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0.xml" ContentType="application/inkml+xml"/>
  <Override PartName="/ppt/ink/ink221.xml" ContentType="application/inkml+xml"/>
  <Override PartName="/ppt/ink/ink222.xml" ContentType="application/inkml+xml"/>
  <Override PartName="/ppt/ink/ink223.xml" ContentType="application/inkml+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ink/ink236.xml" ContentType="application/inkml+xml"/>
  <Override PartName="/ppt/ink/ink237.xml" ContentType="application/inkml+xml"/>
  <Override PartName="/ppt/ink/ink238.xml" ContentType="application/inkml+xml"/>
  <Override PartName="/ppt/ink/ink239.xml" ContentType="application/inkml+xml"/>
  <Override PartName="/ppt/ink/ink240.xml" ContentType="application/inkml+xml"/>
  <Override PartName="/ppt/ink/ink241.xml" ContentType="application/inkml+xml"/>
  <Override PartName="/ppt/ink/ink242.xml" ContentType="application/inkml+xml"/>
  <Override PartName="/ppt/ink/ink243.xml" ContentType="application/inkml+xml"/>
  <Override PartName="/ppt/ink/ink244.xml" ContentType="application/inkml+xml"/>
  <Override PartName="/ppt/ink/ink245.xml" ContentType="application/inkml+xml"/>
  <Override PartName="/ppt/ink/ink246.xml" ContentType="application/inkml+xml"/>
  <Override PartName="/ppt/ink/ink247.xml" ContentType="application/inkml+xml"/>
  <Override PartName="/ppt/ink/ink248.xml" ContentType="application/inkml+xml"/>
  <Override PartName="/ppt/ink/ink249.xml" ContentType="application/inkml+xml"/>
  <Override PartName="/ppt/ink/ink250.xml" ContentType="application/inkml+xml"/>
  <Override PartName="/ppt/ink/ink251.xml" ContentType="application/inkml+xml"/>
  <Override PartName="/ppt/ink/ink252.xml" ContentType="application/inkml+xml"/>
  <Override PartName="/ppt/ink/ink253.xml" ContentType="application/inkml+xml"/>
  <Override PartName="/ppt/ink/ink254.xml" ContentType="application/inkml+xml"/>
  <Override PartName="/ppt/ink/ink255.xml" ContentType="application/inkml+xml"/>
  <Override PartName="/ppt/ink/ink256.xml" ContentType="application/inkml+xml"/>
  <Override PartName="/ppt/ink/ink257.xml" ContentType="application/inkml+xml"/>
  <Override PartName="/ppt/ink/ink258.xml" ContentType="application/inkml+xml"/>
  <Override PartName="/ppt/ink/ink259.xml" ContentType="application/inkml+xml"/>
  <Override PartName="/ppt/ink/ink260.xml" ContentType="application/inkml+xml"/>
  <Override PartName="/ppt/ink/ink261.xml" ContentType="application/inkml+xml"/>
  <Override PartName="/ppt/ink/ink262.xml" ContentType="application/inkml+xml"/>
  <Override PartName="/ppt/ink/ink263.xml" ContentType="application/inkml+xml"/>
  <Override PartName="/ppt/ink/ink264.xml" ContentType="application/inkml+xml"/>
  <Override PartName="/ppt/ink/ink265.xml" ContentType="application/inkml+xml"/>
  <Override PartName="/ppt/ink/ink266.xml" ContentType="application/inkml+xml"/>
  <Override PartName="/ppt/ink/ink267.xml" ContentType="application/inkml+xml"/>
  <Override PartName="/ppt/ink/ink268.xml" ContentType="application/inkml+xml"/>
  <Override PartName="/ppt/ink/ink269.xml" ContentType="application/inkml+xml"/>
  <Override PartName="/ppt/ink/ink270.xml" ContentType="application/inkml+xml"/>
  <Override PartName="/ppt/ink/ink271.xml" ContentType="application/inkml+xml"/>
  <Override PartName="/ppt/ink/ink272.xml" ContentType="application/inkml+xml"/>
  <Override PartName="/ppt/ink/ink273.xml" ContentType="application/inkml+xml"/>
  <Override PartName="/ppt/ink/ink274.xml" ContentType="application/inkml+xml"/>
  <Override PartName="/ppt/ink/ink275.xml" ContentType="application/inkml+xml"/>
  <Override PartName="/ppt/ink/ink276.xml" ContentType="application/inkml+xml"/>
  <Override PartName="/ppt/ink/ink277.xml" ContentType="application/inkml+xml"/>
  <Override PartName="/ppt/ink/ink278.xml" ContentType="application/inkml+xml"/>
  <Override PartName="/ppt/ink/ink279.xml" ContentType="application/inkml+xml"/>
  <Override PartName="/ppt/ink/ink280.xml" ContentType="application/inkml+xml"/>
  <Override PartName="/ppt/ink/ink281.xml" ContentType="application/inkml+xml"/>
  <Override PartName="/ppt/ink/ink282.xml" ContentType="application/inkml+xml"/>
  <Override PartName="/ppt/ink/ink283.xml" ContentType="application/inkml+xml"/>
  <Override PartName="/ppt/ink/ink284.xml" ContentType="application/inkml+xml"/>
  <Override PartName="/ppt/ink/ink285.xml" ContentType="application/inkml+xml"/>
  <Override PartName="/ppt/ink/ink286.xml" ContentType="application/inkml+xml"/>
  <Override PartName="/ppt/ink/ink287.xml" ContentType="application/inkml+xml"/>
  <Override PartName="/ppt/ink/ink288.xml" ContentType="application/inkml+xml"/>
  <Override PartName="/ppt/ink/ink289.xml" ContentType="application/inkml+xml"/>
  <Override PartName="/ppt/ink/ink290.xml" ContentType="application/inkml+xml"/>
  <Override PartName="/ppt/ink/ink291.xml" ContentType="application/inkml+xml"/>
  <Override PartName="/ppt/ink/ink292.xml" ContentType="application/inkml+xml"/>
  <Override PartName="/ppt/ink/ink293.xml" ContentType="application/inkml+xml"/>
  <Override PartName="/ppt/ink/ink294.xml" ContentType="application/inkml+xml"/>
  <Override PartName="/ppt/ink/ink295.xml" ContentType="application/inkml+xml"/>
  <Override PartName="/ppt/ink/ink296.xml" ContentType="application/inkml+xml"/>
  <Override PartName="/ppt/ink/ink297.xml" ContentType="application/inkml+xml"/>
  <Override PartName="/ppt/ink/ink298.xml" ContentType="application/inkml+xml"/>
  <Override PartName="/ppt/ink/ink299.xml" ContentType="application/inkml+xml"/>
  <Override PartName="/ppt/ink/ink300.xml" ContentType="application/inkml+xml"/>
  <Override PartName="/ppt/ink/ink301.xml" ContentType="application/inkml+xml"/>
  <Override PartName="/ppt/ink/ink302.xml" ContentType="application/inkml+xml"/>
  <Override PartName="/ppt/ink/ink303.xml" ContentType="application/inkml+xml"/>
  <Override PartName="/ppt/ink/ink304.xml" ContentType="application/inkml+xml"/>
  <Override PartName="/ppt/ink/ink305.xml" ContentType="application/inkml+xml"/>
  <Override PartName="/ppt/ink/ink306.xml" ContentType="application/inkml+xml"/>
  <Override PartName="/ppt/ink/ink307.xml" ContentType="application/inkml+xml"/>
  <Override PartName="/ppt/ink/ink308.xml" ContentType="application/inkml+xml"/>
  <Override PartName="/ppt/ink/ink309.xml" ContentType="application/inkml+xml"/>
  <Override PartName="/ppt/ink/ink310.xml" ContentType="application/inkml+xml"/>
  <Override PartName="/ppt/ink/ink311.xml" ContentType="application/inkml+xml"/>
  <Override PartName="/ppt/ink/ink312.xml" ContentType="application/inkml+xml"/>
  <Override PartName="/ppt/ink/ink313.xml" ContentType="application/inkml+xml"/>
  <Override PartName="/ppt/ink/ink314.xml" ContentType="application/inkml+xml"/>
  <Override PartName="/ppt/ink/ink315.xml" ContentType="application/inkml+xml"/>
  <Override PartName="/ppt/ink/ink316.xml" ContentType="application/inkml+xml"/>
  <Override PartName="/ppt/ink/ink317.xml" ContentType="application/inkml+xml"/>
  <Override PartName="/ppt/ink/ink318.xml" ContentType="application/inkml+xml"/>
  <Override PartName="/ppt/ink/ink319.xml" ContentType="application/inkml+xml"/>
  <Override PartName="/ppt/ink/ink320.xml" ContentType="application/inkml+xml"/>
  <Override PartName="/ppt/ink/ink321.xml" ContentType="application/inkml+xml"/>
  <Override PartName="/ppt/ink/ink322.xml" ContentType="application/inkml+xml"/>
  <Override PartName="/ppt/ink/ink323.xml" ContentType="application/inkml+xml"/>
  <Override PartName="/ppt/ink/ink324.xml" ContentType="application/inkml+xml"/>
  <Override PartName="/ppt/ink/ink325.xml" ContentType="application/inkml+xml"/>
  <Override PartName="/ppt/ink/ink326.xml" ContentType="application/inkml+xml"/>
  <Override PartName="/ppt/ink/ink327.xml" ContentType="application/inkml+xml"/>
  <Override PartName="/ppt/ink/ink328.xml" ContentType="application/inkml+xml"/>
  <Override PartName="/ppt/ink/ink329.xml" ContentType="application/inkml+xml"/>
  <Override PartName="/ppt/ink/ink330.xml" ContentType="application/inkml+xml"/>
  <Override PartName="/ppt/ink/ink331.xml" ContentType="application/inkml+xml"/>
  <Override PartName="/ppt/ink/ink332.xml" ContentType="application/inkml+xml"/>
  <Override PartName="/ppt/ink/ink333.xml" ContentType="application/inkml+xml"/>
  <Override PartName="/ppt/ink/ink334.xml" ContentType="application/inkml+xml"/>
  <Override PartName="/ppt/ink/ink335.xml" ContentType="application/inkml+xml"/>
  <Override PartName="/ppt/ink/ink336.xml" ContentType="application/inkml+xml"/>
  <Override PartName="/ppt/ink/ink337.xml" ContentType="application/inkml+xml"/>
  <Override PartName="/ppt/ink/ink338.xml" ContentType="application/inkml+xml"/>
  <Override PartName="/ppt/ink/ink339.xml" ContentType="application/inkml+xml"/>
  <Override PartName="/ppt/ink/ink340.xml" ContentType="application/inkml+xml"/>
  <Override PartName="/ppt/ink/ink341.xml" ContentType="application/inkml+xml"/>
  <Override PartName="/ppt/ink/ink342.xml" ContentType="application/inkml+xml"/>
  <Override PartName="/ppt/ink/ink343.xml" ContentType="application/inkml+xml"/>
  <Override PartName="/ppt/ink/ink344.xml" ContentType="application/inkml+xml"/>
  <Override PartName="/ppt/ink/ink345.xml" ContentType="application/inkml+xml"/>
  <Override PartName="/ppt/ink/ink346.xml" ContentType="application/inkml+xml"/>
  <Override PartName="/ppt/ink/ink347.xml" ContentType="application/inkml+xml"/>
  <Override PartName="/ppt/ink/ink348.xml" ContentType="application/inkml+xml"/>
  <Override PartName="/ppt/ink/ink349.xml" ContentType="application/inkml+xml"/>
  <Override PartName="/ppt/ink/ink350.xml" ContentType="application/inkml+xml"/>
  <Override PartName="/ppt/ink/ink351.xml" ContentType="application/inkml+xml"/>
  <Override PartName="/ppt/ink/ink352.xml" ContentType="application/inkml+xml"/>
  <Override PartName="/ppt/ink/ink353.xml" ContentType="application/inkml+xml"/>
  <Override PartName="/ppt/ink/ink354.xml" ContentType="application/inkml+xml"/>
  <Override PartName="/ppt/ink/ink355.xml" ContentType="application/inkml+xml"/>
  <Override PartName="/ppt/ink/ink356.xml" ContentType="application/inkml+xml"/>
  <Override PartName="/ppt/ink/ink357.xml" ContentType="application/inkml+xml"/>
  <Override PartName="/ppt/ink/ink358.xml" ContentType="application/inkml+xml"/>
  <Override PartName="/ppt/ink/ink359.xml" ContentType="application/inkml+xml"/>
  <Override PartName="/ppt/ink/ink360.xml" ContentType="application/inkml+xml"/>
  <Override PartName="/ppt/ink/ink361.xml" ContentType="application/inkml+xml"/>
  <Override PartName="/ppt/ink/ink362.xml" ContentType="application/inkml+xml"/>
  <Override PartName="/ppt/ink/ink363.xml" ContentType="application/inkml+xml"/>
  <Override PartName="/ppt/ink/ink364.xml" ContentType="application/inkml+xml"/>
  <Override PartName="/ppt/ink/ink365.xml" ContentType="application/inkml+xml"/>
  <Override PartName="/ppt/ink/ink366.xml" ContentType="application/inkml+xml"/>
  <Override PartName="/ppt/ink/ink367.xml" ContentType="application/inkml+xml"/>
  <Override PartName="/ppt/ink/ink368.xml" ContentType="application/inkml+xml"/>
  <Override PartName="/ppt/ink/ink369.xml" ContentType="application/inkml+xml"/>
  <Override PartName="/ppt/ink/ink370.xml" ContentType="application/inkml+xml"/>
  <Override PartName="/ppt/ink/ink371.xml" ContentType="application/inkml+xml"/>
  <Override PartName="/ppt/ink/ink372.xml" ContentType="application/inkml+xml"/>
  <Override PartName="/ppt/ink/ink373.xml" ContentType="application/inkml+xml"/>
  <Override PartName="/ppt/ink/ink374.xml" ContentType="application/inkml+xml"/>
  <Override PartName="/ppt/ink/ink375.xml" ContentType="application/inkml+xml"/>
  <Override PartName="/ppt/ink/ink376.xml" ContentType="application/inkml+xml"/>
  <Override PartName="/ppt/ink/ink377.xml" ContentType="application/inkml+xml"/>
  <Override PartName="/ppt/ink/ink378.xml" ContentType="application/inkml+xml"/>
  <Override PartName="/ppt/ink/ink379.xml" ContentType="application/inkml+xml"/>
  <Override PartName="/ppt/ink/ink380.xml" ContentType="application/inkml+xml"/>
  <Override PartName="/ppt/ink/ink381.xml" ContentType="application/inkml+xml"/>
  <Override PartName="/ppt/ink/ink382.xml" ContentType="application/inkml+xml"/>
  <Override PartName="/ppt/ink/ink383.xml" ContentType="application/inkml+xml"/>
  <Override PartName="/ppt/ink/ink384.xml" ContentType="application/inkml+xml"/>
  <Override PartName="/ppt/ink/ink385.xml" ContentType="application/inkml+xml"/>
  <Override PartName="/ppt/ink/ink386.xml" ContentType="application/inkml+xml"/>
  <Override PartName="/ppt/ink/ink387.xml" ContentType="application/inkml+xml"/>
  <Override PartName="/ppt/ink/ink388.xml" ContentType="application/inkml+xml"/>
  <Override PartName="/ppt/ink/ink389.xml" ContentType="application/inkml+xml"/>
  <Override PartName="/ppt/ink/ink390.xml" ContentType="application/inkml+xml"/>
  <Override PartName="/ppt/ink/ink391.xml" ContentType="application/inkml+xml"/>
  <Override PartName="/ppt/ink/ink392.xml" ContentType="application/inkml+xml"/>
  <Override PartName="/ppt/ink/ink393.xml" ContentType="application/inkml+xml"/>
  <Override PartName="/ppt/ink/ink394.xml" ContentType="application/inkml+xml"/>
  <Override PartName="/ppt/ink/ink395.xml" ContentType="application/inkml+xml"/>
  <Override PartName="/ppt/ink/ink396.xml" ContentType="application/inkml+xml"/>
  <Override PartName="/ppt/ink/ink397.xml" ContentType="application/inkml+xml"/>
  <Override PartName="/ppt/ink/ink398.xml" ContentType="application/inkml+xml"/>
  <Override PartName="/ppt/ink/ink399.xml" ContentType="application/inkml+xml"/>
  <Override PartName="/ppt/ink/ink400.xml" ContentType="application/inkml+xml"/>
  <Override PartName="/ppt/ink/ink401.xml" ContentType="application/inkml+xml"/>
  <Override PartName="/ppt/ink/ink402.xml" ContentType="application/inkml+xml"/>
  <Override PartName="/ppt/ink/ink403.xml" ContentType="application/inkml+xml"/>
  <Override PartName="/ppt/ink/ink404.xml" ContentType="application/inkml+xml"/>
  <Override PartName="/ppt/ink/ink405.xml" ContentType="application/inkml+xml"/>
  <Override PartName="/ppt/ink/ink406.xml" ContentType="application/inkml+xml"/>
  <Override PartName="/ppt/ink/ink407.xml" ContentType="application/inkml+xml"/>
  <Override PartName="/ppt/ink/ink408.xml" ContentType="application/inkml+xml"/>
  <Override PartName="/ppt/ink/ink409.xml" ContentType="application/inkml+xml"/>
  <Override PartName="/ppt/ink/ink410.xml" ContentType="application/inkml+xml"/>
  <Override PartName="/ppt/ink/ink411.xml" ContentType="application/inkml+xml"/>
  <Override PartName="/ppt/ink/ink412.xml" ContentType="application/inkml+xml"/>
  <Override PartName="/ppt/ink/ink413.xml" ContentType="application/inkml+xml"/>
  <Override PartName="/ppt/ink/ink414.xml" ContentType="application/inkml+xml"/>
  <Override PartName="/ppt/ink/ink415.xml" ContentType="application/inkml+xml"/>
  <Override PartName="/ppt/ink/ink416.xml" ContentType="application/inkml+xml"/>
  <Override PartName="/ppt/ink/ink417.xml" ContentType="application/inkml+xml"/>
  <Override PartName="/ppt/ink/ink418.xml" ContentType="application/inkml+xml"/>
  <Override PartName="/ppt/ink/ink419.xml" ContentType="application/inkml+xml"/>
  <Override PartName="/ppt/ink/ink420.xml" ContentType="application/inkml+xml"/>
  <Override PartName="/ppt/ink/ink421.xml" ContentType="application/inkml+xml"/>
  <Override PartName="/ppt/ink/ink422.xml" ContentType="application/inkml+xml"/>
  <Override PartName="/ppt/ink/ink423.xml" ContentType="application/inkml+xml"/>
  <Override PartName="/ppt/ink/ink424.xml" ContentType="application/inkml+xml"/>
  <Override PartName="/ppt/ink/ink425.xml" ContentType="application/inkml+xml"/>
  <Override PartName="/ppt/ink/ink426.xml" ContentType="application/inkml+xml"/>
  <Override PartName="/ppt/ink/ink427.xml" ContentType="application/inkml+xml"/>
  <Override PartName="/ppt/ink/ink428.xml" ContentType="application/inkml+xml"/>
  <Override PartName="/ppt/ink/ink429.xml" ContentType="application/inkml+xml"/>
  <Override PartName="/ppt/ink/ink430.xml" ContentType="application/inkml+xml"/>
  <Override PartName="/ppt/ink/ink431.xml" ContentType="application/inkml+xml"/>
  <Override PartName="/ppt/ink/ink432.xml" ContentType="application/inkml+xml"/>
  <Override PartName="/ppt/ink/ink433.xml" ContentType="application/inkml+xml"/>
  <Override PartName="/ppt/ink/ink434.xml" ContentType="application/inkml+xml"/>
  <Override PartName="/ppt/ink/ink435.xml" ContentType="application/inkml+xml"/>
  <Override PartName="/ppt/ink/ink436.xml" ContentType="application/inkml+xml"/>
  <Override PartName="/ppt/ink/ink437.xml" ContentType="application/inkml+xml"/>
  <Override PartName="/ppt/ink/ink438.xml" ContentType="application/inkml+xml"/>
  <Override PartName="/ppt/ink/ink439.xml" ContentType="application/inkml+xml"/>
  <Override PartName="/ppt/ink/ink440.xml" ContentType="application/inkml+xml"/>
  <Override PartName="/ppt/ink/ink441.xml" ContentType="application/inkml+xml"/>
  <Override PartName="/ppt/ink/ink442.xml" ContentType="application/inkml+xml"/>
  <Override PartName="/ppt/ink/ink443.xml" ContentType="application/inkml+xml"/>
  <Override PartName="/ppt/ink/ink444.xml" ContentType="application/inkml+xml"/>
  <Override PartName="/ppt/ink/ink445.xml" ContentType="application/inkml+xml"/>
  <Override PartName="/ppt/ink/ink446.xml" ContentType="application/inkml+xml"/>
  <Override PartName="/ppt/ink/ink447.xml" ContentType="application/inkml+xml"/>
  <Override PartName="/ppt/ink/ink448.xml" ContentType="application/inkml+xml"/>
  <Override PartName="/ppt/ink/ink449.xml" ContentType="application/inkml+xml"/>
  <Override PartName="/ppt/ink/ink450.xml" ContentType="application/inkml+xml"/>
  <Override PartName="/ppt/ink/ink451.xml" ContentType="application/inkml+xml"/>
  <Override PartName="/ppt/ink/ink452.xml" ContentType="application/inkml+xml"/>
  <Override PartName="/ppt/ink/ink453.xml" ContentType="application/inkml+xml"/>
  <Override PartName="/ppt/ink/ink454.xml" ContentType="application/inkml+xml"/>
  <Override PartName="/ppt/ink/ink455.xml" ContentType="application/inkml+xml"/>
  <Override PartName="/ppt/ink/ink456.xml" ContentType="application/inkml+xml"/>
  <Override PartName="/ppt/ink/ink457.xml" ContentType="application/inkml+xml"/>
  <Override PartName="/ppt/ink/ink458.xml" ContentType="application/inkml+xml"/>
  <Override PartName="/ppt/ink/ink459.xml" ContentType="application/inkml+xml"/>
  <Override PartName="/ppt/ink/ink460.xml" ContentType="application/inkml+xml"/>
  <Override PartName="/ppt/ink/ink461.xml" ContentType="application/inkml+xml"/>
  <Override PartName="/ppt/ink/ink462.xml" ContentType="application/inkml+xml"/>
  <Override PartName="/ppt/ink/ink463.xml" ContentType="application/inkml+xml"/>
  <Override PartName="/ppt/ink/ink464.xml" ContentType="application/inkml+xml"/>
  <Override PartName="/ppt/ink/ink465.xml" ContentType="application/inkml+xml"/>
  <Override PartName="/ppt/ink/ink466.xml" ContentType="application/inkml+xml"/>
  <Override PartName="/ppt/ink/ink467.xml" ContentType="application/inkml+xml"/>
  <Override PartName="/ppt/ink/ink468.xml" ContentType="application/inkml+xml"/>
  <Override PartName="/ppt/ink/ink469.xml" ContentType="application/inkml+xml"/>
  <Override PartName="/ppt/ink/ink470.xml" ContentType="application/inkml+xml"/>
  <Override PartName="/ppt/ink/ink471.xml" ContentType="application/inkml+xml"/>
  <Override PartName="/ppt/ink/ink472.xml" ContentType="application/inkml+xml"/>
  <Override PartName="/ppt/ink/ink473.xml" ContentType="application/inkml+xml"/>
  <Override PartName="/ppt/ink/ink474.xml" ContentType="application/inkml+xml"/>
  <Override PartName="/ppt/ink/ink475.xml" ContentType="application/inkml+xml"/>
  <Override PartName="/ppt/ink/ink476.xml" ContentType="application/inkml+xml"/>
  <Override PartName="/ppt/ink/ink477.xml" ContentType="application/inkml+xml"/>
  <Override PartName="/ppt/ink/ink478.xml" ContentType="application/inkml+xml"/>
  <Override PartName="/ppt/ink/ink479.xml" ContentType="application/inkml+xml"/>
  <Override PartName="/ppt/ink/ink480.xml" ContentType="application/inkml+xml"/>
  <Override PartName="/ppt/ink/ink481.xml" ContentType="application/inkml+xml"/>
  <Override PartName="/ppt/ink/ink482.xml" ContentType="application/inkml+xml"/>
  <Override PartName="/ppt/ink/ink483.xml" ContentType="application/inkml+xml"/>
  <Override PartName="/ppt/ink/ink484.xml" ContentType="application/inkml+xml"/>
  <Override PartName="/ppt/ink/ink485.xml" ContentType="application/inkml+xml"/>
  <Override PartName="/ppt/ink/ink486.xml" ContentType="application/inkml+xml"/>
  <Override PartName="/ppt/ink/ink487.xml" ContentType="application/inkml+xml"/>
  <Override PartName="/ppt/ink/ink488.xml" ContentType="application/inkml+xml"/>
  <Override PartName="/ppt/ink/ink489.xml" ContentType="application/inkml+xml"/>
  <Override PartName="/ppt/ink/ink490.xml" ContentType="application/inkml+xml"/>
  <Override PartName="/ppt/ink/ink491.xml" ContentType="application/inkml+xml"/>
  <Override PartName="/ppt/ink/ink492.xml" ContentType="application/inkml+xml"/>
  <Override PartName="/ppt/ink/ink493.xml" ContentType="application/inkml+xml"/>
  <Override PartName="/ppt/ink/ink494.xml" ContentType="application/inkml+xml"/>
  <Override PartName="/ppt/ink/ink495.xml" ContentType="application/inkml+xml"/>
  <Override PartName="/ppt/ink/ink496.xml" ContentType="application/inkml+xml"/>
  <Override PartName="/ppt/ink/ink497.xml" ContentType="application/inkml+xml"/>
  <Override PartName="/ppt/ink/ink498.xml" ContentType="application/inkml+xml"/>
  <Override PartName="/ppt/ink/ink499.xml" ContentType="application/inkml+xml"/>
  <Override PartName="/ppt/ink/ink500.xml" ContentType="application/inkml+xml"/>
  <Override PartName="/ppt/ink/ink501.xml" ContentType="application/inkml+xml"/>
  <Override PartName="/ppt/ink/ink502.xml" ContentType="application/inkml+xml"/>
  <Override PartName="/ppt/ink/ink503.xml" ContentType="application/inkml+xml"/>
  <Override PartName="/ppt/ink/ink504.xml" ContentType="application/inkml+xml"/>
  <Override PartName="/ppt/ink/ink505.xml" ContentType="application/inkml+xml"/>
  <Override PartName="/ppt/ink/ink506.xml" ContentType="application/inkml+xml"/>
  <Override PartName="/ppt/ink/ink507.xml" ContentType="application/inkml+xml"/>
  <Override PartName="/ppt/ink/ink508.xml" ContentType="application/inkml+xml"/>
  <Override PartName="/ppt/ink/ink509.xml" ContentType="application/inkml+xml"/>
  <Override PartName="/ppt/ink/ink510.xml" ContentType="application/inkml+xml"/>
  <Override PartName="/ppt/ink/ink511.xml" ContentType="application/inkml+xml"/>
  <Override PartName="/ppt/ink/ink512.xml" ContentType="application/inkml+xml"/>
  <Override PartName="/ppt/ink/ink513.xml" ContentType="application/inkml+xml"/>
  <Override PartName="/ppt/ink/ink514.xml" ContentType="application/inkml+xml"/>
  <Override PartName="/ppt/ink/ink515.xml" ContentType="application/inkml+xml"/>
  <Override PartName="/ppt/ink/ink516.xml" ContentType="application/inkml+xml"/>
  <Override PartName="/ppt/ink/ink517.xml" ContentType="application/inkml+xml"/>
  <Override PartName="/ppt/ink/ink518.xml" ContentType="application/inkml+xml"/>
  <Override PartName="/ppt/ink/ink519.xml" ContentType="application/inkml+xml"/>
  <Override PartName="/ppt/ink/ink520.xml" ContentType="application/inkml+xml"/>
  <Override PartName="/ppt/ink/ink521.xml" ContentType="application/inkml+xml"/>
  <Override PartName="/ppt/ink/ink522.xml" ContentType="application/inkml+xml"/>
  <Override PartName="/ppt/ink/ink523.xml" ContentType="application/inkml+xml"/>
  <Override PartName="/ppt/ink/ink524.xml" ContentType="application/inkml+xml"/>
  <Override PartName="/ppt/ink/ink525.xml" ContentType="application/inkml+xml"/>
  <Override PartName="/ppt/ink/ink526.xml" ContentType="application/inkml+xml"/>
  <Override PartName="/ppt/ink/ink527.xml" ContentType="application/inkml+xml"/>
  <Override PartName="/ppt/ink/ink528.xml" ContentType="application/inkml+xml"/>
  <Override PartName="/ppt/ink/ink529.xml" ContentType="application/inkml+xml"/>
  <Override PartName="/ppt/ink/ink530.xml" ContentType="application/inkml+xml"/>
  <Override PartName="/ppt/ink/ink531.xml" ContentType="application/inkml+xml"/>
  <Override PartName="/ppt/ink/ink532.xml" ContentType="application/inkml+xml"/>
  <Override PartName="/ppt/ink/ink533.xml" ContentType="application/inkml+xml"/>
  <Override PartName="/ppt/ink/ink534.xml" ContentType="application/inkml+xml"/>
  <Override PartName="/ppt/ink/ink535.xml" ContentType="application/inkml+xml"/>
  <Override PartName="/ppt/ink/ink536.xml" ContentType="application/inkml+xml"/>
  <Override PartName="/ppt/ink/ink537.xml" ContentType="application/inkml+xml"/>
  <Override PartName="/ppt/ink/ink538.xml" ContentType="application/inkml+xml"/>
  <Override PartName="/ppt/ink/ink539.xml" ContentType="application/inkml+xml"/>
  <Override PartName="/ppt/ink/ink540.xml" ContentType="application/inkml+xml"/>
  <Override PartName="/ppt/ink/ink541.xml" ContentType="application/inkml+xml"/>
  <Override PartName="/ppt/ink/ink542.xml" ContentType="application/inkml+xml"/>
  <Override PartName="/ppt/ink/ink543.xml" ContentType="application/inkml+xml"/>
  <Override PartName="/ppt/ink/ink544.xml" ContentType="application/inkml+xml"/>
  <Override PartName="/ppt/ink/ink545.xml" ContentType="application/inkml+xml"/>
  <Override PartName="/ppt/ink/ink546.xml" ContentType="application/inkml+xml"/>
  <Override PartName="/ppt/ink/ink547.xml" ContentType="application/inkml+xml"/>
  <Override PartName="/ppt/ink/ink548.xml" ContentType="application/inkml+xml"/>
  <Override PartName="/ppt/ink/ink549.xml" ContentType="application/inkml+xml"/>
  <Override PartName="/ppt/ink/ink550.xml" ContentType="application/inkml+xml"/>
  <Override PartName="/ppt/ink/ink551.xml" ContentType="application/inkml+xml"/>
  <Override PartName="/ppt/ink/ink552.xml" ContentType="application/inkml+xml"/>
  <Override PartName="/ppt/ink/ink553.xml" ContentType="application/inkml+xml"/>
  <Override PartName="/ppt/ink/ink554.xml" ContentType="application/inkml+xml"/>
  <Override PartName="/ppt/ink/ink555.xml" ContentType="application/inkml+xml"/>
  <Override PartName="/ppt/ink/ink556.xml" ContentType="application/inkml+xml"/>
  <Override PartName="/ppt/ink/ink557.xml" ContentType="application/inkml+xml"/>
  <Override PartName="/ppt/ink/ink558.xml" ContentType="application/inkml+xml"/>
  <Override PartName="/ppt/ink/ink559.xml" ContentType="application/inkml+xml"/>
  <Override PartName="/ppt/ink/ink560.xml" ContentType="application/inkml+xml"/>
  <Override PartName="/ppt/ink/ink561.xml" ContentType="application/inkml+xml"/>
  <Override PartName="/ppt/ink/ink562.xml" ContentType="application/inkml+xml"/>
  <Override PartName="/ppt/ink/ink563.xml" ContentType="application/inkml+xml"/>
  <Override PartName="/ppt/ink/ink564.xml" ContentType="application/inkml+xml"/>
  <Override PartName="/ppt/ink/ink565.xml" ContentType="application/inkml+xml"/>
  <Override PartName="/ppt/ink/ink566.xml" ContentType="application/inkml+xml"/>
  <Override PartName="/ppt/ink/ink567.xml" ContentType="application/inkml+xml"/>
  <Override PartName="/ppt/ink/ink568.xml" ContentType="application/inkml+xml"/>
  <Override PartName="/ppt/ink/ink569.xml" ContentType="application/inkml+xml"/>
  <Override PartName="/ppt/ink/ink570.xml" ContentType="application/inkml+xml"/>
  <Override PartName="/ppt/ink/ink571.xml" ContentType="application/inkml+xml"/>
  <Override PartName="/ppt/ink/ink572.xml" ContentType="application/inkml+xml"/>
  <Override PartName="/ppt/ink/ink573.xml" ContentType="application/inkml+xml"/>
  <Override PartName="/ppt/ink/ink574.xml" ContentType="application/inkml+xml"/>
  <Override PartName="/ppt/ink/ink575.xml" ContentType="application/inkml+xml"/>
  <Override PartName="/ppt/ink/ink576.xml" ContentType="application/inkml+xml"/>
  <Override PartName="/ppt/ink/ink577.xml" ContentType="application/inkml+xml"/>
  <Override PartName="/ppt/ink/ink578.xml" ContentType="application/inkml+xml"/>
  <Override PartName="/ppt/ink/ink579.xml" ContentType="application/inkml+xml"/>
  <Override PartName="/ppt/ink/ink580.xml" ContentType="application/inkml+xml"/>
  <Override PartName="/ppt/ink/ink581.xml" ContentType="application/inkml+xml"/>
  <Override PartName="/ppt/ink/ink582.xml" ContentType="application/inkml+xml"/>
  <Override PartName="/ppt/ink/ink583.xml" ContentType="application/inkml+xml"/>
  <Override PartName="/ppt/ink/ink584.xml" ContentType="application/inkml+xml"/>
  <Override PartName="/ppt/ink/ink585.xml" ContentType="application/inkml+xml"/>
  <Override PartName="/ppt/ink/ink586.xml" ContentType="application/inkml+xml"/>
  <Override PartName="/ppt/ink/ink587.xml" ContentType="application/inkml+xml"/>
  <Override PartName="/ppt/ink/ink588.xml" ContentType="application/inkml+xml"/>
  <Override PartName="/ppt/ink/ink589.xml" ContentType="application/inkml+xml"/>
  <Override PartName="/ppt/ink/ink590.xml" ContentType="application/inkml+xml"/>
  <Override PartName="/ppt/ink/ink591.xml" ContentType="application/inkml+xml"/>
  <Override PartName="/ppt/ink/ink592.xml" ContentType="application/inkml+xml"/>
  <Override PartName="/ppt/ink/ink593.xml" ContentType="application/inkml+xml"/>
  <Override PartName="/ppt/ink/ink594.xml" ContentType="application/inkml+xml"/>
  <Override PartName="/ppt/ink/ink595.xml" ContentType="application/inkml+xml"/>
  <Override PartName="/ppt/ink/ink596.xml" ContentType="application/inkml+xml"/>
  <Override PartName="/ppt/ink/ink597.xml" ContentType="application/inkml+xml"/>
  <Override PartName="/ppt/ink/ink598.xml" ContentType="application/inkml+xml"/>
  <Override PartName="/ppt/ink/ink599.xml" ContentType="application/inkml+xml"/>
  <Override PartName="/ppt/ink/ink600.xml" ContentType="application/inkml+xml"/>
  <Override PartName="/ppt/ink/ink601.xml" ContentType="application/inkml+xml"/>
  <Override PartName="/ppt/ink/ink602.xml" ContentType="application/inkml+xml"/>
  <Override PartName="/ppt/ink/ink603.xml" ContentType="application/inkml+xml"/>
  <Override PartName="/ppt/ink/ink604.xml" ContentType="application/inkml+xml"/>
  <Override PartName="/ppt/ink/ink605.xml" ContentType="application/inkml+xml"/>
  <Override PartName="/ppt/ink/ink606.xml" ContentType="application/inkml+xml"/>
  <Override PartName="/ppt/ink/ink607.xml" ContentType="application/inkml+xml"/>
  <Override PartName="/ppt/ink/ink608.xml" ContentType="application/inkml+xml"/>
  <Override PartName="/ppt/ink/ink609.xml" ContentType="application/inkml+xml"/>
  <Override PartName="/ppt/ink/ink610.xml" ContentType="application/inkml+xml"/>
  <Override PartName="/ppt/ink/ink611.xml" ContentType="application/inkml+xml"/>
  <Override PartName="/ppt/ink/ink612.xml" ContentType="application/inkml+xml"/>
  <Override PartName="/ppt/ink/ink613.xml" ContentType="application/inkml+xml"/>
  <Override PartName="/ppt/ink/ink614.xml" ContentType="application/inkml+xml"/>
  <Override PartName="/ppt/ink/ink615.xml" ContentType="application/inkml+xml"/>
  <Override PartName="/ppt/ink/ink616.xml" ContentType="application/inkml+xml"/>
  <Override PartName="/ppt/ink/ink617.xml" ContentType="application/inkml+xml"/>
  <Override PartName="/ppt/ink/ink618.xml" ContentType="application/inkml+xml"/>
  <Override PartName="/ppt/ink/ink619.xml" ContentType="application/inkml+xml"/>
  <Override PartName="/ppt/ink/ink620.xml" ContentType="application/inkml+xml"/>
  <Override PartName="/ppt/ink/ink621.xml" ContentType="application/inkml+xml"/>
  <Override PartName="/ppt/ink/ink622.xml" ContentType="application/inkml+xml"/>
  <Override PartName="/ppt/ink/ink623.xml" ContentType="application/inkml+xml"/>
  <Override PartName="/ppt/ink/ink624.xml" ContentType="application/inkml+xml"/>
  <Override PartName="/ppt/ink/ink625.xml" ContentType="application/inkml+xml"/>
  <Override PartName="/ppt/ink/ink626.xml" ContentType="application/inkml+xml"/>
  <Override PartName="/ppt/ink/ink627.xml" ContentType="application/inkml+xml"/>
  <Override PartName="/ppt/ink/ink628.xml" ContentType="application/inkml+xml"/>
  <Override PartName="/ppt/ink/ink629.xml" ContentType="application/inkml+xml"/>
  <Override PartName="/ppt/ink/ink630.xml" ContentType="application/inkml+xml"/>
  <Override PartName="/ppt/ink/ink631.xml" ContentType="application/inkml+xml"/>
  <Override PartName="/ppt/ink/ink632.xml" ContentType="application/inkml+xml"/>
  <Override PartName="/ppt/ink/ink633.xml" ContentType="application/inkml+xml"/>
  <Override PartName="/ppt/ink/ink634.xml" ContentType="application/inkml+xml"/>
  <Override PartName="/ppt/ink/ink635.xml" ContentType="application/inkml+xml"/>
  <Override PartName="/ppt/ink/ink636.xml" ContentType="application/inkml+xml"/>
  <Override PartName="/ppt/ink/ink637.xml" ContentType="application/inkml+xml"/>
  <Override PartName="/ppt/ink/ink638.xml" ContentType="application/inkml+xml"/>
  <Override PartName="/ppt/ink/ink639.xml" ContentType="application/inkml+xml"/>
  <Override PartName="/ppt/ink/ink640.xml" ContentType="application/inkml+xml"/>
  <Override PartName="/ppt/ink/ink641.xml" ContentType="application/inkml+xml"/>
  <Override PartName="/ppt/ink/ink642.xml" ContentType="application/inkml+xml"/>
  <Override PartName="/ppt/ink/ink643.xml" ContentType="application/inkml+xml"/>
  <Override PartName="/ppt/ink/ink644.xml" ContentType="application/inkml+xml"/>
  <Override PartName="/ppt/ink/ink645.xml" ContentType="application/inkml+xml"/>
  <Override PartName="/ppt/ink/ink646.xml" ContentType="application/inkml+xml"/>
  <Override PartName="/ppt/ink/ink647.xml" ContentType="application/inkml+xml"/>
  <Override PartName="/ppt/ink/ink648.xml" ContentType="application/inkml+xml"/>
  <Override PartName="/ppt/ink/ink649.xml" ContentType="application/inkml+xml"/>
  <Override PartName="/ppt/ink/ink650.xml" ContentType="application/inkml+xml"/>
  <Override PartName="/ppt/ink/ink651.xml" ContentType="application/inkml+xml"/>
  <Override PartName="/ppt/ink/ink652.xml" ContentType="application/inkml+xml"/>
  <Override PartName="/ppt/ink/ink653.xml" ContentType="application/inkml+xml"/>
  <Override PartName="/ppt/ink/ink654.xml" ContentType="application/inkml+xml"/>
  <Override PartName="/ppt/ink/ink655.xml" ContentType="application/inkml+xml"/>
  <Override PartName="/ppt/ink/ink656.xml" ContentType="application/inkml+xml"/>
  <Override PartName="/ppt/ink/ink657.xml" ContentType="application/inkml+xml"/>
  <Override PartName="/ppt/ink/ink658.xml" ContentType="application/inkml+xml"/>
  <Override PartName="/ppt/ink/ink659.xml" ContentType="application/inkml+xml"/>
  <Override PartName="/ppt/ink/ink660.xml" ContentType="application/inkml+xml"/>
  <Override PartName="/ppt/ink/ink661.xml" ContentType="application/inkml+xml"/>
  <Override PartName="/ppt/ink/ink662.xml" ContentType="application/inkml+xml"/>
  <Override PartName="/ppt/ink/ink663.xml" ContentType="application/inkml+xml"/>
  <Override PartName="/ppt/ink/ink664.xml" ContentType="application/inkml+xml"/>
  <Override PartName="/ppt/ink/ink665.xml" ContentType="application/inkml+xml"/>
  <Override PartName="/ppt/ink/ink666.xml" ContentType="application/inkml+xml"/>
  <Override PartName="/ppt/ink/ink667.xml" ContentType="application/inkml+xml"/>
  <Override PartName="/ppt/ink/ink668.xml" ContentType="application/inkml+xml"/>
  <Override PartName="/ppt/ink/ink669.xml" ContentType="application/inkml+xml"/>
  <Override PartName="/ppt/ink/ink670.xml" ContentType="application/inkml+xml"/>
  <Override PartName="/ppt/ink/ink671.xml" ContentType="application/inkml+xml"/>
  <Override PartName="/ppt/ink/ink672.xml" ContentType="application/inkml+xml"/>
  <Override PartName="/ppt/ink/ink673.xml" ContentType="application/inkml+xml"/>
  <Override PartName="/ppt/ink/ink674.xml" ContentType="application/inkml+xml"/>
  <Override PartName="/ppt/ink/ink675.xml" ContentType="application/inkml+xml"/>
  <Override PartName="/ppt/ink/ink676.xml" ContentType="application/inkml+xml"/>
  <Override PartName="/ppt/ink/ink677.xml" ContentType="application/inkml+xml"/>
  <Override PartName="/ppt/ink/ink678.xml" ContentType="application/inkml+xml"/>
  <Override PartName="/ppt/ink/ink679.xml" ContentType="application/inkml+xml"/>
  <Override PartName="/ppt/ink/ink680.xml" ContentType="application/inkml+xml"/>
  <Override PartName="/ppt/ink/ink681.xml" ContentType="application/inkml+xml"/>
  <Override PartName="/ppt/ink/ink682.xml" ContentType="application/inkml+xml"/>
  <Override PartName="/ppt/ink/ink683.xml" ContentType="application/inkml+xml"/>
  <Override PartName="/ppt/ink/ink684.xml" ContentType="application/inkml+xml"/>
  <Override PartName="/ppt/ink/ink685.xml" ContentType="application/inkml+xml"/>
  <Override PartName="/ppt/ink/ink686.xml" ContentType="application/inkml+xml"/>
  <Override PartName="/ppt/ink/ink687.xml" ContentType="application/inkml+xml"/>
  <Override PartName="/ppt/ink/ink688.xml" ContentType="application/inkml+xml"/>
  <Override PartName="/ppt/ink/ink689.xml" ContentType="application/inkml+xml"/>
  <Override PartName="/ppt/ink/ink690.xml" ContentType="application/inkml+xml"/>
  <Override PartName="/ppt/ink/ink691.xml" ContentType="application/inkml+xml"/>
  <Override PartName="/ppt/ink/ink692.xml" ContentType="application/inkml+xml"/>
  <Override PartName="/ppt/ink/ink693.xml" ContentType="application/inkml+xml"/>
  <Override PartName="/ppt/ink/ink694.xml" ContentType="application/inkml+xml"/>
  <Override PartName="/ppt/ink/ink695.xml" ContentType="application/inkml+xml"/>
  <Override PartName="/ppt/ink/ink696.xml" ContentType="application/inkml+xml"/>
  <Override PartName="/ppt/ink/ink697.xml" ContentType="application/inkml+xml"/>
  <Override PartName="/ppt/ink/ink698.xml" ContentType="application/inkml+xml"/>
  <Override PartName="/ppt/ink/ink699.xml" ContentType="application/inkml+xml"/>
  <Override PartName="/ppt/ink/ink700.xml" ContentType="application/inkml+xml"/>
  <Override PartName="/ppt/ink/ink701.xml" ContentType="application/inkml+xml"/>
  <Override PartName="/ppt/ink/ink702.xml" ContentType="application/inkml+xml"/>
  <Override PartName="/ppt/ink/ink703.xml" ContentType="application/inkml+xml"/>
  <Override PartName="/ppt/ink/ink704.xml" ContentType="application/inkml+xml"/>
  <Override PartName="/ppt/ink/ink705.xml" ContentType="application/inkml+xml"/>
  <Override PartName="/ppt/ink/ink706.xml" ContentType="application/inkml+xml"/>
  <Override PartName="/ppt/ink/ink707.xml" ContentType="application/inkml+xml"/>
  <Override PartName="/ppt/ink/ink708.xml" ContentType="application/inkml+xml"/>
  <Override PartName="/ppt/ink/ink709.xml" ContentType="application/inkml+xml"/>
  <Override PartName="/ppt/ink/ink710.xml" ContentType="application/inkml+xml"/>
  <Override PartName="/ppt/ink/ink711.xml" ContentType="application/inkml+xml"/>
  <Override PartName="/ppt/ink/ink712.xml" ContentType="application/inkml+xml"/>
  <Override PartName="/ppt/ink/ink713.xml" ContentType="application/inkml+xml"/>
  <Override PartName="/ppt/ink/ink714.xml" ContentType="application/inkml+xml"/>
  <Override PartName="/ppt/ink/ink715.xml" ContentType="application/inkml+xml"/>
  <Override PartName="/ppt/ink/ink716.xml" ContentType="application/inkml+xml"/>
  <Override PartName="/ppt/ink/ink717.xml" ContentType="application/inkml+xml"/>
  <Override PartName="/ppt/ink/ink718.xml" ContentType="application/inkml+xml"/>
  <Override PartName="/ppt/ink/ink719.xml" ContentType="application/inkml+xml"/>
  <Override PartName="/ppt/ink/ink720.xml" ContentType="application/inkml+xml"/>
  <Override PartName="/ppt/ink/ink721.xml" ContentType="application/inkml+xml"/>
  <Override PartName="/ppt/ink/ink722.xml" ContentType="application/inkml+xml"/>
  <Override PartName="/ppt/ink/ink723.xml" ContentType="application/inkml+xml"/>
  <Override PartName="/ppt/ink/ink724.xml" ContentType="application/inkml+xml"/>
  <Override PartName="/ppt/ink/ink725.xml" ContentType="application/inkml+xml"/>
  <Override PartName="/ppt/ink/ink726.xml" ContentType="application/inkml+xml"/>
  <Override PartName="/ppt/ink/ink727.xml" ContentType="application/inkml+xml"/>
  <Override PartName="/ppt/ink/ink728.xml" ContentType="application/inkml+xml"/>
  <Override PartName="/ppt/ink/ink729.xml" ContentType="application/inkml+xml"/>
  <Override PartName="/ppt/ink/ink730.xml" ContentType="application/inkml+xml"/>
  <Override PartName="/ppt/ink/ink731.xml" ContentType="application/inkml+xml"/>
  <Override PartName="/ppt/ink/ink732.xml" ContentType="application/inkml+xml"/>
  <Override PartName="/ppt/ink/ink733.xml" ContentType="application/inkml+xml"/>
  <Override PartName="/ppt/ink/ink734.xml" ContentType="application/inkml+xml"/>
  <Override PartName="/ppt/ink/ink735.xml" ContentType="application/inkml+xml"/>
  <Override PartName="/ppt/ink/ink736.xml" ContentType="application/inkml+xml"/>
  <Override PartName="/ppt/ink/ink737.xml" ContentType="application/inkml+xml"/>
  <Override PartName="/ppt/ink/ink738.xml" ContentType="application/inkml+xml"/>
  <Override PartName="/ppt/ink/ink739.xml" ContentType="application/inkml+xml"/>
  <Override PartName="/ppt/ink/ink740.xml" ContentType="application/inkml+xml"/>
  <Override PartName="/ppt/ink/ink741.xml" ContentType="application/inkml+xml"/>
  <Override PartName="/ppt/ink/ink742.xml" ContentType="application/inkml+xml"/>
  <Override PartName="/ppt/ink/ink743.xml" ContentType="application/inkml+xml"/>
  <Override PartName="/ppt/ink/ink744.xml" ContentType="application/inkml+xml"/>
  <Override PartName="/ppt/ink/ink745.xml" ContentType="application/inkml+xml"/>
  <Override PartName="/ppt/ink/ink746.xml" ContentType="application/inkml+xml"/>
  <Override PartName="/ppt/ink/ink747.xml" ContentType="application/inkml+xml"/>
  <Override PartName="/ppt/ink/ink748.xml" ContentType="application/inkml+xml"/>
  <Override PartName="/ppt/ink/ink749.xml" ContentType="application/inkml+xml"/>
  <Override PartName="/ppt/ink/ink750.xml" ContentType="application/inkml+xml"/>
  <Override PartName="/ppt/ink/ink751.xml" ContentType="application/inkml+xml"/>
  <Override PartName="/ppt/ink/ink752.xml" ContentType="application/inkml+xml"/>
  <Override PartName="/ppt/ink/ink753.xml" ContentType="application/inkml+xml"/>
  <Override PartName="/ppt/ink/ink754.xml" ContentType="application/inkml+xml"/>
  <Override PartName="/ppt/ink/ink755.xml" ContentType="application/inkml+xml"/>
  <Override PartName="/ppt/ink/ink756.xml" ContentType="application/inkml+xml"/>
  <Override PartName="/ppt/ink/ink757.xml" ContentType="application/inkml+xml"/>
  <Override PartName="/ppt/ink/ink758.xml" ContentType="application/inkml+xml"/>
  <Override PartName="/ppt/ink/ink759.xml" ContentType="application/inkml+xml"/>
  <Override PartName="/ppt/ink/ink760.xml" ContentType="application/inkml+xml"/>
  <Override PartName="/ppt/ink/ink761.xml" ContentType="application/inkml+xml"/>
  <Override PartName="/ppt/ink/ink762.xml" ContentType="application/inkml+xml"/>
  <Override PartName="/ppt/ink/ink763.xml" ContentType="application/inkml+xml"/>
  <Override PartName="/ppt/ink/ink764.xml" ContentType="application/inkml+xml"/>
  <Override PartName="/ppt/ink/ink765.xml" ContentType="application/inkml+xml"/>
  <Override PartName="/ppt/ink/ink766.xml" ContentType="application/inkml+xml"/>
  <Override PartName="/ppt/ink/ink767.xml" ContentType="application/inkml+xml"/>
  <Override PartName="/ppt/ink/ink768.xml" ContentType="application/inkml+xml"/>
  <Override PartName="/ppt/ink/ink769.xml" ContentType="application/inkml+xml"/>
  <Override PartName="/ppt/ink/ink770.xml" ContentType="application/inkml+xml"/>
  <Override PartName="/ppt/ink/ink771.xml" ContentType="application/inkml+xml"/>
  <Override PartName="/ppt/ink/ink772.xml" ContentType="application/inkml+xml"/>
  <Override PartName="/ppt/ink/ink773.xml" ContentType="application/inkml+xml"/>
  <Override PartName="/ppt/ink/ink774.xml" ContentType="application/inkml+xml"/>
  <Override PartName="/ppt/ink/ink775.xml" ContentType="application/inkml+xml"/>
  <Override PartName="/ppt/ink/ink776.xml" ContentType="application/inkml+xml"/>
  <Override PartName="/ppt/ink/ink777.xml" ContentType="application/inkml+xml"/>
  <Override PartName="/ppt/ink/ink778.xml" ContentType="application/inkml+xml"/>
  <Override PartName="/ppt/ink/ink779.xml" ContentType="application/inkml+xml"/>
  <Override PartName="/ppt/ink/ink780.xml" ContentType="application/inkml+xml"/>
  <Override PartName="/ppt/ink/ink781.xml" ContentType="application/inkml+xml"/>
  <Override PartName="/ppt/ink/ink782.xml" ContentType="application/inkml+xml"/>
  <Override PartName="/ppt/ink/ink783.xml" ContentType="application/inkml+xml"/>
  <Override PartName="/ppt/ink/ink784.xml" ContentType="application/inkml+xml"/>
  <Override PartName="/ppt/ink/ink785.xml" ContentType="application/inkml+xml"/>
  <Override PartName="/ppt/ink/ink786.xml" ContentType="application/inkml+xml"/>
  <Override PartName="/ppt/ink/ink787.xml" ContentType="application/inkml+xml"/>
  <Override PartName="/ppt/ink/ink788.xml" ContentType="application/inkml+xml"/>
  <Override PartName="/ppt/ink/ink789.xml" ContentType="application/inkml+xml"/>
  <Override PartName="/ppt/ink/ink790.xml" ContentType="application/inkml+xml"/>
  <Override PartName="/ppt/ink/ink791.xml" ContentType="application/inkml+xml"/>
  <Override PartName="/ppt/ink/ink792.xml" ContentType="application/inkml+xml"/>
  <Override PartName="/ppt/ink/ink793.xml" ContentType="application/inkml+xml"/>
  <Override PartName="/ppt/ink/ink794.xml" ContentType="application/inkml+xml"/>
  <Override PartName="/ppt/ink/ink795.xml" ContentType="application/inkml+xml"/>
  <Override PartName="/ppt/ink/ink796.xml" ContentType="application/inkml+xml"/>
  <Override PartName="/ppt/ink/ink797.xml" ContentType="application/inkml+xml"/>
  <Override PartName="/ppt/ink/ink798.xml" ContentType="application/inkml+xml"/>
  <Override PartName="/ppt/ink/ink799.xml" ContentType="application/inkml+xml"/>
  <Override PartName="/ppt/ink/ink800.xml" ContentType="application/inkml+xml"/>
  <Override PartName="/ppt/ink/ink801.xml" ContentType="application/inkml+xml"/>
  <Override PartName="/ppt/ink/ink802.xml" ContentType="application/inkml+xml"/>
  <Override PartName="/ppt/ink/ink803.xml" ContentType="application/inkml+xml"/>
  <Override PartName="/ppt/ink/ink804.xml" ContentType="application/inkml+xml"/>
  <Override PartName="/ppt/ink/ink805.xml" ContentType="application/inkml+xml"/>
  <Override PartName="/ppt/ink/ink806.xml" ContentType="application/inkml+xml"/>
  <Override PartName="/ppt/ink/ink807.xml" ContentType="application/inkml+xml"/>
  <Override PartName="/ppt/ink/ink808.xml" ContentType="application/inkml+xml"/>
  <Override PartName="/ppt/ink/ink809.xml" ContentType="application/inkml+xml"/>
  <Override PartName="/ppt/ink/ink810.xml" ContentType="application/inkml+xml"/>
  <Override PartName="/ppt/ink/ink811.xml" ContentType="application/inkml+xml"/>
  <Override PartName="/ppt/ink/ink812.xml" ContentType="application/inkml+xml"/>
  <Override PartName="/ppt/ink/ink813.xml" ContentType="application/inkml+xml"/>
  <Override PartName="/ppt/ink/ink814.xml" ContentType="application/inkml+xml"/>
  <Override PartName="/ppt/ink/ink815.xml" ContentType="application/inkml+xml"/>
  <Override PartName="/ppt/ink/ink816.xml" ContentType="application/inkml+xml"/>
  <Override PartName="/ppt/ink/ink817.xml" ContentType="application/inkml+xml"/>
  <Override PartName="/ppt/ink/ink818.xml" ContentType="application/inkml+xml"/>
  <Override PartName="/ppt/ink/ink819.xml" ContentType="application/inkml+xml"/>
  <Override PartName="/ppt/ink/ink820.xml" ContentType="application/inkml+xml"/>
  <Override PartName="/ppt/ink/ink821.xml" ContentType="application/inkml+xml"/>
  <Override PartName="/ppt/ink/ink822.xml" ContentType="application/inkml+xml"/>
  <Override PartName="/ppt/ink/ink823.xml" ContentType="application/inkml+xml"/>
  <Override PartName="/ppt/ink/ink824.xml" ContentType="application/inkml+xml"/>
  <Override PartName="/ppt/ink/ink825.xml" ContentType="application/inkml+xml"/>
  <Override PartName="/ppt/ink/ink826.xml" ContentType="application/inkml+xml"/>
  <Override PartName="/ppt/ink/ink827.xml" ContentType="application/inkml+xml"/>
  <Override PartName="/ppt/ink/ink828.xml" ContentType="application/inkml+xml"/>
  <Override PartName="/ppt/ink/ink829.xml" ContentType="application/inkml+xml"/>
  <Override PartName="/ppt/ink/ink830.xml" ContentType="application/inkml+xml"/>
  <Override PartName="/ppt/ink/ink831.xml" ContentType="application/inkml+xml"/>
  <Override PartName="/ppt/ink/ink832.xml" ContentType="application/inkml+xml"/>
  <Override PartName="/ppt/ink/ink833.xml" ContentType="application/inkml+xml"/>
  <Override PartName="/ppt/ink/ink834.xml" ContentType="application/inkml+xml"/>
  <Override PartName="/ppt/ink/ink835.xml" ContentType="application/inkml+xml"/>
  <Override PartName="/ppt/ink/ink836.xml" ContentType="application/inkml+xml"/>
  <Override PartName="/ppt/ink/ink837.xml" ContentType="application/inkml+xml"/>
  <Override PartName="/ppt/ink/ink838.xml" ContentType="application/inkml+xml"/>
  <Override PartName="/ppt/ink/ink839.xml" ContentType="application/inkml+xml"/>
  <Override PartName="/ppt/ink/ink840.xml" ContentType="application/inkml+xml"/>
  <Override PartName="/ppt/ink/ink841.xml" ContentType="application/inkml+xml"/>
  <Override PartName="/ppt/ink/ink842.xml" ContentType="application/inkml+xml"/>
  <Override PartName="/ppt/ink/ink843.xml" ContentType="application/inkml+xml"/>
  <Override PartName="/ppt/ink/ink844.xml" ContentType="application/inkml+xml"/>
  <Override PartName="/ppt/ink/ink845.xml" ContentType="application/inkml+xml"/>
  <Override PartName="/ppt/ink/ink846.xml" ContentType="application/inkml+xml"/>
  <Override PartName="/ppt/ink/ink847.xml" ContentType="application/inkml+xml"/>
  <Override PartName="/ppt/ink/ink848.xml" ContentType="application/inkml+xml"/>
  <Override PartName="/ppt/ink/ink849.xml" ContentType="application/inkml+xml"/>
  <Override PartName="/ppt/ink/ink850.xml" ContentType="application/inkml+xml"/>
  <Override PartName="/ppt/ink/ink851.xml" ContentType="application/inkml+xml"/>
  <Override PartName="/ppt/ink/ink852.xml" ContentType="application/inkml+xml"/>
  <Override PartName="/ppt/ink/ink853.xml" ContentType="application/inkml+xml"/>
  <Override PartName="/ppt/ink/ink854.xml" ContentType="application/inkml+xml"/>
  <Override PartName="/ppt/ink/ink855.xml" ContentType="application/inkml+xml"/>
  <Override PartName="/ppt/ink/ink856.xml" ContentType="application/inkml+xml"/>
  <Override PartName="/ppt/ink/ink857.xml" ContentType="application/inkml+xml"/>
  <Override PartName="/ppt/ink/ink858.xml" ContentType="application/inkml+xml"/>
  <Override PartName="/ppt/ink/ink859.xml" ContentType="application/inkml+xml"/>
  <Override PartName="/ppt/ink/ink860.xml" ContentType="application/inkml+xml"/>
  <Override PartName="/ppt/ink/ink861.xml" ContentType="application/inkml+xml"/>
  <Override PartName="/ppt/ink/ink862.xml" ContentType="application/inkml+xml"/>
  <Override PartName="/ppt/ink/ink863.xml" ContentType="application/inkml+xml"/>
  <Override PartName="/ppt/ink/ink864.xml" ContentType="application/inkml+xml"/>
  <Override PartName="/ppt/ink/ink865.xml" ContentType="application/inkml+xml"/>
  <Override PartName="/ppt/ink/ink866.xml" ContentType="application/inkml+xml"/>
  <Override PartName="/ppt/ink/ink867.xml" ContentType="application/inkml+xml"/>
  <Override PartName="/ppt/ink/ink868.xml" ContentType="application/inkml+xml"/>
  <Override PartName="/ppt/ink/ink869.xml" ContentType="application/inkml+xml"/>
  <Override PartName="/ppt/ink/ink870.xml" ContentType="application/inkml+xml"/>
  <Override PartName="/ppt/ink/ink871.xml" ContentType="application/inkml+xml"/>
  <Override PartName="/ppt/ink/ink872.xml" ContentType="application/inkml+xml"/>
  <Override PartName="/ppt/ink/ink873.xml" ContentType="application/inkml+xml"/>
  <Override PartName="/ppt/ink/ink874.xml" ContentType="application/inkml+xml"/>
  <Override PartName="/ppt/ink/ink875.xml" ContentType="application/inkml+xml"/>
  <Override PartName="/ppt/ink/ink876.xml" ContentType="application/inkml+xml"/>
  <Override PartName="/ppt/ink/ink877.xml" ContentType="application/inkml+xml"/>
  <Override PartName="/ppt/ink/ink878.xml" ContentType="application/inkml+xml"/>
  <Override PartName="/ppt/ink/ink879.xml" ContentType="application/inkml+xml"/>
  <Override PartName="/ppt/ink/ink880.xml" ContentType="application/inkml+xml"/>
  <Override PartName="/ppt/ink/ink881.xml" ContentType="application/inkml+xml"/>
  <Override PartName="/ppt/ink/ink882.xml" ContentType="application/inkml+xml"/>
  <Override PartName="/ppt/ink/ink883.xml" ContentType="application/inkml+xml"/>
  <Override PartName="/ppt/ink/ink884.xml" ContentType="application/inkml+xml"/>
  <Override PartName="/ppt/ink/ink885.xml" ContentType="application/inkml+xml"/>
  <Override PartName="/ppt/ink/ink886.xml" ContentType="application/inkml+xml"/>
  <Override PartName="/ppt/ink/ink887.xml" ContentType="application/inkml+xml"/>
  <Override PartName="/ppt/ink/ink888.xml" ContentType="application/inkml+xml"/>
  <Override PartName="/ppt/ink/ink889.xml" ContentType="application/inkml+xml"/>
  <Override PartName="/ppt/ink/ink890.xml" ContentType="application/inkml+xml"/>
  <Override PartName="/ppt/ink/ink891.xml" ContentType="application/inkml+xml"/>
  <Override PartName="/ppt/ink/ink892.xml" ContentType="application/inkml+xml"/>
  <Override PartName="/ppt/ink/ink893.xml" ContentType="application/inkml+xml"/>
  <Override PartName="/ppt/ink/ink894.xml" ContentType="application/inkml+xml"/>
  <Override PartName="/ppt/ink/ink895.xml" ContentType="application/inkml+xml"/>
  <Override PartName="/ppt/ink/ink896.xml" ContentType="application/inkml+xml"/>
  <Override PartName="/ppt/ink/ink897.xml" ContentType="application/inkml+xml"/>
  <Override PartName="/ppt/ink/ink898.xml" ContentType="application/inkml+xml"/>
  <Override PartName="/ppt/ink/ink899.xml" ContentType="application/inkml+xml"/>
  <Override PartName="/ppt/ink/ink900.xml" ContentType="application/inkml+xml"/>
  <Override PartName="/ppt/ink/ink901.xml" ContentType="application/inkml+xml"/>
  <Override PartName="/ppt/ink/ink902.xml" ContentType="application/inkml+xml"/>
  <Override PartName="/ppt/ink/ink903.xml" ContentType="application/inkml+xml"/>
  <Override PartName="/ppt/ink/ink904.xml" ContentType="application/inkml+xml"/>
  <Override PartName="/ppt/ink/ink905.xml" ContentType="application/inkml+xml"/>
  <Override PartName="/ppt/ink/ink906.xml" ContentType="application/inkml+xml"/>
  <Override PartName="/ppt/ink/ink907.xml" ContentType="application/inkml+xml"/>
  <Override PartName="/ppt/ink/ink908.xml" ContentType="application/inkml+xml"/>
  <Override PartName="/ppt/ink/ink909.xml" ContentType="application/inkml+xml"/>
  <Override PartName="/ppt/ink/ink910.xml" ContentType="application/inkml+xml"/>
  <Override PartName="/ppt/ink/ink911.xml" ContentType="application/inkml+xml"/>
  <Override PartName="/ppt/ink/ink912.xml" ContentType="application/inkml+xml"/>
  <Override PartName="/ppt/ink/ink913.xml" ContentType="application/inkml+xml"/>
  <Override PartName="/ppt/ink/ink914.xml" ContentType="application/inkml+xml"/>
  <Override PartName="/ppt/ink/ink915.xml" ContentType="application/inkml+xml"/>
  <Override PartName="/ppt/ink/ink916.xml" ContentType="application/inkml+xml"/>
  <Override PartName="/ppt/ink/ink917.xml" ContentType="application/inkml+xml"/>
  <Override PartName="/ppt/ink/ink918.xml" ContentType="application/inkml+xml"/>
  <Override PartName="/ppt/ink/ink919.xml" ContentType="application/inkml+xml"/>
  <Override PartName="/ppt/ink/ink920.xml" ContentType="application/inkml+xml"/>
  <Override PartName="/ppt/ink/ink921.xml" ContentType="application/inkml+xml"/>
  <Override PartName="/ppt/ink/ink922.xml" ContentType="application/inkml+xml"/>
  <Override PartName="/ppt/ink/ink923.xml" ContentType="application/inkml+xml"/>
  <Override PartName="/ppt/ink/ink924.xml" ContentType="application/inkml+xml"/>
  <Override PartName="/ppt/ink/ink925.xml" ContentType="application/inkml+xml"/>
  <Override PartName="/ppt/ink/ink926.xml" ContentType="application/inkml+xml"/>
  <Override PartName="/ppt/ink/ink927.xml" ContentType="application/inkml+xml"/>
  <Override PartName="/ppt/ink/ink928.xml" ContentType="application/inkml+xml"/>
  <Override PartName="/ppt/ink/ink929.xml" ContentType="application/inkml+xml"/>
  <Override PartName="/ppt/ink/ink930.xml" ContentType="application/inkml+xml"/>
  <Override PartName="/ppt/ink/ink931.xml" ContentType="application/inkml+xml"/>
  <Override PartName="/ppt/ink/ink932.xml" ContentType="application/inkml+xml"/>
  <Override PartName="/ppt/ink/ink933.xml" ContentType="application/inkml+xml"/>
  <Override PartName="/ppt/ink/ink934.xml" ContentType="application/inkml+xml"/>
  <Override PartName="/ppt/ink/ink935.xml" ContentType="application/inkml+xml"/>
  <Override PartName="/ppt/ink/ink936.xml" ContentType="application/inkml+xml"/>
  <Override PartName="/ppt/ink/ink937.xml" ContentType="application/inkml+xml"/>
  <Override PartName="/ppt/ink/ink938.xml" ContentType="application/inkml+xml"/>
  <Override PartName="/ppt/ink/ink939.xml" ContentType="application/inkml+xml"/>
  <Override PartName="/ppt/ink/ink940.xml" ContentType="application/inkml+xml"/>
  <Override PartName="/ppt/ink/ink941.xml" ContentType="application/inkml+xml"/>
  <Override PartName="/ppt/ink/ink942.xml" ContentType="application/inkml+xml"/>
  <Override PartName="/ppt/ink/ink943.xml" ContentType="application/inkml+xml"/>
  <Override PartName="/ppt/ink/ink944.xml" ContentType="application/inkml+xml"/>
  <Override PartName="/ppt/ink/ink945.xml" ContentType="application/inkml+xml"/>
  <Override PartName="/ppt/ink/ink946.xml" ContentType="application/inkml+xml"/>
  <Override PartName="/ppt/ink/ink947.xml" ContentType="application/inkml+xml"/>
  <Override PartName="/ppt/ink/ink948.xml" ContentType="application/inkml+xml"/>
  <Override PartName="/ppt/ink/ink949.xml" ContentType="application/inkml+xml"/>
  <Override PartName="/ppt/ink/ink950.xml" ContentType="application/inkml+xml"/>
  <Override PartName="/ppt/ink/ink951.xml" ContentType="application/inkml+xml"/>
  <Override PartName="/ppt/ink/ink952.xml" ContentType="application/inkml+xml"/>
  <Override PartName="/ppt/ink/ink953.xml" ContentType="application/inkml+xml"/>
  <Override PartName="/ppt/ink/ink954.xml" ContentType="application/inkml+xml"/>
  <Override PartName="/ppt/ink/ink955.xml" ContentType="application/inkml+xml"/>
  <Override PartName="/ppt/ink/ink956.xml" ContentType="application/inkml+xml"/>
  <Override PartName="/ppt/ink/ink957.xml" ContentType="application/inkml+xml"/>
  <Override PartName="/ppt/ink/ink958.xml" ContentType="application/inkml+xml"/>
  <Override PartName="/ppt/ink/ink959.xml" ContentType="application/inkml+xml"/>
  <Override PartName="/ppt/ink/ink960.xml" ContentType="application/inkml+xml"/>
  <Override PartName="/ppt/ink/ink961.xml" ContentType="application/inkml+xml"/>
  <Override PartName="/ppt/ink/ink962.xml" ContentType="application/inkml+xml"/>
  <Override PartName="/ppt/ink/ink963.xml" ContentType="application/inkml+xml"/>
  <Override PartName="/ppt/ink/ink964.xml" ContentType="application/inkml+xml"/>
  <Override PartName="/ppt/ink/ink965.xml" ContentType="application/inkml+xml"/>
  <Override PartName="/ppt/ink/ink966.xml" ContentType="application/inkml+xml"/>
  <Override PartName="/ppt/ink/ink967.xml" ContentType="application/inkml+xml"/>
  <Override PartName="/ppt/ink/ink968.xml" ContentType="application/inkml+xml"/>
  <Override PartName="/ppt/ink/ink969.xml" ContentType="application/inkml+xml"/>
  <Override PartName="/ppt/ink/ink970.xml" ContentType="application/inkml+xml"/>
  <Override PartName="/ppt/ink/ink971.xml" ContentType="application/inkml+xml"/>
  <Override PartName="/ppt/ink/ink972.xml" ContentType="application/inkml+xml"/>
  <Override PartName="/ppt/ink/ink973.xml" ContentType="application/inkml+xml"/>
  <Override PartName="/ppt/ink/ink974.xml" ContentType="application/inkml+xml"/>
  <Override PartName="/ppt/ink/ink975.xml" ContentType="application/inkml+xml"/>
  <Override PartName="/ppt/ink/ink976.xml" ContentType="application/inkml+xml"/>
  <Override PartName="/ppt/ink/ink977.xml" ContentType="application/inkml+xml"/>
  <Override PartName="/ppt/ink/ink978.xml" ContentType="application/inkml+xml"/>
  <Override PartName="/ppt/ink/ink979.xml" ContentType="application/inkml+xml"/>
  <Override PartName="/ppt/ink/ink980.xml" ContentType="application/inkml+xml"/>
  <Override PartName="/ppt/ink/ink981.xml" ContentType="application/inkml+xml"/>
  <Override PartName="/ppt/ink/ink982.xml" ContentType="application/inkml+xml"/>
  <Override PartName="/ppt/ink/ink983.xml" ContentType="application/inkml+xml"/>
  <Override PartName="/ppt/ink/ink984.xml" ContentType="application/inkml+xml"/>
  <Override PartName="/ppt/ink/ink985.xml" ContentType="application/inkml+xml"/>
  <Override PartName="/ppt/ink/ink986.xml" ContentType="application/inkml+xml"/>
  <Override PartName="/ppt/ink/ink987.xml" ContentType="application/inkml+xml"/>
  <Override PartName="/ppt/ink/ink988.xml" ContentType="application/inkml+xml"/>
  <Override PartName="/ppt/ink/ink989.xml" ContentType="application/inkml+xml"/>
  <Override PartName="/ppt/ink/ink990.xml" ContentType="application/inkml+xml"/>
  <Override PartName="/ppt/ink/ink991.xml" ContentType="application/inkml+xml"/>
  <Override PartName="/ppt/ink/ink992.xml" ContentType="application/inkml+xml"/>
  <Override PartName="/ppt/ink/ink993.xml" ContentType="application/inkml+xml"/>
  <Override PartName="/ppt/ink/ink994.xml" ContentType="application/inkml+xml"/>
  <Override PartName="/ppt/ink/ink995.xml" ContentType="application/inkml+xml"/>
  <Override PartName="/ppt/ink/ink996.xml" ContentType="application/inkml+xml"/>
  <Override PartName="/ppt/ink/ink997.xml" ContentType="application/inkml+xml"/>
  <Override PartName="/ppt/ink/ink998.xml" ContentType="application/inkml+xml"/>
  <Override PartName="/ppt/ink/ink999.xml" ContentType="application/inkml+xml"/>
  <Override PartName="/ppt/ink/ink1000.xml" ContentType="application/inkml+xml"/>
  <Override PartName="/ppt/ink/ink1001.xml" ContentType="application/inkml+xml"/>
  <Override PartName="/ppt/ink/ink1002.xml" ContentType="application/inkml+xml"/>
  <Override PartName="/ppt/ink/ink1003.xml" ContentType="application/inkml+xml"/>
  <Override PartName="/ppt/ink/ink1004.xml" ContentType="application/inkml+xml"/>
  <Override PartName="/ppt/ink/ink1005.xml" ContentType="application/inkml+xml"/>
  <Override PartName="/ppt/ink/ink1006.xml" ContentType="application/inkml+xml"/>
  <Override PartName="/ppt/ink/ink1007.xml" ContentType="application/inkml+xml"/>
  <Override PartName="/ppt/ink/ink1008.xml" ContentType="application/inkml+xml"/>
  <Override PartName="/ppt/ink/ink1009.xml" ContentType="application/inkml+xml"/>
  <Override PartName="/ppt/ink/ink1010.xml" ContentType="application/inkml+xml"/>
  <Override PartName="/ppt/ink/ink1011.xml" ContentType="application/inkml+xml"/>
  <Override PartName="/ppt/ink/ink1012.xml" ContentType="application/inkml+xml"/>
  <Override PartName="/ppt/ink/ink1013.xml" ContentType="application/inkml+xml"/>
  <Override PartName="/ppt/ink/ink1014.xml" ContentType="application/inkml+xml"/>
  <Override PartName="/ppt/ink/ink1015.xml" ContentType="application/inkml+xml"/>
  <Override PartName="/ppt/ink/ink1016.xml" ContentType="application/inkml+xml"/>
  <Override PartName="/ppt/ink/ink1017.xml" ContentType="application/inkml+xml"/>
  <Override PartName="/ppt/ink/ink1018.xml" ContentType="application/inkml+xml"/>
  <Override PartName="/ppt/ink/ink1019.xml" ContentType="application/inkml+xml"/>
  <Override PartName="/ppt/ink/ink1020.xml" ContentType="application/inkml+xml"/>
  <Override PartName="/ppt/ink/ink1021.xml" ContentType="application/inkml+xml"/>
  <Override PartName="/ppt/ink/ink1022.xml" ContentType="application/inkml+xml"/>
  <Override PartName="/ppt/ink/ink1023.xml" ContentType="application/inkml+xml"/>
  <Override PartName="/ppt/ink/ink1024.xml" ContentType="application/inkml+xml"/>
  <Override PartName="/ppt/ink/ink1025.xml" ContentType="application/inkml+xml"/>
  <Override PartName="/ppt/ink/ink1026.xml" ContentType="application/inkml+xml"/>
  <Override PartName="/ppt/ink/ink1027.xml" ContentType="application/inkml+xml"/>
  <Override PartName="/ppt/ink/ink1028.xml" ContentType="application/inkml+xml"/>
  <Override PartName="/ppt/ink/ink1029.xml" ContentType="application/inkml+xml"/>
  <Override PartName="/ppt/ink/ink1030.xml" ContentType="application/inkml+xml"/>
  <Override PartName="/ppt/ink/ink1031.xml" ContentType="application/inkml+xml"/>
  <Override PartName="/ppt/ink/ink1032.xml" ContentType="application/inkml+xml"/>
  <Override PartName="/ppt/ink/ink1033.xml" ContentType="application/inkml+xml"/>
  <Override PartName="/ppt/ink/ink1034.xml" ContentType="application/inkml+xml"/>
  <Override PartName="/ppt/ink/ink1035.xml" ContentType="application/inkml+xml"/>
  <Override PartName="/ppt/ink/ink1036.xml" ContentType="application/inkml+xml"/>
  <Override PartName="/ppt/ink/ink1037.xml" ContentType="application/inkml+xml"/>
  <Override PartName="/ppt/ink/ink1038.xml" ContentType="application/inkml+xml"/>
  <Override PartName="/ppt/ink/ink1039.xml" ContentType="application/inkml+xml"/>
  <Override PartName="/ppt/ink/ink1040.xml" ContentType="application/inkml+xml"/>
  <Override PartName="/ppt/ink/ink1041.xml" ContentType="application/inkml+xml"/>
  <Override PartName="/ppt/ink/ink1042.xml" ContentType="application/inkml+xml"/>
  <Override PartName="/ppt/ink/ink1043.xml" ContentType="application/inkml+xml"/>
  <Override PartName="/ppt/ink/ink1044.xml" ContentType="application/inkml+xml"/>
  <Override PartName="/ppt/ink/ink1045.xml" ContentType="application/inkml+xml"/>
  <Override PartName="/ppt/ink/ink1046.xml" ContentType="application/inkml+xml"/>
  <Override PartName="/ppt/ink/ink1047.xml" ContentType="application/inkml+xml"/>
  <Override PartName="/ppt/ink/ink1048.xml" ContentType="application/inkml+xml"/>
  <Override PartName="/ppt/ink/ink1049.xml" ContentType="application/inkml+xml"/>
  <Override PartName="/ppt/ink/ink1050.xml" ContentType="application/inkml+xml"/>
  <Override PartName="/ppt/ink/ink1051.xml" ContentType="application/inkml+xml"/>
  <Override PartName="/ppt/ink/ink1052.xml" ContentType="application/inkml+xml"/>
  <Override PartName="/ppt/ink/ink1053.xml" ContentType="application/inkml+xml"/>
  <Override PartName="/ppt/ink/ink1054.xml" ContentType="application/inkml+xml"/>
  <Override PartName="/ppt/ink/ink1055.xml" ContentType="application/inkml+xml"/>
  <Override PartName="/ppt/ink/ink1056.xml" ContentType="application/inkml+xml"/>
  <Override PartName="/ppt/ink/ink1057.xml" ContentType="application/inkml+xml"/>
  <Override PartName="/ppt/ink/ink1058.xml" ContentType="application/inkml+xml"/>
  <Override PartName="/ppt/ink/ink1059.xml" ContentType="application/inkml+xml"/>
  <Override PartName="/ppt/ink/ink1060.xml" ContentType="application/inkml+xml"/>
  <Override PartName="/ppt/ink/ink1061.xml" ContentType="application/inkml+xml"/>
  <Override PartName="/ppt/ink/ink1062.xml" ContentType="application/inkml+xml"/>
  <Override PartName="/ppt/ink/ink1063.xml" ContentType="application/inkml+xml"/>
  <Override PartName="/ppt/ink/ink1064.xml" ContentType="application/inkml+xml"/>
  <Override PartName="/ppt/ink/ink1065.xml" ContentType="application/inkml+xml"/>
  <Override PartName="/ppt/ink/ink1066.xml" ContentType="application/inkml+xml"/>
  <Override PartName="/ppt/ink/ink1067.xml" ContentType="application/inkml+xml"/>
  <Override PartName="/ppt/ink/ink1068.xml" ContentType="application/inkml+xml"/>
  <Override PartName="/ppt/ink/ink1069.xml" ContentType="application/inkml+xml"/>
  <Override PartName="/ppt/ink/ink1070.xml" ContentType="application/inkml+xml"/>
  <Override PartName="/ppt/ink/ink1071.xml" ContentType="application/inkml+xml"/>
  <Override PartName="/ppt/ink/ink1072.xml" ContentType="application/inkml+xml"/>
  <Override PartName="/ppt/ink/ink1073.xml" ContentType="application/inkml+xml"/>
  <Override PartName="/ppt/ink/ink1074.xml" ContentType="application/inkml+xml"/>
  <Override PartName="/ppt/ink/ink1075.xml" ContentType="application/inkml+xml"/>
  <Override PartName="/ppt/ink/ink1076.xml" ContentType="application/inkml+xml"/>
  <Override PartName="/ppt/ink/ink1077.xml" ContentType="application/inkml+xml"/>
  <Override PartName="/ppt/ink/ink1078.xml" ContentType="application/inkml+xml"/>
  <Override PartName="/ppt/ink/ink1079.xml" ContentType="application/inkml+xml"/>
  <Override PartName="/ppt/ink/ink1080.xml" ContentType="application/inkml+xml"/>
  <Override PartName="/ppt/ink/ink1081.xml" ContentType="application/inkml+xml"/>
  <Override PartName="/ppt/ink/ink1082.xml" ContentType="application/inkml+xml"/>
  <Override PartName="/ppt/ink/ink1083.xml" ContentType="application/inkml+xml"/>
  <Override PartName="/ppt/ink/ink1084.xml" ContentType="application/inkml+xml"/>
  <Override PartName="/ppt/ink/ink1085.xml" ContentType="application/inkml+xml"/>
  <Override PartName="/ppt/ink/ink1086.xml" ContentType="application/inkml+xml"/>
  <Override PartName="/ppt/ink/ink1087.xml" ContentType="application/inkml+xml"/>
  <Override PartName="/ppt/ink/ink1088.xml" ContentType="application/inkml+xml"/>
  <Override PartName="/ppt/ink/ink1089.xml" ContentType="application/inkml+xml"/>
  <Override PartName="/ppt/ink/ink1090.xml" ContentType="application/inkml+xml"/>
  <Override PartName="/ppt/ink/ink1091.xml" ContentType="application/inkml+xml"/>
  <Override PartName="/ppt/ink/ink1092.xml" ContentType="application/inkml+xml"/>
  <Override PartName="/ppt/ink/ink1093.xml" ContentType="application/inkml+xml"/>
  <Override PartName="/ppt/ink/ink1094.xml" ContentType="application/inkml+xml"/>
  <Override PartName="/ppt/ink/ink1095.xml" ContentType="application/inkml+xml"/>
  <Override PartName="/ppt/ink/ink1096.xml" ContentType="application/inkml+xml"/>
  <Override PartName="/ppt/ink/ink1097.xml" ContentType="application/inkml+xml"/>
  <Override PartName="/ppt/ink/ink1098.xml" ContentType="application/inkml+xml"/>
  <Override PartName="/ppt/ink/ink1099.xml" ContentType="application/inkml+xml"/>
  <Override PartName="/ppt/ink/ink1100.xml" ContentType="application/inkml+xml"/>
  <Override PartName="/ppt/ink/ink1101.xml" ContentType="application/inkml+xml"/>
  <Override PartName="/ppt/ink/ink1102.xml" ContentType="application/inkml+xml"/>
  <Override PartName="/ppt/ink/ink1103.xml" ContentType="application/inkml+xml"/>
  <Override PartName="/ppt/ink/ink1104.xml" ContentType="application/inkml+xml"/>
  <Override PartName="/ppt/ink/ink1105.xml" ContentType="application/inkml+xml"/>
  <Override PartName="/ppt/ink/ink1106.xml" ContentType="application/inkml+xml"/>
  <Override PartName="/ppt/ink/ink1107.xml" ContentType="application/inkml+xml"/>
  <Override PartName="/ppt/ink/ink1108.xml" ContentType="application/inkml+xml"/>
  <Override PartName="/ppt/ink/ink1109.xml" ContentType="application/inkml+xml"/>
  <Override PartName="/ppt/ink/ink1110.xml" ContentType="application/inkml+xml"/>
  <Override PartName="/ppt/ink/ink1111.xml" ContentType="application/inkml+xml"/>
  <Override PartName="/ppt/ink/ink1112.xml" ContentType="application/inkml+xml"/>
  <Override PartName="/ppt/ink/ink1113.xml" ContentType="application/inkml+xml"/>
  <Override PartName="/ppt/ink/ink1114.xml" ContentType="application/inkml+xml"/>
  <Override PartName="/ppt/ink/ink1115.xml" ContentType="application/inkml+xml"/>
  <Override PartName="/ppt/ink/ink1116.xml" ContentType="application/inkml+xml"/>
  <Override PartName="/ppt/ink/ink1117.xml" ContentType="application/inkml+xml"/>
  <Override PartName="/ppt/ink/ink1118.xml" ContentType="application/inkml+xml"/>
  <Override PartName="/ppt/ink/ink1119.xml" ContentType="application/inkml+xml"/>
  <Override PartName="/ppt/ink/ink1120.xml" ContentType="application/inkml+xml"/>
  <Override PartName="/ppt/ink/ink1121.xml" ContentType="application/inkml+xml"/>
  <Override PartName="/ppt/ink/ink1122.xml" ContentType="application/inkml+xml"/>
  <Override PartName="/ppt/ink/ink1123.xml" ContentType="application/inkml+xml"/>
  <Override PartName="/ppt/ink/ink1124.xml" ContentType="application/inkml+xml"/>
  <Override PartName="/ppt/ink/ink1125.xml" ContentType="application/inkml+xml"/>
  <Override PartName="/ppt/ink/ink1126.xml" ContentType="application/inkml+xml"/>
  <Override PartName="/ppt/ink/ink1127.xml" ContentType="application/inkml+xml"/>
  <Override PartName="/ppt/ink/ink1128.xml" ContentType="application/inkml+xml"/>
  <Override PartName="/ppt/ink/ink1129.xml" ContentType="application/inkml+xml"/>
  <Override PartName="/ppt/ink/ink1130.xml" ContentType="application/inkml+xml"/>
  <Override PartName="/ppt/ink/ink1131.xml" ContentType="application/inkml+xml"/>
  <Override PartName="/ppt/ink/ink1132.xml" ContentType="application/inkml+xml"/>
  <Override PartName="/ppt/ink/ink1133.xml" ContentType="application/inkml+xml"/>
  <Override PartName="/ppt/ink/ink1134.xml" ContentType="application/inkml+xml"/>
  <Override PartName="/ppt/ink/ink1135.xml" ContentType="application/inkml+xml"/>
  <Override PartName="/ppt/ink/ink1136.xml" ContentType="application/inkml+xml"/>
  <Override PartName="/ppt/ink/ink1137.xml" ContentType="application/inkml+xml"/>
  <Override PartName="/ppt/ink/ink1138.xml" ContentType="application/inkml+xml"/>
  <Override PartName="/ppt/ink/ink1139.xml" ContentType="application/inkml+xml"/>
  <Override PartName="/ppt/ink/ink1140.xml" ContentType="application/inkml+xml"/>
  <Override PartName="/ppt/ink/ink1141.xml" ContentType="application/inkml+xml"/>
  <Override PartName="/ppt/ink/ink1142.xml" ContentType="application/inkml+xml"/>
  <Override PartName="/ppt/ink/ink1143.xml" ContentType="application/inkml+xml"/>
  <Override PartName="/ppt/ink/ink1144.xml" ContentType="application/inkml+xml"/>
  <Override PartName="/ppt/ink/ink1145.xml" ContentType="application/inkml+xml"/>
  <Override PartName="/ppt/ink/ink1146.xml" ContentType="application/inkml+xml"/>
  <Override PartName="/ppt/ink/ink1147.xml" ContentType="application/inkml+xml"/>
  <Override PartName="/ppt/ink/ink1148.xml" ContentType="application/inkml+xml"/>
  <Override PartName="/ppt/ink/ink1149.xml" ContentType="application/inkml+xml"/>
  <Override PartName="/ppt/ink/ink1150.xml" ContentType="application/inkml+xml"/>
  <Override PartName="/ppt/ink/ink1151.xml" ContentType="application/inkml+xml"/>
  <Override PartName="/ppt/ink/ink1152.xml" ContentType="application/inkml+xml"/>
  <Override PartName="/ppt/ink/ink1153.xml" ContentType="application/inkml+xml"/>
  <Override PartName="/ppt/ink/ink1154.xml" ContentType="application/inkml+xml"/>
  <Override PartName="/ppt/ink/ink1155.xml" ContentType="application/inkml+xml"/>
  <Override PartName="/ppt/ink/ink1156.xml" ContentType="application/inkml+xml"/>
  <Override PartName="/ppt/ink/ink1157.xml" ContentType="application/inkml+xml"/>
  <Override PartName="/ppt/ink/ink1158.xml" ContentType="application/inkml+xml"/>
  <Override PartName="/ppt/ink/ink1159.xml" ContentType="application/inkml+xml"/>
  <Override PartName="/ppt/ink/ink1160.xml" ContentType="application/inkml+xml"/>
  <Override PartName="/ppt/ink/ink1161.xml" ContentType="application/inkml+xml"/>
  <Override PartName="/ppt/ink/ink1162.xml" ContentType="application/inkml+xml"/>
  <Override PartName="/ppt/ink/ink1163.xml" ContentType="application/inkml+xml"/>
  <Override PartName="/ppt/ink/ink1164.xml" ContentType="application/inkml+xml"/>
  <Override PartName="/ppt/ink/ink1165.xml" ContentType="application/inkml+xml"/>
  <Override PartName="/ppt/ink/ink1166.xml" ContentType="application/inkml+xml"/>
  <Override PartName="/ppt/ink/ink1167.xml" ContentType="application/inkml+xml"/>
  <Override PartName="/ppt/ink/ink1168.xml" ContentType="application/inkml+xml"/>
  <Override PartName="/ppt/ink/ink1169.xml" ContentType="application/inkml+xml"/>
  <Override PartName="/ppt/ink/ink1170.xml" ContentType="application/inkml+xml"/>
  <Override PartName="/ppt/ink/ink1171.xml" ContentType="application/inkml+xml"/>
  <Override PartName="/ppt/ink/ink1172.xml" ContentType="application/inkml+xml"/>
  <Override PartName="/ppt/ink/ink1173.xml" ContentType="application/inkml+xml"/>
  <Override PartName="/ppt/ink/ink1174.xml" ContentType="application/inkml+xml"/>
  <Override PartName="/ppt/ink/ink1175.xml" ContentType="application/inkml+xml"/>
  <Override PartName="/ppt/ink/ink1176.xml" ContentType="application/inkml+xml"/>
  <Override PartName="/ppt/ink/ink1177.xml" ContentType="application/inkml+xml"/>
  <Override PartName="/ppt/ink/ink1178.xml" ContentType="application/inkml+xml"/>
  <Override PartName="/ppt/ink/ink1179.xml" ContentType="application/inkml+xml"/>
  <Override PartName="/ppt/ink/ink1180.xml" ContentType="application/inkml+xml"/>
  <Override PartName="/ppt/ink/ink1181.xml" ContentType="application/inkml+xml"/>
  <Override PartName="/ppt/ink/ink1182.xml" ContentType="application/inkml+xml"/>
  <Override PartName="/ppt/ink/ink1183.xml" ContentType="application/inkml+xml"/>
  <Override PartName="/ppt/ink/ink1184.xml" ContentType="application/inkml+xml"/>
  <Override PartName="/ppt/ink/ink1185.xml" ContentType="application/inkml+xml"/>
  <Override PartName="/ppt/ink/ink1186.xml" ContentType="application/inkml+xml"/>
  <Override PartName="/ppt/ink/ink1187.xml" ContentType="application/inkml+xml"/>
  <Override PartName="/ppt/ink/ink1188.xml" ContentType="application/inkml+xml"/>
  <Override PartName="/ppt/ink/ink1189.xml" ContentType="application/inkml+xml"/>
  <Override PartName="/ppt/ink/ink1190.xml" ContentType="application/inkml+xml"/>
  <Override PartName="/ppt/ink/ink1191.xml" ContentType="application/inkml+xml"/>
  <Override PartName="/ppt/ink/ink1192.xml" ContentType="application/inkml+xml"/>
  <Override PartName="/ppt/ink/ink1193.xml" ContentType="application/inkml+xml"/>
  <Override PartName="/ppt/ink/ink1194.xml" ContentType="application/inkml+xml"/>
  <Override PartName="/ppt/ink/ink1195.xml" ContentType="application/inkml+xml"/>
  <Override PartName="/ppt/ink/ink1196.xml" ContentType="application/inkml+xml"/>
  <Override PartName="/ppt/ink/ink1197.xml" ContentType="application/inkml+xml"/>
  <Override PartName="/ppt/ink/ink1198.xml" ContentType="application/inkml+xml"/>
  <Override PartName="/ppt/ink/ink1199.xml" ContentType="application/inkml+xml"/>
  <Override PartName="/ppt/ink/ink1200.xml" ContentType="application/inkml+xml"/>
  <Override PartName="/ppt/ink/ink1201.xml" ContentType="application/inkml+xml"/>
  <Override PartName="/ppt/ink/ink1202.xml" ContentType="application/inkml+xml"/>
  <Override PartName="/ppt/ink/ink1203.xml" ContentType="application/inkml+xml"/>
  <Override PartName="/ppt/ink/ink1204.xml" ContentType="application/inkml+xml"/>
  <Override PartName="/ppt/ink/ink1205.xml" ContentType="application/inkml+xml"/>
  <Override PartName="/ppt/ink/ink1206.xml" ContentType="application/inkml+xml"/>
  <Override PartName="/ppt/ink/ink1207.xml" ContentType="application/inkml+xml"/>
  <Override PartName="/ppt/ink/ink1208.xml" ContentType="application/inkml+xml"/>
  <Override PartName="/ppt/ink/ink1209.xml" ContentType="application/inkml+xml"/>
  <Override PartName="/ppt/ink/ink1210.xml" ContentType="application/inkml+xml"/>
  <Override PartName="/ppt/ink/ink1211.xml" ContentType="application/inkml+xml"/>
  <Override PartName="/ppt/ink/ink1212.xml" ContentType="application/inkml+xml"/>
  <Override PartName="/ppt/ink/ink1213.xml" ContentType="application/inkml+xml"/>
  <Override PartName="/ppt/ink/ink1214.xml" ContentType="application/inkml+xml"/>
  <Override PartName="/ppt/ink/ink1215.xml" ContentType="application/inkml+xml"/>
  <Override PartName="/ppt/ink/ink1216.xml" ContentType="application/inkml+xml"/>
  <Override PartName="/ppt/ink/ink1217.xml" ContentType="application/inkml+xml"/>
  <Override PartName="/ppt/ink/ink1218.xml" ContentType="application/inkml+xml"/>
  <Override PartName="/ppt/ink/ink1219.xml" ContentType="application/inkml+xml"/>
  <Override PartName="/ppt/ink/ink1220.xml" ContentType="application/inkml+xml"/>
  <Override PartName="/ppt/ink/ink1221.xml" ContentType="application/inkml+xml"/>
  <Override PartName="/ppt/ink/ink1222.xml" ContentType="application/inkml+xml"/>
  <Override PartName="/ppt/ink/ink1223.xml" ContentType="application/inkml+xml"/>
  <Override PartName="/ppt/ink/ink1224.xml" ContentType="application/inkml+xml"/>
  <Override PartName="/ppt/ink/ink1225.xml" ContentType="application/inkml+xml"/>
  <Override PartName="/ppt/ink/ink1226.xml" ContentType="application/inkml+xml"/>
  <Override PartName="/ppt/ink/ink1227.xml" ContentType="application/inkml+xml"/>
  <Override PartName="/ppt/ink/ink1228.xml" ContentType="application/inkml+xml"/>
  <Override PartName="/ppt/ink/ink1229.xml" ContentType="application/inkml+xml"/>
  <Override PartName="/ppt/ink/ink1230.xml" ContentType="application/inkml+xml"/>
  <Override PartName="/ppt/ink/ink1231.xml" ContentType="application/inkml+xml"/>
  <Override PartName="/ppt/ink/ink1232.xml" ContentType="application/inkml+xml"/>
  <Override PartName="/ppt/ink/ink1233.xml" ContentType="application/inkml+xml"/>
  <Override PartName="/ppt/ink/ink1234.xml" ContentType="application/inkml+xml"/>
  <Override PartName="/ppt/ink/ink1235.xml" ContentType="application/inkml+xml"/>
  <Override PartName="/ppt/ink/ink1236.xml" ContentType="application/inkml+xml"/>
  <Override PartName="/ppt/ink/ink1237.xml" ContentType="application/inkml+xml"/>
  <Override PartName="/ppt/ink/ink1238.xml" ContentType="application/inkml+xml"/>
  <Override PartName="/ppt/ink/ink1239.xml" ContentType="application/inkml+xml"/>
  <Override PartName="/ppt/ink/ink1240.xml" ContentType="application/inkml+xml"/>
  <Override PartName="/ppt/ink/ink1241.xml" ContentType="application/inkml+xml"/>
  <Override PartName="/ppt/ink/ink1242.xml" ContentType="application/inkml+xml"/>
  <Override PartName="/ppt/ink/ink1243.xml" ContentType="application/inkml+xml"/>
  <Override PartName="/ppt/ink/ink1244.xml" ContentType="application/inkml+xml"/>
  <Override PartName="/ppt/ink/ink1245.xml" ContentType="application/inkml+xml"/>
  <Override PartName="/ppt/ink/ink1246.xml" ContentType="application/inkml+xml"/>
  <Override PartName="/ppt/ink/ink1247.xml" ContentType="application/inkml+xml"/>
  <Override PartName="/ppt/ink/ink1248.xml" ContentType="application/inkml+xml"/>
  <Override PartName="/ppt/ink/ink1249.xml" ContentType="application/inkml+xml"/>
  <Override PartName="/ppt/ink/ink1250.xml" ContentType="application/inkml+xml"/>
  <Override PartName="/ppt/ink/ink1251.xml" ContentType="application/inkml+xml"/>
  <Override PartName="/ppt/ink/ink1252.xml" ContentType="application/inkml+xml"/>
  <Override PartName="/ppt/ink/ink1253.xml" ContentType="application/inkml+xml"/>
  <Override PartName="/ppt/ink/ink1254.xml" ContentType="application/inkml+xml"/>
  <Override PartName="/ppt/ink/ink1255.xml" ContentType="application/inkml+xml"/>
  <Override PartName="/ppt/ink/ink1256.xml" ContentType="application/inkml+xml"/>
  <Override PartName="/ppt/ink/ink1257.xml" ContentType="application/inkml+xml"/>
  <Override PartName="/ppt/ink/ink1258.xml" ContentType="application/inkml+xml"/>
  <Override PartName="/ppt/ink/ink1259.xml" ContentType="application/inkml+xml"/>
  <Override PartName="/ppt/ink/ink1260.xml" ContentType="application/inkml+xml"/>
  <Override PartName="/ppt/ink/ink1261.xml" ContentType="application/inkml+xml"/>
  <Override PartName="/ppt/ink/ink1262.xml" ContentType="application/inkml+xml"/>
  <Override PartName="/ppt/ink/ink1263.xml" ContentType="application/inkml+xml"/>
  <Override PartName="/ppt/ink/ink1264.xml" ContentType="application/inkml+xml"/>
  <Override PartName="/ppt/ink/ink1265.xml" ContentType="application/inkml+xml"/>
  <Override PartName="/ppt/ink/ink1266.xml" ContentType="application/inkml+xml"/>
  <Override PartName="/ppt/ink/ink1267.xml" ContentType="application/inkml+xml"/>
  <Override PartName="/ppt/ink/ink1268.xml" ContentType="application/inkml+xml"/>
  <Override PartName="/ppt/ink/ink1269.xml" ContentType="application/inkml+xml"/>
  <Override PartName="/ppt/ink/ink1270.xml" ContentType="application/inkml+xml"/>
  <Override PartName="/ppt/ink/ink1271.xml" ContentType="application/inkml+xml"/>
  <Override PartName="/ppt/ink/ink1272.xml" ContentType="application/inkml+xml"/>
  <Override PartName="/ppt/ink/ink1273.xml" ContentType="application/inkml+xml"/>
  <Override PartName="/ppt/ink/ink1274.xml" ContentType="application/inkml+xml"/>
  <Override PartName="/ppt/ink/ink1275.xml" ContentType="application/inkml+xml"/>
  <Override PartName="/ppt/ink/ink1276.xml" ContentType="application/inkml+xml"/>
  <Override PartName="/ppt/ink/ink1277.xml" ContentType="application/inkml+xml"/>
  <Override PartName="/ppt/ink/ink1278.xml" ContentType="application/inkml+xml"/>
  <Override PartName="/ppt/ink/ink1279.xml" ContentType="application/inkml+xml"/>
  <Override PartName="/ppt/ink/ink1280.xml" ContentType="application/inkml+xml"/>
  <Override PartName="/ppt/ink/ink1281.xml" ContentType="application/inkml+xml"/>
  <Override PartName="/ppt/ink/ink1282.xml" ContentType="application/inkml+xml"/>
  <Override PartName="/ppt/ink/ink1283.xml" ContentType="application/inkml+xml"/>
  <Override PartName="/ppt/ink/ink1284.xml" ContentType="application/inkml+xml"/>
  <Override PartName="/ppt/ink/ink1285.xml" ContentType="application/inkml+xml"/>
  <Override PartName="/ppt/ink/ink1286.xml" ContentType="application/inkml+xml"/>
  <Override PartName="/ppt/ink/ink1287.xml" ContentType="application/inkml+xml"/>
  <Override PartName="/ppt/ink/ink1288.xml" ContentType="application/inkml+xml"/>
  <Override PartName="/ppt/ink/ink1289.xml" ContentType="application/inkml+xml"/>
  <Override PartName="/ppt/ink/ink1290.xml" ContentType="application/inkml+xml"/>
  <Override PartName="/ppt/ink/ink1291.xml" ContentType="application/inkml+xml"/>
  <Override PartName="/ppt/ink/ink1292.xml" ContentType="application/inkml+xml"/>
  <Override PartName="/ppt/ink/ink1293.xml" ContentType="application/inkml+xml"/>
  <Override PartName="/ppt/ink/ink1294.xml" ContentType="application/inkml+xml"/>
  <Override PartName="/ppt/ink/ink1295.xml" ContentType="application/inkml+xml"/>
  <Override PartName="/ppt/ink/ink1296.xml" ContentType="application/inkml+xml"/>
  <Override PartName="/ppt/ink/ink1297.xml" ContentType="application/inkml+xml"/>
  <Override PartName="/ppt/ink/ink1298.xml" ContentType="application/inkml+xml"/>
  <Override PartName="/ppt/ink/ink1299.xml" ContentType="application/inkml+xml"/>
  <Override PartName="/ppt/ink/ink1300.xml" ContentType="application/inkml+xml"/>
  <Override PartName="/ppt/ink/ink1301.xml" ContentType="application/inkml+xml"/>
  <Override PartName="/ppt/ink/ink1302.xml" ContentType="application/inkml+xml"/>
  <Override PartName="/ppt/ink/ink1303.xml" ContentType="application/inkml+xml"/>
  <Override PartName="/ppt/ink/ink1304.xml" ContentType="application/inkml+xml"/>
  <Override PartName="/ppt/ink/ink1305.xml" ContentType="application/inkml+xml"/>
  <Override PartName="/ppt/ink/ink1306.xml" ContentType="application/inkml+xml"/>
  <Override PartName="/ppt/ink/ink1307.xml" ContentType="application/inkml+xml"/>
  <Override PartName="/ppt/ink/ink1308.xml" ContentType="application/inkml+xml"/>
  <Override PartName="/ppt/ink/ink1309.xml" ContentType="application/inkml+xml"/>
  <Override PartName="/ppt/ink/ink1310.xml" ContentType="application/inkml+xml"/>
  <Override PartName="/ppt/ink/ink1311.xml" ContentType="application/inkml+xml"/>
  <Override PartName="/ppt/ink/ink1312.xml" ContentType="application/inkml+xml"/>
  <Override PartName="/ppt/ink/ink1313.xml" ContentType="application/inkml+xml"/>
  <Override PartName="/ppt/ink/ink1314.xml" ContentType="application/inkml+xml"/>
  <Override PartName="/ppt/ink/ink1315.xml" ContentType="application/inkml+xml"/>
  <Override PartName="/ppt/ink/ink1316.xml" ContentType="application/inkml+xml"/>
  <Override PartName="/ppt/ink/ink1317.xml" ContentType="application/inkml+xml"/>
  <Override PartName="/ppt/ink/ink1318.xml" ContentType="application/inkml+xml"/>
  <Override PartName="/ppt/ink/ink1319.xml" ContentType="application/inkml+xml"/>
  <Override PartName="/ppt/ink/ink1320.xml" ContentType="application/inkml+xml"/>
  <Override PartName="/ppt/ink/ink1321.xml" ContentType="application/inkml+xml"/>
  <Override PartName="/ppt/ink/ink1322.xml" ContentType="application/inkml+xml"/>
  <Override PartName="/ppt/ink/ink1323.xml" ContentType="application/inkml+xml"/>
  <Override PartName="/ppt/ink/ink1324.xml" ContentType="application/inkml+xml"/>
  <Override PartName="/ppt/ink/ink1325.xml" ContentType="application/inkml+xml"/>
  <Override PartName="/ppt/ink/ink1326.xml" ContentType="application/inkml+xml"/>
  <Override PartName="/ppt/ink/ink1327.xml" ContentType="application/inkml+xml"/>
  <Override PartName="/ppt/ink/ink1328.xml" ContentType="application/inkml+xml"/>
  <Override PartName="/ppt/ink/ink1329.xml" ContentType="application/inkml+xml"/>
  <Override PartName="/ppt/ink/ink1330.xml" ContentType="application/inkml+xml"/>
  <Override PartName="/ppt/ink/ink1331.xml" ContentType="application/inkml+xml"/>
  <Override PartName="/ppt/ink/ink1332.xml" ContentType="application/inkml+xml"/>
  <Override PartName="/ppt/ink/ink1333.xml" ContentType="application/inkml+xml"/>
  <Override PartName="/ppt/ink/ink1334.xml" ContentType="application/inkml+xml"/>
  <Override PartName="/ppt/ink/ink1335.xml" ContentType="application/inkml+xml"/>
  <Override PartName="/ppt/ink/ink1336.xml" ContentType="application/inkml+xml"/>
  <Override PartName="/ppt/ink/ink1337.xml" ContentType="application/inkml+xml"/>
  <Override PartName="/ppt/ink/ink1338.xml" ContentType="application/inkml+xml"/>
  <Override PartName="/ppt/ink/ink1339.xml" ContentType="application/inkml+xml"/>
  <Override PartName="/ppt/ink/ink1340.xml" ContentType="application/inkml+xml"/>
  <Override PartName="/ppt/ink/ink1341.xml" ContentType="application/inkml+xml"/>
  <Override PartName="/ppt/ink/ink1342.xml" ContentType="application/inkml+xml"/>
  <Override PartName="/ppt/ink/ink1343.xml" ContentType="application/inkml+xml"/>
  <Override PartName="/ppt/ink/ink1344.xml" ContentType="application/inkml+xml"/>
  <Override PartName="/ppt/ink/ink1345.xml" ContentType="application/inkml+xml"/>
  <Override PartName="/ppt/ink/ink1346.xml" ContentType="application/inkml+xml"/>
  <Override PartName="/ppt/ink/ink1347.xml" ContentType="application/inkml+xml"/>
  <Override PartName="/ppt/ink/ink1348.xml" ContentType="application/inkml+xml"/>
  <Override PartName="/ppt/ink/ink1349.xml" ContentType="application/inkml+xml"/>
  <Override PartName="/ppt/ink/ink1350.xml" ContentType="application/inkml+xml"/>
  <Override PartName="/ppt/ink/ink1351.xml" ContentType="application/inkml+xml"/>
  <Override PartName="/ppt/ink/ink1352.xml" ContentType="application/inkml+xml"/>
  <Override PartName="/ppt/ink/ink1353.xml" ContentType="application/inkml+xml"/>
  <Override PartName="/ppt/ink/ink1354.xml" ContentType="application/inkml+xml"/>
  <Override PartName="/ppt/ink/ink1355.xml" ContentType="application/inkml+xml"/>
  <Override PartName="/ppt/ink/ink1356.xml" ContentType="application/inkml+xml"/>
  <Override PartName="/ppt/ink/ink1357.xml" ContentType="application/inkml+xml"/>
  <Override PartName="/ppt/ink/ink1358.xml" ContentType="application/inkml+xml"/>
  <Override PartName="/ppt/ink/ink1359.xml" ContentType="application/inkml+xml"/>
  <Override PartName="/ppt/ink/ink1360.xml" ContentType="application/inkml+xml"/>
  <Override PartName="/ppt/ink/ink1361.xml" ContentType="application/inkml+xml"/>
  <Override PartName="/ppt/ink/ink1362.xml" ContentType="application/inkml+xml"/>
  <Override PartName="/ppt/ink/ink1363.xml" ContentType="application/inkml+xml"/>
  <Override PartName="/ppt/ink/ink1364.xml" ContentType="application/inkml+xml"/>
  <Override PartName="/ppt/ink/ink1365.xml" ContentType="application/inkml+xml"/>
  <Override PartName="/ppt/ink/ink1366.xml" ContentType="application/inkml+xml"/>
  <Override PartName="/ppt/ink/ink1367.xml" ContentType="application/inkml+xml"/>
  <Override PartName="/ppt/ink/ink1368.xml" ContentType="application/inkml+xml"/>
  <Override PartName="/ppt/ink/ink1369.xml" ContentType="application/inkml+xml"/>
  <Override PartName="/ppt/ink/ink1370.xml" ContentType="application/inkml+xml"/>
  <Override PartName="/ppt/ink/ink1371.xml" ContentType="application/inkml+xml"/>
  <Override PartName="/ppt/ink/ink1372.xml" ContentType="application/inkml+xml"/>
  <Override PartName="/ppt/ink/ink1373.xml" ContentType="application/inkml+xml"/>
  <Override PartName="/ppt/ink/ink1374.xml" ContentType="application/inkml+xml"/>
  <Override PartName="/ppt/ink/ink1375.xml" ContentType="application/inkml+xml"/>
  <Override PartName="/ppt/ink/ink1376.xml" ContentType="application/inkml+xml"/>
  <Override PartName="/ppt/ink/ink1377.xml" ContentType="application/inkml+xml"/>
  <Override PartName="/ppt/ink/ink1378.xml" ContentType="application/inkml+xml"/>
  <Override PartName="/ppt/ink/ink1379.xml" ContentType="application/inkml+xml"/>
  <Override PartName="/ppt/ink/ink1380.xml" ContentType="application/inkml+xml"/>
  <Override PartName="/ppt/ink/ink1381.xml" ContentType="application/inkml+xml"/>
  <Override PartName="/ppt/ink/ink1382.xml" ContentType="application/inkml+xml"/>
  <Override PartName="/ppt/ink/ink1383.xml" ContentType="application/inkml+xml"/>
  <Override PartName="/ppt/ink/ink1384.xml" ContentType="application/inkml+xml"/>
  <Override PartName="/ppt/ink/ink1385.xml" ContentType="application/inkml+xml"/>
  <Override PartName="/ppt/ink/ink1386.xml" ContentType="application/inkml+xml"/>
  <Override PartName="/ppt/ink/ink1387.xml" ContentType="application/inkml+xml"/>
  <Override PartName="/ppt/ink/ink1388.xml" ContentType="application/inkml+xml"/>
  <Override PartName="/ppt/ink/ink1389.xml" ContentType="application/inkml+xml"/>
  <Override PartName="/ppt/ink/ink1390.xml" ContentType="application/inkml+xml"/>
  <Override PartName="/ppt/ink/ink1391.xml" ContentType="application/inkml+xml"/>
  <Override PartName="/ppt/ink/ink1392.xml" ContentType="application/inkml+xml"/>
  <Override PartName="/ppt/ink/ink1393.xml" ContentType="application/inkml+xml"/>
  <Override PartName="/ppt/ink/ink1394.xml" ContentType="application/inkml+xml"/>
  <Override PartName="/ppt/ink/ink1395.xml" ContentType="application/inkml+xml"/>
  <Override PartName="/ppt/ink/ink1396.xml" ContentType="application/inkml+xml"/>
  <Override PartName="/ppt/ink/ink1397.xml" ContentType="application/inkml+xml"/>
  <Override PartName="/ppt/ink/ink1398.xml" ContentType="application/inkml+xml"/>
  <Override PartName="/ppt/ink/ink1399.xml" ContentType="application/inkml+xml"/>
  <Override PartName="/ppt/ink/ink1400.xml" ContentType="application/inkml+xml"/>
  <Override PartName="/ppt/ink/ink1401.xml" ContentType="application/inkml+xml"/>
  <Override PartName="/ppt/ink/ink1402.xml" ContentType="application/inkml+xml"/>
  <Override PartName="/ppt/ink/ink1403.xml" ContentType="application/inkml+xml"/>
  <Override PartName="/ppt/ink/ink1404.xml" ContentType="application/inkml+xml"/>
  <Override PartName="/ppt/ink/ink1405.xml" ContentType="application/inkml+xml"/>
  <Override PartName="/ppt/ink/ink1406.xml" ContentType="application/inkml+xml"/>
  <Override PartName="/ppt/ink/ink1407.xml" ContentType="application/inkml+xml"/>
  <Override PartName="/ppt/ink/ink1408.xml" ContentType="application/inkml+xml"/>
  <Override PartName="/ppt/ink/ink1409.xml" ContentType="application/inkml+xml"/>
  <Override PartName="/ppt/ink/ink1410.xml" ContentType="application/inkml+xml"/>
  <Override PartName="/ppt/ink/ink1411.xml" ContentType="application/inkml+xml"/>
  <Override PartName="/ppt/ink/ink1412.xml" ContentType="application/inkml+xml"/>
  <Override PartName="/ppt/ink/ink1413.xml" ContentType="application/inkml+xml"/>
  <Override PartName="/ppt/ink/ink1414.xml" ContentType="application/inkml+xml"/>
  <Override PartName="/ppt/ink/ink1415.xml" ContentType="application/inkml+xml"/>
  <Override PartName="/ppt/ink/ink1416.xml" ContentType="application/inkml+xml"/>
  <Override PartName="/ppt/ink/ink1417.xml" ContentType="application/inkml+xml"/>
  <Override PartName="/ppt/ink/ink1418.xml" ContentType="application/inkml+xml"/>
  <Override PartName="/ppt/ink/ink1419.xml" ContentType="application/inkml+xml"/>
  <Override PartName="/ppt/ink/ink1420.xml" ContentType="application/inkml+xml"/>
  <Override PartName="/ppt/ink/ink1421.xml" ContentType="application/inkml+xml"/>
  <Override PartName="/ppt/ink/ink1422.xml" ContentType="application/inkml+xml"/>
  <Override PartName="/ppt/ink/ink1423.xml" ContentType="application/inkml+xml"/>
  <Override PartName="/ppt/ink/ink1424.xml" ContentType="application/inkml+xml"/>
  <Override PartName="/ppt/ink/ink1425.xml" ContentType="application/inkml+xml"/>
  <Override PartName="/ppt/ink/ink1426.xml" ContentType="application/inkml+xml"/>
  <Override PartName="/ppt/ink/ink1427.xml" ContentType="application/inkml+xml"/>
  <Override PartName="/ppt/ink/ink1428.xml" ContentType="application/inkml+xml"/>
  <Override PartName="/ppt/ink/ink1429.xml" ContentType="application/inkml+xml"/>
  <Override PartName="/ppt/ink/ink1430.xml" ContentType="application/inkml+xml"/>
  <Override PartName="/ppt/ink/ink1431.xml" ContentType="application/inkml+xml"/>
  <Override PartName="/ppt/ink/ink1432.xml" ContentType="application/inkml+xml"/>
  <Override PartName="/ppt/ink/ink1433.xml" ContentType="application/inkml+xml"/>
  <Override PartName="/ppt/ink/ink1434.xml" ContentType="application/inkml+xml"/>
  <Override PartName="/ppt/ink/ink1435.xml" ContentType="application/inkml+xml"/>
  <Override PartName="/ppt/ink/ink1436.xml" ContentType="application/inkml+xml"/>
  <Override PartName="/ppt/ink/ink1437.xml" ContentType="application/inkml+xml"/>
  <Override PartName="/ppt/ink/ink1438.xml" ContentType="application/inkml+xml"/>
  <Override PartName="/ppt/ink/ink1439.xml" ContentType="application/inkml+xml"/>
  <Override PartName="/ppt/ink/ink1440.xml" ContentType="application/inkml+xml"/>
  <Override PartName="/ppt/ink/ink1441.xml" ContentType="application/inkml+xml"/>
  <Override PartName="/ppt/ink/ink1442.xml" ContentType="application/inkml+xml"/>
  <Override PartName="/ppt/ink/ink1443.xml" ContentType="application/inkml+xml"/>
  <Override PartName="/ppt/ink/ink1444.xml" ContentType="application/inkml+xml"/>
  <Override PartName="/ppt/ink/ink1445.xml" ContentType="application/inkml+xml"/>
  <Override PartName="/ppt/ink/ink1446.xml" ContentType="application/inkml+xml"/>
  <Override PartName="/ppt/ink/ink1447.xml" ContentType="application/inkml+xml"/>
  <Override PartName="/ppt/ink/ink1448.xml" ContentType="application/inkml+xml"/>
  <Override PartName="/ppt/ink/ink1449.xml" ContentType="application/inkml+xml"/>
  <Override PartName="/ppt/ink/ink1450.xml" ContentType="application/inkml+xml"/>
  <Override PartName="/ppt/ink/ink1451.xml" ContentType="application/inkml+xml"/>
  <Override PartName="/ppt/ink/ink1452.xml" ContentType="application/inkml+xml"/>
  <Override PartName="/ppt/ink/ink1453.xml" ContentType="application/inkml+xml"/>
  <Override PartName="/ppt/ink/ink1454.xml" ContentType="application/inkml+xml"/>
  <Override PartName="/ppt/ink/ink1455.xml" ContentType="application/inkml+xml"/>
  <Override PartName="/ppt/ink/ink1456.xml" ContentType="application/inkml+xml"/>
  <Override PartName="/ppt/ink/ink1457.xml" ContentType="application/inkml+xml"/>
  <Override PartName="/ppt/ink/ink1458.xml" ContentType="application/inkml+xml"/>
  <Override PartName="/ppt/ink/ink1459.xml" ContentType="application/inkml+xml"/>
  <Override PartName="/ppt/ink/ink1460.xml" ContentType="application/inkml+xml"/>
  <Override PartName="/ppt/ink/ink1461.xml" ContentType="application/inkml+xml"/>
  <Override PartName="/ppt/ink/ink1462.xml" ContentType="application/inkml+xml"/>
  <Override PartName="/ppt/ink/ink1463.xml" ContentType="application/inkml+xml"/>
  <Override PartName="/ppt/ink/ink1464.xml" ContentType="application/inkml+xml"/>
  <Override PartName="/ppt/ink/ink1465.xml" ContentType="application/inkml+xml"/>
  <Override PartName="/ppt/ink/ink1466.xml" ContentType="application/inkml+xml"/>
  <Override PartName="/ppt/ink/ink1467.xml" ContentType="application/inkml+xml"/>
  <Override PartName="/ppt/ink/ink1468.xml" ContentType="application/inkml+xml"/>
  <Override PartName="/ppt/ink/ink1469.xml" ContentType="application/inkml+xml"/>
  <Override PartName="/ppt/ink/ink1470.xml" ContentType="application/inkml+xml"/>
  <Override PartName="/ppt/ink/ink1471.xml" ContentType="application/inkml+xml"/>
  <Override PartName="/ppt/ink/ink1472.xml" ContentType="application/inkml+xml"/>
  <Override PartName="/ppt/ink/ink1473.xml" ContentType="application/inkml+xml"/>
  <Override PartName="/ppt/ink/ink1474.xml" ContentType="application/inkml+xml"/>
  <Override PartName="/ppt/ink/ink1475.xml" ContentType="application/inkml+xml"/>
  <Override PartName="/ppt/ink/ink1476.xml" ContentType="application/inkml+xml"/>
  <Override PartName="/ppt/ink/ink1477.xml" ContentType="application/inkml+xml"/>
  <Override PartName="/ppt/ink/ink1478.xml" ContentType="application/inkml+xml"/>
  <Override PartName="/ppt/ink/ink1479.xml" ContentType="application/inkml+xml"/>
  <Override PartName="/ppt/ink/ink1480.xml" ContentType="application/inkml+xml"/>
  <Override PartName="/ppt/ink/ink1481.xml" ContentType="application/inkml+xml"/>
  <Override PartName="/ppt/ink/ink1482.xml" ContentType="application/inkml+xml"/>
  <Override PartName="/ppt/ink/ink1483.xml" ContentType="application/inkml+xml"/>
  <Override PartName="/ppt/ink/ink1484.xml" ContentType="application/inkml+xml"/>
  <Override PartName="/ppt/ink/ink1485.xml" ContentType="application/inkml+xml"/>
  <Override PartName="/ppt/ink/ink1486.xml" ContentType="application/inkml+xml"/>
  <Override PartName="/ppt/ink/ink1487.xml" ContentType="application/inkml+xml"/>
  <Override PartName="/ppt/ink/ink1488.xml" ContentType="application/inkml+xml"/>
  <Override PartName="/ppt/ink/ink1489.xml" ContentType="application/inkml+xml"/>
  <Override PartName="/ppt/ink/ink1490.xml" ContentType="application/inkml+xml"/>
  <Override PartName="/ppt/ink/ink1491.xml" ContentType="application/inkml+xml"/>
  <Override PartName="/ppt/ink/ink1492.xml" ContentType="application/inkml+xml"/>
  <Override PartName="/ppt/ink/ink1493.xml" ContentType="application/inkml+xml"/>
  <Override PartName="/ppt/ink/ink1494.xml" ContentType="application/inkml+xml"/>
  <Override PartName="/ppt/ink/ink1495.xml" ContentType="application/inkml+xml"/>
  <Override PartName="/ppt/ink/ink1496.xml" ContentType="application/inkml+xml"/>
  <Override PartName="/ppt/ink/ink1497.xml" ContentType="application/inkml+xml"/>
  <Override PartName="/ppt/ink/ink1498.xml" ContentType="application/inkml+xml"/>
  <Override PartName="/ppt/ink/ink1499.xml" ContentType="application/inkml+xml"/>
  <Override PartName="/ppt/ink/ink1500.xml" ContentType="application/inkml+xml"/>
  <Override PartName="/ppt/ink/ink1501.xml" ContentType="application/inkml+xml"/>
  <Override PartName="/ppt/ink/ink1502.xml" ContentType="application/inkml+xml"/>
  <Override PartName="/ppt/ink/ink1503.xml" ContentType="application/inkml+xml"/>
  <Override PartName="/ppt/ink/ink1504.xml" ContentType="application/inkml+xml"/>
  <Override PartName="/ppt/ink/ink1505.xml" ContentType="application/inkml+xml"/>
  <Override PartName="/ppt/ink/ink1506.xml" ContentType="application/inkml+xml"/>
  <Override PartName="/ppt/ink/ink1507.xml" ContentType="application/inkml+xml"/>
  <Override PartName="/ppt/ink/ink1508.xml" ContentType="application/inkml+xml"/>
  <Override PartName="/ppt/ink/ink1509.xml" ContentType="application/inkml+xml"/>
  <Override PartName="/ppt/ink/ink1510.xml" ContentType="application/inkml+xml"/>
  <Override PartName="/ppt/ink/ink1511.xml" ContentType="application/inkml+xml"/>
  <Override PartName="/ppt/ink/ink1512.xml" ContentType="application/inkml+xml"/>
  <Override PartName="/ppt/ink/ink1513.xml" ContentType="application/inkml+xml"/>
  <Override PartName="/ppt/ink/ink1514.xml" ContentType="application/inkml+xml"/>
  <Override PartName="/ppt/ink/ink1515.xml" ContentType="application/inkml+xml"/>
  <Override PartName="/ppt/ink/ink1516.xml" ContentType="application/inkml+xml"/>
  <Override PartName="/ppt/ink/ink1517.xml" ContentType="application/inkml+xml"/>
  <Override PartName="/ppt/ink/ink1518.xml" ContentType="application/inkml+xml"/>
  <Override PartName="/ppt/ink/ink1519.xml" ContentType="application/inkml+xml"/>
  <Override PartName="/ppt/ink/ink1520.xml" ContentType="application/inkml+xml"/>
  <Override PartName="/ppt/ink/ink1521.xml" ContentType="application/inkml+xml"/>
  <Override PartName="/ppt/ink/ink1522.xml" ContentType="application/inkml+xml"/>
  <Override PartName="/ppt/ink/ink1523.xml" ContentType="application/inkml+xml"/>
  <Override PartName="/ppt/ink/ink1524.xml" ContentType="application/inkml+xml"/>
  <Override PartName="/ppt/ink/ink1525.xml" ContentType="application/inkml+xml"/>
  <Override PartName="/ppt/ink/ink1526.xml" ContentType="application/inkml+xml"/>
  <Override PartName="/ppt/ink/ink1527.xml" ContentType="application/inkml+xml"/>
  <Override PartName="/ppt/ink/ink1528.xml" ContentType="application/inkml+xml"/>
  <Override PartName="/ppt/ink/ink1529.xml" ContentType="application/inkml+xml"/>
  <Override PartName="/ppt/ink/ink1530.xml" ContentType="application/inkml+xml"/>
  <Override PartName="/ppt/ink/ink1531.xml" ContentType="application/inkml+xml"/>
  <Override PartName="/ppt/ink/ink1532.xml" ContentType="application/inkml+xml"/>
  <Override PartName="/ppt/ink/ink1533.xml" ContentType="application/inkml+xml"/>
  <Override PartName="/ppt/ink/ink1534.xml" ContentType="application/inkml+xml"/>
  <Override PartName="/ppt/ink/ink1535.xml" ContentType="application/inkml+xml"/>
  <Override PartName="/ppt/ink/ink1536.xml" ContentType="application/inkml+xml"/>
  <Override PartName="/ppt/ink/ink1537.xml" ContentType="application/inkml+xml"/>
  <Override PartName="/ppt/ink/ink1538.xml" ContentType="application/inkml+xml"/>
  <Override PartName="/ppt/ink/ink1539.xml" ContentType="application/inkml+xml"/>
  <Override PartName="/ppt/ink/ink1540.xml" ContentType="application/inkml+xml"/>
  <Override PartName="/ppt/ink/ink1541.xml" ContentType="application/inkml+xml"/>
  <Override PartName="/ppt/ink/ink1542.xml" ContentType="application/inkml+xml"/>
  <Override PartName="/ppt/ink/ink1543.xml" ContentType="application/inkml+xml"/>
  <Override PartName="/ppt/ink/ink1544.xml" ContentType="application/inkml+xml"/>
  <Override PartName="/ppt/ink/ink1545.xml" ContentType="application/inkml+xml"/>
  <Override PartName="/ppt/ink/ink1546.xml" ContentType="application/inkml+xml"/>
  <Override PartName="/ppt/ink/ink1547.xml" ContentType="application/inkml+xml"/>
  <Override PartName="/ppt/ink/ink1548.xml" ContentType="application/inkml+xml"/>
  <Override PartName="/ppt/ink/ink1549.xml" ContentType="application/inkml+xml"/>
  <Override PartName="/ppt/ink/ink1550.xml" ContentType="application/inkml+xml"/>
  <Override PartName="/ppt/ink/ink1551.xml" ContentType="application/inkml+xml"/>
  <Override PartName="/ppt/ink/ink1552.xml" ContentType="application/inkml+xml"/>
  <Override PartName="/ppt/ink/ink1553.xml" ContentType="application/inkml+xml"/>
  <Override PartName="/ppt/ink/ink1554.xml" ContentType="application/inkml+xml"/>
  <Override PartName="/ppt/ink/ink1555.xml" ContentType="application/inkml+xml"/>
  <Override PartName="/ppt/ink/ink1556.xml" ContentType="application/inkml+xml"/>
  <Override PartName="/ppt/ink/ink1557.xml" ContentType="application/inkml+xml"/>
  <Override PartName="/ppt/ink/ink1558.xml" ContentType="application/inkml+xml"/>
  <Override PartName="/ppt/ink/ink1559.xml" ContentType="application/inkml+xml"/>
  <Override PartName="/ppt/ink/ink1560.xml" ContentType="application/inkml+xml"/>
  <Override PartName="/ppt/ink/ink1561.xml" ContentType="application/inkml+xml"/>
  <Override PartName="/ppt/ink/ink1562.xml" ContentType="application/inkml+xml"/>
  <Override PartName="/ppt/ink/ink1563.xml" ContentType="application/inkml+xml"/>
  <Override PartName="/ppt/ink/ink1564.xml" ContentType="application/inkml+xml"/>
  <Override PartName="/ppt/ink/ink1565.xml" ContentType="application/inkml+xml"/>
  <Override PartName="/ppt/ink/ink1566.xml" ContentType="application/inkml+xml"/>
  <Override PartName="/ppt/ink/ink1567.xml" ContentType="application/inkml+xml"/>
  <Override PartName="/ppt/ink/ink1568.xml" ContentType="application/inkml+xml"/>
  <Override PartName="/ppt/ink/ink1569.xml" ContentType="application/inkml+xml"/>
  <Override PartName="/ppt/ink/ink1570.xml" ContentType="application/inkml+xml"/>
  <Override PartName="/ppt/ink/ink1571.xml" ContentType="application/inkml+xml"/>
  <Override PartName="/ppt/ink/ink1572.xml" ContentType="application/inkml+xml"/>
  <Override PartName="/ppt/ink/ink1573.xml" ContentType="application/inkml+xml"/>
  <Override PartName="/ppt/ink/ink1574.xml" ContentType="application/inkml+xml"/>
  <Override PartName="/ppt/ink/ink1575.xml" ContentType="application/inkml+xml"/>
  <Override PartName="/ppt/ink/ink1576.xml" ContentType="application/inkml+xml"/>
  <Override PartName="/ppt/ink/ink1577.xml" ContentType="application/inkml+xml"/>
  <Override PartName="/ppt/ink/ink1578.xml" ContentType="application/inkml+xml"/>
  <Override PartName="/ppt/ink/ink1579.xml" ContentType="application/inkml+xml"/>
  <Override PartName="/ppt/ink/ink1580.xml" ContentType="application/inkml+xml"/>
  <Override PartName="/ppt/ink/ink1581.xml" ContentType="application/inkml+xml"/>
  <Override PartName="/ppt/ink/ink1582.xml" ContentType="application/inkml+xml"/>
  <Override PartName="/ppt/ink/ink1583.xml" ContentType="application/inkml+xml"/>
  <Override PartName="/ppt/ink/ink1584.xml" ContentType="application/inkml+xml"/>
  <Override PartName="/ppt/ink/ink1585.xml" ContentType="application/inkml+xml"/>
  <Override PartName="/ppt/ink/ink1586.xml" ContentType="application/inkml+xml"/>
  <Override PartName="/ppt/ink/ink1587.xml" ContentType="application/inkml+xml"/>
  <Override PartName="/ppt/ink/ink1588.xml" ContentType="application/inkml+xml"/>
  <Override PartName="/ppt/ink/ink1589.xml" ContentType="application/inkml+xml"/>
  <Override PartName="/ppt/ink/ink1590.xml" ContentType="application/inkml+xml"/>
  <Override PartName="/ppt/ink/ink1591.xml" ContentType="application/inkml+xml"/>
  <Override PartName="/ppt/ink/ink1592.xml" ContentType="application/inkml+xml"/>
  <Override PartName="/ppt/ink/ink1593.xml" ContentType="application/inkml+xml"/>
  <Override PartName="/ppt/ink/ink1594.xml" ContentType="application/inkml+xml"/>
  <Override PartName="/ppt/ink/ink1595.xml" ContentType="application/inkml+xml"/>
  <Override PartName="/ppt/ink/ink1596.xml" ContentType="application/inkml+xml"/>
  <Override PartName="/ppt/ink/ink1597.xml" ContentType="application/inkml+xml"/>
  <Override PartName="/ppt/ink/ink1598.xml" ContentType="application/inkml+xml"/>
  <Override PartName="/ppt/ink/ink1599.xml" ContentType="application/inkml+xml"/>
  <Override PartName="/ppt/ink/ink1600.xml" ContentType="application/inkml+xml"/>
  <Override PartName="/ppt/ink/ink1601.xml" ContentType="application/inkml+xml"/>
  <Override PartName="/ppt/ink/ink1602.xml" ContentType="application/inkml+xml"/>
  <Override PartName="/ppt/ink/ink1603.xml" ContentType="application/inkml+xml"/>
  <Override PartName="/ppt/ink/ink1604.xml" ContentType="application/inkml+xml"/>
  <Override PartName="/ppt/ink/ink1605.xml" ContentType="application/inkml+xml"/>
  <Override PartName="/ppt/ink/ink1606.xml" ContentType="application/inkml+xml"/>
  <Override PartName="/ppt/ink/ink1607.xml" ContentType="application/inkml+xml"/>
  <Override PartName="/ppt/ink/ink1608.xml" ContentType="application/inkml+xml"/>
  <Override PartName="/ppt/ink/ink1609.xml" ContentType="application/inkml+xml"/>
  <Override PartName="/ppt/ink/ink1610.xml" ContentType="application/inkml+xml"/>
  <Override PartName="/ppt/ink/ink1611.xml" ContentType="application/inkml+xml"/>
  <Override PartName="/ppt/ink/ink1612.xml" ContentType="application/inkml+xml"/>
  <Override PartName="/ppt/ink/ink1613.xml" ContentType="application/inkml+xml"/>
  <Override PartName="/ppt/ink/ink1614.xml" ContentType="application/inkml+xml"/>
  <Override PartName="/ppt/ink/ink1615.xml" ContentType="application/inkml+xml"/>
  <Override PartName="/ppt/ink/ink1616.xml" ContentType="application/inkml+xml"/>
  <Override PartName="/ppt/ink/ink1617.xml" ContentType="application/inkml+xml"/>
  <Override PartName="/ppt/ink/ink1618.xml" ContentType="application/inkml+xml"/>
  <Override PartName="/ppt/ink/ink1619.xml" ContentType="application/inkml+xml"/>
  <Override PartName="/ppt/ink/ink1620.xml" ContentType="application/inkml+xml"/>
  <Override PartName="/ppt/ink/ink1621.xml" ContentType="application/inkml+xml"/>
  <Override PartName="/ppt/ink/ink1622.xml" ContentType="application/inkml+xml"/>
  <Override PartName="/ppt/ink/ink1623.xml" ContentType="application/inkml+xml"/>
  <Override PartName="/ppt/ink/ink1624.xml" ContentType="application/inkml+xml"/>
  <Override PartName="/ppt/ink/ink1625.xml" ContentType="application/inkml+xml"/>
  <Override PartName="/ppt/ink/ink1626.xml" ContentType="application/inkml+xml"/>
  <Override PartName="/ppt/ink/ink1627.xml" ContentType="application/inkml+xml"/>
  <Override PartName="/ppt/ink/ink1628.xml" ContentType="application/inkml+xml"/>
  <Override PartName="/ppt/ink/ink1629.xml" ContentType="application/inkml+xml"/>
  <Override PartName="/ppt/ink/ink1630.xml" ContentType="application/inkml+xml"/>
  <Override PartName="/ppt/ink/ink1631.xml" ContentType="application/inkml+xml"/>
  <Override PartName="/ppt/ink/ink1632.xml" ContentType="application/inkml+xml"/>
  <Override PartName="/ppt/ink/ink1633.xml" ContentType="application/inkml+xml"/>
  <Override PartName="/ppt/ink/ink1634.xml" ContentType="application/inkml+xml"/>
  <Override PartName="/ppt/ink/ink1635.xml" ContentType="application/inkml+xml"/>
  <Override PartName="/ppt/ink/ink1636.xml" ContentType="application/inkml+xml"/>
  <Override PartName="/ppt/ink/ink1637.xml" ContentType="application/inkml+xml"/>
  <Override PartName="/ppt/ink/ink1638.xml" ContentType="application/inkml+xml"/>
  <Override PartName="/ppt/ink/ink1639.xml" ContentType="application/inkml+xml"/>
  <Override PartName="/ppt/ink/ink1640.xml" ContentType="application/inkml+xml"/>
  <Override PartName="/ppt/ink/ink1641.xml" ContentType="application/inkml+xml"/>
  <Override PartName="/ppt/ink/ink1642.xml" ContentType="application/inkml+xml"/>
  <Override PartName="/ppt/ink/ink1643.xml" ContentType="application/inkml+xml"/>
  <Override PartName="/ppt/ink/ink1644.xml" ContentType="application/inkml+xml"/>
  <Override PartName="/ppt/ink/ink1645.xml" ContentType="application/inkml+xml"/>
  <Override PartName="/ppt/ink/ink1646.xml" ContentType="application/inkml+xml"/>
  <Override PartName="/ppt/ink/ink1647.xml" ContentType="application/inkml+xml"/>
  <Override PartName="/ppt/ink/ink1648.xml" ContentType="application/inkml+xml"/>
  <Override PartName="/ppt/ink/ink1649.xml" ContentType="application/inkml+xml"/>
  <Override PartName="/ppt/ink/ink1650.xml" ContentType="application/inkml+xml"/>
  <Override PartName="/ppt/ink/ink1651.xml" ContentType="application/inkml+xml"/>
  <Override PartName="/ppt/ink/ink1652.xml" ContentType="application/inkml+xml"/>
  <Override PartName="/ppt/ink/ink1653.xml" ContentType="application/inkml+xml"/>
  <Override PartName="/ppt/ink/ink1654.xml" ContentType="application/inkml+xml"/>
  <Override PartName="/ppt/ink/ink1655.xml" ContentType="application/inkml+xml"/>
  <Override PartName="/ppt/ink/ink1656.xml" ContentType="application/inkml+xml"/>
  <Override PartName="/ppt/ink/ink1657.xml" ContentType="application/inkml+xml"/>
  <Override PartName="/ppt/ink/ink1658.xml" ContentType="application/inkml+xml"/>
  <Override PartName="/ppt/ink/ink1659.xml" ContentType="application/inkml+xml"/>
  <Override PartName="/ppt/ink/ink1660.xml" ContentType="application/inkml+xml"/>
  <Override PartName="/ppt/ink/ink1661.xml" ContentType="application/inkml+xml"/>
  <Override PartName="/ppt/ink/ink1662.xml" ContentType="application/inkml+xml"/>
  <Override PartName="/ppt/ink/ink1663.xml" ContentType="application/inkml+xml"/>
  <Override PartName="/ppt/ink/ink1664.xml" ContentType="application/inkml+xml"/>
  <Override PartName="/ppt/ink/ink1665.xml" ContentType="application/inkml+xml"/>
  <Override PartName="/ppt/ink/ink1666.xml" ContentType="application/inkml+xml"/>
  <Override PartName="/ppt/ink/ink1667.xml" ContentType="application/inkml+xml"/>
  <Override PartName="/ppt/ink/ink1668.xml" ContentType="application/inkml+xml"/>
  <Override PartName="/ppt/ink/ink1669.xml" ContentType="application/inkml+xml"/>
  <Override PartName="/ppt/ink/ink1670.xml" ContentType="application/inkml+xml"/>
  <Override PartName="/ppt/ink/ink1671.xml" ContentType="application/inkml+xml"/>
  <Override PartName="/ppt/ink/ink1672.xml" ContentType="application/inkml+xml"/>
  <Override PartName="/ppt/ink/ink1673.xml" ContentType="application/inkml+xml"/>
  <Override PartName="/ppt/ink/ink1674.xml" ContentType="application/inkml+xml"/>
  <Override PartName="/ppt/ink/ink1675.xml" ContentType="application/inkml+xml"/>
  <Override PartName="/ppt/ink/ink1676.xml" ContentType="application/inkml+xml"/>
  <Override PartName="/ppt/ink/ink1677.xml" ContentType="application/inkml+xml"/>
  <Override PartName="/ppt/ink/ink1678.xml" ContentType="application/inkml+xml"/>
  <Override PartName="/ppt/ink/ink1679.xml" ContentType="application/inkml+xml"/>
  <Override PartName="/ppt/ink/ink1680.xml" ContentType="application/inkml+xml"/>
  <Override PartName="/ppt/ink/ink1681.xml" ContentType="application/inkml+xml"/>
  <Override PartName="/ppt/ink/ink1682.xml" ContentType="application/inkml+xml"/>
  <Override PartName="/ppt/ink/ink1683.xml" ContentType="application/inkml+xml"/>
  <Override PartName="/ppt/ink/ink1684.xml" ContentType="application/inkml+xml"/>
  <Override PartName="/ppt/ink/ink1685.xml" ContentType="application/inkml+xml"/>
  <Override PartName="/ppt/ink/ink1686.xml" ContentType="application/inkml+xml"/>
  <Override PartName="/ppt/ink/ink1687.xml" ContentType="application/inkml+xml"/>
  <Override PartName="/ppt/ink/ink1688.xml" ContentType="application/inkml+xml"/>
  <Override PartName="/ppt/ink/ink1689.xml" ContentType="application/inkml+xml"/>
  <Override PartName="/ppt/ink/ink1690.xml" ContentType="application/inkml+xml"/>
  <Override PartName="/ppt/ink/ink1691.xml" ContentType="application/inkml+xml"/>
  <Override PartName="/ppt/ink/ink1692.xml" ContentType="application/inkml+xml"/>
  <Override PartName="/ppt/ink/ink1693.xml" ContentType="application/inkml+xml"/>
  <Override PartName="/ppt/ink/ink1694.xml" ContentType="application/inkml+xml"/>
  <Override PartName="/ppt/ink/ink1695.xml" ContentType="application/inkml+xml"/>
  <Override PartName="/ppt/ink/ink1696.xml" ContentType="application/inkml+xml"/>
  <Override PartName="/ppt/ink/ink1697.xml" ContentType="application/inkml+xml"/>
  <Override PartName="/ppt/ink/ink1698.xml" ContentType="application/inkml+xml"/>
  <Override PartName="/ppt/ink/ink1699.xml" ContentType="application/inkml+xml"/>
  <Override PartName="/ppt/ink/ink1700.xml" ContentType="application/inkml+xml"/>
  <Override PartName="/ppt/ink/ink1701.xml" ContentType="application/inkml+xml"/>
  <Override PartName="/ppt/ink/ink1702.xml" ContentType="application/inkml+xml"/>
  <Override PartName="/ppt/ink/ink1703.xml" ContentType="application/inkml+xml"/>
  <Override PartName="/ppt/ink/ink1704.xml" ContentType="application/inkml+xml"/>
  <Override PartName="/ppt/ink/ink1705.xml" ContentType="application/inkml+xml"/>
  <Override PartName="/ppt/ink/ink1706.xml" ContentType="application/inkml+xml"/>
  <Override PartName="/ppt/ink/ink1707.xml" ContentType="application/inkml+xml"/>
  <Override PartName="/ppt/ink/ink1708.xml" ContentType="application/inkml+xml"/>
  <Override PartName="/ppt/ink/ink1709.xml" ContentType="application/inkml+xml"/>
  <Override PartName="/ppt/ink/ink1710.xml" ContentType="application/inkml+xml"/>
  <Override PartName="/ppt/ink/ink1711.xml" ContentType="application/inkml+xml"/>
  <Override PartName="/ppt/ink/ink1712.xml" ContentType="application/inkml+xml"/>
  <Override PartName="/ppt/ink/ink1713.xml" ContentType="application/inkml+xml"/>
  <Override PartName="/ppt/ink/ink1714.xml" ContentType="application/inkml+xml"/>
  <Override PartName="/ppt/ink/ink1715.xml" ContentType="application/inkml+xml"/>
  <Override PartName="/ppt/ink/ink1716.xml" ContentType="application/inkml+xml"/>
  <Override PartName="/ppt/ink/ink1717.xml" ContentType="application/inkml+xml"/>
  <Override PartName="/ppt/ink/ink1718.xml" ContentType="application/inkml+xml"/>
  <Override PartName="/ppt/ink/ink1719.xml" ContentType="application/inkml+xml"/>
  <Override PartName="/ppt/ink/ink1720.xml" ContentType="application/inkml+xml"/>
  <Override PartName="/ppt/ink/ink1721.xml" ContentType="application/inkml+xml"/>
  <Override PartName="/ppt/ink/ink1722.xml" ContentType="application/inkml+xml"/>
  <Override PartName="/ppt/ink/ink1723.xml" ContentType="application/inkml+xml"/>
  <Override PartName="/ppt/ink/ink1724.xml" ContentType="application/inkml+xml"/>
  <Override PartName="/ppt/ink/ink1725.xml" ContentType="application/inkml+xml"/>
  <Override PartName="/ppt/ink/ink1726.xml" ContentType="application/inkml+xml"/>
  <Override PartName="/ppt/ink/ink1727.xml" ContentType="application/inkml+xml"/>
  <Override PartName="/ppt/ink/ink1728.xml" ContentType="application/inkml+xml"/>
  <Override PartName="/ppt/ink/ink1729.xml" ContentType="application/inkml+xml"/>
  <Override PartName="/ppt/ink/ink1730.xml" ContentType="application/inkml+xml"/>
  <Override PartName="/ppt/ink/ink1731.xml" ContentType="application/inkml+xml"/>
  <Override PartName="/ppt/ink/ink1732.xml" ContentType="application/inkml+xml"/>
  <Override PartName="/ppt/ink/ink1733.xml" ContentType="application/inkml+xml"/>
  <Override PartName="/ppt/ink/ink1734.xml" ContentType="application/inkml+xml"/>
  <Override PartName="/ppt/ink/ink1735.xml" ContentType="application/inkml+xml"/>
  <Override PartName="/ppt/ink/ink1736.xml" ContentType="application/inkml+xml"/>
  <Override PartName="/ppt/ink/ink1737.xml" ContentType="application/inkml+xml"/>
  <Override PartName="/ppt/ink/ink1738.xml" ContentType="application/inkml+xml"/>
  <Override PartName="/ppt/ink/ink1739.xml" ContentType="application/inkml+xml"/>
  <Override PartName="/ppt/ink/ink1740.xml" ContentType="application/inkml+xml"/>
  <Override PartName="/ppt/ink/ink1741.xml" ContentType="application/inkml+xml"/>
  <Override PartName="/ppt/ink/ink1742.xml" ContentType="application/inkml+xml"/>
  <Override PartName="/ppt/ink/ink1743.xml" ContentType="application/inkml+xml"/>
  <Override PartName="/ppt/ink/ink1744.xml" ContentType="application/inkml+xml"/>
  <Override PartName="/ppt/ink/ink1745.xml" ContentType="application/inkml+xml"/>
  <Override PartName="/ppt/ink/ink1746.xml" ContentType="application/inkml+xml"/>
  <Override PartName="/ppt/ink/ink1747.xml" ContentType="application/inkml+xml"/>
  <Override PartName="/ppt/ink/ink1748.xml" ContentType="application/inkml+xml"/>
  <Override PartName="/ppt/ink/ink1749.xml" ContentType="application/inkml+xml"/>
  <Override PartName="/ppt/ink/ink1750.xml" ContentType="application/inkml+xml"/>
  <Override PartName="/ppt/ink/ink1751.xml" ContentType="application/inkml+xml"/>
  <Override PartName="/ppt/ink/ink1752.xml" ContentType="application/inkml+xml"/>
  <Override PartName="/ppt/ink/ink1753.xml" ContentType="application/inkml+xml"/>
  <Override PartName="/ppt/ink/ink1754.xml" ContentType="application/inkml+xml"/>
  <Override PartName="/ppt/ink/ink1755.xml" ContentType="application/inkml+xml"/>
  <Override PartName="/ppt/ink/ink1756.xml" ContentType="application/inkml+xml"/>
  <Override PartName="/ppt/ink/ink1757.xml" ContentType="application/inkml+xml"/>
  <Override PartName="/ppt/ink/ink1758.xml" ContentType="application/inkml+xml"/>
  <Override PartName="/ppt/ink/ink1759.xml" ContentType="application/inkml+xml"/>
  <Override PartName="/ppt/ink/ink1760.xml" ContentType="application/inkml+xml"/>
  <Override PartName="/ppt/ink/ink1761.xml" ContentType="application/inkml+xml"/>
  <Override PartName="/ppt/ink/ink1762.xml" ContentType="application/inkml+xml"/>
  <Override PartName="/ppt/ink/ink1763.xml" ContentType="application/inkml+xml"/>
  <Override PartName="/ppt/ink/ink1764.xml" ContentType="application/inkml+xml"/>
  <Override PartName="/ppt/ink/ink1765.xml" ContentType="application/inkml+xml"/>
  <Override PartName="/ppt/ink/ink1766.xml" ContentType="application/inkml+xml"/>
  <Override PartName="/ppt/ink/ink1767.xml" ContentType="application/inkml+xml"/>
  <Override PartName="/ppt/ink/ink1768.xml" ContentType="application/inkml+xml"/>
  <Override PartName="/ppt/ink/ink1769.xml" ContentType="application/inkml+xml"/>
  <Override PartName="/ppt/ink/ink1770.xml" ContentType="application/inkml+xml"/>
  <Override PartName="/ppt/ink/ink1771.xml" ContentType="application/inkml+xml"/>
  <Override PartName="/ppt/ink/ink1772.xml" ContentType="application/inkml+xml"/>
  <Override PartName="/ppt/ink/ink1773.xml" ContentType="application/inkml+xml"/>
  <Override PartName="/ppt/ink/ink1774.xml" ContentType="application/inkml+xml"/>
  <Override PartName="/ppt/ink/ink1775.xml" ContentType="application/inkml+xml"/>
  <Override PartName="/ppt/ink/ink1776.xml" ContentType="application/inkml+xml"/>
  <Override PartName="/ppt/ink/ink1777.xml" ContentType="application/inkml+xml"/>
  <Override PartName="/ppt/ink/ink1778.xml" ContentType="application/inkml+xml"/>
  <Override PartName="/ppt/ink/ink1779.xml" ContentType="application/inkml+xml"/>
  <Override PartName="/ppt/ink/ink1780.xml" ContentType="application/inkml+xml"/>
  <Override PartName="/ppt/ink/ink1781.xml" ContentType="application/inkml+xml"/>
  <Override PartName="/ppt/ink/ink1782.xml" ContentType="application/inkml+xml"/>
  <Override PartName="/ppt/ink/ink1783.xml" ContentType="application/inkml+xml"/>
  <Override PartName="/ppt/ink/ink1784.xml" ContentType="application/inkml+xml"/>
  <Override PartName="/ppt/ink/ink1785.xml" ContentType="application/inkml+xml"/>
  <Override PartName="/ppt/ink/ink1786.xml" ContentType="application/inkml+xml"/>
  <Override PartName="/ppt/ink/ink1787.xml" ContentType="application/inkml+xml"/>
  <Override PartName="/ppt/ink/ink1788.xml" ContentType="application/inkml+xml"/>
  <Override PartName="/ppt/ink/ink1789.xml" ContentType="application/inkml+xml"/>
  <Override PartName="/ppt/ink/ink1790.xml" ContentType="application/inkml+xml"/>
  <Override PartName="/ppt/ink/ink1791.xml" ContentType="application/inkml+xml"/>
  <Override PartName="/ppt/ink/ink1792.xml" ContentType="application/inkml+xml"/>
  <Override PartName="/ppt/ink/ink1793.xml" ContentType="application/inkml+xml"/>
  <Override PartName="/ppt/ink/ink1794.xml" ContentType="application/inkml+xml"/>
  <Override PartName="/ppt/ink/ink1795.xml" ContentType="application/inkml+xml"/>
  <Override PartName="/ppt/ink/ink1796.xml" ContentType="application/inkml+xml"/>
  <Override PartName="/ppt/ink/ink1797.xml" ContentType="application/inkml+xml"/>
  <Override PartName="/ppt/ink/ink1798.xml" ContentType="application/inkml+xml"/>
  <Override PartName="/ppt/ink/ink1799.xml" ContentType="application/inkml+xml"/>
  <Override PartName="/ppt/ink/ink1800.xml" ContentType="application/inkml+xml"/>
  <Override PartName="/ppt/ink/ink1801.xml" ContentType="application/inkml+xml"/>
  <Override PartName="/ppt/ink/ink1802.xml" ContentType="application/inkml+xml"/>
  <Override PartName="/ppt/ink/ink1803.xml" ContentType="application/inkml+xml"/>
  <Override PartName="/ppt/ink/ink1804.xml" ContentType="application/inkml+xml"/>
  <Override PartName="/ppt/ink/ink1805.xml" ContentType="application/inkml+xml"/>
  <Override PartName="/ppt/ink/ink1806.xml" ContentType="application/inkml+xml"/>
  <Override PartName="/ppt/ink/ink1807.xml" ContentType="application/inkml+xml"/>
  <Override PartName="/ppt/ink/ink1808.xml" ContentType="application/inkml+xml"/>
  <Override PartName="/ppt/ink/ink1809.xml" ContentType="application/inkml+xml"/>
  <Override PartName="/ppt/ink/ink1810.xml" ContentType="application/inkml+xml"/>
  <Override PartName="/ppt/ink/ink1811.xml" ContentType="application/inkml+xml"/>
  <Override PartName="/ppt/ink/ink1812.xml" ContentType="application/inkml+xml"/>
  <Override PartName="/ppt/ink/ink1813.xml" ContentType="application/inkml+xml"/>
  <Override PartName="/ppt/ink/ink1814.xml" ContentType="application/inkml+xml"/>
  <Override PartName="/ppt/ink/ink1815.xml" ContentType="application/inkml+xml"/>
  <Override PartName="/ppt/ink/ink1816.xml" ContentType="application/inkml+xml"/>
  <Override PartName="/ppt/ink/ink1817.xml" ContentType="application/inkml+xml"/>
  <Override PartName="/ppt/ink/ink1818.xml" ContentType="application/inkml+xml"/>
  <Override PartName="/ppt/ink/ink1819.xml" ContentType="application/inkml+xml"/>
  <Override PartName="/ppt/ink/ink1820.xml" ContentType="application/inkml+xml"/>
  <Override PartName="/ppt/ink/ink1821.xml" ContentType="application/inkml+xml"/>
  <Override PartName="/ppt/ink/ink1822.xml" ContentType="application/inkml+xml"/>
  <Override PartName="/ppt/ink/ink1823.xml" ContentType="application/inkml+xml"/>
  <Override PartName="/ppt/ink/ink1824.xml" ContentType="application/inkml+xml"/>
  <Override PartName="/ppt/ink/ink1825.xml" ContentType="application/inkml+xml"/>
  <Override PartName="/ppt/ink/ink1826.xml" ContentType="application/inkml+xml"/>
  <Override PartName="/ppt/ink/ink1827.xml" ContentType="application/inkml+xml"/>
  <Override PartName="/ppt/ink/ink1828.xml" ContentType="application/inkml+xml"/>
  <Override PartName="/ppt/ink/ink1829.xml" ContentType="application/inkml+xml"/>
  <Override PartName="/ppt/ink/ink1830.xml" ContentType="application/inkml+xml"/>
  <Override PartName="/ppt/ink/ink1831.xml" ContentType="application/inkml+xml"/>
  <Override PartName="/ppt/ink/ink1832.xml" ContentType="application/inkml+xml"/>
  <Override PartName="/ppt/ink/ink1833.xml" ContentType="application/inkml+xml"/>
  <Override PartName="/ppt/ink/ink1834.xml" ContentType="application/inkml+xml"/>
  <Override PartName="/ppt/ink/ink1835.xml" ContentType="application/inkml+xml"/>
  <Override PartName="/ppt/ink/ink1836.xml" ContentType="application/inkml+xml"/>
  <Override PartName="/ppt/ink/ink1837.xml" ContentType="application/inkml+xml"/>
  <Override PartName="/ppt/ink/ink1838.xml" ContentType="application/inkml+xml"/>
  <Override PartName="/ppt/ink/ink1839.xml" ContentType="application/inkml+xml"/>
  <Override PartName="/ppt/ink/ink1840.xml" ContentType="application/inkml+xml"/>
  <Override PartName="/ppt/ink/ink1841.xml" ContentType="application/inkml+xml"/>
  <Override PartName="/ppt/ink/ink1842.xml" ContentType="application/inkml+xml"/>
  <Override PartName="/ppt/ink/ink1843.xml" ContentType="application/inkml+xml"/>
  <Override PartName="/ppt/ink/ink1844.xml" ContentType="application/inkml+xml"/>
  <Override PartName="/ppt/ink/ink1845.xml" ContentType="application/inkml+xml"/>
  <Override PartName="/ppt/ink/ink1846.xml" ContentType="application/inkml+xml"/>
  <Override PartName="/ppt/ink/ink1847.xml" ContentType="application/inkml+xml"/>
  <Override PartName="/ppt/ink/ink1848.xml" ContentType="application/inkml+xml"/>
  <Override PartName="/ppt/ink/ink1849.xml" ContentType="application/inkml+xml"/>
  <Override PartName="/ppt/ink/ink1850.xml" ContentType="application/inkml+xml"/>
  <Override PartName="/ppt/ink/ink1851.xml" ContentType="application/inkml+xml"/>
  <Override PartName="/ppt/ink/ink1852.xml" ContentType="application/inkml+xml"/>
  <Override PartName="/ppt/ink/ink1853.xml" ContentType="application/inkml+xml"/>
  <Override PartName="/ppt/ink/ink1854.xml" ContentType="application/inkml+xml"/>
  <Override PartName="/ppt/ink/ink1855.xml" ContentType="application/inkml+xml"/>
  <Override PartName="/ppt/ink/ink1856.xml" ContentType="application/inkml+xml"/>
  <Override PartName="/ppt/ink/ink1857.xml" ContentType="application/inkml+xml"/>
  <Override PartName="/ppt/ink/ink1858.xml" ContentType="application/inkml+xml"/>
  <Override PartName="/ppt/ink/ink1859.xml" ContentType="application/inkml+xml"/>
  <Override PartName="/ppt/ink/ink1860.xml" ContentType="application/inkml+xml"/>
  <Override PartName="/ppt/ink/ink1861.xml" ContentType="application/inkml+xml"/>
  <Override PartName="/ppt/ink/ink1862.xml" ContentType="application/inkml+xml"/>
  <Override PartName="/ppt/ink/ink1863.xml" ContentType="application/inkml+xml"/>
  <Override PartName="/ppt/ink/ink1864.xml" ContentType="application/inkml+xml"/>
  <Override PartName="/ppt/ink/ink1865.xml" ContentType="application/inkml+xml"/>
  <Override PartName="/ppt/ink/ink1866.xml" ContentType="application/inkml+xml"/>
  <Override PartName="/ppt/ink/ink1867.xml" ContentType="application/inkml+xml"/>
  <Override PartName="/ppt/ink/ink1868.xml" ContentType="application/inkml+xml"/>
  <Override PartName="/ppt/ink/ink1869.xml" ContentType="application/inkml+xml"/>
  <Override PartName="/ppt/ink/ink1870.xml" ContentType="application/inkml+xml"/>
  <Override PartName="/ppt/ink/ink1871.xml" ContentType="application/inkml+xml"/>
  <Override PartName="/ppt/ink/ink1872.xml" ContentType="application/inkml+xml"/>
  <Override PartName="/ppt/ink/ink1873.xml" ContentType="application/inkml+xml"/>
  <Override PartName="/ppt/ink/ink1874.xml" ContentType="application/inkml+xml"/>
  <Override PartName="/ppt/ink/ink1875.xml" ContentType="application/inkml+xml"/>
  <Override PartName="/ppt/ink/ink1876.xml" ContentType="application/inkml+xml"/>
  <Override PartName="/ppt/ink/ink1877.xml" ContentType="application/inkml+xml"/>
  <Override PartName="/ppt/ink/ink1878.xml" ContentType="application/inkml+xml"/>
  <Override PartName="/ppt/ink/ink1879.xml" ContentType="application/inkml+xml"/>
  <Override PartName="/ppt/ink/ink1880.xml" ContentType="application/inkml+xml"/>
  <Override PartName="/ppt/ink/ink1881.xml" ContentType="application/inkml+xml"/>
  <Override PartName="/ppt/ink/ink1882.xml" ContentType="application/inkml+xml"/>
  <Override PartName="/ppt/ink/ink1883.xml" ContentType="application/inkml+xml"/>
  <Override PartName="/ppt/ink/ink1884.xml" ContentType="application/inkml+xml"/>
  <Override PartName="/ppt/ink/ink1885.xml" ContentType="application/inkml+xml"/>
  <Override PartName="/ppt/ink/ink1886.xml" ContentType="application/inkml+xml"/>
  <Override PartName="/ppt/ink/ink1887.xml" ContentType="application/inkml+xml"/>
  <Override PartName="/ppt/ink/ink1888.xml" ContentType="application/inkml+xml"/>
  <Override PartName="/ppt/ink/ink1889.xml" ContentType="application/inkml+xml"/>
  <Override PartName="/ppt/ink/ink1890.xml" ContentType="application/inkml+xml"/>
  <Override PartName="/ppt/ink/ink1891.xml" ContentType="application/inkml+xml"/>
  <Override PartName="/ppt/ink/ink1892.xml" ContentType="application/inkml+xml"/>
  <Override PartName="/ppt/ink/ink1893.xml" ContentType="application/inkml+xml"/>
  <Override PartName="/ppt/ink/ink1894.xml" ContentType="application/inkml+xml"/>
  <Override PartName="/ppt/ink/ink1895.xml" ContentType="application/inkml+xml"/>
  <Override PartName="/ppt/ink/ink1896.xml" ContentType="application/inkml+xml"/>
  <Override PartName="/ppt/ink/ink1897.xml" ContentType="application/inkml+xml"/>
  <Override PartName="/ppt/ink/ink1898.xml" ContentType="application/inkml+xml"/>
  <Override PartName="/ppt/ink/ink1899.xml" ContentType="application/inkml+xml"/>
  <Override PartName="/ppt/ink/ink1900.xml" ContentType="application/inkml+xml"/>
  <Override PartName="/ppt/ink/ink1901.xml" ContentType="application/inkml+xml"/>
  <Override PartName="/ppt/ink/ink1902.xml" ContentType="application/inkml+xml"/>
  <Override PartName="/ppt/ink/ink1903.xml" ContentType="application/inkml+xml"/>
  <Override PartName="/ppt/ink/ink1904.xml" ContentType="application/inkml+xml"/>
  <Override PartName="/ppt/ink/ink1905.xml" ContentType="application/inkml+xml"/>
  <Override PartName="/ppt/ink/ink1906.xml" ContentType="application/inkml+xml"/>
  <Override PartName="/ppt/ink/ink1907.xml" ContentType="application/inkml+xml"/>
  <Override PartName="/ppt/ink/ink1908.xml" ContentType="application/inkml+xml"/>
  <Override PartName="/ppt/ink/ink1909.xml" ContentType="application/inkml+xml"/>
  <Override PartName="/ppt/ink/ink1910.xml" ContentType="application/inkml+xml"/>
  <Override PartName="/ppt/ink/ink1911.xml" ContentType="application/inkml+xml"/>
  <Override PartName="/ppt/ink/ink1912.xml" ContentType="application/inkml+xml"/>
  <Override PartName="/ppt/ink/ink1913.xml" ContentType="application/inkml+xml"/>
  <Override PartName="/ppt/ink/ink1914.xml" ContentType="application/inkml+xml"/>
  <Override PartName="/ppt/ink/ink1915.xml" ContentType="application/inkml+xml"/>
  <Override PartName="/ppt/ink/ink1916.xml" ContentType="application/inkml+xml"/>
  <Override PartName="/ppt/ink/ink1917.xml" ContentType="application/inkml+xml"/>
  <Override PartName="/ppt/ink/ink1918.xml" ContentType="application/inkml+xml"/>
  <Override PartName="/ppt/ink/ink1919.xml" ContentType="application/inkml+xml"/>
  <Override PartName="/ppt/ink/ink1920.xml" ContentType="application/inkml+xml"/>
  <Override PartName="/ppt/ink/ink1921.xml" ContentType="application/inkml+xml"/>
  <Override PartName="/ppt/ink/ink1922.xml" ContentType="application/inkml+xml"/>
  <Override PartName="/ppt/ink/ink1923.xml" ContentType="application/inkml+xml"/>
  <Override PartName="/ppt/ink/ink1924.xml" ContentType="application/inkml+xml"/>
  <Override PartName="/ppt/ink/ink1925.xml" ContentType="application/inkml+xml"/>
  <Override PartName="/ppt/ink/ink1926.xml" ContentType="application/inkml+xml"/>
  <Override PartName="/ppt/ink/ink1927.xml" ContentType="application/inkml+xml"/>
  <Override PartName="/ppt/ink/ink1928.xml" ContentType="application/inkml+xml"/>
  <Override PartName="/ppt/ink/ink1929.xml" ContentType="application/inkml+xml"/>
  <Override PartName="/ppt/ink/ink1930.xml" ContentType="application/inkml+xml"/>
  <Override PartName="/ppt/ink/ink1931.xml" ContentType="application/inkml+xml"/>
  <Override PartName="/ppt/ink/ink1932.xml" ContentType="application/inkml+xml"/>
  <Override PartName="/ppt/ink/ink1933.xml" ContentType="application/inkml+xml"/>
  <Override PartName="/ppt/ink/ink1934.xml" ContentType="application/inkml+xml"/>
  <Override PartName="/ppt/ink/ink1935.xml" ContentType="application/inkml+xml"/>
  <Override PartName="/ppt/ink/ink1936.xml" ContentType="application/inkml+xml"/>
  <Override PartName="/ppt/ink/ink1937.xml" ContentType="application/inkml+xml"/>
  <Override PartName="/ppt/ink/ink1938.xml" ContentType="application/inkml+xml"/>
  <Override PartName="/ppt/ink/ink1939.xml" ContentType="application/inkml+xml"/>
  <Override PartName="/ppt/ink/ink1940.xml" ContentType="application/inkml+xml"/>
  <Override PartName="/ppt/ink/ink1941.xml" ContentType="application/inkml+xml"/>
  <Override PartName="/ppt/ink/ink1942.xml" ContentType="application/inkml+xml"/>
  <Override PartName="/ppt/ink/ink1943.xml" ContentType="application/inkml+xml"/>
  <Override PartName="/ppt/ink/ink1944.xml" ContentType="application/inkml+xml"/>
  <Override PartName="/ppt/ink/ink1945.xml" ContentType="application/inkml+xml"/>
  <Override PartName="/ppt/ink/ink1946.xml" ContentType="application/inkml+xml"/>
  <Override PartName="/ppt/ink/ink1947.xml" ContentType="application/inkml+xml"/>
  <Override PartName="/ppt/ink/ink1948.xml" ContentType="application/inkml+xml"/>
  <Override PartName="/ppt/ink/ink1949.xml" ContentType="application/inkml+xml"/>
  <Override PartName="/ppt/ink/ink1950.xml" ContentType="application/inkml+xml"/>
  <Override PartName="/ppt/ink/ink1951.xml" ContentType="application/inkml+xml"/>
  <Override PartName="/ppt/ink/ink1952.xml" ContentType="application/inkml+xml"/>
  <Override PartName="/ppt/ink/ink1953.xml" ContentType="application/inkml+xml"/>
  <Override PartName="/ppt/ink/ink1954.xml" ContentType="application/inkml+xml"/>
  <Override PartName="/ppt/ink/ink1955.xml" ContentType="application/inkml+xml"/>
  <Override PartName="/ppt/ink/ink1956.xml" ContentType="application/inkml+xml"/>
  <Override PartName="/ppt/ink/ink1957.xml" ContentType="application/inkml+xml"/>
  <Override PartName="/ppt/ink/ink1958.xml" ContentType="application/inkml+xml"/>
  <Override PartName="/ppt/ink/ink1959.xml" ContentType="application/inkml+xml"/>
  <Override PartName="/ppt/ink/ink1960.xml" ContentType="application/inkml+xml"/>
  <Override PartName="/ppt/ink/ink1961.xml" ContentType="application/inkml+xml"/>
  <Override PartName="/ppt/ink/ink1962.xml" ContentType="application/inkml+xml"/>
  <Override PartName="/ppt/ink/ink1963.xml" ContentType="application/inkml+xml"/>
  <Override PartName="/ppt/ink/ink1964.xml" ContentType="application/inkml+xml"/>
  <Override PartName="/ppt/ink/ink1965.xml" ContentType="application/inkml+xml"/>
  <Override PartName="/ppt/ink/ink1966.xml" ContentType="application/inkml+xml"/>
  <Override PartName="/ppt/ink/ink1967.xml" ContentType="application/inkml+xml"/>
  <Override PartName="/ppt/ink/ink1968.xml" ContentType="application/inkml+xml"/>
  <Override PartName="/ppt/ink/ink1969.xml" ContentType="application/inkml+xml"/>
  <Override PartName="/ppt/ink/ink1970.xml" ContentType="application/inkml+xml"/>
  <Override PartName="/ppt/ink/ink1971.xml" ContentType="application/inkml+xml"/>
  <Override PartName="/ppt/ink/ink1972.xml" ContentType="application/inkml+xml"/>
  <Override PartName="/ppt/ink/ink1973.xml" ContentType="application/inkml+xml"/>
  <Override PartName="/ppt/ink/ink1974.xml" ContentType="application/inkml+xml"/>
  <Override PartName="/ppt/ink/ink1975.xml" ContentType="application/inkml+xml"/>
  <Override PartName="/ppt/ink/ink1976.xml" ContentType="application/inkml+xml"/>
  <Override PartName="/ppt/ink/ink1977.xml" ContentType="application/inkml+xml"/>
  <Override PartName="/ppt/ink/ink1978.xml" ContentType="application/inkml+xml"/>
  <Override PartName="/ppt/ink/ink1979.xml" ContentType="application/inkml+xml"/>
  <Override PartName="/ppt/ink/ink1980.xml" ContentType="application/inkml+xml"/>
  <Override PartName="/ppt/ink/ink1981.xml" ContentType="application/inkml+xml"/>
  <Override PartName="/ppt/ink/ink1982.xml" ContentType="application/inkml+xml"/>
  <Override PartName="/ppt/ink/ink1983.xml" ContentType="application/inkml+xml"/>
  <Override PartName="/ppt/ink/ink1984.xml" ContentType="application/inkml+xml"/>
  <Override PartName="/ppt/ink/ink1985.xml" ContentType="application/inkml+xml"/>
  <Override PartName="/ppt/ink/ink1986.xml" ContentType="application/inkml+xml"/>
  <Override PartName="/ppt/ink/ink1987.xml" ContentType="application/inkml+xml"/>
  <Override PartName="/ppt/ink/ink1988.xml" ContentType="application/inkml+xml"/>
  <Override PartName="/ppt/ink/ink1989.xml" ContentType="application/inkml+xml"/>
  <Override PartName="/ppt/ink/ink1990.xml" ContentType="application/inkml+xml"/>
  <Override PartName="/ppt/ink/ink1991.xml" ContentType="application/inkml+xml"/>
  <Override PartName="/ppt/ink/ink1992.xml" ContentType="application/inkml+xml"/>
  <Override PartName="/ppt/ink/ink1993.xml" ContentType="application/inkml+xml"/>
  <Override PartName="/ppt/ink/ink1994.xml" ContentType="application/inkml+xml"/>
  <Override PartName="/ppt/ink/ink1995.xml" ContentType="application/inkml+xml"/>
  <Override PartName="/ppt/ink/ink1996.xml" ContentType="application/inkml+xml"/>
  <Override PartName="/ppt/ink/ink1997.xml" ContentType="application/inkml+xml"/>
  <Override PartName="/ppt/ink/ink1998.xml" ContentType="application/inkml+xml"/>
  <Override PartName="/ppt/ink/ink1999.xml" ContentType="application/inkml+xml"/>
  <Override PartName="/ppt/ink/ink2000.xml" ContentType="application/inkml+xml"/>
  <Override PartName="/ppt/ink/ink2001.xml" ContentType="application/inkml+xml"/>
  <Override PartName="/ppt/ink/ink2002.xml" ContentType="application/inkml+xml"/>
  <Override PartName="/ppt/ink/ink2003.xml" ContentType="application/inkml+xml"/>
  <Override PartName="/ppt/ink/ink2004.xml" ContentType="application/inkml+xml"/>
  <Override PartName="/ppt/ink/ink2005.xml" ContentType="application/inkml+xml"/>
  <Override PartName="/ppt/ink/ink2006.xml" ContentType="application/inkml+xml"/>
  <Override PartName="/ppt/ink/ink2007.xml" ContentType="application/inkml+xml"/>
  <Override PartName="/ppt/ink/ink2008.xml" ContentType="application/inkml+xml"/>
  <Override PartName="/ppt/ink/ink2009.xml" ContentType="application/inkml+xml"/>
  <Override PartName="/ppt/ink/ink2010.xml" ContentType="application/inkml+xml"/>
  <Override PartName="/ppt/ink/ink2011.xml" ContentType="application/inkml+xml"/>
  <Override PartName="/ppt/ink/ink2012.xml" ContentType="application/inkml+xml"/>
  <Override PartName="/ppt/ink/ink2013.xml" ContentType="application/inkml+xml"/>
  <Override PartName="/ppt/ink/ink2014.xml" ContentType="application/inkml+xml"/>
  <Override PartName="/ppt/ink/ink2015.xml" ContentType="application/inkml+xml"/>
  <Override PartName="/ppt/ink/ink2016.xml" ContentType="application/inkml+xml"/>
  <Override PartName="/ppt/ink/ink2017.xml" ContentType="application/inkml+xml"/>
  <Override PartName="/ppt/ink/ink2018.xml" ContentType="application/inkml+xml"/>
  <Override PartName="/ppt/ink/ink2019.xml" ContentType="application/inkml+xml"/>
  <Override PartName="/ppt/ink/ink2020.xml" ContentType="application/inkml+xml"/>
  <Override PartName="/ppt/ink/ink2021.xml" ContentType="application/inkml+xml"/>
  <Override PartName="/ppt/ink/ink2022.xml" ContentType="application/inkml+xml"/>
  <Override PartName="/ppt/ink/ink2023.xml" ContentType="application/inkml+xml"/>
  <Override PartName="/ppt/ink/ink2024.xml" ContentType="application/inkml+xml"/>
  <Override PartName="/ppt/ink/ink2025.xml" ContentType="application/inkml+xml"/>
  <Override PartName="/ppt/ink/ink2026.xml" ContentType="application/inkml+xml"/>
  <Override PartName="/ppt/ink/ink2027.xml" ContentType="application/inkml+xml"/>
  <Override PartName="/ppt/ink/ink2028.xml" ContentType="application/inkml+xml"/>
  <Override PartName="/ppt/ink/ink2029.xml" ContentType="application/inkml+xml"/>
  <Override PartName="/ppt/ink/ink2030.xml" ContentType="application/inkml+xml"/>
  <Override PartName="/ppt/ink/ink2031.xml" ContentType="application/inkml+xml"/>
  <Override PartName="/ppt/ink/ink2032.xml" ContentType="application/inkml+xml"/>
  <Override PartName="/ppt/ink/ink2033.xml" ContentType="application/inkml+xml"/>
  <Override PartName="/ppt/ink/ink2034.xml" ContentType="application/inkml+xml"/>
  <Override PartName="/ppt/ink/ink2035.xml" ContentType="application/inkml+xml"/>
  <Override PartName="/ppt/ink/ink2036.xml" ContentType="application/inkml+xml"/>
  <Override PartName="/ppt/ink/ink2037.xml" ContentType="application/inkml+xml"/>
  <Override PartName="/ppt/ink/ink2038.xml" ContentType="application/inkml+xml"/>
  <Override PartName="/ppt/ink/ink2039.xml" ContentType="application/inkml+xml"/>
  <Override PartName="/ppt/ink/ink2040.xml" ContentType="application/inkml+xml"/>
  <Override PartName="/ppt/ink/ink2041.xml" ContentType="application/inkml+xml"/>
  <Override PartName="/ppt/ink/ink2042.xml" ContentType="application/inkml+xml"/>
  <Override PartName="/ppt/ink/ink2043.xml" ContentType="application/inkml+xml"/>
  <Override PartName="/ppt/ink/ink2044.xml" ContentType="application/inkml+xml"/>
  <Override PartName="/ppt/ink/ink2045.xml" ContentType="application/inkml+xml"/>
  <Override PartName="/ppt/ink/ink2046.xml" ContentType="application/inkml+xml"/>
  <Override PartName="/ppt/ink/ink2047.xml" ContentType="application/inkml+xml"/>
  <Override PartName="/ppt/ink/ink2048.xml" ContentType="application/inkml+xml"/>
  <Override PartName="/ppt/ink/ink2049.xml" ContentType="application/inkml+xml"/>
  <Override PartName="/ppt/ink/ink2050.xml" ContentType="application/inkml+xml"/>
  <Override PartName="/ppt/ink/ink2051.xml" ContentType="application/inkml+xml"/>
  <Override PartName="/ppt/ink/ink2052.xml" ContentType="application/inkml+xml"/>
  <Override PartName="/ppt/ink/ink2053.xml" ContentType="application/inkml+xml"/>
  <Override PartName="/ppt/ink/ink2054.xml" ContentType="application/inkml+xml"/>
  <Override PartName="/ppt/ink/ink2055.xml" ContentType="application/inkml+xml"/>
  <Override PartName="/ppt/ink/ink2056.xml" ContentType="application/inkml+xml"/>
  <Override PartName="/ppt/ink/ink2057.xml" ContentType="application/inkml+xml"/>
  <Override PartName="/ppt/ink/ink2058.xml" ContentType="application/inkml+xml"/>
  <Override PartName="/ppt/ink/ink2059.xml" ContentType="application/inkml+xml"/>
  <Override PartName="/ppt/ink/ink2060.xml" ContentType="application/inkml+xml"/>
  <Override PartName="/ppt/ink/ink2061.xml" ContentType="application/inkml+xml"/>
  <Override PartName="/ppt/ink/ink2062.xml" ContentType="application/inkml+xml"/>
  <Override PartName="/ppt/ink/ink2063.xml" ContentType="application/inkml+xml"/>
  <Override PartName="/ppt/ink/ink2064.xml" ContentType="application/inkml+xml"/>
  <Override PartName="/ppt/ink/ink2065.xml" ContentType="application/inkml+xml"/>
  <Override PartName="/ppt/ink/ink2066.xml" ContentType="application/inkml+xml"/>
  <Override PartName="/ppt/ink/ink2067.xml" ContentType="application/inkml+xml"/>
  <Override PartName="/ppt/ink/ink2068.xml" ContentType="application/inkml+xml"/>
  <Override PartName="/ppt/ink/ink2069.xml" ContentType="application/inkml+xml"/>
  <Override PartName="/ppt/ink/ink2070.xml" ContentType="application/inkml+xml"/>
  <Override PartName="/ppt/ink/ink2071.xml" ContentType="application/inkml+xml"/>
  <Override PartName="/ppt/ink/ink2072.xml" ContentType="application/inkml+xml"/>
  <Override PartName="/ppt/ink/ink2073.xml" ContentType="application/inkml+xml"/>
  <Override PartName="/ppt/ink/ink2074.xml" ContentType="application/inkml+xml"/>
  <Override PartName="/ppt/ink/ink2075.xml" ContentType="application/inkml+xml"/>
  <Override PartName="/ppt/ink/ink2076.xml" ContentType="application/inkml+xml"/>
  <Override PartName="/ppt/ink/ink2077.xml" ContentType="application/inkml+xml"/>
  <Override PartName="/ppt/ink/ink2078.xml" ContentType="application/inkml+xml"/>
  <Override PartName="/ppt/ink/ink2079.xml" ContentType="application/inkml+xml"/>
  <Override PartName="/ppt/ink/ink2080.xml" ContentType="application/inkml+xml"/>
  <Override PartName="/ppt/ink/ink2081.xml" ContentType="application/inkml+xml"/>
  <Override PartName="/ppt/ink/ink2082.xml" ContentType="application/inkml+xml"/>
  <Override PartName="/ppt/ink/ink2083.xml" ContentType="application/inkml+xml"/>
  <Override PartName="/ppt/ink/ink2084.xml" ContentType="application/inkml+xml"/>
  <Override PartName="/ppt/ink/ink2085.xml" ContentType="application/inkml+xml"/>
  <Override PartName="/ppt/ink/ink2086.xml" ContentType="application/inkml+xml"/>
  <Override PartName="/ppt/ink/ink2087.xml" ContentType="application/inkml+xml"/>
  <Override PartName="/ppt/ink/ink2088.xml" ContentType="application/inkml+xml"/>
  <Override PartName="/ppt/ink/ink2089.xml" ContentType="application/inkml+xml"/>
  <Override PartName="/ppt/ink/ink2090.xml" ContentType="application/inkml+xml"/>
  <Override PartName="/ppt/ink/ink2091.xml" ContentType="application/inkml+xml"/>
  <Override PartName="/ppt/ink/ink2092.xml" ContentType="application/inkml+xml"/>
  <Override PartName="/ppt/ink/ink2093.xml" ContentType="application/inkml+xml"/>
  <Override PartName="/ppt/ink/ink2094.xml" ContentType="application/inkml+xml"/>
  <Override PartName="/ppt/ink/ink2095.xml" ContentType="application/inkml+xml"/>
  <Override PartName="/ppt/ink/ink2096.xml" ContentType="application/inkml+xml"/>
  <Override PartName="/ppt/ink/ink2097.xml" ContentType="application/inkml+xml"/>
  <Override PartName="/ppt/ink/ink2098.xml" ContentType="application/inkml+xml"/>
  <Override PartName="/ppt/ink/ink2099.xml" ContentType="application/inkml+xml"/>
  <Override PartName="/ppt/ink/ink2100.xml" ContentType="application/inkml+xml"/>
  <Override PartName="/ppt/ink/ink2101.xml" ContentType="application/inkml+xml"/>
  <Override PartName="/ppt/ink/ink2102.xml" ContentType="application/inkml+xml"/>
  <Override PartName="/ppt/ink/ink2103.xml" ContentType="application/inkml+xml"/>
  <Override PartName="/ppt/ink/ink2104.xml" ContentType="application/inkml+xml"/>
  <Override PartName="/ppt/ink/ink2105.xml" ContentType="application/inkml+xml"/>
  <Override PartName="/ppt/ink/ink2106.xml" ContentType="application/inkml+xml"/>
  <Override PartName="/ppt/ink/ink2107.xml" ContentType="application/inkml+xml"/>
  <Override PartName="/ppt/ink/ink2108.xml" ContentType="application/inkml+xml"/>
  <Override PartName="/ppt/ink/ink2109.xml" ContentType="application/inkml+xml"/>
  <Override PartName="/ppt/ink/ink2110.xml" ContentType="application/inkml+xml"/>
  <Override PartName="/ppt/ink/ink2111.xml" ContentType="application/inkml+xml"/>
  <Override PartName="/ppt/ink/ink2112.xml" ContentType="application/inkml+xml"/>
  <Override PartName="/ppt/ink/ink2113.xml" ContentType="application/inkml+xml"/>
  <Override PartName="/ppt/ink/ink2114.xml" ContentType="application/inkml+xml"/>
  <Override PartName="/ppt/ink/ink2115.xml" ContentType="application/inkml+xml"/>
  <Override PartName="/ppt/ink/ink2116.xml" ContentType="application/inkml+xml"/>
  <Override PartName="/ppt/ink/ink2117.xml" ContentType="application/inkml+xml"/>
  <Override PartName="/ppt/ink/ink2118.xml" ContentType="application/inkml+xml"/>
  <Override PartName="/ppt/ink/ink2119.xml" ContentType="application/inkml+xml"/>
  <Override PartName="/ppt/ink/ink2120.xml" ContentType="application/inkml+xml"/>
  <Override PartName="/ppt/ink/ink2121.xml" ContentType="application/inkml+xml"/>
  <Override PartName="/ppt/ink/ink2122.xml" ContentType="application/inkml+xml"/>
  <Override PartName="/ppt/ink/ink2123.xml" ContentType="application/inkml+xml"/>
  <Override PartName="/ppt/ink/ink2124.xml" ContentType="application/inkml+xml"/>
  <Override PartName="/ppt/ink/ink2125.xml" ContentType="application/inkml+xml"/>
  <Override PartName="/ppt/ink/ink2126.xml" ContentType="application/inkml+xml"/>
  <Override PartName="/ppt/ink/ink2127.xml" ContentType="application/inkml+xml"/>
  <Override PartName="/ppt/ink/ink2128.xml" ContentType="application/inkml+xml"/>
  <Override PartName="/ppt/ink/ink2129.xml" ContentType="application/inkml+xml"/>
  <Override PartName="/ppt/ink/ink2130.xml" ContentType="application/inkml+xml"/>
  <Override PartName="/ppt/ink/ink2131.xml" ContentType="application/inkml+xml"/>
  <Override PartName="/ppt/ink/ink2132.xml" ContentType="application/inkml+xml"/>
  <Override PartName="/ppt/ink/ink2133.xml" ContentType="application/inkml+xml"/>
  <Override PartName="/ppt/ink/ink2134.xml" ContentType="application/inkml+xml"/>
  <Override PartName="/ppt/ink/ink2135.xml" ContentType="application/inkml+xml"/>
  <Override PartName="/ppt/ink/ink2136.xml" ContentType="application/inkml+xml"/>
  <Override PartName="/ppt/ink/ink2137.xml" ContentType="application/inkml+xml"/>
  <Override PartName="/ppt/ink/ink2138.xml" ContentType="application/inkml+xml"/>
  <Override PartName="/ppt/ink/ink2139.xml" ContentType="application/inkml+xml"/>
  <Override PartName="/ppt/ink/ink2140.xml" ContentType="application/inkml+xml"/>
  <Override PartName="/ppt/ink/ink2141.xml" ContentType="application/inkml+xml"/>
  <Override PartName="/ppt/ink/ink2142.xml" ContentType="application/inkml+xml"/>
  <Override PartName="/ppt/ink/ink2143.xml" ContentType="application/inkml+xml"/>
  <Override PartName="/ppt/ink/ink2144.xml" ContentType="application/inkml+xml"/>
  <Override PartName="/ppt/ink/ink2145.xml" ContentType="application/inkml+xml"/>
  <Override PartName="/ppt/ink/ink2146.xml" ContentType="application/inkml+xml"/>
  <Override PartName="/ppt/ink/ink2147.xml" ContentType="application/inkml+xml"/>
  <Override PartName="/ppt/ink/ink2148.xml" ContentType="application/inkml+xml"/>
  <Override PartName="/ppt/ink/ink2149.xml" ContentType="application/inkml+xml"/>
  <Override PartName="/ppt/ink/ink2150.xml" ContentType="application/inkml+xml"/>
  <Override PartName="/ppt/ink/ink2151.xml" ContentType="application/inkml+xml"/>
  <Override PartName="/ppt/ink/ink2152.xml" ContentType="application/inkml+xml"/>
  <Override PartName="/ppt/ink/ink2153.xml" ContentType="application/inkml+xml"/>
  <Override PartName="/ppt/ink/ink2154.xml" ContentType="application/inkml+xml"/>
  <Override PartName="/ppt/ink/ink2155.xml" ContentType="application/inkml+xml"/>
  <Override PartName="/ppt/ink/ink2156.xml" ContentType="application/inkml+xml"/>
  <Override PartName="/ppt/ink/ink2157.xml" ContentType="application/inkml+xml"/>
  <Override PartName="/ppt/ink/ink2158.xml" ContentType="application/inkml+xml"/>
  <Override PartName="/ppt/ink/ink2159.xml" ContentType="application/inkml+xml"/>
  <Override PartName="/ppt/ink/ink2160.xml" ContentType="application/inkml+xml"/>
  <Override PartName="/ppt/ink/ink2161.xml" ContentType="application/inkml+xml"/>
  <Override PartName="/ppt/ink/ink2162.xml" ContentType="application/inkml+xml"/>
  <Override PartName="/ppt/ink/ink2163.xml" ContentType="application/inkml+xml"/>
  <Override PartName="/ppt/ink/ink2164.xml" ContentType="application/inkml+xml"/>
  <Override PartName="/ppt/ink/ink2165.xml" ContentType="application/inkml+xml"/>
  <Override PartName="/ppt/ink/ink2166.xml" ContentType="application/inkml+xml"/>
  <Override PartName="/ppt/ink/ink2167.xml" ContentType="application/inkml+xml"/>
  <Override PartName="/ppt/ink/ink2168.xml" ContentType="application/inkml+xml"/>
  <Override PartName="/ppt/ink/ink2169.xml" ContentType="application/inkml+xml"/>
  <Override PartName="/ppt/ink/ink2170.xml" ContentType="application/inkml+xml"/>
  <Override PartName="/ppt/ink/ink2171.xml" ContentType="application/inkml+xml"/>
  <Override PartName="/ppt/ink/ink2172.xml" ContentType="application/inkml+xml"/>
  <Override PartName="/ppt/ink/ink2173.xml" ContentType="application/inkml+xml"/>
  <Override PartName="/ppt/ink/ink2174.xml" ContentType="application/inkml+xml"/>
  <Override PartName="/ppt/ink/ink2175.xml" ContentType="application/inkml+xml"/>
  <Override PartName="/ppt/ink/ink2176.xml" ContentType="application/inkml+xml"/>
  <Override PartName="/ppt/ink/ink2177.xml" ContentType="application/inkml+xml"/>
  <Override PartName="/ppt/ink/ink2178.xml" ContentType="application/inkml+xml"/>
  <Override PartName="/ppt/ink/ink2179.xml" ContentType="application/inkml+xml"/>
  <Override PartName="/ppt/ink/ink2180.xml" ContentType="application/inkml+xml"/>
  <Override PartName="/ppt/ink/ink2181.xml" ContentType="application/inkml+xml"/>
  <Override PartName="/ppt/ink/ink2182.xml" ContentType="application/inkml+xml"/>
  <Override PartName="/ppt/ink/ink2183.xml" ContentType="application/inkml+xml"/>
  <Override PartName="/ppt/ink/ink2184.xml" ContentType="application/inkml+xml"/>
  <Override PartName="/ppt/ink/ink2185.xml" ContentType="application/inkml+xml"/>
  <Override PartName="/ppt/ink/ink2186.xml" ContentType="application/inkml+xml"/>
  <Override PartName="/ppt/ink/ink2187.xml" ContentType="application/inkml+xml"/>
  <Override PartName="/ppt/ink/ink2188.xml" ContentType="application/inkml+xml"/>
  <Override PartName="/ppt/ink/ink2189.xml" ContentType="application/inkml+xml"/>
  <Override PartName="/ppt/ink/ink2190.xml" ContentType="application/inkml+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ink/ink2191.xml" ContentType="application/inkml+xml"/>
  <Override PartName="/ppt/ink/ink2192.xml" ContentType="application/inkml+xml"/>
  <Override PartName="/ppt/ink/ink2193.xml" ContentType="application/inkml+xml"/>
  <Override PartName="/ppt/ink/ink2194.xml" ContentType="application/inkml+xml"/>
  <Override PartName="/ppt/ink/ink2195.xml" ContentType="application/inkml+xml"/>
  <Override PartName="/ppt/ink/ink2196.xml" ContentType="application/inkml+xml"/>
  <Override PartName="/ppt/ink/ink2197.xml" ContentType="application/inkml+xml"/>
  <Override PartName="/ppt/ink/ink2198.xml" ContentType="application/inkml+xml"/>
  <Override PartName="/ppt/ink/ink2199.xml" ContentType="application/inkml+xml"/>
  <Override PartName="/ppt/ink/ink2200.xml" ContentType="application/inkml+xml"/>
  <Override PartName="/ppt/ink/ink2201.xml" ContentType="application/inkml+xml"/>
  <Override PartName="/ppt/ink/ink2202.xml" ContentType="application/inkml+xml"/>
  <Override PartName="/ppt/ink/ink2203.xml" ContentType="application/inkml+xml"/>
  <Override PartName="/ppt/ink/ink2204.xml" ContentType="application/inkml+xml"/>
  <Override PartName="/ppt/ink/ink2205.xml" ContentType="application/inkml+xml"/>
  <Override PartName="/ppt/ink/ink2206.xml" ContentType="application/inkml+xml"/>
  <Override PartName="/ppt/ink/ink2207.xml" ContentType="application/inkml+xml"/>
  <Override PartName="/ppt/ink/ink2208.xml" ContentType="application/inkml+xml"/>
  <Override PartName="/ppt/ink/ink2209.xml" ContentType="application/inkml+xml"/>
  <Override PartName="/ppt/ink/ink2210.xml" ContentType="application/inkml+xml"/>
  <Override PartName="/ppt/ink/ink2211.xml" ContentType="application/inkml+xml"/>
  <Override PartName="/ppt/ink/ink2212.xml" ContentType="application/inkml+xml"/>
  <Override PartName="/ppt/ink/ink2213.xml" ContentType="application/inkml+xml"/>
  <Override PartName="/ppt/ink/ink2214.xml" ContentType="application/inkml+xml"/>
  <Override PartName="/ppt/ink/ink2215.xml" ContentType="application/inkml+xml"/>
  <Override PartName="/ppt/ink/ink2216.xml" ContentType="application/inkml+xml"/>
  <Override PartName="/ppt/ink/ink2217.xml" ContentType="application/inkml+xml"/>
  <Override PartName="/ppt/ink/ink2218.xml" ContentType="application/inkml+xml"/>
  <Override PartName="/ppt/ink/ink2219.xml" ContentType="application/inkml+xml"/>
  <Override PartName="/ppt/ink/ink2220.xml" ContentType="application/inkml+xml"/>
  <Override PartName="/ppt/ink/ink2221.xml" ContentType="application/inkml+xml"/>
  <Override PartName="/ppt/ink/ink2222.xml" ContentType="application/inkml+xml"/>
  <Override PartName="/ppt/ink/ink2223.xml" ContentType="application/inkml+xml"/>
  <Override PartName="/ppt/ink/ink2224.xml" ContentType="application/inkml+xml"/>
  <Override PartName="/ppt/ink/ink2225.xml" ContentType="application/inkml+xml"/>
  <Override PartName="/ppt/ink/ink2226.xml" ContentType="application/inkml+xml"/>
  <Override PartName="/ppt/ink/ink2227.xml" ContentType="application/inkml+xml"/>
  <Override PartName="/ppt/ink/ink2228.xml" ContentType="application/inkml+xml"/>
  <Override PartName="/ppt/ink/ink2229.xml" ContentType="application/inkml+xml"/>
  <Override PartName="/ppt/ink/ink2230.xml" ContentType="application/inkml+xml"/>
  <Override PartName="/ppt/ink/ink2231.xml" ContentType="application/inkml+xml"/>
  <Override PartName="/ppt/ink/ink2232.xml" ContentType="application/inkml+xml"/>
  <Override PartName="/ppt/ink/ink2233.xml" ContentType="application/inkml+xml"/>
  <Override PartName="/ppt/ink/ink2234.xml" ContentType="application/inkml+xml"/>
  <Override PartName="/ppt/ink/ink2235.xml" ContentType="application/inkml+xml"/>
  <Override PartName="/ppt/ink/ink2236.xml" ContentType="application/inkml+xml"/>
  <Override PartName="/ppt/ink/ink2237.xml" ContentType="application/inkml+xml"/>
  <Override PartName="/ppt/ink/ink2238.xml" ContentType="application/inkml+xml"/>
  <Override PartName="/ppt/ink/ink2239.xml" ContentType="application/inkml+xml"/>
  <Override PartName="/ppt/ink/ink2240.xml" ContentType="application/inkml+xml"/>
  <Override PartName="/ppt/ink/ink2241.xml" ContentType="application/inkml+xml"/>
  <Override PartName="/ppt/ink/ink2242.xml" ContentType="application/inkml+xml"/>
  <Override PartName="/ppt/ink/ink2243.xml" ContentType="application/inkml+xml"/>
  <Override PartName="/ppt/ink/ink2244.xml" ContentType="application/inkml+xml"/>
  <Override PartName="/ppt/ink/ink2245.xml" ContentType="application/inkml+xml"/>
  <Override PartName="/ppt/ink/ink2246.xml" ContentType="application/inkml+xml"/>
  <Override PartName="/ppt/ink/ink2247.xml" ContentType="application/inkml+xml"/>
  <Override PartName="/ppt/ink/ink2248.xml" ContentType="application/inkml+xml"/>
  <Override PartName="/ppt/ink/ink2249.xml" ContentType="application/inkml+xml"/>
  <Override PartName="/ppt/ink/ink2250.xml" ContentType="application/inkml+xml"/>
  <Override PartName="/ppt/ink/ink2251.xml" ContentType="application/inkml+xml"/>
  <Override PartName="/ppt/ink/ink2252.xml" ContentType="application/inkml+xml"/>
  <Override PartName="/ppt/ink/ink2253.xml" ContentType="application/inkml+xml"/>
  <Override PartName="/ppt/ink/ink2254.xml" ContentType="application/inkml+xml"/>
  <Override PartName="/ppt/ink/ink2255.xml" ContentType="application/inkml+xml"/>
  <Override PartName="/ppt/ink/ink2256.xml" ContentType="application/inkml+xml"/>
  <Override PartName="/ppt/ink/ink2257.xml" ContentType="application/inkml+xml"/>
  <Override PartName="/ppt/ink/ink2258.xml" ContentType="application/inkml+xml"/>
  <Override PartName="/ppt/ink/ink2259.xml" ContentType="application/inkml+xml"/>
  <Override PartName="/ppt/ink/ink2260.xml" ContentType="application/inkml+xml"/>
  <Override PartName="/ppt/ink/ink2261.xml" ContentType="application/inkml+xml"/>
  <Override PartName="/ppt/ink/ink2262.xml" ContentType="application/inkml+xml"/>
  <Override PartName="/ppt/ink/ink2263.xml" ContentType="application/inkml+xml"/>
  <Override PartName="/ppt/ink/ink2264.xml" ContentType="application/inkml+xml"/>
  <Override PartName="/ppt/ink/ink2265.xml" ContentType="application/inkml+xml"/>
  <Override PartName="/ppt/ink/ink2266.xml" ContentType="application/inkml+xml"/>
  <Override PartName="/ppt/ink/ink2267.xml" ContentType="application/inkml+xml"/>
  <Override PartName="/ppt/ink/ink2268.xml" ContentType="application/inkml+xml"/>
  <Override PartName="/ppt/ink/ink2269.xml" ContentType="application/inkml+xml"/>
  <Override PartName="/ppt/ink/ink2270.xml" ContentType="application/inkml+xml"/>
  <Override PartName="/ppt/ink/ink2271.xml" ContentType="application/inkml+xml"/>
  <Override PartName="/ppt/ink/ink2272.xml" ContentType="application/inkml+xml"/>
  <Override PartName="/ppt/ink/ink2273.xml" ContentType="application/inkml+xml"/>
  <Override PartName="/ppt/ink/ink2274.xml" ContentType="application/inkml+xml"/>
  <Override PartName="/ppt/ink/ink2275.xml" ContentType="application/inkml+xml"/>
  <Override PartName="/ppt/ink/ink2276.xml" ContentType="application/inkml+xml"/>
  <Override PartName="/ppt/ink/ink2277.xml" ContentType="application/inkml+xml"/>
  <Override PartName="/ppt/ink/ink2278.xml" ContentType="application/inkml+xml"/>
  <Override PartName="/ppt/ink/ink2279.xml" ContentType="application/inkml+xml"/>
  <Override PartName="/ppt/ink/ink2280.xml" ContentType="application/inkml+xml"/>
  <Override PartName="/ppt/ink/ink2281.xml" ContentType="application/inkml+xml"/>
  <Override PartName="/ppt/ink/ink2282.xml" ContentType="application/inkml+xml"/>
  <Override PartName="/ppt/ink/ink2283.xml" ContentType="application/inkml+xml"/>
  <Override PartName="/ppt/ink/ink2284.xml" ContentType="application/inkml+xml"/>
  <Override PartName="/ppt/ink/ink2285.xml" ContentType="application/inkml+xml"/>
  <Override PartName="/ppt/ink/ink2286.xml" ContentType="application/inkml+xml"/>
  <Override PartName="/ppt/ink/ink2287.xml" ContentType="application/inkml+xml"/>
  <Override PartName="/ppt/ink/ink2288.xml" ContentType="application/inkml+xml"/>
  <Override PartName="/ppt/ink/ink2289.xml" ContentType="application/inkml+xml"/>
  <Override PartName="/ppt/ink/ink2290.xml" ContentType="application/inkml+xml"/>
  <Override PartName="/ppt/ink/ink2291.xml" ContentType="application/inkml+xml"/>
  <Override PartName="/ppt/ink/ink2292.xml" ContentType="application/inkml+xml"/>
  <Override PartName="/ppt/ink/ink2293.xml" ContentType="application/inkml+xml"/>
  <Override PartName="/ppt/ink/ink2294.xml" ContentType="application/inkml+xml"/>
  <Override PartName="/ppt/ink/ink2295.xml" ContentType="application/inkml+xml"/>
  <Override PartName="/ppt/ink/ink2296.xml" ContentType="application/inkml+xml"/>
  <Override PartName="/ppt/ink/ink2297.xml" ContentType="application/inkml+xml"/>
  <Override PartName="/ppt/ink/ink2298.xml" ContentType="application/inkml+xml"/>
  <Override PartName="/ppt/ink/ink2299.xml" ContentType="application/inkml+xml"/>
  <Override PartName="/ppt/ink/ink2300.xml" ContentType="application/inkml+xml"/>
  <Override PartName="/ppt/ink/ink2301.xml" ContentType="application/inkml+xml"/>
  <Override PartName="/ppt/ink/ink2302.xml" ContentType="application/inkml+xml"/>
  <Override PartName="/ppt/ink/ink2303.xml" ContentType="application/inkml+xml"/>
  <Override PartName="/ppt/ink/ink2304.xml" ContentType="application/inkml+xml"/>
  <Override PartName="/ppt/ink/ink2305.xml" ContentType="application/inkml+xml"/>
  <Override PartName="/ppt/ink/ink2306.xml" ContentType="application/inkml+xml"/>
  <Override PartName="/ppt/ink/ink2307.xml" ContentType="application/inkml+xml"/>
  <Override PartName="/ppt/ink/ink2308.xml" ContentType="application/inkml+xml"/>
  <Override PartName="/ppt/ink/ink2309.xml" ContentType="application/inkml+xml"/>
  <Override PartName="/ppt/ink/ink2310.xml" ContentType="application/inkml+xml"/>
  <Override PartName="/ppt/ink/ink2311.xml" ContentType="application/inkml+xml"/>
  <Override PartName="/ppt/ink/ink2312.xml" ContentType="application/inkml+xml"/>
  <Override PartName="/ppt/ink/ink2313.xml" ContentType="application/inkml+xml"/>
  <Override PartName="/ppt/ink/ink2314.xml" ContentType="application/inkml+xml"/>
  <Override PartName="/ppt/ink/ink2315.xml" ContentType="application/inkml+xml"/>
  <Override PartName="/ppt/ink/ink2316.xml" ContentType="application/inkml+xml"/>
  <Override PartName="/ppt/ink/ink2317.xml" ContentType="application/inkml+xml"/>
  <Override PartName="/ppt/ink/ink2318.xml" ContentType="application/inkml+xml"/>
  <Override PartName="/ppt/ink/ink2319.xml" ContentType="application/inkml+xml"/>
  <Override PartName="/ppt/ink/ink2320.xml" ContentType="application/inkml+xml"/>
  <Override PartName="/ppt/ink/ink2321.xml" ContentType="application/inkml+xml"/>
  <Override PartName="/ppt/ink/ink2322.xml" ContentType="application/inkml+xml"/>
  <Override PartName="/ppt/ink/ink2323.xml" ContentType="application/inkml+xml"/>
  <Override PartName="/ppt/ink/ink2324.xml" ContentType="application/inkml+xml"/>
  <Override PartName="/ppt/ink/ink2325.xml" ContentType="application/inkml+xml"/>
  <Override PartName="/ppt/ink/ink2326.xml" ContentType="application/inkml+xml"/>
  <Override PartName="/ppt/ink/ink2327.xml" ContentType="application/inkml+xml"/>
  <Override PartName="/ppt/ink/ink2328.xml" ContentType="application/inkml+xml"/>
  <Override PartName="/ppt/ink/ink2329.xml" ContentType="application/inkml+xml"/>
  <Override PartName="/ppt/ink/ink2330.xml" ContentType="application/inkml+xml"/>
  <Override PartName="/ppt/ink/ink2331.xml" ContentType="application/inkml+xml"/>
  <Override PartName="/ppt/ink/ink2332.xml" ContentType="application/inkml+xml"/>
  <Override PartName="/ppt/ink/ink2333.xml" ContentType="application/inkml+xml"/>
  <Override PartName="/ppt/ink/ink2334.xml" ContentType="application/inkml+xml"/>
  <Override PartName="/ppt/ink/ink2335.xml" ContentType="application/inkml+xml"/>
  <Override PartName="/ppt/ink/ink2336.xml" ContentType="application/inkml+xml"/>
  <Override PartName="/ppt/ink/ink2337.xml" ContentType="application/inkml+xml"/>
  <Override PartName="/ppt/ink/ink2338.xml" ContentType="application/inkml+xml"/>
  <Override PartName="/ppt/ink/ink2339.xml" ContentType="application/inkml+xml"/>
  <Override PartName="/ppt/ink/ink2340.xml" ContentType="application/inkml+xml"/>
  <Override PartName="/ppt/ink/ink2341.xml" ContentType="application/inkml+xml"/>
  <Override PartName="/ppt/ink/ink2342.xml" ContentType="application/inkml+xml"/>
  <Override PartName="/ppt/ink/ink2343.xml" ContentType="application/inkml+xml"/>
  <Override PartName="/ppt/ink/ink2344.xml" ContentType="application/inkml+xml"/>
  <Override PartName="/ppt/ink/ink2345.xml" ContentType="application/inkml+xml"/>
  <Override PartName="/ppt/ink/ink2346.xml" ContentType="application/inkml+xml"/>
  <Override PartName="/ppt/ink/ink2347.xml" ContentType="application/inkml+xml"/>
  <Override PartName="/ppt/ink/ink2348.xml" ContentType="application/inkml+xml"/>
  <Override PartName="/ppt/ink/ink2349.xml" ContentType="application/inkml+xml"/>
  <Override PartName="/ppt/ink/ink2350.xml" ContentType="application/inkml+xml"/>
  <Override PartName="/ppt/ink/ink2351.xml" ContentType="application/inkml+xml"/>
  <Override PartName="/ppt/ink/ink2352.xml" ContentType="application/inkml+xml"/>
  <Override PartName="/ppt/ink/ink2353.xml" ContentType="application/inkml+xml"/>
  <Override PartName="/ppt/ink/ink2354.xml" ContentType="application/inkml+xml"/>
  <Override PartName="/ppt/ink/ink2355.xml" ContentType="application/inkml+xml"/>
  <Override PartName="/ppt/ink/ink2356.xml" ContentType="application/inkml+xml"/>
  <Override PartName="/ppt/ink/ink2357.xml" ContentType="application/inkml+xml"/>
  <Override PartName="/ppt/ink/ink2358.xml" ContentType="application/inkml+xml"/>
  <Override PartName="/ppt/ink/ink2359.xml" ContentType="application/inkml+xml"/>
  <Override PartName="/ppt/ink/ink2360.xml" ContentType="application/inkml+xml"/>
  <Override PartName="/ppt/ink/ink2361.xml" ContentType="application/inkml+xml"/>
  <Override PartName="/ppt/ink/ink2362.xml" ContentType="application/inkml+xml"/>
  <Override PartName="/ppt/ink/ink2363.xml" ContentType="application/inkml+xml"/>
  <Override PartName="/ppt/ink/ink2364.xml" ContentType="application/inkml+xml"/>
  <Override PartName="/ppt/ink/ink2365.xml" ContentType="application/inkml+xml"/>
  <Override PartName="/ppt/ink/ink2366.xml" ContentType="application/inkml+xml"/>
  <Override PartName="/ppt/ink/ink2367.xml" ContentType="application/inkml+xml"/>
  <Override PartName="/ppt/ink/ink2368.xml" ContentType="application/inkml+xml"/>
  <Override PartName="/ppt/ink/ink2369.xml" ContentType="application/inkml+xml"/>
  <Override PartName="/ppt/ink/ink2370.xml" ContentType="application/inkml+xml"/>
  <Override PartName="/ppt/ink/ink2371.xml" ContentType="application/inkml+xml"/>
  <Override PartName="/ppt/ink/ink2372.xml" ContentType="application/inkml+xml"/>
  <Override PartName="/ppt/ink/ink2373.xml" ContentType="application/inkml+xml"/>
  <Override PartName="/ppt/ink/ink2374.xml" ContentType="application/inkml+xml"/>
  <Override PartName="/ppt/ink/ink2375.xml" ContentType="application/inkml+xml"/>
  <Override PartName="/ppt/ink/ink2376.xml" ContentType="application/inkml+xml"/>
  <Override PartName="/ppt/ink/ink2377.xml" ContentType="application/inkml+xml"/>
  <Override PartName="/ppt/ink/ink2378.xml" ContentType="application/inkml+xml"/>
  <Override PartName="/ppt/ink/ink2379.xml" ContentType="application/inkml+xml"/>
  <Override PartName="/ppt/ink/ink2380.xml" ContentType="application/inkml+xml"/>
  <Override PartName="/ppt/ink/ink2381.xml" ContentType="application/inkml+xml"/>
  <Override PartName="/ppt/ink/ink2382.xml" ContentType="application/inkml+xml"/>
  <Override PartName="/ppt/ink/ink2383.xml" ContentType="application/inkml+xml"/>
  <Override PartName="/ppt/ink/ink2384.xml" ContentType="application/inkml+xml"/>
  <Override PartName="/ppt/ink/ink2385.xml" ContentType="application/inkml+xml"/>
  <Override PartName="/ppt/ink/ink2386.xml" ContentType="application/inkml+xml"/>
  <Override PartName="/ppt/ink/ink2387.xml" ContentType="application/inkml+xml"/>
  <Override PartName="/ppt/ink/ink2388.xml" ContentType="application/inkml+xml"/>
  <Override PartName="/ppt/ink/ink2389.xml" ContentType="application/inkml+xml"/>
  <Override PartName="/ppt/ink/ink2390.xml" ContentType="application/inkml+xml"/>
  <Override PartName="/ppt/ink/ink2391.xml" ContentType="application/inkml+xml"/>
  <Override PartName="/ppt/ink/ink2392.xml" ContentType="application/inkml+xml"/>
  <Override PartName="/ppt/ink/ink2393.xml" ContentType="application/inkml+xml"/>
  <Override PartName="/ppt/ink/ink2394.xml" ContentType="application/inkml+xml"/>
  <Override PartName="/ppt/ink/ink2395.xml" ContentType="application/inkml+xml"/>
  <Override PartName="/ppt/ink/ink2396.xml" ContentType="application/inkml+xml"/>
  <Override PartName="/ppt/ink/ink2397.xml" ContentType="application/inkml+xml"/>
  <Override PartName="/ppt/ink/ink2398.xml" ContentType="application/inkml+xml"/>
  <Override PartName="/ppt/ink/ink2399.xml" ContentType="application/inkml+xml"/>
  <Override PartName="/ppt/ink/ink2400.xml" ContentType="application/inkml+xml"/>
  <Override PartName="/ppt/ink/ink2401.xml" ContentType="application/inkml+xml"/>
  <Override PartName="/ppt/ink/ink2402.xml" ContentType="application/inkml+xml"/>
  <Override PartName="/ppt/ink/ink2403.xml" ContentType="application/inkml+xml"/>
  <Override PartName="/ppt/ink/ink2404.xml" ContentType="application/inkml+xml"/>
  <Override PartName="/ppt/ink/ink2405.xml" ContentType="application/inkml+xml"/>
  <Override PartName="/ppt/ink/ink2406.xml" ContentType="application/inkml+xml"/>
  <Override PartName="/ppt/ink/ink2407.xml" ContentType="application/inkml+xml"/>
  <Override PartName="/ppt/ink/ink2408.xml" ContentType="application/inkml+xml"/>
  <Override PartName="/ppt/ink/ink2409.xml" ContentType="application/inkml+xml"/>
  <Override PartName="/ppt/ink/ink2410.xml" ContentType="application/inkml+xml"/>
  <Override PartName="/ppt/ink/ink2411.xml" ContentType="application/inkml+xml"/>
  <Override PartName="/ppt/ink/ink2412.xml" ContentType="application/inkml+xml"/>
  <Override PartName="/ppt/ink/ink2413.xml" ContentType="application/inkml+xml"/>
  <Override PartName="/ppt/ink/ink2414.xml" ContentType="application/inkml+xml"/>
  <Override PartName="/ppt/ink/ink2415.xml" ContentType="application/inkml+xml"/>
  <Override PartName="/ppt/ink/ink2416.xml" ContentType="application/inkml+xml"/>
  <Override PartName="/ppt/ink/ink2417.xml" ContentType="application/inkml+xml"/>
  <Override PartName="/ppt/ink/ink2418.xml" ContentType="application/inkml+xml"/>
  <Override PartName="/ppt/ink/ink2419.xml" ContentType="application/inkml+xml"/>
  <Override PartName="/ppt/ink/ink2420.xml" ContentType="application/inkml+xml"/>
  <Override PartName="/ppt/ink/ink2421.xml" ContentType="application/inkml+xml"/>
  <Override PartName="/ppt/ink/ink2422.xml" ContentType="application/inkml+xml"/>
  <Override PartName="/ppt/ink/ink2423.xml" ContentType="application/inkml+xml"/>
  <Override PartName="/ppt/ink/ink2424.xml" ContentType="application/inkml+xml"/>
  <Override PartName="/ppt/ink/ink2425.xml" ContentType="application/inkml+xml"/>
  <Override PartName="/ppt/ink/ink2426.xml" ContentType="application/inkml+xml"/>
  <Override PartName="/ppt/ink/ink2427.xml" ContentType="application/inkml+xml"/>
  <Override PartName="/ppt/ink/ink2428.xml" ContentType="application/inkml+xml"/>
  <Override PartName="/ppt/ink/ink2429.xml" ContentType="application/inkml+xml"/>
  <Override PartName="/ppt/ink/ink2430.xml" ContentType="application/inkml+xml"/>
  <Override PartName="/ppt/ink/ink2431.xml" ContentType="application/inkml+xml"/>
  <Override PartName="/ppt/ink/ink2432.xml" ContentType="application/inkml+xml"/>
  <Override PartName="/ppt/ink/ink2433.xml" ContentType="application/inkml+xml"/>
  <Override PartName="/ppt/ink/ink2434.xml" ContentType="application/inkml+xml"/>
  <Override PartName="/ppt/ink/ink2435.xml" ContentType="application/inkml+xml"/>
  <Override PartName="/ppt/ink/ink2436.xml" ContentType="application/inkml+xml"/>
  <Override PartName="/ppt/ink/ink2437.xml" ContentType="application/inkml+xml"/>
  <Override PartName="/ppt/ink/ink2438.xml" ContentType="application/inkml+xml"/>
  <Override PartName="/ppt/ink/ink2439.xml" ContentType="application/inkml+xml"/>
  <Override PartName="/ppt/ink/ink2440.xml" ContentType="application/inkml+xml"/>
  <Override PartName="/ppt/ink/ink2441.xml" ContentType="application/inkml+xml"/>
  <Override PartName="/ppt/ink/ink2442.xml" ContentType="application/inkml+xml"/>
  <Override PartName="/ppt/ink/ink2443.xml" ContentType="application/inkml+xml"/>
  <Override PartName="/ppt/ink/ink2444.xml" ContentType="application/inkml+xml"/>
  <Override PartName="/ppt/ink/ink2445.xml" ContentType="application/inkml+xml"/>
  <Override PartName="/ppt/ink/ink2446.xml" ContentType="application/inkml+xml"/>
  <Override PartName="/ppt/ink/ink2447.xml" ContentType="application/inkml+xml"/>
  <Override PartName="/ppt/ink/ink2448.xml" ContentType="application/inkml+xml"/>
  <Override PartName="/ppt/ink/ink2449.xml" ContentType="application/inkml+xml"/>
  <Override PartName="/ppt/ink/ink2450.xml" ContentType="application/inkml+xml"/>
  <Override PartName="/ppt/ink/ink2451.xml" ContentType="application/inkml+xml"/>
  <Override PartName="/ppt/ink/ink2452.xml" ContentType="application/inkml+xml"/>
  <Override PartName="/ppt/ink/ink2453.xml" ContentType="application/inkml+xml"/>
  <Override PartName="/ppt/ink/ink2454.xml" ContentType="application/inkml+xml"/>
  <Override PartName="/ppt/ink/ink2455.xml" ContentType="application/inkml+xml"/>
  <Override PartName="/ppt/ink/ink2456.xml" ContentType="application/inkml+xml"/>
  <Override PartName="/ppt/ink/ink2457.xml" ContentType="application/inkml+xml"/>
  <Override PartName="/ppt/ink/ink2458.xml" ContentType="application/inkml+xml"/>
  <Override PartName="/ppt/ink/ink2459.xml" ContentType="application/inkml+xml"/>
  <Override PartName="/ppt/ink/ink2460.xml" ContentType="application/inkml+xml"/>
  <Override PartName="/ppt/ink/ink2461.xml" ContentType="application/inkml+xml"/>
  <Override PartName="/ppt/ink/ink2462.xml" ContentType="application/inkml+xml"/>
  <Override PartName="/ppt/ink/ink2463.xml" ContentType="application/inkml+xml"/>
  <Override PartName="/ppt/ink/ink2464.xml" ContentType="application/inkml+xml"/>
  <Override PartName="/ppt/ink/ink2465.xml" ContentType="application/inkml+xml"/>
  <Override PartName="/ppt/ink/ink2466.xml" ContentType="application/inkml+xml"/>
  <Override PartName="/ppt/ink/ink2467.xml" ContentType="application/inkml+xml"/>
  <Override PartName="/ppt/ink/ink2468.xml" ContentType="application/inkml+xml"/>
  <Override PartName="/ppt/ink/ink2469.xml" ContentType="application/inkml+xml"/>
  <Override PartName="/ppt/ink/ink2470.xml" ContentType="application/inkml+xml"/>
  <Override PartName="/ppt/ink/ink2471.xml" ContentType="application/inkml+xml"/>
  <Override PartName="/ppt/ink/ink2472.xml" ContentType="application/inkml+xml"/>
  <Override PartName="/ppt/ink/ink2473.xml" ContentType="application/inkml+xml"/>
  <Override PartName="/ppt/ink/ink2474.xml" ContentType="application/inkml+xml"/>
  <Override PartName="/ppt/ink/ink2475.xml" ContentType="application/inkml+xml"/>
  <Override PartName="/ppt/ink/ink2476.xml" ContentType="application/inkml+xml"/>
  <Override PartName="/ppt/ink/ink2477.xml" ContentType="application/inkml+xml"/>
  <Override PartName="/ppt/ink/ink2478.xml" ContentType="application/inkml+xml"/>
  <Override PartName="/ppt/ink/ink2479.xml" ContentType="application/inkml+xml"/>
  <Override PartName="/ppt/ink/ink2480.xml" ContentType="application/inkml+xml"/>
  <Override PartName="/ppt/ink/ink2481.xml" ContentType="application/inkml+xml"/>
  <Override PartName="/ppt/ink/ink2482.xml" ContentType="application/inkml+xml"/>
  <Override PartName="/ppt/ink/ink2483.xml" ContentType="application/inkml+xml"/>
  <Override PartName="/ppt/ink/ink2484.xml" ContentType="application/inkml+xml"/>
  <Override PartName="/ppt/ink/ink2485.xml" ContentType="application/inkml+xml"/>
  <Override PartName="/ppt/ink/ink2486.xml" ContentType="application/inkml+xml"/>
  <Override PartName="/ppt/ink/ink2487.xml" ContentType="application/inkml+xml"/>
  <Override PartName="/ppt/ink/ink2488.xml" ContentType="application/inkml+xml"/>
  <Override PartName="/ppt/ink/ink2489.xml" ContentType="application/inkml+xml"/>
  <Override PartName="/ppt/ink/ink2490.xml" ContentType="application/inkml+xml"/>
  <Override PartName="/ppt/ink/ink2491.xml" ContentType="application/inkml+xml"/>
  <Override PartName="/ppt/ink/ink2492.xml" ContentType="application/inkml+xml"/>
  <Override PartName="/ppt/ink/ink2493.xml" ContentType="application/inkml+xml"/>
  <Override PartName="/ppt/ink/ink2494.xml" ContentType="application/inkml+xml"/>
  <Override PartName="/ppt/ink/ink2495.xml" ContentType="application/inkml+xml"/>
  <Override PartName="/ppt/ink/ink2496.xml" ContentType="application/inkml+xml"/>
  <Override PartName="/ppt/ink/ink2497.xml" ContentType="application/inkml+xml"/>
  <Override PartName="/ppt/ink/ink2498.xml" ContentType="application/inkml+xml"/>
  <Override PartName="/ppt/ink/ink2499.xml" ContentType="application/inkml+xml"/>
  <Override PartName="/ppt/ink/ink2500.xml" ContentType="application/inkml+xml"/>
  <Override PartName="/ppt/ink/ink2501.xml" ContentType="application/inkml+xml"/>
  <Override PartName="/ppt/ink/ink2502.xml" ContentType="application/inkml+xml"/>
  <Override PartName="/ppt/ink/ink2503.xml" ContentType="application/inkml+xml"/>
  <Override PartName="/ppt/ink/ink2504.xml" ContentType="application/inkml+xml"/>
  <Override PartName="/ppt/ink/ink2505.xml" ContentType="application/inkml+xml"/>
  <Override PartName="/ppt/ink/ink2506.xml" ContentType="application/inkml+xml"/>
  <Override PartName="/ppt/ink/ink2507.xml" ContentType="application/inkml+xml"/>
  <Override PartName="/ppt/ink/ink2508.xml" ContentType="application/inkml+xml"/>
  <Override PartName="/ppt/ink/ink2509.xml" ContentType="application/inkml+xml"/>
  <Override PartName="/ppt/ink/ink2510.xml" ContentType="application/inkml+xml"/>
  <Override PartName="/ppt/ink/ink2511.xml" ContentType="application/inkml+xml"/>
  <Override PartName="/ppt/ink/ink2512.xml" ContentType="application/inkml+xml"/>
  <Override PartName="/ppt/ink/ink2513.xml" ContentType="application/inkml+xml"/>
  <Override PartName="/ppt/ink/ink2514.xml" ContentType="application/inkml+xml"/>
  <Override PartName="/ppt/ink/ink2515.xml" ContentType="application/inkml+xml"/>
  <Override PartName="/ppt/ink/ink2516.xml" ContentType="application/inkml+xml"/>
  <Override PartName="/ppt/ink/ink2517.xml" ContentType="application/inkml+xml"/>
  <Override PartName="/ppt/ink/ink2518.xml" ContentType="application/inkml+xml"/>
  <Override PartName="/ppt/ink/ink2519.xml" ContentType="application/inkml+xml"/>
  <Override PartName="/ppt/ink/ink2520.xml" ContentType="application/inkml+xml"/>
  <Override PartName="/ppt/ink/ink2521.xml" ContentType="application/inkml+xml"/>
  <Override PartName="/ppt/ink/ink2522.xml" ContentType="application/inkml+xml"/>
  <Override PartName="/ppt/ink/ink2523.xml" ContentType="application/inkml+xml"/>
  <Override PartName="/ppt/ink/ink2524.xml" ContentType="application/inkml+xml"/>
  <Override PartName="/ppt/ink/ink2525.xml" ContentType="application/inkml+xml"/>
  <Override PartName="/ppt/ink/ink2526.xml" ContentType="application/inkml+xml"/>
  <Override PartName="/ppt/ink/ink2527.xml" ContentType="application/inkml+xml"/>
  <Override PartName="/ppt/ink/ink2528.xml" ContentType="application/inkml+xml"/>
  <Override PartName="/ppt/ink/ink2529.xml" ContentType="application/inkml+xml"/>
  <Override PartName="/ppt/ink/ink2530.xml" ContentType="application/inkml+xml"/>
  <Override PartName="/ppt/ink/ink2531.xml" ContentType="application/inkml+xml"/>
  <Override PartName="/ppt/ink/ink2532.xml" ContentType="application/inkml+xml"/>
  <Override PartName="/ppt/ink/ink2533.xml" ContentType="application/inkml+xml"/>
  <Override PartName="/ppt/ink/ink2534.xml" ContentType="application/inkml+xml"/>
  <Override PartName="/ppt/ink/ink2535.xml" ContentType="application/inkml+xml"/>
  <Override PartName="/ppt/ink/ink2536.xml" ContentType="application/inkml+xml"/>
  <Override PartName="/ppt/ink/ink2537.xml" ContentType="application/inkml+xml"/>
  <Override PartName="/ppt/ink/ink2538.xml" ContentType="application/inkml+xml"/>
  <Override PartName="/ppt/ink/ink2539.xml" ContentType="application/inkml+xml"/>
  <Override PartName="/ppt/ink/ink2540.xml" ContentType="application/inkml+xml"/>
  <Override PartName="/ppt/ink/ink2541.xml" ContentType="application/inkml+xml"/>
  <Override PartName="/ppt/ink/ink2542.xml" ContentType="application/inkml+xml"/>
  <Override PartName="/ppt/ink/ink2543.xml" ContentType="application/inkml+xml"/>
  <Override PartName="/ppt/ink/ink2544.xml" ContentType="application/inkml+xml"/>
  <Override PartName="/ppt/ink/ink2545.xml" ContentType="application/inkml+xml"/>
  <Override PartName="/ppt/ink/ink2546.xml" ContentType="application/inkml+xml"/>
  <Override PartName="/ppt/ink/ink2547.xml" ContentType="application/inkml+xml"/>
  <Override PartName="/ppt/ink/ink2548.xml" ContentType="application/inkml+xml"/>
  <Override PartName="/ppt/ink/ink2549.xml" ContentType="application/inkml+xml"/>
  <Override PartName="/ppt/ink/ink2550.xml" ContentType="application/inkml+xml"/>
  <Override PartName="/ppt/ink/ink2551.xml" ContentType="application/inkml+xml"/>
  <Override PartName="/ppt/ink/ink2552.xml" ContentType="application/inkml+xml"/>
  <Override PartName="/ppt/ink/ink2553.xml" ContentType="application/inkml+xml"/>
  <Override PartName="/ppt/ink/ink2554.xml" ContentType="application/inkml+xml"/>
  <Override PartName="/ppt/ink/ink2555.xml" ContentType="application/inkml+xml"/>
  <Override PartName="/ppt/ink/ink2556.xml" ContentType="application/inkml+xml"/>
  <Override PartName="/ppt/ink/ink2557.xml" ContentType="application/inkml+xml"/>
  <Override PartName="/ppt/ink/ink2558.xml" ContentType="application/inkml+xml"/>
  <Override PartName="/ppt/ink/ink2559.xml" ContentType="application/inkml+xml"/>
  <Override PartName="/ppt/ink/ink2560.xml" ContentType="application/inkml+xml"/>
  <Override PartName="/ppt/ink/ink2561.xml" ContentType="application/inkml+xml"/>
  <Override PartName="/ppt/ink/ink2562.xml" ContentType="application/inkml+xml"/>
  <Override PartName="/ppt/ink/ink2563.xml" ContentType="application/inkml+xml"/>
  <Override PartName="/ppt/ink/ink2564.xml" ContentType="application/inkml+xml"/>
  <Override PartName="/ppt/ink/ink2565.xml" ContentType="application/inkml+xml"/>
  <Override PartName="/ppt/ink/ink2566.xml" ContentType="application/inkml+xml"/>
  <Override PartName="/ppt/ink/ink2567.xml" ContentType="application/inkml+xml"/>
  <Override PartName="/ppt/ink/ink2568.xml" ContentType="application/inkml+xml"/>
  <Override PartName="/ppt/ink/ink2569.xml" ContentType="application/inkml+xml"/>
  <Override PartName="/ppt/ink/ink2570.xml" ContentType="application/inkml+xml"/>
  <Override PartName="/ppt/ink/ink2571.xml" ContentType="application/inkml+xml"/>
  <Override PartName="/ppt/ink/ink2572.xml" ContentType="application/inkml+xml"/>
  <Override PartName="/ppt/ink/ink2573.xml" ContentType="application/inkml+xml"/>
  <Override PartName="/ppt/ink/ink2574.xml" ContentType="application/inkml+xml"/>
  <Override PartName="/ppt/ink/ink2575.xml" ContentType="application/inkml+xml"/>
  <Override PartName="/ppt/ink/ink2576.xml" ContentType="application/inkml+xml"/>
  <Override PartName="/ppt/ink/ink2577.xml" ContentType="application/inkml+xml"/>
  <Override PartName="/ppt/ink/ink2578.xml" ContentType="application/inkml+xml"/>
  <Override PartName="/ppt/ink/ink2579.xml" ContentType="application/inkml+xml"/>
  <Override PartName="/ppt/ink/ink2580.xml" ContentType="application/inkml+xml"/>
  <Override PartName="/ppt/ink/ink2581.xml" ContentType="application/inkml+xml"/>
  <Override PartName="/ppt/ink/ink2582.xml" ContentType="application/inkml+xml"/>
  <Override PartName="/ppt/ink/ink2583.xml" ContentType="application/inkml+xml"/>
  <Override PartName="/ppt/ink/ink2584.xml" ContentType="application/inkml+xml"/>
  <Override PartName="/ppt/ink/ink2585.xml" ContentType="application/inkml+xml"/>
  <Override PartName="/ppt/ink/ink2586.xml" ContentType="application/inkml+xml"/>
  <Override PartName="/ppt/ink/ink2587.xml" ContentType="application/inkml+xml"/>
  <Override PartName="/ppt/ink/ink2588.xml" ContentType="application/inkml+xml"/>
  <Override PartName="/ppt/ink/ink2589.xml" ContentType="application/inkml+xml"/>
  <Override PartName="/ppt/ink/ink2590.xml" ContentType="application/inkml+xml"/>
  <Override PartName="/ppt/ink/ink2591.xml" ContentType="application/inkml+xml"/>
  <Override PartName="/ppt/ink/ink2592.xml" ContentType="application/inkml+xml"/>
  <Override PartName="/ppt/ink/ink2593.xml" ContentType="application/inkml+xml"/>
  <Override PartName="/ppt/ink/ink2594.xml" ContentType="application/inkml+xml"/>
  <Override PartName="/ppt/ink/ink2595.xml" ContentType="application/inkml+xml"/>
  <Override PartName="/ppt/ink/ink2596.xml" ContentType="application/inkml+xml"/>
  <Override PartName="/ppt/ink/ink2597.xml" ContentType="application/inkml+xml"/>
  <Override PartName="/ppt/ink/ink2598.xml" ContentType="application/inkml+xml"/>
  <Override PartName="/ppt/ink/ink2599.xml" ContentType="application/inkml+xml"/>
  <Override PartName="/ppt/ink/ink2600.xml" ContentType="application/inkml+xml"/>
  <Override PartName="/ppt/ink/ink2601.xml" ContentType="application/inkml+xml"/>
  <Override PartName="/ppt/ink/ink2602.xml" ContentType="application/inkml+xml"/>
  <Override PartName="/ppt/ink/ink2603.xml" ContentType="application/inkml+xml"/>
  <Override PartName="/ppt/ink/ink2604.xml" ContentType="application/inkml+xml"/>
  <Override PartName="/ppt/ink/ink2605.xml" ContentType="application/inkml+xml"/>
  <Override PartName="/ppt/ink/ink2606.xml" ContentType="application/inkml+xml"/>
  <Override PartName="/ppt/ink/ink2607.xml" ContentType="application/inkml+xml"/>
  <Override PartName="/ppt/ink/ink2608.xml" ContentType="application/inkml+xml"/>
  <Override PartName="/ppt/ink/ink2609.xml" ContentType="application/inkml+xml"/>
  <Override PartName="/ppt/ink/ink2610.xml" ContentType="application/inkml+xml"/>
  <Override PartName="/ppt/ink/ink2611.xml" ContentType="application/inkml+xml"/>
  <Override PartName="/ppt/ink/ink2612.xml" ContentType="application/inkml+xml"/>
  <Override PartName="/ppt/ink/ink2613.xml" ContentType="application/inkml+xml"/>
  <Override PartName="/ppt/ink/ink2614.xml" ContentType="application/inkml+xml"/>
  <Override PartName="/ppt/ink/ink2615.xml" ContentType="application/inkml+xml"/>
  <Override PartName="/ppt/ink/ink2616.xml" ContentType="application/inkml+xml"/>
  <Override PartName="/ppt/ink/ink2617.xml" ContentType="application/inkml+xml"/>
  <Override PartName="/ppt/ink/ink2618.xml" ContentType="application/inkml+xml"/>
  <Override PartName="/ppt/ink/ink2619.xml" ContentType="application/inkml+xml"/>
  <Override PartName="/ppt/ink/ink2620.xml" ContentType="application/inkml+xml"/>
  <Override PartName="/ppt/ink/ink2621.xml" ContentType="application/inkml+xml"/>
  <Override PartName="/ppt/ink/ink2622.xml" ContentType="application/inkml+xml"/>
  <Override PartName="/ppt/ink/ink2623.xml" ContentType="application/inkml+xml"/>
  <Override PartName="/ppt/ink/ink2624.xml" ContentType="application/inkml+xml"/>
  <Override PartName="/ppt/ink/ink2625.xml" ContentType="application/inkml+xml"/>
  <Override PartName="/ppt/ink/ink2626.xml" ContentType="application/inkml+xml"/>
  <Override PartName="/ppt/ink/ink2627.xml" ContentType="application/inkml+xml"/>
  <Override PartName="/ppt/ink/ink2628.xml" ContentType="application/inkml+xml"/>
  <Override PartName="/ppt/ink/ink2629.xml" ContentType="application/inkml+xml"/>
  <Override PartName="/ppt/ink/ink2630.xml" ContentType="application/inkml+xml"/>
  <Override PartName="/ppt/ink/ink2631.xml" ContentType="application/inkml+xml"/>
  <Override PartName="/ppt/ink/ink2632.xml" ContentType="application/inkml+xml"/>
  <Override PartName="/ppt/ink/ink2633.xml" ContentType="application/inkml+xml"/>
  <Override PartName="/ppt/ink/ink2634.xml" ContentType="application/inkml+xml"/>
  <Override PartName="/ppt/ink/ink2635.xml" ContentType="application/inkml+xml"/>
  <Override PartName="/ppt/ink/ink2636.xml" ContentType="application/inkml+xml"/>
  <Override PartName="/ppt/ink/ink2637.xml" ContentType="application/inkml+xml"/>
  <Override PartName="/ppt/ink/ink2638.xml" ContentType="application/inkml+xml"/>
  <Override PartName="/ppt/ink/ink2639.xml" ContentType="application/inkml+xml"/>
  <Override PartName="/ppt/ink/ink2640.xml" ContentType="application/inkml+xml"/>
  <Override PartName="/ppt/ink/ink2641.xml" ContentType="application/inkml+xml"/>
  <Override PartName="/ppt/ink/ink2642.xml" ContentType="application/inkml+xml"/>
  <Override PartName="/ppt/ink/ink2643.xml" ContentType="application/inkml+xml"/>
  <Override PartName="/ppt/ink/ink2644.xml" ContentType="application/inkml+xml"/>
  <Override PartName="/ppt/ink/ink2645.xml" ContentType="application/inkml+xml"/>
  <Override PartName="/ppt/ink/ink2646.xml" ContentType="application/inkml+xml"/>
  <Override PartName="/ppt/ink/ink2647.xml" ContentType="application/inkml+xml"/>
  <Override PartName="/ppt/ink/ink2648.xml" ContentType="application/inkml+xml"/>
  <Override PartName="/ppt/ink/ink2649.xml" ContentType="application/inkml+xml"/>
  <Override PartName="/ppt/ink/ink2650.xml" ContentType="application/inkml+xml"/>
  <Override PartName="/ppt/ink/ink2651.xml" ContentType="application/inkml+xml"/>
  <Override PartName="/ppt/ink/ink2652.xml" ContentType="application/inkml+xml"/>
  <Override PartName="/ppt/ink/ink2653.xml" ContentType="application/inkml+xml"/>
  <Override PartName="/ppt/ink/ink2654.xml" ContentType="application/inkml+xml"/>
  <Override PartName="/ppt/ink/ink2655.xml" ContentType="application/inkml+xml"/>
  <Override PartName="/ppt/ink/ink2656.xml" ContentType="application/inkml+xml"/>
  <Override PartName="/ppt/ink/ink2657.xml" ContentType="application/inkml+xml"/>
  <Override PartName="/ppt/ink/ink2658.xml" ContentType="application/inkml+xml"/>
  <Override PartName="/ppt/ink/ink2659.xml" ContentType="application/inkml+xml"/>
  <Override PartName="/ppt/ink/ink2660.xml" ContentType="application/inkml+xml"/>
  <Override PartName="/ppt/ink/ink2661.xml" ContentType="application/inkml+xml"/>
  <Override PartName="/ppt/ink/ink2662.xml" ContentType="application/inkml+xml"/>
  <Override PartName="/ppt/ink/ink2663.xml" ContentType="application/inkml+xml"/>
  <Override PartName="/ppt/ink/ink2664.xml" ContentType="application/inkml+xml"/>
  <Override PartName="/ppt/ink/ink2665.xml" ContentType="application/inkml+xml"/>
  <Override PartName="/ppt/ink/ink2666.xml" ContentType="application/inkml+xml"/>
  <Override PartName="/ppt/ink/ink2667.xml" ContentType="application/inkml+xml"/>
  <Override PartName="/ppt/ink/ink2668.xml" ContentType="application/inkml+xml"/>
  <Override PartName="/ppt/ink/ink2669.xml" ContentType="application/inkml+xml"/>
  <Override PartName="/ppt/ink/ink2670.xml" ContentType="application/inkml+xml"/>
  <Override PartName="/ppt/ink/ink2671.xml" ContentType="application/inkml+xml"/>
  <Override PartName="/ppt/ink/ink2672.xml" ContentType="application/inkml+xml"/>
  <Override PartName="/ppt/ink/ink2673.xml" ContentType="application/inkml+xml"/>
  <Override PartName="/ppt/ink/ink2674.xml" ContentType="application/inkml+xml"/>
  <Override PartName="/ppt/ink/ink2675.xml" ContentType="application/inkml+xml"/>
  <Override PartName="/ppt/ink/ink2676.xml" ContentType="application/inkml+xml"/>
  <Override PartName="/ppt/ink/ink2677.xml" ContentType="application/inkml+xml"/>
  <Override PartName="/ppt/ink/ink2678.xml" ContentType="application/inkml+xml"/>
  <Override PartName="/ppt/ink/ink2679.xml" ContentType="application/inkml+xml"/>
  <Override PartName="/ppt/ink/ink2680.xml" ContentType="application/inkml+xml"/>
  <Override PartName="/ppt/ink/ink2681.xml" ContentType="application/inkml+xml"/>
  <Override PartName="/ppt/ink/ink2682.xml" ContentType="application/inkml+xml"/>
  <Override PartName="/ppt/ink/ink2683.xml" ContentType="application/inkml+xml"/>
  <Override PartName="/ppt/ink/ink2684.xml" ContentType="application/inkml+xml"/>
  <Override PartName="/ppt/ink/ink2685.xml" ContentType="application/inkml+xml"/>
  <Override PartName="/ppt/ink/ink2686.xml" ContentType="application/inkml+xml"/>
  <Override PartName="/ppt/ink/ink2687.xml" ContentType="application/inkml+xml"/>
  <Override PartName="/ppt/ink/ink2688.xml" ContentType="application/inkml+xml"/>
  <Override PartName="/ppt/ink/ink2689.xml" ContentType="application/inkml+xml"/>
  <Override PartName="/ppt/ink/ink2690.xml" ContentType="application/inkml+xml"/>
  <Override PartName="/ppt/ink/ink2691.xml" ContentType="application/inkml+xml"/>
  <Override PartName="/ppt/ink/ink2692.xml" ContentType="application/inkml+xml"/>
  <Override PartName="/ppt/ink/ink2693.xml" ContentType="application/inkml+xml"/>
  <Override PartName="/ppt/ink/ink2694.xml" ContentType="application/inkml+xml"/>
  <Override PartName="/ppt/ink/ink2695.xml" ContentType="application/inkml+xml"/>
  <Override PartName="/ppt/ink/ink2696.xml" ContentType="application/inkml+xml"/>
  <Override PartName="/ppt/ink/ink2697.xml" ContentType="application/inkml+xml"/>
  <Override PartName="/ppt/ink/ink2698.xml" ContentType="application/inkml+xml"/>
  <Override PartName="/ppt/ink/ink2699.xml" ContentType="application/inkml+xml"/>
  <Override PartName="/ppt/ink/ink2700.xml" ContentType="application/inkml+xml"/>
  <Override PartName="/ppt/ink/ink2701.xml" ContentType="application/inkml+xml"/>
  <Override PartName="/ppt/ink/ink2702.xml" ContentType="application/inkml+xml"/>
  <Override PartName="/ppt/ink/ink2703.xml" ContentType="application/inkml+xml"/>
  <Override PartName="/ppt/ink/ink2704.xml" ContentType="application/inkml+xml"/>
  <Override PartName="/ppt/ink/ink2705.xml" ContentType="application/inkml+xml"/>
  <Override PartName="/ppt/ink/ink2706.xml" ContentType="application/inkml+xml"/>
  <Override PartName="/ppt/ink/ink2707.xml" ContentType="application/inkml+xml"/>
  <Override PartName="/ppt/ink/ink2708.xml" ContentType="application/inkml+xml"/>
  <Override PartName="/ppt/ink/ink2709.xml" ContentType="application/inkml+xml"/>
  <Override PartName="/ppt/ink/ink2710.xml" ContentType="application/inkml+xml"/>
  <Override PartName="/ppt/ink/ink2711.xml" ContentType="application/inkml+xml"/>
  <Override PartName="/ppt/ink/ink2712.xml" ContentType="application/inkml+xml"/>
  <Override PartName="/ppt/ink/ink2713.xml" ContentType="application/inkml+xml"/>
  <Override PartName="/ppt/ink/ink2714.xml" ContentType="application/inkml+xml"/>
  <Override PartName="/ppt/ink/ink2715.xml" ContentType="application/inkml+xml"/>
  <Override PartName="/ppt/ink/ink2716.xml" ContentType="application/inkml+xml"/>
  <Override PartName="/ppt/ink/ink2717.xml" ContentType="application/inkml+xml"/>
  <Override PartName="/ppt/ink/ink2718.xml" ContentType="application/inkml+xml"/>
  <Override PartName="/ppt/ink/ink2719.xml" ContentType="application/inkml+xml"/>
  <Override PartName="/ppt/ink/ink2720.xml" ContentType="application/inkml+xml"/>
  <Override PartName="/ppt/ink/ink2721.xml" ContentType="application/inkml+xml"/>
  <Override PartName="/ppt/ink/ink2722.xml" ContentType="application/inkml+xml"/>
  <Override PartName="/ppt/ink/ink2723.xml" ContentType="application/inkml+xml"/>
  <Override PartName="/ppt/ink/ink2724.xml" ContentType="application/inkml+xml"/>
  <Override PartName="/ppt/ink/ink2725.xml" ContentType="application/inkml+xml"/>
  <Override PartName="/ppt/ink/ink2726.xml" ContentType="application/inkml+xml"/>
  <Override PartName="/ppt/ink/ink2727.xml" ContentType="application/inkml+xml"/>
  <Override PartName="/ppt/ink/ink2728.xml" ContentType="application/inkml+xml"/>
  <Override PartName="/ppt/ink/ink2729.xml" ContentType="application/inkml+xml"/>
  <Override PartName="/ppt/ink/ink2730.xml" ContentType="application/inkml+xml"/>
  <Override PartName="/ppt/ink/ink2731.xml" ContentType="application/inkml+xml"/>
  <Override PartName="/ppt/ink/ink2732.xml" ContentType="application/inkml+xml"/>
  <Override PartName="/ppt/ink/ink2733.xml" ContentType="application/inkml+xml"/>
  <Override PartName="/ppt/ink/ink2734.xml" ContentType="application/inkml+xml"/>
  <Override PartName="/ppt/ink/ink2735.xml" ContentType="application/inkml+xml"/>
  <Override PartName="/ppt/ink/ink2736.xml" ContentType="application/inkml+xml"/>
  <Override PartName="/ppt/ink/ink2737.xml" ContentType="application/inkml+xml"/>
  <Override PartName="/ppt/ink/ink2738.xml" ContentType="application/inkml+xml"/>
  <Override PartName="/ppt/ink/ink2739.xml" ContentType="application/inkml+xml"/>
  <Override PartName="/ppt/ink/ink2740.xml" ContentType="application/inkml+xml"/>
  <Override PartName="/ppt/ink/ink2741.xml" ContentType="application/inkml+xml"/>
  <Override PartName="/ppt/ink/ink2742.xml" ContentType="application/inkml+xml"/>
  <Override PartName="/ppt/ink/ink2743.xml" ContentType="application/inkml+xml"/>
  <Override PartName="/ppt/ink/ink2744.xml" ContentType="application/inkml+xml"/>
  <Override PartName="/ppt/ink/ink2745.xml" ContentType="application/inkml+xml"/>
  <Override PartName="/ppt/ink/ink2746.xml" ContentType="application/inkml+xml"/>
  <Override PartName="/ppt/ink/ink2747.xml" ContentType="application/inkml+xml"/>
  <Override PartName="/ppt/ink/ink2748.xml" ContentType="application/inkml+xml"/>
  <Override PartName="/ppt/ink/ink2749.xml" ContentType="application/inkml+xml"/>
  <Override PartName="/ppt/ink/ink2750.xml" ContentType="application/inkml+xml"/>
  <Override PartName="/ppt/ink/ink2751.xml" ContentType="application/inkml+xml"/>
  <Override PartName="/ppt/ink/ink2752.xml" ContentType="application/inkml+xml"/>
  <Override PartName="/ppt/ink/ink2753.xml" ContentType="application/inkml+xml"/>
  <Override PartName="/ppt/ink/ink2754.xml" ContentType="application/inkml+xml"/>
  <Override PartName="/ppt/ink/ink2755.xml" ContentType="application/inkml+xml"/>
  <Override PartName="/ppt/ink/ink2756.xml" ContentType="application/inkml+xml"/>
  <Override PartName="/ppt/ink/ink2757.xml" ContentType="application/inkml+xml"/>
  <Override PartName="/ppt/ink/ink2758.xml" ContentType="application/inkml+xml"/>
  <Override PartName="/ppt/ink/ink2759.xml" ContentType="application/inkml+xml"/>
  <Override PartName="/ppt/ink/ink2760.xml" ContentType="application/inkml+xml"/>
  <Override PartName="/ppt/ink/ink2761.xml" ContentType="application/inkml+xml"/>
  <Override PartName="/ppt/ink/ink2762.xml" ContentType="application/inkml+xml"/>
  <Override PartName="/ppt/ink/ink2763.xml" ContentType="application/inkml+xml"/>
  <Override PartName="/ppt/ink/ink2764.xml" ContentType="application/inkml+xml"/>
  <Override PartName="/ppt/ink/ink2765.xml" ContentType="application/inkml+xml"/>
  <Override PartName="/ppt/ink/ink2766.xml" ContentType="application/inkml+xml"/>
  <Override PartName="/ppt/ink/ink2767.xml" ContentType="application/inkml+xml"/>
  <Override PartName="/ppt/ink/ink2768.xml" ContentType="application/inkml+xml"/>
  <Override PartName="/ppt/ink/ink2769.xml" ContentType="application/inkml+xml"/>
  <Override PartName="/ppt/ink/ink2770.xml" ContentType="application/inkml+xml"/>
  <Override PartName="/ppt/ink/ink2771.xml" ContentType="application/inkml+xml"/>
  <Override PartName="/ppt/ink/ink2772.xml" ContentType="application/inkml+xml"/>
  <Override PartName="/ppt/ink/ink2773.xml" ContentType="application/inkml+xml"/>
  <Override PartName="/ppt/ink/ink2774.xml" ContentType="application/inkml+xml"/>
  <Override PartName="/ppt/ink/ink2775.xml" ContentType="application/inkml+xml"/>
  <Override PartName="/ppt/ink/ink2776.xml" ContentType="application/inkml+xml"/>
  <Override PartName="/ppt/ink/ink2777.xml" ContentType="application/inkml+xml"/>
  <Override PartName="/ppt/ink/ink2778.xml" ContentType="application/inkml+xml"/>
  <Override PartName="/ppt/ink/ink2779.xml" ContentType="application/inkml+xml"/>
  <Override PartName="/ppt/ink/ink2780.xml" ContentType="application/inkml+xml"/>
  <Override PartName="/ppt/ink/ink2781.xml" ContentType="application/inkml+xml"/>
  <Override PartName="/ppt/ink/ink2782.xml" ContentType="application/inkml+xml"/>
  <Override PartName="/ppt/ink/ink2783.xml" ContentType="application/inkml+xml"/>
  <Override PartName="/ppt/ink/ink2784.xml" ContentType="application/inkml+xml"/>
  <Override PartName="/ppt/ink/ink2785.xml" ContentType="application/inkml+xml"/>
  <Override PartName="/ppt/ink/ink2786.xml" ContentType="application/inkml+xml"/>
  <Override PartName="/ppt/ink/ink2787.xml" ContentType="application/inkml+xml"/>
  <Override PartName="/ppt/ink/ink2788.xml" ContentType="application/inkml+xml"/>
  <Override PartName="/ppt/ink/ink2789.xml" ContentType="application/inkml+xml"/>
  <Override PartName="/ppt/ink/ink2790.xml" ContentType="application/inkml+xml"/>
  <Override PartName="/ppt/ink/ink2791.xml" ContentType="application/inkml+xml"/>
  <Override PartName="/ppt/ink/ink2792.xml" ContentType="application/inkml+xml"/>
  <Override PartName="/ppt/ink/ink2793.xml" ContentType="application/inkml+xml"/>
  <Override PartName="/ppt/ink/ink2794.xml" ContentType="application/inkml+xml"/>
  <Override PartName="/ppt/ink/ink2795.xml" ContentType="application/inkml+xml"/>
  <Override PartName="/ppt/ink/ink2796.xml" ContentType="application/inkml+xml"/>
  <Override PartName="/ppt/ink/ink2797.xml" ContentType="application/inkml+xml"/>
  <Override PartName="/ppt/ink/ink2798.xml" ContentType="application/inkml+xml"/>
  <Override PartName="/ppt/ink/ink2799.xml" ContentType="application/inkml+xml"/>
  <Override PartName="/ppt/ink/ink2800.xml" ContentType="application/inkml+xml"/>
  <Override PartName="/ppt/ink/ink2801.xml" ContentType="application/inkml+xml"/>
  <Override PartName="/ppt/ink/ink2802.xml" ContentType="application/inkml+xml"/>
  <Override PartName="/ppt/ink/ink2803.xml" ContentType="application/inkml+xml"/>
  <Override PartName="/ppt/ink/ink2804.xml" ContentType="application/inkml+xml"/>
  <Override PartName="/ppt/ink/ink2805.xml" ContentType="application/inkml+xml"/>
  <Override PartName="/ppt/ink/ink2806.xml" ContentType="application/inkml+xml"/>
  <Override PartName="/ppt/ink/ink2807.xml" ContentType="application/inkml+xml"/>
  <Override PartName="/ppt/ink/ink2808.xml" ContentType="application/inkml+xml"/>
  <Override PartName="/ppt/ink/ink2809.xml" ContentType="application/inkml+xml"/>
  <Override PartName="/ppt/ink/ink2810.xml" ContentType="application/inkml+xml"/>
  <Override PartName="/ppt/ink/ink2811.xml" ContentType="application/inkml+xml"/>
  <Override PartName="/ppt/ink/ink2812.xml" ContentType="application/inkml+xml"/>
  <Override PartName="/ppt/ink/ink2813.xml" ContentType="application/inkml+xml"/>
  <Override PartName="/ppt/ink/ink2814.xml" ContentType="application/inkml+xml"/>
  <Override PartName="/ppt/ink/ink2815.xml" ContentType="application/inkml+xml"/>
  <Override PartName="/ppt/ink/ink2816.xml" ContentType="application/inkml+xml"/>
  <Override PartName="/ppt/ink/ink2817.xml" ContentType="application/inkml+xml"/>
  <Override PartName="/ppt/ink/ink2818.xml" ContentType="application/inkml+xml"/>
  <Override PartName="/ppt/ink/ink2819.xml" ContentType="application/inkml+xml"/>
  <Override PartName="/ppt/ink/ink2820.xml" ContentType="application/inkml+xml"/>
  <Override PartName="/ppt/ink/ink2821.xml" ContentType="application/inkml+xml"/>
  <Override PartName="/ppt/ink/ink2822.xml" ContentType="application/inkml+xml"/>
  <Override PartName="/ppt/ink/ink2823.xml" ContentType="application/inkml+xml"/>
  <Override PartName="/ppt/ink/ink2824.xml" ContentType="application/inkml+xml"/>
  <Override PartName="/ppt/ink/ink2825.xml" ContentType="application/inkml+xml"/>
  <Override PartName="/ppt/ink/ink2826.xml" ContentType="application/inkml+xml"/>
  <Override PartName="/ppt/ink/ink2827.xml" ContentType="application/inkml+xml"/>
  <Override PartName="/ppt/ink/ink2828.xml" ContentType="application/inkml+xml"/>
  <Override PartName="/ppt/ink/ink2829.xml" ContentType="application/inkml+xml"/>
  <Override PartName="/ppt/ink/ink2830.xml" ContentType="application/inkml+xml"/>
  <Override PartName="/ppt/ink/ink2831.xml" ContentType="application/inkml+xml"/>
  <Override PartName="/ppt/ink/ink2832.xml" ContentType="application/inkml+xml"/>
  <Override PartName="/ppt/ink/ink2833.xml" ContentType="application/inkml+xml"/>
  <Override PartName="/ppt/ink/ink2834.xml" ContentType="application/inkml+xml"/>
  <Override PartName="/ppt/ink/ink2835.xml" ContentType="application/inkml+xml"/>
  <Override PartName="/ppt/ink/ink2836.xml" ContentType="application/inkml+xml"/>
  <Override PartName="/ppt/ink/ink2837.xml" ContentType="application/inkml+xml"/>
  <Override PartName="/ppt/ink/ink2838.xml" ContentType="application/inkml+xml"/>
  <Override PartName="/ppt/ink/ink2839.xml" ContentType="application/inkml+xml"/>
  <Override PartName="/ppt/ink/ink2840.xml" ContentType="application/inkml+xml"/>
  <Override PartName="/ppt/ink/ink2841.xml" ContentType="application/inkml+xml"/>
  <Override PartName="/ppt/ink/ink2842.xml" ContentType="application/inkml+xml"/>
  <Override PartName="/ppt/ink/ink2843.xml" ContentType="application/inkml+xml"/>
  <Override PartName="/ppt/ink/ink2844.xml" ContentType="application/inkml+xml"/>
  <Override PartName="/ppt/ink/ink2845.xml" ContentType="application/inkml+xml"/>
  <Override PartName="/ppt/ink/ink2846.xml" ContentType="application/inkml+xml"/>
  <Override PartName="/ppt/ink/ink2847.xml" ContentType="application/inkml+xml"/>
  <Override PartName="/ppt/ink/ink2848.xml" ContentType="application/inkml+xml"/>
  <Override PartName="/ppt/ink/ink2849.xml" ContentType="application/inkml+xml"/>
  <Override PartName="/ppt/ink/ink2850.xml" ContentType="application/inkml+xml"/>
  <Override PartName="/ppt/ink/ink2851.xml" ContentType="application/inkml+xml"/>
  <Override PartName="/ppt/ink/ink2852.xml" ContentType="application/inkml+xml"/>
  <Override PartName="/ppt/ink/ink2853.xml" ContentType="application/inkml+xml"/>
  <Override PartName="/ppt/ink/ink2854.xml" ContentType="application/inkml+xml"/>
  <Override PartName="/ppt/ink/ink2855.xml" ContentType="application/inkml+xml"/>
  <Override PartName="/ppt/ink/ink2856.xml" ContentType="application/inkml+xml"/>
  <Override PartName="/ppt/ink/ink2857.xml" ContentType="application/inkml+xml"/>
  <Override PartName="/ppt/ink/ink2858.xml" ContentType="application/inkml+xml"/>
  <Override PartName="/ppt/ink/ink2859.xml" ContentType="application/inkml+xml"/>
  <Override PartName="/ppt/ink/ink2860.xml" ContentType="application/inkml+xml"/>
  <Override PartName="/ppt/ink/ink2861.xml" ContentType="application/inkml+xml"/>
  <Override PartName="/ppt/ink/ink2862.xml" ContentType="application/inkml+xml"/>
  <Override PartName="/ppt/ink/ink2863.xml" ContentType="application/inkml+xml"/>
  <Override PartName="/ppt/ink/ink2864.xml" ContentType="application/inkml+xml"/>
  <Override PartName="/ppt/ink/ink2865.xml" ContentType="application/inkml+xml"/>
  <Override PartName="/ppt/ink/ink2866.xml" ContentType="application/inkml+xml"/>
  <Override PartName="/ppt/ink/ink2867.xml" ContentType="application/inkml+xml"/>
  <Override PartName="/ppt/ink/ink2868.xml" ContentType="application/inkml+xml"/>
  <Override PartName="/ppt/ink/ink2869.xml" ContentType="application/inkml+xml"/>
  <Override PartName="/ppt/ink/ink2870.xml" ContentType="application/inkml+xml"/>
  <Override PartName="/ppt/ink/ink2871.xml" ContentType="application/inkml+xml"/>
  <Override PartName="/ppt/ink/ink2872.xml" ContentType="application/inkml+xml"/>
  <Override PartName="/ppt/ink/ink2873.xml" ContentType="application/inkml+xml"/>
  <Override PartName="/ppt/ink/ink2874.xml" ContentType="application/inkml+xml"/>
  <Override PartName="/ppt/ink/ink2875.xml" ContentType="application/inkml+xml"/>
  <Override PartName="/ppt/ink/ink2876.xml" ContentType="application/inkml+xml"/>
  <Override PartName="/ppt/ink/ink2877.xml" ContentType="application/inkml+xml"/>
  <Override PartName="/ppt/ink/ink2878.xml" ContentType="application/inkml+xml"/>
  <Override PartName="/ppt/ink/ink2879.xml" ContentType="application/inkml+xml"/>
  <Override PartName="/ppt/ink/ink2880.xml" ContentType="application/inkml+xml"/>
  <Override PartName="/ppt/ink/ink2881.xml" ContentType="application/inkml+xml"/>
  <Override PartName="/ppt/ink/ink2882.xml" ContentType="application/inkml+xml"/>
  <Override PartName="/ppt/ink/ink2883.xml" ContentType="application/inkml+xml"/>
  <Override PartName="/ppt/ink/ink2884.xml" ContentType="application/inkml+xml"/>
  <Override PartName="/ppt/ink/ink2885.xml" ContentType="application/inkml+xml"/>
  <Override PartName="/ppt/ink/ink2886.xml" ContentType="application/inkml+xml"/>
  <Override PartName="/ppt/ink/ink2887.xml" ContentType="application/inkml+xml"/>
  <Override PartName="/ppt/ink/ink2888.xml" ContentType="application/inkml+xml"/>
  <Override PartName="/ppt/ink/ink2889.xml" ContentType="application/inkml+xml"/>
  <Override PartName="/ppt/ink/ink2890.xml" ContentType="application/inkml+xml"/>
  <Override PartName="/ppt/ink/ink2891.xml" ContentType="application/inkml+xml"/>
  <Override PartName="/ppt/ink/ink2892.xml" ContentType="application/inkml+xml"/>
  <Override PartName="/ppt/ink/ink2893.xml" ContentType="application/inkml+xml"/>
  <Override PartName="/ppt/ink/ink2894.xml" ContentType="application/inkml+xml"/>
  <Override PartName="/ppt/ink/ink2895.xml" ContentType="application/inkml+xml"/>
  <Override PartName="/ppt/ink/ink2896.xml" ContentType="application/inkml+xml"/>
  <Override PartName="/ppt/ink/ink2897.xml" ContentType="application/inkml+xml"/>
  <Override PartName="/ppt/ink/ink2898.xml" ContentType="application/inkml+xml"/>
  <Override PartName="/ppt/ink/ink2899.xml" ContentType="application/inkml+xml"/>
  <Override PartName="/ppt/ink/ink2900.xml" ContentType="application/inkml+xml"/>
  <Override PartName="/ppt/ink/ink2901.xml" ContentType="application/inkml+xml"/>
  <Override PartName="/ppt/ink/ink2902.xml" ContentType="application/inkml+xml"/>
  <Override PartName="/ppt/ink/ink2903.xml" ContentType="application/inkml+xml"/>
  <Override PartName="/ppt/ink/ink2904.xml" ContentType="application/inkml+xml"/>
  <Override PartName="/ppt/ink/ink2905.xml" ContentType="application/inkml+xml"/>
  <Override PartName="/ppt/ink/ink2906.xml" ContentType="application/inkml+xml"/>
  <Override PartName="/ppt/ink/ink2907.xml" ContentType="application/inkml+xml"/>
  <Override PartName="/ppt/ink/ink2908.xml" ContentType="application/inkml+xml"/>
  <Override PartName="/ppt/ink/ink2909.xml" ContentType="application/inkml+xml"/>
  <Override PartName="/ppt/ink/ink2910.xml" ContentType="application/inkml+xml"/>
  <Override PartName="/ppt/ink/ink2911.xml" ContentType="application/inkml+xml"/>
  <Override PartName="/ppt/ink/ink2912.xml" ContentType="application/inkml+xml"/>
  <Override PartName="/ppt/ink/ink2913.xml" ContentType="application/inkml+xml"/>
  <Override PartName="/ppt/ink/ink2914.xml" ContentType="application/inkml+xml"/>
  <Override PartName="/ppt/ink/ink2915.xml" ContentType="application/inkml+xml"/>
  <Override PartName="/ppt/ink/ink2916.xml" ContentType="application/inkml+xml"/>
  <Override PartName="/ppt/ink/ink2917.xml" ContentType="application/inkml+xml"/>
  <Override PartName="/ppt/ink/ink2918.xml" ContentType="application/inkml+xml"/>
  <Override PartName="/ppt/ink/ink2919.xml" ContentType="application/inkml+xml"/>
  <Override PartName="/ppt/ink/ink2920.xml" ContentType="application/inkml+xml"/>
  <Override PartName="/ppt/ink/ink2921.xml" ContentType="application/inkml+xml"/>
  <Override PartName="/ppt/ink/ink2922.xml" ContentType="application/inkml+xml"/>
  <Override PartName="/ppt/ink/ink2923.xml" ContentType="application/inkml+xml"/>
  <Override PartName="/ppt/ink/ink2924.xml" ContentType="application/inkml+xml"/>
  <Override PartName="/ppt/ink/ink2925.xml" ContentType="application/inkml+xml"/>
  <Override PartName="/ppt/ink/ink2926.xml" ContentType="application/inkml+xml"/>
  <Override PartName="/ppt/ink/ink2927.xml" ContentType="application/inkml+xml"/>
  <Override PartName="/ppt/ink/ink2928.xml" ContentType="application/inkml+xml"/>
  <Override PartName="/ppt/ink/ink2929.xml" ContentType="application/inkml+xml"/>
  <Override PartName="/ppt/ink/ink2930.xml" ContentType="application/inkml+xml"/>
  <Override PartName="/ppt/ink/ink2931.xml" ContentType="application/inkml+xml"/>
  <Override PartName="/ppt/ink/ink2932.xml" ContentType="application/inkml+xml"/>
  <Override PartName="/ppt/ink/ink2933.xml" ContentType="application/inkml+xml"/>
  <Override PartName="/ppt/ink/ink2934.xml" ContentType="application/inkml+xml"/>
  <Override PartName="/ppt/ink/ink2935.xml" ContentType="application/inkml+xml"/>
  <Override PartName="/ppt/ink/ink2936.xml" ContentType="application/inkml+xml"/>
  <Override PartName="/ppt/ink/ink2937.xml" ContentType="application/inkml+xml"/>
  <Override PartName="/ppt/ink/ink2938.xml" ContentType="application/inkml+xml"/>
  <Override PartName="/ppt/ink/ink2939.xml" ContentType="application/inkml+xml"/>
  <Override PartName="/ppt/ink/ink2940.xml" ContentType="application/inkml+xml"/>
  <Override PartName="/ppt/ink/ink2941.xml" ContentType="application/inkml+xml"/>
  <Override PartName="/ppt/ink/ink2942.xml" ContentType="application/inkml+xml"/>
  <Override PartName="/ppt/ink/ink2943.xml" ContentType="application/inkml+xml"/>
  <Override PartName="/ppt/ink/ink2944.xml" ContentType="application/inkml+xml"/>
  <Override PartName="/ppt/ink/ink2945.xml" ContentType="application/inkml+xml"/>
  <Override PartName="/ppt/ink/ink2946.xml" ContentType="application/inkml+xml"/>
  <Override PartName="/ppt/ink/ink2947.xml" ContentType="application/inkml+xml"/>
  <Override PartName="/ppt/ink/ink2948.xml" ContentType="application/inkml+xml"/>
  <Override PartName="/ppt/ink/ink2949.xml" ContentType="application/inkml+xml"/>
  <Override PartName="/ppt/ink/ink2950.xml" ContentType="application/inkml+xml"/>
  <Override PartName="/ppt/ink/ink2951.xml" ContentType="application/inkml+xml"/>
  <Override PartName="/ppt/ink/ink2952.xml" ContentType="application/inkml+xml"/>
  <Override PartName="/ppt/ink/ink2953.xml" ContentType="application/inkml+xml"/>
  <Override PartName="/ppt/ink/ink2954.xml" ContentType="application/inkml+xml"/>
  <Override PartName="/ppt/ink/ink2955.xml" ContentType="application/inkml+xml"/>
  <Override PartName="/ppt/ink/ink2956.xml" ContentType="application/inkml+xml"/>
  <Override PartName="/ppt/ink/ink2957.xml" ContentType="application/inkml+xml"/>
  <Override PartName="/ppt/ink/ink2958.xml" ContentType="application/inkml+xml"/>
  <Override PartName="/ppt/ink/ink2959.xml" ContentType="application/inkml+xml"/>
  <Override PartName="/ppt/ink/ink2960.xml" ContentType="application/inkml+xml"/>
  <Override PartName="/ppt/ink/ink2961.xml" ContentType="application/inkml+xml"/>
  <Override PartName="/ppt/ink/ink2962.xml" ContentType="application/inkml+xml"/>
  <Override PartName="/ppt/ink/ink2963.xml" ContentType="application/inkml+xml"/>
  <Override PartName="/ppt/ink/ink2964.xml" ContentType="application/inkml+xml"/>
  <Override PartName="/ppt/ink/ink2965.xml" ContentType="application/inkml+xml"/>
  <Override PartName="/ppt/ink/ink2966.xml" ContentType="application/inkml+xml"/>
  <Override PartName="/ppt/ink/ink2967.xml" ContentType="application/inkml+xml"/>
  <Override PartName="/ppt/ink/ink2968.xml" ContentType="application/inkml+xml"/>
  <Override PartName="/ppt/ink/ink2969.xml" ContentType="application/inkml+xml"/>
  <Override PartName="/ppt/ink/ink2970.xml" ContentType="application/inkml+xml"/>
  <Override PartName="/ppt/ink/ink2971.xml" ContentType="application/inkml+xml"/>
  <Override PartName="/ppt/ink/ink2972.xml" ContentType="application/inkml+xml"/>
  <Override PartName="/ppt/ink/ink2973.xml" ContentType="application/inkml+xml"/>
  <Override PartName="/ppt/ink/ink2974.xml" ContentType="application/inkml+xml"/>
  <Override PartName="/ppt/ink/ink2975.xml" ContentType="application/inkml+xml"/>
  <Override PartName="/ppt/ink/ink2976.xml" ContentType="application/inkml+xml"/>
  <Override PartName="/ppt/ink/ink2977.xml" ContentType="application/inkml+xml"/>
  <Override PartName="/ppt/ink/ink2978.xml" ContentType="application/inkml+xml"/>
  <Override PartName="/ppt/ink/ink2979.xml" ContentType="application/inkml+xml"/>
  <Override PartName="/ppt/ink/ink2980.xml" ContentType="application/inkml+xml"/>
  <Override PartName="/ppt/ink/ink2981.xml" ContentType="application/inkml+xml"/>
  <Override PartName="/ppt/ink/ink2982.xml" ContentType="application/inkml+xml"/>
  <Override PartName="/ppt/ink/ink2983.xml" ContentType="application/inkml+xml"/>
  <Override PartName="/ppt/ink/ink2984.xml" ContentType="application/inkml+xml"/>
  <Override PartName="/ppt/ink/ink2985.xml" ContentType="application/inkml+xml"/>
  <Override PartName="/ppt/ink/ink2986.xml" ContentType="application/inkml+xml"/>
  <Override PartName="/ppt/ink/ink2987.xml" ContentType="application/inkml+xml"/>
  <Override PartName="/ppt/ink/ink2988.xml" ContentType="application/inkml+xml"/>
  <Override PartName="/ppt/ink/ink2989.xml" ContentType="application/inkml+xml"/>
  <Override PartName="/ppt/ink/ink2990.xml" ContentType="application/inkml+xml"/>
  <Override PartName="/ppt/ink/ink2991.xml" ContentType="application/inkml+xml"/>
  <Override PartName="/ppt/ink/ink2992.xml" ContentType="application/inkml+xml"/>
  <Override PartName="/ppt/ink/ink2993.xml" ContentType="application/inkml+xml"/>
  <Override PartName="/ppt/ink/ink2994.xml" ContentType="application/inkml+xml"/>
  <Override PartName="/ppt/ink/ink2995.xml" ContentType="application/inkml+xml"/>
  <Override PartName="/ppt/ink/ink2996.xml" ContentType="application/inkml+xml"/>
  <Override PartName="/ppt/ink/ink2997.xml" ContentType="application/inkml+xml"/>
  <Override PartName="/ppt/ink/ink2998.xml" ContentType="application/inkml+xml"/>
  <Override PartName="/ppt/ink/ink2999.xml" ContentType="application/inkml+xml"/>
  <Override PartName="/ppt/ink/ink3000.xml" ContentType="application/inkml+xml"/>
  <Override PartName="/ppt/ink/ink3001.xml" ContentType="application/inkml+xml"/>
  <Override PartName="/ppt/ink/ink3002.xml" ContentType="application/inkml+xml"/>
  <Override PartName="/ppt/ink/ink3003.xml" ContentType="application/inkml+xml"/>
  <Override PartName="/ppt/ink/ink3004.xml" ContentType="application/inkml+xml"/>
  <Override PartName="/ppt/ink/ink3005.xml" ContentType="application/inkml+xml"/>
  <Override PartName="/ppt/ink/ink3006.xml" ContentType="application/inkml+xml"/>
  <Override PartName="/ppt/ink/ink3007.xml" ContentType="application/inkml+xml"/>
  <Override PartName="/ppt/ink/ink3008.xml" ContentType="application/inkml+xml"/>
  <Override PartName="/ppt/ink/ink3009.xml" ContentType="application/inkml+xml"/>
  <Override PartName="/ppt/ink/ink3010.xml" ContentType="application/inkml+xml"/>
  <Override PartName="/ppt/ink/ink3011.xml" ContentType="application/inkml+xml"/>
  <Override PartName="/ppt/ink/ink3012.xml" ContentType="application/inkml+xml"/>
  <Override PartName="/ppt/ink/ink3013.xml" ContentType="application/inkml+xml"/>
  <Override PartName="/ppt/ink/ink3014.xml" ContentType="application/inkml+xml"/>
  <Override PartName="/ppt/ink/ink3015.xml" ContentType="application/inkml+xml"/>
  <Override PartName="/ppt/ink/ink3016.xml" ContentType="application/inkml+xml"/>
  <Override PartName="/ppt/ink/ink3017.xml" ContentType="application/inkml+xml"/>
  <Override PartName="/ppt/ink/ink3018.xml" ContentType="application/inkml+xml"/>
  <Override PartName="/ppt/ink/ink3019.xml" ContentType="application/inkml+xml"/>
  <Override PartName="/ppt/ink/ink3020.xml" ContentType="application/inkml+xml"/>
  <Override PartName="/ppt/ink/ink3021.xml" ContentType="application/inkml+xml"/>
  <Override PartName="/ppt/ink/ink3022.xml" ContentType="application/inkml+xml"/>
  <Override PartName="/ppt/ink/ink3023.xml" ContentType="application/inkml+xml"/>
  <Override PartName="/ppt/ink/ink3024.xml" ContentType="application/inkml+xml"/>
  <Override PartName="/ppt/ink/ink3025.xml" ContentType="application/inkml+xml"/>
  <Override PartName="/ppt/ink/ink3026.xml" ContentType="application/inkml+xml"/>
  <Override PartName="/ppt/ink/ink3027.xml" ContentType="application/inkml+xml"/>
  <Override PartName="/ppt/ink/ink3028.xml" ContentType="application/inkml+xml"/>
  <Override PartName="/ppt/ink/ink3029.xml" ContentType="application/inkml+xml"/>
  <Override PartName="/ppt/ink/ink3030.xml" ContentType="application/inkml+xml"/>
  <Override PartName="/ppt/ink/ink3031.xml" ContentType="application/inkml+xml"/>
  <Override PartName="/ppt/ink/ink3032.xml" ContentType="application/inkml+xml"/>
  <Override PartName="/ppt/ink/ink3033.xml" ContentType="application/inkml+xml"/>
  <Override PartName="/ppt/ink/ink3034.xml" ContentType="application/inkml+xml"/>
  <Override PartName="/ppt/ink/ink3035.xml" ContentType="application/inkml+xml"/>
  <Override PartName="/ppt/ink/ink3036.xml" ContentType="application/inkml+xml"/>
  <Override PartName="/ppt/ink/ink3037.xml" ContentType="application/inkml+xml"/>
  <Override PartName="/ppt/ink/ink3038.xml" ContentType="application/inkml+xml"/>
  <Override PartName="/ppt/ink/ink3039.xml" ContentType="application/inkml+xml"/>
  <Override PartName="/ppt/ink/ink3040.xml" ContentType="application/inkml+xml"/>
  <Override PartName="/ppt/ink/ink3041.xml" ContentType="application/inkml+xml"/>
  <Override PartName="/ppt/ink/ink3042.xml" ContentType="application/inkml+xml"/>
  <Override PartName="/ppt/ink/ink3043.xml" ContentType="application/inkml+xml"/>
  <Override PartName="/ppt/ink/ink3044.xml" ContentType="application/inkml+xml"/>
  <Override PartName="/ppt/ink/ink3045.xml" ContentType="application/inkml+xml"/>
  <Override PartName="/ppt/ink/ink3046.xml" ContentType="application/inkml+xml"/>
  <Override PartName="/ppt/ink/ink3047.xml" ContentType="application/inkml+xml"/>
  <Override PartName="/ppt/ink/ink3048.xml" ContentType="application/inkml+xml"/>
  <Override PartName="/ppt/ink/ink3049.xml" ContentType="application/inkml+xml"/>
  <Override PartName="/ppt/ink/ink3050.xml" ContentType="application/inkml+xml"/>
  <Override PartName="/ppt/ink/ink3051.xml" ContentType="application/inkml+xml"/>
  <Override PartName="/ppt/ink/ink3052.xml" ContentType="application/inkml+xml"/>
  <Override PartName="/ppt/ink/ink3053.xml" ContentType="application/inkml+xml"/>
  <Override PartName="/ppt/ink/ink3054.xml" ContentType="application/inkml+xml"/>
  <Override PartName="/ppt/ink/ink3055.xml" ContentType="application/inkml+xml"/>
  <Override PartName="/ppt/ink/ink3056.xml" ContentType="application/inkml+xml"/>
  <Override PartName="/ppt/ink/ink3057.xml" ContentType="application/inkml+xml"/>
  <Override PartName="/ppt/ink/ink3058.xml" ContentType="application/inkml+xml"/>
  <Override PartName="/ppt/ink/ink3059.xml" ContentType="application/inkml+xml"/>
  <Override PartName="/ppt/ink/ink3060.xml" ContentType="application/inkml+xml"/>
  <Override PartName="/ppt/ink/ink3061.xml" ContentType="application/inkml+xml"/>
  <Override PartName="/ppt/ink/ink3062.xml" ContentType="application/inkml+xml"/>
  <Override PartName="/ppt/ink/ink3063.xml" ContentType="application/inkml+xml"/>
  <Override PartName="/ppt/ink/ink3064.xml" ContentType="application/inkml+xml"/>
  <Override PartName="/ppt/ink/ink3065.xml" ContentType="application/inkml+xml"/>
  <Override PartName="/ppt/ink/ink3066.xml" ContentType="application/inkml+xml"/>
  <Override PartName="/ppt/ink/ink3067.xml" ContentType="application/inkml+xml"/>
  <Override PartName="/ppt/ink/ink3068.xml" ContentType="application/inkml+xml"/>
  <Override PartName="/ppt/ink/ink3069.xml" ContentType="application/inkml+xml"/>
  <Override PartName="/ppt/ink/ink3070.xml" ContentType="application/inkml+xml"/>
  <Override PartName="/ppt/ink/ink3071.xml" ContentType="application/inkml+xml"/>
  <Override PartName="/ppt/ink/ink3072.xml" ContentType="application/inkml+xml"/>
  <Override PartName="/ppt/ink/ink3073.xml" ContentType="application/inkml+xml"/>
  <Override PartName="/ppt/ink/ink3074.xml" ContentType="application/inkml+xml"/>
  <Override PartName="/ppt/ink/ink3075.xml" ContentType="application/inkml+xml"/>
  <Override PartName="/ppt/ink/ink3076.xml" ContentType="application/inkml+xml"/>
  <Override PartName="/ppt/ink/ink3077.xml" ContentType="application/inkml+xml"/>
  <Override PartName="/ppt/ink/ink3078.xml" ContentType="application/inkml+xml"/>
  <Override PartName="/ppt/ink/ink3079.xml" ContentType="application/inkml+xml"/>
  <Override PartName="/ppt/ink/ink3080.xml" ContentType="application/inkml+xml"/>
  <Override PartName="/ppt/ink/ink3081.xml" ContentType="application/inkml+xml"/>
  <Override PartName="/ppt/ink/ink3082.xml" ContentType="application/inkml+xml"/>
  <Override PartName="/ppt/ink/ink3083.xml" ContentType="application/inkml+xml"/>
  <Override PartName="/ppt/ink/ink3084.xml" ContentType="application/inkml+xml"/>
  <Override PartName="/ppt/ink/ink3085.xml" ContentType="application/inkml+xml"/>
  <Override PartName="/ppt/ink/ink3086.xml" ContentType="application/inkml+xml"/>
  <Override PartName="/ppt/ink/ink3087.xml" ContentType="application/inkml+xml"/>
  <Override PartName="/ppt/ink/ink3088.xml" ContentType="application/inkml+xml"/>
  <Override PartName="/ppt/ink/ink3089.xml" ContentType="application/inkml+xml"/>
  <Override PartName="/ppt/ink/ink3090.xml" ContentType="application/inkml+xml"/>
  <Override PartName="/ppt/ink/ink3091.xml" ContentType="application/inkml+xml"/>
  <Override PartName="/ppt/ink/ink3092.xml" ContentType="application/inkml+xml"/>
  <Override PartName="/ppt/ink/ink3093.xml" ContentType="application/inkml+xml"/>
  <Override PartName="/ppt/ink/ink3094.xml" ContentType="application/inkml+xml"/>
  <Override PartName="/ppt/ink/ink3095.xml" ContentType="application/inkml+xml"/>
  <Override PartName="/ppt/ink/ink3096.xml" ContentType="application/inkml+xml"/>
  <Override PartName="/ppt/ink/ink3097.xml" ContentType="application/inkml+xml"/>
  <Override PartName="/ppt/ink/ink3098.xml" ContentType="application/inkml+xml"/>
  <Override PartName="/ppt/ink/ink3099.xml" ContentType="application/inkml+xml"/>
  <Override PartName="/ppt/ink/ink3100.xml" ContentType="application/inkml+xml"/>
  <Override PartName="/ppt/ink/ink3101.xml" ContentType="application/inkml+xml"/>
  <Override PartName="/ppt/ink/ink3102.xml" ContentType="application/inkml+xml"/>
  <Override PartName="/ppt/ink/ink3103.xml" ContentType="application/inkml+xml"/>
  <Override PartName="/ppt/ink/ink3104.xml" ContentType="application/inkml+xml"/>
  <Override PartName="/ppt/ink/ink3105.xml" ContentType="application/inkml+xml"/>
  <Override PartName="/ppt/ink/ink3106.xml" ContentType="application/inkml+xml"/>
  <Override PartName="/ppt/ink/ink3107.xml" ContentType="application/inkml+xml"/>
  <Override PartName="/ppt/ink/ink3108.xml" ContentType="application/inkml+xml"/>
  <Override PartName="/ppt/ink/ink3109.xml" ContentType="application/inkml+xml"/>
  <Override PartName="/ppt/ink/ink3110.xml" ContentType="application/inkml+xml"/>
  <Override PartName="/ppt/ink/ink3111.xml" ContentType="application/inkml+xml"/>
  <Override PartName="/ppt/ink/ink3112.xml" ContentType="application/inkml+xml"/>
  <Override PartName="/ppt/ink/ink3113.xml" ContentType="application/inkml+xml"/>
  <Override PartName="/ppt/ink/ink3114.xml" ContentType="application/inkml+xml"/>
  <Override PartName="/ppt/ink/ink3115.xml" ContentType="application/inkml+xml"/>
  <Override PartName="/ppt/ink/ink3116.xml" ContentType="application/inkml+xml"/>
  <Override PartName="/ppt/ink/ink3117.xml" ContentType="application/inkml+xml"/>
  <Override PartName="/ppt/ink/ink3118.xml" ContentType="application/inkml+xml"/>
  <Override PartName="/ppt/ink/ink3119.xml" ContentType="application/inkml+xml"/>
  <Override PartName="/ppt/ink/ink3120.xml" ContentType="application/inkml+xml"/>
  <Override PartName="/ppt/ink/ink3121.xml" ContentType="application/inkml+xml"/>
  <Override PartName="/ppt/ink/ink3122.xml" ContentType="application/inkml+xml"/>
  <Override PartName="/ppt/ink/ink3123.xml" ContentType="application/inkml+xml"/>
  <Override PartName="/ppt/ink/ink3124.xml" ContentType="application/inkml+xml"/>
  <Override PartName="/ppt/ink/ink3125.xml" ContentType="application/inkml+xml"/>
  <Override PartName="/ppt/ink/ink3126.xml" ContentType="application/inkml+xml"/>
  <Override PartName="/ppt/ink/ink3127.xml" ContentType="application/inkml+xml"/>
  <Override PartName="/ppt/ink/ink3128.xml" ContentType="application/inkml+xml"/>
  <Override PartName="/ppt/ink/ink3129.xml" ContentType="application/inkml+xml"/>
  <Override PartName="/ppt/ink/ink3130.xml" ContentType="application/inkml+xml"/>
  <Override PartName="/ppt/ink/ink3131.xml" ContentType="application/inkml+xml"/>
  <Override PartName="/ppt/ink/ink3132.xml" ContentType="application/inkml+xml"/>
  <Override PartName="/ppt/ink/ink3133.xml" ContentType="application/inkml+xml"/>
  <Override PartName="/ppt/ink/ink3134.xml" ContentType="application/inkml+xml"/>
  <Override PartName="/ppt/ink/ink3135.xml" ContentType="application/inkml+xml"/>
  <Override PartName="/ppt/ink/ink3136.xml" ContentType="application/inkml+xml"/>
  <Override PartName="/ppt/ink/ink3137.xml" ContentType="application/inkml+xml"/>
  <Override PartName="/ppt/ink/ink3138.xml" ContentType="application/inkml+xml"/>
  <Override PartName="/ppt/ink/ink3139.xml" ContentType="application/inkml+xml"/>
  <Override PartName="/ppt/ink/ink3140.xml" ContentType="application/inkml+xml"/>
  <Override PartName="/ppt/ink/ink3141.xml" ContentType="application/inkml+xml"/>
  <Override PartName="/ppt/ink/ink3142.xml" ContentType="application/inkml+xml"/>
  <Override PartName="/ppt/ink/ink3143.xml" ContentType="application/inkml+xml"/>
  <Override PartName="/ppt/ink/ink3144.xml" ContentType="application/inkml+xml"/>
  <Override PartName="/ppt/ink/ink3145.xml" ContentType="application/inkml+xml"/>
  <Override PartName="/ppt/ink/ink3146.xml" ContentType="application/inkml+xml"/>
  <Override PartName="/ppt/ink/ink3147.xml" ContentType="application/inkml+xml"/>
  <Override PartName="/ppt/ink/ink3148.xml" ContentType="application/inkml+xml"/>
  <Override PartName="/ppt/ink/ink3149.xml" ContentType="application/inkml+xml"/>
  <Override PartName="/ppt/ink/ink3150.xml" ContentType="application/inkml+xml"/>
  <Override PartName="/ppt/ink/ink3151.xml" ContentType="application/inkml+xml"/>
  <Override PartName="/ppt/ink/ink3152.xml" ContentType="application/inkml+xml"/>
  <Override PartName="/ppt/ink/ink3153.xml" ContentType="application/inkml+xml"/>
  <Override PartName="/ppt/ink/ink3154.xml" ContentType="application/inkml+xml"/>
  <Override PartName="/ppt/ink/ink3155.xml" ContentType="application/inkml+xml"/>
  <Override PartName="/ppt/ink/ink3156.xml" ContentType="application/inkml+xml"/>
  <Override PartName="/ppt/ink/ink3157.xml" ContentType="application/inkml+xml"/>
  <Override PartName="/ppt/ink/ink3158.xml" ContentType="application/inkml+xml"/>
  <Override PartName="/ppt/ink/ink3159.xml" ContentType="application/inkml+xml"/>
  <Override PartName="/ppt/ink/ink3160.xml" ContentType="application/inkml+xml"/>
  <Override PartName="/ppt/ink/ink3161.xml" ContentType="application/inkml+xml"/>
  <Override PartName="/ppt/ink/ink3162.xml" ContentType="application/inkml+xml"/>
  <Override PartName="/ppt/ink/ink3163.xml" ContentType="application/inkml+xml"/>
  <Override PartName="/ppt/ink/ink3164.xml" ContentType="application/inkml+xml"/>
  <Override PartName="/ppt/ink/ink3165.xml" ContentType="application/inkml+xml"/>
  <Override PartName="/ppt/ink/ink3166.xml" ContentType="application/inkml+xml"/>
  <Override PartName="/ppt/ink/ink3167.xml" ContentType="application/inkml+xml"/>
  <Override PartName="/ppt/ink/ink3168.xml" ContentType="application/inkml+xml"/>
  <Override PartName="/ppt/ink/ink3169.xml" ContentType="application/inkml+xml"/>
  <Override PartName="/ppt/ink/ink3170.xml" ContentType="application/inkml+xml"/>
  <Override PartName="/ppt/ink/ink3171.xml" ContentType="application/inkml+xml"/>
  <Override PartName="/ppt/ink/ink3172.xml" ContentType="application/inkml+xml"/>
  <Override PartName="/ppt/ink/ink3173.xml" ContentType="application/inkml+xml"/>
  <Override PartName="/ppt/ink/ink3174.xml" ContentType="application/inkml+xml"/>
  <Override PartName="/ppt/ink/ink3175.xml" ContentType="application/inkml+xml"/>
  <Override PartName="/ppt/ink/ink3176.xml" ContentType="application/inkml+xml"/>
  <Override PartName="/ppt/ink/ink3177.xml" ContentType="application/inkml+xml"/>
  <Override PartName="/ppt/ink/ink3178.xml" ContentType="application/inkml+xml"/>
  <Override PartName="/ppt/ink/ink3179.xml" ContentType="application/inkml+xml"/>
  <Override PartName="/ppt/ink/ink3180.xml" ContentType="application/inkml+xml"/>
  <Override PartName="/ppt/ink/ink3181.xml" ContentType="application/inkml+xml"/>
  <Override PartName="/ppt/ink/ink3182.xml" ContentType="application/inkml+xml"/>
  <Override PartName="/ppt/ink/ink3183.xml" ContentType="application/inkml+xml"/>
  <Override PartName="/ppt/ink/ink3184.xml" ContentType="application/inkml+xml"/>
  <Override PartName="/ppt/ink/ink3185.xml" ContentType="application/inkml+xml"/>
  <Override PartName="/ppt/ink/ink3186.xml" ContentType="application/inkml+xml"/>
  <Override PartName="/ppt/ink/ink3187.xml" ContentType="application/inkml+xml"/>
  <Override PartName="/ppt/ink/ink3188.xml" ContentType="application/inkml+xml"/>
  <Override PartName="/ppt/ink/ink3189.xml" ContentType="application/inkml+xml"/>
  <Override PartName="/ppt/ink/ink3190.xml" ContentType="application/inkml+xml"/>
  <Override PartName="/ppt/ink/ink3191.xml" ContentType="application/inkml+xml"/>
  <Override PartName="/ppt/ink/ink3192.xml" ContentType="application/inkml+xml"/>
  <Override PartName="/ppt/ink/ink3193.xml" ContentType="application/inkml+xml"/>
  <Override PartName="/ppt/ink/ink3194.xml" ContentType="application/inkml+xml"/>
  <Override PartName="/ppt/ink/ink3195.xml" ContentType="application/inkml+xml"/>
  <Override PartName="/ppt/ink/ink3196.xml" ContentType="application/inkml+xml"/>
  <Override PartName="/ppt/ink/ink3197.xml" ContentType="application/inkml+xml"/>
  <Override PartName="/ppt/ink/ink3198.xml" ContentType="application/inkml+xml"/>
  <Override PartName="/ppt/ink/ink3199.xml" ContentType="application/inkml+xml"/>
  <Override PartName="/ppt/ink/ink3200.xml" ContentType="application/inkml+xml"/>
  <Override PartName="/ppt/ink/ink3201.xml" ContentType="application/inkml+xml"/>
  <Override PartName="/ppt/ink/ink3202.xml" ContentType="application/inkml+xml"/>
  <Override PartName="/ppt/ink/ink3203.xml" ContentType="application/inkml+xml"/>
  <Override PartName="/ppt/ink/ink3204.xml" ContentType="application/inkml+xml"/>
  <Override PartName="/ppt/ink/ink3205.xml" ContentType="application/inkml+xml"/>
  <Override PartName="/ppt/ink/ink3206.xml" ContentType="application/inkml+xml"/>
  <Override PartName="/ppt/ink/ink3207.xml" ContentType="application/inkml+xml"/>
  <Override PartName="/ppt/ink/ink3208.xml" ContentType="application/inkml+xml"/>
  <Override PartName="/ppt/ink/ink3209.xml" ContentType="application/inkml+xml"/>
  <Override PartName="/ppt/ink/ink3210.xml" ContentType="application/inkml+xml"/>
  <Override PartName="/ppt/ink/ink3211.xml" ContentType="application/inkml+xml"/>
  <Override PartName="/ppt/ink/ink3212.xml" ContentType="application/inkml+xml"/>
  <Override PartName="/ppt/ink/ink3213.xml" ContentType="application/inkml+xml"/>
  <Override PartName="/ppt/ink/ink3214.xml" ContentType="application/inkml+xml"/>
  <Override PartName="/ppt/ink/ink3215.xml" ContentType="application/inkml+xml"/>
  <Override PartName="/ppt/ink/ink3216.xml" ContentType="application/inkml+xml"/>
  <Override PartName="/ppt/ink/ink3217.xml" ContentType="application/inkml+xml"/>
  <Override PartName="/ppt/ink/ink3218.xml" ContentType="application/inkml+xml"/>
  <Override PartName="/ppt/ink/ink3219.xml" ContentType="application/inkml+xml"/>
  <Override PartName="/ppt/ink/ink3220.xml" ContentType="application/inkml+xml"/>
  <Override PartName="/ppt/ink/ink3221.xml" ContentType="application/inkml+xml"/>
  <Override PartName="/ppt/ink/ink3222.xml" ContentType="application/inkml+xml"/>
  <Override PartName="/ppt/ink/ink3223.xml" ContentType="application/inkml+xml"/>
  <Override PartName="/ppt/ink/ink3224.xml" ContentType="application/inkml+xml"/>
  <Override PartName="/ppt/ink/ink3225.xml" ContentType="application/inkml+xml"/>
  <Override PartName="/ppt/ink/ink3226.xml" ContentType="application/inkml+xml"/>
  <Override PartName="/ppt/ink/ink3227.xml" ContentType="application/inkml+xml"/>
  <Override PartName="/ppt/ink/ink3228.xml" ContentType="application/inkml+xml"/>
  <Override PartName="/ppt/ink/ink3229.xml" ContentType="application/inkml+xml"/>
  <Override PartName="/ppt/ink/ink3230.xml" ContentType="application/inkml+xml"/>
  <Override PartName="/ppt/ink/ink3231.xml" ContentType="application/inkml+xml"/>
  <Override PartName="/ppt/ink/ink3232.xml" ContentType="application/inkml+xml"/>
  <Override PartName="/ppt/ink/ink3233.xml" ContentType="application/inkml+xml"/>
  <Override PartName="/ppt/ink/ink3234.xml" ContentType="application/inkml+xml"/>
  <Override PartName="/ppt/ink/ink3235.xml" ContentType="application/inkml+xml"/>
  <Override PartName="/ppt/ink/ink3236.xml" ContentType="application/inkml+xml"/>
  <Override PartName="/ppt/ink/ink3237.xml" ContentType="application/inkml+xml"/>
  <Override PartName="/ppt/ink/ink3238.xml" ContentType="application/inkml+xml"/>
  <Override PartName="/ppt/ink/ink3239.xml" ContentType="application/inkml+xml"/>
  <Override PartName="/ppt/ink/ink3240.xml" ContentType="application/inkml+xml"/>
  <Override PartName="/ppt/ink/ink3241.xml" ContentType="application/inkml+xml"/>
  <Override PartName="/ppt/ink/ink3242.xml" ContentType="application/inkml+xml"/>
  <Override PartName="/ppt/ink/ink3243.xml" ContentType="application/inkml+xml"/>
  <Override PartName="/ppt/ink/ink3244.xml" ContentType="application/inkml+xml"/>
  <Override PartName="/ppt/ink/ink3245.xml" ContentType="application/inkml+xml"/>
  <Override PartName="/ppt/ink/ink3246.xml" ContentType="application/inkml+xml"/>
  <Override PartName="/ppt/ink/ink3247.xml" ContentType="application/inkml+xml"/>
  <Override PartName="/ppt/ink/ink3248.xml" ContentType="application/inkml+xml"/>
  <Override PartName="/ppt/ink/ink3249.xml" ContentType="application/inkml+xml"/>
  <Override PartName="/ppt/ink/ink3250.xml" ContentType="application/inkml+xml"/>
  <Override PartName="/ppt/ink/ink3251.xml" ContentType="application/inkml+xml"/>
  <Override PartName="/ppt/ink/ink3252.xml" ContentType="application/inkml+xml"/>
  <Override PartName="/ppt/ink/ink3253.xml" ContentType="application/inkml+xml"/>
  <Override PartName="/ppt/ink/ink3254.xml" ContentType="application/inkml+xml"/>
  <Override PartName="/ppt/ink/ink3255.xml" ContentType="application/inkml+xml"/>
  <Override PartName="/ppt/ink/ink3256.xml" ContentType="application/inkml+xml"/>
  <Override PartName="/ppt/ink/ink3257.xml" ContentType="application/inkml+xml"/>
  <Override PartName="/ppt/ink/ink3258.xml" ContentType="application/inkml+xml"/>
  <Override PartName="/ppt/ink/ink3259.xml" ContentType="application/inkml+xml"/>
  <Override PartName="/ppt/ink/ink3260.xml" ContentType="application/inkml+xml"/>
  <Override PartName="/ppt/ink/ink3261.xml" ContentType="application/inkml+xml"/>
  <Override PartName="/ppt/ink/ink3262.xml" ContentType="application/inkml+xml"/>
  <Override PartName="/ppt/ink/ink3263.xml" ContentType="application/inkml+xml"/>
  <Override PartName="/ppt/ink/ink3264.xml" ContentType="application/inkml+xml"/>
  <Override PartName="/ppt/ink/ink3265.xml" ContentType="application/inkml+xml"/>
  <Override PartName="/ppt/ink/ink3266.xml" ContentType="application/inkml+xml"/>
  <Override PartName="/ppt/ink/ink3267.xml" ContentType="application/inkml+xml"/>
  <Override PartName="/ppt/ink/ink3268.xml" ContentType="application/inkml+xml"/>
  <Override PartName="/ppt/ink/ink3269.xml" ContentType="application/inkml+xml"/>
  <Override PartName="/ppt/ink/ink3270.xml" ContentType="application/inkml+xml"/>
  <Override PartName="/ppt/ink/ink3271.xml" ContentType="application/inkml+xml"/>
  <Override PartName="/ppt/ink/ink3272.xml" ContentType="application/inkml+xml"/>
  <Override PartName="/ppt/ink/ink3273.xml" ContentType="application/inkml+xml"/>
  <Override PartName="/ppt/ink/ink3274.xml" ContentType="application/inkml+xml"/>
  <Override PartName="/ppt/ink/ink3275.xml" ContentType="application/inkml+xml"/>
  <Override PartName="/ppt/ink/ink3276.xml" ContentType="application/inkml+xml"/>
  <Override PartName="/ppt/ink/ink3277.xml" ContentType="application/inkml+xml"/>
  <Override PartName="/ppt/ink/ink3278.xml" ContentType="application/inkml+xml"/>
  <Override PartName="/ppt/ink/ink3279.xml" ContentType="application/inkml+xml"/>
  <Override PartName="/ppt/ink/ink3280.xml" ContentType="application/inkml+xml"/>
  <Override PartName="/ppt/ink/ink3281.xml" ContentType="application/inkml+xml"/>
  <Override PartName="/ppt/ink/ink3282.xml" ContentType="application/inkml+xml"/>
  <Override PartName="/ppt/ink/ink3283.xml" ContentType="application/inkml+xml"/>
  <Override PartName="/ppt/ink/ink3284.xml" ContentType="application/inkml+xml"/>
  <Override PartName="/ppt/ink/ink3285.xml" ContentType="application/inkml+xml"/>
  <Override PartName="/ppt/ink/ink3286.xml" ContentType="application/inkml+xml"/>
  <Override PartName="/ppt/ink/ink3287.xml" ContentType="application/inkml+xml"/>
  <Override PartName="/ppt/ink/ink3288.xml" ContentType="application/inkml+xml"/>
  <Override PartName="/ppt/ink/ink3289.xml" ContentType="application/inkml+xml"/>
  <Override PartName="/ppt/ink/ink3290.xml" ContentType="application/inkml+xml"/>
  <Override PartName="/ppt/ink/ink3291.xml" ContentType="application/inkml+xml"/>
  <Override PartName="/ppt/ink/ink3292.xml" ContentType="application/inkml+xml"/>
  <Override PartName="/ppt/ink/ink3293.xml" ContentType="application/inkml+xml"/>
  <Override PartName="/ppt/ink/ink3294.xml" ContentType="application/inkml+xml"/>
  <Override PartName="/ppt/ink/ink3295.xml" ContentType="application/inkml+xml"/>
  <Override PartName="/ppt/ink/ink3296.xml" ContentType="application/inkml+xml"/>
  <Override PartName="/ppt/ink/ink3297.xml" ContentType="application/inkml+xml"/>
  <Override PartName="/ppt/ink/ink3298.xml" ContentType="application/inkml+xml"/>
  <Override PartName="/ppt/ink/ink3299.xml" ContentType="application/inkml+xml"/>
  <Override PartName="/ppt/ink/ink3300.xml" ContentType="application/inkml+xml"/>
  <Override PartName="/ppt/ink/ink3301.xml" ContentType="application/inkml+xml"/>
  <Override PartName="/ppt/ink/ink3302.xml" ContentType="application/inkml+xml"/>
  <Override PartName="/ppt/ink/ink3303.xml" ContentType="application/inkml+xml"/>
  <Override PartName="/ppt/ink/ink3304.xml" ContentType="application/inkml+xml"/>
  <Override PartName="/ppt/ink/ink3305.xml" ContentType="application/inkml+xml"/>
  <Override PartName="/ppt/ink/ink3306.xml" ContentType="application/inkml+xml"/>
  <Override PartName="/ppt/ink/ink3307.xml" ContentType="application/inkml+xml"/>
  <Override PartName="/ppt/ink/ink3308.xml" ContentType="application/inkml+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ink/ink3309.xml" ContentType="application/inkml+xml"/>
  <Override PartName="/ppt/ink/ink3310.xml" ContentType="application/inkml+xml"/>
  <Override PartName="/ppt/ink/ink3311.xml" ContentType="application/inkml+xml"/>
  <Override PartName="/ppt/ink/ink3312.xml" ContentType="application/inkml+xml"/>
  <Override PartName="/ppt/ink/ink3313.xml" ContentType="application/inkml+xml"/>
  <Override PartName="/ppt/ink/ink3314.xml" ContentType="application/inkml+xml"/>
  <Override PartName="/ppt/ink/ink3315.xml" ContentType="application/inkml+xml"/>
  <Override PartName="/ppt/ink/ink3316.xml" ContentType="application/inkml+xml"/>
  <Override PartName="/ppt/ink/ink3317.xml" ContentType="application/inkml+xml"/>
  <Override PartName="/ppt/ink/ink3318.xml" ContentType="application/inkml+xml"/>
  <Override PartName="/ppt/ink/ink3319.xml" ContentType="application/inkml+xml"/>
  <Override PartName="/ppt/ink/ink3320.xml" ContentType="application/inkml+xml"/>
  <Override PartName="/ppt/ink/ink3321.xml" ContentType="application/inkml+xml"/>
  <Override PartName="/ppt/ink/ink3322.xml" ContentType="application/inkml+xml"/>
  <Override PartName="/ppt/ink/ink3323.xml" ContentType="application/inkml+xml"/>
  <Override PartName="/ppt/ink/ink3324.xml" ContentType="application/inkml+xml"/>
  <Override PartName="/ppt/ink/ink3325.xml" ContentType="application/inkml+xml"/>
  <Override PartName="/ppt/ink/ink3326.xml" ContentType="application/inkml+xml"/>
  <Override PartName="/ppt/ink/ink3327.xml" ContentType="application/inkml+xml"/>
  <Override PartName="/ppt/ink/ink3328.xml" ContentType="application/inkml+xml"/>
  <Override PartName="/ppt/ink/ink3329.xml" ContentType="application/inkml+xml"/>
  <Override PartName="/ppt/ink/ink3330.xml" ContentType="application/inkml+xml"/>
  <Override PartName="/ppt/ink/ink3331.xml" ContentType="application/inkml+xml"/>
  <Override PartName="/ppt/ink/ink3332.xml" ContentType="application/inkml+xml"/>
  <Override PartName="/ppt/ink/ink3333.xml" ContentType="application/inkml+xml"/>
  <Override PartName="/ppt/ink/ink3334.xml" ContentType="application/inkml+xml"/>
  <Override PartName="/ppt/ink/ink3335.xml" ContentType="application/inkml+xml"/>
  <Override PartName="/ppt/ink/ink3336.xml" ContentType="application/inkml+xml"/>
  <Override PartName="/ppt/ink/ink3337.xml" ContentType="application/inkml+xml"/>
  <Override PartName="/ppt/ink/ink3338.xml" ContentType="application/inkml+xml"/>
  <Override PartName="/ppt/ink/ink3339.xml" ContentType="application/inkml+xml"/>
  <Override PartName="/ppt/ink/ink3340.xml" ContentType="application/inkml+xml"/>
  <Override PartName="/ppt/ink/ink3341.xml" ContentType="application/inkml+xml"/>
  <Override PartName="/ppt/ink/ink3342.xml" ContentType="application/inkml+xml"/>
  <Override PartName="/ppt/ink/ink3343.xml" ContentType="application/inkml+xml"/>
  <Override PartName="/ppt/ink/ink3344.xml" ContentType="application/inkml+xml"/>
  <Override PartName="/ppt/ink/ink3345.xml" ContentType="application/inkml+xml"/>
  <Override PartName="/ppt/ink/ink3346.xml" ContentType="application/inkml+xml"/>
  <Override PartName="/ppt/ink/ink3347.xml" ContentType="application/inkml+xml"/>
  <Override PartName="/ppt/ink/ink3348.xml" ContentType="application/inkml+xml"/>
  <Override PartName="/ppt/ink/ink3349.xml" ContentType="application/inkml+xml"/>
  <Override PartName="/ppt/ink/ink3350.xml" ContentType="application/inkml+xml"/>
  <Override PartName="/ppt/ink/ink3351.xml" ContentType="application/inkml+xml"/>
  <Override PartName="/ppt/ink/ink3352.xml" ContentType="application/inkml+xml"/>
  <Override PartName="/ppt/ink/ink3353.xml" ContentType="application/inkml+xml"/>
  <Override PartName="/ppt/ink/ink3354.xml" ContentType="application/inkml+xml"/>
  <Override PartName="/ppt/ink/ink3355.xml" ContentType="application/inkml+xml"/>
  <Override PartName="/ppt/ink/ink3356.xml" ContentType="application/inkml+xml"/>
  <Override PartName="/ppt/ink/ink3357.xml" ContentType="application/inkml+xml"/>
  <Override PartName="/ppt/ink/ink3358.xml" ContentType="application/inkml+xml"/>
  <Override PartName="/ppt/ink/ink3359.xml" ContentType="application/inkml+xml"/>
  <Override PartName="/ppt/ink/ink3360.xml" ContentType="application/inkml+xml"/>
  <Override PartName="/ppt/ink/ink3361.xml" ContentType="application/inkml+xml"/>
  <Override PartName="/ppt/ink/ink3362.xml" ContentType="application/inkml+xml"/>
  <Override PartName="/ppt/ink/ink3363.xml" ContentType="application/inkml+xml"/>
  <Override PartName="/ppt/ink/ink3364.xml" ContentType="application/inkml+xml"/>
  <Override PartName="/ppt/ink/ink3365.xml" ContentType="application/inkml+xml"/>
  <Override PartName="/ppt/ink/ink3366.xml" ContentType="application/inkml+xml"/>
  <Override PartName="/ppt/ink/ink3367.xml" ContentType="application/inkml+xml"/>
  <Override PartName="/ppt/ink/ink3368.xml" ContentType="application/inkml+xml"/>
  <Override PartName="/ppt/ink/ink3369.xml" ContentType="application/inkml+xml"/>
  <Override PartName="/ppt/ink/ink3370.xml" ContentType="application/inkml+xml"/>
  <Override PartName="/ppt/ink/ink3371.xml" ContentType="application/inkml+xml"/>
  <Override PartName="/ppt/ink/ink3372.xml" ContentType="application/inkml+xml"/>
  <Override PartName="/ppt/ink/ink3373.xml" ContentType="application/inkml+xml"/>
  <Override PartName="/ppt/ink/ink3374.xml" ContentType="application/inkml+xml"/>
  <Override PartName="/ppt/ink/ink3375.xml" ContentType="application/inkml+xml"/>
  <Override PartName="/ppt/ink/ink3376.xml" ContentType="application/inkml+xml"/>
  <Override PartName="/ppt/ink/ink3377.xml" ContentType="application/inkml+xml"/>
  <Override PartName="/ppt/ink/ink3378.xml" ContentType="application/inkml+xml"/>
  <Override PartName="/ppt/ink/ink3379.xml" ContentType="application/inkml+xml"/>
  <Override PartName="/ppt/ink/ink3380.xml" ContentType="application/inkml+xml"/>
  <Override PartName="/ppt/ink/ink3381.xml" ContentType="application/inkml+xml"/>
  <Override PartName="/ppt/ink/ink3382.xml" ContentType="application/inkml+xml"/>
  <Override PartName="/ppt/ink/ink3383.xml" ContentType="application/inkml+xml"/>
  <Override PartName="/ppt/ink/ink3384.xml" ContentType="application/inkml+xml"/>
  <Override PartName="/ppt/ink/ink3385.xml" ContentType="application/inkml+xml"/>
  <Override PartName="/ppt/ink/ink3386.xml" ContentType="application/inkml+xml"/>
  <Override PartName="/ppt/ink/ink3387.xml" ContentType="application/inkml+xml"/>
  <Override PartName="/ppt/ink/ink3388.xml" ContentType="application/inkml+xml"/>
  <Override PartName="/ppt/ink/ink3389.xml" ContentType="application/inkml+xml"/>
  <Override PartName="/ppt/ink/ink3390.xml" ContentType="application/inkml+xml"/>
  <Override PartName="/ppt/ink/ink3391.xml" ContentType="application/inkml+xml"/>
  <Override PartName="/ppt/ink/ink3392.xml" ContentType="application/inkml+xml"/>
  <Override PartName="/ppt/ink/ink3393.xml" ContentType="application/inkml+xml"/>
  <Override PartName="/ppt/ink/ink3394.xml" ContentType="application/inkml+xml"/>
  <Override PartName="/ppt/ink/ink3395.xml" ContentType="application/inkml+xml"/>
  <Override PartName="/ppt/ink/ink3396.xml" ContentType="application/inkml+xml"/>
  <Override PartName="/ppt/ink/ink3397.xml" ContentType="application/inkml+xml"/>
  <Override PartName="/ppt/ink/ink3398.xml" ContentType="application/inkml+xml"/>
  <Override PartName="/ppt/ink/ink3399.xml" ContentType="application/inkml+xml"/>
  <Override PartName="/ppt/ink/ink3400.xml" ContentType="application/inkml+xml"/>
  <Override PartName="/ppt/ink/ink3401.xml" ContentType="application/inkml+xml"/>
  <Override PartName="/ppt/ink/ink3402.xml" ContentType="application/inkml+xml"/>
  <Override PartName="/ppt/ink/ink3403.xml" ContentType="application/inkml+xml"/>
  <Override PartName="/ppt/ink/ink3404.xml" ContentType="application/inkml+xml"/>
  <Override PartName="/ppt/ink/ink3405.xml" ContentType="application/inkml+xml"/>
  <Override PartName="/ppt/ink/ink3406.xml" ContentType="application/inkml+xml"/>
  <Override PartName="/ppt/ink/ink3407.xml" ContentType="application/inkml+xml"/>
  <Override PartName="/ppt/ink/ink3408.xml" ContentType="application/inkml+xml"/>
  <Override PartName="/ppt/ink/ink3409.xml" ContentType="application/inkml+xml"/>
  <Override PartName="/ppt/ink/ink3410.xml" ContentType="application/inkml+xml"/>
  <Override PartName="/ppt/ink/ink3411.xml" ContentType="application/inkml+xml"/>
  <Override PartName="/ppt/ink/ink3412.xml" ContentType="application/inkml+xml"/>
  <Override PartName="/ppt/ink/ink3413.xml" ContentType="application/inkml+xml"/>
  <Override PartName="/ppt/ink/ink3414.xml" ContentType="application/inkml+xml"/>
  <Override PartName="/ppt/ink/ink3415.xml" ContentType="application/inkml+xml"/>
  <Override PartName="/ppt/ink/ink3416.xml" ContentType="application/inkml+xml"/>
  <Override PartName="/ppt/ink/ink3417.xml" ContentType="application/inkml+xml"/>
  <Override PartName="/ppt/ink/ink3418.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343" r:id="rId2"/>
    <p:sldId id="344" r:id="rId3"/>
    <p:sldId id="345" r:id="rId4"/>
    <p:sldId id="346" r:id="rId5"/>
    <p:sldId id="347" r:id="rId6"/>
    <p:sldId id="256" r:id="rId7"/>
    <p:sldId id="349" r:id="rId8"/>
    <p:sldId id="350" r:id="rId9"/>
    <p:sldId id="351" r:id="rId10"/>
    <p:sldId id="352" r:id="rId11"/>
    <p:sldId id="353" r:id="rId12"/>
    <p:sldId id="354" r:id="rId13"/>
    <p:sldId id="348" r:id="rId14"/>
    <p:sldId id="336" r:id="rId15"/>
    <p:sldId id="315" r:id="rId16"/>
    <p:sldId id="355" r:id="rId17"/>
    <p:sldId id="356" r:id="rId18"/>
    <p:sldId id="310" r:id="rId19"/>
    <p:sldId id="357" r:id="rId20"/>
    <p:sldId id="358" r:id="rId21"/>
    <p:sldId id="359" r:id="rId22"/>
    <p:sldId id="360" r:id="rId23"/>
    <p:sldId id="361" r:id="rId24"/>
    <p:sldId id="311" r:id="rId25"/>
    <p:sldId id="362" r:id="rId26"/>
    <p:sldId id="363" r:id="rId27"/>
    <p:sldId id="316" r:id="rId28"/>
    <p:sldId id="313" r:id="rId29"/>
    <p:sldId id="312" r:id="rId30"/>
    <p:sldId id="257" r:id="rId31"/>
    <p:sldId id="258" r:id="rId32"/>
    <p:sldId id="317" r:id="rId33"/>
    <p:sldId id="318" r:id="rId34"/>
    <p:sldId id="320" r:id="rId35"/>
    <p:sldId id="321" r:id="rId36"/>
    <p:sldId id="322" r:id="rId37"/>
    <p:sldId id="335" r:id="rId38"/>
    <p:sldId id="319" r:id="rId39"/>
    <p:sldId id="328" r:id="rId40"/>
    <p:sldId id="364" r:id="rId41"/>
    <p:sldId id="324" r:id="rId42"/>
    <p:sldId id="325" r:id="rId43"/>
    <p:sldId id="326" r:id="rId44"/>
    <p:sldId id="327" r:id="rId45"/>
    <p:sldId id="329" r:id="rId46"/>
    <p:sldId id="330" r:id="rId47"/>
    <p:sldId id="331" r:id="rId48"/>
    <p:sldId id="332" r:id="rId49"/>
    <p:sldId id="367" r:id="rId50"/>
    <p:sldId id="365" r:id="rId51"/>
    <p:sldId id="366" r:id="rId52"/>
    <p:sldId id="333" r:id="rId53"/>
    <p:sldId id="334" r:id="rId54"/>
    <p:sldId id="368" r:id="rId55"/>
    <p:sldId id="337" r:id="rId56"/>
    <p:sldId id="278" r:id="rId57"/>
    <p:sldId id="279" r:id="rId58"/>
    <p:sldId id="280" r:id="rId59"/>
    <p:sldId id="282" r:id="rId60"/>
    <p:sldId id="283" r:id="rId61"/>
    <p:sldId id="284" r:id="rId62"/>
    <p:sldId id="303" r:id="rId63"/>
    <p:sldId id="287" r:id="rId64"/>
    <p:sldId id="307" r:id="rId65"/>
    <p:sldId id="308" r:id="rId66"/>
    <p:sldId id="285" r:id="rId67"/>
    <p:sldId id="286" r:id="rId68"/>
    <p:sldId id="300" r:id="rId69"/>
    <p:sldId id="301" r:id="rId70"/>
    <p:sldId id="302" r:id="rId71"/>
    <p:sldId id="304" r:id="rId72"/>
    <p:sldId id="306" r:id="rId73"/>
    <p:sldId id="338" r:id="rId74"/>
    <p:sldId id="339" r:id="rId75"/>
    <p:sldId id="340" r:id="rId76"/>
    <p:sldId id="314" r:id="rId77"/>
    <p:sldId id="341" r:id="rId78"/>
    <p:sldId id="342" r:id="rId7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85" d="100"/>
          <a:sy n="85" d="100"/>
        </p:scale>
        <p:origin x="180"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diagrams/colors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55FE660-8FB8-4952-B888-8D6A76A7A599}" type="doc">
      <dgm:prSet loTypeId="urn:microsoft.com/office/officeart/2008/layout/NameandTitleOrganizationalChart" loCatId="hierarchy" qsTypeId="urn:microsoft.com/office/officeart/2005/8/quickstyle/simple1" qsCatId="simple" csTypeId="urn:microsoft.com/office/officeart/2005/8/colors/accent2_1" csCatId="accent2" phldr="1"/>
      <dgm:spPr/>
      <dgm:t>
        <a:bodyPr/>
        <a:lstStyle/>
        <a:p>
          <a:endParaRPr lang="es-ES"/>
        </a:p>
      </dgm:t>
    </dgm:pt>
    <dgm:pt modelId="{BC13CE6A-9DBB-40E8-ACAF-2C6FE30373FD}">
      <dgm:prSet phldrT="[Texto]" custT="1"/>
      <dgm:spPr/>
      <dgm:t>
        <a:bodyPr/>
        <a:lstStyle/>
        <a:p>
          <a:r>
            <a:rPr lang="es-ES" sz="1800" dirty="0"/>
            <a:t>Diagramas </a:t>
          </a:r>
          <a:r>
            <a:rPr lang="es-ES" sz="1800" dirty="0" err="1"/>
            <a:t>SysML</a:t>
          </a:r>
          <a:r>
            <a:rPr lang="es-ES" sz="1800" dirty="0"/>
            <a:t> ™</a:t>
          </a:r>
        </a:p>
      </dgm:t>
    </dgm:pt>
    <dgm:pt modelId="{E91B94C5-43FE-4CC1-8C16-BC1643517345}" type="parTrans" cxnId="{A9AF29BB-B034-49BA-B101-FCE8CCE7B3B8}">
      <dgm:prSet/>
      <dgm:spPr/>
      <dgm:t>
        <a:bodyPr/>
        <a:lstStyle/>
        <a:p>
          <a:endParaRPr lang="es-ES"/>
        </a:p>
      </dgm:t>
    </dgm:pt>
    <dgm:pt modelId="{531A88D7-B484-41A8-B337-7BF9C8324140}" type="sibTrans" cxnId="{A9AF29BB-B034-49BA-B101-FCE8CCE7B3B8}">
      <dgm:prSet/>
      <dgm:spPr/>
      <dgm:t>
        <a:bodyPr/>
        <a:lstStyle/>
        <a:p>
          <a:r>
            <a:rPr lang="es-ES" dirty="0"/>
            <a:t>Conjunto de Diagramas</a:t>
          </a:r>
        </a:p>
      </dgm:t>
    </dgm:pt>
    <dgm:pt modelId="{FB34BB29-06BF-4887-89E5-9AB56AFE1D9B}">
      <dgm:prSet phldrT="[Texto]"/>
      <dgm:spPr/>
      <dgm:t>
        <a:bodyPr/>
        <a:lstStyle/>
        <a:p>
          <a:r>
            <a:rPr lang="es-ES" dirty="0"/>
            <a:t>Comportamiento</a:t>
          </a:r>
        </a:p>
      </dgm:t>
    </dgm:pt>
    <dgm:pt modelId="{5017975A-4195-4010-B36E-1003019808A4}" type="parTrans" cxnId="{CD3ACF1B-2B37-46A6-ADD2-A4EFBD84984A}">
      <dgm:prSet/>
      <dgm:spPr/>
      <dgm:t>
        <a:bodyPr/>
        <a:lstStyle/>
        <a:p>
          <a:endParaRPr lang="es-ES"/>
        </a:p>
      </dgm:t>
    </dgm:pt>
    <dgm:pt modelId="{CC80C681-62AF-4316-ADE5-04D8D630CB95}" type="sibTrans" cxnId="{CD3ACF1B-2B37-46A6-ADD2-A4EFBD84984A}">
      <dgm:prSet/>
      <dgm:spPr/>
      <dgm:t>
        <a:bodyPr/>
        <a:lstStyle/>
        <a:p>
          <a:r>
            <a:rPr lang="es-ES" dirty="0"/>
            <a:t>Conjunto de Diagramas</a:t>
          </a:r>
        </a:p>
      </dgm:t>
    </dgm:pt>
    <dgm:pt modelId="{601E629A-D9FE-43D2-865A-252095B4C4C5}">
      <dgm:prSet phldrT="[Texto]"/>
      <dgm:spPr/>
      <dgm:t>
        <a:bodyPr/>
        <a:lstStyle/>
        <a:p>
          <a:r>
            <a:rPr lang="es-ES" dirty="0"/>
            <a:t>Diagrama de Requerimientos</a:t>
          </a:r>
        </a:p>
      </dgm:t>
    </dgm:pt>
    <dgm:pt modelId="{970394E2-CFB3-44FF-8C08-6906D8DCAAF5}" type="parTrans" cxnId="{3C4BD8C7-D5AC-49D7-BE0D-107BE0ABAEA2}">
      <dgm:prSet/>
      <dgm:spPr/>
      <dgm:t>
        <a:bodyPr/>
        <a:lstStyle/>
        <a:p>
          <a:endParaRPr lang="es-ES"/>
        </a:p>
      </dgm:t>
    </dgm:pt>
    <dgm:pt modelId="{D5C00F8E-B5BA-4BC9-B69E-E251873A7C1F}" type="sibTrans" cxnId="{3C4BD8C7-D5AC-49D7-BE0D-107BE0ABAEA2}">
      <dgm:prSet custT="1"/>
      <dgm:spPr/>
      <dgm:t>
        <a:bodyPr/>
        <a:lstStyle/>
        <a:p>
          <a:r>
            <a:rPr lang="es-ES" sz="1000" dirty="0"/>
            <a:t>Nuevo Diagrama</a:t>
          </a:r>
        </a:p>
      </dgm:t>
    </dgm:pt>
    <dgm:pt modelId="{BD059510-63DB-42CD-8BC0-F4DEFFBBA126}">
      <dgm:prSet phldrT="[Texto]"/>
      <dgm:spPr/>
      <dgm:t>
        <a:bodyPr/>
        <a:lstStyle/>
        <a:p>
          <a:r>
            <a:rPr lang="es-ES" dirty="0"/>
            <a:t>Estructura</a:t>
          </a:r>
        </a:p>
      </dgm:t>
    </dgm:pt>
    <dgm:pt modelId="{EA171814-40AE-4ECA-8C0E-58D1193BF279}" type="parTrans" cxnId="{9EBF60A3-60FB-4FDC-9A3B-F1710B5D905F}">
      <dgm:prSet/>
      <dgm:spPr/>
      <dgm:t>
        <a:bodyPr/>
        <a:lstStyle/>
        <a:p>
          <a:endParaRPr lang="es-ES"/>
        </a:p>
      </dgm:t>
    </dgm:pt>
    <dgm:pt modelId="{474F5167-200C-4F26-88C6-E4F09CCD85CD}" type="sibTrans" cxnId="{9EBF60A3-60FB-4FDC-9A3B-F1710B5D905F}">
      <dgm:prSet/>
      <dgm:spPr/>
      <dgm:t>
        <a:bodyPr/>
        <a:lstStyle/>
        <a:p>
          <a:r>
            <a:rPr lang="es-ES" dirty="0"/>
            <a:t>Conjunto de Diagramas</a:t>
          </a:r>
        </a:p>
      </dgm:t>
    </dgm:pt>
    <dgm:pt modelId="{15251561-D0DA-4253-84F7-6953FB2E3C05}">
      <dgm:prSet/>
      <dgm:spPr/>
      <dgm:t>
        <a:bodyPr/>
        <a:lstStyle/>
        <a:p>
          <a:r>
            <a:rPr lang="es-ES" dirty="0"/>
            <a:t>Diagrama de Actividades</a:t>
          </a:r>
        </a:p>
      </dgm:t>
    </dgm:pt>
    <dgm:pt modelId="{5B1BDB14-DCCF-46A3-9C22-415FB3FD7E5C}" type="parTrans" cxnId="{6F3AF6AD-374E-45CA-9EB1-B0309596869B}">
      <dgm:prSet/>
      <dgm:spPr/>
      <dgm:t>
        <a:bodyPr/>
        <a:lstStyle/>
        <a:p>
          <a:endParaRPr lang="es-ES"/>
        </a:p>
      </dgm:t>
    </dgm:pt>
    <dgm:pt modelId="{1A1C21DB-9ADA-48E8-A0B8-33CF68BEF355}" type="sibTrans" cxnId="{6F3AF6AD-374E-45CA-9EB1-B0309596869B}">
      <dgm:prSet/>
      <dgm:spPr/>
      <dgm:t>
        <a:bodyPr/>
        <a:lstStyle/>
        <a:p>
          <a:r>
            <a:rPr lang="es-ES" dirty="0"/>
            <a:t>Modificado UML™</a:t>
          </a:r>
        </a:p>
      </dgm:t>
    </dgm:pt>
    <dgm:pt modelId="{AF68C9BC-AB68-41CE-A311-46274BE8F14D}">
      <dgm:prSet/>
      <dgm:spPr/>
      <dgm:t>
        <a:bodyPr/>
        <a:lstStyle/>
        <a:p>
          <a:r>
            <a:rPr lang="es-ES" dirty="0"/>
            <a:t>Diagrama de Secuencias</a:t>
          </a:r>
        </a:p>
      </dgm:t>
    </dgm:pt>
    <dgm:pt modelId="{C7C795BD-12FD-4054-BC13-F7133770AE51}" type="parTrans" cxnId="{1C61ADA2-548E-4411-9E67-978C4BDF2C6E}">
      <dgm:prSet/>
      <dgm:spPr/>
      <dgm:t>
        <a:bodyPr/>
        <a:lstStyle/>
        <a:p>
          <a:endParaRPr lang="es-ES"/>
        </a:p>
      </dgm:t>
    </dgm:pt>
    <dgm:pt modelId="{332787FA-10F5-4FBC-9635-49D4EDC6522E}" type="sibTrans" cxnId="{1C61ADA2-548E-4411-9E67-978C4BDF2C6E}">
      <dgm:prSet/>
      <dgm:spPr/>
      <dgm:t>
        <a:bodyPr/>
        <a:lstStyle/>
        <a:p>
          <a:r>
            <a:rPr lang="es-ES" dirty="0"/>
            <a:t>Igual UML™</a:t>
          </a:r>
        </a:p>
      </dgm:t>
    </dgm:pt>
    <dgm:pt modelId="{4B5C0431-51F8-41E3-A354-B64E91B94DE2}">
      <dgm:prSet/>
      <dgm:spPr/>
      <dgm:t>
        <a:bodyPr/>
        <a:lstStyle/>
        <a:p>
          <a:r>
            <a:rPr lang="es-ES" dirty="0"/>
            <a:t>Diagrama de Máquina de Estados</a:t>
          </a:r>
        </a:p>
      </dgm:t>
    </dgm:pt>
    <dgm:pt modelId="{4FB57BCE-C8F2-403F-BB79-3D684D4DC46D}" type="parTrans" cxnId="{5409A922-C111-4BDA-AFC5-F02C957EFF0D}">
      <dgm:prSet/>
      <dgm:spPr/>
      <dgm:t>
        <a:bodyPr/>
        <a:lstStyle/>
        <a:p>
          <a:endParaRPr lang="es-ES"/>
        </a:p>
      </dgm:t>
    </dgm:pt>
    <dgm:pt modelId="{0E244F49-22E9-4BEF-BB4E-823FFA02C6BD}" type="sibTrans" cxnId="{5409A922-C111-4BDA-AFC5-F02C957EFF0D}">
      <dgm:prSet/>
      <dgm:spPr/>
      <dgm:t>
        <a:bodyPr/>
        <a:lstStyle/>
        <a:p>
          <a:r>
            <a:rPr lang="es-ES" dirty="0"/>
            <a:t>Igual UML™</a:t>
          </a:r>
        </a:p>
      </dgm:t>
    </dgm:pt>
    <dgm:pt modelId="{521E5B01-415B-4D57-88E2-40185180D562}">
      <dgm:prSet/>
      <dgm:spPr/>
      <dgm:t>
        <a:bodyPr/>
        <a:lstStyle/>
        <a:p>
          <a:r>
            <a:rPr lang="es-ES" dirty="0"/>
            <a:t>Diagrama de Casos de Uso</a:t>
          </a:r>
        </a:p>
      </dgm:t>
    </dgm:pt>
    <dgm:pt modelId="{F21E15D0-D9C2-43FB-ACD7-B91E79D5975C}" type="parTrans" cxnId="{2EEF1D6F-B068-47B3-9F9B-DA20BDC273C4}">
      <dgm:prSet/>
      <dgm:spPr/>
      <dgm:t>
        <a:bodyPr/>
        <a:lstStyle/>
        <a:p>
          <a:endParaRPr lang="es-ES"/>
        </a:p>
      </dgm:t>
    </dgm:pt>
    <dgm:pt modelId="{85CC51CC-C44D-4CC9-A250-BEA99C8C6080}" type="sibTrans" cxnId="{2EEF1D6F-B068-47B3-9F9B-DA20BDC273C4}">
      <dgm:prSet/>
      <dgm:spPr/>
      <dgm:t>
        <a:bodyPr/>
        <a:lstStyle/>
        <a:p>
          <a:r>
            <a:rPr lang="es-ES" dirty="0"/>
            <a:t>Igual UML™</a:t>
          </a:r>
        </a:p>
      </dgm:t>
    </dgm:pt>
    <dgm:pt modelId="{6AAC12E8-E0AF-47E8-96EC-998019FD4F49}">
      <dgm:prSet/>
      <dgm:spPr/>
      <dgm:t>
        <a:bodyPr/>
        <a:lstStyle/>
        <a:p>
          <a:r>
            <a:rPr lang="es-ES" dirty="0"/>
            <a:t>Diagrama de Definición de Bloques</a:t>
          </a:r>
        </a:p>
      </dgm:t>
    </dgm:pt>
    <dgm:pt modelId="{5C1A8B3B-BE3C-4AAE-9495-5B6BE43DFCCF}" type="parTrans" cxnId="{D4F653A3-3781-48EB-8D8C-A503FEE66D47}">
      <dgm:prSet/>
      <dgm:spPr/>
      <dgm:t>
        <a:bodyPr/>
        <a:lstStyle/>
        <a:p>
          <a:endParaRPr lang="es-ES"/>
        </a:p>
      </dgm:t>
    </dgm:pt>
    <dgm:pt modelId="{3D958DF5-C6B6-497D-B8EF-AE2E2D6EADCC}" type="sibTrans" cxnId="{D4F653A3-3781-48EB-8D8C-A503FEE66D47}">
      <dgm:prSet/>
      <dgm:spPr/>
      <dgm:t>
        <a:bodyPr/>
        <a:lstStyle/>
        <a:p>
          <a:r>
            <a:rPr lang="es-ES" dirty="0"/>
            <a:t>Modificado UML™</a:t>
          </a:r>
        </a:p>
      </dgm:t>
    </dgm:pt>
    <dgm:pt modelId="{A12A389E-087C-4684-8B80-36672DB114F5}">
      <dgm:prSet/>
      <dgm:spPr/>
      <dgm:t>
        <a:bodyPr/>
        <a:lstStyle/>
        <a:p>
          <a:r>
            <a:rPr lang="es-ES" dirty="0"/>
            <a:t>Diagrama de Bloques Internos</a:t>
          </a:r>
        </a:p>
      </dgm:t>
    </dgm:pt>
    <dgm:pt modelId="{4095E677-C803-40F2-BA2C-06B2D5CB9189}" type="parTrans" cxnId="{A5B84642-768F-48CE-BB5F-9D150F2E9757}">
      <dgm:prSet/>
      <dgm:spPr/>
      <dgm:t>
        <a:bodyPr/>
        <a:lstStyle/>
        <a:p>
          <a:endParaRPr lang="es-ES"/>
        </a:p>
      </dgm:t>
    </dgm:pt>
    <dgm:pt modelId="{EC0503A6-8B8F-48F9-984E-18C768EF6CF1}" type="sibTrans" cxnId="{A5B84642-768F-48CE-BB5F-9D150F2E9757}">
      <dgm:prSet/>
      <dgm:spPr/>
      <dgm:t>
        <a:bodyPr/>
        <a:lstStyle/>
        <a:p>
          <a:r>
            <a:rPr lang="es-ES" dirty="0"/>
            <a:t>Modificado UML™</a:t>
          </a:r>
        </a:p>
      </dgm:t>
    </dgm:pt>
    <dgm:pt modelId="{8D80ACDE-6374-4E5D-8652-138EE54D7787}">
      <dgm:prSet/>
      <dgm:spPr/>
      <dgm:t>
        <a:bodyPr/>
        <a:lstStyle/>
        <a:p>
          <a:r>
            <a:rPr lang="es-ES" dirty="0"/>
            <a:t>Diagrama de Paquetes</a:t>
          </a:r>
        </a:p>
      </dgm:t>
    </dgm:pt>
    <dgm:pt modelId="{F26091CA-9A7F-4FC2-8A47-A9C0BC28AA7B}" type="parTrans" cxnId="{A1034E53-EBC9-4843-9DD5-8B05F5541948}">
      <dgm:prSet/>
      <dgm:spPr/>
      <dgm:t>
        <a:bodyPr/>
        <a:lstStyle/>
        <a:p>
          <a:endParaRPr lang="es-ES"/>
        </a:p>
      </dgm:t>
    </dgm:pt>
    <dgm:pt modelId="{AED84825-61A5-4CC7-A083-88F78C76BB52}" type="sibTrans" cxnId="{A1034E53-EBC9-4843-9DD5-8B05F5541948}">
      <dgm:prSet/>
      <dgm:spPr/>
      <dgm:t>
        <a:bodyPr/>
        <a:lstStyle/>
        <a:p>
          <a:r>
            <a:rPr lang="es-ES" dirty="0"/>
            <a:t>Igual UML™</a:t>
          </a:r>
        </a:p>
      </dgm:t>
    </dgm:pt>
    <dgm:pt modelId="{38297F9C-9474-4AD2-AA7A-6CEFEB28698F}">
      <dgm:prSet/>
      <dgm:spPr/>
      <dgm:t>
        <a:bodyPr/>
        <a:lstStyle/>
        <a:p>
          <a:r>
            <a:rPr lang="es-ES" dirty="0"/>
            <a:t>Diagrama de Parámetros</a:t>
          </a:r>
        </a:p>
      </dgm:t>
    </dgm:pt>
    <dgm:pt modelId="{6E5A40FF-A5A6-4883-829F-9957A254A858}" type="parTrans" cxnId="{99FB4C95-9AFA-4D6F-B4D4-E757A03A31DB}">
      <dgm:prSet/>
      <dgm:spPr/>
      <dgm:t>
        <a:bodyPr/>
        <a:lstStyle/>
        <a:p>
          <a:endParaRPr lang="es-ES"/>
        </a:p>
      </dgm:t>
    </dgm:pt>
    <dgm:pt modelId="{576E1F9B-1B25-47B2-AB4B-C96FA37270D7}" type="sibTrans" cxnId="{99FB4C95-9AFA-4D6F-B4D4-E757A03A31DB}">
      <dgm:prSet/>
      <dgm:spPr/>
      <dgm:t>
        <a:bodyPr/>
        <a:lstStyle/>
        <a:p>
          <a:r>
            <a:rPr lang="es-ES" dirty="0"/>
            <a:t>Nuevo Diagrama</a:t>
          </a:r>
        </a:p>
      </dgm:t>
    </dgm:pt>
    <dgm:pt modelId="{585C09AC-07E2-4008-A571-2449B2164D1A}" type="pres">
      <dgm:prSet presAssocID="{055FE660-8FB8-4952-B888-8D6A76A7A599}" presName="hierChild1" presStyleCnt="0">
        <dgm:presLayoutVars>
          <dgm:orgChart val="1"/>
          <dgm:chPref val="1"/>
          <dgm:dir/>
          <dgm:animOne val="branch"/>
          <dgm:animLvl val="lvl"/>
          <dgm:resizeHandles/>
        </dgm:presLayoutVars>
      </dgm:prSet>
      <dgm:spPr/>
    </dgm:pt>
    <dgm:pt modelId="{DF8847C8-8DB2-41C8-BABC-A055DB242280}" type="pres">
      <dgm:prSet presAssocID="{BC13CE6A-9DBB-40E8-ACAF-2C6FE30373FD}" presName="hierRoot1" presStyleCnt="0">
        <dgm:presLayoutVars>
          <dgm:hierBranch val="init"/>
        </dgm:presLayoutVars>
      </dgm:prSet>
      <dgm:spPr/>
    </dgm:pt>
    <dgm:pt modelId="{93B125F1-BBA4-425C-ACAE-FB7B337871AE}" type="pres">
      <dgm:prSet presAssocID="{BC13CE6A-9DBB-40E8-ACAF-2C6FE30373FD}" presName="rootComposite1" presStyleCnt="0"/>
      <dgm:spPr/>
    </dgm:pt>
    <dgm:pt modelId="{85F523EC-77D4-4EC4-8544-EF59F6C9CD33}" type="pres">
      <dgm:prSet presAssocID="{BC13CE6A-9DBB-40E8-ACAF-2C6FE30373FD}" presName="rootText1" presStyleLbl="node0" presStyleIdx="0" presStyleCnt="1" custScaleX="204763" custLinFactNeighborX="-4649" custLinFactNeighborY="-997">
        <dgm:presLayoutVars>
          <dgm:chMax/>
          <dgm:chPref val="3"/>
        </dgm:presLayoutVars>
      </dgm:prSet>
      <dgm:spPr/>
    </dgm:pt>
    <dgm:pt modelId="{280E0885-C744-4892-A958-26EC3506CE64}" type="pres">
      <dgm:prSet presAssocID="{BC13CE6A-9DBB-40E8-ACAF-2C6FE30373FD}" presName="titleText1" presStyleLbl="fgAcc0" presStyleIdx="0" presStyleCnt="1">
        <dgm:presLayoutVars>
          <dgm:chMax val="0"/>
          <dgm:chPref val="0"/>
        </dgm:presLayoutVars>
      </dgm:prSet>
      <dgm:spPr/>
    </dgm:pt>
    <dgm:pt modelId="{2077912F-F6AE-4E46-876D-74D9BA5509C5}" type="pres">
      <dgm:prSet presAssocID="{BC13CE6A-9DBB-40E8-ACAF-2C6FE30373FD}" presName="rootConnector1" presStyleLbl="node1" presStyleIdx="0" presStyleCnt="11"/>
      <dgm:spPr/>
    </dgm:pt>
    <dgm:pt modelId="{466061F3-6DA4-49CA-9A9A-1E8585FD4FD9}" type="pres">
      <dgm:prSet presAssocID="{BC13CE6A-9DBB-40E8-ACAF-2C6FE30373FD}" presName="hierChild2" presStyleCnt="0"/>
      <dgm:spPr/>
    </dgm:pt>
    <dgm:pt modelId="{1D4A6EA9-97C1-4415-AB45-A8D7387296DC}" type="pres">
      <dgm:prSet presAssocID="{5017975A-4195-4010-B36E-1003019808A4}" presName="Name37" presStyleLbl="parChTrans1D2" presStyleIdx="0" presStyleCnt="3"/>
      <dgm:spPr/>
    </dgm:pt>
    <dgm:pt modelId="{8D92488E-5454-418D-92C8-5F0A0E86B0F3}" type="pres">
      <dgm:prSet presAssocID="{FB34BB29-06BF-4887-89E5-9AB56AFE1D9B}" presName="hierRoot2" presStyleCnt="0">
        <dgm:presLayoutVars>
          <dgm:hierBranch val="init"/>
        </dgm:presLayoutVars>
      </dgm:prSet>
      <dgm:spPr/>
    </dgm:pt>
    <dgm:pt modelId="{E3F868AE-9849-436A-AC41-410EB95C9AE3}" type="pres">
      <dgm:prSet presAssocID="{FB34BB29-06BF-4887-89E5-9AB56AFE1D9B}" presName="rootComposite" presStyleCnt="0"/>
      <dgm:spPr/>
    </dgm:pt>
    <dgm:pt modelId="{68DC429D-7F3C-446B-BB16-D1213175AA42}" type="pres">
      <dgm:prSet presAssocID="{FB34BB29-06BF-4887-89E5-9AB56AFE1D9B}" presName="rootText" presStyleLbl="node1" presStyleIdx="0" presStyleCnt="11">
        <dgm:presLayoutVars>
          <dgm:chMax/>
          <dgm:chPref val="3"/>
        </dgm:presLayoutVars>
      </dgm:prSet>
      <dgm:spPr/>
    </dgm:pt>
    <dgm:pt modelId="{DAFDF285-03B7-4FBD-AAE5-7D64AAADAAEC}" type="pres">
      <dgm:prSet presAssocID="{FB34BB29-06BF-4887-89E5-9AB56AFE1D9B}" presName="titleText2" presStyleLbl="fgAcc1" presStyleIdx="0" presStyleCnt="11">
        <dgm:presLayoutVars>
          <dgm:chMax val="0"/>
          <dgm:chPref val="0"/>
        </dgm:presLayoutVars>
      </dgm:prSet>
      <dgm:spPr/>
    </dgm:pt>
    <dgm:pt modelId="{5D5C90A5-C8FE-4EB4-B321-5A26E9D1457D}" type="pres">
      <dgm:prSet presAssocID="{FB34BB29-06BF-4887-89E5-9AB56AFE1D9B}" presName="rootConnector" presStyleLbl="node2" presStyleIdx="0" presStyleCnt="0"/>
      <dgm:spPr/>
    </dgm:pt>
    <dgm:pt modelId="{7E8BDDB5-4D43-4BC1-AB52-F0D5D54AB16C}" type="pres">
      <dgm:prSet presAssocID="{FB34BB29-06BF-4887-89E5-9AB56AFE1D9B}" presName="hierChild4" presStyleCnt="0"/>
      <dgm:spPr/>
    </dgm:pt>
    <dgm:pt modelId="{A571761D-14C7-411A-AD1C-0CAE75AD8302}" type="pres">
      <dgm:prSet presAssocID="{5B1BDB14-DCCF-46A3-9C22-415FB3FD7E5C}" presName="Name37" presStyleLbl="parChTrans1D3" presStyleIdx="0" presStyleCnt="7"/>
      <dgm:spPr/>
    </dgm:pt>
    <dgm:pt modelId="{D6A5860B-9226-4B05-BCC9-2588EFB75241}" type="pres">
      <dgm:prSet presAssocID="{15251561-D0DA-4253-84F7-6953FB2E3C05}" presName="hierRoot2" presStyleCnt="0">
        <dgm:presLayoutVars>
          <dgm:hierBranch val="init"/>
        </dgm:presLayoutVars>
      </dgm:prSet>
      <dgm:spPr/>
    </dgm:pt>
    <dgm:pt modelId="{C77879FE-4260-4F0E-B198-FFE764D690B2}" type="pres">
      <dgm:prSet presAssocID="{15251561-D0DA-4253-84F7-6953FB2E3C05}" presName="rootComposite" presStyleCnt="0"/>
      <dgm:spPr/>
    </dgm:pt>
    <dgm:pt modelId="{DE1C32FE-2FBA-472A-8E93-FA2A7BAE2A52}" type="pres">
      <dgm:prSet presAssocID="{15251561-D0DA-4253-84F7-6953FB2E3C05}" presName="rootText" presStyleLbl="node1" presStyleIdx="1" presStyleCnt="11">
        <dgm:presLayoutVars>
          <dgm:chMax/>
          <dgm:chPref val="3"/>
        </dgm:presLayoutVars>
      </dgm:prSet>
      <dgm:spPr/>
    </dgm:pt>
    <dgm:pt modelId="{C9461FD0-706E-4AF6-9757-94D46A246B24}" type="pres">
      <dgm:prSet presAssocID="{15251561-D0DA-4253-84F7-6953FB2E3C05}" presName="titleText2" presStyleLbl="fgAcc1" presStyleIdx="1" presStyleCnt="11">
        <dgm:presLayoutVars>
          <dgm:chMax val="0"/>
          <dgm:chPref val="0"/>
        </dgm:presLayoutVars>
      </dgm:prSet>
      <dgm:spPr/>
    </dgm:pt>
    <dgm:pt modelId="{34B9320B-82EC-4C16-8806-B706324B9E59}" type="pres">
      <dgm:prSet presAssocID="{15251561-D0DA-4253-84F7-6953FB2E3C05}" presName="rootConnector" presStyleLbl="node3" presStyleIdx="0" presStyleCnt="0"/>
      <dgm:spPr/>
    </dgm:pt>
    <dgm:pt modelId="{EEC5E398-FCCB-4B3F-9F12-BDDA89B37088}" type="pres">
      <dgm:prSet presAssocID="{15251561-D0DA-4253-84F7-6953FB2E3C05}" presName="hierChild4" presStyleCnt="0"/>
      <dgm:spPr/>
    </dgm:pt>
    <dgm:pt modelId="{0B3555FB-DE25-47D5-A7BF-4BE928D1A3DA}" type="pres">
      <dgm:prSet presAssocID="{15251561-D0DA-4253-84F7-6953FB2E3C05}" presName="hierChild5" presStyleCnt="0"/>
      <dgm:spPr/>
    </dgm:pt>
    <dgm:pt modelId="{8327945E-E709-4E6D-B625-3DB397C519CF}" type="pres">
      <dgm:prSet presAssocID="{C7C795BD-12FD-4054-BC13-F7133770AE51}" presName="Name37" presStyleLbl="parChTrans1D3" presStyleIdx="1" presStyleCnt="7"/>
      <dgm:spPr/>
    </dgm:pt>
    <dgm:pt modelId="{75272903-A1F0-4F23-964A-9BB62EB83E39}" type="pres">
      <dgm:prSet presAssocID="{AF68C9BC-AB68-41CE-A311-46274BE8F14D}" presName="hierRoot2" presStyleCnt="0">
        <dgm:presLayoutVars>
          <dgm:hierBranch val="init"/>
        </dgm:presLayoutVars>
      </dgm:prSet>
      <dgm:spPr/>
    </dgm:pt>
    <dgm:pt modelId="{1AB176F4-0021-4231-A8EA-FAF23DE6B3AD}" type="pres">
      <dgm:prSet presAssocID="{AF68C9BC-AB68-41CE-A311-46274BE8F14D}" presName="rootComposite" presStyleCnt="0"/>
      <dgm:spPr/>
    </dgm:pt>
    <dgm:pt modelId="{E0B9FE0C-0F10-441B-AB91-11F21257A420}" type="pres">
      <dgm:prSet presAssocID="{AF68C9BC-AB68-41CE-A311-46274BE8F14D}" presName="rootText" presStyleLbl="node1" presStyleIdx="2" presStyleCnt="11">
        <dgm:presLayoutVars>
          <dgm:chMax/>
          <dgm:chPref val="3"/>
        </dgm:presLayoutVars>
      </dgm:prSet>
      <dgm:spPr/>
    </dgm:pt>
    <dgm:pt modelId="{70939A82-6DE5-4812-A052-7437D3E0E31F}" type="pres">
      <dgm:prSet presAssocID="{AF68C9BC-AB68-41CE-A311-46274BE8F14D}" presName="titleText2" presStyleLbl="fgAcc1" presStyleIdx="2" presStyleCnt="11">
        <dgm:presLayoutVars>
          <dgm:chMax val="0"/>
          <dgm:chPref val="0"/>
        </dgm:presLayoutVars>
      </dgm:prSet>
      <dgm:spPr/>
    </dgm:pt>
    <dgm:pt modelId="{92D75A91-3A51-4CBE-8163-5A724FBDF446}" type="pres">
      <dgm:prSet presAssocID="{AF68C9BC-AB68-41CE-A311-46274BE8F14D}" presName="rootConnector" presStyleLbl="node3" presStyleIdx="0" presStyleCnt="0"/>
      <dgm:spPr/>
    </dgm:pt>
    <dgm:pt modelId="{855A00F8-BAA2-4F11-8E0C-AD0184597B06}" type="pres">
      <dgm:prSet presAssocID="{AF68C9BC-AB68-41CE-A311-46274BE8F14D}" presName="hierChild4" presStyleCnt="0"/>
      <dgm:spPr/>
    </dgm:pt>
    <dgm:pt modelId="{79D1D780-4EAB-46CE-A01E-B8683A0B9F46}" type="pres">
      <dgm:prSet presAssocID="{AF68C9BC-AB68-41CE-A311-46274BE8F14D}" presName="hierChild5" presStyleCnt="0"/>
      <dgm:spPr/>
    </dgm:pt>
    <dgm:pt modelId="{EF441FCF-E78B-427C-80C5-A291887FD32D}" type="pres">
      <dgm:prSet presAssocID="{4FB57BCE-C8F2-403F-BB79-3D684D4DC46D}" presName="Name37" presStyleLbl="parChTrans1D3" presStyleIdx="2" presStyleCnt="7"/>
      <dgm:spPr/>
    </dgm:pt>
    <dgm:pt modelId="{466C8809-015B-46F2-940A-430F3EBEC3C9}" type="pres">
      <dgm:prSet presAssocID="{4B5C0431-51F8-41E3-A354-B64E91B94DE2}" presName="hierRoot2" presStyleCnt="0">
        <dgm:presLayoutVars>
          <dgm:hierBranch val="init"/>
        </dgm:presLayoutVars>
      </dgm:prSet>
      <dgm:spPr/>
    </dgm:pt>
    <dgm:pt modelId="{5B2F3810-70C0-40E6-BFF7-58A77F6875F7}" type="pres">
      <dgm:prSet presAssocID="{4B5C0431-51F8-41E3-A354-B64E91B94DE2}" presName="rootComposite" presStyleCnt="0"/>
      <dgm:spPr/>
    </dgm:pt>
    <dgm:pt modelId="{192ACB67-C87E-4ECF-97CB-8705F0CB67D9}" type="pres">
      <dgm:prSet presAssocID="{4B5C0431-51F8-41E3-A354-B64E91B94DE2}" presName="rootText" presStyleLbl="node1" presStyleIdx="3" presStyleCnt="11" custScaleX="133648">
        <dgm:presLayoutVars>
          <dgm:chMax/>
          <dgm:chPref val="3"/>
        </dgm:presLayoutVars>
      </dgm:prSet>
      <dgm:spPr/>
    </dgm:pt>
    <dgm:pt modelId="{D0B666A1-16BE-46C2-97BE-EDBB44E0178C}" type="pres">
      <dgm:prSet presAssocID="{4B5C0431-51F8-41E3-A354-B64E91B94DE2}" presName="titleText2" presStyleLbl="fgAcc1" presStyleIdx="3" presStyleCnt="11">
        <dgm:presLayoutVars>
          <dgm:chMax val="0"/>
          <dgm:chPref val="0"/>
        </dgm:presLayoutVars>
      </dgm:prSet>
      <dgm:spPr/>
    </dgm:pt>
    <dgm:pt modelId="{2FE68992-50E2-44D2-A0BC-097F6B21F89B}" type="pres">
      <dgm:prSet presAssocID="{4B5C0431-51F8-41E3-A354-B64E91B94DE2}" presName="rootConnector" presStyleLbl="node3" presStyleIdx="0" presStyleCnt="0"/>
      <dgm:spPr/>
    </dgm:pt>
    <dgm:pt modelId="{1C912615-E663-4832-B05B-FC685241A485}" type="pres">
      <dgm:prSet presAssocID="{4B5C0431-51F8-41E3-A354-B64E91B94DE2}" presName="hierChild4" presStyleCnt="0"/>
      <dgm:spPr/>
    </dgm:pt>
    <dgm:pt modelId="{97D240EE-6B78-4447-9533-3747700E5A5F}" type="pres">
      <dgm:prSet presAssocID="{4B5C0431-51F8-41E3-A354-B64E91B94DE2}" presName="hierChild5" presStyleCnt="0"/>
      <dgm:spPr/>
    </dgm:pt>
    <dgm:pt modelId="{8FACF95B-D449-4EF3-8D59-2B568D1EAFEF}" type="pres">
      <dgm:prSet presAssocID="{F21E15D0-D9C2-43FB-ACD7-B91E79D5975C}" presName="Name37" presStyleLbl="parChTrans1D3" presStyleIdx="3" presStyleCnt="7"/>
      <dgm:spPr/>
    </dgm:pt>
    <dgm:pt modelId="{EF257E29-18B4-4B25-9171-E157870BB071}" type="pres">
      <dgm:prSet presAssocID="{521E5B01-415B-4D57-88E2-40185180D562}" presName="hierRoot2" presStyleCnt="0">
        <dgm:presLayoutVars>
          <dgm:hierBranch val="init"/>
        </dgm:presLayoutVars>
      </dgm:prSet>
      <dgm:spPr/>
    </dgm:pt>
    <dgm:pt modelId="{320066A2-27E0-4B41-AC9F-A84201EF8C5E}" type="pres">
      <dgm:prSet presAssocID="{521E5B01-415B-4D57-88E2-40185180D562}" presName="rootComposite" presStyleCnt="0"/>
      <dgm:spPr/>
    </dgm:pt>
    <dgm:pt modelId="{A96DF9A7-BFF1-4712-B64D-2F3499E562E4}" type="pres">
      <dgm:prSet presAssocID="{521E5B01-415B-4D57-88E2-40185180D562}" presName="rootText" presStyleLbl="node1" presStyleIdx="4" presStyleCnt="11">
        <dgm:presLayoutVars>
          <dgm:chMax/>
          <dgm:chPref val="3"/>
        </dgm:presLayoutVars>
      </dgm:prSet>
      <dgm:spPr/>
    </dgm:pt>
    <dgm:pt modelId="{C7EC98A2-2B1D-42A0-AF52-39B5B6851D43}" type="pres">
      <dgm:prSet presAssocID="{521E5B01-415B-4D57-88E2-40185180D562}" presName="titleText2" presStyleLbl="fgAcc1" presStyleIdx="4" presStyleCnt="11">
        <dgm:presLayoutVars>
          <dgm:chMax val="0"/>
          <dgm:chPref val="0"/>
        </dgm:presLayoutVars>
      </dgm:prSet>
      <dgm:spPr/>
    </dgm:pt>
    <dgm:pt modelId="{D9CD813F-F627-4B03-B46A-205AD3DF1DA7}" type="pres">
      <dgm:prSet presAssocID="{521E5B01-415B-4D57-88E2-40185180D562}" presName="rootConnector" presStyleLbl="node3" presStyleIdx="0" presStyleCnt="0"/>
      <dgm:spPr/>
    </dgm:pt>
    <dgm:pt modelId="{9B631B1F-E3F9-49CD-9742-D4B245B28CAD}" type="pres">
      <dgm:prSet presAssocID="{521E5B01-415B-4D57-88E2-40185180D562}" presName="hierChild4" presStyleCnt="0"/>
      <dgm:spPr/>
    </dgm:pt>
    <dgm:pt modelId="{490EC248-CD31-4889-BBBC-CB66EE92BDE3}" type="pres">
      <dgm:prSet presAssocID="{521E5B01-415B-4D57-88E2-40185180D562}" presName="hierChild5" presStyleCnt="0"/>
      <dgm:spPr/>
    </dgm:pt>
    <dgm:pt modelId="{89167843-E5F6-401F-9143-61CF28841FDE}" type="pres">
      <dgm:prSet presAssocID="{FB34BB29-06BF-4887-89E5-9AB56AFE1D9B}" presName="hierChild5" presStyleCnt="0"/>
      <dgm:spPr/>
    </dgm:pt>
    <dgm:pt modelId="{7F8539F7-70D7-4349-A9A7-95CB978719F7}" type="pres">
      <dgm:prSet presAssocID="{970394E2-CFB3-44FF-8C08-6906D8DCAAF5}" presName="Name37" presStyleLbl="parChTrans1D2" presStyleIdx="1" presStyleCnt="3"/>
      <dgm:spPr/>
    </dgm:pt>
    <dgm:pt modelId="{B161E946-794F-4FE1-A91A-D27245AA8539}" type="pres">
      <dgm:prSet presAssocID="{601E629A-D9FE-43D2-865A-252095B4C4C5}" presName="hierRoot2" presStyleCnt="0">
        <dgm:presLayoutVars>
          <dgm:hierBranch val="init"/>
        </dgm:presLayoutVars>
      </dgm:prSet>
      <dgm:spPr/>
    </dgm:pt>
    <dgm:pt modelId="{2262D124-03D6-4EEA-9A07-7DA44989B6CE}" type="pres">
      <dgm:prSet presAssocID="{601E629A-D9FE-43D2-865A-252095B4C4C5}" presName="rootComposite" presStyleCnt="0"/>
      <dgm:spPr/>
    </dgm:pt>
    <dgm:pt modelId="{979A8D03-03D9-4864-BB5A-82B404DB9F96}" type="pres">
      <dgm:prSet presAssocID="{601E629A-D9FE-43D2-865A-252095B4C4C5}" presName="rootText" presStyleLbl="node1" presStyleIdx="5" presStyleCnt="11">
        <dgm:presLayoutVars>
          <dgm:chMax/>
          <dgm:chPref val="3"/>
        </dgm:presLayoutVars>
      </dgm:prSet>
      <dgm:spPr/>
    </dgm:pt>
    <dgm:pt modelId="{4D0FC34B-5B16-4BE4-90ED-C98F23065FD7}" type="pres">
      <dgm:prSet presAssocID="{601E629A-D9FE-43D2-865A-252095B4C4C5}" presName="titleText2" presStyleLbl="fgAcc1" presStyleIdx="5" presStyleCnt="11">
        <dgm:presLayoutVars>
          <dgm:chMax val="0"/>
          <dgm:chPref val="0"/>
        </dgm:presLayoutVars>
      </dgm:prSet>
      <dgm:spPr/>
    </dgm:pt>
    <dgm:pt modelId="{BA4074A2-FB32-40D6-BBE0-BE652A2B2E6C}" type="pres">
      <dgm:prSet presAssocID="{601E629A-D9FE-43D2-865A-252095B4C4C5}" presName="rootConnector" presStyleLbl="node2" presStyleIdx="0" presStyleCnt="0"/>
      <dgm:spPr/>
    </dgm:pt>
    <dgm:pt modelId="{6C86EBB2-85D4-45FC-8AFD-D8657F49F556}" type="pres">
      <dgm:prSet presAssocID="{601E629A-D9FE-43D2-865A-252095B4C4C5}" presName="hierChild4" presStyleCnt="0"/>
      <dgm:spPr/>
    </dgm:pt>
    <dgm:pt modelId="{A9E42DA0-1516-4E15-9BF5-388F3B847B8E}" type="pres">
      <dgm:prSet presAssocID="{601E629A-D9FE-43D2-865A-252095B4C4C5}" presName="hierChild5" presStyleCnt="0"/>
      <dgm:spPr/>
    </dgm:pt>
    <dgm:pt modelId="{375AB4FE-014A-41EA-9972-AF7EC12BC85C}" type="pres">
      <dgm:prSet presAssocID="{EA171814-40AE-4ECA-8C0E-58D1193BF279}" presName="Name37" presStyleLbl="parChTrans1D2" presStyleIdx="2" presStyleCnt="3"/>
      <dgm:spPr/>
    </dgm:pt>
    <dgm:pt modelId="{B13BBD45-9A00-488F-B034-F0719B20798D}" type="pres">
      <dgm:prSet presAssocID="{BD059510-63DB-42CD-8BC0-F4DEFFBBA126}" presName="hierRoot2" presStyleCnt="0">
        <dgm:presLayoutVars>
          <dgm:hierBranch val="init"/>
        </dgm:presLayoutVars>
      </dgm:prSet>
      <dgm:spPr/>
    </dgm:pt>
    <dgm:pt modelId="{8FC6FD3A-25B3-4C58-BD25-F0BE5815A7A0}" type="pres">
      <dgm:prSet presAssocID="{BD059510-63DB-42CD-8BC0-F4DEFFBBA126}" presName="rootComposite" presStyleCnt="0"/>
      <dgm:spPr/>
    </dgm:pt>
    <dgm:pt modelId="{2D37F673-A713-4B5A-9F46-24A3E8593938}" type="pres">
      <dgm:prSet presAssocID="{BD059510-63DB-42CD-8BC0-F4DEFFBBA126}" presName="rootText" presStyleLbl="node1" presStyleIdx="6" presStyleCnt="11">
        <dgm:presLayoutVars>
          <dgm:chMax/>
          <dgm:chPref val="3"/>
        </dgm:presLayoutVars>
      </dgm:prSet>
      <dgm:spPr/>
    </dgm:pt>
    <dgm:pt modelId="{61F08A4D-C499-45A8-BE7E-59F357BDAB03}" type="pres">
      <dgm:prSet presAssocID="{BD059510-63DB-42CD-8BC0-F4DEFFBBA126}" presName="titleText2" presStyleLbl="fgAcc1" presStyleIdx="6" presStyleCnt="11">
        <dgm:presLayoutVars>
          <dgm:chMax val="0"/>
          <dgm:chPref val="0"/>
        </dgm:presLayoutVars>
      </dgm:prSet>
      <dgm:spPr/>
    </dgm:pt>
    <dgm:pt modelId="{FBF9390F-75C5-4948-B5CE-026D57B8C2FB}" type="pres">
      <dgm:prSet presAssocID="{BD059510-63DB-42CD-8BC0-F4DEFFBBA126}" presName="rootConnector" presStyleLbl="node2" presStyleIdx="0" presStyleCnt="0"/>
      <dgm:spPr/>
    </dgm:pt>
    <dgm:pt modelId="{1C43A449-2411-4372-B231-B75CB523FD53}" type="pres">
      <dgm:prSet presAssocID="{BD059510-63DB-42CD-8BC0-F4DEFFBBA126}" presName="hierChild4" presStyleCnt="0"/>
      <dgm:spPr/>
    </dgm:pt>
    <dgm:pt modelId="{673EBE67-40A7-4315-A21C-E86023715EFB}" type="pres">
      <dgm:prSet presAssocID="{5C1A8B3B-BE3C-4AAE-9495-5B6BE43DFCCF}" presName="Name37" presStyleLbl="parChTrans1D3" presStyleIdx="4" presStyleCnt="7"/>
      <dgm:spPr/>
    </dgm:pt>
    <dgm:pt modelId="{5B2E598C-B420-42CC-8BCF-0A3156CDC480}" type="pres">
      <dgm:prSet presAssocID="{6AAC12E8-E0AF-47E8-96EC-998019FD4F49}" presName="hierRoot2" presStyleCnt="0">
        <dgm:presLayoutVars>
          <dgm:hierBranch val="init"/>
        </dgm:presLayoutVars>
      </dgm:prSet>
      <dgm:spPr/>
    </dgm:pt>
    <dgm:pt modelId="{76F742D1-3B90-41A5-AAAF-54C8F51164C0}" type="pres">
      <dgm:prSet presAssocID="{6AAC12E8-E0AF-47E8-96EC-998019FD4F49}" presName="rootComposite" presStyleCnt="0"/>
      <dgm:spPr/>
    </dgm:pt>
    <dgm:pt modelId="{9709197F-5222-4DA4-820A-3A2AFFC38E34}" type="pres">
      <dgm:prSet presAssocID="{6AAC12E8-E0AF-47E8-96EC-998019FD4F49}" presName="rootText" presStyleLbl="node1" presStyleIdx="7" presStyleCnt="11" custScaleX="114177">
        <dgm:presLayoutVars>
          <dgm:chMax/>
          <dgm:chPref val="3"/>
        </dgm:presLayoutVars>
      </dgm:prSet>
      <dgm:spPr/>
    </dgm:pt>
    <dgm:pt modelId="{042A0476-C533-4781-985D-5C19E20600C5}" type="pres">
      <dgm:prSet presAssocID="{6AAC12E8-E0AF-47E8-96EC-998019FD4F49}" presName="titleText2" presStyleLbl="fgAcc1" presStyleIdx="7" presStyleCnt="11">
        <dgm:presLayoutVars>
          <dgm:chMax val="0"/>
          <dgm:chPref val="0"/>
        </dgm:presLayoutVars>
      </dgm:prSet>
      <dgm:spPr/>
    </dgm:pt>
    <dgm:pt modelId="{C6B0EEF6-0018-4961-97B1-A4F77564034D}" type="pres">
      <dgm:prSet presAssocID="{6AAC12E8-E0AF-47E8-96EC-998019FD4F49}" presName="rootConnector" presStyleLbl="node3" presStyleIdx="0" presStyleCnt="0"/>
      <dgm:spPr/>
    </dgm:pt>
    <dgm:pt modelId="{BC87A44A-0C8B-4237-B8EB-631E3F07BF7F}" type="pres">
      <dgm:prSet presAssocID="{6AAC12E8-E0AF-47E8-96EC-998019FD4F49}" presName="hierChild4" presStyleCnt="0"/>
      <dgm:spPr/>
    </dgm:pt>
    <dgm:pt modelId="{1C37B333-A87A-41DA-BBA9-737AE369A24E}" type="pres">
      <dgm:prSet presAssocID="{6AAC12E8-E0AF-47E8-96EC-998019FD4F49}" presName="hierChild5" presStyleCnt="0"/>
      <dgm:spPr/>
    </dgm:pt>
    <dgm:pt modelId="{088CA354-168A-4955-88AD-89F8C8004E20}" type="pres">
      <dgm:prSet presAssocID="{4095E677-C803-40F2-BA2C-06B2D5CB9189}" presName="Name37" presStyleLbl="parChTrans1D3" presStyleIdx="5" presStyleCnt="7"/>
      <dgm:spPr/>
    </dgm:pt>
    <dgm:pt modelId="{68FDF8B3-3195-4372-AFD0-506C01344C95}" type="pres">
      <dgm:prSet presAssocID="{A12A389E-087C-4684-8B80-36672DB114F5}" presName="hierRoot2" presStyleCnt="0">
        <dgm:presLayoutVars>
          <dgm:hierBranch val="init"/>
        </dgm:presLayoutVars>
      </dgm:prSet>
      <dgm:spPr/>
    </dgm:pt>
    <dgm:pt modelId="{8C806AF1-8178-4801-B772-CF23CB66A656}" type="pres">
      <dgm:prSet presAssocID="{A12A389E-087C-4684-8B80-36672DB114F5}" presName="rootComposite" presStyleCnt="0"/>
      <dgm:spPr/>
    </dgm:pt>
    <dgm:pt modelId="{9D49C236-10DA-4B19-8C58-AD67319B9E62}" type="pres">
      <dgm:prSet presAssocID="{A12A389E-087C-4684-8B80-36672DB114F5}" presName="rootText" presStyleLbl="node1" presStyleIdx="8" presStyleCnt="11">
        <dgm:presLayoutVars>
          <dgm:chMax/>
          <dgm:chPref val="3"/>
        </dgm:presLayoutVars>
      </dgm:prSet>
      <dgm:spPr/>
    </dgm:pt>
    <dgm:pt modelId="{DFEBFD06-9F5B-4899-BDCB-0913753ED40E}" type="pres">
      <dgm:prSet presAssocID="{A12A389E-087C-4684-8B80-36672DB114F5}" presName="titleText2" presStyleLbl="fgAcc1" presStyleIdx="8" presStyleCnt="11">
        <dgm:presLayoutVars>
          <dgm:chMax val="0"/>
          <dgm:chPref val="0"/>
        </dgm:presLayoutVars>
      </dgm:prSet>
      <dgm:spPr/>
    </dgm:pt>
    <dgm:pt modelId="{AD1C54D7-1A4C-4916-95CA-5AC6A47DE798}" type="pres">
      <dgm:prSet presAssocID="{A12A389E-087C-4684-8B80-36672DB114F5}" presName="rootConnector" presStyleLbl="node3" presStyleIdx="0" presStyleCnt="0"/>
      <dgm:spPr/>
    </dgm:pt>
    <dgm:pt modelId="{CB025AD3-A3B8-474C-AB5D-4685C34DA0B3}" type="pres">
      <dgm:prSet presAssocID="{A12A389E-087C-4684-8B80-36672DB114F5}" presName="hierChild4" presStyleCnt="0"/>
      <dgm:spPr/>
    </dgm:pt>
    <dgm:pt modelId="{2E6FCDBC-1159-4386-AE19-9A361CAAF47D}" type="pres">
      <dgm:prSet presAssocID="{6E5A40FF-A5A6-4883-829F-9957A254A858}" presName="Name37" presStyleLbl="parChTrans1D4" presStyleIdx="0" presStyleCnt="1"/>
      <dgm:spPr/>
    </dgm:pt>
    <dgm:pt modelId="{49791D1F-1788-421F-B099-F2B8EA590430}" type="pres">
      <dgm:prSet presAssocID="{38297F9C-9474-4AD2-AA7A-6CEFEB28698F}" presName="hierRoot2" presStyleCnt="0">
        <dgm:presLayoutVars>
          <dgm:hierBranch val="init"/>
        </dgm:presLayoutVars>
      </dgm:prSet>
      <dgm:spPr/>
    </dgm:pt>
    <dgm:pt modelId="{84D537BA-38C2-440D-BA2C-7F1D965D4B25}" type="pres">
      <dgm:prSet presAssocID="{38297F9C-9474-4AD2-AA7A-6CEFEB28698F}" presName="rootComposite" presStyleCnt="0"/>
      <dgm:spPr/>
    </dgm:pt>
    <dgm:pt modelId="{3F491F66-2E46-4797-8BB0-F3935652718F}" type="pres">
      <dgm:prSet presAssocID="{38297F9C-9474-4AD2-AA7A-6CEFEB28698F}" presName="rootText" presStyleLbl="node1" presStyleIdx="9" presStyleCnt="11">
        <dgm:presLayoutVars>
          <dgm:chMax/>
          <dgm:chPref val="3"/>
        </dgm:presLayoutVars>
      </dgm:prSet>
      <dgm:spPr/>
    </dgm:pt>
    <dgm:pt modelId="{AA22AD59-61AD-4F90-9E51-1004A7C9F8E4}" type="pres">
      <dgm:prSet presAssocID="{38297F9C-9474-4AD2-AA7A-6CEFEB28698F}" presName="titleText2" presStyleLbl="fgAcc1" presStyleIdx="9" presStyleCnt="11">
        <dgm:presLayoutVars>
          <dgm:chMax val="0"/>
          <dgm:chPref val="0"/>
        </dgm:presLayoutVars>
      </dgm:prSet>
      <dgm:spPr/>
    </dgm:pt>
    <dgm:pt modelId="{4F6BCC04-1A09-4231-83A0-C6163E9CEB5F}" type="pres">
      <dgm:prSet presAssocID="{38297F9C-9474-4AD2-AA7A-6CEFEB28698F}" presName="rootConnector" presStyleLbl="node4" presStyleIdx="0" presStyleCnt="0"/>
      <dgm:spPr/>
    </dgm:pt>
    <dgm:pt modelId="{1CA4F8A9-2D65-46AC-95AD-0ED3755BED53}" type="pres">
      <dgm:prSet presAssocID="{38297F9C-9474-4AD2-AA7A-6CEFEB28698F}" presName="hierChild4" presStyleCnt="0"/>
      <dgm:spPr/>
    </dgm:pt>
    <dgm:pt modelId="{4437A1C9-A46F-4515-9311-8368E55BC76C}" type="pres">
      <dgm:prSet presAssocID="{38297F9C-9474-4AD2-AA7A-6CEFEB28698F}" presName="hierChild5" presStyleCnt="0"/>
      <dgm:spPr/>
    </dgm:pt>
    <dgm:pt modelId="{959CF757-4A3E-4BB6-B668-7B1FA3D9DE61}" type="pres">
      <dgm:prSet presAssocID="{A12A389E-087C-4684-8B80-36672DB114F5}" presName="hierChild5" presStyleCnt="0"/>
      <dgm:spPr/>
    </dgm:pt>
    <dgm:pt modelId="{112BF888-3899-42EC-B3E4-722CE8F17367}" type="pres">
      <dgm:prSet presAssocID="{F26091CA-9A7F-4FC2-8A47-A9C0BC28AA7B}" presName="Name37" presStyleLbl="parChTrans1D3" presStyleIdx="6" presStyleCnt="7"/>
      <dgm:spPr/>
    </dgm:pt>
    <dgm:pt modelId="{F8265D33-443D-47A6-A534-88427041B639}" type="pres">
      <dgm:prSet presAssocID="{8D80ACDE-6374-4E5D-8652-138EE54D7787}" presName="hierRoot2" presStyleCnt="0">
        <dgm:presLayoutVars>
          <dgm:hierBranch val="init"/>
        </dgm:presLayoutVars>
      </dgm:prSet>
      <dgm:spPr/>
    </dgm:pt>
    <dgm:pt modelId="{1B92848D-3C70-4571-964A-1ABF4E1491E0}" type="pres">
      <dgm:prSet presAssocID="{8D80ACDE-6374-4E5D-8652-138EE54D7787}" presName="rootComposite" presStyleCnt="0"/>
      <dgm:spPr/>
    </dgm:pt>
    <dgm:pt modelId="{9B493CE9-6918-4E20-9D78-9F8950EE93B7}" type="pres">
      <dgm:prSet presAssocID="{8D80ACDE-6374-4E5D-8652-138EE54D7787}" presName="rootText" presStyleLbl="node1" presStyleIdx="10" presStyleCnt="11">
        <dgm:presLayoutVars>
          <dgm:chMax/>
          <dgm:chPref val="3"/>
        </dgm:presLayoutVars>
      </dgm:prSet>
      <dgm:spPr/>
    </dgm:pt>
    <dgm:pt modelId="{87445DE7-10BE-4079-885A-CFF7375AE985}" type="pres">
      <dgm:prSet presAssocID="{8D80ACDE-6374-4E5D-8652-138EE54D7787}" presName="titleText2" presStyleLbl="fgAcc1" presStyleIdx="10" presStyleCnt="11">
        <dgm:presLayoutVars>
          <dgm:chMax val="0"/>
          <dgm:chPref val="0"/>
        </dgm:presLayoutVars>
      </dgm:prSet>
      <dgm:spPr/>
    </dgm:pt>
    <dgm:pt modelId="{5AB32F75-457B-44BF-A8FD-F27D49CABF07}" type="pres">
      <dgm:prSet presAssocID="{8D80ACDE-6374-4E5D-8652-138EE54D7787}" presName="rootConnector" presStyleLbl="node3" presStyleIdx="0" presStyleCnt="0"/>
      <dgm:spPr/>
    </dgm:pt>
    <dgm:pt modelId="{07266A9B-523D-4D64-89B7-7AE11F478EA3}" type="pres">
      <dgm:prSet presAssocID="{8D80ACDE-6374-4E5D-8652-138EE54D7787}" presName="hierChild4" presStyleCnt="0"/>
      <dgm:spPr/>
    </dgm:pt>
    <dgm:pt modelId="{F67CB44A-0191-4FDD-A559-F6F229305C40}" type="pres">
      <dgm:prSet presAssocID="{8D80ACDE-6374-4E5D-8652-138EE54D7787}" presName="hierChild5" presStyleCnt="0"/>
      <dgm:spPr/>
    </dgm:pt>
    <dgm:pt modelId="{1D2CFCC0-42C1-4261-B532-F7C30F622401}" type="pres">
      <dgm:prSet presAssocID="{BD059510-63DB-42CD-8BC0-F4DEFFBBA126}" presName="hierChild5" presStyleCnt="0"/>
      <dgm:spPr/>
    </dgm:pt>
    <dgm:pt modelId="{53B879B7-3B5D-4C94-8AFD-6964FD3D0780}" type="pres">
      <dgm:prSet presAssocID="{BC13CE6A-9DBB-40E8-ACAF-2C6FE30373FD}" presName="hierChild3" presStyleCnt="0"/>
      <dgm:spPr/>
    </dgm:pt>
  </dgm:ptLst>
  <dgm:cxnLst>
    <dgm:cxn modelId="{0338BF01-A130-4575-B680-6832B2831C09}" type="presOf" srcId="{BC13CE6A-9DBB-40E8-ACAF-2C6FE30373FD}" destId="{85F523EC-77D4-4EC4-8544-EF59F6C9CD33}" srcOrd="0" destOrd="0" presId="urn:microsoft.com/office/officeart/2008/layout/NameandTitleOrganizationalChart"/>
    <dgm:cxn modelId="{6DC23404-5DE0-4EDE-9D35-7694F80DFB2C}" type="presOf" srcId="{0E244F49-22E9-4BEF-BB4E-823FFA02C6BD}" destId="{D0B666A1-16BE-46C2-97BE-EDBB44E0178C}" srcOrd="0" destOrd="0" presId="urn:microsoft.com/office/officeart/2008/layout/NameandTitleOrganizationalChart"/>
    <dgm:cxn modelId="{375DA604-5117-4811-AE38-DB19FEFCDCAE}" type="presOf" srcId="{F21E15D0-D9C2-43FB-ACD7-B91E79D5975C}" destId="{8FACF95B-D449-4EF3-8D59-2B568D1EAFEF}" srcOrd="0" destOrd="0" presId="urn:microsoft.com/office/officeart/2008/layout/NameandTitleOrganizationalChart"/>
    <dgm:cxn modelId="{3EABE806-54FD-4188-A266-5C991F5BACA1}" type="presOf" srcId="{38297F9C-9474-4AD2-AA7A-6CEFEB28698F}" destId="{4F6BCC04-1A09-4231-83A0-C6163E9CEB5F}" srcOrd="1" destOrd="0" presId="urn:microsoft.com/office/officeart/2008/layout/NameandTitleOrganizationalChart"/>
    <dgm:cxn modelId="{59A33808-5D5E-4A28-A353-88FCF744585E}" type="presOf" srcId="{85CC51CC-C44D-4CC9-A250-BEA99C8C6080}" destId="{C7EC98A2-2B1D-42A0-AF52-39B5B6851D43}" srcOrd="0" destOrd="0" presId="urn:microsoft.com/office/officeart/2008/layout/NameandTitleOrganizationalChart"/>
    <dgm:cxn modelId="{12D71109-0716-493B-9825-C240C6F64D6F}" type="presOf" srcId="{38297F9C-9474-4AD2-AA7A-6CEFEB28698F}" destId="{3F491F66-2E46-4797-8BB0-F3935652718F}" srcOrd="0" destOrd="0" presId="urn:microsoft.com/office/officeart/2008/layout/NameandTitleOrganizationalChart"/>
    <dgm:cxn modelId="{D2179809-2437-4A48-8B16-4B35DFC3F43C}" type="presOf" srcId="{332787FA-10F5-4FBC-9635-49D4EDC6522E}" destId="{70939A82-6DE5-4812-A052-7437D3E0E31F}" srcOrd="0" destOrd="0" presId="urn:microsoft.com/office/officeart/2008/layout/NameandTitleOrganizationalChart"/>
    <dgm:cxn modelId="{06192C0F-9535-493E-90A7-16D4E36BA74B}" type="presOf" srcId="{521E5B01-415B-4D57-88E2-40185180D562}" destId="{D9CD813F-F627-4B03-B46A-205AD3DF1DA7}" srcOrd="1" destOrd="0" presId="urn:microsoft.com/office/officeart/2008/layout/NameandTitleOrganizationalChart"/>
    <dgm:cxn modelId="{1770BD15-CBED-4CB6-B24A-DD27FEE49ACC}" type="presOf" srcId="{055FE660-8FB8-4952-B888-8D6A76A7A599}" destId="{585C09AC-07E2-4008-A571-2449B2164D1A}" srcOrd="0" destOrd="0" presId="urn:microsoft.com/office/officeart/2008/layout/NameandTitleOrganizationalChart"/>
    <dgm:cxn modelId="{4F7B5F1A-42DD-4CD7-920D-86C955C58A15}" type="presOf" srcId="{A12A389E-087C-4684-8B80-36672DB114F5}" destId="{9D49C236-10DA-4B19-8C58-AD67319B9E62}" srcOrd="0" destOrd="0" presId="urn:microsoft.com/office/officeart/2008/layout/NameandTitleOrganizationalChart"/>
    <dgm:cxn modelId="{CD3ACF1B-2B37-46A6-ADD2-A4EFBD84984A}" srcId="{BC13CE6A-9DBB-40E8-ACAF-2C6FE30373FD}" destId="{FB34BB29-06BF-4887-89E5-9AB56AFE1D9B}" srcOrd="0" destOrd="0" parTransId="{5017975A-4195-4010-B36E-1003019808A4}" sibTransId="{CC80C681-62AF-4316-ADE5-04D8D630CB95}"/>
    <dgm:cxn modelId="{0A3B051E-1B5C-4B83-867C-7908BD23FF10}" type="presOf" srcId="{6E5A40FF-A5A6-4883-829F-9957A254A858}" destId="{2E6FCDBC-1159-4386-AE19-9A361CAAF47D}" srcOrd="0" destOrd="0" presId="urn:microsoft.com/office/officeart/2008/layout/NameandTitleOrganizationalChart"/>
    <dgm:cxn modelId="{63ED9F1F-267F-4289-937F-766B19F0EFEB}" type="presOf" srcId="{6AAC12E8-E0AF-47E8-96EC-998019FD4F49}" destId="{9709197F-5222-4DA4-820A-3A2AFFC38E34}" srcOrd="0" destOrd="0" presId="urn:microsoft.com/office/officeart/2008/layout/NameandTitleOrganizationalChart"/>
    <dgm:cxn modelId="{3AA13B20-0FD7-400B-B82D-E99CC2B22EB6}" type="presOf" srcId="{AF68C9BC-AB68-41CE-A311-46274BE8F14D}" destId="{E0B9FE0C-0F10-441B-AB91-11F21257A420}" srcOrd="0" destOrd="0" presId="urn:microsoft.com/office/officeart/2008/layout/NameandTitleOrganizationalChart"/>
    <dgm:cxn modelId="{5409A922-C111-4BDA-AFC5-F02C957EFF0D}" srcId="{FB34BB29-06BF-4887-89E5-9AB56AFE1D9B}" destId="{4B5C0431-51F8-41E3-A354-B64E91B94DE2}" srcOrd="2" destOrd="0" parTransId="{4FB57BCE-C8F2-403F-BB79-3D684D4DC46D}" sibTransId="{0E244F49-22E9-4BEF-BB4E-823FFA02C6BD}"/>
    <dgm:cxn modelId="{C878DA28-CDA3-44F6-A94C-8725D4E350B0}" type="presOf" srcId="{BD059510-63DB-42CD-8BC0-F4DEFFBBA126}" destId="{FBF9390F-75C5-4948-B5CE-026D57B8C2FB}" srcOrd="1" destOrd="0" presId="urn:microsoft.com/office/officeart/2008/layout/NameandTitleOrganizationalChart"/>
    <dgm:cxn modelId="{0F7A8C29-F389-4DE4-9E8E-246C94A9BEF2}" type="presOf" srcId="{970394E2-CFB3-44FF-8C08-6906D8DCAAF5}" destId="{7F8539F7-70D7-4349-A9A7-95CB978719F7}" srcOrd="0" destOrd="0" presId="urn:microsoft.com/office/officeart/2008/layout/NameandTitleOrganizationalChart"/>
    <dgm:cxn modelId="{107E202D-6308-4A6A-9A22-BE662CE00AA4}" type="presOf" srcId="{6AAC12E8-E0AF-47E8-96EC-998019FD4F49}" destId="{C6B0EEF6-0018-4961-97B1-A4F77564034D}" srcOrd="1" destOrd="0" presId="urn:microsoft.com/office/officeart/2008/layout/NameandTitleOrganizationalChart"/>
    <dgm:cxn modelId="{ECE55837-3767-41C4-A609-F53D4F6E94D4}" type="presOf" srcId="{8D80ACDE-6374-4E5D-8652-138EE54D7787}" destId="{9B493CE9-6918-4E20-9D78-9F8950EE93B7}" srcOrd="0" destOrd="0" presId="urn:microsoft.com/office/officeart/2008/layout/NameandTitleOrganizationalChart"/>
    <dgm:cxn modelId="{3ED8603A-86E2-472C-933E-DD267814B701}" type="presOf" srcId="{AED84825-61A5-4CC7-A083-88F78C76BB52}" destId="{87445DE7-10BE-4079-885A-CFF7375AE985}" srcOrd="0" destOrd="0" presId="urn:microsoft.com/office/officeart/2008/layout/NameandTitleOrganizationalChart"/>
    <dgm:cxn modelId="{0F71873C-C592-4BD4-9F5D-50902010C5FB}" type="presOf" srcId="{601E629A-D9FE-43D2-865A-252095B4C4C5}" destId="{979A8D03-03D9-4864-BB5A-82B404DB9F96}" srcOrd="0" destOrd="0" presId="urn:microsoft.com/office/officeart/2008/layout/NameandTitleOrganizationalChart"/>
    <dgm:cxn modelId="{7C6C8C3C-BCD9-4457-8471-79BDF23BBD1C}" type="presOf" srcId="{AF68C9BC-AB68-41CE-A311-46274BE8F14D}" destId="{92D75A91-3A51-4CBE-8163-5A724FBDF446}" srcOrd="1" destOrd="0" presId="urn:microsoft.com/office/officeart/2008/layout/NameandTitleOrganizationalChart"/>
    <dgm:cxn modelId="{8135675C-458F-4DA8-8959-AAE3A2B75766}" type="presOf" srcId="{474F5167-200C-4F26-88C6-E4F09CCD85CD}" destId="{61F08A4D-C499-45A8-BE7E-59F357BDAB03}" srcOrd="0" destOrd="0" presId="urn:microsoft.com/office/officeart/2008/layout/NameandTitleOrganizationalChart"/>
    <dgm:cxn modelId="{2D3C825D-E628-41A7-AF4C-EB245AC97FCD}" type="presOf" srcId="{3D958DF5-C6B6-497D-B8EF-AE2E2D6EADCC}" destId="{042A0476-C533-4781-985D-5C19E20600C5}" srcOrd="0" destOrd="0" presId="urn:microsoft.com/office/officeart/2008/layout/NameandTitleOrganizationalChart"/>
    <dgm:cxn modelId="{A5B84642-768F-48CE-BB5F-9D150F2E9757}" srcId="{BD059510-63DB-42CD-8BC0-F4DEFFBBA126}" destId="{A12A389E-087C-4684-8B80-36672DB114F5}" srcOrd="1" destOrd="0" parTransId="{4095E677-C803-40F2-BA2C-06B2D5CB9189}" sibTransId="{EC0503A6-8B8F-48F9-984E-18C768EF6CF1}"/>
    <dgm:cxn modelId="{5315BB62-8D60-446C-9179-9F69F9B06F88}" type="presOf" srcId="{4095E677-C803-40F2-BA2C-06B2D5CB9189}" destId="{088CA354-168A-4955-88AD-89F8C8004E20}" srcOrd="0" destOrd="0" presId="urn:microsoft.com/office/officeart/2008/layout/NameandTitleOrganizationalChart"/>
    <dgm:cxn modelId="{F482D262-A8F7-4939-A75D-28AAD49014E9}" type="presOf" srcId="{521E5B01-415B-4D57-88E2-40185180D562}" destId="{A96DF9A7-BFF1-4712-B64D-2F3499E562E4}" srcOrd="0" destOrd="0" presId="urn:microsoft.com/office/officeart/2008/layout/NameandTitleOrganizationalChart"/>
    <dgm:cxn modelId="{61C54365-6D6B-438B-A683-68DA34E80784}" type="presOf" srcId="{CC80C681-62AF-4316-ADE5-04D8D630CB95}" destId="{DAFDF285-03B7-4FBD-AAE5-7D64AAADAAEC}" srcOrd="0" destOrd="0" presId="urn:microsoft.com/office/officeart/2008/layout/NameandTitleOrganizationalChart"/>
    <dgm:cxn modelId="{103F9A4A-332C-4501-9B7E-95BFAC85B336}" type="presOf" srcId="{4B5C0431-51F8-41E3-A354-B64E91B94DE2}" destId="{2FE68992-50E2-44D2-A0BC-097F6B21F89B}" srcOrd="1" destOrd="0" presId="urn:microsoft.com/office/officeart/2008/layout/NameandTitleOrganizationalChart"/>
    <dgm:cxn modelId="{CAE2616D-39FA-474E-9D68-E088FB8E9729}" type="presOf" srcId="{BC13CE6A-9DBB-40E8-ACAF-2C6FE30373FD}" destId="{2077912F-F6AE-4E46-876D-74D9BA5509C5}" srcOrd="1" destOrd="0" presId="urn:microsoft.com/office/officeart/2008/layout/NameandTitleOrganizationalChart"/>
    <dgm:cxn modelId="{7887536D-6508-473C-813D-AA56E5699065}" type="presOf" srcId="{15251561-D0DA-4253-84F7-6953FB2E3C05}" destId="{34B9320B-82EC-4C16-8806-B706324B9E59}" srcOrd="1" destOrd="0" presId="urn:microsoft.com/office/officeart/2008/layout/NameandTitleOrganizationalChart"/>
    <dgm:cxn modelId="{2EEF1D6F-B068-47B3-9F9B-DA20BDC273C4}" srcId="{FB34BB29-06BF-4887-89E5-9AB56AFE1D9B}" destId="{521E5B01-415B-4D57-88E2-40185180D562}" srcOrd="3" destOrd="0" parTransId="{F21E15D0-D9C2-43FB-ACD7-B91E79D5975C}" sibTransId="{85CC51CC-C44D-4CC9-A250-BEA99C8C6080}"/>
    <dgm:cxn modelId="{C5F63750-9E8D-43B0-A51B-B7A4BD0EDE0A}" type="presOf" srcId="{5B1BDB14-DCCF-46A3-9C22-415FB3FD7E5C}" destId="{A571761D-14C7-411A-AD1C-0CAE75AD8302}" srcOrd="0" destOrd="0" presId="urn:microsoft.com/office/officeart/2008/layout/NameandTitleOrganizationalChart"/>
    <dgm:cxn modelId="{9073A152-B419-452D-9ED0-DD81CF0DEFB3}" type="presOf" srcId="{EA171814-40AE-4ECA-8C0E-58D1193BF279}" destId="{375AB4FE-014A-41EA-9972-AF7EC12BC85C}" srcOrd="0" destOrd="0" presId="urn:microsoft.com/office/officeart/2008/layout/NameandTitleOrganizationalChart"/>
    <dgm:cxn modelId="{A1034E53-EBC9-4843-9DD5-8B05F5541948}" srcId="{BD059510-63DB-42CD-8BC0-F4DEFFBBA126}" destId="{8D80ACDE-6374-4E5D-8652-138EE54D7787}" srcOrd="2" destOrd="0" parTransId="{F26091CA-9A7F-4FC2-8A47-A9C0BC28AA7B}" sibTransId="{AED84825-61A5-4CC7-A083-88F78C76BB52}"/>
    <dgm:cxn modelId="{A46A1A74-C556-42EB-90F6-3C5CA2E579C1}" type="presOf" srcId="{8D80ACDE-6374-4E5D-8652-138EE54D7787}" destId="{5AB32F75-457B-44BF-A8FD-F27D49CABF07}" srcOrd="1" destOrd="0" presId="urn:microsoft.com/office/officeart/2008/layout/NameandTitleOrganizationalChart"/>
    <dgm:cxn modelId="{91E09956-207C-43F4-AE19-0627712B7BF7}" type="presOf" srcId="{FB34BB29-06BF-4887-89E5-9AB56AFE1D9B}" destId="{68DC429D-7F3C-446B-BB16-D1213175AA42}" srcOrd="0" destOrd="0" presId="urn:microsoft.com/office/officeart/2008/layout/NameandTitleOrganizationalChart"/>
    <dgm:cxn modelId="{3E98E156-11EC-4023-AF46-3BDFCFC71EFA}" type="presOf" srcId="{F26091CA-9A7F-4FC2-8A47-A9C0BC28AA7B}" destId="{112BF888-3899-42EC-B3E4-722CE8F17367}" srcOrd="0" destOrd="0" presId="urn:microsoft.com/office/officeart/2008/layout/NameandTitleOrganizationalChart"/>
    <dgm:cxn modelId="{7C55A758-507C-46BB-AED0-9D90FC0609DF}" type="presOf" srcId="{D5C00F8E-B5BA-4BC9-B69E-E251873A7C1F}" destId="{4D0FC34B-5B16-4BE4-90ED-C98F23065FD7}" srcOrd="0" destOrd="0" presId="urn:microsoft.com/office/officeart/2008/layout/NameandTitleOrganizationalChart"/>
    <dgm:cxn modelId="{B4B3F779-98B2-4E33-B911-9C1E45EA4B47}" type="presOf" srcId="{531A88D7-B484-41A8-B337-7BF9C8324140}" destId="{280E0885-C744-4892-A958-26EC3506CE64}" srcOrd="0" destOrd="0" presId="urn:microsoft.com/office/officeart/2008/layout/NameandTitleOrganizationalChart"/>
    <dgm:cxn modelId="{CB7BC585-9426-49AC-98A0-4174937DD756}" type="presOf" srcId="{1A1C21DB-9ADA-48E8-A0B8-33CF68BEF355}" destId="{C9461FD0-706E-4AF6-9757-94D46A246B24}" srcOrd="0" destOrd="0" presId="urn:microsoft.com/office/officeart/2008/layout/NameandTitleOrganizationalChart"/>
    <dgm:cxn modelId="{9A56B68A-EC7E-40DA-BE04-999AF26B77FA}" type="presOf" srcId="{EC0503A6-8B8F-48F9-984E-18C768EF6CF1}" destId="{DFEBFD06-9F5B-4899-BDCB-0913753ED40E}" srcOrd="0" destOrd="0" presId="urn:microsoft.com/office/officeart/2008/layout/NameandTitleOrganizationalChart"/>
    <dgm:cxn modelId="{A079868E-061D-4B5C-A03D-3A3C7140E25F}" type="presOf" srcId="{601E629A-D9FE-43D2-865A-252095B4C4C5}" destId="{BA4074A2-FB32-40D6-BBE0-BE652A2B2E6C}" srcOrd="1" destOrd="0" presId="urn:microsoft.com/office/officeart/2008/layout/NameandTitleOrganizationalChart"/>
    <dgm:cxn modelId="{99FB4C95-9AFA-4D6F-B4D4-E757A03A31DB}" srcId="{A12A389E-087C-4684-8B80-36672DB114F5}" destId="{38297F9C-9474-4AD2-AA7A-6CEFEB28698F}" srcOrd="0" destOrd="0" parTransId="{6E5A40FF-A5A6-4883-829F-9957A254A858}" sibTransId="{576E1F9B-1B25-47B2-AB4B-C96FA37270D7}"/>
    <dgm:cxn modelId="{B0EAE295-6DDB-4F4D-AC0A-C9CE46483F36}" type="presOf" srcId="{15251561-D0DA-4253-84F7-6953FB2E3C05}" destId="{DE1C32FE-2FBA-472A-8E93-FA2A7BAE2A52}" srcOrd="0" destOrd="0" presId="urn:microsoft.com/office/officeart/2008/layout/NameandTitleOrganizationalChart"/>
    <dgm:cxn modelId="{A0F62998-5628-405E-9ADE-24FADB0D5253}" type="presOf" srcId="{C7C795BD-12FD-4054-BC13-F7133770AE51}" destId="{8327945E-E709-4E6D-B625-3DB397C519CF}" srcOrd="0" destOrd="0" presId="urn:microsoft.com/office/officeart/2008/layout/NameandTitleOrganizationalChart"/>
    <dgm:cxn modelId="{C4E9BB98-FDC4-4FF2-80A5-8745EA6030DD}" type="presOf" srcId="{A12A389E-087C-4684-8B80-36672DB114F5}" destId="{AD1C54D7-1A4C-4916-95CA-5AC6A47DE798}" srcOrd="1" destOrd="0" presId="urn:microsoft.com/office/officeart/2008/layout/NameandTitleOrganizationalChart"/>
    <dgm:cxn modelId="{1C61ADA2-548E-4411-9E67-978C4BDF2C6E}" srcId="{FB34BB29-06BF-4887-89E5-9AB56AFE1D9B}" destId="{AF68C9BC-AB68-41CE-A311-46274BE8F14D}" srcOrd="1" destOrd="0" parTransId="{C7C795BD-12FD-4054-BC13-F7133770AE51}" sibTransId="{332787FA-10F5-4FBC-9635-49D4EDC6522E}"/>
    <dgm:cxn modelId="{9EBF60A3-60FB-4FDC-9A3B-F1710B5D905F}" srcId="{BC13CE6A-9DBB-40E8-ACAF-2C6FE30373FD}" destId="{BD059510-63DB-42CD-8BC0-F4DEFFBBA126}" srcOrd="2" destOrd="0" parTransId="{EA171814-40AE-4ECA-8C0E-58D1193BF279}" sibTransId="{474F5167-200C-4F26-88C6-E4F09CCD85CD}"/>
    <dgm:cxn modelId="{D4F653A3-3781-48EB-8D8C-A503FEE66D47}" srcId="{BD059510-63DB-42CD-8BC0-F4DEFFBBA126}" destId="{6AAC12E8-E0AF-47E8-96EC-998019FD4F49}" srcOrd="0" destOrd="0" parTransId="{5C1A8B3B-BE3C-4AAE-9495-5B6BE43DFCCF}" sibTransId="{3D958DF5-C6B6-497D-B8EF-AE2E2D6EADCC}"/>
    <dgm:cxn modelId="{967DF4A6-02EA-4945-89DC-F8433D11B75C}" type="presOf" srcId="{FB34BB29-06BF-4887-89E5-9AB56AFE1D9B}" destId="{5D5C90A5-C8FE-4EB4-B321-5A26E9D1457D}" srcOrd="1" destOrd="0" presId="urn:microsoft.com/office/officeart/2008/layout/NameandTitleOrganizationalChart"/>
    <dgm:cxn modelId="{6F3AF6AD-374E-45CA-9EB1-B0309596869B}" srcId="{FB34BB29-06BF-4887-89E5-9AB56AFE1D9B}" destId="{15251561-D0DA-4253-84F7-6953FB2E3C05}" srcOrd="0" destOrd="0" parTransId="{5B1BDB14-DCCF-46A3-9C22-415FB3FD7E5C}" sibTransId="{1A1C21DB-9ADA-48E8-A0B8-33CF68BEF355}"/>
    <dgm:cxn modelId="{DFDA3BB5-A8D6-4573-83B1-DFECD96E1681}" type="presOf" srcId="{5C1A8B3B-BE3C-4AAE-9495-5B6BE43DFCCF}" destId="{673EBE67-40A7-4315-A21C-E86023715EFB}" srcOrd="0" destOrd="0" presId="urn:microsoft.com/office/officeart/2008/layout/NameandTitleOrganizationalChart"/>
    <dgm:cxn modelId="{796490BA-3E98-4818-86C0-A7D548C39205}" type="presOf" srcId="{4FB57BCE-C8F2-403F-BB79-3D684D4DC46D}" destId="{EF441FCF-E78B-427C-80C5-A291887FD32D}" srcOrd="0" destOrd="0" presId="urn:microsoft.com/office/officeart/2008/layout/NameandTitleOrganizationalChart"/>
    <dgm:cxn modelId="{A9AF29BB-B034-49BA-B101-FCE8CCE7B3B8}" srcId="{055FE660-8FB8-4952-B888-8D6A76A7A599}" destId="{BC13CE6A-9DBB-40E8-ACAF-2C6FE30373FD}" srcOrd="0" destOrd="0" parTransId="{E91B94C5-43FE-4CC1-8C16-BC1643517345}" sibTransId="{531A88D7-B484-41A8-B337-7BF9C8324140}"/>
    <dgm:cxn modelId="{CB7723C5-0C10-44D3-BD84-65AAF9E38C50}" type="presOf" srcId="{5017975A-4195-4010-B36E-1003019808A4}" destId="{1D4A6EA9-97C1-4415-AB45-A8D7387296DC}" srcOrd="0" destOrd="0" presId="urn:microsoft.com/office/officeart/2008/layout/NameandTitleOrganizationalChart"/>
    <dgm:cxn modelId="{3C4BD8C7-D5AC-49D7-BE0D-107BE0ABAEA2}" srcId="{BC13CE6A-9DBB-40E8-ACAF-2C6FE30373FD}" destId="{601E629A-D9FE-43D2-865A-252095B4C4C5}" srcOrd="1" destOrd="0" parTransId="{970394E2-CFB3-44FF-8C08-6906D8DCAAF5}" sibTransId="{D5C00F8E-B5BA-4BC9-B69E-E251873A7C1F}"/>
    <dgm:cxn modelId="{5823D7EB-B1E3-433F-8EDD-30554AA318DA}" type="presOf" srcId="{4B5C0431-51F8-41E3-A354-B64E91B94DE2}" destId="{192ACB67-C87E-4ECF-97CB-8705F0CB67D9}" srcOrd="0" destOrd="0" presId="urn:microsoft.com/office/officeart/2008/layout/NameandTitleOrganizationalChart"/>
    <dgm:cxn modelId="{828983F2-FFE6-439C-A8EC-5385AD9950DA}" type="presOf" srcId="{BD059510-63DB-42CD-8BC0-F4DEFFBBA126}" destId="{2D37F673-A713-4B5A-9F46-24A3E8593938}" srcOrd="0" destOrd="0" presId="urn:microsoft.com/office/officeart/2008/layout/NameandTitleOrganizationalChart"/>
    <dgm:cxn modelId="{2544FBF3-307C-41D9-9918-00B9CC4EE5A2}" type="presOf" srcId="{576E1F9B-1B25-47B2-AB4B-C96FA37270D7}" destId="{AA22AD59-61AD-4F90-9E51-1004A7C9F8E4}" srcOrd="0" destOrd="0" presId="urn:microsoft.com/office/officeart/2008/layout/NameandTitleOrganizationalChart"/>
    <dgm:cxn modelId="{5F1E4A31-9B75-4A06-83A1-F4F09F310930}" type="presParOf" srcId="{585C09AC-07E2-4008-A571-2449B2164D1A}" destId="{DF8847C8-8DB2-41C8-BABC-A055DB242280}" srcOrd="0" destOrd="0" presId="urn:microsoft.com/office/officeart/2008/layout/NameandTitleOrganizationalChart"/>
    <dgm:cxn modelId="{EA04E833-F362-402D-B546-98E9B6467B4C}" type="presParOf" srcId="{DF8847C8-8DB2-41C8-BABC-A055DB242280}" destId="{93B125F1-BBA4-425C-ACAE-FB7B337871AE}" srcOrd="0" destOrd="0" presId="urn:microsoft.com/office/officeart/2008/layout/NameandTitleOrganizationalChart"/>
    <dgm:cxn modelId="{1003DBB9-4753-4079-8941-CFED6F7AAEF8}" type="presParOf" srcId="{93B125F1-BBA4-425C-ACAE-FB7B337871AE}" destId="{85F523EC-77D4-4EC4-8544-EF59F6C9CD33}" srcOrd="0" destOrd="0" presId="urn:microsoft.com/office/officeart/2008/layout/NameandTitleOrganizationalChart"/>
    <dgm:cxn modelId="{DD70884E-E651-48E0-8A6E-651AE0FA0037}" type="presParOf" srcId="{93B125F1-BBA4-425C-ACAE-FB7B337871AE}" destId="{280E0885-C744-4892-A958-26EC3506CE64}" srcOrd="1" destOrd="0" presId="urn:microsoft.com/office/officeart/2008/layout/NameandTitleOrganizationalChart"/>
    <dgm:cxn modelId="{4583BEAF-BA77-46E7-95C8-99B27D40EA48}" type="presParOf" srcId="{93B125F1-BBA4-425C-ACAE-FB7B337871AE}" destId="{2077912F-F6AE-4E46-876D-74D9BA5509C5}" srcOrd="2" destOrd="0" presId="urn:microsoft.com/office/officeart/2008/layout/NameandTitleOrganizationalChart"/>
    <dgm:cxn modelId="{52B2DB77-7D46-4A5D-991F-6720520C5BD2}" type="presParOf" srcId="{DF8847C8-8DB2-41C8-BABC-A055DB242280}" destId="{466061F3-6DA4-49CA-9A9A-1E8585FD4FD9}" srcOrd="1" destOrd="0" presId="urn:microsoft.com/office/officeart/2008/layout/NameandTitleOrganizationalChart"/>
    <dgm:cxn modelId="{ACDA6347-BF66-48F4-85C5-65BDBB381B07}" type="presParOf" srcId="{466061F3-6DA4-49CA-9A9A-1E8585FD4FD9}" destId="{1D4A6EA9-97C1-4415-AB45-A8D7387296DC}" srcOrd="0" destOrd="0" presId="urn:microsoft.com/office/officeart/2008/layout/NameandTitleOrganizationalChart"/>
    <dgm:cxn modelId="{065AFB09-1F62-46B0-AEAA-1876287D26D2}" type="presParOf" srcId="{466061F3-6DA4-49CA-9A9A-1E8585FD4FD9}" destId="{8D92488E-5454-418D-92C8-5F0A0E86B0F3}" srcOrd="1" destOrd="0" presId="urn:microsoft.com/office/officeart/2008/layout/NameandTitleOrganizationalChart"/>
    <dgm:cxn modelId="{E310F2C6-1984-47B0-A27F-EA4A11F14A42}" type="presParOf" srcId="{8D92488E-5454-418D-92C8-5F0A0E86B0F3}" destId="{E3F868AE-9849-436A-AC41-410EB95C9AE3}" srcOrd="0" destOrd="0" presId="urn:microsoft.com/office/officeart/2008/layout/NameandTitleOrganizationalChart"/>
    <dgm:cxn modelId="{CC99E4B2-4ACD-4E4A-B2B0-2ED5F130E006}" type="presParOf" srcId="{E3F868AE-9849-436A-AC41-410EB95C9AE3}" destId="{68DC429D-7F3C-446B-BB16-D1213175AA42}" srcOrd="0" destOrd="0" presId="urn:microsoft.com/office/officeart/2008/layout/NameandTitleOrganizationalChart"/>
    <dgm:cxn modelId="{E64B2E80-6718-4101-9ABE-1391D2AB8A1F}" type="presParOf" srcId="{E3F868AE-9849-436A-AC41-410EB95C9AE3}" destId="{DAFDF285-03B7-4FBD-AAE5-7D64AAADAAEC}" srcOrd="1" destOrd="0" presId="urn:microsoft.com/office/officeart/2008/layout/NameandTitleOrganizationalChart"/>
    <dgm:cxn modelId="{B795CCD8-3147-456F-9EB8-A3057DD4DCB2}" type="presParOf" srcId="{E3F868AE-9849-436A-AC41-410EB95C9AE3}" destId="{5D5C90A5-C8FE-4EB4-B321-5A26E9D1457D}" srcOrd="2" destOrd="0" presId="urn:microsoft.com/office/officeart/2008/layout/NameandTitleOrganizationalChart"/>
    <dgm:cxn modelId="{BABD7CC6-9AE2-4E42-A8A7-260FF6363117}" type="presParOf" srcId="{8D92488E-5454-418D-92C8-5F0A0E86B0F3}" destId="{7E8BDDB5-4D43-4BC1-AB52-F0D5D54AB16C}" srcOrd="1" destOrd="0" presId="urn:microsoft.com/office/officeart/2008/layout/NameandTitleOrganizationalChart"/>
    <dgm:cxn modelId="{2A9FBDC6-93A6-453A-82CD-28BC0DDA4809}" type="presParOf" srcId="{7E8BDDB5-4D43-4BC1-AB52-F0D5D54AB16C}" destId="{A571761D-14C7-411A-AD1C-0CAE75AD8302}" srcOrd="0" destOrd="0" presId="urn:microsoft.com/office/officeart/2008/layout/NameandTitleOrganizationalChart"/>
    <dgm:cxn modelId="{D21B845E-9760-47BB-B249-77F52496D281}" type="presParOf" srcId="{7E8BDDB5-4D43-4BC1-AB52-F0D5D54AB16C}" destId="{D6A5860B-9226-4B05-BCC9-2588EFB75241}" srcOrd="1" destOrd="0" presId="urn:microsoft.com/office/officeart/2008/layout/NameandTitleOrganizationalChart"/>
    <dgm:cxn modelId="{08330E9C-FC31-4980-86AA-B710F415C700}" type="presParOf" srcId="{D6A5860B-9226-4B05-BCC9-2588EFB75241}" destId="{C77879FE-4260-4F0E-B198-FFE764D690B2}" srcOrd="0" destOrd="0" presId="urn:microsoft.com/office/officeart/2008/layout/NameandTitleOrganizationalChart"/>
    <dgm:cxn modelId="{8A672D2E-56C2-41C8-874B-20C60FD8F0CA}" type="presParOf" srcId="{C77879FE-4260-4F0E-B198-FFE764D690B2}" destId="{DE1C32FE-2FBA-472A-8E93-FA2A7BAE2A52}" srcOrd="0" destOrd="0" presId="urn:microsoft.com/office/officeart/2008/layout/NameandTitleOrganizationalChart"/>
    <dgm:cxn modelId="{70AD8820-B2F2-427E-A965-77E978E8B362}" type="presParOf" srcId="{C77879FE-4260-4F0E-B198-FFE764D690B2}" destId="{C9461FD0-706E-4AF6-9757-94D46A246B24}" srcOrd="1" destOrd="0" presId="urn:microsoft.com/office/officeart/2008/layout/NameandTitleOrganizationalChart"/>
    <dgm:cxn modelId="{25210102-F1F4-4CB1-9579-6B5F7811EEA6}" type="presParOf" srcId="{C77879FE-4260-4F0E-B198-FFE764D690B2}" destId="{34B9320B-82EC-4C16-8806-B706324B9E59}" srcOrd="2" destOrd="0" presId="urn:microsoft.com/office/officeart/2008/layout/NameandTitleOrganizationalChart"/>
    <dgm:cxn modelId="{EC897BCC-5AF7-4829-BB5D-F8F5A4AC30E0}" type="presParOf" srcId="{D6A5860B-9226-4B05-BCC9-2588EFB75241}" destId="{EEC5E398-FCCB-4B3F-9F12-BDDA89B37088}" srcOrd="1" destOrd="0" presId="urn:microsoft.com/office/officeart/2008/layout/NameandTitleOrganizationalChart"/>
    <dgm:cxn modelId="{913087C7-19E5-4BDB-8725-90DF50F5931D}" type="presParOf" srcId="{D6A5860B-9226-4B05-BCC9-2588EFB75241}" destId="{0B3555FB-DE25-47D5-A7BF-4BE928D1A3DA}" srcOrd="2" destOrd="0" presId="urn:microsoft.com/office/officeart/2008/layout/NameandTitleOrganizationalChart"/>
    <dgm:cxn modelId="{7D48C5A1-8419-4801-A54C-B54D17192360}" type="presParOf" srcId="{7E8BDDB5-4D43-4BC1-AB52-F0D5D54AB16C}" destId="{8327945E-E709-4E6D-B625-3DB397C519CF}" srcOrd="2" destOrd="0" presId="urn:microsoft.com/office/officeart/2008/layout/NameandTitleOrganizationalChart"/>
    <dgm:cxn modelId="{51661B76-2C92-4661-99E1-9FF2D7DAA6F1}" type="presParOf" srcId="{7E8BDDB5-4D43-4BC1-AB52-F0D5D54AB16C}" destId="{75272903-A1F0-4F23-964A-9BB62EB83E39}" srcOrd="3" destOrd="0" presId="urn:microsoft.com/office/officeart/2008/layout/NameandTitleOrganizationalChart"/>
    <dgm:cxn modelId="{1525D44A-6E9E-4048-842C-C49BF2DB2654}" type="presParOf" srcId="{75272903-A1F0-4F23-964A-9BB62EB83E39}" destId="{1AB176F4-0021-4231-A8EA-FAF23DE6B3AD}" srcOrd="0" destOrd="0" presId="urn:microsoft.com/office/officeart/2008/layout/NameandTitleOrganizationalChart"/>
    <dgm:cxn modelId="{4FD776F8-0B0E-488F-887A-A25313BDBEB7}" type="presParOf" srcId="{1AB176F4-0021-4231-A8EA-FAF23DE6B3AD}" destId="{E0B9FE0C-0F10-441B-AB91-11F21257A420}" srcOrd="0" destOrd="0" presId="urn:microsoft.com/office/officeart/2008/layout/NameandTitleOrganizationalChart"/>
    <dgm:cxn modelId="{19C7B7C3-1AF2-4566-9C9A-744BE3C71161}" type="presParOf" srcId="{1AB176F4-0021-4231-A8EA-FAF23DE6B3AD}" destId="{70939A82-6DE5-4812-A052-7437D3E0E31F}" srcOrd="1" destOrd="0" presId="urn:microsoft.com/office/officeart/2008/layout/NameandTitleOrganizationalChart"/>
    <dgm:cxn modelId="{8F0EA080-8222-47A1-B062-DB933843A4C4}" type="presParOf" srcId="{1AB176F4-0021-4231-A8EA-FAF23DE6B3AD}" destId="{92D75A91-3A51-4CBE-8163-5A724FBDF446}" srcOrd="2" destOrd="0" presId="urn:microsoft.com/office/officeart/2008/layout/NameandTitleOrganizationalChart"/>
    <dgm:cxn modelId="{2B0B075D-1146-4F38-92CE-CB67B8ECD428}" type="presParOf" srcId="{75272903-A1F0-4F23-964A-9BB62EB83E39}" destId="{855A00F8-BAA2-4F11-8E0C-AD0184597B06}" srcOrd="1" destOrd="0" presId="urn:microsoft.com/office/officeart/2008/layout/NameandTitleOrganizationalChart"/>
    <dgm:cxn modelId="{D8B1837E-F94B-4FBD-B2F3-E774880CFBAB}" type="presParOf" srcId="{75272903-A1F0-4F23-964A-9BB62EB83E39}" destId="{79D1D780-4EAB-46CE-A01E-B8683A0B9F46}" srcOrd="2" destOrd="0" presId="urn:microsoft.com/office/officeart/2008/layout/NameandTitleOrganizationalChart"/>
    <dgm:cxn modelId="{EEDEC830-DED1-4430-A3E3-18EA8D61DD6B}" type="presParOf" srcId="{7E8BDDB5-4D43-4BC1-AB52-F0D5D54AB16C}" destId="{EF441FCF-E78B-427C-80C5-A291887FD32D}" srcOrd="4" destOrd="0" presId="urn:microsoft.com/office/officeart/2008/layout/NameandTitleOrganizationalChart"/>
    <dgm:cxn modelId="{FEE6F8B6-A5FE-44E6-B97C-4E725C2C0CC6}" type="presParOf" srcId="{7E8BDDB5-4D43-4BC1-AB52-F0D5D54AB16C}" destId="{466C8809-015B-46F2-940A-430F3EBEC3C9}" srcOrd="5" destOrd="0" presId="urn:microsoft.com/office/officeart/2008/layout/NameandTitleOrganizationalChart"/>
    <dgm:cxn modelId="{3C924361-13D5-4BDE-9BC5-785B668412FB}" type="presParOf" srcId="{466C8809-015B-46F2-940A-430F3EBEC3C9}" destId="{5B2F3810-70C0-40E6-BFF7-58A77F6875F7}" srcOrd="0" destOrd="0" presId="urn:microsoft.com/office/officeart/2008/layout/NameandTitleOrganizationalChart"/>
    <dgm:cxn modelId="{296A68F0-980A-45D6-8421-29E4615DB333}" type="presParOf" srcId="{5B2F3810-70C0-40E6-BFF7-58A77F6875F7}" destId="{192ACB67-C87E-4ECF-97CB-8705F0CB67D9}" srcOrd="0" destOrd="0" presId="urn:microsoft.com/office/officeart/2008/layout/NameandTitleOrganizationalChart"/>
    <dgm:cxn modelId="{4798472D-ED7C-4919-9FB5-51E53D929AD8}" type="presParOf" srcId="{5B2F3810-70C0-40E6-BFF7-58A77F6875F7}" destId="{D0B666A1-16BE-46C2-97BE-EDBB44E0178C}" srcOrd="1" destOrd="0" presId="urn:microsoft.com/office/officeart/2008/layout/NameandTitleOrganizationalChart"/>
    <dgm:cxn modelId="{C6004ED9-990E-4943-80AA-80B2652AC561}" type="presParOf" srcId="{5B2F3810-70C0-40E6-BFF7-58A77F6875F7}" destId="{2FE68992-50E2-44D2-A0BC-097F6B21F89B}" srcOrd="2" destOrd="0" presId="urn:microsoft.com/office/officeart/2008/layout/NameandTitleOrganizationalChart"/>
    <dgm:cxn modelId="{1105E0B8-7C6A-49E7-BA6F-5449FD118BCD}" type="presParOf" srcId="{466C8809-015B-46F2-940A-430F3EBEC3C9}" destId="{1C912615-E663-4832-B05B-FC685241A485}" srcOrd="1" destOrd="0" presId="urn:microsoft.com/office/officeart/2008/layout/NameandTitleOrganizationalChart"/>
    <dgm:cxn modelId="{105CD52A-9B8A-47A4-9605-A5DF64812E64}" type="presParOf" srcId="{466C8809-015B-46F2-940A-430F3EBEC3C9}" destId="{97D240EE-6B78-4447-9533-3747700E5A5F}" srcOrd="2" destOrd="0" presId="urn:microsoft.com/office/officeart/2008/layout/NameandTitleOrganizationalChart"/>
    <dgm:cxn modelId="{369A869C-CF31-4C95-BE16-B9ABC64F45F4}" type="presParOf" srcId="{7E8BDDB5-4D43-4BC1-AB52-F0D5D54AB16C}" destId="{8FACF95B-D449-4EF3-8D59-2B568D1EAFEF}" srcOrd="6" destOrd="0" presId="urn:microsoft.com/office/officeart/2008/layout/NameandTitleOrganizationalChart"/>
    <dgm:cxn modelId="{195DC22B-D05E-425B-AABB-D65F315F94CE}" type="presParOf" srcId="{7E8BDDB5-4D43-4BC1-AB52-F0D5D54AB16C}" destId="{EF257E29-18B4-4B25-9171-E157870BB071}" srcOrd="7" destOrd="0" presId="urn:microsoft.com/office/officeart/2008/layout/NameandTitleOrganizationalChart"/>
    <dgm:cxn modelId="{384F57A4-CE6A-40CC-85EF-0BFC9E10C0C3}" type="presParOf" srcId="{EF257E29-18B4-4B25-9171-E157870BB071}" destId="{320066A2-27E0-4B41-AC9F-A84201EF8C5E}" srcOrd="0" destOrd="0" presId="urn:microsoft.com/office/officeart/2008/layout/NameandTitleOrganizationalChart"/>
    <dgm:cxn modelId="{51196E45-83FE-4DEB-BAB1-232A002D9D7C}" type="presParOf" srcId="{320066A2-27E0-4B41-AC9F-A84201EF8C5E}" destId="{A96DF9A7-BFF1-4712-B64D-2F3499E562E4}" srcOrd="0" destOrd="0" presId="urn:microsoft.com/office/officeart/2008/layout/NameandTitleOrganizationalChart"/>
    <dgm:cxn modelId="{E6C3315B-2EBB-48EE-A047-2918226D7280}" type="presParOf" srcId="{320066A2-27E0-4B41-AC9F-A84201EF8C5E}" destId="{C7EC98A2-2B1D-42A0-AF52-39B5B6851D43}" srcOrd="1" destOrd="0" presId="urn:microsoft.com/office/officeart/2008/layout/NameandTitleOrganizationalChart"/>
    <dgm:cxn modelId="{0407D210-6AC9-4205-A12E-DF56A99F8DC2}" type="presParOf" srcId="{320066A2-27E0-4B41-AC9F-A84201EF8C5E}" destId="{D9CD813F-F627-4B03-B46A-205AD3DF1DA7}" srcOrd="2" destOrd="0" presId="urn:microsoft.com/office/officeart/2008/layout/NameandTitleOrganizationalChart"/>
    <dgm:cxn modelId="{87937DEC-E718-40CA-B216-B8131B553768}" type="presParOf" srcId="{EF257E29-18B4-4B25-9171-E157870BB071}" destId="{9B631B1F-E3F9-49CD-9742-D4B245B28CAD}" srcOrd="1" destOrd="0" presId="urn:microsoft.com/office/officeart/2008/layout/NameandTitleOrganizationalChart"/>
    <dgm:cxn modelId="{F875FDC3-1550-48DB-A624-7A307FA77588}" type="presParOf" srcId="{EF257E29-18B4-4B25-9171-E157870BB071}" destId="{490EC248-CD31-4889-BBBC-CB66EE92BDE3}" srcOrd="2" destOrd="0" presId="urn:microsoft.com/office/officeart/2008/layout/NameandTitleOrganizationalChart"/>
    <dgm:cxn modelId="{CBEE7691-99C8-4AEA-9C64-E462E3ABAF2C}" type="presParOf" srcId="{8D92488E-5454-418D-92C8-5F0A0E86B0F3}" destId="{89167843-E5F6-401F-9143-61CF28841FDE}" srcOrd="2" destOrd="0" presId="urn:microsoft.com/office/officeart/2008/layout/NameandTitleOrganizationalChart"/>
    <dgm:cxn modelId="{D732AE11-71A4-4747-9381-DD387E2FACE5}" type="presParOf" srcId="{466061F3-6DA4-49CA-9A9A-1E8585FD4FD9}" destId="{7F8539F7-70D7-4349-A9A7-95CB978719F7}" srcOrd="2" destOrd="0" presId="urn:microsoft.com/office/officeart/2008/layout/NameandTitleOrganizationalChart"/>
    <dgm:cxn modelId="{18F5400B-F786-4231-84B5-B2D46165CD6F}" type="presParOf" srcId="{466061F3-6DA4-49CA-9A9A-1E8585FD4FD9}" destId="{B161E946-794F-4FE1-A91A-D27245AA8539}" srcOrd="3" destOrd="0" presId="urn:microsoft.com/office/officeart/2008/layout/NameandTitleOrganizationalChart"/>
    <dgm:cxn modelId="{1AC463D0-E3A2-449D-94C9-D9AF520D8346}" type="presParOf" srcId="{B161E946-794F-4FE1-A91A-D27245AA8539}" destId="{2262D124-03D6-4EEA-9A07-7DA44989B6CE}" srcOrd="0" destOrd="0" presId="urn:microsoft.com/office/officeart/2008/layout/NameandTitleOrganizationalChart"/>
    <dgm:cxn modelId="{1DEC14E6-4729-4CEA-B379-9D53325B687E}" type="presParOf" srcId="{2262D124-03D6-4EEA-9A07-7DA44989B6CE}" destId="{979A8D03-03D9-4864-BB5A-82B404DB9F96}" srcOrd="0" destOrd="0" presId="urn:microsoft.com/office/officeart/2008/layout/NameandTitleOrganizationalChart"/>
    <dgm:cxn modelId="{4A8E68F4-7D7A-482A-9DE9-2D79947A39FA}" type="presParOf" srcId="{2262D124-03D6-4EEA-9A07-7DA44989B6CE}" destId="{4D0FC34B-5B16-4BE4-90ED-C98F23065FD7}" srcOrd="1" destOrd="0" presId="urn:microsoft.com/office/officeart/2008/layout/NameandTitleOrganizationalChart"/>
    <dgm:cxn modelId="{1DC15A6B-AE59-4A3F-9299-4C3AFBCE7822}" type="presParOf" srcId="{2262D124-03D6-4EEA-9A07-7DA44989B6CE}" destId="{BA4074A2-FB32-40D6-BBE0-BE652A2B2E6C}" srcOrd="2" destOrd="0" presId="urn:microsoft.com/office/officeart/2008/layout/NameandTitleOrganizationalChart"/>
    <dgm:cxn modelId="{2C35F094-56CB-4158-A1DB-69451192AB8E}" type="presParOf" srcId="{B161E946-794F-4FE1-A91A-D27245AA8539}" destId="{6C86EBB2-85D4-45FC-8AFD-D8657F49F556}" srcOrd="1" destOrd="0" presId="urn:microsoft.com/office/officeart/2008/layout/NameandTitleOrganizationalChart"/>
    <dgm:cxn modelId="{A11A936B-05C8-4A48-8C9E-F2F3122FEC82}" type="presParOf" srcId="{B161E946-794F-4FE1-A91A-D27245AA8539}" destId="{A9E42DA0-1516-4E15-9BF5-388F3B847B8E}" srcOrd="2" destOrd="0" presId="urn:microsoft.com/office/officeart/2008/layout/NameandTitleOrganizationalChart"/>
    <dgm:cxn modelId="{761FD637-2854-40B1-A075-891CE2436A82}" type="presParOf" srcId="{466061F3-6DA4-49CA-9A9A-1E8585FD4FD9}" destId="{375AB4FE-014A-41EA-9972-AF7EC12BC85C}" srcOrd="4" destOrd="0" presId="urn:microsoft.com/office/officeart/2008/layout/NameandTitleOrganizationalChart"/>
    <dgm:cxn modelId="{51EAC894-08E7-49BC-ACD0-525F1B0BD16D}" type="presParOf" srcId="{466061F3-6DA4-49CA-9A9A-1E8585FD4FD9}" destId="{B13BBD45-9A00-488F-B034-F0719B20798D}" srcOrd="5" destOrd="0" presId="urn:microsoft.com/office/officeart/2008/layout/NameandTitleOrganizationalChart"/>
    <dgm:cxn modelId="{3B2218AE-E819-45A8-88EC-5E9DE1C94D33}" type="presParOf" srcId="{B13BBD45-9A00-488F-B034-F0719B20798D}" destId="{8FC6FD3A-25B3-4C58-BD25-F0BE5815A7A0}" srcOrd="0" destOrd="0" presId="urn:microsoft.com/office/officeart/2008/layout/NameandTitleOrganizationalChart"/>
    <dgm:cxn modelId="{8B93ED4B-2462-4CCB-A1FD-68BBC6929FB4}" type="presParOf" srcId="{8FC6FD3A-25B3-4C58-BD25-F0BE5815A7A0}" destId="{2D37F673-A713-4B5A-9F46-24A3E8593938}" srcOrd="0" destOrd="0" presId="urn:microsoft.com/office/officeart/2008/layout/NameandTitleOrganizationalChart"/>
    <dgm:cxn modelId="{3E934C24-B9CF-41B4-B839-DD446410C387}" type="presParOf" srcId="{8FC6FD3A-25B3-4C58-BD25-F0BE5815A7A0}" destId="{61F08A4D-C499-45A8-BE7E-59F357BDAB03}" srcOrd="1" destOrd="0" presId="urn:microsoft.com/office/officeart/2008/layout/NameandTitleOrganizationalChart"/>
    <dgm:cxn modelId="{B05F4182-AAF3-4C73-8FF3-CBF24802F578}" type="presParOf" srcId="{8FC6FD3A-25B3-4C58-BD25-F0BE5815A7A0}" destId="{FBF9390F-75C5-4948-B5CE-026D57B8C2FB}" srcOrd="2" destOrd="0" presId="urn:microsoft.com/office/officeart/2008/layout/NameandTitleOrganizationalChart"/>
    <dgm:cxn modelId="{74A093B8-27C7-4B1C-98A1-648DFA23AAFA}" type="presParOf" srcId="{B13BBD45-9A00-488F-B034-F0719B20798D}" destId="{1C43A449-2411-4372-B231-B75CB523FD53}" srcOrd="1" destOrd="0" presId="urn:microsoft.com/office/officeart/2008/layout/NameandTitleOrganizationalChart"/>
    <dgm:cxn modelId="{C1554F13-8F79-4C53-B041-2645EEC26DFE}" type="presParOf" srcId="{1C43A449-2411-4372-B231-B75CB523FD53}" destId="{673EBE67-40A7-4315-A21C-E86023715EFB}" srcOrd="0" destOrd="0" presId="urn:microsoft.com/office/officeart/2008/layout/NameandTitleOrganizationalChart"/>
    <dgm:cxn modelId="{6A7D61EA-FF17-4791-9BC0-3FD9B45E2BC2}" type="presParOf" srcId="{1C43A449-2411-4372-B231-B75CB523FD53}" destId="{5B2E598C-B420-42CC-8BCF-0A3156CDC480}" srcOrd="1" destOrd="0" presId="urn:microsoft.com/office/officeart/2008/layout/NameandTitleOrganizationalChart"/>
    <dgm:cxn modelId="{BFEBE064-9C97-44BC-99C7-B6CA937D285F}" type="presParOf" srcId="{5B2E598C-B420-42CC-8BCF-0A3156CDC480}" destId="{76F742D1-3B90-41A5-AAAF-54C8F51164C0}" srcOrd="0" destOrd="0" presId="urn:microsoft.com/office/officeart/2008/layout/NameandTitleOrganizationalChart"/>
    <dgm:cxn modelId="{85B3100A-21CC-4037-BA8F-3DBB1B0D19C2}" type="presParOf" srcId="{76F742D1-3B90-41A5-AAAF-54C8F51164C0}" destId="{9709197F-5222-4DA4-820A-3A2AFFC38E34}" srcOrd="0" destOrd="0" presId="urn:microsoft.com/office/officeart/2008/layout/NameandTitleOrganizationalChart"/>
    <dgm:cxn modelId="{4B59B313-DBAD-4A71-B02F-9A335E379F29}" type="presParOf" srcId="{76F742D1-3B90-41A5-AAAF-54C8F51164C0}" destId="{042A0476-C533-4781-985D-5C19E20600C5}" srcOrd="1" destOrd="0" presId="urn:microsoft.com/office/officeart/2008/layout/NameandTitleOrganizationalChart"/>
    <dgm:cxn modelId="{553990D5-8EEA-470B-BB37-98D29DEF54B2}" type="presParOf" srcId="{76F742D1-3B90-41A5-AAAF-54C8F51164C0}" destId="{C6B0EEF6-0018-4961-97B1-A4F77564034D}" srcOrd="2" destOrd="0" presId="urn:microsoft.com/office/officeart/2008/layout/NameandTitleOrganizationalChart"/>
    <dgm:cxn modelId="{32C0DCD6-E18F-4832-8CAD-73C08CE117B4}" type="presParOf" srcId="{5B2E598C-B420-42CC-8BCF-0A3156CDC480}" destId="{BC87A44A-0C8B-4237-B8EB-631E3F07BF7F}" srcOrd="1" destOrd="0" presId="urn:microsoft.com/office/officeart/2008/layout/NameandTitleOrganizationalChart"/>
    <dgm:cxn modelId="{A7506D8E-B251-4BCC-88D1-59E277E51263}" type="presParOf" srcId="{5B2E598C-B420-42CC-8BCF-0A3156CDC480}" destId="{1C37B333-A87A-41DA-BBA9-737AE369A24E}" srcOrd="2" destOrd="0" presId="urn:microsoft.com/office/officeart/2008/layout/NameandTitleOrganizationalChart"/>
    <dgm:cxn modelId="{C658CF52-AAA8-4BB8-A0B4-3820F6545AB1}" type="presParOf" srcId="{1C43A449-2411-4372-B231-B75CB523FD53}" destId="{088CA354-168A-4955-88AD-89F8C8004E20}" srcOrd="2" destOrd="0" presId="urn:microsoft.com/office/officeart/2008/layout/NameandTitleOrganizationalChart"/>
    <dgm:cxn modelId="{355D9C83-6DA4-4388-BF4C-5B695C8E5EC9}" type="presParOf" srcId="{1C43A449-2411-4372-B231-B75CB523FD53}" destId="{68FDF8B3-3195-4372-AFD0-506C01344C95}" srcOrd="3" destOrd="0" presId="urn:microsoft.com/office/officeart/2008/layout/NameandTitleOrganizationalChart"/>
    <dgm:cxn modelId="{9D1AE376-8E75-4711-AAEF-1B4A89E469EF}" type="presParOf" srcId="{68FDF8B3-3195-4372-AFD0-506C01344C95}" destId="{8C806AF1-8178-4801-B772-CF23CB66A656}" srcOrd="0" destOrd="0" presId="urn:microsoft.com/office/officeart/2008/layout/NameandTitleOrganizationalChart"/>
    <dgm:cxn modelId="{4BF2166A-4B0E-4A01-990B-B1861C13E12F}" type="presParOf" srcId="{8C806AF1-8178-4801-B772-CF23CB66A656}" destId="{9D49C236-10DA-4B19-8C58-AD67319B9E62}" srcOrd="0" destOrd="0" presId="urn:microsoft.com/office/officeart/2008/layout/NameandTitleOrganizationalChart"/>
    <dgm:cxn modelId="{851C7C14-C643-49D9-9990-2F64016434B4}" type="presParOf" srcId="{8C806AF1-8178-4801-B772-CF23CB66A656}" destId="{DFEBFD06-9F5B-4899-BDCB-0913753ED40E}" srcOrd="1" destOrd="0" presId="urn:microsoft.com/office/officeart/2008/layout/NameandTitleOrganizationalChart"/>
    <dgm:cxn modelId="{ABBEA1F0-A3BF-425D-94FA-4D5D8C471D70}" type="presParOf" srcId="{8C806AF1-8178-4801-B772-CF23CB66A656}" destId="{AD1C54D7-1A4C-4916-95CA-5AC6A47DE798}" srcOrd="2" destOrd="0" presId="urn:microsoft.com/office/officeart/2008/layout/NameandTitleOrganizationalChart"/>
    <dgm:cxn modelId="{CC8C421F-AE8D-4216-9082-9870551FC7C3}" type="presParOf" srcId="{68FDF8B3-3195-4372-AFD0-506C01344C95}" destId="{CB025AD3-A3B8-474C-AB5D-4685C34DA0B3}" srcOrd="1" destOrd="0" presId="urn:microsoft.com/office/officeart/2008/layout/NameandTitleOrganizationalChart"/>
    <dgm:cxn modelId="{367D2777-E87D-47A0-A21C-074BF983F920}" type="presParOf" srcId="{CB025AD3-A3B8-474C-AB5D-4685C34DA0B3}" destId="{2E6FCDBC-1159-4386-AE19-9A361CAAF47D}" srcOrd="0" destOrd="0" presId="urn:microsoft.com/office/officeart/2008/layout/NameandTitleOrganizationalChart"/>
    <dgm:cxn modelId="{EEFC44FE-54BE-4B39-837B-DCF5E7BF785F}" type="presParOf" srcId="{CB025AD3-A3B8-474C-AB5D-4685C34DA0B3}" destId="{49791D1F-1788-421F-B099-F2B8EA590430}" srcOrd="1" destOrd="0" presId="urn:microsoft.com/office/officeart/2008/layout/NameandTitleOrganizationalChart"/>
    <dgm:cxn modelId="{9C6E9EA0-F982-4220-B09A-84FBD048604C}" type="presParOf" srcId="{49791D1F-1788-421F-B099-F2B8EA590430}" destId="{84D537BA-38C2-440D-BA2C-7F1D965D4B25}" srcOrd="0" destOrd="0" presId="urn:microsoft.com/office/officeart/2008/layout/NameandTitleOrganizationalChart"/>
    <dgm:cxn modelId="{090B0E54-B1F6-40BC-9DAA-7DF682D21AB4}" type="presParOf" srcId="{84D537BA-38C2-440D-BA2C-7F1D965D4B25}" destId="{3F491F66-2E46-4797-8BB0-F3935652718F}" srcOrd="0" destOrd="0" presId="urn:microsoft.com/office/officeart/2008/layout/NameandTitleOrganizationalChart"/>
    <dgm:cxn modelId="{E62FD4D5-0C58-4E51-9152-65845352350A}" type="presParOf" srcId="{84D537BA-38C2-440D-BA2C-7F1D965D4B25}" destId="{AA22AD59-61AD-4F90-9E51-1004A7C9F8E4}" srcOrd="1" destOrd="0" presId="urn:microsoft.com/office/officeart/2008/layout/NameandTitleOrganizationalChart"/>
    <dgm:cxn modelId="{F25F751A-31A7-494E-99CE-A34912BD92EC}" type="presParOf" srcId="{84D537BA-38C2-440D-BA2C-7F1D965D4B25}" destId="{4F6BCC04-1A09-4231-83A0-C6163E9CEB5F}" srcOrd="2" destOrd="0" presId="urn:microsoft.com/office/officeart/2008/layout/NameandTitleOrganizationalChart"/>
    <dgm:cxn modelId="{79DC0C8D-EE1C-4BEF-81CC-CA6D308DE6EB}" type="presParOf" srcId="{49791D1F-1788-421F-B099-F2B8EA590430}" destId="{1CA4F8A9-2D65-46AC-95AD-0ED3755BED53}" srcOrd="1" destOrd="0" presId="urn:microsoft.com/office/officeart/2008/layout/NameandTitleOrganizationalChart"/>
    <dgm:cxn modelId="{968FA995-27FF-4241-9474-B4EEF8AC761F}" type="presParOf" srcId="{49791D1F-1788-421F-B099-F2B8EA590430}" destId="{4437A1C9-A46F-4515-9311-8368E55BC76C}" srcOrd="2" destOrd="0" presId="urn:microsoft.com/office/officeart/2008/layout/NameandTitleOrganizationalChart"/>
    <dgm:cxn modelId="{A95D2FB4-2E53-40B1-A75D-9689B85EFD7A}" type="presParOf" srcId="{68FDF8B3-3195-4372-AFD0-506C01344C95}" destId="{959CF757-4A3E-4BB6-B668-7B1FA3D9DE61}" srcOrd="2" destOrd="0" presId="urn:microsoft.com/office/officeart/2008/layout/NameandTitleOrganizationalChart"/>
    <dgm:cxn modelId="{C176D5C4-9470-469D-84C4-9159D999AB27}" type="presParOf" srcId="{1C43A449-2411-4372-B231-B75CB523FD53}" destId="{112BF888-3899-42EC-B3E4-722CE8F17367}" srcOrd="4" destOrd="0" presId="urn:microsoft.com/office/officeart/2008/layout/NameandTitleOrganizationalChart"/>
    <dgm:cxn modelId="{6A9468CD-3A7B-4038-8420-D685D3A8D274}" type="presParOf" srcId="{1C43A449-2411-4372-B231-B75CB523FD53}" destId="{F8265D33-443D-47A6-A534-88427041B639}" srcOrd="5" destOrd="0" presId="urn:microsoft.com/office/officeart/2008/layout/NameandTitleOrganizationalChart"/>
    <dgm:cxn modelId="{B52EDF57-2263-4F94-B896-E444A556F064}" type="presParOf" srcId="{F8265D33-443D-47A6-A534-88427041B639}" destId="{1B92848D-3C70-4571-964A-1ABF4E1491E0}" srcOrd="0" destOrd="0" presId="urn:microsoft.com/office/officeart/2008/layout/NameandTitleOrganizationalChart"/>
    <dgm:cxn modelId="{FDA3E221-703E-44B8-9952-927DE02D6B50}" type="presParOf" srcId="{1B92848D-3C70-4571-964A-1ABF4E1491E0}" destId="{9B493CE9-6918-4E20-9D78-9F8950EE93B7}" srcOrd="0" destOrd="0" presId="urn:microsoft.com/office/officeart/2008/layout/NameandTitleOrganizationalChart"/>
    <dgm:cxn modelId="{C206BD85-2CD2-4431-8C5F-0E64964D7004}" type="presParOf" srcId="{1B92848D-3C70-4571-964A-1ABF4E1491E0}" destId="{87445DE7-10BE-4079-885A-CFF7375AE985}" srcOrd="1" destOrd="0" presId="urn:microsoft.com/office/officeart/2008/layout/NameandTitleOrganizationalChart"/>
    <dgm:cxn modelId="{078BFD6C-D3C3-40C7-8D08-9A2A1DEC12CF}" type="presParOf" srcId="{1B92848D-3C70-4571-964A-1ABF4E1491E0}" destId="{5AB32F75-457B-44BF-A8FD-F27D49CABF07}" srcOrd="2" destOrd="0" presId="urn:microsoft.com/office/officeart/2008/layout/NameandTitleOrganizationalChart"/>
    <dgm:cxn modelId="{C147D6D1-18BB-473C-9A35-917D2C159867}" type="presParOf" srcId="{F8265D33-443D-47A6-A534-88427041B639}" destId="{07266A9B-523D-4D64-89B7-7AE11F478EA3}" srcOrd="1" destOrd="0" presId="urn:microsoft.com/office/officeart/2008/layout/NameandTitleOrganizationalChart"/>
    <dgm:cxn modelId="{FEB098F4-E648-45D4-BFFC-88658C64F4A1}" type="presParOf" srcId="{F8265D33-443D-47A6-A534-88427041B639}" destId="{F67CB44A-0191-4FDD-A559-F6F229305C40}" srcOrd="2" destOrd="0" presId="urn:microsoft.com/office/officeart/2008/layout/NameandTitleOrganizationalChart"/>
    <dgm:cxn modelId="{CBDB8574-CF2C-4820-B76D-13DBE1421A3C}" type="presParOf" srcId="{B13BBD45-9A00-488F-B034-F0719B20798D}" destId="{1D2CFCC0-42C1-4261-B532-F7C30F622401}" srcOrd="2" destOrd="0" presId="urn:microsoft.com/office/officeart/2008/layout/NameandTitleOrganizationalChart"/>
    <dgm:cxn modelId="{BA0A7323-BF6F-4774-8405-46D5DC0A80B4}" type="presParOf" srcId="{DF8847C8-8DB2-41C8-BABC-A055DB242280}" destId="{53B879B7-3B5D-4C94-8AFD-6964FD3D0780}" srcOrd="2" destOrd="0" presId="urn:microsoft.com/office/officeart/2008/layout/NameandTitleOrganizationalChar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E4DB911-E412-49D0-AA49-A95A130AF110}" type="doc">
      <dgm:prSet loTypeId="urn:microsoft.com/office/officeart/2005/8/layout/vList6" loCatId="process" qsTypeId="urn:microsoft.com/office/officeart/2005/8/quickstyle/simple1" qsCatId="simple" csTypeId="urn:microsoft.com/office/officeart/2005/8/colors/accent2_1" csCatId="accent2" phldr="1"/>
      <dgm:spPr/>
      <dgm:t>
        <a:bodyPr/>
        <a:lstStyle/>
        <a:p>
          <a:endParaRPr lang="es-ES"/>
        </a:p>
      </dgm:t>
    </dgm:pt>
    <dgm:pt modelId="{E6480536-6730-4FBC-975B-E49D612C0522}">
      <dgm:prSet phldrT="[Texto]"/>
      <dgm:spPr/>
      <dgm:t>
        <a:bodyPr/>
        <a:lstStyle/>
        <a:p>
          <a:r>
            <a:rPr lang="es-ES" dirty="0"/>
            <a:t>Volumen</a:t>
          </a:r>
        </a:p>
      </dgm:t>
    </dgm:pt>
    <dgm:pt modelId="{E27727E4-D7A2-4B34-A582-721FFD519779}" type="parTrans" cxnId="{5E5A7855-92A3-46E2-A0E7-309C3629A591}">
      <dgm:prSet/>
      <dgm:spPr/>
      <dgm:t>
        <a:bodyPr/>
        <a:lstStyle/>
        <a:p>
          <a:endParaRPr lang="es-ES"/>
        </a:p>
      </dgm:t>
    </dgm:pt>
    <dgm:pt modelId="{1FFFE57F-D404-4168-8BED-670B13A90AAA}" type="sibTrans" cxnId="{5E5A7855-92A3-46E2-A0E7-309C3629A591}">
      <dgm:prSet/>
      <dgm:spPr/>
      <dgm:t>
        <a:bodyPr/>
        <a:lstStyle/>
        <a:p>
          <a:endParaRPr lang="es-ES"/>
        </a:p>
      </dgm:t>
    </dgm:pt>
    <dgm:pt modelId="{3B1D3A12-8D08-421E-A3A7-83F21BDCD89C}">
      <dgm:prSet phldrT="[Texto]"/>
      <dgm:spPr/>
      <dgm:t>
        <a:bodyPr/>
        <a:lstStyle/>
        <a:p>
          <a:r>
            <a:rPr lang="es-ES" dirty="0"/>
            <a:t>Terabytes, Archivos, registros</a:t>
          </a:r>
        </a:p>
      </dgm:t>
    </dgm:pt>
    <dgm:pt modelId="{41EC5F79-FD25-4B8A-BA4A-4178D01E026E}" type="parTrans" cxnId="{7457C841-40A4-4F86-BA39-23DC01DD1423}">
      <dgm:prSet/>
      <dgm:spPr/>
      <dgm:t>
        <a:bodyPr/>
        <a:lstStyle/>
        <a:p>
          <a:endParaRPr lang="es-ES"/>
        </a:p>
      </dgm:t>
    </dgm:pt>
    <dgm:pt modelId="{D0147E81-0F70-4FC2-A051-9CF0746BD4A4}" type="sibTrans" cxnId="{7457C841-40A4-4F86-BA39-23DC01DD1423}">
      <dgm:prSet/>
      <dgm:spPr/>
      <dgm:t>
        <a:bodyPr/>
        <a:lstStyle/>
        <a:p>
          <a:endParaRPr lang="es-ES"/>
        </a:p>
      </dgm:t>
    </dgm:pt>
    <dgm:pt modelId="{98D050E2-11C4-4B38-89CC-044E4A55DFDF}">
      <dgm:prSet phldrT="[Texto]"/>
      <dgm:spPr/>
      <dgm:t>
        <a:bodyPr/>
        <a:lstStyle/>
        <a:p>
          <a:r>
            <a:rPr lang="es-ES" dirty="0"/>
            <a:t>Velocidad</a:t>
          </a:r>
        </a:p>
      </dgm:t>
    </dgm:pt>
    <dgm:pt modelId="{F32D28F2-C6BD-40D6-8997-58D8806B3940}" type="parTrans" cxnId="{8AE02EE6-1BE8-4DC4-94DE-EF5A7061741B}">
      <dgm:prSet/>
      <dgm:spPr/>
      <dgm:t>
        <a:bodyPr/>
        <a:lstStyle/>
        <a:p>
          <a:endParaRPr lang="es-ES"/>
        </a:p>
      </dgm:t>
    </dgm:pt>
    <dgm:pt modelId="{9666120E-E304-49A1-AAAF-DA125F7BFF1C}" type="sibTrans" cxnId="{8AE02EE6-1BE8-4DC4-94DE-EF5A7061741B}">
      <dgm:prSet/>
      <dgm:spPr/>
      <dgm:t>
        <a:bodyPr/>
        <a:lstStyle/>
        <a:p>
          <a:endParaRPr lang="es-ES"/>
        </a:p>
      </dgm:t>
    </dgm:pt>
    <dgm:pt modelId="{1DCC648E-B193-4751-BCD6-56EA7E570B9F}">
      <dgm:prSet phldrT="[Texto]"/>
      <dgm:spPr/>
      <dgm:t>
        <a:bodyPr/>
        <a:lstStyle/>
        <a:p>
          <a:r>
            <a:rPr lang="es-ES" dirty="0"/>
            <a:t>Procesamiento por lotes</a:t>
          </a:r>
        </a:p>
      </dgm:t>
    </dgm:pt>
    <dgm:pt modelId="{FE784C86-CEEC-4558-861B-9033F3515FE1}" type="parTrans" cxnId="{3BA31771-8C83-4BC9-AED3-9875AAB2EA90}">
      <dgm:prSet/>
      <dgm:spPr/>
      <dgm:t>
        <a:bodyPr/>
        <a:lstStyle/>
        <a:p>
          <a:endParaRPr lang="es-ES"/>
        </a:p>
      </dgm:t>
    </dgm:pt>
    <dgm:pt modelId="{DA2C1C8A-16BF-49C1-8A7A-F36F41A6F5F1}" type="sibTrans" cxnId="{3BA31771-8C83-4BC9-AED3-9875AAB2EA90}">
      <dgm:prSet/>
      <dgm:spPr/>
      <dgm:t>
        <a:bodyPr/>
        <a:lstStyle/>
        <a:p>
          <a:endParaRPr lang="es-ES"/>
        </a:p>
      </dgm:t>
    </dgm:pt>
    <dgm:pt modelId="{AB37CFBE-80B1-45D4-BD15-9C5ABA2AF7CF}">
      <dgm:prSet phldrT="[Texto]"/>
      <dgm:spPr/>
      <dgm:t>
        <a:bodyPr/>
        <a:lstStyle/>
        <a:p>
          <a:r>
            <a:rPr lang="es-ES" dirty="0"/>
            <a:t>Transacciones</a:t>
          </a:r>
        </a:p>
      </dgm:t>
    </dgm:pt>
    <dgm:pt modelId="{F3E3E158-AD6A-4375-BB0E-B6C0876ACBF9}" type="parTrans" cxnId="{272CF5B9-EBDB-405F-BEE3-8ED53224116C}">
      <dgm:prSet/>
      <dgm:spPr/>
      <dgm:t>
        <a:bodyPr/>
        <a:lstStyle/>
        <a:p>
          <a:endParaRPr lang="es-ES"/>
        </a:p>
      </dgm:t>
    </dgm:pt>
    <dgm:pt modelId="{6900AE95-1E92-4E14-9561-42CF537A2286}" type="sibTrans" cxnId="{272CF5B9-EBDB-405F-BEE3-8ED53224116C}">
      <dgm:prSet/>
      <dgm:spPr/>
      <dgm:t>
        <a:bodyPr/>
        <a:lstStyle/>
        <a:p>
          <a:endParaRPr lang="es-ES"/>
        </a:p>
      </dgm:t>
    </dgm:pt>
    <dgm:pt modelId="{A710052C-42C7-4C50-BABD-DC74D962D71A}">
      <dgm:prSet phldrT="[Texto]"/>
      <dgm:spPr/>
      <dgm:t>
        <a:bodyPr/>
        <a:lstStyle/>
        <a:p>
          <a:r>
            <a:rPr lang="es-ES" dirty="0"/>
            <a:t>Tablas, Vistas…</a:t>
          </a:r>
        </a:p>
      </dgm:t>
    </dgm:pt>
    <dgm:pt modelId="{134020FD-A913-462C-89A0-A306998C04A4}" type="parTrans" cxnId="{5E7E8921-88F7-4670-8B41-7C2EF3232442}">
      <dgm:prSet/>
      <dgm:spPr/>
      <dgm:t>
        <a:bodyPr/>
        <a:lstStyle/>
        <a:p>
          <a:endParaRPr lang="es-ES"/>
        </a:p>
      </dgm:t>
    </dgm:pt>
    <dgm:pt modelId="{B0C56447-E175-432E-9AA9-FAEC46D22E58}" type="sibTrans" cxnId="{5E7E8921-88F7-4670-8B41-7C2EF3232442}">
      <dgm:prSet/>
      <dgm:spPr/>
      <dgm:t>
        <a:bodyPr/>
        <a:lstStyle/>
        <a:p>
          <a:endParaRPr lang="es-ES"/>
        </a:p>
      </dgm:t>
    </dgm:pt>
    <dgm:pt modelId="{40FAB9B0-F850-45DB-897F-CC94FD13C604}">
      <dgm:prSet phldrT="[Texto]"/>
      <dgm:spPr/>
      <dgm:t>
        <a:bodyPr/>
        <a:lstStyle/>
        <a:p>
          <a:r>
            <a:rPr lang="es-ES" dirty="0"/>
            <a:t>Tiempo cercano al real,</a:t>
          </a:r>
        </a:p>
      </dgm:t>
    </dgm:pt>
    <dgm:pt modelId="{7F266D88-5525-4BF6-B3CB-76E8A15167D3}" type="parTrans" cxnId="{D839DE72-BF70-4717-89E9-AC9909DE6C92}">
      <dgm:prSet/>
      <dgm:spPr/>
      <dgm:t>
        <a:bodyPr/>
        <a:lstStyle/>
        <a:p>
          <a:endParaRPr lang="es-ES"/>
        </a:p>
      </dgm:t>
    </dgm:pt>
    <dgm:pt modelId="{3FC0F60A-CB6F-4201-8E37-3315EA1A955B}" type="sibTrans" cxnId="{D839DE72-BF70-4717-89E9-AC9909DE6C92}">
      <dgm:prSet/>
      <dgm:spPr/>
      <dgm:t>
        <a:bodyPr/>
        <a:lstStyle/>
        <a:p>
          <a:endParaRPr lang="es-ES"/>
        </a:p>
      </dgm:t>
    </dgm:pt>
    <dgm:pt modelId="{3AA0C1F5-5E7C-428E-9402-3E954E0BA5D4}">
      <dgm:prSet/>
      <dgm:spPr/>
      <dgm:t>
        <a:bodyPr/>
        <a:lstStyle/>
        <a:p>
          <a:r>
            <a:rPr lang="es-ES" dirty="0"/>
            <a:t>Valor</a:t>
          </a:r>
        </a:p>
      </dgm:t>
    </dgm:pt>
    <dgm:pt modelId="{BFC820D5-B189-4DEE-9D0C-CD2C7988B877}" type="parTrans" cxnId="{72463BF9-84AF-43EA-968D-8694D7E12677}">
      <dgm:prSet/>
      <dgm:spPr/>
      <dgm:t>
        <a:bodyPr/>
        <a:lstStyle/>
        <a:p>
          <a:endParaRPr lang="es-ES"/>
        </a:p>
      </dgm:t>
    </dgm:pt>
    <dgm:pt modelId="{6502D08C-8780-4487-A142-EFB9533CFDE1}" type="sibTrans" cxnId="{72463BF9-84AF-43EA-968D-8694D7E12677}">
      <dgm:prSet/>
      <dgm:spPr/>
      <dgm:t>
        <a:bodyPr/>
        <a:lstStyle/>
        <a:p>
          <a:endParaRPr lang="es-ES"/>
        </a:p>
      </dgm:t>
    </dgm:pt>
    <dgm:pt modelId="{CBDE3EF2-50FF-416C-811F-0372B4A4DCBB}">
      <dgm:prSet/>
      <dgm:spPr/>
      <dgm:t>
        <a:bodyPr/>
        <a:lstStyle/>
        <a:p>
          <a:r>
            <a:rPr lang="es-ES" dirty="0"/>
            <a:t>Estadísticas</a:t>
          </a:r>
        </a:p>
      </dgm:t>
    </dgm:pt>
    <dgm:pt modelId="{ECD571A4-93A1-4CCC-BD62-F3C001811680}" type="parTrans" cxnId="{527F2C88-3CB5-4FCE-A7DE-90432BEAB2F7}">
      <dgm:prSet/>
      <dgm:spPr/>
      <dgm:t>
        <a:bodyPr/>
        <a:lstStyle/>
        <a:p>
          <a:endParaRPr lang="es-ES"/>
        </a:p>
      </dgm:t>
    </dgm:pt>
    <dgm:pt modelId="{D7316781-68EA-4287-89FD-06355031BE30}" type="sibTrans" cxnId="{527F2C88-3CB5-4FCE-A7DE-90432BEAB2F7}">
      <dgm:prSet/>
      <dgm:spPr/>
      <dgm:t>
        <a:bodyPr/>
        <a:lstStyle/>
        <a:p>
          <a:endParaRPr lang="es-ES"/>
        </a:p>
      </dgm:t>
    </dgm:pt>
    <dgm:pt modelId="{C610BDDC-58AD-46B7-9648-1BE82A4AFD8A}">
      <dgm:prSet/>
      <dgm:spPr/>
      <dgm:t>
        <a:bodyPr/>
        <a:lstStyle/>
        <a:p>
          <a:r>
            <a:rPr lang="es-ES" dirty="0"/>
            <a:t>Eventos, Correlaciones</a:t>
          </a:r>
        </a:p>
      </dgm:t>
    </dgm:pt>
    <dgm:pt modelId="{D5195297-7C94-4C1A-9344-E98CB9062A01}" type="parTrans" cxnId="{5F42FA02-0E79-4350-ADDC-67028677A669}">
      <dgm:prSet/>
      <dgm:spPr/>
      <dgm:t>
        <a:bodyPr/>
        <a:lstStyle/>
        <a:p>
          <a:endParaRPr lang="es-ES"/>
        </a:p>
      </dgm:t>
    </dgm:pt>
    <dgm:pt modelId="{FE629FC4-B50E-4993-B49D-CBCEC0B1B1B2}" type="sibTrans" cxnId="{5F42FA02-0E79-4350-ADDC-67028677A669}">
      <dgm:prSet/>
      <dgm:spPr/>
      <dgm:t>
        <a:bodyPr/>
        <a:lstStyle/>
        <a:p>
          <a:endParaRPr lang="es-ES"/>
        </a:p>
      </dgm:t>
    </dgm:pt>
    <dgm:pt modelId="{ABC996CF-9592-478D-9A9B-BF6A9D4F0F23}">
      <dgm:prSet/>
      <dgm:spPr/>
      <dgm:t>
        <a:bodyPr/>
        <a:lstStyle/>
        <a:p>
          <a:r>
            <a:rPr lang="es-ES" dirty="0"/>
            <a:t>Hipótesis, Pronósticos</a:t>
          </a:r>
        </a:p>
      </dgm:t>
    </dgm:pt>
    <dgm:pt modelId="{A63CAC0D-D921-4ACD-B7EC-ADE2461D05C6}" type="parTrans" cxnId="{6D49DDCD-19B0-4F1B-ABD7-11DF84E8E67A}">
      <dgm:prSet/>
      <dgm:spPr/>
      <dgm:t>
        <a:bodyPr/>
        <a:lstStyle/>
        <a:p>
          <a:endParaRPr lang="es-ES"/>
        </a:p>
      </dgm:t>
    </dgm:pt>
    <dgm:pt modelId="{DE8D0266-86BC-4F5B-9327-56A8FA496660}" type="sibTrans" cxnId="{6D49DDCD-19B0-4F1B-ABD7-11DF84E8E67A}">
      <dgm:prSet/>
      <dgm:spPr/>
      <dgm:t>
        <a:bodyPr/>
        <a:lstStyle/>
        <a:p>
          <a:endParaRPr lang="es-ES"/>
        </a:p>
      </dgm:t>
    </dgm:pt>
    <dgm:pt modelId="{467AF9C5-9CCA-4662-A18D-2785684CF515}">
      <dgm:prSet/>
      <dgm:spPr/>
      <dgm:t>
        <a:bodyPr/>
        <a:lstStyle/>
        <a:p>
          <a:r>
            <a:rPr lang="es-ES" dirty="0"/>
            <a:t>Veracidad</a:t>
          </a:r>
        </a:p>
      </dgm:t>
    </dgm:pt>
    <dgm:pt modelId="{114F8942-4D7A-497B-9238-EC49F6C7BC5F}" type="parTrans" cxnId="{2BBE3F6D-6215-4354-A08A-99F1DCCF3CD8}">
      <dgm:prSet/>
      <dgm:spPr/>
      <dgm:t>
        <a:bodyPr/>
        <a:lstStyle/>
        <a:p>
          <a:endParaRPr lang="es-ES"/>
        </a:p>
      </dgm:t>
    </dgm:pt>
    <dgm:pt modelId="{0835AB04-523D-4314-A548-217C4506B199}" type="sibTrans" cxnId="{2BBE3F6D-6215-4354-A08A-99F1DCCF3CD8}">
      <dgm:prSet/>
      <dgm:spPr/>
      <dgm:t>
        <a:bodyPr/>
        <a:lstStyle/>
        <a:p>
          <a:endParaRPr lang="es-ES"/>
        </a:p>
      </dgm:t>
    </dgm:pt>
    <dgm:pt modelId="{BA86C036-BCAC-4741-9730-AABF0486442E}">
      <dgm:prSet phldrT="[Texto]"/>
      <dgm:spPr/>
      <dgm:t>
        <a:bodyPr/>
        <a:lstStyle/>
        <a:p>
          <a:r>
            <a:rPr lang="es-ES" dirty="0"/>
            <a:t>Procesos, Flujos de Información</a:t>
          </a:r>
        </a:p>
      </dgm:t>
    </dgm:pt>
    <dgm:pt modelId="{4FCF0231-EA77-4C4D-81FD-D22C778309B0}" type="sibTrans" cxnId="{F51C28CF-B432-470A-9199-CA9D64D89181}">
      <dgm:prSet/>
      <dgm:spPr/>
      <dgm:t>
        <a:bodyPr/>
        <a:lstStyle/>
        <a:p>
          <a:endParaRPr lang="es-ES"/>
        </a:p>
      </dgm:t>
    </dgm:pt>
    <dgm:pt modelId="{0D82523A-B5DE-46A2-9E16-5D37CA986ED8}" type="parTrans" cxnId="{F51C28CF-B432-470A-9199-CA9D64D89181}">
      <dgm:prSet/>
      <dgm:spPr/>
      <dgm:t>
        <a:bodyPr/>
        <a:lstStyle/>
        <a:p>
          <a:endParaRPr lang="es-ES"/>
        </a:p>
      </dgm:t>
    </dgm:pt>
    <dgm:pt modelId="{118C0A88-2174-4053-848B-E7DCA708498C}">
      <dgm:prSet/>
      <dgm:spPr/>
      <dgm:t>
        <a:bodyPr/>
        <a:lstStyle/>
        <a:p>
          <a:r>
            <a:rPr lang="es-ES" dirty="0"/>
            <a:t>Autenticidad, Confianza</a:t>
          </a:r>
        </a:p>
      </dgm:t>
    </dgm:pt>
    <dgm:pt modelId="{111636FE-2CDB-4A54-8C30-26BB059F5FBD}" type="parTrans" cxnId="{9FD4A00F-96FB-45FD-BDF2-B5C90F0510F3}">
      <dgm:prSet/>
      <dgm:spPr/>
      <dgm:t>
        <a:bodyPr/>
        <a:lstStyle/>
        <a:p>
          <a:endParaRPr lang="es-ES"/>
        </a:p>
      </dgm:t>
    </dgm:pt>
    <dgm:pt modelId="{5DB164D0-FC3A-489E-A806-6F139D9ADEF3}" type="sibTrans" cxnId="{9FD4A00F-96FB-45FD-BDF2-B5C90F0510F3}">
      <dgm:prSet/>
      <dgm:spPr/>
      <dgm:t>
        <a:bodyPr/>
        <a:lstStyle/>
        <a:p>
          <a:endParaRPr lang="es-ES"/>
        </a:p>
      </dgm:t>
    </dgm:pt>
    <dgm:pt modelId="{6B155354-0006-4CC2-9BD8-D466420DC1AF}">
      <dgm:prSet/>
      <dgm:spPr/>
      <dgm:t>
        <a:bodyPr/>
        <a:lstStyle/>
        <a:p>
          <a:r>
            <a:rPr lang="es-ES" dirty="0"/>
            <a:t>Originalidad, Reputación</a:t>
          </a:r>
        </a:p>
      </dgm:t>
    </dgm:pt>
    <dgm:pt modelId="{3990983F-0D6E-4D7C-A80C-2CF2C23B1F64}" type="parTrans" cxnId="{B678193C-327E-498F-8F32-78C2B7A8EC83}">
      <dgm:prSet/>
      <dgm:spPr/>
      <dgm:t>
        <a:bodyPr/>
        <a:lstStyle/>
        <a:p>
          <a:endParaRPr lang="es-ES"/>
        </a:p>
      </dgm:t>
    </dgm:pt>
    <dgm:pt modelId="{80EDAC11-9B77-47C4-9055-D46065F2CFCA}" type="sibTrans" cxnId="{B678193C-327E-498F-8F32-78C2B7A8EC83}">
      <dgm:prSet/>
      <dgm:spPr/>
      <dgm:t>
        <a:bodyPr/>
        <a:lstStyle/>
        <a:p>
          <a:endParaRPr lang="es-ES"/>
        </a:p>
      </dgm:t>
    </dgm:pt>
    <dgm:pt modelId="{7A7D4E1D-8621-4A32-AE8B-25ED84B5FE19}">
      <dgm:prSet/>
      <dgm:spPr/>
      <dgm:t>
        <a:bodyPr/>
        <a:lstStyle/>
        <a:p>
          <a:r>
            <a:rPr lang="es-ES" dirty="0"/>
            <a:t>Responsabilidad, Disponibilidad</a:t>
          </a:r>
        </a:p>
      </dgm:t>
    </dgm:pt>
    <dgm:pt modelId="{00D83272-16BD-42D5-AA10-2586240D44B6}" type="parTrans" cxnId="{9A80466D-4680-4420-83D8-D0ECF6834D0E}">
      <dgm:prSet/>
      <dgm:spPr/>
      <dgm:t>
        <a:bodyPr/>
        <a:lstStyle/>
        <a:p>
          <a:endParaRPr lang="es-ES"/>
        </a:p>
      </dgm:t>
    </dgm:pt>
    <dgm:pt modelId="{70455A4C-42A5-4BC7-8606-FF46003FF76E}" type="sibTrans" cxnId="{9A80466D-4680-4420-83D8-D0ECF6834D0E}">
      <dgm:prSet/>
      <dgm:spPr/>
      <dgm:t>
        <a:bodyPr/>
        <a:lstStyle/>
        <a:p>
          <a:endParaRPr lang="es-ES"/>
        </a:p>
      </dgm:t>
    </dgm:pt>
    <dgm:pt modelId="{9BEA586A-3FD5-4980-8C05-6ED0340D94B2}">
      <dgm:prSet/>
      <dgm:spPr/>
      <dgm:t>
        <a:bodyPr/>
        <a:lstStyle/>
        <a:p>
          <a:r>
            <a:rPr lang="es-ES" dirty="0"/>
            <a:t>Variedad</a:t>
          </a:r>
        </a:p>
      </dgm:t>
    </dgm:pt>
    <dgm:pt modelId="{93568464-6B9F-4DC5-96FA-38902D9A16F7}" type="parTrans" cxnId="{C81CC898-A40A-4E69-9CCA-8905FF47B0F1}">
      <dgm:prSet/>
      <dgm:spPr/>
      <dgm:t>
        <a:bodyPr/>
        <a:lstStyle/>
        <a:p>
          <a:endParaRPr lang="es-ES"/>
        </a:p>
      </dgm:t>
    </dgm:pt>
    <dgm:pt modelId="{A3F43C00-A09D-4A6B-BADE-6E1A25C727EA}" type="sibTrans" cxnId="{C81CC898-A40A-4E69-9CCA-8905FF47B0F1}">
      <dgm:prSet/>
      <dgm:spPr/>
      <dgm:t>
        <a:bodyPr/>
        <a:lstStyle/>
        <a:p>
          <a:endParaRPr lang="es-ES"/>
        </a:p>
      </dgm:t>
    </dgm:pt>
    <dgm:pt modelId="{270116E5-3526-453D-A606-D9B47DCF4C78}">
      <dgm:prSet/>
      <dgm:spPr/>
      <dgm:t>
        <a:bodyPr/>
        <a:lstStyle/>
        <a:p>
          <a:r>
            <a:rPr lang="es-ES" dirty="0" err="1"/>
            <a:t>Info</a:t>
          </a:r>
          <a:r>
            <a:rPr lang="es-ES" dirty="0"/>
            <a:t> Estructurada, No Estructurada</a:t>
          </a:r>
        </a:p>
      </dgm:t>
    </dgm:pt>
    <dgm:pt modelId="{BA43ECBB-A8A8-4F06-AD66-4252DACFD549}" type="parTrans" cxnId="{B5719540-2184-4601-A124-C4E6EF8D5DA4}">
      <dgm:prSet/>
      <dgm:spPr/>
      <dgm:t>
        <a:bodyPr/>
        <a:lstStyle/>
        <a:p>
          <a:endParaRPr lang="es-ES"/>
        </a:p>
      </dgm:t>
    </dgm:pt>
    <dgm:pt modelId="{05B719F6-0C8B-4EBD-BE50-CD8FD952E896}" type="sibTrans" cxnId="{B5719540-2184-4601-A124-C4E6EF8D5DA4}">
      <dgm:prSet/>
      <dgm:spPr/>
      <dgm:t>
        <a:bodyPr/>
        <a:lstStyle/>
        <a:p>
          <a:endParaRPr lang="es-ES"/>
        </a:p>
      </dgm:t>
    </dgm:pt>
    <dgm:pt modelId="{CC86A4FC-D18D-4AE9-B4FB-EA44569FD513}">
      <dgm:prSet/>
      <dgm:spPr/>
      <dgm:t>
        <a:bodyPr/>
        <a:lstStyle/>
        <a:p>
          <a:r>
            <a:rPr lang="es-ES" dirty="0"/>
            <a:t>Imágenes, Sonido, Radares</a:t>
          </a:r>
        </a:p>
      </dgm:t>
    </dgm:pt>
    <dgm:pt modelId="{5D077E64-BB9D-420C-8BB8-0EC31AF4A2CB}" type="parTrans" cxnId="{1B68279F-F92E-4BCC-A476-BA35AA993162}">
      <dgm:prSet/>
      <dgm:spPr/>
      <dgm:t>
        <a:bodyPr/>
        <a:lstStyle/>
        <a:p>
          <a:endParaRPr lang="es-ES"/>
        </a:p>
      </dgm:t>
    </dgm:pt>
    <dgm:pt modelId="{7427C04D-2665-4621-98BB-8DAD6E5D72B6}" type="sibTrans" cxnId="{1B68279F-F92E-4BCC-A476-BA35AA993162}">
      <dgm:prSet/>
      <dgm:spPr/>
      <dgm:t>
        <a:bodyPr/>
        <a:lstStyle/>
        <a:p>
          <a:endParaRPr lang="es-ES"/>
        </a:p>
      </dgm:t>
    </dgm:pt>
    <dgm:pt modelId="{CECB30A1-2E1D-49E7-B482-E1242E2BF233}">
      <dgm:prSet/>
      <dgm:spPr/>
      <dgm:t>
        <a:bodyPr/>
        <a:lstStyle/>
        <a:p>
          <a:r>
            <a:rPr lang="es-ES" dirty="0"/>
            <a:t>GPS, Sensaciones, Redes Sociales</a:t>
          </a:r>
        </a:p>
      </dgm:t>
    </dgm:pt>
    <dgm:pt modelId="{620BCF4F-8202-4E25-AA76-42E26F870E65}" type="parTrans" cxnId="{F0C769C9-A618-44FF-952D-406B24D837CB}">
      <dgm:prSet/>
      <dgm:spPr/>
      <dgm:t>
        <a:bodyPr/>
        <a:lstStyle/>
        <a:p>
          <a:endParaRPr lang="es-ES"/>
        </a:p>
      </dgm:t>
    </dgm:pt>
    <dgm:pt modelId="{A0478006-8ACF-43B7-A52C-BF13A9AC00A3}" type="sibTrans" cxnId="{F0C769C9-A618-44FF-952D-406B24D837CB}">
      <dgm:prSet/>
      <dgm:spPr/>
      <dgm:t>
        <a:bodyPr/>
        <a:lstStyle/>
        <a:p>
          <a:endParaRPr lang="es-ES"/>
        </a:p>
      </dgm:t>
    </dgm:pt>
    <dgm:pt modelId="{C3D0CCC6-4C16-4B0C-83F5-2133F5613F21}" type="pres">
      <dgm:prSet presAssocID="{6E4DB911-E412-49D0-AA49-A95A130AF110}" presName="Name0" presStyleCnt="0">
        <dgm:presLayoutVars>
          <dgm:dir/>
          <dgm:animLvl val="lvl"/>
          <dgm:resizeHandles/>
        </dgm:presLayoutVars>
      </dgm:prSet>
      <dgm:spPr/>
    </dgm:pt>
    <dgm:pt modelId="{7C7EB180-E272-49ED-BED6-2C3FF85E11C4}" type="pres">
      <dgm:prSet presAssocID="{E6480536-6730-4FBC-975B-E49D612C0522}" presName="linNode" presStyleCnt="0"/>
      <dgm:spPr/>
    </dgm:pt>
    <dgm:pt modelId="{261F48D9-08A5-4D36-A743-7BC346EE994A}" type="pres">
      <dgm:prSet presAssocID="{E6480536-6730-4FBC-975B-E49D612C0522}" presName="parentShp" presStyleLbl="node1" presStyleIdx="0" presStyleCnt="5">
        <dgm:presLayoutVars>
          <dgm:bulletEnabled val="1"/>
        </dgm:presLayoutVars>
      </dgm:prSet>
      <dgm:spPr/>
    </dgm:pt>
    <dgm:pt modelId="{0A5C529A-1959-4F76-84F2-8A467B55E886}" type="pres">
      <dgm:prSet presAssocID="{E6480536-6730-4FBC-975B-E49D612C0522}" presName="childShp" presStyleLbl="bgAccFollowNode1" presStyleIdx="0" presStyleCnt="5">
        <dgm:presLayoutVars>
          <dgm:bulletEnabled val="1"/>
        </dgm:presLayoutVars>
      </dgm:prSet>
      <dgm:spPr/>
    </dgm:pt>
    <dgm:pt modelId="{4C773F7F-EE32-421B-8FE4-A2D5663B0043}" type="pres">
      <dgm:prSet presAssocID="{1FFFE57F-D404-4168-8BED-670B13A90AAA}" presName="spacing" presStyleCnt="0"/>
      <dgm:spPr/>
    </dgm:pt>
    <dgm:pt modelId="{79FEA122-ADDB-4939-8D2A-3BD0930875A9}" type="pres">
      <dgm:prSet presAssocID="{98D050E2-11C4-4B38-89CC-044E4A55DFDF}" presName="linNode" presStyleCnt="0"/>
      <dgm:spPr/>
    </dgm:pt>
    <dgm:pt modelId="{08520A8D-9E18-46B1-8BE1-4E5FE17A3AA0}" type="pres">
      <dgm:prSet presAssocID="{98D050E2-11C4-4B38-89CC-044E4A55DFDF}" presName="parentShp" presStyleLbl="node1" presStyleIdx="1" presStyleCnt="5" custLinFactNeighborX="-8374" custLinFactNeighborY="1701">
        <dgm:presLayoutVars>
          <dgm:bulletEnabled val="1"/>
        </dgm:presLayoutVars>
      </dgm:prSet>
      <dgm:spPr/>
    </dgm:pt>
    <dgm:pt modelId="{6697B418-894A-4119-9723-4A263A064634}" type="pres">
      <dgm:prSet presAssocID="{98D050E2-11C4-4B38-89CC-044E4A55DFDF}" presName="childShp" presStyleLbl="bgAccFollowNode1" presStyleIdx="1" presStyleCnt="5">
        <dgm:presLayoutVars>
          <dgm:bulletEnabled val="1"/>
        </dgm:presLayoutVars>
      </dgm:prSet>
      <dgm:spPr/>
    </dgm:pt>
    <dgm:pt modelId="{3F5B0B40-0BED-4150-B3CA-7217158FDC57}" type="pres">
      <dgm:prSet presAssocID="{9666120E-E304-49A1-AAAF-DA125F7BFF1C}" presName="spacing" presStyleCnt="0"/>
      <dgm:spPr/>
    </dgm:pt>
    <dgm:pt modelId="{CEBFFF1A-D3AC-4D61-B94A-44E025BF9CEA}" type="pres">
      <dgm:prSet presAssocID="{3AA0C1F5-5E7C-428E-9402-3E954E0BA5D4}" presName="linNode" presStyleCnt="0"/>
      <dgm:spPr/>
    </dgm:pt>
    <dgm:pt modelId="{B3264CFC-B367-4B8D-B55A-B3BE3CD2925E}" type="pres">
      <dgm:prSet presAssocID="{3AA0C1F5-5E7C-428E-9402-3E954E0BA5D4}" presName="parentShp" presStyleLbl="node1" presStyleIdx="2" presStyleCnt="5" custLinFactNeighborX="-728" custLinFactNeighborY="0">
        <dgm:presLayoutVars>
          <dgm:bulletEnabled val="1"/>
        </dgm:presLayoutVars>
      </dgm:prSet>
      <dgm:spPr/>
    </dgm:pt>
    <dgm:pt modelId="{C5FE51E4-722B-4F2B-BA83-8A52FFB7F3F8}" type="pres">
      <dgm:prSet presAssocID="{3AA0C1F5-5E7C-428E-9402-3E954E0BA5D4}" presName="childShp" presStyleLbl="bgAccFollowNode1" presStyleIdx="2" presStyleCnt="5">
        <dgm:presLayoutVars>
          <dgm:bulletEnabled val="1"/>
        </dgm:presLayoutVars>
      </dgm:prSet>
      <dgm:spPr/>
    </dgm:pt>
    <dgm:pt modelId="{E564C7D9-860C-495C-9A49-F5D3D9AEAC84}" type="pres">
      <dgm:prSet presAssocID="{6502D08C-8780-4487-A142-EFB9533CFDE1}" presName="spacing" presStyleCnt="0"/>
      <dgm:spPr/>
    </dgm:pt>
    <dgm:pt modelId="{FC738BC0-F63F-42BA-9C52-EE8C730FE579}" type="pres">
      <dgm:prSet presAssocID="{9BEA586A-3FD5-4980-8C05-6ED0340D94B2}" presName="linNode" presStyleCnt="0"/>
      <dgm:spPr/>
    </dgm:pt>
    <dgm:pt modelId="{CAF604C5-1695-4D7F-A136-2054D15F6658}" type="pres">
      <dgm:prSet presAssocID="{9BEA586A-3FD5-4980-8C05-6ED0340D94B2}" presName="parentShp" presStyleLbl="node1" presStyleIdx="3" presStyleCnt="5">
        <dgm:presLayoutVars>
          <dgm:bulletEnabled val="1"/>
        </dgm:presLayoutVars>
      </dgm:prSet>
      <dgm:spPr/>
    </dgm:pt>
    <dgm:pt modelId="{E0E29077-9398-4518-B9E4-FA74DAE0C8FD}" type="pres">
      <dgm:prSet presAssocID="{9BEA586A-3FD5-4980-8C05-6ED0340D94B2}" presName="childShp" presStyleLbl="bgAccFollowNode1" presStyleIdx="3" presStyleCnt="5">
        <dgm:presLayoutVars>
          <dgm:bulletEnabled val="1"/>
        </dgm:presLayoutVars>
      </dgm:prSet>
      <dgm:spPr/>
    </dgm:pt>
    <dgm:pt modelId="{741B1574-4D86-462C-8C48-BA23123BABF2}" type="pres">
      <dgm:prSet presAssocID="{A3F43C00-A09D-4A6B-BADE-6E1A25C727EA}" presName="spacing" presStyleCnt="0"/>
      <dgm:spPr/>
    </dgm:pt>
    <dgm:pt modelId="{63D37B47-0722-44F8-858F-C2BC905DFC42}" type="pres">
      <dgm:prSet presAssocID="{467AF9C5-9CCA-4662-A18D-2785684CF515}" presName="linNode" presStyleCnt="0"/>
      <dgm:spPr/>
    </dgm:pt>
    <dgm:pt modelId="{3930894E-85B4-4AC8-BF29-FA26F2879E8A}" type="pres">
      <dgm:prSet presAssocID="{467AF9C5-9CCA-4662-A18D-2785684CF515}" presName="parentShp" presStyleLbl="node1" presStyleIdx="4" presStyleCnt="5">
        <dgm:presLayoutVars>
          <dgm:bulletEnabled val="1"/>
        </dgm:presLayoutVars>
      </dgm:prSet>
      <dgm:spPr/>
    </dgm:pt>
    <dgm:pt modelId="{ECE144B5-CCC1-4C4D-987A-173B0D18401B}" type="pres">
      <dgm:prSet presAssocID="{467AF9C5-9CCA-4662-A18D-2785684CF515}" presName="childShp" presStyleLbl="bgAccFollowNode1" presStyleIdx="4" presStyleCnt="5">
        <dgm:presLayoutVars>
          <dgm:bulletEnabled val="1"/>
        </dgm:presLayoutVars>
      </dgm:prSet>
      <dgm:spPr/>
    </dgm:pt>
  </dgm:ptLst>
  <dgm:cxnLst>
    <dgm:cxn modelId="{5F42FA02-0E79-4350-ADDC-67028677A669}" srcId="{3AA0C1F5-5E7C-428E-9402-3E954E0BA5D4}" destId="{C610BDDC-58AD-46B7-9648-1BE82A4AFD8A}" srcOrd="1" destOrd="0" parTransId="{D5195297-7C94-4C1A-9344-E98CB9062A01}" sibTransId="{FE629FC4-B50E-4993-B49D-CBCEC0B1B1B2}"/>
    <dgm:cxn modelId="{3C758409-7C07-4115-AF83-027BE2D21D5D}" type="presOf" srcId="{CECB30A1-2E1D-49E7-B482-E1242E2BF233}" destId="{E0E29077-9398-4518-B9E4-FA74DAE0C8FD}" srcOrd="0" destOrd="2" presId="urn:microsoft.com/office/officeart/2005/8/layout/vList6"/>
    <dgm:cxn modelId="{9FD4A00F-96FB-45FD-BDF2-B5C90F0510F3}" srcId="{467AF9C5-9CCA-4662-A18D-2785684CF515}" destId="{118C0A88-2174-4053-848B-E7DCA708498C}" srcOrd="0" destOrd="0" parTransId="{111636FE-2CDB-4A54-8C30-26BB059F5FBD}" sibTransId="{5DB164D0-FC3A-489E-A806-6F139D9ADEF3}"/>
    <dgm:cxn modelId="{AD4D8F1F-04BC-43D4-9F29-CF645CA7776C}" type="presOf" srcId="{6B155354-0006-4CC2-9BD8-D466420DC1AF}" destId="{ECE144B5-CCC1-4C4D-987A-173B0D18401B}" srcOrd="0" destOrd="1" presId="urn:microsoft.com/office/officeart/2005/8/layout/vList6"/>
    <dgm:cxn modelId="{5E7E8921-88F7-4670-8B41-7C2EF3232442}" srcId="{E6480536-6730-4FBC-975B-E49D612C0522}" destId="{A710052C-42C7-4C50-BABD-DC74D962D71A}" srcOrd="2" destOrd="0" parTransId="{134020FD-A913-462C-89A0-A306998C04A4}" sibTransId="{B0C56447-E175-432E-9AA9-FAEC46D22E58}"/>
    <dgm:cxn modelId="{2E90C934-F242-4215-BC12-951D3132F39B}" type="presOf" srcId="{A710052C-42C7-4C50-BABD-DC74D962D71A}" destId="{0A5C529A-1959-4F76-84F2-8A467B55E886}" srcOrd="0" destOrd="2" presId="urn:microsoft.com/office/officeart/2005/8/layout/vList6"/>
    <dgm:cxn modelId="{B678193C-327E-498F-8F32-78C2B7A8EC83}" srcId="{467AF9C5-9CCA-4662-A18D-2785684CF515}" destId="{6B155354-0006-4CC2-9BD8-D466420DC1AF}" srcOrd="1" destOrd="0" parTransId="{3990983F-0D6E-4D7C-A80C-2CF2C23B1F64}" sibTransId="{80EDAC11-9B77-47C4-9055-D46065F2CFCA}"/>
    <dgm:cxn modelId="{0C95403F-B2F4-48E5-BC2C-3A9F54ED9360}" type="presOf" srcId="{CC86A4FC-D18D-4AE9-B4FB-EA44569FD513}" destId="{E0E29077-9398-4518-B9E4-FA74DAE0C8FD}" srcOrd="0" destOrd="1" presId="urn:microsoft.com/office/officeart/2005/8/layout/vList6"/>
    <dgm:cxn modelId="{B5719540-2184-4601-A124-C4E6EF8D5DA4}" srcId="{9BEA586A-3FD5-4980-8C05-6ED0340D94B2}" destId="{270116E5-3526-453D-A606-D9B47DCF4C78}" srcOrd="0" destOrd="0" parTransId="{BA43ECBB-A8A8-4F06-AD66-4252DACFD549}" sibTransId="{05B719F6-0C8B-4EBD-BE50-CD8FD952E896}"/>
    <dgm:cxn modelId="{7457C841-40A4-4F86-BA39-23DC01DD1423}" srcId="{E6480536-6730-4FBC-975B-E49D612C0522}" destId="{3B1D3A12-8D08-421E-A3A7-83F21BDCD89C}" srcOrd="0" destOrd="0" parTransId="{41EC5F79-FD25-4B8A-BA4A-4178D01E026E}" sibTransId="{D0147E81-0F70-4FC2-A051-9CF0746BD4A4}"/>
    <dgm:cxn modelId="{3A853868-7829-4CD3-B9AB-B78FB7598253}" type="presOf" srcId="{9BEA586A-3FD5-4980-8C05-6ED0340D94B2}" destId="{CAF604C5-1695-4D7F-A136-2054D15F6658}" srcOrd="0" destOrd="0" presId="urn:microsoft.com/office/officeart/2005/8/layout/vList6"/>
    <dgm:cxn modelId="{AD8F4C69-D912-4E30-AC30-8B1D974EEE30}" type="presOf" srcId="{3AA0C1F5-5E7C-428E-9402-3E954E0BA5D4}" destId="{B3264CFC-B367-4B8D-B55A-B3BE3CD2925E}" srcOrd="0" destOrd="0" presId="urn:microsoft.com/office/officeart/2005/8/layout/vList6"/>
    <dgm:cxn modelId="{7ECF8D6B-F051-4227-BF63-239457B71D9E}" type="presOf" srcId="{1DCC648E-B193-4751-BCD6-56EA7E570B9F}" destId="{6697B418-894A-4119-9723-4A263A064634}" srcOrd="0" destOrd="0" presId="urn:microsoft.com/office/officeart/2005/8/layout/vList6"/>
    <dgm:cxn modelId="{2BBE3F6D-6215-4354-A08A-99F1DCCF3CD8}" srcId="{6E4DB911-E412-49D0-AA49-A95A130AF110}" destId="{467AF9C5-9CCA-4662-A18D-2785684CF515}" srcOrd="4" destOrd="0" parTransId="{114F8942-4D7A-497B-9238-EC49F6C7BC5F}" sibTransId="{0835AB04-523D-4314-A548-217C4506B199}"/>
    <dgm:cxn modelId="{9A80466D-4680-4420-83D8-D0ECF6834D0E}" srcId="{467AF9C5-9CCA-4662-A18D-2785684CF515}" destId="{7A7D4E1D-8621-4A32-AE8B-25ED84B5FE19}" srcOrd="2" destOrd="0" parTransId="{00D83272-16BD-42D5-AA10-2586240D44B6}" sibTransId="{70455A4C-42A5-4BC7-8606-FF46003FF76E}"/>
    <dgm:cxn modelId="{3BA31771-8C83-4BC9-AED3-9875AAB2EA90}" srcId="{98D050E2-11C4-4B38-89CC-044E4A55DFDF}" destId="{1DCC648E-B193-4751-BCD6-56EA7E570B9F}" srcOrd="0" destOrd="0" parTransId="{FE784C86-CEEC-4558-861B-9033F3515FE1}" sibTransId="{DA2C1C8A-16BF-49C1-8A7A-F36F41A6F5F1}"/>
    <dgm:cxn modelId="{D839DE72-BF70-4717-89E9-AC9909DE6C92}" srcId="{98D050E2-11C4-4B38-89CC-044E4A55DFDF}" destId="{40FAB9B0-F850-45DB-897F-CC94FD13C604}" srcOrd="1" destOrd="0" parTransId="{7F266D88-5525-4BF6-B3CB-76E8A15167D3}" sibTransId="{3FC0F60A-CB6F-4201-8E37-3315EA1A955B}"/>
    <dgm:cxn modelId="{5E5A7855-92A3-46E2-A0E7-309C3629A591}" srcId="{6E4DB911-E412-49D0-AA49-A95A130AF110}" destId="{E6480536-6730-4FBC-975B-E49D612C0522}" srcOrd="0" destOrd="0" parTransId="{E27727E4-D7A2-4B34-A582-721FFD519779}" sibTransId="{1FFFE57F-D404-4168-8BED-670B13A90AAA}"/>
    <dgm:cxn modelId="{CF2E437C-77B9-43FB-AEBE-9D6D8A73FF5D}" type="presOf" srcId="{3B1D3A12-8D08-421E-A3A7-83F21BDCD89C}" destId="{0A5C529A-1959-4F76-84F2-8A467B55E886}" srcOrd="0" destOrd="0" presId="urn:microsoft.com/office/officeart/2005/8/layout/vList6"/>
    <dgm:cxn modelId="{45611E85-C67F-49F8-91AD-21EBC156B880}" type="presOf" srcId="{270116E5-3526-453D-A606-D9B47DCF4C78}" destId="{E0E29077-9398-4518-B9E4-FA74DAE0C8FD}" srcOrd="0" destOrd="0" presId="urn:microsoft.com/office/officeart/2005/8/layout/vList6"/>
    <dgm:cxn modelId="{6EA16C87-9D7C-4932-8143-C82824B1D2C1}" type="presOf" srcId="{AB37CFBE-80B1-45D4-BD15-9C5ABA2AF7CF}" destId="{0A5C529A-1959-4F76-84F2-8A467B55E886}" srcOrd="0" destOrd="1" presId="urn:microsoft.com/office/officeart/2005/8/layout/vList6"/>
    <dgm:cxn modelId="{527F2C88-3CB5-4FCE-A7DE-90432BEAB2F7}" srcId="{3AA0C1F5-5E7C-428E-9402-3E954E0BA5D4}" destId="{CBDE3EF2-50FF-416C-811F-0372B4A4DCBB}" srcOrd="0" destOrd="0" parTransId="{ECD571A4-93A1-4CCC-BD62-F3C001811680}" sibTransId="{D7316781-68EA-4287-89FD-06355031BE30}"/>
    <dgm:cxn modelId="{A7BF9D90-CD32-44AD-9618-CB11714E83CD}" type="presOf" srcId="{118C0A88-2174-4053-848B-E7DCA708498C}" destId="{ECE144B5-CCC1-4C4D-987A-173B0D18401B}" srcOrd="0" destOrd="0" presId="urn:microsoft.com/office/officeart/2005/8/layout/vList6"/>
    <dgm:cxn modelId="{1E632191-8916-4EAE-84F6-1AC250968B7B}" type="presOf" srcId="{7A7D4E1D-8621-4A32-AE8B-25ED84B5FE19}" destId="{ECE144B5-CCC1-4C4D-987A-173B0D18401B}" srcOrd="0" destOrd="2" presId="urn:microsoft.com/office/officeart/2005/8/layout/vList6"/>
    <dgm:cxn modelId="{C81CC898-A40A-4E69-9CCA-8905FF47B0F1}" srcId="{6E4DB911-E412-49D0-AA49-A95A130AF110}" destId="{9BEA586A-3FD5-4980-8C05-6ED0340D94B2}" srcOrd="3" destOrd="0" parTransId="{93568464-6B9F-4DC5-96FA-38902D9A16F7}" sibTransId="{A3F43C00-A09D-4A6B-BADE-6E1A25C727EA}"/>
    <dgm:cxn modelId="{1B68279F-F92E-4BCC-A476-BA35AA993162}" srcId="{9BEA586A-3FD5-4980-8C05-6ED0340D94B2}" destId="{CC86A4FC-D18D-4AE9-B4FB-EA44569FD513}" srcOrd="1" destOrd="0" parTransId="{5D077E64-BB9D-420C-8BB8-0EC31AF4A2CB}" sibTransId="{7427C04D-2665-4621-98BB-8DAD6E5D72B6}"/>
    <dgm:cxn modelId="{272CF5B9-EBDB-405F-BEE3-8ED53224116C}" srcId="{E6480536-6730-4FBC-975B-E49D612C0522}" destId="{AB37CFBE-80B1-45D4-BD15-9C5ABA2AF7CF}" srcOrd="1" destOrd="0" parTransId="{F3E3E158-AD6A-4375-BB0E-B6C0876ACBF9}" sibTransId="{6900AE95-1E92-4E14-9561-42CF537A2286}"/>
    <dgm:cxn modelId="{3F765DC6-88C8-490A-BD5A-1A5A48094340}" type="presOf" srcId="{6E4DB911-E412-49D0-AA49-A95A130AF110}" destId="{C3D0CCC6-4C16-4B0C-83F5-2133F5613F21}" srcOrd="0" destOrd="0" presId="urn:microsoft.com/office/officeart/2005/8/layout/vList6"/>
    <dgm:cxn modelId="{8DE444C7-5DD9-4A2B-88E2-2A9002C644ED}" type="presOf" srcId="{40FAB9B0-F850-45DB-897F-CC94FD13C604}" destId="{6697B418-894A-4119-9723-4A263A064634}" srcOrd="0" destOrd="1" presId="urn:microsoft.com/office/officeart/2005/8/layout/vList6"/>
    <dgm:cxn modelId="{9CF1B9C8-2032-4DAF-9CA5-5F420A318049}" type="presOf" srcId="{467AF9C5-9CCA-4662-A18D-2785684CF515}" destId="{3930894E-85B4-4AC8-BF29-FA26F2879E8A}" srcOrd="0" destOrd="0" presId="urn:microsoft.com/office/officeart/2005/8/layout/vList6"/>
    <dgm:cxn modelId="{F0C769C9-A618-44FF-952D-406B24D837CB}" srcId="{9BEA586A-3FD5-4980-8C05-6ED0340D94B2}" destId="{CECB30A1-2E1D-49E7-B482-E1242E2BF233}" srcOrd="2" destOrd="0" parTransId="{620BCF4F-8202-4E25-AA76-42E26F870E65}" sibTransId="{A0478006-8ACF-43B7-A52C-BF13A9AC00A3}"/>
    <dgm:cxn modelId="{6D49DDCD-19B0-4F1B-ABD7-11DF84E8E67A}" srcId="{3AA0C1F5-5E7C-428E-9402-3E954E0BA5D4}" destId="{ABC996CF-9592-478D-9A9B-BF6A9D4F0F23}" srcOrd="2" destOrd="0" parTransId="{A63CAC0D-D921-4ACD-B7EC-ADE2461D05C6}" sibTransId="{DE8D0266-86BC-4F5B-9327-56A8FA496660}"/>
    <dgm:cxn modelId="{F51C28CF-B432-470A-9199-CA9D64D89181}" srcId="{98D050E2-11C4-4B38-89CC-044E4A55DFDF}" destId="{BA86C036-BCAC-4741-9730-AABF0486442E}" srcOrd="2" destOrd="0" parTransId="{0D82523A-B5DE-46A2-9E16-5D37CA986ED8}" sibTransId="{4FCF0231-EA77-4C4D-81FD-D22C778309B0}"/>
    <dgm:cxn modelId="{453B71D0-6F2F-425C-B426-909FDD80CC84}" type="presOf" srcId="{CBDE3EF2-50FF-416C-811F-0372B4A4DCBB}" destId="{C5FE51E4-722B-4F2B-BA83-8A52FFB7F3F8}" srcOrd="0" destOrd="0" presId="urn:microsoft.com/office/officeart/2005/8/layout/vList6"/>
    <dgm:cxn modelId="{8CC7D8D9-66FE-4B8A-BEC8-96C49332D0BE}" type="presOf" srcId="{98D050E2-11C4-4B38-89CC-044E4A55DFDF}" destId="{08520A8D-9E18-46B1-8BE1-4E5FE17A3AA0}" srcOrd="0" destOrd="0" presId="urn:microsoft.com/office/officeart/2005/8/layout/vList6"/>
    <dgm:cxn modelId="{8AE02EE6-1BE8-4DC4-94DE-EF5A7061741B}" srcId="{6E4DB911-E412-49D0-AA49-A95A130AF110}" destId="{98D050E2-11C4-4B38-89CC-044E4A55DFDF}" srcOrd="1" destOrd="0" parTransId="{F32D28F2-C6BD-40D6-8997-58D8806B3940}" sibTransId="{9666120E-E304-49A1-AAAF-DA125F7BFF1C}"/>
    <dgm:cxn modelId="{C6946EEF-994C-4AA9-A40A-4964FF0C98E4}" type="presOf" srcId="{ABC996CF-9592-478D-9A9B-BF6A9D4F0F23}" destId="{C5FE51E4-722B-4F2B-BA83-8A52FFB7F3F8}" srcOrd="0" destOrd="2" presId="urn:microsoft.com/office/officeart/2005/8/layout/vList6"/>
    <dgm:cxn modelId="{D7751EF3-0958-4AAB-B1D8-9F7BCA4847D6}" type="presOf" srcId="{C610BDDC-58AD-46B7-9648-1BE82A4AFD8A}" destId="{C5FE51E4-722B-4F2B-BA83-8A52FFB7F3F8}" srcOrd="0" destOrd="1" presId="urn:microsoft.com/office/officeart/2005/8/layout/vList6"/>
    <dgm:cxn modelId="{E05FB8F4-97FE-4DC1-A36D-EBEBE1FFC3B9}" type="presOf" srcId="{E6480536-6730-4FBC-975B-E49D612C0522}" destId="{261F48D9-08A5-4D36-A743-7BC346EE994A}" srcOrd="0" destOrd="0" presId="urn:microsoft.com/office/officeart/2005/8/layout/vList6"/>
    <dgm:cxn modelId="{72463BF9-84AF-43EA-968D-8694D7E12677}" srcId="{6E4DB911-E412-49D0-AA49-A95A130AF110}" destId="{3AA0C1F5-5E7C-428E-9402-3E954E0BA5D4}" srcOrd="2" destOrd="0" parTransId="{BFC820D5-B189-4DEE-9D0C-CD2C7988B877}" sibTransId="{6502D08C-8780-4487-A142-EFB9533CFDE1}"/>
    <dgm:cxn modelId="{133211FC-3DB9-48E7-A641-BEA6B46015E0}" type="presOf" srcId="{BA86C036-BCAC-4741-9730-AABF0486442E}" destId="{6697B418-894A-4119-9723-4A263A064634}" srcOrd="0" destOrd="2" presId="urn:microsoft.com/office/officeart/2005/8/layout/vList6"/>
    <dgm:cxn modelId="{07D2BD5E-3257-4B81-B4B6-DB6BE2048CD3}" type="presParOf" srcId="{C3D0CCC6-4C16-4B0C-83F5-2133F5613F21}" destId="{7C7EB180-E272-49ED-BED6-2C3FF85E11C4}" srcOrd="0" destOrd="0" presId="urn:microsoft.com/office/officeart/2005/8/layout/vList6"/>
    <dgm:cxn modelId="{764128CE-6DAB-47AA-AE35-0856B8175B20}" type="presParOf" srcId="{7C7EB180-E272-49ED-BED6-2C3FF85E11C4}" destId="{261F48D9-08A5-4D36-A743-7BC346EE994A}" srcOrd="0" destOrd="0" presId="urn:microsoft.com/office/officeart/2005/8/layout/vList6"/>
    <dgm:cxn modelId="{683521CC-4547-492B-A418-1F404F388A4D}" type="presParOf" srcId="{7C7EB180-E272-49ED-BED6-2C3FF85E11C4}" destId="{0A5C529A-1959-4F76-84F2-8A467B55E886}" srcOrd="1" destOrd="0" presId="urn:microsoft.com/office/officeart/2005/8/layout/vList6"/>
    <dgm:cxn modelId="{2042BEAD-D2E6-4554-A8F6-FA3C908AAA56}" type="presParOf" srcId="{C3D0CCC6-4C16-4B0C-83F5-2133F5613F21}" destId="{4C773F7F-EE32-421B-8FE4-A2D5663B0043}" srcOrd="1" destOrd="0" presId="urn:microsoft.com/office/officeart/2005/8/layout/vList6"/>
    <dgm:cxn modelId="{7123DBBD-68E3-4FCB-BB3D-4BAFC15662DC}" type="presParOf" srcId="{C3D0CCC6-4C16-4B0C-83F5-2133F5613F21}" destId="{79FEA122-ADDB-4939-8D2A-3BD0930875A9}" srcOrd="2" destOrd="0" presId="urn:microsoft.com/office/officeart/2005/8/layout/vList6"/>
    <dgm:cxn modelId="{515A8DD1-6A40-4112-87A5-F2103F9018F5}" type="presParOf" srcId="{79FEA122-ADDB-4939-8D2A-3BD0930875A9}" destId="{08520A8D-9E18-46B1-8BE1-4E5FE17A3AA0}" srcOrd="0" destOrd="0" presId="urn:microsoft.com/office/officeart/2005/8/layout/vList6"/>
    <dgm:cxn modelId="{C8C257F9-8F1E-43C8-8B73-EC7DAA867F86}" type="presParOf" srcId="{79FEA122-ADDB-4939-8D2A-3BD0930875A9}" destId="{6697B418-894A-4119-9723-4A263A064634}" srcOrd="1" destOrd="0" presId="urn:microsoft.com/office/officeart/2005/8/layout/vList6"/>
    <dgm:cxn modelId="{0283120B-7BC8-4D7E-88A2-CEBA9FD0C5E3}" type="presParOf" srcId="{C3D0CCC6-4C16-4B0C-83F5-2133F5613F21}" destId="{3F5B0B40-0BED-4150-B3CA-7217158FDC57}" srcOrd="3" destOrd="0" presId="urn:microsoft.com/office/officeart/2005/8/layout/vList6"/>
    <dgm:cxn modelId="{115412DB-0388-447E-A18F-CEAAD631F593}" type="presParOf" srcId="{C3D0CCC6-4C16-4B0C-83F5-2133F5613F21}" destId="{CEBFFF1A-D3AC-4D61-B94A-44E025BF9CEA}" srcOrd="4" destOrd="0" presId="urn:microsoft.com/office/officeart/2005/8/layout/vList6"/>
    <dgm:cxn modelId="{A4B03DE3-EEDD-43A7-9FBE-6C6EA8C0E2CB}" type="presParOf" srcId="{CEBFFF1A-D3AC-4D61-B94A-44E025BF9CEA}" destId="{B3264CFC-B367-4B8D-B55A-B3BE3CD2925E}" srcOrd="0" destOrd="0" presId="urn:microsoft.com/office/officeart/2005/8/layout/vList6"/>
    <dgm:cxn modelId="{BDB72269-B618-45AF-B4A5-ABCCEBD1BD12}" type="presParOf" srcId="{CEBFFF1A-D3AC-4D61-B94A-44E025BF9CEA}" destId="{C5FE51E4-722B-4F2B-BA83-8A52FFB7F3F8}" srcOrd="1" destOrd="0" presId="urn:microsoft.com/office/officeart/2005/8/layout/vList6"/>
    <dgm:cxn modelId="{BC45E566-3C77-403E-8F55-2871DD7DAB0D}" type="presParOf" srcId="{C3D0CCC6-4C16-4B0C-83F5-2133F5613F21}" destId="{E564C7D9-860C-495C-9A49-F5D3D9AEAC84}" srcOrd="5" destOrd="0" presId="urn:microsoft.com/office/officeart/2005/8/layout/vList6"/>
    <dgm:cxn modelId="{3AE99DB6-D803-4368-B5E6-E6B2A7F9813D}" type="presParOf" srcId="{C3D0CCC6-4C16-4B0C-83F5-2133F5613F21}" destId="{FC738BC0-F63F-42BA-9C52-EE8C730FE579}" srcOrd="6" destOrd="0" presId="urn:microsoft.com/office/officeart/2005/8/layout/vList6"/>
    <dgm:cxn modelId="{929E9EE2-3490-4109-9E24-3FFE16FCFA23}" type="presParOf" srcId="{FC738BC0-F63F-42BA-9C52-EE8C730FE579}" destId="{CAF604C5-1695-4D7F-A136-2054D15F6658}" srcOrd="0" destOrd="0" presId="urn:microsoft.com/office/officeart/2005/8/layout/vList6"/>
    <dgm:cxn modelId="{309DB810-27DA-40CA-B5FD-CB831D9EAF3E}" type="presParOf" srcId="{FC738BC0-F63F-42BA-9C52-EE8C730FE579}" destId="{E0E29077-9398-4518-B9E4-FA74DAE0C8FD}" srcOrd="1" destOrd="0" presId="urn:microsoft.com/office/officeart/2005/8/layout/vList6"/>
    <dgm:cxn modelId="{7ECC7564-DB87-401D-98B6-4AA099357450}" type="presParOf" srcId="{C3D0CCC6-4C16-4B0C-83F5-2133F5613F21}" destId="{741B1574-4D86-462C-8C48-BA23123BABF2}" srcOrd="7" destOrd="0" presId="urn:microsoft.com/office/officeart/2005/8/layout/vList6"/>
    <dgm:cxn modelId="{5343D96C-FA19-4A85-87CB-E4FD13ACC980}" type="presParOf" srcId="{C3D0CCC6-4C16-4B0C-83F5-2133F5613F21}" destId="{63D37B47-0722-44F8-858F-C2BC905DFC42}" srcOrd="8" destOrd="0" presId="urn:microsoft.com/office/officeart/2005/8/layout/vList6"/>
    <dgm:cxn modelId="{68EAA24D-4D96-4E57-96D9-4BC3232A8850}" type="presParOf" srcId="{63D37B47-0722-44F8-858F-C2BC905DFC42}" destId="{3930894E-85B4-4AC8-BF29-FA26F2879E8A}" srcOrd="0" destOrd="0" presId="urn:microsoft.com/office/officeart/2005/8/layout/vList6"/>
    <dgm:cxn modelId="{8F365A03-7C56-4350-8E0D-BE9F41EBDA53}" type="presParOf" srcId="{63D37B47-0722-44F8-858F-C2BC905DFC42}" destId="{ECE144B5-CCC1-4C4D-987A-173B0D18401B}" srcOrd="1" destOrd="0" presId="urn:microsoft.com/office/officeart/2005/8/layout/v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12BF888-3899-42EC-B3E4-722CE8F17367}">
      <dsp:nvSpPr>
        <dsp:cNvPr id="0" name=""/>
        <dsp:cNvSpPr/>
      </dsp:nvSpPr>
      <dsp:spPr>
        <a:xfrm>
          <a:off x="9335633" y="2421353"/>
          <a:ext cx="1697647" cy="368790"/>
        </a:xfrm>
        <a:custGeom>
          <a:avLst/>
          <a:gdLst/>
          <a:ahLst/>
          <a:cxnLst/>
          <a:rect l="0" t="0" r="0" b="0"/>
          <a:pathLst>
            <a:path>
              <a:moveTo>
                <a:pt x="0" y="0"/>
              </a:moveTo>
              <a:lnTo>
                <a:pt x="0" y="219855"/>
              </a:lnTo>
              <a:lnTo>
                <a:pt x="1697647" y="219855"/>
              </a:lnTo>
              <a:lnTo>
                <a:pt x="1697647" y="368790"/>
              </a:lnTo>
            </a:path>
          </a:pathLst>
        </a:custGeom>
        <a:noFill/>
        <a:ln w="15875" cap="rnd"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E6FCDBC-1159-4386-AE19-9A361CAAF47D}">
      <dsp:nvSpPr>
        <dsp:cNvPr id="0" name=""/>
        <dsp:cNvSpPr/>
      </dsp:nvSpPr>
      <dsp:spPr>
        <a:xfrm>
          <a:off x="9333607" y="3428434"/>
          <a:ext cx="91440" cy="368790"/>
        </a:xfrm>
        <a:custGeom>
          <a:avLst/>
          <a:gdLst/>
          <a:ahLst/>
          <a:cxnLst/>
          <a:rect l="0" t="0" r="0" b="0"/>
          <a:pathLst>
            <a:path>
              <a:moveTo>
                <a:pt x="45720" y="0"/>
              </a:moveTo>
              <a:lnTo>
                <a:pt x="45720" y="368790"/>
              </a:lnTo>
            </a:path>
          </a:pathLst>
        </a:custGeom>
        <a:noFill/>
        <a:ln w="15875" cap="rnd"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88CA354-168A-4955-88AD-89F8C8004E20}">
      <dsp:nvSpPr>
        <dsp:cNvPr id="0" name=""/>
        <dsp:cNvSpPr/>
      </dsp:nvSpPr>
      <dsp:spPr>
        <a:xfrm>
          <a:off x="9289913" y="2421353"/>
          <a:ext cx="91440" cy="368790"/>
        </a:xfrm>
        <a:custGeom>
          <a:avLst/>
          <a:gdLst/>
          <a:ahLst/>
          <a:cxnLst/>
          <a:rect l="0" t="0" r="0" b="0"/>
          <a:pathLst>
            <a:path>
              <a:moveTo>
                <a:pt x="45720" y="0"/>
              </a:moveTo>
              <a:lnTo>
                <a:pt x="45720" y="219855"/>
              </a:lnTo>
              <a:lnTo>
                <a:pt x="89413" y="219855"/>
              </a:lnTo>
              <a:lnTo>
                <a:pt x="89413" y="368790"/>
              </a:lnTo>
            </a:path>
          </a:pathLst>
        </a:custGeom>
        <a:noFill/>
        <a:ln w="15875" cap="rnd"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73EBE67-40A7-4315-A21C-E86023715EFB}">
      <dsp:nvSpPr>
        <dsp:cNvPr id="0" name=""/>
        <dsp:cNvSpPr/>
      </dsp:nvSpPr>
      <dsp:spPr>
        <a:xfrm>
          <a:off x="7725373" y="2421353"/>
          <a:ext cx="1610259" cy="368790"/>
        </a:xfrm>
        <a:custGeom>
          <a:avLst/>
          <a:gdLst/>
          <a:ahLst/>
          <a:cxnLst/>
          <a:rect l="0" t="0" r="0" b="0"/>
          <a:pathLst>
            <a:path>
              <a:moveTo>
                <a:pt x="1610259" y="0"/>
              </a:moveTo>
              <a:lnTo>
                <a:pt x="1610259" y="219855"/>
              </a:lnTo>
              <a:lnTo>
                <a:pt x="0" y="219855"/>
              </a:lnTo>
              <a:lnTo>
                <a:pt x="0" y="368790"/>
              </a:lnTo>
            </a:path>
          </a:pathLst>
        </a:custGeom>
        <a:noFill/>
        <a:ln w="15875" cap="rnd"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75AB4FE-014A-41EA-9972-AF7EC12BC85C}">
      <dsp:nvSpPr>
        <dsp:cNvPr id="0" name=""/>
        <dsp:cNvSpPr/>
      </dsp:nvSpPr>
      <dsp:spPr>
        <a:xfrm>
          <a:off x="6350811" y="1407907"/>
          <a:ext cx="2984821" cy="375154"/>
        </a:xfrm>
        <a:custGeom>
          <a:avLst/>
          <a:gdLst/>
          <a:ahLst/>
          <a:cxnLst/>
          <a:rect l="0" t="0" r="0" b="0"/>
          <a:pathLst>
            <a:path>
              <a:moveTo>
                <a:pt x="0" y="0"/>
              </a:moveTo>
              <a:lnTo>
                <a:pt x="0" y="226219"/>
              </a:lnTo>
              <a:lnTo>
                <a:pt x="2984821" y="226219"/>
              </a:lnTo>
              <a:lnTo>
                <a:pt x="2984821" y="375154"/>
              </a:lnTo>
            </a:path>
          </a:pathLst>
        </a:custGeom>
        <a:noFill/>
        <a:ln w="15875" cap="rnd"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F8539F7-70D7-4349-A9A7-95CB978719F7}">
      <dsp:nvSpPr>
        <dsp:cNvPr id="0" name=""/>
        <dsp:cNvSpPr/>
      </dsp:nvSpPr>
      <dsp:spPr>
        <a:xfrm>
          <a:off x="5011289" y="1407907"/>
          <a:ext cx="1339522" cy="375154"/>
        </a:xfrm>
        <a:custGeom>
          <a:avLst/>
          <a:gdLst/>
          <a:ahLst/>
          <a:cxnLst/>
          <a:rect l="0" t="0" r="0" b="0"/>
          <a:pathLst>
            <a:path>
              <a:moveTo>
                <a:pt x="1339522" y="0"/>
              </a:moveTo>
              <a:lnTo>
                <a:pt x="1339522" y="226219"/>
              </a:lnTo>
              <a:lnTo>
                <a:pt x="0" y="226219"/>
              </a:lnTo>
              <a:lnTo>
                <a:pt x="0" y="375154"/>
              </a:lnTo>
            </a:path>
          </a:pathLst>
        </a:custGeom>
        <a:noFill/>
        <a:ln w="15875" cap="rnd"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FACF95B-D449-4EF3-8D59-2B568D1EAFEF}">
      <dsp:nvSpPr>
        <dsp:cNvPr id="0" name=""/>
        <dsp:cNvSpPr/>
      </dsp:nvSpPr>
      <dsp:spPr>
        <a:xfrm>
          <a:off x="3357335" y="2421353"/>
          <a:ext cx="2626697" cy="368790"/>
        </a:xfrm>
        <a:custGeom>
          <a:avLst/>
          <a:gdLst/>
          <a:ahLst/>
          <a:cxnLst/>
          <a:rect l="0" t="0" r="0" b="0"/>
          <a:pathLst>
            <a:path>
              <a:moveTo>
                <a:pt x="0" y="0"/>
              </a:moveTo>
              <a:lnTo>
                <a:pt x="0" y="219855"/>
              </a:lnTo>
              <a:lnTo>
                <a:pt x="2626697" y="219855"/>
              </a:lnTo>
              <a:lnTo>
                <a:pt x="2626697" y="368790"/>
              </a:lnTo>
            </a:path>
          </a:pathLst>
        </a:custGeom>
        <a:noFill/>
        <a:ln w="15875" cap="rnd"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F441FCF-E78B-427C-80C5-A291887FD32D}">
      <dsp:nvSpPr>
        <dsp:cNvPr id="0" name=""/>
        <dsp:cNvSpPr/>
      </dsp:nvSpPr>
      <dsp:spPr>
        <a:xfrm>
          <a:off x="3357335" y="2421353"/>
          <a:ext cx="888617" cy="368790"/>
        </a:xfrm>
        <a:custGeom>
          <a:avLst/>
          <a:gdLst/>
          <a:ahLst/>
          <a:cxnLst/>
          <a:rect l="0" t="0" r="0" b="0"/>
          <a:pathLst>
            <a:path>
              <a:moveTo>
                <a:pt x="0" y="0"/>
              </a:moveTo>
              <a:lnTo>
                <a:pt x="0" y="219855"/>
              </a:lnTo>
              <a:lnTo>
                <a:pt x="888617" y="219855"/>
              </a:lnTo>
              <a:lnTo>
                <a:pt x="888617" y="368790"/>
              </a:lnTo>
            </a:path>
          </a:pathLst>
        </a:custGeom>
        <a:noFill/>
        <a:ln w="15875" cap="rnd"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327945E-E709-4E6D-B625-3DB397C519CF}">
      <dsp:nvSpPr>
        <dsp:cNvPr id="0" name=""/>
        <dsp:cNvSpPr/>
      </dsp:nvSpPr>
      <dsp:spPr>
        <a:xfrm>
          <a:off x="2384592" y="2421353"/>
          <a:ext cx="972743" cy="368790"/>
        </a:xfrm>
        <a:custGeom>
          <a:avLst/>
          <a:gdLst/>
          <a:ahLst/>
          <a:cxnLst/>
          <a:rect l="0" t="0" r="0" b="0"/>
          <a:pathLst>
            <a:path>
              <a:moveTo>
                <a:pt x="972743" y="0"/>
              </a:moveTo>
              <a:lnTo>
                <a:pt x="972743" y="219855"/>
              </a:lnTo>
              <a:lnTo>
                <a:pt x="0" y="219855"/>
              </a:lnTo>
              <a:lnTo>
                <a:pt x="0" y="368790"/>
              </a:lnTo>
            </a:path>
          </a:pathLst>
        </a:custGeom>
        <a:noFill/>
        <a:ln w="15875" cap="rnd"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571761D-14C7-411A-AD1C-0CAE75AD8302}">
      <dsp:nvSpPr>
        <dsp:cNvPr id="0" name=""/>
        <dsp:cNvSpPr/>
      </dsp:nvSpPr>
      <dsp:spPr>
        <a:xfrm>
          <a:off x="730638" y="2421353"/>
          <a:ext cx="2626697" cy="368790"/>
        </a:xfrm>
        <a:custGeom>
          <a:avLst/>
          <a:gdLst/>
          <a:ahLst/>
          <a:cxnLst/>
          <a:rect l="0" t="0" r="0" b="0"/>
          <a:pathLst>
            <a:path>
              <a:moveTo>
                <a:pt x="2626697" y="0"/>
              </a:moveTo>
              <a:lnTo>
                <a:pt x="2626697" y="219855"/>
              </a:lnTo>
              <a:lnTo>
                <a:pt x="0" y="219855"/>
              </a:lnTo>
              <a:lnTo>
                <a:pt x="0" y="368790"/>
              </a:lnTo>
            </a:path>
          </a:pathLst>
        </a:custGeom>
        <a:noFill/>
        <a:ln w="15875" cap="rnd"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D4A6EA9-97C1-4415-AB45-A8D7387296DC}">
      <dsp:nvSpPr>
        <dsp:cNvPr id="0" name=""/>
        <dsp:cNvSpPr/>
      </dsp:nvSpPr>
      <dsp:spPr>
        <a:xfrm>
          <a:off x="3357335" y="1407907"/>
          <a:ext cx="2993476" cy="375154"/>
        </a:xfrm>
        <a:custGeom>
          <a:avLst/>
          <a:gdLst/>
          <a:ahLst/>
          <a:cxnLst/>
          <a:rect l="0" t="0" r="0" b="0"/>
          <a:pathLst>
            <a:path>
              <a:moveTo>
                <a:pt x="2993476" y="0"/>
              </a:moveTo>
              <a:lnTo>
                <a:pt x="2993476" y="226219"/>
              </a:lnTo>
              <a:lnTo>
                <a:pt x="0" y="226219"/>
              </a:lnTo>
              <a:lnTo>
                <a:pt x="0" y="375154"/>
              </a:lnTo>
            </a:path>
          </a:pathLst>
        </a:custGeom>
        <a:noFill/>
        <a:ln w="15875" cap="rnd"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5F523EC-77D4-4EC4-8544-EF59F6C9CD33}">
      <dsp:nvSpPr>
        <dsp:cNvPr id="0" name=""/>
        <dsp:cNvSpPr/>
      </dsp:nvSpPr>
      <dsp:spPr>
        <a:xfrm>
          <a:off x="5088648" y="769616"/>
          <a:ext cx="2524326" cy="638291"/>
        </a:xfrm>
        <a:prstGeom prst="rect">
          <a:avLst/>
        </a:prstGeom>
        <a:solidFill>
          <a:schemeClr val="lt1">
            <a:hueOff val="0"/>
            <a:satOff val="0"/>
            <a:lumOff val="0"/>
            <a:alphaOff val="0"/>
          </a:schemeClr>
        </a:solidFill>
        <a:ln w="15875" cap="rnd"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90070" numCol="1" spcCol="1270" anchor="ctr" anchorCtr="0">
          <a:noAutofit/>
        </a:bodyPr>
        <a:lstStyle/>
        <a:p>
          <a:pPr marL="0" lvl="0" indent="0" algn="ctr" defTabSz="800100">
            <a:lnSpc>
              <a:spcPct val="90000"/>
            </a:lnSpc>
            <a:spcBef>
              <a:spcPct val="0"/>
            </a:spcBef>
            <a:spcAft>
              <a:spcPct val="35000"/>
            </a:spcAft>
            <a:buNone/>
          </a:pPr>
          <a:r>
            <a:rPr lang="es-ES" sz="1800" kern="1200" dirty="0"/>
            <a:t>Diagramas </a:t>
          </a:r>
          <a:r>
            <a:rPr lang="es-ES" sz="1800" kern="1200" dirty="0" err="1"/>
            <a:t>SysML</a:t>
          </a:r>
          <a:r>
            <a:rPr lang="es-ES" sz="1800" kern="1200" dirty="0"/>
            <a:t> ™</a:t>
          </a:r>
        </a:p>
      </dsp:txBody>
      <dsp:txXfrm>
        <a:off x="5088648" y="769616"/>
        <a:ext cx="2524326" cy="638291"/>
      </dsp:txXfrm>
    </dsp:sp>
    <dsp:sp modelId="{280E0885-C744-4892-A958-26EC3506CE64}">
      <dsp:nvSpPr>
        <dsp:cNvPr id="0" name=""/>
        <dsp:cNvSpPr/>
      </dsp:nvSpPr>
      <dsp:spPr>
        <a:xfrm>
          <a:off x="6038283" y="1272428"/>
          <a:ext cx="1109523" cy="212763"/>
        </a:xfrm>
        <a:prstGeom prst="rect">
          <a:avLst/>
        </a:prstGeom>
        <a:solidFill>
          <a:schemeClr val="accent2">
            <a:alpha val="90000"/>
            <a:tint val="40000"/>
            <a:hueOff val="0"/>
            <a:satOff val="0"/>
            <a:lumOff val="0"/>
            <a:alphaOff val="0"/>
          </a:schemeClr>
        </a:solidFill>
        <a:ln w="15875"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 tIns="4445" rIns="17780" bIns="4445" numCol="1" spcCol="1270" anchor="ctr" anchorCtr="0">
          <a:noAutofit/>
        </a:bodyPr>
        <a:lstStyle/>
        <a:p>
          <a:pPr marL="0" lvl="0" indent="0" algn="r" defTabSz="311150">
            <a:lnSpc>
              <a:spcPct val="90000"/>
            </a:lnSpc>
            <a:spcBef>
              <a:spcPct val="0"/>
            </a:spcBef>
            <a:spcAft>
              <a:spcPct val="35000"/>
            </a:spcAft>
            <a:buNone/>
          </a:pPr>
          <a:r>
            <a:rPr lang="es-ES" sz="700" kern="1200" dirty="0"/>
            <a:t>Conjunto de Diagramas</a:t>
          </a:r>
        </a:p>
      </dsp:txBody>
      <dsp:txXfrm>
        <a:off x="6038283" y="1272428"/>
        <a:ext cx="1109523" cy="212763"/>
      </dsp:txXfrm>
    </dsp:sp>
    <dsp:sp modelId="{68DC429D-7F3C-446B-BB16-D1213175AA42}">
      <dsp:nvSpPr>
        <dsp:cNvPr id="0" name=""/>
        <dsp:cNvSpPr/>
      </dsp:nvSpPr>
      <dsp:spPr>
        <a:xfrm>
          <a:off x="2740933" y="1783061"/>
          <a:ext cx="1232803" cy="638291"/>
        </a:xfrm>
        <a:prstGeom prst="rect">
          <a:avLst/>
        </a:prstGeom>
        <a:solidFill>
          <a:schemeClr val="lt1">
            <a:hueOff val="0"/>
            <a:satOff val="0"/>
            <a:lumOff val="0"/>
            <a:alphaOff val="0"/>
          </a:schemeClr>
        </a:solidFill>
        <a:ln w="15875" cap="rnd"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90070" numCol="1" spcCol="1270" anchor="ctr" anchorCtr="0">
          <a:noAutofit/>
        </a:bodyPr>
        <a:lstStyle/>
        <a:p>
          <a:pPr marL="0" lvl="0" indent="0" algn="ctr" defTabSz="488950">
            <a:lnSpc>
              <a:spcPct val="90000"/>
            </a:lnSpc>
            <a:spcBef>
              <a:spcPct val="0"/>
            </a:spcBef>
            <a:spcAft>
              <a:spcPct val="35000"/>
            </a:spcAft>
            <a:buNone/>
          </a:pPr>
          <a:r>
            <a:rPr lang="es-ES" sz="1100" kern="1200" dirty="0"/>
            <a:t>Comportamiento</a:t>
          </a:r>
        </a:p>
      </dsp:txBody>
      <dsp:txXfrm>
        <a:off x="2740933" y="1783061"/>
        <a:ext cx="1232803" cy="638291"/>
      </dsp:txXfrm>
    </dsp:sp>
    <dsp:sp modelId="{DAFDF285-03B7-4FBD-AAE5-7D64AAADAAEC}">
      <dsp:nvSpPr>
        <dsp:cNvPr id="0" name=""/>
        <dsp:cNvSpPr/>
      </dsp:nvSpPr>
      <dsp:spPr>
        <a:xfrm>
          <a:off x="2987494" y="2279510"/>
          <a:ext cx="1109523" cy="212763"/>
        </a:xfrm>
        <a:prstGeom prst="rect">
          <a:avLst/>
        </a:prstGeom>
        <a:solidFill>
          <a:schemeClr val="accent2">
            <a:alpha val="90000"/>
            <a:tint val="40000"/>
            <a:hueOff val="0"/>
            <a:satOff val="0"/>
            <a:lumOff val="0"/>
            <a:alphaOff val="0"/>
          </a:schemeClr>
        </a:solidFill>
        <a:ln w="15875"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 tIns="4445" rIns="17780" bIns="4445" numCol="1" spcCol="1270" anchor="ctr" anchorCtr="0">
          <a:noAutofit/>
        </a:bodyPr>
        <a:lstStyle/>
        <a:p>
          <a:pPr marL="0" lvl="0" indent="0" algn="r" defTabSz="311150">
            <a:lnSpc>
              <a:spcPct val="90000"/>
            </a:lnSpc>
            <a:spcBef>
              <a:spcPct val="0"/>
            </a:spcBef>
            <a:spcAft>
              <a:spcPct val="35000"/>
            </a:spcAft>
            <a:buNone/>
          </a:pPr>
          <a:r>
            <a:rPr lang="es-ES" sz="700" kern="1200" dirty="0"/>
            <a:t>Conjunto de Diagramas</a:t>
          </a:r>
        </a:p>
      </dsp:txBody>
      <dsp:txXfrm>
        <a:off x="2987494" y="2279510"/>
        <a:ext cx="1109523" cy="212763"/>
      </dsp:txXfrm>
    </dsp:sp>
    <dsp:sp modelId="{DE1C32FE-2FBA-472A-8E93-FA2A7BAE2A52}">
      <dsp:nvSpPr>
        <dsp:cNvPr id="0" name=""/>
        <dsp:cNvSpPr/>
      </dsp:nvSpPr>
      <dsp:spPr>
        <a:xfrm>
          <a:off x="114236" y="2790143"/>
          <a:ext cx="1232803" cy="638291"/>
        </a:xfrm>
        <a:prstGeom prst="rect">
          <a:avLst/>
        </a:prstGeom>
        <a:solidFill>
          <a:schemeClr val="lt1">
            <a:hueOff val="0"/>
            <a:satOff val="0"/>
            <a:lumOff val="0"/>
            <a:alphaOff val="0"/>
          </a:schemeClr>
        </a:solidFill>
        <a:ln w="15875" cap="rnd"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90070" numCol="1" spcCol="1270" anchor="ctr" anchorCtr="0">
          <a:noAutofit/>
        </a:bodyPr>
        <a:lstStyle/>
        <a:p>
          <a:pPr marL="0" lvl="0" indent="0" algn="ctr" defTabSz="488950">
            <a:lnSpc>
              <a:spcPct val="90000"/>
            </a:lnSpc>
            <a:spcBef>
              <a:spcPct val="0"/>
            </a:spcBef>
            <a:spcAft>
              <a:spcPct val="35000"/>
            </a:spcAft>
            <a:buNone/>
          </a:pPr>
          <a:r>
            <a:rPr lang="es-ES" sz="1100" kern="1200" dirty="0"/>
            <a:t>Diagrama de Actividades</a:t>
          </a:r>
        </a:p>
      </dsp:txBody>
      <dsp:txXfrm>
        <a:off x="114236" y="2790143"/>
        <a:ext cx="1232803" cy="638291"/>
      </dsp:txXfrm>
    </dsp:sp>
    <dsp:sp modelId="{C9461FD0-706E-4AF6-9757-94D46A246B24}">
      <dsp:nvSpPr>
        <dsp:cNvPr id="0" name=""/>
        <dsp:cNvSpPr/>
      </dsp:nvSpPr>
      <dsp:spPr>
        <a:xfrm>
          <a:off x="360797" y="3286592"/>
          <a:ext cx="1109523" cy="212763"/>
        </a:xfrm>
        <a:prstGeom prst="rect">
          <a:avLst/>
        </a:prstGeom>
        <a:solidFill>
          <a:schemeClr val="accent2">
            <a:alpha val="90000"/>
            <a:tint val="40000"/>
            <a:hueOff val="0"/>
            <a:satOff val="0"/>
            <a:lumOff val="0"/>
            <a:alphaOff val="0"/>
          </a:schemeClr>
        </a:solidFill>
        <a:ln w="15875"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5715" rIns="22860" bIns="5715" numCol="1" spcCol="1270" anchor="ctr" anchorCtr="0">
          <a:noAutofit/>
        </a:bodyPr>
        <a:lstStyle/>
        <a:p>
          <a:pPr marL="0" lvl="0" indent="0" algn="r" defTabSz="400050">
            <a:lnSpc>
              <a:spcPct val="90000"/>
            </a:lnSpc>
            <a:spcBef>
              <a:spcPct val="0"/>
            </a:spcBef>
            <a:spcAft>
              <a:spcPct val="35000"/>
            </a:spcAft>
            <a:buNone/>
          </a:pPr>
          <a:r>
            <a:rPr lang="es-ES" sz="900" kern="1200" dirty="0"/>
            <a:t>Modificado UML™</a:t>
          </a:r>
        </a:p>
      </dsp:txBody>
      <dsp:txXfrm>
        <a:off x="360797" y="3286592"/>
        <a:ext cx="1109523" cy="212763"/>
      </dsp:txXfrm>
    </dsp:sp>
    <dsp:sp modelId="{E0B9FE0C-0F10-441B-AB91-11F21257A420}">
      <dsp:nvSpPr>
        <dsp:cNvPr id="0" name=""/>
        <dsp:cNvSpPr/>
      </dsp:nvSpPr>
      <dsp:spPr>
        <a:xfrm>
          <a:off x="1768190" y="2790143"/>
          <a:ext cx="1232803" cy="638291"/>
        </a:xfrm>
        <a:prstGeom prst="rect">
          <a:avLst/>
        </a:prstGeom>
        <a:solidFill>
          <a:schemeClr val="lt1">
            <a:hueOff val="0"/>
            <a:satOff val="0"/>
            <a:lumOff val="0"/>
            <a:alphaOff val="0"/>
          </a:schemeClr>
        </a:solidFill>
        <a:ln w="15875" cap="rnd"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90070" numCol="1" spcCol="1270" anchor="ctr" anchorCtr="0">
          <a:noAutofit/>
        </a:bodyPr>
        <a:lstStyle/>
        <a:p>
          <a:pPr marL="0" lvl="0" indent="0" algn="ctr" defTabSz="488950">
            <a:lnSpc>
              <a:spcPct val="90000"/>
            </a:lnSpc>
            <a:spcBef>
              <a:spcPct val="0"/>
            </a:spcBef>
            <a:spcAft>
              <a:spcPct val="35000"/>
            </a:spcAft>
            <a:buNone/>
          </a:pPr>
          <a:r>
            <a:rPr lang="es-ES" sz="1100" kern="1200" dirty="0"/>
            <a:t>Diagrama de Secuencias</a:t>
          </a:r>
        </a:p>
      </dsp:txBody>
      <dsp:txXfrm>
        <a:off x="1768190" y="2790143"/>
        <a:ext cx="1232803" cy="638291"/>
      </dsp:txXfrm>
    </dsp:sp>
    <dsp:sp modelId="{70939A82-6DE5-4812-A052-7437D3E0E31F}">
      <dsp:nvSpPr>
        <dsp:cNvPr id="0" name=""/>
        <dsp:cNvSpPr/>
      </dsp:nvSpPr>
      <dsp:spPr>
        <a:xfrm>
          <a:off x="2014750" y="3286592"/>
          <a:ext cx="1109523" cy="212763"/>
        </a:xfrm>
        <a:prstGeom prst="rect">
          <a:avLst/>
        </a:prstGeom>
        <a:solidFill>
          <a:schemeClr val="accent2">
            <a:alpha val="90000"/>
            <a:tint val="40000"/>
            <a:hueOff val="0"/>
            <a:satOff val="0"/>
            <a:lumOff val="0"/>
            <a:alphaOff val="0"/>
          </a:schemeClr>
        </a:solidFill>
        <a:ln w="15875"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3020" tIns="8255" rIns="33020" bIns="8255" numCol="1" spcCol="1270" anchor="ctr" anchorCtr="0">
          <a:noAutofit/>
        </a:bodyPr>
        <a:lstStyle/>
        <a:p>
          <a:pPr marL="0" lvl="0" indent="0" algn="r" defTabSz="577850">
            <a:lnSpc>
              <a:spcPct val="90000"/>
            </a:lnSpc>
            <a:spcBef>
              <a:spcPct val="0"/>
            </a:spcBef>
            <a:spcAft>
              <a:spcPct val="35000"/>
            </a:spcAft>
            <a:buNone/>
          </a:pPr>
          <a:r>
            <a:rPr lang="es-ES" sz="1300" kern="1200" dirty="0"/>
            <a:t>Igual UML™</a:t>
          </a:r>
        </a:p>
      </dsp:txBody>
      <dsp:txXfrm>
        <a:off x="2014750" y="3286592"/>
        <a:ext cx="1109523" cy="212763"/>
      </dsp:txXfrm>
    </dsp:sp>
    <dsp:sp modelId="{192ACB67-C87E-4ECF-97CB-8705F0CB67D9}">
      <dsp:nvSpPr>
        <dsp:cNvPr id="0" name=""/>
        <dsp:cNvSpPr/>
      </dsp:nvSpPr>
      <dsp:spPr>
        <a:xfrm>
          <a:off x="3422143" y="2790143"/>
          <a:ext cx="1647617" cy="638291"/>
        </a:xfrm>
        <a:prstGeom prst="rect">
          <a:avLst/>
        </a:prstGeom>
        <a:solidFill>
          <a:schemeClr val="lt1">
            <a:hueOff val="0"/>
            <a:satOff val="0"/>
            <a:lumOff val="0"/>
            <a:alphaOff val="0"/>
          </a:schemeClr>
        </a:solidFill>
        <a:ln w="15875" cap="rnd"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90070" numCol="1" spcCol="1270" anchor="ctr" anchorCtr="0">
          <a:noAutofit/>
        </a:bodyPr>
        <a:lstStyle/>
        <a:p>
          <a:pPr marL="0" lvl="0" indent="0" algn="ctr" defTabSz="488950">
            <a:lnSpc>
              <a:spcPct val="90000"/>
            </a:lnSpc>
            <a:spcBef>
              <a:spcPct val="0"/>
            </a:spcBef>
            <a:spcAft>
              <a:spcPct val="35000"/>
            </a:spcAft>
            <a:buNone/>
          </a:pPr>
          <a:r>
            <a:rPr lang="es-ES" sz="1100" kern="1200" dirty="0"/>
            <a:t>Diagrama de Máquina de Estados</a:t>
          </a:r>
        </a:p>
      </dsp:txBody>
      <dsp:txXfrm>
        <a:off x="3422143" y="2790143"/>
        <a:ext cx="1647617" cy="638291"/>
      </dsp:txXfrm>
    </dsp:sp>
    <dsp:sp modelId="{D0B666A1-16BE-46C2-97BE-EDBB44E0178C}">
      <dsp:nvSpPr>
        <dsp:cNvPr id="0" name=""/>
        <dsp:cNvSpPr/>
      </dsp:nvSpPr>
      <dsp:spPr>
        <a:xfrm>
          <a:off x="3876111" y="3286592"/>
          <a:ext cx="1109523" cy="212763"/>
        </a:xfrm>
        <a:prstGeom prst="rect">
          <a:avLst/>
        </a:prstGeom>
        <a:solidFill>
          <a:schemeClr val="accent2">
            <a:alpha val="90000"/>
            <a:tint val="40000"/>
            <a:hueOff val="0"/>
            <a:satOff val="0"/>
            <a:lumOff val="0"/>
            <a:alphaOff val="0"/>
          </a:schemeClr>
        </a:solidFill>
        <a:ln w="15875"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3020" tIns="8255" rIns="33020" bIns="8255" numCol="1" spcCol="1270" anchor="ctr" anchorCtr="0">
          <a:noAutofit/>
        </a:bodyPr>
        <a:lstStyle/>
        <a:p>
          <a:pPr marL="0" lvl="0" indent="0" algn="r" defTabSz="577850">
            <a:lnSpc>
              <a:spcPct val="90000"/>
            </a:lnSpc>
            <a:spcBef>
              <a:spcPct val="0"/>
            </a:spcBef>
            <a:spcAft>
              <a:spcPct val="35000"/>
            </a:spcAft>
            <a:buNone/>
          </a:pPr>
          <a:r>
            <a:rPr lang="es-ES" sz="1300" kern="1200" dirty="0"/>
            <a:t>Igual UML™</a:t>
          </a:r>
        </a:p>
      </dsp:txBody>
      <dsp:txXfrm>
        <a:off x="3876111" y="3286592"/>
        <a:ext cx="1109523" cy="212763"/>
      </dsp:txXfrm>
    </dsp:sp>
    <dsp:sp modelId="{A96DF9A7-BFF1-4712-B64D-2F3499E562E4}">
      <dsp:nvSpPr>
        <dsp:cNvPr id="0" name=""/>
        <dsp:cNvSpPr/>
      </dsp:nvSpPr>
      <dsp:spPr>
        <a:xfrm>
          <a:off x="5367630" y="2790143"/>
          <a:ext cx="1232803" cy="638291"/>
        </a:xfrm>
        <a:prstGeom prst="rect">
          <a:avLst/>
        </a:prstGeom>
        <a:solidFill>
          <a:schemeClr val="lt1">
            <a:hueOff val="0"/>
            <a:satOff val="0"/>
            <a:lumOff val="0"/>
            <a:alphaOff val="0"/>
          </a:schemeClr>
        </a:solidFill>
        <a:ln w="15875" cap="rnd"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90070" numCol="1" spcCol="1270" anchor="ctr" anchorCtr="0">
          <a:noAutofit/>
        </a:bodyPr>
        <a:lstStyle/>
        <a:p>
          <a:pPr marL="0" lvl="0" indent="0" algn="ctr" defTabSz="488950">
            <a:lnSpc>
              <a:spcPct val="90000"/>
            </a:lnSpc>
            <a:spcBef>
              <a:spcPct val="0"/>
            </a:spcBef>
            <a:spcAft>
              <a:spcPct val="35000"/>
            </a:spcAft>
            <a:buNone/>
          </a:pPr>
          <a:r>
            <a:rPr lang="es-ES" sz="1100" kern="1200" dirty="0"/>
            <a:t>Diagrama de Casos de Uso</a:t>
          </a:r>
        </a:p>
      </dsp:txBody>
      <dsp:txXfrm>
        <a:off x="5367630" y="2790143"/>
        <a:ext cx="1232803" cy="638291"/>
      </dsp:txXfrm>
    </dsp:sp>
    <dsp:sp modelId="{C7EC98A2-2B1D-42A0-AF52-39B5B6851D43}">
      <dsp:nvSpPr>
        <dsp:cNvPr id="0" name=""/>
        <dsp:cNvSpPr/>
      </dsp:nvSpPr>
      <dsp:spPr>
        <a:xfrm>
          <a:off x="5614191" y="3286592"/>
          <a:ext cx="1109523" cy="212763"/>
        </a:xfrm>
        <a:prstGeom prst="rect">
          <a:avLst/>
        </a:prstGeom>
        <a:solidFill>
          <a:schemeClr val="accent2">
            <a:alpha val="90000"/>
            <a:tint val="40000"/>
            <a:hueOff val="0"/>
            <a:satOff val="0"/>
            <a:lumOff val="0"/>
            <a:alphaOff val="0"/>
          </a:schemeClr>
        </a:solidFill>
        <a:ln w="15875"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3020" tIns="8255" rIns="33020" bIns="8255" numCol="1" spcCol="1270" anchor="ctr" anchorCtr="0">
          <a:noAutofit/>
        </a:bodyPr>
        <a:lstStyle/>
        <a:p>
          <a:pPr marL="0" lvl="0" indent="0" algn="r" defTabSz="577850">
            <a:lnSpc>
              <a:spcPct val="90000"/>
            </a:lnSpc>
            <a:spcBef>
              <a:spcPct val="0"/>
            </a:spcBef>
            <a:spcAft>
              <a:spcPct val="35000"/>
            </a:spcAft>
            <a:buNone/>
          </a:pPr>
          <a:r>
            <a:rPr lang="es-ES" sz="1300" kern="1200" dirty="0"/>
            <a:t>Igual UML™</a:t>
          </a:r>
        </a:p>
      </dsp:txBody>
      <dsp:txXfrm>
        <a:off x="5614191" y="3286592"/>
        <a:ext cx="1109523" cy="212763"/>
      </dsp:txXfrm>
    </dsp:sp>
    <dsp:sp modelId="{979A8D03-03D9-4864-BB5A-82B404DB9F96}">
      <dsp:nvSpPr>
        <dsp:cNvPr id="0" name=""/>
        <dsp:cNvSpPr/>
      </dsp:nvSpPr>
      <dsp:spPr>
        <a:xfrm>
          <a:off x="4394887" y="1783061"/>
          <a:ext cx="1232803" cy="638291"/>
        </a:xfrm>
        <a:prstGeom prst="rect">
          <a:avLst/>
        </a:prstGeom>
        <a:solidFill>
          <a:schemeClr val="lt1">
            <a:hueOff val="0"/>
            <a:satOff val="0"/>
            <a:lumOff val="0"/>
            <a:alphaOff val="0"/>
          </a:schemeClr>
        </a:solidFill>
        <a:ln w="15875" cap="rnd"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90070" numCol="1" spcCol="1270" anchor="ctr" anchorCtr="0">
          <a:noAutofit/>
        </a:bodyPr>
        <a:lstStyle/>
        <a:p>
          <a:pPr marL="0" lvl="0" indent="0" algn="ctr" defTabSz="488950">
            <a:lnSpc>
              <a:spcPct val="90000"/>
            </a:lnSpc>
            <a:spcBef>
              <a:spcPct val="0"/>
            </a:spcBef>
            <a:spcAft>
              <a:spcPct val="35000"/>
            </a:spcAft>
            <a:buNone/>
          </a:pPr>
          <a:r>
            <a:rPr lang="es-ES" sz="1100" kern="1200" dirty="0"/>
            <a:t>Diagrama de Requerimientos</a:t>
          </a:r>
        </a:p>
      </dsp:txBody>
      <dsp:txXfrm>
        <a:off x="4394887" y="1783061"/>
        <a:ext cx="1232803" cy="638291"/>
      </dsp:txXfrm>
    </dsp:sp>
    <dsp:sp modelId="{4D0FC34B-5B16-4BE4-90ED-C98F23065FD7}">
      <dsp:nvSpPr>
        <dsp:cNvPr id="0" name=""/>
        <dsp:cNvSpPr/>
      </dsp:nvSpPr>
      <dsp:spPr>
        <a:xfrm>
          <a:off x="4641448" y="2279510"/>
          <a:ext cx="1109523" cy="212763"/>
        </a:xfrm>
        <a:prstGeom prst="rect">
          <a:avLst/>
        </a:prstGeom>
        <a:solidFill>
          <a:schemeClr val="accent2">
            <a:alpha val="90000"/>
            <a:tint val="40000"/>
            <a:hueOff val="0"/>
            <a:satOff val="0"/>
            <a:lumOff val="0"/>
            <a:alphaOff val="0"/>
          </a:schemeClr>
        </a:solidFill>
        <a:ln w="15875"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5400" tIns="6350" rIns="25400" bIns="6350" numCol="1" spcCol="1270" anchor="ctr" anchorCtr="0">
          <a:noAutofit/>
        </a:bodyPr>
        <a:lstStyle/>
        <a:p>
          <a:pPr marL="0" lvl="0" indent="0" algn="r" defTabSz="444500">
            <a:lnSpc>
              <a:spcPct val="90000"/>
            </a:lnSpc>
            <a:spcBef>
              <a:spcPct val="0"/>
            </a:spcBef>
            <a:spcAft>
              <a:spcPct val="35000"/>
            </a:spcAft>
            <a:buNone/>
          </a:pPr>
          <a:r>
            <a:rPr lang="es-ES" sz="1000" kern="1200" dirty="0"/>
            <a:t>Nuevo Diagrama</a:t>
          </a:r>
        </a:p>
      </dsp:txBody>
      <dsp:txXfrm>
        <a:off x="4641448" y="2279510"/>
        <a:ext cx="1109523" cy="212763"/>
      </dsp:txXfrm>
    </dsp:sp>
    <dsp:sp modelId="{2D37F673-A713-4B5A-9F46-24A3E8593938}">
      <dsp:nvSpPr>
        <dsp:cNvPr id="0" name=""/>
        <dsp:cNvSpPr/>
      </dsp:nvSpPr>
      <dsp:spPr>
        <a:xfrm>
          <a:off x="8719231" y="1783061"/>
          <a:ext cx="1232803" cy="638291"/>
        </a:xfrm>
        <a:prstGeom prst="rect">
          <a:avLst/>
        </a:prstGeom>
        <a:solidFill>
          <a:schemeClr val="lt1">
            <a:hueOff val="0"/>
            <a:satOff val="0"/>
            <a:lumOff val="0"/>
            <a:alphaOff val="0"/>
          </a:schemeClr>
        </a:solidFill>
        <a:ln w="15875" cap="rnd"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90070" numCol="1" spcCol="1270" anchor="ctr" anchorCtr="0">
          <a:noAutofit/>
        </a:bodyPr>
        <a:lstStyle/>
        <a:p>
          <a:pPr marL="0" lvl="0" indent="0" algn="ctr" defTabSz="488950">
            <a:lnSpc>
              <a:spcPct val="90000"/>
            </a:lnSpc>
            <a:spcBef>
              <a:spcPct val="0"/>
            </a:spcBef>
            <a:spcAft>
              <a:spcPct val="35000"/>
            </a:spcAft>
            <a:buNone/>
          </a:pPr>
          <a:r>
            <a:rPr lang="es-ES" sz="1100" kern="1200" dirty="0"/>
            <a:t>Estructura</a:t>
          </a:r>
        </a:p>
      </dsp:txBody>
      <dsp:txXfrm>
        <a:off x="8719231" y="1783061"/>
        <a:ext cx="1232803" cy="638291"/>
      </dsp:txXfrm>
    </dsp:sp>
    <dsp:sp modelId="{61F08A4D-C499-45A8-BE7E-59F357BDAB03}">
      <dsp:nvSpPr>
        <dsp:cNvPr id="0" name=""/>
        <dsp:cNvSpPr/>
      </dsp:nvSpPr>
      <dsp:spPr>
        <a:xfrm>
          <a:off x="8965792" y="2279510"/>
          <a:ext cx="1109523" cy="212763"/>
        </a:xfrm>
        <a:prstGeom prst="rect">
          <a:avLst/>
        </a:prstGeom>
        <a:solidFill>
          <a:schemeClr val="accent2">
            <a:alpha val="90000"/>
            <a:tint val="40000"/>
            <a:hueOff val="0"/>
            <a:satOff val="0"/>
            <a:lumOff val="0"/>
            <a:alphaOff val="0"/>
          </a:schemeClr>
        </a:solidFill>
        <a:ln w="15875"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 tIns="4445" rIns="17780" bIns="4445" numCol="1" spcCol="1270" anchor="ctr" anchorCtr="0">
          <a:noAutofit/>
        </a:bodyPr>
        <a:lstStyle/>
        <a:p>
          <a:pPr marL="0" lvl="0" indent="0" algn="r" defTabSz="311150">
            <a:lnSpc>
              <a:spcPct val="90000"/>
            </a:lnSpc>
            <a:spcBef>
              <a:spcPct val="0"/>
            </a:spcBef>
            <a:spcAft>
              <a:spcPct val="35000"/>
            </a:spcAft>
            <a:buNone/>
          </a:pPr>
          <a:r>
            <a:rPr lang="es-ES" sz="700" kern="1200" dirty="0"/>
            <a:t>Conjunto de Diagramas</a:t>
          </a:r>
        </a:p>
      </dsp:txBody>
      <dsp:txXfrm>
        <a:off x="8965792" y="2279510"/>
        <a:ext cx="1109523" cy="212763"/>
      </dsp:txXfrm>
    </dsp:sp>
    <dsp:sp modelId="{9709197F-5222-4DA4-820A-3A2AFFC38E34}">
      <dsp:nvSpPr>
        <dsp:cNvPr id="0" name=""/>
        <dsp:cNvSpPr/>
      </dsp:nvSpPr>
      <dsp:spPr>
        <a:xfrm>
          <a:off x="7021584" y="2790143"/>
          <a:ext cx="1407578" cy="638291"/>
        </a:xfrm>
        <a:prstGeom prst="rect">
          <a:avLst/>
        </a:prstGeom>
        <a:solidFill>
          <a:schemeClr val="lt1">
            <a:hueOff val="0"/>
            <a:satOff val="0"/>
            <a:lumOff val="0"/>
            <a:alphaOff val="0"/>
          </a:schemeClr>
        </a:solidFill>
        <a:ln w="15875" cap="rnd"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90070" numCol="1" spcCol="1270" anchor="ctr" anchorCtr="0">
          <a:noAutofit/>
        </a:bodyPr>
        <a:lstStyle/>
        <a:p>
          <a:pPr marL="0" lvl="0" indent="0" algn="ctr" defTabSz="488950">
            <a:lnSpc>
              <a:spcPct val="90000"/>
            </a:lnSpc>
            <a:spcBef>
              <a:spcPct val="0"/>
            </a:spcBef>
            <a:spcAft>
              <a:spcPct val="35000"/>
            </a:spcAft>
            <a:buNone/>
          </a:pPr>
          <a:r>
            <a:rPr lang="es-ES" sz="1100" kern="1200" dirty="0"/>
            <a:t>Diagrama de Definición de Bloques</a:t>
          </a:r>
        </a:p>
      </dsp:txBody>
      <dsp:txXfrm>
        <a:off x="7021584" y="2790143"/>
        <a:ext cx="1407578" cy="638291"/>
      </dsp:txXfrm>
    </dsp:sp>
    <dsp:sp modelId="{042A0476-C533-4781-985D-5C19E20600C5}">
      <dsp:nvSpPr>
        <dsp:cNvPr id="0" name=""/>
        <dsp:cNvSpPr/>
      </dsp:nvSpPr>
      <dsp:spPr>
        <a:xfrm>
          <a:off x="7355532" y="3286592"/>
          <a:ext cx="1109523" cy="212763"/>
        </a:xfrm>
        <a:prstGeom prst="rect">
          <a:avLst/>
        </a:prstGeom>
        <a:solidFill>
          <a:schemeClr val="accent2">
            <a:alpha val="90000"/>
            <a:tint val="40000"/>
            <a:hueOff val="0"/>
            <a:satOff val="0"/>
            <a:lumOff val="0"/>
            <a:alphaOff val="0"/>
          </a:schemeClr>
        </a:solidFill>
        <a:ln w="15875"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5715" rIns="22860" bIns="5715" numCol="1" spcCol="1270" anchor="ctr" anchorCtr="0">
          <a:noAutofit/>
        </a:bodyPr>
        <a:lstStyle/>
        <a:p>
          <a:pPr marL="0" lvl="0" indent="0" algn="r" defTabSz="400050">
            <a:lnSpc>
              <a:spcPct val="90000"/>
            </a:lnSpc>
            <a:spcBef>
              <a:spcPct val="0"/>
            </a:spcBef>
            <a:spcAft>
              <a:spcPct val="35000"/>
            </a:spcAft>
            <a:buNone/>
          </a:pPr>
          <a:r>
            <a:rPr lang="es-ES" sz="900" kern="1200" dirty="0"/>
            <a:t>Modificado UML™</a:t>
          </a:r>
        </a:p>
      </dsp:txBody>
      <dsp:txXfrm>
        <a:off x="7355532" y="3286592"/>
        <a:ext cx="1109523" cy="212763"/>
      </dsp:txXfrm>
    </dsp:sp>
    <dsp:sp modelId="{9D49C236-10DA-4B19-8C58-AD67319B9E62}">
      <dsp:nvSpPr>
        <dsp:cNvPr id="0" name=""/>
        <dsp:cNvSpPr/>
      </dsp:nvSpPr>
      <dsp:spPr>
        <a:xfrm>
          <a:off x="8762925" y="2790143"/>
          <a:ext cx="1232803" cy="638291"/>
        </a:xfrm>
        <a:prstGeom prst="rect">
          <a:avLst/>
        </a:prstGeom>
        <a:solidFill>
          <a:schemeClr val="lt1">
            <a:hueOff val="0"/>
            <a:satOff val="0"/>
            <a:lumOff val="0"/>
            <a:alphaOff val="0"/>
          </a:schemeClr>
        </a:solidFill>
        <a:ln w="15875" cap="rnd"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90070" numCol="1" spcCol="1270" anchor="ctr" anchorCtr="0">
          <a:noAutofit/>
        </a:bodyPr>
        <a:lstStyle/>
        <a:p>
          <a:pPr marL="0" lvl="0" indent="0" algn="ctr" defTabSz="488950">
            <a:lnSpc>
              <a:spcPct val="90000"/>
            </a:lnSpc>
            <a:spcBef>
              <a:spcPct val="0"/>
            </a:spcBef>
            <a:spcAft>
              <a:spcPct val="35000"/>
            </a:spcAft>
            <a:buNone/>
          </a:pPr>
          <a:r>
            <a:rPr lang="es-ES" sz="1100" kern="1200" dirty="0"/>
            <a:t>Diagrama de Bloques Internos</a:t>
          </a:r>
        </a:p>
      </dsp:txBody>
      <dsp:txXfrm>
        <a:off x="8762925" y="2790143"/>
        <a:ext cx="1232803" cy="638291"/>
      </dsp:txXfrm>
    </dsp:sp>
    <dsp:sp modelId="{DFEBFD06-9F5B-4899-BDCB-0913753ED40E}">
      <dsp:nvSpPr>
        <dsp:cNvPr id="0" name=""/>
        <dsp:cNvSpPr/>
      </dsp:nvSpPr>
      <dsp:spPr>
        <a:xfrm>
          <a:off x="9009486" y="3286592"/>
          <a:ext cx="1109523" cy="212763"/>
        </a:xfrm>
        <a:prstGeom prst="rect">
          <a:avLst/>
        </a:prstGeom>
        <a:solidFill>
          <a:schemeClr val="accent2">
            <a:alpha val="90000"/>
            <a:tint val="40000"/>
            <a:hueOff val="0"/>
            <a:satOff val="0"/>
            <a:lumOff val="0"/>
            <a:alphaOff val="0"/>
          </a:schemeClr>
        </a:solidFill>
        <a:ln w="15875"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5715" rIns="22860" bIns="5715" numCol="1" spcCol="1270" anchor="ctr" anchorCtr="0">
          <a:noAutofit/>
        </a:bodyPr>
        <a:lstStyle/>
        <a:p>
          <a:pPr marL="0" lvl="0" indent="0" algn="r" defTabSz="400050">
            <a:lnSpc>
              <a:spcPct val="90000"/>
            </a:lnSpc>
            <a:spcBef>
              <a:spcPct val="0"/>
            </a:spcBef>
            <a:spcAft>
              <a:spcPct val="35000"/>
            </a:spcAft>
            <a:buNone/>
          </a:pPr>
          <a:r>
            <a:rPr lang="es-ES" sz="900" kern="1200" dirty="0"/>
            <a:t>Modificado UML™</a:t>
          </a:r>
        </a:p>
      </dsp:txBody>
      <dsp:txXfrm>
        <a:off x="9009486" y="3286592"/>
        <a:ext cx="1109523" cy="212763"/>
      </dsp:txXfrm>
    </dsp:sp>
    <dsp:sp modelId="{3F491F66-2E46-4797-8BB0-F3935652718F}">
      <dsp:nvSpPr>
        <dsp:cNvPr id="0" name=""/>
        <dsp:cNvSpPr/>
      </dsp:nvSpPr>
      <dsp:spPr>
        <a:xfrm>
          <a:off x="8762925" y="3797225"/>
          <a:ext cx="1232803" cy="638291"/>
        </a:xfrm>
        <a:prstGeom prst="rect">
          <a:avLst/>
        </a:prstGeom>
        <a:solidFill>
          <a:schemeClr val="lt1">
            <a:hueOff val="0"/>
            <a:satOff val="0"/>
            <a:lumOff val="0"/>
            <a:alphaOff val="0"/>
          </a:schemeClr>
        </a:solidFill>
        <a:ln w="15875" cap="rnd"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90070" numCol="1" spcCol="1270" anchor="ctr" anchorCtr="0">
          <a:noAutofit/>
        </a:bodyPr>
        <a:lstStyle/>
        <a:p>
          <a:pPr marL="0" lvl="0" indent="0" algn="ctr" defTabSz="488950">
            <a:lnSpc>
              <a:spcPct val="90000"/>
            </a:lnSpc>
            <a:spcBef>
              <a:spcPct val="0"/>
            </a:spcBef>
            <a:spcAft>
              <a:spcPct val="35000"/>
            </a:spcAft>
            <a:buNone/>
          </a:pPr>
          <a:r>
            <a:rPr lang="es-ES" sz="1100" kern="1200" dirty="0"/>
            <a:t>Diagrama de Parámetros</a:t>
          </a:r>
        </a:p>
      </dsp:txBody>
      <dsp:txXfrm>
        <a:off x="8762925" y="3797225"/>
        <a:ext cx="1232803" cy="638291"/>
      </dsp:txXfrm>
    </dsp:sp>
    <dsp:sp modelId="{AA22AD59-61AD-4F90-9E51-1004A7C9F8E4}">
      <dsp:nvSpPr>
        <dsp:cNvPr id="0" name=""/>
        <dsp:cNvSpPr/>
      </dsp:nvSpPr>
      <dsp:spPr>
        <a:xfrm>
          <a:off x="9009486" y="4293674"/>
          <a:ext cx="1109523" cy="212763"/>
        </a:xfrm>
        <a:prstGeom prst="rect">
          <a:avLst/>
        </a:prstGeom>
        <a:solidFill>
          <a:schemeClr val="accent2">
            <a:alpha val="90000"/>
            <a:tint val="40000"/>
            <a:hueOff val="0"/>
            <a:satOff val="0"/>
            <a:lumOff val="0"/>
            <a:alphaOff val="0"/>
          </a:schemeClr>
        </a:solidFill>
        <a:ln w="15875"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5715" rIns="22860" bIns="5715" numCol="1" spcCol="1270" anchor="ctr" anchorCtr="0">
          <a:noAutofit/>
        </a:bodyPr>
        <a:lstStyle/>
        <a:p>
          <a:pPr marL="0" lvl="0" indent="0" algn="r" defTabSz="400050">
            <a:lnSpc>
              <a:spcPct val="90000"/>
            </a:lnSpc>
            <a:spcBef>
              <a:spcPct val="0"/>
            </a:spcBef>
            <a:spcAft>
              <a:spcPct val="35000"/>
            </a:spcAft>
            <a:buNone/>
          </a:pPr>
          <a:r>
            <a:rPr lang="es-ES" sz="900" kern="1200" dirty="0"/>
            <a:t>Nuevo Diagrama</a:t>
          </a:r>
        </a:p>
      </dsp:txBody>
      <dsp:txXfrm>
        <a:off x="9009486" y="4293674"/>
        <a:ext cx="1109523" cy="212763"/>
      </dsp:txXfrm>
    </dsp:sp>
    <dsp:sp modelId="{9B493CE9-6918-4E20-9D78-9F8950EE93B7}">
      <dsp:nvSpPr>
        <dsp:cNvPr id="0" name=""/>
        <dsp:cNvSpPr/>
      </dsp:nvSpPr>
      <dsp:spPr>
        <a:xfrm>
          <a:off x="10416879" y="2790143"/>
          <a:ext cx="1232803" cy="638291"/>
        </a:xfrm>
        <a:prstGeom prst="rect">
          <a:avLst/>
        </a:prstGeom>
        <a:solidFill>
          <a:schemeClr val="lt1">
            <a:hueOff val="0"/>
            <a:satOff val="0"/>
            <a:lumOff val="0"/>
            <a:alphaOff val="0"/>
          </a:schemeClr>
        </a:solidFill>
        <a:ln w="15875" cap="rnd"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90070" numCol="1" spcCol="1270" anchor="ctr" anchorCtr="0">
          <a:noAutofit/>
        </a:bodyPr>
        <a:lstStyle/>
        <a:p>
          <a:pPr marL="0" lvl="0" indent="0" algn="ctr" defTabSz="488950">
            <a:lnSpc>
              <a:spcPct val="90000"/>
            </a:lnSpc>
            <a:spcBef>
              <a:spcPct val="0"/>
            </a:spcBef>
            <a:spcAft>
              <a:spcPct val="35000"/>
            </a:spcAft>
            <a:buNone/>
          </a:pPr>
          <a:r>
            <a:rPr lang="es-ES" sz="1100" kern="1200" dirty="0"/>
            <a:t>Diagrama de Paquetes</a:t>
          </a:r>
        </a:p>
      </dsp:txBody>
      <dsp:txXfrm>
        <a:off x="10416879" y="2790143"/>
        <a:ext cx="1232803" cy="638291"/>
      </dsp:txXfrm>
    </dsp:sp>
    <dsp:sp modelId="{87445DE7-10BE-4079-885A-CFF7375AE985}">
      <dsp:nvSpPr>
        <dsp:cNvPr id="0" name=""/>
        <dsp:cNvSpPr/>
      </dsp:nvSpPr>
      <dsp:spPr>
        <a:xfrm>
          <a:off x="10663439" y="3286592"/>
          <a:ext cx="1109523" cy="212763"/>
        </a:xfrm>
        <a:prstGeom prst="rect">
          <a:avLst/>
        </a:prstGeom>
        <a:solidFill>
          <a:schemeClr val="accent2">
            <a:alpha val="90000"/>
            <a:tint val="40000"/>
            <a:hueOff val="0"/>
            <a:satOff val="0"/>
            <a:lumOff val="0"/>
            <a:alphaOff val="0"/>
          </a:schemeClr>
        </a:solidFill>
        <a:ln w="15875"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3020" tIns="8255" rIns="33020" bIns="8255" numCol="1" spcCol="1270" anchor="ctr" anchorCtr="0">
          <a:noAutofit/>
        </a:bodyPr>
        <a:lstStyle/>
        <a:p>
          <a:pPr marL="0" lvl="0" indent="0" algn="r" defTabSz="577850">
            <a:lnSpc>
              <a:spcPct val="90000"/>
            </a:lnSpc>
            <a:spcBef>
              <a:spcPct val="0"/>
            </a:spcBef>
            <a:spcAft>
              <a:spcPct val="35000"/>
            </a:spcAft>
            <a:buNone/>
          </a:pPr>
          <a:r>
            <a:rPr lang="es-ES" sz="1300" kern="1200" dirty="0"/>
            <a:t>Igual UML™</a:t>
          </a:r>
        </a:p>
      </dsp:txBody>
      <dsp:txXfrm>
        <a:off x="10663439" y="3286592"/>
        <a:ext cx="1109523" cy="21276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A5C529A-1959-4F76-84F2-8A467B55E886}">
      <dsp:nvSpPr>
        <dsp:cNvPr id="0" name=""/>
        <dsp:cNvSpPr/>
      </dsp:nvSpPr>
      <dsp:spPr>
        <a:xfrm>
          <a:off x="2392024" y="1418"/>
          <a:ext cx="3588036" cy="767879"/>
        </a:xfrm>
        <a:prstGeom prst="rightArrow">
          <a:avLst>
            <a:gd name="adj1" fmla="val 75000"/>
            <a:gd name="adj2" fmla="val 50000"/>
          </a:avLst>
        </a:prstGeom>
        <a:solidFill>
          <a:schemeClr val="lt1">
            <a:alpha val="90000"/>
            <a:tint val="40000"/>
            <a:hueOff val="0"/>
            <a:satOff val="0"/>
            <a:lumOff val="0"/>
            <a:alphaOff val="0"/>
          </a:schemeClr>
        </a:solidFill>
        <a:ln w="15875" cap="rnd" cmpd="sng" algn="ctr">
          <a:solidFill>
            <a:schemeClr val="accent2">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 tIns="7620" rIns="7620" bIns="7620" numCol="1" spcCol="1270" anchor="t" anchorCtr="0">
          <a:noAutofit/>
        </a:bodyPr>
        <a:lstStyle/>
        <a:p>
          <a:pPr marL="114300" lvl="1" indent="-114300" algn="l" defTabSz="533400">
            <a:lnSpc>
              <a:spcPct val="90000"/>
            </a:lnSpc>
            <a:spcBef>
              <a:spcPct val="0"/>
            </a:spcBef>
            <a:spcAft>
              <a:spcPct val="15000"/>
            </a:spcAft>
            <a:buChar char="•"/>
          </a:pPr>
          <a:r>
            <a:rPr lang="es-ES" sz="1200" kern="1200" dirty="0"/>
            <a:t>Terabytes, Archivos, registros</a:t>
          </a:r>
        </a:p>
        <a:p>
          <a:pPr marL="114300" lvl="1" indent="-114300" algn="l" defTabSz="533400">
            <a:lnSpc>
              <a:spcPct val="90000"/>
            </a:lnSpc>
            <a:spcBef>
              <a:spcPct val="0"/>
            </a:spcBef>
            <a:spcAft>
              <a:spcPct val="15000"/>
            </a:spcAft>
            <a:buChar char="•"/>
          </a:pPr>
          <a:r>
            <a:rPr lang="es-ES" sz="1200" kern="1200" dirty="0"/>
            <a:t>Transacciones</a:t>
          </a:r>
        </a:p>
        <a:p>
          <a:pPr marL="114300" lvl="1" indent="-114300" algn="l" defTabSz="533400">
            <a:lnSpc>
              <a:spcPct val="90000"/>
            </a:lnSpc>
            <a:spcBef>
              <a:spcPct val="0"/>
            </a:spcBef>
            <a:spcAft>
              <a:spcPct val="15000"/>
            </a:spcAft>
            <a:buChar char="•"/>
          </a:pPr>
          <a:r>
            <a:rPr lang="es-ES" sz="1200" kern="1200" dirty="0"/>
            <a:t>Tablas, Vistas…</a:t>
          </a:r>
        </a:p>
      </dsp:txBody>
      <dsp:txXfrm>
        <a:off x="2392024" y="97403"/>
        <a:ext cx="3300081" cy="575909"/>
      </dsp:txXfrm>
    </dsp:sp>
    <dsp:sp modelId="{261F48D9-08A5-4D36-A743-7BC346EE994A}">
      <dsp:nvSpPr>
        <dsp:cNvPr id="0" name=""/>
        <dsp:cNvSpPr/>
      </dsp:nvSpPr>
      <dsp:spPr>
        <a:xfrm>
          <a:off x="0" y="1418"/>
          <a:ext cx="2392024" cy="767879"/>
        </a:xfrm>
        <a:prstGeom prst="roundRect">
          <a:avLst/>
        </a:prstGeom>
        <a:solidFill>
          <a:schemeClr val="lt1">
            <a:hueOff val="0"/>
            <a:satOff val="0"/>
            <a:lumOff val="0"/>
            <a:alphaOff val="0"/>
          </a:schemeClr>
        </a:solidFill>
        <a:ln w="15875" cap="rnd"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55245" rIns="110490" bIns="55245" numCol="1" spcCol="1270" anchor="ctr" anchorCtr="0">
          <a:noAutofit/>
        </a:bodyPr>
        <a:lstStyle/>
        <a:p>
          <a:pPr marL="0" lvl="0" indent="0" algn="ctr" defTabSz="1289050">
            <a:lnSpc>
              <a:spcPct val="90000"/>
            </a:lnSpc>
            <a:spcBef>
              <a:spcPct val="0"/>
            </a:spcBef>
            <a:spcAft>
              <a:spcPct val="35000"/>
            </a:spcAft>
            <a:buNone/>
          </a:pPr>
          <a:r>
            <a:rPr lang="es-ES" sz="2900" kern="1200" dirty="0"/>
            <a:t>Volumen</a:t>
          </a:r>
        </a:p>
      </dsp:txBody>
      <dsp:txXfrm>
        <a:off x="37485" y="38903"/>
        <a:ext cx="2317054" cy="692909"/>
      </dsp:txXfrm>
    </dsp:sp>
    <dsp:sp modelId="{6697B418-894A-4119-9723-4A263A064634}">
      <dsp:nvSpPr>
        <dsp:cNvPr id="0" name=""/>
        <dsp:cNvSpPr/>
      </dsp:nvSpPr>
      <dsp:spPr>
        <a:xfrm>
          <a:off x="2392024" y="846085"/>
          <a:ext cx="3588036" cy="767879"/>
        </a:xfrm>
        <a:prstGeom prst="rightArrow">
          <a:avLst>
            <a:gd name="adj1" fmla="val 75000"/>
            <a:gd name="adj2" fmla="val 50000"/>
          </a:avLst>
        </a:prstGeom>
        <a:solidFill>
          <a:schemeClr val="lt1">
            <a:alpha val="90000"/>
            <a:tint val="40000"/>
            <a:hueOff val="0"/>
            <a:satOff val="0"/>
            <a:lumOff val="0"/>
            <a:alphaOff val="0"/>
          </a:schemeClr>
        </a:solidFill>
        <a:ln w="15875" cap="rnd" cmpd="sng" algn="ctr">
          <a:solidFill>
            <a:schemeClr val="accent2">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 tIns="7620" rIns="7620" bIns="7620" numCol="1" spcCol="1270" anchor="t" anchorCtr="0">
          <a:noAutofit/>
        </a:bodyPr>
        <a:lstStyle/>
        <a:p>
          <a:pPr marL="114300" lvl="1" indent="-114300" algn="l" defTabSz="533400">
            <a:lnSpc>
              <a:spcPct val="90000"/>
            </a:lnSpc>
            <a:spcBef>
              <a:spcPct val="0"/>
            </a:spcBef>
            <a:spcAft>
              <a:spcPct val="15000"/>
            </a:spcAft>
            <a:buChar char="•"/>
          </a:pPr>
          <a:r>
            <a:rPr lang="es-ES" sz="1200" kern="1200" dirty="0"/>
            <a:t>Procesamiento por lotes</a:t>
          </a:r>
        </a:p>
        <a:p>
          <a:pPr marL="114300" lvl="1" indent="-114300" algn="l" defTabSz="533400">
            <a:lnSpc>
              <a:spcPct val="90000"/>
            </a:lnSpc>
            <a:spcBef>
              <a:spcPct val="0"/>
            </a:spcBef>
            <a:spcAft>
              <a:spcPct val="15000"/>
            </a:spcAft>
            <a:buChar char="•"/>
          </a:pPr>
          <a:r>
            <a:rPr lang="es-ES" sz="1200" kern="1200" dirty="0"/>
            <a:t>Tiempo cercano al real,</a:t>
          </a:r>
        </a:p>
        <a:p>
          <a:pPr marL="114300" lvl="1" indent="-114300" algn="l" defTabSz="533400">
            <a:lnSpc>
              <a:spcPct val="90000"/>
            </a:lnSpc>
            <a:spcBef>
              <a:spcPct val="0"/>
            </a:spcBef>
            <a:spcAft>
              <a:spcPct val="15000"/>
            </a:spcAft>
            <a:buChar char="•"/>
          </a:pPr>
          <a:r>
            <a:rPr lang="es-ES" sz="1200" kern="1200" dirty="0"/>
            <a:t>Procesos, Flujos de Información</a:t>
          </a:r>
        </a:p>
      </dsp:txBody>
      <dsp:txXfrm>
        <a:off x="2392024" y="942070"/>
        <a:ext cx="3300081" cy="575909"/>
      </dsp:txXfrm>
    </dsp:sp>
    <dsp:sp modelId="{08520A8D-9E18-46B1-8BE1-4E5FE17A3AA0}">
      <dsp:nvSpPr>
        <dsp:cNvPr id="0" name=""/>
        <dsp:cNvSpPr/>
      </dsp:nvSpPr>
      <dsp:spPr>
        <a:xfrm>
          <a:off x="0" y="859147"/>
          <a:ext cx="2392024" cy="767879"/>
        </a:xfrm>
        <a:prstGeom prst="roundRect">
          <a:avLst/>
        </a:prstGeom>
        <a:solidFill>
          <a:schemeClr val="lt1">
            <a:hueOff val="0"/>
            <a:satOff val="0"/>
            <a:lumOff val="0"/>
            <a:alphaOff val="0"/>
          </a:schemeClr>
        </a:solidFill>
        <a:ln w="15875" cap="rnd"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55245" rIns="110490" bIns="55245" numCol="1" spcCol="1270" anchor="ctr" anchorCtr="0">
          <a:noAutofit/>
        </a:bodyPr>
        <a:lstStyle/>
        <a:p>
          <a:pPr marL="0" lvl="0" indent="0" algn="ctr" defTabSz="1289050">
            <a:lnSpc>
              <a:spcPct val="90000"/>
            </a:lnSpc>
            <a:spcBef>
              <a:spcPct val="0"/>
            </a:spcBef>
            <a:spcAft>
              <a:spcPct val="35000"/>
            </a:spcAft>
            <a:buNone/>
          </a:pPr>
          <a:r>
            <a:rPr lang="es-ES" sz="2900" kern="1200" dirty="0"/>
            <a:t>Velocidad</a:t>
          </a:r>
        </a:p>
      </dsp:txBody>
      <dsp:txXfrm>
        <a:off x="37485" y="896632"/>
        <a:ext cx="2317054" cy="692909"/>
      </dsp:txXfrm>
    </dsp:sp>
    <dsp:sp modelId="{C5FE51E4-722B-4F2B-BA83-8A52FFB7F3F8}">
      <dsp:nvSpPr>
        <dsp:cNvPr id="0" name=""/>
        <dsp:cNvSpPr/>
      </dsp:nvSpPr>
      <dsp:spPr>
        <a:xfrm>
          <a:off x="2392024" y="1690753"/>
          <a:ext cx="3588036" cy="767879"/>
        </a:xfrm>
        <a:prstGeom prst="rightArrow">
          <a:avLst>
            <a:gd name="adj1" fmla="val 75000"/>
            <a:gd name="adj2" fmla="val 50000"/>
          </a:avLst>
        </a:prstGeom>
        <a:solidFill>
          <a:schemeClr val="lt1">
            <a:alpha val="90000"/>
            <a:tint val="40000"/>
            <a:hueOff val="0"/>
            <a:satOff val="0"/>
            <a:lumOff val="0"/>
            <a:alphaOff val="0"/>
          </a:schemeClr>
        </a:solidFill>
        <a:ln w="15875" cap="rnd" cmpd="sng" algn="ctr">
          <a:solidFill>
            <a:schemeClr val="accent2">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 tIns="7620" rIns="7620" bIns="7620" numCol="1" spcCol="1270" anchor="t" anchorCtr="0">
          <a:noAutofit/>
        </a:bodyPr>
        <a:lstStyle/>
        <a:p>
          <a:pPr marL="114300" lvl="1" indent="-114300" algn="l" defTabSz="533400">
            <a:lnSpc>
              <a:spcPct val="90000"/>
            </a:lnSpc>
            <a:spcBef>
              <a:spcPct val="0"/>
            </a:spcBef>
            <a:spcAft>
              <a:spcPct val="15000"/>
            </a:spcAft>
            <a:buChar char="•"/>
          </a:pPr>
          <a:r>
            <a:rPr lang="es-ES" sz="1200" kern="1200" dirty="0"/>
            <a:t>Estadísticas</a:t>
          </a:r>
        </a:p>
        <a:p>
          <a:pPr marL="114300" lvl="1" indent="-114300" algn="l" defTabSz="533400">
            <a:lnSpc>
              <a:spcPct val="90000"/>
            </a:lnSpc>
            <a:spcBef>
              <a:spcPct val="0"/>
            </a:spcBef>
            <a:spcAft>
              <a:spcPct val="15000"/>
            </a:spcAft>
            <a:buChar char="•"/>
          </a:pPr>
          <a:r>
            <a:rPr lang="es-ES" sz="1200" kern="1200" dirty="0"/>
            <a:t>Eventos, Correlaciones</a:t>
          </a:r>
        </a:p>
        <a:p>
          <a:pPr marL="114300" lvl="1" indent="-114300" algn="l" defTabSz="533400">
            <a:lnSpc>
              <a:spcPct val="90000"/>
            </a:lnSpc>
            <a:spcBef>
              <a:spcPct val="0"/>
            </a:spcBef>
            <a:spcAft>
              <a:spcPct val="15000"/>
            </a:spcAft>
            <a:buChar char="•"/>
          </a:pPr>
          <a:r>
            <a:rPr lang="es-ES" sz="1200" kern="1200" dirty="0"/>
            <a:t>Hipótesis, Pronósticos</a:t>
          </a:r>
        </a:p>
      </dsp:txBody>
      <dsp:txXfrm>
        <a:off x="2392024" y="1786738"/>
        <a:ext cx="3300081" cy="575909"/>
      </dsp:txXfrm>
    </dsp:sp>
    <dsp:sp modelId="{B3264CFC-B367-4B8D-B55A-B3BE3CD2925E}">
      <dsp:nvSpPr>
        <dsp:cNvPr id="0" name=""/>
        <dsp:cNvSpPr/>
      </dsp:nvSpPr>
      <dsp:spPr>
        <a:xfrm>
          <a:off x="0" y="1690753"/>
          <a:ext cx="2392024" cy="767879"/>
        </a:xfrm>
        <a:prstGeom prst="roundRect">
          <a:avLst/>
        </a:prstGeom>
        <a:solidFill>
          <a:schemeClr val="lt1">
            <a:hueOff val="0"/>
            <a:satOff val="0"/>
            <a:lumOff val="0"/>
            <a:alphaOff val="0"/>
          </a:schemeClr>
        </a:solidFill>
        <a:ln w="15875" cap="rnd"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55245" rIns="110490" bIns="55245" numCol="1" spcCol="1270" anchor="ctr" anchorCtr="0">
          <a:noAutofit/>
        </a:bodyPr>
        <a:lstStyle/>
        <a:p>
          <a:pPr marL="0" lvl="0" indent="0" algn="ctr" defTabSz="1289050">
            <a:lnSpc>
              <a:spcPct val="90000"/>
            </a:lnSpc>
            <a:spcBef>
              <a:spcPct val="0"/>
            </a:spcBef>
            <a:spcAft>
              <a:spcPct val="35000"/>
            </a:spcAft>
            <a:buNone/>
          </a:pPr>
          <a:r>
            <a:rPr lang="es-ES" sz="2900" kern="1200" dirty="0"/>
            <a:t>Valor</a:t>
          </a:r>
        </a:p>
      </dsp:txBody>
      <dsp:txXfrm>
        <a:off x="37485" y="1728238"/>
        <a:ext cx="2317054" cy="692909"/>
      </dsp:txXfrm>
    </dsp:sp>
    <dsp:sp modelId="{E0E29077-9398-4518-B9E4-FA74DAE0C8FD}">
      <dsp:nvSpPr>
        <dsp:cNvPr id="0" name=""/>
        <dsp:cNvSpPr/>
      </dsp:nvSpPr>
      <dsp:spPr>
        <a:xfrm>
          <a:off x="2392024" y="2535420"/>
          <a:ext cx="3588036" cy="767879"/>
        </a:xfrm>
        <a:prstGeom prst="rightArrow">
          <a:avLst>
            <a:gd name="adj1" fmla="val 75000"/>
            <a:gd name="adj2" fmla="val 50000"/>
          </a:avLst>
        </a:prstGeom>
        <a:solidFill>
          <a:schemeClr val="lt1">
            <a:alpha val="90000"/>
            <a:tint val="40000"/>
            <a:hueOff val="0"/>
            <a:satOff val="0"/>
            <a:lumOff val="0"/>
            <a:alphaOff val="0"/>
          </a:schemeClr>
        </a:solidFill>
        <a:ln w="15875" cap="rnd" cmpd="sng" algn="ctr">
          <a:solidFill>
            <a:schemeClr val="accent2">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 tIns="7620" rIns="7620" bIns="7620" numCol="1" spcCol="1270" anchor="t" anchorCtr="0">
          <a:noAutofit/>
        </a:bodyPr>
        <a:lstStyle/>
        <a:p>
          <a:pPr marL="114300" lvl="1" indent="-114300" algn="l" defTabSz="533400">
            <a:lnSpc>
              <a:spcPct val="90000"/>
            </a:lnSpc>
            <a:spcBef>
              <a:spcPct val="0"/>
            </a:spcBef>
            <a:spcAft>
              <a:spcPct val="15000"/>
            </a:spcAft>
            <a:buChar char="•"/>
          </a:pPr>
          <a:r>
            <a:rPr lang="es-ES" sz="1200" kern="1200" dirty="0" err="1"/>
            <a:t>Info</a:t>
          </a:r>
          <a:r>
            <a:rPr lang="es-ES" sz="1200" kern="1200" dirty="0"/>
            <a:t> Estructurada, No Estructurada</a:t>
          </a:r>
        </a:p>
        <a:p>
          <a:pPr marL="114300" lvl="1" indent="-114300" algn="l" defTabSz="533400">
            <a:lnSpc>
              <a:spcPct val="90000"/>
            </a:lnSpc>
            <a:spcBef>
              <a:spcPct val="0"/>
            </a:spcBef>
            <a:spcAft>
              <a:spcPct val="15000"/>
            </a:spcAft>
            <a:buChar char="•"/>
          </a:pPr>
          <a:r>
            <a:rPr lang="es-ES" sz="1200" kern="1200" dirty="0"/>
            <a:t>Imágenes, Sonido, Radares</a:t>
          </a:r>
        </a:p>
        <a:p>
          <a:pPr marL="114300" lvl="1" indent="-114300" algn="l" defTabSz="533400">
            <a:lnSpc>
              <a:spcPct val="90000"/>
            </a:lnSpc>
            <a:spcBef>
              <a:spcPct val="0"/>
            </a:spcBef>
            <a:spcAft>
              <a:spcPct val="15000"/>
            </a:spcAft>
            <a:buChar char="•"/>
          </a:pPr>
          <a:r>
            <a:rPr lang="es-ES" sz="1200" kern="1200" dirty="0"/>
            <a:t>GPS, Sensaciones, Redes Sociales</a:t>
          </a:r>
        </a:p>
      </dsp:txBody>
      <dsp:txXfrm>
        <a:off x="2392024" y="2631405"/>
        <a:ext cx="3300081" cy="575909"/>
      </dsp:txXfrm>
    </dsp:sp>
    <dsp:sp modelId="{CAF604C5-1695-4D7F-A136-2054D15F6658}">
      <dsp:nvSpPr>
        <dsp:cNvPr id="0" name=""/>
        <dsp:cNvSpPr/>
      </dsp:nvSpPr>
      <dsp:spPr>
        <a:xfrm>
          <a:off x="0" y="2535420"/>
          <a:ext cx="2392024" cy="767879"/>
        </a:xfrm>
        <a:prstGeom prst="roundRect">
          <a:avLst/>
        </a:prstGeom>
        <a:solidFill>
          <a:schemeClr val="lt1">
            <a:hueOff val="0"/>
            <a:satOff val="0"/>
            <a:lumOff val="0"/>
            <a:alphaOff val="0"/>
          </a:schemeClr>
        </a:solidFill>
        <a:ln w="15875" cap="rnd"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55245" rIns="110490" bIns="55245" numCol="1" spcCol="1270" anchor="ctr" anchorCtr="0">
          <a:noAutofit/>
        </a:bodyPr>
        <a:lstStyle/>
        <a:p>
          <a:pPr marL="0" lvl="0" indent="0" algn="ctr" defTabSz="1289050">
            <a:lnSpc>
              <a:spcPct val="90000"/>
            </a:lnSpc>
            <a:spcBef>
              <a:spcPct val="0"/>
            </a:spcBef>
            <a:spcAft>
              <a:spcPct val="35000"/>
            </a:spcAft>
            <a:buNone/>
          </a:pPr>
          <a:r>
            <a:rPr lang="es-ES" sz="2900" kern="1200" dirty="0"/>
            <a:t>Variedad</a:t>
          </a:r>
        </a:p>
      </dsp:txBody>
      <dsp:txXfrm>
        <a:off x="37485" y="2572905"/>
        <a:ext cx="2317054" cy="692909"/>
      </dsp:txXfrm>
    </dsp:sp>
    <dsp:sp modelId="{ECE144B5-CCC1-4C4D-987A-173B0D18401B}">
      <dsp:nvSpPr>
        <dsp:cNvPr id="0" name=""/>
        <dsp:cNvSpPr/>
      </dsp:nvSpPr>
      <dsp:spPr>
        <a:xfrm>
          <a:off x="2392024" y="3380088"/>
          <a:ext cx="3588036" cy="767879"/>
        </a:xfrm>
        <a:prstGeom prst="rightArrow">
          <a:avLst>
            <a:gd name="adj1" fmla="val 75000"/>
            <a:gd name="adj2" fmla="val 50000"/>
          </a:avLst>
        </a:prstGeom>
        <a:solidFill>
          <a:schemeClr val="lt1">
            <a:alpha val="90000"/>
            <a:tint val="40000"/>
            <a:hueOff val="0"/>
            <a:satOff val="0"/>
            <a:lumOff val="0"/>
            <a:alphaOff val="0"/>
          </a:schemeClr>
        </a:solidFill>
        <a:ln w="15875" cap="rnd" cmpd="sng" algn="ctr">
          <a:solidFill>
            <a:schemeClr val="accent2">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 tIns="7620" rIns="7620" bIns="7620" numCol="1" spcCol="1270" anchor="t" anchorCtr="0">
          <a:noAutofit/>
        </a:bodyPr>
        <a:lstStyle/>
        <a:p>
          <a:pPr marL="114300" lvl="1" indent="-114300" algn="l" defTabSz="533400">
            <a:lnSpc>
              <a:spcPct val="90000"/>
            </a:lnSpc>
            <a:spcBef>
              <a:spcPct val="0"/>
            </a:spcBef>
            <a:spcAft>
              <a:spcPct val="15000"/>
            </a:spcAft>
            <a:buChar char="•"/>
          </a:pPr>
          <a:r>
            <a:rPr lang="es-ES" sz="1200" kern="1200" dirty="0"/>
            <a:t>Autenticidad, Confianza</a:t>
          </a:r>
        </a:p>
        <a:p>
          <a:pPr marL="114300" lvl="1" indent="-114300" algn="l" defTabSz="533400">
            <a:lnSpc>
              <a:spcPct val="90000"/>
            </a:lnSpc>
            <a:spcBef>
              <a:spcPct val="0"/>
            </a:spcBef>
            <a:spcAft>
              <a:spcPct val="15000"/>
            </a:spcAft>
            <a:buChar char="•"/>
          </a:pPr>
          <a:r>
            <a:rPr lang="es-ES" sz="1200" kern="1200" dirty="0"/>
            <a:t>Originalidad, Reputación</a:t>
          </a:r>
        </a:p>
        <a:p>
          <a:pPr marL="114300" lvl="1" indent="-114300" algn="l" defTabSz="533400">
            <a:lnSpc>
              <a:spcPct val="90000"/>
            </a:lnSpc>
            <a:spcBef>
              <a:spcPct val="0"/>
            </a:spcBef>
            <a:spcAft>
              <a:spcPct val="15000"/>
            </a:spcAft>
            <a:buChar char="•"/>
          </a:pPr>
          <a:r>
            <a:rPr lang="es-ES" sz="1200" kern="1200" dirty="0"/>
            <a:t>Responsabilidad, Disponibilidad</a:t>
          </a:r>
        </a:p>
      </dsp:txBody>
      <dsp:txXfrm>
        <a:off x="2392024" y="3476073"/>
        <a:ext cx="3300081" cy="575909"/>
      </dsp:txXfrm>
    </dsp:sp>
    <dsp:sp modelId="{3930894E-85B4-4AC8-BF29-FA26F2879E8A}">
      <dsp:nvSpPr>
        <dsp:cNvPr id="0" name=""/>
        <dsp:cNvSpPr/>
      </dsp:nvSpPr>
      <dsp:spPr>
        <a:xfrm>
          <a:off x="0" y="3380088"/>
          <a:ext cx="2392024" cy="767879"/>
        </a:xfrm>
        <a:prstGeom prst="roundRect">
          <a:avLst/>
        </a:prstGeom>
        <a:solidFill>
          <a:schemeClr val="lt1">
            <a:hueOff val="0"/>
            <a:satOff val="0"/>
            <a:lumOff val="0"/>
            <a:alphaOff val="0"/>
          </a:schemeClr>
        </a:solidFill>
        <a:ln w="15875" cap="rnd"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55245" rIns="110490" bIns="55245" numCol="1" spcCol="1270" anchor="ctr" anchorCtr="0">
          <a:noAutofit/>
        </a:bodyPr>
        <a:lstStyle/>
        <a:p>
          <a:pPr marL="0" lvl="0" indent="0" algn="ctr" defTabSz="1289050">
            <a:lnSpc>
              <a:spcPct val="90000"/>
            </a:lnSpc>
            <a:spcBef>
              <a:spcPct val="0"/>
            </a:spcBef>
            <a:spcAft>
              <a:spcPct val="35000"/>
            </a:spcAft>
            <a:buNone/>
          </a:pPr>
          <a:r>
            <a:rPr lang="es-ES" sz="2900" kern="1200" dirty="0"/>
            <a:t>Veracidad</a:t>
          </a:r>
        </a:p>
      </dsp:txBody>
      <dsp:txXfrm>
        <a:off x="37485" y="3417573"/>
        <a:ext cx="2317054" cy="692909"/>
      </dsp:txXfrm>
    </dsp:sp>
  </dsp:spTree>
</dsp:drawing>
</file>

<file path=ppt/diagrams/layout1.xml><?xml version="1.0" encoding="utf-8"?>
<dgm:layoutDef xmlns:dgm="http://schemas.openxmlformats.org/drawingml/2006/diagram" xmlns:a="http://schemas.openxmlformats.org/drawingml/2006/main" uniqueId="urn:microsoft.com/office/officeart/2008/layout/NameandTitleOrganizationalChart">
  <dgm:title val=""/>
  <dgm:desc val=""/>
  <dgm:catLst>
    <dgm:cat type="hierarchy" pri="125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fact="0.9"/>
                  <dgm:constr type="l" for="ch" forName="titleText1" refType="w" fact="0.2"/>
                  <dgm:constr type="t" for="ch" forName="titleText1" refType="h" fact="0.7"/>
                  <dgm:constr type="w" for="ch" forName="titleText1" refType="w" fact="0.9"/>
                  <dgm:constr type="h" for="ch" forName="titleText1" refType="h" fact="0.3"/>
                  <dgm:constr type="primFontSz" for="des" forName="titleText1" refType="primFontSz" refFor="des" refForName="rootText1" op="lte"/>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fact="0.9"/>
                  <dgm:constr type="l" for="ch" forName="titleText1" refType="w" fact="0.2"/>
                  <dgm:constr type="t" for="ch" forName="titleText1" refType="h" fact="0.7"/>
                  <dgm:constr type="w" for="ch" forName="titleText1" refType="w" fact="0.9"/>
                  <dgm:constr type="h" for="ch" forName="titleText1" refType="h" fact="0.3"/>
                  <dgm:constr type="primFontSz" for="des" forName="titleText1" refType="primFontSz" refFor="des" refForName="rootText1" op="lte"/>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fact="0.9"/>
                  <dgm:constr type="l" for="ch" forName="titleText1" refType="w" fact="0.2"/>
                  <dgm:constr type="t" for="ch" forName="titleText1" refType="h" fact="0.7"/>
                  <dgm:constr type="w" for="ch" forName="titleText1" refType="w" fact="0.9"/>
                  <dgm:constr type="h" for="ch" forName="titleText1" refType="h" fact="0.3"/>
                  <dgm:constr type="primFontSz" for="des" forName="titleText1" refType="primFontSz" refFor="des" refForName="rootText1" op="lte"/>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fact="0.9"/>
                  <dgm:constr type="l" for="ch" forName="titleText1" refType="w" fact="0.2"/>
                  <dgm:constr type="t" for="ch" forName="titleText1" refType="h" fact="0.7"/>
                  <dgm:constr type="w" for="ch" forName="titleText1" refType="w" fact="0.9"/>
                  <dgm:constr type="h" for="ch" forName="titleText1" refType="h" fact="0.3"/>
                  <dgm:constr type="primFontSz" for="des" forName="titleText1" refType="primFontSz" refFor="des" refForName="rootText1" op="lte"/>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Max/>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h" fact="0.4"/>
              </dgm:constrLst>
              <dgm:ruleLst>
                <dgm:rule type="primFontSz" val="5" fact="NaN" max="NaN"/>
              </dgm:ruleLst>
            </dgm:layoutNode>
            <dgm:layoutNode name="titleText1" styleLbl="fgAcc0">
              <dgm:varLst>
                <dgm:chMax val="0"/>
                <dgm:chPref val="0"/>
              </dgm:varLst>
              <dgm:alg type="tx">
                <dgm:param type="parTxLTRAlign" val="r"/>
              </dgm:alg>
              <dgm:shape xmlns:r="http://schemas.openxmlformats.org/officeDocument/2006/relationships" type="rect" r:blip="">
                <dgm:adjLst/>
              </dgm:shape>
              <dgm:presOf axis="followSib" ptType="sibTrans" hideLastTrans="0" cnt="1"/>
              <dgm:constrLst>
                <dgm:constr type="primFontSz" val="65"/>
                <dgm:constr type="lMarg" refType="primFontSz" fact="0.2"/>
                <dgm:constr type="rMarg" refType="primFontSz" fact="0.2"/>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alg type="conn">
                            <dgm:param type="connRout" val="bend"/>
                            <dgm:param type="dim" val="1D"/>
                            <dgm:param type="endSty" val="noArr"/>
                            <dgm:param type="begPts" val="bCtr"/>
                            <dgm:param type="endPts" val="tCtr"/>
                            <dgm:param type="bendPt" val="end"/>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41" func="var" arg="hierBranch" op="equ" val="hang">
                    <dgm:layoutNode name="Name42">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3">
                    <dgm:layoutNode name="Name44">
                      <dgm:choose name="Name45">
                        <dgm:if name="Name46" axis="self" func="depth" op="lte" val="2">
                          <dgm:choose name="Name47">
                            <dgm:if name="Name48" axis="par ch" ptType="node asst" func="cnt" op="gte" val="1">
                              <dgm:alg type="conn">
                                <dgm:param type="connRout" val="bend"/>
                                <dgm:param type="dim" val="1D"/>
                                <dgm:param type="endSty" val="noArr"/>
                                <dgm:param type="begPts" val="bCtr"/>
                                <dgm:param type="endPts" val="midL midR"/>
                              </dgm:alg>
                            </dgm:if>
                            <dgm:else name="Name49">
                              <dgm:alg type="conn">
                                <dgm:param type="connRout" val="bend"/>
                                <dgm:param type="dim" val="1D"/>
                                <dgm:param type="endSty" val="noArr"/>
                                <dgm:param type="begPts" val="bCtr"/>
                                <dgm:param type="endPts" val="midL midR"/>
                                <dgm:param type="srcNode" val="rootConnector1"/>
                              </dgm:alg>
                            </dgm:else>
                          </dgm:choose>
                        </dgm:if>
                        <dgm:else name="Name50">
                          <dgm:choose name="Name51">
                            <dgm:if name="Name52" axis="par ch" ptType="node asst" func="cnt" op="gte" val="1">
                              <dgm:alg type="conn">
                                <dgm:param type="connRout" val="bend"/>
                                <dgm:param type="dim" val="1D"/>
                                <dgm:param type="endSty" val="noArr"/>
                                <dgm:param type="begPts" val="bCtr"/>
                                <dgm:param type="endPts" val="midL midR"/>
                              </dgm:alg>
                            </dgm:if>
                            <dgm:else name="Name53">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54">
                  <dgm:if name="Name55" func="var" arg="hierBranch" op="equ" val="l">
                    <dgm:choose name="Name56">
                      <dgm:if name="Name57"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58">
                        <dgm:alg type="hierRoot">
                          <dgm:param type="hierAlign" val="tR"/>
                        </dgm:alg>
                        <dgm:shape xmlns:r="http://schemas.openxmlformats.org/officeDocument/2006/relationships" r:blip="">
                          <dgm:adjLst/>
                        </dgm:shape>
                        <dgm:presOf/>
                        <dgm:constrLst>
                          <dgm:constr type="alignOff" val="0.25"/>
                        </dgm:constrLst>
                      </dgm:else>
                    </dgm:choose>
                  </dgm:if>
                  <dgm:if name="Name59" func="var" arg="hierBranch" op="equ" val="r">
                    <dgm:choose name="Name60">
                      <dgm:if name="Name61"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2">
                        <dgm:alg type="hierRoot">
                          <dgm:param type="hierAlign" val="tL"/>
                        </dgm:alg>
                        <dgm:shape xmlns:r="http://schemas.openxmlformats.org/officeDocument/2006/relationships" r:blip="">
                          <dgm:adjLst/>
                        </dgm:shape>
                        <dgm:presOf/>
                        <dgm:constrLst>
                          <dgm:constr type="alignOff" val="0.25"/>
                        </dgm:constrLst>
                      </dgm:else>
                    </dgm:choose>
                  </dgm:if>
                  <dgm:if name="Name63"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4" func="var" arg="hierBranch" op="equ" val="init">
                    <dgm:alg type="hierRoot"/>
                    <dgm:shape xmlns:r="http://schemas.openxmlformats.org/officeDocument/2006/relationships" r:blip="">
                      <dgm:adjLst/>
                    </dgm:shape>
                    <dgm:presOf/>
                    <dgm:constrLst>
                      <dgm:constr type="alignOff"/>
                      <dgm:constr type="bendDist" for="des" ptType="parTrans" refType="sp" fact="0.5"/>
                    </dgm:constrLst>
                  </dgm:if>
                  <dgm:else name="Name65">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66">
                    <dgm:if name="Name67" func="var" arg="hierBranch" op="equ" val="init">
                      <dgm:constrLst>
                        <dgm:constr type="l" for="ch" forName="rootText"/>
                        <dgm:constr type="t" for="ch" forName="rootText"/>
                        <dgm:constr type="w" for="ch" forName="rootText" refType="w"/>
                        <dgm:constr type="h" for="ch" forName="rootText" refType="h" fact="0.9"/>
                        <dgm:constr type="l" for="ch" forName="titleText2" refType="w" fact="0.2"/>
                        <dgm:constr type="t" for="ch" forName="titleText2" refType="h" fact="0.7"/>
                        <dgm:constr type="w" for="ch" forName="titleText2" refType="w" fact="0.9"/>
                        <dgm:constr type="h" for="ch" forName="titleText2" refType="h" fact="0.3"/>
                        <dgm:constr type="primFontSz" for="des" forName="titleText2" refType="primFontSz" refFor="des" refForName="rootText1" op="lte"/>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68" func="var" arg="hierBranch" op="equ" val="l">
                      <dgm:constrLst>
                        <dgm:constr type="l" for="ch" forName="rootText"/>
                        <dgm:constr type="t" for="ch" forName="rootText"/>
                        <dgm:constr type="w" for="ch" forName="rootText" refType="w"/>
                        <dgm:constr type="h" for="ch" forName="rootText" refType="h" fact="0.9"/>
                        <dgm:constr type="l" for="ch" forName="titleText2" refType="w" fact="0.2"/>
                        <dgm:constr type="t" for="ch" forName="titleText2" refType="h" fact="0.7"/>
                        <dgm:constr type="w" for="ch" forName="titleText2" refType="w" fact="0.9"/>
                        <dgm:constr type="h" for="ch" forName="titleText2" refType="h" fact="0.3"/>
                        <dgm:constr type="primFontSz" for="des" forName="titleText2" refType="primFontSz" refFor="des" refForName="rootText1" op="lte"/>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69" func="var" arg="hierBranch" op="equ" val="r">
                      <dgm:constrLst>
                        <dgm:constr type="l" for="ch" forName="rootText"/>
                        <dgm:constr type="t" for="ch" forName="rootText"/>
                        <dgm:constr type="w" for="ch" forName="rootText" refType="w"/>
                        <dgm:constr type="h" for="ch" forName="rootText" refType="h" fact="0.9"/>
                        <dgm:constr type="l" for="ch" forName="titleText2" refType="w" fact="0.2"/>
                        <dgm:constr type="t" for="ch" forName="titleText2" refType="h" fact="0.7"/>
                        <dgm:constr type="w" for="ch" forName="titleText2" refType="w" fact="0.9"/>
                        <dgm:constr type="h" for="ch" forName="titleText2" refType="h" fact="0.3"/>
                        <dgm:constr type="primFontSz" for="des" forName="titleText2" refType="primFontSz" refFor="des" refForName="rootText1" op="lte"/>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70">
                      <dgm:constrLst>
                        <dgm:constr type="l" for="ch" forName="rootText"/>
                        <dgm:constr type="t" for="ch" forName="rootText"/>
                        <dgm:constr type="w" for="ch" forName="rootText" refType="w"/>
                        <dgm:constr type="h" for="ch" forName="rootText" refType="h" fact="0.9"/>
                        <dgm:constr type="l" for="ch" forName="titleText2" refType="w" fact="0.2"/>
                        <dgm:constr type="t" for="ch" forName="titleText2" refType="h" fact="0.7"/>
                        <dgm:constr type="w" for="ch" forName="titleText2" refType="w" fact="0.9"/>
                        <dgm:constr type="h" for="ch" forName="titleText2" refType="h" fact="0.3"/>
                        <dgm:constr type="primFontSz" for="des" forName="titleText2" refType="primFontSz" refFor="des" refForName="rootText1" op="lte"/>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varLst>
                      <dgm:chMax/>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h" fact="0.4"/>
                    </dgm:constrLst>
                    <dgm:ruleLst>
                      <dgm:rule type="primFontSz" val="5" fact="NaN" max="NaN"/>
                    </dgm:ruleLst>
                  </dgm:layoutNode>
                  <dgm:layoutNode name="titleText2" styleLbl="fgAcc1">
                    <dgm:varLst>
                      <dgm:chMax val="0"/>
                      <dgm:chPref val="0"/>
                    </dgm:varLst>
                    <dgm:alg type="tx">
                      <dgm:param type="parTxLTRAlign" val="r"/>
                    </dgm:alg>
                    <dgm:shape xmlns:r="http://schemas.openxmlformats.org/officeDocument/2006/relationships" type="rect" r:blip="">
                      <dgm:adjLst/>
                    </dgm:shape>
                    <dgm:presOf axis="followSib" ptType="sibTrans" hideLastTrans="0" cnt="1"/>
                    <dgm:constrLst>
                      <dgm:constr type="primFontSz" val="65"/>
                      <dgm:constr type="lMarg" refType="primFontSz" fact="0.2"/>
                      <dgm:constr type="rMarg" refType="primFontSz" fact="0.2"/>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71">
                    <dgm:if name="Name72" func="var" arg="hierBranch" op="equ" val="l">
                      <dgm:alg type="hierChild">
                        <dgm:param type="chAlign" val="r"/>
                        <dgm:param type="linDir" val="fromT"/>
                      </dgm:alg>
                    </dgm:if>
                    <dgm:if name="Name73" func="var" arg="hierBranch" op="equ" val="r">
                      <dgm:alg type="hierChild">
                        <dgm:param type="chAlign" val="l"/>
                        <dgm:param type="linDir" val="fromT"/>
                      </dgm:alg>
                    </dgm:if>
                    <dgm:if name="Name74" func="var" arg="hierBranch" op="equ" val="hang">
                      <dgm:choose name="Name75">
                        <dgm:if name="Name76" func="var" arg="dir" op="equ" val="norm">
                          <dgm:alg type="hierChild">
                            <dgm:param type="chAlign" val="l"/>
                            <dgm:param type="linDir" val="fromL"/>
                            <dgm:param type="secChAlign" val="t"/>
                            <dgm:param type="secLinDir" val="fromT"/>
                          </dgm:alg>
                        </dgm:if>
                        <dgm:else name="Name77">
                          <dgm:alg type="hierChild">
                            <dgm:param type="chAlign" val="l"/>
                            <dgm:param type="linDir" val="fromR"/>
                            <dgm:param type="secChAlign" val="t"/>
                            <dgm:param type="secLinDir" val="fromT"/>
                          </dgm:alg>
                        </dgm:else>
                      </dgm:choose>
                    </dgm:if>
                    <dgm:if name="Name78" func="var" arg="hierBranch" op="equ" val="std">
                      <dgm:choose name="Name79">
                        <dgm:if name="Name80" func="var" arg="dir" op="equ" val="norm">
                          <dgm:alg type="hierChild"/>
                        </dgm:if>
                        <dgm:else name="Name81">
                          <dgm:alg type="hierChild">
                            <dgm:param type="linDir" val="fromR"/>
                          </dgm:alg>
                        </dgm:else>
                      </dgm:choose>
                    </dgm:if>
                    <dgm:if name="Name82" func="var" arg="hierBranch" op="equ" val="init">
                      <dgm:choose name="Name83">
                        <dgm:if name="Name84" func="var" arg="dir" op="equ" val="norm">
                          <dgm:alg type="hierChild"/>
                        </dgm:if>
                        <dgm:else name="Name85">
                          <dgm:alg type="hierChild">
                            <dgm:param type="linDir" val="fromR"/>
                          </dgm:alg>
                        </dgm:else>
                      </dgm:choose>
                    </dgm:if>
                    <dgm:else name="Name86"/>
                  </dgm:choose>
                  <dgm:shape xmlns:r="http://schemas.openxmlformats.org/officeDocument/2006/relationships" r:blip="">
                    <dgm:adjLst/>
                  </dgm:shape>
                  <dgm:presOf/>
                  <dgm:constrLst/>
                  <dgm:ruleLst/>
                  <dgm:forEach name="Name87" ref="rep2a"/>
                </dgm:layoutNode>
                <dgm:layoutNode name="hierChild5">
                  <dgm:choose name="Name88">
                    <dgm:if name="Name89" func="var" arg="dir" op="equ" val="norm">
                      <dgm:alg type="hierChild">
                        <dgm:param type="chAlign" val="l"/>
                        <dgm:param type="linDir" val="fromL"/>
                        <dgm:param type="secChAlign" val="t"/>
                        <dgm:param type="secLinDir" val="fromT"/>
                      </dgm:alg>
                    </dgm:if>
                    <dgm:else name="Name90">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91" ref="rep2b"/>
                </dgm:layoutNode>
              </dgm:layoutNode>
            </dgm:forEach>
          </dgm:layoutNode>
          <dgm:layoutNode name="hierChild3">
            <dgm:choose name="Name92">
              <dgm:if name="Name93" func="var" arg="dir" op="equ" val="norm">
                <dgm:alg type="hierChild">
                  <dgm:param type="chAlign" val="l"/>
                  <dgm:param type="linDir" val="fromL"/>
                  <dgm:param type="secChAlign" val="t"/>
                  <dgm:param type="secLinDir" val="fromT"/>
                </dgm:alg>
              </dgm:if>
              <dgm:else name="Name94">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95" axis="precedSib" ptType="parTrans" st="-1" cnt="1">
                <dgm:layoutNode name="Name96">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97">
                  <dgm:if name="Name98" func="var" arg="hierBranch" op="equ" val="l">
                    <dgm:alg type="hierRoot">
                      <dgm:param type="hierAlign" val="tR"/>
                    </dgm:alg>
                    <dgm:shape xmlns:r="http://schemas.openxmlformats.org/officeDocument/2006/relationships" r:blip="">
                      <dgm:adjLst/>
                    </dgm:shape>
                    <dgm:presOf/>
                    <dgm:constrLst>
                      <dgm:constr type="alignOff" val="0.65"/>
                    </dgm:constrLst>
                  </dgm:if>
                  <dgm:if name="Name99" func="var" arg="hierBranch" op="equ" val="r">
                    <dgm:alg type="hierRoot">
                      <dgm:param type="hierAlign" val="tL"/>
                    </dgm:alg>
                    <dgm:shape xmlns:r="http://schemas.openxmlformats.org/officeDocument/2006/relationships" r:blip="">
                      <dgm:adjLst/>
                    </dgm:shape>
                    <dgm:presOf/>
                    <dgm:constrLst>
                      <dgm:constr type="alignOff" val="0.65"/>
                    </dgm:constrLst>
                  </dgm:if>
                  <dgm:if name="Name100" func="var" arg="hierBranch" op="equ" val="hang">
                    <dgm:alg type="hierRoot"/>
                    <dgm:shape xmlns:r="http://schemas.openxmlformats.org/officeDocument/2006/relationships" r:blip="">
                      <dgm:adjLst/>
                    </dgm:shape>
                    <dgm:presOf/>
                    <dgm:constrLst>
                      <dgm:constr type="alignOff" val="0.65"/>
                    </dgm:constrLst>
                  </dgm:if>
                  <dgm:if name="Name101"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02" func="var" arg="hierBranch" op="equ" val="init">
                    <dgm:alg type="hierRoot"/>
                    <dgm:shape xmlns:r="http://schemas.openxmlformats.org/officeDocument/2006/relationships" r:blip="">
                      <dgm:adjLst/>
                    </dgm:shape>
                    <dgm:presOf/>
                    <dgm:constrLst>
                      <dgm:constr type="alignOff"/>
                      <dgm:constr type="bendDist" for="des" ptType="parTrans" refType="sp" fact="0.5"/>
                    </dgm:constrLst>
                  </dgm:if>
                  <dgm:else name="Name103"/>
                </dgm:choose>
                <dgm:ruleLst/>
                <dgm:layoutNode name="rootComposite3">
                  <dgm:alg type="composite"/>
                  <dgm:shape xmlns:r="http://schemas.openxmlformats.org/officeDocument/2006/relationships" r:blip="">
                    <dgm:adjLst/>
                  </dgm:shape>
                  <dgm:presOf axis="self" ptType="node" cnt="1"/>
                  <dgm:choose name="Name104">
                    <dgm:if name="Name105" func="var" arg="hierBranch" op="equ" val="init">
                      <dgm:constrLst>
                        <dgm:constr type="l" for="ch" forName="rootText3"/>
                        <dgm:constr type="t" for="ch" forName="rootText3"/>
                        <dgm:constr type="w" for="ch" forName="rootText3" refType="w"/>
                        <dgm:constr type="h" for="ch" forName="rootText3" refType="h" fact="0.9"/>
                        <dgm:constr type="l" for="ch" forName="titleText3" refType="w" fact="0.2"/>
                        <dgm:constr type="t" for="ch" forName="titleText3" refType="h" fact="0.7"/>
                        <dgm:constr type="w" for="ch" forName="titleText3" refType="w" fact="0.9"/>
                        <dgm:constr type="h" for="ch" forName="titleText3" refType="h" fact="0.3"/>
                        <dgm:constr type="primFontSz" for="des" forName="titleText3" refType="primFontSz" refFor="des" refForName="rootText3" op="lte"/>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06" func="var" arg="hierBranch" op="equ" val="l">
                      <dgm:constrLst>
                        <dgm:constr type="l" for="ch" forName="rootText3"/>
                        <dgm:constr type="t" for="ch" forName="rootText3"/>
                        <dgm:constr type="w" for="ch" forName="rootText3" refType="w"/>
                        <dgm:constr type="h" for="ch" forName="rootText3" refType="h" fact="0.9"/>
                        <dgm:constr type="l" for="ch" forName="titleText3" refType="w" fact="0.2"/>
                        <dgm:constr type="t" for="ch" forName="titleText3" refType="h" fact="0.7"/>
                        <dgm:constr type="w" for="ch" forName="titleText3" refType="w" fact="0.9"/>
                        <dgm:constr type="h" for="ch" forName="titleText3" refType="h" fact="0.3"/>
                        <dgm:constr type="primFontSz" for="des" forName="titleText3" refType="primFontSz" refFor="des" refForName="rootText3" op="lte"/>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07" func="var" arg="hierBranch" op="equ" val="r">
                      <dgm:constrLst>
                        <dgm:constr type="l" for="ch" forName="rootText3"/>
                        <dgm:constr type="t" for="ch" forName="rootText3"/>
                        <dgm:constr type="w" for="ch" forName="rootText3" refType="w"/>
                        <dgm:constr type="h" for="ch" forName="rootText3" refType="h" fact="0.9"/>
                        <dgm:constr type="l" for="ch" forName="titleText3" refType="w" fact="0.2"/>
                        <dgm:constr type="t" for="ch" forName="titleText3" refType="h" fact="0.7"/>
                        <dgm:constr type="w" for="ch" forName="titleText3" refType="w" fact="0.9"/>
                        <dgm:constr type="h" for="ch" forName="titleText3" refType="h" fact="0.3"/>
                        <dgm:constr type="primFontSz" for="des" forName="titleText3" refType="primFontSz" refFor="des" refForName="rootText3" op="lte"/>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08">
                      <dgm:constrLst>
                        <dgm:constr type="l" for="ch" forName="rootText3"/>
                        <dgm:constr type="t" for="ch" forName="rootText3"/>
                        <dgm:constr type="w" for="ch" forName="rootText3" refType="w"/>
                        <dgm:constr type="h" for="ch" forName="rootText3" refType="h" fact="0.9"/>
                        <dgm:constr type="l" for="ch" forName="titleText3" refType="w" fact="0.2"/>
                        <dgm:constr type="t" for="ch" forName="titleText3" refType="h" fact="0.7"/>
                        <dgm:constr type="w" for="ch" forName="titleText3" refType="w" fact="0.9"/>
                        <dgm:constr type="h" for="ch" forName="titleText3" refType="h" fact="0.3"/>
                        <dgm:constr type="primFontSz" for="des" forName="titleText3" refType="primFontSz" refFor="des" refForName="rootText3" op="lte"/>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styleLbl="asst1">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h" fact="0.4"/>
                    </dgm:constrLst>
                    <dgm:ruleLst>
                      <dgm:rule type="primFontSz" val="5" fact="NaN" max="NaN"/>
                    </dgm:ruleLst>
                  </dgm:layoutNode>
                  <dgm:layoutNode name="titleText3" styleLbl="fgAcc2">
                    <dgm:varLst>
                      <dgm:chMax val="0"/>
                      <dgm:chPref val="0"/>
                    </dgm:varLst>
                    <dgm:alg type="tx">
                      <dgm:param type="parTxLTRAlign" val="r"/>
                    </dgm:alg>
                    <dgm:shape xmlns:r="http://schemas.openxmlformats.org/officeDocument/2006/relationships" type="rect" r:blip="">
                      <dgm:adjLst/>
                    </dgm:shape>
                    <dgm:presOf axis="followSib" ptType="sibTrans" hideLastTrans="0" cnt="1"/>
                    <dgm:constrLst>
                      <dgm:constr type="primFontSz" val="65"/>
                      <dgm:constr type="lMarg" refType="primFontSz" fact="0.2"/>
                      <dgm:constr type="rMarg" refType="primFontSz" fact="0.2"/>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09">
                    <dgm:if name="Name110" func="var" arg="hierBranch" op="equ" val="l">
                      <dgm:alg type="hierChild">
                        <dgm:param type="chAlign" val="r"/>
                        <dgm:param type="linDir" val="fromT"/>
                      </dgm:alg>
                    </dgm:if>
                    <dgm:if name="Name111" func="var" arg="hierBranch" op="equ" val="r">
                      <dgm:alg type="hierChild">
                        <dgm:param type="chAlign" val="l"/>
                        <dgm:param type="linDir" val="fromT"/>
                      </dgm:alg>
                    </dgm:if>
                    <dgm:if name="Name112" func="var" arg="hierBranch" op="equ" val="hang">
                      <dgm:choose name="Name113">
                        <dgm:if name="Name114" func="var" arg="dir" op="equ" val="norm">
                          <dgm:alg type="hierChild">
                            <dgm:param type="chAlign" val="l"/>
                            <dgm:param type="linDir" val="fromL"/>
                            <dgm:param type="secChAlign" val="t"/>
                            <dgm:param type="secLinDir" val="fromT"/>
                          </dgm:alg>
                        </dgm:if>
                        <dgm:else name="Name115">
                          <dgm:alg type="hierChild">
                            <dgm:param type="chAlign" val="l"/>
                            <dgm:param type="linDir" val="fromR"/>
                            <dgm:param type="secChAlign" val="t"/>
                            <dgm:param type="secLinDir" val="fromT"/>
                          </dgm:alg>
                        </dgm:else>
                      </dgm:choose>
                    </dgm:if>
                    <dgm:if name="Name116" func="var" arg="hierBranch" op="equ" val="std">
                      <dgm:choose name="Name117">
                        <dgm:if name="Name118" func="var" arg="dir" op="equ" val="norm">
                          <dgm:alg type="hierChild"/>
                        </dgm:if>
                        <dgm:else name="Name119">
                          <dgm:alg type="hierChild">
                            <dgm:param type="linDir" val="fromR"/>
                          </dgm:alg>
                        </dgm:else>
                      </dgm:choose>
                    </dgm:if>
                    <dgm:if name="Name120" func="var" arg="hierBranch" op="equ" val="init">
                      <dgm:alg type="hierChild"/>
                    </dgm:if>
                    <dgm:else name="Name121"/>
                  </dgm:choose>
                  <dgm:shape xmlns:r="http://schemas.openxmlformats.org/officeDocument/2006/relationships" r:blip="">
                    <dgm:adjLst/>
                  </dgm:shape>
                  <dgm:presOf/>
                  <dgm:constrLst/>
                  <dgm:ruleLst/>
                  <dgm:forEach name="Name122" ref="rep2a"/>
                </dgm:layoutNode>
                <dgm:layoutNode name="hierChild7">
                  <dgm:choose name="Name123">
                    <dgm:if name="Name124" func="var" arg="dir" op="equ" val="norm">
                      <dgm:alg type="hierChild">
                        <dgm:param type="chAlign" val="l"/>
                        <dgm:param type="linDir" val="fromL"/>
                        <dgm:param type="secChAlign" val="t"/>
                        <dgm:param type="secLinDir" val="fromT"/>
                      </dgm:alg>
                    </dgm:if>
                    <dgm:else name="Name12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26"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1:49:25.855"/>
    </inkml:context>
    <inkml:brush xml:id="br0">
      <inkml:brushProperty name="width" value="0.05" units="cm"/>
      <inkml:brushProperty name="height" value="0.05" units="cm"/>
    </inkml:brush>
  </inkml:definitions>
  <inkml:trace contextRef="#ctx0" brushRef="#br0">442 71 464,'-7'-64'7678,"7"58"-2883,0 15-2530,-1 10-962,-1 0 0,-8 37 0,-3 17-178,-136 817 2066,112-700-2995,-41 159-723,69-316-226,4-16-506,0 1 1,-2-1 0,-8 18-1,15-34 1050,-1 0-1,0 0 1,1 0 0,-1 0-1,0 0 1,1 0-1,-1 0 1,0 0 0,0 0-1,0 0 1,0 0-1,0 0 1,0-1-1,0 1 1,0 0 0,0-1-1,0 1 1,-1-1-1,1 1 1,0-1 0,0 0-1,0 1 1,-1-1-1,1 0 1,0 0-1,0 0 1,-1 0 0,1 0-1,0 0 1,-1 0-1,1 0 1,0-1 0,0 1-1,0 0 1,-1-1-1,1 1 1,0-1 0,0 0-1,0 1 1,0-1-1,0 0 1,0 1-1,-1-2 1,-3-2-220,1 1 1,0-1-1,1 1 1,-1-1-1,1 0 0,-1-1 1,1 1-1,0 0 0,1-1 1,-3-5-1,-12-40-1078</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1:49:31.020"/>
    </inkml:context>
    <inkml:brush xml:id="br0">
      <inkml:brushProperty name="width" value="0.05" units="cm"/>
      <inkml:brushProperty name="height" value="0.05" units="cm"/>
    </inkml:brush>
  </inkml:definitions>
  <inkml:trace contextRef="#ctx0" brushRef="#br0">1 321 416,'6'-196'2832,"-6"112"2902,0 43 2214,0 48-3408,0 11-3247,0-14-341,0 64-104,17 520 7356,-10-508-8204,18 151 0,-21-197-738,-3-27 201,-1 0 0,1 0 0,0-1-1,1 1 1,0 0 0,0-1 0,0 1 0,1-1 0,4 9 0,-7-15 349,0 0 0,0 1 0,0-1 0,1 0 1,-1 0-1,0 1 0,0-1 0,0 0 1,1 1-564,-1-1 563,1 0 0,-1 0 0,0 1 1,0-1-1,1 0 0,-1 0 0,0 0 1,0 0-1,1 0 0,-1 0 0,0 0 0,1 0 1,-1 0-1,0 0 0,0 0 0,1 0 1,-1 0-1,0 0 0,1 0 0,-1 0 1,0 0-1,1 0 0,-1 0 0,0 0 1,0-1-1,1 1 0,9-12-4455,1-16 400,4-73-3219,-13 58 6072</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1:55:11.068"/>
    </inkml:context>
    <inkml:brush xml:id="br0">
      <inkml:brushProperty name="width" value="0.05" units="cm"/>
      <inkml:brushProperty name="height" value="0.05" units="cm"/>
    </inkml:brush>
  </inkml:definitions>
  <inkml:trace contextRef="#ctx0" brushRef="#br0">474 18 608,'8'-14'2256,"-10"11"356,-5 7-1031,-119 115 7143,71-70-6372,2 2 0,-70 88 0,122-137-2348,-1 0 0,1 0-1,-1 0 1,1 1 0,0-1 0,0 1 0,0-1-1,0 0 1,0 1 0,0 0 0,1-1 0,-1 1-1,1-1 1,0 1 0,0 0 0,0-1-1,0 1 1,0 0 0,1-1 0,-1 1 0,1-1-1,-1 1 1,1 0 0,0-1 0,0 0 0,0 1-1,1-1 1,-1 0 0,1 1 0,-1-1-1,1 0 1,-1 0 0,1 0 0,0 0 0,0-1-1,0 1 1,4 2 0,9 7-148,1-1-1,0-1 1,1 0 0,24 9 0,-11-4-194,18 10 28,-1 3-1,50 38 1,-94-63 339,-1 0-1,1 0 1,-1 0 0,0 0 0,0 0-1,0 0 1,0 1 0,0-1 0,0 1-1,-1-1 1,1 1 0,-1 0 0,0 0-1,1 0 1,-1 0 0,-1-1 0,1 1 0,0 1-1,-1-1 1,0 0 0,1 0 0,-1 0-1,0 0 1,-1 0 0,1 0 0,0 0-1,-1 0 1,0 0 0,0 0 0,0 0-1,0 0 1,0 0 0,0-1 0,-1 1-1,0 0 1,1-1 0,-1 1 0,0-1-1,0 0 1,0 1 0,0-1 0,-1 0-1,1 0 1,-5 2 0,-16 12 98,0-2 1,-1 0-1,-1-2 1,0-1-1,-1-1 1,0-1-1,-1-1 0,1-1 1,-1-1-1,-1-2 1,1-1-1,-47 0 1,13-3-3335,60 0 3055,1 0 0,-1 0 0,1 0 1,0 0-1,-1 0 0,1 0 0,-1 0 0,1 0 1,-1 0-1,1 0 0,-1 0 0,1 0 0,0-1 0,-1 1 1,1 0-1,-1 0 0,1 0 0,0-1 0,-1 1 1,1 0-1,-1 0 0,1-1 0,0 1 0,-1 0 1,1-1-1,0 1 0,0 0 0,-1-1 0,1 1 0,0-1 1,0 1-1,0 0 0,-1-1 0,1 1 0,0-1 1,0 0-1,7-19-3736,21-16-211,68-45-578,-40 28 2239</inkml:trace>
</inkml:ink>
</file>

<file path=ppt/ink/ink10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4:27.871"/>
    </inkml:context>
    <inkml:brush xml:id="br0">
      <inkml:brushProperty name="width" value="0.05" units="cm"/>
      <inkml:brushProperty name="height" value="0.05" units="cm"/>
    </inkml:brush>
  </inkml:definitions>
  <inkml:trace contextRef="#ctx0" brushRef="#br0">1 58 608,'21'0'1169,"5"-4"13526,-26-1-11270,-15-1-1376,15 0-704,0 2-2402,0-2-1936,0 1-1361,11-5-496,4-1 672</inkml:trace>
</inkml:ink>
</file>

<file path=ppt/ink/ink10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3:48.538"/>
    </inkml:context>
    <inkml:brush xml:id="br0">
      <inkml:brushProperty name="width" value="0.05" units="cm"/>
      <inkml:brushProperty name="height" value="0.05" units="cm"/>
    </inkml:brush>
  </inkml:definitions>
  <inkml:trace contextRef="#ctx0" brushRef="#br0">252 51 512,'12'-19'619,"-10"18"-495,-1-1-1,0 0 1,1 0 0,-1 0 0,0-1-1,0 1 1,0 0 0,0 0 0,0 0 0,-1-1-1,1 1 1,0-5 0,-1 34 8444,1 6-3294,0 43-1868,1 67-6017,-2-86 3949,-1-35-1333,-1 0-1,-5 26 0,3-27 67,0 1 1,1 26-1,-22-48-44,-209 0 2320,233 0-2291,28 2 81,4 6-133,0-2 0,0-1 1,1-1-1,0-2 1,-1-1-1,47-5 1,9 2-31,-50 2-132,-36 0 78,-12-16-11880,-10-10 6862,10 10 3089</inkml:trace>
</inkml:ink>
</file>

<file path=ppt/ink/ink10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3:49.070"/>
    </inkml:context>
    <inkml:brush xml:id="br0">
      <inkml:brushProperty name="width" value="0.05" units="cm"/>
      <inkml:brushProperty name="height" value="0.05" units="cm"/>
    </inkml:brush>
  </inkml:definitions>
  <inkml:trace contextRef="#ctx0" brushRef="#br0">70 93 240,'-40'16'991,"38"-15"-928,1-1 0,-1 1-1,1 0 1,-1 0-1,1-1 1,0 1-1,0 0 1,-1 0 0,1 1-1,0-1 1,0 0-1,0 0 1,0 1-1,0-1 1,0 0 0,1 1-1,-1-1 1,0 1-1,1-1 1,-1 1-1,1-1 1,-1 3 0,-4-2 296,6-4 1408,9-4-1592,-1 0 1,0-1-1,0 0 1,-1-1-1,0 0 0,9-11 1,31-28-38,-47 47-154,1-1 0,-1 0 0,0 0 0,0 0 0,0 0 0,0-1 0,0 1 0,0 0 0,0 0 0,0-1 0,0 1 0,-1 0 0,1-1 0,-1 1 0,1 0 0,-1-1 0,1 1 0,-1-1 0,1-2 0,-6 2-1070,-3 15-312,-1-4 387,-2-8-8</inkml:trace>
</inkml:ink>
</file>

<file path=ppt/ink/ink10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3:50.082"/>
    </inkml:context>
    <inkml:brush xml:id="br0">
      <inkml:brushProperty name="width" value="0.05" units="cm"/>
      <inkml:brushProperty name="height" value="0.05" units="cm"/>
    </inkml:brush>
  </inkml:definitions>
  <inkml:trace contextRef="#ctx0" brushRef="#br0">1 205 144,'0'0'2873,"10"-22"-1515,89-55-17,40-28 200,-138 105-1509,-1 0 0,0 0 0,1 0 0,-1 0 0,1 0 0,-1 0 0,1 0 0,-1 0 1,1 0-1,-1 0 0,0 0 0,1 0 0,-1 0 0,1 0 0,-1 1 0,1-1 0,-1 0 1,0 0-1,1 0 0,-1 1 0,0-1 0,1 0 0,-1 1 0,0-1 0,1 0 0,-1 1 0,0-1 1,1 0-1,-1 1 0,0-1 0,0 0 0,0 1 0,1-1 0,-1 1 0,0-1 0,0 0 0,0 1 1,0-1-1,0 1 0,0-1 0,0 1 0,0-1 0,0 0 0,0 1 0,0-1 0,0 1 0,0-1 1,0 1-1,0-1 0,0 1 0,-1 0 0,1 37 387,0-27-125,10 286 1131,-9-112-1385,-1-108-280,0-74-83,4-35-7804,2 12 6962</inkml:trace>
</inkml:ink>
</file>

<file path=ppt/ink/ink10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3:51.134"/>
    </inkml:context>
    <inkml:brush xml:id="br0">
      <inkml:brushProperty name="width" value="0.05" units="cm"/>
      <inkml:brushProperty name="height" value="0.05" units="cm"/>
    </inkml:brush>
  </inkml:definitions>
  <inkml:trace contextRef="#ctx0" brushRef="#br0">139 7 144,'0'0'97,"0"0"-1,0-1 1,0 1-1,0 0 1,-1-1-1,1 1 1,0 0-1,0-1 1,0 1-1,-1 0 1,1-1-1,0 1 1,0 0-1,-1 0 1,1-1-1,0 1 1,0 0-1,-1 0 1,1-1-1,0 1 1,-1 0-1,1 0 1,0 0-1,-1 0 1,1 0-1,0-1 1,-1 1 0,1 0-1,-1 0 1,1 0-1,0 0 1,-1 0-1,1 0 1,0 0-1,-1 0 1,1 0-1,-1 1 1,1-1-1,0 0 1,-1 0-1,1 0 1,-1 1-1,0-1 51,0 0-1,0 0 0,0 1 1,0-1-1,1 0 0,-1 1 1,0-1-1,0 1 1,0-1-1,1 1 0,-1-1 1,0 1-1,0 0 0,1-1 1,-1 1-1,0 0 1,1-1-1,-1 3 0,-1 5 24,1 0-1,-1 0 0,2 1 1,0-1-1,0 1 0,1 12 1,-1 37 170,-10 32-257,1 162 0,9-250-129,1-20-270,-1 1 109,-1 0-1,0 0 1,-1 0 0,-1 1 0,-8-30 0,5 26-24,2 0 1,0-1 0,-1-35-1,3 39 213,0 0 0,-1 1-1,0-1 1,-1 1 0,-11-26 0,16 42 24,-1 0 1,0 0-1,0 0 1,0-1-1,0 1 1,0 0-1,0 0 1,0 0-1,0 0 1,0-1-1,0 1 1,0 0-1,-1 0 1,1 0-1,0-1 1,0 1-1,0 0 1,0 0-1,0 0 1,0 0-1,0-1 1,0 1-1,-1 0 1,1 0-1,0 0 1,0 0-1,0 0 1,0-1-1,0 1 1,-1 0-1,1 0 1,0 0 0,0 0-1,0 0 1,0 0-1,-1 0 1,1 0-1,0 0 1,0 0-1,0 0 1,-1 0-1,1 0 1,0 0-1,0 0 1,0 0-1,-1 0 1,1 0-1,0 0 1,0 0-1,0 0 1,-1 0-1,1 0 1,0 0-1,0 0 1,0 0-1,0 0 1,-1 1-1,1-1 1,0 0-1,0 0 1,0 0-1,0 0 1,0 0-1,0 1 1,-1-1-1,1 0 1,0 0-1,0 0 1,0 1-1,-7 23 139,-1 37 34,8 313 584,0-372-752,2-30-113,16-26 102,-11 37 1,-2 0 0,1 0 0,-2-1 1,-1 1-1,0-1 0,1-22 0,-4-170 808,0 208-751,-3 13 41,-5 9-66,0 0-1,2 0 1,0 1-1,1-1 1,-3 32 0,0 109-144,8-158 15,0-6-517,0-405 367,0 406 246,0 35-846,0 3-1848,0-16 1189</inkml:trace>
</inkml:ink>
</file>

<file path=ppt/ink/ink10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3:52.072"/>
    </inkml:context>
    <inkml:brush xml:id="br0">
      <inkml:brushProperty name="width" value="0.05" units="cm"/>
      <inkml:brushProperty name="height" value="0.05" units="cm"/>
    </inkml:brush>
  </inkml:definitions>
  <inkml:trace contextRef="#ctx0" brushRef="#br0">148 98 720,'-10'3'420,"0"0"0,-1-1-1,1 0 1,0-1-1,-1 0 1,1 0 0,-1-2-1,-11 0 1,-20 12 18139,45-10-17447,9 2-856,1 0 0,-1-1 0,1 0 0,-1-1 0,1 0-1,0-1 1,18-3 0,12 2-51,427-13 166,-196-5-677,-110 9-2141,-1-4-5253,-147 13 6610,-13 1 595,0 0-1,0 0 1,0 0 0,1-1-1,-1 1 1,0-1 0,0 0-1,0 0 1,2-1 0,-3 1 173,-1 0 1,0-1-1,0 1 0,0 0 1,0 0-1,-1 0 1,1-1-1,0 1 1,0-1-1,-1 1 0,1 0 1,-1-1-1,1 1 1,-1-1-1,0 1 1,1-1-1,-1 1 0,0-1 1,0 0-1,0 1 1,-1-3-1,1 3 269,0 1 1,0-1-1,0 0 0,0 1 1,0-1-1,-1 0 0,1 1 1,0-1-1,0 1 0,-1-1 1,1 1-1,0-1 0,-1 1 1,1-1-1,-1 1 0,1-1 1,-1 1-1,1-1 0,-1 1 1,1 0-1,-1-1 0,1 1 1,-2-1-1,-3-3-284,2-11-418</inkml:trace>
</inkml:ink>
</file>

<file path=ppt/ink/ink10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3:52.416"/>
    </inkml:context>
    <inkml:brush xml:id="br0">
      <inkml:brushProperty name="width" value="0.05" units="cm"/>
      <inkml:brushProperty name="height" value="0.05" units="cm"/>
    </inkml:brush>
  </inkml:definitions>
  <inkml:trace contextRef="#ctx0" brushRef="#br0">127 16 544,'-1'-1'114,"1"0"-1,-1 0 1,0 0-1,1 0 1,-1 0-1,0 1 1,0-1-1,0 0 1,0 0-1,1 1 1,-1-1-1,0 0 1,0 1-1,0-1 1,0 1-1,-1 0 1,1-1-1,0 1 1,0 0-1,0 0 1,0-1-1,0 1 1,0 0-1,-1 0 1,-1 0-1,-35-1 7090,37 1-6578,27 11 5597,12 18-5061,36 35-1733,-61-52 300,-1 0 1,-1 1 0,0 0-1,-1 1 1,0 0-1,-1 1 1,12 25 0,-19-35 191,0 0 1,0 0-1,0 0 1,-1 0 0,0 1-1,0-1 1,0 0-1,0 1 1,-1-1-1,0 0 1,0 1 0,-1-1-1,0 1 1,1-1-1,-2 0 1,1 0 0,-1 0-1,1 1 1,-1-1-1,-1-1 1,1 1-1,-1 0 1,0-1 0,0 1-1,0-1 1,-1 0-1,1 0 1,-5 4 0,-5 3-227,0-1 1,0-1 0,-1 0 0,0-1 0,0 0 0,-1-1 0,-28 9-1,28-11-950,0-2 0,-1 0 0,1 0 0,-29-1 0,22-2-785</inkml:trace>
</inkml:ink>
</file>

<file path=ppt/ink/ink10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3:55.613"/>
    </inkml:context>
    <inkml:brush xml:id="br0">
      <inkml:brushProperty name="width" value="0.05" units="cm"/>
      <inkml:brushProperty name="height" value="0.05" units="cm"/>
    </inkml:brush>
  </inkml:definitions>
  <inkml:trace contextRef="#ctx0" brushRef="#br0">199 360 144,'1'-2'31,"33"-49"643,-3-2 0,-2-2 0,35-91 0,-52 94 6305,-10 52-6757,0 1 1,0-1-1,-1 1 1,1 0 0,0 0-1,0 0 1,0 0-1,-1 0 1,1 0-1,0 0 1,-1 0-1,1 1 1,-1-1-1,0 1 1,1-1-1,-1 1 1,0 0 0,0-1-1,0 1 1,0 0-1,0 0 1,0 0-1,-1-1 1,1 1-1,-1 0 1,1 0-1,-1 0 1,0 0 0,0 3-1,6 66 3173,-8-24-2598,-2 0-1,-2-1 1,-3 1-1,-1-1 1,-19 52-1,-97 218-460,119-301-299,-8 20-167,-52 106-1910,58-126 528,0 0 0,-1-1 0,-20 21 1,29-33 1246,0-1 1,0 0-1,0 1 1,0-1 0,0 0-1,0 0 1,-1 0-1,1 0 1,0 0-1,0 0 1,-1-1 0,1 1-1,-1 0 1,1-1-1,-1 1 1,1-1 0,-1 1-1,1-1 1,-1 0-1,1 1 1,-1-1-1,1 0 1,-1 0 0,1 0-1,-1 0 1,0-1-1,1 1 1,-1 0-1,1-1 1,-1 1 0,1-1-1,-1 1 1,1-1-1,0 0 1,-3-1-1,2 0-46,-1-1-1,1 0 1,0 0-1,-1 0 1,2 0-1,-1 0 0,0-1 1,1 1-1,-1 0 1,1-1-1,0 1 0,0-1 1,0 0-1,0-3 1,-1-37-959</inkml:trace>
</inkml:ink>
</file>

<file path=ppt/ink/ink10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3:55.962"/>
    </inkml:context>
    <inkml:brush xml:id="br0">
      <inkml:brushProperty name="width" value="0.05" units="cm"/>
      <inkml:brushProperty name="height" value="0.05" units="cm"/>
    </inkml:brush>
  </inkml:definitions>
  <inkml:trace contextRef="#ctx0" brushRef="#br0">0 378 672,'19'-39'423,"1"1"-1,1 1 1,3 2-1,38-47 1,-49 68-150,0 0 1,0 1-1,2 0 0,0 1 1,0 1-1,1 0 1,0 1-1,1 1 0,0 0 1,1 2-1,-1 0 1,23-6-1,-36 12-188,-1 1 0,0-1 0,0 0 0,1 1 0,-1 0 1,1 0-1,-1 0 0,0 0 0,1 0 0,-1 1 0,0-1 0,1 1 0,-1 0 0,0 0 0,0 0 1,0 0-1,0 1 0,0-1 0,0 1 0,4 3 0,-4-2 25,0 1-1,0-1 1,0 1-1,0 0 1,0 0-1,-1 0 1,0 1-1,0-1 1,0 0-1,0 1 1,-1-1-1,2 9 1,0 5 97,-1-1 0,-1 1 0,-1 0 0,0 0 0,-1-1 1,-7 31-1,-1-14-219,-1-1 0,-2 0 0,-1 0 0,-2-1 0,-1-1 0,-2 0 0,0-2 0,-2 0 0,-2-1 0,0-1 0,-47 43 0,-1-14-3291,74-76-1427,11-4 3540</inkml:trace>
</inkml:ink>
</file>

<file path=ppt/ink/ink10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3:56.350"/>
    </inkml:context>
    <inkml:brush xml:id="br0">
      <inkml:brushProperty name="width" value="0.05" units="cm"/>
      <inkml:brushProperty name="height" value="0.05" units="cm"/>
    </inkml:brush>
  </inkml:definitions>
  <inkml:trace contextRef="#ctx0" brushRef="#br0">73 23 432,'14'-7'407,"24"-7"694,-37 14-1050,-1 0 1,1-1 0,0 1-1,-1 0 1,1 0 0,-1 0 0,1 0-1,0 0 1,-1 0 0,1 0-1,0 0 1,-1 0 0,1 0 0,0 1-1,-1-1 1,1 0 0,0 0-1,-1 1 1,1-1 0,-1 0-1,1 1 1,0-1 0,-1 0 0,1 1-1,-1-1 1,1 1 0,-1-1-1,0 1 1,1-1 0,-1 1 0,1-1-1,-1 1 1,0-1 0,0 1-1,1 0 1,-1-1 0,0 1 0,0 0-1,0-1 1,1 1 0,-1 0-1,0-1 1,0 1 0,0 0 0,0-1-1,0 2 1,0 17 444,0 0 0,-1 1 0,-1-1 0,-1 0 0,0 0 0,-1 0 0,-2-1-1,-12 32 1,-70 143 1073,82-177-1516,5-14-51,1 0 1,0-1-1,-1 1 1,1-1-1,-1 1 1,1-1-1,-1 1 1,0-1 0,0 1-1,1-1 1,-1 0-1,0 1 1,0-1-1,0 0 1,-2 2-1,1-3-31,4-7-176,10-17-412,1-1 1,2 1-1,22-27 1,8-16-1144,-31 42 1130,2 1 1,0 1-1,1 0 0,2 2 1,0 0-1,32-27 0,-48 46 613,0-1-1,0 1 1,1 0-1,-1 0 1,1 1-1,0-1 1,-1 1-1,1 0 0,0 0 1,0 0-1,0 0 1,7 1-1,-10 0 44,1 0 0,-1 0-1,1 0 1,-1 1 0,0-1-1,1 1 1,-1-1 0,0 1 0,0 0-1,1-1 1,-1 1 0,0 0-1,0 0 1,0 0 0,0 0 0,0 0-1,0 0 1,0 0 0,0 0-1,-1 0 1,1 0 0,0 1 0,-1-1-1,1 0 1,0 0 0,-1 1-1,0-1 1,1 0 0,-1 1-1,0-1 1,0 1 0,1-1 0,-1 0-1,0 1 1,0-1 0,-1 3-1,-6 135 2866,3-84-2055,2 1-1,6 57 1,-3-105-815,0 0 0,1-1 0,0 1 1,0 0-1,0-1 0,1 1 0,1-1 1,-1 0-1,1 0 0,0 0 1,0-1-1,1 1 0,0-1 0,0 0 1,1 0-1,0-1 0,8 7 0,-10-9-21,1 0 0,0 0 0,0-1 0,1 1 0,-1-1-1,0 0 1,1-1 0,-1 1 0,1-1 0,0 0 0,-1-1-1,1 1 1,0-1 0,0 0 0,-1 0 0,1-1 0,0 0 0,-1 0-1,1 0 1,-1-1 0,1 0 0,-1 0 0,1 0 0,5-4-1,-2 0-14,0 0 1,0-1-1,-1 0 0,0-1 0,-1 1 0,0-1 0,0-1 0,0 0 0,-1 1 0,-1-2 0,1 1 0,-2-1 0,1 0 1,-1 0-1,-1 0 0,0 0 0,0-1 0,-1 1 0,0-1 0,-1 0 0,0-20 0,-1 26 26,-1-1-1,0 1 0,0 0 1,0 0-1,-1 0 1,0-1-1,0 1 1,0 1-1,0-1 0,-1 0 1,0 1-1,0-1 1,0 1-1,-1 0 0,1 0 1,-1 0-1,0 0 1,0 1-1,0 0 1,-8-5-1,4 3 18,0 0 0,0 1 1,-1 0-1,0 0 0,0 1 0,0 0 1,0 0-1,0 1 0,0 0 0,-1 1 1,-9 0-1,-2 0-64,15 1-109,-1-1 0,1 1 0,0 0 1,0 0-1,0 0 0,-1 1 0,1 0 0,0 0 0,0 1 0,0 0 0,0 0 0,1 0 0,-1 1 0,0-1 0,1 1 0,-6 5 0,21-6-2627,10-2 1641</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1:55:11.405"/>
    </inkml:context>
    <inkml:brush xml:id="br0">
      <inkml:brushProperty name="width" value="0.05" units="cm"/>
      <inkml:brushProperty name="height" value="0.05" units="cm"/>
    </inkml:brush>
  </inkml:definitions>
  <inkml:trace contextRef="#ctx0" brushRef="#br0">136 284 1201,'42'-17'1264,"-25"7"497,-1 10 496,-16 27 464,0 10-16,-33 7-271,0 3-209,1 7-401,2 4-735,-13-15-529,20 5-560,7-21-1521,16 0-1408,0-17-961,9-10 1,-2 0 639</inkml:trace>
  <inkml:trace contextRef="#ctx0" brushRef="#br0" timeOffset="1">369 92 1072,'-16'-17'1057,"3"-3"31,3 13 673,10-3-1313,10 0-784,3 0-480,20 3-305,0-3-63</inkml:trace>
</inkml:ink>
</file>

<file path=ppt/ink/ink10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3:56.680"/>
    </inkml:context>
    <inkml:brush xml:id="br0">
      <inkml:brushProperty name="width" value="0.05" units="cm"/>
      <inkml:brushProperty name="height" value="0.05" units="cm"/>
    </inkml:brush>
  </inkml:definitions>
  <inkml:trace contextRef="#ctx0" brushRef="#br0">344 89 848,'4'-6'457,"-1"0"-1,0 0 0,0-1 0,0 1 0,-1-1 1,0 0-1,0 1 0,-1-1 0,0 0 0,1-11 1,-2 18-398,0-1 1,-1 1-1,1 0 1,0 0-1,0-1 1,0 1-1,0 0 1,0 0-1,0-1 1,0 1-1,0 0 1,-1 0-1,1 0 1,0-1 0,0 1-1,0 0 1,0 0-1,-1 0 1,1-1-1,0 1 1,0 0-1,-1 0 1,1 0-1,0 0 1,0 0-1,0 0 1,-1 0-1,1 0 1,0-1-1,0 1 1,-1 0-1,1 0 1,0 0-1,-1 0 1,1 0-1,0 0 1,0 0 0,-1 0-1,1 1 1,0-1-1,0 0 1,-1 0-1,1 0 1,0 0-1,0 0 1,0 0-1,-1 0 1,1 1-1,0-1 1,0 0-1,0 0 1,-1 0-1,1 0 1,0 1-1,0-1 1,0 0-1,0 0 1,-1 0-1,1 1 1,0-1 0,0 0-1,-16 15 1330,0 6-618,1 0-1,0 2 0,2 0 1,0 0-1,2 1 1,1 1-1,-11 37 0,-36 187 596,36-59-1205,-3 18-470,19-183-961,-1-1 0,-1 0 0,-1 0 0,-1-1-1,-1 0 1,-18 29 0,28-52 1262,-1 2-354,0 1-1,-1-1 1,1 1-1,-1-1 1,1 0 0,-1 0-1,0 0 1,0 1-1,0-2 1,0 1 0,0 0-1,-1 0 1,1-1-1,0 1 1,-1-1 0,1 0-1,-1 1 1,-4 0-1,-4-2-2131</inkml:trace>
</inkml:ink>
</file>

<file path=ppt/ink/ink10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3:57.298"/>
    </inkml:context>
    <inkml:brush xml:id="br0">
      <inkml:brushProperty name="width" value="0.05" units="cm"/>
      <inkml:brushProperty name="height" value="0.05" units="cm"/>
    </inkml:brush>
  </inkml:definitions>
  <inkml:trace contextRef="#ctx0" brushRef="#br0">0 609 512,'0'0'28,"0"-19"442,1 0 0,0 0 0,5-22 0,-5 34-321,1 0 1,0 0 0,1 1-1,0 0 1,0-1-1,0 1 1,1 0 0,0 0-1,0 1 1,0-1-1,1 1 1,6-5 0,20-16 75,2 2 0,1 1 0,0 2 0,48-22 0,-17 9-155,-39 19-75,64-31-113,-84 44 111,0-1 0,0 1 0,1 0 0,-1 1 0,0 0 0,1 0 0,-1 0 0,1 0 0,-1 1 0,1 1 0,-1-1 0,10 2 0,-14-1 15,-1-1 0,1 1 0,-1 0 0,0 0 0,1 0-1,-1 0 1,0 0 0,1 0 0,-1 0 0,0 0 0,0 0-1,0 1 1,0-1 0,0 0 0,0 1 0,0-1 0,0 1-1,-1-1 1,1 1 0,-1-1 0,1 1 0,-1-1 0,1 3-1,3 48 374,0-7-80,-2-41-275,-1 0 1,1 0-1,-1 0 0,1-1 0,0 1 0,0-1 1,1 1-1,-1-1 0,1 0 0,0 0 1,0 0-1,0 0 0,0 0 0,0-1 0,0 1 1,1-1-1,-1 0 0,1 0 0,0 0 0,0 0 1,0-1-1,-1 0 0,1 0 0,1 0 0,-1 0 1,5 0-1,-3-1-21,0 0 1,0-1-1,0 0 0,0 0 0,-1 0 1,1-1-1,0 1 0,-1-1 1,1-1-1,-1 1 0,0-1 0,0 0 1,0 0-1,0-1 0,0 1 1,-1-1-1,0 0 0,5-5 1,-4 2-1,-1 0 1,1-1-1,-1 1 1,-1-1-1,1 0 1,-1 0-1,-1 0 1,1 0-1,-1-1 1,-1 1-1,0-1 1,0 1-1,0-1 1,-1 1-1,-2-15 1,2 16-1,0 4 23,0 0 0,-1 1 0,0-1 0,1 1 0,-1 0-1,0-1 1,0 1 0,0-1 0,0 1 0,0 0 0,-1 0 0,1 0 0,-1 0 0,0 0 0,1 0 0,-1 0 0,0 0 0,0 1-1,0-1 1,0 1 0,0-1 0,-1 1 0,1 0 0,0 0 0,-5-2 0,3 2 79,0-1 0,0 1 1,0 0-1,0 0 0,-1 0 0,1 1 0,0 0 0,-1-1 1,1 1-1,0 1 0,-1-1 0,1 1 0,0 0 1,0 0-1,-6 2 0,-3 5 184,0 2 1,0 0-1,1 1 0,0 0 1,0 1-1,2 0 0,-1 0 1,2 2-1,-14 22 0,16-23-292,1-1 0,1 1 0,0 0 0,1 1 0,0-1 0,1 1 0,1 0 0,0-1 0,1 1 0,0 0 0,1 0 0,1 0 0,0 0-1,3 14 1,-3-25-81,-1 0 0,1-1 0,0 1 0,0-1 0,0 1 0,0-1 0,0 0 0,1 1 0,-1-1 0,1 0-1,-1 0 1,1 0 0,0 0 0,0 0 0,0 0 0,0-1 0,0 1 0,0 0 0,0-1 0,1 0 0,4 2 0,-3-1-141,1-2 1,-1 1-1,1 0 1,0-1-1,-1 0 1,1 0 0,-1-1-1,1 1 1,-1-1-1,1 0 1,-1 0-1,5-2 1,5-2-330,0-1 1,-1 0-1,1-1 0,-2-1 1,1 0-1,-1 0 0,14-13 1,40-47-1060,94-125 1,-80 91 1714,-67 87 128,-9 11-56,1-1 0,-2 1 0,1 0 0,0-1 0,-1 0 0,0 0 0,0 0-1,0 0 1,-1-1 0,0 1 0,0-1 0,0 1 0,1-11 3311,-5 20-2159,-4 5-912,1 0-1,0 1 0,0 0 0,1 0 0,0 1 0,1-1 0,0 1 0,0-1 0,1 1 0,1 0 0,-1 14 0,2-17-417,1 0-1,-1-1 0,1 1 1,1 0-1,-1 0 0,1 0 1,1-1-1,-1 1 0,1-1 1,1 0-1,-1 0 0,1 0 1,0 0-1,1-1 0,0 1 1,0-1-1,0 0 0,12 9 1,-14-12-2,0-1 0,-1 1 0,1 0-1,-1 0 1,0 0 0,1 0 0,-1 0 0,-1 1 0,1-1 0,0 1 0,-1-1 0,0 1 0,0-1 0,0 1 0,0 0 0,0 0 0,-1-1 0,0 1 0,0 0 0,0 0-1,0 0 1,0-1 0,-1 1 0,-1 5 0,0-4-4,0 1-1,-1-1 1,0 1-1,0-1 1,0 0-1,0 0 1,-1 0-1,0-1 0,0 1 1,0-1-1,-1 0 1,0 0-1,1 0 1,-10 4-1,6-4-272,0 0 0,-1-1 0,0 0 0,1-1-1,-1 0 1,0 0 0,0-1 0,0 0 0,-12-1-1,20 0 113,0-1 0,0 0 0,0 1 0,0-1 0,0 0 0,0 0-1,1 0 1,-1 0 0,0 0 0,0 0 0,1 0 0,-1 0 0,1-1 0,-1 1-1,1 0 1,-1 0 0,1 0 0,0-1 0,-1 1 0,1 0 0,0 0-1,0-1 1,0 1 0,0 0 0,0 0 0,0-1 0,0 1 0,1-2 0,2-42-1807,6 14 925</inkml:trace>
</inkml:ink>
</file>

<file path=ppt/ink/ink10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3:57.647"/>
    </inkml:context>
    <inkml:brush xml:id="br0">
      <inkml:brushProperty name="width" value="0.05" units="cm"/>
      <inkml:brushProperty name="height" value="0.05" units="cm"/>
    </inkml:brush>
  </inkml:definitions>
  <inkml:trace contextRef="#ctx0" brushRef="#br0">0 1 384,'5'0'152,"-1"0"-1,1 0 1,-1 0-1,1 0 1,-1 1-1,0 0 1,1 0-1,-1 0 1,0 1-1,0-1 1,1 1-1,-1 0 1,5 3-1,-6-2 9,-1-1 0,0 1 1,0 0-1,0-1 0,-1 1 0,1 0 0,-1 0 0,1 0 0,-1 0 0,0 0 0,0 1 0,0-1 0,-1 0 0,1 0 0,-1 1 0,0-1 0,0 0 0,0 6 1,0 4 316,0 15 556,-1 0-1,-7 49 1,8-52-585,1-4-1719,-3-11-4899,7-20 4073</inkml:trace>
</inkml:ink>
</file>

<file path=ppt/ink/ink10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3:57.983"/>
    </inkml:context>
    <inkml:brush xml:id="br0">
      <inkml:brushProperty name="width" value="0.05" units="cm"/>
      <inkml:brushProperty name="height" value="0.05" units="cm"/>
    </inkml:brush>
  </inkml:definitions>
  <inkml:trace contextRef="#ctx0" brushRef="#br0">23 91 656,'1'-6'255,"-2"1"0,1-1 0,-1 1-1,0-1 1,0 1 0,0-1 0,-1 1 0,1 0-1,-2-1 1,1 1 0,-5-8 0,3-3 418,12 15-442,17 18-260,-7 7-19,-12-17 93,0 0-1,0 0 1,-1 1 0,0 0-1,-1 0 1,0 1 0,5 11-1,5 21 885,-9-29-219,-1 0 0,0 0 0,-1 1 0,0 0 0,1 15 0,-4-19-87,1 1 0,1-1 0,-1 1 0,2-1 0,-1 0 0,1 0 0,5 11 0,-5-19-536,1 0-1,-1 0 1,0 0-1,0-1 1,1 0 0,-1 0-1,0 0 1,1 0-1,-1 0 1,0 0 0,1-1-1,3-1 1,-1 0-146,0 0 0,0-1 0,0 0 0,0 0 0,0-1 1,-1 1-1,1-1 0,-1-1 0,0 1 0,0-1 0,-1 0 1,5-5-1,5-8-497,-2 0 0,15-27 0,-24 38 460,0 1 1,-1-2-1,0 1 1,0 0-1,-1 0 1,0 0-1,0-1 1,-1 1 0,0-12-1,0 16 99,0 1-1,1 0 1,-1 0-1,-1 0 1,1-1-1,0 1 1,-1 0-1,1 0 1,-1 0-1,1 0 1,-1 0-1,0 0 1,0 0-1,0 0 1,0 0-1,0 0 1,-1 0-1,1 1 1,0-1-1,-1 0 1,1 1-1,-1-1 1,0 1-1,0 0 1,1-1-1,-1 1 1,0 0-1,0 0 1,0 0-1,0 0 1,0 1-1,0-1 1,0 0-1,-4 0 1,1 2 20,0 0 1,0 1 0,0-1 0,0 1 0,0 0 0,1 0 0,-1 1 0,1-1 0,-1 1 0,1 0 0,0 0-1,0 0 1,0 1 0,-3 4 0,0-1-405,0 0 0,0 1-1,1 0 1,0 0 0,1 0-1,-8 15 1,11 9-4674,2-21 2838</inkml:trace>
</inkml:ink>
</file>

<file path=ppt/ink/ink10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3:58.311"/>
    </inkml:context>
    <inkml:brush xml:id="br0">
      <inkml:brushProperty name="width" value="0.05" units="cm"/>
      <inkml:brushProperty name="height" value="0.05" units="cm"/>
    </inkml:brush>
  </inkml:definitions>
  <inkml:trace contextRef="#ctx0" brushRef="#br0">1 10 656,'1'-1'157,"-1"0"0,1 1 0,0-1-1,0 0 1,-1 0 0,1 1-1,0-1 1,0 1 0,0-1 0,0 1-1,0-1 1,0 1 0,0 0 0,0 0-1,0-1 1,0 1 0,0 0 0,0 0-1,0 0 1,0 0 0,0 0 0,0 0-1,0 0 1,0 0 0,0 1 0,0-1-1,0 0 1,0 0 0,0 1 0,0-1-1,1 2 1,1 0 104,-1 0-1,0 0 1,0 0 0,0 1-1,0-1 1,0 1 0,0 0-1,-1-1 1,1 1-1,1 6 1,1 2 365,0 1 0,-1-1-1,0 1 1,-1 0 0,0 18 0,-1-7-252,-1 1 1,-1 0 0,-1 0 0,-1-1 0,-1 1 0,-1-1-1,-9 24 1,-6 20-247,17-37-2459,5-33 2111,-1-1-1,1 1 1,-1 0 0,1-1 0,0 1 0,0 0 0,1 0 0,-1 0 0,1 1 0,3-4 0,7-9-174,29-44 428,3 3 0,2 2 0,93-82 0,-138 134 53,0 0 1,0 0-1,0 0 1,1 0-1,-1 0 0,1 1 1,-1-1-1,1 1 0,0 0 1,0-1-1,-1 1 0,1 1 1,0-1-1,0 0 0,0 1 1,0-1-1,0 1 1,0 0-1,0 0 0,0 0 1,0 1-1,0-1 0,6 2 1,-6 0 16,0 0 1,0 0-1,0 0 1,-1 0-1,1 0 0,-1 1 1,1 0-1,-1-1 1,0 1-1,0 0 1,0 0-1,0 0 1,0 0-1,-1 0 1,1 1-1,-1-1 1,0 1-1,0-1 1,1 7-1,3 18 35,-2 1 0,-1-1 0,-2 33 1,2 26-2306,-1-84 1783,-1 1 1,0-1-1,1 0 0,-1 1 0,1-1 0,0 1 0,0-1 1,1 0-1,-1 0 0,4 6 0,-4-7 74,1-1 0,-1 0 0,1 1 0,-1-1 0,1 0 0,-1 0 0,1 0 0,0 0 0,0 0 0,-1 0 0,1 0 0,0-1 0,0 1 0,0-1 0,0 1 0,0-1-1,0 0 1,0 0 0,0 0 0,2 0 0,16 0-1929</inkml:trace>
</inkml:ink>
</file>

<file path=ppt/ink/ink10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3:58.645"/>
    </inkml:context>
    <inkml:brush xml:id="br0">
      <inkml:brushProperty name="width" value="0.05" units="cm"/>
      <inkml:brushProperty name="height" value="0.05" units="cm"/>
    </inkml:brush>
  </inkml:definitions>
  <inkml:trace contextRef="#ctx0" brushRef="#br0">1 150 416,'18'-23'395,"-8"9"124,2 1 0,-1 0 0,2 0 1,25-20-1,-36 31-390,0 0-1,0 1 1,1 0-1,-1-1 1,0 1 0,0 0-1,1 0 1,-1 0 0,0 0-1,1 0 1,-1 1 0,1-1-1,-1 1 1,1 0-1,0-1 1,-1 1 0,1 0-1,-1 1 1,1-1 0,-1 0-1,1 1 1,-1-1 0,1 1-1,2 1 1,-3 0 46,1 0 1,-1 0-1,1 1 0,-1-1 1,0 1-1,0-1 1,0 1-1,0 0 0,0 0 1,-1 0-1,1 0 0,-1 0 1,0 0-1,0 0 1,1 6-1,2 6 220,-2 0 0,0 0 0,-1 0 1,-1 0-1,0 1 0,-4 26 0,-2-25-389,0-1 1,-1 0-1,0 0 0,-2-1 0,0 1 1,0-2-1,-2 0 0,1 0 1,-2-1-1,-19 19 0,28-30-136,1-1-1,-1 1 1,1 0-1,-1-1 0,1 0 1,-1 1-1,0-1 1,1 0-1,-1 0 1,0-1-1,0 1 0,0-1 1,0 1-1,0-1 1,0 0-1,-4 0 1,7-2-73,-1-1 0,0 1 0,1 0 0,-1-1 0,1 1 0,0 0 0,0-1 1,0 1-1,0-1 0,0-2 0,1 2-12,-1-34-75,1 0 1,3 1-1,9-46 1,-10 69 402,0 0 1,1 0-1,0 1 1,1 0-1,1 0 1,0 0-1,0 0 1,1 1-1,1 0 1,0 1 0,0-1-1,15-13 1,-21 22-28,0 1 0,0-1 0,0 0 0,-1 1 0,2-1 0,-1 1 0,0-1 0,0 1 0,0 0 0,0 0 0,1 0 0,-1 0 0,1 1 0,-1-1 0,0 1 0,1-1 0,-1 1 0,1 0 0,-1 0 0,1 0 0,-1 0 0,1 0 0,-1 1 0,3 0 0,-2 1 30,0-1 0,-1 1 0,1 1 0,-1-1 0,1 0 0,-1 1 0,0-1 0,0 1 0,0 0 0,0-1 0,0 1 0,-1 0 0,0 0 0,1 0 0,-1 0 0,1 7 0,2 1-156,16 43 180,-19-52-340,0 0-1,0 0 1,0 0 0,0 0 0,0 0-1,0-1 1,1 1 0,-1-1-1,0 1 1,1-1 0,-1 1 0,1-1-1,0 0 1,0 1 0,-1-1-1,1 0 1,0 0 0,0 0 0,0-1-1,0 1 1,0 0 0,4 0-1,-2-1-83,1-1 0,0 1 0,-1-1-1,1 0 1,0 0 0,-1 0 0,0 0-1,1-1 1,-1 0 0,0 0 0,1 0-1,-1-1 1,-1 1 0,1-1 0,0 0-1,0 0 1,-1 0 0,0-1 0,0 1-1,0-1 1,5-7 0,19-24-962</inkml:trace>
</inkml:ink>
</file>

<file path=ppt/ink/ink10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3:59.242"/>
    </inkml:context>
    <inkml:brush xml:id="br0">
      <inkml:brushProperty name="width" value="0.05" units="cm"/>
      <inkml:brushProperty name="height" value="0.05" units="cm"/>
    </inkml:brush>
  </inkml:definitions>
  <inkml:trace contextRef="#ctx0" brushRef="#br0">0 552 48,'22'-44'376,"-2"0"1,-3-1-1,-1-1 0,14-67 0,-22 69 965,-2 0 0,1-73 0,-7 74 1199,0 32-624,0 28-812,-13 175 935,3-73-1698,2 353 499,8-456-811,2 0 1,0 0-1,1 0 0,0 0 1,12 29-1,-15-43-36,1-1-1,0 1 1,-1 0-1,1-1 1,0 1-1,0-1 1,0 0-1,0 1 1,1-1-1,-1 0 1,0 1-1,1-1 0,-1 0 1,0 0-1,1 0 1,-1 0-1,1-1 1,0 1-1,-1 0 1,1-1-1,-1 1 1,1-1-1,0 1 1,0-1-1,-1 0 1,1 0-1,0 1 1,0-1-1,-1-1 1,1 1-1,0 0 1,0 0-1,-1-1 1,1 1-1,0-1 1,-1 1-1,1-1 1,2-1-1,4-1-92,-1-1 1,0 0-1,0 0 0,0-1 0,-1 0 1,1 0-1,5-6 0,13-15-240,3 0-279,-1-2 0,-1-1 1,-1-1-1,27-45 0,-46 60 533,0 0-1,0-1 0,-2 0 1,0 0-1,0 0 0,-2 0 0,0-1 1,-1 1-1,-1-27 0,0 42 661,0 17 859,-1-1-873,-1-1 1,-6 29-1,-3 15-14,7-27-444,3 1-1,0-1 1,2 0-1,5 36 1,-4-57-98,0 0 1,0 0-1,1 0 0,0 0 1,1 0-1,0 0 0,1-1 1,0 0-1,0 0 0,1 0 1,0-1-1,1 1 0,0-2 1,0 1-1,1-1 1,10 9-1,-13-13-120,1 0 0,0 0 1,-1-1-1,1 0 0,0 1 0,0-2 1,0 1-1,0-1 0,1 0 0,-1 0 1,0-1-1,1 0 0,-1 0 0,0 0 1,0-1-1,1 0 0,-1 0 0,0-1 1,0 1-1,0-2 0,9-3 0,11-6-1234,-1-1 0,-1-1-1,32-25 1,-54 37 1294,27-18-597,-2-1 0,0-2-1,28-32 1,-48 48 740,0-2 1,0 1-1,0-1 0,-1 0 0,-1-1 0,0 1 1,0-1-1,-1 0 0,0 0 0,-1-1 1,0 1-1,0-1 0,-1 0 0,1-16 1,-3 7 129,1 17 200,-1 0 1,0 0-1,0 0 1,0 0-1,0 0 0,0-1 1,-1 1-1,0 0 1,-1-4-1,1 6-225,0 0 0,0 0-1,0-1 1,0 2 0,0-1 0,0 0-1,-1 0 1,1 0 0,0 0 0,-1 1-1,1-1 1,0 1 0,-1-1 0,1 1-1,-1 0 1,1-1 0,-1 1 0,1 0-1,-1 0 1,1 0 0,-1 0 0,1 0-1,-2 0 1,-6 2 116,1 0 1,0 1-1,0 0 1,0 0-1,1 1 0,-1 0 1,1 0-1,0 0 0,0 1 1,0 0-1,1 1 1,0-1-1,0 1 0,0 1 1,1-1-1,-6 8 0,9-9-305,-1 1-1,1 0 0,0-1 0,1 1 0,-1 0 0,1 0 0,0 0 0,1 0 0,-1-1 0,1 1 0,1 0 0,-1 0 0,1 0 0,0 0 0,0 0 0,0 0 0,1 0 0,0-1 0,4 10 0,6 9-74,0 0-1,31 43 0,-39-62 74,-1-1 0,-1 0-1,1 0 1,-1 1-1,0-1 1,-1 0-1,1 1 0,-1-1 1,0 1-1,0-1 1,0 1-1,0-1 1,-1 1-1,0 0 0,0-1 1,0 1-1,-1 0 1,1-1-1,-1 1 1,0 0-1,-2 4 1,-2 3-50,-1 0 0,0 0 1,0 0-1,-1-1 0,-14 18 1,-4-8-1845,23-21 1559,1 1 0,0 0 0,0 0 0,-1-1 1,1 1-1,0-1 0,0 1 0,-1-1 0,1 0 0,-1 1 1,1-1-1,0 0 0,-1 0 0,1 0 0,-1 0 1,1 0-1,0 0 0,-1 0 0,-1-1 0,1-19-4841,2 4 3080</inkml:trace>
</inkml:ink>
</file>

<file path=ppt/ink/ink10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4:40.686"/>
    </inkml:context>
    <inkml:brush xml:id="br0">
      <inkml:brushProperty name="width" value="0.05" units="cm"/>
      <inkml:brushProperty name="height" value="0.05" units="cm"/>
    </inkml:brush>
  </inkml:definitions>
  <inkml:trace contextRef="#ctx0" brushRef="#br0">153 215 368,'0'0'985,"0"-46"5121,1 39-5951,0 1 1,0-1-1,1 1 0,0 0 0,0-1 0,1 1 0,0 0 0,0 0 0,0 0 0,1 1 0,0-1 0,0 1 0,0 0 0,1 0 1,-1 1-1,1-1 0,8-5 0,-4 3-151,0 0 1,1 0 0,0 1 0,0 1-1,0 0 1,1 0 0,-1 1 0,1 0-1,16-3 1,-20 6 33,0 0 0,0 0-1,-1 0 1,1 1 0,0 1 0,0-1 0,0 1 0,-1 0-1,1 0 1,0 1 0,-1 0 0,1 0 0,-1 1-1,10 5 1,-11-5 46,-1 1 1,1 0-1,-1 0 0,0 0 0,0 0 1,-1 1-1,1 0 0,-1 0 0,0 0 1,0 0-1,-1 0 0,0 0 0,0 1 1,0-1-1,0 1 0,-1 0 0,2 10 1,-1 1 118,-1 0 1,0 1-1,-1-1 0,-1 0 1,-1 1-1,0-1 1,-1 0-1,-8 26 1,2-17-48,-1-1 1,-1-1 0,-1 1 0,-2-2 0,-15 23 0,1-9 54,-2-1-1,-1-2 1,-2 0 0,-1-3 0,-1-1-1,-46 31 1,75-57-156,-1 0-1,1 0 1,-1-1-1,0 0 1,0 0-1,0-1 1,-1 1 0,1-1-1,-12 1 1,18-3-53,-1 0 0,0 0-1,0 0 1,0 0 0,0 0 0,1-1 0,-1 1 0,0-1 0,0 1-1,0-1 1,1 1 0,-1-1 0,0 0 0,1 0 0,-1 0 0,1 0 0,-1 0-1,1 0 1,-1-1 0,1 1 0,0 0 0,0-1 0,0 1 0,-1-1-1,1 1 1,1-1 0,-1 1 0,0-1 0,0 0 0,1 0 0,-1 1 0,1-1-1,-1 0 1,1 0 0,0 0 0,-1 1 0,1-1 0,0 0 0,0 0-1,0 0 1,1-2 0,-2-16-51,3-21-7,-1 40 55,-1 0 0,1 0-1,0 0 1,-1 0-1,1 0 1,0 0 0,-1 0-1,1 0 1,0 0-1,0 0 1,0 0 0,0 0-1,0 1 1,0-1-1,0 0 1,0 1 0,0-1-1,0 1 1,0-1-1,0 1 1,1 0 0,-1-1-1,0 1 1,0 0-1,0 0 1,1 0 0,-1 0-1,0 0 1,2 0-1,241 0-1341,-163 0-2499,0 0-3477,-71 0 6052,12 0-243</inkml:trace>
</inkml:ink>
</file>

<file path=ppt/ink/ink10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4:41.015"/>
    </inkml:context>
    <inkml:brush xml:id="br0">
      <inkml:brushProperty name="width" value="0.05" units="cm"/>
      <inkml:brushProperty name="height" value="0.05" units="cm"/>
    </inkml:brush>
  </inkml:definitions>
  <inkml:trace contextRef="#ctx0" brushRef="#br0">0 0 992,'0'0'13255</inkml:trace>
</inkml:ink>
</file>

<file path=ppt/ink/ink10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4:41.355"/>
    </inkml:context>
    <inkml:brush xml:id="br0">
      <inkml:brushProperty name="width" value="0.05" units="cm"/>
      <inkml:brushProperty name="height" value="0.05" units="cm"/>
    </inkml:brush>
  </inkml:definitions>
  <inkml:trace contextRef="#ctx0" brushRef="#br0">52 68 672,'-8'-3'280,"5"3"-43,0-1 0,1 1 0,-1-1 0,1 0 0,-1 0 0,1 0 0,-1 0 0,1-1 0,0 1 0,0 0 0,-1-1 0,1 0 0,0 1 0,0-1 0,1 0 0,-1 0 0,-2-5 3701,9 9-3754,0-1 0,0 0 1,0-1-1,1 1 0,-1-1 1,0 0-1,1-1 0,7-1 0,10 0 156,445-13 1365,-282 9-1552,0 1-3801,-168 0 1452,-28 0-2670</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1:55:11.753"/>
    </inkml:context>
    <inkml:brush xml:id="br0">
      <inkml:brushProperty name="width" value="0.05" units="cm"/>
      <inkml:brushProperty name="height" value="0.05" units="cm"/>
    </inkml:brush>
  </inkml:definitions>
  <inkml:trace contextRef="#ctx0" brushRef="#br0">399 1 480,'0'0'74,"1"-1"0,-1 1 0,1 0 0,-1 0 0,0 0-1,1 0 1,-1 0 0,0 0 0,1 0 0,-1 0 0,1 0 0,-1 0-1,0 0 1,1 0 0,-1 0 0,0 1 0,1-1 0,-1 0 0,0 0-1,1 0 1,-1 0 0,0 1 0,1-1 0,-1 0 0,0 0 0,1 0 0,-1 1-1,0-1 1,0 0 0,1 1 0,-1-1 0,0 0 0,0 1 0,0-1-1,1 0 1,-1 1 0,0-1 0,0 1 0,-10 13 1516,-34 21 88,32-27-736,-39 36 1860,-49 51-1,64-55-1663,-58 82 0,59-61-970,33-57-187,0 0 0,1-1 0,-1 1 0,1 0 1,0 0-1,0 0 0,0 0 0,0 0 0,1 0 0,0 0 0,0 0 1,0 0-1,0 0 0,1 5 0,0-8-25,0 0 0,0 0 0,0 0 0,-1 0 0,1 0 0,0 0 1,0 0-1,1-1 0,-1 1 0,0 0 0,0-1 0,0 1 0,0-1 0,1 1 0,-1-1 0,0 0 0,0 1 0,1-1 0,-1 0 1,0 0-1,2 0 0,34 1-347,-28-2 265,-2 1 135,-1 0 1,1 1-1,-1 0 1,1 0 0,-1 0-1,0 1 1,1 0-1,-1 0 1,0 0-1,0 1 1,0 0 0,-1 0-1,1 1 1,-1-1-1,0 1 1,1 1-1,-2-1 1,1 0 0,0 1-1,-1 0 1,0 0-1,0 1 1,-1-1-1,5 11 1,-4-8 273,0 1 0,-1 0 0,-1 0 0,0 0 0,0 0 0,0 0 0,-1 0 0,-1 1 0,0-1 0,0 0 0,0 0 0,-1 1 0,-1-1 0,0 0 0,0 0 0,-6 15 0,1-8 181,-1 0-1,0 0 1,-1-1-1,-1-1 1,0 1-1,-21 21 1,18-23-695,-1 0 1,0-2 0,-26 18 0,7-14-4135,32-15 3947,-1 1 0,1-1 0,-1 0 0,1 0 0,-1 1 0,1-1 0,-1 0-1,1 0 1,-1 0 0,1-1 0,-1 1 0,1 0 0,-1 0 0,1-1 0,-1 1 0,1-1 0,-1 0 0,1 1 0,0-1 0,-1 0 0,1 0 0,-2-1 0,1-7-3098</inkml:trace>
</inkml:ink>
</file>

<file path=ppt/ink/ink10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4:41.704"/>
    </inkml:context>
    <inkml:brush xml:id="br0">
      <inkml:brushProperty name="width" value="0.05" units="cm"/>
      <inkml:brushProperty name="height" value="0.05" units="cm"/>
    </inkml:brush>
  </inkml:definitions>
  <inkml:trace contextRef="#ctx0" brushRef="#br0">41 0 480,'0'0'2295,"28"0"599,-24 1-2760,0 0 1,0 0-1,0 0 0,0 1 0,0-1 1,0 1-1,0 0 0,-1 0 0,1 0 1,-1 1-1,0-1 0,1 1 0,-1 0 1,0 0-1,4 5 0,-3-3-50,0-1 0,-1 1 0,0-1 0,1 1 0,-2 0 0,1 0 0,0 0 0,-1 1 0,0-1 0,0 1 0,1 7 0,-3-6-99,0 0-1,0 0 1,-1-1-1,0 1 1,0 0-1,-1-1 1,0 1-1,0-1 1,0 1-1,-1-1 1,0 0-1,0 0 1,0 0-1,-1 0 1,0-1-1,-7 9 1,-1-2-801,0 0 1,0-1-1,-1 0 1,-1-1-1,-25 14 0,17-12-787</inkml:trace>
</inkml:ink>
</file>

<file path=ppt/ink/ink10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4:42.097"/>
    </inkml:context>
    <inkml:brush xml:id="br0">
      <inkml:brushProperty name="width" value="0.05" units="cm"/>
      <inkml:brushProperty name="height" value="0.05" units="cm"/>
    </inkml:brush>
  </inkml:definitions>
  <inkml:trace contextRef="#ctx0" brushRef="#br0">88 38 560,'4'-34'2758,"-2"30"-159,-1 23-1553,-3 11-191,-2 0 0,-1 0 0,-1 0 1,-19 57-1,13-50-442,1 1 0,-6 48 0,14-57-620,-4 34 813,5-20-4964,17-54 844,3-10 1911,2-8 186</inkml:trace>
</inkml:ink>
</file>

<file path=ppt/ink/ink10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4:42.420"/>
    </inkml:context>
    <inkml:brush xml:id="br0">
      <inkml:brushProperty name="width" value="0.05" units="cm"/>
      <inkml:brushProperty name="height" value="0.05" units="cm"/>
    </inkml:brush>
  </inkml:definitions>
  <inkml:trace contextRef="#ctx0" brushRef="#br0">1 119 560,'0'0'7,"3"-44"1487,-3 43-1419,1-1 0,-1 1 0,0 0 0,0 0 0,1-1 0,-1 1 0,0 0 0,1 0 0,0-1 0,-1 1 0,1 0 0,0 0 0,-1 0 0,1 0 0,0 0 0,0 0 0,0 0 0,0 0 0,0 1 0,0-1 0,0 0 0,0 0 0,0 1 0,0-1 0,0 1 0,1-1 0,-1 1 0,0-1 0,0 1 0,2-1 0,244-8 2897,-234 10-3402,0-1-1,0-1 1,0 0-1,0-1 1,0 0-1,0-1 1,-1 0-1,1-1 1,-1 0-1,16-9 1,-16 8-704</inkml:trace>
</inkml:ink>
</file>

<file path=ppt/ink/ink10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4:42.754"/>
    </inkml:context>
    <inkml:brush xml:id="br0">
      <inkml:brushProperty name="width" value="0.05" units="cm"/>
      <inkml:brushProperty name="height" value="0.05" units="cm"/>
    </inkml:brush>
  </inkml:definitions>
  <inkml:trace contextRef="#ctx0" brushRef="#br0">229 1 592,'-20'26'464,"5"-4"-15,15-7-17,-10 0 464,10-3 241,10-12-1025,-5 0-176</inkml:trace>
  <inkml:trace contextRef="#ctx0" brushRef="#br0" timeOffset="1">0 271 800,'0'18'481,"0"-9"47,0 1 800,17-10-367,5 0 175,-3 0-31,6 0-305,3 0-320,2-10-239,6 4-145,1 3-208,-5-9-593,-7 2-527,1 5-241,-5-5 112,1-1 129</inkml:trace>
</inkml:ink>
</file>

<file path=ppt/ink/ink10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4:43.069"/>
    </inkml:context>
    <inkml:brush xml:id="br0">
      <inkml:brushProperty name="width" value="0.05" units="cm"/>
      <inkml:brushProperty name="height" value="0.05" units="cm"/>
    </inkml:brush>
  </inkml:definitions>
  <inkml:trace contextRef="#ctx0" brushRef="#br0">441 47 960,'-4'0'897,"-22"2"12,0 2 0,0 1 0,0 0 0,1 2 0,-32 13-1,-7 1 471,-28 12 97,83-29-1368,0 0 0,1 1 0,-1 0 0,1 1 0,0 0 0,0 0 0,-12 13 0,19-18-102,0 0 0,0 0 0,0 0-1,0 0 1,-1 0 0,2 0 0,-1 0 0,0 1 0,0-1 0,0 0-1,0 1 1,1-1 0,-1 1 0,1-1 0,-1 1 0,1-1 0,0 1-1,-1-1 1,1 1 0,0-1 0,0 1 0,0-1 0,0 1 0,0-1-1,0 1 1,1-1 0,-1 1 0,0 0 0,1-1 0,0 0 0,-1 1-1,1-1 1,0 1 0,-1-1 0,1 0 0,0 1 0,0-1 0,0 0-1,0 0 1,0 0 0,0 0 0,1 0 0,-1 0 0,2 1 0,2 1-8,1 0 0,-1-1 0,1 0 0,-1 0 0,1 0 0,0-1 0,0 0 0,0 0 1,0 0-1,6-1 0,35-1-480,1-3 0,-1-1 1,0-3-1,-1-2 0,0-1 1,0-3-1,-2-2 0,0-1 1,0-3-1,56-34 0,-62 32 1240,-1-2 0,54-44-1,-90 66-90,-1 5-458,-1 1 0,0 0-1,0-1 1,0 0 0,0 1-1,-1-1 1,1 0 0,-1 1 0,0-1-1,0 0 1,0 0 0,-2 2-1,-38 41 813,16-17-353,-175 236 2132,159-201-2672,3 0 0,-42 99-1,78-156-273,0 1-1,0 0 1,1 1-1,1-1 0,-1 0 1,0 16-1,2 7-6235,0-30 5915,1-5 74,1 0 1,0 0 0,-1 0 0,2 1-1,-1-1 1,0 0 0,1 1-1,-1-1 1,1 1 0,0 0 0,5-4-1,1-3-216,59-68-1368,-32 38 1336</inkml:trace>
</inkml:ink>
</file>

<file path=ppt/ink/ink10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4:43.397"/>
    </inkml:context>
    <inkml:brush xml:id="br0">
      <inkml:brushProperty name="width" value="0.05" units="cm"/>
      <inkml:brushProperty name="height" value="0.05" units="cm"/>
    </inkml:brush>
  </inkml:definitions>
  <inkml:trace contextRef="#ctx0" brushRef="#br0">0 274 176,'104'-155'2225,"-91"138"-560,-15 25 1340,-7 21-1950,5-3-300,0 1 0,0 51 0,4-77-737,0 0-1,0 0 1,0 1-1,1-1 1,-1 0-1,0 0 1,1 0-1,-1 0 1,1 0-1,-1 1 1,1-1-1,-1 0 1,1 0-1,0 0 1,0 0-1,-1 0 1,1-1-1,0 1 1,0 0-1,0 0 1,0 0-1,0-1 1,0 1-1,0-1 1,2 1-1,1 1 7,1 0 0,-1-1-1,1 0 1,-1 0 0,1 0-1,9 0 1,6 0-39,1-2 0,24-4 1,-26 1-202,-1 0 1,0-1 0,0-1 0,0-1-1,-1-1 1,0 0 0,0-1-1,-1-1 1,0 0 0,24-21 0,4-10-700,77-89 1,-98 106 1625,-15 22 446,-11 17-341,-12 20 44,11-29-754,1 1 0,0 0-1,0 0 1,0 0-1,-2 13 1,0 8 51,2-18-181,1 0 1,0 0-1,0 0 1,1 0-1,1 0 1,-1 0-1,2 1 1,-1-1-1,2 0 1,-1 0-1,4 11 1,-4-20-86,-1 1 0,1-1 1,-1 0-1,1 0 0,0 0 1,0 0-1,0 0 0,0 0 1,0 0-1,0 0 0,0 0 1,0 0-1,0 0 0,0-1 1,0 1-1,0 0 0,1-1 1,-1 1-1,0-1 0,0 0 1,1 1-1,-1-1 0,3 1 1,-1-1-150,0-1 1,0 1-1,0 0 1,0-1 0,0 0-1,0 0 1,0 0-1,0 0 1,0 0-1,3-2 1,4-3-499,0-1 1,0 0-1,-1 0 1,14-14-1,3-8-802</inkml:trace>
</inkml:ink>
</file>

<file path=ppt/ink/ink10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4:43.735"/>
    </inkml:context>
    <inkml:brush xml:id="br0">
      <inkml:brushProperty name="width" value="0.05" units="cm"/>
      <inkml:brushProperty name="height" value="0.05" units="cm"/>
    </inkml:brush>
  </inkml:definitions>
  <inkml:trace contextRef="#ctx0" brushRef="#br0">1 144 800,'3'-16'813,"0"-1"-1,1-29 0,-4-8 5505,0 52-5928,0 1 412,0-7-527,2 19-7936,-1-9 7433,0 0 1,0 1-1,0-1 0,0 0 0,1 0 1,-1 0-1,1 0 0,-1 0 0,3 2 0,-3-3 156,7 9-890</inkml:trace>
</inkml:ink>
</file>

<file path=ppt/ink/ink10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4:44.283"/>
    </inkml:context>
    <inkml:brush xml:id="br0">
      <inkml:brushProperty name="width" value="0.05" units="cm"/>
      <inkml:brushProperty name="height" value="0.05" units="cm"/>
    </inkml:brush>
  </inkml:definitions>
  <inkml:trace contextRef="#ctx0" brushRef="#br0">165 1 224,'2'0'73,"0"0"0,0 0-1,0 0 1,0 1 0,0-1 0,0 1 0,0 0-1,0-1 1,0 1 0,0 0 0,0 0 0,0 0-1,0 0 1,-1 1 0,1-1 0,0 0 0,-1 1-1,1-1 1,-1 1 0,1 0 0,-1-1 0,0 1-1,0 0 1,0 0 0,0 0 0,0 0 0,0 0-1,0 0 1,-1 0 0,1 0 0,0 3 0,1 7 628,-1 1 1,1 0-1,-2-1 0,-1 16 1,1-9 326,-1 1-129,-1-1 0,0 0 1,-1 1-1,-2-1 0,-8 24 1,-41 92 2248,24-67-1893,-32 89 1028,57-143-2201,1 0 0,1 0 0,0 1 0,1-1 0,0 1 0,1 19 0,0-34-134,0 0 0,1 0 0,-1-1-1,1 1 1,-1 0 0,0 0 0,1-1 0,-1 1 0,1 0 0,-1-1 0,0 1-1,1-1 1,-1 1 0,1 0 0,-1-1 0,1 1 0,0-1 0,-1 0-1,1 1 1,0-1 0,-1 1 0,1-1 0,-1 0 0,-2-14-322,-1 0-1,2 1 1,0-1 0,1 0 0,0 0 0,1 0-1,3-18 1,-2-13-269,0 18 482,1 0-1,2 1 0,0-1 0,2 1 1,1 0-1,1 0 0,20-44 1,-20 53 258,1 1 1,1 0-1,0 0 1,1 0 0,1 2-1,1-1 1,0 2-1,1 0 1,0 0 0,1 1-1,28-18 1,-37 28 20,0 0 0,1 0 1,-1 0-1,0 1 0,1 0 0,-1 0 1,1 1-1,0 0 0,0 0 1,-1 0-1,1 1 0,0 0 0,0 0 1,0 1-1,11 2 0,-14-2-23,0 0-1,-1 1 1,1-1-1,0 1 1,0 0-1,-1 0 1,0 0-1,1 0 1,-1 1-1,0-1 1,0 1-1,0 0 1,0 0-1,-1 0 0,1 0 1,-1 0-1,0 1 1,0-1-1,0 1 1,0 0-1,0-1 1,-1 1-1,0 0 1,0 0-1,0 0 1,0 0-1,0 5 1,-1-1 31,0 0 0,-1 1 0,0-1 0,0 1-1,-1-1 1,0 0 0,0 1 0,-1-1 0,0-1 0,0 1 0,-1 0 0,0-1 0,-1 1 0,1-1 0,-2-1 0,1 1 0,-7 6 0,-9 9-403,-1-2 0,0 0 1,-41 26-1,61-44-135,-1 0-1,0 0 1,0-1 0,0 1-1,0-1 1,0 0-1,0 0 1,0 0-1,0 0 1,-1 0-1,1-1 1,0 0-1,-1 1 1,-3-1 0,5-17-7429,2 12 7535,1 1 0,0-1 0,0 0 0,0 1 1,1-1-1,-1 0 0,1 1 0,0 0 0,0-1 0,1 1 1,-1 0-1,1 0 0,0 0 0,4-3 0,57-53-881,-24 24 975,-26 22 412,51-54 967,-25 19 4002,-40 52-4083,-2 52 2219,1-19-1628,4 57 0,-2-83-1622,0-1-1,1 1 1,0-1-1,0 0 1,1 0-1,1 0 1,-1 0-1,1-1 0,1 1 1,-1-1-1,8 8 1,-10-14-81,1 1 0,0-1-1,0 0 1,0-1 0,0 1 0,0 0 0,1-1 0,-1 0 0,0 0 0,1 0 0,-1 0 0,1 0 0,-1-1-1,1 1 1,0-1 0,-1 0 0,1 0 0,-1-1 0,7 0 0,-1 0-167,-1-1 1,1 0-1,-1 0 1,0 0-1,0-1 1,0-1-1,11-5 0,-10 2 66,1 0-1,-1-1 1,0 0-1,0-1 1,-1 0-1,-1 0 1,1-1-1,11-20 1,-15 23 102,0 0 0,-1 0 0,0 0 0,0-1 0,0 0 0,-1 1 0,0-1-1,-1 0 1,0 0 0,0 0 0,-1 0 0,1 0 0,-2 0 0,-1-10 0,1 13 10,-1 0 0,0 1 0,0-1 0,0 1-1,-1 0 1,0 0 0,0 0 0,0 0 0,0 0 0,0 1 0,-1-1-1,0 1 1,1 0 0,-1 0 0,-1 0 0,1 1 0,0-1 0,0 1-1,-1 0 1,0 0 0,1 1 0,-11-3 0,11 3-786,-1 0 1,0 1-1,0-1 1,0 1-1,1 0 1,-1 0-1,0 1 1,-8 1-1,13-8-1861</inkml:trace>
</inkml:ink>
</file>

<file path=ppt/ink/ink10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4:44.684"/>
    </inkml:context>
    <inkml:brush xml:id="br0">
      <inkml:brushProperty name="width" value="0.05" units="cm"/>
      <inkml:brushProperty name="height" value="0.05" units="cm"/>
    </inkml:brush>
  </inkml:definitions>
  <inkml:trace contextRef="#ctx0" brushRef="#br0">0 12 144,'21'-4'1601,"1"0"0,36 0-1,-57 5-1513,0-1 1,0 1-1,-1-1 0,1 1 0,0-1 0,-1 1 0,1-1 0,0 1 0,-1 0 0,1-1 1,-1 1-1,1 0 0,-1 0 0,1-1 0,-1 1 0,1 0 0,-1 0 0,0 0 1,1 0-1,-1 0 0,0-1 0,0 1 0,0 2 0,6 29 800,-4-19-567,6 12-154,1-1 1,12 27-1,-14-37-164,0 1 0,-1 0-1,0 0 1,-2 1 0,0 0-1,0 0 1,-2 0 0,2 20 0,-4-34 3,-1 0-1,1 0 1,0 0 0,-1 0 0,1 0 0,-1-1 0,0 1-1,0 0 1,1 0 0,-1 0 0,0-1 0,-1 1 0,1 0-1,0-1 1,0 1 0,-1-1 0,1 0 0,-1 1 0,1-1-1,-1 0 1,0 0 0,1 0 0,-1 0 0,0 0 0,0 0-1,1 0 1,-1-1 0,0 1 0,0-1 0,0 1 0,-3-1-1,-8 2-461,0 0 0,0-1 0,-22-1-1,22 0-621,-6-2-639,1-8-72</inkml:trace>
</inkml:ink>
</file>

<file path=ppt/ink/ink10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4:45.398"/>
    </inkml:context>
    <inkml:brush xml:id="br0">
      <inkml:brushProperty name="width" value="0.05" units="cm"/>
      <inkml:brushProperty name="height" value="0.05" units="cm"/>
    </inkml:brush>
  </inkml:definitions>
  <inkml:trace contextRef="#ctx0" brushRef="#br0">319 301 96,'-5'-4'40,"0"-1"0,-1 1 0,1 0-1,-1 0 1,0 0 0,0 1 0,0 0 0,-1 0 0,1 0-1,-1 1 1,1 0 0,-1 1 0,-9-2 0,-11 0 1151,-53 0 0,74 3-879,-50 5 2182,28-1 1306,0-2 7976,157-2-10641,505-6 984,-3-45-4066,-590 46 1287,-15 3-451,0-2 1,-1 0-1,1-2 1,-1-1-1,33-13 1,-57 20 1013,0 0 1,-1-1 0,1 1 0,0 0-1,-1 0 1,1-1 0,0 1 0,-1 0-1,1-1 1,-1 1 0,1-1 0,-1 1-1,1-1 1,-1 1 0,1-1-1,-1 1 1,1-1 0,-1 1 0,1-1-1,-1 1 1,0-1 0,0 0 0,1 1-1,-1-1 1,0 0 0,0 1-1,0-1 1,1 0 0,-1 1 0,0-1-1,0-1 1,-17-12-1650,-32-2-280,48 16 1860,-25-6-931,-56-17-1711,76 21 2630,0-1 0,0 1 1,0-1-1,1 0 1,-1-1-1,1 0 0,0 1 1,0-1-1,0-1 0,-5-6 1,9 11 175,0-1 1,1 0-1,-1 0 1,1 0-1,-1 0 1,1 0-1,-1 0 1,1 0-1,0 0 1,0 0-1,-1-1 1,1 1-1,0 0 1,0 0-1,0 0 1,0-2-1,0 2 135,1 0 0,-1 0-1,0 1 1,0-1 0,1 0 0,-1 0 0,0 0-1,1 1 1,-1-1 0,0 0 0,1 1-1,-1-1 1,1 0 0,0 1 0,-1-1 0,1 1-1,-1-1 1,1 1 0,0-1 0,-1 1-1,1-1 1,0 1 0,0 0 0,-1-1 0,1 1-1,0 0 1,0 0 0,0-1 0,-1 1 0,1 0-1,1 0 1,2 0 66,1 1-1,-1 0 1,0 0 0,1 0-1,-1 0 1,0 1 0,0 0 0,0 0-1,0 0 1,0 0 0,0 0-1,-1 1 1,1 0 0,-1 0-1,1 0 1,-1 0 0,0 0-1,0 1 1,-1-1 0,1 1-1,-1 0 1,0 0 0,0 0-1,0 0 1,0 0 0,1 4-1,0 1-38,0-1 0,-1 1 0,0 0 0,0-1 0,-1 1 0,0 0 0,0 0 0,-1 0 0,-1 0 0,1 0 0,-1 0 0,-4 14 0,-1-11-724,0 0 0,-1 0 0,-1-1 1,1 1-1,-2-1 0,-18 17 1,26-26 217,0-1 0,-1 1 0,1-1 1,-1 0-1,0 0 0,1 0 0,-1 0 1,0 0-1,0 0 0,0 0 0,1 0 1,-1-1-1,0 1 0,0-1 0,0 0 1,0 1-1,0-1 0,0 0 0,-4 0 1</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1:55:12.101"/>
    </inkml:context>
    <inkml:brush xml:id="br0">
      <inkml:brushProperty name="width" value="0.05" units="cm"/>
      <inkml:brushProperty name="height" value="0.05" units="cm"/>
    </inkml:brush>
  </inkml:definitions>
  <inkml:trace contextRef="#ctx0" brushRef="#br0">560 74 2545,'-11'-16'722,"7"9"314,-1 0 0,0 1 0,-1-1 1,1 1-1,-1 0 0,-10-7 1,15 12-840,0 0 0,0 1 1,0-1-1,0 1 0,-1-1 0,1 1 1,0-1-1,0 1 0,0 0 0,-1 0 1,1-1-1,0 1 0,-1 0 1,1 0-1,0 0 0,0 1 0,-1-1 1,1 0-1,-2 1 0,1 0-42,0 0 0,0 1-1,0-1 1,0 1 0,0-1-1,0 1 1,0 0 0,1 0-1,-1-1 1,1 1 0,-1 0-1,1 1 1,0-1 0,-1 2-1,-15 35 952,2 0 0,1 0 0,-12 63 0,1-4-245,-95 288 832,-38 134-4570,152-486 961,-9 33-3634,15-65 5201,-1 0 0,1 0 0,-1 0 0,0-1 1,1 1-1,-1 0 0,0 0 0,0-1 0,0 1 0,0-1 0,-1 1 1,1-1-1,0 0 0,-1 1 0,1-1 0,-1 0 0,1 0 0,-1 0 1,1 0-1,-1 0 0,0 0 0,0 0 0,1-1 0,-1 1 1,0-1-1,-3 1 0,-11-1-1668</inkml:trace>
</inkml:ink>
</file>

<file path=ppt/ink/ink10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4:56.991"/>
    </inkml:context>
    <inkml:brush xml:id="br0">
      <inkml:brushProperty name="width" value="0.05" units="cm"/>
      <inkml:brushProperty name="height" value="0.05" units="cm"/>
    </inkml:brush>
  </inkml:definitions>
  <inkml:trace contextRef="#ctx0" brushRef="#br0">349 870 256,'0'-2'153,"-1"-1"-1,0 1 0,0-1 1,0 1-1,0-1 1,0 1-1,0 0 0,0 0 1,-1-1-1,1 1 1,-1 0-1,0 0 0,0 1 1,0-1-1,0 0 1,-4-2-1,-38-25 4578,42 28-4291,-1 0 1,1 1 0,-1-1 0,1 0-1,-1 1 1,1 0 0,-1-1-1,0 1 1,1 0 0,-1 0-1,-3 1 1,0 0-164,0 0-1,0 0 1,0 1 0,1 0-1,-1 0 1,-10 5 0,-14 14 309,1 2-1,1 0 1,1 2 0,-35 42 0,60-65-573,0 1 0,1-1 0,-1 0 0,1 1 0,-1-1 1,1 1-1,0-1 0,0 1 0,0 0 0,1 0 0,-1-1 0,0 1 1,1 0-1,0 0 0,0 0 0,0 0 0,0 4 0,0-2 7,42-4-344,-32-4 12,0 1 0,0-1 0,0-1 1,0 0-1,-1 0 0,0-1 0,0 0 0,0-1 1,12-9-1,10-10-895,28-31 0,-9 4 298,-3-1 1,-2-3-1,61-99 1,-77 104 1154,-1-1-1,-3-1 1,-2-2 0,28-103-1,-45 131 721,-2 0 0,2-45-1,-5-12 4914,-1 82-5741,0 1 1186,-16 23 918,-34 63-1583,5 3 0,3 2 0,4 1-1,-40 149 1,73-225-616,1 1-1,1-1 0,0 1 1,1 0-1,0 0 0,1-1 1,1 1-1,1 0 0,4 25 1,-5-39-50,1 0 0,0 0 0,0 0 0,0 0 0,0 0 0,0 0 0,0 0 1,0 0-1,1 0 0,-1 0 0,1-1 0,-1 1 0,1-1 0,0 1 0,0-1 0,0 1 0,0-1 0,0 0 1,0 0-1,0 0 0,3 1 0,0-1-104,0 0 0,0 0 0,0-1 0,0 1 0,0-1 0,0 0 1,0-1-1,0 1 0,7-2 0,7-3-545,-1-1 0,0 0 0,0-1 0,17-10 0,-10 5-150,-1-1-1,0-2 1,-1 0 0,-1-2 0,-1 0 0,0-2 0,-1 0-1,-1-1 1,0-1 0,18-28 0,-34 43 782,1-1 1,-1 1-1,-1-1 0,1 0 1,-1 0-1,0 0 0,1-12 1,-2 18 121,-1-1 1,0 1 0,0-1-1,1 1 1,-1-1-1,0 1 1,0-1 0,0 1-1,0 0 1,-1-1 0,1 1-1,0-1 1,-1 1-1,1-1 1,-1 1 0,1 0-1,-1-1 1,1 1 0,-1 0-1,0 0 1,0-1 0,0 1-1,0 0 1,0 0-1,0 0 1,0 0 0,0 0-1,0 0 1,0 1 0,-1-1-1,1 0 1,0 0-1,0 1 1,-1-1 0,1 1-1,-1-1 1,1 1 0,0 0-1,-1-1 1,1 1-1,-3 0 1,0 1 67,1 0 0,0 0 0,-1 1 0,1-1-1,0 1 1,0-1 0,0 1 0,0 0 0,0 0 0,1 1 0,-1-1 0,1 0-1,-1 1 1,1 0 0,0-1 0,0 1 0,0 0 0,0 0 0,1 0 0,-3 4-1,-2 6 208,0-1 0,1 1-1,-8 25 1,11-28-321,0 1 1,0 0-1,1 0 0,1 0 0,-1-1 1,2 1-1,0 0 0,0 0 0,1 0 1,0-1-1,1 1 0,0-1 0,0 1 1,1-1-1,1 0 0,0-1 0,0 1 0,1-1 1,0 0-1,1 0 0,-1-1 0,2 0 1,8 8-1,-12-13-106,-1-1 1,0 0 0,1 0-1,0 0 1,-1 0-1,1-1 1,0 1-1,0-1 1,0 0-1,0 0 1,0-1-1,0 1 1,0-1 0,0 0-1,0 0 1,0 0-1,5-1 1,-7 0-252,1 1 0,-1 0 1,0-1-1,1 0 0,-1 1 0,0-1 1,0 0-1,0 0 0,0 0 1,0-1-1,0 1 0,0 0 1,0-1-1,0 1 0,0-1 0,-1 0 1,1 0-1,0 1 0,-1-1 1,0 0-1,1 0 0,-1-1 1,0 1-1,0 0 0,0 0 0,-1 0 1,1-1-1,0 1 0,-1-3 1,1-59-7758,-1 39 6073</inkml:trace>
</inkml:ink>
</file>

<file path=ppt/ink/ink10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4:57.450"/>
    </inkml:context>
    <inkml:brush xml:id="br0">
      <inkml:brushProperty name="width" value="0.05" units="cm"/>
      <inkml:brushProperty name="height" value="0.05" units="cm"/>
    </inkml:brush>
  </inkml:definitions>
  <inkml:trace contextRef="#ctx0" brushRef="#br0">447 1 912,'-1'0'273,"0"0"0,0 0 0,0 0 0,-1 0 0,1 0-1,0 0 1,0 0 0,0 0 0,0 0 0,0 0 0,-1 1-1,1-1 1,0 1 0,-2 0 0,-8 20 727,1 0 0,1 1 0,1 0-1,0 0 1,2 1 0,-6 43 0,-5 11 173,13-63-1071,-107 390 1455,70-273-2101,-63 131 0,99-251 317,-20 37-726,24-46 808,1 0 0,-1-1-1,0 1 1,0-1 0,0 0-1,-1 1 1,1-1 0,0 0-1,0 0 1,-1 0 0,1 0-1,-1 0 1,1 0 0,-1 0-1,1 0 1,-1 0-1,0-1 1,1 1 0,-1-1-1,0 1 1,1-1 0,-1 0-1,0 0 1,-2 1 0,3-2 21,-1 0-1,1 0 1,0 0 0,-1 0 0,1 0 0,0 0-1,0 0 1,0 0 0,0 0 0,0-1 0,0 1 0,0 0-1,1-1 1,-1 1 0,0-1 0,1 1 0,-1-1-1,1 1 1,-1-1 0,1 1 0,0-1 0,0 1-1,0-1 1,0 1 0,0-1 0,0 1 0,0-3 0,4-54-1310,-4 54 1310,10-45-270,2 1-1,2 0 1,2 1-1,36-73 1,-32 75 384,94-189 795,-92 197-28,1 1 1,2 1 0,1 1-1,33-31 1,-55 60-453,1 1 0,0 0 0,0 0 0,0 1-1,1-1 1,-1 1 0,10-4 0,-14 7-186,0-1 0,0 1 0,0 0 0,0-1 0,0 1-1,1 0 1,-1 0 0,0 0 0,0 0 0,0 0 0,1 0 0,-1 0 0,0 0-1,0 0 1,0 0 0,0 1 0,1-1 0,-1 1 0,0-1 0,0 0 0,0 1-1,0 0 1,0-1 0,0 1 0,0 0 0,0 0 0,0-1 0,0 1-1,-1 0 1,1 0 0,0 0 0,-1 0 0,1 0 0,0 0 0,-1 0 0,1 0-1,-1 0 1,1 0 0,-1 1 0,0-1 0,0 0 0,1 0 0,-1 0 0,0 0-1,0 1 1,0-1 0,0 2 0,0 9 214,0 0 1,0 1-1,-1-1 1,0 0-1,-1 0 0,-1 0 1,0 0-1,-1 0 0,0-1 1,0 1-1,-1-1 1,-9 14-1,-10 13-235,-1 0 1,-30 32-1,2-11-615,21-33-1356,30-25 1395,-1 0 0,1 1 1,-1-1-1,1 0 1,-1 0-1,0 0 1,1-1-1,-1 1 0,0 0 1,-2-1-1,4 0 291,1-1 0,0 1 0,-1-1 0,1 1 0,0-1 0,-1 1 0,1-1 0,0 1 0,0-1 0,0 0-1,0 1 1,0-1 0,0 1 0,-1-1 0,1 1 0,0-1 0,1 0 0,-1 1 0,0-1 0,0 1 0,0-1 0,0 1-1,0-1 1,1 0 0,-1 1 0,0-1 0,0 1 0,1-1 0,-1 1 0,0-1 0,1 1 0,8-21-1246,30-45-1358,-17 24 1428</inkml:trace>
</inkml:ink>
</file>

<file path=ppt/ink/ink10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4:57.787"/>
    </inkml:context>
    <inkml:brush xml:id="br0">
      <inkml:brushProperty name="width" value="0.05" units="cm"/>
      <inkml:brushProperty name="height" value="0.05" units="cm"/>
    </inkml:brush>
  </inkml:definitions>
  <inkml:trace contextRef="#ctx0" brushRef="#br0">1 152 512,'22'-32'853,"-15"22"-96,0 0 1,0 0-1,1 1 0,14-13 1,-22 21-623,1 0 0,-1 1 1,1-1-1,-1 1 0,1-1 1,0 1-1,-1-1 0,1 1 1,0-1-1,-1 1 0,1 0 1,0-1-1,0 1 0,0 0 0,-1 0 1,1 0-1,0 0 0,0-1 1,0 1-1,-1 0 0,1 0 1,0 1-1,0-1 0,0 0 1,-1 0-1,1 0 0,0 0 1,0 1-1,-1-1 0,2 1 1,-1 0 44,1 1 1,-1-1 0,0 0 0,0 1-1,0 0 1,0-1 0,-1 1 0,1-1-1,0 1 1,-1 0 0,1 0 0,-1-1 0,1 3-1,2 66 1992,-3-62-1889,0 12 14,0 18-41,-1-1 0,-7 45-1,5-57-237,3-22-12,0 0-1,0-1 0,0 1 1,0 0-1,-1 0 1,0 0-1,1-1 1,-1 1-1,0 0 0,-3 4 1,2-4 159,4-10-238,-1 1-1,1-1 1,1 1-1,-1 0 1,1-1-1,0 1 1,1 1-1,5-10 1,5-9-330,5-7-911,1 1 1,2 1-1,0 1 0,2 0 1,1 2-1,47-38 1,-24 21-1260,-20 15 1175</inkml:trace>
</inkml:ink>
</file>

<file path=ppt/ink/ink10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4:58.122"/>
    </inkml:context>
    <inkml:brush xml:id="br0">
      <inkml:brushProperty name="width" value="0.05" units="cm"/>
      <inkml:brushProperty name="height" value="0.05" units="cm"/>
    </inkml:brush>
  </inkml:definitions>
  <inkml:trace contextRef="#ctx0" brushRef="#br0">14 101 928,'-12'125'5216,"11"-123"-5071,1 0-1,0-1 0,0 1 1,0 0-1,0 0 1,0 0-1,1-1 1,-1 1-1,0 0 1,1 0-1,-1-1 1,1 1-1,0 0 0,0-1 1,-1 1-1,1-1 1,0 1-1,0-1 1,0 1-1,1-1 1,-1 0-1,0 1 0,3 1 1,1-2 25,-1 1 1,1-1-1,0 0 0,0 0 1,-1 0-1,1-1 0,0 0 0,8 0 1,-5-1-210,0 1-1,0-1 1,0-1 0,0 1 0,-1-1-1,1-1 1,0 1 0,-1-1-1,0-1 1,0 1 0,0-1 0,0-1-1,0 1 1,-1-1 0,0 0 0,0 0-1,0-1 1,8-10 0,-8 7-98,0 0-1,0 0 1,0 0 0,-1-1 0,-1 1-1,0-1 1,0 0 0,-1-1-1,0 1 1,-1-1 0,0 1-1,0-1 1,-1-13 0,-1 21 205,1 0 1,-2 0-1,1 0 0,0 0 1,-1 0-1,1 0 0,-1 0 1,0 0-1,0 0 0,0 0 0,-2-3 1,2 5 18,0 0 0,0 0 0,0 0 0,0 0 1,-1 0-1,1 1 0,0-1 0,0 0 0,0 1 0,-1-1 0,1 1 1,0 0-1,-1-1 0,1 1 0,0 0 0,-1 0 0,1-1 1,0 1-1,-1 0 0,1 1 0,0-1 0,-1 0 0,1 0 0,0 1 1,-1-1-1,1 0 0,0 1 0,-1-1 0,1 1 0,-1 1 0,-6 1 305,1 1-1,0 0 0,0 1 0,1-1 0,-1 1 0,1 1 1,0-1-1,0 1 0,-6 9 0,-45 65 2610,47-65-2467,-1 2-41,1 0 1,1 0 0,-12 33 0,18-43-457,1 0 0,0 1 0,0-1 0,1 0 0,0 0 1,0 1-1,1-1 0,0 1 0,0-1 0,1 0 0,0 1 0,0-1 0,3 9 0,-3-14-146,1 1 0,-1-1 0,0 0-1,1-1 1,-1 1 0,1 0 0,0 0 0,-1-1 0,1 1-1,0-1 1,0 1 0,0-1 0,0 0 0,1 0 0,-1 0 0,0 0-1,0 0 1,1 0 0,-1 0 0,0-1 0,1 0 0,-1 1-1,0-1 1,1 0 0,-1 0 0,1 0 0,-1 0 0,0-1-1,1 1 1,-1-1 0,3 0 0,11-2-1283,0-1 0,0-1 1,18-8-1,-30 12 1048,31-13-2246,-1-2 0,0-1 0,35-24 0,-43 25 1521</inkml:trace>
</inkml:ink>
</file>

<file path=ppt/ink/ink10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4:58.472"/>
    </inkml:context>
    <inkml:brush xml:id="br0">
      <inkml:brushProperty name="width" value="0.05" units="cm"/>
      <inkml:brushProperty name="height" value="0.05" units="cm"/>
    </inkml:brush>
  </inkml:definitions>
  <inkml:trace contextRef="#ctx0" brushRef="#br0">11 0 800,'9'12'1633,"-3"3"1040,-6-5 5603,0 7 3890,0-7-6164,-15-10-4785</inkml:trace>
  <inkml:trace contextRef="#ctx0" brushRef="#br0" timeOffset="1">11 54 32767,'0'-12'-5811,"-11"-3"-1696,11 0 31,0 3 1634</inkml:trace>
</inkml:ink>
</file>

<file path=ppt/ink/ink10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5:33.390"/>
    </inkml:context>
    <inkml:brush xml:id="br0">
      <inkml:brushProperty name="width" value="0.05" units="cm"/>
      <inkml:brushProperty name="height" value="0.05" units="cm"/>
    </inkml:brush>
  </inkml:definitions>
  <inkml:trace contextRef="#ctx0" brushRef="#br0">82 8 160,'0'0'504,"2"-1"-122,0 0 0,0 0 0,0 0 0,0 0 0,0 1 0,0-1 0,0 1 0,0-1 0,0 1 0,4 0 0,-8 19 71,0 0 0,-2-1 1,0 1-1,-7 20 0,-7 28 125,12-37-319,-13 65 619,3 1-1,-5 151 1,19-153-435,0-44-89,2 0 0,11 92 0,-8-127-281,0 0 1,2 0-1,-1 0 0,2-1 0,0 0 1,1 0-1,0 0 0,1-1 1,17 22-1,-18-27-26,1 0 0,-1-1 1,1 1-1,1-2 0,-1 1 0,1-1 0,0-1 0,0 1 1,1-2-1,-1 1 0,1-1 0,0-1 0,1 0 0,18 4 1,9-2 64,63 1 0,-91-5-101,1 0 1,0 1 0,-1 0 0,0 0 0,1 2 0,-1-1-1,10 5 1,23 8-1534,3-9-3533,-44-7 4801,0-1 1,0 1-1,1-1 1,-1 0-1,0 0 1,0 0 0,0 0-1,0 0 1,0 0-1,0 0 1,0-1-1,0 1 1,-1-1-1,1 0 1,0 1-1,-1-1 1,1 0 0,-1 0-1,1-2 1,14-21-1919</inkml:trace>
</inkml:ink>
</file>

<file path=ppt/ink/ink10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5:33.715"/>
    </inkml:context>
    <inkml:brush xml:id="br0">
      <inkml:brushProperty name="width" value="0.05" units="cm"/>
      <inkml:brushProperty name="height" value="0.05" units="cm"/>
    </inkml:brush>
  </inkml:definitions>
  <inkml:trace contextRef="#ctx0" brushRef="#br0">37 0 1153,'-2'1'159,"0"-1"0,0 1 0,0 0 0,0 0 0,1 0 0,-1 0 0,0 1 0,0-1 0,1 0 0,-1 1 0,1-1 0,0 1 0,-1 0 0,1-1 0,0 1 0,0 0 0,0 0 0,0-1 0,0 1 0,0 0 0,1 0 0,-1 0 0,0 0 0,1 0 0,0 0 0,0 0 0,-1 1 0,1-1 0,0 0 0,1 0 0,-1 0 0,0 0 0,0 0 0,1 0 0,0 0 0,-1 0 0,1 0 0,0 0 0,0 0 0,0 0 0,0-1 0,0 1 0,0 0 0,1-1 0,-1 1 0,0-1 0,4 4 0,77 31 1490,-61-28-1437,0 1 1,31 18 0,-42-21-101,0 1-1,-1 1 1,0-1 0,-1 1 0,0 1 0,0 0-1,-1 0 1,0 0 0,0 1 0,9 19 0,-13-23 61,0 0 1,-1 1 0,0-1-1,0 0 1,-1 1 0,1-1-1,-1 1 1,-1 0 0,1-1-1,-1 1 1,0 0 0,-1-1-1,0 1 1,0-1 0,0 1-1,-1-1 1,0 1 0,0-1-1,0 0 1,-5 8 0,0-3-32,0 0 1,-1-1 0,0 0 0,0 0-1,-1-1 1,0 0 0,-1-1-1,0 0 1,0 0 0,-1-1 0,0 0-1,0-1 1,-1-1 0,1 0 0,-1 0-1,0-1 1,-1 0 0,1-1 0,-1-1-1,1 0 1,-15 0 0,-8-2-1679,19 0-6855,16-5 3833,0-1 2067</inkml:trace>
</inkml:ink>
</file>

<file path=ppt/ink/ink10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5:41.579"/>
    </inkml:context>
    <inkml:brush xml:id="br0">
      <inkml:brushProperty name="width" value="0.05" units="cm"/>
      <inkml:brushProperty name="height" value="0.05" units="cm"/>
    </inkml:brush>
  </inkml:definitions>
  <inkml:trace contextRef="#ctx0" brushRef="#br0">150 105 256,'0'0'857,"-21"18"-22,-7 9 453,-4-16 988,30-10-745,-11 1 187,8 1-1426,1-1 1,0 1-1,-1-1 0,1 0 0,-1 0 0,1-1 0,-1 1 0,0-1 1,-7 1 2384,37-2-2488,-13-2-157,1 0 0,-1 0-1,0-1 1,-1-1 0,1 0-1,-1 0 1,1-1-1,13-9 1,27-10 14,-31 16-35,253-104 34,-298 124-1250,-40 15-1966,10-19-2127,54-8 5229,-1 0 0,1 0 0,-1 0-1,1 0 1,-1 0 0,1 0 0,-1 0-1,1-1 1,0 1 0,-1 0-1,1 0 1,-1 0 0,1-1 0,0 1-1,-1 0 1,1 0 0,0-1 0,-1 1-1,1 0 1,0-1 0,-1 1 0,1 0-1,0-1 1,0 1 0,0-1 0,-1 1-1,1 0 1,0-1 0,0 1 0,0-1-1,0 1 1,0-1 0,0 1 0,0 0-1,0-1 1,0 1 0,0-1 0,0 1-1,0-1 1,0 1 0,0-1 0,0 1-1,0 0 1,0-1 0,0 1 0,1-1-1,-1 1 1,0-12-1545</inkml:trace>
</inkml:ink>
</file>

<file path=ppt/ink/ink10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5:43.194"/>
    </inkml:context>
    <inkml:brush xml:id="br0">
      <inkml:brushProperty name="width" value="0.05" units="cm"/>
      <inkml:brushProperty name="height" value="0.05" units="cm"/>
    </inkml:brush>
  </inkml:definitions>
  <inkml:trace contextRef="#ctx0" brushRef="#br0">50 42 304,'0'-1'41,"0"1"0,0-1 0,0 1-1,0-1 1,0 1 0,0-1 0,0 1 0,0-1 0,0 1-1,-1 0 1,1-1 0,0 1 0,0-1 0,0 1-1,0-1 1,-1 1 0,1 0 0,0-1 0,0 1 0,-1-1-1,1 1 1,0 0 0,-1-1 0,1 1 0,0 0-1,-1 0 1,1-1 0,-1 1 0,1 0 0,0 0 0,-1 0-1,1-1 1,-1 1 0,1 0 0,-1 0 0,1 0-1,-1 0 1,1 0 0,-1 0 0,1 0 3,-1 0 1,1 0 0,-1 0-1,1 0 1,-1-1-1,1 1 1,-1 0-1,1 0 1,-1 0-1,1 0 1,0-1 0,-1 1-1,1 0 1,-1 0-1,1-1 1,0 1-1,-1 0 1,1-1-1,0 1 1,-1 0 0,1-1-1,0 1 1,0-1-1,-1 1 1,1 0-1,0-1 1,0 1-1,0-1 1,-1 1 0,1-1-1,0 1 1,0-1-1,0 1 1,0 0-1,0-1 1,0 1-1,0-1 1,0 1-1,0-2 1119,-21 0 6387,28 302-2874,1 1-3379,-8-299-1243,0-3-47,1 1 0,-1 0 1,1-1-1,-1 1 0,1 0 0,-1-1 1,0 1-1,1 0 0,-1-1 0,0 1 1,1-1-1,-1 1 0,0-1 1,0 1-1,1 0 0,-1-1 0,0 1 1,0-1-1,0 0 0,0 1 0,0-1 1,1 1-1,-1-1 0,0 1 0,0-1 1,0 1-1,0-1 0,-1 0 1,1-601-1398,0 617 596,1-9-195,0 1 0,-1-1 0,-1 1 0,1-1 0,-1 1 0,0-1 0,0 0 0,-1 1 0,0-1 0,0 0 0,-3 7 0,-9-2-1151</inkml:trace>
</inkml:ink>
</file>

<file path=ppt/ink/ink10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4:00.226"/>
    </inkml:context>
    <inkml:brush xml:id="br0">
      <inkml:brushProperty name="width" value="0.05" units="cm"/>
      <inkml:brushProperty name="height" value="0.05" units="cm"/>
    </inkml:brush>
  </inkml:definitions>
  <inkml:trace contextRef="#ctx0" brushRef="#br0">166 475 400,'-9'1'181,"0"0"-1,-1 0 1,1 1-1,0 1 1,1-1-1,-1 1 1,-15 8-1,-14 4 1894,-2-8 5229,114 5-5094,24-19-1929,0-3 0,170-42 1,-240 46-265,896-275-423,-868 261 227,-27 10-825,46-23 1,-61 21-803,-19 4-306,-31-1-1380,23 7 2937,-86-14-1717,96 15 2276,-1 0 1,0-1 0,0 1 0,1-1-1,-1 0 1,1 0 0,0 0-1,-1 0 1,-4-5 0,-20-12 820,19 10-76,8 9-678,1-1 1,0 1-1,0-1 0,-1 1 0,1-1 0,-1 1 0,1-1 1,0 1-1,-1 0 0,1-1 0,-1 1 0,1 0 0,-1-1 1,1 1-1,-1 0 0,1 0 0,-1-1 0,1 1 0,-1 0 1,1 0-1,-1 0 0,1 0 0,-1 0 0,1 0 1,-1 0-1,1 0 0,-1 0 0,0 0 0,1 0 0,-1 0 1,0 0-1,3-3 2235,-2 3-2269,0-1 1,0 1-1,0 0 1,0-1-1,0 1 1,0 0-1,1 0 1,-1-1-1,0 1 1,0 0-1,0 0 1,0-1 0,1 1-1,-1 0 1,0 0-1,0-1 1,1 1-1,-1 0 1,0 0-1,0 0 1,1-1-1,-1 1 1,0 0-1,0 0 1,1 0 0,-1 0-1,0 0 1,1 0-1,-1 0 1,0-1-1,1 1 1,-1 0-1,0 0 1,1 0-1,-1 0 1,0 1-1,1-1 1,-1 0-1,15-1 267,-1 2 0,1 0 0,-1 1 0,1 0 0,-1 1 0,25 8 0,-34-9-293,0 0 0,0 1 0,-1-1 0,1 1 0,-1 0 0,1 1 0,-1-1 0,0 1 0,0-1 0,0 1 0,-1 0 0,1 1 0,-1-1 0,0 1 0,0-1-1,-1 1 1,0 0 0,1 0 0,-1 0 0,-1 0 0,3 9 0,-3-7 1,-1 0 0,1 0 0,-1 0 0,0 1-1,-1-1 1,0 0 0,0 0 0,-1 0 0,1-1 0,-1 1 0,-1 0-1,1-1 1,-1 1 0,-1-1 0,1 0 0,-6 8 0,-4 3-1085,-1 1 0,0-2 0,-30 26 0,41-39-892</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1:55:12.436"/>
    </inkml:context>
    <inkml:brush xml:id="br0">
      <inkml:brushProperty name="width" value="0.05" units="cm"/>
      <inkml:brushProperty name="height" value="0.05" units="cm"/>
    </inkml:brush>
  </inkml:definitions>
  <inkml:trace contextRef="#ctx0" brushRef="#br0">44 529 656,'-8'-15'565,"3"5"249,0 0 1,0 0-1,0-1 1,2 1-1,-1-1 1,1 0-1,-2-19 1,5 29-655,0-1-1,1 1 1,-1-1 0,0 1 0,1 0-1,-1-1 1,1 1 0,-1 0 0,1-1 0,0 1-1,-1 0 1,1 0 0,0 0 0,0 0-1,0-1 1,0 1 0,0 1 0,0-1-1,0 0 1,1 0 0,-1 0 0,0 0 0,0 1-1,1-1 1,-1 1 0,2-1 0,44-11 1774,-24 7-984,271-67 1355,-167 35-2105,-49 16-1182,-1-3 0,144-68 1,-168 68 257,-43 21 646,-1 0-1,0-1 1,0 0 0,0 0-1,-1-1 1,1 0 0,-1-1-1,0 0 1,-1 0 0,0 0-1,0-1 1,7-8 0,-14 15 90,0-1 1,0 1 0,1 0 0,-1-1 0,0 1 0,0-1-1,0 1 1,0 0 0,1-1 0,-1 1 0,0 0 0,0-1 0,0 1-1,0-1 1,0 1 0,0-1 0,0 1 0,0 0 0,0-1 0,0 1-1,0-1 1,0 1 0,0 0 0,-1-1 0,1 1 0,0-1-1,0 1 1,0 0 0,0-1 0,-1 1 0,1 0 0,0-1 0,-1 1-1,1 0 1,0 0 0,-1-1 0,-18-5 625,-22 6 679,23 5-671,0 1 0,1 0 1,-1 2-1,2 0 0,-1 1 0,1 0 1,0 1-1,1 1 0,0 0 0,1 2 1,0-1-1,-14 18 0,0 2 486,1 0-1,-29 50 1,48-70-1037,1 1 1,1 0-1,0 1 1,1-1-1,1 1 1,0 0-1,1 0 0,0 1 1,1-1-1,-1 21 1,3-27-72,0 0-1,0 0 1,1-1 0,0 1-1,0 0 1,1 0 0,0-1-1,0 1 1,0-1 0,1 1-1,1-1 1,-1 0 0,1 0-1,0 0 1,1-1 0,-1 0-1,1 1 1,1-2 0,-1 1-1,1-1 1,0 1 0,0-2-1,1 1 1,-1-1 0,1 0-1,0 0 1,0 0 0,0-1-1,1-1 1,-1 1 0,10 1 0,-7-2-80,1-1 0,-1 0 0,1 0 1,0-1-1,-1 0 0,21-4 1,-16 1-909,-1-1 1,1-1 0,-1 0-1,19-9 1,-14 3-1493,0 0 0,-1-1 1,0 0-1,-1-2 0,-1 0 0,27-29 1,-19 8-750</inkml:trace>
</inkml:ink>
</file>

<file path=ppt/ink/ink10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4:00.807"/>
    </inkml:context>
    <inkml:brush xml:id="br0">
      <inkml:brushProperty name="width" value="0.05" units="cm"/>
      <inkml:brushProperty name="height" value="0.05" units="cm"/>
    </inkml:brush>
  </inkml:definitions>
  <inkml:trace contextRef="#ctx0" brushRef="#br0">194 166 144,'19'-20'250,"15"-16"666,47-38-1,-62 50-187,-15 13 567,-11 13 2421,-12 14-3067,2 0 1,0 2 0,1 0 0,1 1-1,-18 29 1,15-23-168,-13 19 151,3 1 0,1 1 0,3 1 0,-26 69-1,39-85-480,2 0 0,1 0 0,1 1-1,2 0 1,1 0 0,1 1 0,2-1 0,4 48-1,-1-65-131,1 0-1,0 0 1,1 0-1,1-1 1,0 0-1,1 0 1,11 20-1,-14-29-91,0 1-1,0-2 1,1 1-1,-1 0 1,1-1-1,0 1 1,1-1-1,-1 0 0,0 0 1,1-1-1,0 0 1,0 1-1,0-2 1,0 1-1,1 0 1,-1-1-1,1 0 0,-1-1 1,1 1-1,0-1 1,0 0-1,6 0 1,-6 0-320,0-1 1,1 0 0,-1 0-1,0-1 1,1 1 0,-1-1-1,0-1 1,0 1-1,0-1 1,0 0 0,0-1-1,0 1 1,0-1 0,-1 0-1,0-1 1,1 1 0,-1-1-1,0 0 1,-1-1 0,1 1-1,-1-1 1,0 1-1,0-1 1,0-1 0,3-5-1,-2 2 54,-1 0 0,0-1-1,0 1 1,0-1 0,-2 0-1,1-1 1,-1 1 0,0 0-1,-1 0 1,-1-18-1,0-3 295,-2-1 0,-8-39-1,8 65 208,1 0-1,-1 0 0,0 0 0,-1 0 1,1 0-1,-1 1 0,-7-11 1,-2-4 971,12 20-1090,0 0 0,0-1 0,0 1-1,0 0 1,0 0 0,1 0-1,-1 0 1,0-1 0,0 1-1,0 0 1,0 0 0,0 0 0,0 0-1,0-1 1,0 1 0,0 0-1,-1 0 1,1 0 0,0 0-1,0 0 1,0-1 0,0 1 0,0 0-1,0 0 1,0 0 0,0 0-1,0 0 1,0-1 0,0 1-1,-1 0 1,1 0 0,0 0 0,0 0-1,0 0 1,0 0 0,0 0-1,-1 0 1,1 0 0,0-1 0,0 1-1,0 0 1,0 0 0,0 0-1,-1 0 1,1 0 0,0 0-1,0 0 1,0 0 0,0 0 0,-1 0-1,1 0 1,0 0 0,0 0-1,0 0 1,0 0 0,-1 1-1,1-1 1,0 0 0,0 0 0,0 0-1,0 0 1,0 0 0,0 0-1,-1 0 1,1 0 0,0 0 0,0 1-1,0-1 1,0 0 0,5 14 941,55 44 628,-46-47-1319,-1 1 0,0 1 0,13 17 0,-22-25-196,-1 0 1,1 1-1,-1-1 0,-1 1 1,1 0-1,-1 0 1,0 0-1,0 0 1,-1 1-1,1-1 1,-2 0-1,1 13 0,0-11-18,-1 0-1,-1 0 0,1 0 0,-1 0 0,-1 0 0,0 0 0,0 0 0,0-1 0,-1 1 0,0-1 0,0 0 0,-1 0 1,-5 8-1,7-12-95,0 0 1,1 0 0,0 0 0,-1 1 0,1-1-1,0 0 1,1 1 0,-2 4 0,-1 10-3477,19-20-1377,4-11 2735</inkml:trace>
</inkml:ink>
</file>

<file path=ppt/ink/ink10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4:01.194"/>
    </inkml:context>
    <inkml:brush xml:id="br0">
      <inkml:brushProperty name="width" value="0.05" units="cm"/>
      <inkml:brushProperty name="height" value="0.05" units="cm"/>
    </inkml:brush>
  </inkml:definitions>
  <inkml:trace contextRef="#ctx0" brushRef="#br0">73 176 1008,'-21'1'896,"-9"0"138,24-4 3591,24-4-4817,-1-1-1,0-1 0,-1 0 1,0-1-1,-1-1 0,1 0 1,-2-1-1,22-23 0,-34 32 235,0 0 0,0 0 0,-1 0 0,1 0 0,-1-1 0,1 1-1,-1 0 1,0-1 0,0 1 0,-1-1 0,1 1 0,-1-1 0,0 0-1,0 1 1,0-7 0,0 8 121,-3 2 19,0 0-1,0 0 1,0 1 0,0 0 0,0-1 0,0 1 0,1 0 0,-1 0-1,0 1 1,1-1 0,-4 3 0,-9 6 160,2 1-1,0 1 1,0 0-1,1 0 1,0 2-1,-18 27 1,23-31-320,1 0 0,0 1 0,0 0 0,1 0 0,1 0 0,0 1 0,0 0 0,1 0 0,0 0 0,-1 20 0,4-31-67,0 1 0,0 0 0,0-1 0,1 1 0,-1-1 0,0 1 1,1-1-1,-1 1 0,1-1 0,-1 1 0,1-1 0,0 0 0,-1 1 0,1-1 0,0 0 0,0 0 0,0 1 0,0-1 0,0 0 0,0 0 0,0 0 0,1 0 0,-1 0 0,3 1 0,0 0-182,0-1 0,-1 0-1,1 0 1,0 0 0,0 0 0,1-1-1,-1 1 1,0-1 0,6-1-1,7 0-719,-1-2 1,1 0-1,28-9 0,-8-1-389,41-21 1,-21 3-271</inkml:trace>
</inkml:ink>
</file>

<file path=ppt/ink/ink10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4:01.528"/>
    </inkml:context>
    <inkml:brush xml:id="br0">
      <inkml:brushProperty name="width" value="0.05" units="cm"/>
      <inkml:brushProperty name="height" value="0.05" units="cm"/>
    </inkml:brush>
  </inkml:definitions>
  <inkml:trace contextRef="#ctx0" brushRef="#br0">178 68 592,'57'-67'3954,"-83"78"-2038,22-7-1828,0 1 0,1 0 0,0 0 0,0 0 1,0 0-1,0 0 0,1 0 0,0 1 0,0 0 0,0-1 1,1 1-1,0 0 0,0 0 0,0 0 0,1-1 0,0 8 1,-1 4-24,2 1 1,0-1 0,1 1-1,6 22 1,-4-22-8,3 6 3,-1 1-1,-2 0 0,4 48 0,-8-66-51,0-1 0,0 1 0,-1-1 0,0 0 1,0 1-1,-1-1 0,1 0 0,-1 0 0,-1 0 0,-4 9 0,2-7-11,-2 0-1,1 0 1,-1 0-1,0-1 1,-15 12-1,19-16-154,-1 0-1,0 0 1,1 0-1,-1-1 1,0 1-1,-1-1 1,1 0-1,0-1 1,0 1-1,-1-1 1,1 1-1,-1-1 1,1-1-1,-1 1 0,0-1 1,1 1-1,-1-2 1,0 1-1,1 0 1,-1-1-1,1 0 1,-6-1-1,8 1 30,-1-1 0,1 1-1,-1-1 1,1 0-1,0 0 1,-1 1 0,1-2-1,0 1 1,0 0 0,1 0-1,-1-1 1,0 1-1,1-1 1,0 1 0,-1-1-1,1 0 1,0 1-1,0-1 1,0 0 0,1 0-1,-1 0 1,1 1 0,0-1-1,-1-3 1,1-14-592</inkml:trace>
</inkml:ink>
</file>

<file path=ppt/ink/ink10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4:01.890"/>
    </inkml:context>
    <inkml:brush xml:id="br0">
      <inkml:brushProperty name="width" value="0.05" units="cm"/>
      <inkml:brushProperty name="height" value="0.05" units="cm"/>
    </inkml:brush>
  </inkml:definitions>
  <inkml:trace contextRef="#ctx0" brushRef="#br0">1 1 720,'15'0'673,"-5"0"-1,-5 0 144,1 17 177,-2 8 95,-4 5-15,0 3-193,0 4-272,0-7-303,0 1-129,0-4-192,0-6-304,7 0-465,-7-6-431,4-15-209,2 0 112,-1 0 225</inkml:trace>
</inkml:ink>
</file>

<file path=ppt/ink/ink10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4:02.224"/>
    </inkml:context>
    <inkml:brush xml:id="br0">
      <inkml:brushProperty name="width" value="0.05" units="cm"/>
      <inkml:brushProperty name="height" value="0.05" units="cm"/>
    </inkml:brush>
  </inkml:definitions>
  <inkml:trace contextRef="#ctx0" brushRef="#br0">6 375 976,'-2'-70'1554,"0"42"-1215,1 0-1,1-1 1,7-44-1,-5 68-455,0 0-1,0 0 0,1 0 0,-1 1 0,1-1 0,0 1 0,0 0 0,1 0 0,-1 0 0,1 0 0,0 0 0,0 1 0,0 0 0,1 0 0,-1 0 0,1 0 0,0 1 0,-1 0 1,1 0-1,10-3 0,12-4-305,0 2 1,42-6 0,-66 12 409,183-32 653,-162 28 851,-30 10 1089,-21 16-816,19-13-1375,1-1 0,0 2 0,1-1 0,0 1-1,0 0 1,1 0 0,0 1 0,1-1 0,0 1 0,0 0 0,-3 15 0,4-7-279,1-1 0,1 1 0,0 1 0,1-1 1,5 35-1,-3-42-92,0-1-1,1 1 1,1-1 0,0 1 0,0-1 0,7 10 0,-6-12 104,-1-1 1,0 1 0,-1 1 0,0-1 0,0 1-1,-1-1 1,0 1 0,0 0 0,0 10-1,-2-16-77,0 0 0,-1 0 0,1 0 0,-1 0 0,0 0 0,0 0 0,0 0 0,0 0 0,-1 0-1,1 0 1,-1 0 0,1-1 0,-1 1 0,0-1 0,0 1 0,0-1 0,-1 0 0,1 0 0,0 0-1,-1 0 1,0 0 0,1 0 0,-1-1 0,0 1 0,0-1 0,-5 2 0,-39 10-2294,0-10-5409,33-3 7279</inkml:trace>
</inkml:ink>
</file>

<file path=ppt/ink/ink10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4:02.991"/>
    </inkml:context>
    <inkml:brush xml:id="br0">
      <inkml:brushProperty name="width" value="0.05" units="cm"/>
      <inkml:brushProperty name="height" value="0.05" units="cm"/>
    </inkml:brush>
  </inkml:definitions>
  <inkml:trace contextRef="#ctx0" brushRef="#br0">207 0 256,'-32'0'1267,"25"1"-1102,1 1-1,0-1 1,0 1 0,0 0-1,-1 0 1,2 1-1,-1 0 1,0 0-1,-7 6 1,-32 13 769,27-14-445,16-6-342,-1-1 1,1 0-1,0 0 1,-1 0-1,1 0 0,-1 0 1,1-1-1,-1 1 1,1-1-1,-5 1 1,6-1-64,0 0 1,0 1 0,1-1 0,-1 1 0,0 0-1,0-1 1,1 1 0,-1-1 0,1 1 0,-1 0 0,0 0-1,1-1 1,-1 1 0,1 0 0,-1 0 0,1 0 0,0 0-1,-1-1 1,1 1 0,0 0 0,0 0 0,0 0 0,-1 0-1,1 0 1,0 0 0,0 0 0,0 0 0,1 0-1,-1 0 1,0-1 0,0 1 0,0 0 0,1 0 0,-1 0-1,0 0 1,1 0 0,-1 0 0,1 0 0,0 3 298,0 0 1,0 0-1,1-1 0,-1 1 1,1-1-1,-1 1 0,1-1 1,0 1-1,5 5 0,73 48 4865,52 17-1651,-45-27-2440,1069 550 521,-1047-546-1994,170 85-3644,-268-130 4415,0-1-4793,-20-10-3275,6 3 7272,0 0 0,-1 0 0,1 0 1,0 0-1,0-1 0,0 1 0,0-1 0,0 0 1,1 0-1,0 0 0,-1 0 0,1 0 0,0-1 0,0 1 1,1-1-1,-1 1 0,-1-6 0,0-5-88,0 0 0,1 1 0,-1-24 0,3 26 465,-1 1-1,0-1 1,-1 1 0,0 0 0,0 0-1,-5-11 1,-21-49 2512,28 70-2418,-1 0-1,1 0 1,0-1-1,0 1 1,0 0-1,-1 0 1,1-1 0,0 1-1,0 0 1,0-1-1,0 1 1,0 0-1,0-1 1,-1 1 0,1 0-1,0-1 1,0 1-1,0-1 1,0 1 0,0 0-1,0-1 1,0 1-1,1 0 1,-1-1-1,0 1 1,0 0 0,0-1-1,0 1 1,0 0-1,0-1 1,1 1 0,-1 0-1,0 0 1,0-1-1,0 1 1,1 0-1,-1 0 1,0-1 0,0 1-1,1 0 1,-1 0-1,0 0 1,1-1 0,-1 1-1,0 0 1,1 0-1,-1 0 1,23 5 1469,22 19-1140,-9-2-69,41 27-116,-70-44-268,-1 0 0,0 1 1,0 0-1,0 0 0,-1 0 1,0 1-1,0-1 0,6 12 1,-10-15-5,0 0 1,0-1 0,0 1 0,0 1-1,0-1 1,-1 0 0,1 0 0,-1 0-1,0 0 1,0 0 0,0 0 0,-1 0-1,1 1 1,-1-1 0,1 0 0,-1 0-1,0 0 1,0 0 0,0 0 0,-1-1-1,1 1 1,-1 0 0,0 0 0,1-1-1,-1 1 1,0-1 0,0 0 0,-1 0-1,1 1 1,0-1 0,-1-1 0,-3 4-1,-9 4-303,0 1 0,-1-2 1,1 0-1,-24 8 0,-43 4-5987,59-18 3966</inkml:trace>
</inkml:ink>
</file>

<file path=ppt/ink/ink10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4:04.502"/>
    </inkml:context>
    <inkml:brush xml:id="br0">
      <inkml:brushProperty name="width" value="0.05" units="cm"/>
      <inkml:brushProperty name="height" value="0.05" units="cm"/>
    </inkml:brush>
  </inkml:definitions>
  <inkml:trace contextRef="#ctx0" brushRef="#br0">0 274 240,'0'-83'4082,"0"86"-3418,5 342 6414,1 4-6235,-6-338-868,-1-8-73,1 1 0,-1 0 0,1 0 0,0 0 0,0 0 0,1-1 0,-1 1 0,1 0 0,0 0 0,0-1 0,0 1 0,1 0 0,-1-1 0,1 1 0,0-1 0,3 5 0,-5-8 27,1 0-1,0 0 1,0 0 0,-1 1-1,1-1 1,0 0 0,0 0 0,0 0-1,-1 0 1,1 0 0,0-1 0,0 1-1,0 0 1,-1 0 0,1 0-1,0-1 1,-1 1 0,1 0 0,0-1-1,-1 1 1,1-1 0,0 1 0,-1-1-1,1 1 1,0-1 0,-1 1-1,1-1 1,-1 1 0,1-1 0,-1 0-1,0 1 1,1-1 0,-1 0 0,0 0-1,1 1 1,-1-2 0,17-30-1013,-16 30 958,17-44-355,-1-1 1,-3-1 0,-2 0-1,11-87 1,-7-200 5864,-3 371-1458,27 52-2868,-36-80-1023,16 30 46,1-1-1,2-1 1,43 50-1,-57-76-232,0-1 1,1 0-1,0-1 0,0 0 0,1-1 0,-1 0 0,14 6 0,-17-10-81,0 0-1,1-1 1,-1 0 0,1 0-1,-1 0 1,1-1-1,0 0 1,0-1-1,-1 0 1,1 0-1,0 0 1,14-4 0,-14 2 97,0 0 0,0-1 1,-1 0-1,1 0 0,-1 0 1,0-1-1,0-1 0,0 1 1,0-1-1,-1 0 1,1-1-1,5-6 0,-2 1 43,-1-1 1,-1 0-1,0 0 0,0-1 1,-1 1-1,7-20 0,-3 1 496,-1-1 0,-2-1 0,-1 1 0,-1-1 0,1-42 0,-6-7 4290,-1 80-3904,0 25 1151,17 231 3070,2-151-3905,26 87 66,-39-166-1061,18 48-1,-21-66-173,1 0 0,0 0 0,0 0 0,1 0 0,-1-1 0,8 6 0,-11-9-36,1 0 1,0-1-1,-1 1 1,1-1-1,0 0 0,0 1 1,0-1-1,0 0 1,0 0-1,0 0 1,1-1-1,-1 1 1,0 0-1,0-1 1,1 1-1,-1-1 1,0 0-1,1 0 1,3 0-1,-1-1-152,-1 0 0,1 0 0,-1-1 0,0 1 0,1-1 0,-1 0 0,0 0 0,0 0 0,6-5 0,0-1-382,0-1 0,0 0 0,-1-1 0,0 0 0,-1 0 0,8-14 0,0-1 130,-2-2 0,-1 0-1,-1 0 1,9-33 0,-16 43 1221,-1-2 0,0 1 0,-2 0 1,1-29 2123,-3 69-720,0 1-1646,0 13 332,7 66 0,-5-91-917,0-1 0,0 0 0,1 0 0,0 0-1,1-1 1,0 1 0,0-1 0,1 0 0,1 0 0,-1 0 0,9 9 0,-12-17-247,0 1 0,0-1 0,0 1 0,0-1 0,0 0 0,0 0 0,1 0 0,-1 0 0,0-1 0,0 1 0,1-1 0,-1 1 0,1-1 0,-1 0 0,0 1 0,1-1 0,-1-1 0,1 1 0,-1 0 0,0-1 0,1 1 0,-1-1 0,0 1 0,0-1 0,1 0 0,-1 0 0,0 0 0,0 0 0,0-1 0,0 1 0,2-2 0,11-7-1930,0-1 0,27-26 0,-31 27 2166,10-11-902,35-45 1,-38 44 1288,38-40 0,-42 44 1057,-12 4 5473,-2 14-6676,0 0 0,-1 0-1,1 0 1,-1-1 0,1 1 0,0 0 0,-1 0 0,1 0 0,-1 0 0,1 0-1,-1 0 1,1 0 0,-1 0 0,1 1 0,0-1 0,-1 0 0,1 0 0,-1 0-1,1 0 1,0 0 0,-1 1 0,1-1 0,-1 0 0,1 0 0,0 1 0,-1-1 0,1 0-1,0 1 1,-1 0 0,-2 5 459,0 0 0,0 0 0,0 0 0,1 1 0,0 0 0,0-1 0,1 1 0,0 0-1,-1 13 1,3 75 1984,0-49-2188,-1-43-407,0-1 0,0 0 0,-1 0-1,1 0 1,0 1 0,1-1 0,-1 0 0,0 0 0,1 0 0,-1 1 0,1-1 0,0 0 0,-1 0 0,1 0 0,0 0-1,0 0 1,0 0 0,1-1 0,-1 1 0,0 0 0,1-1 0,-1 1 0,1 0 0,0-1 0,-1 0 0,1 1 0,0-1-1,0 0 1,0 0 0,0 0 0,0 0 0,0 0 0,3 0 0,-2-1-238,1 0 0,-1 0 0,1-1 0,-1 0-1,1 1 1,-1-1 0,0 0 0,1-1 0,-1 1 0,0 0 0,0-1 0,0 0 0,0 0-1,0 0 1,0 0 0,-1 0 0,1-1 0,-1 1 0,1-1 0,2-4 0,12-15-1371,0-2 1,-2 0-1,17-34 1,-18 27 762,-2 0 0,13-47-1,-14 28 907,-2 0-1,-2-1 1,1-96-1,-6 78 683,0 47 175,-1-1-1,-1 0 1,0 0 0,-2 1 0,-1-1 0,-6-25 0,11 81 3419,-4 55-2429,0-11-1080,0 19-421,-1-29-124,9 94 1,-4-143-328,0-1 0,2 1 1,0-1-1,1 0 0,0 0 0,1-1 0,1 1 0,1-1 0,0-1 0,14 19 1,-18-29-208,0 0 0,1-1 0,-1 0 0,1 0 0,0-1 1,0 1-1,1-1 0,-1 0 0,1 0 0,-1-1 0,1 0 1,0 0-1,0 0 0,0-1 0,0 1 0,0-1 0,1-1 1,-1 1-1,0-1 0,0-1 0,0 1 0,0-1 1,1 0-1,10-3 0,12-4-783,1-1 1,-2-1-1,46-24 0,-60 28 984,60-33 15,89-64 0,-136 85 831,-25 17-641,6-5 1326,-1 1-1,1 1 1,0-1-1,0 1 1,11-3-1,-17 6-1099,1 1-1,-1-1 0,0 1 1,1 0-1,-1 0 1,1 0-1,-1 0 0,1 0 1,-1 1-1,1-1 0,3 2 1,18 12-1091,-19-10 582,0 0 1,1-1-1,-1 1 1,1-1-1,12 5 1,12-2-7855</inkml:trace>
</inkml:ink>
</file>

<file path=ppt/ink/ink10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4:05.605"/>
    </inkml:context>
    <inkml:brush xml:id="br0">
      <inkml:brushProperty name="width" value="0.05" units="cm"/>
      <inkml:brushProperty name="height" value="0.05" units="cm"/>
    </inkml:brush>
  </inkml:definitions>
  <inkml:trace contextRef="#ctx0" brushRef="#br0">147 1 224,'-147'0'5275,"147"3"-4131,1 8-561,0-1-1,1 1 1,0 0 0,0-1-1,1 1 1,1-1 0,0 0-1,0 0 1,1-1 0,5 10-1,13 16 992,34 42 0,-36-51-926,243 298 6188,136 184 350,-323-398-6934,275 366 854,-287-400-971,2-3 0,4-3-1,155 118 1,-78-93-135,242 114 0,-371-199 0,4 1-412,-9-3-610,0 0 0,0-1-1,1-1 1,0 0-1,0-1 1,1-1 0,21 4-1,-35-41-12037,-2-5 7164,1 31 5531,-2 0 1,1 0-1,-1 0 1,0 0 0,-1 0-1,1 1 1,-1-1-1,-1 0 1,1 1 0,-7-11-1,-52-87 821,60 103-360,0 0-1,1 0 0,-1 0 0,1 0 0,-1 0 0,1 0 0,-1 0 1,1-1-1,0 1 0,0 0 0,-1 0 0,1 0 0,0 0 0,0-1 0,0 1 1,0 0-1,1 0 0,-1 0 0,0 0 0,0-1 0,1 1 0,-1 0 1,1 0-1,-1 0 0,1 0 0,0-2 0,1 2 106,-1 0 0,1-1 0,0 1 0,0 0 0,-1 0 0,1 0 0,0 0 0,0 0-1,0 1 1,0-1 0,0 1 0,0-1 0,4 1 0,3-1 165,0 0 0,0 1 1,-1 1-1,1-1 0,0 2 0,11 2 0,-11-1-303,0 0-1,-1 1 1,1 0-1,-1 0 1,0 1-1,-1 0 1,1 1-1,9 9 1,-13-12-56,0 1 1,-1 0-1,0-1 1,1 2-1,-1-1 1,0 0 0,-1 1-1,1-1 1,-1 1-1,0 0 1,0 0 0,-1 0-1,1 0 1,-1 0-1,0 0 1,0 7-1,-1-7 12,0 1 0,-1 0-1,0-1 1,0 1 0,-1-1-1,1 0 1,-1 1 0,0-1-1,0 0 1,-1 0 0,0 0-1,0-1 1,0 1 0,0 0-1,-5 4 1,-6 5 73,-1-1 1,0-1-1,-17 12 0,10-8-71,10-9-9,11-7-49,0 1 0,0-1 0,0 0 0,0 1 0,1-1 0,-1 1 1,0-1-1,0 1 0,0-1 0,1 1 0,-1-1 0,0 1 0,1 0 0,-1-1 0,1 1 0,-1 0 0,1 0 0,-1-1 1,1 1-1,-1 1 0,1 0-1022,0-12-6078</inkml:trace>
</inkml:ink>
</file>

<file path=ppt/ink/ink10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4:14.359"/>
    </inkml:context>
    <inkml:brush xml:id="br0">
      <inkml:brushProperty name="width" value="0.05" units="cm"/>
      <inkml:brushProperty name="height" value="0.05" units="cm"/>
    </inkml:brush>
  </inkml:definitions>
  <inkml:trace contextRef="#ctx0" brushRef="#br0">314 43 1088,'2'-2'330,"0"0"0,-1 1 0,1-1-1,0 0 1,-1 0 0,1-1 0,-1 1-1,0 0 1,1 0 0,-1-1-1,0 1 1,-1-1 0,1 1 0,0-1-1,-1 1 1,1-5 2513,-1 10-1685,-1 5-649,0 0 0,0 0-1,-1 0 1,-1-1 0,1 1 0,-6 10 0,-6 21 675,-35 141 959,17-56-1814,-53 132 0,72-225-512,-47 106-2496,50-119 467,0 0 1,-20 25-1,24-39-958,0-6 1796,4-2-336</inkml:trace>
</inkml:ink>
</file>

<file path=ppt/ink/ink10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4:14.695"/>
    </inkml:context>
    <inkml:brush xml:id="br0">
      <inkml:brushProperty name="width" value="0.05" units="cm"/>
      <inkml:brushProperty name="height" value="0.05" units="cm"/>
    </inkml:brush>
  </inkml:definitions>
  <inkml:trace contextRef="#ctx0" brushRef="#br0">15 345 800,'8'-24'236,"1"1"0,1 0 0,1 0 0,1 1 0,1 1 0,1 0 0,1 1 0,31-34 0,-33 43-41,0-1 1,0 2-1,1 0 1,1 0 0,-1 2-1,1-1 1,1 2-1,0 0 1,0 1-1,0 1 1,0 0-1,1 1 1,30-3-1,-38 6-64,-1 0 0,1 0 0,0 1-1,-1 1 1,1-1 0,-1 1 0,1 1-1,-1 0 1,0 0 0,12 4 0,-16-3-63,0-1 0,-1 0 0,1 1 0,-1 0 0,0 0 0,0 0-1,0 0 1,0 0 0,0 1 0,-1-1 0,1 1 0,-1 0 0,0 0 0,0 0 0,-1 0 0,1 0 0,-1 0 0,0 0 0,0 1 0,0-1 0,0 0 0,-1 6 0,1 0-2,-2-1-1,1 1 1,-1-1 0,-1 1 0,0-1 0,0 1 0,-1-1 0,0 0 0,0 0 0,-1 0 0,-1-1-1,1 1 1,-1-1 0,-1 0 0,-7 9 0,-9 10 37,-1-1 0,-50 43 0,26-32-47,-1-2 1,-1-1 0,-2-3-1,-84 38 1,130-67-116,1 0 0,-1 0 1,1-1-1,-1 1 0,0-1 1,0 0-1,-8 1 0,9-2-533,6-3 349,-1 1 0,1-1 0,0 1 1,0-1-1,0 1 0,0 0 0,0 0 0,1 0 0,-1 0 1,1 1-1,-1-1 0,1 0 0,-1 1 0,1 0 0,3-1 1,4-4-384,65-35-1656,-36 20 1237</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1:55:12.864"/>
    </inkml:context>
    <inkml:brush xml:id="br0">
      <inkml:brushProperty name="width" value="0.05" units="cm"/>
      <inkml:brushProperty name="height" value="0.05" units="cm"/>
    </inkml:brush>
  </inkml:definitions>
  <inkml:trace contextRef="#ctx0" brushRef="#br0">73 102 1024,'-6'-34'22456,"6"76"-19261,1-4-1984,-1-1 0,-2 1 0,-14 70-1,-31 137-2992,45-200-2726,2-45 4388,0 1 0,1-1 0,-1 0 1,1 1-1,-1-1 0,0 0 1,1 0-1,-1 1 0,1-1 0,-1 0 1,0 0-1,1 0 0,-1 0 1,1 0-1,-1 0 0,1 0 1,-1 0-1,1 0 0,-1 0 0,1 0 1,-1 0-1,1 0 0,-1 0 1,0 0-1,1 0 0,-1 0 1,1-1-1,-1 1 0,1 0 0,-1 0 1,0 0-1,1-1 0,-1 1 1,1-1-1,8-9-1024,0 0 239,0 0 0,-1-1 0,-1 0 0,12-24 0,-17 32 788,86-177-2204,-53 103 3811,69-112 0,-92 169-462,13-22 951,-24 40-1665,0 1 0,0-1 1,1 1-1,-1-1 0,0 1 0,1-1 0,-1 1 0,1 0 0,-1-1 0,1 1 0,-1 0 0,1 0 0,0 0 0,0 0 0,-1 1 0,1-1 0,3 0 0,-4 1-152,0 0 0,-1 0 0,1 0 0,-1 1 0,1-1 0,0 0-1,-1 1 1,1-1 0,-1 1 0,1-1 0,-1 0 0,0 1 0,1-1 0,-1 1 0,1-1-1,-1 1 1,0 0 0,1-1 0,-1 1 0,0-1 0,0 1 0,1-1 0,-1 1-1,0 0 1,0-1 0,0 1 0,0 1 0,4 31 2116,-8 32-981,-2-37-1276,-1-1-1,-2 0 1,0 0 0,-26 50 0,-3 8-37,27-60-188,6-14-259,1 0 1,0 0 0,0 1-1,1 0 1,0-1 0,1 1-1,-1 22 1,20-38-3505,-3-10 3122,0-1 0,-1-1 0,0 0 0,-2 0 0,14-25 1,-7 13 313,27-35 0,9-8 302,24-30 690,-70 92-19,0 0-1,1 1 1,0 0 0,0 0 0,1 1 0,0 1 0,18-10 0,-27 15-334,1 0 0,0 0 1,0 0-1,0 0 0,0 0 0,0 0 1,1 1-1,-1-1 0,0 1 0,0 0 1,0-1-1,0 1 0,1 0 0,-1 0 1,0 1-1,0-1 0,0 0 0,1 1 0,-1-1 1,0 1-1,0 0 0,0 0 0,0 0 1,0 0-1,0 0 0,0 0 0,-1 0 1,1 0-1,0 1 0,0-1 0,-1 1 1,1 0-1,-1-1 0,0 1 0,1 0 1,-1 0-1,0 0 0,0-1 0,0 1 0,0 0 1,-1 1-1,1-1 0,0 0 0,-1 0 1,1 0-1,-1 5 0,3 11 894,-1 1 0,-1-1 1,-1 1-1,-3 26 0,2-32-866,-2 10-156,-1 0 0,0-1 0,-2 1 0,-15 35 0,-9 39-1217,27-75-915,3 15-7116,0-25 4526,16-9-5035</inkml:trace>
</inkml:ink>
</file>

<file path=ppt/ink/ink10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4:15.027"/>
    </inkml:context>
    <inkml:brush xml:id="br0">
      <inkml:brushProperty name="width" value="0.05" units="cm"/>
      <inkml:brushProperty name="height" value="0.05" units="cm"/>
    </inkml:brush>
  </inkml:definitions>
  <inkml:trace contextRef="#ctx0" brushRef="#br0">0 267 480,'1'3'144,"1"1"0,-1-1 0,1 1 0,0-1 0,0 0 0,0 0 0,0 0 0,1 0 0,-1 0 0,1 0 0,0-1 0,0 1 0,0-1 0,0 0 0,6 3 0,-4-3-23,1 0 1,0 0 0,-1-1 0,1 0 0,0-1 0,0 1-1,0-1 1,0 0 0,11-2 0,7-2-22,-1-1 0,1-2 1,-1 0-1,-1-1 0,1-2 1,-1 0-1,-1-1 0,0-1 0,-1-1 1,0-1-1,-1-1 0,-1-1 0,0 0 1,-1-1-1,-1-1 0,20-28 1,-34 42 118,1-1 1,-1 1 0,0-1 0,-1 0-1,1 0 1,-1 1 0,0-1 0,0 0 0,0 0-1,-1 0 1,0 0 0,0-1 0,0 1-1,-1 0 1,-1-9 0,0 13-147,0 0 1,0 0 0,0 1-1,1-1 1,-1 0 0,0 1-1,0-1 1,0 1-1,0 0 1,0 0 0,0 0-1,0 0 1,0 0-1,0 0 1,0 0 0,0 1-1,0-1 1,0 1-1,0-1 1,0 1 0,-2 1-1,-11 9 113,1 1 0,0 0 1,0 2-1,1-1 0,1 1 0,1 1 0,-20 31 0,21-31-140,1 1-1,1 0 1,0 1 0,1-1 0,-10 36-1,15-46-93,1 1 0,-1 0-1,2 0 1,-1 0-1,1 0 1,0 0-1,0 0 1,1 0 0,0 0-1,0 0 1,1 0-1,-1 0 1,2 0-1,-1-1 1,1 1 0,0-1-1,0 0 1,6 9-1,-6-13-99,-1 1 0,1-1-1,0 0 1,0 0 0,0 0 0,0 0-1,0 0 1,1-1 0,-1 1-1,0-1 1,1 0 0,-1 0-1,1 0 1,-1-1 0,1 1 0,0-1-1,-1 0 1,1 0 0,-1 0-1,1 0 1,0-1 0,5-1-1,6-1-559,0 0 0,0-2-1,-1 0 1,17-8 0,-4-1-533,39-27 1,-20 10 285</inkml:trace>
</inkml:ink>
</file>

<file path=ppt/ink/ink10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4:15.515"/>
    </inkml:context>
    <inkml:brush xml:id="br0">
      <inkml:brushProperty name="width" value="0.05" units="cm"/>
      <inkml:brushProperty name="height" value="0.05" units="cm"/>
    </inkml:brush>
  </inkml:definitions>
  <inkml:trace contextRef="#ctx0" brushRef="#br0">220 310 368,'-3'-16'1931,"-12"29"-620,-5 10-420,1 1 1,2 1 0,0 0 0,-14 32 0,-45 114 1681,57-101-1747,18-65-758,0 0-1,1 1 1,-1-1-1,1 1 1,0-1-1,1 1 1,-1-1-1,1 1 1,0-1-1,3 10 1,-2-14-63,-1 1 0,0-1 0,1 0-1,-1 1 1,1-1 0,0 0 0,-1 0 0,1 0 0,0 0 0,0 0 0,0 0 0,-1-1 0,1 1-1,0-1 1,0 1 0,0-1 0,0 0 0,0 1 0,0-1 0,0 0 0,0 0 0,0-1-1,0 1 1,0 0 0,0-1 0,0 1 0,0-1 0,0 1 0,3-3 0,57-22-563,-31 6 142,-1-1 1,0-1-1,-1-2 0,-2 0 1,0-2-1,-1-1 0,-2-1 1,-1-1-1,30-49 0,-28 36 586,-2-1-1,-3-1 0,-1-1 0,-2-1 1,-2 0-1,17-85 0,-31 120 145,1 0 0,-1 0 1,0 0-1,-2-12 0,1 22-282,0-1 1,0 0-1,0 0 0,0 1 1,0-1-1,0 0 1,0 1-1,-1-1 0,1 0 1,0 0-1,0 1 0,-1-1 1,1 1-1,-1-1 0,1 0 1,0 1-1,-1-1 1,1 1-1,-1-1 0,1 1 1,-1-1-1,0 1 0,1-1 1,-1 1-1,-1-1 1,1 1-4,0 0 0,-1 1 0,1-1 1,-1 0-1,1 1 0,-1-1 1,1 1-1,0 0 0,-1-1 1,1 1-1,0 0 0,-1 0 1,1 0-1,0 0 0,0 0 0,0 0 1,0 0-1,-1 2 0,-10 10 100,0 1 0,1 0 0,1 1-1,0 0 1,1 1 0,1 0-1,-8 20 1,7-10-86,0 0 1,2 1-1,-8 53 1,11-37-435,1 74 0,4-100 32,1 0-1,0 0 1,1-1 0,0 1 0,2-1 0,0 1 0,9 18 0,-12-31 160,0 0 0,1 0 0,0 0 0,0-1 0,0 1 1,0-1-1,0 0 0,1 0 0,-1 0 0,1-1 0,0 1 1,0-1-1,0 0 0,0 0 0,0 0 0,0 0 0,1-1 0,-1 0 1,0 0-1,1 0 0,-1 0 0,1-1 0,-1 0 0,1 0 1,-1 0-1,1 0 0,0-1 0,-1 1 0,0-1 0,6-2 0,1 0-60,0 0 0,0-1 0,0 0 0,0-1 0,-1 0 0,0-1 0,0 0 0,-1 0-1,1-1 1,-1-1 0,8-8 0,-3-3 374,-12 16-2,0-1-1,0 1 0,0 0 0,0 0 0,0 0 1,1 0-1,-1 1 0,1-1 0,0 0 0,0 1 0,0 0 1,0 0-1,0 0 0,0 0 0,7-2 0,-10 30 1385,0-14-1269,0 2 17,0 0-1,0 0 1,5 23 0,-5-36-288,0 0 0,0 1 0,0-1 0,0 0 0,0 1 0,1-1 0,-1 0 0,0 0 0,1 1 0,-1-1 0,1 0 0,0 0 0,-1 0 0,1 1 0,0-1 0,0 0 0,0 0 0,-1 0 0,1 0 0,0 0 0,0-1 0,0 1 0,1 0 0,-1 0 0,0-1 0,0 1 0,0-1 0,1 1 0,-1-1 0,0 1 0,0-1 0,1 0 0,-1 1 1,0-1-1,1 0 0,-1 0 0,0 0 0,1 0 0,-1 0 0,0-1 0,1 1 0,-1 0 0,0 0 0,1-1 0,-1 1 0,0-1 0,0 1 0,2-2 0,7-6-872</inkml:trace>
</inkml:ink>
</file>

<file path=ppt/ink/ink10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4:15.947"/>
    </inkml:context>
    <inkml:brush xml:id="br0">
      <inkml:brushProperty name="width" value="0.05" units="cm"/>
      <inkml:brushProperty name="height" value="0.05" units="cm"/>
    </inkml:brush>
  </inkml:definitions>
  <inkml:trace contextRef="#ctx0" brushRef="#br0">40 94 1585,'-5'-51'3721,"4"48"-3434,1 0 0,-1 0 0,0 1 1,0-1-1,0 0 0,-1 0 0,1 1 0,0-1 0,-1 0 0,0 1 0,0 0 0,0-1 0,0 1 0,-3-3 0,5 5-323,0 0 0,0 0-1,0 0 1,0 0-1,0 0 1,-1 0-1,1 0 1,0-1 0,0 1-1,0 0 1,0 0-1,0 0 1,0 0-1,0 0 1,-1 0-1,1 0 1,0 0 0,0 0-1,0 0 1,0 0-1,0 0 1,0 0-1,-1 0 1,1 0 0,0 0-1,0 0 1,0 0-1,0 0 1,0 0-1,0 0 1,-1 0 0,1 1-1,0-1 1,0 0-1,0 0 1,0 0-1,0 0 1,0 0-1,0 0 1,0 0 0,-1 0-1,1 0 1,0 1-1,0-1 1,0 0-1,0 0 1,0 0 0,0 0-1,0 0 1,0 0-1,0 1 1,0-1-1,0 0 1,0 0 0,0 0-1,0 0 1,0 0-1,0 0 1,0 1-1,0-1 1,0 0 0,0 0-1,2 16-1636,11 16-412,4-13 1658,0-1 0,2-1 0,0 0 0,1-2 0,31 20 0,-25-19 281,-2 1-1,0 1 0,26 28 1,-42-38 349,-1 1 1,0-1-1,0 1 1,-1 1-1,0-1 1,0 1-1,-1 0 1,-1 0-1,0 1 0,0 0 1,-1-1-1,0 1 1,-1 0-1,-1 0 1,1 1-1,-2-1 1,1 0-1,-2 11 1,0-18-41,0-1 0,0 0 0,0 0 1,0 0-1,0 0 0,-1 0 0,1 0 1,-1 0-1,0-1 0,0 1 0,0-1 0,0 1 1,0-1-1,0 0 0,-1 1 0,1-1 1,-1-1-1,0 1 0,-5 3 0,1-1 22,0 0 0,-1 0 0,1-1 0,-1 0 0,0 0 0,-14 2 0,-2-1 28,-8 1-185,-1-1 0,1-2 0,0-1-1,-49-4 1,80 2-57,0 1-1,0-1 0,0 1 1,0-1-1,0 1 0,0-1 1,0 1-1,0-1 0,0 0 1,0 0-1,0 0 0,0 1 1,1-1-1,-1 0 0,0 0 1,1 0-1,-1 0 1,1 0-1,-1 0 0,1 0 1,-1 0-1,1 0 0,0-1 1,-1 1-1,1 0 0,0 0 1,0 0-1,0 0 0,0 0 1,0-1-1,0 1 0,0 0 1,0 0-1,1 0 0,-1 0 1,0 0-1,1 0 1,0-2-1,0-2-55,0 1 0,1-1 0,-1 0 0,1 0 0,0 1 0,1-1 0,-1 1 0,4-5 0,2 2-25,0 0 0,0 0 0,0 0 0,1 1 0,0 1 0,1-1-1,-1 2 1,1-1 0,0 1 0,0 1 0,0 0 0,0 0 0,0 1 0,1 0-1,-1 1 1,1 0 0,20 1 0,-23 0-361,0 0 0,1-1 0,-1 0 0,0-1 0,0 0 0,11-3 0,6-9-1501</inkml:trace>
</inkml:ink>
</file>

<file path=ppt/ink/ink10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4:16.274"/>
    </inkml:context>
    <inkml:brush xml:id="br0">
      <inkml:brushProperty name="width" value="0.05" units="cm"/>
      <inkml:brushProperty name="height" value="0.05" units="cm"/>
    </inkml:brush>
  </inkml:definitions>
  <inkml:trace contextRef="#ctx0" brushRef="#br0">141 48 560,'4'-27'817,"-4"12"-33,0 9 545,0 24-545,-15 12-16,-2 13-31,2 8-81,0 11-176,-2 1-112,2-1-192,0-5-80,0-5-112,15-4-400,-10-8-464,10-7-433,-11-8-159,11-10-17</inkml:trace>
</inkml:ink>
</file>

<file path=ppt/ink/ink10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4:16.712"/>
    </inkml:context>
    <inkml:brush xml:id="br0">
      <inkml:brushProperty name="width" value="0.05" units="cm"/>
      <inkml:brushProperty name="height" value="0.05" units="cm"/>
    </inkml:brush>
  </inkml:definitions>
  <inkml:trace contextRef="#ctx0" brushRef="#br0">0 23 1393,'7'50'5827,"16"61"-4083,-18-67-2337,1 58-1,-6-98 144,0-10-29,1-10 428,1 0-1,0 0 0,1 0 0,1 0 0,1 0 0,0 1 1,1 0-1,1 0 0,0 0 0,1 1 0,0 0 0,1 0 0,1 1 1,0 1-1,1-1 0,0 2 0,1-1 0,0 2 0,1 0 0,0 0 1,1 1-1,16-8 0,-19 14-391,0 0 0,0 1 0,0 0 0,0 0 0,0 2 0,1-1 0,16 3 0,-3-2-263,-18 0 519,0 1 1,-1 0-1,1 0 1,-1 1-1,1 0 1,11 5-1,-12-5 212,0 0 0,0 0 0,0 0 0,0 0 0,1-1 0,11 1 0,-14-2 72,0-1 1,0 1 0,0 1-1,0-1 1,0 0 0,0 1-1,-1 0 1,1 0 0,0 0-1,0 1 1,0-1 0,-1 1-1,1 0 1,-1 0 0,0 0-1,1 0 1,-1 1 0,0-1-1,0 1 1,0 0-1,-1 0 1,1 0 0,2 4-1,-1 0 40,-1 1-1,0 0 0,-1 0 0,0 1 0,0-1 1,0 0-1,-1 1 0,0-1 0,-1 1 0,-1 8 1,1-12-124,-1 0 0,0 0 1,0 0-1,-1-1 0,1 1 0,-1 0 1,0 0-1,0-1 0,-1 1 1,0-1-1,1 0 0,-6 5 1,-6 13 5,12-20-13,0 0 0,1-1 0,-1 1 0,0-1 1,0 1-1,0-1 0,0 0 0,0 0 0,0 0 0,-1 0 1,1 0-1,0-1 0,0 1 0,-1-1 0,1 1 0,0-1 1,-1 0-1,-4 0 0,6 0-5,0 1 1,0-1 0,0 0-1,-1 0 1,1 0-1,0 0 1,0 0-1,-1 0 1,1-1 0,0 1-1,0 0 1,-1-1-1,1 1 1,0-1-1,0 1 1,0-1-1,0 0 1,0 1 0,0-1-1,0 0 1,0 0-1,0 1 1,0-1-1,0 0 1,0 0-1,1 0 1,-1 0 0,0 0-1,1 0 1,-1-1-1,1 1 1,-1 0-1,1 0 1,-1 0-1,1-2 1,0-6-49,0 1-1,0-1 1,1 1 0,0-1 0,0 1-1,5-14 1,-5 19 21,1 1 0,-1 0-1,0 0 1,0 0 0,1 0 0,-1 0 0,1 0-1,0 0 1,0 0 0,-1 1 0,1-1 0,0 0-1,0 1 1,1 0 0,-1-1 0,0 1 0,0 0 0,1 0-1,-1 1 1,0-1 0,1 0 0,-1 1 0,1-1-1,-1 1 1,1 0 0,-1 0 0,4 0 0,-4 0-1,0 0 0,0 0 1,0 1-1,0-1 1,0 0-1,-1 1 1,1-1-1,0 1 0,0 0 1,-1 0-1,1 0 1,0-1-1,-1 1 1,3 3-1,-2-3-39,-1 0 0,1 0 0,-1 0 0,1 0 0,0 0-1,-1 0 1,1-1 0,0 1 0,0 0 0,0-1 0,-1 0 0,1 1 0,0-1 0,3 0 0,10 0-585</inkml:trace>
</inkml:ink>
</file>

<file path=ppt/ink/ink10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4:17.043"/>
    </inkml:context>
    <inkml:brush xml:id="br0">
      <inkml:brushProperty name="width" value="0.05" units="cm"/>
      <inkml:brushProperty name="height" value="0.05" units="cm"/>
    </inkml:brush>
  </inkml:definitions>
  <inkml:trace contextRef="#ctx0" brushRef="#br0">605 38 720,'-1'-1'102,"0"-1"-1,1 1 0,-1-1 1,0 1-1,0-1 0,0 1 1,0 0-1,0-1 0,0 1 0,-1 0 1,1 0-1,0 0 0,-1 0 1,1 0-1,0 0 0,-1 0 1,1 1-1,-1-1 0,0 0 1,1 1-1,-4-1 0,-39-10 1920,-94 8 4744,75 5-4376,60-3-2342,1 1-1,0 1 1,-1-1 0,1 0-1,0 0 1,0 1 0,-1 0 0,1-1-1,0 1 1,0 0 0,0 0 0,0 0-1,-1 0 1,2 0 0,-1 1-1,0-1 1,0 1 0,0-1 0,1 1-1,-1-1 1,-2 4 0,2-1-32,1-1 1,-1 1 0,0 0 0,1-1-1,0 1 1,0 0 0,0 0-1,0 0 1,1 0 0,0 0-1,0 7 1,0-1-81,1 1 1,1-1-1,0 0 1,0 0-1,1 0 1,0 0-1,1 0 1,0-1-1,8 14 1,-6-14 21,-1 0 1,0 1-1,0-1 1,-1 1-1,6 21 1,-9-28 35,0 0 0,0 0 0,-1 1 0,0-1 1,1 0-1,-1 0 0,0 1 0,-1-1 0,1 0 0,-1 0 1,1 1-1,-1-1 0,0 0 0,0 0 0,0 0 0,0 0 1,-1 0-1,1 0 0,-1 0 0,0-1 0,0 1 1,0 0-1,-5 4 0,-4 3-374,-1-1 0,0 0 0,0 0 0,-1-1 0,-1-1 0,1 0 0,-1 0 0,0-2 0,0 0 0,-1 0 0,0-2 0,1 0 0,-1 0 0,-29 0 0,27-2-603,14 0 680,0-1 1,0 0 0,-1 1 0,1-1 0,0 0-1,0-1 1,-1 1 0,1-1 0,0 1 0,0-1 0,-1 0-1,1 0 1,0 0 0,0-1 0,0 1 0,-3-3-1,-4-7-837</inkml:trace>
</inkml:ink>
</file>

<file path=ppt/ink/ink10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4:18.038"/>
    </inkml:context>
    <inkml:brush xml:id="br0">
      <inkml:brushProperty name="width" value="0.05" units="cm"/>
      <inkml:brushProperty name="height" value="0.05" units="cm"/>
    </inkml:brush>
  </inkml:definitions>
  <inkml:trace contextRef="#ctx0" brushRef="#br0">13 1 128,'0'0'347,"0"0"-309,-1 0 1,1 0-1,0 0 0,-1 0 1,1 0-1,-1 0 0,1 0 1,0 0-1,-1 0 1,1 0-1,0 0 0,-1 0 1,1 0-1,-1 0 0,1 0 1,0 0-1,-1 0 0,1 0 1,0 0-1,-1 1 0,1-1 1,0 0-1,-1 0 1,1 0-1,0 1 0,-1-1 1,1 0-1,-1 1 0,1 48 1035,-1 8 174,2 0-1,3-1 1,14 78-1,53 125 1736,117 283-1,171 274-1183,-245-595-1693,11-6 1,8-6-1,10-5 1,8-7-1,289 290 0,-266-318-141,7-7-1,208 142 1,364 258-887,-733-546 801,3 4-32,44 29 1,-59-45-67,0 0 1,-1 0-1,1 0 1,1-1-1,-1 0 1,0-1-1,1 0 1,-1 0-1,1-1 0,13 1 1,-14-2-299,-4 1-52,1-1 0,0 0-1,-1-1 1,1 1 0,0-1-1,8-2 1,-11 2 331,0 0-1,-1 0 1,1-1-1,0 1 1,-1 0-1,1-1 1,-1 1-1,1-1 1,-1 1-1,0-1 1,0 0-1,0 0 1,0 1-1,0-1 1,0 0-1,0 0 1,0 0-1,0-2 1,5-12-1135</inkml:trace>
</inkml:ink>
</file>

<file path=ppt/ink/ink10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4:18.389"/>
    </inkml:context>
    <inkml:brush xml:id="br0">
      <inkml:brushProperty name="width" value="0.05" units="cm"/>
      <inkml:brushProperty name="height" value="0.05" units="cm"/>
    </inkml:brush>
  </inkml:definitions>
  <inkml:trace contextRef="#ctx0" brushRef="#br0">13 27 1105,'-1'0'52,"1"0"0,-1 0 0,1 0 0,-1 0 1,1-1-1,-1 1 0,0 0 0,1 0 0,-1-1 1,1 1-1,-1 0 0,1-1 0,-1 1 1,1 0-1,0-1 0,-1 1 0,1-1 0,-1 1 1,1-1-1,0 1 0,0-1 0,-1 1 1,1-1-1,0 1 0,0-1 0,-1 1 0,1-1 1,0 0-1,0 1 0,0-1 0,0 1 1,0-1-1,0 1 0,0-1 0,0 0 0,0 1 1,0-1-1,0 1 0,0-1 0,0 0 1,1 1-1,-1-1 0,0 1 0,0-1 0,1 1 1,-1-1-1,0 1 0,1-1 0,-1 1 1,0-1-1,1 1 0,-1 0 0,1-1 0,-1 1 1,1 0-1,-1-1 0,1 1 0,-1 0 0,1-1 1,-1 1-1,1 0 0,-1 0 0,1 0 1,0 0-1,-1-1 0,1 1 0,0 0 0,12 1 175,-1 1 0,1 0 0,-1 1 0,0 0 0,0 1 0,0 0 0,-1 1 0,1 0-1,-1 1 1,0 0 0,11 9 0,3 3-271,-1 1 1,-1 1-1,32 36 0,-48-49 28,0 1 0,-1 0 0,0 0 0,-1 1 0,0 0 0,0 0 0,-1 0 0,0 1 0,4 15 0,-6-20 26,-2 1 0,1-1-1,-1 1 1,1-1 0,-1 1 0,-1-1-1,1 0 1,-1 1 0,0-1 0,0 1-1,-1-1 1,0 0 0,0 0 0,0 0-1,0 0 1,-1 0 0,1 0 0,-1-1-1,-7 8 1,-6 5 184,0 0-1,-1-2 1,-1 0 0,0-1-1,-2 0 1,1-2 0,-1 0-1,-1-2 1,-35 14 0,36-22-1078,20-2 763,-1 0 0,1 0 0,0-1 0,-1 1 0,1 0 0,-1 0 0,1-1 0,0 1 0,-1 0 0,1-1 0,0 1 0,-1 0 0,1-1 0,0 1 0,-1 0 0,1-1 0,0 1 0,0-1 0,-1 1 0,1-1 0,0 1 0,0-1 0,0 1 1,0 0-1,0-1 0,0 1 0,0-1 0,0 1 0,0-1 0,0 0 0,0-14-1587</inkml:trace>
</inkml:ink>
</file>

<file path=ppt/ink/ink10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4:24.115"/>
    </inkml:context>
    <inkml:brush xml:id="br0">
      <inkml:brushProperty name="width" value="0.05" units="cm"/>
      <inkml:brushProperty name="height" value="0.05" units="cm"/>
    </inkml:brush>
  </inkml:definitions>
  <inkml:trace contextRef="#ctx0" brushRef="#br0">188 570 64,'19'-24'179,"1"2"-1,1 0 1,24-20-1,31-31 285,-38 26 614,-3-2-1,42-73 1,-72 111-426,0 0-1,-1 0 0,-1-1 1,1 1-1,-2-1 0,0 0 0,0 0 1,-1 0-1,0 0 0,-2-20 1,1 29-471,0 2-119,0 1-1,0-1 0,0 0 1,-1 1-1,1-1 0,0 0 0,0 0 1,0 1-1,0-1 0,-1 0 1,1 1-1,0-1 0,-1 1 0,1-1 1,0 0-1,-1 1 0,1-1 1,-1 1-1,1-1 0,-1 1 0,1-1 1,-1 1-1,1-1 0,-1 1 1,0-1-1,1 1 0,-1 0 0,0 0 1,1-1-1,-1 1 0,0 0 1,1 0-1,-1 0 0,0-1 0,1 1 1,-1 0-1,0 0 0,0 0 1,1 0-1,-1 0 0,0 1 0,1-1 1,-1 0-1,0 0 0,0 0 1,1 1-1,-1-1 0,1 0 0,-1 0 1,0 1-1,0 0 0,-37 21 1330,7 6-403,1 2 0,1 1 0,-35 51 1,-64 113 831,117-177-1667,-29 47 394,-41 95 0,68-129-427,1 1-1,1 0 0,2 0 0,1 1 0,-5 53 0,12-75-91,1 0-1,0 1 1,0-1-1,2 0 1,-1 0-1,1 0 1,1 0-1,0-1 1,0 1 0,1-1-1,6 11 1,-7-15-22,0-1 1,1 0-1,0 1 1,0-1-1,0-1 1,1 1-1,-1-1 1,1 1-1,0-1 1,1-1 0,-1 1-1,1-1 1,-1 0-1,1 0 1,0 0-1,0-1 1,0 0-1,0 0 1,1-1-1,7 1 1,2-1-120,-1 0 0,1-2 0,0 0 0,-1 0 0,1-2 0,0 0 0,-1-1 0,0 0 0,0-1 0,0-1 0,-1 0 0,0-1 0,0-1 0,0 0 0,-1-1 0,17-15 0,-7 5-199,0-2 0,-2 0-1,-1-2 1,0 0-1,-2-1 1,0-1 0,23-47-1,-24 36 186,-1-1 0,-3-1 0,-1 0 0,-1 0 0,-3-1 0,-1-1 0,-1 0 0,-3 1 0,-1-1 0,-2 0 0,-2 0-1,-1 0 1,-12-51 0,13 80 161,-1-1-1,-1 1 0,0-1 0,-1 1 0,0 1 0,0-1 1,-1 1-1,-1 0 0,-14-19 0,16 25-25,1 0 0,-1 0 0,1 1 0,-1-1 0,0 1 0,-1 0 0,1 0 0,0 0 0,-1 1 0,0 0 0,1 0 0,-1 1 0,0-1 0,0 1 0,0 0-1,0 1 1,0 0 0,0 0 0,0 0 0,0 0 0,-9 3 0,-4 1-219,1 1 0,0 1 0,0 0 0,1 2 0,0 0 0,0 1-1,-23 16 1,27-17-589,2 1 1,-1 0-1,1 1 0,1 0 0,0 1 0,0 0 0,1 1 1,1 0-1,-1 0 0,-8 18 0,7 11-2030,9-9 406</inkml:trace>
</inkml:ink>
</file>

<file path=ppt/ink/ink10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4:24.502"/>
    </inkml:context>
    <inkml:brush xml:id="br0">
      <inkml:brushProperty name="width" value="0.05" units="cm"/>
      <inkml:brushProperty name="height" value="0.05" units="cm"/>
    </inkml:brush>
  </inkml:definitions>
  <inkml:trace contextRef="#ctx0" brushRef="#br0">0 1 608,'7'11'500,"-1"0"1,0 1-1,-1 0 0,0 0 0,-1 0 1,0 1-1,-1 0 0,0-1 0,1 20 0,-1 16 1433,-4 58 0,-1-40-655,2 38 376,0-104-1646,0 0 0,0 1-1,0-1 1,0 0-1,0 1 1,0-1 0,0 0-1,0 1 1,0-1-1,0 0 1,0 1 0,0-1-1,0 0 1,0 1-1,0-1 1,1 0 0,-1 1-1,0-1 1,0 0-1,0 1 1,0-1 0,1 0-1,-1 0 1,0 1-1,0-1 1,1 0 0,-1 0-1,0 1 1,0-1-1,1 0 1,-1 0 0,0 0-1,1 0 1,-1 1-1,0-1 1,1 0 0,13-6-34,16-22-356,-27 25 338,138-168-1618,-40 44 2016,-101 126-304,1 1-1,-1-1 0,1 1 0,-1-1 1,1 0-1,-1 1 0,1-1 0,-1 1 1,1-1-1,0 1 0,-1-1 0,1 1 1,0 0-1,-1-1 0,1 1 0,0 0 0,-1-1 1,1 1-1,0 0 0,0 0 0,-1 0 1,1 0-1,2 0 0,4 14 1108,-7 39 700,-1-40-1440,-6 76 1474,4-72-1768,1 0 0,0 0 1,1 0-1,1 1 1,1-1-1,0 0 0,1 0 1,1 0-1,6 20 0,-8-35-233,0 1 0,0-1 0,0 1-1,0-1 1,1 0 0,-1 1 0,1-1 0,0 0 0,0 0-1,-1 0 1,1 0 0,0 0 0,1-1 0,-1 1-1,0 0 1,0-1 0,1 0 0,-1 0 0,1 1 0,3 0-1,-2-2-162,0 1 1,0-1-1,0 0 0,0 0 0,0 0 0,0-1 0,0 1 0,0-1 0,0 0 0,0 0 0,0-1 0,5-2 1,9-5-899,0-2 0,0 0 1,-1-1-1,20-18 1,-31 24 985,184-154-5017,-137 123 4452</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1:55:13.220"/>
    </inkml:context>
    <inkml:brush xml:id="br0">
      <inkml:brushProperty name="width" value="0.05" units="cm"/>
      <inkml:brushProperty name="height" value="0.05" units="cm"/>
    </inkml:brush>
  </inkml:definitions>
  <inkml:trace contextRef="#ctx0" brushRef="#br0">74 104 1040,'23'-25'1620,"7"-10"1924,-11 10 1809,-18 23-4981,1 0 0,0 1 1,-1-1-1,1 1 0,0-1 0,0 1 0,0 0 0,0 0 0,1 0 0,-1 0 0,0 0 0,0 1 0,1-1 0,-1 1 1,0-1-1,1 1 0,-1 0 0,0 0 0,1 0 0,-1 0 0,0 0 0,1 1 0,-1-1 0,0 1 0,1-1 0,-1 1 0,3 1 1,-3-1-234,0 0 1,0 0 0,0 0 0,0 0-1,-1 0 1,1 0 0,0 1 0,0-1-1,-1 1 1,1-1 0,-1 1-1,2 2 1,2 4 13,-1 1-1,0-1 0,-1 1 1,0 0-1,-1 0 0,1 0 1,-2 1-1,2 13 1,1 82 27,-4-97-198,-1 14-131,-1 1 0,-1-1-1,-1 0 1,-1 0 0,-1-1 0,-1 1-1,-1-1 1,-16 32 0,0-10-920,-1-1-1,-57 71 1,79-110 850,1 0 0,-1 0 0,1 0 0,-1 0 0,0-1 0,0 1 0,0-1 1,0 1-1,0-1 0,-1 0 0,1 0 0,-1-1 0,0 1 0,1-1 0,-1 0 0,0 1 0,-7 0 0,11-3 114,-1 1 0,1 0-1,-1-1 1,0 1-1,1-1 1,-1 1 0,1 0-1,-1-1 1,1 1 0,0-1-1,-1 0 1,1 1-1,-1-1 1,1 1 0,0-1-1,-1 0 1,1 1 0,0-1-1,0 1 1,0-1 0,-1 0-1,1 1 1,0-1-1,0 0 1,0 1 0,0-1-1,0 0 1,0 1 0,1-2-1,-1-27-642,0 22 383,0-19-226,1-1-1,6-32 1,-5 48 548,1 0 0,0 0 0,1 0 0,0 0 0,1 0 0,0 1 0,10-15 0,0-3 167,10-15 1263,-23 41-1122,-1 1 0,1-1 0,-1 1 0,1-1 0,-1 1 0,1 0-1,0-1 1,0 1 0,0 0 0,0 0 0,0 0 0,0 0 0,0 1 0,0-1 0,0 0 0,0 1 0,0 0 0,5-1-1,-5 1 138,0 0-1,1 0 1,-1 1-1,1-1 1,-1 1-1,0-1 1,1 1-1,-1 0 1,0 0-1,0 0 1,1 0-1,-1 0 1,0 0-1,0 1 1,0-1-1,0 1 1,-1-1-1,1 1 1,3 3-1,20 45 2224,-1-2-2285,-12-28-916,12 15-5603,-23-33 5506,0-1 0,1 1 0,0-1 0,-1 1 0,1-1 0,0 0 0,-1 0 0,1 0 0,0 0 0,0 0-1,0-1 1,0 1 0,0 0 0,0-1 0,0 1 0,0-1 0,3 0 0,6 0-3828</inkml:trace>
</inkml:ink>
</file>

<file path=ppt/ink/ink10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4:24.949"/>
    </inkml:context>
    <inkml:brush xml:id="br0">
      <inkml:brushProperty name="width" value="0.05" units="cm"/>
      <inkml:brushProperty name="height" value="0.05" units="cm"/>
    </inkml:brush>
  </inkml:definitions>
  <inkml:trace contextRef="#ctx0" brushRef="#br0">191 298 512,'0'0'76,"1"0"-1,-1 0 1,0 0-1,0 1 0,1-1 1,-1 0-1,0 0 1,1 0-1,-1 0 1,0 0-1,0 0 0,1 0 1,-1 0-1,0 0 1,1 0-1,-1 0 0,0 0 1,0-1-1,1 1 1,-1 0-1,0 0 1,0 0-1,1 0 0,-1 0 1,0-1-1,0 1 1,1 0-1,-1 0 1,0 0-1,0-1 0,0 1 1,1 0-1,-1 0 1,0-1-1,0 1 1,0 0-1,0 0 0,0-1 1,1 1-1,-1 0 1,0 0-1,0-1 1,0 1-1,0 0 0,0-1 1,0 1-1,0 0 1,0 0-1,0-1 1,0 1-1,0-1 0,-1 1 47,1-1 1,-1 1-1,1 0 0,0 0 0,-1-1 0,1 1 0,-1 0 0,1 0 0,-1 0 0,1-1 0,0 1 0,-1 0 0,1 0 0,-1 0 0,1 0 0,-1 0 0,1 0 0,-1 0 0,1 0 0,-1 0 0,1 0 0,-1 0 0,1 0 1,-1 1-1,1-1 0,-1 0 0,1 0 0,-1 0 0,1 1 0,0-1 0,-1 0 0,1 0 0,-1 1 0,1-1 0,-1 1 0,-18 17 370,0 1 0,1 0 0,1 2 0,1 0 0,1 0 0,-23 45 0,31-53-421,0 1 0,1 1 0,1-1 0,1 1 0,0 0 0,-3 22 0,6-31-103,1 0-1,-1 1 0,1-1 1,1 0-1,-1 1 1,1-1-1,0 0 0,0 1 1,1-1-1,0 0 1,0 0-1,0 0 0,1-1 1,0 1-1,0 0 0,0-1 1,1 0-1,5 6 1,-6-8-92,0-1 1,1 1 0,-1-1-1,1 0 1,-1-1 0,1 1-1,0-1 1,-1 1 0,1-1 0,0 0-1,0-1 1,0 1 0,0-1-1,0 1 1,0-1 0,0 0-1,0-1 1,0 1 0,0-1-1,0 1 1,0-1 0,0-1 0,0 1-1,-1 0 1,1-1 0,4-2-1,11-6-368,0 1 0,-1-2-1,26-20 1,-19 11 356,-2-1 1,0 0-1,-1-2 0,-1-1 1,-2-1-1,24-36 0,-30 43 716,-7 17 637,-7 3-1110,1 0 0,0 0-1,-1 0 1,1 0-1,-1 1 1,0-1 0,0 0-1,0 0 1,0 0-1,0 0 1,0-1 0,-3 4-1,4-4-85,-12 16 444,0 1 0,-14 31 0,23-44-426,1 1 1,0 0-1,0 0 0,1 0 0,-1 0 0,1 0 0,1 0 0,-1 0 0,1 0 0,0 1 0,0-1 1,1 0-1,2 11 0,-2-16-51,1 0 0,-1 1 1,0-1-1,0 0 0,1 0 0,-1 0 1,1 0-1,-1 0 0,1-1 1,-1 1-1,1 0 0,-1-1 0,1 1 1,0-1-1,-1 1 0,1-1 1,0 0-1,0 0 0,-1 0 0,1 0 1,0 0-1,-1 0 0,3-1 1,43-2-428,-47 3 436,11-2-104,0 0 1,0-1-1,0 0 1,-1-1-1,1 0 1,-1-1 0,0 0-1,0 0 1,-1-1-1,0 0 1,0-1-1,0 0 1,-1-1-1,0 1 1,0-2 0,-1 1-1,7-12 1,-5 8 59,-1-2 0,-1 1 1,0-1-1,-1 0 0,0-1 1,-1 1-1,-1-1 1,-1 0-1,0 0 0,0-1 1,-1-28-1,-1 23 96,-2 1 0,-1-1 0,0 1 0,-1-1 0,-10-30 0,9 40-89,-1-1 0,0 1 0,-1 0 1,0 0-1,-1 1 0,0 0 0,-1 0 0,0 1 1,0 0-1,-16-14 0,7 11-530,15 11 359,-1 0 0,1-1-1,0 1 1,0-1 0,0 1-1,0-1 1,0 0 0,0 1-1,0-1 1,1 0 0,-1 0-1,1-1 1,-1 1 0,1 0-1,0 0 1,0-1 0,0 1-1,0-1 1,0 1 0,-1-5-1,2-14-1092</inkml:trace>
</inkml:ink>
</file>

<file path=ppt/ink/ink10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4:25.350"/>
    </inkml:context>
    <inkml:brush xml:id="br0">
      <inkml:brushProperty name="width" value="0.05" units="cm"/>
      <inkml:brushProperty name="height" value="0.05" units="cm"/>
    </inkml:brush>
  </inkml:definitions>
  <inkml:trace contextRef="#ctx0" brushRef="#br0">1 96 1056,'11'-65'1675,"-7"40"-170,-3 20-293,0 7 415,-3 195 1402,5 229-2598,-2-390-428,2-1 0,2 1-1,1-1 1,1-1 0,2 1-1,2-1 1,1-1 0,32 64 0,-41-92-12,0 0 1,0 0 0,0-1 0,1 1 0,0-1 0,0 0 0,0 0 0,0 0 0,1 0-1,0-1 1,-1 0 0,1 0 0,0 0 0,1 0 0,-1-1 0,0 0 0,1 0 0,-1 0-1,1-1 1,0 0 0,-1 0 0,1 0 0,0-1 0,0 0 0,10-1 0,-15 1 66,0 1 0,0-1 0,1 1 0,-1-1 0,0 1 0,0-1 0,0 1 0,0 0 0,0 0 0,0-1 0,0 1 0,0 0 0,0 0 0,0 0 0,0 0 0,-1 0 0,1 0 0,0 0 0,-1 0 0,1 0 0,-1 1 0,1-1 0,-1 0 0,1 0 0,-1 1 0,0-1 0,0 0 0,1 0 0,-1 1 0,0-1 0,0 0 0,-1 2 0,1 58 2243,-1-38-2320,1-22-39,1-1 0,-1 0-1,1 0 1,-1 1 0,1-1-1,0 0 1,-1 0 0,1 0-1,-1 0 1,1 1 0,0-1-1,-1 0 1,1 0 0,-1 0-1,1 0 1,0-1 0,-1 1-1,1 0 1,-1 0 0,1 0-1,0 0 1,-1-1 0,1 1-1,-1 0 1,1 0 0,-1-1-1,1 1 1,0-1 0,18-8-831,-3-1 486,-1-2 0,-1 1 0,0-2 0,0 0 0,-1 0 0,-1-2 0,11-15 0,-19 25 405,0-1 0,0 0 0,-1 0 0,1 0 0,-1 0 0,-1 0 0,1 0 0,-1-1 0,0 1 0,-1-1 0,1 0 0,-1 0 0,-1 1 0,1-1 1,-1 0-1,0 0 0,-1 0 0,0 1 0,0-1 0,0 0 0,-1 1 0,-3-10 0,0 5-466,1 1 0,0-1 0,0-1 0,2 1 0,-1 0 1,1-1-1,1 1 0,0-16 0,1-5-1380</inkml:trace>
</inkml:ink>
</file>

<file path=ppt/ink/ink10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4:25.685"/>
    </inkml:context>
    <inkml:brush xml:id="br0">
      <inkml:brushProperty name="width" value="0.05" units="cm"/>
      <inkml:brushProperty name="height" value="0.05" units="cm"/>
    </inkml:brush>
  </inkml:definitions>
  <inkml:trace contextRef="#ctx0" brushRef="#br0">359 18 816,'0'-1'68,"0"1"-1,0-1 1,1 1-1,-1-1 1,0 1-1,0-1 0,0 0 1,0 1-1,0-1 1,0 1-1,0-1 1,0 1-1,-1-1 0,1 1 1,0-1-1,0 1 1,0-1-1,-1 1 1,1-1-1,0 1 0,0-1 1,-1 1-1,1-1 1,0 1-1,-1 0 1,1-1-1,-1 1 1,1 0-1,0-1 0,-1 1 1,1 0-1,-1-1 1,1 1-1,-1 0 1,1 0-1,-1 0 0,1-1 1,-1 1-1,1 0 1,-1 0-1,1 0 1,-1 0-1,0 0 0,1 0 1,-1 0-1,1 0 1,-1 0-1,0 0 1,-41 1 1147,25-1-634,3 1-272,-1 1 0,1 0-1,-1 1 1,1 1-1,0 0 1,1 1-1,-1 0 1,1 1 0,0 0-1,0 1 1,-21 16-1,31-20-292,1-1-1,0 1 0,0 0 0,1-1 0,-1 1 1,0 0-1,1 0 0,0 0 0,-1 0 0,1 1 0,1-1 1,-1 0-1,0 0 0,1 0 0,-1 1 0,1-1 1,0 0-1,0 1 0,1-1 0,-1 0 0,1 0 0,-1 1 1,1-1-1,0 0 0,0 0 0,0 0 0,1 0 1,1 4-1,6 11-26,1-1 0,0 1 0,17 20 0,-21-30 23,-1-1 15,-1 0 1,1 0-1,-1 0 1,-1 1-1,1 0 1,-1-1 0,-1 1-1,1 0 1,-1 0-1,-1 0 1,1 1 0,-1-1-1,-1 11 1,0-15 41,-1 0 0,1-1 0,-1 1 0,0 0 0,0-1 1,-1 1-1,1-1 0,-1 0 0,1 0 0,-1 1 0,0-1 0,0 0 0,-1 0 1,1-1-1,-1 1 0,1 0 0,-1-1 0,0 1 0,0-1 0,0 0 1,0 0-1,0 0 0,0-1 0,-1 1 0,1-1 0,-1 0 0,1 0 1,-1 0-1,1 0 0,-1 0 0,-5 0 0,-85 0-1208,94-1 1033,-1 0 1,0 0-1,1 0 1,-1 0-1,1 0 1,-1-1-1,1 1 0,-1 0 1,0 0-1,1-1 1,-1 1-1,1 0 1,-1-1-1,1 1 1,-1 0-1,1-1 1,-1 1-1,1-1 0,0 1 1,-1-1-1,1 1 1,0-1-1,-1 1 1,1-1-1,0 0 1,0 1-1,-1-1 0,1 1 1,0-1-1,0 1 1,0-1-1,0 0 1,0 1-1,0-1 1,0 0-1,0 1 0,0-1 1,0 1-1,0-1 1,0 0-1,0 1 1,0-1-1,1 1 1,-1-2-1,12-30-2729,4 6 1109</inkml:trace>
</inkml:ink>
</file>

<file path=ppt/ink/ink10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5:44.154"/>
    </inkml:context>
    <inkml:brush xml:id="br0">
      <inkml:brushProperty name="width" value="0.05" units="cm"/>
      <inkml:brushProperty name="height" value="0.05" units="cm"/>
    </inkml:brush>
  </inkml:definitions>
  <inkml:trace contextRef="#ctx0" brushRef="#br0">101 224 320,'-13'-26'740,"2"-1"0,-15-49 0,11 29 1050,13 13 413,3 21 519,-2 13-2652,0 0 0,0 0 1,0 0-1,0 0 0,0-1 0,1 1 1,-1 0-1,0 1 0,0-1 0,0 0 1,0 0-1,0 0 0,0 0 0,0 1 1,0-1-1,0 0 0,1 1 0,-1-1 1,0 1-1,-1 0 0,0 7 209,0 1 0,0 0-1,1 0 1,0 12-1,-1 4 87,-2 30 616,4 85 0,2-51-341,-1-42-471,3 0 1,1-1-1,2 0 1,3 0 0,1-1-1,33 82 1,-44-126-182,1-1 1,-1 0 0,0 0-1,1 0 1,-1 0 0,0 0-1,0 0 1,1 0 0,-1 0-1,0 0 1,1 0 0,-1 0-1,0 0 1,1 0 0,-1 0-1,0 0 1,0 0 0,1 0-1,-1 0 1,0-1-1,1 1 1,-1 0 0,0 0-1,0 0 1,1 0 0,-1-1-1,0 1 1,0 0 0,0 0-1,1 0 1,-1-1 0,0 1-1,0 0 1,0 0 0,0-1-1,1 1 1,-1 0 0,0-1-1,0 1 1,0 0 0,0 0-1,0-1 1,0 1-1,0 0 1,0-1 0,0 1-1,0 0 1,0 0 0,0-1-1,0 0 1,7-16-349,-2-6 119,-1 0 0,-1 0 0,0 0 0,-2 0 0,-1 0 1,-4-28-1,2-18 30,0 73-3407,1 1 2985,1-1 0,-2 1-1,1-1 1,-1 1 0,1-1 0,-1 0 0,-1 1 0,-3 6 0,-10 5-1283</inkml:trace>
</inkml:ink>
</file>

<file path=ppt/ink/ink10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5:45.306"/>
    </inkml:context>
    <inkml:brush xml:id="br0">
      <inkml:brushProperty name="width" value="0.05" units="cm"/>
      <inkml:brushProperty name="height" value="0.05" units="cm"/>
    </inkml:brush>
  </inkml:definitions>
  <inkml:trace contextRef="#ctx0" brushRef="#br0">76 53 336,'-71'0'3130,"71"-1"-3060,-1 0-1,1 0 1,0 0 0,0-1 0,-1 1 0,1 0 0,0 0 0,0 0 0,0 0 0,0-1 0,0 1 0,1 0 0,-1 0-1,0 0 1,0 0 0,1 0 0,-1-1 0,1 1 0,-1 0 0,1 0 0,0 0 0,-1 0 0,2-1 0,3-1 13,1 0 0,0 0 0,0 0 0,0 1 0,0 0 0,1 0 0,-1 0 0,1 1 0,10-1 0,67 1 525,-53 1-395,-30 0-201,0 0 1,1 0-1,-1 1 0,0-1 1,0 0-1,0 0 0,0 1 1,0-1-1,0 1 0,1-1 1,-1 1-1,0-1 0,0 1 1,-1-1-1,1 1 0,0 0 1,0 0-1,0 0 0,0-1 1,-1 1-1,1 0 0,0 0 1,-1 0-1,1 0 0,-1 0 1,2 2-1,-1 1 48,0 0-1,0 1 1,0-1 0,0 0-1,-1 1 1,1-1 0,-2 8 0,1-2 96,-1 0-1,-1 0 1,1 0 0,-2 0 0,1-1 0,-6 13 0,-10 8 881,-1 0 0,-45 50 0,40-51-28,1 1-1,-24 40 0,34-27-589,12-42-402,1 0 1,0 0 0,-1 0 0,1-1 0,0 1 0,0 0 0,-1 0-1,1 0 1,0 0 0,0 0 0,0 0 0,0 0 0,0 0 0,0 0-1,1 0 1,-1 0 0,0 0 0,0 0 0,1-1 0,-1 1-1,1 0 1,-1 0 0,0 0 0,1 0 0,0-1 0,-1 1 0,1 0-1,-1 0 1,1-1 0,0 1 0,-1 0 0,1-1 0,0 1 0,0-1-1,0 1 1,0-1 0,1 1 0,12-2 105,0-1 0,1-1 0,-1 0 0,0-1 0,0 0 0,-1-1 0,1-1 0,-1 0 0,-1-1 0,22-14 0,-31 18 927</inkml:trace>
</inkml:ink>
</file>

<file path=ppt/ink/ink10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5:46.138"/>
    </inkml:context>
    <inkml:brush xml:id="br0">
      <inkml:brushProperty name="width" value="0.05" units="cm"/>
      <inkml:brushProperty name="height" value="0.05" units="cm"/>
    </inkml:brush>
  </inkml:definitions>
  <inkml:trace contextRef="#ctx0" brushRef="#br0">116 31 832,'-28'-4'1487,"23"4"-1064,-1-1-1,1 0 1,0 1-1,-1-2 0,1 1 1,0-1-1,-7-3 1,12-10-511,2 18 69,0-1-1,0-1 1,1 1 0,-1 0 0,1 0 0,-1-1 0,1 0 0,0 1 0,0-1 0,-1 0 0,1 0 0,0-1 0,0 1 0,0 0 0,4-1 0,51-3 222,-50 2-18,0 0 1,0 0 0,0 1-1,0 0 1,1 0-1,-1 1 1,0 0 0,13 4-1,-18-4-122,1 1-1,-1 1 1,0-1-1,0 0 0,0 1 1,0 0-1,-1 0 1,1 0-1,-1 0 0,1 0 1,-1 0-1,0 0 1,-1 1-1,1-1 0,0 1 1,-1 0-1,0-1 1,0 1-1,0 0 0,1 6 1,-1-5-3,0-1 0,-1 1 0,0-1 0,1 1 1,-1 0-1,-1 0 0,1-1 0,-1 1 0,0-1 0,0 1 0,0-1 1,0 1-1,-1-1 0,0 1 0,0-1 0,0 0 0,-3 4 0,1-2-117,-1 0-1,1-1 1,-1 1-1,-1-1 0,1 0 1,-1-1-1,1 1 1,-1-1-1,-1 0 0,1-1 1,0 0-1,-1 0 1,0 0-1,0 0 0,0-1 1,0 0-1,0-1 1,0 0-1,0 0 0,0 0 1,-10-1-1,16 0 34,-9 0-215,0 0-1,-1 0 1,1-1-1,0-1 1,-14-3-1,21 4 214,1 1 0,0-1 0,0 0 0,0 0 0,0-1 0,0 1 0,0 0 0,0-1 0,0 1 0,1-1 0,-1 1 0,1-1 0,-1 0 0,1 0 0,-1 0 0,1 1 0,0-1 0,0-1 0,0 1 0,0 0 0,0 0 0,1 0 0,-1 0 0,0-1 0,1 1 0,0 0 0,0-1 0,-1 1 0,2-3 0,-1-1-11,0 0-1,0 1 1,1-1 0,0 0-1,0 1 1,1-1 0,0 1 0,0 0-1,0-1 1,0 1 0,1 0-1,0 0 1,0 1 0,0-1-1,0 0 1,1 1 0,0 0-1,0 0 1,0 0 0,0 1-1,1-1 1,0 1 0,-1 0-1,7-3 1,2 0-286,0 1 0,-1 0 0,2 1 0,-1 1 1,0 0-1,1 0 0,0 2 0,26-1 0,-28 2 153,-8-1 146,1 1 1,-1 0-1,0 0 0,0 0 0,1 0 1,-1 1-1,0-1 0,0 1 1,0 0-1,0 1 0,0-1 0,0 1 1,0 0-1,0-1 0,5 5 0,-4-2 79,1-1 0,-1 1 0,1-1-1,0 0 1,0-1 0,8 3 0,-11-4 68,1 0 0,0 0 0,-1 0 0,1 1 0,-1-1 0,0 1 1,1 0-1,-1 0 0,0 0 0,0 1 0,0-1 0,0 1 0,-1-1 0,1 1 0,3 5 1,-5-5 12,-1 0 1,1 0-1,-1-1 1,1 1 0,-1 0-1,0 0 1,0 0-1,0 0 1,-1 3 0,1 18 217,1-23-371,-1 0-1,1-1 1,-1 1 0,1 0-1,-1-1 1,1 1 0,-1-1-1,1 1 1,0-1 0,-1 1-1,1-1 1,0 1 0,-1-1-1,1 1 1,0-1 0,0 0-1,0 1 1,-1-1 0,1 0-1,0 0 1,0 0 0,0 0-1,0 0 1,-1 0 0,1 0-1,0 0 1,1 0 0,13 0-345,-10 1 227,0-1-1,0 0 1,1 0-1,-1-1 1,0 0 0,10-2-1,-13 2 129,-1 1 0,1-1 0,-1 0 1,0 0-1,0 0 0,1 0 0,-1 0 0,0 0 0,0 0 0,0-1 1,0 1-1,0 0 0,0-1 0,0 1 0,-1 0 0,1-1 0,0 1 0,-1-1 1,1 1-1,-1-1 0,0 1 0,1-1 0,-1 0 0,0 1 0,0-1 0,0 1 1,0-4-1,0 4 43,-1 1 1,1-1-1,0 0 1,0 1-1,0-1 0,0 0 1,0 1-1,0-1 1,0 0-1,0 0 1,1 1-1,-1-1 1,0 0-1,0 1 1,1-1-1,-1 0 1,0 1-1,1-1 0,-1 1 1,0-1-1,1 0 1,-1 1-1,1-1 1,-1 1-1,1-1 1,-1 1-1,1 0 1,0-1-1,-1 1 1,1-1-1,-1 1 0,1 0 1,0 0-1,-1-1 1,1 1-1,0 0 1,-1 0-1,2 0 1,-1 0 446,-1 3-343,0 1 0,0 0 0,0 0 0,1-1 0,0 1 0,0 0 0,0-1 0,0 1 0,0-1 1,1 1-1,-1-1 0,1 0 0,0 1 0,0-1 0,1 0 0,2 3 0,-3-4-234,1 1 1,0-1-1,0 0 0,0 0 1,0 0-1,0-1 0,0 1 0,0-1 1,1 1-1,-1-1 0,1 0 1,-1 0-1,1-1 0,5 1 0,-5 0-80,0-1 0,0 0 0,-1-1 0,1 1 0,0-1 0,0 0 0,0 0 0,0 0 0,-1 0 0,1-1-1,0 1 1,-1-1 0,1 0 0,-1 0 0,0 0 0,0-1 0,0 1 0,0-1 0,0 0 0,0 1 0,-1-1 0,1 0 0,-1-1-1,0 1 1,0 0 0,0-1 0,0 1 0,-1-1 0,1 0 0,1-6 0,2-11-394,-4 2-94</inkml:trace>
</inkml:ink>
</file>

<file path=ppt/ink/ink10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5:46.473"/>
    </inkml:context>
    <inkml:brush xml:id="br0">
      <inkml:brushProperty name="width" value="0.05" units="cm"/>
      <inkml:brushProperty name="height" value="0.05" units="cm"/>
    </inkml:brush>
  </inkml:definitions>
  <inkml:trace contextRef="#ctx0" brushRef="#br0">43 0 256,'-11'0'512,"1"0"49,-1 0 527,0 0 1025,18 0-5170,-3 0 1600</inkml:trace>
</inkml:ink>
</file>

<file path=ppt/ink/ink10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5:46.806"/>
    </inkml:context>
    <inkml:brush xml:id="br0">
      <inkml:brushProperty name="width" value="0.05" units="cm"/>
      <inkml:brushProperty name="height" value="0.05" units="cm"/>
    </inkml:brush>
  </inkml:definitions>
  <inkml:trace contextRef="#ctx0" brushRef="#br0">11 1 64,'0'0'3169,"-11"0"-5636</inkml:trace>
</inkml:ink>
</file>

<file path=ppt/ink/ink10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5:47.136"/>
    </inkml:context>
    <inkml:brush xml:id="br0">
      <inkml:brushProperty name="width" value="0.05" units="cm"/>
      <inkml:brushProperty name="height" value="0.05" units="cm"/>
    </inkml:brush>
  </inkml:definitions>
  <inkml:trace contextRef="#ctx0" brushRef="#br0">94 64 112,'-65'0'1533,"36"0"1587,33-1-3034,-1 0 0,0 0 0,0 0 0,0 0 0,0 0 1,0 0-1,0-1 0,0 1 0,4-4 0,12-6 5,8 2-713,-1 1-1,1 2 0,0 0 0,1 2 0,-1 1 1,43 1-1,-53 2 17</inkml:trace>
</inkml:ink>
</file>

<file path=ppt/ink/ink10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5:47.473"/>
    </inkml:context>
    <inkml:brush xml:id="br0">
      <inkml:brushProperty name="width" value="0.05" units="cm"/>
      <inkml:brushProperty name="height" value="0.05" units="cm"/>
    </inkml:brush>
  </inkml:definitions>
  <inkml:trace contextRef="#ctx0" brushRef="#br0">38 0 240,'0'19'446,"1"-11"-158,0 0 0,-1 1 0,-1-1 0,0 1-1,0-1 1,0 0 0,-1 0 0,0 1-1,-6 12 1,6-16-68,0 0 0,0 0 1,0 0-1,1 0 0,0 0 0,0 1 0,1-1 0,-1 0 0,1 1 0,1 8 0,-1-3 222,26-9-26,-15-3-513,-1-1 0,0 0 0,0-1 0,0 0 0,-1 0 0,1-1 0,-1 0 0,1-1 0,-1 0-1,-1-1 1,1 0 0,14-14 0,-22 20 89,-1 0-1,1-1 0,-1 1 1,1-1-1,-1 1 0,0-1 1,1 1-1,-1-1 0,0 1 1,0-1-1,1 1 0,-1-1 1,0 1-1,0-1 0,0 1 1,1-1-1,-1 0 0,0 1 1,0-1-1,0 1 0,0-1 1,0 0-1,0 1 0,0-1 1,0 1-1,-1-1 0,1 0 1,0 1-1,0-1 0,0 1 1,-1-1-1,1 1 0,0-1 1,-1 1-1,1-1 0,0 1 1,-1-1-1,1 1 0,-1-1 1,1 1-1,0 0 0,-1-1 1,1 1-1,-1 0 0,1-1 1,-1 1-1,0 0 1,1 0-1,-1-1 0,1 1 1,-1 0-1,1 0 0,-1 0 1,0 0-1,1 0 0,-1 0 1,0 0-1,-45-1 632,34 2-418,-94-1 822,106 0-1079,0 0 1,0 0 0,-1-1-1,1 1 1,0 0-1,0 0 1,0-1 0,-1 1-1,1 0 1,0 0-1,0-1 1,0 1-1,0 0 1,-1 0 0,1-1-1,0 1 1,0 0-1,0-1 1,0 1-1,0 0 1,0-1 0,0 1-1,0 0 1,0-1-1,0 1 1,0 0 0,0-1-1,0 1 1,0 0-1,0 0 1,0-1-1,1 1 1,-1 0 0,0-1-1,0 1 1,0 0-1,0 0 1,1-1 0,-1 1-1,0 0 1,0 0-1,0-1 1,1 1-1,-1 0 1,0 0 0,0 0-1,1-1 1,9-13-1013,14-2-321,7-4-568</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1:55:14.013"/>
    </inkml:context>
    <inkml:brush xml:id="br0">
      <inkml:brushProperty name="width" value="0.05" units="cm"/>
      <inkml:brushProperty name="height" value="0.05" units="cm"/>
    </inkml:brush>
  </inkml:definitions>
  <inkml:trace contextRef="#ctx0" brushRef="#br0">336 963 1088,'-3'-2'263,"-1"1"0,0 0 0,0-1 0,0 2 0,0-1 0,0 0 0,0 1 0,0-1 0,0 1 0,0 0 0,0 1 0,0-1 0,0 1 0,0 0 0,0 0 0,-6 2 0,4 0 105,-1 0 0,0 1 1,1 0-1,0 0 0,0 0 0,0 1 0,1 0 1,-8 8-1,-6 11 861,2 0 1,0 1 0,-20 42 0,28-51-594,-16 31 1320,-20 52-1,38-81-1483,1 0 0,1 1 0,1-1 0,0 1-1,2 0 1,-1 27 0,2-41-393,1 0 0,1 0 0,-1 0 0,1 0 0,0 0 1,0 0-1,0 0 0,1 0 0,0-1 0,0 1 0,0-1 0,0 1 0,7 7 0,-7-9-59,0-1 0,1 0 0,0 1 0,0-1 0,-1 0 0,1 0 0,0-1 0,1 1 0,-1-1 0,0 0 0,0 1 0,1-1 0,-1-1 0,0 1 0,1 0 0,-1-1 0,1 0 0,-1 0 0,1 0 0,-1 0 0,6-1 0,6-2-50,1-1-1,-1 0 0,1-1 1,-1-1-1,-1 0 1,1-1-1,-1-1 0,-1 0 1,1-1-1,11-10 1,10-9-677,-2-2 0,39-45 0,-28 25-252,-3-1 1,-2-3-1,-2-1 1,-3-2-1,-3-1 0,-1-1 1,-4-2-1,30-98 0,-30 61 639,19-130 0,-25 14 2502,-15 75 3608,-5 135-5319,-1-1 0,1 1 1,-1 0-1,1 0 1,-1-1-1,0 1 1,-1 0-1,1 0 1,-1 0-1,0 0 1,0 0-1,-2-3 0,3 6-333,0 0 0,0 0-1,0 0 1,0 0 0,0 0-1,0 1 1,0-1 0,0 0-1,0 1 1,0-1-1,0 0 1,0 1 0,-1-1-1,1 1 1,0 0 0,0-1-1,-1 1 1,1 0-1,0 0 1,-1 0 0,1 0-1,0 0 1,-1 0 0,1 0-1,0 0 1,0 1 0,-1-1-1,1 0 1,0 1-1,0-1 1,0 1 0,-1 0-1,1-1 1,0 1 0,0 0-1,0-1 1,0 1 0,0 0-1,0 0 1,0 0-1,-1 2 1,-9 10 62,0 0 1,1 1-1,0 0 0,1 1 0,0 0 1,-12 32-1,12-26-180,-26 67-20,4 2 0,-34 168 0,63-249 0,-21 105 0,5 2 0,5 0 0,3 142 0,9-201 0,-1-14 0,6 60 0,-3-93 0,0 0 0,1-1 0,0 1 0,0 0 0,1-1 0,1 0 0,0 0 0,0 0 0,0 0 0,1 0 0,10 13 0,-12-19-16,1-1-1,-1 1 1,1 0-1,0-1 1,0 1-1,0-1 1,0 0-1,0-1 1,0 1-1,0-1 1,1 0-1,-1 0 1,1 0-1,-1 0 1,1-1-1,-1 0 1,1 0-1,-1 0 1,1 0-1,-1-1 1,1 1-1,-1-1 1,8-3-1,5-1-279,0-1 0,-1-1 0,0 0 0,25-15 0,-23 9-807,1-1 0,-2 0 0,0-2 0,0 0 0,25-33 0,-11 8-439,37-67-1,-59 92 1460,0 0 0,9-28-1,-16 37 857,0 0 0,0 0-1,-1 0 1,0 0 0,0-11 2360,-13 28 679,-1 20-3161,11-24-378,-3 9-258,1 1-1,1 0 1,1 0 0,0 0-1,1 0 1,2 32-1,-1-19-20,0-26 6,1 0 0,-1 0 0,1 0 0,0-1 0,0 1 0,0 0 0,0 0 0,0 0 0,1-1 0,-1 1 0,1-1 0,0 1 0,-1-1 0,1 0 0,0 1 0,1-1 0,-1 0 0,0 0 0,0-1 0,1 1 0,0 0 0,-1-1 0,1 1 0,0-1 0,-1 0 0,1 0 0,0 0 0,0 0 0,0-1 0,0 1 0,0-1 0,0 0 0,0 0 0,0 0 0,0 0 0,5-1 0,10-5-846,-1-1-1,0 0 1,0-2-1,18-12 1,-21 12-583,0-2 0,-1 1 0,-1-2 0,0 1 0,0-2 0,-1 0 0,-1 0 0,0-1 0,8-16 0,-9 15 188,-2-2 0,10-28 0,-7 8-2854,-3 0 869</inkml:trace>
</inkml:ink>
</file>

<file path=ppt/ink/ink10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5:47.805"/>
    </inkml:context>
    <inkml:brush xml:id="br0">
      <inkml:brushProperty name="width" value="0.05" units="cm"/>
      <inkml:brushProperty name="height" value="0.05" units="cm"/>
    </inkml:brush>
  </inkml:definitions>
  <inkml:trace contextRef="#ctx0" brushRef="#br0">496 1 192,'4'4'2135,"-11"6"-1333,-13 7 130,-2-4 61,0 0 0,1 2 1,0 1-1,1 0 0,-28 31 1,24-2-63,23-44-905,1 0 1,-1 0-1,1 0 1,-1 0-1,1 1 1,-1-1-1,1 0 1,0 0 0,0 0-1,-1 1 1,1-1-1,0 0 1,0 0-1,0 1 1,1-1-1,-1 0 1,0 0-1,0 1 1,1-1 0,-1 0-1,0 0 1,2 2-1,7 19 249,-6-19-236,-1 0-1,1 1 0,-1-1 0,0 1 0,0 0 1,-1 0-1,1-1 0,-1 1 0,0 0 1,0 0-1,0 0 0,0 1 0,-1-1 0,1 0 1,-1 0-1,-1 0 0,1 0 0,0 0 0,-1 1 1,0-1-1,0 0 0,0 0 0,0 0 1,-1-1-1,1 1 0,-1 0 0,0 0 0,0-1 1,-1 1-1,1-1 0,-1 0 0,0 0 0,-4 5 1,4-4-134,0-1-1,-1 1 1,1-1 0,-1 0 0,1 0 0,-1 0 0,0-1-1,0 1 1,0-1 0,-1 0 0,1 0 0,0 0 0,-1-1 0,0 1-1,1-1 1,-1 0 0,0-1 0,1 1 0,-1-1 0,-7 0-1,-159 0-8804,144 0 7815</inkml:trace>
</inkml:ink>
</file>

<file path=ppt/ink/ink10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5:48.767"/>
    </inkml:context>
    <inkml:brush xml:id="br0">
      <inkml:brushProperty name="width" value="0.05" units="cm"/>
      <inkml:brushProperty name="height" value="0.05" units="cm"/>
    </inkml:brush>
  </inkml:definitions>
  <inkml:trace contextRef="#ctx0" brushRef="#br0">1 60 80,'52'-51'1731,"-51"50"-1440,16-4 1319,-7 3 22,0 16-851,1 17-277,-1 0 0,-2 1 0,-1 0 0,-1 0 0,-2 1 0,0 49 0,9 61-32,-9-88-455,-3-40-511,-1 0 1,2 0-1,0-1 0,8 26 0,-9-37-867,-1-15-2638,0-3 2999</inkml:trace>
</inkml:ink>
</file>

<file path=ppt/ink/ink10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5:49.119"/>
    </inkml:context>
    <inkml:brush xml:id="br0">
      <inkml:brushProperty name="width" value="0.05" units="cm"/>
      <inkml:brushProperty name="height" value="0.05" units="cm"/>
    </inkml:brush>
  </inkml:definitions>
  <inkml:trace contextRef="#ctx0" brushRef="#br0">1 7 304,'1'-1'41,"0"0"1,-1 1-1,1-1 0,0 1 1,0-1-1,0 1 0,0-1 1,0 1-1,0-1 0,0 1 1,0 0-1,0 0 0,0 0 1,0-1-1,0 1 0,0 0 1,0 0-1,0 0 0,0 0 1,0 1-1,0-1 0,0 0 1,0 0-1,0 1 0,0-1 1,0 0-1,0 1 0,0-1 0,0 1 1,0 0-1,0-1 0,0 1 1,-1-1-1,1 1 0,0 0 1,0 0-1,-1 0 0,1-1 1,0 1-1,-1 0 0,1 0 1,-1 0-1,1 0 0,-1 0 1,0 0-1,1 0 0,-1 0 1,0 0-1,0 2 0,2 7 182,-1 1 0,0 0 0,0 0 0,-2 13 0,1 2 358,30 192 1657,-30-210-2258,2-1-1,-1 0 1,1 0-1,0 1 0,0-1 1,5 9-1,-6-15-42,-1 0 0,1 0 0,-1 0 0,1 0 0,-1 0 0,1 0 0,0 0 0,0-1 0,-1 1 0,1 0 0,0 0 0,0-1 0,0 1 0,0 0 0,0-1 0,0 1 0,0-1 0,0 1 0,0-1 0,0 1 0,0-1 0,0 0 0,0 0 0,0 0 0,1 1 0,-1-1 0,0 0 0,0 0 0,0 0 0,0-1 0,0 1 0,1 0 0,-1 0 0,0-1 0,0 1 0,0 0 0,0-1 0,0 1 0,0-1 0,0 0 0,0 1 0,0-1 0,0 0-1,-1 1 1,1-1 0,0 0 0,0 0 0,-1 0 0,2-2 0,38-48-1728,-33 39 1499,14-18-586</inkml:trace>
</inkml:ink>
</file>

<file path=ppt/ink/ink10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5:49.457"/>
    </inkml:context>
    <inkml:brush xml:id="br0">
      <inkml:brushProperty name="width" value="0.05" units="cm"/>
      <inkml:brushProperty name="height" value="0.05" units="cm"/>
    </inkml:brush>
  </inkml:definitions>
  <inkml:trace contextRef="#ctx0" brushRef="#br0">1 21 304,'2'-2'70,"0"0"0,0 0 0,1 0 0,-1 1 0,0-1 0,1 1 0,-1-1 0,1 1-1,0 0 1,-1 0 0,1 0 0,0 0 0,0 1 0,0-1 0,-1 1 0,1-1 0,0 1 0,0 0 0,0 0 0,0 0 0,0 1 0,0-1-1,0 1 1,-1 0 0,1-1 0,0 1 0,0 0 0,3 3 0,-2-1 73,-1 0 0,1 0-1,-1 1 1,0 0 0,1-1 0,-2 1 0,1 0-1,0 1 1,-1-1 0,0 0 0,0 1 0,0-1-1,-1 1 1,0 0 0,1-1 0,-1 7 0,5 35 1203,-1 65 0,-5-76-1339,2-1 0,1 1 0,13 58 1,-15-89-262,0 1 0,0 0 0,1-1 0,0 1 0,0-1 0,0 0 0,4 6 0,-4-9 117,-1 1-1,0-1 1,0 0-1,1 0 1,-1 0-1,1 0 1,-1-1 0,1 1-1,-1 0 1,1 0-1,0-1 1,-1 1-1,1-1 1,0 0-1,-1 1 1,1-1-1,0 0 1,0 0 0,-1 0-1,1 0 1,0 0-1,-1-1 1,3 1-1,17-5-843</inkml:trace>
  <inkml:trace contextRef="#ctx0" brushRef="#br0" timeOffset="1">560 79 400,'4'-3'182,"-1"0"0,1 1 0,0-1 0,0 1 0,0 0 0,0 0 0,0 1 0,8-3 0,-11 4-116,0 0 0,0 0 0,-1 0 0,1 0 0,0 0 0,0 0 0,-1 0 0,1 0 0,0 0 0,0 1 0,-1-1 0,1 0 0,0 1 0,-1-1 0,1 0 1,0 1-1,-1-1 0,1 1 0,-1-1 0,1 1 0,0 0 0,8 27 1184,-7 35 571,2 28-934,-3-84-977,0 0 0,1 0 0,-1-1 0,1 1 0,1-1 0,-1 1 0,1-1 0,0 0 0,1 0 0,5 8 0,-7-12-109,1 0 0,-1-1 0,1 1 0,-1 0 0,1-1-1,0 1 1,0-1 0,0 0 0,0 0 0,0 0 0,0 0 0,0-1 0,0 1 0,0-1 0,0 0-1,0 0 1,0 0 0,1 0 0,-1 0 0,0-1 0,0 1 0,0-1 0,3-1 0,19-8-1466</inkml:trace>
</inkml:ink>
</file>

<file path=ppt/ink/ink10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5:49.787"/>
    </inkml:context>
    <inkml:brush xml:id="br0">
      <inkml:brushProperty name="width" value="0.05" units="cm"/>
      <inkml:brushProperty name="height" value="0.05" units="cm"/>
    </inkml:brush>
  </inkml:definitions>
  <inkml:trace contextRef="#ctx0" brushRef="#br0">0 11 720,'2'-1'94,"-1"0"-1,0 0 1,1 0-1,-1 0 1,0 0-1,1 0 1,-1 1-1,1-1 1,-1 0-1,1 1 1,0 0-1,-1-1 1,1 1-1,-1 0 1,1-1-1,0 1 0,-1 0 1,1 0-1,0 1 1,-1-1-1,1 0 1,0 0-1,-1 1 1,1-1-1,-1 1 1,1-1-1,-1 1 1,1 0-1,-1 0 1,1 0-1,-1-1 1,0 1-1,1 0 1,-1 1-1,0-1 1,0 0-1,0 0 1,0 1-1,0-1 1,0 0-1,0 1 0,0-1 1,0 1-1,-1-1 1,1 1-1,-1-1 1,1 4-1,2 8 426,0 0-1,-1 1 1,-1-1-1,-1 25 0,0-28-369,0 24 434,9 66 1,-8-91-790,1-1 0,-1 1 1,2-1-1,-1 0 0,1 1 1,0-1-1,1-1 0,0 1 0,0 0 1,1-1-1,0 0 0,0 0 1,8 9-1,-10-15 1,0 1 1,0-1 0,-1 1-1,1-1 1,0 0 0,0 0-1,0 0 1,0 0-1,0-1 1,0 1 0,1-1-1,-1 0 1,0 0-1,0 0 1,6-1 0,3 1-475,10 0-342</inkml:trace>
</inkml:ink>
</file>

<file path=ppt/ink/ink10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5:50.115"/>
    </inkml:context>
    <inkml:brush xml:id="br0">
      <inkml:brushProperty name="width" value="0.05" units="cm"/>
      <inkml:brushProperty name="height" value="0.05" units="cm"/>
    </inkml:brush>
  </inkml:definitions>
  <inkml:trace contextRef="#ctx0" brushRef="#br0">0 37 416,'5'-8'215,"7"-19"941,-12 26-619,10 20 1090,-8-12-1616,0 0 0,1-1 0,-1 0-1,2 1 1,-1-1 0,0 0 0,1-1 0,0 1 0,1-1-1,-1 0 1,1 0 0,0 0 0,0 0 0,1-1-1,-1 0 1,1 0 0,9 5 0,-9-8-178,-1 1 1,1-1-1,0 0 1,-1 0-1,1-1 1,0 1-1,-1-1 1,1 0-1,0-1 1,-1 0-1,1 1 0,7-4 1,0 0 78,0-2 0,-1 0 1,19-12-1,6-2 96,-32 17 17,1 0 1,-1 1-1,1 0 0,0 0 0,0 0 1,0 1-1,0 0 0,0 0 0,0 0 1,0 1-1,0 0 0,7 0 0,-10 1 23,0 0-1,0-1 1,1 1-1,-1 0 1,0 1-1,0-1 0,0 0 1,0 1-1,0 0 1,0 0-1,-1 0 1,1 0-1,-1 0 0,1 0 1,-1 1-1,0-1 1,0 1-1,0-1 1,0 1-1,0 0 1,-1 0-1,3 6 0,3 10 366,-2 1 1,0 0-1,-1 0 0,-1 0 0,-1 1 0,-1 27 0,1 5 68,7-1-588,3-30-1203,-12-22 1201,1 0-1,-1 1 1,1-1 0,0 0-1,-1 1 1,1-1 0,0 0 0,-1 0-1,1 0 1,0 1 0,-1-1-1,1 0 1,0 0 0,-1 0 0,1 0-1,0 0 1,0 0 0,-1-1-1,1 1 1,0 0 0,-1 0-1,1 0 1,0-1 0,-1 1 0,1 0-1,-1-1 1,1 1 0,0 0-1,0-2 1,9-7-1561</inkml:trace>
</inkml:ink>
</file>

<file path=ppt/ink/ink10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5:51.867"/>
    </inkml:context>
    <inkml:brush xml:id="br0">
      <inkml:brushProperty name="width" value="0.05" units="cm"/>
      <inkml:brushProperty name="height" value="0.05" units="cm"/>
    </inkml:brush>
  </inkml:definitions>
  <inkml:trace contextRef="#ctx0" brushRef="#br0">94 77 208,'0'0'619,"-13"11"494,-66-11 3814,77 0-3796,14-6-1080,23-19 6,-21 14 11,1 1-1,25-14 1,-37 22-42,1 0 1,-1 1-1,0 0 0,1-1 1,-1 1-1,1 0 0,-1 1 1,1-1-1,-1 1 0,1 0 1,-1 0-1,1 0 0,-1 0 1,1 0-1,-1 1 0,1-1 1,-1 1-1,7 2 0,-8-1 0,1 0 0,-1-1 0,0 1-1,1 0 1,-1 1 0,0-1 0,0 0 0,-1 0-1,1 1 1,0-1 0,-1 1 0,1-1-1,-1 1 1,0 0 0,0 0 0,0 0-1,0-1 1,-1 1 0,1 0 0,0 4 0,1 67 428,-3-53-353,2-7-51,-1 0 0,-1 0 1,0 0-1,-1-1 0,-1 1 1,0 0-1,-1-1 0,0 0 0,-1 0 1,0 0-1,-1 0 0,-11 16 1,8-13 19,8-13-24,0 0 0,-1 0-1,1-1 1,-1 1-1,1 0 1,-1-1 0,0 1-1,0-1 1,0 1 0,0-1-1,0 0 1,0 0 0,-1 0-1,1 0 1,-1 0 0,0-1-1,1 1 1,-1-1 0,0 0-1,0 0 1,-5 2 0,7-3-36,0-1 1,1 1 0,-1 0-1,0-1 1,0 1 0,1-1 0,-1 1-1,0-1 1,1 1 0,-1-1-1,1 0 1,-1 1 0,1-1-1,-1 0 1,1 1 0,-1-1-1,1 0 1,-1 1 0,1-1 0,0 0-1,0 0 1,-1 0 0,1 1-1,0-1 1,0 0 0,0 0-1,0 0 1,0 0 0,0 1 0,0-3-1,0-31 18,1 27 18,-2 4-15,1-1 0,0 1 0,0 0 0,0 0 0,1-1 0,-1 1 0,1 0 0,0 0 0,0 0 0,0 0 0,0 0 0,0 0-1,1 0 1,-1 0 0,1 0 0,0 0 0,0 1 0,0-1 0,0 1 0,0-1 0,1 1 0,-1 0 0,1 0 0,0 0 0,-1 0 0,1 1 0,0-1 0,0 1 0,0 0 0,0-1 0,0 1-1,0 1 1,0-1 0,1 0 0,-1 1 0,0-1 0,0 1 0,1 0 0,5 1 0,16-1 0,-12-1-61,1 0 0,0 1 0,-1 1 0,1 0 0,-1 1 0,1 1 0,-1 0 0,0 0 0,22 10 0,0-1-4829,-35-39-935,0 8 4735</inkml:trace>
</inkml:ink>
</file>

<file path=ppt/ink/ink10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5:52.196"/>
    </inkml:context>
    <inkml:brush xml:id="br0">
      <inkml:brushProperty name="width" value="0.05" units="cm"/>
      <inkml:brushProperty name="height" value="0.05" units="cm"/>
    </inkml:brush>
  </inkml:definitions>
  <inkml:trace contextRef="#ctx0" brushRef="#br0">0 0 336,'19'36'8195,"-7"-9"-6898,14 50 0,-17-42-1023,-5-24-642,-1 1 0,-1-1 0,2 22 0,7-37-6966</inkml:trace>
</inkml:ink>
</file>

<file path=ppt/ink/ink10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6:11.214"/>
    </inkml:context>
    <inkml:brush xml:id="br0">
      <inkml:brushProperty name="width" value="0.05" units="cm"/>
      <inkml:brushProperty name="height" value="0.05" units="cm"/>
    </inkml:brush>
  </inkml:definitions>
  <inkml:trace contextRef="#ctx0" brushRef="#br0">0 48 272,'2'0'69,"-1"-1"-1,1 1 1,-1 0 0,1-1 0,-1 1-1,0-1 1,1 0 0,-1 1-1,0-1 1,0 0 0,1 0-1,-1 0 1,0 0 0,0 0-1,0 0 1,0 0 0,0 0-1,1-2 1,-1 2-11,0 0 1,-1 0-1,1-1 1,0 1-1,0 0 0,0 1 1,0-1-1,1 0 0,-1 0 1,0 0-1,0 1 1,0-1-1,1 0 0,-1 1 1,0-1-1,1 1 0,2-1 1,0-4 586,8-7 7855,36 655-6155,-19-372-1728,34 696 506,-58-842-1016,5 0-1,39 184 1,-44-280-91,-2 1 0,-1 0-1,-2 49 1,0-35-4,-1-34-11,-1 0 0,1 0-1,-1 0 1,-1-1 0,0 1 0,-1-1 0,1 0 0,-2 0 0,-5 9 0,-14 36 16,13-19-57,11-33 70,0 44-647,-10 21 623,10 782 1050,0-847-1034,26-2-94,-8 0 76,0-1 0,0 0 1,0-1-1,-1-1 0,1 0 1,-1-2-1,21-7 0,27-11-72,1 3 0,1 3 0,1 3-1,0 3 1,1 3 0,71 1 0,-97 5-1161,-7 0-3614,-35-5 159,-4-7 2495,-8 3 986,-1 1 202</inkml:trace>
</inkml:ink>
</file>

<file path=ppt/ink/ink10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6:11.547"/>
    </inkml:context>
    <inkml:brush xml:id="br0">
      <inkml:brushProperty name="width" value="0.05" units="cm"/>
      <inkml:brushProperty name="height" value="0.05" units="cm"/>
    </inkml:brush>
  </inkml:definitions>
  <inkml:trace contextRef="#ctx0" brushRef="#br0">0 0 960,'19'0'3096,"36"1"2169,-45-1-5225,0 1 0,0 1 0,0-1 0,0 2 0,-1-1 0,1 1 0,-1 1 0,0-1 1,0 2-1,14 7 0,-17-8-19,0 0-1,0 1 1,0-1 0,0 1 0,-1 1-1,1-1 1,-1 1 0,-1 0 0,1 0 0,-1 0-1,0 0 1,0 1 0,-1 0 0,0 0-1,0 0 1,-1 0 0,0 0 0,2 13 0,-3-9 22,0-1 1,-2 1 0,1 0-1,-1 0 1,-1-1 0,0 1 0,0-1-1,-1 1 1,0-1 0,-1 0-1,0 0 1,-10 15 0,9-15-133,-7 11 166,0 0 0,-1-1 0,-16 19 1,25-35-307,0 0 0,0 0 0,0 0 1,0 0-1,-1 0 0,1-1 0,-1 0 1,0 0-1,0 0 0,-1 0 0,1-1 1,0 0-1,-1 0 0,1-1 0,-1 1 1,0-1-1,-10 1 0,12-2-143,4 0 306,-1 0 1,1 0-1,0 0 1,-1 0-1,1 0 1,-1 0-1,1 0 1,-1 0-1,1 0 0,0 0 1,-1 0-1,1 0 1,-1 0-1,1 0 1,-1 0-1,1 0 1,0-1-1,-1 1 1,1 0-1,-1 0 1,1 0-1,0-1 1,-1 1-1,1 0 1,0 0-1,-1-1 1,1 1-1,0 0 1,0-1-1,-1 1 1,1 0-1,0-1 0,0 1 1,0-1-1,-1 1 1,1 0-1,0-1 1,0 1-1,0-1 1,0 1-1,0-1 1,0 1-1,0 0 1,0-1-1,0 1 1,0-1-1,0 1 1,0-1-1,0-18-1481</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1:55:14.464"/>
    </inkml:context>
    <inkml:brush xml:id="br0">
      <inkml:brushProperty name="width" value="0.05" units="cm"/>
      <inkml:brushProperty name="height" value="0.05" units="cm"/>
    </inkml:brush>
  </inkml:definitions>
  <inkml:trace contextRef="#ctx0" brushRef="#br0">136 120 1345,'0'-20'1210,"0"-36"2016,0 53-2616,-1 0 1,1-1-1,-1 1 1,1 0 0,-1 0-1,0 0 1,0 0-1,0 0 1,-1 0 0,1 0-1,-1 0 1,-5-3 3999,3 16-2364,-23 247 5390,3-19-2469,1-18-5167,5-32 0,7-94-48,1 101 0,18-202-1617,67-106-3289,-19 25 3567,86-101-1,-133 179 1477,8-11 74,2 2-1,22-20 1,-36 35 122,1-1 0,-1 1 0,1 0 0,0 1 0,0 0 0,1 0 0,-1 0 0,1 0 1,-1 1-1,1 0 0,0 1 0,0-1 0,10 0 0,-15 3-211,1-1 1,-1 0 0,0 1 0,1-1-1,-1 1 1,0 0 0,1 0-1,-1 0 1,0 0 0,0 0 0,0 0-1,0 1 1,0-1 0,0 0-1,-1 1 1,1 0 0,0-1 0,-1 1-1,1 0 1,-1 0 0,1 0-1,-1 0 1,0 0 0,0 0-1,0 1 1,0-1 0,-1 0 0,1 0-1,0 1 1,-1-1 0,0 0-1,1 3 1,1 13 487,0 0 0,-1-1 0,-2 27 0,0-19-353,0-8-209,0 0 0,-1-1 0,-1 1 0,0-1 0,-1 1 0,-1-1 0,-8 17 0,-3 1 0,-1-2 0,-23 35 0,31-55-147,0-1 1,0 1-1,-1-2 1,0 1-1,-1-1 1,0-1-1,-1 0 1,1-1-1,-2 0 0,-25 12 1,31-16-7,0-1 0,0-1 1,-1 1-1,1-1 0,0-1 1,-1 1-1,0-1 0,1-1 0,-1 1 1,1-1-1,-1 0 0,0-1 0,1 0 1,-1 0-1,1-1 0,-1 0 0,1 0 1,0-1-1,0 1 0,0-2 0,0 1 1,-8-6-1,9 5-754,0-1 1,0 0-1,0 0 1,1 0-1,0-1 1,0 0-1,0 0 1,1 0-1,-1-1 1,-5-11-1,7 8-381,0-1 0,0 1 0,1-1 0,0 1 0,0-1 0,1 1 0,1-17 0,0-18-2076</inkml:trace>
</inkml:ink>
</file>

<file path=ppt/ink/ink10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6:12.063"/>
    </inkml:context>
    <inkml:brush xml:id="br0">
      <inkml:brushProperty name="width" value="0.05" units="cm"/>
      <inkml:brushProperty name="height" value="0.05" units="cm"/>
    </inkml:brush>
  </inkml:definitions>
  <inkml:trace contextRef="#ctx0" brushRef="#br0">17 309 928,'-17'17'11948,"31"-25"-10519,222-178-1594,-183 132-692,-50 50 822,0 1-1,0-1 0,-1 0 1,1-1-1,-1 1 0,0 0 1,0-1-1,0 1 1,-1-1-1,1 1 0,-1-1 1,0 0-1,0-5 1,-2 9 47,1 0 0,-1 1 0,0-1 0,1 0 0,-1 0 0,0 1 0,1-1 0,-1 0 1,0 1-1,0-1 0,0 0 0,0 1 0,1-1 0,-1 1 0,0 0 0,0-1 1,0 1-1,0 0 0,0 0 0,0-1 0,0 1 0,0 0 0,0 0 0,0 0 0,0 0 1,0 0-1,0 0 0,-2 1 0,-35 4 293,29-1-224,1 1 1,0 0-1,0 0 1,1 0-1,-1 1 1,1 1-1,0-1 0,1 1 1,-1 0-1,-5 9 1,-5 8 205,-28 53 0,37-63-264,2 0 0,0 1 0,1 0 0,0 0 0,2 1-1,-1-1 1,2 1 0,0 0 0,1 27 0,0-36-19,1 0-1,0 0 1,1-1-1,-1 1 1,1 0 0,1-1-1,-1 1 1,1-1-1,5 12 1,-6-16-49,1 0 0,0-1 0,0 1 1,0 0-1,-1-1 0,1 1 0,1-1 1,-1 0-1,0 1 0,0-1 0,0 0 1,1 0-1,-1-1 0,0 1 0,1 0 1,-1-1-1,1 1 0,-1-1 0,1 0 1,-1 0-1,1 0 0,-1 0 0,1-1 1,-1 1-1,1 0 0,-1-1 0,0 0 1,1 0-1,3-1 0,6-3-525,-1 0 1,1 0-1,-1-1 0,0 0 1,-1-1-1,1-1 0,-2 1 1,1-2-1,-1 1 0,0-1 1,13-17-1,3-7-970,-1-1 0,24-45 0,-16 21 524</inkml:trace>
</inkml:ink>
</file>

<file path=ppt/ink/ink10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6:12.396"/>
    </inkml:context>
    <inkml:brush xml:id="br0">
      <inkml:brushProperty name="width" value="0.05" units="cm"/>
      <inkml:brushProperty name="height" value="0.05" units="cm"/>
    </inkml:brush>
  </inkml:definitions>
  <inkml:trace contextRef="#ctx0" brushRef="#br0">78 94 624,'6'-92'4413,"-6"90"-3373,0 24 1479,-2 27-603,-9 53 1,1-10-1311,-49 439-2471,58-454-2622,1-74 2828,4-15-3349</inkml:trace>
</inkml:ink>
</file>

<file path=ppt/ink/ink10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6:12.734"/>
    </inkml:context>
    <inkml:brush xml:id="br0">
      <inkml:brushProperty name="width" value="0.05" units="cm"/>
      <inkml:brushProperty name="height" value="0.05" units="cm"/>
    </inkml:brush>
  </inkml:definitions>
  <inkml:trace contextRef="#ctx0" brushRef="#br0">213 8 240,'-2'-1'172,"0"0"1,0 0-1,0 0 0,-1 0 0,1 1 0,0-1 1,-1 1-1,1-1 0,0 1 0,-1 0 0,1 0 1,0 0-1,-1 0 0,1 0 0,0 1 1,0-1-1,-1 1 0,1 0 0,-3 0 0,0 3 155,-1-1 0,1 1 0,0 1 0,0-1 0,0 1 0,0-1 0,1 1 1,-7 10-1,-30 48 1616,41-62-1918,-11 18 157,1 0 1,0 1-1,2 0 0,1 0 0,0 0 1,1 1-1,2 0 0,0 0 1,1 1-1,1-1 0,1 37 1,1-55-228,0 1 0,1-1 1,-1 0-1,1 1 0,-1-1 1,1 0-1,0 1 0,0-1 1,0 0-1,1 0 0,-1 0 1,1 0-1,0 0 0,0 0 1,0 0-1,0-1 1,0 1-1,1-1 0,-1 1 1,1-1-1,-1 0 0,1 0 1,0 0-1,0 0 0,0-1 1,0 1-1,0-1 0,0 1 1,0-1-1,1 0 0,-1-1 1,0 1-1,1 0 0,-1-1 1,1 0-1,-1 0 0,0 0 1,1 0-1,-1-1 0,6 0 1,3-1-457,0-1-1,0 0 1,0 0 0,-1-1-1,0 0 1,1-1 0,-2-1 0,1 1-1,-1-2 1,18-13 0,7-15-753,-2-1 206</inkml:trace>
</inkml:ink>
</file>

<file path=ppt/ink/ink10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6:13.061"/>
    </inkml:context>
    <inkml:brush xml:id="br0">
      <inkml:brushProperty name="width" value="0.05" units="cm"/>
      <inkml:brushProperty name="height" value="0.05" units="cm"/>
    </inkml:brush>
  </inkml:definitions>
  <inkml:trace contextRef="#ctx0" brushRef="#br0">95 0 384,'0'0'611,"-3"16"795,-31 53 545,26-56-1724,0 1 0,1-1 0,1 1 0,0 0 0,1 1 0,0 0 0,1 0 0,1 0 0,-2 18 0,4-26-215,1 0 1,0 1-1,1-1 1,-1 0-1,1 0 1,1 1-1,-1-1 1,1 0-1,0 0 1,1-1-1,0 1 1,0 0-1,0-1 1,1 0-1,0 0 1,0 0 0,1 0-1,-1 0 1,1-1-1,1 0 1,-1 0-1,1 0 1,-1-1-1,1 0 1,10 5-1,-6-5-222,0 0 0,0-2 0,0 1 0,0-1 0,0 0 0,1-1 0,-1 0 0,1-1 0,15-1 0,-5 0-488,-19 1 594,1 0-1,-1 0 1,0 0 0,1-1 0,-1 1 0,0-1 0,0 1 0,0-1 0,1 0 0,-1 0 0,0 0 0,0 0 0,0 0 0,0 0 0,0-1 0,-1 1 0,4-4 0,11-10-843</inkml:trace>
</inkml:ink>
</file>

<file path=ppt/ink/ink10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6:13.511"/>
    </inkml:context>
    <inkml:brush xml:id="br0">
      <inkml:brushProperty name="width" value="0.05" units="cm"/>
      <inkml:brushProperty name="height" value="0.05" units="cm"/>
    </inkml:brush>
  </inkml:definitions>
  <inkml:trace contextRef="#ctx0" brushRef="#br0">123 51 256,'57'-51'2252,"-56"55"-1880,0 0 1,0 1-1,0-1 1,0 0 0,-1 0-1,0 1 1,0-1-1,0 6 1,0-8-151,-1 23-43,0 0 0,-2 1 0,-1-1 0,0 0 0,-2 0 0,-1-1 0,-1 0 0,-1 0 0,-16 29 0,16-35-196,7-13 39,-1 0 0,0 0 1,1 0-1,-2 0 0,1 0 0,-6 5 0,7-8-79,-1 0 0,1-1-1,-1 1 1,1-1 0,-1 0-1,0 0 1,1 0 0,-1 0-1,0 0 1,0 0 0,0-1-1,0 1 1,0-1 0,0 0-1,-4 0 1,-18-4-1909,24 3 1872,1 0 0,-1 1 0,0-1-1,1 0 1,-1 0 0,0 0 0,1 0 0,-1 1 0,1-1 0,-1 0 0,1 0 0,0 0-1,-1 0 1,1 0 0,0 0 0,0 0 0,0 0 0,0 0 0,0 0 0,0 0 0,0-2-1,0-17-1121</inkml:trace>
</inkml:ink>
</file>

<file path=ppt/ink/ink10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6:14.547"/>
    </inkml:context>
    <inkml:brush xml:id="br0">
      <inkml:brushProperty name="width" value="0.05" units="cm"/>
      <inkml:brushProperty name="height" value="0.05" units="cm"/>
    </inkml:brush>
  </inkml:definitions>
  <inkml:trace contextRef="#ctx0" brushRef="#br0">11 189 432,'-10'-186'3250,"10"184"-2759,1 212 3389,2-87-3580,-3 50-185,0 73-177,0-83-4249,0-161 3041,0-4 214,0-11 199</inkml:trace>
</inkml:ink>
</file>

<file path=ppt/ink/ink10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6:14.965"/>
    </inkml:context>
    <inkml:brush xml:id="br0">
      <inkml:brushProperty name="width" value="0.05" units="cm"/>
      <inkml:brushProperty name="height" value="0.05" units="cm"/>
    </inkml:brush>
  </inkml:definitions>
  <inkml:trace contextRef="#ctx0" brushRef="#br0">0 68 384,'2'-7'298,"-1"0"0,1 0-1,0 0 1,1 0 0,0 1 0,5-9-1,-8 14-183,1 1-1,0-1 0,-1 0 0,1 0 0,0 0 1,-1 1-1,1-1 0,0 0 0,0 1 0,0-1 0,0 1 1,0-1-1,0 1 0,0-1 0,0 1 0,0 0 0,0 0 1,0-1-1,2 1 0,-1 0 4,0 1 0,-1-1-1,1 0 1,0 1 0,0 0 0,0-1-1,-1 1 1,1 0 0,0 0 0,-1 0-1,1 0 1,-1 0 0,1 1 0,-1-1 0,2 2-1,16 18 135,-2 1-1,0 1 1,-2 0 0,0 1-1,-2 1 1,-1 0-1,0 0 1,-2 2-1,-1-1 1,9 48-1,-13-62-271,0-12-625,1-21-343,-12-52 433,4 54 507,0 1 0,1 0-1,2-28 1,0 43 10,-1 1 0,1-1 0,0 1 0,0-1 0,0 1 0,0 0 0,0-1 0,0 1 0,1 0 0,-1 0 0,1 0 0,-1 0 0,1 0 0,0 0 0,0 1 0,0-1 0,0 0 0,0 1 0,0 0 0,0-1 0,0 1 0,1 0 0,-1 0 0,1 0 0,-1 0 0,0 1 0,1-1 0,-1 1 0,5-1 0,9-1-829,1 1 0,0 1 1,26 2-1,-11 0-144,-27-3 990,0 1 1,0 0-1,0 1 1,1 0-1,-1-1 1,0 2-1,0-1 0,0 0 1,0 1-1,0 0 1,4 3-1,-2 0 102,0 0 0,-1 1 0,1 0 0,-1 1 0,-1-1 0,6 9 0,-3-6 49,0 1 0,0 1 0,-1-1 0,-1 1 0,0 0 0,-1 1 0,0-1 0,0 1 0,-1 0 1,-1 1-1,0-1 0,-1 1 0,2 21 0,-2-14 57,0-5-2752,-2-25 1560</inkml:trace>
</inkml:ink>
</file>

<file path=ppt/ink/ink10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6:15.294"/>
    </inkml:context>
    <inkml:brush xml:id="br0">
      <inkml:brushProperty name="width" value="0.05" units="cm"/>
      <inkml:brushProperty name="height" value="0.05" units="cm"/>
    </inkml:brush>
  </inkml:definitions>
  <inkml:trace contextRef="#ctx0" brushRef="#br0">21 70 1056,'0'-18'1041,"-10"9"176,10 3 63,-11 2-47,11-2 239,0 1-1392,0-1-368,0 2-528,17 4-401,7-11-191,3 11 191,5 0 161</inkml:trace>
</inkml:ink>
</file>

<file path=ppt/ink/ink10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6:15.630"/>
    </inkml:context>
    <inkml:brush xml:id="br0">
      <inkml:brushProperty name="width" value="0.05" units="cm"/>
      <inkml:brushProperty name="height" value="0.05" units="cm"/>
    </inkml:brush>
  </inkml:definitions>
  <inkml:trace contextRef="#ctx0" brushRef="#br0">159 178 752,'-2'5'345,"0"0"-1,0 0 0,-1 0 0,0 0 0,1 0 1,-2-1-1,1 1 0,-1-1 0,1 0 0,-8 7 0,-3 4 771,-4 6 328,-40 55 2830,54-70-4035,0 0-1,1 0 0,0 1 1,0-1-1,0 1 0,1 0 1,0 0-1,0 0 0,1 0 0,-1 12 1,2-15-200,0 7 57,0-1 0,1 1-1,0-1 1,0 1 0,4 12 0,-4-20-176,0-1 0,0 0 0,-1 0 0,2 1 0,-1-1 0,0 0 0,0 0-1,1 0 1,-1 0 0,1-1 0,-1 1 0,1 0 0,0-1 0,0 1 0,0-1 0,0 0 0,0 1 0,0-1 0,0 0 0,0 0 0,1 0-1,-1 0 1,0-1 0,1 1 0,-1-1 0,0 1 0,1-1 0,-1 0 0,4 0 0,6 0-550,1-1 1,-1 0-1,0-1 0,0 0 1,1-1-1,-1 0 1,-1-1-1,1 0 0,-1-1 1,1 0-1,-1-1 0,-1 0 1,1-1-1,-1 0 1,17-16-1,-7 6 710,1 0 0,1 1 0,1 1 0,36-18 0,-58 33 44,-1-1 0,1 1 0,-1-1 1,1 1-1,0-1 0,0 1 0,-1 0 0,1-1 1,0 1-1,0 0 0,-1 0 0,1-1 0,0 1 1,0 0-1,-1 0 0,1 0 0,0 0 0,0 0 1,0 0-1,-1 0 0,1 0 0,0 1 0,0-1 1,0 0-1,-1 0 0,1 1 0,0-1 0,0 0 1,-1 1-1,1-1 0,0 1 0,-1-1 0,1 1 1,-1-1-1,1 1 0,0-1 0,0 2 1,-1 0 196,1 0 0,-1 0 0,0 0 0,0 0 1,0 0-1,0 0 0,-1 0 0,1 0 1,0 0-1,-1 0 0,0 0 0,0 3 1,-9 15-257,18-42-7677,-2 6 7201,-2-1-1,0 0 1,-1 0-1,0 0 0,-1 0 1,-1 0-1,-1 0 1,-3-29-1,2-7 439,-1 36 373,0-1-1,0 1 1,-2 0-1,0-1 1,-1 1-1,-1 1 1,-12-26-1,19 42-410,-1 0 0,0 0 0,0 0 0,1 0 0,-1 0 0,0 0 0,0 0 0,1 0 0,-1 0 0,0 0 0,0 0 0,1 0 0,-1 0-1,0 0 1,1 0 0,-1 0 0,0 0 0,0 0 0,0-1 0,1 1 0,-1 0 0,0 0 0,0 0 0,1 0 0,-1-1 0,0 1-1,0 0 1,0 0 0,0 0 0,1-1 0,-1 1 0,0 0 0,0 0 0,0-1 0,0 1 0,0 0 0,0 0 0,0-1 0,1 1-1,-1 0 1,0 0 0,0-1 0,0 1 0,0 0 0,0 0 0,0-1 0,0 1 0,-1 0 0,1 0 0,0-1 0,0 1 0,0 0-1,0 0 1,0-1 0,0 1 0,0 0 0,0 0 0,-1-1 0,1 1 0,0 0 0,11 0-708,9 0-1065</inkml:trace>
</inkml:ink>
</file>

<file path=ppt/ink/ink10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6:15.981"/>
    </inkml:context>
    <inkml:brush xml:id="br0">
      <inkml:brushProperty name="width" value="0.05" units="cm"/>
      <inkml:brushProperty name="height" value="0.05" units="cm"/>
    </inkml:brush>
  </inkml:definitions>
  <inkml:trace contextRef="#ctx0" brushRef="#br0">272 502 528,'-19'8'833,"0"1"0,1 1-1,0 1 1,1 1 0,0 0 0,0 1-1,2 1 1,0 0 0,0 1-1,1 1 1,1 0 0,1 1 0,0 1-1,1 0 1,-15 34 0,22-39-494,1 0 0,0 0 0,1 0 0,1 0 0,0 0 1,2 25-1,-1-12-109,0-25-220,0 1 1,0 0 0,0-1-1,0 1 1,0 0 0,1-1-1,-1 1 1,0 0 0,1-1 0,-1 1-1,1-1 1,0 1 0,-1 0-1,1-1 1,0 0 0,0 1-1,0-1 1,0 1 0,0-1 0,0 0-1,0 0 1,1 0 0,-1 0-1,2 1 1,-1-1-57,1 0 1,-1 0-1,1 0 0,0-1 1,-1 1-1,1-1 0,0 0 1,-1 0-1,1 0 0,0 0 1,-1 0-1,1-1 0,4-1 1,5-1-333,-2-1 1,1 0-1,0-1 1,-1 0-1,0 0 0,14-11 1,9-13-433,-1-2 0,-1-1 0,-2-1 0,-2-2 0,-1-1 0,27-48 1,-32 47 729,-2-1 0,-2 0 1,-2-2-1,-1 1 1,-2-2-1,7-46 1,-11 34 1493,-2-1 1,0-63 0,-6 117-1366,-5-54 3574,5 53-3487,0 0 0,0 0 0,0 0 0,-1 0 0,1 0-1,0 0 1,-1 1 0,1-1 0,0 0 0,-1 0 0,1 0 0,-1 1 0,1-1-1,-1 0 1,0 0 0,1 1 0,-1-1 0,0 1 0,-1-2 0,1 2 2,0 0 0,0 0 1,0 1-1,0-1 1,0 0-1,0 0 0,0 1 1,0-1-1,0 1 1,0-1-1,1 1 0,-1-1 1,0 1-1,0 0 1,0-1-1,1 1 0,-1 0 1,0 0-1,1-1 0,-1 1 1,1 0-1,-1 0 1,1 0-1,-1 1 0,-8 12 487,1 1-1,1 0 0,1 0 0,0 0 0,0 1 1,-3 22-1,0 3 83,-3 59 0,-1 247-634,13-198-8909,0-132 6957,0-15 1582,0-1 1,0 0-1,0 0 0,0 1 0,0-1 0,0 0 0,0 0 0,0 1 1,1-1-1,-1 0 0,1 0 0,-1 0 0,0 0 0,1 1 1,0-1-1,-1 0 0,1 0 0,0 0 0,0 0 0,-1 0 1,1-1-1,0 1 0,2 2 0,-2-3 30,1 0-1,-1 0 1,1 1 0,-1-1-1,1 0 1,-1 0-1,1 0 1,-1 0 0,1-1-1,-1 1 1,1 0-1,-1-1 1,1 1 0,-1-1-1,0 1 1,1-1 0,-1 0-1,0 0 1,0 1-1,3-3 1,16-11-1555</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1:55:14.864"/>
    </inkml:context>
    <inkml:brush xml:id="br0">
      <inkml:brushProperty name="width" value="0.05" units="cm"/>
      <inkml:brushProperty name="height" value="0.05" units="cm"/>
    </inkml:brush>
  </inkml:definitions>
  <inkml:trace contextRef="#ctx0" brushRef="#br0">0 331 2833,'1'2'279,"-1"0"0,1 0 0,0 0 0,-1 0 1,1 0-1,0-1 0,0 1 0,0 0 0,0 0 0,1-1 0,-1 1 0,0-1 0,1 1 0,-1-1 0,1 1 0,-1-1 0,1 0 0,0 0 0,0 0 0,-1 0 0,1 0 0,0 0 0,0 0 0,0-1 0,0 1 0,0-1 1,0 1-1,0-1 0,4 0 0,67 6 2919,-72-6-3173,30 0 45,-1-2 0,1-1-1,-1-1 1,0-2 0,0 0 0,-1-2 0,0-2 0,0 0 0,-1-2-1,36-21 1,-29 14-883,-2-2-1,33-25 0,-52 34 353,-1 1 0,0-2 0,-1 0 0,0 0-1,-1-1 1,19-30 0,-28 40 520,0 0 0,0-1 0,0 1 0,0 0-1,-1-1 1,0 1 0,0 0 0,0-1 0,-1 0 0,1 1 0,-1-1-1,0 1 1,0-1 0,-2-6 0,1 11 94,-1-1 1,0 1-1,1-1 0,-1 1 0,1 0 1,-1 0-1,0 0 0,1 0 0,-1 0 0,0 0 1,1 1-1,-1-1 0,0 1 0,1-1 1,-3 2-1,-7 3 847,0 1 0,1 1 0,0 0 0,0 0 0,0 1 0,1 0 0,-13 16 0,-54 71 5309,67-83-5841,-4 6 30,1 1 0,1 1 1,1 0-1,0 0 0,2 1 0,-7 21 0,12-34-495,1 1 0,0-1 0,0 0 0,1 0 0,0 1 0,0-1 0,1 1 0,0-1 0,1 1 0,0-1 0,0 0 0,1 1-1,0-1 1,0 0 0,1 0 0,0 0 0,0 0 0,8 13 0,-4-12-187,1-1 0,-1 1 0,1-1-1,0-1 1,1 0 0,0 0 0,0-1-1,1 0 1,-1 0 0,1-1 0,1 0-1,-1-1 1,0 0 0,1-1 0,0 0-1,0-1 1,16 2 0,-16-3-304,1-1 0,-1-1-1,0 0 1,0 0 0,0-1 0,-1 0-1,1-1 1,0 0 0,-1-1 0,1 0 0,12-7-1,-8 3-903,-11 6 599,1 0 0,-1 0 0,0 0 1,0-1-1,0 1 0,-1-1 0,7-6 1,-9 7 240,0 1 1,0-1 0,0 0 0,0 1 0,0-1 0,0 0 0,-1 0-1,1 0 1,-1 0 0,1 1 0,-1-1 0,0 0 0,1 0 0,-1-2-1,0-6-2332</inkml:trace>
</inkml:ink>
</file>

<file path=ppt/ink/ink10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6:16.314"/>
    </inkml:context>
    <inkml:brush xml:id="br0">
      <inkml:brushProperty name="width" value="0.05" units="cm"/>
      <inkml:brushProperty name="height" value="0.05" units="cm"/>
    </inkml:brush>
  </inkml:definitions>
  <inkml:trace contextRef="#ctx0" brushRef="#br0">91 10 480,'2'-1'118,"-1"-1"-1,1 1 1,-1 1 0,1-1-1,-1 0 1,1 0 0,-1 1-1,1-1 1,0 1-1,0-1 1,-1 1 0,1 0-1,0-1 1,-1 1 0,1 0-1,3 1 1,-4-1 4,0 0 1,0 1-1,0-1 0,0 1 0,0-1 1,-1 1-1,1 0 0,0-1 1,0 1-1,-1 0 0,1 0 1,0-1-1,-1 1 0,1 0 1,-1 0-1,1 0 0,-1 0 1,1 0-1,-1 0 0,0 0 1,1 1-1,0 8 843,1 0 0,-2 0 0,1 0 0,-3 19 0,1-6-239,3 30 595,0-37-1234,-1-1 0,0 1 0,-1-1 1,-1 1-1,-1 0 0,0-1 0,-1 0 1,0 1-1,-7 15 0,1-13-109,6-9-21,-2 0 0,0 0 0,0 0 1,-7 8-1,11-15-31,0 0 0,-1-1 0,0 1 0,1 0 0,-1-1-1,0 0 1,1 1 0,-1-1 0,0 0 0,0 0 0,0 0 0,0 0 0,-1 0 0,1-1 0,0 1 0,0-1 0,0 1-1,0-1 1,-1 0 0,1 0 0,0 0 0,0 0 0,-4 0 0,4-1 18,1 0 0,0 1 0,0-1 0,-1 0 0,1 0 0,0 1 0,0-1 0,0 0 0,0 0 0,0 0 0,0-1 0,0 1 0,0 0 0,1 0 0,-1 0 0,0-1 0,1 1 0,-1 0 0,1 0 0,-1-1 0,1 1 0,0-1 0,-1-1 0,-5-40-546,4 31 419,0-9 30,0 1 0,2 0-1,3-41 1,-3 57 170,1-1 1,-1 1-1,1-1 0,0 0 0,0 1 0,0 0 1,1-1-1,0 1 0,0 0 0,0 0 0,0 0 1,0 0-1,1 0 0,0 0 0,0 1 0,0-1 1,0 1-1,0 0 0,1 0 0,0 0 0,-1 0 1,1 1-1,8-5 0,-7 6-1,1 0 0,-1 1 0,0-1 0,1 1 0,-1 0 0,1 0 1,-1 1-1,1-1 0,-1 1 0,1 0 0,-1 1 0,0 0 0,0-1 0,0 2 0,0-1 0,0 0 0,8 6 0,-5-3-252,1-1-1,-1 0 1,1-1-1,13 4 0,-5-3-347,47 5-2217,-60-9 2621,0-1-1,1 1 1,-1-1-1,0 0 1,1 0-1,-1 0 1,0 0-1,0-1 1,0 0-1,0 0 1,0 0-1,-1 0 1,5-4-1,18-14-617,1-1-138</inkml:trace>
</inkml:ink>
</file>

<file path=ppt/ink/ink10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6:16.676"/>
    </inkml:context>
    <inkml:brush xml:id="br0">
      <inkml:brushProperty name="width" value="0.05" units="cm"/>
      <inkml:brushProperty name="height" value="0.05" units="cm"/>
    </inkml:brush>
  </inkml:definitions>
  <inkml:trace contextRef="#ctx0" brushRef="#br0">139 332 576,'18'-51'3575,"-48"87"767,7-10-2617,10-7-869,1 1 1,0 0-1,2 1 1,1 0-1,0 1 1,-9 37-1,11-24-295,1 1 0,2 0 0,1 55-1,3-90-581,0 1-1,0-1 1,0 0-1,0 1 0,1-1 1,-1 0-1,0 0 1,1 1-1,-1-1 0,1 0 1,0 0-1,-1 0 0,1 0 1,0 0-1,0 0 1,-1 0-1,1 0 0,0 0 1,0 0-1,0 0 1,0 0-1,0 0 0,0-1 1,1 1-1,-1-1 1,0 1-1,0 0 0,0-1 1,1 0-1,-1 1 0,0-1 1,0 0-1,1 0 1,-1 0-1,0 0 0,1 0 1,-1 0-1,0 0 1,1 0-1,-1 0 0,0 0 1,0-1-1,1 1 0,0-1 1,4-1-319,0 1-1,-1-1 1,1 0 0,-1 0-1,0 0 1,1-1 0,-1 1 0,0-2-1,7-5 1,1-4-187,-2-1 0,1 0 0,-2-1 1,0 0-1,-1 0 0,0-1 0,-1-1 0,-1 1 0,-1-1 0,0-1 0,-1 1 0,-1-1 1,2-21-1,1-30 298,-2 0 1,-6-79 0,-1 57 1203,2 75-578,1 11-129,-1 0 0,1 0-1,-1 0 1,0 0 0,-1 0 0,1 1 0,-1-1 0,0 0 0,0 0 0,-1 0 0,1 1 0,-1-1 0,0 1 0,-1-1 0,1 1 0,-3-5 0,3 9-97,1 1 1,0-1-1,0 0 1,0 1-1,0-1 1,0 0-1,0 1 1,0-1 0,0 1-1,0-1 1,1 1-1,-1 0 1,0-1-1,0 1 1,0 0-1,1 0 1,-1 0-1,-1 1 1,2-2-102,-4 6 226,0 0-1,0 0 1,1 0-1,-1 1 0,1-1 1,1 1-1,0 0 1,-1 0-1,2 0 0,-1 0 1,0 12-1,0 13 253,3 43 0,0-34-200,-2 12-227,8 192 384,-3-210-700,1 0-1,1 0 0,2 0 1,23 61-1,-26-84-67,1 3-989,1 1-1,0-1 0,15 22 0,-20-34 736,0 0 0,1 1 0,-1-2-1,1 1 1,0 0 0,0 0 0,0-1 0,0 0-1,0 1 1,1-1 0,-1 0 0,1-1-1,-1 1 1,1-1 0,-1 1 0,1-1 0,0 0-1,0-1 1,0 1 0,6 0 0,5-1-1340</inkml:trace>
</inkml:ink>
</file>

<file path=ppt/ink/ink10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7:07.958"/>
    </inkml:context>
    <inkml:brush xml:id="br0">
      <inkml:brushProperty name="width" value="0.05" units="cm"/>
      <inkml:brushProperty name="height" value="0.05" units="cm"/>
    </inkml:brush>
  </inkml:definitions>
  <inkml:trace contextRef="#ctx0" brushRef="#br0">26 22 640,'-26'-10'7489,"26"10"-7381,0-1 0,0 1 0,0-1 0,0 1 0,1-1 0,-1 1 0,0-1 0,0 1 0,0 0 0,0-1 0,1 1 0,-1-1 0,0 1 0,0-1 0,1 1 0,-1 0 0,0-1 0,1 1 0,-1 0 0,0-1 0,1 1 0,-1 0 0,0-1 0,1 1 0,-1 0 0,1 0 0,-1-1 0,1 1 0,-1 0 0,1 0 0,-1 0 0,1 0 0,22 1 793,23 14-833,5 4-173,2-3-1,0-2 1,0-2 0,100 9-1,-81-12-429,27-5-571,-72-4 321,-1 1 0,39 6 1,-25-3-591,-39-4 1265,0 0 0,0 0 1,0 0-1,-1 0 0,1 0 1,0 0-1,0 0 0,0 0 0,0 0 1,0-1-1,-1 1 0,1 0 0,0 0 1,0-1-1,0 1 0,-1-1 1,1 1-1,0-1 0,-1 1 0,1-1 1,0 1-1,-1-1 0,1 0 0,-1 1 1,1-1-1,-1 0 0,1 0 0,-1 1 1,1-1-1,-1 0 0,0 0 1,0 0-1,1 1 0,-1-1 0,0-2 1,0-29-1967,0 22 1353</inkml:trace>
</inkml:ink>
</file>

<file path=ppt/ink/ink10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7:08.290"/>
    </inkml:context>
    <inkml:brush xml:id="br0">
      <inkml:brushProperty name="width" value="0.05" units="cm"/>
      <inkml:brushProperty name="height" value="0.05" units="cm"/>
    </inkml:brush>
  </inkml:definitions>
  <inkml:trace contextRef="#ctx0" brushRef="#br0">178 33 512,'-10'-9'627,"0"-2"374,8-1 3662,7 12-1899,13 0-1916,-7 2-692,-1 0 0,0 1-1,0 1 1,0 0-1,0 0 1,-1 1-1,1 0 1,-1 0 0,0 1-1,-1 1 1,1-1-1,-1 1 1,-1 1-1,1 0 1,7 11 0,-10-11-52,0 1 0,-1 0 0,-1 0 1,1 0-1,-2 0 0,1 1 0,-1-1 1,-1 1-1,1 0 0,-2-1 0,1 1 1,-1 0-1,-1-1 0,0 1 1,0 0-1,-1-1 0,0 1 0,-1-1 1,0 0-1,-6 13 0,-4 6 344,-1-1 1,-1 0-1,-2-1 0,-1 0 1,-23 24-1,18-20-7,-46 50 439,62-73-817,0 0 0,0-1 0,-1 0 0,0 0 0,0 0 0,0-1 0,-17 8 0,7-10-1576,17-3 1097,0-1 0,0 1 0,0 0 0,0-1 0,0 1 0,0-1 0,0 1 0,1-1 1,-1 1-1,0-1 0,0 1 0,1-1 0,-1 0 0,0 0 0,1 1 0,-1-1 0,1 0 1,-1 0-1,1 0 0,-1 1 0,1-1 0,-1 0 0,1 0 0,0 0 0,0 0 0,-1-1 1,-4-10-831,-7 2-1126</inkml:trace>
</inkml:ink>
</file>

<file path=ppt/ink/ink10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7:45.758"/>
    </inkml:context>
    <inkml:brush xml:id="br0">
      <inkml:brushProperty name="width" value="0.05" units="cm"/>
      <inkml:brushProperty name="height" value="0.05" units="cm"/>
    </inkml:brush>
  </inkml:definitions>
  <inkml:trace contextRef="#ctx0" brushRef="#br0">180 97 464,'-62'0'2612,"73"-22"-2332,-5 15-155,1 0 0,0 1 0,0-1-1,0 1 1,1 1 0,0 0 0,0 0 0,13-6-1,-15 8-22,-1 1-1,1 0 0,0 0 1,0 0-1,0 1 1,0 0-1,0 0 0,0 0 1,0 1-1,0 0 1,0 0-1,1 0 0,-1 1 1,7 2-1,-9-2-33,0 1 1,-1 0-1,1 1 0,-1-1 0,1 1 1,-1-1-1,0 1 0,0 0 1,0 0-1,0 1 0,0-1 0,-1 1 1,0-1-1,1 1 0,-1 0 0,-1-1 1,1 1-1,0 0 0,-1 0 1,2 8-1,0 4 133,0 0 0,0 0 0,-2 0 0,0 18 0,-2-24-58,0 0 1,-1 0 0,-1 0 0,1 0 0,-2 0-1,1-1 1,-1 0 0,-1 0 0,1 0 0,-2 0-1,1 0 1,-12 12 0,6-8 103,1-1-1,-2 0 1,0-1-1,0 0 1,-1-1-1,0-1 1,-19 11-1,11-12 182,-4 4 331,19-9-351,11-11-407,1 5 16,-1 0 1,0 1 0,1-1 0,-1 1 0,1 0 0,-1 0-1,1 1 1,0-1 0,0 1 0,0 1 0,0-1-1,0 1 1,0 0 0,0 0 0,7 2 0,-4 0 19,1 0 0,-2 1 0,1 0 1,0 0-1,-1 1 0,1 0 1,-1 1-1,0 0 0,10 8 0,-9-7 25,-1 1-1,0 1 0,0-1 0,-1 1 0,0 1 0,0-1 0,-1 1 1,0 0-1,-1 1 0,0-1 0,0 1 0,-1 0 0,0 0 0,-1 1 0,0-1 1,-1 1-1,2 17 0,-3-19 47,-1-1 1,0 0-1,-1 1 1,0-1-1,0 0 1,-1 0 0,0 0-1,0 0 1,-1 0-1,0 0 1,0 0-1,-1-1 1,0 1-1,-1-1 1,1 0-1,-1-1 1,0 1-1,-1-1 1,0 0 0,0 0-1,-10 7 1,11-9-56,-1 0 1,0 0 0,0 0 0,0-1 0,-1 0 0,1 0 0,-1-1-1,0 1 1,0-1 0,1-1 0,-1 0 0,0 0 0,0 0 0,-1 0-1,1-1 1,0-1 0,0 1 0,0-1 0,0 0 0,0-1 0,0 1-1,-11-6 1,1 0-65,0-1-1,1-1 1,0-1 0,0 0-1,1-1 1,1-1-1,-22-22 1,24 23-140,-34-40-2561,44 48 4165</inkml:trace>
</inkml:ink>
</file>

<file path=ppt/ink/ink10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7:46.136"/>
    </inkml:context>
    <inkml:brush xml:id="br0">
      <inkml:brushProperty name="width" value="0.05" units="cm"/>
      <inkml:brushProperty name="height" value="0.05" units="cm"/>
    </inkml:brush>
  </inkml:definitions>
  <inkml:trace contextRef="#ctx0" brushRef="#br0">84 58 448,'-1'-1'153,"-1"0"0,0-1 0,0 0 0,1 1 0,-1-1 0,1 0 0,-1 0 0,1 0 0,0 0 0,0 0 0,0 0 0,0 0 0,0 0 0,0 0 0,0-1 0,1 1 0,-1 0 0,1-1 0,0 1 0,0 0 0,0-1 0,0 1 0,0 0 0,0-1 0,1-1 0,-1 3-102,37 0 1445,-35 1-1450,1 0-1,-1 0 0,1 0 1,0 1-1,-1-1 0,1 1 1,-1 0-1,1 0 1,-1 0-1,0 0 0,1 0 1,-1 0-1,0 1 0,0-1 1,0 1-1,0-1 0,0 1 1,0 0-1,0 0 0,0 0 1,2 4-1,-2-2 33,1 1 0,-1-1 0,-1 1 0,1-1 1,-1 1-1,1-1 0,-1 1 0,0 0 0,-1 0 0,1 8 0,-2-11-65,0 0 0,1 0 0,-1 0-1,0 0 1,0-1 0,0 1 0,0 0-1,-1-1 1,1 1 0,0-1 0,-1 1 0,1-1-1,-1 0 1,1 1 0,-1-1 0,0 0-1,1 0 1,-1 0 0,0 0 0,0-1 0,0 1-1,1 0 1,-1-1 0,-3 1 0,-51 9-98,52-9-27,0-1 0,0 0 1,0 0-1,0-1 0,1 1 0,-1-1 0,0 0 1,0 0-1,0 0 0,1 0 0,-1-1 0,-5-3 0,7 3-45,0 0 0,1 0 0,-1 0-1,1 0 1,-1 0 0,1 0-1,0-1 1,0 1 0,0-1 0,0 1-1,0-1 1,0 1 0,1-1-1,-1 1 1,1-1 0,0 1-1,0-1 1,0 0 0,0-3 0,0-15-964,0 2 41</inkml:trace>
</inkml:ink>
</file>

<file path=ppt/ink/ink10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7:46.851"/>
    </inkml:context>
    <inkml:brush xml:id="br0">
      <inkml:brushProperty name="width" value="0.05" units="cm"/>
      <inkml:brushProperty name="height" value="0.05" units="cm"/>
    </inkml:brush>
  </inkml:definitions>
  <inkml:trace contextRef="#ctx0" brushRef="#br0">251 1 368,'-139'0'3762,"28"0"3495,640 0-6353,-497 2-886,0 1 1,32 7-1,-34-4-530,1-1 0,33 0 0,-26 0-1478,-3 1-3151</inkml:trace>
</inkml:ink>
</file>

<file path=ppt/ink/ink10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7:47.189"/>
    </inkml:context>
    <inkml:brush xml:id="br0">
      <inkml:brushProperty name="width" value="0.05" units="cm"/>
      <inkml:brushProperty name="height" value="0.05" units="cm"/>
    </inkml:brush>
  </inkml:definitions>
  <inkml:trace contextRef="#ctx0" brushRef="#br0">16 1 608,'-15'0'2113,"21"2"258,24 6-1060,34 13-382,-50-17-817,1 0 0,-1 1 0,-1 0 0,17 9 0,-20-8-84,-1 1 0,1 0 1,-1 0-1,0 0 0,0 1 0,-1 1 1,0-1-1,-1 1 0,8 12 1,-13-18-27,0 1 0,0 0 1,0 0-1,0 0 1,-1 1-1,1-1 0,-1 0 1,0 1-1,0-1 0,-1 0 1,1 1-1,-1-1 0,0 1 1,0-1-1,-1 1 0,1-1 1,-1 1-1,0-1 1,0 0-1,-1 1 0,1-1 1,-1 0-1,0 0 0,0 0 1,0 0-1,-5 5 0,1 0-311,0 0-1,-1 0 1,0-1 0,-1 0-1,0-1 1,0 1-1,0-2 1,-1 1-1,0-1 1,0 0-1,-1-1 1,1 0-1,-1-1 1,-1 0-1,1 0 1,-11 1-1,-6 3-970</inkml:trace>
</inkml:ink>
</file>

<file path=ppt/ink/ink10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7:50.701"/>
    </inkml:context>
    <inkml:brush xml:id="br0">
      <inkml:brushProperty name="width" value="0.05" units="cm"/>
      <inkml:brushProperty name="height" value="0.05" units="cm"/>
    </inkml:brush>
  </inkml:definitions>
  <inkml:trace contextRef="#ctx0" brushRef="#br0">26 62 96,'17'-5'1825,"-17"4"-1712,0 1 0,0-1 1,0 1-1,0-1 0,0 1 0,0-1 0,0 0 1,0 1-1,0-1 0,0 1 0,0-1 0,0 1 1,-1-1-1,1 1 0,0-1 0,0 1 1,0-1-1,-1 1 0,1 0 0,0-1 0,-1 1 1,1-1-1,0 1 0,-1 0 0,1-1 0,-1 1 1,1 0-1,0-1 0,-1 1 0,1 0 0,-1 0 1,1-1-1,-1 1 0,1 0 0,-1 0 1,1 0-1,-1 0 0,1 0 0,-1-1 0,0 1 1,1 0-1,-1 0 0,1 0 0,-1 1 0,1-1 1,-1 0-1,1 0 0,-2 0 0,-1 0-831,2 0 862,-10-5-3535,9-26 1081,-7 25 1789</inkml:trace>
</inkml:ink>
</file>

<file path=ppt/ink/ink10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7:51.047"/>
    </inkml:context>
    <inkml:brush xml:id="br0">
      <inkml:brushProperty name="width" value="0.05" units="cm"/>
      <inkml:brushProperty name="height" value="0.05" units="cm"/>
    </inkml:brush>
  </inkml:definitions>
  <inkml:trace contextRef="#ctx0" brushRef="#br0">224 31 272,'16'-19'630,"-7"8"3336,-6 27-1767,-6 57-1539,-3-1 0,-2 0 0,-4 0 0,-24 76 0,-19 52-451,-65 264-492,119-445-643,1-15-552,0-8-408,-2-60-1745,-7 19 1275</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1:49:31.350"/>
    </inkml:context>
    <inkml:brush xml:id="br0">
      <inkml:brushProperty name="width" value="0.05" units="cm"/>
      <inkml:brushProperty name="height" value="0.05" units="cm"/>
    </inkml:brush>
  </inkml:definitions>
  <inkml:trace contextRef="#ctx0" brushRef="#br0">172 119 624,'-3'-2'45,"-6"-6"568,-1 1 0,-1 0-1,-17-9 1,24 14-251,-1 1 1,1-1 0,-1 1-1,1 0 1,-1 0-1,1 1 1,-1-1-1,1 1 1,-1 0 0,0 0-1,1 1 1,-1-1-1,-5 2 1,6 0 144,1-1 0,0 1 1,0-1-1,0 1 0,0 0 0,0 0 1,0 1-1,1-1 0,-1 0 1,1 1-1,-1 0 0,1-1 0,-3 5 1,5-5-25,12-2-1665,-7-1 728,-1 1 1,0-1-1,0 0 1,0 0-1,-1 0 1,1-1 0,0 1-1,0-1 1,-1 0-1,1 0 1,4-4-1,21-11-1903,75-27-1372,-43 17 2371</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1:55:15.748"/>
    </inkml:context>
    <inkml:brush xml:id="br0">
      <inkml:brushProperty name="width" value="0.05" units="cm"/>
      <inkml:brushProperty name="height" value="0.05" units="cm"/>
    </inkml:brush>
  </inkml:definitions>
  <inkml:trace contextRef="#ctx0" brushRef="#br0">719 72 880,'1'-4'355,"-1"1"0,0-1 0,-1 1-1,1-1 1,-1 1 0,0-1 0,1 1-1,-1-1 1,-1 1 0,1 0 0,0 0 0,-1-1-1,-2-3 1,2 6-94,0-1 0,0 0 1,0 0-1,0 1 0,0-1 0,0 1 1,0 0-1,-1 0 0,1 0 0,-1 0 1,1 0-1,0 0 0,-1 0 0,1 1 1,-1-1-1,0 1 0,1 0 0,-1 0 0,-3 0 1,-9 0 607,1 0 1,-1 1 0,0 0 0,0 1-1,1 1 1,-1 0 0,1 1 0,0 1-1,0 0 1,0 1 0,-19 11 0,-10 13 235,1 2 1,-58 58 0,60-52-905,31-30-179,0 1 0,1 0 0,0 1 0,0-1 0,1 2-1,1-1 1,0 1 0,0 0 0,1 0 0,-8 23 0,12-27-21,-1 0 1,1 0 0,0 0 0,1 0 0,0 0 0,0 0 0,0 0 0,1 0 0,0 0 0,0 0 0,1-1 0,0 1 0,0 0 0,1-1 0,-1 1 0,1-1 0,1 0-1,-1 0 1,1 0 0,0 0 0,6 5 0,10 9-95,39 32-1,-37-34 93,40 41-1,-56-52 5,0 0 0,-1 1 0,1 0 0,-1 0 0,-1 0 0,0 0 0,0 1 0,-1-1 0,0 1 0,3 11 0,-4-9 82,0 0 0,-1 0 1,0 0-1,-1 0 0,0 0 0,0 0 0,-1 0 1,-1 0-1,0 0 0,0 0 0,-1-1 1,0 1-1,-1-1 0,0 0 0,-1 0 0,0 0 1,-13 17-1,4-8 210,0-2 0,-2 0 0,0 0 1,-1-2-1,0 0 0,-1-1 0,-1 0 0,0-2 1,-1 0-1,-1-1 0,1-2 0,-2 0 0,-27 8 0,46-16-282,0 0-1,0 0 0,1 0 0,-1-1 0,0 1 0,0-1 0,0 1 0,0-1 0,0 0 0,0-1 0,0 1 0,1 0 0,-1-1 0,0 1 0,0-1 0,0 0 1,1 0-1,-1 0 0,0-1 0,1 1 0,-1 0 0,1-1 0,-1 0 0,-2-3 0,3 3-30,1 0 1,0-1-1,0 1 0,0-1 1,1 0-1,-1 1 0,1-1 1,-1 0-1,1 1 1,0-1-1,0 0 0,0 1 1,0-1-1,1 0 0,-1 1 1,1-1-1,-1 0 0,1 1 1,0-1-1,0 1 0,0-1 1,1 1-1,-1 0 0,0-1 1,4-2-1,3-7-48,1 0 0,0 1 0,1 0 0,0 1 0,1 0 0,23-16 0,81-44-96,-82 51 116,147-77 79,-101 57-407,-3-3-1,126-92 0,-165 105 70,84-76-977,-108 92 1166,-1-1 0,0-1 0,-1 0 1,0-1-1,-2 0 0,14-27 0,-22 38 116,0 0-1,1 0 1,-1-1 0,-1 1 0,1-1 0,-1 1 0,0-1-1,-1-5 1,1 10 22,0 0 0,0 0 0,0 0 0,0 0 0,0 0 0,0 0 0,-1 0 0,1 0 0,0 0 0,-1 0 0,1 1-1,0-1 1,-1 0 0,1 0 0,-1 0 0,0 0 0,1 1 0,-1-1 0,0 0 0,1 0 0,-1 1 0,0-1 0,0 1 0,1-1 0,-1 0-1,0 1 1,0 0 0,0-1 0,0 1 0,0-1 0,0 1 0,0 0 0,0 0 0,0 0 0,0-1 0,0 1 0,0 0 0,0 0 0,0 0 0,0 1-1,1-1 1,-1 0 0,0 0 0,0 0 0,0 1 0,0-1 0,0 1 0,0-1 0,0 0 0,0 1 0,0-1 0,1 1 0,-1 0 0,0-1-1,0 1 1,0 1 0,-10 6 309,1 0-1,0 1 1,0 0-1,1 1 1,0 0 0,-11 17-1,-43 75 969,47-70-1088,0 1 1,2 0-1,-13 48 0,22-61-141,1 0 0,0 0 0,1 0-1,2 1 1,0-1 0,1 1-1,4 29 1,-3-46-256,-1 0 1,1 0-1,0 0 1,1 0-1,-1 0 0,1-1 1,-1 1-1,1-1 0,0 1 1,0-1-1,1 0 1,2 4-1,-2-4-365,0 0 1,1-1-1,-1 0 1,0 1-1,1-1 1,-1-1-1,1 1 1,0 0-1,-1-1 1,1 0-1,0 0 1,0 0-1,0 0 1,0 0-1,0-1 0,7 0 1,-3 0-549,-1-1 0,1 0 0,0 0-1,0-1 1,-1 0 0,1 0 0,-1-1 0,11-5 0,-11 4 539,-1 1 0,0-1 0,0 0-1,0-1 1,7-6 0,44-52-4034,-24 28 3111</inkml:trace>
</inkml:ink>
</file>

<file path=ppt/ink/ink1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7:51.381"/>
    </inkml:context>
    <inkml:brush xml:id="br0">
      <inkml:brushProperty name="width" value="0.05" units="cm"/>
      <inkml:brushProperty name="height" value="0.05" units="cm"/>
    </inkml:brush>
  </inkml:definitions>
  <inkml:trace contextRef="#ctx0" brushRef="#br0">1 203 768,'7'-14'170,"0"1"0,1-1-1,1 2 1,0-1 0,1 1-1,0 0 1,0 1 0,2 0 0,-1 1-1,1 0 1,1 1 0,0 1-1,0 0 1,25-12 0,-29 16-51,0 0 0,0 0 1,1 1-1,-1 0 0,1 1 0,-1 0 1,1 1-1,0-1 0,-1 2 1,1 0-1,0 0 0,0 0 1,0 1-1,-1 1 0,1 0 0,-1 0 1,1 1-1,-1 0 0,0 0 1,0 1-1,0 1 0,0-1 1,-1 1-1,10 8 0,-12-8-19,0 1 0,-1 1-1,1-1 1,-1 1-1,0 0 1,-1 0 0,0 1-1,0-1 1,-1 1 0,1 0-1,-2 0 1,1 0 0,-1 0-1,0 0 1,-1 1 0,0-1-1,0 0 1,-1 1-1,0-1 1,-1 1 0,0-1-1,0 1 1,0-1 0,-6 16-1,0-2 5,-1 0 0,-1 0 0,-1-1 0,0 0-1,-2-1 1,0 0 0,-28 33 0,16-26-74,-1-1 0,-1-1 0,0-2 1,-2 0-1,-50 30 0,72-50-129,1-1 1,0 1-1,0-1 0,-1-1 0,1 1 0,-1-1 1,1 0-1,-1 0 0,0 0 0,1-1 0,-1 0 1,-6-1-1,2 1-492,8-25-2782,3-6 1191,8 14 1222</inkml:trace>
</inkml:ink>
</file>

<file path=ppt/ink/ink1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7:52.331"/>
    </inkml:context>
    <inkml:brush xml:id="br0">
      <inkml:brushProperty name="width" value="0.05" units="cm"/>
      <inkml:brushProperty name="height" value="0.05" units="cm"/>
    </inkml:brush>
  </inkml:definitions>
  <inkml:trace contextRef="#ctx0" brushRef="#br0">21 42 288,'1'7'2570,"3"17"-1878,-2 0 0,-1 1 0,-1-1 0,-4 39 0,-4-32-581,-3 14 176,7-32-98,2-14 21,3-9-206,0 1 0,1 0 0,0 0 0,1 0-1,0 0 1,0 0 0,1 0 0,8-14 0,1 1-14,0 1 0,20-22 1,-20 27-9,2 0 1,23-20 0,-33 31-296,1 0 0,0 1 0,0 0 0,1 1 0,-1-1 0,1 1 0,-1 0 0,1 1 0,0-1 0,14-1 0,-5 2-730,-1-3 29</inkml:trace>
</inkml:ink>
</file>

<file path=ppt/ink/ink1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7:52.666"/>
    </inkml:context>
    <inkml:brush xml:id="br0">
      <inkml:brushProperty name="width" value="0.05" units="cm"/>
      <inkml:brushProperty name="height" value="0.05" units="cm"/>
    </inkml:brush>
  </inkml:definitions>
  <inkml:trace contextRef="#ctx0" brushRef="#br0">122 6 1137,'-110'227'4847,"109"-224"-4787,-1 0-1,0 1 1,1-1 0,0 1-1,0-1 1,0 1 0,0-1 0,0 1-1,1 0 1,0-1 0,0 1-1,0 0 1,0 0 0,0-1-1,1 1 1,-1 0 0,3 4-1,-2-6-56,1 0-1,-1 0 1,1-1-1,0 1 1,0 0-1,-1-1 1,1 0-1,0 1 1,0-1-1,0 0 1,1 0-1,-1 0 1,0-1-1,0 1 1,0 0-1,1-1 1,-1 1-1,0-1 1,1 0 0,-1 0-1,0 0 1,1 0-1,-1 0 1,0-1-1,1 1 1,-1-1-1,2 0 1,11-2-206,-1-1 0,0 0 0,0-1 0,-1 0 0,1-1 0,-1-1 0,0 0 0,-1-1 0,0 0 0,0-1 0,-1 0 0,0-1 1,0 0-1,-1-1 0,12-17 0,-19 23 148,0 0 0,-1-1 1,0 1-1,0-1 0,0 0 0,0 0 0,-1 0 1,0 0-1,0 0 0,-1 0 0,0 0 1,0 0-1,0 0 0,-1 0 0,0 0 1,0 0-1,0 1 0,-4-10 0,4 11 52,-1 0 0,1 0 0,-1 0-1,0 1 1,-1-1 0,1 0 0,0 1-1,-1 0 1,0 0 0,0-1-1,0 2 1,0-1 0,0 0 0,-1 1-1,1-1 1,-1 1 0,0 0 0,1 0-1,-1 0 1,0 1 0,0 0 0,0-1-1,-1 1 1,1 1 0,0-1 0,-8 0-1,2 1-11,-1 1-1,1 0 0,0 0 0,0 1 1,0 0-1,0 0 0,-15 7 0,20-6-61,0-1-1,0 1 0,1 0 1,-1 0-1,1 0 0,-1 1 1,1-1-1,0 1 0,1 0 1,-1 0-1,1 1 1,-1-1-1,1 1 0,1-1 1,-1 1-1,-2 6 0,3 1-509</inkml:trace>
</inkml:ink>
</file>

<file path=ppt/ink/ink1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7:52.996"/>
    </inkml:context>
    <inkml:brush xml:id="br0">
      <inkml:brushProperty name="width" value="0.05" units="cm"/>
      <inkml:brushProperty name="height" value="0.05" units="cm"/>
    </inkml:brush>
  </inkml:definitions>
  <inkml:trace contextRef="#ctx0" brushRef="#br0">95 1 528,'2'0'106,"0"0"1,0-1-1,0 1 0,1 0 0,-1 1 0,0-1 0,0 0 1,0 0-1,0 1 0,0 0 0,0-1 0,0 1 1,0 0-1,0 0 0,0 0 0,0 0 0,3 2 0,-4 0 14,0 0-1,0 0 1,0 0-1,0 0 0,0 0 1,0 0-1,-1 1 0,0-1 1,0 0-1,1 0 0,-2 0 1,1 4-1,0 11 278,0 66 1116,-16 137 0,-51 225-881,55-340-810,-5 36-2162,13-129 510,1-16 846,-2-24 287,2 13 291,-11-31-309</inkml:trace>
</inkml:ink>
</file>

<file path=ppt/ink/ink1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7:53.331"/>
    </inkml:context>
    <inkml:brush xml:id="br0">
      <inkml:brushProperty name="width" value="0.05" units="cm"/>
      <inkml:brushProperty name="height" value="0.05" units="cm"/>
    </inkml:brush>
  </inkml:definitions>
  <inkml:trace contextRef="#ctx0" brushRef="#br0">37 288 640,'16'-42'662,"36"-68"-1,-46 97-492,2 1 0,0 0 0,0 1 1,1 0-1,0 0 0,1 1 0,0 0 1,1 1-1,19-14 0,-27 21-137,-1 1-1,0-1 1,1 1 0,-1-1-1,1 1 1,0 0 0,-1 0-1,1 1 1,0-1 0,-1 0-1,1 1 1,0-1 0,0 1 0,0 0-1,0 0 1,-1 0 0,1 1-1,0-1 1,4 2 0,-5-1-6,0 0 0,0 0 0,0 0 0,-1 1 0,1-1 1,0 1-1,-1-1 0,1 1 0,-1 0 0,1 0 0,-1-1 1,0 1-1,0 0 0,0 0 0,0 0 0,0 0 1,0 1-1,-1-1 0,2 2 0,-1 2-2,0 1 1,0-1-1,-1 0 1,0 0-1,0 1 0,0-1 1,0 0-1,-1 0 0,0 1 1,-1-1-1,1 0 1,-1 0-1,-1 0 0,1-1 1,-1 1-1,-3 6 0,-13 12-159,0-2 1,-1 0-1,-2-1 0,0-1 0,-1-1 0,-45 28 0,63-44-46,0-1 0,-1 0 0,1 0 0,-1 0 0,1 0 0,-1-1 0,0 0 0,1 0 0,-1-1 0,0 1 0,-9-2 0,3 1-632</inkml:trace>
  <inkml:trace contextRef="#ctx0" brushRef="#br0" timeOffset="1">468 81 544,'17'0'625,"-12"15"95,-5 7 64,0 2-31,0 7-97,0 2-208,0-2-224,-11-1-128,0 1-192,1-4-320,10-6-208,-9-6-209</inkml:trace>
</inkml:ink>
</file>

<file path=ppt/ink/ink1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7:53.646"/>
    </inkml:context>
    <inkml:brush xml:id="br0">
      <inkml:brushProperty name="width" value="0.05" units="cm"/>
      <inkml:brushProperty name="height" value="0.05" units="cm"/>
    </inkml:brush>
  </inkml:definitions>
  <inkml:trace contextRef="#ctx0" brushRef="#br0">32 54 1217,'-10'-17'928,"-1"1"-32,11 7-111,-11 3-17,11 0-768,11 6-1505,4 0 705,4 0 80,9 0 31</inkml:trace>
  <inkml:trace contextRef="#ctx0" brushRef="#br0" timeOffset="1">301 79 512,'5'5'177,"-1"1"0,0-1 0,0 1 0,0 0 0,-1 0 0,0 0-1,0 1 1,0-1 0,-1 1 0,0-1 0,-1 1 0,1 0 0,0 9 0,0 12 1750,-3 57-1,-1-35 607,2-48-2098,12-4 26,-3-2-440,-1-1 0,1-1 0,-1 0 0,0 0-1,0 0 1,-1-1 0,0 0 0,0-1 0,-1 1-1,8-13 1,-5 8-18,-1-1-1,-1-1 0,0 1 1,-1-1-1,0 0 0,5-20 1,-10 27 3,1 0 0,-1-1 0,0 1 0,-1 0 1,0-1-1,0 1 0,-1-1 0,1 1 0,-2 0 0,-3-13 0,5 17-7,-2 0-1,1 1 0,0-1 1,-1 0-1,1 1 0,-1-1 1,0 1-1,0-1 0,0 1 0,0 0 1,0 0-1,0 0 0,-1 0 1,1 0-1,-1 0 0,1 1 1,-1-1-1,0 1 0,0-1 1,1 1-1,-1 0 0,0 1 1,0-1-1,0 0 0,0 1 1,0-1-1,0 1 0,-4 0 0,-2 1-208,0 0 0,1 0-1,-1 1 1,1 0 0,-1 1-1,1-1 1,0 2-1,0-1 1,0 1 0,1 0-1,-1 1 1,-8 6 0,-15 9-2330,10-10 480</inkml:trace>
</inkml:ink>
</file>

<file path=ppt/ink/ink1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7:54.178"/>
    </inkml:context>
    <inkml:brush xml:id="br0">
      <inkml:brushProperty name="width" value="0.05" units="cm"/>
      <inkml:brushProperty name="height" value="0.05" units="cm"/>
    </inkml:brush>
  </inkml:definitions>
  <inkml:trace contextRef="#ctx0" brushRef="#br0">61 73 576,'-25'-1'835,"-7"-1"1174,28 3 164,16 3 1211,24 2-2642,1-2-1,-1-1 0,1-2 0,40-3 0,4 0-253,28 0-362,0-5-1,113-21 1,-56 12-4235,-149 10 2058,-17 6 1966,1 0 1,-1 0-1,0 0 0,1-1 0,-1 1 1,0 0-1,1 0 0,-1-1 0,0 1 1,0 0-1,1-1 0,-1 1 0,0 0 1,0-1-1,1 1 0,-1 0 0,0-1 1,0 1-1,0 0 0,0-1 0,0 1 1,0-1-1,1 1 0,-1 0 0,0-1 0,0 1 1,0-1-1,0 1 0,0 0 0,-1-1 1,1 1-1,0-1 0,0 1 0,0 0 1,0-1-1,0 1 0,0-1 0,-1 1 1,1 0-1,0-1 0,-1 0 0,-11-10-1502</inkml:trace>
</inkml:ink>
</file>

<file path=ppt/ink/ink1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7:54.515"/>
    </inkml:context>
    <inkml:brush xml:id="br0">
      <inkml:brushProperty name="width" value="0.05" units="cm"/>
      <inkml:brushProperty name="height" value="0.05" units="cm"/>
    </inkml:brush>
  </inkml:definitions>
  <inkml:trace contextRef="#ctx0" brushRef="#br0">28 2 1008,'-27'0'3802,"42"0"-1150,45 0-1555,-44 0-1041,6-1-14,0 0 0,1 2 1,-1 1-1,0 0 1,0 2-1,0 0 0,-1 2 1,36 13-1,-53-17-40,10 4 18,0 1 0,-1 0 1,1 1-1,-1 0 0,12 12 0,-22-18-5,0 0 0,-1 1 1,1 0-1,-1 0 0,1 0 0,-1 0 1,0 0-1,-1 0 0,1 0 0,0 1 1,-1-1-1,0 1 0,0-1 0,0 1 1,0-1-1,0 1 0,-1 0 0,0-1 1,1 1-1,-1 0 0,-1 0 0,1-1 0,-1 1 1,1-1-1,-1 1 0,0 0 0,-2 5 1,-2-1-10,1 1-1,-1-1 1,-1 0 0,1-1 0,-1 1 0,-1-1 0,1 0 0,-1 0 0,0-1 0,-13 9-1,-15 8-492,-38 20-1,64-39 321,8-3 143,-8 5-372,0-1 0,0 0 1,-1 0-1,0-1 1,0-1-1,0 1 1,0-2-1,0 1 1,-1-1-1,-13 0 1,-8-2-1345</inkml:trace>
</inkml:ink>
</file>

<file path=ppt/ink/ink1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7:55.610"/>
    </inkml:context>
    <inkml:brush xml:id="br0">
      <inkml:brushProperty name="width" value="0.05" units="cm"/>
      <inkml:brushProperty name="height" value="0.05" units="cm"/>
    </inkml:brush>
  </inkml:definitions>
  <inkml:trace contextRef="#ctx0" brushRef="#br0">317 32 448,'-1'-31'4549,"-4"31"-4396,1 1 0,0 0 1,0 0-1,0 0 0,0 0 0,0 1 1,0 0-1,0-1 0,0 1 0,0 1 1,1-1-1,-1 1 0,-5 5 0,-45 48 668,30-29-431,-12 15 143,1 1 0,-53 88-1,85-125-513,0 0 0,1 0 0,0 0 0,0 0 0,0 0 0,1 0 0,0 1 0,0-1 0,1 1 0,0-1 0,0 10 0,0-7-28,4-9 18,0 1 1,0 0-1,0-1 1,0 0-1,0 0 1,0 0-1,0 0 1,6-2-1,3-1-19,0-2-1,0 1 0,-1-2 1,0 0-1,1 0 0,17-14 0,66-54-818,151-148-217,-245 221 1374,-2 17 761,0 156 1531,0-170-2615,0 0 1,0 0 0,0 0 0,0 0 0,1 0 0,-1 0 0,0 0-1,1 0 1,0 0 0,-1 0 0,1-1 0,0 1 0,0 0-1,0 0 1,0-1 0,0 1 0,0 0 0,1-1 0,-1 1 0,0-1-1,1 0 1,-1 1 0,1-1 0,0 0 0,-1 0 0,1 0-1,0 0 1,0 0 0,0 0 0,3 0 0,5 1-72,-1 0 0,1-1 0,0-1 1,-1 0-1,15-1 0,3 0-788,-24 0 658,0 1 0,1 0-1,-1-1 1,0 0-1,-1 0 1,1 0-1,0 0 1,0 0 0,0-1-1,-1 1 1,1-1-1,0 1 1,-1-1-1,0 0 1,1 0 0,-1-1-1,0 1 1,0 0-1,0-1 1,0 1-1,-1-1 1,1 1-1,-1-1 1,1 0 0,-1 0-1,1-4 1,7-14-2205</inkml:trace>
</inkml:ink>
</file>

<file path=ppt/ink/ink1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7:55.964"/>
    </inkml:context>
    <inkml:brush xml:id="br0">
      <inkml:brushProperty name="width" value="0.05" units="cm"/>
      <inkml:brushProperty name="height" value="0.05" units="cm"/>
    </inkml:brush>
  </inkml:definitions>
  <inkml:trace contextRef="#ctx0" brushRef="#br0">187 36 1088,'1'-7'290,"-1"6"-198,0 0 0,0-1 1,1 1-1,-1 0 0,0 0 0,0 0 1,0 0-1,0 0 0,0-1 0,-1 1 1,1 0-1,0 0 0,0 0 0,-1 0 1,1 0-1,-1 0 0,1 0 0,-1 0 1,1 0-1,-1 0 0,0 0 0,1 0 0,-1 0 1,0 0-1,0 1 0,0-2 0,-1 14 1757,-8 62 572,0-12-1365,-12 139 790,-80 333 0,90-456-2324,11-62-531,-1-1 0,0 1 0,-2 0 0,-7 22 0,11-27-2590,5-11 2076</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1:55:16.095"/>
    </inkml:context>
    <inkml:brush xml:id="br0">
      <inkml:brushProperty name="width" value="0.05" units="cm"/>
      <inkml:brushProperty name="height" value="0.05" units="cm"/>
    </inkml:brush>
  </inkml:definitions>
  <inkml:trace contextRef="#ctx0" brushRef="#br0">1 273 320,'32'-37'2703,"54"-85"-1,-86 122-2419,0-1-1,0 1 1,0-1-1,1 1 0,-1-1 1,0 1-1,0-1 1,1 1-1,-1-1 1,0 1-1,1 0 0,-1-1 1,1 1-1,-1-1 1,0 1-1,1 0 0,-1-1 1,1 1-1,-1 0 1,1 0-1,-1-1 1,1 1-1,0 0 0,-1 0 1,1 0-1,-1 0 1,1-1-1,5 15 4516,-6 35-261,0-39-3369,-2 18 341,-1 0 0,-1 0 0,-14 47-1,9-42-1001,-7 63 0,5 3-160,11-96-297,2-22-1426,4 0 462,0-1 0,14-24 0,2-9-565,-10 20 52,2 0 0,1 1-1,25-39 1,-30 55 675,2 0 0,0 1 0,0 1 0,2 0 0,0 1 0,0 0 0,28-18 0,-25 20-169,-1 1 1,1 1 0,1 0-1,0 1 1,0 1-1,21-5 1,72-21-3186,-52 21 2380</inkml:trace>
</inkml:ink>
</file>

<file path=ppt/ink/ink1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7:56.295"/>
    </inkml:context>
    <inkml:brush xml:id="br0">
      <inkml:brushProperty name="width" value="0.05" units="cm"/>
      <inkml:brushProperty name="height" value="0.05" units="cm"/>
    </inkml:brush>
  </inkml:definitions>
  <inkml:trace contextRef="#ctx0" brushRef="#br0">33 6 1121,'11'-6'1120,"-1"6"2033,-10 12-1232,0 7-32,-10 2-544,-7 6-481,2-6-448,4 0-223,11-2-578,0-1-895,0-3-657,15-15-4066</inkml:trace>
</inkml:ink>
</file>

<file path=ppt/ink/ink1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7:56.624"/>
    </inkml:context>
    <inkml:brush xml:id="br0">
      <inkml:brushProperty name="width" value="0.05" units="cm"/>
      <inkml:brushProperty name="height" value="0.05" units="cm"/>
    </inkml:brush>
  </inkml:definitions>
  <inkml:trace contextRef="#ctx0" brushRef="#br0">11 1 1121,'-5'58'3670,"3"-51"-3396,1 1-1,0 0 0,0-1 1,1 1-1,0 0 1,0-1-1,0 1 0,1 0 1,1-1-1,-1 1 1,1-1-1,0 1 0,1-1 1,0 0-1,0 0 1,5 9-1,-4-11-257,-1 1 0,0-1 0,0 1 0,-1 0 0,1 0 0,-1 0 0,-1 0 0,1 0 0,-1 0 0,1 7 0,-2-11-389,-1-2 258,0-1 0,1 1 0,-1 0 0,0 0 1,1-1-1,-1 1 0,0 0 0,1-1 0,-1 1 0,1-1 1,-1 1-1,1-1 0,-1 1 0,1-1 0,-1 1 1,1-1-1,-1 1 0,1-1 0,0 1 0,-1-1 1,1 0-1,0 1 0,-1-1 0,1 0 0,0 1 1,0-1-1,0 0 0,0 0 0,0 1 0,0-1 1,0 0-1,0 1 0,0-1 0,0 0 0,0 0 1,0 1-1,0-1 0,0 0 0,1 1 0,-1-2 0,13-32-596,-2 21 644,1 0-1,0 0 1,0 1-1,1 1 1,1 0-1,15-10 1,-20 16 491,1-1 0,-1 1 0,1 0 1,0 1-1,0 0 0,1 1 0,-1 0 0,1 1 1,0 0-1,18-1 0,-28 3-330,1 0 1,-1 1-1,0-1 0,1 1 0,-1 0 1,0-1-1,1 1 0,-1 0 0,0 0 1,0-1-1,0 1 0,0 0 0,0 0 1,0 0-1,0 1 0,0-1 0,0 0 1,0 0-1,0 0 0,-1 1 0,1-1 1,-1 0-1,1 1 0,-1-1 0,1 0 1,-1 1-1,0-1 0,1 1 0,-1-1 1,0 2-1,3 49 1151,-3-47-1151,0 86-657,0-90-296,2-1-326,0-1 1022,-1 1 0,1-1 0,0 0 0,-1 1 0,1-1 0,-1 0 0,1 0 0,-1 0 0,1 0 0,-1-1 0,0 1 0,1 0 0,-1 0 0,0-1 0,0 1 1,1-2-1,21-34-72,-13 22-17,2-4 274,1 2-1,1 0 1,30-28 0,-38 40 168,0 1-1,0-1 1,0 1 0,0 0-1,1 1 1,0 0 0,0 0-1,0 0 1,0 1-1,0 0 1,0 0 0,1 0-1,-1 1 1,12 0 0,-17 1-123,0 1 0,1-1 1,-1 0-1,0 1 0,1 0 1,-1-1-1,0 1 0,0 0 1,0 0-1,0 1 0,0-1 1,0 0-1,0 1 0,0-1 1,0 1-1,0-1 0,-1 1 1,1 0-1,-1 0 0,1 0 1,-1 0-1,0 0 0,0 0 1,0 0-1,0 0 0,0 0 0,0 0 1,-1 1-1,1-1 0,0 3 1,1 9 12,1-1-1,-2 0 1,0 25 0,-1-34-69,-1 20-209,0-17-445,1 0 0,-1 0 0,1 0 0,1 1 1,-1-1-1,1 0 0,0 0 0,1 0 0,0 0 0,4 11 0,-1-15-1481</inkml:trace>
</inkml:ink>
</file>

<file path=ppt/ink/ink1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7:57.142"/>
    </inkml:context>
    <inkml:brush xml:id="br0">
      <inkml:brushProperty name="width" value="0.05" units="cm"/>
      <inkml:brushProperty name="height" value="0.05" units="cm"/>
    </inkml:brush>
  </inkml:definitions>
  <inkml:trace contextRef="#ctx0" brushRef="#br0">109 152 960,'-54'4'1731,"-1"1"6575,93-8-6112,-31 3-2327,-1 0-1,1 0 1,-1-1-1,0 0 1,1 0-1,-1-1 1,0 1-1,1-1 1,-1-1-1,0 1 1,-1-1 0,1 0-1,0 0 1,9-8-1,-15 11 127,4-3-228,-1 1-1,0 0 1,0 0-1,1-1 1,-1 0-1,-1 0 1,1 0-1,0 0 1,-1 0-1,0 0 0,1-1 1,-1 1-1,-1-1 1,1 1-1,0-1 1,-1 0-1,0 0 1,0 0-1,0 0 1,0 0-1,-1 0 1,1-6-1,-4 8 326,0 1 0,1 0 0,-1 0 0,0 0-1,0 1 1,0-1 0,0 1 0,0-1 0,0 1-1,0 0 1,0 0 0,0 0 0,0 0 0,0 1 0,0 0-1,0-1 1,-5 3 0,4 1 45,-1 0 0,1 0 0,0 0 1,0 1-1,0-1 0,1 1 0,0 0 0,0 0 0,0 1 0,0-1 0,1 0 1,0 1-1,0 0 0,0-1 0,-1 12 0,0 7 457,0 0-1,3 38 1,0-42-423,0-19-187,0-1 1,0 1-1,0 0 0,0-1 1,0 1-1,0 0 1,0 0-1,0-1 0,1 1 1,-1-1-1,0 1 0,1 0 1,-1-1-1,0 1 1,1 0-1,-1-1 0,1 1 1,-1-1-1,1 1 1,-1-1-1,1 1 0,-1-1 1,1 0-1,-1 1 0,1-1 1,0 0-1,-1 1 1,1-1-1,0 0 0,0 1 1,28-2-1487,-21 0 976,0-2 0,-1 1 0,1-1 0,-1 0 0,12-7 0,8-10-427,-1-2 1,37-42 0,28-23 1105,-81 78 130,1 1 0,0 1 0,1-1 0,0 2 0,0 0-1,0 0 1,14-4 0,-25 10-170,1 0 0,-1 0 1,0 0-1,0 0 0,0 0 0,1 0 0,-1 0 0,0 0 0,0 0 0,0 0 0,1 0 0,-1 1 0,0-1 1,0 1-1,0-1 0,0 1 0,0-1 0,0 1 0,0 0 0,0-1 0,0 1 0,0 0 0,0 0 0,0-1 1,0 1-1,-1 0 0,1 0 0,0 0 0,-1 0 0,1 0 0,0 1 0,-1-1 0,0 0 0,1 0 0,-1 0 0,0 0 1,1 0-1,-1 1 0,0-1 0,0 0 0,0 0 0,0 0 0,0 2 0,1 12 260,0-1 0,-2 29 0,0-21-75,0 2-117,0-12-319,0 0 0,1 0 0,1 0 0,0 0 0,4 18 0,-4-28 8,-1 0 0,1 0 0,0 0 1,-1-1-1,1 1 0,0 0 0,0-1 1,0 1-1,1 0 0,-1-1 0,0 0 1,0 1-1,1-1 0,-1 0 0,1 1 0,-1-1 1,1 0-1,0 0 0,-1 0 0,1 0 1,0-1-1,0 1 0,0 0 0,-1-1 1,1 1-1,0-1 0,0 0 0,0 0 1,0 0-1,0 0 0,0 0 0,0 0 1,0 0-1,0 0 0,0-1 0,-1 1 1,1-1-1,0 1 0,0-1 0,0 0 0,2-1 1,11-7-423,0 0 0,0-1 0,-1 0 0,0-1 0,-1-1 0,0 0 0,19-25 0,-15 19 280,3-4 44,44-43-221,-60 62 514,0-1 0,1 1-1,-1 0 1,1 0 0,0 1 0,0-1-1,0 1 1,0 0 0,0 0-1,1 1 1,-1 0 0,0 0-1,9-1 1,-13 2-17,0 1 1,1-1-1,-1 1 1,0-1-1,0 1 1,0-1-1,0 1 1,0 0-1,0-1 1,0 1-1,0 0 1,0 0-1,0 0 1,0 0-1,0 0 1,-1 0-1,1 0 1,0 0-1,-1 0 1,1 0-1,-1 0 1,1 1-1,-1-1 1,1 0-1,-1 0 1,0 0-1,0 1 1,0-1-1,1 0 1,-1 1-1,0-1 1,-1 1-1,1 58 773,-1-39-667,-10 30-1336,11-48 274</inkml:trace>
</inkml:ink>
</file>

<file path=ppt/ink/ink1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7:57.463"/>
    </inkml:context>
    <inkml:brush xml:id="br0">
      <inkml:brushProperty name="width" value="0.05" units="cm"/>
      <inkml:brushProperty name="height" value="0.05" units="cm"/>
    </inkml:brush>
  </inkml:definitions>
  <inkml:trace contextRef="#ctx0" brushRef="#br0">52 56 656,'0'-41'1228,"0"26"40,0 27 1535,10 253 2418,-10-220-5090,1 56-970,-14 102-1,12-193 179,-1-1 0,0 1 0,0 0 0,-1-1 0,-1 0 0,1 1 0,-1-1 0,-1-1-1,-8 15 1,2-21-707</inkml:trace>
</inkml:ink>
</file>

<file path=ppt/ink/ink1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7:57.797"/>
    </inkml:context>
    <inkml:brush xml:id="br0">
      <inkml:brushProperty name="width" value="0.05" units="cm"/>
      <inkml:brushProperty name="height" value="0.05" units="cm"/>
    </inkml:brush>
  </inkml:definitions>
  <inkml:trace contextRef="#ctx0" brushRef="#br0">1 33 640,'6'-4'144,"0"0"0,1 0-1,0 1 1,0 0 0,0 0-1,0 0 1,0 1 0,0 0-1,1 0 1,-1 1 0,1 0-1,0 0 1,-1 1 0,1 0-1,-1 0 1,9 2-1,10-1 243,-17 0-258,1 0-1,-1 1 0,0 1 0,0-1 0,-1 1 1,1 1-1,-1 0 0,1 0 0,-1 1 1,0-1-1,-1 2 0,1-1 0,-1 1 1,0 0-1,0 1 0,-1 0 0,0 0 1,7 10-1,-9-11-53,-1-1 1,1 1-1,-1 0 1,0 0-1,0 1 1,-1-1-1,0 1 1,0-1-1,0 1 1,-1-1-1,1 11 1,-2-12-63,-1-1 0,1 1 0,-1-1 1,0 1-1,0-1 0,0 1 0,0-1 0,-1 0 0,0 1 1,0-1-1,0 0 0,0 0 0,-1 0 0,1-1 1,-1 1-1,0-1 0,0 1 0,-5 3 0,0-1-103,0-1 0,-1 1 0,0-1 0,0-1 0,0 0 0,0 0 0,-1-1 0,1 0 0,-1 0 0,0-1 0,0-1 0,0 0 0,0 0 0,0-1 0,0 0 0,-20-3 0,29 3 62,0-1-1,1 1 1,-1-1 0,0 1-1,0-1 1,0 1 0,0-1-1,1 0 1,-1 1 0,0-1 0,1 0-1,-1 0 1,0 1 0,1-1-1,-1 0 1,1 0 0,-1 0-1,1 0 1,0 0 0,-1 0-1,1 0 1,0 0 0,0 0 0,0 0-1,-1 0 1,1 0 0,0 0-1,0 0 1,1 0 0,-1 0-1,0 0 1,0 0 0,0 0 0,1 0-1,-1 1 1,0-1 0,1 0-1,-1 0 1,1-1 0,0-2-18,1 0 0,0 0 1,0 0-1,0 0 0,0 1 0,0-1 1,1 1-1,3-5 0,5 0-8,0 1-1,0 0 1,1 1 0,0 0-1,0 0 1,0 2-1,1-1 1,0 2 0,0 0-1,0 0 1,23-1-1,28-7-1411,-37 5 736</inkml:trace>
</inkml:ink>
</file>

<file path=ppt/ink/ink1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7:58.146"/>
    </inkml:context>
    <inkml:brush xml:id="br0">
      <inkml:brushProperty name="width" value="0.05" units="cm"/>
      <inkml:brushProperty name="height" value="0.05" units="cm"/>
    </inkml:brush>
  </inkml:definitions>
  <inkml:trace contextRef="#ctx0" brushRef="#br0">1 0 752,'2'2'134,"0"1"0,0-1 0,0 0 0,0 1-1,0-1 1,0 1 0,-1-1 0,1 1-1,-1 0 1,0 0 0,1 0 0,-2 0 0,1 0-1,0 0 1,0 0 0,-1 0 0,0 0 0,0 0-1,0 6 1,0 1 257,-1-1-1,0 1 0,-1-1 1,1 1-1,-6 12 1,6-19-362,0 1-1,0-1 1,0 1 0,1-1 0,-1 1 0,1 0 0,0-1 0,0 1 0,0 0 0,1-1 0,-1 1 0,1 0 0,2 5 0,-3-7-58,1 0 1,0 0 0,0-1 0,0 1 0,0-1 0,0 1-1,0-1 1,0 1 0,0-1 0,1 0 0,-1 0-1,1 1 1,-1-1 0,1 0 0,-1 0 0,1 0-1,0-1 1,-1 1 0,1 0 0,0-1 0,0 1 0,-1-1-1,1 1 1,0-1 0,0 0 0,0 0 0,2 0-1,73-1-3025,-52-3 1971</inkml:trace>
  <inkml:trace contextRef="#ctx0" brushRef="#br0" timeOffset="1">507 18 1457,'0'0'1200,"0"15"145,-11 0 79,-4 6-31,4 1-208,1-3-465,10 2-352,-11 0-368,11-6-704,0 1-673,0-5-400</inkml:trace>
</inkml:ink>
</file>

<file path=ppt/ink/ink1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7:58.492"/>
    </inkml:context>
    <inkml:brush xml:id="br0">
      <inkml:brushProperty name="width" value="0.05" units="cm"/>
      <inkml:brushProperty name="height" value="0.05" units="cm"/>
    </inkml:brush>
  </inkml:definitions>
  <inkml:trace contextRef="#ctx0" brushRef="#br0">22 157 1137,'0'-3'253,"0"1"1,-1 0 0,1-1-1,-1 1 1,1 0 0,-1 0 0,0-1-1,0 1 1,0 0 0,0 0 0,0 0-1,-2-2 1,2 2-70,-1 0-1,1 0 1,0 0-1,0 0 1,0 0 0,1 0-1,-1 0 1,0 0-1,1 0 1,-1 0 0,1 0-1,0-3 1,1 3-214,1 1 0,-1 0 0,1 0 0,-1 0 0,1 0 0,0 0 0,0 0 0,-1 0 1,1 1-1,0-1 0,0 1 0,0-1 0,4 1 0,0-2-155,1 2-1,0-1 1,-1 1-1,1 0 1,0 0-1,-1 0 1,1 1 0,0 0-1,-1 1 1,1 0-1,-1 0 1,0 0 0,8 4-1,-10-4 223,-1 1 0,0-1 0,0 1 0,0-1 0,0 1 0,0 0 0,0 0 0,-1 0 0,1 1 0,-1-1 0,0 0 0,0 1 0,-1 0 0,1-1 0,-1 1 0,1 0 0,-1 0 0,0 0 0,-1 0 0,1 0 0,-1 0 0,1 0 0,-2 5 0,-1 47 1632,1-35-961,0 0 0,1 1 0,1-1-1,4 23 1,-4-42-694,-1 1 0,1-1-1,-1 1 1,1-1 0,0 0-1,0 1 1,0-1 0,0 0-1,1 0 1,-1 0 0,1 0 0,-1 0-1,1 0 1,0 0 0,-1 0-1,1-1 1,0 1 0,0-1-1,0 1 1,0-1 0,1 0 0,-1 0-1,4 2 1,-1-3-68,0 1 1,0 0-1,0-1 1,0 0-1,0 0 0,0 0 1,0-1-1,0 0 1,-1 0-1,1 0 0,6-2 1,7-4-236,0-1 1,0-1-1,-1 0 0,0-1 1,18-14-1,-24 14 68,0 0 0,-1 0 0,0-1 0,0-1 0,-1 1 1,-1-1-1,0-1 0,0 0 0,-1 0 0,-1 0 0,6-20 0,-10 27 179,0 1 0,0 0 0,-1-1-1,0 1 1,0-1 0,0 1 0,-1-1-1,0 0 1,0 1 0,-1-1 0,1 1-1,-1-1 1,0 1 0,0-1 0,-1 1-1,0 0 1,0-1 0,0 1 0,-1 0 0,1 0-1,-1 1 1,0-1 0,-1 1 0,1-1-1,-1 1 1,0 0 0,0 0 0,0 0-1,0 1 1,-1 0 0,0 0 0,-8-5-1,0 4-48,1 0 0,-1 1-1,0 1 1,0 0-1,0 0 1,0 1-1,0 1 1,0 0-1,-17 3 1,-16-1-577,9-2-137</inkml:trace>
</inkml:ink>
</file>

<file path=ppt/ink/ink1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7:58.827"/>
    </inkml:context>
    <inkml:brush xml:id="br0">
      <inkml:brushProperty name="width" value="0.05" units="cm"/>
      <inkml:brushProperty name="height" value="0.05" units="cm"/>
    </inkml:brush>
  </inkml:definitions>
  <inkml:trace contextRef="#ctx0" brushRef="#br0">0 37 1937,'0'-6'1168,"0"0"-479,0-3-337,0 3-208,11 0-304,-1 2-416,12 4-289,-3 0-47,2 0-833</inkml:trace>
</inkml:ink>
</file>

<file path=ppt/ink/ink1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7:59.176"/>
    </inkml:context>
    <inkml:brush xml:id="br0">
      <inkml:brushProperty name="width" value="0.05" units="cm"/>
      <inkml:brushProperty name="height" value="0.05" units="cm"/>
    </inkml:brush>
  </inkml:definitions>
  <inkml:trace contextRef="#ctx0" brushRef="#br0">3 1 640,'4'10'661,"0"1"0,0 0-1,-1 0 1,-1 0 0,1 0-1,-2 0 1,0 0 0,0 0-1,-1 1 1,-2 15 0,2 3 1726,0-23-1702,-1 1-1,1 0 1,-2-1-1,1 1 1,-1-1-1,0 0 1,-1 1-1,-6 12 1,9-20-704,0 0 0,0 0 1,-1 1-1,1-1 1,0 0-1,0 0 0,0 0 1,-1 1-1,1-1 1,0 0-1,0 0 1,0 1-1,0-1 0,-1 0 1,1 1-1,0-1 1,0 0-1,0 0 0,0 1 1,0-1-1,0 0 1,0 1-1,0-1 0,0 0 1,0 1-1,0-1 1,0 0-1,0 1 1,0-1-1,0 0 0,0 0 1,0 1-1,1-1 1,-1 0-1,0 0 0,0 1 1,0-1-1,0 0 1,1 0-1,-1 1 0,0-1 1,0 0-1,1 1 1,16-1-1807,16-10-1469,4-10 668,117-55-872,-136 68 3685,0 1 0,1 0 1,-1 1-1,1 1 1,0 1-1,32-1 1,-46 4 64,-1-1 1,0 2-1,1-1 1,-1 0-1,1 1 1,-1 0-1,0 0 1,0 0-1,1 0 1,-1 1 0,0 0-1,0-1 1,0 2-1,-1-1 1,1 0-1,0 1 1,-1 0-1,1-1 1,-1 1-1,0 1 1,5 5-1,-5-2 771,1 0 0,-1 0 0,-1 1 0,1-1-1,-1 1 1,0-1 0,-1 1 0,0 0 0,0 0 0,0 0-1,-2 9 1,1-15-894,0-1 0,0 1 0,0 0 0,0 0 0,0-1 0,0 1 0,1 0 0,-1-1 0,0 1-1,1 0 1,0-1 0,-1 1 0,1-1 0,0 1 0,0-1 0,-1 1 0,1-1 0,2 2 0,-1-2-298,-1 0 0,1 0 1,0-1-1,0 1 0,0 0 0,0-1 0,0 0 1,0 1-1,0-1 0,0 0 0,0 0 0,0 0 1,0 0-1,0 0 0,3-2 0,11-2-1326,0-1 0,-1 0-1,1-2 1,-1 0 0,0 0-1,-1-1 1,14-11-1,7-2-2113,-10 7 469,-8 3-1369</inkml:trace>
</inkml:ink>
</file>

<file path=ppt/ink/ink1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8:33.378"/>
    </inkml:context>
    <inkml:brush xml:id="br0">
      <inkml:brushProperty name="width" value="0.05" units="cm"/>
      <inkml:brushProperty name="height" value="0.05" units="cm"/>
    </inkml:brush>
  </inkml:definitions>
  <inkml:trace contextRef="#ctx0" brushRef="#br0">263 27 432,'5'-27'5400,"-1"44"-4181,5 25-285,-3 0 0,-1 0 0,-2 1 0,-2-1 0,-1 1 0,-3-1 0,-15 80 0,-13 14-234,-52 139 1,39-138-151,15-43-378,5 1 0,3 1 0,4 1-1,-6 193 1,22-247-170,-1-24 6,2 0 0,1 0 0,0 0 1,5 24-1,-5-42-7,-1 0 0,1 0-1,0 0 1,0 0 0,-1 0 0,1-1 0,0 1 0,0 0 0,0 0-1,0-1 1,0 1 0,0-1 0,0 1 0,0-1 0,0 1-1,0-1 1,0 0 0,1 1 0,-1-1 0,0 0 0,0 0-1,0 0 1,0 0 0,1 0 0,-1 0 0,0 0 0,0 0-1,0-1 1,0 1 0,0 0 0,0-1 0,0 1 0,1-1 0,0 0-1,44-17 28,-44 17-13,137-61-10,4 6 1,1 6-1,157-32 0,-20 36-596,-91 36-3596,-179 12-608,-22 1 2365,-25 2-155,11-5 1161</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1:55:16.948"/>
    </inkml:context>
    <inkml:brush xml:id="br0">
      <inkml:brushProperty name="width" value="0.05" units="cm"/>
      <inkml:brushProperty name="height" value="0.05" units="cm"/>
    </inkml:brush>
  </inkml:definitions>
  <inkml:trace contextRef="#ctx0" brushRef="#br0">411 1151 832,'2'-2'169,"0"1"0,0-1 0,0 0 0,0 0 0,0 0 0,0 0 0,0 0 0,-1 0 0,1 0-1,-1 0 1,1-1 0,-1 1 0,0-1 0,0 1 0,0-1 0,0 1 0,-1-1 0,1 1 0,0-1 0,-1 0 0,0 0-1,0 1 1,0-1 0,0 0 0,0 1 0,-1-1 0,1 0 0,-1 1 0,1-1 0,-1 0 0,-2-3 0,1 3 153,0 1 1,-1 0 0,1 0-1,-1 0 1,1 0 0,-1 1-1,0-1 1,0 1 0,0-1-1,0 1 1,0 0 0,0 0 0,0 1-1,0-1 1,0 0 0,0 1-1,0 0 1,0 0 0,-1 0-1,-3 0 1,1 1 246,-1-1 1,1 0-1,0 1 0,-1 1 1,1-1-1,0 1 0,0 0 1,0 0-1,-7 4 0,-29 32 2372,11-6-1173,4-9-824,2 1 0,1 1 0,-36 49 0,47-55-504,0 0-1,2 1 1,0 0 0,1 1-1,1 0 1,-11 40 0,19-55-376,0-1 0,0 0 0,0 1 0,1-1 0,0 0 1,0 1-1,1-1 0,-1 1 0,1-1 0,0 0 0,4 11 0,-5-15-62,1 1 1,0-1-1,0 1 0,0-1 0,0 0 0,0 1 0,0-1 0,0 0 0,1 0 0,-1 0 0,0 0 1,1 0-1,-1 0 0,0 0 0,1 0 0,-1 0 0,1-1 0,0 1 0,-1 0 0,1-1 1,-1 0-1,1 1 0,0-1 0,0 0 0,-1 0 0,1 0 0,0 0 0,-1 0 0,1 0 1,0 0-1,-1-1 0,1 1 0,0-1 0,-1 1 0,1-1 0,-1 0 0,1 1 0,-1-1 1,3-2-1,20-9-781,-1-2-1,0 0 1,-1-2 0,-1 0 0,-1-2 0,31-32 0,98-135-5323,-113 136 4985,19-31-861,-4-2 1,81-176-1,-89 147 2426,-5-3 1,28-138 0,-60 229-45,22-132 4669,-22 54 5109,-10 100-7396,-9 11-2416,2 7-358,0 0 0,2 1 0,0 0 0,0 0-1,2 1 1,0 0 0,-6 32 0,1-8-19,-67 256 7,36-83 0,24-106 0,10-47 0,3 1 0,3 96 0,3-119 0,0-32 0,0 0 0,1-1 0,0 1 0,0 0 0,1-1 0,0 1 0,1-1 0,0 0 0,5 12 0,-6-17 0,-1-1 0,1 1 0,0-1 0,0 1 0,0-1 0,0 0 0,0 0 0,0 0 0,1 0 0,-1 0 0,1-1 0,-1 1 0,1-1 0,-1 0 0,1 1 0,0-1 0,0 0 0,0-1 0,0 1 0,0 0 0,0-1 0,0 0 0,0 0 0,0 1 0,0-2 0,0 1 0,0 0 0,0-1 0,-1 1 0,4-2 0,5-2-417,-1 0 0,0 0-1,0-1 1,0 0 0,-1-1 0,1 0-1,-1-1 1,-1 0 0,1 0 0,-1 0-1,13-18 1,3-5-1547,-2 0 0,23-40 1,-27 39 1326,-2-1 0,0 0 0,14-47 0,-23 61 123,7-10 4087,-7 19 962,-12 27-935,-24 40-1649,6-15-1650,16-28-301,1 0 0,1 1 0,0-1 0,1 1 0,1 1 0,0-1 0,1 0 0,1 1 0,0-1 0,2 0 0,-1 1 0,5 18 0,-4-31 0,0-1 0,1 1 0,0 0 0,-1-1 0,1 1 0,1-1 0,-1 0 0,0 0 0,1 0 0,0 0 0,-1 0 0,1 0 0,0-1 0,1 1 0,-1-1 0,0 0 0,1 0 0,-1 0 0,1 0 0,-1-1 0,1 1 0,0-1 0,0 0 0,0 0 0,0-1 0,-1 1 0,7-1 0,9 1 0,0 0 0,0-2 0,0 0 0,24-6 0,-27 4-214,1-1 0,-1-1 0,0 0 0,0-2 0,0 0 0,-1 0 0,0-1 0,14-11 0,7-8-1750,60-57 1,-65 44-5733,-22 9-2715</inkml:trace>
</inkml:ink>
</file>

<file path=ppt/ink/ink1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8:33.791"/>
    </inkml:context>
    <inkml:brush xml:id="br0">
      <inkml:brushProperty name="width" value="0.05" units="cm"/>
      <inkml:brushProperty name="height" value="0.05" units="cm"/>
    </inkml:brush>
  </inkml:definitions>
  <inkml:trace contextRef="#ctx0" brushRef="#br0">43 1 432,'-43'0'7967,"46"11"-6231,1-6-1533,0 0-1,1 0 1,0 0 0,0-1-1,0 1 1,0-1-1,1 0 1,9 5 0,52 26 334,-64-34-515,210 81 389,-140-57-394,74 36 0,-144-60 98,0 1 0,0-1-1,0 1 1,0 0 0,0 0 0,0 1-1,0-1 1,-1 0 0,1 1 0,-1-1-1,0 1 1,0 0 0,0 0-1,0 0 1,0 0 0,2 6 0,-4-7 31,1 1 0,-1-1 0,0 1-1,0-1 1,0 1 0,0-1 0,0 1 0,-1-1 0,1 1 0,-1-1 0,1 1 0,-1-1 0,0 1 0,0-1 0,0 0 0,0 0 0,0 1 0,-1-1 0,1 0 0,-1 0 0,1 0 0,-1 0-1,-3 2 1,-27 26 1567,0-2-1,-2-1 0,-57 34 1,45-34-1866,-2-3 1,-75 28 0,70-39-4603,19-11-3336</inkml:trace>
</inkml:ink>
</file>

<file path=ppt/ink/ink1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8:34.887"/>
    </inkml:context>
    <inkml:brush xml:id="br0">
      <inkml:brushProperty name="width" value="0.05" units="cm"/>
      <inkml:brushProperty name="height" value="0.05" units="cm"/>
    </inkml:brush>
  </inkml:definitions>
  <inkml:trace contextRef="#ctx0" brushRef="#br0">666 370 480,'7'-11'252,"-1"0"-1,0-1 1,0 0-1,-1 0 0,-1 0 1,0 0-1,0-1 1,-1 0-1,-1 0 1,0 1-1,0-23 1,-2 23 61,0-6 360,0 1 0,-1-1 0,-1 0 0,-6-26 1,7 40-483,0 0 0,0 0 0,-1 0-1,1 0 1,-1 1 0,0-1 0,0 0 0,0 1 0,-1 0 0,1-1 0,-1 1 0,0 0 0,0 0 0,0 0 0,0 1 0,0-1 0,-1 1 0,1 0 0,-1 0 0,0 0 0,0 0 0,1 1 0,-1-1 0,0 1 0,-7-1 0,6 2-13,-1 0 1,1 0-1,-1 1 1,1 0-1,-1 0 1,1 0 0,-1 1-1,1-1 1,0 1-1,0 1 1,0-1-1,0 1 1,0 0 0,1 0-1,-1 0 1,-5 5-1,-12 11 453,-35 39 1,52-52-544,-53 59 166,4 4 1,2 1 0,4 3 0,2 2-1,4 1 1,4 3 0,-37 106 0,66-159-229,1 1 1,2 1-1,0-1 1,2 1-1,1 0 1,2 0-1,1 36 1,1-55-22,1 0 1,-1 0 0,1 0-1,1 0 1,0 0 0,0 0-1,1-1 1,0 1-1,0-1 1,1 0 0,5 8-1,-5-11-3,1 0 0,-1 1 0,0-2 0,1 1 0,0-1-1,0 0 1,1 0 0,-1 0 0,1-1 0,0 0 0,0 0 0,0-1 0,0 0 0,0 0-1,12 1 1,-1-2-238,0 0 0,0-1 0,0-1 0,-1 0 0,1-2 0,0 0 0,-1-1 0,1-1 0,-1 0 0,0-1 0,-1-1 0,1-1 0,-2 0 0,17-11 0,-19 10-516,0 0 1,0 0 0,-1-1-1,-1-1 1,0 0 0,0 0-1,-1-1 1,0 0-1,-1-1 1,0 0 0,-2-1-1,1 0 1,-2 0-1,1 0 1,-2-1 0,6-22-1,-8 5 271,0-1 1,-3 0-1,-2-35 0,-1-4 2855,3 72-2344,0 1 1,0-1-1,0 0 0,0 0 0,0 0 0,0 0 1,0 1-1,0-1 0,-1 0 0,1 0 1,0 0-1,0 0 0,0 0 0,0 0 0,0 1 1,-1-1-1,1 0 0,0 0 0,0 0 1,0 0-1,0 0 0,-1 0 0,1 0 1,0 0-1,0 0 0,0 0 0,-1 0 0,1 0 1,0 0-1,0 0 0,0 0 0,0 0 1,-1 0-1,1 0 0,0 0 0,0 0 1,0 0-1,-1 0 0,1 0 0,0 0 0,0 0 1,0 0-1,0 0 0,-1-1 0,1 1 1,0 0-1,0 0 0,0 0 0,0 0 0,0 0 1,-1 0-1,1-1 0,0 1 0,0 0 1,0 0-1,0 0 0,0 0 0,0-1 1,0 1-1,0 0 0,0 0 0,0 0 0,0-1 1,0 1-1,0 0 0,0 0 0,0 0 1,0-1-1,-11 16 1104,8-6-671,0 1 0,1-1 0,0 1 0,-1 16 0,-6 28 880,-8 27 252,-10 119 0,20-141-1418,5 44-770,2-66-2475,1-37 2938,-1 0 0,0 0 0,1 1 0,-1-1 0,0 0 0,0 0 0,1 0 0,-1 0 0,0 1 0,1-1 0,-1 0 0,1 0 0,-1 0 0,0 0 0,1 0 0,-1 0 0,0 0 0,1 0 0,-1 0 0,0 0 0,1 0 0,-1 0 0,0 0 0,1 0 0,-1 0 0,0-1 0,1 1 0,-1 0 0,0 0 0,1 0 0,-1 0 0,0-1 0,1 1 0,15-13-2021</inkml:trace>
</inkml:ink>
</file>

<file path=ppt/ink/ink1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8:35.371"/>
    </inkml:context>
    <inkml:brush xml:id="br0">
      <inkml:brushProperty name="width" value="0.05" units="cm"/>
      <inkml:brushProperty name="height" value="0.05" units="cm"/>
    </inkml:brush>
  </inkml:definitions>
  <inkml:trace contextRef="#ctx0" brushRef="#br0">81 92 640,'0'-4'120,"1"0"0,0 0 0,0 0 0,0 0 0,0 0-1,0 1 1,1-1 0,0 0 0,0 1 0,0-1 0,0 1 0,0-1-1,1 1 1,-1 0 0,1 0 0,0 0 0,0 1 0,0-1-1,0 1 1,1-1 0,-1 1 0,1 0 0,-1 0 0,1 1 0,0-1-1,0 1 1,-1 0 0,8-2 0,-5 2 18,-1-1 1,1 1-1,0 0 0,0 0 1,0 1-1,0 0 0,0 0 1,0 0-1,0 1 1,0 0-1,0 0 0,0 0 1,-1 1-1,1 0 0,0 0 1,-1 1-1,1-1 0,-1 1 1,5 3-1,-5-1 25,0-1-1,-1 1 0,1 0 1,-1 0-1,0 1 1,0-1-1,-1 1 1,0 0-1,0 0 0,0 0 1,-1 0-1,0 0 1,0 1-1,2 10 1,-3-7-32,-1 0 0,0 0 0,0 0 0,-1 1 0,0-1 0,0 0 0,-2 0 0,-5 18 1,1-10-46,-1 1 0,-1-1 0,-1-1 1,0 0-1,-1 0 0,-1-1 1,0 0-1,-2-1 0,-17 17 1,21-24-38,-1 0 0,0 0 0,0-1 0,-1 0 0,0-1 1,-22 9-1,31-14-50,1 0 1,-1 0-1,1 0 0,-1 0 1,0-1-1,1 1 1,-1-1-1,0 0 0,1 1 1,-1-1-1,0-1 1,0 1-1,1 0 1,-1-1-1,1 1 0,-1-1 1,0 0-1,1 1 1,-1-2-1,1 1 0,-1 0 1,1 0-1,0-1 1,0 1-1,-1-1 0,1 0 1,0 1-1,0-1 1,1 0-1,-1 0 1,0 0-1,1-1 0,-1 1 1,1 0-1,-1-1 1,1 1-1,0-1 0,0 1 1,0-1-1,0-4 1,-1-3-10,1-1 0,0 1 0,1-1-1,0 0 1,0 1 0,1-1 0,1 1 0,0-1 0,0 1 0,1 0 0,0-1 0,1 2 0,0-1 0,6-10 0,-4 8 10,1 0 0,0 0 0,1 1-1,0 0 1,1 0 0,0 1 0,0 0 0,1 1 0,1 0 0,16-12 0,-21 17 10,1 1 1,-1 0 0,1 0 0,0 0 0,0 0 0,0 1-1,0 1 1,0-1 0,0 1 0,0 0 0,10 0 0,-13 2 13,-1-1 0,1 1 1,0 0-1,-1 0 1,1 0-1,-1 0 0,1 0 1,-1 1-1,1 0 0,-1 0 1,0 0-1,0 0 1,0 0-1,0 0 0,0 1 1,-1 0-1,1-1 0,-1 1 1,1 0-1,-1 0 0,0 0 1,0 1-1,2 3 1,2 11-171,0 0 1,-1 0 0,-1 0 0,0 1-1,-2-1 1,0 1 0,-1 0-1,-1-1 1,-3 28 0,2 7-4416,3-43 2422,7-8 255</inkml:trace>
</inkml:ink>
</file>

<file path=ppt/ink/ink1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8:35.792"/>
    </inkml:context>
    <inkml:brush xml:id="br0">
      <inkml:brushProperty name="width" value="0.05" units="cm"/>
      <inkml:brushProperty name="height" value="0.05" units="cm"/>
    </inkml:brush>
  </inkml:definitions>
  <inkml:trace contextRef="#ctx0" brushRef="#br0">0 0 256,'0'0'1105,"15"12"354,-9-3-1072,-1-1 0,0 1 1,-1 0-1,0 0 0,0 1 0,-1-1 1,0 1-1,-1-1 0,0 1 0,2 19 1,-2 13 930,-4 55 0,1-36-573,-5 75 251,3-64-3716,5-97 2387,1 0 0,2 0 0,0 0 0,13-33 0,0-5 190,-12 38 248,0 0 1,2 1 0,1 1-1,1-1 1,0 2 0,2-1 0,26-36-1,-37 57-50,1-1-1,0 1 0,0-1 0,0 1 1,1 0-1,-1 0 0,0 0 1,1 0-1,-1 0 0,1 1 1,0-1-1,0 1 0,-1 0 1,1-1-1,0 1 0,0 1 1,0-1-1,0 0 0,0 1 1,0-1-1,0 1 0,1 0 1,-1 0-1,0 0 0,0 1 0,0-1 1,0 1-1,0-1 0,0 1 1,0 0-1,0 0 0,0 1 1,-1-1-1,1 0 0,0 1 1,-1 0-1,1 0 0,-1 0 1,1 0-1,-1 0 0,0 0 1,0 0-1,2 4 0,7 6-14,0 2-1,-2 0 0,0 0 0,0 0 1,-1 1-1,11 29 0,-13-24-488,14 33-2460,-19-51 2677,0 0 0,0 1 0,1-1 0,-1 0 0,1 0 0,0 1 0,-1-1 0,1-1 0,0 1 0,0 0 0,0 0 0,0-1 0,1 1 0,-1-1 0,0 0 0,1 1 0,2 0 0,16-1-1200</inkml:trace>
</inkml:ink>
</file>

<file path=ppt/ink/ink1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8:36.121"/>
    </inkml:context>
    <inkml:brush xml:id="br0">
      <inkml:brushProperty name="width" value="0.05" units="cm"/>
      <inkml:brushProperty name="height" value="0.05" units="cm"/>
    </inkml:brush>
  </inkml:definitions>
  <inkml:trace contextRef="#ctx0" brushRef="#br0">141 94 576,'14'-14'790,"-12"12"-497,0 0 1,0 0 0,0 0 0,0 0 0,-1 0 0,1 0 0,-1 0-1,1-1 1,-1 1 0,0-1 0,0 1 0,0-1 0,0 1-1,1-4 3152,-2 7-3249,1 0 1,-1 0-1,1 0 0,-1 0 1,0 0-1,1 0 0,-1 1 1,0-1-1,0 0 0,0 0 0,0 0 1,0 0-1,0 1 0,0-1 1,0 0-1,-1 0 0,1 0 1,0 0-1,-1 1 0,1-1 1,-1 1-1,-13 27 251,12-25-144,-29 63 335,22-43-960,-2 0 1,0-1 0,-2 0 0,0-1-1,-2-1 1,-30 36 0,45-57 270,0 0 0,-1 0-1,1 0 1,0 1 0,-1-1 0,1 0 0,0 0 0,0 0 0,-1 1 0,1-1 0,0 0 0,-1 0 0,1 0 0,0 0 0,-1 0-1,1 0 1,0 0 0,-1 0 0,1 0 0,0 0 0,-1 0 0,1 0 0,0 0 0,-1 0 0,1 0 0,0 0 0,-1 0-1,1-1 1,0 1 0,-1 0 0,1 0 0,0 0 0,-1 0 0,1-1 0,0 1 0,0 0 0,-1 0 0,1-1 0,0 1 0,0 0-1,-1 0 1,1-1 0,0 1 0,0 0 0,0-1 0,0 1 0,0 0 0,-1-1 0,1 1 0,0 0 0,0-1 0,0 1 0,0 0-1,0-1 1,0 1 0,0 0 0,0-1 0,0 1 0,0 0 0,0-1 0,1 1 0,-1 0 0,0-1 0,-1-28-29,2 25-149,-1-23 133,1 0-1,2 0 1,1 0 0,1 1-1,1-1 1,1 1-1,18-43 1,-22 64 131,-1 0 0,1 0 0,0 0 0,0 1 0,0-1 0,1 1 0,-1 0 0,1 0 0,0 1 0,0-1 0,1 1 0,5-4 0,-9 6-7,1 0 0,-1 0 0,1 1-1,0-1 1,-1 1 0,1-1 0,0 1 0,0-1-1,-1 1 1,1 0 0,0 0 0,0 0 0,0 0-1,-1 0 1,1 0 0,0 1 0,0-1 0,-1 1-1,1-1 1,0 1 0,-1-1 0,1 1 0,-1 0-1,1 0 1,0 0 0,-1 0 0,0 0 0,1 0-1,-1 0 1,0 0 0,1 1 0,-1-1 0,0 0-1,0 1 1,0-1 0,0 1 0,0 0 0,0 2-1,10 17 81,-2 1 0,-1 0 0,-1 0 0,-1 1 0,0-1 0,3 39 0,4 14-1608,-5-48-713,-7-26 2080,-1 0 0,1 0 0,0 0 1,-1-1-1,1 1 0,0 0 0,0-1 0,-1 1 1,1 0-1,0-1 0,0 1 0,0-1 1,0 1-1,0-1 0,0 0 0,0 1 1,0-1-1,0 0 0,0 0 0,0 0 1,0 0-1,0 0 0,1 0 0,13 0-1518</inkml:trace>
</inkml:ink>
</file>

<file path=ppt/ink/ink1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8:36.454"/>
    </inkml:context>
    <inkml:brush xml:id="br0">
      <inkml:brushProperty name="width" value="0.05" units="cm"/>
      <inkml:brushProperty name="height" value="0.05" units="cm"/>
    </inkml:brush>
  </inkml:definitions>
  <inkml:trace contextRef="#ctx0" brushRef="#br0">0 17 832,'8'-16'3515,"-5"33"-1073,-3 50 388,0-50-2116,0 129 2759,0 22-3539,0-165-95,0-1 1,0 1 0,0-1 0,0 0 0,1 1 0,-1-1 0,1 0 0,0 1-1,0-1 1,-1 0 0,1 0 0,1 1 0,-1-1 0,0 0 0,0 0-1,2 2 1,-2-4 51,1 1-1,-1-1 1,0 1 0,0-1-1,0 1 1,0-1-1,0 0 1,0 0-1,1 1 1,-1-1 0,0 0-1,0 0 1,0 0-1,1 0 1,-1 0-1,0-1 1,0 1 0,0 0-1,0 0 1,1-1-1,-1 1 1,0-1-1,0 1 1,0-1 0,0 1-1,0-1 1,0 0-1,0 0 1,0 1-1,0-1 1,-1 0 0,1 0-1,0 0 1,0 0-1,0-1 1,14-18-193,0 0 1,-2 0 0,0-1-1,-2-1 1,0 0-1,14-43 1,7-13 525,-24 61-120,2-5 361,0 0 1,2 1 0,0 0 0,20-24 0,-32 43-359,1 1 1,0 0-1,0 0 1,0 0 0,0 0-1,0 0 1,0 0-1,0 0 1,0 0-1,0 0 1,0 1-1,1-1 1,-1 0 0,0 1-1,0-1 1,1 1-1,-1-1 1,0 1-1,1 0 1,-1-1-1,1 1 1,-1 0 0,0 0-1,1 0 1,2 1-1,-3-1 9,1 1 0,-1 0 0,1 0-1,-1 1 1,0-1 0,1 0 0,-1 0 0,0 1-1,0-1 1,0 1 0,0-1 0,0 1 0,0-1-1,0 1 1,-1 0 0,2 2 0,1 7 165,0 0 1,-1-1-1,0 1 1,0 0-1,-1 12 0,4 88 188,-4-98-1187,1 0 0,1 1 0,0-2 0,0 1 0,1 0 1,8 16-1,-11-28 508,0 1-1,0-1 1,0 1 0,0-1 0,0 1 0,0-1 0,1 0 0,-1 1-1,0-1 1,1 0 0,-1 0 0,1 0 0,-1 0 0,1 0 0,0-1-1,-1 1 1,1 0 0,0-1 0,0 1 0,-1-1 0,1 0-1,0 1 1,0-1 0,0 0 0,0 0 0,-1 0 0,1 0 0,0-1-1,2 1 1,-1 0 32,18 0-1228</inkml:trace>
</inkml:ink>
</file>

<file path=ppt/ink/ink1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8:36.773"/>
    </inkml:context>
    <inkml:brush xml:id="br0">
      <inkml:brushProperty name="width" value="0.05" units="cm"/>
      <inkml:brushProperty name="height" value="0.05" units="cm"/>
    </inkml:brush>
  </inkml:definitions>
  <inkml:trace contextRef="#ctx0" brushRef="#br0">34 131 288,'5'-12'590,"0"1"-1,-1-1 1,-1 1 0,0-1-1,0 0 1,-1 0-1,-1 0 1,1-22 0,-2 31 1296,-17 31 2356,9-11-3323,1 1-1,1-1 1,0 1 0,1 0 0,-4 37 0,7-28-708,0 1 1,2-1 0,5 42 0,-4-66-384,-1 0 1,1 0-1,-1 0 1,1 0-1,0 0 0,0 0 1,0 0-1,0-1 0,1 1 1,-1 0-1,1-1 1,0 1-1,0-1 0,0 1 1,0-1-1,0 0 1,0 0-1,1 0 0,-1 0 1,0 0-1,1 0 1,0-1-1,-1 1 0,1-1 1,0 0-1,0 0 1,0 0-1,0 0 0,6 1 1,-4-2-186,0 0 1,0 0-1,0 0 1,0 0-1,0-1 1,0 0-1,0 0 1,0 0-1,0 0 1,0-1-1,0 0 1,-1 0-1,1 0 1,-1-1-1,1 0 1,-1 0-1,6-5 1,1-4-64,0-1 0,-1 0 0,0 0 0,-1-1 0,0-1 0,-1 0 0,11-29 0,-11 23 594,2 1-1,0 0 1,20-28-1,-29 47-99,-1 1 1,1-1-1,-1 0 0,1 0 0,0 0 0,-1 1 0,1-1 0,0 0 0,-1 0 0,1 1 0,0-1 0,0 1 0,0-1 0,0 1 0,0-1 0,-1 1 0,1-1 1,0 1-1,0 0 0,0 0 0,2-1 0,-2 1 41,-1 1 1,1-1-1,0 1 0,-1-1 1,1 1-1,-1-1 0,1 1 1,-1-1-1,1 1 1,-1-1-1,1 1 0,-1 0 1,0-1-1,1 1 0,-1 0 1,0-1-1,1 1 1,-1 0-1,0-1 0,0 1 1,0 1-1,4 49 3583,-4-46-3691,-1 13 688,0-12-727,0-1 0,1 1 0,0-1 1,0 1-1,0-1 0,0 1 0,1-1 0,0 1 0,0-1 0,4 8 1,-4-12-435,1 0 1,-1-1 0,1 0-1,0 1 1,0-1 0,-1 0-1,1 0 1,0 0 0,-1 0-1,1 0 1,0 0 0,-1 0-1,1-1 1,0 1 0,-1-1 0,3 0-1,1-12-1292</inkml:trace>
</inkml:ink>
</file>

<file path=ppt/ink/ink1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8:37.137"/>
    </inkml:context>
    <inkml:brush xml:id="br0">
      <inkml:brushProperty name="width" value="0.05" units="cm"/>
      <inkml:brushProperty name="height" value="0.05" units="cm"/>
    </inkml:brush>
  </inkml:definitions>
  <inkml:trace contextRef="#ctx0" brushRef="#br0">1 31 1105,'0'-1'75,"0"0"0,0 0 0,-1 0 1,1 0-1,0 0 0,0 0 1,0 0-1,0 0 0,0 0 0,0 0 1,1 0-1,-1 0 0,0 0 1,0 0-1,1 0 0,-1 0 0,1 0 1,-1 0-1,1 0 0,-1 1 1,1-1-1,-1 0 0,1 0 0,0 0 1,-1 1-1,1-1 0,0 0 1,0 1-1,0-1 0,-1 1 0,1-1 1,0 1-1,0-1 0,0 1 1,0-1-1,0 1 0,0 0 0,0 0 1,0 0-1,0-1 0,0 1 1,0 0-1,0 0 0,0 0 0,0 0 1,0 1-1,0-1 0,0 0 1,0 0-1,0 1 0,0-1 1,0 0-1,0 1 0,0-1 0,0 1 1,0-1-1,-1 1 0,2 0 1,10 5-75,-1 0 1,0 0 0,0 1 0,0 1 0,-1 0 0,0 0 0,-1 1 0,0 0 0,0 1 0,-1 0 0,0 0 0,-1 1 0,7 12 0,-5-9 143,-2 1 1,0 0 0,0 1-1,-2 0 1,0 0-1,0 0 1,-2 0 0,0 1-1,1 28 1,-5-34 13,0 0 0,-1-1 0,0 1-1,-1-1 1,0 1 0,-1-1 0,0 0 0,0 0 0,-1 0 0,0-1 0,-1 0-1,-7 9 1,-10 12 603,-55 53-1,77-81-793,0-1-1,0 0 1,0 0-1,0 0 1,0 0-1,0 0 1,-1 0-1,1 0 1,-1 0-1,1 0 1,0 0 0,-1-1-1,1 1 1,-1-1-1,1 1 1,-1-1-1,0 1 1,1-1-1,-3 0 1,4 0-19,-1-1 0,0 1 0,0-1-1,0 1 1,1-1 0,-1 1 0,0-1 0,0 0 0,1 1 0,-1-1 0,1 0 0,-1 1 0,1-1 0,-1 0 0,1 0-1,-1 0 1,1 0 0,0 1 0,-1-1 0,1 0 0,0 0 0,0 0 0,-1-2 0,0-9-353,0 0 0,1-1 0,2-22 0,-2 24 595,2-10-257,1 0 0,1 0 0,6-23 1,-7 34 158,0 0 0,1 1 0,0-1 0,0 1 0,1 0 0,0 0 0,1 0 0,8-10 0,-14 19-59,1-1 0,-1 1 1,1 0-1,-1-1 0,1 1 1,-1 0-1,1-1 0,0 1 1,-1 0-1,1 0 0,-1 0 1,1 0-1,0 0 0,-1 0 1,1 0-1,-1 0 0,1 0 1,0 0-1,-1 0 0,1 0 1,-1 0-1,1 0 0,0 0 1,-1 0-1,1 1 0,-1-1 1,1 0-1,-1 1 0,1-1 1,-1 0-1,1 1 0,-1-1 1,1 0-1,-1 1 0,1-1 1,-1 1-1,0-1 0,1 1 1,-1-1-1,0 1 1,1-1-1,-1 1 0,0 0 1,12 21 617,7 39 122,-16-48-1135,0-1-1,1 1 1,0-1-1,1 0 1,1 0-1,-1-1 1,10 14-1,-14-24 177,0 0 1,0 0-1,0 0 0,0 0 0,0 0 1,1-1-1,-1 1 0,0 0 0,0 0 1,0-1-1,1 1 0,-1-1 1,0 0-1,1 1 0,-1-1 0,0 0 1,1 0-1,-1 1 0,1-1 1,0 0-1,13 0-1632</inkml:trace>
</inkml:ink>
</file>

<file path=ppt/ink/ink1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8:37.473"/>
    </inkml:context>
    <inkml:brush xml:id="br0">
      <inkml:brushProperty name="width" value="0.05" units="cm"/>
      <inkml:brushProperty name="height" value="0.05" units="cm"/>
    </inkml:brush>
  </inkml:definitions>
  <inkml:trace contextRef="#ctx0" brushRef="#br0">1 22 144,'0'0'304,"0"-6"353,0 2-657,0-1-65,0-1-47</inkml:trace>
</inkml:ink>
</file>

<file path=ppt/ink/ink1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8:38.419"/>
    </inkml:context>
    <inkml:brush xml:id="br0">
      <inkml:brushProperty name="width" value="0.05" units="cm"/>
      <inkml:brushProperty name="height" value="0.05" units="cm"/>
    </inkml:brush>
  </inkml:definitions>
  <inkml:trace contextRef="#ctx0" brushRef="#br0">90 167 592,'-88'0'3247,"86"0"-2641,15-1 1125,194-19 3348,109 19-2028,-159 2-1857,58-2-636,0-10 0,248-45-1,-440 53-1000,-19 3 174,-1 0-1,1 0 0,0-1 1,0 1-1,0-1 0,-1 0 1,1 0-1,-1 0 0,1-1 1,-1 0-1,1 1 0,5-5 1,-8 5 109,-1 1 1,1-1 0,-1 0 0,0 1-1,0-1 1,1 1 0,-1-1-1,0 0 1,0 1 0,0-1 0,1 0-1,-1 1 1,0-1 0,0 0 0,0 1-1,0-1 1,0 0 0,0 1-1,-1-1 1,1 0 0,0 1 0,0-1-1,0 1 1,-1-1 0,1 0-1,0 1 1,0-1 0,-1 1 0,1-1-1,-1 1 1,1-1 0,0 1 0,-1-1-1,1 1 1,-1-1 0,1 1-1,-1-1 1,0 1 0,0-1 0,-26-16-2302,24 15 1963,-27-14-1300</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1:55:17.625"/>
    </inkml:context>
    <inkml:brush xml:id="br0">
      <inkml:brushProperty name="width" value="0.05" units="cm"/>
      <inkml:brushProperty name="height" value="0.05" units="cm"/>
    </inkml:brush>
  </inkml:definitions>
  <inkml:trace contextRef="#ctx0" brushRef="#br0">477 459 656,'1'-97'1841,"-4"-109"5109,2 197-6150,-1 0 1,-1 1-1,0-1 1,0 0-1,-1 1 0,0 0 1,0 0-1,-1 0 0,0 0 1,-7-7-1,9 10-96,0 1 0,-1-1-1,0 1 1,0 0 0,0 0 0,0 1-1,0-1 1,-1 1 0,0 0-1,1 0 1,-1 1 0,0-1 0,-1 1-1,1 0 1,0 1 0,-1-1-1,-7-1 1,9 4-628,-1-1 0,1 1-1,0 0 1,0 0 0,0 0 0,0 1 0,0-1-1,0 1 1,0 0 0,1 0 0,-1 0-1,1 1 1,-1-1 0,1 1 0,0 0-1,0 0 1,-3 4 0,-7 8 79,1 1 0,-15 26 1,14-22-137,-19 35-19,2 1 0,2 2 0,3 0 0,3 2 0,-24 100 0,39-123 0,1 0 0,-2 54 0,8-70 0,0 1 0,1-1 0,1 0 0,2 0 0,9 37 0,-11-52-258,0 0 0,0 1 0,1-1-1,0-1 1,0 1 0,0 0 0,1-1 0,0 0 0,0 1 0,0-2-1,0 1 1,1 0 0,0-1 0,0 0 0,0 0 0,1 0 0,-1-1 0,1 0-1,0 0 1,0 0 0,0-1 0,0 0 0,0 0 0,1 0 0,-1-1-1,0 0 1,1 0 0,-1-1 0,1 1 0,-1-2 0,9 0 0,12-3-1431,1-1 1,0-1 0,-1-2 0,-1 0-1,50-24 1,-52 20 715,1-2 0,-2-1-1,0-1 1,0-1-1,-2 0 1,21-22 0,1-7 219,59-78 0,-73 78 1499,-23 35 882,0 1 1,1 0-1,13-13 5422,-22 33-3872,-15 23-343,-2 0 1,-24 31-1,-3 5-479,34-51-2355,1 0 0,0 0 0,-11 27 0,20-41 0,0 0 0,1 0 0,0 0 0,0 0 0,0 0 0,0 0 0,0 1 0,1-1 0,0 0 0,0 1 0,0-1 0,0 0 0,1 0 0,0 1 0,0-1 0,0 0 0,3 7 0,-3-9 0,0-1 0,0 1 0,0-1 0,1 1 0,-1-1 0,1 0 0,-1 0 0,1 1 0,-1-1 0,1 0 0,0 0 0,-1-1 0,1 1 0,0 0 0,0 0 0,0-1 0,0 1 0,-1-1 0,1 0 0,0 0 0,0 1 0,0-1 0,0 0 0,0-1 0,0 1 0,0 0 0,0-1 0,2 0 0,59-19 0,-50 14 0,8-2-668,-1-2-1,0 0 1,-1-1-1,0-1 1,0-1 0,-1-1-1,17-17 1,-24 20 179,0-1-1,-1 1 1,0-2 0,-1 1-1,-1-1 1,0 0 0,-1-1 0,0 0-1,-1 0 1,-1-1 0,5-18 0,-9 31 430,-1-1 1,0 1 0,0-1 0,0 1 0,0-1-1,0 1 1,-1-1 0,1 0 0,-1 1 0,1 0-1,-1-1 1,0 1 0,0-1 0,0 1 0,0 0-1,-1 0 1,1-1 0,-1 1 0,1 0 0,-1 0-1,0 1 1,0-1 0,0 0 0,0 0 0,0 1 0,0-1-1,0 1 1,-3-2 0,0 1 41,1 0 0,-1 0 0,0 0 0,0 0 0,1 1 0,-1-1 0,-1 1 0,1 1 0,0-1-1,0 1 1,0 0 0,0 0 0,-10 1 0,-5 5-287,1 0 0,0 1-1,1 0 1,0 2-1,0 0 1,-24 18 0,22-13-1992,1 0 0,-27 28 1,28-21-1283,1 7 281</inkml:trace>
</inkml:ink>
</file>

<file path=ppt/ink/ink1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8:38.771"/>
    </inkml:context>
    <inkml:brush xml:id="br0">
      <inkml:brushProperty name="width" value="0.05" units="cm"/>
      <inkml:brushProperty name="height" value="0.05" units="cm"/>
    </inkml:brush>
  </inkml:definitions>
  <inkml:trace contextRef="#ctx0" brushRef="#br0">52 1 944,'-20'0'3481,"31"0"2476,19 0-916,-13 1-6052,-8 1 1104,1 0-1,-1 0 1,0 1-1,0 0 1,0 0 0,0 1-1,0 0 1,0 1 0,-1 0-1,0 0 1,0 1 0,-1 0-1,1 0 1,-1 1 0,6 7-1,-9-9-90,-1 0 1,1 0-1,-1 1 0,0-1 0,0 1 0,-1-1 1,0 1-1,0 0 0,0 0 0,-1 0 0,1 0 1,-2 0-1,1 0 0,0 0 0,-1 0 0,0 1 1,-1-1-1,0 0 0,0 0 0,0 0 0,0 0 1,-1 0-1,0 0 0,0-1 0,-4 7 0,-6 12-378,-2-1-1,-1 0 1,-1-1-1,-34 37 1,-38 29-4871,84-84 4925,-21 17-2295,3-10 144</inkml:trace>
</inkml:ink>
</file>

<file path=ppt/ink/ink1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8:43.818"/>
    </inkml:context>
    <inkml:brush xml:id="br0">
      <inkml:brushProperty name="width" value="0.05" units="cm"/>
      <inkml:brushProperty name="height" value="0.05" units="cm"/>
    </inkml:brush>
  </inkml:definitions>
  <inkml:trace contextRef="#ctx0" brushRef="#br0">0 162 496,'11'-13'117,"2"0"0,-1 1 0,1 0 1,1 1-1,0 1 0,0 0 0,1 1 0,0 0 0,1 1 0,0 1 0,18-6 0,-5 5 10,0 0-1,1 2 1,0 1-1,0 1 0,46 1 1,-72 2-83,0 1-1,1 1 1,-1-1 0,0 0-1,0 1 1,0 0 0,1 0-1,-1 0 1,0 1 0,0-1-1,-1 1 1,1 0 0,0 0-1,-1 0 1,1 1 0,-1-1-1,1 1 1,-1 0 0,0 0-1,0 0 1,-1 0 0,1 1-1,-1-1 1,1 1 0,-1-1-1,0 1 1,1 4 0,-1-2 128,0 0 1,0 1 0,-1-1-1,0 1 1,-1-1-1,1 1 1,-1-1 0,-1 1-1,1-1 1,-1 1 0,0-1-1,-1 1 1,1-1-1,-1 0 1,0 0 0,-1 0-1,-3 7 1,-8 12 899,-2-1-1,0-1 1,-2 0 0,0-1-1,-2-1 1,0-1 0,-1 0-1,-1-2 1,-38 25 0,9-19 563,49-22-1512,97-11 26,-68 5-151,1 1 0,0 1 0,42 3 0,-63 0 6,-1-1 0,1 1 0,-1 1 0,0-1 1,1 1-1,-1 0 0,0 1 0,0 0 0,-1-1 0,1 2 1,0-1-1,-1 1 0,0 0 0,0 0 0,0 0 0,0 1 1,-1-1-1,0 1 0,8 11 0,-9-10 70,0 1-1,0-1 1,-1 1-1,0 0 1,0 0-1,-1 0 1,0 0-1,0 0 1,0 0-1,-1 1 1,0-1 0,0 0-1,-1 0 1,0 0-1,0 0 1,-5 14-1,0-4 325,0-1-1,-1 1 0,-1-1 0,0-1 0,-19 26 1,9-17 128,-1-2 0,-1 0 1,-1-1-1,-30 22 0,36-31-430,-1 0 0,-1-2-1,0 0 1,0 0-1,-1-2 1,0 0-1,-24 6 1,-1-11-1053,30-3-767,13-27-7406,7 16 7992,-1-1 1,2 1-1,-1 1 0,2-1 0,-1 1 1,1 1-1,1 0 0,16-13 1,1-2-232,14-18-266</inkml:trace>
</inkml:ink>
</file>

<file path=ppt/ink/ink1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8:44.166"/>
    </inkml:context>
    <inkml:brush xml:id="br0">
      <inkml:brushProperty name="width" value="0.05" units="cm"/>
      <inkml:brushProperty name="height" value="0.05" units="cm"/>
    </inkml:brush>
  </inkml:definitions>
  <inkml:trace contextRef="#ctx0" brushRef="#br0">67 135 624,'11'-20'2381,"-9"34"716,-8 40 619,-25 72 1105,21-91-3758,1 0 0,1 1-1,3 0 1,-3 42 0,7-41-622,0-22-238,1 0 0,0 1-1,1-1 1,0 0 0,6 21 0,-6-33-168,0 1-1,0-1 1,1 1 0,-1-1 0,1 0-1,0 1 1,0-1 0,0 0-1,1 0 1,-1 0 0,1-1 0,-1 1-1,1-1 1,0 1 0,0-1 0,0 0-1,0 0 1,1 0 0,-1 0 0,0-1-1,1 1 1,-1-1 0,1 0 0,0 0-1,-1 0 1,8 0 0,-1-1-107,0 0 0,0-1-1,-1 0 1,1 0 0,0-1 0,0 0-1,-1-1 1,0 0 0,1 0 0,-1-1 0,0-1-1,-1 1 1,1-1 0,-1-1 0,12-9-1,2-4-286,0 0-1,-2-1 1,0-1-1,19-28 1,-23 27 108,-1-1 1,-1 0-1,-1-1 1,-2-1 0,0 0-1,-1 0 1,8-37-1,-15 48 315,0 0 0,-1 0-1,0 0 1,-1 0 0,0 0-1,-1-1 1,-1 1 0,-1 0-1,0 0 1,0 0 0,-1 0-1,-1 1 1,-1-1 0,0 1 0,-12-23-1,12 29 154,0 0 0,-1 0 0,0 1 0,0 0 0,-1 0 0,0 1 0,1 0 0,-2 0 0,1 1 0,-1 0 0,1 0 0,-1 0 0,0 1-1,-1 0 1,1 1 0,0 0 0,-1 0 0,1 1 0,-1 0 0,1 0 0,-18 2 0,13-1-198,-1 1 0,0 1 0,0 0 0,0 1-1,1 0 1,-1 1 0,1 1 0,0 0 0,0 1 0,1 0 0,0 1 0,-22 15-1,32-19-454,-1 0 0,0 0 0,1 0 0,-1 1-1,1-1 1,0 0 0,0 1 0,0 0-1,1-1 1,-1 1 0,0 4 0,2-7 148,-1 1 0,1-1 0,-1 0 0,1 1 0,0-1 0,0 0 0,0 1 0,0-1 0,0 0 0,0 1 0,0-1 0,0 0 0,0 1 0,1-1 0,-1 0 0,0 1 0,1-1 0,-1 0 0,1 0 0,0 0 0,-1 1 0,1-1 0,0 0 0,0 0 0,0 0 0,-1 0 0,1 0 0,0 0 1,0 0-1,1-1 0,-1 1 0,0 0 0,0 0 0,0-1 0,2 1 0,24 2-3466</inkml:trace>
</inkml:ink>
</file>

<file path=ppt/ink/ink1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8:44.511"/>
    </inkml:context>
    <inkml:brush xml:id="br0">
      <inkml:brushProperty name="width" value="0.05" units="cm"/>
      <inkml:brushProperty name="height" value="0.05" units="cm"/>
    </inkml:brush>
  </inkml:definitions>
  <inkml:trace contextRef="#ctx0" brushRef="#br0">352 0 560,'-1'31'1926,"-1"0"0,-2 0 0,-16 60 0,-38 87 3192,34-110-3461,-209 558 2926,231-619-4767,0 0-1,0-1 1,1 1-1,-1 0 1,1 9-1,1-12-1650,0-16-4371,0-40 451,0 7 3597</inkml:trace>
</inkml:ink>
</file>

<file path=ppt/ink/ink1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8:44.849"/>
    </inkml:context>
    <inkml:brush xml:id="br0">
      <inkml:brushProperty name="width" value="0.05" units="cm"/>
      <inkml:brushProperty name="height" value="0.05" units="cm"/>
    </inkml:brush>
  </inkml:definitions>
  <inkml:trace contextRef="#ctx0" brushRef="#br0">32 100 1249,'-11'-17'1472,"1"1"17,10 7-257,0 3-479,-11-4-289,11 5-272,0-1-336,15-4-784,6-1-753,5 1-176</inkml:trace>
</inkml:ink>
</file>

<file path=ppt/ink/ink1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8:45.180"/>
    </inkml:context>
    <inkml:brush xml:id="br0">
      <inkml:brushProperty name="width" value="0.05" units="cm"/>
      <inkml:brushProperty name="height" value="0.05" units="cm"/>
    </inkml:brush>
  </inkml:definitions>
  <inkml:trace contextRef="#ctx0" brushRef="#br0">166 1 960,'-23'4'2808,"-1"1"7871,18-5-6029,-19 2-2014,-42 35-1148,53-26 301,8-6-3224</inkml:trace>
</inkml:ink>
</file>

<file path=ppt/ink/ink1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8:45.777"/>
    </inkml:context>
    <inkml:brush xml:id="br0">
      <inkml:brushProperty name="width" value="0.05" units="cm"/>
      <inkml:brushProperty name="height" value="0.05" units="cm"/>
    </inkml:brush>
  </inkml:definitions>
  <inkml:trace contextRef="#ctx0" brushRef="#br0">78 167 672,'-32'-12'1231,"-11"-2"2658,41 14-2424,9-2-979,0 1 1,0 1-1,1 0 0,-1 0 1,10 1-1,10 1 131,35 1 207,1 4 0,76 17 0,21 4-455,-29-18-352,150-8 0,-144-4-753,-121 3 440,4-1-338,0-1 0,25-3 0,-41 4 357,0-1 1,0 0-1,0 0 0,-1 0 1,1 0-1,0 0 1,-1-1-1,1 1 0,-1-1 1,0 0-1,1 0 0,-1-1 1,0 1-1,0-1 1,-1 1-1,1-1 0,0 0 1,2-4-1,-4 6 114,0-1 0,-1 1 0,1-1 0,0 0 0,-1 1 0,1-1 0,-1 0 0,0 1-1,1-1 1,-1 0 0,0 1 0,0-1 0,0 0 0,0 0 0,-1 1 0,1-1 0,0 0 0,-1 1 0,1-1 0,-2-3 0,-22-27-1473,0-1 1240,18 17 495,4 10 350,-1 0 1,1 0-1,0-1 0,1 1 1,-1 0-1,1-9 3650,12 37-839,11 0-1987,-13-14-1028,-1 0 1,0 1 0,0 0-1,0 0 1,8 16 0,-15-22-243,1 0 0,-1 1 0,0-1 0,1 1 0,-2-1 0,1 1-1,0 0 1,-1-1 0,0 1 0,1 0 0,-2 0 0,1-1 0,0 1 0,-1 0 0,1-1 0,-1 1 0,0-1 0,0 1 0,-1-1 0,1 1 0,-1-1 0,-2 5 0,-5 5-456,0 0 0,-1-1 0,-20 21 0,16-20-1582,0 0 1,-28 18-1,30-28-46</inkml:trace>
</inkml:ink>
</file>

<file path=ppt/ink/ink1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8:57.181"/>
    </inkml:context>
    <inkml:brush xml:id="br0">
      <inkml:brushProperty name="width" value="0.05" units="cm"/>
      <inkml:brushProperty name="height" value="0.05" units="cm"/>
    </inkml:brush>
  </inkml:definitions>
  <inkml:trace contextRef="#ctx0" brushRef="#br0">9 332 928,'-9'0'11235,"36"0"-7333,178 0-3469,556-56 103,-692 48-530,75-7 16,362-52 79,-470 65-182,-31 2-122,0 1 0,0-2 0,0 1 0,0-1 0,0 0 0,8-2 0,-45-8-7332,18 7 6017,-29-11-1362,-49-23-1,75 30 2952,0-1-1,1-1 1,1-1-1,-1 0 0,-22-22 1,36 31 82,0 0 0,0 1 1,0-1-1,1 0 0,-1 0 1,1 0-1,0-1 0,-1 1 0,1 0 1,0 0-1,-1-4 0,9 5 1862,12 15-1075,57 39 422,-57-41-1142,0 0 0,-1 1 0,-1 1 0,25 25 0,-38-35-116,0 1 0,0 0 0,-1 0 0,0 1 0,0-1 0,0 1 0,0-1 0,-1 1 1,0 0-1,0 0 0,-1 0 0,0 0 0,0 0 0,0 0 0,0 1 0,-1-1 0,0 0 0,-1 0 0,1 0 0,-4 12 1,1-8 52,0-1 0,-1 0 0,0 0 1,-1-1-1,1 1 0,-2-1 0,1 0 0,-1 0 1,0-1-1,-13 12 0,-9 6 190,-43 30 0,61-47-324,-39 25 94,28-20-640,0 1 0,-21 20 1,41-33 376,0 0 0,1-1 1,-1 1-1,0 0 0,0-1 1,1 1-1,-1 0 0,0-1 0,1 1 1,-1 0-1,1 0 0,-1 0 1,1 0-1,-1 0 0,1 0 1,0 0-1,-1 0 0,1 0 1,0 0-1,0 0 0,0 0 1,0 0-1,0 0 0,0 0 0,0 0 1,0 0-1,0 0 0,0 0 1,1 0-1,-1-1 0,0 1 1,1 0-1,-1 0 0,0 0 1,1 0-1,0 0 0,-1 0 0,1 0 1,-1-1-1,1 1 0,0 0 1,-1-1-1,1 1 0,0 0 1,1 0-1,18 2-1994</inkml:trace>
</inkml:ink>
</file>

<file path=ppt/ink/ink1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52:36.224"/>
    </inkml:context>
    <inkml:brush xml:id="br0">
      <inkml:brushProperty name="width" value="0.05" units="cm"/>
      <inkml:brushProperty name="height" value="0.05" units="cm"/>
    </inkml:brush>
  </inkml:definitions>
  <inkml:trace contextRef="#ctx0" brushRef="#br0">301 1 816,'-54'226'1554,"-131"504"1089,168-666-2640,2 2-1,4 0 1,2 0 0,-1 93-1,10-130-319,0-20-192,0-16-943,0-19 700,0-12 117</inkml:trace>
</inkml:ink>
</file>

<file path=ppt/ink/ink1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52:36.574"/>
    </inkml:context>
    <inkml:brush xml:id="br0">
      <inkml:brushProperty name="width" value="0.05" units="cm"/>
      <inkml:brushProperty name="height" value="0.05" units="cm"/>
    </inkml:brush>
  </inkml:definitions>
  <inkml:trace contextRef="#ctx0" brushRef="#br0">0 585 384,'5'-46'275,"2"-38"706,4 1 0,34-130 0,-42 202-717,1-1 0,0 1 0,1 0 1,1 1-1,-1-1 0,2 1 1,-1 0-1,1 1 0,15-16 0,-17 21-143,-1 0-1,1 0 0,1 1 0,-1-1 1,0 1-1,1 1 0,0-1 0,-1 1 1,1 0-1,0 0 0,0 0 0,0 1 0,0 0 1,0 0-1,1 1 0,-1 0 0,0 0 1,0 0-1,0 1 0,8 1 0,-4 0-26,-1 1 0,0 0-1,0 0 1,0 1-1,0 0 1,-1 1 0,0-1-1,0 2 1,0-1-1,0 1 1,-1 0 0,0 1-1,0 0 1,-1 0 0,0 0-1,6 10 1,-4-4-10,0-1 1,-2 1-1,1 1 0,-2-1 1,0 1-1,0 0 1,-1 0-1,-1 0 1,3 28-1,-5-6-19,-2-1 0,-1 0-1,-2 0 1,-1-1 0,-2 1-1,-1-1 1,-2 0 0,-18 41 0,-1-8-19,-3-2 1,-81 120 0,87-149-309,-2-1 0,-1-2 0,-43 39 0,50-58-883,22-14 1070,-1 1 1,1-1-1,0 0 1,-1 0 0,1 0-1,0 0 1,-1 0-1,1 0 1,-1 0 0,1 0-1,0 0 1,-1 0 0,1 0-1,0 0 1,-1 0-1,1 0 1,0-1 0,-1 1-1,1 0 1,0 0 0,-1 0-1,1 0 1,0-1-1,-1 1 1,1 0 0,0 0-1,-1-1 1,1 1 0,0 0-1,0 0 1,-1-1-1,0-3-337,0 0 1,0 1-1,1-1 0,-1 0 0,1 0 0,0 0 0,0 0 0,1-6 0,3-31-1266</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1:55:18.127"/>
    </inkml:context>
    <inkml:brush xml:id="br0">
      <inkml:brushProperty name="width" value="0.05" units="cm"/>
      <inkml:brushProperty name="height" value="0.05" units="cm"/>
    </inkml:brush>
  </inkml:definitions>
  <inkml:trace contextRef="#ctx0" brushRef="#br0">202 38 1745,'0'-34'4098,"0"30"-1937,-2 9 90,-22 39 1935,-30 80 0,19-40-2716,17-37-1091,2 1-1,-9 50 1,14-54-466,5-17-975,2 1 1,0 0-1,2 0 1,1 0-1,2 0 1,6 51 0,-7-76 849,0 0 0,1-1 0,-1 1 0,1 0 0,0 0 0,-1 0 0,1 0 0,1 0 0,-1-1 0,0 1 0,1 0 0,-1-1 0,1 1 0,0-1 0,0 0 0,0 0 0,0 1 0,0-1 0,0 0 0,0-1 0,1 1 0,-1 0 0,1-1 0,-1 1 0,1-1 0,0 0 0,0 0 0,0 0 0,-1 0 0,1 0 0,0-1 0,0 0 0,0 1 0,0-1 0,0 0 0,0 0 1,0 0-1,0-1 0,0 1 0,4-2 0,3 0-65,0-1-1,-1 0 1,1-1 0,-1 0 0,0 0 0,0-1 0,0 0 0,-1-1 0,0 0 0,15-14 0,-17 14 243,26-25 432,-1-2 0,-2-1 0,45-70 0,-64 81 9843,-24 45-2410,2-1-6561,-4 8 734,1 2 0,-21 61 0,33-83-1746,1 1 1,0 0-1,0 1 1,1-1-1,0 0 1,1 0-1,0 0 1,0 1 0,1-1-1,0 0 1,1 0-1,1 0 1,-1 0-1,5 10 1,-4-16-376,-1 0 1,0 0-1,1-1 1,0 1-1,0-1 1,0 1-1,0-1 1,1 0-1,-1-1 1,1 1-1,-1 0 1,1-1-1,0 0 1,0 0-1,0 0 1,1 0-1,-1-1 1,0 0-1,0 0 1,1 0-1,-1 0 1,1 0-1,-1-1 1,1 0-1,-1 0 1,1 0-1,5-2 1,6 0-486,0 0 1,0-1-1,0-1 1,0-1-1,-1 0 1,20-10-1,-14 4-244,0 0 0,-1-2 0,0 0 0,-1-1 0,-1-1 0,0-1 0,21-24 0,-30 30 436,-1-1 1,0 0 0,-1 0-1,0-1 1,0 0-1,-1 0 1,-1 0-1,0-1 1,0 0 0,-2 0-1,1 0 1,-2 0-1,0 0 1,1-18-1,-3 28 405,0 0-1,0 1 1,-1-1-1,1 0 0,0 0 1,-1 1-1,0-1 1,1 1-1,-1-1 1,0 0-1,-1 1 0,1 0 1,0-1-1,-1 1 1,1 0-1,-1-1 1,0 1-1,1 0 0,-1 0 1,-3-2-1,2 2 45,-1 0 0,1 0 0,-1 1 0,0-1 0,0 1 0,0-1 0,0 1 0,0 0 0,0 1-1,0-1 1,0 1 0,-5-1 0,-3 2-76,1 0-1,-1 0 0,1 1 1,-1 0-1,1 1 1,0 1-1,0-1 1,-20 12-1,-40 28-6133,63-40 3477</inkml:trace>
</inkml:ink>
</file>

<file path=ppt/ink/ink1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52:36.919"/>
    </inkml:context>
    <inkml:brush xml:id="br0">
      <inkml:brushProperty name="width" value="0.05" units="cm"/>
      <inkml:brushProperty name="height" value="0.05" units="cm"/>
    </inkml:brush>
  </inkml:definitions>
  <inkml:trace contextRef="#ctx0" brushRef="#br0">118 95 192,'1'1'46,"-1"1"0,0-1 0,0 0 0,0 0 0,0 1 0,0-1 0,0 0 0,-1 0 0,1 0 0,0 1 0,-1-1 0,1 0 0,-1 0 0,1 0-1,-1 0 1,1 1 0,-1-1 0,0 0 0,1 0 0,-1 0 0,-2 1 0,2 1 89,0 0 0,1 0 0,-1 0 0,0 0-1,1 0 1,0 0 0,0 0 0,0 0 0,0 0 0,1 6-1,-1 19 856,-33 99 2030,8-36-1670,15-52-865,-20 102 1004,27-121-1339,1-1 1,0 0-1,2 0 1,0 0-1,5 27 0,-5-44-137,0 1 1,1 0-1,-1 0 0,1-1 0,0 1 0,0 0 0,0-1 0,0 1 0,1-1 1,-1 0-1,1 1 0,-1-1 0,1 0 0,0 0 0,0 0 0,0 0 0,0 0 1,0 0-1,0 0 0,0-1 0,1 1 0,-1-1 0,1 0 0,-1 0 0,1 1 0,-1-2 1,1 1-1,0 0 0,0 0 0,-1-1 0,1 0 0,0 1 0,0-1 0,-1 0 1,1-1-1,0 1 0,0 0 0,4-2 0,8-1 8,0-1-1,-1-1 1,1 0-1,-1-1 1,23-12-1,-7 1-93,0-2-1,-1 0 0,-1-2 1,-1-2-1,0 0 0,-2-1 1,-1-2-1,-1 0 1,-1-2-1,-2 0 0,-1-2 1,-1 0-1,-1-1 0,14-38 1,-26 56 22,-1 1 0,-1-1 0,0 0 0,-1 0 0,0 0 0,-1-1 0,-1 1 0,0 0 0,-2-14 0,1 19-42,0 1 1,-1 0-1,0 1 0,0-1 0,-1 0 0,1 1 1,-1-1-1,-1 1 0,1 0 0,-1 0 1,0 0-1,-1 0 0,0 1 0,1 0 0,-1 0 1,-1 0-1,-10-8 0,15 13 83,-1-1-184,0 0 1,0 0-1,-1 0 1,1-1-1,0 1 1,0-1-1,1 1 1,-1-1-1,0 0 1,0 0-1,1 0 1,-1 1-1,1-2 1,0 1-1,-1 0 1,1 0-1,0 0 1,0-1-1,0 1 1,1 0-1,-1-1 1,0-4-1,1-13-1553</inkml:trace>
</inkml:ink>
</file>

<file path=ppt/ink/ink1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52:37.286"/>
    </inkml:context>
    <inkml:brush xml:id="br0">
      <inkml:brushProperty name="width" value="0.05" units="cm"/>
      <inkml:brushProperty name="height" value="0.05" units="cm"/>
    </inkml:brush>
  </inkml:definitions>
  <inkml:trace contextRef="#ctx0" brushRef="#br0">482 28 944,'0'-2'150,"0"1"-1,0 0 0,0-1 1,0 1-1,0 0 0,0-1 1,0 1-1,-1 0 0,1-1 0,0 1 1,-1 0-1,1-1 0,-1 1 1,1 0-1,-1 0 0,0 0 0,1-1 1,-3-1-1,2 3-95,1 0 1,-1 0-1,0-1 0,1 1 1,-1 0-1,0 0 0,0 0 1,1 0-1,-1 0 0,0 0 0,1 0 1,-1 0-1,0 1 0,0-1 1,1 0-1,-1 0 0,0 1 1,1-1-1,-1 0 0,0 1 1,1-1-1,-1 0 0,1 1 1,-2 0-1,-3 4 133,-1 0 0,1 0 0,0 1 0,1-1 0,-1 1 0,-3 7 0,-21 45 346,2 2 1,2 0-1,-21 85 0,16-52-337,-59 168 94,-58 183-185,140-421-108,2 1 0,0 0 0,1 1 0,2-1 0,1 1 0,0-1 0,6 45 0,-4-67-2,-1-1 1,0 1-1,1-1 0,-1 0 1,1 1-1,0-1 0,-1 0 0,1 0 1,0 0-1,0 1 0,0-1 1,0 0-1,0 0 0,0 0 0,0 0 1,0-1-1,0 1 0,1 0 1,-1 0-1,0-1 0,0 1 0,1 0 1,-1-1-1,0 0 0,1 1 0,-1-1 1,1 0-1,-1 1 0,1-1 1,-1 0-1,0 0 0,1 0 0,-1-1 1,1 1-1,2-1 0,2 0-44,1 0 0,-1-1 0,0 1 0,1-1 0,-1-1 0,0 0-1,6-3 1,11-9-96,0-1 1,-1-1-1,35-36 0,56-71-9,-63 67 116,-48 55 39,94-97-33,-86 89 38,1 2 0,-1 0 1,1 0-1,1 0 0,-1 2 0,1-1 0,1 2 0,13-6 0,-25 11 10,1-1 0,0 0 0,0 1-1,0-1 1,0 1 0,0-1 0,-1 1 0,1 0-1,0 0 1,0 0 0,0 0 0,0 0 0,0 0-1,0 1 1,0-1 0,0 1 0,0-1 0,-1 1-1,1 0 1,0 0 0,0 0 0,-1-1 0,1 2-1,0-1 1,1 2 0,-1-1 6,-1 0 1,0 1-1,0-1 1,0 1-1,0-1 0,0 1 1,-1 0-1,1-1 0,-1 1 1,0 0-1,0 0 1,0-1-1,0 1 0,0 0 1,-1 4-1,-2 8 38,0-1-1,-1 0 1,-1 0-1,0 0 1,-12 21-1,-5 0-98,-1-2 0,-1 0 0,-2-2-1,-2-1 1,0-1 0,-2-1 0,-1-1 0,-1-2-1,-2-2 1,0-1 0,-1-1 0,-74 31 0,104-50-148,0 0 1,0 0-1,0 0 1,0-1 0,0 0-1,-1 0 1,1 0-1,0-1 1,-1 0 0,-7 0-1,12-1 92,-1 1 0,1-1 0,0 1 0,-1-1 0,1 0 0,0 0 0,-1 0 0,1 1-1,0-1 1,0 0 0,0 0 0,0-1 0,0 1 0,0 0 0,0 0 0,0 0 0,0-1 0,1 1-1,-1 0 1,1-1 0,-1 1 0,1-1 0,-1 1 0,1-1 0,0 1 0,-1-1 0,1 1 0,0-1-1,0 1 1,0-1 0,0 1 0,0-1 0,1 1 0,-1 0 0,0-1 0,1 1 0,0-3 0,8-31-1015</inkml:trace>
</inkml:ink>
</file>

<file path=ppt/ink/ink1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52:37.618"/>
    </inkml:context>
    <inkml:brush xml:id="br0">
      <inkml:brushProperty name="width" value="0.05" units="cm"/>
      <inkml:brushProperty name="height" value="0.05" units="cm"/>
    </inkml:brush>
  </inkml:definitions>
  <inkml:trace contextRef="#ctx0" brushRef="#br0">23 116 960,'8'-22'475,"-3"11"67,-1-1 0,0 0-1,-1 0 1,0-1-1,2-17 1,-5 27 405,1 8-656,0 0-1,0-1 1,-1 1-1,1 0 1,-1 0 0,0 0-1,-1 0 1,0 9-1,-1 9 144,2 87 401,2 31-560,-20 163 0,-14 42-636,26-116-4182,6-229 4431,0 1 0,0 0-1,-1 0 1,1 0-1,0-1 1,1 1 0,-1 0-1,0 0 1,0 0 0,1-1-1,-1 1 1,1 0-1,0 0 1,-1-1 0,1 1-1,0 0 1,0-1-1,0 1 1,0-1 0,0 1-1,0-1 1,1 0 0,2 3-1,12-1-1071</inkml:trace>
</inkml:ink>
</file>

<file path=ppt/ink/ink1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52:37.950"/>
    </inkml:context>
    <inkml:brush xml:id="br0">
      <inkml:brushProperty name="width" value="0.05" units="cm"/>
      <inkml:brushProperty name="height" value="0.05" units="cm"/>
    </inkml:brush>
  </inkml:definitions>
  <inkml:trace contextRef="#ctx0" brushRef="#br0">126 0 864,'0'0'993,"0"15"159,-10 7 81,-7 2-129,-2 9-191,-3 4-401,1-7-208,2 1-192,2-10-208,17-5-464,6-20-2657,9-14 2160,0-1 65</inkml:trace>
</inkml:ink>
</file>

<file path=ppt/ink/ink1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52:38.284"/>
    </inkml:context>
    <inkml:brush xml:id="br0">
      <inkml:brushProperty name="width" value="0.05" units="cm"/>
      <inkml:brushProperty name="height" value="0.05" units="cm"/>
    </inkml:brush>
  </inkml:definitions>
  <inkml:trace contextRef="#ctx0" brushRef="#br0">2 32 304,'0'-3'1170,"-1"5"-473,1 11-237,-1-12-465,1 0 0,0 0 1,0 0-1,0 0 0,0 0 1,0-1-1,0 1 0,0 0 1,1 0-1,-1 0 0,0 0 1,0 0-1,1 0 0,-1-1 1,0 1-1,1 0 1,-1 0-1,1 0 0,-1-1 1,1 1-1,0 0 0,-1-1 1,1 1-1,0 0 0,-1-1 1,1 1-1,0-1 0,0 1 1,-1-1-1,3 1 0,10-1-115,0 0 0,1-1 0,-1-1 0,0 0 0,0-1 0,0 0 0,0-1 0,0-1 0,12-6 0,-25 11 196,1 0 0,-1-1 0,0 1 0,1 0 0,-1 0 0,1-1 0,-1 1 0,0 0 0,1 0 0,-1 0 0,1 0 0,-1 0 0,1-1 0,-1 1 0,0 0 0,1 0 0,-1 0 0,1 0 0,-1 0 0,1 0 0,-1 0 0,1 1 0,-1-1 0,1 0 0,-1 0 0,0 0 0,1 0 0,-1 0-1,1 1 1,-1-1 0,0 0 0,1 0 0,-1 1 0,1-1 0,-4 18 1558,-23 32 249,20-38-1112,-12 22 505,3 2 0,0-1-1,-12 51 1,23-68-1195,0 0 0,1 1-1,1-1 1,1 1 0,0-1-1,2 1 1,0 0 0,7 36-1,-7-51-200,0 1-1,0 0 0,1 0 1,-1 0-1,1-1 0,0 1 1,1-1-1,-1 0 0,1 0 1,0 1-1,0-2 1,0 1-1,0 0 0,1-1 1,-1 1-1,1-1 0,0 0 1,8 5-1,-7-6-190,0-1 0,0 1-1,1-1 1,-1 0 0,0 0 0,1 0 0,-1-1 0,1 0 0,-1 0 0,1 0-1,-1-1 1,0 0 0,1 0 0,7-3 0,4-2-263,0-1 0,-1 0 1,0-2-1,0 0 0,-1 0 1,0-2-1,-1 0 0,0 0 1,16-18-1,15-21 283,-13 13 858,1 1 1,1 2 0,59-44 0,-92 77 637,-1 5 396,-1 14-607,-2 0 0,0 0 0,-1 0 0,-1-1 0,0 0 0,-2 0 0,-8 18 0,7-19-781,1 2 0,0-1 0,2 1 0,0 0-1,0 0 1,2 0 0,-1 21 0,3-22-329,2 27-1314,-1-43 1307,0 0 0,0 0-1,0 0 1,0 0 0,1 0 0,-1 0 0,0 0 0,1 0-1,-1 0 1,0-1 0,1 1 0,-1 0 0,1 0 0,0 0 0,-1 0-1,1-1 1,0 1 0,-1 0 0,1-1 0,0 1 0,0 0-1,-1-1 1,1 1 0,0-1 0,0 0 0,0 1 0,0-1-1,0 1 1,0-1 0,0 0 0,0 0 0,2 0 0,2 0-300,1 0 0,0-1 0,-1 0 0,1 0 0,-1-1 1,0 1-1,1-1 0,-1 0 0,0-1 0,0 1 0,0-1 0,-1 0 0,1 0 1,0-1-1,-1 1 0,0-1 0,7-9 0,21-21-785</inkml:trace>
  <inkml:trace contextRef="#ctx0" brushRef="#br0" timeOffset="1">768 231 400,'-17'-53'688,"-4"6"193,2 17 159,-7 3 145,5 11 47,6 7-127,4-3-337,11 7-399,0 1-193,15-2-3250,17-4 1281,13-1 385</inkml:trace>
</inkml:ink>
</file>

<file path=ppt/ink/ink1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52:38.619"/>
    </inkml:context>
    <inkml:brush xml:id="br0">
      <inkml:brushProperty name="width" value="0.05" units="cm"/>
      <inkml:brushProperty name="height" value="0.05" units="cm"/>
    </inkml:brush>
  </inkml:definitions>
  <inkml:trace contextRef="#ctx0" brushRef="#br0">510 661 496,'-25'9'891,"0"0"1,-32 6-1,33-10 121,0 2-1,0 1 1,-30 14 0,32-9-349,0 1 0,1 1 1,0 1-1,1 1 0,1 0 1,1 2-1,0 0 0,2 1 1,0 1-1,1 0 1,1 1-1,1 1 0,-10 25 1,19-39-625,1-1 1,0 1 0,1 0 0,0 0 0,0 0 0,1 0 0,0 0-1,0 0 1,1 1 0,0-1 0,1 0 0,2 12 0,-2-18-86,0 0 0,0 0 0,0 0 1,1 0-1,-1 0 0,1 0 1,0 0-1,-1 0 0,1 0 0,0-1 1,1 1-1,-1-1 0,0 0 0,1 0 1,-1 1-1,1-1 0,0-1 1,0 1-1,0 0 0,0-1 0,0 0 1,0 1-1,0-1 0,0 0 0,0-1 1,1 1-1,-1-1 0,0 1 1,0-1-1,1 0 0,-1 0 0,0 0 1,1-1-1,-1 1 0,0-1 0,4-1 1,9-1-377,-1-2 0,1 0 0,-1-1 0,0-1 0,-1 0 0,1-1 0,-1 0 0,-1-1 0,19-16 0,1-3-397,-2-2-1,39-46 1,-44 42 586,-1-1 0,-1-1 0,-2-1 0,-2-2 1,-2 0-1,-1-1 0,-2 0 0,-1-1 0,10-56 0,-10 21 778,5-90 0,-11-78 4197,-8 242-4627,0 0 1,0-1-1,0 1 1,0 0-1,0 0 1,0 0-1,-1 0 1,1 0-1,-1 0 1,1 0-1,-1 0 1,0 0-1,0 0 1,0 0-1,0 0 1,-2-2-1,-2 0 142,-1 0-1,0 0 0,0 1 0,0-1 0,0 2 0,-7-4 0</inkml:trace>
</inkml:ink>
</file>

<file path=ppt/ink/ink1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52:39.503"/>
    </inkml:context>
    <inkml:brush xml:id="br0">
      <inkml:brushProperty name="width" value="0.05" units="cm"/>
      <inkml:brushProperty name="height" value="0.05" units="cm"/>
    </inkml:brush>
  </inkml:definitions>
  <inkml:trace contextRef="#ctx0" brushRef="#br0">459 1 10197,'-11'2'848,"5"4"-782,1 1 0,0 0 1,0-1-1,0 2 0,1-1 0,0 1 0,1-1 1,0 1-1,0 0 0,0 0 0,1 0 0,-2 12 0,2-11-64,-3 31 848,7 27-6007,-1-23 2447,0-40 2611,-1-1 0,0 0-1,1 1 1,-1-1 0,1 0-1,0 1 1,0-1 0,0 0-1,1 0 1,-1 0 0,1 0 0,0 0-1,0 0 1,0 0 0,4 4-1,11 17-309,-17-24 412,0 0 0,1 0 0,-1 1 0,0-1 0,0 0-1,0 0 1,0 0 0,0 0 0,1 1 0,-1-1 0,0 0 0,0 0 0,0 1 0,0-1 0,0 0 0,0 0-1,0 0 1,0 1 0,0-1 0,0 0 0,0 0 0,0 1 0,0-1 0,0 0 0,0 0 0,0 1 0,0-1-1,0 0 1,0 0 0,0 0 0,0 1 0,0-1 0,0 0 0,0 0 0,-1 1 0,1-1 0,0 0 0,0 0-1,0 0 1,0 0 0,-1 1 0,-11-3 41,-14-11 41,24 13-48,-15-13 214,15 11-209,1 1-1,-1 0 0,1 0 1,-1-1-1,1 1 0,-1 0 1,0 0-1,0 0 0,1 1 1,-1-1-1,-3-1 0,-10-4 976,-13-3 255,23 9-1027,1-1-74,1 1 1,-1-1 0,0 1 0,0 0-1,0 1 1,0-1 0,0 0-1,0 1 1,1 0 0,-1 0 0,0 0-1,0 1 1,1-1 0,-1 1-1,1 0 1,0 0 0,-1 0 0,1 0-1,0 0 1,0 1 0,0-1-1,-3 6 1,-19 19 665,-86 111 917,98-120-1728,1 1-1,0 0 1,1 1 0,2 0 0,-13 36-1,22-55-31,-1 1-1,0-1 0,1 1 0,0-1 1,-1 1-1,1-1 0,0 1 1,-1 0-1,1-1 0,0 1 0,0 0 1,0-1-1,1 1 0,-1-1 0,0 1 1,1-1-1,-1 1 0,1 0 1,-1-1-1,1 1 0,0-1 0,-1 0 1,1 1-1,2 1 0,-2-2-19,1 0 0,0 0 0,0 0 0,0 0 0,-1-1 0,1 1 0,0-1 0,0 0 0,0 1 0,0-1 0,0 0 0,0 0-1,0 0 1,0 0 0,0 0 0,3-1 0,8-2-153,-1-1 0,0 0 0,0 0-1,21-12 1,-7 0 134,-1-1 0,0-1-1,-1-1 1,-1-1 0,-1-1 0,-1-1 0,-1-1 0,0 0-1,-2-2 1,-1 0 0,-1-1 0,-1-1 0,-2 0-1,0-1 1,10-38 0,-15 31 2119,-10 30-99,-8 18-1339,2 2-574,0 1 1,2 0-1,0 0 1,0 0-1,2 0 0,0 1 1,-3 29-1,4-6-151,2 0 0,4 49 0,-3-86 51,0 1 1,1 0 0,-1-1-1,0 1 1,1-1-1,0 1 1,0-1-1,0 1 1,1-1-1,-1 0 1,1 1-1,-1-1 1,1 0 0,0 0-1,1 0 1,-1 0-1,0-1 1,1 1-1,-1-1 1,1 1-1,0-1 1,0 0-1,0 0 1,6 3 0,-2-3-166,0 0 0,1 0 0,-1-1 0,1 0 0,-1 0-1,1-1 1,-1 0 0,1 0 0,0-1 0,13-3 0,-13 1-301,0-1-1,0 1 0,0-1 0,-1-1 0,0 0 0,0 0 0,0 0 0,-1-1 0,1 0 0,-1 0 1,-1 0-1,1-1 0,-1 0 0,0 0 0,3-8 0,8-20-1272</inkml:trace>
</inkml:ink>
</file>

<file path=ppt/ink/ink1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52:40.030"/>
    </inkml:context>
    <inkml:brush xml:id="br0">
      <inkml:brushProperty name="width" value="0.05" units="cm"/>
      <inkml:brushProperty name="height" value="0.05" units="cm"/>
    </inkml:brush>
  </inkml:definitions>
  <inkml:trace contextRef="#ctx0" brushRef="#br0">470 694 640,'-1'-1'269,"-1"0"1,1 1-1,-1-1 0,1 0 0,-1 0 0,0 1 0,1-1 0,-1 1 0,0 0 1,0-1-1,1 1 0,-1 0 0,0 0 0,0 0 0,1 0 0,-5 1 0,-35 1 1815,32 1-1644,-1 0-1,1 0 0,0 1 0,0 0 0,1 0 1,-1 1-1,-13 10 0,-58 50 1474,60-47-1460,-13 12 228,-55 62-1,76-77-633,0-1 0,2 1 0,0 1 0,1 0 0,0 0 0,1 1 0,-7 21 0,14-33-47,0-1-1,0 1 1,0-1-1,0 1 1,1-1 0,0 1-1,0 0 1,0-1-1,0 1 1,1-1 0,0 1-1,0-1 1,0 1-1,0-1 1,3 5-1,-3-7-3,0 0 0,1-1 0,-1 1 0,1 0 0,-1-1 0,1 1 0,0-1-1,-1 0 1,1 0 0,0 0 0,0 0 0,0 0 0,0 0 0,0 0 0,0 0 0,0-1-1,0 1 1,0-1 0,1 0 0,-1 1 0,0-1 0,0 0 0,0 0 0,0 0-1,1-1 1,-1 1 0,0-1 0,0 1 0,0-1 0,0 1 0,0-1 0,0 0 0,2-1-1,16-7-184,0-1 1,-1 0-1,0-2 0,-1 0 0,0-1 0,-1 0 0,-1-2 0,0 0 0,21-26 0,-6 2-166,-2 0 1,-2-2-1,27-53 0,-10 2 28,-4-1-1,-5-3 1,44-183-1,-52 187 430,2-6 842,-22 35 2847,-8 74-3308,0 0 0,-2 0 0,1-1 0,-1 1 0,-1-1 0,-6 14 0,-9 28 362,-1 16-617,3 1 1,3 2-1,3-1 0,3 1 1,3 1-1,6 96 0,2-147-316,0 1 0,1-1 0,0 0-1,2 0 1,1 0 0,1-1 0,0 0 0,1-1 0,2 0-1,16 25 1,-21-36-20,0 0-1,0-1 0,1 0 1,-1 0-1,2 0 1,-1-1-1,1 0 0,0-1 1,0 0-1,0 0 1,1 0-1,0-1 0,0-1 1,0 1-1,0-1 1,0-1-1,1 0 0,-1 0 1,1-1-1,0 0 0,-1-1 1,1 0-1,0 0 1,-1-1-1,11-2 0,-8 0 76,0-1-1,-1-1 1,0 0-1,0 0 0,0-1 1,-1 0-1,1-1 1,-1 0-1,17-17 0,-11 9-128,0-1-1,-2-1 0,0 0 0,19-31 1,-31 45-440,-1 0-1,1 0 1,-1 0 0,0 0 0,0 0 0,0-1 0,-1 1 0,1 0 0,-1-1 0,1 1 0,-1-7 0</inkml:trace>
</inkml:ink>
</file>

<file path=ppt/ink/ink1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52:41.551"/>
    </inkml:context>
    <inkml:brush xml:id="br0">
      <inkml:brushProperty name="width" value="0.05" units="cm"/>
      <inkml:brushProperty name="height" value="0.05" units="cm"/>
    </inkml:brush>
  </inkml:definitions>
  <inkml:trace contextRef="#ctx0" brushRef="#br0">156 105 784,'-15'-1'296,"8"1"-144,1 0 1,-1 0 0,1 0-1,-1 1 1,1-1 0,-1 2-1,1-1 1,0 1 0,-8 3 0,-41 14 1562,50-16-1082,5-3-597,-1 0 0,1 0 0,-1 0 0,1 0 0,0 0 0,-1 0 0,1 1 0,-1-1 0,1 0 0,0 0 0,-1 1 0,1-1-1,0 0 1,-1 0 0,1 1 0,0-1 0,-1 0 0,1 1 0,0-1 0,0 0 0,-1 1 0,1-1 0,0 1 0,0-1 0,0 0 0,0 1 0,-1-1 0,1 1 0,0-1 0,0 1 0,0-1 0,0 0 0,0 1 0,0-1 0,0 1 0,0-1 0,0 1 0,1-1 0,-1 0 0,0 1-1,0-1 1,0 1 0,0-1 0,1 0 0,-1 1 0,0-1 0,0 1 0,1-1 0,-1 0 0,0 1 0,0-1 0,1 0 0,-1 0 0,0 1 0,1-1 0,-1 0 0,1 0 0,-1 1 0,0-1 0,1 0 0,-1 0 0,1 0 0,-1 0 0,3 2 110,0 0 0,0-1 0,0 1 0,0-1 0,0 0 0,0 0 1,1 0-1,-1 0 0,0 0 0,0-1 0,1 0 0,4 1 0,53-3 892,-27 0-523,92-4 284,193-35 1,-76 6-772,-205 31-36,338-23-749,-364 27 643,-8 0 6,0 1 0,-1-1 0,1 0 0,0-1 0,0 1 1,0-1-1,0 0 0,0 0 0,6-2 0,-10 3 80,0 0 1,0 0-1,0 0 1,1 0-1,-1 0 0,0 0 1,0-1-1,0 1 1,0 0-1,0 0 0,0 0 1,1 0-1,-1 0 0,0 0 1,0 0-1,0-1 1,0 1-1,0 0 0,0 0 1,0 0-1,0 0 1,0 0-1,0-1 0,0 1 1,0 0-1,0 0 0,0 0 1,0 0-1,0-1 1,0 1-1,0 0 0,0 0 1,0 0-1,0 0 0,0-1 1,0 1-1,0 0 1,0 0-1,0 0 0,0 0 1,0 0-1,0-1 1,0 1-1,0 0 0,0 0 1,-1 0-1,1 0 0,0 0 1,0-1-1,-12-5-804,-13-2-284,-140-7-2604,73 9 2656,-95 2 431,134 4 820,50 0-145,0 0 0,-1 0-1,1 0 1,0 0-1,-1 1 1,1 0-1,0-1 1,-1 1-1,1 0 1,0 1-1,0-1 1,0 1-1,0-1 1,0 1-1,-4 4 1,6-6-32,1 0 1,0 0-1,0 0 0,-1 0 1,1 0-1,0 0 0,0 0 1,0 1-1,-1-1 1,1 0-1,0 0 0,0 0 1,0 0-1,-1 1 1,1-1-1,0 0 0,0 0 1,0 0-1,0 1 0,0-1 1,0 0-1,0 0 1,0 1-1,-1-1 0,1 0 1,0 0-1,0 1 1,0-1-1,0 0 0,0 0 1,0 1-1,0-1 0,0 0 1,0 0-1,1 1 1,-1-1-1,0 0 0,0 0 1,0 1-1,0-1 0,0 0 1,0 0-1,0 0 1,1 1-1,-1-1 0,0 0 1,0 0-1,0 0 1,0 0-1,1 1 0,-1-1 1,0 0-1,0 0 0,0 0 1,1 0-1,-1 0 1,0 0-1,0 1 0,1-1 1,-1 0-1,0 0 1,0 0-1,1 0 0,16 2 297,760-2 581,-772 0-880,0 0 0,0 0 0,0 1 0,0-1-1,0 1 1,8 3 0,-13-4-5,1 0 0,-1 0 0,1 1 0,-1-1 0,1 0 1,-1 1-1,1-1 0,-1 0 0,1 1 0,-1-1 0,1 1 0,-1-1 0,1 1 0,-1-1 1,0 1-1,1-1 0,-1 1 0,0-1 0,1 1 0,-1 0 0,0-1 0,0 2 0,0-1 3,0 0-1,0 1 0,0-1 1,-1 0-1,1 0 0,0 0 0,-1 0 1,1 1-1,-1-1 0,0 0 1,1 0-1,-1 0 0,0 0 1,0 0-1,1 0 0,-3 1 0,-6 7 36,-1-1 0,-1 0-1,1 0 1,-1-1-1,-1 0 1,-19 8 0,-83 28 104,90-34-118,-437 171-2284,447-177 1355</inkml:trace>
</inkml:ink>
</file>

<file path=ppt/ink/ink1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52:42.427"/>
    </inkml:context>
    <inkml:brush xml:id="br0">
      <inkml:brushProperty name="width" value="0.05" units="cm"/>
      <inkml:brushProperty name="height" value="0.05" units="cm"/>
    </inkml:brush>
  </inkml:definitions>
  <inkml:trace contextRef="#ctx0" brushRef="#br0">499 94 400,'61'-93'2820,"-60"92"-2228,-6 166 5032,0-110-4973,-2 1 0,-20 71 0,-111 286 271,-35-10-1093,-16 43-5812,183-432 5383,4-11 440,1-1-1,0 0 1,0 1-1,0-1 0,0 0 1,0 1-1,0 0 1,1-1-1,-1 1 0,1-1 1,0 1-1,0 0 1,0-1-1,0 1 1,0 3-1,9-3-1210</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1:55:18.464"/>
    </inkml:context>
    <inkml:brush xml:id="br0">
      <inkml:brushProperty name="width" value="0.05" units="cm"/>
      <inkml:brushProperty name="height" value="0.05" units="cm"/>
    </inkml:brush>
  </inkml:definitions>
  <inkml:trace contextRef="#ctx0" brushRef="#br0">1 173 1937,'2'0'399,"0"0"1,0 1-1,0-1 0,0 1 1,0-1-1,1 1 0,-1 0 1,0 0-1,0 0 0,-1 0 1,1 0-1,0 0 1,0 0-1,0 1 0,-1-1 1,1 1-1,-1-1 0,1 1 1,-1-1-1,0 1 0,1 0 1,-1 0-1,0 0 0,0 0 1,0 0-1,-1 0 1,1 0-1,0 0 0,-1 0 1,1 0-1,-1 0 0,0 4 1,3 10 1122,-2 0 1,0 1-1,-3 23 1,1-13-380,1-9-645,0 0 0,-1-1 0,-1 1 0,-1-1 0,-6 23 0,4-20-294,1-1 0,0 1 0,-1 29 0,5-45-140,12-26-488,15-16-133,7-9-668,36-68 0,-53 86 723,1 1-1,2 2 0,0 0 1,2 0-1,1 2 0,34-28 1,-48 43 160,13-9-1896,1 1 0,0 2 0,1 0 0,45-20-1,-32 17-1190,-11 1-829</inkml:trace>
</inkml:ink>
</file>

<file path=ppt/ink/ink1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52:42.747"/>
    </inkml:context>
    <inkml:brush xml:id="br0">
      <inkml:brushProperty name="width" value="0.05" units="cm"/>
      <inkml:brushProperty name="height" value="0.05" units="cm"/>
    </inkml:brush>
  </inkml:definitions>
  <inkml:trace contextRef="#ctx0" brushRef="#br0">124 439 848,'15'-34'237,"86"-179"1162,-90 192-1112,2 0 0,0 1-1,2 1 1,0 1 0,1 0 0,1 1-1,30-25 1,-45 40-222,0 1-1,0-1 1,0 1-1,0-1 1,0 1-1,0 0 1,0 0-1,0 0 1,1 0-1,-1 0 1,0 1-1,1-1 1,-1 1-1,1-1 1,-1 1-1,0 0 1,1 0-1,-1 0 1,1 0-1,-1 1 1,1-1-1,3 2 1,-3-1 13,-1 1 1,1 0 0,-1 0-1,0 0 1,0 0-1,0 0 1,0 0 0,0 0-1,0 1 1,-1-1 0,1 1-1,-1-1 1,1 1-1,-1 0 1,1 5 0,2 4 59,-1 1 1,0 0-1,-2 0 1,1 0-1,-1 0 1,-1 0-1,-2 17 1,-4 3-91,-1 0 0,-2-1 0,-1 0 0,-1 0 0,-2-2 0,-1 1 0,-34 52 0,14-33-281,-1-2 0,-3-2 1,-66 64-1,93-99-73,0 0 0,0-1-1,-1 0 1,0-1 0,-1 0 0,0-1 0,0-1-1,-15 7 1,27-14 246,0 1 0,0-1 0,1 0 0,-1 1 0,0-1 0,0 0-1,0 0 1,0 0 0,0 1 0,0-1 0,1 0 0,-1 0 0,0 0 0,0-1 0,0 1 0,0 0 0,0 0 0,0 0-1,0-1 1,1 1 0,-1 0 0,0-1 0,0 1 0,0-1 0,1 1 0,-1-1 0,0 1 0,1-1 0,-1 0-1,0 1 1,1-1 0,-1 0 0,1 1 0,-1-1 0,1 0 0,-1 0 0,1 0 0,-1 1 0,1-1 0,0 0-1,0 0 1,-1 0 0,1-1 0,-2-21-1148</inkml:trace>
</inkml:ink>
</file>

<file path=ppt/ink/ink1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52:43.078"/>
    </inkml:context>
    <inkml:brush xml:id="br0">
      <inkml:brushProperty name="width" value="0.05" units="cm"/>
      <inkml:brushProperty name="height" value="0.05" units="cm"/>
    </inkml:brush>
  </inkml:definitions>
  <inkml:trace contextRef="#ctx0" brushRef="#br0">245 121 480,'47'-118'1833,"-47"118"-1809,0 1 0,0-1 0,1 0 0,-1 1-1,0-1 1,0 1 0,0-1 0,1 1 0,-1-1 0,0 0 0,0 1-1,1-1 1,-1 1 0,0-1 0,1 0 0,-1 1 0,1-1 0,-1 0-1,0 0 1,1 1 0,-1-1 0,1 0 0,-1 0 0,1 0 0,-1 1-1,0-1 1,1 0 0,-1 0 0,1 0 0,-1 0 0,1 0 0,-1 0 0,1 0-1,-1 0 1,1 0 0,-1 0 0,1 0 0,-1 0 0,1-1 0,-1 1-1,1 0 1,-1 0 0,0 0 0,1-1 0,-1 1 0,1 0 0,-1-1-1,0 1 1,1 0 0,-1-1 0,0 1 0,1 0 0,-1-1 0,0 1 0,1 0-1,-1-1 1,0 1 0,0-1 0,0 1 0,1-1 0,-1 1 0,0-1-1,0 1 1,0-1 0,0 1 0,0-1 0,13 41 1224,-9-10-593,-1 1 1,-1-1-1,-2 1 1,-1 0-1,-9 51 1,-41 151 1218,47-219-1793,-149 443 899,53-182-2158,96-259 476,0-1 0,1 1 0,1 0 0,0-1 0,1 26 0,1-39 561,0-2 76,0 1 1,0-1 0,0 1 0,0-1-1,-1 1 1,1-1 0,0 1-1,0-1 1,0 0 0,0 1-1,0-1 1,0 1 0,0-1-1,0 1 1,0-1 0,0 1 0,1-1-1,-1 1 1,0-1 0,0 1-1,0-1 1,0 0 0,1 1-1,-1-1 1,0 1 0,0-1 0,1 0-1,-1 1 1,0-1 0,1 0-1,-1 1 1,1-1 0,-1 0-1,0 0 1,1 1 0,-1-1-1,1 0 1,-1 0 0,0 0 0,1 1-1,-1-1 1,1 0 0,-1 0-1,1 0 1,-1 0 0,1 0-1,-1 0 1,1 0 0,0 0-1,13 0-1311</inkml:trace>
</inkml:ink>
</file>

<file path=ppt/ink/ink1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52:43.412"/>
    </inkml:context>
    <inkml:brush xml:id="br0">
      <inkml:brushProperty name="width" value="0.05" units="cm"/>
      <inkml:brushProperty name="height" value="0.05" units="cm"/>
    </inkml:brush>
  </inkml:definitions>
  <inkml:trace contextRef="#ctx0" brushRef="#br0">87 67 480,'39'-22'765,"-31"16"-379,1 1 0,0 0-1,0 0 1,0 0 0,0 1-1,1 1 1,0 0 0,-1 0-1,1 1 1,15-2 0,-24 5-328,0-1 0,-1 0 1,1 1-1,0-1 0,-1 1 0,1-1 1,0 1-1,-1-1 0,1 1 0,-1-1 1,1 1-1,-1 0 0,1-1 0,-1 1 1,1 0-1,-1 0 0,0-1 0,1 1 1,-1 0-1,0 0 0,0-1 0,1 1 1,-1 0-1,0 0 0,0 0 0,0-1 1,0 1-1,0 0 0,0 1 1,-1 37 824,1-26-603,-1-2-210,0-1 1,-1-1 0,0 1 0,-1 0 0,0 0 0,0-1-1,-1 0 1,-1 1 0,1-1 0,-1-1 0,-9 13 0,-10 11-60,-41 42 0,60-68-6,-6 6-14,3-3-62,0 0-1,0 0 0,0-1 1,-1 0-1,0-1 1,-1 0-1,-19 11 1,29-18 41,0 0 0,-1 0 1,1 0-1,-1 1 0,1-1 0,0 0 1,-1 0-1,1 0 0,-1 0 1,1 0-1,0 0 0,-1 0 1,1 0-1,-1-1 0,1 1 1,0 0-1,-1 0 0,1 0 1,0 0-1,-1 0 0,1-1 0,0 1 1,-1 0-1,1 0 0,0-1 1,-1 1-1,1 0 0,0 0 1,0-1-1,-1 1 0,1 0 1,0-1-1,0 1 0,-1 0 0,1-1 1,0 1-1,0 0 0,0-1 1,0 1-1,0-1 0,0 0 1,0-26-655,13-25 3,1 24 496,1 1 0,1 0 0,1 1 0,26-31 0,-35 47 205,1 1 0,0-1 1,1 1-1,0 1 0,0 0 0,0 0 1,1 1-1,1 1 0,-1 0 0,1 0 1,0 1-1,23-7 0,-31 11 26,-1 1 0,0-1-1,1 0 1,-1 1 0,0-1 0,1 1 0,-1 0-1,1 0 1,-1 1 0,0-1 0,1 1-1,-1-1 1,1 1 0,-1 0 0,0 1-1,0-1 1,0 0 0,0 1 0,0 0 0,0-1-1,0 1 1,0 0 0,-1 1 0,1-1-1,-1 0 1,1 1 0,-1 0 0,0-1-1,0 1 1,0 0 0,-1 0 0,1 0 0,0 0-1,-1 0 1,0 0 0,0 1 0,0-1-1,0 0 1,-1 1 0,1 4 0,1 14 51,0 0 1,-2 0-1,-1 0 0,-6 43 1,5-51-362,-5 35-2289,8-46 578,7-3-986</inkml:trace>
</inkml:ink>
</file>

<file path=ppt/ink/ink1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52:43.753"/>
    </inkml:context>
    <inkml:brush xml:id="br0">
      <inkml:brushProperty name="width" value="0.05" units="cm"/>
      <inkml:brushProperty name="height" value="0.05" units="cm"/>
    </inkml:brush>
  </inkml:definitions>
  <inkml:trace contextRef="#ctx0" brushRef="#br0">55 1 368,'-2'0'78,"0"0"1,0 0-1,0 1 0,-1-1 0,1 1 1,0-1-1,0 1 0,0 0 0,0 0 1,0 0-1,0 0 0,0 0 0,0 0 1,0 0-1,1 1 0,-1-1 0,0 1 1,1-1-1,-1 1 0,1 0 1,0 0-1,-1-1 0,1 1 0,0 0 1,0 0-1,0 0 0,1 0 0,-1 1 1,0-1-1,1 0 0,-1 0 0,1 3 1,-3 10 189,2-1 1,0 1 0,2 29 0,0-18 59,-1 1-142,1 0-1,2-1 1,7 38-1,-7-54-174,-1 0 0,1 0-1,1-1 1,0 1-1,0-1 1,1 0 0,0 0-1,1-1 1,0 1 0,0-1-1,0-1 1,11 10-1,-13-14-6,-1 0-1,1-1 1,0 0-1,1 0 1,-1 0-1,0 0 1,1-1-1,-1 1 0,1-1 1,-1 0-1,1 0 1,0-1-1,-1 0 1,1 1-1,0-2 1,-1 1-1,1 0 0,-1-1 1,1 0-1,5-1 1,0-1-12,0-1 0,0 0 0,0 0 0,0-1 0,-1 0 0,0 0-1,17-14 1,0-6 219,0-2-1,-2-1 1,-1 0-1,-1-2 1,-2-1-1,-1 0 1,-1-2-1,17-42 1,-27 48 1299,-6 19 541,-4 22 65,-8 27-766,-1-1 0,-2-1-1,-31 63 1,-5 18-794,-64 264-620,106-347-1039,1 1 0,0 74-1,9 12-5124,-3-122 6018,0 0 1,0 0-1,0 0 0,0 0 1,0 0-1,1 0 1,-1 0-1,1 0 0,-1 0 1,1-1-1,0 1 1,0 0-1,0 0 0,0 0 1,0-1-1,0 1 1,0-1-1,1 1 0,-1-1 1,0 1-1,1-1 1,2 2-1,9 0-1783</inkml:trace>
</inkml:ink>
</file>

<file path=ppt/ink/ink1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52:44.143"/>
    </inkml:context>
    <inkml:brush xml:id="br0">
      <inkml:brushProperty name="width" value="0.05" units="cm"/>
      <inkml:brushProperty name="height" value="0.05" units="cm"/>
    </inkml:brush>
  </inkml:definitions>
  <inkml:trace contextRef="#ctx0" brushRef="#br0">244 82 736,'-3'-8'325,"1"1"-1,-1-1 1,-1 1-1,1 0 0,-1 0 1,-10-12-1,13 17-222,-1 1 0,0-1-1,1 1 1,-1-1 0,0 1-1,0 0 1,0 0 0,0 0 0,0 0-1,0 0 1,0 0 0,0 0-1,0 0 1,0 1 0,0 0 0,-1-1-1,1 1 1,0 0 0,0 0-1,-1 0 1,1 0 0,0 0 0,0 1-1,-1-1 1,1 1 0,0-1-1,0 1 1,0 0 0,0 0-1,-3 1 1,-1 2 54,0 0 0,1 0 0,-1 0 0,1 1 0,0 0 0,0 0 0,0 1-1,1-1 1,-1 1 0,-4 10 0,-33 68 936,34-65-1016,0 1 0,2 0 0,1 1 0,0-1 0,1 1 0,1 0 0,2 0 0,0 0 0,1 0 0,5 41 0,1-28-78,3 0 1,0 0-1,2-2 1,1 1-1,32 58 1,29 31 27,-47-83 56,-2 2 1,-1 1 0,27 72 0,-47-105 92,0 1-1,-1 0 0,0 0 1,-1-1-1,0 1 1,0 0-1,-1 0 0,0 0 1,-1 0-1,-4 17 1,4-22-110,0-1 0,0 0 1,-1 0-1,0 0 1,0 0-1,0 0 0,-1 0 1,1-1-1,-1 1 1,0-1-1,0 0 0,0 1 1,0-1-1,0-1 1,-1 1-1,1 0 1,-1-1-1,0 0 0,0 0 1,0 0-1,0 0 1,0-1-1,0 1 0,-1-1 1,1 0-1,-6 1 1,-2-1-140,-1 0 1,1-1 0,0 0-1,0 0 1,-17-4 0,23 3-318,0 0 0,-1-1 0,1 0 1,0 0-1,0 0 0,0-1 0,1 0 1,-1 0-1,1 0 0,-1-1 0,1 1 1,-5-6-1,-3-22-3648,4 21 2147</inkml:trace>
</inkml:ink>
</file>

<file path=ppt/ink/ink1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52:44.862"/>
    </inkml:context>
    <inkml:brush xml:id="br0">
      <inkml:brushProperty name="width" value="0.05" units="cm"/>
      <inkml:brushProperty name="height" value="0.05" units="cm"/>
    </inkml:brush>
  </inkml:definitions>
  <inkml:trace contextRef="#ctx0" brushRef="#br0">12 117 1233,'0'-92'2101,"0"67"3633,1 189-2128,-11 490-905,7-332-6495,4-187-4047,-1-120 6006</inkml:trace>
</inkml:ink>
</file>

<file path=ppt/ink/ink1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52:45.261"/>
    </inkml:context>
    <inkml:brush xml:id="br0">
      <inkml:brushProperty name="width" value="0.05" units="cm"/>
      <inkml:brushProperty name="height" value="0.05" units="cm"/>
    </inkml:brush>
  </inkml:definitions>
  <inkml:trace contextRef="#ctx0" brushRef="#br0">11 128 624,'-10'-114'3831,"10"113"-3793,1 0 0,-1 0-1,1 0 1,-1 1 0,1-1-1,-1 0 1,1 1 0,0-1-1,0 0 1,-1 1 0,1-1-1,0 1 1,0-1 0,-1 1-1,1-1 1,0 1 0,0 0-1,0-1 1,0 1 0,0 0-1,0 0 1,0-1 0,0 1-1,0 0 1,-1 0 0,1 0-1,0 0 1,0 0 0,2 1-1,30 1 114,-26 1-142,0-1 1,0 1-1,0 0 0,0 1 1,0 0-1,-1 0 0,0 0 1,8 8-1,49 49 14,-11-11 27,-17-17 107,41 48 0,-42-44 314,39 34 1,-69-68-451,1 0 0,0 0 0,0-1 0,0 0 0,0 0 0,0 0 0,0-1 0,0 1 0,1-1 0,-1 0 0,1-1 0,-1 1 0,0-1 0,1-1 0,-1 1 1,1-1-1,8-1 0,-3 0-19,0-1 0,0 0 0,-1-1 0,1 0 0,-1 0 0,0-1 0,16-10 0,-11 4-76,-1 0 0,-1-1 0,0 0 0,-1-1 1,0-1-1,-1 0 0,11-16 0,-17 22 58,-1 0-1,0-1 1,0 1 0,0-1 0,-1 1-1,-1-1 1,1 0 0,-1 0 0,-1 0-1,0 0 1,0 0 0,0-1 0,-1 1-1,-1 0 1,-2-15 0,2 20 45,0 1 1,0-1-1,0 0 1,-1 1-1,0-1 1,1 1-1,-1-1 1,0 1-1,-1 0 1,1 0-1,-1 0 1,1 0-1,-1 0 1,0 0-1,0 1 1,-5-4-1,1 2 47,1 1 0,0 0-1,-1 1 1,0-1 0,1 1 0,-1 0 0,0 1-1,-13-2 1,6 3 8,0-1-1,0 2 0,0 0 1,0 0-1,0 2 1,1-1-1,-1 2 1,-24 9-1,-10 10-154,-54 36 1,9 2-5047,90-59 3508</inkml:trace>
</inkml:ink>
</file>

<file path=ppt/ink/ink1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52:45.597"/>
    </inkml:context>
    <inkml:brush xml:id="br0">
      <inkml:brushProperty name="width" value="0.05" units="cm"/>
      <inkml:brushProperty name="height" value="0.05" units="cm"/>
    </inkml:brush>
  </inkml:definitions>
  <inkml:trace contextRef="#ctx0" brushRef="#br0">1 56 1265,'0'0'1768,"6"13"-9,11 48 31,10 78 1,-10-46-1667,-15-54-147,-2-35 30,-1 0 0,1 1 0,0-1-1,0 1 1,0-1 0,1 1 0,0-1 0,0 1 0,0-1 0,0 0 0,1 0 0,-1 1-1,1-1 1,3 5 0,-4-9-5,-1 1-1,1-1 0,0 0 1,-1 0-1,1 0 0,-1 0 0,1 1 1,-1-1-1,1 0 0,0 0 1,-1 0-1,1 0 0,-1 0 1,1 0-1,-1 0 0,1-1 1,0 1-1,-1 0 0,1 0 1,-1 0-1,1-1 0,-1 1 1,1 0-1,-1 0 0,1-1 0,-1 1 1,1 0-1,-1-1 0,1 1 1,-1-1-1,1 0 0,15-17-8,-13 15 15,31-41-617,-3 0-1,28-53 1,-40 62-339,2 1-1,1 0 1,2 1 0,1 2-1,47-46 1,-51 60-122</inkml:trace>
</inkml:ink>
</file>

<file path=ppt/ink/ink1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52:45.934"/>
    </inkml:context>
    <inkml:brush xml:id="br0">
      <inkml:brushProperty name="width" value="0.05" units="cm"/>
      <inkml:brushProperty name="height" value="0.05" units="cm"/>
    </inkml:brush>
  </inkml:definitions>
  <inkml:trace contextRef="#ctx0" brushRef="#br0">2 78 528,'-2'41'495,"2"49"510,0-86-926,1 1 1,0 0-1,-1-1 0,1 1 1,1-1-1,-1 1 0,1-1 1,0 0-1,0 1 0,0-1 1,0 0-1,1 0 0,0-1 1,0 1-1,3 4 1,-1-5-10,0-1 1,0 1 0,0-1 0,0 0 0,0 0 0,0-1 0,1 1 0,-1-1 0,1 0 0,-1-1 0,1 1 0,8-1 0,68-7 282,-57 2-333,-1-2-1,0-1 1,0-1 0,0-1-1,-1-1 1,-1 0 0,0-2 0,-1-1-1,0-1 1,-1-1 0,0 0 0,-2-1-1,0-1 1,28-37 0,-44 52 12,0-1 0,-1 0 0,1 0 0,-1 1 0,1-1 0,-1 0 0,0 0 0,-1 0-1,1 0 1,-1-1 0,0 1 0,0-8 0,0 9 62,0 3-64,0-1 0,-1 1 0,1-1 0,0 1-1,-1 0 1,1-1 0,0 1 0,-1-1 0,1 1-1,0 0 1,-1-1 0,1 1 0,-1 0 0,1 0-1,-1 0 1,1-1 0,-1 1 0,1 0-1,-1 0 1,1 0 0,-1 0 0,1 0 0,-1 0-1,1-1 1,-1 1 0,1 1 0,-1-1 0,1 0-1,-1 0 1,1 0 0,-1 0 0,1 0-1,-1 0 1,1 0 0,0 1 0,-1-1 0,1 0-1,-1 0 1,1 1 0,-1-1 0,1 0 0,0 1-1,-1-1 1,0 1 0,-23 12 734,3 2-397,1 1-1,0 0 0,2 1 0,0 1 0,1 1 0,1 1 1,0 0-1,2 1 0,0 0 0,2 1 0,-12 28 0,20-41-352,1 0 0,0 0 0,1 1-1,0-1 1,0 1 0,1-1 0,0 1-1,1 0 1,0-1 0,0 1 0,3 12-1,-2-18-10,-1 0 0,1 0 0,1 1 0,-1-1-1,1 0 1,0 0 0,-1-1 0,2 1-1,-1 0 1,0-1 0,1 1 0,0-1 0,-1 0-1,1 1 1,1-2 0,-1 1 0,0 0-1,1-1 1,-1 1 0,1-1 0,0 0 0,0 0-1,0 0 1,0-1 0,0 1 0,0-1-1,5 1 1,7 0 14,1 0 0,-1-1 0,1-1 1,0-1-1,0 0 0,-1-1 0,1 0 0,-1-2 0,24-7 0,-32 8-63,0 0 0,0 0 0,-1 0 1,1-1-1,-1 0 0,0 0 0,0-1 0,-1 0 0,1 0 0,-1-1 1,0 0-1,0 0 0,-1 0 0,0-1 0,0 0 0,0 0 0,-1 0 0,0 0 1,-1-1-1,6-14 0,-9 21-86,1-1 1,-1 1-1,1-1 1,-1 1 0,1-1-1,-1 1 1,0-1-1,0 1 1,0-1-1,0 0 1,0 1-1,0-1 1,0 1-1,-1-1 1,1 1 0,-1-1-1,1 1 1,-1-1-1,1 1 1,-1-1-1,0 1 1,0 0-1,1-1 1,-3-1-1,0 2-192,1-1 0,-1 1 0,1 0-1,-1 0 1,1 0 0,-1 1-1,0-1 1,0 1 0,1-1 0,-1 1-1,0 0 1,-5 0 0,-17 0-1181</inkml:trace>
</inkml:ink>
</file>

<file path=ppt/ink/ink1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52:47.323"/>
    </inkml:context>
    <inkml:brush xml:id="br0">
      <inkml:brushProperty name="width" value="0.05" units="cm"/>
      <inkml:brushProperty name="height" value="0.05" units="cm"/>
    </inkml:brush>
  </inkml:definitions>
  <inkml:trace contextRef="#ctx0" brushRef="#br0">146 291 496,'-58'39'1452,"43"-30"-270,-1 1 0,1 1-1,-24 24 1,37-33 56,29-2 259,-11-2-1208,-1-1 0,0 0-1,0-1 1,0 0 0,0-1 0,16-8 0,34-11 309,79-10-420,197-20 0,-76 16-4160,-258 37 3760,-3 1-49,1-1 0,-1 0 0,1 1 0,-1-1-1,0-1 1,1 1 0,-1-1 0,0 1 0,0-1 0,0-1 0,0 1 0,7-6 0,-12 6 126,0 0 1,0 0-1,0 0 0,0 0 0,-1 0 1,1 1-1,-1-1 0,1 0 0,-1 1 1,0-1-1,1 1 0,-1 0 0,0-1 0,0 1 1,0 0-1,-4-1 0,2-1-99,-66-44 88,-90-46 0,153 90 405,-1 0 0,1 0 1,-1 1-1,0 0 1,0 1-1,0 0 0,0 0 1,0 0-1,0 1 0,-8 1 1,4-1 475,10 0-261,19 0 363,-5 1-643,0 0 0,0 1 1,0 0-1,15 5 0,22 5 203,11-2-108,133 26 108,-160-28-360,-1 2 0,0 0 0,51 26-1,-75-32-20,0 1 0,0 0 0,0 0-1,-1 0 1,0 1 0,0 1 0,-1-1 0,10 12-1,-14-15 3,0 0-1,0 1 0,0-1 0,-1 0 0,1 0 0,-1 1 0,0-1 0,0 1 0,0-1 0,0 1 0,-1-1 1,1 1-1,-1 0 0,0-1 0,0 1 0,-1 0 0,1-1 0,-1 1 0,0-1 0,1 1 0,-1-1 0,-1 1 0,1-1 1,-2 4-1,-5 6 19,0 0 0,-1 0 0,-1-1 0,0 0 0,0-1 0,-1 0 0,-17 13 0,-93 61 34,116-81-59,-336 208-2933,333-206 2423,6-5 313,0 0 0,1 0 0,-1 0 1,0 0-1,0 0 0,0 0 1,0 0-1,0-1 0,0 1 0,0-1 1,0 1-1,0-1 0,-2 0 1</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1:55:24.256"/>
    </inkml:context>
    <inkml:brush xml:id="br0">
      <inkml:brushProperty name="width" value="0.05" units="cm"/>
      <inkml:brushProperty name="height" value="0.05" units="cm"/>
    </inkml:brush>
  </inkml:definitions>
  <inkml:trace contextRef="#ctx0" brushRef="#br0">323 497 1249,'-154'8'8871,"80"-2"-832,2-3 3573,71-4-11491,-1 1 0,1 0-1,0 0 1,0 0 0,0 0 0,0 0 0,0 0 0,0 0-1,0 0 1,0 0 0,0 1 0,0-1 0,-1 0-1,1 1 1,0-1 0,0 1 0,1-1 0,-1 1 0,-2 1-1,4-2-87,0 1-1,0 0 0,0-1 0,0 1 0,0-1 1,1 1-1,-1-1 0,0 1 0,0-1 0,0 0 1,0 0-1,1 0 0,-1 0 0,0 0 0,0 0 1,1 0-1,1 0 0,242 1-32,345-6 0,249-11 0,-489 17 0,857-19 0,-1079 14-1568,-80 5-204,1-3 0,-1-1 1,0-3-1,74-17 1,-118 22 1334,0 0-1,0-1 1,-1 1 0,1-1 0,0 1-1,-1-1 1,0 0 0,1-1-1,-1 1 1,0 0 0,0-1 0,0 0-1,3-3 1,-5 4 225,0 0-1,-1 0 1,1 1-1,-1-1 1,1 0-1,-1 0 1,0 0-1,0 0 1,1 0-1,-1 0 1,-1 0-1,1 0 1,0 0-1,0 0 1,-1 1-1,1-1 1,-1 0-1,1 0 1,-1 0-1,0 0 1,0 1 0,0-1-1,0 0 1,0 1-1,0-1 1,-2-1-1,-4-5-166,-1-1 0,0 2-1,0-1 1,0 1 0,-1 0 0,0 1 0,-1 0-1,-9-5 1,-83-36-1163,99 46 1500,-227-105-1905,212 96 1964,0 0 1,0-1-1,1-1 0,-16-14 1,-28-33 3096,61 59-3043,0 0 0,1 0-1,-1 0 1,1 1 0,-1-1-1,0 0 1,1 0 0,-1 0 0,1 0-1,-1 0 1,0 0 0,1 0-1,-1 0 1,1 0 0,-1 0 0,0-1-1,1 1 1,-1 0 0,1 0-1,-1 0 1,0 0 0,1 0 0,-1-1-1,0 1 1,1 0 0,-1 0-1,0-1 1,1 1 0,-1 0 0,0-1-1,0 1 1,1 0 0,-1 0-1,0-1 1,0 1 0,0-1 0,1 1-1,-1 0 1,0-1 0,0 1-1,0 0 1,0-1 0,0 1 0,0-1-1,0 1 1,0 0 0,0-1-1,0 1 1,0-1 0,0 1 0,0 0-1,0-1 1,0 1 0,0-1-1,0 1 1,-1 0 0,1-1 0,0 1-1,0 0 1,0-1 0,-1 1 0,1 0-1,0-1 1,-1 1 0,1 0-1,0-1 1,0 1 0,-1 0 0,36 3 2541,161 58 4268,-168-52-6562,0 1 1,-1 1-1,-1 1 1,1 2-1,-2 1 1,0 0-1,31 27 1,-52-39-311,-1-1 0,1 1 0,-1 0 0,0 0 0,0 1 0,0-1 0,0 0 0,-1 1 1,1 0-1,-1-1 0,0 1 0,0 0 0,0 0 0,-1 1 0,1-1 0,-1 0 0,0 0 0,-1 1 0,1-1 0,0 0 1,-1 1-1,0-1 0,0 1 0,-1-1 0,1 0 0,-1 1 0,0-1 0,0 0 0,0 1 0,-1-1 0,1 0 0,-1 0 1,-3 4-1,-3 7 24,0 0 0,-2 0 0,0-1 0,0 0 0,-1-1 1,-25 23-1,-87 61 23,60-51-63,-20 14-101,-8 6-1973,36-20-3904,46-35 2997,30-9-6337</inkml:trace>
</inkml:ink>
</file>

<file path=ppt/ink/ink1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52:48.278"/>
    </inkml:context>
    <inkml:brush xml:id="br0">
      <inkml:brushProperty name="width" value="0.05" units="cm"/>
      <inkml:brushProperty name="height" value="0.05" units="cm"/>
    </inkml:brush>
  </inkml:definitions>
  <inkml:trace contextRef="#ctx0" brushRef="#br0">2 297 752,'0'-76'1749,"0"49"-19,0 44 1568,-1 112-1164,4 158 110,-1-269-2110,0-1 0,1 0 0,1 1-1,0-1 1,2 0 0,10 23 0,-14-35-78,0-1 0,0 0 0,0 0 0,0 0 0,1 0 0,0 0 0,0 0 0,0-1 0,0 1 0,1-1 0,-1 0 0,1 0 0,0 0 0,0-1 0,0 1 0,0-1 0,0 0 0,0 0 0,1 0 0,-1-1 0,1 1 0,-1-1 0,1 0 0,0-1 0,-1 1 0,1-1 0,0 0 0,5 0 0,3-3 2,0 0 1,-1-1-1,0-1 0,0 0 1,0 0-1,-1-1 1,0-1-1,0 0 0,14-12 1,-2 1-20,-2-1 1,0-1-1,21-27 1,-17 14-43,-1 0 0,-2-2 0,-2 0 0,-1-1 0,-1-2 0,22-70 0,-27 61 881,12-81 0,-18 72 2365,-1-68 1,-22 157-1894,-217 662 312,41-104-2953,146-473 320,-19 53-2256,26-59-3015,36-92 3233,10-32-5397</inkml:trace>
</inkml:ink>
</file>

<file path=ppt/ink/ink1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52:48.651"/>
    </inkml:context>
    <inkml:brush xml:id="br0">
      <inkml:brushProperty name="width" value="0.05" units="cm"/>
      <inkml:brushProperty name="height" value="0.05" units="cm"/>
    </inkml:brush>
  </inkml:definitions>
  <inkml:trace contextRef="#ctx0" brushRef="#br0">63 39 672,'7'-21'1296,"-3"25"635,-8 40-161,-11 13-759,9-37-569,1 0 0,-5 39 0,3 7 214,4-40-441,0 0 0,1 1 0,2-1 1,5 51-1,-5-75-205,1 0 0,-1 0 0,0 0 0,1 0 0,0 0 1,-1 0-1,1 0 0,0 0 0,0 0 0,0-1 0,0 1 0,1 0 0,-1-1 1,0 1-1,1 0 0,-1-1 0,1 0 0,-1 1 0,1-1 0,0 0 0,0 0 1,-1 0-1,3 1 0,-1-1 1,1-1 0,-1 1 1,0-1-1,0 0 0,0 0 1,1 0-1,-1 0 0,0 0 1,0-1-1,0 0 0,0 1 1,0-1-1,5-2 0,5-3-3,1-1-1,-1-1 0,-1 1 1,0-2-1,14-11 0,-13 7-11,0 0-1,-1-1 0,-1 0 1,0-1-1,-1 0 0,0-1 1,-2 0-1,1-1 0,-2 0 1,0 0-1,-2 0 0,1-1 1,-2 0-1,-1 0 0,2-23 1,-5 34 12,0 0 1,-1 0 0,1 0 0,-2 0 0,1 0-1,-1 0 1,0 0 0,-1 1 0,0-1-1,0 1 1,0-1 0,-1 1 0,1 0 0,-2 0-1,1 1 1,0-1 0,-1 1 0,0 0-1,-1 0 1,1 0 0,-1 1 0,-11-7 0,12 8-21,-1 0 0,0 0 0,1 0 0,-1 1 0,0 0 0,0 0 0,0 0 1,-1 1-1,1 0 0,0 0 0,-1 1 0,1 0 0,0 0 0,-1 0 0,1 1 1,0 0-1,0 0 0,-1 0 0,1 1 0,0 0 0,0 0 0,0 1 1,1 0-1,-1 0 0,-7 5 0,5-2-272,0 0 0,1 1 0,0 0 0,0 0 1,0 1-1,1 0 0,0 0 0,1 0 0,-8 16 0,10 2-2317</inkml:trace>
</inkml:ink>
</file>

<file path=ppt/ink/ink1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52:49.490"/>
    </inkml:context>
    <inkml:brush xml:id="br0">
      <inkml:brushProperty name="width" value="0.05" units="cm"/>
      <inkml:brushProperty name="height" value="0.05" units="cm"/>
    </inkml:brush>
  </inkml:definitions>
  <inkml:trace contextRef="#ctx0" brushRef="#br0">19 204 176,'16'-25'771,"0"-2"2100,-16 31-2164,-2 19 208,0-1 0,-1 0 0,-8 27 0,5-22-185,-5 45-1,4-4 141,3-44-546,1 1 1,2 0 0,0 0-1,2-1 1,3 27 0,-3-49-296,-1 0 0,0-1 0,1 1 0,-1-1 0,1 1-1,-1-1 1,1 1 0,0-1 0,0 1 0,-1-1 0,1 0 0,0 1 0,0-1 0,0 0 0,1 0 0,-1 0 0,0 0 0,0 0 0,1 0 0,-1 0 0,0 0 0,1 0 0,-1-1 0,3 2 0,0-1 7,-1-1 0,1 0 1,-1 1-1,1-1 0,-1-1 0,1 1 1,-1 0-1,1-1 0,-1 0 0,1 0 1,2-1-1,9-4 54,0 0-1,0-2 1,25-16 0,0-4-59,-2-2 0,0-2 1,-2-1-1,-2-2 0,-1-2 0,-2 0 1,-2-2-1,-1-2 0,-2 0 1,37-81-1,-59 112-111,0 0 1,0 0 0,-1-1-1,-1 0 1,0 1-1,0-1 1,-1 0-1,0-19 1,-1 30 44,0 0 1,0-1-1,0 1 1,0 0-1,0 0 1,0-1-1,0 1 1,0 0-1,0 0 0,0-1 1,0 1-1,0 0 1,0 0-1,0 0 1,0-1-1,0 1 1,0 0-1,-1 0 1,1-1-1,0 1 1,0 0-1,0 0 0,0 0 1,0 0-1,-1-1 1,1 1-1,0 0 1,0 0-1,0 0 1,-1 0-1,1 0 1,0-1-1,0 1 1,0 0-1,-1 0 0,1 0 1,0 0-1,0 0 1,-1 0-1,1 0 1,0 0-1,0 0 1,-1 0-1,1 0 1,-1 0-1,-13 8-1120,-12 15-1213,24-19 2037,0-1 0,0 0 0,0 1 0,1 0 0,-1-1 0,1 1 0,0 0 0,0-1 0,0 1 0,1 0 0,-1 0 0,1 0 0,0 0 0,1 8 0,-1-4-333,0 14-2140</inkml:trace>
</inkml:ink>
</file>

<file path=ppt/ink/ink1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52:49.889"/>
    </inkml:context>
    <inkml:brush xml:id="br0">
      <inkml:brushProperty name="width" value="0.05" units="cm"/>
      <inkml:brushProperty name="height" value="0.05" units="cm"/>
    </inkml:brush>
  </inkml:definitions>
  <inkml:trace contextRef="#ctx0" brushRef="#br0">130 86 320,'4'-9'376,"13"-39"238,-12 19 2897,-10 104-1962,-3-1-1,-24 98 1,19-106-1177,-54 386 204,63-388-910,3-29-1347,-1-1-1,-13 62 1,6-79-1056</inkml:trace>
</inkml:ink>
</file>

<file path=ppt/ink/ink1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52:50.223"/>
    </inkml:context>
    <inkml:brush xml:id="br0">
      <inkml:brushProperty name="width" value="0.05" units="cm"/>
      <inkml:brushProperty name="height" value="0.05" units="cm"/>
    </inkml:brush>
  </inkml:definitions>
  <inkml:trace contextRef="#ctx0" brushRef="#br0">41 210 576,'-30'-61'1972,"30"61"-1942,0 1 0,0-1 0,0 0-1,0 0 1,0 0 0,0 1 0,0-1 0,0 0 0,0 0 0,0 0 0,0 1 0,-1-1 0,1 0-1,0 0 1,0 0 0,0 1 0,0-1 0,0 0 0,0 0 0,0 0 0,-1 0 0,1 1-1,0-1 1,0 0 0,0 0 0,0 0 0,-1 0 0,1 0 0,0 0 0,0 0 0,0 1 0,-1-1-1,1 0 1,0 0 0,0 0 0,0 0 0,-1 0 0,1 0 0,0 0 0,0 0 0,0 0 0,-1 0-1,1 0 1,0 0 0,0 0 0,0 0 0,-1 0 0,1-1 0,0 1 0,0 0 0,0 0 0,-1 0-1,1 0 1,0 0 0,0 0 0,0 0 0,0-1 0,-1 1 0,1 0 0,0 0 0,0 0-1,0 0 1,0-1 0,0 1 0,-2 16 441,2-16-465,0 3 42,1 0 0,-1 0 0,0 0 1,1 0-1,-1 0 0,1 1 1,0-1-1,0-1 0,0 1 0,1 0 1,-1 0-1,1 0 0,-1-1 0,1 1 1,0 0-1,0-1 0,4 4 1,-2-3-17,0 1 0,1-1 0,0 0 1,0 0-1,0-1 0,0 1 0,0-1 0,1 0 1,5 1-1,12 1-25,0-1 0,-1 0 0,42-2 1,-51-1 18,24-2-178,-1-2 1,69-15 0,22-3-191,-123 21 353,0 1-1,0-1 0,0 1 0,0 0 0,0 0 0,0 0 1,0 1-1,0 0 0,-1-1 0,8 3 0,-9-1 22,1 0 0,0 0-1,-1 1 1,1-1-1,-1 1 1,0-1 0,0 1-1,0-1 1,0 1 0,0 0-1,-1 0 1,3 5-1,-3-5 36,1 1-1,-1-1 1,1 0-1,0 0 0,0 0 1,0 0-1,0 0 0,1 0 1,-1-1-1,1 1 1,0-1-1,0 1 0,0-1 1,0 0-1,0 0 1,0-1-1,5 3 0,-4-4-40,-1 1 0,1-1 0,0 0 0,-1 0 0,1-1 0,0 1 0,-1-1 0,1 0 0,0 1 0,-1-2 0,1 1 0,-1 0 0,0-1 0,1 0 0,-1 1 0,0-1 0,3-3-1,1 0-41,0 1-1,0-2 1,-1 1-1,0-1 0,0 0 1,0 0-1,-1-1 1,0 0-1,0 0 0,-1 0 1,1 0-1,-2-1 0,1 1 1,-1-1-1,4-14 1,-4 8-488,-1-1 1,-1 1-1,0 0 1,0-1-1,-1 1 1,-1-1-1,-1 1 1,-3-18 0,3 11-591</inkml:trace>
</inkml:ink>
</file>

<file path=ppt/ink/ink1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52:50.687"/>
    </inkml:context>
    <inkml:brush xml:id="br0">
      <inkml:brushProperty name="width" value="0.05" units="cm"/>
      <inkml:brushProperty name="height" value="0.05" units="cm"/>
    </inkml:brush>
  </inkml:definitions>
  <inkml:trace contextRef="#ctx0" brushRef="#br0">62 21 800,'0'-1'93,"0"0"0,0 0-1,0 0 1,0 0 0,0 0-1,0 0 1,0 0 0,0 0 0,0 0-1,-1 0 1,1 0 0,0 0-1,-1 0 1,1 1 0,-1-1-1,1 0 1,-1 0 0,1 0-1,-1 0 1,0 1 0,0-2-1,0 2-16,1 1-1,-1-1 0,1 0 0,-1 0 0,0 0 0,1 1 0,-1-1 0,1 0 1,-1 0-1,1 1 0,0-1 0,-1 1 0,1-1 0,-1 0 0,1 1 0,0-1 1,-1 1-1,1-1 0,0 1 0,-1-1 0,1 1 0,0-1 0,0 1 0,-1-1 1,1 1-1,0-1 0,0 1 0,0 0 0,0-1 0,0 1 0,0-1 0,0 1 1,0 0-1,0-1 0,0 2 0,-9 83 1825,2 170 0,1 2-1250,-16 417-343,22-673-308,1-1 1,-1 0 0,0 0-1,0 1 1,0-1-1,1 0 1,-1 0 0,0 0-1,1 1 1,-1-1 0,0 0-1,0 0 1,1 0-1,-1 0 1,0 0 0,1 0-1,-1 1 1,0-1-1,1 0 1,-1 0 0,0 0-1,1 0 1,-1 0 0,0 0-1,1 0 1,-1 0-1,0 0 1,1-1 0,-1 1-1,0 0 1,1 0 0,-1 0-1,0 0 1,1 0-1,-1 0 1,0-1 0,0 1-1,1 0 1,-1 0-1,0-1 1,1 1 0,4-3-21,-1-1 1,1 0 0,0 0 0,-1 0-1,0 0 1,0-1 0,0 1-1,-1-1 1,6-10 0,27-57-202,-22 41 172,22-47-64,-22 42 91,3 1 0,1 0 0,1 1 0,2 1 0,1 1 0,28-32 0,-48 62 23,0 0 0,0 0 0,0 0 0,0 0-1,0 0 1,0 1 0,0-1 0,0 1 0,1-1 0,-1 1 0,1 0-1,-1 0 1,1 0 0,-1 0 0,1 0 0,0 1 0,4-1 0,-5 1 17,-1 0 0,1 1 0,-1 0 0,0-1 0,1 1 0,-1 0 0,0-1 0,0 1 0,1 0 0,-1 0 0,0 0 0,0 0 0,0 0 0,0 0 0,0 0 0,0 1 0,-1-1 0,1 0 0,0 1 0,-1-1 0,1 0 0,0 1 0,-1 1 0,4 10 130,-1 0 1,-1 0 0,0 0-1,-1 0 1,0 20-1,-2-14-102,-1-1 0,0 0 0,-1-1 0,-1 1 0,-1 0 0,-1-1 0,0 0 0,-1 0 0,-1-1 0,0 0 0,-1 0 0,-12 14 0,7-10-112,-1-2 1,-1 1-1,-1-2 1,-1 0 0,0-1-1,-1-1 1,-1-1-1,-31 18 1,45-29-150,1-1 0,-1 1-1,0-1 1,0 0 0,0 0 0,0-1 0,0 0-1,0 0 1,-11 0 0,15-1 102,0 0-1,1 0 1,-1-1 0,0 1-1,0 0 1,1-1 0,-1 1-1,1-1 1,-1 1 0,0-1-1,1 0 1,-1 0 0,1 0-1,0 0 1,-1 0-1,1 0 1,0 0 0,-1 0-1,1-1 1,0 1 0,0 0-1,0-1 1,0 1 0,0-1-1,1 1 1,-1-1 0,0 1-1,1-1 1,-1 0 0,1 1-1,-1-1 1,1 0 0,0 1-1,0-1 1,-1 0 0,1 1-1,1-4 1,-1-31-1287,0-9 129</inkml:trace>
</inkml:ink>
</file>

<file path=ppt/ink/ink1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52:51.059"/>
    </inkml:context>
    <inkml:brush xml:id="br0">
      <inkml:brushProperty name="width" value="0.05" units="cm"/>
      <inkml:brushProperty name="height" value="0.05" units="cm"/>
    </inkml:brush>
  </inkml:definitions>
  <inkml:trace contextRef="#ctx0" brushRef="#br0">0 330 480,'74'9'3300,"-58"-11"-3137,-1-1 0,0-1 0,0 0 1,0-1-1,0 0 0,-1-1 0,0-1 0,21-14 0,-10 5-112,-1-1 0,-1-1 1,35-35-1,-47 41-48,0 0 0,0-1 0,12-20 0,-21 29 1,1 0 0,-1 0 1,0 0-1,0 0 0,-1-1 1,1 1-1,-1-1 0,0 1 1,0-1-1,-1 0 0,1 1 1,-1-1-1,0 0 0,0 1 1,0-1-1,-3-8 1,3 12 19,0 0 0,-1-1 1,1 1-1,0 0 1,-1 0-1,0 0 0,1 0 1,-1-1-1,0 1 1,1 0-1,-1 0 1,0 0-1,0 0 0,0 1 1,0-1-1,0 0 1,0 0-1,0 0 0,0 1 1,0-1-1,0 1 1,0-1-1,-1 1 1,-1-1-1,0 0 17,0 1-1,1 0 1,-1 0 0,1 1-1,-1-1 1,0 1 0,1-1-1,-1 1 1,1 0 0,-1 0-1,-3 1 1,-3 3 89,0 0 1,1 0-1,-1 1 1,1 0-1,-9 10 0,-1 2-60,1 1-1,0 1 0,2 0 1,0 1-1,2 1 1,0 0-1,1 1 0,2 1 1,0-1-1,2 1 0,0 1 1,2 0-1,0 0 1,2 0-1,-2 33 0,6-52-80,0-1 0,0 0 1,0 0-1,0 0 0,1 0 0,0 0 0,0 0 0,0 0 0,1 0 0,-1 0 1,1 0-1,0 0 0,1-1 0,-1 1 0,1-1 0,0 0 0,0 0 0,0 0 1,1 0-1,-1 0 0,1-1 0,0 1 0,0-1 0,0 0 0,0 0 0,1-1 1,-1 1-1,1-1 0,0 0 0,-1 0 0,1-1 0,0 1 0,0-1 0,0 0 1,0 0-1,1-1 0,-1 0 0,8 0 0,4-1-258,0-1 1,0-1-1,0 0 0,-1-1 0,1-1 1,-1-1-1,0 0 0,-1-1 0,1 0 1,14-11-1,-6 3-274,-1-1 1,0-2 0,-1 0-1,0-1 1,22-27-1,-12 4-343</inkml:trace>
</inkml:ink>
</file>

<file path=ppt/ink/ink1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52:52.037"/>
    </inkml:context>
    <inkml:brush xml:id="br0">
      <inkml:brushProperty name="width" value="0.05" units="cm"/>
      <inkml:brushProperty name="height" value="0.05" units="cm"/>
    </inkml:brush>
  </inkml:definitions>
  <inkml:trace contextRef="#ctx0" brushRef="#br0">1 8 256,'0'0'34,"0"-1"-1,0 1 1,0 0 0,0 0-1,0-1 1,0 1 0,0 0-1,0 0 1,0 0-1,0-1 1,0 1 0,0 0-1,0 0 1,0 0 0,0-1-1,0 1 1,0 0-1,0 0 1,0-1 0,0 1-1,0 0 1,0 0 0,0 0-1,1-1 1,-1 1-1,0 0 1,0 0 0,0 0-1,0 0 1,0-1 0,1 1-1,-1 0 1,0 0-1,0 0 1,0 0 0,1 0-1,-1 0 1,0 0 0,0 0-1,0-1 1,1 1-1,-1 0 1,0 0 0,0 0-1,1 0 1,-1 0 0,0 0-1,0 0 1,0 0-1,1 0 1,-1 0 0,0 0-1,0 1 1,0-1 0,1 0-1,-1 0 1,16 13 851,14 26 291,-18-16-817,0 1 1,-1 0-1,-1 1 1,-1 0-1,-2 0 1,0 1-1,-2 0 1,-1 0-1,-1 1 1,-1-1-1,-2 38 1,0-30-123,-2 0-1,-1 0 1,-2 0 0,0-1-1,-3 0 1,-17 50 0,-17 52 128,95-261 54,87-152 0,-115 234-784,3 0 0,43-51 1,-50 70-1431,2 2 1,39-32-1,-26 27-126</inkml:trace>
</inkml:ink>
</file>

<file path=ppt/ink/ink1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52:52.374"/>
    </inkml:context>
    <inkml:brush xml:id="br0">
      <inkml:brushProperty name="width" value="0.05" units="cm"/>
      <inkml:brushProperty name="height" value="0.05" units="cm"/>
    </inkml:brush>
  </inkml:definitions>
  <inkml:trace contextRef="#ctx0" brushRef="#br0">80 1 816,'-15'0'977,"-2"0"-65,2 11 1,4 10 175,1 4 321,-1 6 79,11 6-351,0 5-225,0-6-415,0 1-209,0-1-192,11-9-512,-1-6-897,7-11-688,-8-10-128,8 0 352,-2-6-1072</inkml:trace>
</inkml:ink>
</file>

<file path=ppt/ink/ink1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52:52.706"/>
    </inkml:context>
    <inkml:brush xml:id="br0">
      <inkml:brushProperty name="width" value="0.05" units="cm"/>
      <inkml:brushProperty name="height" value="0.05" units="cm"/>
    </inkml:brush>
  </inkml:definitions>
  <inkml:trace contextRef="#ctx0" brushRef="#br0">0 12 544,'11'-11'561,"-2"11"47,8 17 96,-7 2-16,1 14 49,0 3-113,-1 5-192,-1-5-192,2 0-128,-1-3-112,-5-2-368,1-4-384,-6-8-225,0-2-63</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1:55:24.636"/>
    </inkml:context>
    <inkml:brush xml:id="br0">
      <inkml:brushProperty name="width" value="0.05" units="cm"/>
      <inkml:brushProperty name="height" value="0.05" units="cm"/>
    </inkml:brush>
  </inkml:definitions>
  <inkml:trace contextRef="#ctx0" brushRef="#br0">521 93 688,'4'-13'893,"-1"1"0,0-1-1,-1 1 1,2-30 5249,-12 47-4244,-2 8 27,0 0 0,1 1 1,-12 24-1,-33 100 5015,38-92-5198,-74 275 1628,42-132-2655,22-98-715,-154 483 0,142-469-2172,31-82 663,1 1 0,1-1 0,2 1 0,-3 41 1,9-80-8896,9-12 6440,-4 8 1713,9-27-1044</inkml:trace>
</inkml:ink>
</file>

<file path=ppt/ink/ink1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52:53.106"/>
    </inkml:context>
    <inkml:brush xml:id="br0">
      <inkml:brushProperty name="width" value="0.05" units="cm"/>
      <inkml:brushProperty name="height" value="0.05" units="cm"/>
    </inkml:brush>
  </inkml:definitions>
  <inkml:trace contextRef="#ctx0" brushRef="#br0">223 38 384,'0'-2'39,"0"1"0,-1-1 0,1 0 0,0 1 0,-1-1 0,1 1 0,-1-1 0,1 1 0,-1-1 0,0 1 0,1-1 0,-1 1-1,0 0 1,0-1 0,0 1 0,0 0 0,0 0 0,0 0 0,-1-1 0,1 1 0,0 1 0,-1-1 0,1 0 0,0 0 0,-1 0 0,1 1 0,-1-1 0,1 1 0,-1-1 0,1 1-1,-1-1 1,0 1 0,-2 0 0,2 0 13,0-1 0,0 1 0,-1 0 0,1 1 0,0-1 0,-1 0 0,1 0 0,0 1 0,0 0 0,0-1 0,-1 1 0,1 0 0,0 0 0,0 0 0,0 0 0,0 1 0,0-1 0,1 0 0,-1 1 0,0-1 0,1 1 0,-1 0 0,-2 3 0,-11 27 186,1 1 0,2 1 0,1 0 0,2 0-1,-9 66 1,0-4-160,-18 95-1647,35-174 662</inkml:trace>
</inkml:ink>
</file>

<file path=ppt/ink/ink1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52:53.439"/>
    </inkml:context>
    <inkml:brush xml:id="br0">
      <inkml:brushProperty name="width" value="0.05" units="cm"/>
      <inkml:brushProperty name="height" value="0.05" units="cm"/>
    </inkml:brush>
  </inkml:definitions>
  <inkml:trace contextRef="#ctx0" brushRef="#br0">261 0 816,'-10'33'433,"-12"7"-81,-3 8 0,-3 4-128,-2 6-96,-6-1-64,6-5-32,2-6-112,7 2-192,2-7-192,8-9-1057</inkml:trace>
</inkml:ink>
</file>

<file path=ppt/ink/ink1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37:03.522"/>
    </inkml:context>
    <inkml:brush xml:id="br0">
      <inkml:brushProperty name="width" value="0.3" units="cm"/>
      <inkml:brushProperty name="height" value="0.6" units="cm"/>
      <inkml:brushProperty name="color" value="#969696"/>
      <inkml:brushProperty name="tip" value="rectangle"/>
      <inkml:brushProperty name="rasterOp" value="maskPen"/>
    </inkml:brush>
  </inkml:definitions>
  <inkml:trace contextRef="#ctx0" brushRef="#br0">0 1 224</inkml:trace>
</inkml:ink>
</file>

<file path=ppt/ink/ink1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37:07.680"/>
    </inkml:context>
    <inkml:brush xml:id="br0">
      <inkml:brushProperty name="width" value="0.3" units="cm"/>
      <inkml:brushProperty name="height" value="0.6" units="cm"/>
      <inkml:brushProperty name="color" value="#969696"/>
      <inkml:brushProperty name="tip" value="rectangle"/>
      <inkml:brushProperty name="rasterOp" value="maskPen"/>
    </inkml:brush>
  </inkml:definitions>
  <inkml:trace contextRef="#ctx0" brushRef="#br0">722 277 496,'-441'-185'240,"335"151"-240,21 4 32,-4 3 0</inkml:trace>
</inkml:ink>
</file>

<file path=ppt/ink/ink1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37:10.166"/>
    </inkml:context>
    <inkml:brush xml:id="br0">
      <inkml:brushProperty name="width" value="0.05" units="cm"/>
      <inkml:brushProperty name="height" value="0.05" units="cm"/>
    </inkml:brush>
  </inkml:definitions>
  <inkml:trace contextRef="#ctx0" brushRef="#br0">0 0 768,'0'0'337,"0"12"-225</inkml:trace>
</inkml:ink>
</file>

<file path=ppt/ink/ink1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37:10.513"/>
    </inkml:context>
    <inkml:brush xml:id="br0">
      <inkml:brushProperty name="width" value="0.05" units="cm"/>
      <inkml:brushProperty name="height" value="0.05" units="cm"/>
    </inkml:brush>
  </inkml:definitions>
  <inkml:trace contextRef="#ctx0" brushRef="#br0">0 0 1169,'0'0'-64</inkml:trace>
</inkml:ink>
</file>

<file path=ppt/ink/ink1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59:42.471"/>
    </inkml:context>
    <inkml:brush xml:id="br0">
      <inkml:brushProperty name="width" value="0.05" units="cm"/>
      <inkml:brushProperty name="height" value="0.05" units="cm"/>
    </inkml:brush>
  </inkml:definitions>
  <inkml:trace contextRef="#ctx0" brushRef="#br0">851 447 160,'0'-61'5403,"0"61"-5266,-1 0 1,1 0 0,-1 1 0,1-1 0,-1 0 0,1 0 0,-1 0 0,1 1 0,-1-1 0,1 0 0,-1 1 0,1-1 0,-1 0 0,1 1 0,0-1 0,-1 1 0,1-1-1,0 1 1,-1-1 0,1 1 0,0-1 0,0 1 0,-1-1 0,1 1 0,0-1 0,0 2 0,0 205 9805,-1-193-9389,-1 0-1,0 0 0,-7 27 1,5-27-175,1 0 1,0 0 0,-1 29 0,4-24-38,1-26 55,4-39-56,111-307-341,-105 324 24,-2 0 1,0-1-1,-2-1 1,-2 1-1,0-1 0,0-36 1,-5 61 29,-1 1 0,0 0 0,0 0 0,0 0 0,0 0 0,-1 0 0,1 0 0,-1 0 0,-1 0 1,1 1-1,-1-1 0,0 1 0,0-1 0,0 1 0,0 0 0,-1 0 0,1 1 0,-1-1 0,0 1 0,-1 0 0,1 0 1,0 0-1,-1 0 0,1 1 0,-1 0 0,0 0 0,-5-2 0,-8-2 182,0 1 0,0 1 0,0 0 0,-1 1 0,0 2 0,-24-1 1,18 3-84,0 2 0,0 0 1,0 2-1,1 0 0,0 2 1,0 0-1,0 2 0,1 1 1,0 0-1,-33 23 1,28-15-27,0 2 1,1 1-1,1 2 1,1 0 0,1 2-1,1 0 1,-25 37-1,17-14 8,3 0 0,2 2-1,2 1 1,3 1-1,1 1 1,3 1-1,3 0 1,1 1-1,4 1 1,1 0 0,3 0-1,3 0 1,2 0-1,2 1 1,19 107-1,-16-144-101,1 1 0,0-1 0,1-1 0,1 1 0,1-1 0,1 0 0,1-1 0,0-1 0,2 1 0,-1-2 0,24 24 0,-25-31-201,-1 0 0,2 0 0,-1-1 0,1 0 1,0-1-1,1 0 0,23 8 0,-24-11-348,0-1 0,0 0 0,1-1 0,-1 0 0,1-1 0,0-1 0,-1 0 0,1 0 1,18-4-1,-19 1-423,-1 0 0,1-1 0,-1-1 0,0 0 0,0 0 0,0-1 0,-1 0 0,0-1 0,-1-1 0,1 1 0,-1-1 0,0-1 0,11-14 0,8-12-2009,-1-2 1,27-48-1,10-21 253,-32 50 1292</inkml:trace>
</inkml:ink>
</file>

<file path=ppt/ink/ink1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59:42.839"/>
    </inkml:context>
    <inkml:brush xml:id="br0">
      <inkml:brushProperty name="width" value="0.05" units="cm"/>
      <inkml:brushProperty name="height" value="0.05" units="cm"/>
    </inkml:brush>
  </inkml:definitions>
  <inkml:trace contextRef="#ctx0" brushRef="#br0">103 36 496,'0'0'654,"-2"17"661,-2-2-561,-2 0-1,-13 27 1,14-33-325,0 1 0,0 0 0,1 0 0,0 0 1,1 1-1,0-1 0,1 1 0,0 0 0,0 11 0,1 6 709,1-15-444,-1 1-1,2-1 1,-1 0-1,2 1 1,3 15-1,-4-26-591,0 0-1,0 0 0,1 0 1,-1 0-1,1 0 1,-1 0-1,1 0 1,0 0-1,0-1 1,0 1-1,1-1 1,-1 1-1,1-1 1,-1 0-1,1 0 1,0 0-1,-1 0 1,1-1-1,0 1 0,0-1 1,0 0-1,0 0 1,1 0-1,-1 0 1,0 0-1,5 0 1,5 0-17,1-1 1,-1-1-1,0 0 1,1-1-1,-1 0 0,0-1 1,0 0-1,0-1 1,0-1-1,-1 0 1,0 0-1,0-1 0,17-11 1,-11 5-78,0-1 0,-1 0 0,0-1-1,-1-1 1,0 0 0,-1-2 0,20-27 0,-31 38-23,0-1-1,0 1 1,0-1-1,-1 0 1,0 0 0,-1 0-1,1 0 1,-1 0-1,0 0 1,-1-1-1,0 1 1,0-1 0,-1 1-1,0-10 1,-1 12-1,0 0 0,-1 0 0,1 1 0,-1-1 0,0 0 0,0 1-1,-1-1 1,1 1 0,-1 0 0,0 0 0,0 0 0,-1 0 0,1 0 0,-1 1 0,0 0 0,0 0 0,0 0 0,0 0 0,0 0 0,-1 1 0,-8-4 0,2 2-2,0 0 0,-1 1 0,1 0 0,-1 1-1,0 0 1,0 1 0,0 0 0,0 1 0,0 0 0,0 1 0,-15 3 0,2 0-264,0 2 1,0 1-1,1 0 1,-30 15-1,-14 16-1648,65-37 1641,0 1-1,0 0 1,0 0 0,0 0-1,0 0 1,1 1 0,-1-1-1,1 1 1,0 0 0,0-1-1,0 1 1,0 0 0,0 0-1,1 0 1,-1 1 0,1-1-1,0 0 1,-1 4 0,2-6 179,0 0 1,0-1 0,0 1 0,0-1 0,0 1 0,0 0-1,1-1 1,-1 1 0,0-1 0,0 1 0,1-1-1,-1 1 1,0-1 0,1 1 0,-1-1 0,1 1 0,-1-1-1,0 1 1,1-1 0,-1 0 0,1 1 0,-1-1-1,1 0 1,0 1 0,-1-1 0,1 0 0,-1 0 0,1 0-1,-1 1 1,1-1 0,0 0 0,-1 0 0,2 0-1,25 0-1398,-16 0 921,28 0-827</inkml:trace>
</inkml:ink>
</file>

<file path=ppt/ink/ink1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59:43.166"/>
    </inkml:context>
    <inkml:brush xml:id="br0">
      <inkml:brushProperty name="width" value="0.05" units="cm"/>
      <inkml:brushProperty name="height" value="0.05" units="cm"/>
    </inkml:brush>
  </inkml:definitions>
  <inkml:trace contextRef="#ctx0" brushRef="#br0">31 29 336,'24'-19'691,"-7"9"5129,-16 12-5559,0-1-1,0 1 0,-1-1 1,1 1-1,0-1 1,-1 1-1,0-1 1,1 1-1,-1 0 0,0-1 1,0 1-1,0 0 1,0 0-1,0-1 1,0 1-1,0 2 0,0 41 1803,1-12-1505,0 1 0,-3-1 0,-1 0 0,-1 1 0,-1-2 0,-14 45 0,7-47-516,6-14-90,0 0-1,0 0 1,2 0 0,0 1-1,0 0 1,0 26-1,5-48-8,1 0 0,-1 0-1,1 0 1,0 0-1,1 0 1,-1 1-1,1-1 1,0 1 0,0 0-1,1 0 1,5-6-1,4-7-61,46-64-249,47-62 183,-90 124 185,1 0 0,1 2 0,0 0 1,41-28-1,-56 43 24,0 0 0,0 0 0,0 1 0,0-1 0,1 1 0,-1 0 0,0 0 0,1 0 0,-1 0 0,6 0 0,-8 1-4,0 0 0,1 0-1,-1 0 1,0 1 0,0-1 0,0 0 0,0 1 0,0-1 0,0 1-1,0-1 1,0 1 0,0 0 0,0-1 0,0 1 0,0 0 0,0 0-1,0-1 1,-1 1 0,1 0 0,0 0 0,-1 0 0,1 0 0,0 0-1,-1 0 1,1 0 0,-1 0 0,0 0 0,1 1 0,-1-1-1,0 0 1,0 0 0,1 0 0,-1 2 0,2 12 57,-1 0 0,0-1 0,-1 1 0,-1 0 0,0 0 1,-5 23-1,-4 2 40,-15 39-1,13-46-959,1 0 0,-7 47 0,17-78 596,1-1 0,-1 1-1,1-1 1,0 1-1,-1-1 1,1 1-1,0 0 1,0-1-1,0 1 1,0-1 0,0 1-1,0 0 1,0-1-1,1 1 1,-1-1-1,1 1 1,-1-1 0,1 1-1,-1-1 1,1 1-1,0-1 1,0 1-1,0-1 1,0 0-1,0 1 1,0-1 0,0 0-1,2 1 1,-1-1-10,1-2 0,-1 1 0,1 0 0,-1 0 0,0-1 0,1 1 0,-1-1 0,1 0 0,-1 0 0,0 0 0,0 0 0,1 0 0,-1 0 0,0-1 0,0 1 0,0-1 0,-1 1 0,5-5 0,29-27-2406</inkml:trace>
</inkml:ink>
</file>

<file path=ppt/ink/ink1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59:43.500"/>
    </inkml:context>
    <inkml:brush xml:id="br0">
      <inkml:brushProperty name="width" value="0.05" units="cm"/>
      <inkml:brushProperty name="height" value="0.05" units="cm"/>
    </inkml:brush>
  </inkml:definitions>
  <inkml:trace contextRef="#ctx0" brushRef="#br0">237 30 592,'1'-1'101,"0"1"-1,0-1 0,-1 1 1,1-1-1,0 1 0,-1-1 1,1 0-1,0 1 1,-1-1-1,1 0 0,-1 0 1,1 0-1,-1 1 0,1-1 1,-1 0-1,0 0 0,1 0 1,-1 0-1,0 0 1,0 0-1,1 0 0,-1 0 1,0 1-1,0-1 0,0-1 1,-1 1 4,0 0 0,1 1 0,-1-1 0,0 0 1,1 1-1,-1-1 0,0 1 0,0-1 1,1 1-1,-1-1 0,0 1 0,0 0 0,0-1 1,0 1-1,1 0 0,-1 0 0,0 0 0,0 0 1,0-1-1,-1 2 0,-3-2 149,1 1 1,0 0-1,-1 1 0,1-1 0,0 1 1,-1 0-1,1 0 0,0 0 1,0 0-1,0 1 0,-5 2 1,-2 6 253,-1 0 0,1 0 1,1 1-1,0 1 1,1-1-1,0 2 1,-14 25-1,5-1 349,-24 63 0,37-82-718,1 0 0,0 0 1,1 1-1,1 0 0,1 0 1,1 0-1,0-1 0,5 27 1,-5-42-135,1-1 1,-1 1 0,1 0-1,-1-1 1,1 1-1,0 0 1,0-1-1,0 0 1,1 1 0,-1-1-1,1 1 1,-1-1-1,1 0 1,0 0 0,-1 0-1,1 0 1,0 0-1,0-1 1,1 1 0,-1 0-1,4 1 1,-2-1 1,1-1-1,-1 0 1,1 0 0,-1 0 0,1 0 0,0-1 0,-1 1-1,1-1 1,0-1 0,-1 1 0,8-2 0,3-1-250,0-1 0,0-1 1,-1 0-1,0-1 0,0 0 0,23-15 1,-24 11-412,0 1-1,-1-1 1,0-1 0,-1-1 0,18-21 0,-24 26 187,-1 0 0,1 0 1,-1 0-1,0-1 1,-1 1-1,0-1 0,0 0 1,0 0-1,-1 0 0,-1 0 1,1 0-1,0-14 1,-2-9-2242,0 25 1419</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1:55:25.418"/>
    </inkml:context>
    <inkml:brush xml:id="br0">
      <inkml:brushProperty name="width" value="0.05" units="cm"/>
      <inkml:brushProperty name="height" value="0.05" units="cm"/>
    </inkml:brush>
  </inkml:definitions>
  <inkml:trace contextRef="#ctx0" brushRef="#br0">31 66 1313,'-3'-2'728,"0"-1"1,0 1-1,1-1 1,0 0-1,-1 0 1,1 0-1,0 0 1,1 0-1,-1-1 1,0 1-1,1-1 1,0 1-1,0-1 1,-1-7 1565,111 11-1272,54-8-8263,-99 4 4035,114 8-1,-168-3 3220,0 0 1,0 1-1,0 0 1,0 1-1,-1 0 1,1 1-1,-1 0 0,1 0 1,-1 1-1,-1 0 1,1 0-1,-1 1 1,0 0-1,12 12 1,-13-10 253,-1-1 0,0 2 0,0-1 0,-1 1 0,0-1 0,0 1 0,-1 1 0,0-1 0,-1 1 0,0-1 0,0 1 0,-1 0 0,-1 0 0,2 15 0,-1 22 3008,-2 0 0,-2 0 0,-15 91 0,9-104-127,-1-1 0,-2 0 0,-21 45 0,26-67-2906,1 0 0,0 1 0,0 0 0,2 0 0,-1 1 0,-2 21 0,6-43-243,-1-2-140,1-1 0,1 1 1,0 0-1,0 0 0,1-1 1,0 1-1,1 0 0,7-16 1,16-27-1991,3 2 0,36-50 0,87-89 1729,-141 178 1223,1 2 0,27-22 0,-32 29 56,-1 0-1,1 0 1,0 0-1,14-5 0,-20 9-851,0 0 1,0 0-1,0 0 0,0 0 0,0 0 0,-1 0 0,1 0 0,0 0 0,0 0 0,0 0 0,0 0 0,0 1 0,-1-1 0,1 0 0,0 1 0,0-1 0,-1 1 0,1-1 0,0 1 0,0-1 0,-1 1 1,1-1-1,0 1 0,-1-1 0,1 1 0,0 1 0,15 27 339,0 34-188,-12-17-176,-1 0 0,-5 66 0,-1-26 0,3-56-278,-1-20-459,0 1 0,1 0 1,1 0-1,2 13 0,-3-23 434,1 0 0,-1 0-1,1 0 1,-1 0 0,1 0-1,0-1 1,-1 1 0,1 0 0,0 0-1,-1-1 1,1 1 0,0 0-1,0-1 1,0 1 0,0-1 0,0 1-1,-1-1 1,1 1 0,0-1-1,0 0 1,0 0 0,0 1 0,0-1-1,0 0 1,0 0 0,0 0-1,0 0 1,0 0 0,0 0 0,0 0-1,0 0 1,0-1 0,0 1-1,0 0 1,0-1 0,0 1 0,0 0-1,0-1 1,0 1 0,0-1-1,1 0 1,42-25-6594,-22 10 5463,-1-1 1,0-2-1,-2 0 1,27-33-1,58-96 207,-73 101 1090,-10 16 721,1 1 1,1 1 0,2 0 0,51-44 0,-74 71-353,-1 1 1,1-1 0,0 1-1,0-1 1,-1 1 0,1 0-1,0 0 1,0 0 0,1 0 0,-1 0-1,0 0 1,0 0 0,0 1-1,0-1 1,1 1 0,-1-1-1,0 1 1,1 0 0,-1 0-1,0 0 1,0 0 0,1 1-1,-1-1 1,0 1 0,0-1-1,1 1 1,-1 0 0,0 0 0,0-1-1,0 2 1,0-1 0,0 0-1,0 0 1,0 1 0,0-1-1,-1 1 1,1-1 0,-1 1-1,1 0 1,-1 0 0,1-1-1,0 4 1,3 2 679,-2 1 0,1-1 0,-1 1 0,0 0-1,0 0 1,-1 0 0,0 0 0,0 0 0,-1 1 0,0 12-1,-1-3 823,-1 0 1,-5 31-1,1-30-1087,-1 0 0,0 0 0,-1-1 1,-13 22-1,8-17-429,-1 0 0,-2-2 1,0 0-1,-35 37 0,38-46-723,0 0 0,-1-1 1,0-1-1,-1 0 0,0 0 0,-1-2 0,0 0 1,-27 11-1,40-18 256,0 0 0,0 0 0,0-1 0,0 1-1,0 0 1,0-1 0,0 0 0,-1 1 0,1-1 0,0 0 0,0 0 0,0 0 0,0 0 0,0-1 0,0 1 0,0 0 0,0-1 0,-1 0 0,1 1 0,1-1 0,-1 0 0,0 0 0,0 0-1,0 0 1,0 0 0,1-1 0,-1 1 0,0 0 0,1-1 0,-1 1 0,1-1 0,0 0 0,0 0 0,-1 1 0,1-1 0,0 0 0,0 0 0,1 0 0,-1 0 0,0 0 0,1 0-1,-1 0 1,1 0 0,-1-3 0,0-9-747,0-1 0,1 1 0,0 0 0,1 0 0,3-20 0,1 8 610,1 1 0,1-1 1,1 2-1,1-1 0,1 1 0,1 0 0,1 1 1,1 0-1,31-39 0,-37 55 511,-1 0 0,2 0 0,-1 0 0,1 1 0,0 0 0,0 0 0,0 1 0,1 0 0,0 1 0,10-4 0,-15 6 82,0 1 1,0 0 0,0 0-1,0 0 1,0 1-1,0-1 1,1 1 0,-1 0-1,0 0 1,0 1 0,0-1-1,0 1 1,0 0 0,0 0-1,0 0 1,0 1 0,0-1-1,0 1 1,-1 0 0,1 0-1,0 0 1,-1 0-1,0 1 1,6 5 0,2 3 263,-1 0-1,0 0 1,-1 1 0,0 0 0,-1 0-1,-1 1 1,0 0 0,0 1 0,-1-1-1,7 28 1,-11-34-362,11 34-2174,-13-40 1740,1 1 0,0-1 0,0 0 0,0 0 0,-1 0 0,1 0 0,0-1 0,0 1 0,0 0 0,1 0 0,-1 0 0,0-1 0,0 1 0,0-1 0,0 1 0,1-1 0,-1 1 0,0-1 0,0 0 0,1 1 0,-1-1 0,0 0 0,1 0 0,-1 0 0,0 0 0,1 0 0,-1 0 0,0-1 0,2 1-1,13-6-3059</inkml:trace>
</inkml:ink>
</file>

<file path=ppt/ink/ink1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59:44.051"/>
    </inkml:context>
    <inkml:brush xml:id="br0">
      <inkml:brushProperty name="width" value="0.05" units="cm"/>
      <inkml:brushProperty name="height" value="0.05" units="cm"/>
    </inkml:brush>
  </inkml:definitions>
  <inkml:trace contextRef="#ctx0" brushRef="#br0">207 144 336,'4'-92'6782,"-4"109"-5405,-13 193 2831,-36 105-3198,38-254-794,-118 562 78,121-566-1691,7-51-341,1-22 67,0 1 1061,0-57-937,4 0 1,18-112-1,4 53 972,110-453 497,-127 552 344,2 0 0,0 1 1,2 0-1,2 1 0,34-54 1,-47 82-222,-1 0 1,1 0-1,0 0 1,0 0-1,0 0 0,0 0 1,0 0-1,0 1 1,1-1-1,-1 1 1,0 0-1,1-1 1,-1 1-1,6-1 1,-7 2-8,1 0 0,-1 0 1,0 0-1,0 0 0,0 0 1,1 0-1,-1 1 1,0-1-1,0 0 0,0 1 1,0-1-1,1 1 0,-1 0 1,0-1-1,0 1 1,0 0-1,0-1 0,0 1 1,-1 0-1,1 0 0,0 0 1,0 0-1,0 1 1,2 4 40,0-1 0,0 1 0,-1 0-1,1 0 1,-2 0 0,1 0 0,-1 0 0,0 1 0,0-1 0,0 0 0,-1 7 0,-1 14-54,-1 0 1,-1 0-1,-1 0 0,-2-1 0,0 1 1,-2-1-1,-1-1 0,-1 0 0,-1 0 0,-19 29 1,26-45-49,-6 8 34,0 0 0,-26 30 0,34-44-100,-1 0 0,0 0 0,1 0 0,-1 0 0,0-1 0,-1 0 0,1 1 0,0-1 0,-1-1 0,1 1 0,-1 0 0,1-1 0,-1 1 0,0-1 0,1 0 0,-1-1 0,0 1 0,0-1 0,0 1 0,0-1 0,-4 0 0,6-1 19,1 1-1,0 0 1,-1-1-1,1 1 1,0-1 0,0 1-1,-1-1 1,1 0-1,0 1 1,0-1-1,0 0 1,0 0 0,0 0-1,0 0 1,0 0-1,0 0 1,0 0-1,1 0 1,-1 0 0,0 0-1,1 0 1,-1-1-1,0 1 1,1 0-1,0 0 1,-1-1 0,1-1-1,-2-42-1135,3 28 780,-1-24-457</inkml:trace>
</inkml:ink>
</file>

<file path=ppt/ink/ink1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59:44.403"/>
    </inkml:context>
    <inkml:brush xml:id="br0">
      <inkml:brushProperty name="width" value="0.05" units="cm"/>
      <inkml:brushProperty name="height" value="0.05" units="cm"/>
    </inkml:brush>
  </inkml:definitions>
  <inkml:trace contextRef="#ctx0" brushRef="#br0">99 74 768,'2'-3'110,"1"-2"206,0-1 0,0 1-1,0 0 1,-1-1 0,0 1 0,0-1-1,0 0 1,-1 0 0,0 0 0,1-7-1,-2 12 792,0 24 2138,-1 13-823,-8 50 1,-30 96 158,9-46-1913,12-26-1457,4 1 0,1 146 1,13-113-4106,0-49-2514,0-93 5311</inkml:trace>
</inkml:ink>
</file>

<file path=ppt/ink/ink1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59:44.770"/>
    </inkml:context>
    <inkml:brush xml:id="br0">
      <inkml:brushProperty name="width" value="0.05" units="cm"/>
      <inkml:brushProperty name="height" value="0.05" units="cm"/>
    </inkml:brush>
  </inkml:definitions>
  <inkml:trace contextRef="#ctx0" brushRef="#br0">114 94 944,'-16'-16'1359,"0"0"-1,-1 1 1,-1 0-1,-28-17 1860,73 48-1556,-14-10-1642,1-1 0,0 0 0,0-1 0,0 0-1,1-1 1,23 2 0,95-1-1349,-125-4 1180,70-2-1160,-43-1 724,0 3 0,0 1 0,41 6 0,-70-7 582,-1 1 0,0 0 0,0 1 0,0-1 0,-1 1 0,1 0 0,0 0 1,0 0-1,-1 1 0,0 0 0,1-1 0,-1 2 0,0-1 0,0 0 0,-1 1 1,1 0-1,-1 0 0,0 0 0,0 0 0,0 0 0,0 1 0,-1-1 0,3 8 0,-1 3 277,-1 1 0,0 0-1,-1-1 1,-1 1 0,-1 0-1,-1 17 1,1-12 208,0 0 0,5 39 0,-4-58-464,-1 1 1,1 0 0,0-1-1,-1 1 1,1 0-1,0-1 1,0 1 0,1-1-1,-1 1 1,1-1-1,-1 0 1,1 1 0,0-1-1,-1 0 1,1 0-1,0 0 1,1-1 0,-1 1-1,0 0 1,0-1 0,1 1-1,-1-1 1,1 0-1,-1 0 1,6 2 0,-3-3-11,0 1 1,0-1 0,0 0-1,0 0 1,0-1 0,1 1-1,-1-1 1,0 0 0,0 0 0,0-1-1,-1 0 1,1 0 0,7-3-1,6-6-59,-1 0-1,1-1 0,-2 0 1,0-1-1,17-18 0,64-81-483,-92 106 525,0 0 1,-1 0 0,0-1 0,-1 1 0,0-1-1,0 0 1,0 0 0,0 0 0,-1 0-1,-1 0 1,3-13 0,-4 18 20,0 0 0,0 0 0,-1-1 0,1 1 0,0 0 1,-1 0-1,1 0 0,-1 0 0,0 0 0,1 0 0,-1 0 0,0 0 0,0 0 0,0 0 0,-1 0 1,1 1-1,-2-3 0,0 2 22,1 0 1,-1 0 0,0 1-1,1-1 1,-1 1-1,0 0 1,0 0 0,0 0-1,0 0 1,0 0-1,0 1 1,0-1 0,0 1-1,0 0 1,-5 0 0,-36 3 245,0 2 0,0 2 0,1 2 0,0 2 1,-74 29-1,107-37-338,3-1-399,-1 1 0,0-2-1,0 1 1,-16 0 0,24-2 381,0 0 1,0 0-1,-1 0 1,1 0 0,0 0-1,0 0 1,0 0 0,-1-1-1,1 1 1,0 0-1,0 0 1,0 0 0,-1 0-1,1-1 1,0 1 0,0 0-1,0 0 1,0 0-1,0-1 1,-1 1 0,1 0-1,0 0 1,0 0 0,0-1-1,0 1 1,0 0-1,0 0 1,0-1 0,0 1-1,0 0 1,0 0 0,0-1-1,0 1 1,0 0-1,0 0 1,0-1 0,0 1-1,0 0 1,0 0 0,0-1-1,1 1 1,-1 0 0,0 0-1,0 0 1,0-1-1,0 1 1,0 0 0,1 0-1,-1 0 1,0-1 0,1 1-1,11-15-2104</inkml:trace>
</inkml:ink>
</file>

<file path=ppt/ink/ink1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59:45.115"/>
    </inkml:context>
    <inkml:brush xml:id="br0">
      <inkml:brushProperty name="width" value="0.05" units="cm"/>
      <inkml:brushProperty name="height" value="0.05" units="cm"/>
    </inkml:brush>
  </inkml:definitions>
  <inkml:trace contextRef="#ctx0" brushRef="#br0">271 1 944,'41'0'8732,"-44"0"-7475,-2 1-1036,1-1 0,0 1 0,0 0 0,0 1 0,0-1-1,0 1 1,0 0 0,0 0 0,1 0 0,-6 4 0,-42 34 1214,24-18-655,5-7-481,-29 25 403,48-38-682,1 0 1,0 1-1,0-1 0,0 1 1,0-1-1,0 1 0,1 0 1,-1 0-1,1 0 1,0 0-1,-1 0 0,1 0 1,1 0-1,-1 0 0,0 0 1,1 4-1,0-3-20,-1 1-3,0 0-1,1 0 1,0 0 0,0 0-1,0-1 1,1 1 0,0 0-1,0 0 1,0-1 0,0 1 0,1 0-1,0-1 1,-1 1 0,2-1-1,-1 0 1,1 0 0,-1 0 0,1 0-1,0 0 1,5 5 0,5 1-13,-1 1 1,-1 1 0,0 0 0,-1 0-1,0 1 1,15 26 0,-23-37-9,-1-1-1,0 1 1,0 0-1,0-1 1,0 1-1,-1 0 1,1 0-1,0 0 1,-1 0-1,1 0 1,-1-1-1,0 1 1,0 0-1,1 0 1,-1 0-1,-1 0 1,1 0-1,0 0 1,0 0-1,-1 0 1,1 0-1,-1 0 1,1 0-1,-1-1 1,0 1-1,0 0 1,0 0-1,0-1 1,0 1-1,0-1 1,0 1-1,-1-1 1,1 1-1,0-1 1,-1 0-1,0 1 1,1-1-1,-1 0 1,1 0-1,-5 1 1,-2 1-343,-1 0 0,0-1 1,1 0-1,-1-1 0,0 0 1,0 0-1,-10-1 0,8 0-489,1 0 0,0-1 0,0 0-1,-10-3 1,17 3 592,0 1 0,0-1 0,1 0 0,-1-1-1,0 1 1,1 0 0,-1-1 0,1 1 0,0-1 0,-1 0-1,1 0 1,0 0 0,0 0 0,0 0 0,0 0-1,1-1 1,-1 1 0,-2-4 0,1-15-1422</inkml:trace>
</inkml:ink>
</file>

<file path=ppt/ink/ink1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59:45.818"/>
    </inkml:context>
    <inkml:brush xml:id="br0">
      <inkml:brushProperty name="width" value="0.05" units="cm"/>
      <inkml:brushProperty name="height" value="0.05" units="cm"/>
    </inkml:brush>
  </inkml:definitions>
  <inkml:trace contextRef="#ctx0" brushRef="#br0">83 349 1729,'-50'0'4672,"18"0"6212,32 1-10709,0-1 1,0 0-1,0 1 0,0-1 0,0 0 1,-1 1-1,1-1 0,0 0 0,0 1 1,0-1-1,0 0 0,0 1 0,0-1 0,0 1 1,0-1-1,0 0 0,1 1 0,-1-1 1,0 0-1,0 1 0,0-1 0,0 0 1,0 1-1,1-1 0,-1 0 0,0 0 0,0 1 1,0-1-1,1 0 0,-1 0 0,0 1 1,1-1-1,-1 0 0,0 0 0,0 1 0,1-1 1,-1 0-1,0 0 0,1 0 0,-1 0 1,0 0-1,1 0 0,-1 0 0,0 1 1,1-1-1,0 0 0,7 3 226,0 0 1,0-1-1,0 1 1,1-1-1,-1-1 0,1 0 1,12 0-1,73-3 2782,-35 0-2331,169-9-852,316-56 0,-517 63 0,48-7-1015,0-4 0,-1-3 0,111-42-1,-181 58 240,0 1-1,0-1 1,0-1-1,-1 1 1,1 0-1,-1-1 1,0 0-1,0 0 0,0 0 1,0 0-1,0 0 1,0-1-1,2-4 1,-4 7 491,-1-1 0,1 1 0,-1-1 0,1 0 0,-1 1 1,0-1-1,1 1 0,-1-1 0,0 0 0,0 1 0,0-1 1,0 0-1,-1 1 0,1-1 0,0 1 0,-1-1 1,1 1-1,-1-1 0,1 0 0,-1 1 0,0 0 0,0-1 1,1 1-1,-1-1 0,0 1 0,0 0 0,0 0 0,-1-1 1,1 1-1,0 0 0,0 0 0,-1 0 0,1 1 1,0-1-1,-1 0 0,1 0 0,-3 0 0,-13-7-525,1 2-1,-1-1 1,-1 2-1,-29-5 1,-18-6 484,-9 1 454,60 14 280,0-1 0,1-1-1,-1 0 1,1-1 0,-21-9 0,111 47 5785,17-1-4222,-33-13-1969,110 53 1,-154-65-18,-12-6-2,-1 0-1,0 0 1,0 0-1,0 0 1,0 1-1,0-1 1,5 6 0,-8-7 8,-1 0 0,1 0 0,0 0 0,0 1 1,-1-1-1,1 0 0,-1 1 0,1-1 0,-1 0 1,0 1-1,1-1 0,-1 1 0,0-1 0,0 1 1,0-1-1,0 0 0,0 1 0,0-1 0,-1 1 1,1-1-1,0 0 0,-1 1 0,1-1 1,-1 1-1,1-1 0,-1 0 0,0 0 0,1 1 1,-1-1-1,-1 1 0,-4 5-60,1-1 1,-1 0-1,0-1 1,0 0-1,-1 0 1,0 0-1,0 0 1,0-1 0,-11 5-1,-73 27-1474,75-32 591,0-1 1,0-1-1,0 0 0,-1-1 0,-17-2 0,13 1-329,-2 0-512</inkml:trace>
</inkml:ink>
</file>

<file path=ppt/ink/ink1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59:46.346"/>
    </inkml:context>
    <inkml:brush xml:id="br0">
      <inkml:brushProperty name="width" value="0.05" units="cm"/>
      <inkml:brushProperty name="height" value="0.05" units="cm"/>
    </inkml:brush>
  </inkml:definitions>
  <inkml:trace contextRef="#ctx0" brushRef="#br0">730 241 784,'-12'-39'793,"-7"-42"0,4 13 1607,12 51-1412,3 15-790,0 1 0,0 0 0,0-1 0,0 1-1,0-1 1,0 1 0,-1 0 0,1-1 0,-1 1 0,1 0-1,-1-1 1,1 1 0,-1 0 0,0-1 0,1 1 0,-1 0-1,0 0 1,0 0 0,0 0 0,0 0 0,0 0 0,0 0-1,0 0 1,-1 0 0,1 1 0,0-1 0,0 0 0,0 1-1,-1-1 1,1 1 0,0-1 0,-1 1 0,1 0 0,-1 0 0,1-1-1,0 1 1,-1 0 0,1 0 0,-1 0 0,1 0 0,-1 1-1,-1-1 1,-8 2 411,1-1-1,-1 1 0,1 1 1,0-1-1,0 2 1,0 0-1,0 0 0,0 1 1,1 0-1,0 0 1,-10 8-1,-11 9 461,-49 47 0,63-53-970,0 1 0,1 0 0,0 1 1,2 1-1,0 0 0,1 1 0,1 0 0,-13 33 0,18-35-88,1 0 0,0 1-1,2-1 1,0 1 0,1-1 0,1 1 0,1 0 0,0 0 0,1-1-1,7 35 1,4-8-18,2-1 0,2-1-1,35 70 1,-19-45-33,-23-48 319,-2 0 1,0 0 0,-1 0-1,-1 1 1,0 0-1,-2 0 1,-1 0-1,0 23 1,-2-41-171,0 0 0,0 0 0,0 0 1,-1 0-1,1-1 0,-1 1 0,0 0 1,0 0-1,0 0 0,0-1 0,0 1 1,0 0-1,-1-1 0,0 1 0,1-1 1,-1 0-1,0 0 0,0 1 0,0-1 0,0 0 1,-3 2-1,0-2 46,0 1-1,-1 0 1,1-1-1,0 0 1,-1 0-1,1-1 1,-1 1 0,0-1-1,1-1 1,-9 1-1,-2 0 27,0-2-1,1 0 0,-1-1 1,1 0-1,0-2 1,-1 1-1,-22-11 0,21 6-165,0 0 1,1-2-1,0 0 0,-22-18 0,31 22-276,-1-1 0,1 0 0,1 0 0,-1 0 0,1-1 0,0 0 0,1 0 0,0-1-1,1 1 1,-6-14 0,9 19-197,0 0-1,1 0 0,-1 0 0,1-1 0,-1 1 0,1 0 0,0 0 1,0-1-1,1 1 0,-1 0 0,1-1 0,-1 1 0,1 0 0,0 0 1,0 0-1,1 0 0,-1 0 0,1 0 0,-1 0 0,1 0 0,0 0 1,0 1-1,0-1 0,0 1 0,1 0 0,-1-1 0,0 1 1,1 0-1,0 0 0,0 1 0,3-3 0,11-5-1454,0 1 1,1 0-1,0 1 0,24-5 1,-13 3 845,74-22-1969,-55 20 1489</inkml:trace>
</inkml:ink>
</file>

<file path=ppt/ink/ink1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59:46.689"/>
    </inkml:context>
    <inkml:brush xml:id="br0">
      <inkml:brushProperty name="width" value="0.05" units="cm"/>
      <inkml:brushProperty name="height" value="0.05" units="cm"/>
    </inkml:brush>
  </inkml:definitions>
  <inkml:trace contextRef="#ctx0" brushRef="#br0">0 0 944,'2'1'126,"-1"-1"0,1 0 0,0 0-1,-1 1 1,1-1 0,0 1-1,-1-1 1,1 1 0,-1 0-1,1 0 1,-1-1 0,1 1 0,-1 0-1,0 0 1,0 0 0,1 1-1,-1-1 1,0 0 0,0 0-1,0 1 1,0-1 0,0 1 0,0-1-1,-1 1 1,1-1 0,0 1-1,-1-1 1,1 1 0,-1-1-1,0 1 1,1 0 0,-1-1-1,0 3 1,1 9 1064,0 1-1,0-1 0,-3 20 1,0-7 877,1 6 252,0-13-1258,1 0 1,0 0-1,1 0 0,5 25 0,-5-41-986,-1 1 0,1-1 0,0 0 0,0 0 0,0 0 0,0 0 0,1 0-1,-1 0 1,1 0 0,0-1 0,0 1 0,0 0 0,0-1 0,0 0 0,0 1 0,1-1 0,-1 0 0,1 0 0,0 0 0,-1-1 0,1 1 0,0-1 0,0 1 0,0-1 0,0 0-1,0 0 1,0 0 0,1-1 0,-1 1 0,0-1 0,6 1 0,1-2-154,1 1 1,-1-1-1,0-1 0,1 0 0,-1 0 0,0-1 1,0-1-1,-1 1 0,1-2 0,-1 1 1,0-1-1,0-1 0,0 1 0,-1-1 1,1-1-1,-2 0 0,1 0 0,10-13 0,-14 16-168,0-1 0,-1 0 0,0 0 0,0 0 1,0 0-1,0-1 0,-1 1 0,0-1 0,0 1 0,0-1 0,-1 0 0,1 0 0,-2 0 0,1 1 0,-1-1 0,1 0 0,-2 0 0,1 0 0,-1 0 0,0 0 0,-1-6 0,-1 2-479,-1-1-1,0 1 1,0 0 0,-1 1 0,0-1-1,-1 1 1,0 0 0,-1 0 0,1 1 0,-13-12-1,9 9-1306,8-1-8</inkml:trace>
</inkml:ink>
</file>

<file path=ppt/ink/ink1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59:47.014"/>
    </inkml:context>
    <inkml:brush xml:id="br0">
      <inkml:brushProperty name="width" value="0.05" units="cm"/>
      <inkml:brushProperty name="height" value="0.05" units="cm"/>
    </inkml:brush>
  </inkml:definitions>
  <inkml:trace contextRef="#ctx0" brushRef="#br0">345 0 528,'-1'0'218,"-37"0"4813,15 1-2939,-1 1-1,-44 8 0,67-9-2052,0-1 1,0 0-1,-1 1 0,1 0 1,0-1-1,0 1 1,0 0-1,0-1 0,0 1 1,0 0-1,0 0 0,0 0 1,1 0-1,-1 0 1,0 0-1,0 0 0,1 0 1,-1 0-1,1 0 1,-1 0-1,1 0 0,-1 0 1,1 1-1,0-1 0,-1 0 1,1 0-1,0 1 1,0-1-1,0 0 0,0 0 1,0 1-1,0-1 1,0 0-1,1 0 0,-1 1 1,0-1-1,1 0 1,-1 0-1,1 0 0,-1 0 1,2 2-1,0 3 28,1 1-1,0-1 1,1 1 0,0-1-1,0 0 1,5 5 0,6 6-16,-1 0 0,0 0 1,-1 2-1,-1-1 0,-1 1 1,14 33-1,-23-45-38,1 1 0,-1-1 0,-1 1 1,1-1-1,-1 1 0,-1 0 0,1-1 0,-1 1 0,-1 0 1,1 0-1,-2-1 0,1 1 0,-1-1 0,0 1 0,0-1 0,-1 0 1,0 1-1,0-1 0,0-1 0,-1 1 0,-1 0 0,-7 9 0,3-5 14,0 0-1,-1-1 0,-1 0 0,0-1 0,0 0 1,-25 15-1,30-21-155,0 0 0,0 0-1,0 0 1,-1-1 0,1 0 0,-1 0 0,0 0 0,1-1 0,-1 0 0,0-1 0,0 1-1,0-1 1,0 0 0,1-1 0,-1 0 0,-13-3 0,17 2-83,-1 0 1,1 0 0,0 0-1,0 0 1,0-1 0,0 1-1,0-1 1,0 0-1,1 1 1,-1-1 0,1-1-1,0 1 1,0 0-1,0 0 1,0-1 0,1 1-1,-1-1 1,1 1-1,0-1 1,0 0 0,1 0-1,-2-7 1,1-1-513,-1-1 0,2 0 1,0 0-1,0 0 0,5-22 1,7-6-734,3 4-656</inkml:trace>
</inkml:ink>
</file>

<file path=ppt/ink/ink1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59:47.350"/>
    </inkml:context>
    <inkml:brush xml:id="br0">
      <inkml:brushProperty name="width" value="0.05" units="cm"/>
      <inkml:brushProperty name="height" value="0.05" units="cm"/>
    </inkml:brush>
  </inkml:definitions>
  <inkml:trace contextRef="#ctx0" brushRef="#br0">0 148 864,'6'-38'3186,"-1"-64"-1,-5 102-3106,0 0-1,0 0 0,0 0 0,0-1 1,0 1-1,0 0 0,-1 0 0,1-1 1,0 1-1,0 0 0,0 0 0,0 0 1,0-1-1,0 1 0,0 0 0,1 0 1,-1-1-1,0 1 0,0 0 0,0 0 1,0 0-1,0-1 0,0 1 0,0 0 1,0 0-1,0 0 0,1-1 0,-1 1 1,0 0-1,0 0 0,0 0 0,0 0 1,1 0-1,-1-1 0,0 1 0,0 0 1,0 0-1,1 0 0,-1 0 0,0 0 1,0 0-1,0 0 0,1 0 0,-1 0 0,10 8 1993,6 20 362,-7-8-1387,-2 2-1,0-1 0,-1 1 1,-1 0-1,2 32 1,2 117 535,-8-157-1482,-1 162 201,6 125-3288,0-240-1697,15 75-1,-11-109 2111,1 5-3987,-11-37 4561</inkml:trace>
</inkml:ink>
</file>

<file path=ppt/ink/ink1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59:47.679"/>
    </inkml:context>
    <inkml:brush xml:id="br0">
      <inkml:brushProperty name="width" value="0.05" units="cm"/>
      <inkml:brushProperty name="height" value="0.05" units="cm"/>
    </inkml:brush>
  </inkml:definitions>
  <inkml:trace contextRef="#ctx0" brushRef="#br0">49 228 304,'-9'-18'488,"4"10"-89,0-1 0,1 1-1,1-1 1,-1 0 0,1 0 0,1 0-1,0 0 1,-2-11 0,1-12 1734,2 30-2014,0 0 1,1 0-1,-1 0 1,1 0-1,-1 0 1,1 0-1,0 0 1,0 0-1,0 0 1,0 0-1,0 0 1,0 0-1,1 0 1,-1 0-1,1 1 1,-1-1-1,1 0 1,0 0-1,0 0 1,0 0-1,0 1 1,0-1-1,0 0 1,0 1-1,0-1 1,1 1-1,-1-1 1,1 1-1,-1 0 1,1-1-1,-1 1 1,1 0-1,0 0 1,-1 0-1,4-1 1,8-3-83,-1 1 1,1-1-1,0 2 1,0 0-1,0 1 0,1 0 1,-1 1-1,1 0 1,-1 1-1,0 1 1,1 0-1,-1 1 1,0 0-1,0 1 1,0 1-1,0 0 1,0 0-1,-1 1 1,1 1-1,15 10 1,-17-7-34,0 0 0,-1 1-1,0 0 1,0 1 0,-1 0 0,0 0 0,-1 1 0,-1 0 0,0 0 0,0 1 0,-1 0 0,-1 0 0,0 1 0,-1-1 0,-1 1 0,0 0 0,0 0 0,-2 0-1,0 0 1,-1 27 0,0-31-34,1-6 43,-1 0 0,0 0-1,0-1 1,-1 1 0,1 0-1,-1 0 1,0-1 0,-1 5-1,1-7-30,1 0 0,-1 0-1,0 0 1,0 0-1,0 0 1,0 0-1,0 0 1,0 0 0,-1 0-1,1 0 1,0 0-1,0-1 1,-1 1 0,1 0-1,0-1 1,-1 0-1,1 1 1,0-1-1,-1 0 1,1 1 0,-1-1-1,1 0 1,-1 0-1,1 0 1,-3 0 0,3-2-39,0 1 0,0 0 1,0 0-1,0 0 1,0-1-1,0 1 0,1 0 1,-1-1-1,0 1 0,1-1 1,-1 1-1,1-1 1,0 1-1,-1-1 0,1 1 1,0-1-1,0 1 1,0-1-1,0 1 0,0-1 1,0 1-1,1-3 1,2-44-617,0 31 587,1 0 0,1 0 0,1 0-1,0 1 1,1 0 0,17-29 0,-18 36 186,0-1 0,0 1-1,1 1 1,0-1 0,1 1 0,-1 0 0,2 1 0,-1 0 0,1 0-1,0 1 1,19-10 0,-26 14-36,1 1 0,-1 0 0,1 0 0,0 0 0,-1 0-1,1 0 1,0 1 0,0-1 0,0 1 0,0-1 0,-1 1 0,1 0-1,0 1 1,0-1 0,0 0 0,0 1 0,-1-1 0,1 1 0,0 0 0,0 0-1,-1 0 1,1 0 0,-1 1 0,1-1 0,-1 1 0,1-1 0,-1 1-1,0 0 1,0 0 0,3 3 0,1 5 128,0 0 0,0 1 0,-1-1 0,0 1 0,-1 1 0,4 13 0,-5-12-297,2 0 0,-1-1 0,2 0 0,8 15 0,-13-25-98,1 1 0,0-1 0,-1 0 0,1 0 0,0 0 0,1 0 0,-1 0-1,0 0 1,1-1 0,-1 1 0,1-1 0,-1 0 0,1 1 0,-1-1 0,1 0 0,0-1 0,0 1 0,0 0 0,-1-1 0,1 0 0,0 1 0,0-1 0,0 0 0,0 0 0,0-1 0,-1 1 0,1-1 0,0 1 0,0-1 0,0 0 0,-1 0 0,1 0-1,-1 0 1,1-1 0,0 1 0,-1-1 0,4-2 0,15-16-981,25-27-820,-31 26 1270</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1:55:25.941"/>
    </inkml:context>
    <inkml:brush xml:id="br0">
      <inkml:brushProperty name="width" value="0.05" units="cm"/>
      <inkml:brushProperty name="height" value="0.05" units="cm"/>
    </inkml:brush>
  </inkml:definitions>
  <inkml:trace contextRef="#ctx0" brushRef="#br0">0 127 1985,'32'-115'7203,"-28"103"-1871,0 18-1343,0 21 889,6 214 4175,-15 127-8760,-1-57-536,5-252-867,3 73-7014,-2-130 7775,0 1 0,0-1 0,1 1-1,-1-1 1,1 1 0,-1-1 0,1 0 0,0 1 0,0-1 0,0 0 0,0 1-1,0-1 1,0 0 0,1 0 0,-1 0 0,1 0 0,-1 0 0,1 0 0,0 0-1,0-1 1,0 1 0,2 1 0,-1-2 64,-1-1 1,1 1-1,0 0 1,-1-1-1,1 0 0,0 0 1,0 0-1,-1 0 1,1 0-1,0 0 1,-1-1-1,1 1 0,0-1 1,-1 1-1,1-1 1,-1 0-1,1 0 0,-1-1 1,1 1-1,2-2 1,170-81-760,-83 43 2618,-73 33-344,1 1 0,39-8 0,-42 11-711,1 0 0,-1-1 0,-1-1 0,1 0 0,18-11 0,12-11-1374,-1-3 1,-2-1-1,55-52 1,-80 66 245,0-2 0,-2-1 0,0 0 0,-1-1 1,-1 0-1,-1-1 0,-1-1 0,16-42 0,-26 39 1093,-3 27-429,0-1 0,0 1 1,0 0-1,-1-1 0,1 1 0,0 0 0,0-1 1,-1 1-1,1 0 0,0 0 0,0-1 0,-1 1 1,1 0-1,0 0 0,-1-1 0,1 1 0,0 0 1,-1 0-1,1 0 0,-1 0 0,1-1 0,0 1 1,-1 0-1,1 0 0,0 0 0,-1 0 0,1 0 1,-1 0-1,1 0 0,0 0 0,-1 0 0,1 0 1,-1 1-1,-3 0 244,1 0 0,0 0 0,0 1 0,0 0 0,0-1 0,0 1 0,0 0 0,1 1 0,-1-1 0,0 0 1,-1 4-1,-31 35 2773,2 2 1,2 1 0,-38 73 0,51-81-2597,2 1 1,1 1 0,1 1-1,3 0 1,-10 55 0,19-83-492,1 1 0,0 0 0,1-1 0,0 1 0,4 21 1,-4-31-182,0 1 1,1-1 0,-1 1 0,1-1 0,0 0 0,0 1 0,0-1 0,0 0-1,0 1 1,0-1 0,0 0 0,1 0 0,-1 0 0,1 0 0,0 0-1,0 0 1,-1-1 0,1 1 0,0-1 0,0 1 0,1-1 0,-1 1 0,0-1-1,0 0 1,1 0 0,-1 0 0,0-1 0,1 1 0,-1 0 0,1-1-1,-1 0 1,4 1 0,1-1-690,-1-1 0,0 1 0,0-1 0,1 0 0,-1 0 0,0-1 0,0 0 0,0 0 0,0 0 0,-1-1 0,1 0-1,9-6 1,-3-1-652,0-1 0,-1 0-1,17-21 1,-5 5 141,10-11-226</inkml:trace>
</inkml:ink>
</file>

<file path=ppt/ink/ink1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59:48.014"/>
    </inkml:context>
    <inkml:brush xml:id="br0">
      <inkml:brushProperty name="width" value="0.05" units="cm"/>
      <inkml:brushProperty name="height" value="0.05" units="cm"/>
    </inkml:brush>
  </inkml:definitions>
  <inkml:trace contextRef="#ctx0" brushRef="#br0">0 53 352,'0'-14'354,"4"-15"1570,-4 28-1834,1 0 1,0 0-1,0 0 0,1 0 1,-1 1-1,0-1 1,0 0-1,0 1 0,0-1 1,1 1-1,-1 0 0,0-1 1,0 1-1,1 0 1,-1-1-1,0 1 0,0 0 1,1 0-1,-1 0 0,0 0 1,2 1-1,0 1 46,-1 0 0,0 1 1,-1-1-1,1 1 0,0-1 0,-1 1 0,1 0 1,-1-1-1,0 1 0,0 0 0,0 0 0,0 0 0,0 4 1,1-1 133,5 21 519,0 2 1,4 40-1,-2-4-529,-4-46-276,0 0-1,1-1 1,1 0 0,0 0-1,1-1 1,1 0 0,1-1 0,23 31-1,-30-44-29,-1-1 0,1 0-1,-1 1 1,1-1 0,0 0-1,0 0 1,0-1 0,0 1 0,0-1-1,0 1 1,1-1 0,-1 0-1,0 0 1,1-1 0,-1 1 0,6 0-1,-8-2-23,0 1 0,-1 0 1,1-1-1,0 0 0,-1 1 0,1-1 0,0 1 0,-1-1 0,1 0 0,0 0 1,-1 1-1,1-1 0,-1 0 0,1 0 0,-1 0 0,0 1 0,1-1 0,-1 0 0,0 0 1,0 0-1,0 0 0,1-1 0,5-31-971,-3 20 461,74-232-3548,-60 194 3593,-4 10-47</inkml:trace>
</inkml:ink>
</file>

<file path=ppt/ink/ink1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59:48.462"/>
    </inkml:context>
    <inkml:brush xml:id="br0">
      <inkml:brushProperty name="width" value="0.05" units="cm"/>
      <inkml:brushProperty name="height" value="0.05" units="cm"/>
    </inkml:brush>
  </inkml:definitions>
  <inkml:trace contextRef="#ctx0" brushRef="#br0">105 195 208,'-16'-50'387,"12"35"-98,-1 1 1,0 0-1,-1 1 1,0 0-1,-9-14 1,6 7 915,9 18-995,0 1-1,-1 0 0,1-1 1,0 1-1,-1-1 0,1 1 1,-1 0-1,0-1 0,1 1 1,-1 0-1,0 0 0,0 0 1,0-1-1,0 1 0,0 0 1,0 0-1,0 0 0,0 0 1,0 1-1,0-1 0,0 0 1,-1 0-1,-1 0 0,1 1 968,2 3-22,7 230 5908,9 2-4507,8 236-2029,-24-327-890,0-48-3871,0-96 4041,0 1 0,0 0-1,0-1 1,1 1 0,-1 0 0,0-1 0,0 1-1,0-1 1,0 1 0,0 0 0,-1-1-1,1 1 1,0 0 0,0-1 0,0 1-1,-1 0 1,1-1 0,0 1 0,0-1-1,-1 1 1,1-1 0,-1 1 0,1-1-1,0 1 1,-1-1 0,1 1 0,-1-1-1,1 1 1,-1-1 0,1 0 0,-1 1 0,1-1-1,-1 0 1,0 1 0,1-1 0,-1 0-1,0 0 1,1 0 0,-2 1 0,-8-12-4539,7-4 4537,1-29-207,-3-1 1,-1 1-1,-15-54 1,18 40 2727,4 37-949,0 20-1297,-1 1 1,1-1-1,0 0 1,0 1-1,0-1 1,0 1-1,0-1 0,0 1 1,0-1-1,0 1 1,0 0-1,0-1 1,0 1-1,0 0 1,0 0-1,0 0 1,0 0-1,0 0 1,0 0-1,0 0 1,2 0-1,34 1 544,-29-1-401,53-1 288,-30-1-478,0 2-1,0 1 0,0 1 0,39 9 0,-8-2-339,10 1-141,-67-8 434,0-1-1,0 1 0,0 0 1,-1 1-1,1-1 0,-1 1 1,1 0-1,-1 0 0,0 0 0,0 1 1,7 7-1,-9-8 66,0 1-1,0 0 1,-1-1 0,1 1-1,-1 0 1,0 0-1,0 0 1,0 0 0,0 0-1,-1 0 1,1 7-1,-3 56 758,0-32-539,2 36-1998,1-70 1630,-1-1 0,0 0 0,0 0 1,1 1-1,-1-1 0,0 0 0,1 0 1,-1 0-1,0 0 0,1 0 0,-1 0 1,1 1-1,-1-1 0,0 0 0,1 0 1,-1 0-1,0 0 0,1 0 0,-1 0 0,1 0 1,-1-1-1,0 1 0,1 0 0,-1 0 1,0 0-1,1 0 0,-1 0 0,0-1 1,1 1-1,-1 0 0,0 0 0,1 0 1,-1-1-1,0 1 0,0 0 0,1 0 1,-1-1-1,0 1 0,14-9-953,-2-10-378,-2-1-368</inkml:trace>
</inkml:ink>
</file>

<file path=ppt/ink/ink1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59:48.798"/>
    </inkml:context>
    <inkml:brush xml:id="br0">
      <inkml:brushProperty name="width" value="0.05" units="cm"/>
      <inkml:brushProperty name="height" value="0.05" units="cm"/>
    </inkml:brush>
  </inkml:definitions>
  <inkml:trace contextRef="#ctx0" brushRef="#br0">43 142 400,'0'-12'341,"-1"0"1,0 0-1,-1 0 0,0 0 0,-1 1 1,0-1-1,-1 1 0,0-1 0,-6-9 0,6 11 90,4 10-426,0 0-1,0 0 1,0 0 0,0-1-1,0 1 1,0 0-1,0 0 1,0 0-1,-1-1 1,1 1 0,0 0-1,0 0 1,0 0-1,0-1 1,0 1-1,0 0 1,-1 0 0,1 0-1,0 0 1,0 0-1,0 0 1,0-1 0,-1 1-1,1 0 1,0 0-1,0 0 1,0 0-1,-1 0 1,1 0 0,0 0-1,0 0 1,-1 0-1,1 0 1,0 0-1,0 0 1,0 0 0,-1 0-1,1 0 1,0 0-1,0 0 1,0 0 0,-1 0-1,1 0 1,-2 0 29,9 13-578,35 47-343,-29-44 1371,-1 1-1,-1 1 1,0 0-1,-1 1 0,-1-1 1,12 39-1,-14-20 1541,-1 2-1,-2-1 1,-1 69-1,-3-63-534,1 0 0,11 57 0,-6-66-1173,-3-16-206,1 1 1,0 0-1,15 36 0,-19-55-142,0 0-1,1 0 0,-1 0 0,1 0 0,-1 0 1,1 0-1,0 0 0,-1 0 0,1 0 1,0 0-1,0-1 0,0 1 0,0 0 0,-1 0 1,1-1-1,0 1 0,0-1 0,0 1 1,1-1-1,-1 1 0,0-1 0,0 1 0,0-1 1,0 0-1,0 0 0,0 1 0,0-1 1,1 0-1,-1 0 0,0 0 0,0-1 0,0 1 1,0 0-1,1 0 0,-1 0 0,0-1 0,0 1 1,0-1-1,0 1 0,0-1 0,0 1 1,0-1-1,0 0 0,1-1 0,3-1-209,0-1 0,-1 0 0,0 0 0,0 0 0,0-1-1,-1 1 1,6-10 0,17-40-444,-2-1 1,-3 0-1,14-62 0,24-64-2782,-45 148 432,27-48 0,-20 44 1286</inkml:trace>
</inkml:ink>
</file>

<file path=ppt/ink/ink1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59:49.132"/>
    </inkml:context>
    <inkml:brush xml:id="br0">
      <inkml:brushProperty name="width" value="0.05" units="cm"/>
      <inkml:brushProperty name="height" value="0.05" units="cm"/>
    </inkml:brush>
  </inkml:definitions>
  <inkml:trace contextRef="#ctx0" brushRef="#br0">62 0 1008,'-2'27'1845,"0"0"0,-13 51-1,-3 13 925,12 16-330,6-99-2319,0 0 1,1 0-1,0 0 1,0-1-1,1 1 1,0 0-1,0-1 0,0 1 1,1-1-1,1 0 1,5 10-1,-7-15-101,0 0 0,0 0 0,0-1 0,0 1 0,1-1 0,-1 0 0,0 1 0,1-1 0,-1 0 0,1-1 0,-1 1 0,1 0 0,-1-1 0,1 1 0,0-1 0,-1 0 0,1 0 0,0 0 0,-1 0 0,1 0 0,-1-1 0,1 1 0,0-1 0,-1 1 0,1-1 0,-1 0 0,1 0 0,-1 0 0,0-1 0,1 1 0,2-3 0,5-1-3,0-2 1,0 1-1,0-2 1,-1 1 0,16-17-1,-14 11-127,-1-1-1,-1-1 1,0 1-1,0-2 1,-2 1-1,0-1 1,-1 0-1,0 0 1,-1-1-1,5-33 1,-9 43 72,-1 0 0,1 0 0,-2 0 0,1 0 0,0 0 0,-1 0 0,-1 0 1,1 0-1,-1 1 0,0-1 0,-1 0 0,-5-10 0,5 12 29,0 1 1,-1 0-1,1 0 1,-1 0-1,0 0 1,0 1-1,0 0 1,-1-1-1,1 2 1,-1-1-1,1 0 1,-1 1-1,0 0 1,0 0-1,0 0 1,-1 1-1,1 0 1,-9-1-1,2 0-477,-1 0-1,0 1 0,0 1 0,1 0 0,-1 1 0,0 0 0,0 1 0,1 1 0,0 0 0,-16 6 0,2 1-2084</inkml:trace>
</inkml:ink>
</file>

<file path=ppt/ink/ink1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59:49.478"/>
    </inkml:context>
    <inkml:brush xml:id="br0">
      <inkml:brushProperty name="width" value="0.05" units="cm"/>
      <inkml:brushProperty name="height" value="0.05" units="cm"/>
    </inkml:brush>
  </inkml:definitions>
  <inkml:trace contextRef="#ctx0" brushRef="#br0">351 48 2353,'-1'-3'407,"1"1"0,-1 0 0,0 0 0,1 0 1,-1 0-1,0 0 0,0 0 0,0 0 0,-1 0 0,1 1 0,0-1 0,-1 0 0,1 1 0,-1-1 0,1 1 0,-1-1 1,0 1-1,0 0 0,0 0 0,1 0 0,-1 0 0,0 0 0,0 0 0,-1 0 0,-2 0 0,0-1 640,1 1-1,0 0 1,0 0-1,-1 0 1,1 1-1,0-1 1,-1 1-1,1 0 1,-1 0 0,1 1-1,-1-1 1,1 1-1,-5 2 1,3-1-882,0 1-1,0 0 1,0 0 0,1 1 0,0 0 0,-1 0 0,1 0 0,1 1 0,-1-1 0,1 1-1,0 0 1,0 0 0,0 1 0,1-1 0,-1 1 0,1 0 0,1 0 0,-1 0 0,1 0 0,0 0-1,-2 13 1,3-10-73,0-1-1,1 1 0,0 0 0,0 0 0,1-1 1,0 1-1,1 0 0,0-1 0,0 1 0,0-1 1,1 0-1,1 0 0,-1 0 0,1 0 1,1-1-1,5 9 0,9 6-386,0 0 1,25 20-1,-29-28 39,1 1-1,-2 0 0,0 1 0,-1 0 0,18 29 0,-26-35 212,1-1 0,-2 1 0,1 0 0,-1 0 1,-1 1-1,0-1 0,0 1 0,-1 0 0,0-1 0,0 15 0,-3-22-179,1 1 0,0 0-1,1 0 1,-1-1 0,1 1-1,-1 0 1,1-1 0,0 1-1,1 0 1,1 4 0,2-2-1831,-1 0 0,1-1 1,1 1-1,-1-1 1,13 9-1,-18-14 2033</inkml:trace>
  <inkml:trace contextRef="#ctx0" brushRef="#br0" timeOffset="1">116 871 14006,'-43'0'529,"13"-15"-3379,3-18-1119,12-7 383</inkml:trace>
</inkml:ink>
</file>

<file path=ppt/ink/ink1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59:50.509"/>
    </inkml:context>
    <inkml:brush xml:id="br0">
      <inkml:brushProperty name="width" value="0.05" units="cm"/>
      <inkml:brushProperty name="height" value="0.05" units="cm"/>
    </inkml:brush>
  </inkml:definitions>
  <inkml:trace contextRef="#ctx0" brushRef="#br0">315 241 512,'-22'7'545,"-1"0"0,1-1 0,-1-2 0,-45 4 0,-10-4 3064,16-4 5479,45 0-3444,320 2-593,368-5-3056,-525-4-1989,0-7 0,-1-6-1,0-6 1,145-46 0,-286 71-223,-1-1 0,1 1 0,-1-1 0,1 1 0,-1-1 0,0 0 0,0 0-1,0-1 1,0 1 0,0-1 0,-1 1 0,1-1 0,-1 0 0,3-4 0,-4 6-164,0 0-1,0-1 1,-1 1 0,1-1-1,-1 1 1,1-1 0,-1 1 0,1-1-1,-1 1 1,0-1 0,0 0-1,0 1 1,0-1 0,0 0-1,0 1 1,0-1 0,-1 1-1,1-1 1,-1 1 0,1-1 0,-1 1-1,1-1 1,-1 1 0,0-1-1,0 1 1,1-1 0,-1 1-1,0 0 1,0 0 0,0-1-1,-1 1 1,-1-1 0,-28-29-7596,15 11 3156</inkml:trace>
</inkml:ink>
</file>

<file path=ppt/ink/ink1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59:50.852"/>
    </inkml:context>
    <inkml:brush xml:id="br0">
      <inkml:brushProperty name="width" value="0.05" units="cm"/>
      <inkml:brushProperty name="height" value="0.05" units="cm"/>
    </inkml:brush>
  </inkml:definitions>
  <inkml:trace contextRef="#ctx0" brushRef="#br0">159 1 1217,'-8'0'411,"1"2"0,-1-1 0,1 1 0,0 0 0,-1 0 0,1 1 0,0 0 0,0 0 0,1 1 0,-11 7 0,-23 11 3005,25-19-1509,15-3-1826,-1 0-1,1 0 1,-1 0 0,1 0 0,-1 0 0,1 0-1,-1 0 1,0 0 0,1 0 0,-1 0 0,1 0-1,-1 1 1,1-1 0,-1 0 0,1 0 0,-1 1 0,1-1-1,-1 0 1,1 1 0,0-1 0,-1 0 0,1 1-1,-1-1 1,1 1 0,0-1 0,-1 0 0,1 1-1,0-1 1,0 1 0,-1-1 0,1 1 0,0 0 0,0-1-1,0 1 1,0-1 0,0 1 0,-1-1 0,1 1-1,0-1 1,0 1 0,0-1 0,1 1 0,-1 0-1,0-1 1,0 1 0,0-1 0,0 1 0,0-1-1,1 1 1,-1-1 0,0 1 0,0-1 0,1 1 0,-1-1-1,0 1 1,1-1 0,-1 0 0,1 1 0,1 4 164,1 0 0,0 0 1,0 0-1,0 0 1,0-1-1,1 0 1,0 1-1,0-1 0,0-1 1,0 1-1,1 0 1,5 3-1,68 35 162,-44-24-256,0-1-94,-10-5-98,-1 1 1,38 27-1,-57-37 36,1 1 0,-1 0 1,0-1-1,0 1 1,0 1-1,-1-1 1,0 0-1,1 1 1,-1 0-1,-1 0 0,1 0 1,-1 0-1,0 0 1,0 0-1,0 1 1,-1-1-1,0 1 0,1 9 1,-3-9 5,1 0 0,-1-1 1,-1 1-1,1 0 0,-1-1 0,0 1 0,-1-1 1,1 0-1,-1 1 0,0-1 0,0-1 0,-1 1 1,1 0-1,-1-1 0,0 1 0,0-1 1,-1-1-1,-5 6 0,-12 7-133,-2 0 0,-37 19 0,40-24-175,16-8-33,1-1 1,-1 0-1,0 0 1,0-1-1,0 1 1,0-1-1,-10 1 1,-18-1-4339,28-1 3572</inkml:trace>
</inkml:ink>
</file>

<file path=ppt/ink/ink1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59:51.714"/>
    </inkml:context>
    <inkml:brush xml:id="br0">
      <inkml:brushProperty name="width" value="0.05" units="cm"/>
      <inkml:brushProperty name="height" value="0.05" units="cm"/>
    </inkml:brush>
  </inkml:definitions>
  <inkml:trace contextRef="#ctx0" brushRef="#br0">0 95 224,'3'-5'255,"0"0"-1,0 0 1,-1 0-1,0-1 1,0 1 0,0-1-1,-1 1 1,0-1-1,0 0 1,0 1 0,0-1-1,-1 0 1,-1-6-1,1 12-155,0-1 0,0 1-1,0-1 1,0 1 0,0 0-1,0-1 1,0 1 0,0 0-1,0-1 1,0 1 0,0-1-1,0 1 1,0 0 0,0-1-1,0 1 1,1 0 0,-1-1-1,0 1 1,0 0 0,0-1-1,1 1 1,-1 0 0,0-1-1,0 1 1,1 0 0,-1 0-1,0-1 1,0 1-1,1 0 1,-1 0 0,0-1-1,1 1 1,-1 0 0,0 0-1,1 0 1,-1 0 0,0 0-1,1 0 1,-1 0 0,1-1-1,-1 1 1,0 0 0,1 0-1,-1 0 1,0 0 0,1 1-1,-1-1 1,1 0 0,-1 0-1,1 0 1,0 0 134,0 1 1,0-1-1,0 1 1,0 0-1,-1-1 1,1 1-1,0 0 1,0 0-1,0-1 0,-1 1 1,1 0-1,0 0 1,-1 0-1,1 0 1,-1 0-1,1 0 1,-1 0-1,1 0 0,-1 1 1,20 106 4688,-4 61-1646,-10-102-2329,31 685 1764,-35-569-2002,0-94-2500,-2-1-7102,-6-86 3801,-12-4 2700,15 2 930,-3-11-920,-8-13 357</inkml:trace>
</inkml:ink>
</file>

<file path=ppt/ink/ink1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59:54.063"/>
    </inkml:context>
    <inkml:brush xml:id="br0">
      <inkml:brushProperty name="width" value="0.05" units="cm"/>
      <inkml:brushProperty name="height" value="0.05" units="cm"/>
    </inkml:brush>
  </inkml:definitions>
  <inkml:trace contextRef="#ctx0" brushRef="#br0">96 61 256,'-96'9'3295,"110"-8"2209,48 8-2684,-18-6-1199,-9-3-809,61 9 398,169-7 0,-122-5-591,1180-34 1649,-520 8-2143,-603 25-113,207-8 24,338 3 69,-432 12 46,648-3 329,-960 0-224,-1 22-59,1 0-1,1 0 0,1-1 1,0 1-1,2 0 1,1-1-1,16 40 1,-7-24-185,-2 1 1,-2 1 0,11 57 0,4 121-1,5 25-3,-17-159 6,14 63-92,92 191 109,-105-301-37,-1 1 0,-2 1 0,-2 0 0,-1 0 0,-2 1 0,-2 0 0,0 44 0,-2-61-152,-2-21 157,-1 0 0,0-1 0,0 1 0,1-1-1,-1 1 1,0-1 0,0 1 0,0 0 0,1-1 0,-1 1-1,0-1 1,0 1 0,0 0 0,0-1 0,0 1-1,0 0 1,0-1 0,-1 1 0,1-1 0,0 1-1,0 0 1,0-1 0,-1 1 0,1-1 0,0 1 0,0-1-1,-1 1 1,1-1 0,-1 1 0,1-1 0,0 1-1,-1-1 1,1 1 0,-1-1 0,1 0 0,-1 1-1,1-1 1,-1 0 0,1 1 0,-1-1 0,0 0 0,1 0-1,-1 0 1,1 1 0,-1-1 0,0 0 0,1 0-1,-1 0 1,0 0 0,1 0 0,-1 0 0,1 0-1,-1 0 1,0 0 0,1-1 0,-1 1 0,1 0 0,-1 0-1,0-1 1,-48 0-18,0-2 0,1-2 0,-1-3 0,-59-17-1,-37-8 73,-40-12-14,64 13-1,-175-24-1,-390-24-22,394 49 8,-391-30-33,477 45-3,55 1 18,-129-6-39,-907 21 103,1146 2-19,-40 7 0,40-4-44,-45 0 1,-49 5 11,111-9 8,0 2 0,1 1 0,-43 12 0,-25 4 163,49-11-89,32-6-11,0-1 1,0 0-1,0 0 0,-13-1 1,4 0 353,0 1 0,1 1 0,-26 6 1,25-4-349,0-1 0,0-1 0,-27 1 0,24-2 101,-1 0 1,1 2 0,0 0 0,0 2 0,0 0-1,-22 10 1,33-13 160,0 0 0,0-1 0,0 0-1,-1-1 1,1 0 0,-15-1 0,23 0-141,1 0 1549,-9 0-347</inkml:trace>
</inkml:ink>
</file>

<file path=ppt/ink/ink1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59:54.392"/>
    </inkml:context>
    <inkml:brush xml:id="br0">
      <inkml:brushProperty name="width" value="0.05" units="cm"/>
      <inkml:brushProperty name="height" value="0.05" units="cm"/>
    </inkml:brush>
  </inkml:definitions>
  <inkml:trace contextRef="#ctx0" brushRef="#br0">0 104 32767,'0'-4'0,"5"-7"-288,-1 1-2129,-4-1-1041,0-5-1152,0 1-800,0-1-161,0-5 657</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1:49:31.685"/>
    </inkml:context>
    <inkml:brush xml:id="br0">
      <inkml:brushProperty name="width" value="0.05" units="cm"/>
      <inkml:brushProperty name="height" value="0.05" units="cm"/>
    </inkml:brush>
  </inkml:definitions>
  <inkml:trace contextRef="#ctx0" brushRef="#br0">324 94 320,'-16'9'536,"-1"0"1,-1-2-1,1 0 0,-1-1 0,-1-1 0,-23 4 1,-4 2 1651,-44-4 6477,89-7-8471,0 0-1,-1 0 1,1 0 0,0 0 0,0 1-1,0-1 1,-1 0 0,1 1 0,0-1 0,0 1-1,0-1 1,0 1 0,0-1 0,0 1-1,0 0 1,0-1 0,0 1 0,0 0 0,0 0-1,0 0 1,0 0 0,1 0 0,-1 0-1,0 0 1,1 0 0,-1 0 0,1 0-1,-1 0 1,1 0 0,-1 1 0,1-1 0,0 0-1,0 0 1,0 0 0,-1 1 0,1-1-1,0 1 1,-9 127 7364,9-126-7472,-1 20 304,1 0-1,1 1 1,2-1 0,0 0 0,9 30 0,-11-49-388,1 1 1,-1-1 0,1 1 0,1-1 0,-1 1 0,0-1 0,1 0-1,0 0 1,0-1 0,0 1 0,1 0 0,-1-1 0,1 0 0,0 0 0,0 0-1,0 0 1,0-1 0,0 1 0,0-1 0,1 0 0,-1 0 0,1-1-1,0 0 1,-1 1 0,1-1 0,0-1 0,0 1 0,0-1 0,0 0-1,0 0 1,8-1 0,-3-1-120,-1 0 1,0 0-1,-1 0 0,1-1 0,0-1 1,-1 0-1,0 0 0,1 0 0,-2-1 1,1 0-1,-1-1 0,10-8 0,5-7-455,0-1-1,23-32 0,-30 33 205,0-1-1,-2-1 1,18-40 0,-23 46 208,-3 3 105,0 1-1,-1-1 0,-1-1 0,0 1 1,-1 0-1,0-1 0,-1 0 0,-2-17 1,1 27 53,0 0 0,-1-1-1,0 1 1,0 0 0,-1 0 0,1 0 0,-1 0 0,0 0 0,0 0 0,-1 0 0,0 1 0,0-1 0,0 1 0,0 0-1,0 0 1,-1 0 0,0 0 0,-5-4 0,4 4 30,-1 0 1,1 0-1,-1 0 1,0 1-1,-1 0 0,1 0 1,0 1-1,-1-1 0,0 1 1,1 1-1,-1-1 0,0 1 1,-11 0-1,-2 1-710,0 1 0,0 1-1,-25 6 1,-6 9-4756,45-14 3906,0 1 0,-1 0 0,1 0 0,0 0-1,-5 6 1,-7 7-3497</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1:55:26.271"/>
    </inkml:context>
    <inkml:brush xml:id="br0">
      <inkml:brushProperty name="width" value="0.05" units="cm"/>
      <inkml:brushProperty name="height" value="0.05" units="cm"/>
    </inkml:brush>
  </inkml:definitions>
  <inkml:trace contextRef="#ctx0" brushRef="#br0">257 166 480,'44'-76'2836,"8"-13"7147,-48 99-8647,0 1-1,0-1 0,-1 1 1,3 21-1,3 94 369,-8-78-1262,2 222-155,-4-150 429,1-117-677,0 1-1,0 0 1,0-1-1,0 1 1,-1 0-1,1-1 1,-1 1-1,0 0 0,0-1 1,0 1-1,-1-1 1,1 0-1,-1 1 1,0-1-1,-2 4 1,1-5-42,0 0 1,0-1-1,1 1 0,-1 0 1,-1-1-1,1 1 0,0-1 1,0 0-1,0 0 1,-1 0-1,1-1 0,0 1 1,-1-1-1,1 0 0,-1 0 1,-5 0-1,1-1-249,-1 1 0,0-2 0,0 1 0,1-1 0,-1 0 0,1-1 0,0 0 0,0-1 0,0 1 0,0-1 0,0-1 0,1 0 0,0 0 0,-12-10 0,4 5-1621,-2 1 1,1 0-1,-1 1 1,-1 1-1,1 1 1,-22-5-1,26 7 889,-12-5-1735</inkml:trace>
</inkml:ink>
</file>

<file path=ppt/ink/ink1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5:11.745"/>
    </inkml:context>
    <inkml:brush xml:id="br0">
      <inkml:brushProperty name="width" value="0.3" units="cm"/>
      <inkml:brushProperty name="height" value="0.6" units="cm"/>
      <inkml:brushProperty name="color" value="#969696"/>
      <inkml:brushProperty name="tip" value="rectangle"/>
      <inkml:brushProperty name="rasterOp" value="maskPen"/>
    </inkml:brush>
  </inkml:definitions>
  <inkml:trace contextRef="#ctx0" brushRef="#br0">9 18 240,'-7'-17'1760,"7"17"-1726,-1 1 1,1 0 0,0 0-1,0 0 1,0 0-1,0 0 1,0 0 0,0-1-1,0 1 1,0 0 0,0 0-1,0 0 1,1 0-1,-1 0 1,0 0 0,1-1-1,-1 1 1,0 0 0,1 0-1,-1 0 1,1-1 0,0 1-1,-1 0 1,1-1-1,-1 1 1,2 0 0,34 58 18,-5-8-90,-31-50-6,1 0 0,0 0 1,0-1-1,0 1 1,0 0-1,0 0 0,0-1 1,0 1-1,1 0 1,-1-1-1,0 1 0,0-1 1,0 1-1,1-1 1,-1 0-1,0 0 0,0 1 1,1-1-1,-1 0 0,0 0 1,1 0-1,1-1 1,0 1-246</inkml:trace>
</inkml:ink>
</file>

<file path=ppt/ink/ink1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5:14.895"/>
    </inkml:context>
    <inkml:brush xml:id="br0">
      <inkml:brushProperty name="width" value="0.3" units="cm"/>
      <inkml:brushProperty name="height" value="0.6" units="cm"/>
      <inkml:brushProperty name="color" value="#969696"/>
      <inkml:brushProperty name="tip" value="rectangle"/>
      <inkml:brushProperty name="rasterOp" value="maskPen"/>
    </inkml:brush>
  </inkml:definitions>
  <inkml:trace contextRef="#ctx0" brushRef="#br0">349 365 288,'0'-24'5232,"1"30"-5112,0-1 0,1 1 0,0 0 0,0-1 0,0 1 0,1-1 0,0 1 0,0-1 0,0 0 0,0-1 0,1 1 0,0 0 0,0-1 0,0 0 0,9 7 0,17 20 324,209 254 946,10 49-681,-224-300-661,31 29 0,9 11-29,-39-41-19,22 27 21,39 65 1,-37-48-62,-26-43 50,27 54 1,11 47-22,-61-132 7,0 1 0,1-1 0,-1 0 0,1 0 0,0 0 0,0 0 0,0 0 0,1 0 0,-1-1-1,0 1 1,1-1 0,0 0 0,0 0 0,-1 1 0,1-2 0,4 3 0,-7-4-7,0 0 0,0 0-1,0 0 1,0 1 0,-1-1 0,1 0 0,0 0-1,0 0 1,0 0 0,0 0 0,0 0 0,-1 1-1,1-1 1,0 0 0,0 0 0,0 0 0,0 0 0,0 0-1,0 1 1,0-1 0,0 0 0,0 0 0,0 0-1,-1 1 1,1-1 0,0 0 0,0 0 0,0 0-1,0 0 1,1 1 0,-44-56-896,11 17 558,-228-278-519,165 219 845,40 42-324,-60-76 0,89 95 306,-2 1 1,-2 1-1,-1 2 1,-1 1-1,-61-45 1,74 60-44,-1-1 0,2 0 0,1-1 0,0-1 0,1-1 0,-14-22 0,6 9-111,-29-31-1,-90-64 23,109 100 159,27 20 6,-1 1 1,2-1-1,-1-1 0,1 1 1,-9-17-1,-14-19-13,21 33 27,1-1-1,0 0 1,-6-19-1,-1 3-11,11 21-5,-1-1 0,1 0-1,0 0 1,1 0-1,0 0 1,0 0-1,0 0 1,1 0-1,0-15 1,1 20 14,0 1 0,-1-1 1,1 0-1,-1 0 0,0 0 1,1 1-1,-1-1 0,-1 0 1,1 1-1,-2-4 1,1 4-2,1-1 0,0 0 1,-1 1-1,1-1 1,0 0-1,0 0 1,1 0-1,-1 1 1,1-1-1,-1-4 1,-10-35 29,1-5-54,-1 33 153,-8 163 91,34 253-137,-12-352-70,-5 66 0,-1-83 3,2 1-1,2 0 1,1 0-1,12 63 0,-14-97-17,0 0 0,0 0 0,0 0 1,0 0-1,0-1 0,0 1 0,0 0 0,0 0 0,1 0 0,-1 0 0,0 0 0,0 0 0,0 0 0,0 0 0,0 0 0,0 0 0,0 0 0,0 0 0,0 0 0,1 0 0,-1 0 0,0-1 0,0 1 0,0 0 0,0 0 0,0 0 0,0 0 0,0 0 0,1 0 0,-1 0 1,0 0-1,0 1 0,0-1 0,0 0 0,0 0 0,0 0 0,0 0 0,1 0 0,-1 0 0,0 0 0,0 0 0,0 0 0,0 0 0,0 0 0,0 0 0,0 0 0,0 0 0,0 0 0,0 1 0,0-1 0,1 0 0,-1 0 0,0 0 0,2-10 20,0-25-19,7-43-1,-4 43-51,0-44-1,0-624 431,-5 700-365,0 1 1,1 0-1,-1-1 0,1 1 0,0 0 0,0-1 1,0 1-1,0 0 0,0 0 0,0 0 0,1 0 1,-1 0-1,1 0 0,-1 0 0,1 1 0,0-1 1,0 0-1,0 1 0,0 0 0,0-1 0,0 1 1,0 0-1,0 0 0,0 0 0,1 0 0,-1 0 1,0 1-1,0-1 0,5 0 0,7-2 150,1 1-1,-1 1 1,24-1 0,-23 4-67,-1 0 0,0 1 1,0 1-1,-1 0 0,1 1 1,19 9-1,15 5 134,-8-7-105,-1-2 0,2-1 1,71 5-1,126-8 59,-220-6-171,-6 1 2,0 0-1,0 1 0,20 5 0,30 3-20,11 2 133,-102-7-51,1 0-74,-50 4 0,-42 1-59,-3 1-32,-113-22-33,190 8 130,-100 1-9,79 3-5,-82 10 47,147-11-74,33 111-6258,-29 111 6268,28 11 89,-20-163-89,-6-40 34,3 48 1,-8-70 3,1 0 0,-1-1 0,-1 1 0,1 0 0,-5 12 0,3-13-12,1 0 0,0 0 0,1 0 0,0 0 0,-1 12 0,2-18-12,0 7-16,0-16-27,0-20 28,1 1 1,2 0-1,10-52 0,-11 67-2,0 1 0,-1-1-1,-1-23 1,0 18 6,-33 18-208,3 33-517,14-13 42</inkml:trace>
</inkml:ink>
</file>

<file path=ppt/ink/ink1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5:16.490"/>
    </inkml:context>
    <inkml:brush xml:id="br0">
      <inkml:brushProperty name="width" value="0.3" units="cm"/>
      <inkml:brushProperty name="height" value="0.6" units="cm"/>
      <inkml:brushProperty name="color" value="#969696"/>
      <inkml:brushProperty name="tip" value="rectangle"/>
      <inkml:brushProperty name="rasterOp" value="maskPen"/>
    </inkml:brush>
  </inkml:definitions>
  <inkml:trace contextRef="#ctx0" brushRef="#br0">0 20 112,'4'-19'1528,"9"25"217,1 4-1731,1 6 238,-14-14-231,0-1 0,1 1 0,-1 0-1,0-1 1,1 1 0,-1-1 0,0 0 0,1 1 0,0-1-1,-1 0 1,1 0 0,3 2 0,7 2 105,0 1 0,-1 0 0,0 1 0,-1 1 0,1-1 0,-1 2 0,9 9 1,-5-6 3,1 1 1,22 13-1,-18-14-86,-15-9-34,-1 0-1,1-1 1,0 1-1,1-1 1,-1 0-1,0 0 1,1 0-1,-1-1 0,1 0 1,-1 0-1,8 1 132,-14-13-179,-85-56-34,87 66 74,-1 1 0,1-1-1,-1 1 1,1-1 0,-1 1 0,1-1-1,-1 1 1,1-1 0,-1 1 0,0-1-1,1 1 1,-1 0 0,0-1 0,1 1-1,-1 0 1,0 0 0,1 0 0,-1-1-1,0 1 1,1 0 0,-1 0 0,0 0-1,0 0 1,1 0 0,-1 0 0,0 1-1,0-1 1,1 0 0,-1 0 0,0 0-1,1 1 1,-1-1 0,0 0 0,1 1-1,-1-1 1,1 0 0,-1 1 0,0-1-1,1 1 1,-1-1 0,1 1 0,-1-1-1,1 1 1,-1-1 0,1 1 0,0 0-1,-1-1 1,1 1 0,0 0 0,0-1-1,-1 1 1,1 0 0,0-1 0,0 1-1,0 0 1,0 0 0,0-1 0,0 1-1,0 0 1,0 1 0,-1 1 6,1 0 0,-1 0 1,1 1-1,0-1 0,0 0 0,0 1 0,0-1 1,1 0-1,0 1 0,-1-1 0,1 0 0,3 6 1,-3-7-114,0 0 1,1 1 0,-1-1-1,0 0 1,0 1 0,-1-1 0,1 1-1,0 0 1,-1-1 0,1 6-1,10-11-1485,-11 3 1583,1 0-1,-1 1 0,0-1 0,1 0 1,-1 0-1,0 0 0,1 1 0,-1-1 1,0 0-1,1 1 0,-1-1 0,0 0 1,0 0-1,1 1 0,-1-1 0,0 0 1,1 2-1,3 16-45</inkml:trace>
</inkml:ink>
</file>

<file path=ppt/ink/ink1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0:06.376"/>
    </inkml:context>
    <inkml:brush xml:id="br0">
      <inkml:brushProperty name="width" value="0.05" units="cm"/>
      <inkml:brushProperty name="height" value="0.05" units="cm"/>
    </inkml:brush>
  </inkml:definitions>
  <inkml:trace contextRef="#ctx0" brushRef="#br0">250 87 368,'27'-15'514,"-25"14"-432,0 0 1,0 1-1,0-1 0,-1 0 0,1 0 0,0 0 1,0-1-1,0 1 0,-1 0 0,1-1 0,0 1 0,-1-1 1,0 1-1,1-1 0,-1 0 0,0 1 0,0-1 1,2-3-1,3-13-522,6-5 5276,-12 23-4760,0 0 0,0 0 0,0 0 0,1 0 0,-1 0 0,0 0 0,0 0 0,0 0 0,0 0 0,0 0 1,0 0-1,0 0 0,1 0 0,-1 0 0,0 0 0,0 0 0,0 0 0,0 0 0,0 0 0,0 0 0,0 0 1,1 0-1,-1 0 0,0 0 0,0 0 0,0 0 0,0 0 0,0 0 0,1 0 381,-1 0-381,0-1 0,0 1 0,0 0 0,0 0 0,0 0 0,0 0 0,0 0 0,0 0 1,0 0-1,0-1 0,0 1 0,0 0 0,0 0 0,0 0 0,0 0 0,0 0 0,0 0 0,0-1 0,-5 29 2139,-92 267 1838,26-88-2946,48-136-873,-17 51-354,-45 240 1,81-332-423,0 6-7655,3-60 1475,1-6 5322</inkml:trace>
</inkml:ink>
</file>

<file path=ppt/ink/ink1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0:06.997"/>
    </inkml:context>
    <inkml:brush xml:id="br0">
      <inkml:brushProperty name="width" value="0.05" units="cm"/>
      <inkml:brushProperty name="height" value="0.05" units="cm"/>
    </inkml:brush>
  </inkml:definitions>
  <inkml:trace contextRef="#ctx0" brushRef="#br0">213 347 688,'22'-42'509,"1"1"-1,48-63 1,-56 85-189,1 0 1,0 2-1,2 0 1,0 1-1,0 0 1,2 2 0,22-14-1,-39 26-224,1 0 0,-1 0 0,1 1 0,-1 0-1,1-1 1,0 1 0,-1 0 0,1 0 0,0 1 0,0-1 0,0 1-1,0 0 1,4 0 0,-6 1-31,0 0 0,0-1 0,-1 1 0,1 0 0,0 0 0,0 0 0,0 0 0,-1 0 0,1 0 0,0 0 0,-1 1 0,1-1 0,-1 1 0,0-1 0,1 1 0,-1 0 0,0-1 0,0 1 0,0 0 0,0 0 0,0 0 1,-1-1-1,1 1 0,0 0 0,-1 0 0,1 3 0,1 11 99,0 0 1,-1 0-1,0 0 1,-2 0-1,0 0 0,0 0 1,-2 0-1,0 0 1,-1-1-1,0 1 1,-1-1-1,-1 0 1,-10 20-1,-6 6-11,-2 0 0,-1-2-1,-42 51 1,22-36-2,-3-2 1,-1-3 0,-3-1-1,-73 50 1,120-94-144,0-1 0,0 1 0,0-1 0,0 0 1,-1-1-1,0 1 0,1-1 0,-1 0 0,0 0 1,0-1-1,0 0 0,0 0 0,-10 0 0,15-1-45,1-2 32,1-1 0,-1 0-1,1 1 1,-1-1 0,1 0 0,0 1 0,0-1 0,0 1-1,1 0 1,-1-1 0,0 1 0,1 0 0,-1 0 0,1 0-1,0 0 1,0 0 0,0 0 0,0 0 0,0 1 0,0-1-1,1 1 1,-1-1 0,0 1 0,1 0 0,-1 0-1,5-1 1,-4 1 42,0 0-1,1 0 1,-1 0-1,0 1 1,0-1-1,0 1 1,0 0-1,1 0 0,-1 0 1,0 0-1,0 0 1,0 1-1,0 0 1,0-1-1,0 1 1,0 0-1,0 1 1,0-1-1,0 1 1,0-1-1,0 1 1,3 3-1,9 12 427,0 2 1,-2 0-1,0 1 0,-1 0 1,17 42-1,8 12 308,-20-42-592,0-2 1,3 0-1,0-1 1,2-1-1,25 25 1,-39-45-173,1 0 1,0-1-1,1 0 1,0 0-1,0-1 1,0-1-1,1 1 1,0-2-1,0 1 1,0-2-1,0 1 1,1-2-1,-1 1 1,1-2 0,0 1-1,-1-2 1,1 1-1,0-2 1,12-1-1,-1-1-46,-1-2 0,0 0 0,0-1 0,0-1-1,0-1 1,-1-2 0,-1 0 0,0 0 0,0-2 0,-1-1 0,30-25-1,-36 26-61,0 0-1,-1-1 0,-1 0 1,0-1-1,0 0 0,-2-1 1,0 0-1,0-1 0,-1 0 0,-2 0 1,1 0-1,-2-1 0,0 0 1,-1 0-1,4-31 0,-7 33 50,-1 0 0,0-1 0,-1 1-1,0 0 1,-2 0 0,1 0 0,-8-21-1,8 31 70,0 0 0,0-1-1,-1 1 1,0 0 0,1 0-1,-2 0 1,1 0 0,-1 1-1,1-1 1,-1 1 0,0 0-1,-1 0 1,1 1 0,-1-1-1,0 1 1,1 0 0,-1 0-1,-1 0 1,1 1 0,0 0-1,-1 0 1,-8-2 0,10 4 0,0 0 0,-1 0 1,1 0-1,0 1 0,0-1 1,0 1-1,0 0 0,0 0 1,0 1-1,0-1 0,0 1 1,0 0-1,1 0 1,-1 0-1,0 0 0,1 1 1,0-1-1,-6 7 0,-2 2 58,0 0 0,1 1 0,-15 22 0,15-20-54,1 1 0,0 0 1,1 1-1,1 0 0,0 1 0,2-1 0,0 1 1,0 0-1,2 0 0,0 1 0,1-1 0,0 1 0,2-1 1,0 1-1,5 33 0,-3-34-10,1 0 1,1-1-1,0 0 0,1 0 1,1 0-1,0-1 0,12 22 1,-14-31-24,0-1 0,0 1 0,0 0-1,0-1 1,1 0 0,0 0 0,0 0 0,0-1 0,1 0 0,0 0 0,0 0 0,0-1 0,0 1 0,0-1 0,0-1 0,1 1 0,0-1 0,-1-1-1,1 1 1,0-1 0,0 0 0,10 0 0,-8-1-355,-1 0 0,0 0 0,0-1 0,0 0 0,0-1 0,-1 1 0,13-5 0,-17 4 100,0 1 1,-1-1-1,0 1 0,1-1 1,-1 0-1,0 0 1,0 0-1,1 0 0,-2 0 1,1-1-1,0 1 1,0-1-1,-1 1 0,1-1 1,-1 1-1,0-1 0,0 0 1,0 0-1,0 0 1,0 1-1,-1-1 0,1 0 1,-1 0-1,0-3 0,1-22-1741,-1-2 204</inkml:trace>
</inkml:ink>
</file>

<file path=ppt/ink/ink1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0:07.658"/>
    </inkml:context>
    <inkml:brush xml:id="br0">
      <inkml:brushProperty name="width" value="0.05" units="cm"/>
      <inkml:brushProperty name="height" value="0.05" units="cm"/>
    </inkml:brush>
  </inkml:definitions>
  <inkml:trace contextRef="#ctx0" brushRef="#br0">281 188 496,'0'-155'2802,"0"153"-2619,0-1 0,0 1 0,0 0 0,0-1 0,-1 1 0,1 0 0,-1-1 0,1 1 1,-1 0-1,0-1 0,0 1 0,-2-3 0,-5 6 1996,-1 19-813,-47 226 3134,18-69-3512,13-77-678,-89 417 906,96-369-1695,14-50-3999,4-97 4361,0-1 1,0 1 0,0-1-1,0 1 1,0-1 0,0 1-1,0-1 1,0 1 0,0-1-1,0 1 1,0-1 0,0 1-1,1-1 1,-1 1-1,0-1 1,0 1 0,0-1-1,1 1 1,-1-1 0,0 0-1,1 1 1,-1-1 0,0 1-1,1-1 1,-1 0 0,0 1-1,1-1 1,-1 0 0,1 1-1,-1-1 1,1 0-1,-1 0 1,1 0 0,-1 1-1,0-1 1,1 0 0,-1 0-1,1 0 1,0 0 0,24-10-2259,22-26 573,4-12 682,-21 17 1406,1 1 1,2 2-1,1 2 1,73-44-1,-105 68-142,0 1 1,1 0-1,-1 0 0,0 0 0,0 0 0,0 0 1,1 1-1,-1-1 0,0 1 0,1-1 1,-1 1-1,0 0 0,1 0 0,-1 0 0,0 0 1,1 0-1,-1 1 0,0-1 0,1 1 0,-1-1 1,0 1-1,0 0 0,1 0 0,-1 0 0,0 0 1,0 0-1,0 0 0,0 1 0,0-1 0,-1 1 1,1 0-1,0-1 0,-1 1 0,1 0 0,-1 0 1,1 0-1,-1 0 0,0 0 0,0 0 0,0 0 1,0 0-1,0 1 0,-1-1 0,1 0 0,0 4 1,3 12 589,-1 0 0,0 0 0,-1 0 0,-1 29 0,-2-31-570,-1 1 0,0-1 0,-1 0 0,-1-1 1,0 1-1,-13 28 0,13-34-139,-1 0 0,0 0 0,0 0 1,-1-1-1,0 0 0,-1 0 0,0 0 0,-1-1 0,1 0 1,-2-1-1,-9 8 0,17-14-81,-1 0 0,1 0 1,-1 0-1,1 1 0,-1-2 0,0 1 0,0 0 1,1 0-1,-1-1 0,0 1 0,0 0 1,0-1-1,1 0 0,-1 1 0,0-1 0,0 0 1,0 0-1,0 0 0,0-1 0,0 1 1,0 0-1,1-1 0,-1 1 0,0-1 0,-3 0 1,4-1-50,-1 0 1,0 0-1,1 0 1,-1 0-1,1 0 1,-1-1 0,1 1-1,0 0 1,0 0-1,0-1 1,0 1-1,1-1 1,-1 1 0,1-1-1,-1 1 1,1-4-1,-1-10-347,1-1-1,0 1 1,1 0 0,6-26-1,-3 26 272,0 1 0,2 0-1,0 0 1,1 1 0,0-1-1,1 1 1,1 1 0,0 0-1,13-15 1,-17 21 194,1 0 0,1 0 0,-1 1 0,1 0 0,0 0 0,1 1 0,-1 0 0,1 0 0,0 0 0,0 1 0,1 1 0,-1-1 0,1 1 0,0 1 0,0-1 0,0 2 0,11-2 0,-17 3 65,0 0 0,1 1 1,-1-1-1,1 1 0,-1-1 1,0 1-1,1 0 0,-1 1 1,0-1-1,0 0 0,0 1 1,0 0-1,0 0 0,0 0 1,-1 0-1,1 0 0,0 0 1,-1 1-1,0-1 0,0 1 1,0 0-1,0 0 0,0 0 0,0 0 1,-1 0-1,1 0 0,-1 0 1,0 0-1,0 0 0,1 5 1,2 10 353,-1-1 1,-1 1 0,-1 0-1,0 26 1,-1-31-345,0-4-264,-1-1-1,1 1 0,-1-1 1,-1 1-1,1-1 1,-2 0-1,1 1 0,-1-1 1,-4 8-1,13-25-5488,3-6 4604,6-6-670</inkml:trace>
</inkml:ink>
</file>

<file path=ppt/ink/ink1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0:07.994"/>
    </inkml:context>
    <inkml:brush xml:id="br0">
      <inkml:brushProperty name="width" value="0.05" units="cm"/>
      <inkml:brushProperty name="height" value="0.05" units="cm"/>
    </inkml:brush>
  </inkml:definitions>
  <inkml:trace contextRef="#ctx0" brushRef="#br0">135 0 432,'-18'39'8389,"-56"121"-4271,63-132-3615,2 0-1,-7 38 1,14-54-454,0 1 0,0-1 0,2 1 0,-1 0 1,2-1-1,0 1 0,0 0 0,4 13 0,-5-24-92,1 0-1,0 0 0,-1 0 1,1 1-1,0-1 0,0 0 1,0 0-1,1 0 0,-1 0 1,0-1-1,1 1 0,-1 0 1,1-1-1,0 1 0,-1 0 1,1-1-1,0 0 0,0 1 1,0-1-1,0 0 0,0 0 1,3 1-1,-1-2-113,0 1 1,0 0-1,1-1 0,-1 0 1,0 0-1,1 0 0,-1 0 0,0-1 1,0 0-1,0 0 0,5-1 1,9-5-619,-1 0 0,-1-1 1,0 0-1,22-16 1,30-26-980,59-58 0,30-23 2282,-156 130-438,0 0 1,1 0-1,-1 0 0,0 0 1,0 0-1,1 0 1,-1 1-1,0-1 1,1 0-1,-1 1 1,1-1-1,-1 1 1,1 0-1,2-1 0,-4 1-3,0 1-1,1-1 1,-1 0-1,0 1 1,1-1-1,-1 0 1,0 1-1,0-1 1,0 0-1,1 1 1,-1-1-1,0 1 0,0-1 1,0 0-1,0 1 1,0-1-1,0 1 1,0-1-1,1 1 1,-1-1-1,0 0 1,-1 1-1,1-1 1,0 1-1,0-1 1,0 0-1,0 1 0,0-1 1,0 1-1,0-1 1,-1 1-1,-19 47 4501,16-41-4573,-13 28 2150,-18 57 1,31-78-3043,1-1 1,0 1-1,1-1 1,-1 22-1,14-59-7736,-6 8 7506,11-19-495,-1-1 376</inkml:trace>
</inkml:ink>
</file>

<file path=ppt/ink/ink1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0:08.329"/>
    </inkml:context>
    <inkml:brush xml:id="br0">
      <inkml:brushProperty name="width" value="0.05" units="cm"/>
      <inkml:brushProperty name="height" value="0.05" units="cm"/>
    </inkml:brush>
  </inkml:definitions>
  <inkml:trace contextRef="#ctx0" brushRef="#br0">1 53 256,'0'-20'592,"0"9"81,0 5 31,0 2 977,4 4-1985,7 0-369,6-6-143,2 1-80</inkml:trace>
</inkml:ink>
</file>

<file path=ppt/ink/ink1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0:08.681"/>
    </inkml:context>
    <inkml:brush xml:id="br0">
      <inkml:brushProperty name="width" value="0.05" units="cm"/>
      <inkml:brushProperty name="height" value="0.05" units="cm"/>
    </inkml:brush>
  </inkml:definitions>
  <inkml:trace contextRef="#ctx0" brushRef="#br0">16 0 432,'5'6'184,"-1"-1"1,0 1-1,0 0 0,-1 0 0,1 0 0,-1 0 1,0 0-1,-1 1 0,3 9 0,-3 0 424,0-1-1,0 1 0,-2 18 0,0-20 27,0-1 0,-1 1 0,-1-1 0,0 1 0,-1-1 0,0 0-1,-6 15 1,1-4 1084,1 1-1,-4 27 1,8-38-861,1-4-269,-1 1 1,2-1-1,-1 1 0,1 0 1,1-1-1,0 1 0,0 0 1,5 19-1,-5-29-561,1 0-1,-1 0 1,1 0 0,0 0-1,0 0 1,0 0 0,-1-1-1,1 1 1,0 0 0,0 0-1,0-1 1,0 1-1,0-1 1,0 1 0,1-1-1,-1 1 1,0-1 0,0 0-1,0 0 1,0 1 0,0-1-1,1 0 1,-1 0 0,0 0-1,0 0 1,0 0 0,0-1-1,1 1 1,-1 0 0,0 0-1,0-1 1,2 0 0,42-20-179,-19 3-538,-2-2-1,0-1 1,-1-1 0,32-40-1,-49 56 535,0-1 0,-1 0 0,0 0 0,0 0 0,-1 0 0,0-1 0,0 0 0,-1 0 0,0 0 0,0 0 0,-1-1 0,2-13-1,-2 14 41,-1 3 85,0 0 0,0 0 1,-1 0-1,1 0 0,-1 0 0,0 0 0,-1 0 0,1 0 1,-1 0-1,0 0 0,0 0 0,0 0 0,-1 0 1,0 0-1,0 1 0,0-1 0,-3-4 0,2 6 9,0 0 1,0 0-1,-1 0 0,1 0 0,-1 1 1,1 0-1,-1 0 0,0 0 0,0 0 1,0 0-1,0 1 0,0-1 1,0 1-1,-1 0 0,1 1 0,0-1 1,-1 1-1,1 0 0,-7 0 0,-2 0-451,-23-1-1107,35 1 1338,0 0-1,1 0 0,-1 0 1,0 0-1,0 0 1,0 0-1,1 0 0,-1 0 1,0 0-1,0 1 0,1-1 1,-1 0-1,0 0 1,0 1-1,1-1 0,-1 0 1,0 1-1,0-1 0,1 1 1,-1-1-1,1 1 1,-1-1-1,0 1 0,1-1 1,-1 1-1,0 1 0</inkml:trace>
</inkml:ink>
</file>

<file path=ppt/ink/ink1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0:09.260"/>
    </inkml:context>
    <inkml:brush xml:id="br0">
      <inkml:brushProperty name="width" value="0.05" units="cm"/>
      <inkml:brushProperty name="height" value="0.05" units="cm"/>
    </inkml:brush>
  </inkml:definitions>
  <inkml:trace contextRef="#ctx0" brushRef="#br0">75 177 848,'12'7'10577,"-8"12"-5105,-4 31-1632,-1-30-1564,-2 76 1494,1-71-3432,-2-1 0,0 1 0,-14 43 1,-36 66-1121,50-114-4267,6-46-101,0 5 4416,2-1 1,0 0 0,1 1-1,2-1 1,0 1 0,15-30-1,-1-1 358,-10 22 681,1 1 0,2 1 0,0 0 0,2 0 0,36-46 1,-51 72-178,0 1 0,0-1 1,0 1-1,0 0 1,0-1-1,0 1 1,0 0-1,1 0 1,-1 0-1,0 0 1,1 0-1,-1 0 0,1 0 1,-1 0-1,1 1 1,0-1-1,-1 1 1,1-1-1,0 1 1,-1 0-1,1-1 1,0 1-1,-1 0 1,1 0-1,2 0 0,-2 1 64,0 1 0,0-1 0,-1 0 1,1 0-1,0 1 0,-1-1 0,1 1 0,-1 0 0,0-1 0,1 1 0,-1 0 0,0 0 0,0 0 0,0-1 0,0 1 0,1 5 0,3 10 813,0 2 1,-1-1-1,1 27 1,-4-42-961,3 49 988,11 71 282,-12-111-1275,-1 0 0,2 0 0,0 0 0,0 0 0,1-1 0,0 1 0,11 15 0,-14-25-47,0 0 0,0 0 0,0-1 1,1 1-1,-1 0 0,1-1 0,-1 0 0,1 1 1,-1-1-1,1 0 0,0 0 0,0-1 0,-1 1 1,1 0-1,0-1 0,0 0 0,0 1 0,0-1 0,-1 0 1,1-1-1,5 0 0,2 0-6,0-1 0,1 0 1,-1-1-1,-1 0 0,11-4 0,15-10-221,0-1 0,-2-2-1,0-1 1,-1-1 0,-1-2 0,-1-1-1,-2-1 1,0-2 0,32-43 0,-54 63 223,-1 0 1,0-1-1,-1 0 1,0 0-1,0 0 1,-1-1-1,0 1 1,0-1-1,-1 0 1,-1 0-1,0 0 1,0 1 0,-1-19-1,-2 27 40,0 1-1,0 0 1,0-1 0,0 1 0,0 0-1,0 0 1,0 0 0,0 1 0,0-1-1,0 0 1,0 1 0,-4 1 0,-2 6 61,1 0 0,0 1 0,1 0 1,0 0-1,0 1 0,1 0 0,0 0 1,-5 16-1,-3 2-33,4-11-72,1 0-1,0 0 0,1 1 0,1 0 1,1 0-1,0 1 0,1-1 1,-1 31-1,4-34-142,1 1 0,1-1 0,1 1 0,0-1 0,9 29 0,-10-41 34,0 1 1,1-1-1,-1 1 1,1-1-1,0 1 0,0-1 1,0 0-1,1 0 0,-1 0 1,1 0-1,0-1 1,0 1-1,0-1 0,0 1 1,0-1-1,0 0 1,0 0-1,1 0 0,-1-1 1,1 1-1,0-1 0,-1 0 1,1 0-1,0 0 1,0-1-1,-1 1 0,1-1 1,6 0-1,4-1-459,0 0-1,-1-1 1,1-1-1,0 0 1,-1-1 0,0 0-1,0-1 1,0 0-1,-1-1 1,1-1-1,-2 0 1,1-1-1,-1 0 1,0 0 0,0-1-1,11-13 1,7-10-1452,-1-2-1,-1-1 1,39-68 0,17-47 167,-73 128 2152,0 0 1,-2-1 0,0-1 0,-2 1-1,4-25 1,-9 46-62,-1 1 1,1-1-1,-1 0 0,0 1 0,1-1 0,-1 0 1,0 1-1,0-1 0,0 0 0,0 0 0,0 1 0,-1-1 1,1 0-1,0 1 0,-1-1 0,1 0 0,-1 1 1,0-1-1,0 1 0,1-1 0,-1 1 0,0-1 1,0 1-1,0 0 0,-1-1 0,1 1 0,0 0 1,0 0-1,-1 0 0,1 0 0,0 0 0,-1 0 1,1 0-1,-3-1 0,0 2 452,0 0-1,0 0 1,-1 0-1,1 0 1,0 1-1,0-1 1,0 1 0,0 0-1,0 0 1,0 1-1,0-1 1,1 1-1,-8 4 1,-6 3 1578,0 1 1,-22 17-1,35-24-2150,1-1 0,0 1 0,0 0 0,-1 0 0,2 0 0,-1 0 0,0 1 0,1-1 0,-1 1 0,1-1 0,0 1 0,0 0 0,1 0 0,-1 0 0,1 0 1,0 0-1,-2 7 0,3-6-152,0 1 0,1-1 1,-1 1-1,1-1 0,0 1 1,1-1-1,-1 1 0,1-1 1,0 0-1,0 0 1,3 5-1,2 0-397,0-1 0,1 0 0,16 15 0,-14-15 295,41 39-620,53 54 398,-92-89 364,-1 1 1,0 0-1,-1 1 1,0 1-1,12 27 1,-19-36 74,-1 1 1,0-1-1,0 1 0,-1-1 1,0 1-1,0-1 0,-1 1 1,0 0-1,0-1 1,-1 1-1,0-1 0,0 1 1,-1-1-1,0 1 0,0-1 1,-6 13-1,5-15-129,1 0 1,-1 0-1,-1 0 0,1 0 0,-1 0 0,0-1 1,0 0-1,0 0 0,-9 6 0,9-7-293,-1 0-1,1-1 1,-1 1-1,0-1 0,0 0 1,0-1-1,0 1 1,0-1-1,0 0 0,0-1 1,0 1-1,-6-1 1,9 0-35,0 0 1,0 0 0,-1 0 0,1 0 0,0-1-1,0 1 1,0-1 0,0 1 0,-1-1-1,1 0 1,0 0 0,1 0 0,-1 0-1,0 0 1,0-1 0,0 1 0,1-1-1,-3-1 1,1-1-409,0 0 0,0 0-1,1-1 1,0 1 0,0-1-1,0 1 1,-2-10 0,-7-35-5815</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1:55:27.051"/>
    </inkml:context>
    <inkml:brush xml:id="br0">
      <inkml:brushProperty name="width" value="0.05" units="cm"/>
      <inkml:brushProperty name="height" value="0.05" units="cm"/>
    </inkml:brush>
  </inkml:definitions>
  <inkml:trace contextRef="#ctx0" brushRef="#br0">264 313 416,'33'-54'18502,"-36"68"-16933,-1 1 1,0-1-1,-1 0 1,0 0-1,-1-1 1,-1 1-1,-9 13 1,0 3-277,-116 268-1293,67-143 0,59-140-386,0 1 0,1 0 0,0 0 0,1 0 0,1 0 0,1 1 0,0-1 0,2 21 0,17-53-9920,3-10 6524,-1-1-1,21-39 1,51-132-404,-81 175 3672,36-100 282,34-148 0,-22 66 5138,-30 137 739,-28 68-5521,0 0 0,0-1 0,0 1-1,0 0 1,0-1 0,0 1 0,0 0-1,0-1 1,0 1 0,0 0 0,0-1-1,0 1 1,1 0 0,-1 0 0,0-1 0,0 1-1,0 0 1,0-1 0,1 1 0,-1 0-1,0 0 1,0-1 0,0 1 0,1 0-1,-1 0 1,0 0 0,1-1 0,-1 1-1,0 0 1,0 0 0,1 0 0,-1 0-1,0 0 1,1 0 0,-1 0 0,0-1 0,1 1-1,-1 0 1,0 0 0,1 0 0,-1 0-1,0 0 1,1 0 0,-1 1 0,10 14 3978,2 27 1052,7 51-4335,5-1 0,3-1 0,4-2 0,4 0 0,69 123 0,-88-179-1462,-16-32 318,0 0 0,1 0 0,-1 0 0,0-1 0,0 1 0,1 0 0,-1 0 1,1 0-1,-1 0 0,1-1 0,-1 1 0,1 0 0,-1-1 0,1 1 0,0 0 0,-1-1 0,1 1 0,0-1 0,-1 1 0,1-1 0,0 1 0,0-1 1,0 1-1,-1-1 0,1 0 0,0 1 0,0-1 0,0 0 0,0 0 0,0 0 0,0 0 0,0 0 0,0 0 0,-1 0 0,1 0 0,0 0 0,0 0 0,0 0 1,0-1-1,0 1 0,0 0 0,-1-1 0,1 1 0,0 0 0,0-1 0,0 1 0,-1-1 0,1 1 0,0-1 0,-1 0 0,1 1 0,0-1 0,-1 0 1,1 1-1,-1-1 0,1 0 0,-1 0 0,1-1 0,15-24-6922,-7 4 6039,7-15-3274</inkml:trace>
</inkml:ink>
</file>

<file path=ppt/ink/ink1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0:09.664"/>
    </inkml:context>
    <inkml:brush xml:id="br0">
      <inkml:brushProperty name="width" value="0.05" units="cm"/>
      <inkml:brushProperty name="height" value="0.05" units="cm"/>
    </inkml:brush>
  </inkml:definitions>
  <inkml:trace contextRef="#ctx0" brushRef="#br0">17 517 688,'-16'0'17104,"114"-8"-8718,54-22-5927,-87 15-1677,72-14-276,518-123-156,-483 94-1975,-146 47 196,0-1 0,-1-1 0,0-1 1,30-24-1,-50 35 776,-1-1 1,0 0-1,0 0 0,0 0 1,0 0-1,-1-1 0,1 1 1,-1-1-1,0 0 0,3-7 1,-4 5-911,0 0 0,0-1 0,-1 1 0,0-1 0,0 0 0,-1-13 0,-2 15-30,-7-4-184</inkml:trace>
</inkml:ink>
</file>

<file path=ppt/ink/ink1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0:10.018"/>
    </inkml:context>
    <inkml:brush xml:id="br0">
      <inkml:brushProperty name="width" value="0.05" units="cm"/>
      <inkml:brushProperty name="height" value="0.05" units="cm"/>
    </inkml:brush>
  </inkml:definitions>
  <inkml:trace contextRef="#ctx0" brushRef="#br0">126 20 1024,'-63'0'4787,"1"-2"12498,73-7-16447,0 6-745,-1 1 0,1 1 1,0 0-1,-1 0 0,1 1 1,0 0-1,0 1 0,-1 0 1,1 1-1,0 0 0,-1 1 1,1 0-1,-1 1 1,17 8-1,11 7-74,0 2 0,45 34-1,-76-50 9,4 4-189,0-1 0,-1 2-1,0-1 1,0 1 0,-1 1 0,0 0 0,11 19-1,-18-26 124,1-1-1,-1 1 1,0 0-1,0 0 1,0 0-1,-1 1 1,1-1 0,-1 0-1,0 1 1,0-1-1,-1 1 1,1-1-1,-1 0 1,0 1-1,0-1 1,-1 1-1,1-1 1,-1 1-1,0-1 1,0 1-1,0-1 1,-1 0-1,0 0 1,0 0-1,0 0 1,-4 7-1,-4 0-43,-1 0-1,0-1 0,0 0 1,-1-1-1,0-1 1,0 1-1,-1-2 1,0 0-1,-1 0 0,0-2 1,-24 8-1,-29 0-4517,0-15-5303,47-2 6185</inkml:trace>
</inkml:ink>
</file>

<file path=ppt/ink/ink1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0:11.741"/>
    </inkml:context>
    <inkml:brush xml:id="br0">
      <inkml:brushProperty name="width" value="0.05" units="cm"/>
      <inkml:brushProperty name="height" value="0.05" units="cm"/>
    </inkml:brush>
  </inkml:definitions>
  <inkml:trace contextRef="#ctx0" brushRef="#br0">37 372 576,'0'-39'1386,"1"-24"13879,9 210-10085,-7 0 0,-32 292 0,15-282-5180,7 163 0,7-283 0,0-37 0,0 0 0,1-1 0,-1 1 0,0 0 0,0 0 0,0 0 0,1 0 0,-1-1 0,0 1 0,1 0 0,-1 0 0,0 0 0,0 0 0,1 0 0,-1 0 0,0 0 0,0 0 0,1 0 0,-1 0 0,0 0 0,1 0 0,-1 0 0,0 0 0,0 0 0,1 0 0,-1 0 0,0 0 0,0 0 0,1 1 0,-1-1 0,0 0 0,0 0 0,1 0 0,-1 0 0,0 0 0,0 1 0,0-1 0,1 0 0,-1 0 0,0 1 0,0-1 0,0 0 0,0 0 0,1 0 0,-1 1 0,0-1 0,0 0 0,0 1 0,0-1 0,0 0 0,0 0 0,0 1 0,18-31 0,-15 24 0,239-489 0,-151 295 0,-10 29-1669,7 4 0,167-239-1,-252 402 549,0 0 0,1 1 0,-1-1 0,1 1-1,0-1 1,0 1 0,0 0 0,0 0 0,1 1-1,-1 0 1,1-1 0,7-1 0,-9 3 511,0 0 1,0 1-1,0-1 1,0 1 0,0 0-1,0 0 1,0 0-1,0 0 1,0 0-1,0 1 1,0-1 0,3 2-1,19 14-1271,-9 4 230</inkml:trace>
</inkml:ink>
</file>

<file path=ppt/ink/ink1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0:12.110"/>
    </inkml:context>
    <inkml:brush xml:id="br0">
      <inkml:brushProperty name="width" value="0.05" units="cm"/>
      <inkml:brushProperty name="height" value="0.05" units="cm"/>
    </inkml:brush>
  </inkml:definitions>
  <inkml:trace contextRef="#ctx0" brushRef="#br0">54 514 800,'-16'24'731,"11"-17"-305,0-1 1,0 1-1,1 0 0,0 0 0,0 1 1,1-1-1,-4 14 2076,19-38-848,89-111-47,-26 34-1229,95-156 0,-166 243-324,-1 0 0,0 0-1,0-1 1,-1 1 0,1-1-1,-2 0 1,1 1 0,-1-1 0,0-9-1,-1 15-26,0 1 0,0-1 1,0 1-1,0-1 0,0 1 0,-1-1 0,1 1 0,-1-1 0,1 1 0,-1-1 1,1 1-1,-1 0 0,0-1 0,0 1 0,1 0 0,-1-1 0,0 1 0,0 0 1,-1 0-1,-1-2 0,1 3-3,0-1 0,0 0 0,0 1 0,-1-1 0,1 1 0,0-1 0,0 1 0,-1 0 0,1 0 0,0 0 0,-1 1 0,1-1 0,0 0 1,0 1-1,-1-1 0,1 1 0,0 0 0,-4 2 0,-1 0 27,-1 1 0,1 1 0,-1 0 0,1 0 0,1 0 0,-1 1 1,1 0-1,-11 13 0,-44 63 132,45-58-181,-7 9 21,2 1-1,-29 63 0,42-78-99,1 0-1,1 1 0,0-1 0,2 1 1,0 0-1,1 1 0,0 24 0,3-43-1,0 1-1,0 0 0,0 0 0,0 0 0,1 0 1,-1-1-1,1 1 0,0 0 0,0 0 0,0-1 1,0 1-1,0-1 0,0 1 0,1-1 0,-1 1 1,4 3-1,-3-5-54,-1 0-1,1 1 1,0-1 0,0 0-1,0 0 1,-1 0 0,1-1-1,0 1 1,0 0 0,0-1 0,0 1-1,1-1 1,-1 0 0,0 0-1,0 0 1,0 0 0,3 0 0,5-2-328,-1 0 0,0-1 0,0 0 0,0 0 0,0-1 0,-1 0 0,1-1 0,12-8 0,11-11-856,34-30 0,-18 7 350</inkml:trace>
</inkml:ink>
</file>

<file path=ppt/ink/ink1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0:12.442"/>
    </inkml:context>
    <inkml:brush xml:id="br0">
      <inkml:brushProperty name="width" value="0.05" units="cm"/>
      <inkml:brushProperty name="height" value="0.05" units="cm"/>
    </inkml:brush>
  </inkml:definitions>
  <inkml:trace contextRef="#ctx0" brushRef="#br0">79 328 448,'39'-21'2591,"-39"64"712,-3-18-2731,-1-1 0,-1 0 0,0-1 0,-2 1 0,-1-1 0,-21 42 0,11-25-332,-16 54-42,30-83-234,4-19-159,8-26-63,-6 29 220,240-602-7909,-226 558 6886</inkml:trace>
</inkml:ink>
</file>

<file path=ppt/ink/ink1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0:12.806"/>
    </inkml:context>
    <inkml:brush xml:id="br0">
      <inkml:brushProperty name="width" value="0.05" units="cm"/>
      <inkml:brushProperty name="height" value="0.05" units="cm"/>
    </inkml:brush>
  </inkml:definitions>
  <inkml:trace contextRef="#ctx0" brushRef="#br0">195 46 720,'4'-44'1932,"-4"42"-1230,0 15 1328,-4 76 974,-30 169 1,10-112-1902,-90 481 3294,107-599-4233,1-1-1,-3 48 1,9-73-295,3-14-722,29-57 92,3 2 1,4 2-1,2 1 1,70-83 0,-108 143 799,0 0 1,1 0-1,0 1 1,-1-1-1,1 1 1,0 0-1,1 0 1,-1 0-1,0 1 1,1-1-1,0 1 1,-1 0-1,1 1 1,0-1-1,7-1 1,-9 4 32,0-1 1,0 0-1,0 1 1,0-1 0,0 1-1,-1 0 1,1 0-1,0 0 1,0 0-1,-1 0 1,1 1-1,-1-1 1,1 1-1,-1 0 1,0 0-1,0-1 1,0 2-1,0-1 1,0 0-1,0 0 1,0 1-1,-1-1 1,1 0-1,-1 1 1,1 0-1,-1-1 1,1 6-1,2 4 181,0 1 0,-1-1 1,0 1-1,-1 0 0,-1 0 0,0 0 0,-1 18 0,-1-6 73,-2-1 0,0 0 1,-7 26-1,6-32-353,0-1 0,-2 1 1,0-1-1,-1 0 0,-1 0 1,-1-1-1,0 0 0,-1 0 1,0-1-1,-2-1 0,1 0 1,-2 0-1,0-1 0,-19 14 1,31-26-136,0 0 1,0 0 0,0 0-1,0 0 1,0 0 0,-1-1-1,1 1 1,0 0 0,-1-1 0,1 1-1,0-1 1,-1 0 0,1 1-1,-1-1 1,1 0 0,0 0-1,-1 0 1,1 0 0,-1 0-1,1 0 1,-1 0 0,1-1 0,-2 1-1,2-1-40,-1 0 0,1 0 0,0-1-1,0 1 1,0 0 0,0 0 0,1 0-1,-1-1 1,0 1 0,1 0 0,-1-1 0,0 1-1,1-1 1,0 1 0,-1-1 0,1 1-1,0-1 1,-1-1 0,1-12-1077,0 1 0,0-1 0,4-23 0,-3 29 1041,2-7-506,1 0 0,0 1-1,12-31 1,5 0-248</inkml:trace>
</inkml:ink>
</file>

<file path=ppt/ink/ink1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0:13.454"/>
    </inkml:context>
    <inkml:brush xml:id="br0">
      <inkml:brushProperty name="width" value="0.05" units="cm"/>
      <inkml:brushProperty name="height" value="0.05" units="cm"/>
    </inkml:brush>
  </inkml:definitions>
  <inkml:trace contextRef="#ctx0" brushRef="#br0">0 17 528,'2'-1'79,"-1"0"0,0 0-1,1 1 1,-1-1 0,0 0-1,1 1 1,-1 0 0,1-1-1,-1 1 1,1 0 0,-1-1-1,1 1 1,-1 0 0,4 0 0,-4 1-9,-1-1 0,1 0 1,0 1-1,-1-1 1,1 0-1,0 1 1,-1-1-1,1 1 1,-1-1-1,1 1 0,0-1 1,-1 1-1,1 0 1,-1-1-1,0 1 1,1-1-1,-1 1 1,0 0-1,1-1 0,-1 1 1,0 0-1,1 0 1,0 7 460,0-1-1,-1 0 1,0 1 0,0-1 0,-1 11-1,0 7 283,-1 6 1033,-9 53 1,5-53-498,-1 55 1,6-45-517,0-18-362,1 1 0,3 24 0,-3-42-415,1 0 0,1 0 0,-1 0 0,1 0 1,0 0-1,0 0 0,1 0 0,0-1 0,0 1 0,0-1 0,1 0 0,6 7 0,-9-10-46,1 0 0,0 0-1,0-1 1,0 1 0,0-1 0,0 1 0,1-1 0,-1 0-1,0 0 1,1 0 0,-1 0 0,1 0 0,-1-1 0,1 1-1,-1-1 1,1 0 0,-1 1 0,5-2 0,-2 1-28,0-1 0,0 0 0,0 0 0,0-1 0,0 0 0,0 0 0,-1 0 0,1 0 0,4-3 0,2-3-164,0 0 1,-1-1-1,0 0 0,0 0 1,-1-1-1,11-15 0,-4 0-237,-2 1 0,-1-2 0,-1 0-1,-1-1 1,-1 0 0,-1 0 0,-2-1-1,-1 0 1,-1-1 0,-1 1-1,-1-1 1,-2-35 0,-1 61 406,0 0 1,0 0-1,-1 0 1,1 0-1,-1 0 1,1 0 0,-1 0-1,0 0 1,0 0-1,0 0 1,0 1-1,-1-1 1,1 0-1,-1 1 1,0-1-1,0 1 1,0-1-1,0 1 1,0 0-1,0 0 1,0 0-1,-1 0 1,1 0-1,-1 1 1,0-1-1,1 1 1,-1-1-1,-5-1 1,3 2 17,0 0-1,0 0 1,0 1 0,0-1-1,0 1 1,0 0 0,0 0-1,0 1 1,0-1 0,1 1 0,-1 0-1,0 1 1,0-1 0,1 1-1,-1 0 1,0 0 0,-4 3-1,-13 9 4,3-3-72,1 0 0,0 1 0,-23 22 0,40-33-23,0 1 0,0-1 0,-1 0 0,1 1 0,0-1 0,-1 0 0,1 0 0,-1 0 0,0 0 0,1-1 0,-1 1 0,0 0 0,1-1 0,-1 1 0,0-1 0,0 1 0,-2-1 0,1 0-1212,8-2-1481,13-11 1897,-16 11 786,21-18-545,1 1 0,27-16 0,-42 30 703,0 0-1,0 1 1,0 0-1,0 1 1,1 0-1,-1 0 0,1 1 1,0 0-1,-1 1 1,15 0-1,-23 0 50,1 1 0,-1 0 0,1 0 1,0 0-1,-1 0 0,1 0 0,0 0 0,-1 0 0,1 1 0,0-1 1,-1 1-1,1-1 0,-1 1 0,1 0 0,-1-1 0,1 1 0,-1 0 1,0 0-1,1 0 0,1 2 0,-2 0 254,0-1 0,0 1-1,-1 0 1,1 0 0,-1-1 0,1 1-1,-1 0 1,0 0 0,0 0 0,-1 4 0,1 11 223,-1 15 874,1-3-466,5 59 0,-4-81-990,1 0 0,-1-1 0,1 1 0,1 0 0,-1-1 0,1 0 0,1 0 0,-1 0 0,1 0 0,0 0 0,1-1 0,8 10 0,-6-10 70,0 1-1,0 1 0,-1-1 1,1 1-1,-2 0 1,1 0-1,-1 1 0,-1-1 1,1 1-1,-1 0 1,-1 0-1,0 1 0,0-1 1,-1 1-1,0 0 1,-1-1-1,1 13 0,-3-20-18,1 0 0,-1 0 0,1 0 0,-1 0 0,0 0 0,0 0 0,0 0 0,0-1 0,0 1 0,0 0 0,0-1 0,-1 1 0,1 0 0,-1-1 0,1 0 0,-1 1 0,0-1 0,1 0 0,-1 0 0,0 0 0,0 0 1,0 0-1,0 0 0,0-1 0,0 1 0,0 0 0,0-1 0,0 0 0,0 1 0,0-1 0,-2 0 0,-8 1-65,0 0 0,0 0 0,1-1 0,-14-2 0,22 1-140,0 1 1,0-1-1,0 0 1,1 0 0,-1-1-1,1 1 1,-1 0-1,1-1 1,-1 0-1,1 1 1,0-1-1,0 0 1,-3-3-1,-20-13-3759,16 7 955,6 6 1808,-4 0-800</inkml:trace>
</inkml:ink>
</file>

<file path=ppt/ink/ink1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0:14.039"/>
    </inkml:context>
    <inkml:brush xml:id="br0">
      <inkml:brushProperty name="width" value="0.05" units="cm"/>
      <inkml:brushProperty name="height" value="0.05" units="cm"/>
    </inkml:brush>
  </inkml:definitions>
  <inkml:trace contextRef="#ctx0" brushRef="#br0">63 381 112,'-30'5'935,"16"-1"1816,-4-2 11763,36 6-10349,0-5-2866,-1-1-1,1-1 1,24-2-1,108-19 1535,-90 11-2099,589-101 454,-174 27-847,-435 77-376,-5 1-219,0-1 0,55-18-1,-89 24-14,0-1-1,1 1 0,-1-1 0,0 1 0,0-1 1,0 0-1,0 0 0,0 0 0,0 1 1,0-1-1,0 0 0,0 0 0,0 0 1,-1 0-1,1 0 0,0-1 0,-1 1 1,1 0-1,-1 0 0,1 0 0,-1-1 0,1 1 1,-1 0-1,0 0 0,0-1 0,0 1 1,0 0-1,0-1 0,0 1 0,0 0 1,0-1-1,0 1 0,0 0 0,-1 0 1,1-1-1,0 1 0,-1 0 0,0 0 0,1 0 1,-1-1-1,1 1 0,-2-1 0,-3-6-1874,1 1-1,-1 0 1,0 0 0,-10-10-1,-5-6-1278,-1-2 625</inkml:trace>
</inkml:ink>
</file>

<file path=ppt/ink/ink1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0:14.372"/>
    </inkml:context>
    <inkml:brush xml:id="br0">
      <inkml:brushProperty name="width" value="0.05" units="cm"/>
      <inkml:brushProperty name="height" value="0.05" units="cm"/>
    </inkml:brush>
  </inkml:definitions>
  <inkml:trace contextRef="#ctx0" brushRef="#br0">26 1 2113,'-16'0'11524,"22"3"-7857,5 6-3889,65 43 4798,-3 0-3330,-59-40-1158,0 0 0,-1 1 0,15 19 0,-24-27-68,-1 1 0,1-1 0,-1 1 0,0-1-1,0 1 1,0 0 0,-1 0 0,0 0 0,0 0 0,-1 1 0,0-1 0,1 11 0,-2-11 23,0 1 0,-1-1 0,0 0 0,0 0 0,0 0 1,-1 0-1,0-1 0,0 1 0,0 0 0,-1-1 0,-5 9 0,1-4-30,0-1 0,-1 1 0,-1-1 0,-17 14-1,10-10-472,0-1 0,-29 16 0,1-9-2511,0-11-3696,24-11 2153,8-12 432</inkml:trace>
</inkml:ink>
</file>

<file path=ppt/ink/ink1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0:16.090"/>
    </inkml:context>
    <inkml:brush xml:id="br0">
      <inkml:brushProperty name="width" value="0.05" units="cm"/>
      <inkml:brushProperty name="height" value="0.05" units="cm"/>
    </inkml:brush>
  </inkml:definitions>
  <inkml:trace contextRef="#ctx0" brushRef="#br0">348 423 368,'139'-287'2569,"-115"246"-1796,-19 34-331,0-1 0,0 1-1,-1-1 1,0 0-1,0 0 1,-1-1 0,0 1-1,0 0 1,1-16 3622,-15 43-1796,-102 233 3352,-35 139-2152,-22 54-1764,82-216-1403,77-182 69,4-20-6544,5-64-1263,2 15 5324,2-1 0,8-40-1,38-96-1213,-42 140 2985,21-64-542</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1:55:27.391"/>
    </inkml:context>
    <inkml:brush xml:id="br0">
      <inkml:brushProperty name="width" value="0.05" units="cm"/>
      <inkml:brushProperty name="height" value="0.05" units="cm"/>
    </inkml:brush>
  </inkml:definitions>
  <inkml:trace contextRef="#ctx0" brushRef="#br0">365 107 2065,'29'-95'4980,"-23"84"1928,-2 38-2647,-7 134 6867,-16 6-7892,-93 315-3047,-74 139-189,150-510-3454,-5 17-4246,35-115 4305</inkml:trace>
</inkml:ink>
</file>

<file path=ppt/ink/ink1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0:16.447"/>
    </inkml:context>
    <inkml:brush xml:id="br0">
      <inkml:brushProperty name="width" value="0.05" units="cm"/>
      <inkml:brushProperty name="height" value="0.05" units="cm"/>
    </inkml:brush>
  </inkml:definitions>
  <inkml:trace contextRef="#ctx0" brushRef="#br0">0 361 288,'29'-81'640,"73"-180"3360,-101 260-3877,-1 0 0,0 0-1,1 0 1,-1 0 0,1 0 0,0 0 0,-1 0 0,1 0 0,0 0 0,0 0 0,-1 0 0,1 0 0,0 1 0,0-1 0,0 0 0,0 1 0,0-1 0,0 0 0,0 1 0,2-1 0,-3 1-33,1 0 0,0 0 0,-1 1 0,1-1 0,0 0 0,0 0 0,-1 1 1,1-1-1,0 1 0,-1-1 0,1 0 0,-1 1 0,1-1 0,0 1 0,-1 0 0,1-1 1,-1 1-1,0-1 0,1 1 0,-1 0 0,1-1 0,-1 1 0,1 1 0,17 55 2926,-15-44-2514,43 183 3506,16 58-2371,4-65-1294,23 81-993,-88-267 269,6 30-905,-9-12-5088,-4-21 1854,-14-1 2021,5-2 920</inkml:trace>
</inkml:ink>
</file>

<file path=ppt/ink/ink1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0:16.789"/>
    </inkml:context>
    <inkml:brush xml:id="br0">
      <inkml:brushProperty name="width" value="0.05" units="cm"/>
      <inkml:brushProperty name="height" value="0.05" units="cm"/>
    </inkml:brush>
  </inkml:definitions>
  <inkml:trace contextRef="#ctx0" brushRef="#br0">147 287 784,'-28'0'521,"11"-1"8,0 1 0,1 0 0,-1 2 0,0 0 0,-17 5 0,121-38 2936,90-42-4286,-52 23-2030,222-59 0,-284 91 2257,-10 3-169</inkml:trace>
</inkml:ink>
</file>

<file path=ppt/ink/ink1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0:17.142"/>
    </inkml:context>
    <inkml:brush xml:id="br0">
      <inkml:brushProperty name="width" value="0.05" units="cm"/>
      <inkml:brushProperty name="height" value="0.05" units="cm"/>
    </inkml:brush>
  </inkml:definitions>
  <inkml:trace contextRef="#ctx0" brushRef="#br0">240 78 48,'16'-6'489,"-1"-2"0,0 0-1,-1 0 1,18-14 0,-32 22-427,1 0 1,-1 0 0,0 0 0,0 0-1,0 0 1,0-1 0,1 1-1,-1 0 1,0 0 0,0 0-1,0 0 1,0 0 0,1-1-1,-1 1 1,0 0 0,0 0 0,0 0-1,0 0 1,0-1 0,0 1-1,0 0 1,0 0 0,0 0-1,1 0 1,-1-1 0,0 1-1,0 0 1,0 0 0,0 0 0,0-1-1,0 1 1,0 0 0,0 0-1,0 0 1,0-1 0,-1 1-1,1 0 1,0 0 0,0 0-1,0-1 1,0 1 0,0 0-1,0 0 1,0 0 0,0 0 0,-1-1-1,1 1 1,0 0 0,0 0-1,0 0 1,0 0 0,0 0-1,-1-1 1,1 1 0,0 0-1,0 0 1,0 0 0,-1 0 0,1 0-1,0 0 1,-14 0 2121,5 3-1564,0 1-1,1 1 1,-1-1 0,1 2-1,0-1 1,0 1 0,1 0-1,-9 9 1,-53 63 2842,54-60-2582,-11 13 312,4-6-294,0 2-1,-27 45 0,44-64-844,1 0-1,0 0 0,0 1 0,1 0 0,0-1 0,0 1 0,1 1 0,0-1 0,1 0 1,0 0-1,0 1 0,1-1 0,1 0 0,1 12 0,-2-18-61,1-1-1,-1 1 1,1-1-1,0 0 1,0 1-1,0-1 1,0 0-1,0 1 1,0-1-1,1 0 1,-1 0-1,1 0 1,0 0-1,-1 0 1,1-1 0,0 1-1,0 0 1,0-1-1,0 1 1,0-1-1,4 2 1,-1-1-195,0-1 0,1 0 0,-1 0 1,0 0-1,0 0 0,1-1 0,-1 0 0,0 0 1,11-1-1,1-2-850,0-1-1,0-1 1,0 0 0,-1-1 0,24-12-1,-7-1-220,0-2 0,-1-1 0,39-36 0,80-88-4872,-81 75 5058,-49 51 1690,-2 0 1,0-1-1,-1-1 0,23-36 1,-54 77 5852,-7 5-3781,-23 33-8,24-27-1306,-66 114 2457,78-130-3678,0 1 0,2-1-1,0 2 1,0-1 0,1 0 0,1 1 0,1 0 0,-1 19 0,3-28-121,0 3 41,0 0 0,0 0 0,1 0 0,0 0 0,1-1-1,3 14 1,-4-21-70,0 0 1,1 1-1,-1-1 0,0 0 0,1 0 0,0 0 0,-1 0 0,1 0 0,0 0 0,0 0 1,0 0-1,0-1 0,0 1 0,1-1 0,-1 1 0,0-1 0,1 0 0,-1 0 0,1 0 0,-1-1 1,1 1-1,0 0 0,-1-1 0,1 0 0,-1 1 0,1-1 0,0 0 0,2-1 0,8 1-514,-1-2-1,1 1 1,-1-2-1,0 1 0,0-2 1,0 1-1,0-2 1,0 0-1,-1 0 0,0-1 1,0 0-1,0-1 1,-1 0-1,0-1 1,-1 0-1,10-10 0,14-19-2169,-1 0-1,50-79 0,0 2 1168,-74 105 1618,-7 8 8,1-1 0,0 1 0,-1-1 0,0 0 1,1 1-1,-1-1 0,0 0 0,0 0 0,0 1 0,0-1 0,0 0 1,0 0-1,0-5 1166,-1 30 2584,-1 6-1678,-3 1-1,0-1 1,-10 34 0,-2 13-1220,8 1-3906,21-92-4532,-4 5 5848,6-17-1363,2-8 457</inkml:trace>
</inkml:ink>
</file>

<file path=ppt/ink/ink1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0:17.485"/>
    </inkml:context>
    <inkml:brush xml:id="br0">
      <inkml:brushProperty name="width" value="0.05" units="cm"/>
      <inkml:brushProperty name="height" value="0.05" units="cm"/>
    </inkml:brush>
  </inkml:definitions>
  <inkml:trace contextRef="#ctx0" brushRef="#br0">88 4 784,'-11'-3'1137,"1"3"191,-5 0 113,-2 0 160,2 0-16,4 15-337,2-6-159,9 7-1377,9-16-4547,12 0 2946,1 0 321</inkml:trace>
</inkml:ink>
</file>

<file path=ppt/ink/ink1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0:17.802"/>
    </inkml:context>
    <inkml:brush xml:id="br0">
      <inkml:brushProperty name="width" value="0.05" units="cm"/>
      <inkml:brushProperty name="height" value="0.05" units="cm"/>
    </inkml:brush>
  </inkml:definitions>
  <inkml:trace contextRef="#ctx0" brushRef="#br0">105 43 960,'-1'21'1195,"-2"-1"-1,0 1 0,-2-1 0,0 0 0,-1 0 0,-16 34 0,12-31 491,2 0 0,0 1-1,-9 47 1,11-35-255,4-26-1234,0-1 0,1 0 0,0 1 0,0-1 0,1 1 0,0-1 0,0 1 0,3 9-1,-3-18-201,1 0-1,-1 0 0,1 0 0,-1 0 0,1 0 0,0 0 0,-1 0 0,1 0 0,0-1 0,-1 1 1,1 0-1,0 0 0,0-1 0,0 1 0,0-1 0,0 1 0,0-1 0,0 1 0,0-1 0,0 1 0,0-1 1,0 0-1,0 0 0,0 1 0,0-1 0,0 0 0,1 0 0,-1 0 0,0 0 0,0 0 0,0-1 0,0 1 1,0 0-1,0 0 0,0-1 0,0 1 0,0-1 0,0 1 0,0-1 0,0 1 0,0-1 0,0 1 1,1-2-1,44-30-1840,-31 18 992,0 0 0,-1-2-1,-1 1 1,-1-2 0,0 0-1,17-32 1,-23 38 614,-1-1-1,0 0 1,-1-1-1,0 1 1,0-1 0,-2 0-1,1 0 1,-2 0-1,0 0 1,0 0 0,-3-24-1,0 30 209,1 0-1,-2 0 1,1 0-1,-1 0 0,0 1 1,-1-1-1,1 1 1,-1 0-1,0 0 1,-1 0-1,0 1 1,0-1-1,0 1 1,0 0-1,-1 0 1,0 1-1,0 0 1,0 0-1,0 0 1,-1 1-1,1 0 1,-1 0-1,0 1 0,0-1 1,0 2-1,0-1 1,0 1-1,-1 0 1,-10 0-1,12 1-414,0 0-1,0-1 0,0 1 0,0-1 0,0 0 1,0-1-1,1 0 0,-9-3 0,3 0-2707</inkml:trace>
</inkml:ink>
</file>

<file path=ppt/ink/ink1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0:18.137"/>
    </inkml:context>
    <inkml:brush xml:id="br0">
      <inkml:brushProperty name="width" value="0.05" units="cm"/>
      <inkml:brushProperty name="height" value="0.05" units="cm"/>
    </inkml:brush>
  </inkml:definitions>
  <inkml:trace contextRef="#ctx0" brushRef="#br0">67 0 816,'-64'0'4082,"62"0"-3650,13 21-186,-7-19-377,0 1 1,0-1-1,1 0 0,-1-1 0,1 1 1,-1-1-1,1 0 0,0 0 1,0 0-1,-1 0 0,11-1 1,23 5-879,-25 0 935,-1-1 0,1 2 0,-1 0 0,-1 0 1,1 1-1,-1 0 0,0 1 0,-1 1 0,0-1 1,0 2-1,9 11 0,-16-14 496,0 0 0,-1 1 0,0-1 0,0 1 1,-1-1-1,0 1 0,0-1 0,-1 1 0,0 0 0,-2 14 0,1 7 1269,-1-2 386,-2 0 0,0 0 1,-2 0-1,-1-1 1,-12 30-1,-1 8 1850,19-60-3744,-7 20 693,2 0-1,0 1 0,2 0 0,-3 45 0,7-15-2142,17-56-2454,-10-2 3054,0-1 1,-1 0-1,1 0 1,-1-1 0,0 1-1,0-1 1,-1-1 0,1 1-1,5-9 1,40-64-2407,-19 26 2045,-15 27 873,-9 11 293,1 1 0,0 0 1,1 0-1,1 1 1,-1 0-1,2 1 1,0 0-1,20-14 1,-32 25-15,1-1-1,0 1 1,0-1 0,-1 1 0,1 0 0,0-1-1,0 1 1,0 0 0,0-1 0,-1 1-1,1 0 1,0 0 0,0 0 0,0 0 0,0 0-1,0 0 1,0 0 0,0 0 0,0 0 0,-1 0-1,1 0 1,0 1 0,0-1 0,0 0 0,0 1-1,0-1 1,-1 0 0,1 1 0,0-1 0,0 1-1,-1-1 1,1 1 0,0 0 0,-1-1 0,1 1-1,-1 0 1,1-1 0,0 1 0,-1 0 0,0 0-1,1 0 1,0 0 0,7 43 4527,-7-31-4034,5 43 1883,-3-23-1598,1 1 0,16 58 0,-18-84-957,0 0-1,1-1 1,0 0-1,0 0 1,1 0-1,0 0 1,0 0-1,1-1 1,0 1-1,0-1 1,0-1-1,1 1 1,0-1-1,0 0 1,0 0-1,0 0 1,10 4 0,-10-7-304,0 0 0,-1 0 0,1 0 0,0-1 0,0 0 0,0 0 0,0-1 0,0 0 0,0 0 0,0 0 0,0-1 0,6-1 0,-5 1-439,1-1 0,-1 0-1,0 0 1,0-1 0,0 0-1,0 0 1,0-1 0,-1 0-1,0 0 1,1-1-1,-1 1 1,-1-1 0,1-1-1,-1 1 1,5-7 0,-7 8 144,-1-1 1,0 1 0,-1 0 0,1-1 0,-1 1 0,0-1-1,0 1 1,0-1 0,-1-7 0,1 3-395,0-8-1017</inkml:trace>
</inkml:ink>
</file>

<file path=ppt/ink/ink1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0:19.466"/>
    </inkml:context>
    <inkml:brush xml:id="br0">
      <inkml:brushProperty name="width" value="0.05" units="cm"/>
      <inkml:brushProperty name="height" value="0.05" units="cm"/>
    </inkml:brush>
  </inkml:definitions>
  <inkml:trace contextRef="#ctx0" brushRef="#br0">97 12 272,'-5'-12'10414,"-8"33"-7675,-7 37-1589,17-40-769,1 0 1,1 0-1,1 0 0,1 0 1,5 32-1,-5-45-327,1 1-1,-1-1 1,1 1-1,0-1 1,1 0-1,-1 1 1,1-1-1,0 0 0,6 7 1,-7-10-7,0 0 0,1 1 0,-1-1 0,1 0 0,0-1 0,-1 1 0,1 0 0,0-1 0,0 1 0,0-1 0,0 0 0,0 0 0,1 0 0,-1-1 0,0 1 0,0-1 0,0 0 0,4 0 0,6 1 82,-1-1-1,1-1 1,-1 0-1,1-1 1,24-7 0,-34 8-126,0 0 1,-1 0 0,1-1 0,0 1-1,0-1 1,-1 0 0,1 0 0,-1 0-1,1 0 1,-1 0 0,0 0 0,0-1-1,0 1 1,0-1 0,0 0 0,0 1-1,-1-1 1,1 0 0,-1 0 0,0 0-1,0 0 1,0 0 0,-1 0 0,1-1-1,-1 1 1,1 0 0,-1 0 0,0-5-1,0 4 5,0 0 0,0 0 0,0 0 0,0 0 0,-1 0 0,1 0 0,-1 0 0,0 0 0,0 0 0,-1 0 0,1 0 0,-1 0 0,0 1 0,0-1-1,0 1 1,-1-1 0,1 1 0,-1 0 0,1 0 0,-1 0 0,0 0 0,0 1 0,-1-1 0,1 1 0,0 0 0,-1 0 0,0 0 0,1 0 0,-1 0-1,0 1 1,0 0 0,0 0 0,0 0 0,0 0 0,0 0 0,0 1 0,0 0 0,-4 0 0,-7 0 14,0 0-1,0 1 1,0 0 0,-28 7 0,36-6-200,0 0 0,0 0-1,1 0 1,-1 1 0,1 0 0,0 1 0,0-1 0,0 1 0,0 0 0,0 1 0,1-1 0,-7 8 0,12-12 81,-1 1 1,1-1 0,-1 0 0,1 0-1,0 1 1,-1-1 0,1 0-1,0 0 1,-1 1 0,1-1 0,0 0-1,-1 1 1,1-1 0,0 1 0,0-1-1,-1 0 1,1 1 0,0-1 0,0 1-1,0-1 1,0 0 0,0 1-1,-1-1 1,1 1 0,0-1 0,0 1-1,0-1 1,0 1 0,0-1 0,0 1-1,1-1 1,-1 0 0,0 1 0,0-1-1,0 1 1,0-1 0,0 1-1,1-1 1,-1 0 0,0 1 0,0-1-1,1 0 1,-1 1 0,0-1 0,1 0-1,-1 1 1,0-1 0,1 0 0,-1 1-1,0-1 1,1 0 0,-1 0-1,1 0 1,-1 1 0,0-1 0,1 0-1,-1 0 1,1 0 0,-1 0 0,1 0-1,-1 0 1,1 0 0,-1 0 0,0 0-1,1 0 1,-1 0 0,1 0-1,-1 0 1,1 0 0,34-6-3343,15-12 824,12-8 374</inkml:trace>
</inkml:ink>
</file>

<file path=ppt/ink/ink1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0:19.998"/>
    </inkml:context>
    <inkml:brush xml:id="br0">
      <inkml:brushProperty name="width" value="0.05" units="cm"/>
      <inkml:brushProperty name="height" value="0.05" units="cm"/>
    </inkml:brush>
  </inkml:definitions>
  <inkml:trace contextRef="#ctx0" brushRef="#br0">308 944 384,'0'-8'291,"0"0"290,0 1 0,0-1 0,-1 0 0,0 1-1,-4-15 1,5 21-447,-1 0 0,1-1 1,-1 1-1,1 0 0,-1 0 0,0-1 0,0 1 0,0 0 0,1 0 0,-1 0 0,0 0 0,-1 0 0,1 0 0,0 0 0,0 0 0,0 1 0,0-1 0,-1 0 0,1 1 0,0-1 0,-1 1 0,1-1 0,0 1 0,-1 0 0,1-1 0,-1 1 0,1 0 0,0 0 0,-1 0 0,1 0 0,-1 0 0,1 0 0,-1 1 0,1-1 1,0 0-1,-1 1 0,1-1 0,0 1 0,-3 1 0,-5 2 336,1 0 0,-1 1 0,1 0 0,0 0 0,1 1 0,-1 0 0,1 1 0,0-1 0,-7 11 0,-53 74 2138,55-73-2219,1-4-224,1 1 1,0 1-1,1-1 1,1 1 0,0 1-1,1 0 1,1 0 0,1 0-1,0 1 1,2-1-1,-4 32 1,7-48-156,0-1 1,0 1-1,0 0 0,0-1 0,0 1 1,0 0-1,0-1 0,0 1 1,1-1-1,-1 1 0,0 0 0,0-1 1,0 1-1,1-1 0,-1 1 0,0 0 1,1-1-1,-1 1 0,1-1 1,-1 1-1,0-1 0,1 1 0,-1-1 1,1 0-1,-1 1 0,1-1 0,0 1 1,-1-1-1,1 0 0,-1 0 1,1 1-1,0-1 0,25-4 164,26-27-148,-9-4-807,-2-2 0,-1-3 0,-2 0 1,-1-3-1,41-64 0,-40 47-337,-2-2-1,-4-1 1,46-123-1,-65 142 974,-1 0 0,-2 0 0,5-71-1,-6-137 4454,-9 247-4082,0 2-62,1 0 0,-1 1 0,0-1 0,0 0 0,0 0 0,0 0 0,-1 0 0,1 0 0,-1 1 0,1-1 0,-1 0-1,0 0 1,0 1 0,0-1 0,-1 1 0,1-1 0,0 1 0,-1-1 0,0 1 0,0 0 0,1 0 0,-5-4 0,4 6-111,1 0 1,0 0-1,0 0 1,0 1-1,0-1 1,0 0-1,-1 1 1,1-1-1,0 0 0,0 1 1,0 0-1,0-1 1,0 1-1,0-1 1,1 1-1,-1 0 1,0 0-1,0 0 1,0-1-1,1 1 1,-1 0-1,0 0 1,1 0-1,-1 0 1,1 0-1,-1 0 1,1 1-1,-1-1 0,1 0 1,0 0-1,-1 1 1,-16 49 589,14-41-441,-16 53 123,4 1 0,2 0 0,-7 105 0,10 200-1049,10-320 481,0-25-351,0 14-126,7 67 0,-5-96 168,-1 1 0,1-1 0,1 0 1,0 0-1,0 0 0,0 0 1,1 0-1,1-1 0,-1 1 0,2-1 1,-1 0-1,10 10 0,-12-16 240,0 0 0,0 0-1,0 0 1,0 0 0,0-1 0,1 0-1,-1 1 1,0-1 0,1 0 0,-1-1-1,1 1 1,-1-1 0,1 1 0,-1-1-1,1 0 1,-1 0 0,1-1 0,-1 1-1,1-1 1,-1 0 0,1 0 0,-1 0 0,0 0-1,1 0 1,4-4 0,23-14-1545</inkml:trace>
</inkml:ink>
</file>

<file path=ppt/ink/ink1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0:20.332"/>
    </inkml:context>
    <inkml:brush xml:id="br0">
      <inkml:brushProperty name="width" value="0.05" units="cm"/>
      <inkml:brushProperty name="height" value="0.05" units="cm"/>
    </inkml:brush>
  </inkml:definitions>
  <inkml:trace contextRef="#ctx0" brushRef="#br0">34 0 896,'0'0'2145,"0"22"-992,-10 8 95,1 3-111,9 3-401,-15 1-271,15-1-257,0-5-160,0-6-176,0-4-369,0-6-415</inkml:trace>
</inkml:ink>
</file>

<file path=ppt/ink/ink1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0:20.671"/>
    </inkml:context>
    <inkml:brush xml:id="br0">
      <inkml:brushProperty name="width" value="0.05" units="cm"/>
      <inkml:brushProperty name="height" value="0.05" units="cm"/>
    </inkml:brush>
  </inkml:definitions>
  <inkml:trace contextRef="#ctx0" brushRef="#br0">48 29 704,'-12'-14'917,"11"13"-781,0-1-1,1 1 0,-1 0 0,0 1 1,0-1-1,0 0 0,0 0 0,0 0 0,0 1 1,0-1-1,0 0 0,0 1 0,-1-1 1,1 1-1,0-1 0,0 1 0,0 0 1,-1-1-1,1 1 0,0 0 0,0 0 0,-1 0 1,1 0-1,0 0 0,0 0 0,-1 0 1,-1 1-1,1-1 548,2 3-732,1 0 1,-1 0-1,1-1 1,-1 1-1,1 0 1,0 0-1,0 0 1,1-1-1,-1 1 1,1-1-1,-1 1 1,1-1-1,0 1 1,-1-1-1,1 0 0,1 0 1,-1 0-1,0 0 1,3 2-1,59 32-959,-23-13 724,-34-19 417,-1 1-1,0 0 1,1 1-1,-2 0 0,1 0 1,-1 0-1,0 0 1,0 1-1,0 0 0,-1 0 1,0 0-1,-1 0 1,1 1-1,-2 0 0,1-1 1,1 11-1,1 8 1146,-2-1 0,-2 2 0,-1 43-1,-1-22 336,0-37-1273,0 1-1,-1-1 1,0 0 0,-1 0-1,-6 17 1,5-17-173,0 0 0,1-1-1,1 1 1,0 0 0,-1 18 0,3-28-180,0-1-1,0 1 1,0-1 0,0 1 0,0-1-1,0 1 1,0 0 0,0-1-1,0 1 1,0-1 0,0 1 0,0-1-1,-1 1 1,1-1 0,0 1 0,0-1-1,-1 1 1,1-1 0,0 1 0,0-1-1,-1 1 1,1-1 0,-1 1-1,1-1 1,0 0 0,-1 1 0,1-1-1,-2 1 1,2-1-62,0-1 0,-1 1-1,1 0 1,-1-1 0,1 1 0,0-1-1,0 1 1,-1 0 0,1-1 0,0 1-1,0-1 1,-1 1 0,1-1 0,0 1-1,0-1 1,0 1 0,0-1 0,0 1-1,0-1 1,0 1 0,0-1 0,0 1-1,0-1 1,0 1 0,0-1 0,0 1-1,0-1 1,0 1 0,1-1 0,-1 1-1,0-1 1,1 0 0,4-13-492,0 1 0,1 0 0,1 0 0,12-19 0,9-17 24,-15 21 418,32-60 81,-42 82 200,2-1-1,-1 1 1,1 0-1,-1 1 1,2-1 0,-1 1-1,1 0 1,-1 0-1,1 0 1,7-3-1,-12 7-46,1 1-1,-1-1 0,0 1 0,1-1 0,-1 1 1,0 0-1,1-1 0,-1 1 0,1 0 0,-1 0 0,0 0 1,1 0-1,-1 0 0,1 0 0,-1 1 0,0-1 0,1 0 1,-1 1-1,0-1 0,1 1 0,-1-1 0,0 1 1,0 0-1,1-1 0,-1 1 0,0 0 0,0 0 0,0 0 1,0 0-1,0 0 0,0 0 0,0 0 0,0 0 1,-1 1-1,1-1 0,0 0 0,0 3 0,4 6 375,0 1 0,-2-1 0,6 22 0,-4-15-355,2 11 187,-3-11-1566,1-1 1,0 1 0,14 27-1,-18-41 953,0-1 0,0 0-1,0 0 1,1 1 0,-1-1 0,1 0 0,-1 0-1,1 0 1,0 0 0,0-1 0,0 1-1,0 0 1,0-1 0,0 1 0,0-1-1,1 0 1,-1 0 0,0 0 0,1 0 0,-1 0-1,1 0 1,-1-1 0,1 1 0,-1-1-1,1 0 1,0 0 0,-1 0 0,1 0-1,-1 0 1,1 0 0,3-2 0,14-7-1084</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1:55:27.731"/>
    </inkml:context>
    <inkml:brush xml:id="br0">
      <inkml:brushProperty name="width" value="0.05" units="cm"/>
      <inkml:brushProperty name="height" value="0.05" units="cm"/>
    </inkml:brush>
  </inkml:definitions>
  <inkml:trace contextRef="#ctx0" brushRef="#br0">49 23 752,'26'-21'2630,"-26"21"-2514,0-1 1,1 1 0,-1 0-1,0 0 1,0 0-1,0 0 1,1 0 0,-1 0-1,0 0 1,0 0 0,0-1-1,1 1 1,-1 0-1,0 0 1,0 0 0,0 0-1,1 0 1,-1 0-1,0 0 1,0 0 0,1 0-1,-1 1 1,0-1 0,0 0-1,0 0 1,1 0-1,-1 0 1,0 0 0,0 0-1,0 0 1,0 0-1,1 1 1,-1-1 0,0 0-1,0 0 1,0 0-1,0 0 1,1 0 0,-1 1-1,0-1 1,0 0 0,0 0-1,0 0 1,0 1-1,0-1 1,0 0 0,0 0-1,0 0 1,0 1-1,0-1 1,0 0 0,0 0-1,0 1 1,0-1 0,-7 29 7457,-4-2-5575,1-5-147,1 1 0,1 1 0,1 0 1,1 0-1,-4 33 0,5 20 433,5-64-2283,-1-4 3,1 0 0,1 0 0,-1 0-1,1 0 1,1 0 0,2 9-1,-3-16-9,0 0 0,0 0 0,-1-1 0,1 1 0,0 0 0,1-1-1,-1 1 1,0-1 0,0 1 0,1-1 0,-1 1 0,1-1 0,-1 0 0,1 0-1,-1 0 1,1 0 0,0 0 0,0 0 0,-1-1 0,1 1 0,0 0 0,0-1-1,0 1 1,0-1 0,0 0 0,0 0 0,0 0 0,0 0 0,0 0 0,-1 0-1,1 0 1,0-1 0,0 1 0,2-1 0,7-2-576,1 0 0,-1 0 0,0-1 1,-1-1-1,1 0 0,-1 0 0,0-1 0,0 0 0,-1-1 0,0 0 1,0-1-1,14-14 0,-16 14 137,-1 1 0,0-1 0,0-1 0,-1 1 0,0-1 0,0 0 0,-1 0-1,0 0 1,-1 0 0,0-1 0,0 0 0,-1 1 0,0-1 0,0-17 0,-2 24 399,-1-1 0,0 0 0,0 0 0,0 0 1,-1 1-1,1-1 0,-1 1 0,0-1 0,0 1 0,0 0 0,-1-1 0,1 1 0,-1 0 0,0 1 0,1-1 0,-1 0 1,0 1-1,-1-1 0,1 1 0,0 0 0,-1 0 0,1 1 0,-5-3 0,-5-2-194,0 1 1,-1 0-1,1 1 0,-1 0 0,-16-1 1,-69 3-6830,71 2 3742</inkml:trace>
</inkml:ink>
</file>

<file path=ppt/ink/ink1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0:21.001"/>
    </inkml:context>
    <inkml:brush xml:id="br0">
      <inkml:brushProperty name="width" value="0.05" units="cm"/>
      <inkml:brushProperty name="height" value="0.05" units="cm"/>
    </inkml:brush>
  </inkml:definitions>
  <inkml:trace contextRef="#ctx0" brushRef="#br0">78 148 400,'58'-133'4106,"-58"132"-4022,0 0 1,0 0-1,1 1 0,-1-1 1,0 0-1,0 1 0,1-1 1,-1 0-1,0 1 0,1-1 1,-1 1-1,1-1 0,-1 1 1,1-1-1,-1 1 0,1-1 0,-1 1 1,1-1-1,0 1 0,-1 0 1,1-1-1,0 1 0,-1 0 1,1-1-1,0 1 0,-1 0 1,1 0-1,0 0 0,-1 0 1,1-1-1,0 1 0,0 0 1,-1 0-1,1 1 0,0-1 0,-1 0 1,1 0-1,0 0 0,-1 0 1,1 1-1,1-1 0,0 1 126,0 0-1,-1 0 1,1 0-1,0 0 1,-1 1-1,1-1 1,-1 0-1,1 1 0,-1-1 1,0 1-1,1-1 1,-1 1-1,0 0 1,1 1-1,2 9 468,0 0-1,-1-1 1,-1 1-1,1 0 1,-2 0-1,1 17 0,-2-4-193,-1 1-1,-4 26 0,3-40-623,-1 1 0,0-1 0,-1 0 1,0 0-1,-1-1 0,0 1 1,-1-1-1,-1 0 0,1-1 0,-2 0 1,-11 14-1,17-22-45,-1-1 1,1 1-1,-1-1 0,0 0 1,0 1-1,1-1 0,-1 0 1,0 0-1,0-1 0,0 1 1,0-1-1,0 0 0,0 1 1,0-1-1,0 0 1,0-1-1,0 1 0,0 0 1,0-1-1,0 0 0,0 0 1,0 0-1,0 0 0,0 0 1,1 0-1,-1-1 0,0 0 1,1 1-1,-1-1 0,1 0 1,0 0-1,0 0 1,0 0-1,0-1 0,0 1 1,0-1-1,0 1 0,1-1 1,-1 1-1,-1-6 0,-1-8 43,0-1 0,1 1 0,0-1 0,2 0 0,0 0 0,1 0 0,0 0 0,4-17 0,-3 5 171,0 19 184,1-1 1,-1 1-1,2 0 0,-1-1 0,2 1 1,-1 1-1,1-1 0,7-12 0,-11 21-125,0 1-1,1-1 1,-1 0-1,1 0 1,-1 1-1,1-1 1,-1 0-1,1 1 1,-1-1-1,1 0 1,0 1-1,-1-1 1,1 1-1,0-1 1,-1 1-1,1-1 1,0 1-1,0 0 1,0-1-1,-1 1 1,1 0-1,0 0 1,0 0-1,0-1 1,0 1-1,0 0 1,1 0-1,0 1 42,-1-1 0,1 1 0,0 0 0,-1-1 0,1 1 0,0 0 0,-1 0 0,1 0 0,-1 0-1,1 1 1,-1-1 0,2 2 0,32 45 1208,-34-46-1330,10 20 53,12 16-2260,-22-36 1811,0-1-1,0 1 0,0-1 0,1 0 1,-1 1-1,0-1 0,1 0 0,-1 0 1,1 0-1,0 0 0,-1 0 0,1 0 1,0-1-1,-1 1 0,1 0 0,0-1 1,0 0-1,0 1 0,2-1 0,1 0-1655</inkml:trace>
</inkml:ink>
</file>

<file path=ppt/ink/ink1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0:21.810"/>
    </inkml:context>
    <inkml:brush xml:id="br0">
      <inkml:brushProperty name="width" value="0.05" units="cm"/>
      <inkml:brushProperty name="height" value="0.05" units="cm"/>
    </inkml:brush>
  </inkml:definitions>
  <inkml:trace contextRef="#ctx0" brushRef="#br0">56 23 1633,'-1'-2'192,"0"0"0,0 1 1,0-1-1,0 0 0,-1 1 0,1-1 1,0 1-1,-1 0 0,1 0 1,-1-1-1,1 1 0,-1 0 0,0 0 1,0 0-1,1 1 0,-3-2 1,3 2-46,0 0 0,1 0 0,-1 0 1,0 1-1,0-1 0,0 0 0,1 0 1,-1 0-1,0 1 0,1-1 1,-1 0-1,0 1 0,1-1 0,-1 1 1,0-1-1,1 1 0,-1-1 0,1 1 1,-1-1-1,1 1 0,-1 0 0,1-1 1,-1 1-1,1 0 0,-1-1 1,1 2-1,-3 4 422,1 0-1,0 1 1,1-1 0,-1 0-1,1 1 1,0-1 0,1 13-1,0-2-530,0 0 0,2 0 0,0 0 0,6 25-1,-6-36-514,0 0-1,0-1 0,0 1 1,1-1-1,-1 1 0,1-1 1,1 0-1,-1 0 0,1-1 1,0 1-1,0-1 0,0 1 1,0-1-1,1 0 0,0-1 1,7 5-1,-8-6 163,0-1 0,0 0 1,0 0-1,0-1 0,0 1 0,0-1 1,0 0-1,0 0 0,0 0 0,1 0 1,6-2-1,-7 1 272,1 0 0,-1 1 0,1-1 0,-1 1 0,1 0 0,0 1 0,-1-1 0,1 1 0,6 2 0,-7-2 188,-1 1 1,1 0 0,-1-1 0,1 2 0,-1-1-1,1 0 1,-1 1 0,0-1 0,0 1 0,-1 0-1,1 0 1,0 0 0,-1 0 0,3 6 0,-2-3 509,-1 0 1,0 0 0,0 0 0,-1 1-1,0-1 1,0 1 0,0-1 0,-1 13 0,-2 75 5520,0-33-3111,7 80 1,-4-137-2977,5 34-331,0-32-1192,2-23-1408,7-34-413,38-124 318,-51 169 3044,12-34 7,-13 39 15,-1-1-1,1 1 1,-1-1 0,1 1 0,0-1-1,0 1 1,0-1 0,-1 1 0,1 0 0,0-1-1,1 1 1,-1 0 0,0 0 0,0 0-1,0 0 1,1 0 0,-1 0 0,2-1 0,-2 3 7,0-1 0,0 1 0,0-1 0,-1 1 0,1 0 0,0-1 0,-1 1 0,1 0 0,0-1 0,-1 1 0,1 0 0,-1 0 0,0 0 0,1 0 0,-1 0 0,1-1 0,-1 1 0,0 0 0,0 0 0,0 0 0,0 0 0,1 1 0,5 34 1219,-3-18-409,1-1-492,0 2-247,1 1-1,1-1 1,16 36-1,-21-54-284,-1 0 0,1 0-1,0 1 1,0-1 0,0 0-1,0 0 1,0 0-1,0 0 1,0 0 0,0 0-1,0 0 1,1 0 0,-1-1-1,0 1 1,1 0-1,-1-1 1,0 1 0,1-1-1,-1 1 1,1-1 0,-1 0-1,1 0 1,-1 0-1,3 0 1,0 0-246,0-1 0,-1 0 0,1 0 1,-1 0-1,1 0 0,-1-1 0,0 1 0,1-1 0,4-4 0,4-2-713,0-2 1,-1 1-1,18-23 0,-8 8 170,13-18 320,77-71 0,-110 111 746,1 1 0,0-1 0,-1 1 0,1-1 1,0 1-1,0 0 0,0 0 0,0 0 0,0 0 0,0 0 1,0 0-1,0 1 0,0-1 0,0 1 0,0-1 0,1 1 0,3 0 1,-5 0-35,1 1 0,-1-1 0,0 1 0,0-1 0,0 1 1,0 0-1,0 0 0,0 0 0,0-1 0,0 1 0,0 0 1,0 0-1,0 0 0,0 0 0,-1 1 0,1-1 0,0 0 0,-1 0 1,1 0-1,-1 1 0,1-1 0,-1 1 0,3 12 907,0 0 0,-2 0 0,0 0-1,0 22 1,-1-6-832,10 27-284,1-20-2767,-11-37 2636,0 1 1,0-1-1,0 1 0,0-1 0,0 1 0,0-1 0,1 1 1,-1-1-1,0 1 0,0-1 0,1 0 0,-1 1 0,0-1 1,1 1-1,-1-1 0,0 0 0,1 1 0,-1-1 0,1 0 1,-1 1-1,0-1 0,1 0 0,-1 1 0,1-1 0,-1 0 1,1 0-1,-1 0 0,1 0 0,-1 0 0,1 1 1,-1-1-1,1 0 0,-1 0 0,1 0 0,-1 0 0,1 0 1,0 0-1,-1-1 0,1 1 0,-1 0 0,1 0 0,-1 0 1,1 0-1,-1-1 0,0 1 0,1 0 0,-1 0 0,1-1 1,-1 1-1,1 0 0,-1-1 0,0 1 0,1-1 0,-1 1 1,0 0-1,1-1 0,-1 0 0,28-35-4898,-17 21 4188,90-86-2000,-22 51 15010,-77 97-8073,-2-46-3586,0 7-88,0 1 0,1-1 0,0 1 0,4 13 0,8 13-2083,-12-35 1527,-1 1 0,0-1 0,0 0 0,0 0 0,1 1 0,-1-1 0,0 0 0,0 0 0,0 0 0,1 1 0,-1-1 0,0 0 0,0 0 0,1 0 0,-1 0 0,0 1 0,1-1 0,-1 0 0,0 0 0,1 0 0,-1 0 0,0 0 0,0 0 0,1 0 0,-1 0 0,0 0 0,1 0 0,-1 0 0,0 0 0,1 0 0,-1 0 0,0 0 0,1 0 0,-1-1 0,0 1 0,0 0 0,1 0 0,-1 0 0,0 0 1,0-1-1,1 1 0,-1 0 0,0 0 0,0 0 0,1-1 0,-1 1 0,0 0 0,0 0 0,0-1 0,0 1 0,1 0 0,-1-1 0,9-11-2211,-6 2 2084,-1 0 1,0 0-1,0 0 0,-1-1 1,0 1-1,-1 0 1,0-1-1,-3-16 0,1-11 411,0-9 357,0 31-626,1 0-1,1-1 0,0 1 0,2 0 0,2-17 0,6 19-740,9 3-305</inkml:trace>
</inkml:ink>
</file>

<file path=ppt/ink/ink1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0:22.431"/>
    </inkml:context>
    <inkml:brush xml:id="br0">
      <inkml:brushProperty name="width" value="0.05" units="cm"/>
      <inkml:brushProperty name="height" value="0.05" units="cm"/>
    </inkml:brush>
  </inkml:definitions>
  <inkml:trace contextRef="#ctx0" brushRef="#br0">177 1 368,'1'-1'129,"1"1"1,0 0-1,0 0 0,-1 0 1,1 0-1,0 1 0,0-1 0,-1 0 1,1 1-1,0-1 0,-1 1 0,1-1 1,0 1-1,-1 0 0,1 0 1,-1 0-1,1 0 0,-1 0 0,0 0 1,1 0-1,1 3 0,-2-3 1,-1 1-1,0 0 1,0-1-1,0 1 1,0-1-1,0 1 1,0-1 0,-1 1-1,1 0 1,0-1-1,-1 1 1,1-1-1,-1 0 1,0 1-1,1-1 1,-1 1-1,0-1 1,0 0-1,0 1 1,0-1 0,0 0-1,0 0 1,0 0-1,0 0 1,0 0-1,-3 1 1,-10 13 890,1 0 1,1 1-1,0 0 1,1 0 0,-10 21-1,-40 92 3342,51-104-3958,1 1 0,1 0 0,1 0 0,1 0 0,1 1 1,2-1-1,-1 35 0,4-58-531,0-1 0,0 1-1,0-1 1,0 1 0,0 0 0,0-1 0,1 1-1,-1-1 1,1 1 0,0-1 0,0 1 0,0-1-1,0 1 1,0-1 0,0 0 0,0 0 0,1 0 0,-1 1-1,1-1 1,0-1 0,0 1 0,0 0 0,0 0-1,0-1 1,0 1 0,0-1 0,0 1 0,0-1-1,1 0 1,-1 0 0,1 0 0,-1 0 0,1-1-1,-1 1 1,1-1 0,-1 1 0,1-1 0,-1 0-1,1 0 1,3 0 0,7-1-755,-1-1 0,0 0 1,1-1-1,-1-1 0,-1 1 0,1-2 0,14-6 0,152-67-3448,-113 53 4179,0-4 1,-1-2 0,-2-3-1,68-50 1,-129 84 252,0-1 0,0 1 0,0-1-1,0 1 1,0-1 0,0 1 0,-1-1 0,1 0 0,0 0-1,0 1 1,-1-1 0,1 0 0,-1 0 0,1 0 0,0 0-1,-1 0 1,0 0 0,1 1 0,-1-1 0,0 0 0,1-2-1,-18 1 3025,-31 16-216,15 7-879,-43 36-1,66-49-1681,1 0-1,1 1 1,-1 1-1,1-1 1,1 1-1,0 0 1,0 1-1,-8 18 1,13-14-255,14-17-742,21-22-1319,-27 20 1542,25-19-836,-1 0 0,44-45 0,-73 66 1334,0 1-1,1-1 1,-1 0-1,1 1 1,-1-1-1,1 1 0,0 0 1,0-1-1,-1 1 1,1 0-1,0 0 0,0 0 1,0 1-1,0-1 1,0 0-1,1 1 1,-1-1-1,0 1 0,0 0 1,0-1-1,0 1 1,0 0-1,1 1 1,-1-1-1,0 0 0,0 0 1,0 1-1,0 0 1,0-1-1,0 1 1,0 0-1,0 0 0,0 0 1,0 0-1,0 0 1,0 0-1,2 3 0,6 6 703,0 0 1,0 1-1,-2 0 0,16 24 0,1 0-453,-20-29-306,0-1-1,0 1 0,0-1 1,1 0-1,0 0 1,0-1-1,0 1 0,1-1 1,-1-1-1,1 1 1,0-1-1,0-1 0,0 1 1,1-1-1,-1 0 1,1-1-1,-1 1 0,1-2 1,-1 1-1,1-1 1,9-1-1,-7 2-407,0-1-1,1-1 0,-1 1 1,0-2-1,0 1 1,0-1-1,-1-1 0,1 0 1,0 0-1,-1-1 1,0 0-1,0-1 1,0 0-1,0 0 0,-1-1 1,0 0-1,0-1 1,-1 1-1,13-16 0,-11 12-546,0-1 0,-2-1-1,1 1 1,-1-1 0,-1-1-1,0 1 1,-1-1-1,6-21 1,-10 18-328</inkml:trace>
</inkml:ink>
</file>

<file path=ppt/ink/ink1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0:23.678"/>
    </inkml:context>
    <inkml:brush xml:id="br0">
      <inkml:brushProperty name="width" value="0.05" units="cm"/>
      <inkml:brushProperty name="height" value="0.05" units="cm"/>
    </inkml:brush>
  </inkml:definitions>
  <inkml:trace contextRef="#ctx0" brushRef="#br0">524 333 176,'-50'-16'4447,"-26"18"5646,44 0-8747,1-1 0,-1-2 1,1-1-1,-49-10 0,2-15 1338,71 25-2705,1 0 0,-1 0 0,0-1 1,1 0-1,-1 0 0,1 0 0,0-1 0,-8-5 0,-10-15-4220,7-3-3389,15 20 6508,0-1-1,1 1 0,0 0 1,1-1-1,0 1 1,0-1-1,2-13 1,0-6-137,-2-45-171,0 47 1059</inkml:trace>
</inkml:ink>
</file>

<file path=ppt/ink/ink1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0:24.051"/>
    </inkml:context>
    <inkml:brush xml:id="br0">
      <inkml:brushProperty name="width" value="0.05" units="cm"/>
      <inkml:brushProperty name="height" value="0.05" units="cm"/>
    </inkml:brush>
  </inkml:definitions>
  <inkml:trace contextRef="#ctx0" brushRef="#br0">158 293 304,'-1'-1'64,"1"0"-1,-1 0 1,0 0-1,1 0 1,-1 1-1,0-1 1,1 0-1,-1 0 1,0 1-1,0-1 1,1 1-1,-1-1 0,0 0 1,0 1-1,0 0 1,0-1-1,0 1 1,0 0-1,0-1 1,0 1-1,0 0 1,0 0-1,0 0 1,0 0-1,0 0 1,0 0-1,0 0 1,-2 0-1,-39 1 1289,33-1-666,8 0-398,-1-1 0,0 0-1,0 0 1,0 0 0,1 0-1,-1 0 1,0 0 0,1 0-1,-1-1 1,1 1 0,0-1-1,-1 1 1,1-1 0,-2-2 0,2 2-20,0 1 0,0 0 1,0-1-1,0 1 1,0 0-1,0 0 0,0 0 1,-1 0-1,1 0 1,0 0-1,-1 0 0,1 0 1,-3 0-1,-28-15 1088,30 16-1314,1-5-398,1 0 0,0-1 0,0 1 0,0-1-1,1 1 1,0 0 0,0-1 0,0 1 0,0 0 0,1 0-1,0 0 1,0 0 0,1 0 0,-1 0 0,1 0 0,0 1-1,5-7 1,67-94-5046,-55 80 4537</inkml:trace>
</inkml:ink>
</file>

<file path=ppt/ink/ink1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0:24.382"/>
    </inkml:context>
    <inkml:brush xml:id="br0">
      <inkml:brushProperty name="width" value="0.05" units="cm"/>
      <inkml:brushProperty name="height" value="0.05" units="cm"/>
    </inkml:brush>
  </inkml:definitions>
  <inkml:trace contextRef="#ctx0" brushRef="#br0">0 183 384,'0'0'5125,"16"-11"-4578,20-7-515,1 1 0,1 1-1,0 2 1,43-8 0,-36 9-1600,0-1 1,71-33 0,-96 37 118</inkml:trace>
</inkml:ink>
</file>

<file path=ppt/ink/ink1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0:24.713"/>
    </inkml:context>
    <inkml:brush xml:id="br0">
      <inkml:brushProperty name="width" value="0.05" units="cm"/>
      <inkml:brushProperty name="height" value="0.05" units="cm"/>
    </inkml:brush>
  </inkml:definitions>
  <inkml:trace contextRef="#ctx0" brushRef="#br0">1 250 592,'35'-5'846,"-29"5"-530,1-1 0,0 1 1,0-1-1,-1-1 0,1 0 0,0 0 1,-1 0-1,0 0 0,1-1 1,5-4-1,1-1-184,-1 1 1,1 0-1,0 1 1,0 1-1,17-5 1,9-4-114,33-12-454,147-31 0,-14 5-2049,-157 37 1796,-1 0-9</inkml:trace>
</inkml:ink>
</file>

<file path=ppt/ink/ink1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0:25.050"/>
    </inkml:context>
    <inkml:brush xml:id="br0">
      <inkml:brushProperty name="width" value="0.05" units="cm"/>
      <inkml:brushProperty name="height" value="0.05" units="cm"/>
    </inkml:brush>
  </inkml:definitions>
  <inkml:trace contextRef="#ctx0" brushRef="#br0">1 38 384,'54'-1'1013,"-25"-1"728,0 2 0,-1 1 1,1 1-1,41 9 0,-50-6-1426,1-1 0,-1-2 0,1 0 1,0 0-1,0-2 0,21-3 0,126-24-1528,-119 17-970,0 2-1,73-3 1,-89 10 1193,-24-1 805,0 1 1,0 1 0,0 0 0,0 0-1,0 1 1,0 0 0,0 0 0,-1 1-1,1 0 1,16 7 0,-8 2 94,-7-5 252,0 0 0,0 1 1,-1 1-1,0-1 0,0 1 1,-1 1-1,10 11 0,-14-15-98,0-1 0,0 0 0,1-1 0,-1 1-1,1-1 1,0 0 0,0 0 0,0 0 0,1-1 0,-1 0 0,0 0-1,1 0 1,-1-1 0,1 0 0,0 0 0,0 0 0,7 0-1,12 0-452,1-1 0,43-5 0,-23-5-340,6-6-124</inkml:trace>
</inkml:ink>
</file>

<file path=ppt/ink/ink1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0:25.399"/>
    </inkml:context>
    <inkml:brush xml:id="br0">
      <inkml:brushProperty name="width" value="0.05" units="cm"/>
      <inkml:brushProperty name="height" value="0.05" units="cm"/>
    </inkml:brush>
  </inkml:definitions>
  <inkml:trace contextRef="#ctx0" brushRef="#br0">1 1 832,'12'0'932,"1"1"0,-1 1 0,21 5 0,-20-4-752,-1 0 0,0-1 0,22 1 0,-3-1-146,1 1-1,53 12 1,20 3-42,14 4-1,-46-8 34,-22 0 445,-41-10 79,0-1 0,0-1 0,0 0 0,0 0 0,14 0 1,-22-1-393,0-1 0,-1 0 1,1 1-1,0-1 1,-1 1-1,1-1 1,-1 1-1,1 0 1,-1-1-1,1 1 1,-1 0-1,0 0 0,1 0 1,-1 0-1,0 1 1,0-1-1,0 0 1,0 0-1,0 1 1,0-1-1,0 1 1,1 1-1,-1-1-137,0-1 1,0 1-1,-1-1 1,1 1-1,0-1 0,0 0 1,1 1-1,-1-1 0,0 0 1,0 0-1,1 0 0,-1 0 1,0 0-1,1 0 1,-1 0-1,1-1 0,-1 1 1,1 0-1,-1-1 0,1 0 1,0 1-1,2-1 0,52 0-8101,1-3 4757,-26 3 2430</inkml:trace>
</inkml:ink>
</file>

<file path=ppt/ink/ink1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0:25.727"/>
    </inkml:context>
    <inkml:brush xml:id="br0">
      <inkml:brushProperty name="width" value="0.05" units="cm"/>
      <inkml:brushProperty name="height" value="0.05" units="cm"/>
    </inkml:brush>
  </inkml:definitions>
  <inkml:trace contextRef="#ctx0" brushRef="#br0">349 1 640,'3'5'382,"0"1"1,0 0-1,0 0 0,-1 0 0,0 0 0,0 0 0,0 1 0,-1-1 0,1 13 0,-2 63 5031,-2-35-4687,3-44-1204,0 1 0,1 0 1,0 0-1,0-1 0,0 1 1,0-1-1,0 1 0,1-1 1,-1 0-1,1 0 0,0 0 1,5 5-1,15 16-489,-20-17 968,1-1-1,-1 0 1,0 1 0,-1 0-1,0-1 1,0 1 0,0 0-1,-1 0 1,0 0 0,1 10-1,-4 79 777,0-44-3978,2-48 2747,0 11-82</inkml:trace>
  <inkml:trace contextRef="#ctx0" brushRef="#br0" timeOffset="1">389 615 96,'-11'21'304,"-4"-6"96,1 1-31,-1 5-97,4-6-128,0-5-48,1 1-64,-1-11-160,0 0-497</inkml:trace>
  <inkml:trace contextRef="#ctx0" brushRef="#br0" timeOffset="2">208 786 704,'-20'21'769,"-7"0"-97,1 0-192,1 0-240,-1-5-192,0-1-304,-1-15-224,12 15-112,0-15-129</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1:55:28.071"/>
    </inkml:context>
    <inkml:brush xml:id="br0">
      <inkml:brushProperty name="width" value="0.05" units="cm"/>
      <inkml:brushProperty name="height" value="0.05" units="cm"/>
    </inkml:brush>
  </inkml:definitions>
  <inkml:trace contextRef="#ctx0" brushRef="#br0">968 146 192,'-12'-16'207,"0"2"1,-2 0-1,0 0 0,0 1 1,-1 1-1,-22-14 0,12 9 545,4 1 1105,4 13 5443,11 2-2975,-22 4 141,21 1-3754,1 1 0,0-1 0,1 1 0,-1 0 0,1 0 0,0 1 0,0-1 0,1 1 0,0 0 0,0 1 0,-6 12 0,-5 6 810,-73 106-368,25-40-752,4 2-1,-56 120 0,-133 428-829,229-590 149,19-50 265,-24 54-7098,24-54 6543,-1 1 1,0 0 0,1-1-1,-1 1 1,0-1-1,0 1 1,0-1-1,0 0 1,0 1-1,0-1 1,-1 0 0,1 0-1,0 0 1,-1 0-1,1 0 1,0 0-1,-1 0 1,1 0-1,-1-1 1,0 1 0,1 0-1,-1-1 1,0 1-1,1-1 1,-1 0-1,0 0 1,-2 1-1,-13-10-3838</inkml:trace>
</inkml:ink>
</file>

<file path=ppt/ink/ink1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0:26.063"/>
    </inkml:context>
    <inkml:brush xml:id="br0">
      <inkml:brushProperty name="width" value="0.05" units="cm"/>
      <inkml:brushProperty name="height" value="0.05" units="cm"/>
    </inkml:brush>
  </inkml:definitions>
  <inkml:trace contextRef="#ctx0" brushRef="#br0">1716 0 1137,'-32'18'1152,"3"-3"81,-3 0-81,-5 1-111,1-1-273,0 0-368,-1-15-208,5 12-256,0-3-224,3-9-192,-3 12-144,-1-12-193,10 0-127,-5 0-17,7 0 17,2 0-993</inkml:trace>
  <inkml:trace contextRef="#ctx0" brushRef="#br0" timeOffset="1">613 434 1233,'-66'16'1360,"-2"-1"-127,-1 0-81,7-15 161,1 16-193,3-16-255,7 0-433,8 0-352,7 0-528,6-6-577,2 2-447,7-8-65,10 3 144,3-6 241,8 3-593</inkml:trace>
</inkml:ink>
</file>

<file path=ppt/ink/ink1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0:26.400"/>
    </inkml:context>
    <inkml:brush xml:id="br0">
      <inkml:brushProperty name="width" value="0.05" units="cm"/>
      <inkml:brushProperty name="height" value="0.05" units="cm"/>
    </inkml:brush>
  </inkml:definitions>
  <inkml:trace contextRef="#ctx0" brushRef="#br0">1599 1 592,'-49'0'496,"-2"17"-63,0-1-113,-3-1 0,3 0-32,0-5-80,-2 1-144,6-11-224,12 0-320,3 0-256</inkml:trace>
  <inkml:trace contextRef="#ctx0" brushRef="#br0" timeOffset="1">547 195 224,'-66'0'368,"-2"9"-80,-1-9-112,3 16-79,2-16-33,2 11-48,11-11-48,8 0-97,13 0-207,3-5-384</inkml:trace>
</inkml:ink>
</file>

<file path=ppt/ink/ink1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0:26.745"/>
    </inkml:context>
    <inkml:brush xml:id="br0">
      <inkml:brushProperty name="width" value="0.05" units="cm"/>
      <inkml:brushProperty name="height" value="0.05" units="cm"/>
    </inkml:brush>
  </inkml:definitions>
  <inkml:trace contextRef="#ctx0" brushRef="#br0">459 85 688,'-21'-6'513,"-5"6"15,-6 0 32,0 0 128,-2-5 1,-4-5 63,3 10-64,-3-6-63,2 0 47,-1 3 16,8 3-63,-3 0-305,12 0-128,3 0-320,7-6-625,-1-6-639,0-3-321,11 0 112</inkml:trace>
</inkml:ink>
</file>

<file path=ppt/ink/ink1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0:28.274"/>
    </inkml:context>
    <inkml:brush xml:id="br0">
      <inkml:brushProperty name="width" value="0.05" units="cm"/>
      <inkml:brushProperty name="height" value="0.05" units="cm"/>
    </inkml:brush>
  </inkml:definitions>
  <inkml:trace contextRef="#ctx0" brushRef="#br0">0 116 384,'8'-15'264,"-3"7"-83,-1-1 0,0 0 0,0 0 0,-1 0 0,2-11 0,-4 18-44,0-1 0,1 1-1,-1-1 1,1 1 0,-1-1 0,1 1-1,0 0 1,0 0 0,0-1-1,0 1 1,0 1 0,1-1 0,-1 0-1,0 1 1,7-3 1323,-9 8-1099,1 1 0,0-1 1,0 0-1,0 1 0,0-1 0,1 0 0,2 5 0,7 22 837,54 313 4792,-22-111-3632,-3 5 357,13 360-1,25 612 221,-62-1035-2791,30 260 88,-22-283-209,-6-43 118,8 193-1,-9-79-140,-17 94-64,0-315 174,-8-2-276,64-3 132,0-3 0,56-13 0,46-5 29,51 3 167,497-27 930,-671 50-1079,-1 1-1,1 3 0,46 12 0,-36-7 2,51 5 1,53-5-929,-84-9-5842,-65-2 6563,1 0-1,0 0 1,-1-1 0,1 1 0,-1 0 0,1 0 0,-1 0 0,1-1 0,-1 1 0,1 0 0,-1-1 0,1 1 0,-1 0 0,0-1 0,1 1 0,-1 0-1,1-1 1,-1 1 0,0-1 0,0 1 0,1-1 0,-1 1 0,0-1 0,0 1 0,1-1 0,-1 1 0,0-1 0,0 1 0,0-1 0,0 1 0,0-2-1,0-27-5042,0 23 4448,-2 0 1,1 0-1,0 0 1,-1 0-1,0 0 0,-6-10 1,-8-5-699</inkml:trace>
</inkml:ink>
</file>

<file path=ppt/ink/ink1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0:28.611"/>
    </inkml:context>
    <inkml:brush xml:id="br0">
      <inkml:brushProperty name="width" value="0.05" units="cm"/>
      <inkml:brushProperty name="height" value="0.05" units="cm"/>
    </inkml:brush>
  </inkml:definitions>
  <inkml:trace contextRef="#ctx0" brushRef="#br0">11 15 1425,'-2'-15'4716,"-1"21"-1453,-3 25 1355,7-6-1912,0 0 0,7 39 0,-4-49-2494,0 1 0,1-1-1,1 0 1,0 0 0,1-1-1,0 1 1,2-2 0,13 20 0,-2-7-71,-9-13-372,0 1-1,-1 1 0,0 0 0,-1 1 0,13 30 0,-21-42-79,0 0 0,0 1 0,0-1 1,-1 1-1,1-1 0,-1 1 0,0 0 0,0-1 0,-1 1 0,1-1 0,-3 8 0,1-7-241,0 0 1,0 0 0,0-1 0,-1 1 0,0-1-1,0 1 1,0-1 0,0 0 0,-1 0-1,0-1 1,0 1 0,-5 3 0,2-2-611,0 0 0,0 0-1,0-1 1,-15 6 0,0-7-1388</inkml:trace>
</inkml:ink>
</file>

<file path=ppt/ink/ink1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0:29.109"/>
    </inkml:context>
    <inkml:brush xml:id="br0">
      <inkml:brushProperty name="width" value="0.05" units="cm"/>
      <inkml:brushProperty name="height" value="0.05" units="cm"/>
    </inkml:brush>
  </inkml:definitions>
  <inkml:trace contextRef="#ctx0" brushRef="#br0">1 250 64,'4'-7'61,"0"-1"0,-1 1 0,1-1 0,-2 1 0,1-1 0,-1 0 0,0 0 0,0 0 0,0-15 0,-3-82 1854,0 52 3654,21 374 2622,-21 2-7000,-1-105-2302,2-204 1588,0 5-4556,0-30-3244,0-15 5362,0-8 291</inkml:trace>
</inkml:ink>
</file>

<file path=ppt/ink/ink1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0:29.438"/>
    </inkml:context>
    <inkml:brush xml:id="br0">
      <inkml:brushProperty name="width" value="0.05" units="cm"/>
      <inkml:brushProperty name="height" value="0.05" units="cm"/>
    </inkml:brush>
  </inkml:definitions>
  <inkml:trace contextRef="#ctx0" brushRef="#br0">2 298 1201,'0'-9'340,"0"7"-153,-1-1 0,1 1 1,0 0-1,-1 0 1,1-1-1,0 1 1,0 0-1,1 0 1,-1-1-1,0 1 0,1 0 1,0 0-1,-1 0 1,1-1-1,0 1 1,0 0-1,0 0 1,0 0-1,0 0 0,1 1 1,-1-1-1,1 0 1,-1 0-1,1 1 1,-1-1-1,1 1 1,0 0-1,0-1 0,0 1 1,0 0-1,0 0 1,4-1-1,194-79 2067,99-41-7072,-266 102 2215,-31 18 1517</inkml:trace>
</inkml:ink>
</file>

<file path=ppt/ink/ink1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0:29.794"/>
    </inkml:context>
    <inkml:brush xml:id="br0">
      <inkml:brushProperty name="width" value="0.05" units="cm"/>
      <inkml:brushProperty name="height" value="0.05" units="cm"/>
    </inkml:brush>
  </inkml:definitions>
  <inkml:trace contextRef="#ctx0" brushRef="#br0">1 210 720,'0'15'529,"0"-5"31,11-10 64,8 0 96,17-10 49,11-5-17,11-6-176,4 0-191,2-6-145,-3 2-144,-5-2-352,-7 2-465,-8 4-319,-9 0-129,-13 0 1</inkml:trace>
  <inkml:trace contextRef="#ctx0" brushRef="#br0" timeOffset="1">178 511 496,'-8'9'229,"3"-5"-109,1 1 1,-1-1-1,1 1 0,0 0 1,0 1-1,0-1 0,1 1 0,0-1 1,0 1-1,0 0 0,1 0 1,0 0-1,-2 8 0,21-14 739,25-15-673,-1-3 0,0-1 0,-1-2 0,65-48-1,3 1-879,55-23-1913,-133 76 1727</inkml:trace>
</inkml:ink>
</file>

<file path=ppt/ink/ink1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0:30.132"/>
    </inkml:context>
    <inkml:brush xml:id="br0">
      <inkml:brushProperty name="width" value="0.05" units="cm"/>
      <inkml:brushProperty name="height" value="0.05" units="cm"/>
    </inkml:brush>
  </inkml:definitions>
  <inkml:trace contextRef="#ctx0" brushRef="#br0">290 18 752,'1'0'78,"-1"-1"0,1 1-1,-1 0 1,0-1-1,1 1 1,-1-1 0,0 1-1,0-1 1,1 1-1,-1 0 1,0-1 0,0 1-1,0-1 1,0 1-1,1-1 1,-1 1 0,0-1-1,0 1 1,0-1-1,0 1 1,0-1-1,0 1 1,0-1 0,0 1-1,-1-1 1,1 1-1,0-1 1,0 1 0,0-1-1,0 1 1,-1-1-1,1 1 1,0-1 0,-1 1-1,1-1 1,-20 2 1434,-23 19 110,18-3-591,-84 62 1793,98-70-2708,0 1 1,0 1-1,1 0 0,0 0 1,1 1-1,-12 21 0,19-31-113,1 1 0,-1 0-1,1 0 1,0 0 0,0 0-1,0-1 1,0 1 0,1 0-1,-1 1 1,1-1 0,0 0-1,-1 0 1,2 6 0,-1-8-16,1 0 1,0 1-1,-1-1 1,1 0-1,0 0 0,0 0 1,0 1-1,-1-1 1,1 0-1,0 0 1,0 0-1,1 0 0,-1-1 1,0 1-1,0 0 1,0 0-1,1-1 1,-1 1-1,0-1 0,1 1 1,-1-1-1,0 1 1,1-1-1,-1 0 0,1 0 1,-1 1-1,0-1 1,1 0-1,-1-1 1,3 1-1,52-2-499,64 2 20,-111 1 463,0-1 0,0 2 0,0-1 0,-1 1 0,1 1 0,-1-1 0,0 2 0,0-1 0,0 1 0,10 6 0,-16-9 30,0 1-1,0-1 1,0 1 0,0-1 0,-1 1 0,1 0-1,0 0 1,-1-1 0,0 1 0,1 0 0,-1 1 0,0-1-1,0 0 1,0 0 0,0 0 0,0 1 0,-1-1-1,1 0 1,-1 1 0,0-1 0,1 0 0,-1 5-1,-1-3 28,0 0-1,0 0 0,0 0 0,-1 0 0,0 0 0,1 0 0,-1-1 0,-1 1 0,1-1 1,0 1-1,-1-1 0,-3 4 0,-3 2 36,-1 0 0,0 0 0,0-1 0,-1-1 0,0 0 0,-1 0 0,-17 7 0,19-10-149,-1-1 0,1-1 0,-1 0 0,-10 0 0,19-1-54,0-1 0,0 1 0,1-1 0,-1 0 0,0 0 0,0 0 0,0 0 0,0 0 0,1 0-1,-1 0 1,0-1 0,0 1 0,1-1 0,-1 1 0,0-1 0,0 0 0,1 1 0,-1-1 0,1 0 0,-1 0 0,1 0 0,-1 0 0,1 0 0,-1-1 0,1 1 0,0 0 0,0-1-1,0 1 1,-2-4 0,2-26-1807,1-14 122</inkml:trace>
</inkml:ink>
</file>

<file path=ppt/ink/ink1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0:30.457"/>
    </inkml:context>
    <inkml:brush xml:id="br0">
      <inkml:brushProperty name="width" value="0.05" units="cm"/>
      <inkml:brushProperty name="height" value="0.05" units="cm"/>
    </inkml:brush>
  </inkml:definitions>
  <inkml:trace contextRef="#ctx0" brushRef="#br0">120 3 816,'0'0'77,"0"0"-1,0 0 1,0 0-1,0 0 1,0 0-1,0 0 0,0 1 1,-1-1-1,1 0 1,0 0-1,0 0 1,0 0-1,0 0 1,0 0-1,0 0 0,-1 0 1,1 0-1,0 0 1,0 0-1,0 0 1,0 0-1,0 0 1,-1 0-1,1 0 0,0 0 1,0 0-1,0 0 1,0 0-1,0 0 1,-1 0-1,1 0 1,0 0-1,0 0 0,0 0 1,0 0-1,0 0 1,-1 0-1,1-1 1,0 1-1,0 0 1,0 0-1,0 0 0,0 0 1,0 0-1,0 0 1,0 0-1,0-1 1,-1 1-1,1 0 1,0 0-1,0 0 0,0 0 1,0 0-1,0-1 1,0 1-1,0 0 1,-14 23 1856,-13 36 255,10-2-867,2 0 0,3 1 1,-8 103-1,13 9-2320,6 2-5552,1-116 2773,0-40 2223</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1:55:28.464"/>
    </inkml:context>
    <inkml:brush xml:id="br0">
      <inkml:brushProperty name="width" value="0.05" units="cm"/>
      <inkml:brushProperty name="height" value="0.05" units="cm"/>
    </inkml:brush>
  </inkml:definitions>
  <inkml:trace contextRef="#ctx0" brushRef="#br0">1 236 1553,'0'-5'376,"-1"0"0,1 0 1,0 0-1,1 1 0,-1-1 1,1 0-1,0 0 0,0 0 1,0 0-1,1 1 0,-1-1 1,1 1-1,1-1 0,-1 1 1,0 0-1,1 0 0,0 0 1,0 0-1,0 0 0,1 0 1,-1 1-1,1 0 0,0 0 0,0 0 1,0 0-1,0 0 0,0 1 1,1 0-1,-1 0 0,1 0 1,-1 0-1,1 1 0,0 0 1,6-1-1,150-24 2033,127-19-4284,-206 34-1624,1 4 0,109 4 0,-147 3 2919,28 5 20,5 0 9019,-78 12-2431,1-14-5908,-1-1 0,0 1 0,0-1 1,1 1-1,-1-1 0,1 1 0,0-1 1,0 1-1,0-1 0,1 3 0,10 4-108,-10-11-120,-1 2-313,1-1 43,8-26-13901,-10 26 14213,0 1-1,0-1 1,1 0 0,-1 0 0,0 0-1,1 1 1,-1-1 0,0 0 0,1 1-1,-1-1 1,1 0 0,-1 1 0,1-1 0,-1 0-1,1 1 1,0-1 0,-1 1 0,1-1-1,0 1 1,-1-1 0,1 1 0,0 0 0,0-1-1,0 1 1,-1 0 0,1 0 0,0-1-1,0 1 1,0 0 0,-1 0 0,1 0 0,1 0-1,-1 0-200,-2-23-586,-4 9 495</inkml:trace>
</inkml:ink>
</file>

<file path=ppt/ink/ink1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0:30.772"/>
    </inkml:context>
    <inkml:brush xml:id="br0">
      <inkml:brushProperty name="width" value="0.05" units="cm"/>
      <inkml:brushProperty name="height" value="0.05" units="cm"/>
    </inkml:brush>
  </inkml:definitions>
  <inkml:trace contextRef="#ctx0" brushRef="#br0">11 131 1297,'-1'-2'342,"-1"-1"1,1 1 0,0-1 0,0 0 0,0 0 0,0 1 0,0-1-1,1 0 1,-1 0 0,1 0 0,0 0 0,-1 0 0,2 0-1,-1 0 1,1-4 0,-1 5-190,1 1-1,0-1 1,-1 1-1,1 0 1,0-1 0,0 1-1,0 0 1,0 0-1,0 0 1,0 0 0,0 0-1,0 0 1,0 0-1,1 0 1,-1 0 0,0 0-1,1 1 1,-1-1-1,0 0 1,1 1 0,-1-1-1,1 1 1,-1 0-1,1-1 1,-1 1 0,1 0-1,-1 0 1,1 0-1,2 0 1,2 1-76,1 0 1,0 1-1,-1-1 1,1 1-1,-1 0 1,1 1-1,-1 0 1,0 0 0,0 0-1,0 1 1,-1-1-1,1 2 1,-1-1-1,0 0 1,0 1-1,0 0 1,-1 0-1,0 1 1,0-1-1,0 1 1,4 7-1,7 13-11,-2 1 0,0 0 0,12 42 0,-22-56-71,0 0 0,-1 0 0,0 0 1,-1 0-1,-1 20 0,0-28 26,0-3-56,0-30-1368,7-8 354,1 0 0,2 1 0,1 0 0,2 0 0,2 1 1,19-33-1,-12 30-424,3 0 38</inkml:trace>
  <inkml:trace contextRef="#ctx0" brushRef="#br0" timeOffset="1">829 110 1105,'-28'37'1296,"10"-13"-192,0 1 0,-18 36 0,32-55-864,1 0 0,0 1 0,1-1 1,0 1-1,0 0 0,0 0 0,1 0 0,0 0 0,0 0 0,0 0 0,1 0 0,0 0 0,1 0 0,0 0 0,2 10 0,-2-14-177,0-1 0,-1 1 0,2-1 0,-1 0 0,0 1 0,0-1 0,1 0 0,-1 0 0,1 0 0,0 0 0,0 0 0,0 0 0,0 0 0,0-1 0,0 1 0,0 0 0,0-1 0,1 0 0,-1 0 0,5 2 0,-1-1-5,0-1 0,0 0 1,0 0-1,0-1 0,0 0 0,0 0 0,1 0 0,10-3 0,3-1-55,-1-1 0,0-1 1,-1-1-1,32-16 0,-21 6-417,0-1-1,-1-1 1,-1-1-1,38-37 1,-52 44-67,-1 0-1,0-1 1,0 0-1,-1-1 0,-1-1 1,-1 1-1,0-1 1,-1-1-1,-1 0 1,6-18-1,-11 4-812,-2 4 78</inkml:trace>
</inkml:ink>
</file>

<file path=ppt/ink/ink1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0:31.108"/>
    </inkml:context>
    <inkml:brush xml:id="br0">
      <inkml:brushProperty name="width" value="0.05" units="cm"/>
      <inkml:brushProperty name="height" value="0.05" units="cm"/>
    </inkml:brush>
  </inkml:definitions>
  <inkml:trace contextRef="#ctx0" brushRef="#br0">203 1 880,'-7'1'457,"0"0"-1,0 0 0,0 1 1,1-1-1,-1 2 0,0-1 1,1 1-1,0 0 0,0 0 1,0 1-1,0 0 0,0 0 0,1 0 1,-1 1-1,1 0 0,0 0 1,-5 8-1,-2 1 493,1 0-1,1 2 1,1-1-1,0 1 1,-11 28-1,16-35-620,1 1-1,0 0 0,1 0 0,0 0 0,1 0 1,0 0-1,1 0 0,0 0 0,0 0 0,1 0 0,2 11 1,-2-17-279,0 0 1,0 1 0,0-1 0,1 0 0,-1 0 0,1 0 0,0-1 0,0 1-1,1 0 1,-1-1 0,1 1 0,0-1 0,0 0 0,0 0 0,0 0-1,0 0 1,1-1 0,-1 1 0,1-1 0,0 0 0,0 0 0,0 0 0,0 0-1,0-1 1,0 0 0,0 0 0,8 1 0,-1-1-392,1-1 0,0 0 1,0-1-1,0-1 0,0 0 0,-1 0 1,1-1-1,-1 0 0,0-1 0,0-1 1,0 0-1,0 0 0,-1-1 0,0 0 1,17-14-1,6-7-1835,-1-1-1,-2-2 1,28-35 0,-17 12 64,-9-3 360</inkml:trace>
</inkml:ink>
</file>

<file path=ppt/ink/ink1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0:31.443"/>
    </inkml:context>
    <inkml:brush xml:id="br0">
      <inkml:brushProperty name="width" value="0.05" units="cm"/>
      <inkml:brushProperty name="height" value="0.05" units="cm"/>
    </inkml:brush>
  </inkml:definitions>
  <inkml:trace contextRef="#ctx0" brushRef="#br0">74 15 800,'-3'-14'4005,"-5"28"-2495,-7 33 32,0 31 1271,-7 89 0,12 82-1030,10-188-1801,0 58-1863,6-41-3066,-5-59 2268,-1-16 171</inkml:trace>
</inkml:ink>
</file>

<file path=ppt/ink/ink1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0:31.790"/>
    </inkml:context>
    <inkml:brush xml:id="br0">
      <inkml:brushProperty name="width" value="0.05" units="cm"/>
      <inkml:brushProperty name="height" value="0.05" units="cm"/>
    </inkml:brush>
  </inkml:definitions>
  <inkml:trace contextRef="#ctx0" brushRef="#br0">36 165 1409,'-5'-1'382,"-22"-13"6348,23 5-3599,17-3-2863,167-81-5844,-172 88 5308,2 0-1,-1 0 0,0 1 0,1 1 1,0 0-1,0 0 0,0 1 0,0 0 1,0 0-1,15 1 0,-22 1 271,1 0 0,-1 1 1,1-1-1,-1 1 0,1 0 0,-1 0 0,1 0 0,-1 0 0,0 1 0,0-1 0,0 1 0,0 0 1,0 0-1,0 0 0,0 0 0,0 1 0,-1-1 0,1 1 0,-1-1 0,0 1 0,0 0 0,0 0 1,0 0-1,0 0 0,-1 0 0,0 1 0,1-1 0,-1 0 0,0 1 0,0-1 0,-1 1 0,1 6 1,6 56 2401,-4 0 1,-5 79 0,-1-30 1522,3-113-3845,0 0 1,0 0-1,0 0 0,0-1 1,0 1-1,0 0 1,0 0-1,1 0 0,-1 0 1,1 0-1,-1-1 1,1 1-1,0 0 1,0 0-1,0-1 0,0 1 1,0 0-1,0-1 1,0 1-1,0-1 0,1 0 1,1 3-1,0-4-52,-1 1-1,0-1 1,0 0-1,0 1 0,0-1 1,1 0-1,-1-1 1,0 1-1,0 0 0,0 0 1,1-1-1,-1 1 1,0-1-1,0 0 0,0 0 1,0 0-1,0 0 1,0 0-1,0 0 0,-1 0 1,3-2-1,10-8-173,0 0-1,-1-1 1,-1 0-1,0-1 1,-1-1-1,0 0 1,-1 0-1,0-1 1,10-22-1,9-23-2031,22-68 0,-48 119 1388,-1 0 0,0 1 0,0-1-1,-1 0 1,0 0 0,-1 0 0,0-9 0,0 14 266,0-11-1530</inkml:trace>
</inkml:ink>
</file>

<file path=ppt/ink/ink1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0:32.120"/>
    </inkml:context>
    <inkml:brush xml:id="br0">
      <inkml:brushProperty name="width" value="0.05" units="cm"/>
      <inkml:brushProperty name="height" value="0.05" units="cm"/>
    </inkml:brush>
  </inkml:definitions>
  <inkml:trace contextRef="#ctx0" brushRef="#br0">0 329 1937,'4'3'5989,"0"0"-5221,1 0 0,-1 0 0,0 0 0,0 1 0,0-1 0,0 1 0,5 8 0,-4-4-260,0 1-1,-1 0 1,0 0-1,-1 0 0,0 1 1,0-1-1,-1 1 0,0 0 1,0 14-1,0 14-240,-4 44 0,0-19-1075,13-101-1793,-2 12 1768,48-203-5651,-47 199 5634,2 0 0,1 1 0,1 1 0,2 0 0,27-37 0,-27 45 221,1 0 1,0 1-1,39-31 0,7 6-644</inkml:trace>
</inkml:ink>
</file>

<file path=ppt/ink/ink1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0:32.462"/>
    </inkml:context>
    <inkml:brush xml:id="br0">
      <inkml:brushProperty name="width" value="0.05" units="cm"/>
      <inkml:brushProperty name="height" value="0.05" units="cm"/>
    </inkml:brush>
  </inkml:definitions>
  <inkml:trace contextRef="#ctx0" brushRef="#br0">182 0 320,'4'1'102,"0"-1"1,0 1-1,0 0 0,0 0 1,0 1-1,0-1 0,0 1 1,-1 0-1,1 0 0,-1 0 0,1 1 1,-1-1-1,0 1 0,0-1 1,6 7-1,15 12 1460,-21-18-1290,0 1 1,0-1-1,-1 1 0,1 0 1,-1 0-1,0 0 1,0 0-1,0 1 0,-1-1 1,1 1-1,-1-1 0,0 1 1,0-1-1,-1 1 0,1 9 1,0 3 247,-1 0 1,-1 1 0,-2 19-1,-1-22-467,0 1 1,-1-1-1,-1-1 0,0 1 0,-1-1 0,-1 0 0,0 0 1,-14 17-1,9-14-33,-1 0 0,0-1 1,-1-1-1,-1 0 0,-29 20 1,39-32-41,1 0 0,-1-1 0,0 1 0,0-1 0,-1-1 0,1 1 0,0-1 0,-10 1 0,15-2 5,-1 1 0,1-1 0,-1 0 0,1 0-1,-1 1 1,1-1 0,-1 0 0,1-1 0,0 1-1,-1 0 1,1 0 0,-1-1 0,1 1 0,-1 0-1,1-1 1,0 0 0,-1 1 0,1-1 0,0 0-1,-1 1 1,1-1 0,0 0 0,0 0 0,0 0-1,0 0 1,0 0 0,0-1 0,0 1 0,0 0-1,0 0 1,1-1 0,-1 1 0,0 0 0,1-1-1,-1 1 1,1-1 0,0 1 0,-1 0 0,1-3-1,0-6-2,1-1-1,1 0 0,-1 0 1,2 1-1,0-1 0,0 1 1,0-1-1,2 1 0,-1 0 1,1 1-1,1-1 0,-1 1 1,2 0-1,6-8 0,1-2 192,0 1-1,1 1 0,1 0 0,20-17 0,-29 28 255,0 1 0,0 0 0,1 1-1,0-1 1,-1 2 0,2-1-1,-1 1 1,0 0 0,1 1 0,-1 0-1,1 0 1,0 1 0,16-1-1,-21 3-183,1 0 1,-1 0-1,0 0 0,1 0 0,-1 1 0,0 0 0,0 0 0,0 0 0,-1 0 0,1 0 0,0 1 0,-1-1 0,1 1 0,-1 0 0,0 0 0,0 1 0,0-1 0,-1 1 0,4 4 0,7 12 339,-1 1-1,13 27 1,-17-31-536,23 38-1090,11 25-8555,-37-53 2882,-5-16 3963</inkml:trace>
</inkml:ink>
</file>

<file path=ppt/ink/ink1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0:35.084"/>
    </inkml:context>
    <inkml:brush xml:id="br0">
      <inkml:brushProperty name="width" value="0.05" units="cm"/>
      <inkml:brushProperty name="height" value="0.05" units="cm"/>
    </inkml:brush>
  </inkml:definitions>
  <inkml:trace contextRef="#ctx0" brushRef="#br0">2883 1600 704,'-93'4'2767,"-141"25"0,140-14 21,-145 4-1,67-17-220,-197-5 4180,282-7-5848,1-3 0,0-4 1,-97-34-1,38 12-670,-22-7-157,-190-41 317,333 82-305,1-1 0,0-1-1,0-1 1,-34-18-1,-83-54-4,96 54-101,-14-6 94,35 20-69,0 0 1,-34-26 0,50 32 1,1-1 0,-1 0-1,1 0 1,1 0 0,-1 0 0,1-1 0,0 0 0,1 0 0,0 0-1,-4-13 1,-3-52 14,11 52-22,-1 11-7,1 0 1,0 0 0,0 0 0,1 0 0,0 0-1,1 1 1,0-1 0,0 0 0,1 1 0,1-1 0,0 1-1,7-13 1,3 2-3,1 0 0,2 1-1,0 1 1,0 1 0,2 1-1,0 0 1,1 1 0,0 1-1,25-12 1,33-14-5,99-36-1,-138 60 61,133-44-23,325-67 0,-355 95-20,462-68-5,-423 75-20,237-27-73,-191 19 178,23-2-125,114 18-8,-85-6 29,252 16-17,-451 8 31,-70-1 10,0 2 0,-1 0 0,1 0 0,0 0 0,-1 1-1,0 1 1,0 0 0,0 0 0,0 0 0,0 1 0,14 12 0,47 22 9,-48-28-214,1 1 0,31 23 0,3 1-138,-42-26 197,0 1-1,-1 0 1,-1 1-1,0 0 0,0 1 1,-1 1-1,-1 0 1,-1 0-1,0 1 1,0 0-1,-2 1 0,0 0 1,0 1-1,-2 0 1,0 0-1,5 24 0,-7-12 113,-2 0 0,0 0-1,-4 39 1,1-10 67,1-54-25,-1-1-1,1 1 1,-1-1-1,0 1 1,0-1-1,0 0 1,0 1-1,-1-1 1,1 0-1,-1 0 1,0 0-1,0 0 1,0 0-1,0-1 1,0 1-1,-5 3 1,-53 39 68,49-38 33,-1 1-1,1 1 1,-12 11-1,14-11-12,1-1 1,-2 0-1,1 0 0,-1-1 0,0-1 1,0 0-1,-1 0 0,0-1 0,0 0 1,0 0-1,-14 2 0,16-4-10,1 0 0,0 0-1,0 1 1,-12 7 0,-32 14 483,-39 4-256,58-17-7,-62 14 1,34-8-14,51-14-240,0 0 1,-1-1 0,1 0 0,-1-1 0,0 0 0,-14 0-1,-33 10 19,39-11-29,1 2 0,0 0 0,-1 1 0,1 0 0,1 2-1,-20 8 1,-34 10 119,-269 65 388,-49 1 754,324-81-974,-18 4 579,-87 24 0,56-13 227,99-19-976,1-2 0,-29 3 0,-10 2-10,27-3-150,-44 1 0,-15 2 0,60-4 0,1-2 0,-31-1 0,31-2 0,0 2 0,-39 6 0,5 0 0,-1-2 0,-1-2 0,-61-6 0,9 0 0,40 3 0,1 2 0,-92 16 0,28-5 0,98-3 0,-43 16 0,52-15 0,-1-1 0,-1-1 0,-32 4 0,-99 0 0,156-14-411,0 0 1,0 0-1,0-1 1,0 0-1,0 0 0,0 0 1,1-1-1,-1 1 1,1-1-1,-6-5 1,-27-13-3424,24 16 1108,0 1 0,-1 0 0,0 1 1,0 1-1,-22-1 0,-1-1-886</inkml:trace>
</inkml:ink>
</file>

<file path=ppt/ink/ink1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0:37.902"/>
    </inkml:context>
    <inkml:brush xml:id="br0">
      <inkml:brushProperty name="width" value="0.05" units="cm"/>
      <inkml:brushProperty name="height" value="0.05" units="cm"/>
    </inkml:brush>
  </inkml:definitions>
  <inkml:trace contextRef="#ctx0" brushRef="#br0">34 10 240,'-2'-1'425,"0"0"0,0 0 1,-1-1-1,1 1 0,-21-2 18184,141 6-12663,-63 1-4305,67 14 0,-43-2-951,32 8-298,0-4 1,190 8 0,-125-27-343,197-3-79,-230-7 125,-103 4 22,-3 1-4809,-65-5-17117,15 6 19819,-3-6 140</inkml:trace>
</inkml:ink>
</file>

<file path=ppt/ink/ink1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0:38.236"/>
    </inkml:context>
    <inkml:brush xml:id="br0">
      <inkml:brushProperty name="width" value="0.05" units="cm"/>
      <inkml:brushProperty name="height" value="0.05" units="cm"/>
    </inkml:brush>
  </inkml:definitions>
  <inkml:trace contextRef="#ctx0" brushRef="#br0">107 36 1088,'-10'-1'569,"0"0"-1,-1 0 1,1-1-1,-13-4 1,-16-9 5955,39 15-6443,0 0-1,0 0 0,0 0 0,0 0 0,-1 0 1,1 0-1,0 0 0,0 0 0,0-1 0,0 1 0,0 0 1,-1 0-1,1 0 0,0 0 0,0 0 0,0 0 1,0 0-1,0 0 0,0-1 0,0 1 0,-1 0 1,1 0-1,0 0 0,0 0 0,0 0 0,0-1 0,0 1 1,0 0-1,0 0 0,0 0 0,0 0 0,0-1 1,0 1-1,0 0 0,0 0 0,0 0 0,0 0 0,0-1 1,0 1-1,0 0 0,0 0 0,0 0 0,0 0 1,0 0-1,0-1 0,0 1 0,1 0 0,-1 0 0,0 0 1,0 0-1,0 0 0,0-1 0,0 1 0,0 0 1,0 0-1,1 0 0,-1 0 0,0 0 0,0 0 0,0 0 1,12-2 1574,154 56 1750,-84-27-3173,-68-22-218,0 0 0,0 1 0,0 1 0,-1 0 0,0 0 0,21 18 0,-29-22 5,-1 1-1,0 0 0,-1-1 0,1 1 0,-1 1 0,0-1 0,0 0 0,0 1 0,0 0 0,-1-1 1,1 1-1,-1 0 0,-1 0 0,1 0 0,-1 1 0,0-1 0,0 0 0,0 0 0,-1 1 0,0-1 0,0 0 1,-1 9-1,-3 1 188,-1 0 1,0 0-1,-1 0 1,0 0-1,-2-1 1,1 0-1,-2-1 1,0 0-1,0 0 1,-2-1-1,1 0 1,-1-1-1,-14 11 1,-11 8 313,-1-2 1,-2-1-1,-48 25 1,58-37-608,-17 12-594,18-7-3399,47-34-11466,1-1 12726</inkml:trace>
</inkml:ink>
</file>

<file path=ppt/ink/ink1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0:40.645"/>
    </inkml:context>
    <inkml:brush xml:id="br0">
      <inkml:brushProperty name="width" value="0.05" units="cm"/>
      <inkml:brushProperty name="height" value="0.05" units="cm"/>
    </inkml:brush>
  </inkml:definitions>
  <inkml:trace contextRef="#ctx0" brushRef="#br0">449 121 48,'-3'-1'5,"1"1"-1,0 0 1,-1 0 0,1 0 0,0 0-1,-1 0 1,1 1 0,0-1-1,-1 1 1,1-1 0,0 1 0,0 0-1,0 0 1,0 0 0,0 0-1,-3 2 1,1-2 23,1 0-1,-1 0 1,1-1 0,-1 1 0,1-1-1,-1 0 1,1 0 0,-1 0-1,1 0 1,-4-1 0,-6 0 81,-2 2-80,-17-4-95,31 2 67,0 1 1,0-1-1,0 0 1,0 1 0,0-1-1,1 0 1,-1 0-1,0 0 1,0 0-1,1 0 1,-1 0 0,0 0-1,1 0 1,-1 0-1,1 0 1,0 0-1,-1 0 1,1 0-1,0 0 1,0 0 0,-1-1-1,1 1 1,0 0-1,0 0 1,0 0-1,1-2 1,-1 2 155,-141-2 1006,71 1 1762,0 0 8257,60-8-5453,8 10-4531,12 0 838,162 6 4374,7 0-5067,-40-4-1272,-45 1-96,-1-4 1,109-15-1,-71-11-2122,-49-2-4337,-82 29 6303,0 0-1,1 0 1,-1 0-1,1 0 1,-1 0-1,1-1 1,-1 1-1,0 0 1,1 0-1,-1 0 1,1-1-1,-1 1 1,0 0-1,1 0 1,-1-1-1,0 1 1,1 0-1,-1-1 1,0 1-1,0-1 1,1 1-1,-1 0 1,0-1-1,0 1 1,0 0-1,0-1 1,1 1 0,-1-1-1,0 1 1,0-1-1,0 1 1,0-1-1,-12-8-5670,-22 2 680,7 6 3175,-6 1 493,0 1 0,-44 7 0,42-5 1032,30-3 477,0 0 1,0 0-1,0 1 1,1-1-1,-1 1 1,0 1-1,1-1 1,-1 0 0,1 1-1,-8 4 1,-34 13 997,45-16-557,-1-1 1,1 1-1,-1 0 0,1 0 1,0 0-1,0-1 0,0 2 1,0-1-1,0 0 1,1 0-1,-1 0 0,1 0 1,0 6-1,2 57 3082,-1-33-1406,7 172 4790,25 103-1301,-20-198-4594,30 180-1418,-28-331-19526,-13 30 18223,4-19-492</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1:55:28.932"/>
    </inkml:context>
    <inkml:brush xml:id="br0">
      <inkml:brushProperty name="width" value="0.05" units="cm"/>
      <inkml:brushProperty name="height" value="0.05" units="cm"/>
    </inkml:brush>
  </inkml:definitions>
  <inkml:trace contextRef="#ctx0" brushRef="#br0">256 9 928,'-6'-7'704,"5"7"-408,1 0 0,-1-1-1,0 1 1,0 0 0,0 0-1,0 0 1,0 0 0,1 0-1,-1 0 1,0 0 0,0 0-1,0 0 1,0 0 0,0 1-1,1-1 1,-1 0 0,0 0-1,0 1 1,0-1 0,1 1-1,-1-1 1,0 1 0,0-1-1,1 1 1,-1-1 0,0 1-1,1-1 1,-1 1 0,1 0-1,-1 0 1,1-1 0,-1 2-1,-13 36 2954,-2-1-1,-22 39 0,17-35-2006,-39 63 1148,-14 29-1504,72-122-3576,13-15 886,27-28-372,-22 17 1074,128-109-3327,-108 94 3830,68-45-1,-70 52 532,5-4 348,2 2 1,0 2-1,50-19 0,-85 39-34,1 1 0,0 0 0,-1 0 0,1 1 1,0-1-1,0 2 0,0-1 0,0 1 0,0 0 0,0 0 1,0 1-1,0 0 0,0 0 0,8 3 0,-11-2-68,-1-1-1,1 1 1,0 0 0,-1 1-1,1-1 1,-1 1-1,1-1 1,-1 1-1,0 0 1,0 0 0,-1 0-1,1 1 1,-1-1-1,1 0 1,-1 1-1,0 0 1,0 0 0,-1-1-1,1 1 1,-1 0-1,0 0 1,0 1-1,0-1 1,0 8-1,0 7 67,0-1-1,-2 0 1,0 1-1,-1-1 1,-1 0-1,0 0 1,-1 0-1,-11 27 1,9-30-600,-1 1 0,-1-2 0,-18 28 1,19-32-851,-1-1 0,0 1 0,-1-2 0,0 1 0,-18 12 1,13-14-1522,10-22-9500</inkml:trace>
</inkml:ink>
</file>

<file path=ppt/ink/ink1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0:40.964"/>
    </inkml:context>
    <inkml:brush xml:id="br0">
      <inkml:brushProperty name="width" value="0.05" units="cm"/>
      <inkml:brushProperty name="height" value="0.05" units="cm"/>
    </inkml:brush>
  </inkml:definitions>
  <inkml:trace contextRef="#ctx0" brushRef="#br0">0 1 1056,'0'11'817,"0"5"143,0 5 145,0 4-33,0 2-287,0-6-337,0 4-144,5-4-224,1-6-224,-2 0-496,3-15-401,-3 0-175,5 0-33,1 0-1072</inkml:trace>
</inkml:ink>
</file>

<file path=ppt/ink/ink1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0:41.327"/>
    </inkml:context>
    <inkml:brush xml:id="br0">
      <inkml:brushProperty name="width" value="0.05" units="cm"/>
      <inkml:brushProperty name="height" value="0.05" units="cm"/>
    </inkml:brush>
  </inkml:definitions>
  <inkml:trace contextRef="#ctx0" brushRef="#br0">84 110 1537,'-81'-98'9569,"80"98"-9557,1 0 0,0 0-1,0 0 1,0-1-1,0 1 1,-1 0 0,1 0-1,0-1 1,0 1-1,0 0 1,0-1 0,0 1-1,0 0 1,0 0-1,-1-1 1,1 1 0,0 0-1,0-1 1,0 1-1,0 0 1,0 0 0,1-1-1,-1 1 1,0 0-1,0-1 1,0 1 0,0 0-1,0 0 1,0-1-1,0 1 1,0 0 0,1 0-1,-1-1 1,0 1-1,0 0 1,0 0 0,1-1-1,-1 1 1,0 0 0,0 0-1,1 0 1,-1 0-1,0-1 1,0 1 0,1 0-1,-1 0 1,0 0-1,0 0 1,1 0 0,-1 0-1,0 0 1,1 0-1,-1 0 1,0 0 0,0 0-1,1 0 1,-1 0-1,0 0 1,1 0 0,-1 0-1,0 0 1,0 0-1,1 0 1,24 0-1115,-22 0 906,5 1-270,1 0 1,-1 1-1,0 0 0,1 0 1,-1 1-1,0 0 1,0 0-1,-1 1 1,1 0-1,-1 0 0,11 9 1,5 4-408,-1 2 1,22 23-1,-34-30 867,0 1-1,-1 0 1,-1 0-1,0 1 1,0 0-1,5 16 1,-6-14 596,0 0 0,1-1 1,1 1-1,16 19 1,-23-33-488,0-1 0,0 1 0,0-1 0,1 0 0,-1 1 0,0-1 1,0 0-1,1-1 0,-1 1 0,1 0 0,-1-1 0,1 1 0,-1-1 1,1 0-1,-1 0 0,1 0 0,-1 0 0,1 0 0,-1 0 0,4-2 0,3 1-53,-1-1 0,0 0-1,0-1 1,13-6-1,-3 1-77,0-2 0,-1 0 0,0-2 0,-1 1 0,23-23 0,-33 28 24,-1 0-1,1 0 0,-1 0 0,-1-1 1,1 0-1,-1 0 0,0 0 0,-1-1 0,0 1 1,0-1-1,0 1 0,-1-1 0,0 0 1,-1 0-1,0 0 0,0-10 0,0 16 51,-1 1 0,0-1 0,0 1 0,0-1 0,-1 1 0,1-1 0,0 1 0,0-1 0,-1 1 0,1-1 0,-1 1 0,1 0 0,-1-1 0,0 1 0,1 0 0,-1-1 0,0 1 0,0 0 0,0 0 0,0 0 0,0 0 0,0 0 0,0 0 0,-1 0 0,1 0 0,0 0 0,0 1 0,-1-1 0,1 0 0,0 1 0,-1-1 0,1 1 0,-1-1 0,1 1 0,-1 0 0,1 0 0,-1 0 0,1 0 0,-1 0 0,1 0 0,-1 0 0,1 0 0,-1 0 0,1 1 0,0-1 0,-1 1 0,1-1 0,-2 2 0,-6 0 214,1 1 1,0 0 0,0 1-1,1 0 1,-1 0 0,1 0 0,-8 7-1,3-1-163,2 0 0,0 0 0,0 1 0,1 0-1,0 1 1,1 0 0,0 0 0,1 1 0,0 0-1,1 1 1,1-1 0,0 1 0,0 0 0,2 0 0,0 0-1,0 1 1,2-1 0,0 1 0,0-1 0,1 1-1,1 0 1,4 21 0,-4-31-162,0-1-1,0 0 1,0 0-1,0 0 1,1 0-1,0 0 1,0 0-1,0-1 1,0 1-1,1 0 1,-1-1-1,1 0 1,0 0-1,0 0 1,0 0-1,0 0 1,1 0-1,-1-1 1,1 0-1,-1 1 1,1-1-1,0-1 1,0 1-1,0 0 1,0-1-1,0 0 1,0 0-1,1 0 1,-1-1-1,0 1 1,0-1-1,1 0 1,-1 0 0,0-1-1,8-1 1,-2 0-533,1 0 1,0-1-1,-1 0 1,1-1 0,-1-1-1,0 1 1,0-2-1,-1 1 1,0-1 0,0-1-1,0 1 1,14-16-1,4-10-828,0-3 355</inkml:trace>
</inkml:ink>
</file>

<file path=ppt/ink/ink1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0:41.913"/>
    </inkml:context>
    <inkml:brush xml:id="br0">
      <inkml:brushProperty name="width" value="0.05" units="cm"/>
      <inkml:brushProperty name="height" value="0.05" units="cm"/>
    </inkml:brush>
  </inkml:definitions>
  <inkml:trace contextRef="#ctx0" brushRef="#br0">2 281 336,'0'-9'367,"-1"-28"759,3 30 301,3 20 1042,14 64 1507,-10-36-3065,1-1 0,2 0 1,2 0-1,34 69 0,-48-109-1012,1 0-1,-1 0 0,0 0 1,0 1-1,0-1 1,0 0-1,1 0 1,-1 0-1,0 0 1,0 0-1,0 0 0,1 1 1,-1-1-1,0 0 1,0 0-1,0 0 1,1 0-1,-1 0 0,0 0 1,0 0-1,0 0 1,1 0-1,-1 0 1,0 0-1,0 0 0,1 0 1,-1 0-1,0 0 1,0 0-1,0 0 1,1 0-1,-1-1 0,0 1 1,0 0-1,0 0 1,1 0-1,-1 0 1,0 0-1,0 0 1,0-1-1,0 1 0,1 0 1,-1 0-1,0 0 1,0-1-1,0 1 1,0 0-1,0 0 0,0 0 1,0-1-1,0 1 1,1 0-1,-1 0 1,0 0-1,0-1 0,0 1 1,11-26-2689,8-42 827,-17 59 1372,3-10 239,26-83-663,-27 91 1172,0 1-1,1 0 1,0 1-1,1-1 1,-1 1-1,2 0 1,11-12-1,-18 20-67,1 0 0,0 0 0,-1 1 0,1-1-1,0 1 1,0-1 0,-1 0 0,1 1-1,0 0 1,0-1 0,0 1 0,0-1 0,0 1-1,0 0 1,0 0 0,0 0 0,0-1 0,-1 1-1,1 0 1,0 0 0,0 0 0,0 0-1,0 1 1,0-1 0,0 0 0,0 0 0,0 0-1,0 1 1,0-1 0,0 1 0,0-1 0,-1 1-1,1-1 1,0 1 0,0-1 0,0 1-1,-1-1 1,1 1 0,0 0 0,-1 0 0,1-1-1,0 3 1,26 44 1889,-17-27-1211,-3-8-594,1-1-1,1 0 1,0-1-1,0 0 1,1 0-1,0-1 1,1 0-1,0-1 1,0 0-1,1-1 1,13 6-1,-15-9-339,0 0 0,0-1-1,0-1 1,1 1 0,-1-2-1,1 1 1,-1-2 0,1 1-1,0-1 1,-1-1 0,1 0-1,-1 0 1,1-1 0,16-6-1,-10 2-176,0 0-1,-1-1 0,0-1 1,-1 0-1,0-1 1,0-1-1,-1 0 0,0-1 1,0-1-1,-2 0 0,14-15 1,-17 16 315,0-1 0,-1 0 0,-1 0 0,0-1 0,0 1 0,-1-1 0,-1-1 0,0 1 0,-1-1 0,0 0 0,-1 0 0,-1 0 0,1-29 0,-2 31 342,-1 1 0,-1 0-1,0-1 1,-6-20-1,7 29-151,-1 0-1,0 1 0,-1-1 0,1 0 0,0 0 1,-1 1-1,0-1 0,1 1 0,-1-1 0,0 1 1,0 0-1,-1 0 0,1 0 0,0 0 0,-1 0 1,1 0-1,-1 0 0,0 1 0,1 0 0,-1-1 1,0 1-1,0 0 0,-4-1 0,3 2-20,1 0 0,0 0 1,-1 0-1,1 1 0,0-1 0,0 1 0,0 0 0,-1 0 0,1 0 0,0 0 1,0 0-1,0 1 0,0-1 0,1 1 0,-1 0 0,0 0 0,1 0 0,-1 0 1,1 0-1,0 1 0,0-1 0,0 1 0,0-1 0,0 1 0,-3 5 0,-1 3 189,-1 1 0,1-1 0,1 1 0,0 0-1,-4 18 1,4-2 602,1 1 0,1 0 0,1 0 1,2 0-1,5 52 0,-3-71-744,0 0 0,1-1 0,0 1 0,0-1 0,1 0 0,0 0 0,1 0 0,0 0 0,0-1 0,1 0 0,0 0 0,10 10 0,-10-12-142,0-1 0,0 1 0,0-2 0,0 1 0,1-1 0,0 0 0,0 0 0,0 0 0,0-1 0,0-1 0,1 1 0,-1-1 0,1 0 0,0-1 0,0 0 0,8 1 0,6-3-271,0-1 0,0-1 0,0-1 0,0 0 0,0-2 1,28-11-1,-35 11-649,1-1 0,-1-1 0,0 0 0,-1 0 0,0-2 0,0 0 0,-1 0 1,-1-2-1,12-12 0,-21 22 307,0-1 0,-1 0 0,0 0 0,1 0 0,-1 0 0,0-1 0,0 1 1,-1-1-1,1 1 0,-1-1 0,0 1 0,0-1 0,0 0 0,1-7 0,-2 0-1748</inkml:trace>
</inkml:ink>
</file>

<file path=ppt/ink/ink1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0:43.093"/>
    </inkml:context>
    <inkml:brush xml:id="br0">
      <inkml:brushProperty name="width" value="0.05" units="cm"/>
      <inkml:brushProperty name="height" value="0.05" units="cm"/>
    </inkml:brush>
  </inkml:definitions>
  <inkml:trace contextRef="#ctx0" brushRef="#br0">1 33 272,'0'-1'39,"0"0"1,0 0-1,0 0 1,0 0-1,0 0 0,1 0 1,-1 0-1,0 1 0,1-1 1,-1 0-1,0 0 1,1 0-1,-1 1 0,1-1 1,-1 0-1,1 0 0,0 1 1,-1-1-1,2 0 0,5-13 4184,-7 14-4147,0-1 0,1 1-1,-1 0 1,1 0 0,-1 0-1,1 0 1,-1 0-1,0 0 1,1 0 0,-1 0-1,1 0 1,-1 0-1,0 0 1,1 0 0,-1 0-1,1 1 1,-1-1 0,0 0-1,1 0 1,-1 0-1,1 0 1,-1 1 0,0-1-1,1 0 1,-1 0 0,0 1-1,1-1 1,-1 1-1,11 17 726,0 1 1,-2 0-1,0 0 0,-1 1 0,-1 0 0,5 27 0,-1-9-38,12 39 462,201 605 7293,-23-47-4737,-77-217-3626,-63-251-281,-56-154 103,-5-12-6,0-1 0,0 1 0,0 0 0,0-1 0,0 1 0,1-1 0,-1 1 0,0 0 0,1-1 0,-1 1 0,0-1 0,1 1 0,-1-1 0,1 1 0,-1-1 0,0 1 0,1-1 0,-1 1 0,1-1 0,0 1 0,-1-1 0,1 0 0,-1 0 0,1 1 0,0-1 0,-1 0 0,1 0 0,-1 1 0,1-1 0,0 0 0,-1 0 1,1 0-1,0 0 0,-1 0 0,1 0 0,0 0 0,-1 0 0,1 0 0,0-1 0,-1 1 0,2 0 0,-1 0-107,14-15-281,-3 7 404,1 1 0,0 0 0,0 1 0,1 1 0,-1 0 0,1 0 0,0 1 0,27-3 0,-21 3-14,-17 3 19,323-63-347,-236 51 321,151-3-1,-203 16-27,3 1-761,58-7 1,-91 4 54,1-1 1,-1 1-1,0-1 1,13-7-1,8-3-5354,-28 12 5706,-1 0 0,1 0 0,0 0-1,-1 0 1,1 0 0,-1 0 0,1 0-1,-1-1 1,0 1 0,1 0 0,-1 0-1,0-1 1,0 1 0,0 0 0,0-1-1,0 0 1,-3-44-4265,-6 26 3123</inkml:trace>
</inkml:ink>
</file>

<file path=ppt/ink/ink1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0:43.428"/>
    </inkml:context>
    <inkml:brush xml:id="br0">
      <inkml:brushProperty name="width" value="0.05" units="cm"/>
      <inkml:brushProperty name="height" value="0.05" units="cm"/>
    </inkml:brush>
  </inkml:definitions>
  <inkml:trace contextRef="#ctx0" brushRef="#br0">109 16 288,'-7'-3'367,"-1"0"0,1 1 0,-1 0 0,0 0 0,1 1 0,-1-1 0,0 2 0,0-1 0,0 1 0,-8 1 0,2-1 1313,12 0-135,4 2-1417,-1 0-1,1 0 1,-1 0 0,1 0 0,0-1-1,0 1 1,0-1 0,0 1-1,0-1 1,0 0 0,0 1-1,1-1 1,4 1 0,-2 1 120,86 36 708,-71-32-916,0 0 1,-1 2 0,0 0 0,0 2 0,30 21-1,-46-29-43,0-1 1,0 1-1,0-1 0,-1 1 0,0 0 1,1 0-1,-1 1 0,0-1 0,0 0 0,-1 1 1,1-1-1,-1 1 0,0-1 0,1 1 1,-2 0-1,1-1 0,0 7 0,-1-5 27,0 1 0,-1 0-1,0 0 1,0-1 0,0 1-1,-1 0 1,1-1 0,-2 1 0,1-1-1,-4 7 1,-7 8-224,-1 0 0,0-1 0,-2-1-1,-23 22 1,29-31-240,8-6-904</inkml:trace>
</inkml:ink>
</file>

<file path=ppt/ink/ink1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0:43.824"/>
    </inkml:context>
    <inkml:brush xml:id="br0">
      <inkml:brushProperty name="width" value="0.05" units="cm"/>
      <inkml:brushProperty name="height" value="0.05" units="cm"/>
    </inkml:brush>
  </inkml:definitions>
  <inkml:trace contextRef="#ctx0" brushRef="#br0">21 287 736,'-1'0'178,"0"1"-1,-1 0 0,1-1 0,0 1 0,-1 0 1,1 0-1,0 0 0,0 0 0,0 0 0,0 0 1,0 1-1,0-1 0,0 0 0,0 0 0,0 1 1,0-1-1,1 1 0,-2 2 0,30-2 3454,-1-4-3227,0 0-1,0-1 1,-1-2 0,1-1-1,-1-1 1,42-17-1,-26 6-635,0-2-1,-2-2 0,41-30 0,-69 43 70,-1 1-1,0-2 0,-1 1 1,10-13-1,-18 20 138,1 0-1,-1-1 1,0 1-1,-1-1 1,1 1-1,0-1 1,-1 1-1,1-1 1,-1 0-1,0 0 1,0 0-1,0 0 1,0 0-1,-1 1 1,1-2-1,-1 1 1,0 0-1,0 0 1,0 0-1,0 0 1,0 0-1,-1 0 1,1 0-1,-1 0 1,-1-3-1,1 4 42,-1 1 1,0-1-1,1 1 0,-1 0 1,0-1-1,1 1 0,-1 0 1,0 0-1,0 0 0,0 1 0,0-1 1,0 0-1,0 1 0,0-1 1,0 1-1,0 0 0,0 0 1,0 0-1,0 0 0,-1 0 1,1 0-1,0 0 0,0 1 0,0-1 1,0 1-1,0-1 0,0 1 1,0 0-1,-2 2 0,-9 1 317,1 1 0,0 1 0,-14 9 1,-15 12 1862,0 2 1,2 1 0,-68 70-1,102-95-1995,1 1 1,-1 1-1,1-1 0,0 1 0,1 0 0,0-1 0,0 1 1,0 1-1,1-1 0,0 0 0,0 1 0,1-1 0,0 1 1,0-1-1,1 1 0,0 0 0,0-1 0,3 13 0,-3-16-168,1 1-1,1-1 0,-1 0 0,0 0 0,1 1 1,0-1-1,0 0 0,0 0 0,1-1 1,-1 1-1,1 0 0,0-1 0,0 0 0,0 1 1,0-1-1,1 0 0,-1-1 0,1 1 1,0-1-1,-1 1 0,1-1 0,1 0 0,-1-1 1,0 1-1,0-1 0,0 1 0,1-1 1,-1-1-1,1 1 0,-1-1 0,9 0 0,25 1-445,-4-1-2238,62-6 0,-83 4 1587,-1 0 1,0-2 0,0 1-1,0-1 1,0-1 0,-1 0-1,0-1 1,17-11 0,9-12-1938,-2-2 481</inkml:trace>
</inkml:ink>
</file>

<file path=ppt/ink/ink1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0:44.208"/>
    </inkml:context>
    <inkml:brush xml:id="br0">
      <inkml:brushProperty name="width" value="0.05" units="cm"/>
      <inkml:brushProperty name="height" value="0.05" units="cm"/>
    </inkml:brush>
  </inkml:definitions>
  <inkml:trace contextRef="#ctx0" brushRef="#br0">426 0 1841,'-21'2'1147,"-1"0"1,1 1 0,-1 1-1,1 1 1,0 1 0,1 1-1,-30 13 1,15-5 561,27-13-1372,1 2-1,-1-1 1,1 1-1,0 0 1,0 0-1,1 1 1,-1 0-1,1 0 1,0 0-1,-5 7 1,9-10-282,1 0 0,0 0 0,0-1 1,0 1-1,0 0 0,0 0 0,1 0 0,-1 0 1,0 0-1,1 0 0,0 1 0,-1-1 1,1 0-1,0 0 0,0 0 0,0 4 0,1-3-38,0 0 0,0 0 0,1 0 0,-1 0 1,1 0-1,-1 0 0,1-1 0,0 1 0,0-1 0,0 1 0,0-1 0,0 0 0,1 0 0,3 3 0,23 14 6,0-1 1,1-2 0,0-1 0,38 13-1,-18-8-59,-34-13 103,0-1-97,0 1 0,-1 1 0,1 0 0,23 18-1,-36-24 108,0 1-1,0-1 0,0 1 0,-1 0 0,1 0 0,-1 0 1,0 0-1,0 0 0,0 0 0,0 1 0,0-1 0,-1 0 1,0 1-1,1 0 0,-1-1 0,-1 1 0,1 0 1,0-1-1,-1 1 0,0 0 0,0 0 0,0 0 0,0-1 1,-1 1-1,1 0 0,-1 0 0,-2 5 0,1-4 137,-1 0-1,0 0 0,0 0 0,-1 0 1,0-1-1,0 1 0,0-1 0,0 0 1,0 0-1,-1-1 0,0 1 0,0-1 0,0 0 1,0 0-1,-6 2 0,-16 8 1148,-44 13-1,65-24-1204,-33 9 575,-1-1 1,0-2 0,0-2-1,0-1 1,-71-2-1,94-4-736,3-8-6273,14 8 5711,0-1 1,-1 1-1,1 0 0,0-1 0,0 1 0,0-1 0,0 1 1,0 0-1,0-1 0,1 1 0,-1-1 0,0 1 1,1 0-1,-1-1 0,1 1 0,0 0 0,-1 0 0,1-1 1,0 1-1,-1 0 0,1 0 0,2-2 0,8-12-4303</inkml:trace>
</inkml:ink>
</file>

<file path=ppt/ink/ink1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1:03.712"/>
    </inkml:context>
    <inkml:brush xml:id="br0">
      <inkml:brushProperty name="width" value="0.05" units="cm"/>
      <inkml:brushProperty name="height" value="0.05" units="cm"/>
    </inkml:brush>
  </inkml:definitions>
  <inkml:trace contextRef="#ctx0" brushRef="#br0">182 218 240,'-5'-5'106,"1"0"0,-1 0 0,2 0-1,-1 0 1,0-1 0,1 0 0,0 0 0,1 0 0,-1 0-1,1 0 1,0 0 0,0-1 0,1 1 0,0-1 0,0 1-1,1-1 1,0-7 0,-11-34 1457,11 7 144,0 26 985,0 27 5112,-3 210-3891,-15 112-2749,-20 358 102,33-231-5904,5-454 4200,-5 68-3970,5-73 4114,0 0 0,0 0 0,0 0 0,-1 0 0,1-1 0,-1 1 0,1 0 0,-1 0 0,0 0-1,1 0 1,-1-1 0,0 1 0,0 0 0,0-1 0,-1 1 0,1-1 0,0 1 0,-1-1 0,1 1 0,-1-1 0,1 0 0,-1 0 0,1 0 0,-1 0 0,0 0 0,0 0 0,1 0 0,-1-1 0,0 1 0,-3 0 0,-15-1-3345</inkml:trace>
</inkml:ink>
</file>

<file path=ppt/ink/ink1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1:05.377"/>
    </inkml:context>
    <inkml:brush xml:id="br0">
      <inkml:brushProperty name="width" value="0.05" units="cm"/>
      <inkml:brushProperty name="height" value="0.05" units="cm"/>
    </inkml:brush>
  </inkml:definitions>
  <inkml:trace contextRef="#ctx0" brushRef="#br0">315 381 144,'-39'0'1609,"-85"-15"3860,116 14-5098,7 1-270,0 0 1,0-1 0,0 1-1,0 0 1,0 0 0,0 0-1,1 0 1,-1-1 0,0 1-1,0 1 1,0-1-1,0 0 1,0 0 0,0 0-1,0 0 1,0 1 0,0-1-1,0 0 1,0 1 0,0-1-1,1 1 1,-1-1-1,0 1 1,0-1 0,0 1-1,1-1 1,-1 1 0,0 0-1,1 0 1,-2 1 0,2-1 501,20-2 6294,0 0-6070,0-2 0,32-8-1,78-24 2392,184-26 0,144 6-1646,-367 46-1288,-32 3-154,1322-134 676,-468 103-405,-713 39-422,217-5 63,-320-3 26,90-2-24,243 8 1920,-438 459-1647,7-212-317,42 333 0,-23-451 0,1 181 0,-19-309 0,-1 1 0,1-1 0,-1 0 0,1 1 0,-1-1 0,1 0 0,-1 0 0,0 0 0,1 1 0,-1-1 0,0 0 0,0 0 0,0 0 0,0 0 0,0 0 0,0 0 0,0-1 0,0 1 0,0 0 0,0 0 0,-1-1 0,1 1 0,0-1 0,-1 1 0,1-1 0,0 0 0,-1 1 0,1-1 0,0 0 0,-1 0 0,1 0 0,-2 0 0,-59 1 0,42-2 0,-12-1 0,0-2 0,0-1 0,0-1 0,-35-12 0,-46-9 0,6 13 0,-2 4 0,1 6 0,-148 12 0,62 10 0,-111 4 0,263-22 0,-358-11 0,-95 8 0,401 12 0,-99 22 0,-85 8 0,-195-26 0,432-11 0,1 1 0,0 3 0,1 0 0,-77 25 0,-149 71 0,191-71 0,0-10 0,13-5 0,35-10 0,1 0 0,-2-2 0,-39 3 0,-7 0 0,36-3 0,1-3 0,-43-2 0,46-1 0,1 2 0,-65 8 0,84-6-1320,-1 0 0,0-1 0,1 0-1,-1-1 1,-16-2 0,24 1 620,1 0 0,-1 0 0,0 0 1,1-1-1,-1 0 0,1 0 0,0 0 0,-1-1 0,1 1 0,0-1 0,0-1 1,1 1-1,-1-1 0,-5-5 0,-3-18-5378,8 12 3696,-9-9-593</inkml:trace>
</inkml:ink>
</file>

<file path=ppt/ink/ink1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1:06.034"/>
    </inkml:context>
    <inkml:brush xml:id="br0">
      <inkml:brushProperty name="width" value="0.05" units="cm"/>
      <inkml:brushProperty name="height" value="0.05" units="cm"/>
    </inkml:brush>
  </inkml:definitions>
  <inkml:trace contextRef="#ctx0" brushRef="#br0">47 137 416,'-3'-6'191,"-1"0"0,1 0 0,0-1 0,1 1 0,0 0-1,0-1 1,0 0 0,0 1 0,1-1 0,0-13 0,-5-5 1360,1-3 10563,5 28-11834,-1 0 1,1 0-1,-1 0 1,1 0 0,0 1-1,-1-1 1,1 0-1,-1 0 1,1 0-1,0 0 1,-1 0 0,1 1-1,-1-1 1,-1 2 1402,2-2-1402,0 0-1,0 1 1,-1-1-1,1 0 1,0 1-1,0-1 1,0 0 0,0 1-1,-1 0 1,0 17 3428,10 24-1596,-7-35-1071,205 689 263,-207-696-1305,5 17 0,1 0 0,0 0 0,2-1 0,-1 0 0,2 0 0,13 18 0,-22-34 0,1 1 0,-1-1 0,0 0 0,1 1 0,-1-1 0,0 0 0,1 0 0,-1 1 0,0-1 0,1 0 0,-1 0 0,1 0 0,-1 0 0,1 1 0,-1-1 0,0 0 0,1 0 0,-1 0 0,1 0 0,-1 0 0,1 0 0,-1 0 0,1 0 0,-1 0 0,1 0 0,-1 0 0,0-1 0,1 1 0,-1 0 0,1 0 0,-1 0 0,0 0 0,1-1 0,-1 1 0,1 0 0,-1-1 0,0 1 0,1 0 0,-1 0 0,1-1 0,8-15 0,48-194 0,-40 137 0,4-18-1345,4 0-1,3 2 1,47-97 0,-67 171-520,5 65-21095</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1:55:29.331"/>
    </inkml:context>
    <inkml:brush xml:id="br0">
      <inkml:brushProperty name="width" value="0.05" units="cm"/>
      <inkml:brushProperty name="height" value="0.05" units="cm"/>
    </inkml:brush>
  </inkml:definitions>
  <inkml:trace contextRef="#ctx0" brushRef="#br0">78 129 816,'71'-44'3565,"-69"44"-3420,-1-1 0,1 1 0,-1 0 0,1-1 0,0 1 0,-1 0 1,1 0-1,-1 1 0,1-1 0,-1 0 0,1 0 0,-1 1 0,1-1 1,-1 1-1,1-1 0,-1 1 0,1 0 0,-1-1 0,0 1 0,1 0 0,-1 0 1,0 0-1,0 0 0,1 0 0,-1 0 0,0 1 0,0-1 0,0 0 1,0 2-1,2 1 341,0-1 0,0 1 0,-1 0 0,1 0 0,-1 1 1,0-1-1,0 0 0,2 9 0,-3 2-94,-1 0 0,0 0 0,0 0 1,-2 0-1,0 0 0,0 0 0,-2-1 0,0 1 0,0-1 0,-1 0 1,-10 18-1,-3 4-406,-2-1 1,-1-1 0,-27 32 0,41-58-284,-23 29-285,29-35 315,-1 0 0,0-1 0,1 1 0,-1 0 0,0-1 0,0 0 1,0 1-1,0-1 0,0 0 0,0 0 0,-1 0 0,1 0 0,0 0 0,-5 0 1,7-29-4883,6 7 4177,1 0 1,1 1 0,0 0 0,22-36 0,56-73-165,-63 96 983,4-1 350,1 1 0,2 2 0,56-45-1,-81 72-73,55-42 985,-56 43-783,1 0 0,0 0 0,1 0 0,-1 1 0,0 0 0,1 0 0,-1 0 0,1 1-1,0-1 1,8 1 0,-12 1-130,-1 0-1,1 0 0,0 0 0,-1 0 1,1 1-1,0-1 0,-1 1 0,1-1 1,-1 1-1,1 0 0,-1-1 0,1 1 1,-1 0-1,1 0 0,-1 0 0,0 0 1,0 0-1,1 0 0,-1 1 0,2 1 1,-1 1 220,0-1 1,0 1 0,0 0 0,-1 0-1,1 0 1,-1 0 0,0 0 0,1 6 0,0 12 1311,-1 0 1,-3 38 0,1-30-977,1 4-355,-2 0 0,-1 0 0,-12 55 1,13-81-809,1 0 0,0-1 1,1 1-1,0-1 0,0 10 1,1 4-1769,-1-21 2060,0 1 0,0-1 0,0 0 0,0 1 1,-1-1-1,1 1 0,0-1 0,0 1 1,0-1-1,1 0 0,-1 1 0,0-1 1,0 1-1,0-1 0,0 0 0,0 1 0,0-1 1,0 1-1,1-1 0,-1 0 0,0 1 1,0-1-1,1 0 0,-1 1 0,0-1 1,1 0-1,-1 1 0,0-1 0,1 0 1,-1 0-1,0 1 0,1-1 0,-1 0 0,0 0 1,1 0-1,-1 1 0,1-1 0,0 0 1,17-10-3506,25-35-819,-38 38 3959,25-29-1263,-5-7 388</inkml:trace>
</inkml:ink>
</file>

<file path=ppt/ink/ink1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1:06.434"/>
    </inkml:context>
    <inkml:brush xml:id="br0">
      <inkml:brushProperty name="width" value="0.05" units="cm"/>
      <inkml:brushProperty name="height" value="0.05" units="cm"/>
    </inkml:brush>
  </inkml:definitions>
  <inkml:trace contextRef="#ctx0" brushRef="#br0">60 1 656,'6'10'4837,"14"-12"-2568,19 2 359,-38 1-2553,-1-1 0,1 0 0,0 0 0,0 1 0,0-1 0,0 0 0,0 1 0,0-1 0,0 1 1,-1-1-1,1 1 0,0 0 0,0-1 0,-1 1 0,1 0 0,0-1 0,-1 1 0,1 0 0,-1 0 0,1-1 0,-1 1 0,1 0 0,-1 0 1,0 0-1,1 0 0,-1 0 0,0 0 0,0 0 0,0 0 0,1 0 0,-1 0 0,0 1 0,-1 14 214,0-1 1,0 1-1,-1-1 0,-1 0 0,-1 0 1,0 0-1,-1 0 0,0-1 0,-2 0 1,1 0-1,-13 18 0,3-5-232,10-19-56,1 0 1,0 1-1,1-1 1,-5 14-1,-1-6-460,-1-20-381,9 2 762,0-1 0,1 1 0,0-1 0,-1 1 0,1-1 0,0 1 0,1-1 0,-1 0 0,0 1 0,1-1 0,-1 0 0,1-4 0,-2-48-261,0 38 324,0 0 0,2 0-1,0 0 1,1 0 0,1 0-1,0 0 1,10-31 0,-12 46 22,1 0 1,0 0 0,0 0 0,1 0 0,-1 0 0,0 0-1,1 0 1,-1 0 0,1 0 0,-1 1 0,1-1 0,0 1 0,0-1-1,0 1 1,0 0 0,0-1 0,0 1 0,0 0 0,0 1-1,0-1 1,1 0 0,-1 0 0,0 1 0,0-1 0,1 1-1,-1 0 1,4 0 0,-2 0 11,-1 1 0,0 0 0,1 0 0,-1 0 0,0 0 0,0 0 0,0 1-1,0-1 1,0 1 0,0 0 0,0 0 0,-1 0 0,1 0 0,-1 1 0,1-1 0,-1 1 0,0-1 0,3 5 0,3 6-40,-2 0 0,1 0 0,-2 1 1,0-1-1,0 1 0,-2 0 1,5 28-1,8 30-2273,-16-72 2259,7 19-2160,-7-19 2085,0 0 0,0 1 0,0-1 0,0 0 0,1 1-1,-1-1 1,0 0 0,0 1 0,0-1 0,0 0 0,0 1 0,1-1 0,-1 0 0,0 1 0,0-1 0,1 0 0,-1 0 0,0 1 0,0-1-1,1 0 1,-1 0 0,0 0 0,1 0 0,-1 1 0,0-1 0,1 0 0,-1 0 0,0 0 0,1 0 0,-1 0 0,0 0 0,1 0-1,-1 0 1,0 0 0,1 0 0,-1 0 0,0 0 0,1 0 0,-1 0 0,0 0 0,1 0 0,-1 0 0,0 0 0,1-1 0,-1 1-1,0 0 1,1 0 0,-1 0 0,0 0 0,1-1 0,3-7-1520</inkml:trace>
</inkml:ink>
</file>

<file path=ppt/ink/ink1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1:06.770"/>
    </inkml:context>
    <inkml:brush xml:id="br0">
      <inkml:brushProperty name="width" value="0.05" units="cm"/>
      <inkml:brushProperty name="height" value="0.05" units="cm"/>
    </inkml:brush>
  </inkml:definitions>
  <inkml:trace contextRef="#ctx0" brushRef="#br0">0 33 1217,'0'-32'4049,"7"35"-591,2 12-2094,-2-1 0,0 2 0,0-1 0,-1 1-1,6 27 1,-9-33-911,12 62 1035,-2 0-1,-4 1 1,1 143-1,-9-122-3978,24 158 0,-19-229 485,-5-22 1619,-1 0 0,0 0 0,1 0 0,-1 0 0,1 0 0,0 0 0,-1 0 0,1 0 0,0 0 0,-1 0 0,1-1 0,0 1 0,0 0 0,0-1 0,0 1 0,-1 0 0,1-1 0,2 2 0,-2-2 40,1 0 0,-1 0 0,0 0 1,0 0-1,0 0 0,0-1 0,0 1 1,1 0-1,-1 0 0,0-1 0,0 1 0,0-1 1,0 1-1,0-1 0,0 1 0,0-1 1,0 1-1,1-2 0,17-16-302,-3-2-218</inkml:trace>
</inkml:ink>
</file>

<file path=ppt/ink/ink1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1:07.339"/>
    </inkml:context>
    <inkml:brush xml:id="br0">
      <inkml:brushProperty name="width" value="0.05" units="cm"/>
      <inkml:brushProperty name="height" value="0.05" units="cm"/>
    </inkml:brush>
  </inkml:definitions>
  <inkml:trace contextRef="#ctx0" brushRef="#br0">1 488 192,'40'-36'3218,"-1"-2"-1,43-54 1,-72 79-3338,0 1 1,0-1-1,-1-1 1,-1 0-1,-1 0 1,0-1-1,-1 0 1,0 0-1,-1 0 1,-1-1-1,0 0 1,-1 0-1,1-19 1,-4 34 145,-1 1 1,1-1-1,0 0 1,-1 0 0,1 1-1,-1-1 1,1 0-1,-1 1 1,1-1-1,-1 1 1,1-1-1,-1 0 1,1 1-1,-1-1 1,0 1 0,1 0-1,-1-1 1,0 1-1,0-1 1,1 1-1,-1 0 1,0 0-1,0-1 1,1 1 0,-1 0-1,0 0 1,0 0-1,0 0 1,1 0-1,-1 0 1,0 0-1,0 0 1,0 0 0,1 0-1,-1 1 1,0-1-1,0 0 1,0 1-1,-35 11 988,29-5-893,-1-1 1,1 2-1,1-1 1,-1 1 0,1 0-1,0 0 1,1 1-1,0-1 1,1 1 0,0 0-1,0 1 1,0-1-1,1 1 1,-3 19-1,1 8-164,2 0-1,1 62 0,2-67-202,0-31 212,0-1 0,0 1 0,0-1 0,0 1 1,0-1-1,0 1 0,0-1 0,0 1 0,0-1 0,0 1 1,0-1-1,1 1 0,-1-1 0,0 1 0,0-1 0,1 1 1,-1-1-1,0 1 0,0-1 0,1 0 0,-1 1 0,1-1 1,-1 0-1,0 1 0,1-1 0,-1 0 0,1 1 0,-1-1 1,0 0-1,1 0 0,-1 1 0,2-1 0,18-4-1140,18-21-583,-7-8 1306,-2-1-1,-1-2 1,-1-1-1,40-75 0,-42 69 499,-3 0 221,-17 33 28,0 0 1,0 0 0,1 0-1,0 0 1,0 1 0,1 0-1,16-15 1,-23 24-213,1-1 1,-1 1-1,1-1 0,-1 1 1,1 0-1,-1-1 1,1 1-1,-1 0 0,1-1 1,-1 1-1,1 0 0,0 0 1,-1 0-1,1 0 1,-1-1-1,1 1 0,0 0 1,-1 0-1,1 0 0,0 0 1,-1 0-1,1 0 0,-1 1 1,1-1-1,0 0 1,-1 0-1,1 0 0,-1 1 1,1-1-1,-1 0 0,2 1 1,11 20 1753,0 36 273,-12-54-1938,10 158 2529,-11-122-2602,2 0 0,2 0 0,15 65 1,-19-102-221,0 0 1,1 0-1,-1 0 1,0 0-1,1 0 1,0-1 0,-1 1-1,1 0 1,0 0-1,0-1 1,0 1-1,0-1 1,0 1 0,0-1-1,1 1 1,-1-1-1,0 0 1,1 1-1,-1-1 1,4 2 0,-4-4-18,1 0 1,-1 1 0,1-1 0,-1 0 0,1 0 0,-1 0-1,0 0 1,1 0 0,-1 0 0,0 0 0,0 0 0,0 0-1,1-1 1,-1 1 0,-1 0 0,1-1 0,0 1-1,0-1 1,0 1 0,-1-1 0,1 0 0,0-2 0,7-19-398,0 0-1,-2-1 1,0 1 0,2-33 0,0 8 278,-1-6 171,-6 41 211,0-1 1,1 0-1,1 0 0,0 1 1,1-1-1,0 1 0,10-20 1,-14 32-58,1 1 0,-1-1 0,0 0 0,1 0-1,-1 0 1,1 0 0,-1 1 0,1-1 0,0 0 0,-1 0 0,1 1 0,-1-1 0,1 0 0,0 1 0,0-1 0,0 1 0,-1-1 0,1 1 0,0-1 0,0 1 0,0 0 0,0-1 0,0 1-1,0 0 1,-1 0 0,1-1 0,0 1 0,0 0 0,1 0 0,0 1 24,-1 0 1,0 0-1,1 0 0,-1 0 1,0 0-1,0 0 0,0 0 1,0 0-1,0 1 0,0-1 1,0 0-1,0 1 0,0-1 0,0 0 1,0 3-1,20 66 1294,-20-65-1354,6 33 294,2 55 0,-6-52-460,10 49 1,-10-72-226,-2-10-164,0-1 0,0 1 1,1-1-1,0 0 0,0 0 0,1 0 0,-1 0 0,2 0 1,-1 0-1,1-1 0,0 0 0,9 11 0,-12-16 358,0 0 0,1-1-1,-1 0 1,0 1 0,1-1 0,-1 0-1,0 0 1,1 1 0,-1-1 0,0 0-1,1 0 1,-1 0 0,0-1 0,1 1-1,-1 0 1,0-1 0,1 1-1,-1 0 1,0-1 0,0 1 0,1-1-1,-1 0 1,0 1 0,0-1 0,0 0-1,0 0 1,0 0 0,0 0 0,0 0-1,0 0 1,0 0 0,-1 0-1,1 0 1,1-2 0,9-22-1175</inkml:trace>
</inkml:ink>
</file>

<file path=ppt/ink/ink1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1:07.675"/>
    </inkml:context>
    <inkml:brush xml:id="br0">
      <inkml:brushProperty name="width" value="0.05" units="cm"/>
      <inkml:brushProperty name="height" value="0.05" units="cm"/>
    </inkml:brush>
  </inkml:definitions>
  <inkml:trace contextRef="#ctx0" brushRef="#br0">0 128 368,'5'-24'786,"-2"1"0,0-43 1,-3 65-723,0 1 0,0-1 0,-1 1 0,1-1 1,0 1-1,0-1 0,0 1 0,0-1 0,0 1 0,0-1 1,0 1-1,0-1 0,0 1 0,0-1 0,1 1 1,-1-1-1,0 1 0,0 0 0,0-1 0,1 1 0,-1-1 1,0 1-1,0-1 0,1 1 0,-1 0 0,0-1 1,1 1-1,-1 0 0,0-1 0,1 1 0,0-1 0,8 17 1970,-4 2-1171,-1 0 0,-1-1 0,1 35-1,1 5 364,21 396 3912,-16-219-4735,1-93-2994,-10-92-2285,-1-35-845,0-22 3814</inkml:trace>
</inkml:ink>
</file>

<file path=ppt/ink/ink1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1:08.005"/>
    </inkml:context>
    <inkml:brush xml:id="br0">
      <inkml:brushProperty name="width" value="0.05" units="cm"/>
      <inkml:brushProperty name="height" value="0.05" units="cm"/>
    </inkml:brush>
  </inkml:definitions>
  <inkml:trace contextRef="#ctx0" brushRef="#br0">16 104 1153,'-2'-3'-63,"-12"-24"3795,14 26-3615,1 0 1,-1 0 0,1 1-1,-1-1 1,0 0-1,1 0 1,0 0 0,-1 0-1,1 1 1,0-1 0,-1 0-1,1 0 1,0 1 0,-1-1-1,1 1 1,0-1 0,0 1-1,0-1 1,0 1 0,0-1-1,0 1 1,0 0 0,0-1-1,-1 1 1,1 0 0,2 0-1,67-18-1698,77-11-1,-116 24 797,-23 3 739,0 1 0,-1-1-1,1 2 1,0-1 0,0 1 0,0 1 0,0-1 0,-1 1 0,1 1 0,10 2-1,-15-2 203,1 0-1,-1 0 1,0 0-1,1 0 1,-1 1-1,0-1 1,0 1-1,-1 0 1,1 0-1,-1 0 0,1 0 1,-1 1-1,0-1 1,0 0-1,0 1 1,-1 0-1,1-1 1,-1 1-1,0 0 1,0 0-1,0 0 0,0 5 1,2 17 1735,-1 0 0,-2 29 1,0-29-1265,0-26-827,0 0-1,1 0 0,-1 1 0,1-1 1,-1 0-1,0 0 0,1 1 0,-1-1 1,1 0-1,-1 0 0,1 0 0,-1 0 0,1 0 1,-1 1-1,1-1 0,-1 0 0,1 0 1,-1 0-1,1 0 0,-1-1 0,1 1 0,-1 0 1,1 0-1,-1 0 0,1 0 0,-1 0 1,0-1-1,1 1 0,-1 0 0,1 0 1,-1-1-1,1 1 0,-1 0 0,0-1 0,1 1 1,-1 0-1,0-1 0,1 1 0,-1 0 1,0-1-1,0 1 0,1-1 0,-1 1 0,0-1 1,0 1-1,0-1 0,1-18-1557</inkml:trace>
</inkml:ink>
</file>

<file path=ppt/ink/ink1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1:08.337"/>
    </inkml:context>
    <inkml:brush xml:id="br0">
      <inkml:brushProperty name="width" value="0.05" units="cm"/>
      <inkml:brushProperty name="height" value="0.05" units="cm"/>
    </inkml:brush>
  </inkml:definitions>
  <inkml:trace contextRef="#ctx0" brushRef="#br0">0 1 1217,'8'33'13408,"13"8"-8226,37 48-5813,-31-49 1635,-22-31-1119,-2 0 1,1 0-1,-1 0 0,-1 0 1,1 1-1,-1-1 0,-1 1 1,0-1-1,0 1 0,-1-1 1,-2 17-1,2-4-1092,0-20 671,2-2 219,0 0 0,0 0 0,0 0 0,0-1 0,-1 1 0,1-1 0,0 1 0,0-1 0,0 0 0,0 0 0,2-1 0,2-8 171,0 1 0,0-1 0,-1 0 0,0-1 0,-1 1 0,0-1 0,3-14-1,12-32 603,-18 54-357,0 0 0,0 0-1,1 0 1,-1 0 0,1 0-1,-1 1 1,1-1 0,0 1-1,0-1 1,0 1 0,0 0-1,0 0 1,1 0 0,-1 0-1,1 0 1,-1 0 0,1 0-1,0 1 1,0 0 0,0-1-1,-1 1 1,1 0 0,0 1-1,0-1 1,1 0-1,-1 1 1,0-1 0,0 1-1,0 0 1,0 0 0,0 1-1,0-1 1,0 1 0,0-1-1,0 1 1,0 0 0,0 0-1,0 0 1,0 0 0,0 1-1,0-1 1,-1 1 0,1 0-1,-1 0 1,1 0 0,-1 0-1,4 4 1,12 10-132,-2 2-1,0 0 1,23 32 0,-9-2-3892,-30-48 3652,1 1 1,-1 0-1,0-1 1,1 1-1,-1-1 0,1 1 1,-1 0-1,0-1 1,1 1-1,-1-1 0,1 1 1,0-1-1,-1 0 1,1 1-1,-1-1 0,1 1 1,0-1-1,-1 0 1,1 0-1,0 1 0,-1-1 1,1 0-1,0 0 1,-1 0-1,1 0 0,0 0 1,1 0-1</inkml:trace>
</inkml:ink>
</file>

<file path=ppt/ink/ink1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1:08.674"/>
    </inkml:context>
    <inkml:brush xml:id="br0">
      <inkml:brushProperty name="width" value="0.05" units="cm"/>
      <inkml:brushProperty name="height" value="0.05" units="cm"/>
    </inkml:brush>
  </inkml:definitions>
  <inkml:trace contextRef="#ctx0" brushRef="#br0">114 33 912,'0'-1'187,"0"-1"0,0 1 0,0 0 0,0 0 0,0 0 0,0 0 0,0-1 0,0 1 0,0 0 0,1 0 0,-1 0-1,0 0 1,1 0 0,-1 0 0,1 0 0,-1 0 0,1 0 0,0 0 0,-1 0 0,1 0 0,0 0 0,0 0 0,0 0 0,0 0-1,-1 1 1,1-1 0,0 0 0,0 1 0,0-1 0,0 1 0,1-1 0,-1 1 0,0 0 0,0-1 0,0 1 0,0 0 0,0 0-1,1 0 1,-1 0 0,0 0 0,0 0 0,0 0 0,0 0 0,1 0 0,-1 0 0,1 1 0,1 2 95,-1 0 0,0 0 0,0 0 0,-1 1 1,1-1-1,-1 0 0,1 1 0,-1 0 0,0-1 0,0 6 0,1-4 86,1 8-205,0 0 0,-1 0 1,-1 0-1,0 0 0,-1 1 1,0-1-1,-1 0 0,0 0 1,-1 1-1,-1-1 0,0-1 1,-6 17-1,4-15-306,-1 0 0,0 0 1,-1 0-1,-1-1 0,0 0 0,-1-1 0,0 0 0,-1 0 1,0-1-1,-17 15 0,26-25 60,-1 1 1,1-1-1,0 0 1,0 0-1,-1 0 1,1-1 0,0 1-1,-1 0 1,1 0-1,-1-1 1,1 1-1,-1-1 1,1 1-1,-1-1 1,1 1-1,-1-1 1,0 0-1,1 0 1,-1 0-1,0 0 1,-2-1-1,2 1 24,1-1-1,0 0 0,0 0 1,0 0-1,0 0 1,0 0-1,0 0 1,0 0-1,0-1 1,0 1-1,1 0 0,-1 0 1,0-1-1,1 1 1,-1 0-1,1-1 1,0 1-1,-1-1 0,1-1 1,-2-13-165,1 1 0,0-1 1,3-26-1,-1 22 265,-1 7 81,1 0 0,0-1 0,0 1 0,2 0 0,0 1 1,0-1-1,1 0 0,0 1 0,1 0 0,1 0 1,0 0-1,1 1 0,0-1 0,10-11 0,-15 21-42,-1 0-1,1 0 1,0 1-1,0-1 1,0 0 0,0 1-1,0-1 1,0 1-1,0 0 1,1 0-1,-1 0 1,0 0-1,1 0 1,-1 0-1,1 0 1,-1 1-1,1 0 1,-1-1 0,1 1-1,4 0 1,-2 1-1,-1 0 1,0 0 0,0 1 0,0-1 0,0 1 0,0 0-1,0 0 1,0 0 0,0 0 0,-1 1 0,5 3 0,5 6-13,-1 1 1,-1 0-1,0 0 1,-1 1-1,11 19 1,-1-3-554,15 28-2849,-22-19-2900,-12-27 3933</inkml:trace>
</inkml:ink>
</file>

<file path=ppt/ink/ink1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1:09.620"/>
    </inkml:context>
    <inkml:brush xml:id="br0">
      <inkml:brushProperty name="width" value="0.05" units="cm"/>
      <inkml:brushProperty name="height" value="0.05" units="cm"/>
    </inkml:brush>
  </inkml:definitions>
  <inkml:trace contextRef="#ctx0" brushRef="#br0">140 323 144,'-36'0'1350,"23"0"-1200,9-1-97,1 1 1,-1 0-1,0 0 1,1 0-1,-1 0 1,0 1-1,1-1 1,-1 1-1,1 0 1,-1 0-1,1 0 1,-1 1 0,-3 2-1,-6 0-372,-3 1 4373,16-4-3756,-1-1 1,1 1-1,-1-1 1,0 1-1,1-1 1,-1 1-1,1 0 1,0-1-1,-1 1 1,1 0-1,-1-1 1,1 1 0,0 0-1,0-1 1,-1 1-1,1 0 1,0 0-1,0-1 1,0 1-1,0 0 1,0 0-1,0-1 1,0 1-1,0 0 1,0 0-1,0 0 1,0-1-1,0 1 1,1 0-1,-1-1 1,0 1-1,0 0 1,1 0-1,-1-1 1,1 2-1,3 3 876,0 0-1,0-1 1,1 1-1,-1-1 1,1 0-1,0 0 1,0-1-1,0 1 1,1-1-1,-1 0 0,1 0 1,11 3-1,8-3-928,0-2 0,45-2-1,-13 0-340,74-6 96,159-27 0,-166 16 0,1462-163 0,-1376 171 0,70-6 0,-251 14 0,-24 3 0,-16-1 0,-51 11-8820,43-10 3289,-36-3-5843,50 1 11012,0 0-1,0 0 1,0 0 0,0-1-1,0 0 1,0 0-1,0 0 1,0-1 0,1 1-1,-1-1 1,1 0 0,0 0-1,-6-6 1,-57-46-252,46 40 3014,-46-46 12248,83 61-10267,15 3-3133,0 1 0,0 1-1,0 2 1,-1 1 0,0 2 0,-1 0 0,32 17 0,-47-21-1248,0 1 0,-1 1 0,0 0 0,0 0 0,-1 1 0,0 1 0,15 15 0,-24-22 0,0 0 0,0 1 0,0-1 0,0 1 0,-1-1 0,0 1 0,0 0 0,0 0 0,0 0 0,-1 0 0,1 0 0,-1 0 0,0 1 0,0-1 0,-1 0 0,1 0 0,-1 1 0,0-1 0,0 1 0,0-1 0,-1 0 0,1 1 0,-1-1 0,0 0 0,-1 0 0,1 0 0,-1 0 0,1 0 0,-5 7 0,0-2-526,0-1 0,-1 0 0,0 0-1,0-1 1,-1 0 0,0 0 0,0-1 0,0 0 0,-1 0 0,0-1 0,-16 7-1,19-9 34,-1 0-1,0-1 1,0 0 0,0 0-1,0-1 1,0 0-1,0 0 1,-1 0-1,1-1 1,0 0-1,0 0 1,-1-1-1,1 0 1,0-1-1,0 1 1,0-1-1,-9-4 1,-8-9-8986,22 6 5693</inkml:trace>
</inkml:ink>
</file>

<file path=ppt/ink/ink1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1:10.137"/>
    </inkml:context>
    <inkml:brush xml:id="br0">
      <inkml:brushProperty name="width" value="0.05" units="cm"/>
      <inkml:brushProperty name="height" value="0.05" units="cm"/>
    </inkml:brush>
  </inkml:definitions>
  <inkml:trace contextRef="#ctx0" brushRef="#br0">1 1 48,'0'11'112,"6"-11"-144,-2 10-48</inkml:trace>
</inkml:ink>
</file>

<file path=ppt/ink/ink1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1:10.646"/>
    </inkml:context>
    <inkml:brush xml:id="br0">
      <inkml:brushProperty name="width" value="0.05" units="cm"/>
      <inkml:brushProperty name="height" value="0.05" units="cm"/>
    </inkml:brush>
  </inkml:definitions>
  <inkml:trace contextRef="#ctx0" brushRef="#br0">598 715 304,'0'0'4544,"-18"0"783,-2-1-2777,-1-1 1,1-1-1,-23-5 0,-116-41 5124,143 43-7004,0 1-457,1-1 0,0-1 0,0 0 0,1-1 0,0-1 0,0 0 0,1-1 0,0-1 0,0 0 0,1 0 0,1-1 0,0-1 0,1 0 0,0 0 0,1-1 0,1 0 0,0-1 0,-12-30 0,8 7-213,-7-29 0,11 29 0,5 26 0,0-1 0,1 0 0,0-21 0,2-127-6107,-5 149-1713,-1-2-4596,6 3 9161</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1:55:30.068"/>
    </inkml:context>
    <inkml:brush xml:id="br0">
      <inkml:brushProperty name="width" value="0.05" units="cm"/>
      <inkml:brushProperty name="height" value="0.05" units="cm"/>
    </inkml:brush>
  </inkml:definitions>
  <inkml:trace contextRef="#ctx0" brushRef="#br0">97 85 1185,'41'-81'4511,"-39"78"-2177,-2 7 548,-7 66 3444,-21 31-1952,3-18-1618,13-39-1651,-6 22 66,3 0 1,2 1 0,3 1 0,0 68 0,9-93-937,0-6-91,1 0-1,2 0 0,8 43 1,-8-72-165,-1 0 0,1 0 0,0-1 0,1 1 0,0 0 1,0-1-1,1 0 0,-1 0 0,2 0 0,-1 0 0,1-1 0,0 0 0,0 0 1,0 0-1,1 0 0,0-1 0,0 0 0,1 0 0,-1-1 0,12 6 1,-10-7-337,-1-1 1,1 0-1,-1-1 1,1 1 0,0-1-1,-1-1 1,1 0-1,0 0 1,0 0 0,0-1-1,-1 0 1,1 0 0,0-1-1,-1 0 1,1-1-1,-1 0 1,0 0 0,10-5-1,-4 1-469,-1-1 0,0 0 0,0-1 0,-1 0 0,0-1-1,0 0 1,-1 0 0,15-22 0,2-9-1341,-3-1 0,31-71-1,23-95 1629,-74 197 633,9-58 1679,-13 39 12218,-31 103-11836,22-54-1677,0 0 0,2 0-1,0 1 1,1 0-1,1 0 1,1 0 0,0 1-1,0 22 1,2-1-608,2 40-792,0-77 774,1 0 0,-1 0-1,1 0 1,1 0 0,-1 0-1,1 0 1,0 0 0,0 0-1,0-1 1,0 1 0,1-1-1,4 6 1,-4-7-249,-1-1 1,1 0-1,0-1 1,0 1-1,0 0 0,0-1 1,0 1-1,0-1 0,1 0 1,-1 0-1,0-1 1,1 1-1,-1-1 0,0 1 1,1-1-1,-1 0 0,0 0 1,1 0-1,-1-1 1,1 1-1,-1-1 0,0 0 1,0 0-1,7-3 1,9-3-1521,0-1 0,33-20 0,-43 23 1015,45-27-3557,71-57-1,-54 31 2342,93-102 0,-128 123 2291,-9 9 1689,41-54 1,-67 80-1586,1 1-1,-1-1 1,0 0 0,0 0-1,0 1 1,0-1 0,0 0-1,0 0 1,-1 0 0,1 0-1,-1 0 1,1 0 0,-1 0 0,0 0-1,0 0 1,0-3 0,0 4 99,0 0 1,-1 0 0,1 0-1,0 1 1,-1-1 0,1 0-1,-1 0 1,0 1 0,1-1-1,-1 0 1,1 1 0,-1-1-1,0 0 1,0 1 0,1-1-1,-1 1 1,0-1 0,0 1-1,0 0 1,1-1 0,-1 1-1,0 0 1,0-1 0,-2 1-1,0-1 670,-1 1 0,0 0 0,0 0 0,1 0 0,-1 0 0,0 1 0,1-1 0,-8 3-1,-14 9-519,16-6-64,0 2 1,0-1 0,1 1-1,0 0 1,1 0-1,-1 1 1,2 0 0,-12 20-1,15-25-536,1 0-1,0 1 1,1-1-1,-1 1 1,1-1 0,0 1-1,0-1 1,0 1-1,0 0 1,1 0-1,0-1 1,0 1 0,0 0-1,1 0 1,0-1-1,0 1 1,0 0-1,0-1 1,1 1 0,-1-1-1,1 1 1,0-1-1,5 7 1,5 5-762,1 0 1,0 0-1,2-2 1,-1 0 0,28 20-1,86 47 294,-83-55 940,55 42-1,-92-61-176,-1 0 0,1 0 0,-2 0 0,1 1 0,-1 0 0,0 0 0,8 16-1,-13-21-83,1 0-1,-1 0 0,1 0 0,-1 0 1,0 1-1,0-1 0,0 0 0,-1 0 0,1 1 1,-1-1-1,0 1 0,0-1 0,0 0 1,0 1-1,-1-1 0,1 0 0,-1 1 1,0-1-1,0 0 0,0 0 0,0 0 0,-1 0 1,1 0-1,-1 0 0,0 0 0,-3 4 1,-2 0 9,0 0 0,0 0 0,-1-1 0,0 0 0,-1 0 0,1-1 1,-1 0-1,0 0 0,0-1 0,0-1 0,-1 1 0,-16 2 0,-4-1-982,0-2 0,-58-1 0,75-2 220,8 0-302,0-1 1,0 0-1,0 0 1,0 0-1,1 0 1,-1-1-1,1 1 1,-1-1-1,1-1 0,-1 1 1,1-1-1,-7-5 1,-2-1-2309,-6 0-2803</inkml:trace>
</inkml:ink>
</file>

<file path=ppt/ink/ink1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1:11.098"/>
    </inkml:context>
    <inkml:brush xml:id="br0">
      <inkml:brushProperty name="width" value="0.05" units="cm"/>
      <inkml:brushProperty name="height" value="0.05" units="cm"/>
    </inkml:brush>
  </inkml:definitions>
  <inkml:trace contextRef="#ctx0" brushRef="#br0">77 666 480,'-18'-8'688,"16"7"-534,0 0 1,1 0 0,-1 0-1,0 1 1,0-1-1,0 1 1,0-1 0,0 1-1,0-1 1,0 1-1,0 0 1,-2 0-1,2 0 46,1 0-1,0 0 1,0 0-1,0 0 1,0-1-1,0 1 0,0 0 1,0-1-1,0 1 1,0-1-1,0 1 0,0-1 1,0 1-1,0-1 1,0 0-1,0 1 1,0-1-1,0 0 0,1 0 1,-1 0-1,0 0 1,1 1-1,-1-1 0,0 0 1,0-2-1,0-1 470,0 1 0,0-1 0,0 0-1,0 0 1,0 1 0,1-1-1,0-7 1,0 2 415,0 0 0,1 1-1,1-1 1,-1 0-1,1 1 1,5-12 0,13-23 2921,-12 24-2614,0 0 0,2 1 0,22-33 0,2 9-998,2 1 0,46-41-1,-61 63-289,0 2 1,2 1-1,-1 1 0,2 0 0,0 2 0,33-13 0,-16 13-2450,24-1-6539,23-7-1590,0-5 3900,-31 10 4351</inkml:trace>
</inkml:ink>
</file>

<file path=ppt/ink/ink1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1:11.434"/>
    </inkml:context>
    <inkml:brush xml:id="br0">
      <inkml:brushProperty name="width" value="0.05" units="cm"/>
      <inkml:brushProperty name="height" value="0.05" units="cm"/>
    </inkml:brush>
  </inkml:definitions>
  <inkml:trace contextRef="#ctx0" brushRef="#br0">45 188 272,'-37'0'2076,"30"-1"2986,11-4-1338,26-9 864,48-11 1257,404-55 5355,-319 55-14264,-74 9-2704,158-6 1,-119 22-7975,-99 0 11669</inkml:trace>
</inkml:ink>
</file>

<file path=ppt/ink/ink1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1:11.769"/>
    </inkml:context>
    <inkml:brush xml:id="br0">
      <inkml:brushProperty name="width" value="0.05" units="cm"/>
      <inkml:brushProperty name="height" value="0.05" units="cm"/>
    </inkml:brush>
  </inkml:definitions>
  <inkml:trace contextRef="#ctx0" brushRef="#br0">10 10 800,'-9'0'4469,"122"-4"2407,-70 0-5337,0 3 0,0 1 0,62 9 1,143 49 293,-86-17-1660,-105-32-162,16 4-444,-16-4-1718,-19-8-4432,-24-1 1623,-9 0 2354</inkml:trace>
</inkml:ink>
</file>

<file path=ppt/ink/ink1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1:12.083"/>
    </inkml:context>
    <inkml:brush xml:id="br0">
      <inkml:brushProperty name="width" value="0.05" units="cm"/>
      <inkml:brushProperty name="height" value="0.05" units="cm"/>
    </inkml:brush>
  </inkml:definitions>
  <inkml:trace contextRef="#ctx0" brushRef="#br0">0 1 1729,'0'7'825,"1"0"0,0 0 0,0 0 0,1 0 0,0 0 0,0 0 0,0 0 0,1-1 0,0 1 0,0-1 0,7 10 0,5 4 1786,35 37 0,6 9-603,-45-50-1459,0 1 0,-2 1 0,0 0 0,-1 0-1,-1 1 1,-1 0 0,6 31 0,0 43-1868,-9 2-9714</inkml:trace>
</inkml:ink>
</file>

<file path=ppt/ink/ink1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1:12.397"/>
    </inkml:context>
    <inkml:brush xml:id="br0">
      <inkml:brushProperty name="width" value="0.05" units="cm"/>
      <inkml:brushProperty name="height" value="0.05" units="cm"/>
    </inkml:brush>
  </inkml:definitions>
  <inkml:trace contextRef="#ctx0" brushRef="#br0">380 0 992,'-3'24'1656,"0"0"-1,-2-1 0,-1 0 1,0 0-1,-2-1 0,-18 37 1,6-11 1763,9-22-2830,-2-1 0,0 0 0,-2 0 0,-22 27 0,19-29-1645,-1-2-1,-23 21 1,37-38 325,0 0 0,0 0 0,-1 0 0,1-1-1,-1 0 1,1 0 0,-1-1 0,0 1 0,0-1 0,-1-1-1,1 1 1,0-1 0,0 0 0,-1 0 0,1-1 0,-10 0 0,-10 0-902</inkml:trace>
</inkml:ink>
</file>

<file path=ppt/ink/ink1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1:12.734"/>
    </inkml:context>
    <inkml:brush xml:id="br0">
      <inkml:brushProperty name="width" value="0.05" units="cm"/>
      <inkml:brushProperty name="height" value="0.05" units="cm"/>
    </inkml:brush>
  </inkml:definitions>
  <inkml:trace contextRef="#ctx0" brushRef="#br0">741 0 1169,'-22'16'1975,"-1"-2"0,0-1 1,-1-1-1,-1-1 0,0-1 1,0-1-1,-44 9 0,26-10 1627,-67 5 0,7-10-3702,87-4-1591,0-2 0,0 0-1,1 0 1,-1-2 0,1 0 0,0-1-1,-25-12 1,-29-11-4623,39 18 4324</inkml:trace>
</inkml:ink>
</file>

<file path=ppt/ink/ink1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1:13.063"/>
    </inkml:context>
    <inkml:brush xml:id="br0">
      <inkml:brushProperty name="width" value="0.05" units="cm"/>
      <inkml:brushProperty name="height" value="0.05" units="cm"/>
    </inkml:brush>
  </inkml:definitions>
  <inkml:trace contextRef="#ctx0" brushRef="#br0">2007 0 1249,'-289'20'6686,"209"-13"-3965,-82 10 2002,13-2 814,50-7-5878,15-3-4709,-1-4-6006,72-1 9260</inkml:trace>
  <inkml:trace contextRef="#ctx0" brushRef="#br0" timeOffset="1">867 150 624,'-15'8'655,"0"-1"-1,0-1 0,-1 0 1,0-1-1,0-1 1,0 0-1,-28 2 0,-120-3 6750,29-2-954,-12 15 201,12-1-4203,44-11-8404,89-4 5400,0 0 0,0 0 1,1 0-1,-1 0 0,0 0 1,1 0-1,-1 0 0,0-1 1,0 1-1,1 0 0,-1-1 1,1 0-1,-1 1 0,0-1 1,1 0-1,-1 0 0,1 0 1,0 0-1,-1 0 0,1 0 1,0 0-1,-1 0 0,1-1 1,-1-1-1,0-11-3190</inkml:trace>
</inkml:ink>
</file>

<file path=ppt/ink/ink1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1:13.399"/>
    </inkml:context>
    <inkml:brush xml:id="br0">
      <inkml:brushProperty name="width" value="0.05" units="cm"/>
      <inkml:brushProperty name="height" value="0.05" units="cm"/>
    </inkml:brush>
  </inkml:definitions>
  <inkml:trace contextRef="#ctx0" brushRef="#br0">244 179 848,'-51'0'801,"4"0"-81,0-6-144,11-3-127,4-9-177,10 3-208,14-6-208,8-4-177,0-2-239,4 2-96,7-8-160</inkml:trace>
</inkml:ink>
</file>

<file path=ppt/ink/ink1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1:13.729"/>
    </inkml:context>
    <inkml:brush xml:id="br0">
      <inkml:brushProperty name="width" value="0.05" units="cm"/>
      <inkml:brushProperty name="height" value="0.05" units="cm"/>
    </inkml:brush>
  </inkml:definitions>
  <inkml:trace contextRef="#ctx0" brushRef="#br0">1 118 528,'0'-8'591,"0"1"0,1-1 1,0 0-1,0 1 0,1-1 0,0 0 0,0 1 0,0 0 0,1 0 1,1-1-1,-1 2 0,1-1 0,7-10 0,-10 16-446,0 1 1,-1 0-1,1-1 0,-1 1 0,1-1 1,0 1-1,-1 0 0,1-1 0,0 1 1,-1 0-1,1 0 0,0 0 0,0 0 1,-1-1-1,1 1 0,0 0 0,-1 0 1,1 0-1,0 0 0,0 1 0,-1-1 1,1 0-1,0 0 0,0 0 0,-1 0 1,1 1-1,0-1 0,-1 0 0,1 1 1,-1-1-1,1 1 0,0-1 0,-1 1 1,1-1-1,0 1 0,16 20 2536,-6 1-1327,-1 0 0,-1 0 0,-1 1 0,8 37 0,10 101 1842,-17-101-1925,32 337 2704,-11-85-4129,-16-173-4275,-11-93-444,-2-2-3543,-22-50-980,18 1 9025,0 0-1,0 0 0,1 0 1,0-1-1,0 1 0,-2-10 1,1 3 69,-12-37-573</inkml:trace>
</inkml:ink>
</file>

<file path=ppt/ink/ink1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1:14.067"/>
    </inkml:context>
    <inkml:brush xml:id="br0">
      <inkml:brushProperty name="width" value="0.05" units="cm"/>
      <inkml:brushProperty name="height" value="0.05" units="cm"/>
    </inkml:brush>
  </inkml:definitions>
  <inkml:trace contextRef="#ctx0" brushRef="#br0">0 331 576,'4'-28'355,"3"-20"555,13-54-1,-17 90-501,0 1 0,1 1 0,0-1-1,0 0 1,2 1 0,-1 0-1,1 0 1,0 1 0,1-1 0,13-13-1,-17 20-217,0 1 0,0-1-1,0 1 1,1 0 0,-1 0 0,0 0-1,1 0 1,0 1 0,-1-1-1,1 1 1,0 0 0,-1 0-1,1 0 1,0 1 0,0-1 0,0 1-1,0 0 1,0 0 0,0 1-1,-1-1 1,1 1 0,0-1 0,0 1-1,0 0 1,-1 1 0,1-1-1,0 1 1,-1 0 0,0-1-1,1 1 1,-1 1 0,0-1 0,0 0-1,0 1 1,3 3 0,3 3 170,-1 0 1,0 0-1,0 1 0,-1 0 1,-1 0-1,1 0 1,-2 1-1,1 0 1,-2 0-1,5 15 1,-5-10-133,-1 0 1,-1 0 0,0 0 0,-2 0-1,0 0 1,0 0 0,-1 0 0,-1 0-1,-1 0 1,0 0 0,-2-1 0,1 1-1,-11 20 1,8-21-498,-1 1 0,0-1-1,-1-1 1,-1 0 0,-1 0 0,0-1-1,-21 21 1,30-32-97,0-1 0,-1 1 0,1 0 0,-1-1 0,1 0 0,-1 1 0,1-1 0,-1 0 0,1 0 0,-1-1 0,0 1 0,0 0 0,0-1 0,1 0 0,-5 1 0,5-2 156,1 1 1,0 0 0,0 0-1,0 0 1,-1-1 0,1 1 0,0-1-1,0 1 1,0-1 0,0 1-1,0-1 1,0 0 0,0 1-1,0-1 1,0 0 0,0 0-1,0 0 1,0 0 0,0 0-1,1 0 1,-1 0 0,0 0 0,1 0-1,-1 0 1,1 0 0,-1 0-1,1-1 1,-1 1 0,1 0-1,0 0 1,0 0 0,0-1-1,-1 1 1,1 0 0,0 0-1,1-2 1,0-27-1738,6-2 386</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1:58:13.354"/>
    </inkml:context>
    <inkml:brush xml:id="br0">
      <inkml:brushProperty name="width" value="0.05" units="cm"/>
      <inkml:brushProperty name="height" value="0.05" units="cm"/>
    </inkml:brush>
  </inkml:definitions>
  <inkml:trace contextRef="#ctx0" brushRef="#br0">146 0 160,'0'0'176,"-7"0"0,-9 7-96,-1 3-16,-6-10-32,-10 10 0,17-10 16,-1 17-16,1-17-32,16-7-256</inkml:trace>
</inkml:ink>
</file>

<file path=ppt/ink/ink1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1:14.452"/>
    </inkml:context>
    <inkml:brush xml:id="br0">
      <inkml:brushProperty name="width" value="0.05" units="cm"/>
      <inkml:brushProperty name="height" value="0.05" units="cm"/>
    </inkml:brush>
  </inkml:definitions>
  <inkml:trace contextRef="#ctx0" brushRef="#br0">1 177 880,'5'-7'-169,"-1"3"704,-1-1-1,1 1 1,-1 0-1,1 1 1,0-1 0,1 1-1,4-4 1,-8 7-360,0-1 0,0 1 0,0 0 0,0 0 0,0 0 0,0-1-1,1 1 1,-1 0 0,0 0 0,0 1 0,0-1 0,0 0 0,0 0 0,0 0 0,1 1 0,-1-1 0,0 1 0,0-1 0,0 1 0,0-1 0,0 1-1,0-1 1,-1 1 0,1 0 0,0 0 0,0-1 0,0 1 0,0 0 0,-1 0 0,1 0 0,0 0 0,-1 0 0,1 0 0,-1 0 0,1 0 0,-1 0-1,0 0 1,1 0 0,-1 0 0,0 2 0,52 118 7453,1 0-4739,-53-120-2854,1 1-1,-1-1 1,1 0 0,-1 1 0,1-1-1,-1 0 1,1 1 0,0-1-1,0 0 1,0 0 0,0 0-1,0 0 1,0 0 0,0 0-1,0 0 1,0 0 0,1 0-1,-1-1 1,0 1 0,0 0 0,1-1-1,-1 1 1,0-1 0,1 1-1,1-1 1,-1 0-44,0-1-1,0 1 1,0-1 0,-1 0-1,1 0 1,0 0 0,-1 0-1,1 0 1,-1 0 0,1 0-1,-1-1 1,1 1-1,-1-1 1,0 1 0,0-1-1,0 1 1,0-1 0,0 1-1,1-3 1,11-17-1608,-1-1 1,-1 0-1,10-32 0,32-70-6853,-42 105 6977,-9 17 1163,-1 0 1,1-1-1,-1 1 1,0 0 0,1 0-1,-1-1 1,0 1 0,0 0-1,-1-1 1,1 1 0,0-6-1,-1 7-310,22 2-1576,-17-1 2476,0 1 0,1-1 0,-1 0 0,1 0 0,-1-1 0,0 1 0,1-1 0,-1 0 0,0-1 0,0 1 0,0-1 1,0 0-1,8-5 0,-1 0 230,0 0 1,0 1-1,1 0 1,19-6-1,-21 9-355,0-1-1,0 0 1,-1-1-1,1 0 0,-1-1 1,18-13-1,-28 18 15,-1 1 0,1 0 0,0-1 0,0 1-1,-1 0 1,1 0 0,0-1 0,-1 1 0,1 0 0,-1 0-1,1-1 1,0 1 0,-1 0 0,1 0 0,0 0 0,-1 0-1,1 0 1,-1 0 0,1 0 0,-1 0 0,1 0 0,0 0-1,-1 0 1,1 0 0,-1 0 0,1 0 0,0 0 0,-1 0-1,1 0 1,-1 0 0,1 0 0,0 1 0,-1-1-1,1 0 1,-1 0 0,1 1 0,-2-1-55,0 1-1,0-1 1,0 1 0,0-1 0,0 1-1,0 0 1,0 0 0,1 0 0,-1 0-1,0 0 1,1 0 0,-1 0 0,-2 3-1,-1 5 124,0 1 0,0-1 0,1 1 0,0 1 0,1-1 0,0 0 0,1 1 0,0-1-1,1 1 1,0 0 0,0-1 0,1 1 0,1 0 0,0 0 0,2 12 0,-1-16-206,-1 1 0,1-1 0,1 1 0,-1-1 0,1 0 1,0 0-1,1 0 0,0 0 0,9 11 0,-11-15-37,1 1 1,0-1-1,1-1 0,-1 1 0,0 0 1,1-1-1,0 0 0,-1 0 0,1 0 0,0 0 1,0-1-1,0 1 0,0-1 0,0 0 1,0 0-1,1 0 0,-1-1 0,6 0 1,7 1-422,-6-1-609,1 0-1,-1-1 1,1 0 0,17-4-1,-25 4 646,0 0 0,0-1 0,0 0 0,-1 1 0,1-1 0,0-1 0,-1 1 0,0-1 0,0 1 0,1-1 0,-2 0 0,1 0 0,0 0 0,-1 0 0,1-1 0,3-6 0,5-14-1123,0 3 206</inkml:trace>
</inkml:ink>
</file>

<file path=ppt/ink/ink1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1:14.880"/>
    </inkml:context>
    <inkml:brush xml:id="br0">
      <inkml:brushProperty name="width" value="0.05" units="cm"/>
      <inkml:brushProperty name="height" value="0.05" units="cm"/>
    </inkml:brush>
  </inkml:definitions>
  <inkml:trace contextRef="#ctx0" brushRef="#br0">0 0 672,'4'42'8318,"10"30"-4875,0 5-1437,45 524 8967,-52-449-10147,-2-27-2635,-3-44-5436,0-202-3817,-10-61 9211,-1-29 2307,9 172-310,7-154 963,-4 171-818,0 1-1,2 0 1,0 0 0,1 1 0,2 0-1,18-38 1,-23 52-99,1 0-1,0-1 1,0 2 0,1-1 0,-1 0-1,1 1 1,1 0 0,-1 0 0,1 1-1,0-1 1,0 1 0,0 0-1,0 1 1,1-1 0,-1 2 0,1-1-1,0 0 1,0 1 0,0 1-1,0-1 1,8 0 0,-12 2-110,-1 0 1,0 0-1,0 1 1,0-1-1,0 1 1,0-1-1,0 1 1,0 0-1,0 0 1,0 0-1,0 0 1,0 0-1,0 0 0,-1 0 1,1 1-1,0-1 1,-1 1-1,1-1 1,1 3-1,0 1 31,0 0-1,0 0 1,0 0 0,-1 0-1,0 0 1,0 1-1,2 6 1,0 7 51,-1 0-1,-1 0 1,0 29-1,-2-37-188,-1 0 0,-1 0 0,1-1 0,-2 1-1,1 0 1,-2-1 0,1 1 0,-8 13 0,8-18-398,0-1 0,0 1 0,0-1 0,-1 0 0,0 0 0,0 0 0,0 0 0,-1-1 0,1 0 0,-1 0 0,0 0 0,0 0 0,-1-1 0,1 0 0,-1 0 0,-6 2 0,11-5 247,0 1-1,0-1 0,0 0 0,-1 1 1,1-1-1,0 0 0,0 0 1,0 0-1,-1 0 0,1 0 0,0 0 1,0 0-1,-1-1 0,1 1 1,0 0-1,0-1 0,0 1 0,0-1 1,0 1-1,0-1 0,0 0 0,0 1 1,0-1-1,-2-1 0,0-17-1554</inkml:trace>
</inkml:ink>
</file>

<file path=ppt/ink/ink1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1:15.251"/>
    </inkml:context>
    <inkml:brush xml:id="br0">
      <inkml:brushProperty name="width" value="0.05" units="cm"/>
      <inkml:brushProperty name="height" value="0.05" units="cm"/>
    </inkml:brush>
  </inkml:definitions>
  <inkml:trace contextRef="#ctx0" brushRef="#br0">57 39 480,'5'-4'349,"0"0"0,-1 0 1,2 0-1,-1 1 0,0 0 0,1 1 0,-1-1 0,1 1 0,0 0 1,0 0-1,-1 0 0,1 1 0,1 0 0,-1 0 0,0 1 0,0 0 1,0 0-1,0 0 0,0 1 0,0 0 0,0 0 0,0 0 0,0 1 1,0 0-1,0 0 0,-1 0 0,1 1 0,-1 0 0,1 0 0,8 7 0,-10-7-272,0 0-1,0 0 0,0 0 1,0 1-1,-1 0 0,0-1 0,1 1 1,-1 0-1,-1 0 0,1 1 1,0-1-1,-1 1 0,0-1 0,0 1 1,-1 0-1,1-1 0,-1 1 1,0 0-1,0 0 0,-1 0 0,1 0 1,-1 0-1,0 0 0,0 0 1,-1 0-1,0 0 0,0 0 0,0 0 1,0 0-1,-1 0 0,1-1 1,-1 1-1,-1 0 0,1-1 0,-1 0 1,1 1-1,-1-1 0,-5 5 1,1-1-126,0 1 1,0-1-1,-1-1 1,0 0-1,0 0 1,-1 0 0,0-1-1,0 0 1,-1-1-1,1 0 1,-1-1-1,0 0 1,-1 0 0,1-1-1,0 0 1,-1-1-1,0 0 1,0-1 0,-21 0-1,29-1-5,0-1 0,0 0 0,0 0 0,1 0 1,-1-1-1,0 1 0,1-1 0,-1 1 0,1-1 0,-1 0 0,1 0 0,0 0 0,0 0 0,0-1 0,0 1 0,0 0 0,0-1 1,0 1-1,1-1 0,0 0 0,-1 0 0,1 1 0,0-1 0,0 0 0,1 0 0,-1 0 0,1 0 0,-1 0 0,1-4 1,-2-6-67,2 0 0,-1-1 0,1 1 0,1 0 0,4-18 0,-4 26 123,1 1 0,0-1 0,0 1 0,0 0 1,0-1-1,1 1 0,0 0 0,-1 0 0,2 1 0,-1-1 0,0 1 0,1-1 0,-1 1 0,1 0 1,0 0-1,0 1 0,0-1 0,1 1 0,-1 0 0,1 0 0,-1 0 0,1 1 0,-1 0 0,1 0 1,0 0-1,0 0 0,0 1 0,-1-1 0,1 1 0,0 1 0,0-1 0,0 1 0,-1-1 1,1 1-1,0 1 0,0-1 0,-1 1 0,1 0 0,-1 0 0,0 0 0,0 0 0,7 6 0,6 8 89,-1 1-1,-1 1 1,-1 0-1,16 26 1,-17-23-892,1-2 0,0 0 0,32 31 0,-44-48 525,0 0-1,0 0 1,1-1 0,-1 1 0,1-1-1,0 0 1,-1 1 0,1-1 0,0-1-1,0 1 1,0 0 0,-1-1 0,1 1 0,0-1-1,0 0 1,0 0 0,5 0 0,11 0-1166</inkml:trace>
</inkml:ink>
</file>

<file path=ppt/ink/ink1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1:15.594"/>
    </inkml:context>
    <inkml:brush xml:id="br0">
      <inkml:brushProperty name="width" value="0.05" units="cm"/>
      <inkml:brushProperty name="height" value="0.05" units="cm"/>
    </inkml:brush>
  </inkml:definitions>
  <inkml:trace contextRef="#ctx0" brushRef="#br0">1 83 656,'0'-40'3591,"0"38"-2163,0 18 1880,8 133 3617,-2-68-4790,-7-41-1160,0-31-799,1 0 0,0 0 0,0 0 1,0 0-1,1 0 0,1 0 1,0 0-1,3 11 0,1-28-23,4-21-384,8-36-937,-11 35 637,0-2-1077,1 0 0,20-47 0,-24 70 1085,0 1 1,1 0-1,-1 0 0,2 0 1,-1 1-1,1 0 0,0 0 1,0 0-1,1 1 0,0 0 1,0 0-1,1 0 0,14-7 1,-9 6-351,0 2 0,1 0 0,23-6-1,5 2-526</inkml:trace>
</inkml:ink>
</file>

<file path=ppt/ink/ink1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1:15.947"/>
    </inkml:context>
    <inkml:brush xml:id="br0">
      <inkml:brushProperty name="width" value="0.05" units="cm"/>
      <inkml:brushProperty name="height" value="0.05" units="cm"/>
    </inkml:brush>
  </inkml:definitions>
  <inkml:trace contextRef="#ctx0" brushRef="#br0">153 1 960,'5'3'298,"-1"0"-1,1 1 1,-1-1 0,0 1-1,0 0 1,-1 1-1,1-1 1,-1 0-1,0 1 1,0 0-1,0 0 1,-1 0-1,0 0 1,0 0-1,0 0 1,0 1-1,-1-1 1,0 1-1,0-1 1,-1 1 0,1-1-1,-2 9 1,3 0 545,1 24 866,-1 1 0,-7 76 0,4-108-1673,-1 1 0,-1 0 0,0-1 0,0 0 0,0 1 0,0-1-1,-1-1 1,-1 1 0,1 0 0,-1-1 0,-10 10 0,12-12-71,0-1 0,0 0 0,-1 0 0,0 0 0,1 0 0,-1-1 0,0 0 0,0 1 0,0-1 0,-1-1 0,1 1 0,0-1 0,-1 1 0,1-1 0,-1-1 0,1 1 0,-1-1 0,1 1 0,-1-1 0,0 0 0,-6-2 0,8 1-15,0-1-1,-1 1 0,1-1 0,0 0 0,0 0 0,0 0 1,1-1-1,-1 1 0,0-1 0,1 1 0,0-1 0,0 0 0,-1 0 1,2 0-1,-1 0 0,0-1 0,1 1 0,-1 0 0,1-1 0,0 1 1,-1-5-1,-1-5-77,0 0 1,0-1 0,1 1-1,1-20 1,0 3 20,0 8 11,1-1 0,1 0 0,5-27 0,-5 45 138,0 0 0,0 1 0,0-1 0,0 1 0,1-1 0,0 1 0,0 0 0,0 0 0,0 0 0,1 0 0,0 0 0,0 0 0,0 1 0,0-1-1,0 1 1,1 0 0,-1 0 0,1 0 0,0 0 0,0 1 0,7-4 0,-8 5 97,0 0 1,0 0-1,0 1 0,0-1 0,0 1 0,0 0 0,0 0 1,0 0-1,0 0 0,0 1 0,0-1 0,0 1 1,0 0-1,0-1 0,0 1 0,0 1 0,0-1 0,0 0 1,-1 1-1,1-1 0,-1 1 0,1 0 0,2 3 1,7 5 408,-1 1 1,-1 1 0,15 19 0,1 1 644,-4-10-747,0-1 1,37 24 0,15 13-936,-72-56 276,-1-1-1,1 1 1,0-1 0,0 0 0,0 0 0,0 0 0,1 0 0,-1-1 0,0 1 0,0 0 0,0-1-1,1 1 1,3-1 0,19 0-5145,-10 0-395,-5 0 3165</inkml:trace>
</inkml:ink>
</file>

<file path=ppt/ink/ink1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1:16.942"/>
    </inkml:context>
    <inkml:brush xml:id="br0">
      <inkml:brushProperty name="width" value="0.05" units="cm"/>
      <inkml:brushProperty name="height" value="0.05" units="cm"/>
    </inkml:brush>
  </inkml:definitions>
  <inkml:trace contextRef="#ctx0" brushRef="#br0">50 15 544,'-13'-6'689,"-6"-2"1933,2 7 9666,59 10-5058,-2 2-3988,108 1-571,210-9 0,-177-5-1861,-41 1-810,259 5 0,-5 33 0,-254-13 0,6 3 0,2-6 0,157 1 0,-51-22 0,-254 0-43,0 0 1,1 0-1,-1 0 0,0 0 1,1 0-1,-1 0 0,0 0 1,1 0-1,-1 0 0,0 0 1,1 0-1,-1 0 0,0 0 1,1 0-1,-1 0 0,0 0 1,0 0-1,1 0 1,-1 0-1,0 1 0,1-1 1,-1 0-1,0 0 0,0 0 1,1 1-1,-1-1 0,0 0 1,0 0-1,0 0 0,1 1 1,-1-1-1,0 0 0,0 1 1,0-1-1,0 0 0,0 0 1,1 1-1,-1-1 0,0 0 1,0 1-1,0-1 0,0 0 1,0 1-1,0-1 0,0 0 1,0 1-1,0-1 0,0 0 1,0 0-1,0 1 0,0-1 1,-1 0-1,1 1 1,0-1-1,0 0 0,0 1 1,0-1-1,0 0 0,-1 0 1,1 1-1,0-1 0,0 0 1,-1 0-1,1 0 0,0 1 1,0-1-1,-1 0 0,1 0 1,-1 1-1,-18 14-5244,12-13 2909,-1-1-1,1 0 1,0-1 0,0 1 0,0-1-1,-1-1 1,1 1 0,-13-4-1,4-4 875</inkml:trace>
</inkml:ink>
</file>

<file path=ppt/ink/ink1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1:17.262"/>
    </inkml:context>
    <inkml:brush xml:id="br0">
      <inkml:brushProperty name="width" value="0.05" units="cm"/>
      <inkml:brushProperty name="height" value="0.05" units="cm"/>
    </inkml:brush>
  </inkml:definitions>
  <inkml:trace contextRef="#ctx0" brushRef="#br0">95 77 368,'-3'-3'240,"1"0"0,-1 0-1,1 0 1,-1 0 0,0 0-1,0 1 1,0-1 0,0 1-1,0 0 1,-1 0 0,1 0-1,-8-2 1,-25-3 5491,36 7-5591,-1 0-1,1 0 1,-1 0-1,1 0 1,-1 0 0,1 0-1,-1 0 1,1-1 0,-1 1-1,1 0 1,-1 0-1,1 0 1,-1-1 0,1 1-1,0 0 1,-1 0 0,1-1-1,-1 1 1,1 0 0,0-1-1,-1 1 1,1-1-1,0 1 1,0 0 0,-1-1-1,1 1 1,0-1 0,-1 0-91,1 0 1,0 1 0,0-1-1,0 0 1,0 1 0,0-1-1,0 0 1,0 0 0,0 1 0,0-1-1,0 0 1,0 1 0,0-1-1,1 0 1,-1 1 0,0-1-1,0 0 1,1 1 0,-1-1-1,0 1 1,1-1 0,-1 1 0,1-1-1,-1 1 1,1-1 0,-1 1-1,2-2 1,5 0-21,0 0-1,1 1 1,-1-1-1,1 1 1,-1 1-1,1 0 1,-1 0 0,1 0-1,7 2 1,14-1 26,-18-1 71,-1 1-1,1-1 0,0 2 0,0-1 0,-1 2 0,1-1 0,-1 2 0,0-1 0,0 1 0,0 1 0,0 0 0,-1 0 0,0 1 0,0 0 0,10 9 0,-17-13 3,1 1 0,-1-1 0,1 1-1,-1 0 1,0 0 0,0 0-1,0 0 1,-1 0 0,1 0 0,-1 1-1,0-1 1,0 0 0,0 1-1,0-1 1,0 1 0,-1-1 0,0 1-1,1-1 1,-2 1 0,1 0-1,0-1 1,0 1 0,-1-1 0,0 1-1,0-1 1,-2 7 0,-2 2 609,-1 0 1,1 0-1,-2 0 0,0-1 1,-15 19-1,-117 120 4604,114-125-5503,14-11-69,8-9-297</inkml:trace>
</inkml:ink>
</file>

<file path=ppt/ink/ink1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1:18.074"/>
    </inkml:context>
    <inkml:brush xml:id="br0">
      <inkml:brushProperty name="width" value="0.05" units="cm"/>
      <inkml:brushProperty name="height" value="0.05" units="cm"/>
    </inkml:brush>
  </inkml:definitions>
  <inkml:trace contextRef="#ctx0" brushRef="#br0">51 214 176,'-21'-64'824,"18"55"-628,0-1 1,0 1-1,1-1 0,1 0 0,-1 0 0,2 1 0,-1-1 0,1 0 0,3-18 0,-2-7 3705,-20 38 2827,19 56-2433,3 0-1,19 111 0,27 68 986,-4-1-3941,53 256-2029,-96-483-278,7 28-1361,-2-23-1556,0-40-16744,-16 4 18551</inkml:trace>
</inkml:ink>
</file>

<file path=ppt/ink/ink1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1:19.626"/>
    </inkml:context>
    <inkml:brush xml:id="br0">
      <inkml:brushProperty name="width" value="0.05" units="cm"/>
      <inkml:brushProperty name="height" value="0.05" units="cm"/>
    </inkml:brush>
  </inkml:definitions>
  <inkml:trace contextRef="#ctx0" brushRef="#br0">21 259 736,'-21'-2'5780,"39"-3"-3221,36-4-202,228-18 5044,26-2-3418,236-10-1189,3-1-893,810 34 319,-504 7-1895,-196-42-214,79 0 24,-598 41-103,637-17-107,-577 13 2339,-148 4-2020,-47 2-244,0-1 0,-1 1 0,1-1 0,0 1 0,-1 0 0,0 0 0,1 1 0,-1-1 0,0 0 0,0 1 0,0-1 0,1 4 0,29 39 0,-30-41 0,5 7 0,-2 1 0,1 0 0,-1 0 0,-1 1 0,-1 0 0,1-1 0,-2 1 0,2 14 0,2 108 0,-1-58 0,3 0 0,3-1 0,31 110 0,13 75 0,-51-218 0,-3 62 0,-1-65 0,0-37 0,-1 1 0,1 0 0,-1-1 0,0 1 0,0-1 0,0 1 0,0-1 0,-1 1 0,1-1 0,-1 0 0,0 1 0,0-1 0,0 0 0,-1 0 0,1-1 0,-1 1 0,1 0 0,-1-1 0,0 0 0,0 1 0,0-1 0,0 0 0,0-1 0,-1 1 0,1 0 0,-1-1 0,1 0 0,-1 0 0,1 0 0,-6 1 0,-12 2 0,-1-1 0,0-1 0,-40 0 0,59-2 0,-838-14 0,-186 1 0,660 15 0,-933-33 0,988 9 0,-367-13 0,464 35 0,202 1 0,0 0 0,1 2 0,-1-1 0,-22 9 0,23-7 0,-1 0 0,0-1 0,0 0 0,-25 1 0,28-4 0,0 0 0,1 1 0,-1 0 0,1 1 0,-1 0 0,1 0 0,0 1 0,-14 5 0,-25 4 0,-53 36 0,72-31 0,-1-2 0,-1-2 0,0 0 0,-1-2 0,-52 11 0,2-4 0,64-13 0,0 0 0,0-2 0,-1 0 0,-22 1 0,-33 11 0,68-15 0,0 1 0,0 0 0,0 1 0,1-1 0,-1 1 0,0 0 0,1 0 0,-9 5 0,9-4 0,-1 0 0,1-1 0,-1 0 0,1 0 0,-1 0 0,0-1 0,0 1 0,-9-1 0,-196-1-2166,210 0 2040,-32 0-10903,-25 0 2576,-80 0 597,127 0 6384</inkml:trace>
</inkml:ink>
</file>

<file path=ppt/ink/ink1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1:20.539"/>
    </inkml:context>
    <inkml:brush xml:id="br0">
      <inkml:brushProperty name="width" value="0.05" units="cm"/>
      <inkml:brushProperty name="height" value="0.05" units="cm"/>
    </inkml:brush>
  </inkml:definitions>
  <inkml:trace contextRef="#ctx0" brushRef="#br0">562 411 416,'1'-4'112,"2"-6"339,-1 1 0,1-1 0,-2 0 0,1-10 0,-2 18-220,0-1 0,0 1-1,0 0 1,0-1 0,-1 1-1,1 0 1,-1 0-1,0-1 1,1 1 0,-1 0-1,0 0 1,0 0-1,-1 0 1,1 0 0,0 0-1,-1 0 1,1 0-1,-1 1 1,1-1 0,-1 1-1,-3-3 1,-4-1 540,1 0 0,-1 1-1,0 0 1,0 1 0,0 0 0,0 0 0,-1 1-1,1 0 1,-1 1 0,1 0 0,-1 1 0,1 0-1,-1 0 1,0 1 0,1 0 0,-15 4 0,8-1-46,0 0 1,1 2-1,0-1 1,0 2-1,0 0 1,1 1-1,0 1 1,0 0-1,-12 11 1,-4 5-57,2 2 0,2 0 0,-38 49-1,55-63-523,1-1-1,0 1 0,1 0 1,0 1-1,1-1 0,1 1 0,0 1 1,1-1-1,0 1 0,1 0 0,1-1 1,0 20-1,1-31-144,1-1 0,0 1 0,0-1 0,1 0 0,-1 1 0,0-1 0,1 1 0,-1-1 0,1 0 0,0 1 0,0-1 0,0 0 0,0 0 0,0 1 0,1-1 0,-1 0 0,0 0 0,1 0 0,0-1 0,-1 1 0,1 0 0,0-1 0,4 3 0,-2-2 0,0-1 0,0 1 0,0-1 0,0 0 0,0 0 0,1-1 0,-1 1 0,0-1 0,1 0 0,-1 0 0,0 0 0,7-2 0,8-2 0,-1-1 0,1 0 0,-1-2 0,-1 0 0,23-12 0,-10 1-971,0-1 1,-2-2-1,0-1 1,-1-1-1,-2-1 1,25-29-1,-15 11-785,-2-2-1,-2-1 1,30-58-1,-52 86 1657,-2 0-1,0 0 1,0-1-1,-2 0 1,0 0-1,3-26 1,-2-33 1857,-5-5 8619,-48 218-7986,38-89-2390,2 0 0,2 0 0,2 0 0,2 1 0,6 52 0,-4-88 0,1-1 0,0 0 0,1 1 0,0-1 0,1 0 0,0 0 0,0-1 0,1 1 0,9 13 0,-11-20 0,0 1 0,1-1 0,0 0 0,-1 0 0,1 0 0,1 0 0,-1-1 0,0 1 0,1-1 0,0 0 0,0-1 0,0 1 0,0-1 0,0 0 0,0 0 0,0-1 0,1 1 0,-1-1 0,1 0 0,10 0 0,-1-1-50,-1 0 0,1-1 0,-1-1 0,0 0 0,1-1 0,-1-1 0,-1 0-1,1 0 1,0-2 0,-1 0 0,0 0 0,-1-1 0,1-1 0,-1 0 0,-1 0 0,16-16 0,-17 16-154,0-1 0,-1-1-1,0 1 1,-1-2 0,0 1 0,-1-1 0,0 0 0,0-1-1,-1 1 1,-1-1 0,0 0 0,-1-1 0,0 1 0,-1-1-1,0 0 1,-1 0 0,0 0 0,-1-19 0,-1 30 338,0 0 0,0 0 1,0 0-1,0 0 0,-1 0 0,1-1 1,-1 1-1,1 0 0,-1 0 0,0 0 1,0 0-1,0 0 0,0 1 0,0-1 1,0 0-1,-1 0 0,1 1 1,-3-3-1,3 3-69,0 1 0,0-1 0,0 1 1,-1-1-1,1 1 0,0 0 0,-1-1 1,1 1-1,0 0 0,-1 0 0,1 0 1,0 0-1,-1 0 0,1 0 0,0 1 0,-1-1 1,1 0-1,0 1 0,0-1 0,-1 0 1,1 1-1,0 0 0,0-1 0,0 1 1,0 0-1,0 0 0,0-1 0,0 1 0,0 0 1,0 0-1,0 0 0,-1 2 0,-4 3-62,1 1-1,-1 0 1,1 1 0,1-1-1,-1 1 1,1 0-1,1 0 1,0 1-1,0-1 1,0 1 0,1-1-1,-2 14 1,1 3-5,1 0 0,1 0 1,4 32-1,-3-53-190,0 1 1,1-1-1,0 1 0,0-1 1,1 1-1,-1-1 0,1 1 1,0-1-1,0 0 0,0 0 1,0 0-1,1 0 0,3 3 0,-3-4-122,-1 0-1,1-1 0,0 1 0,0-1 1,1 0-1,-1 0 0,0 0 0,1-1 1,-1 1-1,1-1 0,-1 0 0,1 1 1,-1-2-1,1 1 0,0 0 0,0-1 1,0 0-1,-1 0 0,1 0 0,0 0 1,0 0-1,-1-1 0,1 0 0,0 0 1,0 0-1,-1 0 0,1 0 0,-1-1 1,1 0-1,-1 1 0,0-1 0,0-1 1,0 1-1,0 0 0,0-1 0,0 1 1,-1-1-1,4-4 0,32-41-8850,-3-4 3709,-30 45 5054,15-18-926</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1:49:32.183"/>
    </inkml:context>
    <inkml:brush xml:id="br0">
      <inkml:brushProperty name="width" value="0.05" units="cm"/>
      <inkml:brushProperty name="height" value="0.05" units="cm"/>
    </inkml:brush>
  </inkml:definitions>
  <inkml:trace contextRef="#ctx0" brushRef="#br0">201 62 1008,'-1'-1'74,"-2"0"137,0-1 0,0 0 0,0 0 0,0 0 0,0 0 0,0 0 1,1-1-1,-1 1 0,1-1 0,-1 0 0,1 0 0,-2-3 0,3 3 784,0 2-590,0 1 0,0-1 0,0 0 0,0 0 0,0 0 0,0 0 0,0 0 0,0 1 0,1-1 0,-1-1 0,0 1 0,1 0 1,-1 0-1,1 0 0,-1 0 0,0-3 0,4 3-242,0 0 1,0 0 0,1 1 0,-1-1-1,0 0 1,0 1 0,0 0-1,1 0 1,-1 0 0,0 0 0,0 1-1,0-1 1,1 1 0,-1-1-1,0 1 1,0 0 0,0 1 0,0-1-1,0 0 1,-1 1 0,1 0 0,0-1-1,-1 1 1,1 0 0,-1 0-1,1 1 1,-1-1 0,0 0 0,3 5-1,-4-4-52,1 0-1,-1 0 0,-1 0 1,1 0-1,0 1 0,-1-1 1,0 0-1,1 0 0,-1 0 1,0 0-1,-1 0 0,1 1 1,-1-1-1,1 0 0,-1 0 1,0 0-1,0 0 0,0 0 1,0 0-1,-1 0 0,1-1 1,-5 6-1,-2 2 247,0-1 0,-1 1-1,0-2 1,-14 11 0,4-2 372,13-13-671,1 0 1,-1 0 0,0 0-1,0-1 1,0 0-1,-1 0 1,1-1 0,-1 1-1,1-1 1,-1-1 0,0 1-1,0-1 1,0-1 0,0 1-1,0-1 1,0 0-1,-10-2 1,9 2-167,8 0 14,-1 0 0,0 1 0,1-1 0,-1 0 0,1 0 1,-1 0-1,0 0 0,1 0 0,-1 0 0,0 0 0,1-1 1,-1 1-1,1 0 0,-1 0 0,1 0 0,-1-1 0,0 1 1,1 0-1,-1-1 0,1 1 0,-1 0 0,1-1 0,0 1 1,-1 0-1,1-1 0,-1 1 0,1-1 0,0 1 0,-1-1 0,1 1 1,0-1-1,-1 1 0,1-1 0,0 0 0,0 1 0,0-1 1,-1 1-1,1-1 0,0 0 0,12-28-3462,31-21-1873,-37 45 4895,-1 0 0,1 0 0,0 1 0,0 0 0,0 1 0,0-1 0,1 1 0,0 0 0,-1 1 0,1 0 0,0 0 0,0 0 0,0 1 0,9-1 1,2 2-391</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1:58:15.536"/>
    </inkml:context>
    <inkml:brush xml:id="br0">
      <inkml:brushProperty name="width" value="0.05" units="cm"/>
      <inkml:brushProperty name="height" value="0.05" units="cm"/>
    </inkml:brush>
  </inkml:definitions>
  <inkml:trace contextRef="#ctx0" brushRef="#br0">546 27 208,'1'0'53,"-1"1"0,1-1-1,0 0 1,0 0 0,0 0 0,-1 0 0,1 0-1,0 0 1,0 0 0,0-1 0,-1 1 0,1 0-1,0 0 1,0 0 0,-1-1 0,1 1-1,0 0 1,-1-1 0,1 1 0,0-1 0,-1 1-1,1-1 1,0 1 0,-1-1 0,1 1 0,-1-1-1,1 0 1,-1 1 0,0-1 0,1 0-1,-1 1 1,1-1 0,-1 0 0,0 0 0,0 1-1,1-1 1,-1 0 0,0 0 0,0 1 0,0-1-1,0-1 1,0 0 507,0 2-468,0-1 0,0 1-1,1-1 1,-1 1-1,0 0 1,0-1 0,1 1-1,-1 0 1,0-1-1,0 1 1,1 0 0,-1-1-1,0 1 1,1 0-1,-1 0 1,0-1 0,1 1-1,-1 0 1,0 0-1,1 0 1,-1 0 0,1-1-1,-1 1 1,1 0-1,-1 0 1,0 0-1,1 0 1,-1 0 0,1 0-1,-1 0 1,0 0-1,1 0 1,-1 0 0,1 0-1,-1 1 1,0-1-1,1 0 1,-1 0 0,1 0-1,-1 0 1,1 1-1,18 107 4890,-10-58-3107,-2 1-1,1 68 0,-10 106 2053,1-179-3280,-5 64 731,-5 1 0,-30 135 0,-86 209 2114,106-397-2718,-2-2 0,-3-1 0,-46 72 0,72-127-772,0 0 0,0 1 1,0-1-1,0 1 0,-1-1 0,1 1 1,0-1-1,0 0 0,-1 1 0,1-1 0,0 1 1,0-1-1,-1 0 0,1 1 0,0-1 1,-1 0-1,1 0 0,-1 1 0,1-1 0,0 0 1,-1 0-1,1 0 0,-1 1 0,1-1 1,-1 0-1,1 0 0,-1 0 0,1 0 0,0 0 1,-1 0-1,1 0 0,-1 0 0,1 0 1,-1 0-1,1 0 0,-1 0 0,1 0 1,-1-1-1,-10-18 11,-2-43-24,13 61 12,-3-37 0,2-67 0,2 51 0,2 0 0,3 0 0,24-101 0,-29 149 0,0 1 0,0 0 0,1 0 0,-1-1 0,1 1 0,0 0 0,4-8 0,-5 13 0,-1 0 0,0 0 0,0 0 0,0-1 0,0 1 0,1 0 0,-1 0 0,0 0 0,0 0 0,0 0 0,0 0 0,1 0 0,-1-1 0,0 1 0,0 0 0,0 0 0,1 0 0,-1 0 0,0 0 0,0 0 0,1 0 0,-1 0 0,0 0 0,0 0 0,0 0 0,1 0 0,-1 0 0,0 0 0,0 1 0,0-1 0,1 0 0,-1 0 0,0 0 0,0 0 0,0 0 0,1 0 0,-1 0 0,0 1 0,0-1 0,0 0 0,0 0 0,0 0 0,1 0 0,-1 1 0,0-1 0,0 0 0,0 0 0,0 0 0,0 1 0,10 27 0,0 23 0,-2 1 0,-3-1 0,-1 1 0,-6 78 0,-8-21 0,-38 166 0,-51 99 0,30-119 0,45-154 0,5 1 0,5 1 0,-3 186 0,32 80 0,-13-341 0,-2 0 0,0 1 0,-2-1 0,-1 0 0,-2 0 0,0 0 0,-2-1 0,-12 32 0,12-40 0,1 1 0,1 0 0,0 0 0,2 0 0,-1 30 0,3-40 0,2 1 0,-1-1 0,1 1 0,1-1 0,0 1 0,1-1 0,0 0 0,0 0 0,1 0 0,0 0 0,1-1 0,9 15 0,22 31 0,-2 2 0,-3 1 0,27 70 0,-55-127-2093</inkml:trace>
</inkml:ink>
</file>

<file path=ppt/ink/ink1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1:20.875"/>
    </inkml:context>
    <inkml:brush xml:id="br0">
      <inkml:brushProperty name="width" value="0.05" units="cm"/>
      <inkml:brushProperty name="height" value="0.05" units="cm"/>
    </inkml:brush>
  </inkml:definitions>
  <inkml:trace contextRef="#ctx0" brushRef="#br0">251 92 320,'4'-2'213,"-1"-1"0,1 1 0,-1 0 0,0-1 0,0 0 0,0 0 0,-1 0 0,1 0 0,-1 0 0,1 0 0,-1-1-1,0 1 1,-1-1 0,1 0 0,0 1 0,-1-1 0,0 0 0,0 0 0,0 0 0,0 0 0,-1-5 0,-1 7 120,-1 1 0,0-1 0,0 1 0,0 0 0,0 0 0,0 0 0,0 0 0,0 0 1,0 0-1,0 1 0,0-1 0,0 1 0,-1-1 0,1 1 0,0 0 0,0 0 0,-1 0 0,-2 0 0,-2 0 475,1 0 0,-1 0 0,1 0 0,-1 0 0,0 1 0,-11 3 0,14-1-542,-1 0-1,0 1 1,1-1 0,-1 1-1,1 0 1,0 1-1,1-1 1,-1 1 0,1-1-1,-1 1 1,2 0 0,-1 0-1,0 0 1,1 1-1,0-1 1,-2 8 0,0 3-1,0-1-1,1 1 1,1 0 0,-1 29 0,3-42-267,0 1 1,0-1-1,1 1 0,-1-1 0,1 1 1,0-1-1,0 1 0,0-1 0,0 0 1,1 1-1,-1-1 0,1 0 0,0 0 0,0 0 1,4 5-1,1-1-78,1-1 0,-1 0 0,1-1 0,14 8 0,0 1-23,-2-2 28,0 2 0,30 28 0,-45-38 79,0 2-1,0-1 0,-1 0 1,0 1-1,0 0 0,4 9 0,-7-13 3,0 1-1,0-1 0,0 1 1,0 0-1,-1-1 0,1 1 0,-1 0 1,0-1-1,0 1 0,0 0 0,0 0 1,0-1-1,-1 1 0,1 0 1,-1-1-1,-1 6 0,-1-4-45,1-1 0,-1 1-1,0-1 1,0 0 0,0 0-1,0 0 1,-1 0 0,1 0-1,-1-1 1,1 1 0,-8 2-1,-47 22-1247,54-25 1115,-13 3-714,-1-2 0,1 0 0,-1 0 1,1-2-1,-1 0 0,0-1 0,1-1 0,-19-3 0,34 4 673,-1-1 0,0 1 0,1 0 0,-1-1-1,1 1 1,-1-1 0,1 0 0,-1 0 0,1 0 0,0 0 0,0 0 0,-1 0 0,1-1 0,0 1-1,0-1 1,0 0 0,0 1 0,0-1 0,1 0 0,-1 0 0,0 0 0,1 0 0,0 0 0,-1-1-1,1 1 1,0 0 0,0-1 0,0 1 0,1-1 0,-1 1 0,0-1 0,1 1 0,0-1 0,0 1 0,-1-1-1,2 1 1,-1-1 0,0 0 0,1-2 0,-1-22-1400</inkml:trace>
</inkml:ink>
</file>

<file path=ppt/ink/ink1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1:21.255"/>
    </inkml:context>
    <inkml:brush xml:id="br0">
      <inkml:brushProperty name="width" value="0.05" units="cm"/>
      <inkml:brushProperty name="height" value="0.05" units="cm"/>
    </inkml:brush>
  </inkml:definitions>
  <inkml:trace contextRef="#ctx0" brushRef="#br0">0 12 848,'3'-2'285,"0"0"-1,1 1 1,-1 0-1,0-1 1,0 1-1,1 1 1,-1-1-1,0 0 1,1 1-1,-1-1 1,1 1-1,-1 0 1,0 0-1,1 1 1,-1-1-1,1 1 1,-1-1-1,0 1 1,1 0-1,-1 1 1,0-1-1,0 0 1,0 1-1,0 0 1,0-1-1,0 1 1,0 1-1,-1-1 1,1 0-1,-1 0 1,0 1-1,4 3 1,1 3 239,0 0 1,0 0-1,-1 0 1,0 1-1,-1 0 1,0 0-1,0 1 1,-1-1-1,2 12 1,-3-12-422,-1 0 1,0 0-1,-1 0 1,0 0-1,-1 0 1,0 0-1,0 0 1,-1 0-1,0 0 1,-1 0-1,0 0 1,-1 0-1,0 0 1,-1-1-1,0 0 1,0 0 0,-1 0-1,0 0 1,0 0-1,-1-1 1,0 0-1,-1 0 1,0-1-1,-8 7 1,8-6-224,5-6 25,1 0-1,-1 0 1,1-1-1,-1 1 0,0 0 1,1-1-1,-1 1 1,0-1-1,0 0 1,0 0-1,0 1 1,-1-1-1,1-1 1,0 1-1,0 0 1,-1 0-1,1-1 0,0 0 1,-4 1-1,4-19-2457,2-17 1301,1 0 0,9-50 0,-8 74 1266,0 0 0,1 0 0,1 0-1,0 0 1,0 1 0,1-1 0,0 1-1,1 1 1,0-1 0,1 1-1,13-15 1,-20 23 72,1 1-1,0-1 1,0 0-1,0 1 1,-1-1-1,1 0 1,0 1 0,0 0-1,0-1 1,0 1-1,0-1 1,0 1-1,0 0 1,0 0-1,0 0 1,0-1-1,0 1 1,0 0 0,0 0-1,0 0 1,0 1-1,0-1 1,0 0-1,0 0 1,0 0-1,0 1 1,0-1-1,0 1 1,0-1 0,0 1-1,0-1 1,0 1-1,0-1 1,-1 1-1,1 0 1,0-1-1,0 1 1,-1 0-1,1 0 1,-1-1 0,1 1-1,0 2 1,22 38 1632,7 46-17,-22-60-1956,1 0 0,1-1 1,2-1-1,23 42 0,-31-61-46,23 24-4702,-26-29 4773,0 0 0,0 0 0,0-1 0,0 1 0,0-1 0,0 1 0,1-1 0,-1 0 0,0 1 0,0-1 0,1 0 0,-1 0 0,0 0 0,1 0 0,-1 0 0,0 0 0,0 0 0,1 0 0,-1 0 0,0-1 0,0 1-1,1-1 1,-1 1 0,0-1 0,0 1 0,0-1 0,0 1 0,0-1 0,0 0 0,2-1 0,13-12-1293</inkml:trace>
</inkml:ink>
</file>

<file path=ppt/ink/ink1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1:21.644"/>
    </inkml:context>
    <inkml:brush xml:id="br0">
      <inkml:brushProperty name="width" value="0.05" units="cm"/>
      <inkml:brushProperty name="height" value="0.05" units="cm"/>
    </inkml:brush>
  </inkml:definitions>
  <inkml:trace contextRef="#ctx0" brushRef="#br0">11 79 480,'10'-27'4764,"-6"51"2147,-2-6-6567,-1-8 343,1 1 0,1-1 0,0 0-1,0 0 1,1 0 0,5 10 0,-5-13-505,1 1 0,0 0 0,0-1 0,0 0 0,1 0 0,0-1 0,8 8 0,-10-11-369,0 0 0,0 0-1,0 0 1,0-1 0,1 0 0,-1 1 0,1-1 0,-1-1-1,1 1 1,0-1 0,-1 1 0,1-2 0,0 1 0,0 0-1,0-1 1,0 0 0,0 0 0,0 0 0,0-1 0,0 0-1,0 0 1,-1 0 0,1 0 0,0-1 0,-1 0-1,1 0 1,-1 0 0,1 0 0,-1-1 0,4-3 0,6-5-245,-1 0 1,-1-1 0,0 0 0,0-1 0,-2-1 0,1 1-1,-2-2 1,0 1 0,13-31 0,-19 40 407,15-21-55,-15 23 159,0 0 0,0-1 1,-1 0-1,1 1 0,-1-1 0,0 0 0,0 0 1,0 0-1,0-1 0,-1 1 0,2-5 0,-3 7 726,0 5 325,-1 28 430,-2 0 0,-8 43 0,-43 130 201,14-67-705,-13 100 924,-24 87-1123,73-311-1451,-1-1-1,0 1 1,0-1 0,-2 0 0,1 0-1,-1 0 1,-12 13 0,17-22 202,0 0 1,-1 0-1,0 0 1,1 0-1,-1 0 1,0-1 0,-1 0-1,1 1 1,0-1-1,-1 0 1,1-1 0,-1 1-1,1 0 1,-1-1-1,0 0 1,0 0-1,0 0 1,0 0 0,0-1-1,0 0 1,1 0-1,-1 0 1,0 0-1,0 0 1,0-1 0,0 1-1,0-1 1,-6-2-1,9 2 279,0 1 0,0-1 0,0 0-1,0 1 1,0-1 0,0 0 0,1 1 0,-1-1-1,0 0 1,0 0 0,1 0 0,-1 1 0,0-1-1,1 0 1,-1 0 0,1 0 0,-1-2 0,-2-21-1681</inkml:trace>
</inkml:ink>
</file>

<file path=ppt/ink/ink1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1:21.970"/>
    </inkml:context>
    <inkml:brush xml:id="br0">
      <inkml:brushProperty name="width" value="0.05" units="cm"/>
      <inkml:brushProperty name="height" value="0.05" units="cm"/>
    </inkml:brush>
  </inkml:definitions>
  <inkml:trace contextRef="#ctx0" brushRef="#br0">1 174 912,'5'-25'2745,"-4"19"1128,-1 17-956,1-1-1640,0 1 1,1-1-1,0 0 0,0 0 0,8 19 0,-8-21-990,1-1 1,1 0-1,-1-1 1,1 1-1,0 0 1,1-1-1,-1 0 1,11 10-1,-12-14-345,0-1 0,0 1 0,0 0-1,0-1 1,0 0 0,0 0-1,0 0 1,0 0 0,0 0-1,1-1 1,-1 1 0,0-1 0,0 0-1,1 0 1,-1 0 0,0 0-1,1-1 1,-1 1 0,0-1 0,0 0-1,0 0 1,0 0 0,0 0-1,0-1 1,0 1 0,5-4-1,1-1-554,1 0-1,-1-1 1,-1 0-1,0 0 0,0-1 1,12-13-1,-13 10 253,0 0 1,0 0-1,-1 0 0,-1-1 1,0 0-1,0 0 0,-1 0 1,-1-1-1,0 0 0,-1 1 0,0-1 1,-1 0-1,0 0 0,-2-21 1,1 32 378,0 1 1,0-1-1,0 1 0,0-1 1,-1 1-1,1-1 1,0 1-1,-1-1 1,1 1-1,-1-1 0,1 1 1,-1-1-1,0 1 1,0 0-1,0-1 1,0 1-1,0 0 1,0 0-1,0 0 0,0 0 1,0 0-1,0 0 1,0 0-1,-1 0 1,1 0-1,0 0 0,-1 1 1,1-1-1,-1 1 1,1-1-1,-1 1 1,1-1-1,-1 1 1,1 0-1,-1 0 0,1-1 1,-1 1-1,1 1 1,-1-1-1,0 0 1,-2 1-1,-1-1 54,0 1 0,0 0 1,0 0-1,1 1 0,-1-1 0,0 1 0,0 0 1,1 1-1,-1-1 0,1 1 0,-8 5 0,3 1-43,5-6-171,1 0 1,-1 1 0,1-1-1,0 0 1,0 1 0,1 0 0,-1 0-1,1 0 1,-1 0 0,-2 8-1,-1-2-1041</inkml:trace>
</inkml:ink>
</file>

<file path=ppt/ink/ink1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1:22.702"/>
    </inkml:context>
    <inkml:brush xml:id="br0">
      <inkml:brushProperty name="width" value="0.05" units="cm"/>
      <inkml:brushProperty name="height" value="0.05" units="cm"/>
    </inkml:brush>
  </inkml:definitions>
  <inkml:trace contextRef="#ctx0" brushRef="#br0">1 120 576,'3'3'12288,"6"16"-7598,7 28 574,-12-31-3894,0 0 0,-2 0 0,2 19 0,-5 100 584,-2-59-2123,3-74-519,0-25-8431,1-4 7697,1-1-1,10-44 1,-1 27 1367,1 0 0,23-51 1,-11 54 2085,-23 41-1891,-1 1 0,1-1-1,-1 0 1,1 1 0,-1-1 0,1 1 0,0-1 0,-1 1 0,1-1 0,0 1-1,-1-1 1,1 1 0,0 0 0,0-1 0,0 1 0,-1 0 0,1 0-1,0 0 1,1-1 0,-1 2 12,0-1 1,0 1-1,-1-1 0,1 1 1,0-1-1,0 1 0,-1-1 1,1 1-1,-1 0 0,1-1 0,0 1 1,-1 0-1,1 0 0,-1-1 1,0 1-1,1 0 0,-1 0 1,0 0-1,1-1 0,-1 1 1,0 0-1,0 0 0,0 2 0,5 19 1520,-2 1 1,1 45-1,-4-47-1559,1-1 1,1 1-1,1-1 1,7 27-1,6-5-1074,6-8-4327,-20-32 4813,0 0 0,1-1 0,-1 1 1,0-1-1,0 0 0,1 0 0,-1 0 1,0 0-1,1 0 0,-1 0 0,1 0 1,0-1-1,-1 1 0,1-1 0,-1 0 1,1 0-1,0 0 0,-1 0 0,1 0 1,-1-1-1,1 1 0,0-1 0,-1 0 1,1 0-1,-1 0 0,0 0 0,1 0 1,-1 0-1,0 0 0,5-4 0,11-6-582,0-2 0,-1 0 0,-1-1 0,0 0-1,0-2 1,19-24 0,-17 16 1511,-2 1 0,0-2 0,-2 0 0,16-31 12525,-30 82-9126,-1 6-2500,0-11 387,1 1 1,0-1 0,7 39 0,-6-56-1583,0 1-1,0-2 1,0 1 0,0 0-1,0 0 1,1 0 0,0 0 0,0-1-1,0 1 1,0-1 0,0 1-1,1-1 1,-1 0 0,1 0 0,0 0-1,0 0 1,0-1 0,1 1-1,-1-1 1,0 0 0,1 0-1,0 0 1,-1 0 0,1-1 0,0 1-1,5 0 1,-4-2-281,0 0 0,0 0 0,1 0 0,-1-1 0,0 0 0,0 0 0,0 0 0,1 0 0,-1-1 0,-1 0 0,1 0 0,0-1 0,0 1 0,-1-1 0,0 0 0,1 0 0,-1 0 0,5-6-1,9-8-1077,-1-1-1,21-27 0,-38 44 1196,10-11-866,-2-2 1,1 0 0,-2 0 0,0 0 0,-1-1 0,0 0 0,-1 0 0,-1 0 0,0-1-1,2-26 1,-5 37 781,-1 0 0,0-1 0,0 1 0,-1-1 0,1 1 0,-1 0 1,0-1-1,-1 1 0,1 0 0,-1 0 0,0 0 0,-1 0 0,1 0 0,-6-7 0,5 9 187,0-1 1,-1 1-1,0 0 1,1 0-1,-1 1 0,0-1 1,-1 1-1,1 0 1,0 0-1,-1 0 1,1 0-1,-1 1 1,0 0-1,1 0 1,-1 0-1,0 0 0,1 1 1,-1 0-1,-6 0 1,-5 1-115,0 1 1,0 0-1,0 1 1,0 0-1,0 2 1,-18 7 0,2-2-3148,20-3 702</inkml:trace>
</inkml:ink>
</file>

<file path=ppt/ink/ink1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1:38.689"/>
    </inkml:context>
    <inkml:brush xml:id="br0">
      <inkml:brushProperty name="width" value="0.05" units="cm"/>
      <inkml:brushProperty name="height" value="0.05" units="cm"/>
    </inkml:brush>
  </inkml:definitions>
  <inkml:trace contextRef="#ctx0" brushRef="#br0">77 83 240,'7'0'1107,"31"-4"-2183,-26-5 4363,-7-9 9981,6-33-4960,-11 67-6851,-4 43 50,-2 0 1,-19 81-1,0 1 147,3 88-1654,11-141 0,9-58 35,3-28-47,-1 0 0,0 0-1,0 1 1,0-1 0,0 0 0,0 1 0,-1-1-1,1 0 1,-1 0 0,0 1 0,1-1 0,-1 0 0,0 0-1,0 0 1,-2 3 0,1-3-839,-33-59-26941,25 41 25877</inkml:trace>
</inkml:ink>
</file>

<file path=ppt/ink/ink1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1:39.224"/>
    </inkml:context>
    <inkml:brush xml:id="br0">
      <inkml:brushProperty name="width" value="0.05" units="cm"/>
      <inkml:brushProperty name="height" value="0.05" units="cm"/>
    </inkml:brush>
  </inkml:definitions>
  <inkml:trace contextRef="#ctx0" brushRef="#br0">1 1 272,'0'0'4303,"0"20"-1539,2 3-1151,0 0-1,2-1 0,0 1 1,9 24-1,6 30 1459,-12-42-1765,-3-6-327,1-2-1,2 1 1,1-1-1,1 0 1,14 31-1,-20-58-884,0 1 0,0 0 0,-1-1 1,1 1-1,0-1 0,0 0 0,0 0 0,-1 0 0,1 0 0,0 0 1,0-1-1,-1 1 0,5-2 0,7-7 2,-1 0 0,0 0 0,-1-2-1,0 1 1,-1-1 0,0-1 0,12-16 0,8-8 9,229-248 3622,-244 262-3411,-27 23 25,-39 28 160,38-22-458,-55 35-43,-46 25 0,78-51-1994,-14 1-5914,42-15 6854,0-1 0,0-1 0,0 1 0,0-1 1,0 0-1,0-1 0,0 0 0,0 0 0,0 0 0,1-1 0,-9-3 0,-16-6-3978</inkml:trace>
</inkml:ink>
</file>

<file path=ppt/ink/ink1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1:41.792"/>
    </inkml:context>
    <inkml:brush xml:id="br0">
      <inkml:brushProperty name="width" value="0.05" units="cm"/>
      <inkml:brushProperty name="height" value="0.05" units="cm"/>
    </inkml:brush>
  </inkml:definitions>
  <inkml:trace contextRef="#ctx0" brushRef="#br0">2792 298 192,'0'0'3986,"-20"-11"-2874,-11-6-323,-1 0 0,-55-19-1,-2-1 1449,57 24-1146,-1 2 1,-37-9 0,-2 0 349,-189-40 1193,224 55-2390,-47-1 1,54 5 328,1-1 0,0-1 1,-31-8-1,47 8-317,1 1 0,-1 1 0,0 0 0,-19 2 0,21 0-122,1-1 0,-1 0 0,0-1 0,1 0 0,-1 0-1,-19-7 1,13 5 240,1 0 1,0 0-1,-1 2 0,1 0 0,0 1 0,-31 3 1,-6 0 132,-416-3 6475,454 1-6912,0 0 1,0 2 0,-27 7-1,27-6-36,0 0-1,0-1 1,-29 1-1,23-2-33,1 1 0,0 0 0,0 2 0,0 0 0,-29 12 0,-29 8 0,53-16 0,21-7 0,1-1 0,-1 1 0,0-1 0,1 0 0,-1 0 0,0 0 0,-7 0 0,3 1 0,0 0 0,0 0 0,0 1 0,0 0 0,0 1 0,1-1 0,-1 2 0,1-1 0,0 1 0,-7 6 0,-6 3 0,-79 60 0,67-47 0,-44 27 0,60-44 0,0 1 0,1 0 0,0 1 0,1 0 0,-13 16 0,15-18 0,1 5 0,-11 12 0,17-11 0,1-1 0,1 1 0,0 0 0,-1 26 0,4 77 0,0-116 0,1 0 0,-1 1 0,1-1 0,0 0 0,0 0 0,0 0 0,0 0 0,1 0 0,-1 0 0,1 0 0,0 0 0,0 0 0,0-1 0,0 1 0,0-1 0,4 3 0,44 33 0,-44-34 0,24 14 0,0-2 0,1-1 0,1-2 0,0-1 0,43 10 0,107 44 0,-121-45 0,3 2 0,87 19 0,-95-32 0,-28-6 0,53 15 0,0 0 0,-62-16 0,1 1 0,32 12 0,38 5 0,-68-14 0,0-2 0,1 0 0,-1-2 0,1 0 0,25-1 0,50 6 0,-20 5 0,155 3 0,-225-16 0,363-15 0,-273 6 0,46-7 0,-112 11 0,160-23 0,-163 25 0,1-2 0,-1 0 0,0-2 0,0-1 0,36-15 0,200-118 0,-244 126 0,-1 0 0,-1-2 0,0 0 0,33-40 0,-45 48 0,0 0 0,0-1 0,-1 0 0,0 0 0,-1-1 0,-1 1 0,1-1 0,4-22 0,-4 9 0,-2 0 0,-1 0 0,0-30 0,-3 51 0,0 0 0,0 0 0,0 0 0,0 0 0,0 0 0,0 0 0,-1 0 0,0 1 0,1-1 0,-1 1 0,0-1 0,0 1 0,0 0 0,-1-1 0,1 1 0,0 0 0,-1 1 0,1-1 0,-4-1 0,-60-33 0,54 30 0,-298-140 0,223 99-3014,70 36 1539,0 1 0,-1 0 0,0 2 0,-1 0 0,0 1-1,0 0 1,0 2 0,-30-5 0,-4 8-4154,-2 2 992</inkml:trace>
</inkml:ink>
</file>

<file path=ppt/ink/ink1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1:42.686"/>
    </inkml:context>
    <inkml:brush xml:id="br0">
      <inkml:brushProperty name="width" value="0.05" units="cm"/>
      <inkml:brushProperty name="height" value="0.05" units="cm"/>
    </inkml:brush>
  </inkml:definitions>
  <inkml:trace contextRef="#ctx0" brushRef="#br0">126 37 288,'1'0'52,"-1"0"-1,1 0 1,0 0-1,-1 0 1,1 0-1,-1 0 1,1-1-1,0 1 1,-1 0-1,1 0 1,-1 0-1,1-1 1,0 1-1,-1 0 1,1-1-1,-1 1 1,1 0-1,-1-1 1,1 1-1,-1-1 1,0 1-1,1-1 1,-1 1-1,1-1 1,-1 1-1,0-1 1,0 1-1,1-1 1,-1 1-1,0-1 1,0 0-1,1 1 1,-1-1-1,0 1 1,0-1-1,0 0 1,0 1-1,0-1 1,0 0-1,0 1 1,0-1-1,0 1 1,3-20 16056,-3 64-9740,0-40-6313,2 39 1492,-3 1-1,-2-1 1,-1 1-1,-20 78 1,15-87-1547,6-20 0,-2 0 0,1-1 0,-2 0 0,-8 17 0,5-6-232,9-23 146,0-1-1,-1 1 0,1-1 0,0 1 1,-1-1-1,0 1 0,1-1 0,-1 0 1,0 1-1,1-1 0,-1 0 1,0 1-1,0-1 0,0 0 0,0 0 1,0 0-1,-3 2 0,-24-7-22104,17-11 18194,0-5-757</inkml:trace>
</inkml:ink>
</file>

<file path=ppt/ink/ink1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1:43.022"/>
    </inkml:context>
    <inkml:brush xml:id="br0">
      <inkml:brushProperty name="width" value="0.05" units="cm"/>
      <inkml:brushProperty name="height" value="0.05" units="cm"/>
    </inkml:brush>
  </inkml:definitions>
  <inkml:trace contextRef="#ctx0" brushRef="#br0">0 18 1008,'25'-1'8501,"7"1"-3292,48-2-2494,188-12-17093,-240 13 13172,-4 1 285</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1:55:19.580"/>
    </inkml:context>
    <inkml:brush xml:id="br0">
      <inkml:brushProperty name="width" value="0.05" units="cm"/>
      <inkml:brushProperty name="height" value="0.05" units="cm"/>
    </inkml:brush>
  </inkml:definitions>
  <inkml:trace contextRef="#ctx0" brushRef="#br0">838 121 592,'3'-13'909,"-1"1"-1,0 0 1,0-1-1,-1 1 0,-1-23 1,0 21 1241,-1 13-1830,1 0 0,-1 1-1,0-1 1,1 0 0,-1 1 0,0-1 0,0 0-1,1 1 1,-1-1 0,0 1 0,0-1 0,0 1-1,0 0 1,0-1 0,1 1 0,-1 0 0,0-1-1,0 1 1,0 0 0,0 0 0,0 0 0,0 0 0,0 0-1,0 0 1,0 0 0,0 0 0,0 1 0,0-1-1,-1 1 1,-1-1 93,0 0-1,0 1 1,0-1-1,0 1 1,0 0-1,0 0 1,0 0-1,0 0 1,1 1-1,-6 2 1,-16 24 1044,2 0 0,1 1 0,1 1 0,-29 60-1,31-57-942,-153 312 1543,16-31-1752,100-213-293,-69 94-1,84-141-326,-16 24-1569,27-29-3021,32-58-1852,-1 0 3684,8-25-37,28-37-1316,141-242-2310,-109 199 5991,40-62 279,85-154 2253,-82 103 2568,-108 217-4036,-3 4 191,0 1 0,1-1 0,0 1-1,0 0 1,0 0 0,1 0 0,0 0 0,0 1-1,0-1 1,0 1 0,12-3 4633,-10 24-2367,0 42 2882,-8 36-1836,0-20-2351,2 71-1399,0 269 1968,0-275-6718,0-1-5618,0-138 9959,1 1 0,-1-1-1,0 0 1,0 1 0,0-1-1,0 0 1,0 1 0,-1-1 0,1 0-1,0 1 1,0-1 0,-1 0-1,1 1 1,-1-1 0,0 0-1,1 0 1,-1 0 0,0 1-1,1-1 1,-1 0 0,0 0 0,0 0-1,0 0 1,0 0 0,0 0-1,0-1 1,0 1 0,-1 0-1,1-1 1,0 1 0,0 0-1,0-1 1,-1 1 0,-1-1-1,-21-2-2337,6-6 861</inkml:trace>
</inkml:ink>
</file>

<file path=ppt/ink/ink1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1:43.392"/>
    </inkml:context>
    <inkml:brush xml:id="br0">
      <inkml:brushProperty name="width" value="0.05" units="cm"/>
      <inkml:brushProperty name="height" value="0.05" units="cm"/>
    </inkml:brush>
  </inkml:definitions>
  <inkml:trace contextRef="#ctx0" brushRef="#br0">0 1 560,'1'0'125,"1"0"1,-1 0-1,1 0 0,-1 0 0,1 0 0,-1 0 1,1 0-1,-1 0 0,1 1 0,-1-1 0,1 1 1,-1-1-1,0 1 0,1-1 0,-1 1 1,0 0-1,1 0 0,-1 0 0,0 0 0,0 0 1,0 0-1,0 0 0,0 0 0,0 0 0,0 0 1,1 2-1,-1 1 544,0 0 1,0 1 0,-1-1-1,1 0 1,-1 0-1,0 0 1,-1 9 0,0 7 1459,1-16-1738,1-1-94,-1 0 0,0-1-1,0 1 1,0 0 0,0-1-1,-1 1 1,1-1 0,-1 1 0,1-1-1,-1 1 1,0-1 0,0 1-1,0-1 1,-2 4 0,-2-1-1567,8-20-7796,-6 0 6911,-11 0 410</inkml:trace>
</inkml:ink>
</file>

<file path=ppt/ink/ink1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1:43.718"/>
    </inkml:context>
    <inkml:brush xml:id="br0">
      <inkml:brushProperty name="width" value="0.05" units="cm"/>
      <inkml:brushProperty name="height" value="0.05" units="cm"/>
    </inkml:brush>
  </inkml:definitions>
  <inkml:trace contextRef="#ctx0" brushRef="#br0">54 36 720,'-22'-9'828,"21"9"-754,-1 0 1,0-1-1,0 1 0,1 0 1,-1-1-1,0 0 1,1 1-1,-1-1 1,1 0-1,-1 0 0,1 0 1,-1 0-1,1 0 1,0 0-1,-1 0 1,1-1-1,0 1 0,0 0 1,0-1-1,-2-2 1,3 3-198,9 0-635,-8 0 711,1 1 1,-1-1-1,1 1 1,0-1-1,-1 1 0,1 0 1,0 0-1,-1 0 1,1 0-1,-1 0 1,1 0-1,3 1 1,5 6-65,-1 1 0,1-1 0,-1 2 0,0-1 0,-1 1 0,0 1 0,10 15 0,9 9 446,-24-31-305,15 18 872,0-1-1,28 22 1,-40-37-650,0-1 0,0 0 0,0 0 0,0 0 1,1-1-1,-1 0 0,1 0 0,0-1 0,0 0 0,0 0 0,0-1 0,0 1 1,11-1-1,-10-1-196,0 0 1,0-1 0,0 0 0,0 0-1,-1-1 1,1 0 0,0 0-1,-1-1 1,1 0 0,-1-1-1,11-6 1,-6 2-179,-1-2 0,0 1-1,0-2 1,0 1 0,11-17-1,-14 8 126,-8 18 45,0 1 0,0-1 0,0 1 1,-1-1-1,1 1 0,0 0 1,0-1-1,0 1 0,-1-1 1,1 1-1,0-1 0,0 1 0,-1 0 1,1-1-1,0 1 0,-1 0 1,1-1-1,0 1 0,-1 0 1,1 0-1,-1-1 0,1 1 0,0 0 1,-1 0-1,1 0 0,-1-1 1,-1 1 76,0 0 0,1 0 0,-1 0 0,1 0 0,-1 0 0,0 0 0,1 0 0,-1 0 0,1 1 0,-1-1 1,1 1-1,-1-1 0,1 1 0,-1 0 0,1-1 0,-1 1 0,1 0 0,0 0 0,-1 0 0,1 0 0,0 0 1,-2 2-1,-7 9 468,0-1 0,0 2 0,2-1 0,-1 1-1,1 1 1,1-1 0,1 1 0,0 1 0,0-1 0,2 1 0,0 0 0,0 0 0,2 0 0,-2 23 0,3-25-504,1 23 210,0-35-338,0-1-1,0 1 1,0 0-1,0 0 1,0 0 0,1-1-1,-1 1 1,0 0-1,0 0 1,1-1 0,-1 1-1,0 0 1,1-1-1,-1 1 1,1 0-1,-1-1 1,1 1 0,-1-1-1,1 1 1,-1 0-1,1-1 1,0 1 0,-1-1-1,1 0 1,0 1-1,-1-1 1,1 0-1,0 1 1,0-1 0,-1 0-1,1 0 1,0 1-1,1-1 1,2 0-588,0 0 1,-1 0 0,1 0-1,0-1 1,0 0-1,0 1 1,0-1 0,-1-1-1,1 1 1,0 0-1,-1-1 1,6-3-1,-3 0-334,-1 0-1,0 0 1,0-1-1,0 1 0,8-13 1,33-33-2228,-23 29 2461,6-8 29</inkml:trace>
</inkml:ink>
</file>

<file path=ppt/ink/ink1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1:44.048"/>
    </inkml:context>
    <inkml:brush xml:id="br0">
      <inkml:brushProperty name="width" value="0.05" units="cm"/>
      <inkml:brushProperty name="height" value="0.05" units="cm"/>
    </inkml:brush>
  </inkml:definitions>
  <inkml:trace contextRef="#ctx0" brushRef="#br0">0 31 464,'47'-31'6336,"-47"48"-1796,0 25 2354,-1-33-5933,0 0 0,0 1 1,0-1-1,-6 15 0,4-10-416,0 1 0,0 0 0,2 0 0,0 0 0,1 28 1,1-16-1267,31-27-7514,-28-3 7876,-1 1 1,0-1 0,0 0 0,0 0 0,0 0-1,-1 0 1,1-1 0,3-6 0,-4 7 273,0 0 1,0 0-1,0-1 0,0 1 1,1 1-1,-1-1 0,1 0 0,13-2 7603,-9 16-3883,2 21-1825,-5-20 14,-1-3-1467,1 0 1,0 0 0,0 0-1,1-1 1,0 0 0,1 0 0,-1-1-1,10 9 1,-11-12-354,0 0 0,0-1 0,0 0 0,1 0 0,-1 0 0,1-1 0,0 1 0,0-1 0,0 0 0,0-1 0,0 1 0,0-1 0,0 0 0,1 0 0,-1-1-1,6 1 1,-5-1-39,5 0-830,0 0 1,0-1 0,20-3 0,-27 3 424,-1 0 0,1-1 0,-1 1 0,0-1 0,1 1 0,-1-1 0,0 0 0,0 0 0,0 0 0,-1-1 0,1 1 0,0-1 0,-1 1 0,1-1 0,2-5 0,-3 6 245,1-2-901,-1 1 0,1-1 0,-1 0 0,0 0 0,0 0 1,0 0-1,0 0 0,-1-1 0,0 1 0,0 0 0,0-1 0,0 1 0,0-7 0</inkml:trace>
</inkml:ink>
</file>

<file path=ppt/ink/ink1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1:44.599"/>
    </inkml:context>
    <inkml:brush xml:id="br0">
      <inkml:brushProperty name="width" value="0.05" units="cm"/>
      <inkml:brushProperty name="height" value="0.05" units="cm"/>
    </inkml:brush>
  </inkml:definitions>
  <inkml:trace contextRef="#ctx0" brushRef="#br0">0 159 384,'0'0'1014,"2"35"3545,2-34-4175,0 0-1,0 0 0,0-1 1,0 1-1,0-1 0,0 0 1,0 0-1,0-1 0,4 0 1,5 1 304,2-1-354,1 0-1,-1 0 0,1-2 0,-1 0 0,0-1 0,25-9 1,-20 4-418,-1 0 0,0-2 0,-1 0 1,0-1-1,-1-1 0,-1 0 0,23-24 1,-37 35 75,0 1 0,0-1 0,0 0 1,-1 0-1,1-1 0,0 1 0,-1 0 0,0-1 1,0 1-1,0 0 0,0-1 0,0 1 1,1-6-1,-2 7 35,0 0 0,-1 0 0,1 0 0,-1 0 0,1 0 0,-1 0 0,1 0-1,-1 1 1,1-1 0,-1 0 0,0 0 0,1 0 0,-1 1 0,0-1 0,0 0 0,0 1 0,0-1 0,1 1 0,-1-1 0,0 1 0,0-1 0,0 1 0,0-1 0,0 1 0,0 0 0,0 0-1,0 0 1,0-1 0,0 1 0,0 0 0,0 0 0,-1 0 0,1 1 0,0-1 0,0 0 0,-1 1 0,-10 0 512,0 0 1,1 1-1,-1 0 1,1 1-1,0 0 1,-1 1-1,2 1 0,-1-1 1,0 2-1,1-1 1,0 1-1,-13 11 1,16-12-263,1 0 0,-1 1 0,1-1 1,1 1-1,-1 1 0,1-1 0,0 1 1,0 0-1,1 0 0,0 0 0,0 0 1,1 1-1,0 0 0,0 0 0,1 0 1,0 0-1,0 0 0,-1 14 0,3-15-169,0 1-1,0 0 1,1 0 0,0-1-1,1 1 1,-1 0-1,1-1 1,1 1-1,6 13 1,-7-18-100,0 0 0,1 0 0,-1 0 0,1 0 0,-1-1 1,1 1-1,0-1 0,0 1 0,0-1 0,0 0 0,1-1 0,-1 1 0,0 0 0,1-1 0,-1 0 0,1 0 1,0 0-1,-1 0 0,1-1 0,0 1 0,-1-1 0,1 0 0,5 0 0,7 0 160,12 0-1942,-1-1-1,37-5 1,-54 4 434,-1 0-1,1-1 1,-1 0-1,0-1 1,0 0 0,0 0-1,0-1 1,-1 0-1,1-1 1,8-7-1,-1-2-1817</inkml:trace>
</inkml:ink>
</file>

<file path=ppt/ink/ink1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2:02.747"/>
    </inkml:context>
    <inkml:brush xml:id="br0">
      <inkml:brushProperty name="width" value="0.05" units="cm"/>
      <inkml:brushProperty name="height" value="0.05" units="cm"/>
    </inkml:brush>
  </inkml:definitions>
  <inkml:trace contextRef="#ctx0" brushRef="#br0">76 262 384,'0'0'416,"-46"0"3794,17 0 21522,43-1-23707,123-15-2025,152-14 0,121 1 0,409-14 0,-677 45 0,156-5 0,-226-4-73,88-3-2012,-178 2-10545,-9-19 6311,16 16 3228,3 2 1775,-1 0 0,2 0-1,-1-1 1,-6-10 0,3-2-624</inkml:trace>
</inkml:ink>
</file>

<file path=ppt/ink/ink1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2:03.078"/>
    </inkml:context>
    <inkml:brush xml:id="br0">
      <inkml:brushProperty name="width" value="0.05" units="cm"/>
      <inkml:brushProperty name="height" value="0.05" units="cm"/>
    </inkml:brush>
  </inkml:definitions>
  <inkml:trace contextRef="#ctx0" brushRef="#br0">68 31 336,'-3'-4'565,"-1"0"0,0 1-1,0 0 1,-1 0 0,1 0-1,-8-4 1,-20 3 15214,34 8-15428,1 0 1,-1 0-1,1-1 0,0 1 1,0-1-1,0 0 1,0 1-1,1-1 0,-1-1 1,1 1-1,0 0 1,-1-1-1,6 2 0,41 23 433,-21-13-609,0 2 1,33 25 0,-56-37-133,0 1 1,0 0 0,-1 0-1,1 1 1,-1 0 0,0 0-1,-1 0 1,1 0 0,-1 1-1,0-1 1,-1 1 0,0 0-1,0 0 1,0 1 0,1 7-1,-4-9-15,0-1 0,0 1-1,-1 0 1,0 0 0,0 0-1,0-1 1,0 1 0,-1 0-1,0-1 1,-1 0 0,1 1-1,-1-1 1,0 0 0,0 0-1,0 0 1,-6 5 0,-6 8 36,0-1 1,-30 26 0,26-26-112,5-3-177,-1-1 0,-1-1 0,1 0 1,-35 18-1,39-28-2792,18-25-12678,7-2 12471</inkml:trace>
</inkml:ink>
</file>

<file path=ppt/ink/ink1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2:03.551"/>
    </inkml:context>
    <inkml:brush xml:id="br0">
      <inkml:brushProperty name="width" value="0.05" units="cm"/>
      <inkml:brushProperty name="height" value="0.05" units="cm"/>
    </inkml:brush>
  </inkml:definitions>
  <inkml:trace contextRef="#ctx0" brushRef="#br0">67 151 192,'-1'-8'139,"0"-1"0,-1 1 0,-1 0 0,1 0 0,-1 0 0,-1 0 0,1 0 0,-7-8 0,-6-18 518,11 23-247,-2-14 3587,6 25-3803,1 0 0,0 0-1,-1 0 1,1 0 0,0 0 0,-1 0-1,1 1 1,0-1 0,-1 0 0,1 0 0,0 0-1,-1 0 1,1 0 0,0 1 0,-1-1-1,1 0 1,0 0 0,0 0 0,-1 1 0,1-1-1,0 0 1,0 0 0,-1 1 0,1-1-1,0 0 1,0 1 0,0-1 0,0 0 0,-1 1-1,1-1 1,0 0 0,0 1 0,0-1 0,0 0-1,0 1 1,0-1 0,0 0 0,0 1-1,0-1 1,0 1 0,2 72 4694,23 140 0,9-44 1905,-8-57-5047,-3-3-1746,-4 0 0,-5 1 0,-1 140 0,-13-243 7,-1-2-42,1-1 0,0 1 0,0-1 0,1 1 0,-1 0 0,1-1 0,0 1 0,0-1 0,0 0 0,1 1 0,2 5-1,-46-118-27958,27 67 25812</inkml:trace>
</inkml:ink>
</file>

<file path=ppt/ink/ink1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2:04.265"/>
    </inkml:context>
    <inkml:brush xml:id="br0">
      <inkml:brushProperty name="width" value="0.05" units="cm"/>
      <inkml:brushProperty name="height" value="0.05" units="cm"/>
    </inkml:brush>
  </inkml:definitions>
  <inkml:trace contextRef="#ctx0" brushRef="#br0">39 64 704,'-14'-22'813,"14"21"-641,-1-1 1,0 0 0,1 1-1,-1-1 1,0 1-1,0-1 1,0 1 0,0-1-1,0 1 1,0 0 0,0 0-1,0-1 1,-1 1 0,1 0-1,0 0 1,-1 0 0,1 0-1,-6-1 4056,49 31 3008,10-7-4715,55 5-945,-20-16 770,-1-3 0,105-5 0,837 6 3198,-454 3-5544,416-12 0,-973-1 0,-1-1 0,0-1 0,22-7 0,-14 5 0,100-37 0,-99 35 0,7-1 0,1 1 0,-1 1 0,54-3 0,-60 8 0,-1-2 0,41-8 0,-41 5 0,0 2 0,42-2 0,52 1 0,-113 5 0</inkml:trace>
</inkml:ink>
</file>

<file path=ppt/ink/ink1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2:04.930"/>
    </inkml:context>
    <inkml:brush xml:id="br0">
      <inkml:brushProperty name="width" value="0.05" units="cm"/>
      <inkml:brushProperty name="height" value="0.05" units="cm"/>
    </inkml:brush>
  </inkml:definitions>
  <inkml:trace contextRef="#ctx0" brushRef="#br0">3876 0 32767,'0'47'0,"11"80"0,-6-85 0,-2 50 0,5 38 0,2-58 0,42 248 0,-42-276 0,19 54 0,-29-98 0,0 0 0,0 0 0,0 1 0,0-1 0,0 0 0,0 1 0,0-1 0,0 0 0,0 0 0,0 1 0,0-1 0,0 0 0,0 0 0,0 1 0,0-1 0,0 0 0,0 1 0,0-1 0,0 0 0,0 0 0,-1 1 0,1-1 0,0 0 0,0 0 0,0 0 0,0 1 0,-1-1 0,1 0 0,0 0 0,0 0 0,0 1 0,-1-1 0,1 0 0,0 0 0,0 0 0,-1 0 0,1 0 0,0 0 0,0 0 0,-1 0 0,1 1 0,0-1 0,-1 0 0,1 0 0,0 0 0,-23-1 0,-21-10 0,-44-17 0,0 3 0,-1 4 0,-1 4 0,-107-6 0,-369 7 0,552 16 0,-207-2 0,-383 16 0,49 26 0,466-36 0,-278-1 0,201-4 0,156 2 0,1 0 0,-1 1 0,1 0 0,0 1 0,0 0 0,0 0 0,0 1 0,1 0 0,-13 8 0,10-6 0,-1 0 0,1 0 0,-25 6 0,-128 40 0,54-17 0,22-6 0,46-17-908,26-7-270,1 0 0,-2-2 1,1 1-1,0-2 0,-18 1 1,12-2-2352,16 0 2305,0-1-1,-1 0 0,1 0 1,0 0-1,0-1 0,0 1 0,0-2 1,-6-1-1,-10-14-3062</inkml:trace>
</inkml:ink>
</file>

<file path=ppt/ink/ink1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2:05.544"/>
    </inkml:context>
    <inkml:brush xml:id="br0">
      <inkml:brushProperty name="width" value="0.05" units="cm"/>
      <inkml:brushProperty name="height" value="0.05" units="cm"/>
    </inkml:brush>
  </inkml:definitions>
  <inkml:trace contextRef="#ctx0" brushRef="#br0">162 116 320,'1'-2'154,"0"1"0,0-1 1,0 1-1,0-1 0,0 1 0,0-1 0,0 0 1,-1 0-1,1 0 0,0 1 0,-1-1 0,0 0 0,1 0 1,-1 0-1,0 0 0,-1-7 6399,1 41-1558,-2-19-4136,-1 0 0,0 0 0,-1-1 0,0 1 0,-1-1 1,-1 0-1,0 0 0,-15 21 0,-7 19 1328,-53 164 913,73-193-3207,9-65-21611,-2 9 20135,5-53 1,7 9 720,15-76 545,-23 139 532,1 0 1,1 0-1,0 1 0,1-1 0,1 1 0,0 1 0,0-1 0,10-12 0,-16 24-116,0 0-1,0 0 1,0 0 0,0 0-1,0 1 1,0-1-1,0 0 1,0 0-1,0 1 1,0-1-1,0 1 1,0-1-1,0 1 1,1-1-1,-1 1 1,0 0-1,0-1 1,1 1-1,-1 0 1,0 0-1,0 0 1,1 0-1,-1 0 1,0 0-1,1 1 1,-1-1 0,0 0-1,0 0 1,0 1-1,1-1 1,-1 1-1,0-1 1,0 1-1,0 0 1,0-1-1,0 1 1,0 0-1,0 0 1,0 0-1,0 0 1,0 0-1,-1 0 1,1 0-1,0 0 1,0 0-1,-1 0 1,2 2 0,4 8 580,1-1 0,-2 1 1,8 18-1,-12-26-503,27 66 2051,44 100 1876,-58-141-3858,1 0 0,1-1 0,36 43 0,-39-61-2412,-6-15-3457,-6-11-160,-4 5 5651,-15-9-1956</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1:55:19.911"/>
    </inkml:context>
    <inkml:brush xml:id="br0">
      <inkml:brushProperty name="width" value="0.05" units="cm"/>
      <inkml:brushProperty name="height" value="0.05" units="cm"/>
    </inkml:brush>
  </inkml:definitions>
  <inkml:trace contextRef="#ctx0" brushRef="#br0">145 186 912,'-12'-8'435,"-66"-35"3863,72 40-3329,0 1-1,1 0 1,-1 0-1,0 1 0,0 0 1,-14-1 1968,31 2 988,96-6-419,-1-8-4115,18-13-4182,59-28-7194,-127 35 7562</inkml:trace>
</inkml:ink>
</file>

<file path=ppt/ink/ink1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2:05.977"/>
    </inkml:context>
    <inkml:brush xml:id="br0">
      <inkml:brushProperty name="width" value="0.05" units="cm"/>
      <inkml:brushProperty name="height" value="0.05" units="cm"/>
    </inkml:brush>
  </inkml:definitions>
  <inkml:trace contextRef="#ctx0" brushRef="#br0">69 98 608,'-68'0'6232,"84"0"-5020,11-2-1623,-1-1-1,0-1 1,1-2 0,-2 0 0,51-21 0,-37 13-1583,52-12 1,-83 24 1935,1 1 0,0 0 0,0 0 0,0 0 0,0 1 0,0 1 0,0 0 0,16 3 0,-20-3 241,0 1 0,-1 0 0,1 0-1,-1 0 1,1 1 0,-1-1 0,0 1 0,0 0 0,0 0 0,-1 1 0,1-1 0,-1 1 0,1 0 0,-1 0 0,0 0 0,4 8 0,4 9 1546,0 2-1,-1-1 1,-2 2 0,0-1 0,-2 1 0,0 0-1,3 33 1,-19-113-2465,7 46 535,0 0 1,1 0-1,1 0 0,-1-13 1,2 14 125,-1-3-963,1 0 0,1 0 0,0 0 0,0 0-1,5-13 1,-5 20 639,1 1-1,0 0 1,0 0-1,0 0 1,1 0-1,-1 0 1,1 1-1,0-1 1,0 1-1,1 0 1,-1 0 0,0 0-1,1 0 1,0 0-1,0 1 1,0 0-1,5-3 1,12-5-879</inkml:trace>
</inkml:ink>
</file>

<file path=ppt/ink/ink1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2:06.314"/>
    </inkml:context>
    <inkml:brush xml:id="br0">
      <inkml:brushProperty name="width" value="0.05" units="cm"/>
      <inkml:brushProperty name="height" value="0.05" units="cm"/>
    </inkml:brush>
  </inkml:definitions>
  <inkml:trace contextRef="#ctx0" brushRef="#br0">0 82 368,'2'4'213,"-1"0"-1,1 1 1,0-1 0,0 0-1,0 0 1,1 0-1,-1 0 1,1-1 0,0 1-1,0-1 1,0 0-1,1 1 1,-1-1 0,1-1-1,0 1 1,0-1-1,0 1 1,0-1 0,0 0-1,0 0 1,0-1-1,1 1 1,7 1 0,2-1 120,0 0 0,0-1 0,0 0 1,0-1-1,0-1 0,25-4 1,-35 4-384,0 0 1,1 0 0,-1 0 0,0 0 0,0-1 0,0 1-1,0-1 1,-1 0 0,1-1 0,0 1 0,-1 0 0,0-1 0,1 0-1,-1 0 1,0 0 0,0 0 0,4-7 0,-4 5-97,0-1 0,-1 1 0,1-1 0,-1 0 0,0 0 0,-1 0 0,0 0 0,0-1 0,0 1 1,0 0-1,-1-7 0,0 11 141,0 1 0,0 0 0,0-1 1,0 1-1,0 0 0,0 0 0,-1-1 1,1 1-1,0 0 0,-1 0 0,1-1 1,-1 1-1,0 0 0,1 0 0,-1 0 1,0 0-1,1 0 0,-1 0 0,0 0 1,0 0-1,0 0 0,0 0 0,0 0 1,-2-1-1,1 1 21,-1 1-1,1-1 1,-1 0 0,1 1 0,-1-1-1,1 1 1,-1 0 0,1 0 0,-1 0-1,1 0 1,-1 0 0,-2 1 0,-3 1 121,-1 0 0,1 1 0,0 0 0,0 0 0,0 1 0,-13 7 1,9-3 118,0 1 0,0 1 0,1 0 0,-15 18 1,23-25-238,0 0-1,0 1 1,1 0 0,-1-1 0,1 1 0,0 0 0,0 0 0,1 1 0,-1-1 0,1 0 0,0 0 0,0 1 0,0-1-1,1 1 1,-1-1 0,1 0 0,0 1 0,1-1 0,0 8 0,0-11-76,-1 0 0,1 0 1,0 0-1,0 0 0,-1-1 0,1 1 0,0 0 0,0 0 1,0-1-1,0 1 0,0-1 0,0 1 0,0-1 1,0 1-1,0-1 0,0 0 0,0 1 0,0-1 1,0 0-1,0 0 0,0 0 0,0 0 0,0 0 1,2 0-1,37 0-1417,-26-1 790,0 0 237,1 0-1,-1-1 1,0 0 0,0-1-1,0-1 1,20-8-1,8-3-683</inkml:trace>
</inkml:ink>
</file>

<file path=ppt/ink/ink1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2:07.179"/>
    </inkml:context>
    <inkml:brush xml:id="br0">
      <inkml:brushProperty name="width" value="0.05" units="cm"/>
      <inkml:brushProperty name="height" value="0.05" units="cm"/>
    </inkml:brush>
  </inkml:definitions>
  <inkml:trace contextRef="#ctx0" brushRef="#br0">96 37 752,'1'0'131,"0"1"-1,0-1 0,0 0 1,0 0-1,-1 1 0,1-1 0,0 1 1,0-1-1,0 0 0,-1 1 1,1 0-1,0-1 0,0 1 1,-1-1-1,1 1 0,0 0 1,-1-1-1,1 1 0,-1 0 0,1 0 1,-1 0-1,0-1 0,1 1 1,-1 0-1,0 0 0,1 0 1,-1 1-1,6 40 2127,-10 45 951,-26 390 7038,30-317-11619,2 1-5377,-11-183 1275,-2-1 4054,-33-287-2213,32 221 4161,4 0-1,5 0 0,8-103 0,-4 185-347,0 1-1,0-1 0,1 0 1,0 0-1,0 0 0,1 1 1,-1-1-1,2 1 0,-1 0 1,1 0-1,0 0 0,0 0 1,0 1-1,1 0 0,0 0 1,0 0-1,0 0 0,1 1 1,0 0-1,-1 0 0,1 0 1,1 1-1,-1 0 0,0 0 1,1 0-1,0 1 0,-1 0 1,1 1-1,0-1 0,0 1 1,12 0-1,-12 1 16,0 0 1,0 0-1,0 1 1,0 0-1,0 0 1,-1 1-1,1 0 0,0 0 1,10 5-1,-14-5-86,0 1 0,1-1-1,-1 1 1,0-1-1,0 1 1,-1 0-1,1 0 1,0 0 0,-1 1-1,0-1 1,0 0-1,0 1 1,0 0 0,0-1-1,-1 1 1,0 0-1,0 0 1,2 6-1,-3-7-48,1 1 0,-1 0-1,0-1 1,0 1-1,0 0 1,-1-1-1,1 1 1,-1-1 0,0 1-1,0 0 1,0-1-1,0 0 1,-1 1-1,1-1 1,-1 0 0,0 0-1,0 1 1,0-2-1,0 1 1,-1 0 0,1 0-1,-1-1 1,0 1-1,1-1 1,-1 0-1,0 0 1,-1 0 0,1 0-1,0 0 1,-5 1-1,-4 2-102,1-1-1,-1 0 1,0 0-1,0-1 0,-1-1 1,1 0-1,-24 0 1,-10-2-3705,60-16-1592,25-10 4037,1 2-1,1 2 1,69-26-1,-60 26 1243,-3 1 651,-27 11 177,0 1 0,29-8 0,-39 14 155,1 1 1,1 0-1,-1 1 1,13 0 0,-23 1-769,0 0 1,0-1 0,-1 1 0,1 0 0,0 1 0,0-1 0,0 0 0,0 0 0,0 0-1,0 0 1,0 1 0,0-1 0,0 0 0,0 1 0,0-1 0,-1 1 0,1-1 0,0 1-1,0 0 1,0-1 0,-1 1 0,1 0 0,0-1 0,-1 1 0,2 1 0,0 25 2910,-2-17-2705,0-7-267,0 0 1,-1-1-1,1 1 0,-1-1 0,0 1 0,0-1 0,0 1 1,0-1-1,0 0 0,-1 0 0,1 1 0,-1-1 0,1 0 0,-1 0 1,0 0-1,0-1 0,1 1 0,-1 0 0,-1-1 0,1 1 0,0-1 1,0 1-1,0-1 0,-1 0 0,1 0 0,-1 0 0,1-1 0,-1 1 1,1 0-1,-5-1 0,-10 3-75,1-1-1,-1 0 1,-25-2-1,32 0 28,7 0-372,3-26-1884,0 23 2175,0 1-1,0-1 1,0 1 0,1-1-1,-1 1 1,1-1 0,-1 1-1,1 0 1,0-1-1,0 1 1,0 0 0,0 0-1,1-1 1,-1 1 0,0 0-1,1 0 1,-1 0-1,1 1 1,0-1 0,0 0-1,0 1 1,0-1-1,0 1 1,0-1 0,0 1-1,0 0 1,0 0 0,1 0-1,-1 0 1,0 1-1,5-2 1,-4 2 152,1-1 0,-1 1 0,1 0 0,-1 0-1,1 0 1,0 0 0,-1 1 0,1-1 0,-1 1 0,1 0 0,-1 0 0,0 0 0,1 1-1,-1-1 1,0 1 0,0 0 0,0 0 0,0 0 0,0 0 0,-1 0 0,5 4-1,16 21 772,-12-13-524,1 0-1,27 23 1,-33-32-348,0-1 0,0 0-1,0-1 1,1 0 0,-1 0 0,1 0 0,0-1 0,0 1 0,0-2 0,14 3 0,13-1-25,1-1 1,-1-1-1,48-6 0,-64 3-363,0-1-1,-1-1 1,1 0 0,-1-1-1,0-1 1,-1-1 0,1-1-1,17-10 1,-32 17 42,1 0 1,-1-1-1,1 1 1,-1-1 0,0 0-1,1 0 1,-1 0-1,0 0 1,0 0-1,-1 0 1,1 0-1,0-1 1,-1 1-1,1-1 1,-1 1-1,0-1 1,0 0 0,0 1-1,0-1 1,0 0-1,-1 0 1,1 0-1,-1 1 1,0-1-1,0 0 1,0 0-1,0 0 1,0-3-1,-3-5-1642,-9 5 112</inkml:trace>
</inkml:ink>
</file>

<file path=ppt/ink/ink1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2:17.070"/>
    </inkml:context>
    <inkml:brush xml:id="br0">
      <inkml:brushProperty name="width" value="0.05" units="cm"/>
      <inkml:brushProperty name="height" value="0.05" units="cm"/>
    </inkml:brush>
  </inkml:definitions>
  <inkml:trace contextRef="#ctx0" brushRef="#br0">1227 1 192,'0'0'2777,"-42"0"3874,-20 6 4369,-33 19-6777,-10 2-1273,-14-9-513,-216 6 0,287-23-2457,1 2 0,-77 15 0,70-12-2284,-27-7-5508,24-1 3384,47 2 68,7 1 3665,1-1 0,0 0 0,0 1 0,0-1-1,-1 0 1,1 0 0,0 0 0,0-1 0,-1 1-1,1-1 1,0 1 0,0-1 0,0 0 0,0 1-1,-4-3 1,-3-8-896</inkml:trace>
</inkml:ink>
</file>

<file path=ppt/ink/ink1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2:17.483"/>
    </inkml:context>
    <inkml:brush xml:id="br0">
      <inkml:brushProperty name="width" value="0.05" units="cm"/>
      <inkml:brushProperty name="height" value="0.05" units="cm"/>
    </inkml:brush>
  </inkml:definitions>
  <inkml:trace contextRef="#ctx0" brushRef="#br0">243 1 288,'0'0'3580,"-2"0"-3180,0 0 0,0 0-1,0-1 1,0 1-1,0 1 1,0-1 0,0 0-1,1 0 1,-1 1 0,0-1-1,0 1 1,0-1-1,-2 2 1,-66 96 4816,-15 18-1697,32-44-2223,53-72-1284,-1 1-1,1-1 0,-1 1 0,1-1 1,-1 1-1,1-1 0,0 1 1,-1-1-1,1 1 0,0 0 0,-1-1 1,1 1-1,0-1 0,0 1 1,0 0-1,0-1 0,0 1 0,-1 0 1,1-1-1,0 1 0,1 0 1,-1-1-1,0 1 0,0 0 0,0-1 1,0 1-1,0 0 0,1-1 1,-1 1-1,0-1 0,0 1 0,1 0 1,24 12 554,-11-8-464,4 1 136,1-1 0,-1-1 0,1-1 0,33 2 0,6 2 178,-22-6-213,-32-1-113,-1 0 0,1 0 0,0 0 0,0 0 0,0 0 1,-1 1-1,1 0 0,0 0 0,-1 0 0,1 0 0,0 0 0,3 3 0,0-1 270,-2-26-18647,-5 17 18464,0-8-2789</inkml:trace>
</inkml:ink>
</file>

<file path=ppt/ink/ink1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2:18.219"/>
    </inkml:context>
    <inkml:brush xml:id="br0">
      <inkml:brushProperty name="width" value="0.05" units="cm"/>
      <inkml:brushProperty name="height" value="0.05" units="cm"/>
    </inkml:brush>
  </inkml:definitions>
  <inkml:trace contextRef="#ctx0" brushRef="#br0">41 149 176,'-39'-1'651,"39"-10"-790,-1 8 135,1 0 0,-1 0 0,1 0 0,0 0 0,0 0 0,0 0 0,0 0 0,1 1-1,-1-1 1,1 0 0,0 0 0,0 0 0,0 1 0,0-1 0,0 0 0,0 1 0,1-1-1,-1 1 1,1-1 0,0 1 0,0 0 0,0 0 0,0 0 0,0 0 0,5-4 0,-5 5 119,0-1 0,0 0 0,0 0 1,0 0-1,0-1 0,0 1 0,0 0 1,-1-1-1,1 1 0,1-6 1,16-18 1126,-19 25-1118,1 0 1,-1 1-1,1-1 0,-1 1 1,1-1-1,-1 0 0,1 1 1,-1 0-1,1-1 0,-1 1 1,1-1-1,0 1 0,-1 0 1,1-1-1,0 1 0,-1 0 1,1 0-1,0-1 0,-1 1 1,1 0-1,0 0 0,-1 0 1,1 0-1,0 0 0,0 0 1,-1 0-1,1 0 0,0 0 0,-1 0 1,1 0-1,0 1 0,-1-1 1,1 0-1,0 0 0,-1 1 1,1-1-1,0 0 0,-1 1 1,1-1-1,-1 1 0,1-1 1,-1 1-1,1-1 0,-1 1 1,1 0-1,12 38 5073,-8-19-4438,8 33 1966,-2 0 1,4 75-1,-7-55-1342,14 128 1705,14 102-80,-17-82-2366,-16-157-628,2-21 132,-1-12-1714,-3-11-3338,-27-44-10638,11 14 13116,0 1-1,-30-14 1,20 14 1499</inkml:trace>
</inkml:ink>
</file>

<file path=ppt/ink/ink1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2:19.220"/>
    </inkml:context>
    <inkml:brush xml:id="br0">
      <inkml:brushProperty name="width" value="0.05" units="cm"/>
      <inkml:brushProperty name="height" value="0.05" units="cm"/>
    </inkml:brush>
  </inkml:definitions>
  <inkml:trace contextRef="#ctx0" brushRef="#br0">4337 1 288,'-27'9'495,"24"-8"-476,-1 0-1,1-1 1,0 1-1,0 0 1,0 1-1,-1-1 1,1 0 0,0 1-1,1 0 1,-1 0-1,0 0 1,-4 3-1,3 3-32,4-7 13,-1-1-1,0 1 0,0 0 1,1 0-1,-1 0 1,0-1-1,1 1 1,-1 0-1,1 0 1,-1 0-1,1 0 1,-1 0-1,1 0 1,0 0-1,0 0 1,-1 0-1,1 0 1,0 1-1,0-1 1,0 0-1,0 0 0,0 0 1,0 0-1,1 0 1,-1 0-1,0 0 1,1 0-1,-1 0 1,0 0-1,1 0 1,-1 0-1,1 0 1,-1 0-1,1 0 1,0 0-1,-1-1 1,1 1-1,0 0 1,0 0-1,0-1 0,-1 1 1,3 0-1,4 2 4,1-1 0,0 0 0,0 0 0,0-1 0,0 0 0,9 0 0,-7-1 4,-1 1 0,1 0 0,-1 1-1,18 4 1,-12 1 88,1-1 1,-1-1-1,1-1 1,1 0-1,-1-1 0,0 0 1,22-1-1,-38-2 13,4 2 333,-4-2-331,-1 0 0,1-1 0,0 1 0,0 0 0,-1 0 0,1 0 0,0 0 0,0 0 0,-1 0 0,1 0 0,0-1 0,0 1 0,-1 0 0,1 0 0,0 0 0,-1 0 0,1 0 0,0 0 0,0 0 0,-1 1 0,1-1 0,0 0 0,-1 0 0,1 0 0,0 0 0,0 0 0,-1 0 0,1 0 0,0 1 0,0-1 0,-1 0 0,1 0 0,0 0 0,0 0 0,0 1 0,-1-1 0,1 0 0,0 0 0,0 1 0,0-1 0,0 0 0,0 0 0,-1 1 0,1-1 0,0 0 0,0 0 0,0 1 0,0-1 0,0 0 0,0 1 0,0-1 0,0 0 0,0 0 0,0 1 0,0-1 0,0 0 0,0 1 0,0-1 0,0 0 0,1 0 0,-1 1 0,0-1 0,0 0 0,0 0 0,0 1 0,0-1 0,1 0 0,-1 0 0,0 1 0,-43-1 1592,-221 8 3812,156-3-4203,0-5 0,-112-14 0,-352-37 3551,99 10-3589,220 38-909,135 5 86,-72 8 804,-1 1-268,-190-2 295,-1163-9-39,1492 12-1241,43-8 0,6 0 0,-6-3 0</inkml:trace>
</inkml:ink>
</file>

<file path=ppt/ink/ink1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2:20.202"/>
    </inkml:context>
    <inkml:brush xml:id="br0">
      <inkml:brushProperty name="width" value="0.05" units="cm"/>
      <inkml:brushProperty name="height" value="0.05" units="cm"/>
    </inkml:brush>
  </inkml:definitions>
  <inkml:trace contextRef="#ctx0" brushRef="#br0">44 1241 32767,'0'-11'0,"0"4"0,0 0 0,0 0 0,0 0 0,-1 0 0,0 0 0,-1 0 0,0 0 0,-3-10 0,-2-3 0,1 0 0,0-1 0,2 1 0,0-1 0,2 0 0,-1-28 0,3-576 0,0 623 0,1 0 0,-1 0 0,1-1 0,-1 1 0,1 0 0,0 0 0,0 1 0,0-1 0,0 0 0,0 0 0,1 0 0,-1 1 0,0-1 0,1 1 0,-1-1 0,1 1 0,0-1 0,2-1 0,40-23 0,-33 20 0,10-4 0,0 1 0,0 1 0,1 1 0,0 0 0,0 2 0,1 1 0,33-3 0,170 5 0,-124 4 0,56-1 0,254-6 0,-302-1 0,188-36 0,-283 39 0,289-56 0,-219 47 0,138-2 0,-123 9 0,183-34 0,-87 9 0,292 9 0,-341 33 0,489-12 0,-499 19 0,-118-17 0,0 0 0,0 2 0,-1 0 0,1 1 0,31 12 0,31 9 0,-41-12-1318,-34-11 839,-1-1 0,0 1 0,1-1 0,0 0 0,-1-1 0,1 1 0,0-1 0,0 0 0,0-1 0,0 0 0,0 0 0,8-1 0,-33-21-14800,-2 8 10923</inkml:trace>
</inkml:ink>
</file>

<file path=ppt/ink/ink1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2:21.118"/>
    </inkml:context>
    <inkml:brush xml:id="br0">
      <inkml:brushProperty name="width" value="0.05" units="cm"/>
      <inkml:brushProperty name="height" value="0.05" units="cm"/>
    </inkml:brush>
  </inkml:definitions>
  <inkml:trace contextRef="#ctx0" brushRef="#br0">540 50 272,'1'1'74,"-1"-1"0,1 0 0,0 0 0,-1 0 0,1 0 0,0 0 1,-1 0-1,1 0 0,-1 0 0,1 0 0,0 0 0,-1-1 0,1 1 0,-1 0 0,1 0 0,0-1 0,-1 1 0,1 0 0,-1 0 0,1-1 0,-1 1 0,1-1 0,-1 1 0,1 0 1,-1-1-1,0 1 0,1-1 0,-1 1 0,0-1 0,1 1 0,-1-1 0,0 0 0,1 1 0,-1-1 0,0 1 0,0-1 0,0 0 0,0 1 0,0-1 0,0 1 0,0-1 0,0 0 1,0 0-1,0-1 9,0 1 0,-1 0 0,1 0 0,-1 0 0,1 0 1,-1-1-1,1 1 0,-1 0 0,0 0 0,0 0 0,1 0 1,-1 1-1,0-1 0,0 0 0,0 0 0,0 0 0,0 1 1,0-1-1,0 0 0,-2 0 0,-10-3 263,1 1 1,-1 1-1,1 0 0,-1 0 1,0 1-1,0 1 1,0 0-1,1 1 0,-1 1 1,0 0-1,1 0 0,-1 1 1,1 1-1,0 0 0,-20 9 1,-8 8 463,0 1 0,-73 55 0,92-59-408,1 0-1,1 2 1,0 0 0,-18 28 0,26-28-157,11-19-152,16-1-2,-1-1-127,0 0 0,0-2-1,0 0 1,-1 0 0,1-1 0,-1-1-1,25-12 1,-9 2-222,0-2 0,38-29 0,-14-2 142,-44 38 117,1-1 0,0 2 0,0-1 0,1 2 0,0-1-1,22-10 1,-33 19 22,-1 0 0,1 0 0,0 0-1,0 0 1,-1 0 0,1 0 0,0 0 0,0 0-1,-1 0 1,1 0 0,0 0 0,-1 0 0,1 1-1,0-1 1,-1 0 0,1 1 0,0-1 0,-1 0-1,1 1 1,0-1 0,-1 1 0,1-1 0,-1 1-1,1-1 1,-1 1 0,1-1 0,-1 1 0,0 0-1,1-1 1,-1 1 0,0-1 0,1 1 0,-1 0-1,0 0 1,0-1 0,1 1 0,-1 0 0,0-1-1,0 1 1,0 0 0,0 0 0,0-1-1,0 2 1,2 40 401,-3-36-303,-1 55 405,-3 0 0,-3-1 0,-2 0 0,-27 88 1,-98 228 2254,83-241-2364,0 11-3645,50-167-8828,5-22 9897,11-2 209</inkml:trace>
</inkml:ink>
</file>

<file path=ppt/ink/ink1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2:21.846"/>
    </inkml:context>
    <inkml:brush xml:id="br0">
      <inkml:brushProperty name="width" value="0.05" units="cm"/>
      <inkml:brushProperty name="height" value="0.05" units="cm"/>
    </inkml:brush>
  </inkml:definitions>
  <inkml:trace contextRef="#ctx0" brushRef="#br0">16 105 768,'0'0'1286,"0"16"515,-11 104 3388,10-81-3732,-1-26-1147,1-1 1,1 0 0,0 1 0,1-1 0,0 1 0,1-1-1,4 13 1,-6-23-296,1-1 0,-1 1-1,1-1 1,0 1 0,0-1-1,0 1 1,0-1 0,0 0-1,0 1 1,0-1 0,0 0-1,1 0 1,-1 0 0,0 0-1,1 0 1,-1 0 0,1 0-1,-1 0 1,1 0 0,-1-1-1,1 1 1,0-1 0,-1 1-1,1-1 1,2 1 0,0-1-19,0-1 0,0 1 0,0-1 0,-1 0 0,1 1 0,0-2-1,0 1 1,0 0 0,-1-1 0,7-3 0,2-2-112,-1-1 0,0 0 0,0-1 0,0-1-1,12-13 1,-9 6-143,-1 0-1,0-1 0,-1 0 1,-1-1-1,-1 0 1,12-32-1,-17 36-703,-1-1-1,-1 0 1,0 0-1,0-1 1,-1-27-1,-2 44 883,1-1 1,-1 1-1,1-1 0,-1 1 1,1-1-1,0 1 0,-1-1 1,1 1-1,0 0 0,-1-1 1,1 1-1,0 0 1,-1-1-1,1 1 0,0 0 1,0 0-1,-1 0 0,1 0 1,0 0-1,-1 0 0,1 0 1,0 0-1,0 0 0,-1 0 1,1 0-1,0 0 0,0 0 1,-1 1-1,1-1 1,0 0-1,-1 1 0,1-1 1,0 0-1,-1 1 0,1-1 1,0 1-1,-1-1 0,1 1 1,-1-1-1,1 1 0,-1-1 1,1 1-1,-1 0 0,0-1 1,1 1-1,-1-1 1,1 2-1,-2 21 105,1-14 274,-1 0 0,1 0-1,1-1 1,0 1-1,0 0 1,3 9-1,-4-16-208,1 0 0,0-1 1,0 1-1,0 0 0,0 0 0,1 0 0,-1-1 0,0 1 0,1 0 0,-1-1 1,1 1-1,0-1 0,-1 0 0,1 1 0,0-1 0,0 0 0,0 0 0,0 0 0,0-1 1,0 1-1,0 0 0,0-1 0,0 1 0,0-1 0,0 0 0,0 1 0,0-1 0,0 0 1,3-1-1,13 2 208,-1-2 0,0 0 0,0-1 0,21-5 0,-29 4-296,1-1 1,-1 1-1,-1-2 0,1 1 0,0-1 1,-1 0-1,0-1 0,14-12 0,-19 13-4,0 1-1,0-1 0,0 0 1,0-1-1,-1 1 0,0 0 1,0-1-1,0 1 0,-1-1 1,0 0-1,0 1 0,-1-1 1,1 0-1,-1 0 0,0 1 1,-1-9-1,0 10 5,1 3 24,0 0-1,0 0 1,0 0-1,0 0 1,-1 0-1,1 0 1,0 0-1,-1 0 1,1 1 0,-1-1-1,1 0 1,-1 0-1,1 0 1,-1 0-1,0 1 1,1-1-1,-1 0 1,0 1 0,0-1-1,0 1 1,1-1-1,-1 1 1,0-1-1,0 1 1,0-1-1,0 1 1,0 0-1,0-1 1,0 1 0,0 0-1,0 0 1,0 0-1,0 0 1,0 0-1,0 0 1,0 0-1,-1 0 1,-1 0 24,1 0 0,-1 1 0,1-1 0,-1 1 0,1-1 0,-1 1 1,1 0-1,0 0 0,-1 0 0,1 0 0,0 0 0,0 0 0,0 1 0,-1-1 0,-1 4 0,-6 6 153,1 1 0,0 0 0,1 1-1,1-1 1,0 2 0,0-1 0,2 1 0,-8 26 0,7-13 95,1 0 1,2 0-1,-1 54 1,4-79-316,1 0 0,-1 0-1,0 0 1,0 1 0,1-1 0,-1 0 0,1 0 0,0 0 0,0 0-1,0 0 1,0 0 0,0 0 0,0 0 0,0 0 0,1 0-1,-1-1 1,1 1 0,-1 0 0,1-1 0,-1 1 0,1-1 0,0 0-1,0 0 1,0 1 0,0-1 0,0 0 0,0-1 0,0 1 0,0 0-1,0-1 1,1 1 0,-1-1 0,0 1 0,0-1 0,0 0-1,1 0 1,-1 0 0,3-1 0,1 1-323,1 0-1,-1-1 1,0 0-1,1 0 1,-1-1-1,0 0 1,0 0 0,0 0-1,0-1 1,-1 0-1,1 0 1,-1 0-1,7-6 1,52-54-3928,-45 37 3208</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1:55:20.240"/>
    </inkml:context>
    <inkml:brush xml:id="br0">
      <inkml:brushProperty name="width" value="0.05" units="cm"/>
      <inkml:brushProperty name="height" value="0.05" units="cm"/>
    </inkml:brush>
  </inkml:definitions>
  <inkml:trace contextRef="#ctx0" brushRef="#br0">145 28 1681,'0'3'187,"1"9"923,-1 0-1,-1 0 0,0 0 1,0-1-1,-1 1 1,-1 0-1,-7 20 1,-37 103 7281,24-62-5356,11-35-1185,-12 75 0,5-15-1014,16-55-1760,3-40-377,3-6-356,13-27-989,-8 7 1533,116-214-5288,-16 26 5627,-88 180 1984,1 1-1,30-34 1,-50 62-1064,0 1 0,0 0 0,0-1 0,1 1 0,-1 0 0,0-1 0,0 1 0,1 0 0,-1 0 0,1 0 0,-1 0 0,1 0 0,0 1 0,-1-1 0,1 0 0,-1 1 0,1-1 0,0 1 0,0 0 0,-1-1 0,1 1 0,0 0 0,0 0 0,-1 0 0,1 0 0,0 1 0,0-1 0,-1 0 0,1 1 0,0-1 0,0 1 0,-1-1 0,1 1-1,-1 0 1,1 0 0,-1 0 0,1 0 0,-1 0 0,1 0 0,1 2 0,0 1 143,1 0 0,-1 0-1,0 1 1,-1-1-1,1 1 1,-1-1 0,0 1-1,0 0 1,0 0 0,-1 0-1,0 0 1,0 0-1,1 7 1,1 17 177,-2 0 0,-1 0 1,-1-1-1,-1 1 0,-2 0 0,0-1 1,-11 34-1,-16 65-738,57-178-6223,34-43 4298,-35 56 1404,-8 13 807,2 0 0,0 1 0,2 2 0,0 0 0,48-37 0,-52 46 320,0 2 0,0 0 0,1 1 0,1 0 0,0 2 0,0 0-1,0 1 1,1 1 0,33-5 0,-48 10-203,-1 1-1,1 0 1,0 0-1,-1 1 1,1-1-1,0 1 1,-1 0 0,1 0-1,-1 0 1,0 1-1,1 0 1,-1-1-1,0 2 1,0-1-1,0 0 1,0 1 0,0 0-1,-1 0 1,1 0-1,-1 0 1,0 0-1,0 1 1,0-1-1,0 1 1,-1 0 0,1 0-1,-1 0 1,0 0-1,0 1 1,2 6-1,1 4 82,-1 0 1,0 0-1,-1 0 0,0 0 0,-2 1 0,0-1 0,-1 30 0,-3-21-259,-1 0 1,-1 0-1,-1-1 0,-14 34 0,-21 42-2943,-4 13-8787,42-100 9229,3-6-943</inkml:trace>
</inkml:ink>
</file>

<file path=ppt/ink/ink1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2:22.198"/>
    </inkml:context>
    <inkml:brush xml:id="br0">
      <inkml:brushProperty name="width" value="0.05" units="cm"/>
      <inkml:brushProperty name="height" value="0.05" units="cm"/>
    </inkml:brush>
  </inkml:definitions>
  <inkml:trace contextRef="#ctx0" brushRef="#br0">157 10 416,'0'0'91,"0"0"-1,0-1 0,0 1 1,0 0-1,0-1 0,0 1 1,0 0-1,0 0 1,0-1-1,0 1 0,0 0 1,0-1-1,0 1 0,0 0 1,0 0-1,0-1 0,0 1 1,0 0-1,0 0 1,0-1-1,0 1 0,-1 0 1,1 0-1,0-1 0,0 1 1,0 0-1,0 0 1,-1 0-1,1-1 0,0 1 1,0 0-1,-1 0 0,1 0 1,0 0-1,0-1 1,-1 1-1,1 0 0,0 0 1,0 0-1,-1 0 0,1 0 1,0 0-1,0 0 0,-1 0 1,1 0-1,0 0 1,-1 0-1,1 0 0,0 0 1,0 0-1,-1 0 0,-17 13 1871,-17 27-597,34-38-1077,-11 13 228,-5 5 230,-22 38 1,35-51-721,0 0-1,1 0 1,0 0-1,0 1 1,1-1-1,0 1 1,0-1-1,1 1 1,-1 15-1,2-14-32,2 16-68,-2-24 73,0 0 0,1 0 0,-1-1 0,1 1 0,-1 0 0,1-1 0,-1 1 1,1 0-1,-1-1 0,1 1 0,-1-1 0,1 1 0,0-1 0,-1 1 1,1-1-1,0 1 0,0-1 0,-1 0 0,1 1 0,0-1 0,0 0 0,0 0 1,-1 0-1,1 1 0,0-1 0,0 0 0,0 0 0,1 0 0,5 0-7,-1 1-1,0 1 1,1-1 0,-1 1-1,0 0 1,0 1-1,0-1 1,7 5 0,-10-6 55,-1 1 1,1-1-1,0 0 1,-1 1-1,0 0 1,1 0-1,-1 0 1,0 0-1,0 0 1,0 0-1,0 0 1,0 1-1,-1-1 1,1 0-1,-1 1 1,1 0-1,-1-1 1,0 1-1,0 0 1,1 4-1,-3-1-49,0-1-1,-1 0 1,0 1-1,0-1 1,0 0-1,0 0 1,-1-1-1,0 1 1,0 0 0,0-1-1,0 1 1,-1-1-1,0 0 1,0-1-1,0 1 1,0 0-1,0-1 1,-1 0 0,0 0-1,0-1 1,1 1-1,-1-1 1,-1 0-1,1 0 1,0 0-1,-8 0 1,3 4-1434,10-6 1343,0 0 0,0-1 1,0 1-1,0 0 1,0-1-1,-1 1 1,1 0-1,0 0 0,0 0 1,0-1-1,0 1 1,0 0-1,0 0 1,0-1-1,0 1 0,-1 0 1,1 0-1,0 0 1,0-1-1,0 1 1,0 0-1,-1 0 0,1 0 1,0 0-1,0-1 1,0 1-1,-1 0 1,1 0-1,0 0 0,0 0 1,-1 0-1,1 0 1,0 0-1,0 0 1,-1 0-1,1 0 1,0 0-1,0 0 0,-1 0 1,1 0-1,0 0 1,0 0-1,-1 0 1,1 0-1,0 0 0,0 0 1,-1 0-1,1 0 1,0 0-1,0 0 1,-1 1-1,1-1 0,0 0 1,0 0-1,0 0 1,-1 0-1,1 1 1,0-1-1,0 0 0,0 0 1,0 0-1,0 1 1,-1-1-1,1 0 1,0 0-1,0 1 0,0-1 1,0 1-1,0-15-1428</inkml:trace>
</inkml:ink>
</file>

<file path=ppt/ink/ink1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2:22.529"/>
    </inkml:context>
    <inkml:brush xml:id="br0">
      <inkml:brushProperty name="width" value="0.05" units="cm"/>
      <inkml:brushProperty name="height" value="0.05" units="cm"/>
    </inkml:brush>
  </inkml:definitions>
  <inkml:trace contextRef="#ctx0" brushRef="#br0">0 72 736,'1'1'152,"0"-1"0,0 1 0,-1-1 0,1 1-1,0 0 1,0-1 0,-1 1 0,1 0 0,0 0-1,-1-1 1,1 1 0,-1 0 0,1 0 0,-1 0-1,0 0 1,1 0 0,-1 0 0,0 0 0,1 0 0,-1 0-1,0 0 1,0 0 0,0 0 0,0 0 0,0 0-1,0 0 1,0 1 0,-1 44 2512,1-32-1474,0 1-210,1 0 0,0-1 0,1 1 0,1-1 0,7 24 0,-9-34-892,0-1 0,0 1 0,0-1 0,1 0 0,0 1 0,-1-1 0,1 0 0,0 0 0,1 0 0,-1 0 0,0 0 0,1-1 0,0 1-1,-1-1 1,1 0 0,0 1 0,0-1 0,0-1 0,1 1 0,-1 0 0,0-1 0,1 0 0,-1 1 0,1-1 0,-1-1 0,1 1 0,5 0 0,6 0-200,-1-2 1,1 0-1,-1 0 1,0-1 0,1-1-1,-1 0 1,20-9-1,-26 9-18,-1-1 1,0 0-1,0-1 0,0 0 0,-1 0 0,0 0 1,0-1-1,0 0 0,0 0 0,-1-1 0,0 1 1,-1-1-1,1 0 0,5-15 0,-7 16 123,0-1-1,0 1 0,-1-1 1,-1 0-1,1 0 1,-1 1-1,0-1 0,0 0 1,-1 0-1,0 0 0,0 0 1,-1 0-1,0 0 1,0 0-1,0 0 0,-5-12 1,3 13 93,1 2 0,0-1 0,-1 0 0,0 0 1,-1 1-1,1 0 0,0-1 0,-1 1 0,0 0 0,0 1 1,-1-1-1,1 1 0,0 0 0,-1 0 0,0 0 0,0 1 1,0 0-1,0 0 0,0 0 0,0 0 0,-11-1 0,3 0-137,0 1 0,0 1-1,0 0 1,0 1 0,-1 1-1,1 0 1,0 0 0,0 1-1,0 1 1,1 0-1,-15 6 1,-24 16-8905</inkml:trace>
</inkml:ink>
</file>

<file path=ppt/ink/ink1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2:24.758"/>
    </inkml:context>
    <inkml:brush xml:id="br0">
      <inkml:brushProperty name="width" value="0.05" units="cm"/>
      <inkml:brushProperty name="height" value="0.05" units="cm"/>
    </inkml:brush>
  </inkml:definitions>
  <inkml:trace contextRef="#ctx0" brushRef="#br0">65 79 80,'0'0'56,"0"0"0,-1 1 0,1-1-1,0 0 1,0 0 0,0 0 0,0 1 0,0-1 0,0 0 0,-1 0 0,1 0-1,0 1 1,0-1 0,0 0 0,-1 0 0,1 0 0,0 0 0,0 0-1,0 0 1,-1 1 0,1-1 0,0 0 0,0 0 0,-1 0 0,1 0 0,0 0-1,0 0 1,-1 0 0,1 0 0,0 0 0,0 0 0,-1 0 0,1 0-1,0 0 1,0 0 0,0 0 0,-1 0 0,1-1 0,0 1 0,0 0-1,-1 0 1,1 0 0,0 0 0,0 0 0,0 0 0,-1-1 0,1 1 0,0 0-1,0 0 1,0 0 0,0 0 0,0-1 0,-1 1 0,1 0 0,-2-21 4465,2 17-4100,0 0 0,1-1-1,-1 1 1,1 0-1,0 0 1,0 0-1,1 0 1,-1 1 0,4-8-1,0 4 67,6 2 2761,-11 9-2757,8 280 2630,-1-296-3627,-7-53 407,0 63 118,-1 2-5,1 0 0,0 0 0,-1 0 0,1 0 0,0 0 0,-1 0 0,1-1 0,0 1 1,-1 0-1,1 0 0,0 0 0,-1 0 0,1 0 0,0 0 0,0 0 0,-1 1 0,1-1 1,0 0-1,-1 0 0,1 0 0,0 0 0,-1 0 0,1 0 0,0 0 0,0 1 0,-1-1 1,1 0-1,0 0 0,0 0 0,-1 1 0,1-1 0,0 0 0,0 0 0,-1 1 0,1-1 1,0 0-1,0 1 0,0 259 1162,0-259-1400,-19-2-8085,15 1 7383,0-1-1,0 1 0,-1 0 0,1 0 1,0 0-1,0 0 0,-1 1 1,1 0-1,-7 2 0,-4 10-233</inkml:trace>
</inkml:ink>
</file>

<file path=ppt/ink/ink1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2:25.198"/>
    </inkml:context>
    <inkml:brush xml:id="br0">
      <inkml:brushProperty name="width" value="0.05" units="cm"/>
      <inkml:brushProperty name="height" value="0.05" units="cm"/>
    </inkml:brush>
  </inkml:definitions>
  <inkml:trace contextRef="#ctx0" brushRef="#br0">42 105 208,'0'0'467,"-1"0"-292,-1 0-1,1-1 1,-1 1-1,1 0 1,-1 0-1,1-1 1,-1 1-1,1-1 1,-1 1 0,1-1-1,0 1 1,-1-1-1,0-1 1,-9-28 5355,11 30-5186,-8 5 6183,8-5-6184,0 1 1,-1-1-1,1 0 1,0 1-1,0-1 1,0 1-1,0-1 1,-1 1-1,1-1 1,0 1-1,0-1 1,0 1-1,1 3-90,1-1 0,-1 1 0,1 0-1,0-1 1,0 0 0,0 1 0,0-1 0,0 0 0,1 0-1,-1 0 1,1 0 0,0-1 0,0 1 0,4 2 0,55 34 1236,-46-29-1240,-7-6-205,0 0-1,0 0 1,0 0 0,1-1 0,0-1 0,-1 0 0,1 0-1,0-1 1,0 0 0,0-1 0,17-1 0,-20 1-42,-5 0 81,-2-27-94,-1 20 1,0 1-1,1-1 1,0 1 0,0-1 0,1 1-1,0-1 1,0 1 0,1 0-1,-1-1 1,1 1 0,1 0-1,-1 0 1,1 0 0,0 1 0,0-1-1,1 1 1,0-1 0,0 1-1,0 0 1,5-4 0,-5 5-53,0-1 0,0 1 0,1 0 0,-1 1 0,1-1 1,0 1-1,0 0 0,0 0 0,0 0 0,0 1 0,1 0 0,-1 0 0,11-2 0,-31 25-4253,-1-10-1024,0 2-1,-26 25 1,33-27 3043</inkml:trace>
</inkml:ink>
</file>

<file path=ppt/ink/ink1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2:26.330"/>
    </inkml:context>
    <inkml:brush xml:id="br0">
      <inkml:brushProperty name="width" value="0.05" units="cm"/>
      <inkml:brushProperty name="height" value="0.05" units="cm"/>
    </inkml:brush>
  </inkml:definitions>
  <inkml:trace contextRef="#ctx0" brushRef="#br0">47 38 176,'0'-30'2487,"0"23"596,0 21-1556,3 24-237,1 0-1,2 0 1,12 43 0,8 49-84,-22-73-1005,-2 75 0,-3-70-160,0-48-185,-1 1 0,-1-1 0,0 1 0,-1-1 0,0 0 0,-1 0 0,-1-1 0,0 1 0,-10 14 0,-20 49-844,28-65-1070,1-17-838,-1-23-407,8-6 1716</inkml:trace>
</inkml:ink>
</file>

<file path=ppt/ink/ink1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2:28.093"/>
    </inkml:context>
    <inkml:brush xml:id="br0">
      <inkml:brushProperty name="width" value="0.05" units="cm"/>
      <inkml:brushProperty name="height" value="0.05" units="cm"/>
    </inkml:brush>
  </inkml:definitions>
  <inkml:trace contextRef="#ctx0" brushRef="#br0">24 313 128,'0'0'1860,"-21"2"2502,20 3-3721,1-4-539,0 0 0,-1 0 0,1 0 0,0 0 0,0 0 0,0 0 0,0 0 0,0 0 0,0 0 0,0-1 0,0 1 0,0 0 0,0 0 0,0 0 0,1 0 1,-1 0-1,0 0 0,0 0 0,1-1 0,-1 1 0,1 0 0,-1 0 0,1 0 0,-1-1 0,1 1 0,0 0 0,-1-1 0,1 1 0,0 0 0,-1-1 1,1 1-1,0-1 0,0 1 0,0-1 0,-1 1 0,1-1 0,2 1 0,-1-1 12,0 1 0,1 1 0,-1-1 1,0 0-1,0 0 0,0 1 0,0-1 0,0 1 0,0-1 0,-1 1 0,1 0 1,1 2-1,17 14 528,-5-14-514,0-1 0,0-1 0,0 0 0,0-1-1,0 0 1,0-1 0,23-3 0,11 1 58,281-14 1084,226-14-451,-333 18-198,-186 10-468,49-8 0,-49 4-31,52-1 0,139-4-31,-206 11-89,23 1 29,-1-2-1,1-2 1,71-14 0,-55 6-2,1 3 0,0 3-1,0 2 1,71 7 0,-10-2 166,-117-2-171,64 1 187,-1-3 0,105-17-1,-105 10-43,0 2 0,128 6-1,-118 3 76,152-15 1,-146-1-129,-14 1-47,134-6 0,-25 4 252,-175 15-302,156-30 535,-98 17-122,96-8-1,22-4-42,-130 15-166,0 2-1,61 0 1,91-8 2708,-42 6-1233,-1-1-452,440 11 1165,-596 1-2389,0-1-1,0 1 0,0 0 1,1 0-1,-1 0 0,0 0 1,6 4-1,-6-3-2,0-1 0,0 1 0,0-1 0,0 0 0,0 0 0,0 0 0,8 0 0,-2 1 7,0-1 1,0 1-1,0 1 1,0 0-1,0 1 0,-1-1 1,1 2-1,-1-1 1,8 7-1,-8-6-7,-4-1 54,-1 1-1,1 0 1,-1 0-1,0 0 0,0 1 1,-1 0-1,0 0 1,0-1-1,0 2 0,0-1 1,-1 0-1,0 0 0,1 11 1,11 22 176,-4-12-247,-1-1 0,8 42 0,0-1 0,-8-24 0,-2-1 0,-2 1 0,-2 0 0,-3 61 0,0-67 0,0 99 0,0-125 0</inkml:trace>
</inkml:ink>
</file>

<file path=ppt/ink/ink1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2:29.219"/>
    </inkml:context>
    <inkml:brush xml:id="br0">
      <inkml:brushProperty name="width" value="0.05" units="cm"/>
      <inkml:brushProperty name="height" value="0.05" units="cm"/>
    </inkml:brush>
  </inkml:definitions>
  <inkml:trace contextRef="#ctx0" brushRef="#br0">6254 1 32767,'-2'2'0,"1"1"0,0-1 0,0 1 0,-1-1 0,1 1 0,-1-1 0,0 0 0,1 0 0,-1 0 0,0 0 0,0 0 0,-1-1 0,1 1 0,0 0 0,-1-1 0,1 0 0,-5 3 0,-48 19 0,-14-10 0,0-3 0,-1-4 0,-105-2 0,109-4 0,-36 1 0,-146-17 0,110 2 0,-245 10 0,201 6 0,77 0 0,-107 15 0,-100 24 0,241-38 0,55-3 0,1 0 0,-1 1 0,1 1 0,-24 5 0,-57 14 0,49-9 0,-82 12 0,84-18 0,-169 23 0,171-24 0,0-3 0,-68-4 0,22-1 0,-1894 3 0,1963 2 0,0 0 0,0 1 0,0 1 0,-33 11 0,34-8 0,0-2 0,-1 0 0,1-2 0,-34 3 0,32-5 0,0 2 0,0 0 0,-40 12 0,-9 2 0,-97 25 0,96-21 0,47-17 0,20-3 0,0-1 0,1 1 0,-1-1 0,0 1 0,1 1 0,-1-1 0,1 0 0,-6 4 0,-2 0 0,1-1 0,-1 0 0,0-1 0,0 0 0,0-1 0,0 0 0,-1 0 0,1-2 0,-1 1 0,1-1 0,-19-3 0,14 2 0,1 0 0,0 1 0,0 1 0,-1 1 0,-21 4 0,12-4 0,15-2 0</inkml:trace>
</inkml:ink>
</file>

<file path=ppt/ink/ink1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2:29.571"/>
    </inkml:context>
    <inkml:brush xml:id="br0">
      <inkml:brushProperty name="width" value="0.05" units="cm"/>
      <inkml:brushProperty name="height" value="0.05" units="cm"/>
    </inkml:brush>
  </inkml:definitions>
  <inkml:trace contextRef="#ctx0" brushRef="#br0">0 99 32575,'0'0'-2465,"0"-21"-6803,0 1 3377,11-6 160,2-5 1217</inkml:trace>
</inkml:ink>
</file>

<file path=ppt/ink/ink1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2:33.435"/>
    </inkml:context>
    <inkml:brush xml:id="br0">
      <inkml:brushProperty name="width" value="0.05" units="cm"/>
      <inkml:brushProperty name="height" value="0.05" units="cm"/>
    </inkml:brush>
  </inkml:definitions>
  <inkml:trace contextRef="#ctx0" brushRef="#br0">236 180 64,'0'0'83,"33"-6"496,-28 0-431,0 0 0,0 0 0,0 0 0,-1-1 1,0 0-1,0 0 0,0 0 0,-1 0 0,-1-1 1,3-8-1,-5 15 175,0-39 3758,1 38-3958,-1 0 0,0 0-1,0 1 1,0-1 0,-1 0-1,1 0 1,0 0 0,-1 1-1,1-1 1,-1 0 0,1 0-1,-1 1 1,0-1 0,0 0-1,0 1 1,0-1 0,0 1-1,0-1 1,-2-1 0,0 1-10,0 1 0,0-1 0,0 1 0,-1 0 0,1 0 0,0 0-1,-1 0 1,1 0 0,-7 0 0,2 0 18,1 1 0,-1 0-1,0 0 1,0 0 0,0 1-1,0 0 1,1 1-1,-1 0 1,1 0 0,-1 0-1,1 1 1,0 0 0,0 1-1,0-1 1,0 1 0,-11 9-1,6-3-36,2 0 0,-1 1 1,1 0-1,1 1 0,0 0 0,1 0 0,0 1 0,-6 13 0,7-10-52,1 0-1,1 0 1,0 1-1,2 0 0,-1-1 1,2 1-1,0 0 0,1 0 1,1 1-1,1-1 0,4 27 1,-5-39-41,1-1 1,1 0 0,-1 0 0,1 0 0,-1 0-1,1 0 1,0 0 0,1 0 0,-1 0 0,1-1-1,-1 1 1,1-1 0,0 0 0,1 0 0,-1 0-1,0 0 1,1 0 0,0-1 0,-1 0 0,1 1-1,0-1 1,0-1 0,0 1 0,0-1 0,1 1-1,-1-1 1,0 0 0,6 0 0,12 2-346,-1-2-1,1 0 1,0-1 0,28-4 0,-48 4 257,7-1-359,-1 1-1,1-1 1,0-1-1,-1 1 1,0-2-1,1 1 1,-1-1 0,0 0-1,0-1 1,0 0-1,-1 0 1,0 0-1,1-1 1,-1-1-1,-1 1 1,1-1-1,-1 0 1,0 0-1,-1-1 1,1 0-1,-1 0 1,6-12 0,0-5-478</inkml:trace>
</inkml:ink>
</file>

<file path=ppt/ink/ink1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2:34.103"/>
    </inkml:context>
    <inkml:brush xml:id="br0">
      <inkml:brushProperty name="width" value="0.05" units="cm"/>
      <inkml:brushProperty name="height" value="0.05" units="cm"/>
    </inkml:brush>
  </inkml:definitions>
  <inkml:trace contextRef="#ctx0" brushRef="#br0">1 63 176,'3'-11'456,"9"-22"421,-12 32-781,1 0 1,-1-1-1,1 1 1,-1 0-1,1 0 0,0 0 1,-1 0-1,1 0 1,0 1-1,0-1 1,0 0-1,0 0 1,-1 0-1,1 1 0,0-1 1,0 0-1,0 1 1,1-1-1,-1 1 1,0-1-1,0 1 1,2-1-1,-2 2-17,0-1 0,1 1 0,-1-1 1,0 1-1,0-1 0,0 1 0,0 0 0,0 0 0,-1 0 1,1-1-1,0 1 0,0 0 0,0 0 0,-1 0 0,1 0 0,-1 0 1,1 1-1,0-1 0,-1 0 0,0 0 0,1 0 0,-1 0 0,0 2 1,11 37 821,-9-29-546,7 37 227,-2 1 0,-3 0 0,-2 84 0,-2-101-522,0-31-60,0-1 1,0 1-1,0-1 1,-1 1-1,1 0 1,0-1-1,0 1 1,0 0-1,0-1 1,1 1-1,-1-1 1,0 1-1,0 0 0,0-1 1,0 1-1,1-1 1,-1 1-1,0-1 1,0 1-1,1-1 1,-1 1-1,0-1 1,1 1-1,-1-1 1,1 1-1,-1-1 1,1 1-1,-1-1 1,1 0-1,-1 1 0,1-1 1,0 1-1,17-11-174,14-30-345,60-140-729,-92 179 1272,1 0 0,-1-1 0,1 1 0,-1 0 0,1 0 0,0-1 0,0 1 0,-1 0 0,1 0 0,0 0 0,0 0 0,0 0 0,0 0 0,0 0 0,0 0 0,0 1 0,1-1-1,-1 0 1,0 1 0,0-1 0,1 0 0,-1 1 0,0 0 0,3-1 0,-2 1 13,-1 1 0,1 0 0,-1-1 0,1 1 0,-1 0 0,0 0 0,1 0 0,-1 0 0,0 0 0,0 0 0,0 0 0,0 0 0,0 0 0,0 1 0,0-1 0,0 0 0,-1 1 0,2 1 0,5 13 237,0 1 0,-1 0-1,4 18 1,-6-21-174,1 2-52,-2-4 39,1 0 0,0-1 0,11 21 0,-14-30-124,0 0-1,1 0 1,-1 1 0,1-1-1,0 0 1,0 0 0,-1 0 0,1-1-1,1 1 1,-1 0 0,0-1-1,0 0 1,0 1 0,1-1 0,-1 0-1,1 0 1,-1 0 0,1 0-1,-1-1 1,1 1 0,0-1 0,4 1-1,-4-1-148,1 0-1,-1 0 1,0 0 0,1-1-1,-1 1 1,0-1-1,0 0 1,1 0 0,-1 0-1,0 0 1,0-1-1,0 1 1,0-1-1,0 0 1,-1 1 0,1-2-1,4-3 1,-2 0-204,0-1 0,-1 0 0,0 0 0,0 0 0,-1 0 0,5-14 0,34-124-968,-42 145 1380,0 1 0,0-1 1,0 0-1,0 1 0,0-1 1,1 0-1,-1 0 0,0 1 1,0-1-1,1 0 0,-1 0 0,0 1 1,0-1-1,1 0 0,-1 0 1,0 0-1,1 1 0,-1-1 0,0 0 1,1 0-1,-1 0 0,0 0 1,1 0-1,-1 0 0,0 0 0,1 0 1,-1 0-1,0 0 0,1 0 1,-1 0-1,0 0 0,1 0 1,-1 0-1,1 0 0,-1 0 0,0 0 1,1 0-1,-1 0 0,0-1 1,0 1-1,1 0 0,-1 0 0,0 0 1,1-1-1,-1 1 0,0 0 1,0 0-1,1-1 0,-1 1 0,0 0 1,0 0-1,0-1 0,1 1 1,-1 0-1,0-1 0,0 1 1,0 0-1,0-1 0,0 1 0,0 0 1,0-1-1,0 0 0,11 32 1343,-2 24 208,-4-24-435,13 44 1,-16-66-1030,2 0 0,-1 0-1,2 0 1,-1 0 0,1-1 0,0 0 0,1 0 0,0 0 0,7 7-1,-12-13-104,1 0 0,0 0 0,0-1 0,1 1 0,-1-1 0,0 1 0,1-1 0,-1 0 0,0 1 0,1-1 0,0-1 0,-1 1 0,1 0 0,-1-1 0,1 1-1,0-1 1,0 0 0,-1 1 0,1-2 0,5 1 0,-3-2-28,0 1 0,-1-1-1,1 1 1,0-1 0,-1-1 0,1 1-1,-1-1 1,0 1 0,0-1 0,7-7-1,-4 3-35,0 1-1,-1-2 0,0 1 0,0-1 0,-1 0 0,0 0 0,0 0 0,-1-1 0,0 0 0,0 1 0,3-19 0,-5 16 12,-1 0 1,0 0-1,0 0 0,-2 0 0,1 0 0,-4-14 0,4 22 60,-1 1 0,0-1 0,0 0 0,0 0 0,0 1 0,0-1 0,0 1 0,-1-1 0,1 1 0,-1 0 0,0-1 0,0 1 0,0 0 0,0 0 0,0 0 0,0 1 0,-1-1 0,1 0 0,0 1 0,-1-1 0,1 1-1,-1 0 1,0 0 0,1 0 0,-1 0 0,0 1 0,0-1 0,-5 0 0,0 1-13,-1 0 0,0 0 0,0 1-1,1 0 1,-1 0 0,1 1 0,-1 0 0,1 1-1,0 0 1,0 0 0,0 1 0,0 0 0,-13 9-1,-3 0-321,-1-3-738,13-9-3187</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1:55:20.612"/>
    </inkml:context>
    <inkml:brush xml:id="br0">
      <inkml:brushProperty name="width" value="0.05" units="cm"/>
      <inkml:brushProperty name="height" value="0.05" units="cm"/>
    </inkml:brush>
  </inkml:definitions>
  <inkml:trace contextRef="#ctx0" brushRef="#br0">251 118 1088,'7'-13'568,"1"0"-1,0 1 0,1-1 0,13-12 0,-19 21-147,1 0 1,0 1-1,-1-1 1,1 1-1,1 0 1,-1 0-1,0 1 0,1-1 1,-1 1-1,1 0 1,0 0-1,0 0 1,-1 1-1,1 0 1,0 0-1,6-1 1,-9 3-214,0-1-1,0 1 1,-1-1 0,1 1 0,0 0-1,-1 0 1,1-1 0,-1 1 0,1 0 0,-1 1-1,1-1 1,-1 0 0,0 0 0,1 1 0,-1-1-1,0 0 1,0 1 0,0 0 0,0-1 0,0 1-1,0-1 1,-1 1 0,1 0 0,0 0-1,-1-1 1,0 1 0,1 0 0,-1 0 0,0 1-1,6 60 2408,-5-44-2453,-2 0-1,0 0 1,-1 0-1,-1 0 1,-1 0-1,-1 0 0,0-1 1,-1 0-1,-1 0 1,-1 0-1,0-1 1,-16 23-1,-5 2-422,-1-2 0,-1-1 0,-3-2 0,-48 42 0,78-75 90,0 0-1,-1-1 1,0 0-1,0 0 0,0 0 1,0 0-1,0-1 1,-1 0-1,1 0 1,-1 0-1,1-1 0,-1 0 1,0 0-1,-10 0 1,13-1 72,1 0 0,-1 0 0,1-1 1,-1 1-1,1-1 0,0 0 1,-1 0-1,1 0 0,0 0 1,-1 0-1,1 0 0,0-1 1,0 1-1,0-1 0,0 1 1,0-1-1,0 0 0,1 0 1,-1 1-1,1-1 0,-1-1 1,1 1-1,0 0 0,-1 0 1,1 0-1,0-1 0,1 1 1,-1-1-1,0 1 0,1 0 1,-1-1-1,1 1 0,0-1 1,0-3-1,-1-8-218,1 1 1,0-1-1,1 1 1,1-1-1,0 1 0,1-1 1,0 1-1,1 0 1,1 0-1,8-16 0,5-6 16,2 1-1,28-35 0,-41 58 355,1 0 0,1 1 0,-1 0 0,2 1 0,-1 0 0,1 0 0,0 1 0,1 0 0,0 1 0,0 0 0,1 1 0,0 0 0,0 1 0,0 0 0,13-3 0,-22 8 18,0-1 0,0 1 0,0 0-1,0 0 1,0 0 0,0 1 0,0-1-1,0 1 1,0-1 0,0 1 0,0 0-1,0 0 1,-1 0 0,1 1 0,0-1-1,-1 1 1,1-1 0,3 4 0,-2 0 123,1-1 0,-1 1 1,0 0-1,0 1 0,0-1 1,-1 1-1,0-1 1,3 9-1,1 4 336,-1 0 0,0 1-1,-2 0 1,5 37 0,-5-2-230,-4 57 1,-11-3-5899,9-72-158</inkml:trace>
</inkml:ink>
</file>

<file path=ppt/ink/ink1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2:34.655"/>
    </inkml:context>
    <inkml:brush xml:id="br0">
      <inkml:brushProperty name="width" value="0.05" units="cm"/>
      <inkml:brushProperty name="height" value="0.05" units="cm"/>
    </inkml:brush>
  </inkml:definitions>
  <inkml:trace contextRef="#ctx0" brushRef="#br0">134 0 1249,'-2'0'273,"-1"1"1,1 0-1,-1-1 1,1 1-1,-1 0 1,1 0-1,0 0 1,-1 0-1,1 1 1,0-1-1,0 1 1,0-1 0,0 1-1,0 0 1,0 0-1,1 0 1,-1 0-1,0 0 1,-1 4-1,-29 53 3349,21-36-2056,2-5-444,1 1 1,0 0 0,-5 21-1,10-32-945,1 0 1,1 0-1,0 1 0,0-1 0,0 0 1,1 1-1,0-1 0,1 0 1,0 1-1,3 10 0,-4-18-214,1 1 0,-1-1-1,1 1 1,0-1 0,0 1 0,-1-1 0,1 1-1,0-1 1,0 0 0,0 1 0,1-1-1,-1 0 1,0 0 0,0 0 0,1 0 0,-1 0-1,0 0 1,1 0 0,-1 0 0,1-1 0,-1 1-1,3 0 1,0 0-173,0 0 0,0-1 0,0 1 0,1-1 0,-1 0 0,0 0 0,0-1 0,8-1 0,0-1-660,0 0-1,0-1 1,0-1-1,0 0 1,12-7-1,-9 1 45,1-2 1,-2 0-1,1 0 0,-2-1 1,0-1-1,-1 0 0,0-1 1,-1 0-1,14-30 1,9-9 592,-29 47 559,12-16-264,-10 22 1324,-5 15 2314,-3 32-405,-1-16-1007,4 43 1,-1-65-2008,0 0 1,0-1-1,0 1 0,1 0 1,0-1-1,0 0 0,1 1 1,-1-1-1,1 0 0,1 0 1,7 10-1,-9-14-213,1 0 0,0 0 0,0 0 0,0 0-1,0 0 1,0-1 0,0 1 0,0-1 0,0 0 0,1 0-1,-1 0 1,0 0 0,1-1 0,-1 0 0,1 1 0,-1-1 0,0 0-1,1 0 1,-1-1 0,1 1 0,-1-1 0,0 0 0,1 0-1,-1 0 1,0 0 0,0 0 0,0-1 0,4-1 0,3-3-49,1 1 1,-1-1-1,0-1 1,-1 0-1,1 0 1,-1-1-1,8-9 1,-3 1-150,-1-1 0,19-31 0,-27 41 8,-1-1 0,0 1 0,-1-1 0,0 0 1,0 0-1,-1 0 0,0-1 0,0 1 0,0-15 0,-2 21 95,0 0 0,0-1 0,-1 1 0,1 0 0,-1 0 0,1-1 0,-1 1 0,0 0 0,0 0 0,0 0 0,0 0 0,0 0 0,0 0 0,-1 0 0,1 0-1,-1 1 1,1-1 0,-1 0 0,0 1 0,0-1 0,0 1 0,1 0 0,-1-1 0,0 1 0,-1 0 0,1 0 0,0 1 0,0-1 0,0 0 0,-1 1 0,1-1 0,0 1 0,0 0 0,-4-1 0,-1 1-24,0 0 0,0 0 0,0 0 1,1 1-1,-1 0 0,0 0 0,1 0 1,-1 1-1,1 0 0,-13 6 0,10-3-299,-38 23-2024,21-5-2620</inkml:trace>
</inkml:ink>
</file>

<file path=ppt/ink/ink1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2:34.985"/>
    </inkml:context>
    <inkml:brush xml:id="br0">
      <inkml:brushProperty name="width" value="0.05" units="cm"/>
      <inkml:brushProperty name="height" value="0.05" units="cm"/>
    </inkml:brush>
  </inkml:definitions>
  <inkml:trace contextRef="#ctx0" brushRef="#br0">42 11 768,'-1'-1'472,"-1"0"0,1-1 0,0 2-1,-1-1 1,1 0 0,-1 0 0,1 0-1,-1 1 1,1-1 0,-1 1 0,0-1-1,1 1 1,-1-1 0,0 1 0,1 0-1,-1 0 1,0 0 0,0 0 0,-2 1-1,-2 17 5620,5 7-6026,1 102 3744,1 150-2978,-1-265-1364,0 0 1,1 0 0,1 1-1,0-1 1,0 0-1,1 0 1,1 0-1,0-1 1,1 1-1,0-1 1,7 12-1,-11-22 293,0 0 0,0 0 0,0 1-1,0-1 1,0 0 0,0 0 0,0 0-1,1 0 1,-1 0 0,0-1 0,1 1-1,-1 0 1,0-1 0,1 1 0,-1-1-1,1 1 1,-1-1 0,1 1-1,-1-1 1,1 0 0,0 0 0,-1 0-1,1 0 1,-1 0 0,3-1 0,-1 0-76,0 0 1,0 0-1,0-1 1,-1 1-1,1-1 1,0 0-1,-1 0 1,1 0-1,-1 0 1,1 0-1,2-4 1,4-5-368,-1-1-1,0 1 1,-1-1 0,9-20 0,-2-4-446</inkml:trace>
</inkml:ink>
</file>

<file path=ppt/ink/ink1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2:35.322"/>
    </inkml:context>
    <inkml:brush xml:id="br0">
      <inkml:brushProperty name="width" value="0.05" units="cm"/>
      <inkml:brushProperty name="height" value="0.05" units="cm"/>
    </inkml:brush>
  </inkml:definitions>
  <inkml:trace contextRef="#ctx0" brushRef="#br0">21 74 240,'10'-8'325,"1"0"0,-1 0 0,1 1 0,1 1 0,-1 0 0,1 1 0,0 0 0,0 0 0,1 1 0,-1 1 0,1 0 0,0 1 0,0 0 0,0 1 0,0 1 0,14 0 0,-25 0-195,1 0-1,-1 0 1,0 1-1,1-1 1,-1 1-1,0-1 1,0 1 0,0 0-1,0-1 1,1 1-1,-1 0 1,0 0-1,0 1 1,-1-1-1,1 0 1,0 1-1,0-1 1,-1 1-1,1 0 1,1 1-1,-1 1 105,1 0 0,-1 0 0,0 0 0,0 0 0,-1 0 0,1 0 0,-1 1-1,0-1 1,1 9 0,-1-4-13,-1 1 0,0-1 1,0 0-1,-1 1 0,0-1 0,-1 0 0,0 0 0,0 0 0,-7 16 0,1-10-184,-2-1-1,1 0 1,-2-1-1,0 1 1,0-2-1,-1 0 1,-1 0 0,0-1-1,0-1 1,-1 0-1,-1-1 1,-20 11-1,30-18-69,1-1 1,0 1-1,-1-1 0,1 1 0,-1-1 0,0 0 0,1-1 0,-1 1 1,0-1-1,0 0 0,1 0 0,-1 0 0,-7-2 0,10 1 17,0 1 0,0-1-1,0 0 1,0 0-1,0 0 1,0 0 0,1 0-1,-1 0 1,0 0-1,0-1 1,1 1 0,-1 0-1,1-1 1,-1 1-1,1-1 1,0 0-1,0 0 1,0 1 0,0-1-1,0 0 1,0 0-1,0 0 1,0 0 0,1 0-1,-1 0 1,1 0-1,-1 0 1,1 0 0,0-1-1,0-2 1,0-3 10,0 0 0,1 1-1,0-1 1,0 1 0,1-1 0,-1 1 0,2 0 0,-1-1 0,7-11 0,-8 17 47,0 0 1,1 0-1,-1 1 1,1-1-1,-1 0 1,1 1-1,0-1 1,-1 1-1,1 0 1,0 0-1,0 0 1,0-1-1,0 2 1,0-1-1,0 0 1,0 0-1,0 1 1,0-1 0,1 1-1,-1-1 1,0 1-1,0 0 1,1 0-1,-1 0 1,0 0-1,0 1 1,0-1-1,1 1 1,-1-1-1,0 1 1,0 0-1,0-1 1,0 1-1,0 0 1,0 0-1,0 1 1,0-1-1,2 3 1,7 3 196,-2 1 0,1 0 0,-1 0 0,10 12 0,31 27 168,-46-44-510,-1-1-1,1 1 1,-1-1 0,1 0-1,0-1 1,0 1 0,0 0-1,0-1 1,0 0 0,1 0 0,-1 0-1,8 0 1,-5-1-671,0 1 1,0-1-1,1-1 1,-1 0-1,0 1 1,0-2-1,0 1 1,0-1-1,0-1 1,0 1-1,0-1 1,8-4-1,4-15-1431</inkml:trace>
</inkml:ink>
</file>

<file path=ppt/ink/ink1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2:35.650"/>
    </inkml:context>
    <inkml:brush xml:id="br0">
      <inkml:brushProperty name="width" value="0.05" units="cm"/>
      <inkml:brushProperty name="height" value="0.05" units="cm"/>
    </inkml:brush>
  </inkml:definitions>
  <inkml:trace contextRef="#ctx0" brushRef="#br0">37 110 624,'0'-99'4461,"0"99"-4400,0-1 1,0 1-1,1 0 0,-1 0 0,0-1 1,0 1-1,0 0 0,0 0 0,0-1 1,0 1-1,0 0 0,0 0 0,0-1 1,0 1-1,0 0 0,0 0 1,0-1-1,0 1 0,0 0 0,0 0 1,0-1-1,0 1 0,0 0 0,0 0 1,0-1-1,0 1 0,-1 0 0,1 0 1,0-1-1,0 1 0,0 0 0,0 0 1,-1 0-1,1-1 0,0 1 1,0 0-1,0 0 0,-1 0 0,1 0 1,0 0-1,0 0 0,-1-1 0,1 1 1,0 0-1,0 0 0,-1 0 0,1 0 1,0 0-1,0 0 0,-1 0 1,1 0-1,-6 17 3842,11 149 3518,4 0-4042,-2-48-2259,-6 75-3337,-1-110-7060,0-82 9112,0 0 1,0-1-1,0 1 0,0 0 0,0-1 0,0 1 0,-1 0 0,1 0 0,0-1 0,0 1 0,-1 0 0,1-1 0,0 1 0,0-1 0,-1 1 0,1 0 0,-1-1 0,1 1 0,-1-1 0,1 1 0,-1-1 0,1 1 0,-1-1 0,1 1 0,-1-1 0,1 0 0,-1 1 1,0-1-1,1 0 0,-1 1 0,0-1 0,1 0 0,-1 0 0,0 0 0,1 0 0,-1 0 0,0 0 0,0 1 0,1-2 0,-1 1 0,0 0 0,1 0 0,-1 0 0,0 0 0,0 0 0,1-1 0,-2 1 0,-6 0-1003,-7 0-601</inkml:trace>
</inkml:ink>
</file>

<file path=ppt/ink/ink1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2:35.987"/>
    </inkml:context>
    <inkml:brush xml:id="br0">
      <inkml:brushProperty name="width" value="0.05" units="cm"/>
      <inkml:brushProperty name="height" value="0.05" units="cm"/>
    </inkml:brush>
  </inkml:definitions>
  <inkml:trace contextRef="#ctx0" brushRef="#br0">52 247 992,'-6'-6'913,"-20"-14"486,25 19-984,0 1 1,0-1 0,0 1-1,0 0 1,0 0-1,1-1 1,-1 1 0,0 0-1,0 0 1,0 0-1,0 0 1,0 0 0,0 0-1,0 0 1,0 0 0,0 0-1,0 1 1,0-1-1,-1 1 1,13 8 3287,-2-6-2847,1 0 0,0-1-1,-1 0 1,15 1 0,80-3 1163,-52-1-1741,31 2-131,98-3-51,-172 1-154,0 0 1,0-1-1,0 0 0,0 0 0,0-1 1,0 0-1,-1-1 0,1 0 0,-1 0 1,0-1-1,-1 0 0,1 0 0,-1-1 1,0 0-1,0 0 0,0-1 0,-1 1 1,0-2-1,-1 1 0,1-1 0,-1 1 1,-1-1-1,1-1 0,-2 1 0,1-1 1,-1 1-1,0-1 0,-1 0 0,0 0 1,0 0-1,-1 0 0,0-1 0,-1-12 1,0 21 86,0 0 1,0 0 0,0 1 0,0-1 0,-1 0-1,1 1 1,0-1 0,0 0 0,0 0 0,-1 1 0,1-1-1,0 0 1,-1 1 0,1-1 0,-1 0 0,1 1-1,0-1 1,-1 1 0,1-1 0,-1 1 0,0-1 0,1 1-1,-1-1 1,1 1 0,-1-1 0,0 1 0,1 0-1,-1 0 1,0-1 0,0 1 0,1 0 0,-1 0 0,0 0-1,1-1 1,-1 1 0,0 0 0,0 0 0,1 0-1,-1 0 1,0 0 0,0 1 0,1-1 0,-1 0 0,0 0-1,0 0 1,1 1 0,-1-1 0,0 1 0,-3 0 171,1 0 1,0 0-1,0 1 1,-1-1 0,1 1-1,1 0 1,-1 0 0,0 0-1,0 0 1,-2 3 0,-4 6 500,1 1 0,0 0 1,1 0-1,0 0 1,1 1-1,-5 14 0,7-13-474,0 1 1,0 0-1,1 0 0,1 0 0,1 0 0,0 1 0,1-1 0,0 0 0,4 19 1,-4-30-204,1-1 0,0 1 0,0 0 0,0-1 0,0 1 0,1-1 0,-1 1 0,1-1 0,0 0 0,0 0 0,0 0 0,0 0 0,0 0 0,1 0 0,-1 0 0,1-1 0,0 1 0,0-1 0,3 2 0,-1-1-9,0-1-1,0 0 1,0-1-1,0 1 1,0-1-1,0 0 1,0 0-1,0 0 1,1-1-1,-1 0 1,0 0-1,7-1 1,-2 0-19,-1 0 0,0-1 0,0 0 0,-1-1 1,1 0-1,0 0 0,-1-1 0,0 0 0,0-1 0,0 1 0,0-2 0,-1 1 1,0-1-1,0 0 0,9-10 0,-10 7-417,22-33-849,-20 12-7265</inkml:trace>
</inkml:ink>
</file>

<file path=ppt/ink/ink1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3:24.932"/>
    </inkml:context>
    <inkml:brush xml:id="br0">
      <inkml:brushProperty name="width" value="0.05" units="cm"/>
      <inkml:brushProperty name="height" value="0.05" units="cm"/>
    </inkml:brush>
  </inkml:definitions>
  <inkml:trace contextRef="#ctx0" brushRef="#br0">275 2851 384,'-10'21'19265,"8"-21"-18970,1 0 0,0 0 0,0 0 0,0 0 0,0 0 0,0 0 0,-1-1 0,1 1 0,0-1 0,0 1 0,0 0 0,0-1 0,0 0 1,0 1-1,0-1 0,-1 0 0,19-220 626,0-3-911,-19 10-6,-9 0 1,-52-282-1,-1 195 86,-48-342-228,109 428 162,4 125 93,-1 74-17,0-1-1,-2 1 0,0 0 0,-1 0 0,-9-29 0,11 44-79,1 0-1,-1 0 1,0 0-1,1 0 1,-1 0 0,1-1-1,0 1 1,-1 0-1,1 0 1,0 0-1,0 0 1,-1-1-1,1 1 1,0 0-1,0 0 1,0 0-1,1-1 1,-1-1-1,15 9 448,7 4-245,25-3-212,1-2 1,0-2 0,63-4 0,147-24 48,-188 17-55,211-20-218,168-22-327,-409 45-1019,66-1-1,-104 6 315,-21 0-9208,16 0 9399,-53-1-5655,30-4 2620</inkml:trace>
</inkml:ink>
</file>

<file path=ppt/ink/ink1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3:25.268"/>
    </inkml:context>
    <inkml:brush xml:id="br0">
      <inkml:brushProperty name="width" value="0.05" units="cm"/>
      <inkml:brushProperty name="height" value="0.05" units="cm"/>
    </inkml:brush>
  </inkml:definitions>
  <inkml:trace contextRef="#ctx0" brushRef="#br0">67 1 1169,'-53'0'2536,"40"0"27,40 0-563,28 2-1366,0 3 0,0 2 0,-1 3 0,0 2 0,80 29 0,-122-37-554,1 1-1,-1 0 0,0 1 1,0 1-1,-1 0 1,0 0-1,0 1 0,18 17 1,-24-19 44,0 0 0,0 1 1,-1-1-1,1 1 0,-1 0 0,-1 0 1,1 1-1,-1-1 0,-1 1 0,1 0 1,-2-1-1,1 1 0,-1 0 0,0 0 1,0 15-1,-2-4 223,-1 1 0,0-1 0,-2 0 1,0 0-1,-1 0 0,-1-1 0,-1 0 1,-16 32-1,-9 7 210,-51 66 1,58-86-1101,23-65-14439</inkml:trace>
</inkml:ink>
</file>

<file path=ppt/ink/ink1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4:23.046"/>
    </inkml:context>
    <inkml:brush xml:id="br0">
      <inkml:brushProperty name="width" value="0.05" units="cm"/>
      <inkml:brushProperty name="height" value="0.05" units="cm"/>
    </inkml:brush>
  </inkml:definitions>
  <inkml:trace contextRef="#ctx0" brushRef="#br0">615 667 816,'-1'-1'100,"0"-1"-1,0 1 1,0 0-1,0 0 1,0 0-1,0 0 1,0 0-1,0 0 1,-1 0-1,1 0 1,0 1-1,-1-1 1,1 0-1,0 1 1,-1-1-1,1 1 1,-1 0-1,1-1 1,-1 1-1,1 0 1,-1 0-1,1 0 1,-1 0-1,1 0 1,-3 0-1,-22-5 3992,10-1 9046,-3 1-8976,-25-9-3168,0-5 285,24 11-801,1-1 0,1-1 0,-21-13 0,28 16-241,1-1 0,-1 0 0,1 0 0,1-1 0,0-1 0,0 1 0,1-1 0,0-1 1,-8-13-1,8 10-235,5 10 14,0 0 1,1 0-1,-1-1 1,1 1-1,0-1 0,1 1 1,-1-1-1,1 0 1,0 0-1,-1-9 0,0 7-17,-1 0-1,1 0 0,-1 1 1,-1-1-1,1 1 0,-1 0 1,0 0-1,-1 0 0,1 0 1,-1 1-1,-7-7 0,-19-26 38,1-16-1195,0 1-5994,-9 3-4090,37 47 10554,0 0 1,0 0-1,0 0 1,0 0-1,1 0 0,-1 0 1,1-1-1,0 1 1,-2-6-1,-1-31-2718,4 19 2613</inkml:trace>
</inkml:ink>
</file>

<file path=ppt/ink/ink1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4:23.478"/>
    </inkml:context>
    <inkml:brush xml:id="br0">
      <inkml:brushProperty name="width" value="0.05" units="cm"/>
      <inkml:brushProperty name="height" value="0.05" units="cm"/>
    </inkml:brush>
  </inkml:definitions>
  <inkml:trace contextRef="#ctx0" brushRef="#br0">0 773 448,'0'-126'9493,"0"-62"-6588,1 168-2874,1 0 0,1 1 0,1-1 0,0 1 0,2 0 0,11-28 0,58-111 9,-50 110-28,-19 36 463,-4 7-876,1 0 0,-1-1-1,1 1 1,1 0-1,-1 1 1,5-5-1,-6 7 53,0 0-1,0 1 1,0-1 0,1 1-1,-1-1 1,1 1-1,-1 0 1,1 0-1,-1 0 1,1 1-1,0-1 1,-1 1-1,1-1 1,0 1-1,0 0 1,3 0 0,-2 0 45,0-1 0,0 1 1,1-1-1,-1 0 1,0 0-1,-1-1 1,1 1-1,0-1 1,6-4-1,-9 6 287,14-6-810</inkml:trace>
</inkml:ink>
</file>

<file path=ppt/ink/ink1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4:23.814"/>
    </inkml:context>
    <inkml:brush xml:id="br0">
      <inkml:brushProperty name="width" value="0.05" units="cm"/>
      <inkml:brushProperty name="height" value="0.05" units="cm"/>
    </inkml:brush>
  </inkml:definitions>
  <inkml:trace contextRef="#ctx0" brushRef="#br0">1 387 304,'102'-59'1773,"-33"23"2950,58-33-1328,-63 32-3236,2 3-1,2 3 1,81-26-1,56 6-1082,-169 46-2104,70-2 1,-95 7 2655,0 2 1,0-1 0,0 1-1,-1 1 1,12 4 0,29 6-432,-22-5 416</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1:55:21.023"/>
    </inkml:context>
    <inkml:brush xml:id="br0">
      <inkml:brushProperty name="width" value="0.05" units="cm"/>
      <inkml:brushProperty name="height" value="0.05" units="cm"/>
    </inkml:brush>
  </inkml:definitions>
  <inkml:trace contextRef="#ctx0" brushRef="#br0">0 320 1857,'34'-52'6083,"-34"52"-5978,0 0 0,0 0 0,1-1 0,-1 1 0,0 0 0,0 0 0,0-1 1,0 1-1,0 0 0,0 0 0,1 0 0,-1-1 0,0 1 0,0 0 0,0 0 0,1 0 1,-1 0-1,0 0 0,0 0 0,0-1 0,1 1 0,-1 0 0,0 0 0,0 0 1,1 0-1,-1 0 0,0 0 0,0 0 0,1 0 0,-1 0 0,0 0 0,0 0 0,1 0 1,-1 0-1,0 0 0,0 0 0,1 0 0,-1 0 0,0 0 0,0 1 0,0-1 1,1 0-1,-1 0 0,0 0 0,0 0 0,0 0 0,1 1 0,-1-1 0,0 0 0,0 0 1,0 0-1,0 0 0,0 1 0,1-1 0,-1 0 0,0 0 0,0 1 0,0-1 0,0 0 1,0 1-1,5 17 3511,-5 101 3085,0 2-4084,0 117-6676,0-238 3984,0 0 0,0 0 1,0 0-1,0 0 0,0 1 1,0-1-1,0 0 0,1 0 1,-1 0-1,0 0 0,0 0 1,0 0-1,0 1 0,0-1 1,1 0-1,-1 0 0,0 0 1,0 0-1,0 0 0,0 0 1,1 0-1,-1 0 0,0 0 1,0 0-1,0 0 0,1 0 1,-1 0-1,0 0 0,0 0 1,0 0-1,1 0 0,-1 0 1,0 0-1,0 0 0,0 0 1,0 0-1,1 0 1,-1 0-1,0 0 0,0-1 1,0 1-1,0 0 0,1 0 1,-1 0-1,0 0 0,0 0 1,0 0-1,0-1 0,0 1 1,0 0-1,0 0 0,1 0 1,-1 0-1,0-1 0,0 1 1,0 0-1,0 0 0,0 0 1,0-1-1,0 1 0,0 0 1,0 0-1,0-1 0,9-9-1165,8-18-693,-2 0-1,-1-1 1,-1-1 0,18-59-1,-17 43 1118,25-51 0,-26 71 762,1 0 1,1 2-1,1 0 0,37-43 0,-11 16 41,-26 32 10,0-1 0,22-18 1,-8 9 136,-21 20 263,0-1 0,1 1 0,1 1 0,-1 0 0,1 0 1,1 1-1,-1 0 0,17-6 0,-27 12-239,0 1 0,0 0 0,0 0 1,0 0-1,0 0 0,0 0 0,0 0 0,0 0 0,-1 0 1,1 0-1,0 0 0,0 0 0,0 0 0,0 1 1,0-1-1,0 0 0,0 1 0,-1-1 0,1 1 0,0-1 1,0 1-1,-1-1 0,1 1 0,0-1 0,0 1 0,-1 0 1,1-1-1,-1 1 0,1 0 0,-1 0 0,1 0 0,-1-1 1,1 1-1,-1 0 0,0 0 0,1 0 0,-1 0 0,0 0 1,0-1-1,0 1 0,0 0 0,0 0 0,0 1 1,1 49 4246,-1-39-3055,-4 25 612,-1 0 1,-2 0-1,-1 0 0,-26 69 0,14-45-1048,-28 115-914,45-141-3506,5-146-21236,3 69 22672</inkml:trace>
</inkml:ink>
</file>

<file path=ppt/ink/ink1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4:24.142"/>
    </inkml:context>
    <inkml:brush xml:id="br0">
      <inkml:brushProperty name="width" value="0.05" units="cm"/>
      <inkml:brushProperty name="height" value="0.05" units="cm"/>
    </inkml:brush>
  </inkml:definitions>
  <inkml:trace contextRef="#ctx0" brushRef="#br0">0 28 288,'42'-9'1239,"1"1"1,-1 3-1,75 0 0,-110 6-1056,0 0 1,-1 1-1,1 0 1,0 1-1,-1-1 0,1 1 1,9 6-1,19 7-495,-19-12-371,-1-1-1,0 0 1,1-1 0,-1-1-1,21-1 1,-4 0-368</inkml:trace>
</inkml:ink>
</file>

<file path=ppt/ink/ink1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4:24.545"/>
    </inkml:context>
    <inkml:brush xml:id="br0">
      <inkml:brushProperty name="width" value="0.05" units="cm"/>
      <inkml:brushProperty name="height" value="0.05" units="cm"/>
    </inkml:brush>
  </inkml:definitions>
  <inkml:trace contextRef="#ctx0" brushRef="#br0">1 89 1008,'145'0'8941,"-82"12"-7805,-43-12-1096,71 1-250,0-5 0,95-15 0,189-42-3610,-320 53 1740,82-1 1,-127 11 1463,1 7-83</inkml:trace>
</inkml:ink>
</file>

<file path=ppt/ink/ink1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4:24.882"/>
    </inkml:context>
    <inkml:brush xml:id="br0">
      <inkml:brushProperty name="width" value="0.05" units="cm"/>
      <inkml:brushProperty name="height" value="0.05" units="cm"/>
    </inkml:brush>
  </inkml:definitions>
  <inkml:trace contextRef="#ctx0" brushRef="#br0">1 1 752,'79'0'2594,"-75"1"-2498,0 1 0,-1 0 0,1-1 0,0 2 1,-1-1-1,1 0 0,-1 1 0,0-1 0,0 1 0,0 0 1,0 0-1,0 0 0,3 7 0,10 7-7,25 28-196,-30-32-477,0 0 1,1-1-1,24 20 1,-29-30 512,1 1 0,-1-1 0,0 0 0,1 0 0,-1-1 0,1 0 0,-1 0 0,1-1 0,0 0-1,-1 0 1,12-3 0,10 2-58,177 1 14,-200 1 217,0-1-1,-1 1 1,1 0-1,-1 1 1,0-1-1,1 1 0,-1 0 1,0 1-1,0-1 1,0 1-1,0 0 1,-1 0-1,1 1 1,-1-1-1,0 1 1,0 0-1,5 5 1,8 13 1150,0-1-1,19 36 1,9 11-1730,-34-56 205,1-1 0,0 0 0,1-1-1,0-1 1,0 0 0,20 10 0,-14-9-16,-1 2 1,24 18-1,-37-25 268,1 1-1,0-1 1,-1 1 0,0 0-1,0 1 1,-1-1 0,0 1 0,0 0-1,-1 0 1,4 10 0,2 11-245,-2 1 0,-1 0 0,-2 0 0,0 0 0,-2 56 0,-2-74-497</inkml:trace>
  <inkml:trace contextRef="#ctx0" brushRef="#br0" timeOffset="1">1147 1101 784,'0'31'545,"0"5"-97,0 0-96,0-5-112,-11 2-128,11-8-80,-10-4-176,10 0-192,-11 0-128,0-5-97</inkml:trace>
</inkml:ink>
</file>

<file path=ppt/ink/ink1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4:25.230"/>
    </inkml:context>
    <inkml:brush xml:id="br0">
      <inkml:brushProperty name="width" value="0.05" units="cm"/>
      <inkml:brushProperty name="height" value="0.05" units="cm"/>
    </inkml:brush>
  </inkml:definitions>
  <inkml:trace contextRef="#ctx0" brushRef="#br0">625 0 848,'-21'25'673,"0"2"31,-11-8 64,2 8-15,-6-6-65,4 0-272,2-5-240,2-1-224,7-15-288,6 0-336,6 0-193,-2 0 49,1 0-449</inkml:trace>
  <inkml:trace contextRef="#ctx0" brushRef="#br0" timeOffset="1">301 198 144,'-15'10'224,"0"5"144,0-4-48,-2-1-31,-4 5-65,2 1 16,-3-1 32,-3 6-32,-1 0 0,-2 0-16,3 1-128,5-7-64,-1 0-304,4-15-224,2 0-224</inkml:trace>
</inkml:ink>
</file>

<file path=ppt/ink/ink1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4:25.874"/>
    </inkml:context>
    <inkml:brush xml:id="br0">
      <inkml:brushProperty name="width" value="0.05" units="cm"/>
      <inkml:brushProperty name="height" value="0.05" units="cm"/>
    </inkml:brush>
  </inkml:definitions>
  <inkml:trace contextRef="#ctx0" brushRef="#br0">4399 0 1361,'-49'29'1168,"-2"-3"0,-93 34 0,-113 20 500,176-56-1547,45-17-455,1-1 1,-1-2-1,0-2 1,0-1 0,-42-4-1,-8 1-1094,-324-2-386,384 6 1951,0 0 0,0 1 0,0 2 0,1 0 0,-36 14 0,-124 57 1573,71-26-280,60-32-537,-59 13 0,109-30-923,-13 1-578,-1 0 0,0 0-1,0-2 1,-30-2 0,-5-1-641,43 2 1133,0 0 0,-1-1 0,1-1 1,0 0-1,0 0 0,1-1 0,-12-6 1,-29-10-157,13 8 110,8 2 137,0 1 1,0 2-1,-1 0 0,0 2 1,-42-1-1,-31 10 987,-193 32 0,184-23-921,-221-4-1,233-10-860,-120 1 500,203 2 384,0 1 0,0 0 0,1 2 0,0 0 0,-1 0 0,2 1 0,-1 1 0,-16 10 0,-34 14 277,37-20-188,0 0-1,0-3 1,-1 0-1,-1-2 1,1-1-1,-60 2 1,85-7-228,-1-1 0,1-1 0,0 1 0,0-1 0,0 1 0,0-2 0,0 1 0,0 0 0,0-1 0,1 0 1,-8-6-1,6 4-96,0 1 0,0 1 0,0-1 1,0 1-1,-12-5 0,-19-2-627,15 9 267</inkml:trace>
</inkml:ink>
</file>

<file path=ppt/ink/ink1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4:26.811"/>
    </inkml:context>
    <inkml:brush xml:id="br0">
      <inkml:brushProperty name="width" value="0.05" units="cm"/>
      <inkml:brushProperty name="height" value="0.05" units="cm"/>
    </inkml:brush>
  </inkml:definitions>
  <inkml:trace contextRef="#ctx0" brushRef="#br0">110 126 1617,'18'-76'1323,"-6"27"4714,-38 52-3241,21 3-2620,0-1 1,1 1-1,-1 0 0,1 0 0,0 0 0,1 1 0,-1-1 0,1 1 0,-3 10 0,-2 3 184,-3 8 170,1-1 0,1 1-1,1 1 1,-6 55 0,4 119 572,10-186-1069,0-1 0,2 0-1,0 0 1,1 0-1,0 0 1,2-1 0,-1 1-1,2-1 1,10 20-1,-13-29-102,0-1-1,0 0 1,1 0-1,0 0 1,-1 0-1,2-1 1,-1 1-1,1-1 1,-1 0-1,1-1 1,0 1-1,1-1 0,-1 0 1,0 0-1,1 0 1,0-1-1,0 0 1,-1 0-1,1-1 1,0 1-1,0-1 1,1-1-1,-1 1 1,0-1-1,0 0 1,0 0-1,9-2 1,5-2-625,-1-1 0,0-1 0,-1 0-1,0-2 1,0 0 0,0-1 0,-1 0 0,0-2 0,26-21 0,-3-1-747,-1-2 0,47-57-1,-49 48 1203,-3-2 0,-1-1 0,-3-2 0,-1-1 0,33-82 0,-60 126 527,0-1 1,0 0-1,0 0 1,-1 0-1,0 0 1,0-1-1,-1-12 1,0 19 296,-17 28 446,11-14-806,0 0 1,0 1 0,2-1 0,-1 1 0,2 0-1,0 0 1,-2 17 0,2 101 998,4-84-877,-1-41-293,1 1 0,0-1 1,0 0-1,0 1 0,1-1 1,1 0-1,-1 0 1,1 0-1,0 0 0,1 0 1,0-1-1,7 11 1,-8-13-42,1 0 1,-1 0 0,1 0 0,0-1 0,0 1-1,0-1 1,0 0 0,1 0 0,-1 0-1,1-1 1,-1 1 0,1-1 0,0-1 0,0 1-1,0 0 1,0-1 0,1 0 0,-1-1-1,5 1 1,-4-1-18,17 1 27,0-2 0,24-4 0,-38 3-51,-1 0 0,1 0-1,-1-1 1,0 0 0,0-1-1,0 1 1,0-2 0,12-8 0,-12 7-48,-1 0 1,1 0-1,-1-1 1,-1 0 0,1-1-1,-1 1 1,-1-1 0,1-1-1,-1 1 1,-1-1 0,1 1-1,-2-1 1,1 0 0,4-19-1,-7 22 70,-1 1 0,1-1 0,-1 0 0,0 0 0,0 0 0,0 0 0,-1 1 0,0-1 0,0 0 0,-1 0 0,0 1 0,0-1 0,0 1-1,0 0 1,-1-1 0,0 1 0,0 0 0,0 1 0,-1-1 0,0 0 0,0 1 0,0 0 0,0 0 0,-1 0 0,-8-5 0,8 5 6,-1 1 1,1 0 0,-1 0-1,0 1 1,0 0-1,0 0 1,0 0-1,0 0 1,0 1-1,0 0 1,-1 1-1,1-1 1,0 1 0,0 1-1,-1-1 1,1 1-1,0 0 1,0 0-1,0 1 1,0 0-1,0 0 1,0 0-1,0 1 1,-7 4 0,-10 7-445,0 1 0,1 2 0,1 0 0,-25 25 0,28-25-438,13-12 568,0 0-171,0-1 1,0 1-1,0 0 1,1 0-1,0 1 1,-4 6-1,5 4-2595</inkml:trace>
</inkml:ink>
</file>

<file path=ppt/ink/ink1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4:27.726"/>
    </inkml:context>
    <inkml:brush xml:id="br0">
      <inkml:brushProperty name="width" value="0.05" units="cm"/>
      <inkml:brushProperty name="height" value="0.05" units="cm"/>
    </inkml:brush>
  </inkml:definitions>
  <inkml:trace contextRef="#ctx0" brushRef="#br0">1 155 976,'0'-1'208,"0"-1"-1,0 1 0,-1 0 1,1-1-1,0 1 0,0 0 1,0-1-1,0 1 0,0-1 1,1 1-1,-1 0 0,0-1 1,1 1-1,-1 0 1,1 0-1,-1-1 0,1 1 1,1-2-1,8 24 2342,8 50 41,17 102-882,20 276-1,-45-308-1680,-7-128-821,4-28 139,6-30-6,9-49 40,26-91 823,-39 158 87,1 1 1,2-1 0,0 2 0,27-41-1,-23 41 1,23-30 189,-36 53-429,-1-1 0,0 1 0,1 0 0,-1 0 0,1 0 0,0 0 0,0 0 0,0 1 0,0-1 0,0 1 0,0 0 0,0 0 1,0 0-1,0 0 0,1 1 0,5-1 0,-6 1-3,-1 1 0,0 0 0,0 0 0,1 0 0,-1 0 0,0 0 1,0 0-1,0 1 0,0-1 0,0 1 0,-1-1 0,1 1 0,0 0 0,-1-1 0,1 1 1,-1 0-1,0 0 0,0 0 0,1 0 0,-1 1 0,-1-1 0,3 4 0,19 64 722,-18-57-636,33 153 467,9 30-565,-46-195-41,0-1 0,0 1 0,0-1 1,1 1-1,-1 0 0,0-1 1,0 1-1,0-1 0,1 1 0,-1-1 1,0 1-1,0-1 0,1 1 1,-1-1-1,0 1 0,1-1 0,-1 0 1,1 1-1,-1-1 0,1 1 1,-1-1-1,1 0 0,-1 1 0,1-1 1,-1 0-1,1 0 0,-1 1 1,1-1-1,-1 0 0,1 0 0,-1 0 1,1 0-1,0 0 0,-1 0 1,1 0-1,-1 0 0,1 0 0,-1 0 1,1 0-1,0 0 0,-1 0 1,1 0-1,-1-1 0,1 1 0,-1 0 1,1 0-1,-1-1 0,1 1 1,-1 0-1,1-1 0,-1 1 0,1 0 1,-1-1-1,1 1 0,-1-1 1,0 1-1,1-1 0,-1 1 0,1-1 1,20-32-1146,-8-7 346,-2 0 0,-2-1 0,-2 0 0,4-76 0,-5 48 662,-1 7 83,-2 25 543,11-61-1,-6 75-69,-8 23-396,0 0 1,0 0-1,0 0 1,0-1-1,0 1 0,0 0 1,0 0-1,0 0 1,0 0-1,0 0 0,1-1 1,-1 1-1,0 0 0,0 0 1,0 0-1,0 0 1,0 0-1,0 0 0,1 0 1,-1 0-1,0-1 1,0 1-1,0 0 0,0 0 1,1 0-1,-1 0 0,0 0 1,0 0-1,0 0 1,0 0-1,1 0 0,-1 0 1,0 0-1,0 0 1,0 0-1,0 0 0,1 0 1,-1 0-1,0 0 0,0 1 1,0-1-1,0 0 1,1 0-1,-1 0 0,0 0 1,0 0-1,0 0 1,0 0-1,0 0 0,1 1 1,10 40 1574,0 13-1035,1 0 0,3 0 0,3-1 0,29 63 0,-41-105-524,0 1 0,1-1 1,0 0-1,1-1 0,0 0 0,1 0 1,0-1-1,0 0 0,1 0 0,0-1 1,17 10-1,-21-14-26,1-1 0,-1 0 0,1-1 1,0 1-1,1-1 0,-1-1 0,0 1 1,0-1-1,1 0 0,-1-1 0,0 0 0,1 0 1,-1 0-1,1-1 0,-1 0 0,0-1 1,0 0-1,0 0 0,0 0 0,0-1 0,9-5 1,-1 0-37,-1 0 1,-1-1 0,1-1-1,-2 0 1,1-1-1,-1 0 1,-1-1 0,0-1-1,-1 0 1,0 0 0,14-26-1,-15 20-242,0 0-1,-1-1 1,-1 0 0,-1 0-1,0 0 1,-2-1 0,0 0-1,1-37 1,-4 28 18,-1-1 0,-1 0 1,-1 1-1,-2-1 0,-2 1 0,0 0 1,-12-31-1,11 41 202,-16-40 14,22 57 35,0 0 1,0 1-1,-1-1 1,1 1-1,-1-1 0,0 1 1,0-1-1,0 1 1,0 0-1,0 0 1,0 0-1,-1 0 0,1 1 1,-1-1-1,1 0 1,-5-1-1,6 3 5,-1 0-1,0 0 1,1 0 0,-1 0-1,1 0 1,-1 0 0,1 1 0,-1-1-1,1 0 1,-1 1 0,1 0-1,0-1 1,-1 1 0,1 0-1,-1-1 1,1 1 0,0 0-1,0 0 1,0 0 0,-1 0-1,1 0 1,0 1 0,0-1-1,0 0 1,1 0 0,-1 1 0,0-1-1,0 0 1,0 2 0,-19 48 180,12-21-106,1 1 0,2 0-1,0 1 1,3-1 0,0 1-1,2-1 1,8 62 0,-4-68-74,1 0 1,1 0 0,1-1-1,1 0 1,2 0 0,0-1-1,1 0 1,2 0 0,0-2-1,21 27 1,-25-37 13,1-1 0,0 0 0,1-1 1,0 0-1,1-1 0,0 0 0,0 0 0,1-1 1,-1-1-1,2 0 0,-1-1 0,0-1 0,1 0 1,0 0-1,0-2 0,0 1 0,0-2 0,1 0 0,-1-1 1,20-2-1,-19 1-127,0-1 1,0-1-1,-1 0 1,0-1-1,1-1 1,-1 0-1,-1-1 0,1-1 1,-1 0-1,0 0 1,0-2-1,-1 1 1,-1-2-1,1 1 0,-1-2 1,-1 1-1,0-1 1,0-1-1,11-19 1,-15 19-644,-1-1-1,0 0 1,-1-1 0,0 1 0,-1-1 0,0 0 0,-1 0 0,-1 0 0,-1 0 0,-1-21 0,1 12-912</inkml:trace>
</inkml:ink>
</file>

<file path=ppt/ink/ink1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4:29.671"/>
    </inkml:context>
    <inkml:brush xml:id="br0">
      <inkml:brushProperty name="width" value="0.05" units="cm"/>
      <inkml:brushProperty name="height" value="0.05" units="cm"/>
    </inkml:brush>
  </inkml:definitions>
  <inkml:trace contextRef="#ctx0" brushRef="#br0">0 709 240,'0'0'6283,"26"0"-1916,-13 0-3207,1-2 0,0 1-1,-1-2 1,15-3 0,99-41 2902,-53 18-2307,46-14-287,666-226 650,-130 59-2073,-647 207-50,99-31-23,128-23 0,-211 54 25,44 2-1,-48 1-64,-21 0 23,47 0 40,-43 0 4,1-1 1,-1 2-1,0-1 1,0 1-1,0-1 1,1 1-1,-1 0 1,0 0-1,0 1 1,0 0-1,-1-1 1,1 1-1,6 4 1,-5-1 7,0 0 0,0 1 0,0 0 0,-1-1 1,1 1-1,-1 1 0,5 10 0,-3-3 5,0 0 1,-1 1-1,0-1 0,-1 1 0,-1 0 1,2 22-1,1 98 112,-5-67-99,81 650-28,-66-622 270,5-2-1,4 0 0,4-2 0,67 148 1,-12-61 260,63 125-251,-122-259-245,21 42 306,-6 10-328,63 129 524,-91-203-503,2-1-1,0-1 0,2 0 0,0-1 0,1 0 1,2-1-1,27 22 0,-35-34 38,0 0 1,0-1-1,1 0 0,0-1 1,0 0-1,0-1 0,1 0 1,-1-1-1,1-1 0,0 0 1,0 0-1,0-2 0,0 1 0,0-2 1,18-2-1,19-4-25,-1-3 0,78-26 0,-100 28 20,63-19-93,1 4 1,1 4 0,0 4-1,173-5 1,32 3 280,-96 2-169,-62 6-103,85-2-23,-150 11-6,-73 2 54,0-1 0,1 1 0,-1-1 0,0 1 0,0-1-1,0 1 1,-1 0 0,1-1 0,0 1 0,-1 0 0,1 0 0,-1-1 0,1 1-1,-1 0 1,0 0 0,0 0 0,0 0 0,0 0 0,0 2 0,3 17 59,104 206-40,42 81 55,-56-152-144,-22-23 51,-36-71-1,46 113-1,-3 59-259,-68-215-200,-4-9 982,-3-3-4174</inkml:trace>
</inkml:ink>
</file>

<file path=ppt/ink/ink1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4:30.307"/>
    </inkml:context>
    <inkml:brush xml:id="br0">
      <inkml:brushProperty name="width" value="0.05" units="cm"/>
      <inkml:brushProperty name="height" value="0.05" units="cm"/>
    </inkml:brush>
  </inkml:definitions>
  <inkml:trace contextRef="#ctx0" brushRef="#br0">56 218 528,'-36'-2'776,"16"0"14109,25 3-14062,-1 0 1,0 0 0,0 1 0,0-1-1,0 1 1,-1 0 0,1 0 0,0 0-1,-1 0 1,1 1 0,-1-1-1,0 1 1,5 5 0,39 44 3216,11 18-3537,100 93 0,-137-141-503,17 16 0,-36-37 0,0 0 0,0 0 0,0 1 0,0-1 0,0-1 0,0 1 0,0 0 0,0 0 0,0-1 0,0 1 0,0-1 0,1 0 0,-1 1 0,0-1 0,0 0 0,0 0 0,1-1 0,-1 1 0,0 0 0,3-2 0,0-1 0,-1-1 0,1-1 0,-1 1 0,0 0 0,0-1 0,-1 0 0,0 0 0,1 0 0,2-8 0,14-18 0,56-65 0,-5-4 0,76-139 0,-133 217 0,-11 18 0,0 0 0,-1 0 0,1 0 0,-1-1 0,0 1 0,0-1 0,0 1 0,-1-1 0,1 1 0,0-10 0,-55 55 0,17-15 0,-1 0 0,-1-3 0,-1-1 0,0-1 0,-52 17 0,-10 8 0,74-32 0,0-1 0,-1-1 0,-37 10 0,41-18-2010,22-4 1445,1 0-1,-1 0 0,0 0 0,0 0 1,1-1-1,-1 1 0,0 0 0,1-1 0,-1 1 1,1-1-1,-1 0 0,0 1 0,-1-2 0,2 0-47,-1 1 0,1-1 0,-1 0 0,1 0 0,0 1-1,0-1 1,0 0 0,0 0 0,0 0 0,1 0-1,-1 0 1,0-1 0,1 1 0,0 0 0,-1 0 0,1 0-1,0 0 1,0-1 0,1-3 0,-1-19-3813</inkml:trace>
</inkml:ink>
</file>

<file path=ppt/ink/ink1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5:20.987"/>
    </inkml:context>
    <inkml:brush xml:id="br0">
      <inkml:brushProperty name="width" value="0.05" units="cm"/>
      <inkml:brushProperty name="height" value="0.05" units="cm"/>
    </inkml:brush>
  </inkml:definitions>
  <inkml:trace contextRef="#ctx0" brushRef="#br0">32 20 480,'-1'0'114,"-1"0"-1,0 0 1,1 0 0,-1 0-1,1 0 1,-1-1-1,0 1 1,1 0 0,-1-1-1,1 1 1,-1-1-1,1 0 1,-1 1 0,1-1-1,0 0 1,-1 0-1,-1-1 1,0-8 6253,3 24-5645,5 117 4731,-3-113-5133,1 0 0,1 1 0,1-1 0,0-1-1,9 21 1,-2-2-232,-11-30-80,1-1 1,-1 0-1,1 0 1,0 0 0,0 0-1,0 0 1,0-1-1,1 1 1,0-1-1,6 8 1,-6-9-399,11 11 914,-10-2-4673,-15-19-968,-20-13 221,16 1 1804</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1:55:21.360"/>
    </inkml:context>
    <inkml:brush xml:id="br0">
      <inkml:brushProperty name="width" value="0.05" units="cm"/>
      <inkml:brushProperty name="height" value="0.05" units="cm"/>
    </inkml:brush>
  </inkml:definitions>
  <inkml:trace contextRef="#ctx0" brushRef="#br0">0 277 912,'0'-57'913,"7"13"127,-7-3 145,0 20 127,0-10 161,0 20 160,0-3 96,0 13-209,0-13 673,10 20-3089,-4 0-1025,4 0-864,3 0-145,4 0 401</inkml:trace>
</inkml:ink>
</file>

<file path=ppt/ink/ink1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5:21.338"/>
    </inkml:context>
    <inkml:brush xml:id="br0">
      <inkml:brushProperty name="width" value="0.05" units="cm"/>
      <inkml:brushProperty name="height" value="0.05" units="cm"/>
    </inkml:brush>
  </inkml:definitions>
  <inkml:trace contextRef="#ctx0" brushRef="#br0">2 214 432,'-1'-25'440,"1"7"-199,0 1-1,0 0 1,2 0-1,4-21 1,-5 34-185,0 0 1,0 0-1,1-1 1,0 1-1,-1 0 1,1 0 0,1 1-1,-1-1 1,1 0-1,-1 1 1,1-1-1,0 1 1,0 0-1,1 0 1,-1 0 0,0 1-1,1-1 1,0 1-1,0 0 1,0-1-1,6-1 1,-8 3-8,0 0 0,0 0 0,0 0 0,0 1 0,1-1 0,-1 1 0,0-1 0,0 1 0,0 0 0,1 0 0,-1 0 0,0 0 0,0 0 0,1 0 0,-1 1 0,0-1 0,0 1 0,0-1 0,1 1 0,-1 0 1,0 0-1,0 0 0,0 0 0,0 0 0,-1 1 0,1-1 0,0 0 0,0 1 0,-1-1 0,1 1 0,-1 0 0,1 0 0,-1-1 0,0 1 0,0 0 0,0 0 0,0 0 0,0 0 0,0 1 0,0-1 0,-1 0 0,1 3 0,2 10 167,0 0 1,-2 1-1,1-1 0,-3 30 0,1-26-102,0-17-218,-14-3-2353,14 1 2453,-1 0-77,0 0 0,0-1 0,1 1 0,-1 0 1,0-1-1,0 1 0,0 0 0,1-1 0,-1 1 0,0-1 0,0 0 0,1 1 0,-1-1 0,1 0 0,-1 1 0,0-1 0,1 0 0,-1 0 0,1 1 0,0-1 1,-1 0-1,0-1 0,-6-8-818</inkml:trace>
</inkml:ink>
</file>

<file path=ppt/ink/ink1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5:21.890"/>
    </inkml:context>
    <inkml:brush xml:id="br0">
      <inkml:brushProperty name="width" value="0.05" units="cm"/>
      <inkml:brushProperty name="height" value="0.05" units="cm"/>
    </inkml:brush>
  </inkml:definitions>
  <inkml:trace contextRef="#ctx0" brushRef="#br0">0 0 432,'23'37'1351,"-16"-26"-948,1 0 0,-2 1 1,10 23-1,9 29 875,51 94 0,-2-7-792,-68-144-280,-5-14-319,-4-20-231,-5-3 285,2-1 1,2 0-1,0 0 1,2 0-1,3-38 1,-1 60 89,0 8-14,0 0 0,0 1 0,0-1 0,1 0 0,-1 1 0,0-1 0,0 1 0,1-1 0,-1 1 0,0-1 0,1 0 0,-1 1 0,0-1 0,1 1 0,-1-1 0,1 1 0,-1 0 0,1-1 0,-1 1 0,1-1 0,-1 1 1,1 0-1,0-1 0,-1 1 0,1 0 0,-1 0 0,1 0 0,0-1 0,-1 1 0,1 0 0,0 0 0,-1 0 0,1 0 0,0 0 0,-1 0 0,1 0 0,0 0 0,-1 1 0,1-1 0,-1 0 0,1 0 0,0 0 0,-1 1 0,1-1 0,-1 0 0,1 1 0,0-1 1,-1 0-1,1 2 0,3-1 43,-1 0 0,0 1 1,0-1-1,0 1 0,0 0 1,0 0-1,0 0 1,4 6-1,20 34 237,25 56 0,3 4-216,-47-84-111,-8-16 5,1 0 0,-1-1-1,0 1 1,1-1 0,-1 1 0,1-1 0,0 1-1,-1-1 1,1 0 0,0 1 0,0-1 0,0 0-1,0 1 1,0-1 0,0 0 0,0 0-1,1 0 1,-1 0 0,0 0 0,1 0 0,-1-1-1,0 1 1,3 1 0,-2-20-986,3-243-578,-7 154 1959,-8 50 619,20 60-87,-2 7-778,-1 1-1,0 1 1,-1-1 0,0 1-1,7 24 1,-2-10-60,81 164-2254,-92-189 2096,1 0 0,-1 0 1,1 0-1,-1 0 0,1 0 1,-1 0-1,1 0 0,0-1 1,0 1-1,-1 0 0,1 0 1,0-1-1,0 1 1,0 0-1,0-1 0,-1 1 1,1-1-1,0 1 0,0-1 1,0 0-1,0 1 0,0-1 1,0 0-1,0 0 0,1 1 1,-1-1-1,0 0 1,0 0-1,1-1 0,-1 1-722</inkml:trace>
</inkml:ink>
</file>

<file path=ppt/ink/ink1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5:22.307"/>
    </inkml:context>
    <inkml:brush xml:id="br0">
      <inkml:brushProperty name="width" value="0.05" units="cm"/>
      <inkml:brushProperty name="height" value="0.05" units="cm"/>
    </inkml:brush>
  </inkml:definitions>
  <inkml:trace contextRef="#ctx0" brushRef="#br0">0 99 288,'2'19'826,"0"1"0,1-1-1,1 0 1,12 37 0,37 80-106,-50-128-599,26 66 80,4-2 0,2-1 0,76 111-1,-94-159-235,-3-1-233,2 0 1,1-2-1,1 0 0,38 33 0,-85-98-2477,-190-253 1961,189 248 856,2-1 1,2-1 0,2-1-1,-23-77 1,42 112-8,1-1 0,0 1 1,2-1-1,-1-29 0,3 39 9,0 0 0,1 0 0,0 0 0,1 1 0,0-1 0,0 0 0,0 1 0,1-1 0,1 1 0,0 0 0,8-14 0,-11 21-48,-1 0 1,1 0-1,0 0 1,-1 0 0,1 0-1,0 0 1,0 0-1,-1 0 1,1 0-1,0 0 1,0 1 0,0-1-1,0 0 1,0 1-1,0-1 1,0 1 0,0-1-1,0 1 1,1-1-1,-1 1 1,0 0-1,0 0 1,0 0 0,0-1-1,1 1 1,-1 0-1,0 0 1,2 1 0,-2 0 8,1 0 0,0 0 0,0 0 0,-1 0 0,1 0 0,0 1 0,-1-1 0,0 1 0,1-1 0,-1 1 1,0 0-1,0-1 0,1 1 0,0 3 0,2 4 37,0 1 0,0 0 0,-1-1 0,0 1-1,2 16 1,-3 16-180,-2-41 29,0 0 0,1 0 0,-1 1 0,0-1 0,0 0 0,0 1-1,0-1 1,0 0 0,-1 1 0,1-1 0,0 0 0,-1 0 0,1 1 0,0-1-1,-1 0 1,0 0 0,1 1 0,-1-1 0,0 0 0,1 0 0,-1 0-1,0 0 1,0 0 0,-1 1 0,-8-2-841</inkml:trace>
</inkml:ink>
</file>

<file path=ppt/ink/ink1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5:22.651"/>
    </inkml:context>
    <inkml:brush xml:id="br0">
      <inkml:brushProperty name="width" value="0.05" units="cm"/>
      <inkml:brushProperty name="height" value="0.05" units="cm"/>
    </inkml:brush>
  </inkml:definitions>
  <inkml:trace contextRef="#ctx0" brushRef="#br0">16 35 624,'-15'-30'2511,"15"25"-195,12 20-1439,86 135 432,74 98-1692,-164-239 75,0 0-1,1 0 1,0-1 0,10 7-1,-18-14 204,0 1-1,1-1 1,-1 0-1,0 0 1,1 0 0,-1 0-1,1-1 1,-1 1-1,1 0 1,-1 0-1,1-1 1,-1 1-1,1-1 1,-1 0-1,1 1 1,0-1-1,-1 0 1,1 0-1,0 0 1,-1 0-1,1 0 1,0 0-1,-1-1 1,1 1-1,0-1 1,-1 1-1,1-1 1,-1 1-1,1-1 1,-1 0-1,1 0 1,-1 1-1,1-1 1,-1 0-1,0-1 1,0 1-1,1 0 1,1-3-1,4-10-628</inkml:trace>
</inkml:ink>
</file>

<file path=ppt/ink/ink1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5:22.986"/>
    </inkml:context>
    <inkml:brush xml:id="br0">
      <inkml:brushProperty name="width" value="0.05" units="cm"/>
      <inkml:brushProperty name="height" value="0.05" units="cm"/>
    </inkml:brush>
  </inkml:definitions>
  <inkml:trace contextRef="#ctx0" brushRef="#br0">2 7 624,'0'0'38,"0"-1"0,-1 1 0,1 0 0,0 0 0,0 0 0,0 0 0,0 0 0,0 0 0,0-1 0,0 1 0,0 0-1,0 0 1,0 0 0,0 0 0,0 0 0,0-1 0,0 1 0,0 0 0,0 0 0,0 0 0,0 0 0,0 0 0,0-1 0,0 1 0,0 0-1,0 0 1,0 0 0,0 0 0,0 0 0,0-1 0,0 1 0,0 0 0,0 0 0,0 0 0,1 0 0,-1 0 0,0 0 0,0 0 0,0-1-1,0 1 1,0 0 0,0 0 0,1 0 0,-1 0 0,0 0 0,0 0 0,0 0 0,0 0 0,0 0 0,0 0 0,1 0 0,-1 0 0,0 0-1,0 0 1,0 0 0,0 0 0,1 0 0,-1 0 0,0 0 0,0 0 0,0 0 0,0 0 0,0 0 0,1 0 0,-1 0 0,10 13 1305,10 27-122,-18-36-966,2 5-9,9 19 54,1-1 0,0-1 1,2-1-1,22 27 0,-38-51-396,1 0 1,0 0-1,0 0 0,0 1 0,1-1 0,-1 0 0,0 0 1,0 0-1,0-1 0,1 1 0,-1 0 0,1 0 1,-1-1-1,0 1 0,1-1 0,-1 1 0,1-1 1,-1 0-1,1 1 0,-1-1 0,1 0 0,0 0 0,-1 0 1,2 0-1,-1-1-41,-1 0 0,0 1 0,0-1 0,0 0 1,0 0-1,0 1 0,0-1 0,-1 0 0,1 0 0,0 0 1,0 0-1,-1 0 0,1 0 0,0 0 0,-1 0 0,1-1 1,-1 1-1,1 0 0,-1 0 0,0 0 0,0-1 0,1 1 1,-1 0-1,0 0 0,0-1 0,0 1 0,-1-2 0,1-18-1298</inkml:trace>
</inkml:ink>
</file>

<file path=ppt/ink/ink1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5:23.334"/>
    </inkml:context>
    <inkml:brush xml:id="br0">
      <inkml:brushProperty name="width" value="0.05" units="cm"/>
      <inkml:brushProperty name="height" value="0.05" units="cm"/>
    </inkml:brush>
  </inkml:definitions>
  <inkml:trace contextRef="#ctx0" brushRef="#br0">32 154 480,'-2'-7'168,"0"2"62,0 0-1,1 0 1,-1 0-1,-1 1 1,1-1-1,-1 1 0,0 0 1,0-1-1,-4-3 1,5 7 285,24-15-953,-3 4 320,0 1-1,1 1 1,0 1 0,1 0 0,23-6-1,-43 15 226,-1 1 0,1-1 0,0 0 0,-1 1-1,1-1 1,-1 0 0,1 1 0,-1-1-1,0 1 1,1-1 0,-1 1 0,1-1 0,-1 1-1,0-1 1,1 1 0,-1-1 0,0 1-1,0 0 1,0-1 0,1 1 0,-1-1 0,0 1-1,0 0 1,0-1 0,0 1 0,0 0 0,0-1-1,0 1 1,0-1 0,0 1 0,0 0-1,-1 31 1051,1-23-478,0 0-291,0 15 326,1 0 1,6 40-1,-6-58-704,0-1 1,0 1 0,1-1-1,0 0 1,0 1-1,0-1 1,0 0 0,1-1-1,0 1 1,0 0-1,0-1 1,1 1 0,0-1-1,0 0 1,0 0-1,0-1 1,6 5 0,-8-7-164,1 0 1,0 0-1,-1 0 1,1-1-1,0 1 1,-1-1-1,1 0 1,0 1-1,0-1 1,0 0-1,-1-1 1,1 1-1,0 0 1,0-1-1,-1 1 1,1-1-1,0 0 1,-1 0-1,1 0 1,-1-1-1,1 1 1,-1 0 0,0-1-1,1 1 1,-1-1-1,0 0 1,0 0-1,0 0 1,0 0-1,0 0 1,1-4-1,3-7-409,-1 0 1,0 0-1,-1-1 0,-1 0 1,4-28-1,-3-70 792,-5 80 394,1 32-600,0 0 0,0-1-1,1 1 1,-1 0-1,0 0 1,0 0-1,0-1 1,0 1 0,0 0-1,0 0 1,0 0-1,1 0 1,-1-1 0,0 1-1,0 0 1,0 0-1,0 0 1,0 0 0,1 0-1,-1 0 1,0 0-1,0-1 1,0 1-1,1 0 1,-1 0 0,0 0-1,0 0 1,0 0-1,1 0 1,-1 0 0,0 0-1,0 0 1,0 0-1,1 0 1,-1 0 0,0 0-1,0 0 1,0 0-1,1 0 1,-1 0-1,0 1 1,0-1 0,0 0-1,1 0 1,-1 0-1,0 0 1,0 0 0,0 0-1,0 1 1,1-1-1,-1 0 1,0 0 0,0 0-1,0 0 1,0 1-1,0-1 1,0 0-1,0 0 1,0 0 0,1 1-1,9 9 451,7 35 287,-14-30-770,2-1 0,0 0 0,1-1 0,0 1 0,1-1 0,1 0 0,0-1 0,0 0 1,1 0-1,1-1 0,13 13 0,-21-23-94,1 1 0,-1-1 1,1 0-1,-1 1 0,1-1 1,-1 0-1,1-1 0,0 1 1,-1 0-1,1-1 0,0 0 1,0 1-1,-1-1 0,1 0 1,0 0-1,0-1 0,4 0 1,-5 1 65,-1-1 1,1 1-1,-1 0 1,1-1 0,-1 0-1,1 1 1,-1-1-1,1 0 1,-1 0-1,0 0 1,0 0 0,1 0-1,-1 0 1,0 0-1,0 0 1,0 0-1,0-1 1,0 1 0,0 0-1,0-1 1,-1 1-1,1-1 1,0 1-1,-1-1 1,1 1 0,-1-1-1,0 1 1,1-1-1,-1 0 1,0-2-1,6-182 1990,71 280-792,-76-93-1225,-1 0 0,1 0 0,-1 0 0,1 0 0,0 0 0,0 0 0,-1 0 1,1 0-1,0-1 0,0 1 0,0 0 0,0 0 0,0-1 0,0 1 0,0-1 0,0 1 0,0-1 0,0 1 0,0-1 0,0 0 1,0 0-1,0 1 0,0-1 0,2 0 0,-1 0-833</inkml:trace>
</inkml:ink>
</file>

<file path=ppt/ink/ink1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5:23.671"/>
    </inkml:context>
    <inkml:brush xml:id="br0">
      <inkml:brushProperty name="width" value="0.05" units="cm"/>
      <inkml:brushProperty name="height" value="0.05" units="cm"/>
    </inkml:brush>
  </inkml:definitions>
  <inkml:trace contextRef="#ctx0" brushRef="#br0">30 10 896,'-17'2'2447,"15"2"-2343,0 0 0,1 0 0,-1 0 0,1 1 1,-1-1-1,1 1 0,1-1 0,-1 1 0,1-1 0,0 1 0,0-1 1,0 1-1,0 0 0,1-1 0,0 1 0,0-1 0,0 1 0,0-1 1,1 0-1,0 0 0,0 1 0,0-1 0,0 0 0,1-1 0,-1 1 1,1 0-1,3 3 0,0-5-152,-1 1 1,1-2-1,-1 1 0,1 0 1,0-1-1,0 0 1,0-1-1,0 1 0,0-1 1,-1 0-1,11-1 1,4 0-652,-18 1 636,-1 0 1,0 0-1,1-1 1,-1 1-1,0-1 0,1 1 1,-1-1-1,0 1 1,1-1-1,-1 1 0,0-1 1,0 0-1,0 0 1,0 0-1,0 0 1,0 0-1,0 0 0,0 0 1,0 0-1,0 0 1,0 0-1,-1 0 0,1-1 1,0 1-1,-1 0 1,1-3-1,11-43-695,-7 18 546,-3 24 322,-1-1 0,1 1 1,-2-1-1,1 0 0,-1 1 0,1-8 2801,19 37-2375,-8-12-4596,-12-17 3012</inkml:trace>
</inkml:ink>
</file>

<file path=ppt/ink/ink1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5:24.071"/>
    </inkml:context>
    <inkml:brush xml:id="br0">
      <inkml:brushProperty name="width" value="0.05" units="cm"/>
      <inkml:brushProperty name="height" value="0.05" units="cm"/>
    </inkml:brush>
  </inkml:definitions>
  <inkml:trace contextRef="#ctx0" brushRef="#br0">20 204 768,'0'-2'82,"-1"1"0,1 0 0,0 0-1,0-1 1,-1 1 0,1 0 0,-1 0-1,1 0 1,-1 0 0,1 0 0,-1 0-1,0 0 1,0 0 0,1 0 0,-1 0-1,0 0 1,0 0 0,0 0 0,0 1-1,0-1 1,0 0 0,0 1 0,-2-1-1,1-2 897,18 3-763,-16 0-216,78 0-237,-76 0 251,1 1-1,-1 0 1,0 0-1,1 0 1,-1 0-1,0 0 1,0 0-1,0 1 1,0-1-1,0 1 0,-1-1 1,1 1-1,0 0 1,1 2-1,28 35 265,-21-26-124,3 5 53,-11-14-147,1 1 0,-1-1 0,1-1 0,0 1 0,0 0 0,0-1 0,0 1 0,1-1-1,-1 0 1,1 0 0,0 0 0,0-1 0,0 1 0,0-1 0,1 0 0,-1 0-1,0 0 1,1-1 0,-1 0 0,7 1 0,3-2 63,-8 1-129,0-1 1,-1 0-1,1 0 0,0-1 0,-1 0 1,10-2-1,-13 2-31,1-1-1,-1 1 1,0-1 0,1 1 0,-1-1-1,0 0 1,0 1 0,0-1 0,-1 0-1,1 0 1,0-1 0,-1 1 0,1 0-1,-1-1 1,0 1 0,1 0 0,0-5-1,1 1 11,0-1 0,0 0 0,-1 0 0,0 0 0,0 0 1,-1 0-1,0 0 0,0-1 0,-1 1 0,1 0 0,-2-1 0,1 1 0,-1 0 0,0-1 0,0 1 0,-1 0 0,0 0 0,-1 0 0,1 0 0,-1 0 0,-1 1 0,1-1 0,-1 1 0,0 0 0,0 0 0,-1 0 0,0 1 0,0-1 0,0 1 0,-1 1 0,0-1 0,-9-6 0,5 6 30,-1 0 0,1 0 0,-1 1 0,0 1-1,0 0 1,0 0 0,0 1 0,-20-1 0,2-1-451,-12-11-1397,20 4-19</inkml:trace>
</inkml:ink>
</file>

<file path=ppt/ink/ink1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5:24.587"/>
    </inkml:context>
    <inkml:brush xml:id="br0">
      <inkml:brushProperty name="width" value="0.05" units="cm"/>
      <inkml:brushProperty name="height" value="0.05" units="cm"/>
    </inkml:brush>
  </inkml:definitions>
  <inkml:trace contextRef="#ctx0" brushRef="#br0">1 1 752,'0'0'462,"36"0"693,-19 0-1058,1 0-36,-1 0 0,29 5 0,-40-4-54,1 1 0,-1 0 0,0 0 0,0 1 0,0-1 0,0 1 0,0 0 0,-1 1 0,1 0 0,7 7 1,10 12 264,-1 1 1,-1 2-1,25 38 1,8 11 635,-53-73-926,1 0 0,-1-1-1,0 0 1,0 1 0,1-1 0,-1 0 0,1 0 0,-1 1 0,1-1 0,0 0 0,-1-1-1,4 2 1,-5-2-22,1 0-1,-1 0 0,1 0 0,-1 0 1,1 0-1,-1 0 0,1 0 0,-1-1 1,1 1-1,-1 0 0,1 0 0,-1-1 1,1 1-1,-1 0 0,0-1 0,1 1 1,-1 0-1,0-1 0,1 1 0,-1-1 1,0 1-1,1 0 0,-1-1 0,0 1 1,0-1-1,1 1 0,-1-1 0,0 1 1,0-1-1,0 1 0,0-1 0,0 1 1,0-1-1,0 1 0,0-1 0,0 1 1,0-1-1,0 0 0,0 1 0,0-1 1,0 1-1,-1-2 0,1-19-294,-1 4 136,2 1 1,-1 0 0,4-20 0,-3 33 290,0-1 1,0 0-1,0 0 1,0 1-1,1-1 1,-1 0 0,1 1-1,0 0 1,0-1-1,0 1 1,1 0-1,-1 0 1,1 0-1,-1 0 1,1 1-1,0-1 1,0 1-1,6-4 1,-3 4 631,1 1 1,0 0-1,0 1 1,0-1-1,-1 1 1,1 0-1,11 3 1,6-2-617,88-1-2810,-64 0-2125</inkml:trace>
</inkml:ink>
</file>

<file path=ppt/ink/ink1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6:48.938"/>
    </inkml:context>
    <inkml:brush xml:id="br0">
      <inkml:brushProperty name="width" value="0.05" units="cm"/>
      <inkml:brushProperty name="height" value="0.05" units="cm"/>
    </inkml:brush>
  </inkml:definitions>
  <inkml:trace contextRef="#ctx0" brushRef="#br0">402 157 144,'1'0'71,"0"0"0,1 0 1,-1 0-1,0 0 0,0 0 0,0-1 0,1 1 0,-1 0 0,0-1 1,0 0-1,0 1 0,0-1 0,0 1 0,0-1 0,0 0 1,0 0-1,0 0 0,0 1 0,0-1 0,0 0 0,-1 0 0,1 0 1,0 0-1,-1 0 0,1-1 0,-1 1 0,1 0 0,0-1 1,7-42 5049,-4 13-1370,1-31 16039,-5 65-18213,0 25-1456,0 85-21,-15 116-1,8-171-99,-43 284 0,-48 207 0,67-369 0,-29 124 0,46-268-1996,12-32 1121,0 0 1,0 0-1,-1 0 0,1 0 0,-1-1 1,0 1-1,0-1 0,-7 6 0,8-8 516,0 0-1,0 1 0,0-1 0,-1-1 0,1 1 0,0 0 0,0 0 0,-1-1 0,1 1 0,0-1 0,-1 0 0,1 0 0,-1 0 0,1 0 1,0 0-1,-1-1 0,1 1 0,0 0 0,-1-1 0,1 0 0,0 0 0,-1 0 0,1 0 0,0 0 0,0 0 0,0 0 0,0-1 0,0 1 1,0-1-1,1 1 0,-1-1 0,0 0 0,-1-2 0,-28-32-3834,-4-13 944</inkml:trace>
</inkml:ink>
</file>

<file path=ppt/ink/ink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1:55:21.688"/>
    </inkml:context>
    <inkml:brush xml:id="br0">
      <inkml:brushProperty name="width" value="0.05" units="cm"/>
      <inkml:brushProperty name="height" value="0.05" units="cm"/>
    </inkml:brush>
  </inkml:definitions>
  <inkml:trace contextRef="#ctx0" brushRef="#br0">133 63 256,'0'-62'2145,"0"62"-2004,0 0 1,0 0-1,1 0 0,-1 0 0,0 0 0,1 0 1,-1 0-1,0 0 0,0 0 0,1 0 1,-1 1-1,0-1 0,0 0 0,1 0 0,-1 0 1,0 0-1,0 1 0,1-1 0,-1 0 1,0 0-1,0 1 0,0-1 0,1 0 0,-1 0 1,0 1-1,0-1 0,0 0 0,0 0 0,0 1 1,0-1-1,0 0 0,1 0 0,-1 1 1,0-1-1,0 0 0,0 1 0,0-1 0,0 0 1,0 1-1,0-1 0,0 0 0,-1 0 1,1 1-1,0-1 0,-2 125 8027,-2-68-5969,-13 72 0,-45 279 1389,20-113-1451,35-236-2210,3 102-1,4-128-1020,0-29-864,3-8-694,5-7 1204,0-1 0,-1-1 0,0 1 0,-1-1 0,0-1 0,5-17 0,20-95-3423,-19 77 3255,77-271-2483,-62 247 4133,2 1 0,48-85 0,-19 41 1093,13-23 4616,-61 130-1886,-5 17 77,-3 20 384,-2-28-4320,-5 101 6235,-17 48-3067,-1 2-2518,21-128-1064,-19 210-681,17-156-4596,2 2-6568</inkml:trace>
</inkml:ink>
</file>

<file path=ppt/ink/ink1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6:49.282"/>
    </inkml:context>
    <inkml:brush xml:id="br0">
      <inkml:brushProperty name="width" value="0.05" units="cm"/>
      <inkml:brushProperty name="height" value="0.05" units="cm"/>
    </inkml:brush>
  </inkml:definitions>
  <inkml:trace contextRef="#ctx0" brushRef="#br0">291 576 1361,'-30'-4'1375,"0"1"0,1 1 1,-1 1-1,0 2 0,-48 7 0,14-7 8481,69-1-6796,43-1-1820,0-3 1,0-2 0,49-13 0,143-47 3555,-159 42-4316,918-331-480,-736 254 0,-288 102-6475,-16-1-6558,15 7 7802,5 5 1509</inkml:trace>
</inkml:ink>
</file>

<file path=ppt/ink/ink1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6:49.667"/>
    </inkml:context>
    <inkml:brush xml:id="br0">
      <inkml:brushProperty name="width" value="0.05" units="cm"/>
      <inkml:brushProperty name="height" value="0.05" units="cm"/>
    </inkml:brush>
  </inkml:definitions>
  <inkml:trace contextRef="#ctx0" brushRef="#br0">1 1 1169,'3'0'191,"0"0"0,0 1 0,-1 0 1,1 0-1,0 0 0,0 0 0,0 0 1,-1 1-1,1-1 0,0 1 0,-1 0 0,1-1 1,-1 1-1,0 0 0,0 1 0,0-1 1,0 0-1,0 1 0,0-1 0,-1 1 1,1-1-1,-1 1 0,3 5 0,3 8 1031,-1 1 0,9 32 0,-13-40-700,7 39 1796,-1 1 0,-3 0-1,-2 0 1,-5 65 0,2-41 51,-3-16-136,-3-1 0,-18 84 0,-4 19-213,27-64-1876,4-123-335,1 0 0,1 1 0,1 0 0,14-34 1,54-143-1667,-58 162 1456,3-9-829,56-133-10267,-63 161 9285,0 0-1,1 1 1,2 1 0,0 0-1,28-29 1,-13 24 555,0 5-192</inkml:trace>
</inkml:ink>
</file>

<file path=ppt/ink/ink1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6:50.001"/>
    </inkml:context>
    <inkml:brush xml:id="br0">
      <inkml:brushProperty name="width" value="0.05" units="cm"/>
      <inkml:brushProperty name="height" value="0.05" units="cm"/>
    </inkml:brush>
  </inkml:definitions>
  <inkml:trace contextRef="#ctx0" brushRef="#br0">22 1 624,'6'5'247,"-1"0"-1,1 0 1,-1 1-1,0 0 1,-1 0-1,1 1 0,-1-1 1,-1 1-1,1 0 1,-1 0-1,0 0 1,-1 1-1,0-1 1,2 10-1,0 7 778,-2 1 0,-1 0-1,-2 27 1,0-7 236,-2 17 792,-4 0 0,-22 99 0,-7 62-9,31-169-2071,-1 11-1035,5-22-4820,4-61 1475,10-11 2303,-3 8 692,6-23-1514</inkml:trace>
  <inkml:trace contextRef="#ctx0" brushRef="#br0" timeOffset="1">250 58 704,'5'-15'352,"1"9"-191,-2 2-97,7 4-128,6 0-225,2 0-607</inkml:trace>
</inkml:ink>
</file>

<file path=ppt/ink/ink1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6:50.338"/>
    </inkml:context>
    <inkml:brush xml:id="br0">
      <inkml:brushProperty name="width" value="0.05" units="cm"/>
      <inkml:brushProperty name="height" value="0.05" units="cm"/>
    </inkml:brush>
  </inkml:definitions>
  <inkml:trace contextRef="#ctx0" brushRef="#br0">298 1 752,'13'0'37,"7"0"2553,-20 1-2529,0-1 1,1 0 0,-1 1-1,0-1 1,0 1 0,0-1 0,1 0-1,-1 1 1,0-1 0,0 1-1,0-1 1,0 1 0,0-1 0,0 0-1,0 1 1,0-1 0,0 1 0,0-1-1,0 1 1,0-1 0,0 1-1,0-1 1,0 0 0,-1 1 0,1-1-1,0 1 1,0-1 0,0 0-1,-1 1 1,1-1 0,0 0 0,0 1-1,-1-1 1,1 0 0,0 1-1,-1-1 1,1 0 0,0 1 0,-1-1-1,1 0 1,-1 0 0,-18 21 2922,-40 34 0,-12 11 844,45-37-2691,2 1-1,1 1 1,-37 66-1,53-83-1058,0 1 0,1-1 0,1 1 0,0 0 0,1 0 0,0 0 0,1 1 0,1 0 0,1-1 0,0 1 0,1 0 0,3 24 0,-3-38-99,1 0 0,-1 1 0,1-1 0,-1 0-1,1 0 1,0 0 0,-1 0 0,1 0 0,0 0 0,1 0 0,-1 0-1,0 0 1,0 0 0,1-1 0,-1 1 0,1 0 0,0-1 0,-1 1-1,1-1 1,0 0 0,0 1 0,2 0 0,-1-1-46,1 0 1,-1-1 0,0 1-1,1-1 1,-1 1 0,1-1-1,-1 0 1,0 0 0,1-1-1,-1 1 1,0-1-1,1 0 1,3-1 0,6-2-236,-1-1-1,1-1 1,-1 0 0,0-1 0,22-16 0,-11 2-60,0 0 0,-1-1-1,-1-2 1,-1 0 0,-1-1 0,28-50 0,-28 39 499,-1-1 1,-2-1 0,-1-1 0,15-66 0,-27 84 2609,-4 42-644,-1 86 860,-1-52-2712,2 0 0,3 0 0,2 0 0,18 84 0,-20-131-660,0 0 0,1 0 0,0-1 1,0 1-1,1-1 0,-1 1 0,2-1 0,-1 0 0,1 0 0,10 10 1,-12-14 100,0-1 1,0 0 0,0 0 0,1 0 0,-1 0 0,1-1 0,-1 1-1,1-1 1,-1 0 0,1 0 0,0 0 0,0-1 0,-1 1 0,1-1-1,0 0 1,0 0 0,0 0 0,-1 0 0,1-1 0,0 0 0,0 0-1,-1 0 1,1 0 0,0 0 0,3-2 0,7-4-659,0 0 1,0-1-1,0-1 1,-1 0-1,0 0 1,21-22-1,-2-1-887,31-43-1,-26 24 763</inkml:trace>
</inkml:ink>
</file>

<file path=ppt/ink/ink1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6:50.838"/>
    </inkml:context>
    <inkml:brush xml:id="br0">
      <inkml:brushProperty name="width" value="0.05" units="cm"/>
      <inkml:brushProperty name="height" value="0.05" units="cm"/>
    </inkml:brush>
  </inkml:definitions>
  <inkml:trace contextRef="#ctx0" brushRef="#br0">132 1096 576,'1'0'91,"10"-24"1399,-12 12 5843,-6 17-3328,-1 1-2944,0 5-97,1 0 0,0 0 1,0 1-1,2-1 0,-1 2 0,1-1 0,1 0 1,-3 14-1,-5 11 240,0-6-770,2 0 0,1 1 0,1 0 0,2 1 0,1-1 0,-1 35 1,4-13-282,1-25-170,3 57-1,-1-79-105,0 0-1,0 0 1,1 0 0,-1-1 0,2 1 0,-1-1 0,1 1-1,0-1 1,0 0 0,1 0 0,-1 0 0,1 0 0,7 7 0,-8-11-16,0 0 0,0 1 1,0-1-1,1 0 1,-1-1-1,0 1 0,1-1 1,0 1-1,-1-1 1,1 0-1,0 0 1,-1-1-1,1 1 0,0-1 1,0 0-1,0 0 1,-1 0-1,1 0 1,0-1-1,0 1 0,0-1 1,-1 0-1,1 0 1,-1 0-1,5-3 1,2 0-206,-1 0 0,0-1 0,0 0 1,0-1-1,-1 0 0,0 0 1,0-1-1,8-9 0,3-7-259,-1-2-1,0 0 1,-3 0 0,0-2-1,-1 0 1,-2-1 0,17-53-1,-3-15 27,13-105 0,-17 76 417,5-13 240,75-354 1066,-14 169 3486,-82 303-4774,9-25 4961,-13 43-3237,-1 6-166,-6 29 276,-64 423 1687,-24 144-3287,33-170-1007,52-246-4570,8-178 4642,1 0 1,0-1-1,0 1 0,0 0 1,0 0-1,1 0 1,0-1-1,0 1 0,4 5 1,-6-11 532,1 1-1,-1 0 1,1 0 0,0 0 0,-1 0 0,1 0 0,0 0-1,0-1 1,-1 1 0,1 0 0,0 0 0,0-1 0,0 1-1,0-1 1,0 1 0,0-1 0,0 1 0,0-1 0,0 0-1,2 1 1,-1-1 58,-1-1 1,1 1-1,-1-1 0,0 1 1,1-1-1,-1 1 0,0-1 1,1 0-1,-1 0 0,0 1 1,1-1-1,-1 0 0,0 0 1,0 0-1,0 0 0,0-1 0,0 1 1,0 0-1,0 0 0,0-2 1,14-22-2052</inkml:trace>
</inkml:ink>
</file>

<file path=ppt/ink/ink1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6:51.314"/>
    </inkml:context>
    <inkml:brush xml:id="br0">
      <inkml:brushProperty name="width" value="0.05" units="cm"/>
      <inkml:brushProperty name="height" value="0.05" units="cm"/>
    </inkml:brush>
  </inkml:definitions>
  <inkml:trace contextRef="#ctx0" brushRef="#br0">301 70 1457,'-2'-1'506,"-1"0"1,1 0-1,0-1 1,-1 1-1,1-1 1,0 1-1,0-1 1,0 0 0,0 0-1,0 0 1,-2-3-1,4 4-411,0 0 0,0 0 0,0-1 0,0 1 0,0 0 0,0 0 0,1 0 0,-1-1 0,0 1 0,1 0 0,-1 0 0,1 0 0,0 0 0,-1 0 0,1 0 0,0 0 0,-1 0 0,1 0 0,0 0 0,0 0 0,0 0 0,0 0 0,0 1 0,0-1 0,0 0 0,0 1 0,0-1 0,2 0 0,0-2-7,1 1 1,0 0-1,-1 0 1,1 0-1,0 1 0,0-1 1,0 1-1,1 0 0,-1 0 1,0 0-1,0 1 0,0-1 1,1 1-1,-1 0 1,0 0-1,1 1 0,-1-1 1,0 1-1,0 0 0,0 0 1,0 1-1,0-1 0,0 1 1,0-1-1,4 4 1,-3-2 14,0 0 1,-1 0-1,1 0 1,-1 1 0,0 0-1,0 0 1,0 0-1,-1 0 1,1 1 0,-1-1-1,0 1 1,0 0-1,-1 0 1,1 0 0,-1 0-1,0 1 1,0-1-1,1 11 1,-1-1 132,-2 1 0,0-1 1,0 0-1,-1 1 0,-1-1 0,-1 0 0,0 0 1,-8 21-1,2-12-1,-1 0 0,-1-1 0,-2 0 1,-21 31-1,2-12 80,-2-2 1,-1-1-1,-2-2 1,-55 43 0,86-75-330,-1-1 1,1 0 0,-1 0-1,1 0 1,-1-1 0,0 0-1,0 0 1,-1-1 0,-7 2 0,13-3-51,0-1 0,0 0 0,0 0 0,0 0 0,0 0 0,0 0 0,0 0 0,0 0 0,0 0 1,0-1-1,0 1 0,0-1 0,0 0 0,0 0 0,0 1 0,0-1 0,1 0 0,-1 0 0,0-1 1,1 1-1,-1 0 0,0-1 0,1 1 0,0 0 0,-1-1 0,1 0 0,0 1 0,0-1 0,0 0 0,0 0 1,0 1-1,0-1 0,1 0 0,-1 0 0,0 0 0,1 0 0,0 0 0,-1-4 0,-2-17-524,1-1-1,1 0 0,1 0 1,1 0-1,5-30 0,3 5-280,22-74-1,-21 93 685,1 0 0,28-52 0,-32 69 188,2 0 0,-1 0-1,1 1 1,1 0-1,0 1 1,1 0 0,0 0-1,13-8 1,-22 16 40,1 1 1,-1 0 0,1 1 0,-1-1-1,1 0 1,0 1 0,0 0 0,0-1-1,0 1 1,0 0 0,0 0 0,0 1-1,0-1 1,0 1 0,1 0 0,-1-1-1,0 1 1,0 1 0,0-1 0,0 0-1,1 1 1,-1 0 0,0-1 0,0 1-1,0 0 1,0 1 0,0-1 0,-1 0-1,1 1 1,0 0 0,-1 0 0,1 0-1,-1 0 1,1 0 0,-1 0 0,0 0-1,0 1 1,0-1 0,0 1 0,0 0-1,-1-1 1,3 5 0,4 9 120,-1 1 0,0 0 1,-1 0-1,-1 0 0,-1 1 0,3 20 0,9 159 168,-11-105-928,7-16-1642,-10-71 1694,-1 1-1,1-1 0,0 0 0,0 1 1,0-1-1,1 0 0,-1 0 1,1-1-1,1 1 0,-1-1 0,5 5 1,3-6-1599,-1-3-682</inkml:trace>
</inkml:ink>
</file>

<file path=ppt/ink/ink1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6:52.154"/>
    </inkml:context>
    <inkml:brush xml:id="br0">
      <inkml:brushProperty name="width" value="0.05" units="cm"/>
      <inkml:brushProperty name="height" value="0.05" units="cm"/>
    </inkml:brush>
  </inkml:definitions>
  <inkml:trace contextRef="#ctx0" brushRef="#br0">5 168 176,'-2'-39'1067,"0"27"-242,1 0 0,1 0-1,0 0 1,1 0 0,4-19 0,-4 28-795,0 1 0,0-1 0,1 1 0,0 0 0,-1 0 0,1 0 0,0 0 0,0 0 0,0 0 0,0 0 0,0 1 0,0-1 0,1 1 0,-1-1 0,0 1 0,1 0 0,-1 0 0,1 0 0,0 0 0,-1 0 0,1 1 0,0-1 0,-1 1 0,1 0 0,0 0 0,0 0 0,-1 0 0,1 0 0,0 1 0,-1-1 0,1 1 0,0-1 0,-1 1 0,1 0 0,-1 0 0,1 1 0,-1-1 0,1 0 0,-1 1 0,3 2 0,-3-3-162,-1 1 0,1-1 0,0 0 0,0 0 1,-1 0-1,1 0 0,0 0 0,0 0 0,0 0 0,0 0 0,0-1 0,1 1 0,-1-1 0,0 0 0,0 1 0,0-1 1,0 0-1,0 0 0,1 0 0,-1-1 0,3 0 0,8 1-554,16 0-747</inkml:trace>
</inkml:ink>
</file>

<file path=ppt/ink/ink1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6:52.762"/>
    </inkml:context>
    <inkml:brush xml:id="br0">
      <inkml:brushProperty name="width" value="0.05" units="cm"/>
      <inkml:brushProperty name="height" value="0.05" units="cm"/>
    </inkml:brush>
  </inkml:definitions>
  <inkml:trace contextRef="#ctx0" brushRef="#br0">112 276 432,'-8'0'1135,"-1"0"0,1 1-1,0 0 1,-1 0-1,1 1 1,0 0 0,0 0-1,0 1 1,-11 5 0,2 5 7060,17-12-8006,0-1 0,-1 1 1,1 0-1,0-1 0,0 1 0,0-1 1,0 1-1,0 0 0,0-1 1,0 1-1,0-1 0,0 1 0,0 0 1,0-1-1,0 1 0,1-1 0,-1 1 1,0-1-1,0 1 0,1-1 1,-1 1-1,0-1 0,1 2 0,1-1 45,0 1-1,-1 0 0,1-1 1,1 1-1,-1-1 1,0 1-1,0-1 0,0 0 1,1 0-1,-1 0 0,1 0 1,-1-1-1,0 1 1,1-1-1,3 1 0,63 4 1961,127-8-1,-155 1-2103,144-15-69,211-46 1,-273 40-25,811-153-6323,-921 173 5512,36-8-2360,-17-1-2218,-32 11 5058,1 1-1,0-1 1,-1 1-1,1-1 1,-1 0 0,1 1-1,-1-1 1,1 0-1,-1 1 1,1-1-1,-1 0 1,1 1 0,-1-1-1,0 0 1,1 0-1,-1 0 1,0 1 0,0-1-1,0 0 1,0 0-1,0 0 1,0 1-1,0-1 1,0 0 0,0 0-1,0 0 1,0 0-1,0 1 1,0-1-1,-1 0 1,1 0 0,0 1-1,-1-1 1,1 0-1,0 0 1,-1 0-1,-14-8-1743</inkml:trace>
</inkml:ink>
</file>

<file path=ppt/ink/ink1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6:53.114"/>
    </inkml:context>
    <inkml:brush xml:id="br0">
      <inkml:brushProperty name="width" value="0.05" units="cm"/>
      <inkml:brushProperty name="height" value="0.05" units="cm"/>
    </inkml:brush>
  </inkml:definitions>
  <inkml:trace contextRef="#ctx0" brushRef="#br0">182 47 1393,'-16'-9'1445,"-1"2"-1,-1 0 1,1 1 0,-21-4 0,-37 3 12909,88 18-11649,22 16-1329,66 38 1,-61-41-1212,60 46 1,-74-49-142,-1 1-1,31 37 1,-50-52-19,-1 1 0,0-1 0,0 1 0,0 0 0,-1 0 0,0 0 0,0 0 0,-1 1 0,0 0 0,-1 0 0,0 0 0,0 0 0,0 16 0,-3-19-65,0 0-1,0 1 1,-1-1-1,0 0 1,0 1-1,0-1 1,-1 0-1,0-1 1,0 1-1,0 0 1,-1-1-1,0 0 1,0 0-1,0 0 1,-1 0-1,1 0 1,-1-1-1,-8 5 1,-3 3-905,-1-1 1,0 0 0,0-1 0,-34 12-1,-27 1-5168,65-21 4201,1 0 1,-1-1-1,0-1 1,-18-1-1,-1-4-1541</inkml:trace>
</inkml:ink>
</file>

<file path=ppt/ink/ink1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6:53.933"/>
    </inkml:context>
    <inkml:brush xml:id="br0">
      <inkml:brushProperty name="width" value="0.05" units="cm"/>
      <inkml:brushProperty name="height" value="0.05" units="cm"/>
    </inkml:brush>
  </inkml:definitions>
  <inkml:trace contextRef="#ctx0" brushRef="#br0">195 291 1505,'-33'-8'1481,"23"7"-903,0-1-1,1 0 1,-1-1 0,0 0-1,1 0 1,0-1 0,0-1-1,0 1 1,0-2 0,-8-5-1,15 9-481,1-1-1,-1 1 0,0-1 1,1 0-1,0 1 1,0-1-1,0 0 0,0 0 1,0 0-1,0 1 1,1-1-1,-1 0 0,1 0 1,0 0-1,0 0 1,0 0-1,0 0 0,0 0 1,1 0-1,-1 0 1,1 0-1,0 0 0,0 0 1,0 1-1,0-1 0,1 0 1,-1 1-1,1-1 1,-1 1-1,1-1 0,3-3 1,2-3 49,0 0 1,1 1-1,0-1 0,1 1 1,-1 1-1,1 0 0,11-7 1,1 3 231,2 0 1,-1 1 0,1 1 0,0 1 0,1 1-1,0 2 1,31-5 0,-35 8-104,-1 0-1,1 2 1,-1 0 0,1 1 0,0 1 0,-1 1-1,0 0 1,1 2 0,27 10 0,-30-8-12,-1 0 0,0 1 0,0 0 1,-1 2-1,0 0 0,-1 1 0,22 20 1,-30-25-84,-1 0 1,0 1-1,-1-1 1,1 1-1,-1 0 1,0 0-1,-1 0 1,0 1-1,0 0 1,0-1-1,-1 1 0,0 0 1,-1 0-1,0 0 1,0 0-1,-1 0 1,0 0-1,0 0 1,-2 10-1,-2 3 203,-1 0 0,-2 0-1,0 0 1,-1 0 0,0-1-1,-2-1 1,-1 1-1,0-2 1,-1 1 0,-22 23-1,4-6 511,-2-3-1,-2 0 1,-70 52-1,98-81-891,-4 4 0,0-1 0,0 0 0,-1-1 0,1 0 0,-2 0 0,1-1 0,-13 3 0,17-8 0,25-7 0,34-7 0,-32 13 0,-1 0-1,1 2 1,0 0 0,0 2-1,-1 0 1,1 1 0,-1 1-1,0 0 1,0 2 0,-1 0-1,0 1 1,0 1 0,-1 1-1,0 0 1,-1 2 0,0-1-1,0 2 1,-2 0 0,16 17-1,-18-17 1,0 1 0,-1 1 1,-1-1-1,0 2 0,-1-1 0,0 2 0,-1-1 0,-1 1 0,-1 0 0,-1 0 0,0 1 0,-1-1 0,-1 1 0,0 0 0,-1 0 0,-2 1 0,0-1 0,0 0 0,-2 0 1,0 0-1,-6 21 0,1-15 0,-1 0 0,-1 0 1,-1-1-1,-1 0 0,-2-1 0,0 0 1,-1-1-1,-1-1 0,-1 0 0,-1-1 1,0 0-1,-1-2 0,-2 0 1,1-1-1,-2-1 0,0-1 0,-1 0 1,-23 9-1,33-18 0,0 0 0,0-1 0,-1-1 0,1 0 0,-1 0 0,0-1 0,0-1 0,0 0 0,0-1 0,0 0 0,0-1 0,0-1 0,0 0 0,-18-5 0,16 1 0,0 0 0,0 0 0,0-1 0,1-1 0,0-1 0,0 0 0,1-1 0,0 0 0,1-1 0,0 0 0,-11-14 0,-3-9-328,1 0 0,2-2 1,1-1-1,2-1 0,2 0 0,1-2 0,-12-44 0,25 59-3656,4 19 2075,0 0 0,0 0 0,0 0 0,1 0 0,0 0 1,0 0-1,1 1 0,2-7 0,6-5-2653</inkml:trace>
</inkml:ink>
</file>

<file path=ppt/ink/ink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1:55:22.025"/>
    </inkml:context>
    <inkml:brush xml:id="br0">
      <inkml:brushProperty name="width" value="0.05" units="cm"/>
      <inkml:brushProperty name="height" value="0.05" units="cm"/>
    </inkml:brush>
  </inkml:definitions>
  <inkml:trace contextRef="#ctx0" brushRef="#br0">191 1 1585,'0'0'1491,"0"3"262,0 3-1058,-2 1 0,1 0 0,-1 0 0,0-1 0,0 1 0,0-1 0,-6 11 0,-8 21 1938,-19 58 3430,20-57-3621,1 0 1,2 2-1,2-1 1,-8 61-1,17-90-2249,-3 35 351,2 47-1,2-83-527,1 0 0,0 0 0,0 0 0,1 0-1,0 0 1,0-1 0,1 1 0,1-1 0,0 1-1,0-1 1,8 12 0,-10-18-15,0-1 0,1 0-1,-1 0 1,1-1 0,-1 1 0,1 0-1,0-1 1,-1 0 0,1 0 0,0 1-1,0-2 1,0 1 0,0 0 0,0 0-1,0-1 1,0 0 0,0 0 0,0 0-1,0 0 1,0 0 0,0 0 0,0-1-1,0 1 1,0-1 0,0 0 0,0 0-1,0 0 1,0-1 0,4-1 0,3-2-18,-1 0 1,0-1 0,0 0 0,0 0 0,0-1-1,14-15 1,-2-2-1520,-1 0 1,-1-2-1,29-51 0,-41 62 523,0-1 1,0 0 0,-2 0-1,0 0 1,0 0-1,-2-1 1,0 0 0,1-31-1,-4 39 732,1 0 3,-1 0-1,-1-1 1,0 1 0,0 0-1,0 0 1,-4-11 0,4 17 270,-1 1 1,1-1-1,0 0 1,-1 1-1,0-1 1,0 1-1,0 0 1,0 0-1,0-1 1,0 1-1,0 0 1,-1 1-1,1-1 1,-1 0-1,1 1 1,-1-1-1,0 1 1,1 0-1,-1 0 1,0 0-1,0 0 1,0 1-1,0-1 1,-3 1-1,-10-2 80,0 1 0,1 1 0,-1 1 0,0 0 0,0 1 0,-27 7 0,-88 34-3815,99-35 275,-1-7-395</inkml:trace>
</inkml:ink>
</file>

<file path=ppt/ink/ink1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6:54.627"/>
    </inkml:context>
    <inkml:brush xml:id="br0">
      <inkml:brushProperty name="width" value="0.05" units="cm"/>
      <inkml:brushProperty name="height" value="0.05" units="cm"/>
    </inkml:brush>
  </inkml:definitions>
  <inkml:trace contextRef="#ctx0" brushRef="#br0">296 58 208,'-1'-2'120,"1"-1"0,-1 1 0,1 0 0,-1 0 0,0 0 0,0 0 0,0-1 0,0 1 0,0 0 0,-1 1 0,1-1 0,-1 0 0,1 0 0,-1 1 0,0-1 0,1 0 0,-1 1 0,0 0 0,0-1 0,0 1 0,-4-1 0,2-1 335,-1 1 1,0-1 0,0 1 0,0 1 0,-1-1-1,1 1 1,0 0 0,-10-1 0,11 2 58,1 0-1,-1 0 1,0 0 0,0 1 0,0-1-1,0 1 1,1 0 0,-1 0 0,0 0-1,-6 4 1,5-2-59,1 1 0,-1 0 1,1 0-1,0 1 0,1-1 0,-1 1 0,-3 5 0,-9 15 473,1 1-1,1 1 1,1 0-1,2 0 1,0 1-1,2 1 1,-9 50-1,10-30-107,3 1 1,1 1-1,7 89 0,-2-127-848,0-1-1,1 0 1,1 0 0,0 0 0,1-1-1,0 1 1,0-1 0,2 0-1,-1 0 1,1 0 0,1-1-1,14 19 1,-15-23-263,-1-1 0,1 1 1,0-1-1,1 0 0,-1 0 0,1-1 0,0 0 1,0 0-1,0 0 0,1-1 0,-1 0 0,1-1 1,0 1-1,0-2 0,-1 1 0,1-1 0,0 0 0,1-1 1,-1 0-1,9-1 0,-1-1-771,1 0 0,-1-2 0,0 0 0,0-1 0,0-1 0,-1 0 0,0-1 0,15-10 0,-10 5 106,0-2 0,-2 0 0,1-2-1,-2 0 1,18-21 0,-11 9 607,-2-2 0,-1 0 0,-2-2 1,-1 0-1,-1-1 0,-2-1 0,13-41 0,-23 60 605,-2 1 0,0-1 0,1-25 0,-2-16 5652,-12 67-1938,4-6-3112,-1 4-192,1 0-1,-1 0 0,2 1 0,-1-1 0,2 1 0,-1 1 0,1-1 0,1 0 0,-1 1 1,2 0-1,-3 19 0,3-11-333,1 0 1,1 0-1,1 0 1,0 0-1,1 0 1,6 22-1,-5-33-336,0 0 1,0 0-1,1 0 0,0-1 0,0 1 0,1-1 1,0 0-1,0 0 0,0-1 0,1 1 0,0-1 1,0-1-1,1 1 0,0-1 0,0 0 1,0 0-1,0-1 0,1 0 0,0-1 0,0 1 1,0-1-1,0-1 0,0 0 0,1 0 0,-1 0 1,1-1-1,-1 0 0,12-1 0,-13 0-92,0 1-1,1-2 0,-1 1 1,0-1-1,0 0 0,1 0 0,-1-1 1,0 0-1,0 0 0,0-1 1,-1 0-1,1 0 0,-1-1 1,1 0-1,-1 0 0,0 0 1,-1-1-1,1 1 0,-1-1 1,0-1-1,0 1 0,0-1 1,-1 0-1,0 0 0,0 0 1,-1-1-1,1 1 0,-1-1 1,-1 0-1,1 0 0,-1 0 1,2-14-1,-3 11 136,0 0 1,-1 0-1,0 0 0,0 0 1,-1 0-1,-1 0 0,0 0 0,0 0 1,-1 0-1,0 0 0,-1 1 1,0-1-1,0 1 0,-1 0 1,0 1-1,0-1 0,-1 1 0,-1 0 1,1 0-1,-16-13 0,11 12 46,0 1 0,-1 0 0,0 0 0,0 1 0,-1 1 0,0 0 0,0 1 0,0 0 0,-1 1 0,0 0 0,0 1 0,0 1 0,0 0 0,-20 1 0,19 0-532,-17 1-1909,31 0 2080,0 0 1,1 0-1,-1 0 1,1 0 0,-1 0-1,0 0 1,1 0-1,-1 0 1,0 0 0,1 0-1,-1 1 1,1-1-1,-1 0 1,0 0-1,1 1 1,-1-1 0,1 0-1,-1 1 1,1-1-1,-1 1 1,1-1 0,-1 1-1,1-1 1,0 1-1,-1-1 1,1 1 0,0-1-1,-1 1 1,1-1-1,0 1 1,-1 0 0,14 1-7630</inkml:trace>
</inkml:ink>
</file>

<file path=ppt/ink/ink1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6:55.194"/>
    </inkml:context>
    <inkml:brush xml:id="br0">
      <inkml:brushProperty name="width" value="0.05" units="cm"/>
      <inkml:brushProperty name="height" value="0.05" units="cm"/>
    </inkml:brush>
  </inkml:definitions>
  <inkml:trace contextRef="#ctx0" brushRef="#br0">95 4 1937,'-16'-2'2090,"16"2"-1893,-1-1 0,0 1 1,0 0-1,1 0 0,-1 0 1,0-1-1,0 1 0,1 0 0,-1 0 1,0 0-1,0 0 0,0 0 1,1 0-1,-1 1 0,0-1 1,0 0-1,1 0 0,-1 0 0,0 1 1,1-1-1,-1 0 0,0 1 1,1-1-1,-1 1 0,0-1 0,1 1 1,-1-1-1,1 1 0,-1-1 1,1 1-1,-1 0 0,1-1 1,-1 1-1,1-1 0,0 1 0,-1 0 1,1 0-1,0-1 0,-1 1 1,1 0-1,0 0 0,0-1 0,0 1 1,0 0-1,0 0 0,0-1 1,0 1-1,0 1 0,-3 22 2215,0 1-1,2 0 1,4 42-1,-2-35-965,-2 50-1,-6-21-744,-34 277 118,40-287-3828,11-52-96,-3-4 2609,0 0 0,-1-1 0,0 0 0,0 0 0,0 0 1,-1-1-1,0 0 0,6-10 0,34-67-1497,-34 62 1635,22-49-146,39-73 420,-63 130 301,0 1 1,0-1-1,2 2 1,-1-1 0,2 1-1,-1 1 1,20-15-1,-29 24-50,1 0 0,0 0 0,-1 0-1,1 0 1,0 0 0,0 1-1,0 0 1,0-1 0,0 1 0,0 0-1,1 0 1,-1 0 0,0 1 0,1-1-1,-1 1 1,0 0 0,1 0-1,-1 0 1,0 0 0,1 1 0,-1-1-1,0 1 1,1 0 0,-1 0 0,0 0-1,0 1 1,0-1 0,0 0-1,0 1 1,0 0 0,0 0 0,-1 0-1,1 0 1,-1 0 0,1 1 0,-1-1-1,0 1 1,3 4 0,1 2 199,0 1 1,-1 0-1,-1 0 0,0 0 1,0 0-1,0 1 1,-2 0-1,1-1 0,-1 1 1,0 16-1,-1-11-161,0-1-1,-2 1 1,0-1 0,0 0-1,-1 1 1,-8 25 0,4-24-359,1-1 0,1 0 0,-3 28 0,7-42-1151,1-10-2295,11-6 3035,-7 9-35,42-58-1528,52-91 1,-68 101 2409,2 1 0,2 1 0,59-63 0,-92 111-80,1 0-1,-1 1 1,1-1 0,0 1-1,0 0 1,0 0-1,0 0 1,0 0-1,0 0 1,1 1-1,-1-1 1,8-1 0,-10 3-88,1 0 0,0 1 0,-1-1 0,1 0 1,-1 1-1,1 0 0,-1-1 0,1 1 0,-1 0 0,1 0 1,-1 0-1,0-1 0,1 2 0,-1-1 0,0 0 1,0 0-1,0 0 0,0 0 0,0 1 0,0-1 1,0 1-1,0-1 0,0 0 0,-1 1 0,1-1 1,-1 1-1,1 0 0,-1-1 0,1 1 0,-1 2 0,5 18 213,-2-1 0,0 1-1,-1-1 1,-1 1-1,-3 31 1,1-2-198,-1-10-369,-10 55-1,6-54-3279,-2 59 1,7-85 1539,1-12 1251,-1 0 0,1 0 0,-1 0 0,1 0 0,0 0 0,1 0 1,-1 0-1,1-1 0,-1 1 0,1 0 0,0 0 0,1 0 0,2 6 0,6-7-2405</inkml:trace>
</inkml:ink>
</file>

<file path=ppt/ink/ink1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6:55.643"/>
    </inkml:context>
    <inkml:brush xml:id="br0">
      <inkml:brushProperty name="width" value="0.05" units="cm"/>
      <inkml:brushProperty name="height" value="0.05" units="cm"/>
    </inkml:brush>
  </inkml:definitions>
  <inkml:trace contextRef="#ctx0" brushRef="#br0">116 56 1072,'2'-36'1874,"0"17"202,-2 29 2936,0 265 6376,0 139-4824,-3-297-5521,-34 207-1,-21-36-3898,54-264 1720,-2 14-1740,-4-21-2159,9-35-2000,2-29 5002,3 1 1,15-74-1,34-94 1571,-46 189 310,34-121 1013,68-162 0,-83 248 55,2 1-1,3 2 1,2 0 0,3 2 0,54-63-1,-72 97-147,1 2 0,28-23 0,-39 35-408,1 1-1,-1 1 0,1-1 0,0 1 0,1 1 1,-1 0-1,1 0 0,0 1 0,11-3 0,-19 6-237,0-1-1,0 1 0,0 0 0,0 0 1,0 0-1,0 0 0,0 0 0,0 0 1,0 1-1,0-1 0,0 0 0,0 1 1,0 0-1,0-1 0,-1 1 0,1 0 1,0 0-1,0 0 0,-1 0 0,1 1 0,0-1 1,1 2-1,-1-1 18,0 1 0,0 0-1,-1 0 1,1 0 0,-1 0 0,1 0-1,-1 1 1,0-1 0,0 0 0,-1 1 0,1-1-1,0 4 1,-1 6 68,1-1 0,-2 1 1,0-1-1,0 0 0,-1 1 0,-5 16 0,-3-2-84,-1 0 0,0-1 0,-2 0 0,-2-1 1,0-1-1,-1 0 0,-27 30 0,0-7-919,-2-2 0,-63 49 0,105-91 339,0-1 1,0 1-1,0-1 0,-1 0 1,1 0-1,0-1 0,-1 1 1,0-1-1,1 0 0,-1 0 1,0 0-1,-7 1 1,10-2 238,0 0 1,-1-1 0,1 1 0,0 0 0,-1-1 0,1 1 0,0-1 0,0 1 0,0-1-1,-1 0 1,1 1 0,0-1 0,0 0 0,0 0 0,0 0 0,0 0 0,0 0-1,1 0 1,-1 0 0,0 0 0,0 0 0,1 0 0,-1 0 0,0 0 0,1-1-1,0 1 1,-1 0 0,1 0 0,0-1 0,-1 1 0,1 0 0,0-1 0,0 1 0,0 0-1,0-1 1,0 1 0,0 0 0,1-2 0,-1-7-413,1-1-1,0 1 1,1 0-1,0 0 1,1 0 0,4-11-1,13-32-964</inkml:trace>
</inkml:ink>
</file>

<file path=ppt/ink/ink1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6:55.998"/>
    </inkml:context>
    <inkml:brush xml:id="br0">
      <inkml:brushProperty name="width" value="0.05" units="cm"/>
      <inkml:brushProperty name="height" value="0.05" units="cm"/>
    </inkml:brush>
  </inkml:definitions>
  <inkml:trace contextRef="#ctx0" brushRef="#br0">1 49 976,'3'-2'-14,"1"-2"408,0 1 0,1 0 0,0 0 0,0 0 0,-1 1 0,9-3 0,-12 5-292,0 0 1,0 0 0,0 0 0,0 0 0,0 0-1,0 0 1,0 0 0,0 0 0,-1 0 0,1 1-1,0-1 1,0 0 0,0 1 0,0-1-1,0 1 1,0-1 0,-1 1 0,1-1 0,0 1-1,0 0 1,-1-1 0,1 1 0,0 0 0,-1-1-1,1 1 1,-1 0 0,1 0 0,-1 0 0,1 0-1,-1-1 1,0 1 0,1 0 0,-1 0 0,0 0-1,0 0 1,0 0 0,1 0 0,-1 0 0,0 0-1,0 0 1,-1 0 0,1 1 0,3 36 3633,-2 60 0,-2-69-2275,1 1 1,2 0-1,9 57 1,-6-67-1164,1 1-1,0-1 1,2 0 0,0-1-1,13 22 1,-18-34-342,1-1 1,1 0-1,-1 0 1,1-1-1,0 1 0,0-1 1,0 0-1,1-1 1,0 1-1,0-1 0,0 0 1,1 0-1,-1-1 1,1 0-1,0 0 0,0-1 1,0 0-1,11 2 1,0-2-310,1-2 1,0 0-1,0-1 1,0-1-1,-1-1 1,1 0-1,-1-1 1,0-2-1,0 1 1,0-2-1,-1-1 1,0 0-1,0-1 1,-1 0-1,0-2 1,-1 0-1,0 0 1,-1-2-1,0 0 1,-1 0-1,0-1 1,-1-1-1,13-21 1,-21 28 280,0 1 1,-1-1-1,1 0 1,-1 0-1,-1 0 1,0 0-1,0 0 1,-1-1-1,0 1 1,0 0-1,-1-1 1,0 1-1,0-1 1,-1 1-1,0-1 1,-1 1-1,0 0 1,0 0-1,0-1 1,-1 2-1,-1-1 1,1 0-1,-1 1 1,-8-12-1,3 7 25,-1 0-1,0 1 1,0 0-1,-1 1 1,0 0-1,-1 0 1,0 2 0,-1-1-1,0 2 1,0-1-1,0 2 1,-1 0-1,-16-5 1,16 7-1624,0-1-1,0 0 1,-21-12-1,18 6-729</inkml:trace>
</inkml:ink>
</file>

<file path=ppt/ink/ink1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6:56.631"/>
    </inkml:context>
    <inkml:brush xml:id="br0">
      <inkml:brushProperty name="width" value="0.05" units="cm"/>
      <inkml:brushProperty name="height" value="0.05" units="cm"/>
    </inkml:brush>
  </inkml:definitions>
  <inkml:trace contextRef="#ctx0" brushRef="#br0">26 1 416,'0'68'8743,"-1"28"-4845,-10 233-2186,4-131-1637,1-172-1129,13-40-2475,56-91 295,-42 67 2690,44-58 0,-65 96 544,27-35-23,2 1 1,38-34 0,-58 60 220,0 0-1,1 0 1,0 1-1,1 0 0,0 1 1,0 0-1,0 1 1,0 0-1,1 1 0,0 0 1,0 1-1,21-3 1,-30 6-61,0 0 0,0 0 0,0 0 0,0 1 0,0-1 0,0 1 0,0 0 0,0 0 0,0 0 0,0 0 0,0 0 0,-1 1 0,1-1 0,0 1 0,-1 0 0,0 0 0,1-1 0,-1 2 0,0-1 0,0 0 1,0 0-1,0 1 0,0-1 0,0 1 0,-1 0 0,1-1 0,-1 1 0,0 0 0,0 0 0,0 0 0,0 0 0,0 0 0,0 4 0,2 14 695,0-1 0,-1 0 1,-1 40-1,-1-42-379,-2 35 504,1-24-642,1 0 0,4 37 0,-3-63-327,-1 0 0,1 0-1,-1 0 1,1 0 0,0-1 0,0 1-1,0 0 1,1 0 0,-1-1 0,1 1 0,-1-1-1,1 0 1,0 1 0,0-1 0,0 0-1,0 0 1,0 0 0,1 0 0,-1 0 0,5 2-1,-3-2-87,1-1-1,0 1 0,0-1 0,0 0 1,-1 0-1,1 0 0,0-1 0,0 0 1,0 0-1,0 0 0,7-1 0,5-3-363,1 0 0,-1-1 0,0 0 0,-1-1 0,31-17 0,-10 2-18,0-3 0,-2 0 0,-1-3-1,43-42 1,-57 49 420,0-2-1,-2 0 1,0-1-1,-2 0 1,0-2-1,-2 0 1,16-39-1,-27 57 88,-2 0-1,1-1 0,-1 1 1,0 0-1,0-1 0,-1 1 1,-1-10-1,1 2 206,0 15-216,0-1 0,0 1 1,0 0-1,0-1 1,0 1-1,0 0 1,0 0-1,0-1 1,0 1-1,0 0 1,0-1-1,0 1 0,0 0 1,0-1-1,-1 1 1,1 0-1,0 0 1,0-1-1,0 1 1,-1 0-1,1 0 1,0-1-1,0 1 0,-1 0 1,1 0-1,0 0 1,0-1-1,-1 1 1,1 0-1,0 0 1,0 0-1,-1 0 1,1 0-1,0 0 0,-1 0 1,1 0-1,0 0 1,-1 0-1,-16 4 381,-13 15 311,14-2-487,1 0-1,0 1 1,2 1-1,0 0 0,1 1 1,0 0-1,2 1 1,1 0-1,0 1 0,2 0 1,0 0-1,2 0 1,0 1-1,-2 37 0,7-44-366,-1-6-52,1 0 0,0 1 1,1-1-1,2 14 0,-2-23 87,-1 1 0,0 0-1,1-1 1,0 1 0,-1 0 0,1-1 0,0 1 0,-1 0 0,1-1 0,0 0-1,0 1 1,1-1 0,-1 1 0,0-1 0,0 0 0,1 0 0,-1 0 0,0 0-1,1 0 1,-1 0 0,1 0 0,-1 0 0,1 0 0,0-1 0,-1 1 0,1-1 0,0 1-1,-1-1 1,1 0 0,0 0 0,2 1 0,8-1-846,1 0 0,-1-1 0,0 0 0,0-1 0,17-5 0,-22 4 587,0 0-1,0 0 0,0-1 1,-1 0-1,1 0 0,-1 0 1,0-1-1,-1 0 1,1 0-1,5-8 0,15-17-776</inkml:trace>
</inkml:ink>
</file>

<file path=ppt/ink/ink1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6:56.977"/>
    </inkml:context>
    <inkml:brush xml:id="br0">
      <inkml:brushProperty name="width" value="0.05" units="cm"/>
      <inkml:brushProperty name="height" value="0.05" units="cm"/>
    </inkml:brush>
  </inkml:definitions>
  <inkml:trace contextRef="#ctx0" brushRef="#br0">0 106 624,'6'-17'623,"-2"6"210,0-1 1,1 0-1,9-17 1,-13 28-693,-1 0 0,1 0 1,-1 0-1,1 0 0,0 0 0,-1 1 0,1-1 0,0 0 1,0 0-1,0 1 0,0-1 0,-1 0 0,1 1 0,0-1 1,0 1-1,0 0 0,0-1 0,0 1 0,0 0 1,2-1-1,-2 1 43,0 1 1,0-1-1,1 1 1,-1-1-1,0 1 1,0 0-1,0-1 1,0 1-1,0 0 1,0 0 0,0-1-1,0 1 1,0 0-1,0 0 1,0 0-1,-1 0 1,1 1-1,0-1 1,-1 0-1,1 0 1,0 2-1,6 12 288,-1 0 0,0 0 0,-2 1 0,1-1 0,-2 1 0,0 0 0,1 20 0,-4 119-578,-2-78-794,2-74 14,28-12-2959,4-16 3216,-1-1-1,-1-1 1,-1-2 0,26-36-1,68-64 2091,-109 116-911,1 1 1,1 1 0,-1 0-1,2 1 1,-1 1 0,1 0-1,22-7 1,-35 14-349,0 1 1,1 0-1,-1 0 1,0 0-1,0 0 1,1 0-1,-1 1 1,0 0-1,1 0 1,-1 0-1,1 0 1,-1 1-1,0 0 0,0 0 1,1 0-1,-1 0 1,5 3-1,-5-1-31,0-1 0,0 2 0,-1-1 0,1 0 0,-1 1 0,0-1 0,0 1 0,0 0 0,0 0-1,0 0 1,-1 0 0,0 1 0,0-1 0,0 1 0,2 6 0,1 13 78,-1 0 0,0 1 0,-2-1-1,-1 1 1,-1 0 0,-3 24 0,1 18-156,-3-2-428,0-6-3331,5-56 1171,-9-16-6226,7-6 6418</inkml:trace>
</inkml:ink>
</file>

<file path=ppt/ink/ink1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6:57.311"/>
    </inkml:context>
    <inkml:brush xml:id="br0">
      <inkml:brushProperty name="width" value="0.05" units="cm"/>
      <inkml:brushProperty name="height" value="0.05" units="cm"/>
    </inkml:brush>
  </inkml:definitions>
  <inkml:trace contextRef="#ctx0" brushRef="#br0">90 0 2705,'-5'93'7240,"-16"68"-2107,0-4-1947,21-154-3127,-42 593 6493,42-568-6603,7 341 1524,10-186-2488,17 2-3943,-34-184 4732,0 0 0,0 1-1,0-1 1,0 0 0,1 0 0,-1 0-1,0 0 1,1 0 0,-1 0 0,0 0 0,1-1-1,0 1 1,-1 0 0,1 0 0,-1 0-1,1 0 1,0-1 0,0 1 0,1 1 0,-1-2 0,-1 0 0,1 0 0,-1-1 0,1 1 0,-1 0 1,1 0-1,-1-1 0,1 1 0,-1 0 0,1-1 1,-1 1-1,1 0 0,-1-1 0,1 1 0,-1-1 1,0 1-1,1-1 0,-1 1 0,0-1 0,1 1 1,-1-1-1,0 1 0,0-1 0,1 0 0,9-29-4873,-7 13 4507,-1-22-1614</inkml:trace>
</inkml:ink>
</file>

<file path=ppt/ink/ink1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6:57.663"/>
    </inkml:context>
    <inkml:brush xml:id="br0">
      <inkml:brushProperty name="width" value="0.05" units="cm"/>
      <inkml:brushProperty name="height" value="0.05" units="cm"/>
    </inkml:brush>
  </inkml:definitions>
  <inkml:trace contextRef="#ctx0" brushRef="#br0">11 5 1553,'-10'-4'3905,"10"13"-1856,0 1-1072,10-10-305,9 0-352,9 0-608,-2 0-912,21 0-193,15-10-208,10 1-336</inkml:trace>
</inkml:ink>
</file>

<file path=ppt/ink/ink1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6:58.127"/>
    </inkml:context>
    <inkml:brush xml:id="br0">
      <inkml:brushProperty name="width" value="0.05" units="cm"/>
      <inkml:brushProperty name="height" value="0.05" units="cm"/>
    </inkml:brush>
  </inkml:definitions>
  <inkml:trace contextRef="#ctx0" brushRef="#br0">254 438 416,'-189'49'1544,"154"-44"2555,5-3 3931,47-3-7744,0 0 1,0-1-1,0-1 0,-1 0 0,1-1 0,-1-1 0,0-1 1,0 0-1,-1-1 0,29-18 0,-22 13-304,-2 0 0,1-2 0,-2-1 0,0 0 0,-1-1 0,0-1-1,19-26 1,-29 34 14,-2 0-1,1 0 1,-1-1-1,-1 0 1,0-1-1,0 1 0,-1-1 1,-1 0-1,1 0 1,-2 0-1,1 0 1,-2-1-1,0 1 1,0 0-1,-1-1 1,0 1-1,-4-22 0,4 29 116,-1 0 0,0 0-1,0 0 1,-1 0 0,1 0-1,-1 0 1,0 1 0,0-1-1,0 0 1,0 1-1,-1 0 1,1-1 0,-1 1-1,0 0 1,0 1 0,0-1-1,-7-4 1,8 6-9,-1 0 1,1 0-1,-1 0 1,0 0-1,0 0 0,1 1 1,-1-1-1,0 1 1,0 0-1,0 0 1,1 0-1,-1 0 0,0 1 1,0-1-1,0 1 1,1 0-1,-1-1 1,0 1-1,1 0 0,-1 1 1,1-1-1,-1 0 1,1 1-1,-1-1 0,1 1 1,-3 2-1,-10 9 223,1 1 1,0 1-1,0 0 0,2 0 0,0 2 0,0-1 0,-16 34 0,9-7-135,1 0-1,-15 57 1,28-83-176,1 1 0,1-1 0,1 1 0,0 0 0,1 0 0,1 0 0,3 28 0,-3-41-219,1 1-1,0-1 1,0 1 0,0-1-1,1 1 1,0-1-1,0 0 1,0 1-1,1-1 1,0 0-1,0-1 1,0 1 0,0 0-1,1-1 1,0 0-1,0 0 1,0 0-1,0 0 1,0-1-1,1 1 1,0-1 0,0 0-1,0-1 1,0 1-1,0-1 1,0 0-1,11 3 1,-2-4-675,1 0 0,-1 0 0,1-2 0,0 0 0,-1 0 0,0-1 0,1-1 0,-1 0 0,0-1 0,0-1 0,-1 0 0,24-13 0,3-4-691,0-2 1,61-49-1,-60 38 1325,-1-1 0,-2-2 0,-1-2-1,34-48 1,-34 35 3236,42-79 0,-70 117-1560,-6 12-824,-1 0 0,0-1-1,0 1 1,-1-1 0,1 1 0,-1-1 0,1 0 0,-1 0 0,1-5 0,0 8-369,0 1 1,0-1-1,0 1 1,0 0-1,0 0 1,0 0-1,1 0 1,-1 0-1,0 1 0,0-1 1,0 0-1,0 1 1,2 0-1,4 6-79,0-1-1,-1 1 1,1 1-1,-2-1 1,1 1-1,-1 0 1,8 15-1,34 69 1135,-42-79-1075,3 7 8,-2-1-1,0 1 0,-2 0 0,0 1 0,-1 0 0,-1-1 0,-1 1 0,-1 0 0,-1 26 1,-1-33-136,-1-1 1,-1 0 0,0 0-1,0-1 1,-1 1 0,-1-1 0,0 0-1,-1 0 1,0 0 0,-1-1 0,0 1-1,0-2 1,-15 16 0,6-7 235,-2-1-1,0 0 1,-1-2 0,-1 0 0,0-1-1,-26 14 1,38-24-397,-1-1-1,1 0 1,-1 0-1,0-1 1,0-1 0,0 1-1,0-1 1,0-1-1,-13 1 1,17-2-625,-1 0 0,0-1 0,1 0 0,-1 0 0,1 0 0,-10-4 0,10 3-543,0-1-1,0 1 1,0-1-1,0 0 1,1 0-1,0-1 1,-7-5-1,-5-8-2718,0 1 456</inkml:trace>
</inkml:ink>
</file>

<file path=ppt/ink/ink1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6:59.709"/>
    </inkml:context>
    <inkml:brush xml:id="br0">
      <inkml:brushProperty name="width" value="0.05" units="cm"/>
      <inkml:brushProperty name="height" value="0.05" units="cm"/>
    </inkml:brush>
  </inkml:definitions>
  <inkml:trace contextRef="#ctx0" brushRef="#br0">261 165 304,'10'-125'6080,"-10"122"-5430,-8-34 14035,6 43-14000,1-1-1,0 1 1,0 0-1,0 0 1,1 0-1,0-1 1,0 1-1,0 0 0,2 7 1,0 12 858,-34 757 1021,21-588-2468,-62 455-475,73-646 333,-20 96-4286,18-90 3088,-1 0 0,0 0 0,-1 0 0,1 0-1,-2-1 1,1 0 0,-1 0 0,-8 10 0,12-17 968,0 1 1,0-1-1,0 0 1,0 0-1,-1 0 0,1 0 1,0 0-1,-1 0 1,1 0-1,0 0 0,-1-1 1,1 1-1,-1 0 1,1-1-1,-1 1 0,1-1 1,-1 0-1,0 0 1,1 1-1,-1-1 0,1 0 1,-1 0-1,0 0 1,1-1-1,-1 1 0,1 0 1,-1 0-1,0-1 1,1 1-1,-1-1 0,1 0 1,0 1-1,-1-1 1,1 0-1,-1 0 0,1 0 1,0 0-1,0 0 1,-1 0-1,1 0 0,0 0 1,-1-3-1,-20-26-2157</inkml:trace>
</inkml:ink>
</file>

<file path=ppt/ink/ink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1:58:21.336"/>
    </inkml:context>
    <inkml:brush xml:id="br0">
      <inkml:brushProperty name="width" value="0.05" units="cm"/>
      <inkml:brushProperty name="height" value="0.05" units="cm"/>
    </inkml:brush>
  </inkml:definitions>
  <inkml:trace contextRef="#ctx0" brushRef="#br0">77 449 464,'-2'0'69,"0"1"0,0-1 0,0 1 0,0-1 0,0 1 0,1 0 1,-1 0-1,0 0 0,0 0 0,1 0 0,-1 0 0,1 0 0,-1 1 0,1-1 0,-1 1 0,1-1 0,0 1 0,-1-1 0,1 1 0,0 0 0,0-1 0,1 1 0,-1 0 0,0 0 0,0 0 0,1 0 0,-1 0 0,1 0 0,0 0 0,-1 0 1,1 0-1,0 2 0,0-3-52,0 3 90,0-1-1,0 0 1,0 1-1,1-1 0,-1 1 1,1-1-1,-1 0 1,1 1-1,2 2 0,-2-5-62,0 1-1,0-1 0,0 0 0,0 0 0,0 0 0,1 0 0,-1 0 0,1 0 0,-1 0 0,0 0 0,1-1 0,-1 1 0,1 0 1,0-1-1,-1 1 0,1-1 0,-1 0 0,1 0 0,0 1 0,-1-1 0,1 0 0,0 0 0,2-1 0,39 2 243,-15 0-33,47-4 0,-68 3-226,1-1 0,-1-1 0,0 0 0,1 0 1,-1 0-1,0-1 0,-1 0 0,1 0 0,0 0 1,-1-1-1,7-5 0,-5 3-12,0-1-1,0 1 1,-1-1 0,0 0-1,0-1 1,-1 0-1,0 0 1,0 0 0,-1-1-1,0 0 1,0 0-1,-1 0 1,0 0 0,-1-1-1,0 1 1,-1-1-1,0 0 1,0 0 0,-1 0-1,0-15 1,0 16 11,-1 1 0,0 0 1,0-1-1,-1 1 0,0 0 0,0-1 0,-1 1 1,0 0-1,-1 0 0,1 0 0,-2 0 0,1 1 1,-1-1-1,0 1 0,-1 0 0,-8-11 0,-10-9 340,-1 0 0,-40-34 1,56 55-148,0-1 0,-1 1 0,1 1 0,-1-1 0,0 2 0,-1-1 0,1 1 0,-1 0 0,1 1 0,-1 0 0,0 1 0,-1 0 0,-14-1 0,22 4-147,0-1 0,0 0 1,0 1-1,0 0 0,0 0 0,0 0 1,0 0-1,1 0 0,-1 0 0,0 1 0,1-1 1,-1 1-1,1 0 0,-1 0 0,1 0 1,0 0-1,0 0 0,0 0 0,0 1 0,0-1 1,0 1-1,1-1 0,-3 6 0,-3 7 244,1 0 0,0 1 0,-4 21 0,6-22-117,-4 26 257,2-1 0,1 1 0,3 0 0,4 73 1,-1-25 127,0-37-214,1-1-1,10 51 1,-7-76-306,1-1 0,1 1 1,1-2-1,1 1 0,23 42 0,-27-58-125,0 0 0,1-1 0,0 0 0,0 1 0,1-2 0,0 1 0,0-1 0,0 0 0,1-1 0,13 9 0,-17-13-164,0 0 0,1 0 0,-1-1 0,0 1 0,1-1 0,-1 0 0,1-1 0,-1 1-1,1-1 1,0 1 0,-1-1 0,1-1 0,0 1 0,-1-1 0,1 1 0,-1-1-1,1-1 1,-1 1 0,1-1 0,-1 1 0,0-1 0,0 0 0,0-1 0,7-5 0,6-3-881,-1-2-1,-1 0 1,0-1 0,0-1 0,23-32 0,-14 11-451,35-69-1,56-154 242,-38 79 1384,17-64 1172,-92 240-1047,0-1-1,-1 1 0,0-1 0,0 1 1,0-1-1,-1 1 0,1-10 0,-1 14-169,0-5 1332,-1 26 1892,-6 11-1903,0 1-1,-24 61 1,7-25-327,-50 165 2136,59-185-2603,9-31-382,1 0 1,0 0-1,2 0 1,0 1 0,-1 25-1,4 67 174,0-109-342,0 0 1,1 0 0,-1 0 0,0 0 0,1 0 0,-1 0 0,1 0 0,0 0-1,-1 0 1,1-1 0,0 1 0,0 0 0,0 0 0,1-1 0,-1 1 0,0-1-1,1 1 1,-1-1 0,1 1 0,-1-1 0,1 0 0,-1 0 0,1 1 0,0-1-1,0-1 1,0 1 0,-1 0 0,1 0 0,0-1 0,0 1 0,0-1 0,3 1-1,8 1-2,-1-1 0,1 0 0,0-1 0,14-1 0,-3 0 5,-7 0 0,0 1 0,-1 1 1,1 1-1,0 0 0,-1 1 0,24 8 1,-35-9 0,-1 0 1,0 0 0,1 0 0,-1 1 0,0-1 0,-1 1-1,1 0 1,0 0 0,-1 1 0,0-1 0,0 1-1,0-1 1,0 1 0,0 0 0,-1 0 0,0 1-1,1-1 1,-2 0 0,1 1 0,0-1 0,-1 1-1,0 0 1,0-1 0,0 1 0,-1 0 0,0 0-1,0 8 1,-1 7 16,-1-1-1,-1 1 0,-1-1 1,0 0-1,-1 0 1,-15 33-1,3-13-28,-2-1 1,-29 43-1,27-53-634,-49 50 0,27-33-2614,25-34 1154,18-11 1934,0 0 1,-1 1-1,1-1 0,0 0 1,-1 1-1,1-1 0,0 0 1,-1 0-1,1 0 1,-1 1-1,1-1 0,-1 0 1,1 0-1,0 0 0,-1 0 1,1 0-1,-1 0 0,1 0 1,-1 0-1,1 0 0,-1 0 1,1 0-1,-1 0 0,1 0 1,0 0-1,-1 0 0,1 0 1,-1 0-1,1-1 0,-1 1 1,1 0-1,0 0 1,-1-1-1,1 1 0,-1 0 1,1-9-2397</inkml:trace>
</inkml:ink>
</file>

<file path=ppt/ink/ink1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7:00.524"/>
    </inkml:context>
    <inkml:brush xml:id="br0">
      <inkml:brushProperty name="width" value="0.05" units="cm"/>
      <inkml:brushProperty name="height" value="0.05" units="cm"/>
    </inkml:brush>
  </inkml:definitions>
  <inkml:trace contextRef="#ctx0" brushRef="#br0">32 298 192,'0'0'8420,"-32"11"4380,33-10-12583,-1 0-1,1 0 0,-1-1 0,1 1 0,0 0 0,-1 0 1,1-1-1,0 1 0,0-1 0,-1 1 0,1-1 0,0 1 0,0-1 1,0 1-1,0-1 0,0 0 0,-1 1 0,1-1 0,0 0 0,0 0 1,0 0-1,2 0 0,32 6 5658,-26-5-5365,50 3-509,100-4 0,-58-3 0,705-45 0,-520 23 0,-170 16 0,1487-136 0,-855 98 0,-575 47 0,-165-2 0,0 0 0,0 0 0,0-1 0,-1 0 0,8-4 0,4-2 0,-7 4 0,0 1 0,1 0 0,-1 0 0,1 1 0,0 1 0,15-2 0,-25 4 0</inkml:trace>
</inkml:ink>
</file>

<file path=ppt/ink/ink1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7:01.059"/>
    </inkml:context>
    <inkml:brush xml:id="br0">
      <inkml:brushProperty name="width" value="0.05" units="cm"/>
      <inkml:brushProperty name="height" value="0.05" units="cm"/>
    </inkml:brush>
  </inkml:definitions>
  <inkml:trace contextRef="#ctx0" brushRef="#br0">4762 1 32767,'0'13'0,"-2"0"0,0 0 0,0 0 0,-2 0 0,-5 16 0,-6 23 0,-1 37 0,-8 169 0,22 94 0,4-182 0,-3-67 0,5 207 0,1-235 0,3 1 0,20 78 0,-11-80 0,-21-83 0,-15-17 0,-13 3 0,-1 1 0,-2 2 0,0 1 0,-1 2 0,-1 1 0,0 3 0,-1 0 0,0 3 0,-77-12 0,-20 8 0,-211 5 0,281 9 0,-85 5 0,-197 30 0,-145 55 0,-334 108 0,292-63 0,63-37 0,-279 74 0,733-167-2,-1-1 0,1-1-1,-1-1 1,1-1 0,-20 0 0,34-12-7954,-8-10 2143,-13-22-3906,13 14 5831</inkml:trace>
</inkml:ink>
</file>

<file path=ppt/ink/ink1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7:02.503"/>
    </inkml:context>
    <inkml:brush xml:id="br0">
      <inkml:brushProperty name="width" value="0.05" units="cm"/>
      <inkml:brushProperty name="height" value="0.05" units="cm"/>
    </inkml:brush>
  </inkml:definitions>
  <inkml:trace contextRef="#ctx0" brushRef="#br0">484 37 176,'-1'-36'7782,"-23"36"-3858,-32 0 2400,5 7-3434,42-5-2630,0 1 1,1 0 0,-1 0 0,1 1 0,-1 0 0,1 0 0,0 1 0,1 0 0,-1 1 0,-8 7 0,-6 9 48,1 1 0,1 1 1,1 1-1,1 1 0,1 0 1,1 1-1,-19 46 1,18-32-206,2 2 1,2-1 0,1 2 0,-9 75-1,17-71-147,1-1 0,3 1-1,6 49 1,-4-87-202,-1-1-1,2 0 1,0 0-1,0 0 1,0 0-1,1 0 1,7 11 0,-9-16-110,0-1-1,0 0 1,0 0 0,0 0 0,1 0 0,-1 0 0,1-1 0,0 1 0,-1-1 0,1 0 0,1 1 0,-1-1 0,0 0-1,0-1 1,1 1 0,-1-1 0,1 1 0,-1-1 0,1 0 0,-1-1 0,6 2 0,-2-3-459,1 1 0,-1-1 0,1-1 0,-1 1 1,0-1-1,0-1 0,1 1 0,-1-1 0,-1 0 1,1-1-1,0 0 0,-1 0 0,6-5 0,-1 1 266,-1-1 0,-1-1 0,1 0-1,-2 0 1,1-1 0,10-18 0,3-12-293</inkml:trace>
</inkml:ink>
</file>

<file path=ppt/ink/ink1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7:02.842"/>
    </inkml:context>
    <inkml:brush xml:id="br0">
      <inkml:brushProperty name="width" value="0.05" units="cm"/>
      <inkml:brushProperty name="height" value="0.05" units="cm"/>
    </inkml:brush>
  </inkml:definitions>
  <inkml:trace contextRef="#ctx0" brushRef="#br0">0 22 304,'9'-21'1771,"-5"40"348,-2-1-2010,0-9 159,3 29 991,17 54 0,-20-82-1114,2-1-1,-1 1 1,1-1-1,0 0 1,1-1-1,0 1 0,1-1 1,-1 0-1,2 0 1,-1-1-1,9 9 1,-10-13-76,1 1 0,-1-2 1,0 1-1,1 0 0,-1-1 0,1 0 1,0 0-1,0-1 0,0 0 1,11 1-1,68 0 269,-52-3-344,-32 1 9,1-1 0,-1 1 0,1-1 0,-1 1 1,1-1-1,-1 1 0,1-1 0,-1 0 0,0 0 0,1 1 1,-1-1-1,0 0 0,0 0 0,1-1 0,-1 1 1,0 0-1,0 0 0,0 0 0,0-1 0,-1 1 1,1 0-1,0-1 0,-1 1 0,1-1 0,0 1 1,-1-1-1,0 1 0,1-1 0,-1 1 0,0-1 1,0-3-1,2-60-179,-3 49 49,1 12 132,-1 0-1,1-1 0,-1 1 0,0 0 0,-1 0 0,1 0 0,-1 1 0,0-1 0,0 0 0,0 0 0,0 1 0,-1 0 0,1-1 0,-1 1 0,0 0 0,0 0 0,0 0 0,0 1 0,0-1 1,-1 1-1,1 0 0,-1 0 0,0 0 0,-4-2 0,3 2 11,0 0 0,0 0 1,0 0-1,0 1 1,0 0-1,0 0 0,0 0 1,-1 1-1,1-1 0,0 1 1,0 0-1,-1 1 0,1 0 1,0-1-1,0 1 0,0 1 1,0-1-1,0 1 0,-7 3 1,3 1-117,1 0 1,-1 1-1,1-1 1,1 1 0,-1 1-1,1 0 1,1 0 0,-1 0-1,-7 14 1,11-16-445,0 0 0,0 0 0,1 0 0,0 0 0,0 0 0,0 1 0,1-1 0,0 1 0,-1 10 0,2-14-1093</inkml:trace>
</inkml:ink>
</file>

<file path=ppt/ink/ink1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7:03.206"/>
    </inkml:context>
    <inkml:brush xml:id="br0">
      <inkml:brushProperty name="width" value="0.05" units="cm"/>
      <inkml:brushProperty name="height" value="0.05" units="cm"/>
    </inkml:brush>
  </inkml:definitions>
  <inkml:trace contextRef="#ctx0" brushRef="#br0">37 19 1137,'0'10'1607,"0"58"5820,-1 4-4057,-1-18-2919,-3 1 0,-11 56 1,4-36-999,11-63-3068,6-28 3165,0 0 0,1 1 0,14-26 0,7-15 33,1-23 208,-19 47 629,3 0 1,0 1 0,2 0 0,1 1 0,35-51 0,-49 79-311,-1 1 0,1 0 0,0 0 0,0 0 0,-1 0 0,1 1 0,0-1 0,0 0 0,0 0 1,0 0-1,0 1 0,0-1 0,0 0 0,0 1 0,0-1 0,0 1 0,1-1 0,-1 1 0,0 0 1,0-1-1,2 1 0,-2 0-51,0 1 0,0 0 0,0-1 0,-1 1 0,1-1 0,0 1 1,-1 0-1,1-1 0,-1 1 0,1 0 0,-1 0 0,1 0 0,-1-1 0,1 1 1,-1 0-1,0 0 0,0 0 0,1 0 0,-1 0 0,0 0 0,0 1 0,2 69 761,-3-57-654,1 124-221,0 19-7066,2-131 4325,7-9 317</inkml:trace>
</inkml:ink>
</file>

<file path=ppt/ink/ink1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7:04.549"/>
    </inkml:context>
    <inkml:brush xml:id="br0">
      <inkml:brushProperty name="width" value="0.05" units="cm"/>
      <inkml:brushProperty name="height" value="0.05" units="cm"/>
    </inkml:brush>
  </inkml:definitions>
  <inkml:trace contextRef="#ctx0" brushRef="#br0">223 111 288,'-56'0'8311,"46"-6"-6529,9 5-1642,1 0-1,-1 0 1,1 1 0,-1-1 0,0 0 0,1 0 0,-1 0 0,0 1 0,1-1-1,-1 0 1,0 1 0,0-1 0,0 1 0,1-1 0,-1 1 0,0-1 0,0 1-1,0 0 1,0-1 0,0 1 0,0 0 0,0 0 0,0-1 0,0 1 0,0 0-1,0 0 1,0 0 0,0 1 0,0-1 0,0 0 0,0 0 0,0 0 0,0 1-1,0-1 1,0 0 0,-1 2 0,-3-2 86,1 1 1,0 0-1,0 1 0,0-1 0,0 1 0,0-1 1,0 1-1,-5 4 0,1 3 197,0 0 0,1 0 0,1 0 1,-1 1-1,2 0 0,-1 0 0,1 0 0,1 1 0,0 0 0,0-1 1,-3 23-1,2 2 76,2 1 0,1 52 1,2-80-476,0-1-13,0 1-1,0-1 1,1 0-1,0 0 1,1 0-1,-1 0 1,1 0-1,1 0 1,-1 0-1,1-1 1,0 1-1,1-1 1,0 0-1,0 0 1,0 0-1,0 0 1,1-1-1,0 0 1,0 0-1,1 0 1,-1-1-1,1 1 1,8 3-1,-4-3-73,0 0 0,0-2-1,0 1 1,0-1 0,1-1 0,-1 0-1,1 0 1,0-1 0,-1 0 0,1-1-1,0 0 1,0-1 0,-1 0 0,1-1-1,12-3 1,0-3-24,0-1 1,-1 0-1,0-2 1,0-1-1,-1 0 0,-1-2 1,0 0-1,-1-1 0,-1-1 1,0-1-1,-1-1 1,-1 0-1,-1-1 0,0 0 1,-2-2-1,15-28 0,-21 31-52,-2 0 0,0 0 0,-1-1-1,-1 1 1,-1-1 0,-1 0 0,0 0 0,-1 0-1,-4-20 1,3-19 29,1 57 112,0 1 1,-1-1-1,1 1 0,0 0 0,0-1 0,0 1 0,-1-1 0,1 1 0,0-1 0,0 1 0,-1-1 1,1 1-1,0 0 0,-1-1 0,1 1 0,-1 0 0,1-1 0,0 1 0,-1 0 0,1 0 0,-1-1 1,1 1-1,-1 0 0,1 0 0,-1 0 0,1-1 0,-1 1 0,1 0 0,-1 0 0,1 0 0,-1 0 0,1 0 1,-1 0-1,1 0 0,-1 0 0,1 0 0,-1 1 0,1-1 0,-1 0 0,1 0 0,-1 0 0,1 0 1,0 1-1,-1-1 0,1 0 0,-1 1 0,1-1 0,0 0 0,-1 0 0,1 1 0,-1-1 0,1 1 1,-1 0-1,-25 19 466,16-4-119,1 1 0,0 0 1,1 1-1,1 0 0,0 0 0,1 0 1,2 1-1,-4 22 0,2 14 285,2 86-1,4-131-698,1 0 0,1-1 0,-1 1 0,1 0 0,1-1 0,0 0 0,0 0 0,1 0 0,0 0 0,1 0 0,0-1 0,11 16 0,-12-20-247,-1 0 1,1 0-1,0-1 1,0 1-1,0-1 1,0 0-1,1 0 1,-1 0-1,1-1 1,0 0-1,5 2 1,-6-3-169,0 0 1,0 0 0,1 0-1,-1-1 1,0 0-1,0 0 1,0 0 0,0 0-1,0-1 1,0 0-1,1 0 1,-1 0 0,0 0-1,-1 0 1,7-4-1,2-1-906,-1 0-1,-1-1 0,1 0 1,13-14-1,35-43-1694,35-79 1227,-90 137 1717,102-190-231,-36 65 4610,-69 129-2682,-1 32 3235,-2-1-2760,-1-1 1,-2 1-1,-9 34 1,-8 43 1005,7 72 288,8 181-1,7-289-3027,0 8-294,3 331-570,10-137-6764,-12-252 7046,-1 5-4920,0-46-2513,-2-222 4072,10-354 3008,-1 495 1111,5 0 0,4 0 0,5 2 0,62-183 0,-75 259-54,2 1 1,1 1 0,0 0-1,21-29 1,-31 49-364,0 1 1,0 0-1,0-1 1,0 1-1,0 0 0,1 0 1,-1 0-1,0-1 1,1 1-1,-1 1 1,0-1-1,1 0 0,-1 0 1,1 0-1,-1 1 1,1-1-1,0 1 0,-1-1 1,1 1-1,3-1 1,-4 2 2,1-1-1,-1 0 1,1 1 0,-1 0 0,0-1 0,1 1-1,-1 0 1,0-1 0,0 1 0,1 0 0,-1 0-1,0 0 1,0 0 0,0 0 0,0 1 0,0-1-1,0 0 1,1 2 0,1 4 87,1 0 0,-1 0 0,-1 0 1,1 1-1,-1-1 0,0 1 0,1 10 0,1 31 20,-2-1 0,-2 1 1,-2 0-1,-9 51 0,8-82-429,0 0 0,-2 0 0,0-1 0,-1 1 0,-1-1 0,0 0 0,-1-1 0,-1 0 0,-1 0 0,0-1 0,-1 0 0,-1 0 0,-25 24 0,36-38 38,-1 0 0,1 0-1,0 0 1,-1-1-1,1 1 1,0 0 0,-1 0-1,1-1 1,-1 1-1,1-1 1,-1 1 0,1-1-1,-1 1 1,-2-1-1,3 0 112,0 0 0,0 0 0,1-1 0,-1 1 0,0 0 0,1 0 0,-1-1 0,0 1 0,0-1 0,1 1 0,-1 0 0,1-1 0,-1 1 0,0-1 0,1 0 0,-1 1 0,1-1 0,-1 1 0,1-1 0,-1 0 0,1 1 0,0-1 0,-1 0 0,1 1 0,0-1 0,0 0 0,-1 0 0,1 1 0,0-2 0,-2-23-2817</inkml:trace>
</inkml:ink>
</file>

<file path=ppt/ink/ink1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7:04.888"/>
    </inkml:context>
    <inkml:brush xml:id="br0">
      <inkml:brushProperty name="width" value="0.05" units="cm"/>
      <inkml:brushProperty name="height" value="0.05" units="cm"/>
    </inkml:brush>
  </inkml:definitions>
  <inkml:trace contextRef="#ctx0" brushRef="#br0">1 72 560,'7'-18'589,"-5"12"-302,0 0-1,0 1 1,0 0-1,1-1 0,0 1 1,0 0-1,0 0 1,6-6-1,-9 11-223,1 0 1,-1 0-1,1 1 1,-1-1-1,1 0 0,0 0 1,-1 0-1,1 0 1,-1 1-1,1-1 1,-1 0-1,1 0 0,-1 1 1,1-1-1,-1 1 1,1-1-1,-1 0 0,0 1 1,1-1-1,-1 1 1,1-1-1,-1 1 0,0-1 1,0 1-1,1-1 1,-1 1-1,0-1 0,0 1 1,0-1-1,1 1 1,-1-1-1,0 1 0,0 1 1,7 22 1230,2 41 985,3 99 0,-6-56-1835,-1 140-2382,-6-175-3503,1-71 3234</inkml:trace>
</inkml:ink>
</file>

<file path=ppt/ink/ink1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7:05.223"/>
    </inkml:context>
    <inkml:brush xml:id="br0">
      <inkml:brushProperty name="width" value="0.05" units="cm"/>
      <inkml:brushProperty name="height" value="0.05" units="cm"/>
    </inkml:brush>
  </inkml:definitions>
  <inkml:trace contextRef="#ctx0" brushRef="#br0">12 137 1201,'-6'-23'3099,"5"21"-2854,0 1 1,1-1 0,-1 1 0,1-1 0,-1 1 0,1-1 0,-1 0 0,1 1 0,0-1 0,0 0 0,0 1 0,0-1 0,0 1 0,0-1 0,0 0 0,1 1 0,-1-1 0,0 0-1,1 1 1,-1-1 0,1 1 0,0-1 0,0 1 0,-1 0 0,1-1 0,0 1 0,0 0 0,2-3 0,8-4-279,0 0-1,1 1 1,0 0 0,0 1 0,0 1 0,1-1-1,-1 2 1,1 0 0,0 0 0,26-2-1,-32 5-231,1 0 0,-1 1 0,0 0 0,0 1 0,1-1-1,-1 1 1,0 1 0,0 0 0,0 0 0,0 0 0,0 0 0,0 1-1,9 6 1,-11-5 245,0-1 0,-1 1 0,1 0 0,-1 1 0,0-1 0,-1 1 0,1 0-1,-1 0 1,0 0 0,0 0 0,0 0 0,-1 1 0,0 0 0,0-1 0,0 1 0,-1 0 0,1 9 0,2 21 690,-2 0 1,-4 47-1,1-43 38,4 59-1,-1-86-653,0 0 0,1 0 0,0 0 0,1-1-1,0 1 1,1-1 0,0 0 0,11 17 0,-15-27-54,0 0 1,1-1 0,-1 1 0,1-1 0,-1 0 0,1 1-1,-1-1 1,1 0 0,0 0 0,-1 0 0,1 0 0,0 0-1,0-1 1,0 1 0,0 0 0,0-1 0,0 1 0,0-1-1,0 0 1,0 0 0,0 0 0,0 0 0,0 0 0,0 0-1,0 0 1,0-1 0,0 1 0,0-1 0,0 1 0,0-1-1,-1 0 1,1 0 0,0 0 0,0 0 0,3-2 0,7-5-135,-1 1 1,0-2-1,19-16 0,-29 23 105,12-11 13,0 0 0,-1-1 0,-1 0-1,0-1 1,-1 0 0,0-1 0,-2 0 0,1 0 0,-2-1 0,-1 0-1,0 0 1,-1-1 0,0 0 0,-2 0 0,0 0 0,-1 0-1,-1-19 1,-1 35 36,0 1-1,0-1 0,0 1 1,0-1-1,0 1 1,0 0-1,-1-1 0,1 1 1,-1-1-1,1 1 1,-1-1-1,1 1 0,-1 0 1,0-1-1,0 1 0,0 0 1,0 0-1,0 0 1,0 0-1,0 0 0,0 0 1,0 0-1,0 0 1,0 0-1,-1 0 0,1 0 1,0 1-1,-1-1 1,1 0-1,0 1 0,-1 0 1,1-1-1,-1 1 0,1 0 1,-1-1-1,1 1 1,-1 0-1,1 0 0,-1 0 1,1 0-1,-1 1 1,1-1-1,-1 0 0,1 1 1,-2 0-1,-5 0-51,1 1 1,0 1-1,-1-1 0,1 1 0,0 0 0,1 1 1,-12 7-1,-2 5-842,15-11 125,-2 1 1,1-1 0,-1-1-1,0 1 1,0-1-1,0 0 1,-9 3-1,-5-6-3042</inkml:trace>
</inkml:ink>
</file>

<file path=ppt/ink/ink1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7:06.024"/>
    </inkml:context>
    <inkml:brush xml:id="br0">
      <inkml:brushProperty name="width" value="0.05" units="cm"/>
      <inkml:brushProperty name="height" value="0.05" units="cm"/>
    </inkml:brush>
  </inkml:definitions>
  <inkml:trace contextRef="#ctx0" brushRef="#br0">274 652 128,'-28'0'494,"-1"1"-1,1 1 1,0 2-1,-44 11 1,67-13-99,0 0 0,0 0 0,0 1-1,0 0 1,1-1 0,-1 2 0,-6 4 0,-13 9 3449,23-17-3570,0 0-1,0 1 1,-1-1 0,1 1-1,0-1 1,0 1-1,0-1 1,0 1 0,0 0-1,0 0 1,0-1-1,1 1 1,-1 0 0,0 0-1,0 0 1,1 0 0,-1 0-1,0 0 1,0 2-1,1-3-116,0 1-1,0 0 0,0-1 1,1 1-1,-1-1 0,0 1 0,1 0 1,-1-1-1,0 1 0,1-1 1,-1 1-1,0-1 0,1 1 0,-1-1 1,1 1-1,-1-1 0,1 0 0,-1 1 1,1-1-1,-1 1 0,1-1 1,0 0-1,-1 0 0,2 1 0,4 1 259,0 0 0,0 0 0,1-1 0,-1 0-1,0 0 1,9 0 0,843-41 10470,1072-226-10885,-1835 251-11,4-2-225,172-7 0,-280 25-269,0 0 0,0 1 0,-1 0 0,1 1 0,-16 7 0,14-5-460,-1-1 0,0 0-1,-17 2 1,3-2-1560,0-2 1,0-1-1,0-1 0,0-2 0,-26-4 1,46 4 2122,0 0 0,1 0 1,-1 0-1,1-1 0,-1 0 1,1-1-1,0 1 0,0-1 0,0 0 1,1 0-1,-1 0 0,1-1 1,0 1-1,0-1 0,1 0 1,-1 0-1,-3-10 0,-5-9-391,1-2-1,-13-44 0,11 29 294,2 6 418,8 22 332,-1 1 1,0-1-1,-1 1 0,0 0 1,-1 0-1,-12-17 0,15 26 23,3 3-222,-1 0 1,1 0-1,0 0 1,-1 0-1,1 0 1,0 0 0,0-1-1,-1 1 1,1 0-1,0 0 1,0 0-1,-1-1 1,1 1-1,0 0 1,0 0-1,-1-1 1,1 1-1,0 0 1,0-1 0,0 1-1,0 0 1,-1 0-1,1-1 1,0 1-1,0 0 1,0-1-1,0 1 1,0 0-1,0-1 1,0 1-1,0 0 1,0-1-1,0 1 1,0 0 0,0-1-1,0 1 1,0 0-1,0-1 1,1 1-1,-1 0 1,0-1-1,0 1 1,0 0-1,0 0 1,1-1-1,-1 1 1,0 0 0,0 0-1,0-1 1,1 1-1,-1 0 1,0 0-1,1 0 1,-1-1-1,0 1 1,0 0-1,1 0 1,-1 0-1,0 0 1,1 0-1,-1 0 1,0-1 0,1 1-1,-1 0 1,1 0-1,12-5 488,0-1-1,0 2 1,1-1-1,-1 2 1,1 0-1,17-1 1,86-2 2022,-82 6-1731,8-1 654,64 8 0,-93-5-1190,0 1-1,-1 0 1,1 1-1,0 0 1,-1 1 0,0 1-1,-1 0 1,20 12-1,-28-15-133,-1-1 0,0 0 0,0 1 0,1 0 0,-2-1 0,1 1 0,0 0 0,-1 1 0,1-1 0,-1 0 0,0 1-1,0-1 1,0 1 0,-1 0 0,1-1 0,-1 1 0,0 0 0,0 0 0,1 6 0,-2-4 11,-1 0 0,1 1 0,-1-1 0,0 0 0,0 0 0,-1 0 0,0 0 0,0 0 0,0 0 0,-1-1 0,-4 8 0,-9 10 68,0 0 0,-1-2 0,-2 0 0,-29 27 0,-111 104-1706,155-147 845,0-1 1,1 1 0,0 0 0,-1 0-1,2 1 1,-5 9 0,0 15-9461</inkml:trace>
</inkml:ink>
</file>

<file path=ppt/ink/ink1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7:07.050"/>
    </inkml:context>
    <inkml:brush xml:id="br0">
      <inkml:brushProperty name="width" value="0.05" units="cm"/>
      <inkml:brushProperty name="height" value="0.05" units="cm"/>
    </inkml:brush>
  </inkml:definitions>
  <inkml:trace contextRef="#ctx0" brushRef="#br0">675 41 544,'-34'31'1240,"28"-24"-779,-1-1 0,0 1-1,0-1 1,-1-1 0,0 1 0,0-1-1,0-1 1,-16 8 0,-36 8 3464,-27 6 980,56-22-3164,0-2 0,0-1-1,-34-4 1,-6 1-1089,64 1-678,0 1-1,-1-1 1,1-1 0,0 1 0,0-1 0,-10-4 0,8 2-751,-1 0 1,1-1-1,0 0 0,-13-10 1,17 11 36,0 0 1,1 0 0,-1 0 0,1 0 0,-1-1 0,1 0 0,1 0-1,-1 0 1,1 0 0,0 0 0,0-1 0,0 1 0,1-1 0,0 0 0,0 0-1,0 0 1,1 0 0,-1-9 0,2-10-1270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1:49:32.616"/>
    </inkml:context>
    <inkml:brush xml:id="br0">
      <inkml:brushProperty name="width" value="0.05" units="cm"/>
      <inkml:brushProperty name="height" value="0.05" units="cm"/>
    </inkml:brush>
  </inkml:definitions>
  <inkml:trace contextRef="#ctx0" brushRef="#br0">28 43 528,'-24'2'3594,"20"-2"-1334,17-3-1596,-5 0-563,2 0 128,0 0 0,0 1 0,1 0 0,-1 0 0,20 1 0,-27 1-159,0 0 1,0 0-1,0 0 0,0 0 1,0 1-1,0-1 0,0 1 0,1 0 1,-2 0-1,1 0 0,0 1 0,0-1 1,0 0-1,-1 1 0,1 0 0,0 0 1,-1 0-1,0 0 0,1 0 0,-1 0 1,0 1-1,0-1 0,0 1 0,-1-1 1,1 1-1,-1 0 0,1 0 0,-1-1 1,0 1-1,0 0 0,0 0 0,0 0 1,-1 0-1,1 1 0,-1-1 0,0 0 1,0 0-1,0 5 0,0-4 63,1 0 0,-1 0 0,0 0 0,-1 0 0,1 0 0,-1 0 0,0-1 0,1 1 0,-2 0 0,1 0-1,0 0 1,-1-1 0,0 1 0,0-1 0,0 1 0,0-1 0,0 0 0,-1 0 0,0 0 0,1 0 0,-1 0 0,0 0 0,0-1 0,-1 1 0,1-1 0,0 0 0,-1 0-1,1-1 1,-1 1 0,0-1 0,0 1 0,1-1 0,-1 0 0,0 0 0,0-1 0,0 1 0,0-1 0,0 0 0,0 0 0,-5-1 0,5 1-131,-1 0-1,1 0 1,0 0 0,-1 0 0,1-1 0,-1 0 0,1 0 0,0 0-1,0-1 1,-6-2 0,8 3-40,1-1-1,0 1 0,0 0 1,-1-1-1,1 1 1,0-1-1,0 0 0,1 1 1,-1-1-1,0 0 0,0 1 1,1-1-1,-1 0 1,1 0-1,0 0 0,-1 1 1,1-1-1,0 0 1,0 0-1,0 0 0,0 0 1,1 1-1,-1-1 0,0 0 1,1 0-1,-1 0 1,1 1-1,0-1 0,-1 0 1,3-2-1,1-6-13,0 0 0,1 1 0,0-1-1,1 1 1,0 0 0,0 1 0,1-1 0,0 1 0,0 1-1,1-1 1,0 1 0,1 1 0,-1 0 0,1 0 0,0 0-1,1 1 1,12-5 0,-22 10 21,0 0 1,0 0-1,0 1 1,-1-1-1,1 0 1,0 0-1,0 0 1,0 1-1,0-1 1,0 0-1,-1 0 1,1 1-1,0-1 1,0 0-1,0 0 1,0 0-1,0 1 1,0-1-1,0 0 1,0 0-1,0 1 1,0-1-1,0 0 1,0 0-1,0 1 1,0-1-1,0 0 1,0 0-1,0 1 1,0-1-1,1 0 0,-1 0 1,0 1-1,0-1 1,0 0-1,0 0 1,0 0-1,0 1 1,1-1-1,-1 0 1,0 0-1,0 0 1,0 0-1,1 0 1,-1 1-1,0-1 1,0 0-1,1 0 1,-1 0-1,0 0 1,0 0-1,0 0 1,1 0-1,-1 0 1,0 0-1,0 0 1,1 0-1,-1 0 1,0 0-1,0 0 1,1 0-1,-1 0 0,0 0 1,0 0-1,1 0 1,-1 0-1,0 0 1,0 0-1,1-1 1,-13 18-2898,-4-9-36,-1-6 206</inkml:trace>
</inkml:ink>
</file>

<file path=ppt/ink/ink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1:58:22.048"/>
    </inkml:context>
    <inkml:brush xml:id="br0">
      <inkml:brushProperty name="width" value="0.05" units="cm"/>
      <inkml:brushProperty name="height" value="0.05" units="cm"/>
    </inkml:brush>
  </inkml:definitions>
  <inkml:trace contextRef="#ctx0" brushRef="#br0">66 83 736,'-3'-4'168,"0"0"-1,-1 0 1,1-1-1,0 1 1,1-1-1,-1 1 1,1-1-1,0 0 1,0 0-1,1 0 1,-1 0-1,1 0 1,0-7-1,-7 3 690,8 9-623,-1 0 1,0-1 0,0 1 0,1 0 0,-1 0 0,0 0 0,0 0 0,0 0 0,0 0-1,1 0 1,-1 0 0,0 0 0,0 0 0,0 0 0,1 0 0,-1 1 0,0-1 0,0 0 0,1 1-1,-1-1 1,0 1 0,1-1 0,-1 0 0,0 1 0,1-1 0,-1 1 0,0 0 0,1-1-1,-1 1 1,1-1 0,-1 1 0,1 0 0,0 0 0,-1-1 0,1 1 0,0 0 0,-1 0-1,1-1 1,0 1 0,0 0 0,0 0 0,-1 0 0,1-1 0,0 1 0,0 0 0,1 1 0,-1 638 16283,0-505-15247,9 168-1271,-2-139 0,-3-147-1936,4-28-2514,5-33-3848,-4-147-1427,16-291 3765,-24 157 8763,-2 180 1304,0 125-954,-3 25 961,1 39 611,9-8-3931,2 1-1,1-2 1,1 1-1,3-1 1,23 48-1,102 161 4805,-63-120-4490,182 307-1108,-254-425-842,1 0 0,0 0 0,0-1 0,1 1 0,-1-1 0,1 0 0,7 6 0,-10-10 635,-1 0 0,0-1 0,0 1 0,1 0 0,-1-1 0,0 1 0,1 0 0,-1-1 0,0 0 0,1 1 0,-1-1 0,1 0 0,-1 0 0,1 0 0,-1 1 0,1-2 0,-1 1 0,1 0 0,-1 0 0,1 0 0,-1-1 0,0 1 0,1-1 0,-1 1 0,0-1 0,1 1 0,-1-1 0,0 0 0,1 0 0,-1 0 0,0 0 0,0 0 0,0 0 0,0 0 0,0 0 0,0 0 0,0 0 0,0 0 0,-1-1-1,1 1 1,0 0 0,-1-1 0,1-1 0,7-12-1690,0-1 0,-1 0 0,-1-1 0,6-27 0,-5 9 498,-2 0 1,-1 0 0,-2-41 0,-2-6-414</inkml:trace>
</inkml:ink>
</file>

<file path=ppt/ink/ink1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7:07.388"/>
    </inkml:context>
    <inkml:brush xml:id="br0">
      <inkml:brushProperty name="width" value="0.05" units="cm"/>
      <inkml:brushProperty name="height" value="0.05" units="cm"/>
    </inkml:brush>
  </inkml:definitions>
  <inkml:trace contextRef="#ctx0" brushRef="#br0">298 85 1649,'-284'-6'12982,"284"6"-13166,-1 0 1,0 0 0,0-1-1,1 1 1,-1 0 0,0-1-1,1 1 1,-1 0 0,1-1-1,-1 1 1,1-1-1,-1 1 1,0-1 0,1 1-1,-1-1 1,1 1 0,0-1-1,-1 1 1,1-1 0,-1 0-1,1 1 1,0-1 0,0 1-1,-1-1 1,1 0 0,0 0-1,0 1 1,0-1 0,0 0-1,0 1 1,0-1 0,0-1-1,0-29-4027,1 22 3027,-1-12-1969</inkml:trace>
</inkml:ink>
</file>

<file path=ppt/ink/ink1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7:07.716"/>
    </inkml:context>
    <inkml:brush xml:id="br0">
      <inkml:brushProperty name="width" value="0.05" units="cm"/>
      <inkml:brushProperty name="height" value="0.05" units="cm"/>
    </inkml:brush>
  </inkml:definitions>
  <inkml:trace contextRef="#ctx0" brushRef="#br0">176 1000 1056,'-7'-9'592,"0"-1"0,0 1-1,-1 0 1,0 0-1,-1 1 1,0 0-1,0 1 1,0 0-1,-1 0 1,0 1-1,-1 1 1,0-1-1,-12-3 1,21 8-392,-1 0 1,1-1 0,0 1-1,0 0 1,-1-1 0,1 1-1,0-1 1,1 0-1,-1 0 1,0 1 0,0-1-1,1-1 1,-1 1 0,1 0-1,0 0 1,-1 0 0,1-1-1,0 1 1,0 0 0,1-1-1,-1 1 1,1-1 0,-1 0-1,1-2 1,-1 1-147,2-1 1,-1 1 0,1 0-1,-1 0 1,1 0-1,0-1 1,1 1-1,-1 0 1,1 0-1,0 0 1,0 1 0,0-1-1,0 0 1,3-3-1,19-21-1466,0 0-1,2 2 1,1 1-1,1 1 0,43-27 1,-19 17-55,2 3 1,80-33-1,-104 53 1420,-1 1 1,1 1-1,1 2 0,52-6 1,124 4 2365,-199 10-2047,0 0 0,0 0 1,-1 1-1,1 0 0,0 0 0,13 7 0,-15-7-29,1 1 0,-1-1 0,1 0 1,0 0-1,0 0 0,11 0 0,16 2-408,-29-3-85,-1 0 0,1-1 0,0 1-1,0-1 1,-1 0 0,1 0 0,0 0-1,-1-1 1,1 0 0,0 0 0,-1 0-1,1 0 1,7-4 0,33-20-1455,5-5-848</inkml:trace>
  <inkml:trace contextRef="#ctx0" brushRef="#br0" timeOffset="1">2018 73 624,'109'-21'753,"-15"0"79,-11 6 112,-11 5 273,-14 4 208,-11 6-17,-11 0 161,-10 0 64,-7 0 16,-8 0-273,-1 0-672,1 0-271,0 0-721,6 10-1345,2-10-1409,7 0-447,12 0 543</inkml:trace>
</inkml:ink>
</file>

<file path=ppt/ink/ink1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7:08.051"/>
    </inkml:context>
    <inkml:brush xml:id="br0">
      <inkml:brushProperty name="width" value="0.05" units="cm"/>
      <inkml:brushProperty name="height" value="0.05" units="cm"/>
    </inkml:brush>
  </inkml:definitions>
  <inkml:trace contextRef="#ctx0" brushRef="#br0">0 1 1857,'19'7'375,"8"4"483,-1 1 0,-1 1 0,25 17 0,-42-25-169,1 0 0,0-1 0,0 0 0,0 0 0,0-1 0,1 0 0,0-1 0,-1 0 0,1 0 0,14 0 0,20-1 568,47-4-1,-45 0-1568,302-24-7243,-221 18 5001,-78 4 1268,0 2 0,0 2 1,61 7-1,-103-5 1317,1 1 0,-1 1 0,0-1 0,0 1 0,0 1 1,0-1-1,0 1 0,-1 1 0,1-1 0,-1 1 0,0 0 0,-1 0 0,8 9 0,9 12 997,32 50 0,-31-43-253,2 3 705,30 57 1,-48-77-1744,1 0-1,-2 1 1,0 0 0,-1 0-1,-1 0 1,3 25-1,1 1-2358,2-22 685</inkml:trace>
</inkml:ink>
</file>

<file path=ppt/ink/ink1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7:08.365"/>
    </inkml:context>
    <inkml:brush xml:id="br0">
      <inkml:brushProperty name="width" value="0.05" units="cm"/>
      <inkml:brushProperty name="height" value="0.05" units="cm"/>
    </inkml:brush>
  </inkml:definitions>
  <inkml:trace contextRef="#ctx0" brushRef="#br0">113 0 608,'17'37'721,"-6"-1"15,-11 4-48,0 3-95,0-1-177,0 0-64,0-5-192,0-7-128,0 1-80,4-10-208,7 0-240,-1-5-161,1-1-79,4-4 16,-4-1-609</inkml:trace>
  <inkml:trace contextRef="#ctx0" brushRef="#br0" timeOffset="1">269 712 288,'0'58'496,"-15"0"49,0-1 79,-6 1 48,-5-6 97,0-1-49,-6-3-80,3-7-256,3-5-208,-2-9-368,9-12-464,2-15-432,2 0-145</inkml:trace>
</inkml:ink>
</file>

<file path=ppt/ink/ink1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7:08.870"/>
    </inkml:context>
    <inkml:brush xml:id="br0">
      <inkml:brushProperty name="width" value="0.05" units="cm"/>
      <inkml:brushProperty name="height" value="0.05" units="cm"/>
    </inkml:brush>
  </inkml:definitions>
  <inkml:trace contextRef="#ctx0" brushRef="#br0">4279 262 800,'-321'112'5426,"266"-98"-5119,0-2 0,0-3 0,-1-2 0,-56 0 0,28-7-592,-31 2-1217,-1-6 0,-117-18-1,157 9 1323,-135-3-1,168 17 582,0 1 0,0 2 0,0 2 0,-70 19 0,-76 34 1727,-92 26-261,228-73-2317,0-2-1,0-3 0,-81 2 1,-309-15-2786,404 8 3384,2 2 1,-51 11 0,49-7-119,1-2 0,-54 1 0,2-5-548,12-1-543,-110-11 0,164 8 1013,1-2 1,1-1 0,-1-1-1,1-1 1,0 0 0,0-2-1,1-1 1,0 0 0,-24-18-1,33 19 131,1-1 0,1-1 0,0 0 0,0 0 0,1-1 0,-10-17 0,13 19 6,0 1 0,0 0 0,0 0 0,-1 0 0,-1 1 0,1 0 0,-1 1 0,-1-1 0,1 2-1,-1-1 1,-1 1 0,-13-7 0,8 8-11,-1 1 1,1 0-1,-1 1 0,-26-2 0,-5 0-178,46 4 83,0 1-1,-1-1 1,1 0-1,0 1 0,0-1 1,0 0-1,0 0 1,0 0-1,0 0 1,0 0-1,0 0 1,0 0-1,1 0 1,-1 0-1,0-1 1,1 1-1,-1 0 1,1 0-1,-1-1 1,1 1-1,-1 0 1,1-1-1,0 1 1,0 0-1,0-1 1,0 1-1,0-1 1,0 1-1,0 0 1,0-1-1,1-1 1,-1-2-8,1-1 1,0 1 0,0 0-1,0 0 1,0 0 0,1 1 0,0-1-1,2-5 1,4-2-113,-2-2 0,0 1 0,0 0-1,-2-1 1,1 0 0,-2 0 0,0-1 0,0 1-1,-2 0 1,0-1 0,0-16 0,-1 0-442</inkml:trace>
</inkml:ink>
</file>

<file path=ppt/ink/ink1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7:09.197"/>
    </inkml:context>
    <inkml:brush xml:id="br0">
      <inkml:brushProperty name="width" value="0.05" units="cm"/>
      <inkml:brushProperty name="height" value="0.05" units="cm"/>
    </inkml:brush>
  </inkml:definitions>
  <inkml:trace contextRef="#ctx0" brushRef="#br0">265 168 336,'-15'-10'544,"-7"-2"97,3 7-1,-2 1 64,-7 4 129,5 0-65,-5 0 0,7-6-31,-5 0-113,7 6-176,2 0-176,2-3-224,15-9-384,-11 2-432,11-5-369,0-12-239,0 0 111,0-3 81</inkml:trace>
</inkml:ink>
</file>

<file path=ppt/ink/ink1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7:09.687"/>
    </inkml:context>
    <inkml:brush xml:id="br0">
      <inkml:brushProperty name="width" value="0.05" units="cm"/>
      <inkml:brushProperty name="height" value="0.05" units="cm"/>
    </inkml:brush>
  </inkml:definitions>
  <inkml:trace contextRef="#ctx0" brushRef="#br0">0 189 384,'1'-7'222,"0"0"0,0 0 0,0 1 1,1-1-1,0 1 0,1 0 0,3-9 0,-3 9 206,-1 1 1,0-1 0,0 0-1,5-22 21179,-6 35-15486,1 3-4830,3 14-3431,-3-15 4068,76 365-1843,-32-198-85,-25-104 0,-21-71 0,0-1 0,0 1 0,0 0 0,1-1 0,-1 1 0,0-1 0,0 1 0,1 0 0,-1-1 0,0 1 0,0-1 0,1 1 0,-1-1 0,1 1 0,-1-1 0,0 1 0,1-1 0,-1 1 0,1-1 0,-1 0 0,1 1 0,-1-1 0,1 0 0,0 1 0,-1-1 0,1 0 0,-1 0 0,1 0 0,0 1 0,-1-1 0,1 0 0,-1 0 0,1 0 0,0 0 0,-1 0 0,1 0 0,0 0 0,-1 0 0,1 0 0,-1-1 0,1 1 0,0 0 0,-1 0 0,1-1 0,-1 1 0,1 0 0,-1 0 0,1-1 0,-1 1 0,1-1 0,-1 1 0,1 0 0,-1-1 0,1 0 0,25-28 0,8-26 0,-3-2 0,-2-2 0,-3 0 0,19-68 0,-15 43 0,49-96 0,-74 171-238,0 1-1205,0-1 1,-1 1 0,0-1-1,-1 0 1,1-1 0,-2 1-1,1 0 1,1-18 0,-4 49-15753</inkml:trace>
</inkml:ink>
</file>

<file path=ppt/ink/ink1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7:10.029"/>
    </inkml:context>
    <inkml:brush xml:id="br0">
      <inkml:brushProperty name="width" value="0.05" units="cm"/>
      <inkml:brushProperty name="height" value="0.05" units="cm"/>
    </inkml:brush>
  </inkml:definitions>
  <inkml:trace contextRef="#ctx0" brushRef="#br0">38 103 1008,'-4'11'532,"0"0"0,1 0 0,-4 22-1,-7 21 3657,13-53-4031,0 1-1,1-1 0,-1 0 0,1 0 1,-1 1-1,1-1 0,-1 0 0,1 1 1,0-1-1,0 0 0,0 1 0,0-1 1,0 0-1,0 1 0,0-1 1,0 1-1,1-1 0,-1 0 0,0 1 1,1-1-1,-1 0 0,1 0 0,-1 1 1,1-1-1,0 0 0,0 0 0,1 1 1,0 0-15,0-1 1,0 1-1,0-1 1,1 0-1,-1 0 1,0 0-1,1 0 1,-1-1-1,1 1 1,-1-1-1,1 1 1,0-1-1,3 0 1,6 0 9,0-1-1,0 0 1,1-1 0,-1 0-1,14-5 1,5-4-74,-1-2 0,52-29 0,-69 35-73,-1-1-1,0-1 0,0 0 0,-1 0 0,0-1 1,-1-1-1,0 1 0,15-23 0,-24 32 11,0-1 0,0 0 0,0 0 0,0 0 0,0 0 0,0 0 0,0 0 0,-1 0 0,1 0 0,-1 0 0,1 0 0,-1 0 0,0 0 0,0 0 1,0 0-1,0-1 0,0 1 0,-1 0 0,1 0 0,-1 0 0,1 0 0,-1 0 0,0 0 0,1 0 0,-1 0 0,0 0 0,0 0 0,-1 1 0,1-1 0,0 0 0,-1 1 0,1-1 0,-1 1 0,1-1 0,-1 1 0,1 0 0,-1-1 0,0 1 0,0 0 0,-3-1 0,1 0 79,0 0-1,-1 0 1,1 1-1,-1 0 1,0 0-1,1 0 1,-1 0-1,0 0 1,0 1 0,0 0-1,1 0 1,-1 1-1,0-1 1,0 1-1,1 0 1,-1 0-1,-8 4 1,4 0 72,1 1 1,0 0-1,0 0 0,1 1 1,0 0-1,0 0 1,1 1-1,0-1 1,-7 12-1,-43 81 411,48-84-557,2 1 0,0 0 0,1 0 0,1 0 0,1 0 0,0 1 0,1 0 0,1 21 0,1-27-454,0 0 0,1 1 0,1-1 0,0 0 0,1 0 0,0 0 0,8 18 0,-10-29 200,0 1 0,0 0 1,0-1-1,0 1 0,0-1 1,1 1-1,-1-1 0,0 1 1,1-1-1,-1 0 0,1 0 1,-1 0-1,1 0 0,0 0 1,0 0-1,-1 0 1,1-1-1,0 1 0,0 0 1,0-1-1,0 0 0,0 1 1,0-1-1,0 0 0,-1 0 1,1 0-1,0 0 0,0 0 1,0-1-1,0 1 0,0-1 1,0 1-1,0-1 0,-1 0 1,1 1-1,0-1 0,2-2 1,4-1-408,1 0 1,-1-1 0,0 0 0,0-1-1,-1 1 1,9-10 0,11-15-715</inkml:trace>
</inkml:ink>
</file>

<file path=ppt/ink/ink1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7:10.365"/>
    </inkml:context>
    <inkml:brush xml:id="br0">
      <inkml:brushProperty name="width" value="0.05" units="cm"/>
      <inkml:brushProperty name="height" value="0.05" units="cm"/>
    </inkml:brush>
  </inkml:definitions>
  <inkml:trace contextRef="#ctx0" brushRef="#br0">1 293 928,'31'-30'1134,"17"-12"1199,-46 41-1928,1-1-1,0 1 1,-1 0 0,1-1-1,0 1 1,0 1 0,0-1 0,0 0-1,0 1 1,5-1 0,-7 1-197,1 1 0,-1-1 0,1 1 0,-1 0 0,0-1 0,0 1 0,1 0 0,-1 0 0,0 0 0,0 0 1,0 0-1,0 0 0,0 0 0,0 0 0,0 0 0,0 1 0,0-1 0,-1 0 0,1 0 0,0 1 0,-1-1 0,1 3 0,13 38 2087,-12-36-1793,4 24 169,-2 1 1,-1-1-1,-1 1 0,-4 59 1,0-19-315,2-68-243,20-34 34,-15 24-160,-1 1 0,0-1 1,0 1-1,-1-1 0,4-9 1,62-165-3537,60-78-8808,-103 211 10166</inkml:trace>
</inkml:ink>
</file>

<file path=ppt/ink/ink1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7:10.767"/>
    </inkml:context>
    <inkml:brush xml:id="br0">
      <inkml:brushProperty name="width" value="0.05" units="cm"/>
      <inkml:brushProperty name="height" value="0.05" units="cm"/>
    </inkml:brush>
  </inkml:definitions>
  <inkml:trace contextRef="#ctx0" brushRef="#br0">196 17 1137,'-3'-16'2450,"-6"17"1255,-8 25 616,1 28-1450,4 1 0,-12 101 0,7-31-1516,-22 78-208,-18 119 195,55-192-1204,23-157-818,21-38-699,-1 0 333,3 2 0,52-59 0,-74 100 996,39-33 0,-55 50 177,0 0 1,0 1-1,1-1 1,0 1 0,0 1-1,0-1 1,0 1-1,0 1 1,1-1 0,-1 1-1,1 0 1,8 0-1,-15 2-45,0 0 0,0 0-1,0 0 1,0 1-1,0-1 1,0 0-1,1 0 1,-1 1-1,0-1 1,0 1 0,-1-1-1,1 1 1,0 0-1,0-1 1,0 1-1,0 0 1,0-1-1,-1 1 1,1 0 0,0 0-1,-1 0 1,1 0-1,0 1 1,9 33 1201,-10-23-953,1 0-1,-2 0 1,-3 23 0,0-19-233,0 0 0,-2 0 0,0 0 0,-1-1 0,0 0 0,-1 0 0,-15 19 0,-1-2-161,-55 57 0,75-85-220,0 0 0,-1 0-1,0-1 1,0 1 0,0-1 0,-10 4 0,14-6 132,1-1 0,-1 0 0,0 1 0,0-1 1,0 0-1,0 1 0,1-1 0,-1 0 0,0 0 1,0 0-1,0 0 0,0 0 0,0 0 1,0 0-1,1 0 0,-1 0 0,0 0 0,0-1 1,0 1-1,0 0 0,1-1 0,-1 1 1,0 0-1,0-1 0,0 1 0,1-1 0,-1 1 1,0-1-1,1 1 0,-1-1 0,1 0 0,-1 1 1,0-1-1,1 0 0,-1 0 0,1 1 1,0-1-1,-1 0 0,1 0 0,0 0 0,-1 1 1,1-1-1,0 0 0,0 0 0,0 0 0,0 0 1,0 0-1,0 1 0,0-1 0,0 0 1,0 0-1,0 0 0,1-1 0,1-63-6170,1 43 4596,0 0-1,10-31 1,2-2-251</inkml:trace>
</inkml:ink>
</file>

<file path=ppt/ink/ink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1:58:22.380"/>
    </inkml:context>
    <inkml:brush xml:id="br0">
      <inkml:brushProperty name="width" value="0.05" units="cm"/>
      <inkml:brushProperty name="height" value="0.05" units="cm"/>
    </inkml:brush>
  </inkml:definitions>
  <inkml:trace contextRef="#ctx0" brushRef="#br0">17 493 448,'-4'-241'1391,"2"120"518,-4-10 12215,2 142-8983,3 0-4909,1 1163 9290,4-1086-10758,-3-82 920,0 1 1,0-1-1,1 0 0,-1 0 1,1 0-1,1 0 0,-1 0 0,1 0 1,0 0-1,7 9 0,-9-13-45,0-1 0,0 0-1,0 0 1,0 0 0,0 0 0,0 0-1,0-1 1,0 1 0,0 0 0,1 0-1,-1-1 1,0 1 0,1-1 0,-1 1-1,0-1 1,1 1 0,-1-1-1,0 0 1,1 0 0,-1 0 0,1 0-1,-1 0 1,1 0 0,-1 0 0,0 0-1,1 0 1,-1-1 0,1 1 0,-1 0-1,0-1 1,0 0 0,1 1 0,-1-1-1,0 0 1,0 1 0,1-1 0,-1 0-1,0 0 1,0 0 0,0 0 0,1-1-1,4-6-953,1 0 0,-1 0 0,0 0-1,7-15 1,-8 14 278,21-37-1642</inkml:trace>
</inkml:ink>
</file>

<file path=ppt/ink/ink1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7:11.098"/>
    </inkml:context>
    <inkml:brush xml:id="br0">
      <inkml:brushProperty name="width" value="0.05" units="cm"/>
      <inkml:brushProperty name="height" value="0.05" units="cm"/>
    </inkml:brush>
  </inkml:definitions>
  <inkml:trace contextRef="#ctx0" brushRef="#br0">0 14 752,'7'-2'173,"-1"0"122,0-1 0,1 2-1,-1-1 1,0 1 0,1 0 0,11 0 0,-16 1-127,0 0 1,0 1-1,0-1 1,0 1-1,0 0 0,-1 0 1,1-1-1,0 1 1,0 0-1,-1 1 1,1-1-1,0 0 1,-1 0-1,1 1 0,-1-1 1,1 1-1,-1-1 1,0 1-1,0-1 1,0 1-1,0 0 1,0 0-1,0 0 0,0-1 1,0 1-1,0 3 1,4 16 1545,-1 0 0,-1 0 0,-1 0 0,0 0 0,-2 0 0,-2 25 0,3 56 3176,0-81-4302,2 0 0,0-1 0,1 1 0,2-1 0,9 27 0,-13-43-584,-1 0 0,1 0 0,0 0 0,0-1 0,1 1 0,-1-1 0,1 1 0,-1-1 0,1 0 0,0 0 0,0 0 0,1-1 1,-1 1-1,0-1 0,1 1 0,0-1 0,-1 0 0,1 0 0,0-1 0,0 1 0,0-1 0,0 0 0,0 0 0,1-1 0,-1 1 0,0-1 0,0 1 0,1-2 0,-1 1 0,0 0 0,0-1 0,0 1 0,5-3 0,6-1-225,0-2-1,0 0 1,-1 0 0,1-2-1,-2 0 1,1 0 0,-1-1-1,0-1 1,20-20-1,-15 13 115,-1-2 0,-1 0 0,-1 0-1,-1-1 1,20-38 0,-30 50 109,-1 0 1,1 0-1,-1-1 0,-1 1 1,0-1-1,0 0 0,-1 0 1,0 0-1,0 0 1,-2-15-1,1 20 17,-1 1 0,1-1 0,-1 0 1,0 1-1,0-1 0,-1 0 0,1 1 0,-1-1 0,1 1 1,-1 0-1,0 0 0,-1 0 0,1 0 0,0 0 1,-1 0-1,0 0 0,0 1 0,1-1 0,-1 1 0,-1 0 1,1 0-1,0 0 0,0 0 0,-1 0 0,1 1 0,-1 0 1,-7-2-1,-5 0-6,-1 2 0,1 0 0,-1 0 0,-20 3 0,-3-1-385,0 4-1697,22-1-1387,0-3-3715</inkml:trace>
</inkml:ink>
</file>

<file path=ppt/ink/ink1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7:12.047"/>
    </inkml:context>
    <inkml:brush xml:id="br0">
      <inkml:brushProperty name="width" value="0.05" units="cm"/>
      <inkml:brushProperty name="height" value="0.05" units="cm"/>
    </inkml:brush>
  </inkml:definitions>
  <inkml:trace contextRef="#ctx0" brushRef="#br0">428 157 256,'-30'-5'316,"1"-1"0,-33-12 0,33 9-236,-56-10-1,20 8 226,34 6 1429,-62-4 0,90 9 637,5 34 6847,2-31-8643,1-1 0,0 1 1,0 0-1,0-1 0,0 0 0,0-1 0,0 1 1,1-1-1,7 1 0,34 3 1095,1-3-1,53-4 1,-11-1-140,655-12 2221,175 15-5768,-947-1-17913,21 0 18827,-1 0-1,1 0 1,0-1 0,-10-4-1,13 4 862,-1 0 1,1 0-1,0 0 0,1-1 0,-1 1 0,0-1 1,1 0-1,-1 1 0,1-1 0,0 0 0,0 0 1,0-1-1,0 1 0,1 0 0,-1-1 0,0-3 1,1 4 288,0 0 1,0 0 0,0 0 0,-1 1-1,1-1 1,-1 0 0,1 1 0,-1-1 0,0 1-1,0 0 1,0 0 0,0 0 0,0 0-1,-1 0 1,1 0 0,-1 0 0,1 1 0,-1-1-1,1 1 1,-6-2 0,0 1 910,-1 1-1,0-1 1,1 2 0,-1-1 0,-15 2-1,-3 0 1575,21-1-1540,0 1 0,0 0-1,0 0 1,0 1 0,0 0-1,-6 2 1,-26 6 5926,36-10-5592,8 14 739,-2-10-1918,0-1 0,1 0 1,-1-1-1,1 1 0,-1-1 1,1 0-1,0 0 0,0 0 1,0-1-1,0 1 0,0-1 1,9 1-1,4 1 0,7 3-40,109 31 185,-117-32-304,-1 1 0,0 1 0,-1 1 1,1 0-1,24 19 0,-38-26 15,-1 0 0,1 0-1,-1 0 1,0 1 0,1-1-1,-1 0 1,0 1 0,0-1-1,0 1 1,0 0 0,0-1 0,0 1-1,0 0 1,-1 0 0,1-1-1,0 1 1,-1 0 0,0 0 0,1 0-1,-1 0 1,0 0 0,0 0-1,0 2 1,-1-1-11,0 0 1,0 1-1,0-1 1,-1 0-1,1 0 1,-1 0-1,0 0 0,0 0 1,0 0-1,0-1 1,-5 6-1,-5 3-125,0-1 0,-1 0 0,0-1 0,-20 10 0,11-6-581,-88 42-796,54-37-3233,-5-11-6749</inkml:trace>
</inkml:ink>
</file>

<file path=ppt/ink/ink1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7:12.943"/>
    </inkml:context>
    <inkml:brush xml:id="br0">
      <inkml:brushProperty name="width" value="0.05" units="cm"/>
      <inkml:brushProperty name="height" value="0.05" units="cm"/>
    </inkml:brush>
  </inkml:definitions>
  <inkml:trace contextRef="#ctx0" brushRef="#br0">22 214 736,'-11'-84'3124,"12"41"-653,-1-9 2235,-1 18 3468,-10 99-495,11 822-1802,2-809-6026,3 1-1,24 117 1,-20-166-3264,-9-30 3159,1 1-1,-1-1 1,0 1-1,1-1 1,-1 1-1,0-1 1,1 1-1,-1-1 0,0 1 1,1-1-1,-1 1 1,1-1-1,-1 0 1,1 1-1,-1-1 1,1 0-1,0 1 0,-1-1 1,1 0-1,-1 0 1,1 1-1,0-1 1,0 0-1,-1-20-10196,-1-10 5184,-8-42 1755,-1 27 1834</inkml:trace>
</inkml:ink>
</file>

<file path=ppt/ink/ink1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7:14.196"/>
    </inkml:context>
    <inkml:brush xml:id="br0">
      <inkml:brushProperty name="width" value="0.05" units="cm"/>
      <inkml:brushProperty name="height" value="0.05" units="cm"/>
    </inkml:brush>
  </inkml:definitions>
  <inkml:trace contextRef="#ctx0" brushRef="#br0">107 700 816,'-75'-126'4594,"74"125"-4066,0 0-1,-1-1 0,1 1 1,-1 0-1,1-1 0,-1 1 1,1 0-1,-1 0 0,0 0 1,0 1-1,1-1 0,-1 0 1,0 1-1,0-1 0,-5 0 2756,12 1-1771,138-5 2784,226-36-1,140-57-1976,-226 40-906,1621-209 916,-1629 245-2329,535-23 0,-551 35 0,-176-1 0,791 11 0,-866 0 0,13 3 0,-18 22 0,-3-17 0,2 63 0,16 105 0,-5-49 0,-3 148 0,9 98 0,32 235 0,-50-563 0,1-28 0,-2 0 0,0 1 0,-1-1 0,-1 0 0,0 0 0,-5 17 0,1-12 0,6-20 0,-1 0 0,1-1 0,0 1 0,0 0 0,-1 0 0,1 0 0,-1 0 0,0-1 0,1 1 0,-1 0 0,0-1 0,0 1 0,0 0 0,0-1 0,-1 1 0,1-1 0,0 0 0,0 1 0,-1-1 0,1 0 0,-1 0 0,1 0 0,-1 0 0,0 0 0,1 0 0,-1 0 0,0-1 0,0 1 0,0 0 0,1-1 0,-1 0 0,0 1 0,0-1 0,0 0 0,0 0 0,0 0 0,1 0 0,-1 0 0,-3-1 0,-8-1 0,0 0 0,1 0 0,-1-1 0,0-1 0,1 0 0,-15-8 0,-21-6 0,-506-118 0,-14 54 0,-709 24 0,1274 58 0,-479 16 0,-548 72 0,904-81 0,-115 12 0,101-6 0,-147-6 0,276-7 0</inkml:trace>
</inkml:ink>
</file>

<file path=ppt/ink/ink1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7:14.531"/>
    </inkml:context>
    <inkml:brush xml:id="br0">
      <inkml:brushProperty name="width" value="0.05" units="cm"/>
      <inkml:brushProperty name="height" value="0.05" units="cm"/>
    </inkml:brush>
  </inkml:definitions>
  <inkml:trace contextRef="#ctx0" brushRef="#br0">255 162 32767,'-28'0'-1485,"13"1"-2358,0-1-1,0-1 0,-28-4 0,7-8 356,32 10 3274,0 1-1,-1-1 1,1 0-1,1 0 1,-1 0 0,0 0-1,-4-6 1,5 6 216,-2-2-196,0 0-345,1 1 0,0-1 0,-1 0-1,2 0 1,-1 0 0,0-1 0,1 0 0,0 1-1,1-1 1,-1 0 0,-1-7 0,0-6-899,-6 3 211</inkml:trace>
</inkml:ink>
</file>

<file path=ppt/ink/ink1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7:15.466"/>
    </inkml:context>
    <inkml:brush xml:id="br0">
      <inkml:brushProperty name="width" value="0.05" units="cm"/>
      <inkml:brushProperty name="height" value="0.05" units="cm"/>
    </inkml:brush>
  </inkml:definitions>
  <inkml:trace contextRef="#ctx0" brushRef="#br0">78 37 272,'21'-6'477,"-11"4"-222,0-1 0,0 0 0,-1 0 1,14-7-1,12 0 17831,-39 11-17751,0 0 0,0 0 0,0 0 0,0 1 1,0-1-1,0 1 0,0 0 0,0 0 0,1 1 1,-1-1-1,1 1 0,0 0 0,-6 5 0,-42 50 2382,43-49-2371,0 1-194,-1 1 0,2 0 0,-1 0 0,1 1 0,1 0 0,0 0-1,1 0 1,0 1 0,1 0 0,0 0 0,1 0 0,1 0 0,0 1 0,1-1 0,0 21 0,1-18-211,0-5-346,-1 1 0,2-1 0,0 0 0,0 1 0,5 14-1,-6-24 81,1 1 0,0-1-1,0 0 1,0 1-1,0-1 1,1 0-1,-1 0 1,1 0-1,-1 0 1,1 0-1,0 0 1,0-1-1,-1 1 1,1 0-1,0-1 1,0 0-1,1 1 1,-1-1-1,0 0 1,0 0-1,1 0 1,-1 0-1,1-1 1,-1 1-1,0-1 1,1 1-1,-1-1 1,1 0-1,4 0 1,5 0-1039,1-1-1,0 0 1,-1-1-1,24-7 1,-21 4 1059,-1-1 1,0 0-1,0-1 1,0-1-1,-1 0 1,20-16-1,5-1 1053,-32 23 43,0 0 0,0 0 0,1 0 1,-1 1-1,0 0 0,1 0 0,-1 1 0,9 0 0,-12-1-657,1 1 0,0 0 0,-1 0 0,1 0 0,-1 1-1,1-1 1,0 1 0,-1 0 0,1 0 0,-1 0 0,0 0 0,1 1 0,-1-1 0,0 1 0,3 2-1,2-1-134,-1 0-1,0-1 1,1 0 0,-1-1-1,1 1 1,-1-1-1,1-1 1,0 0-1,0 0 1,-1 0-1,10-2 1,12 1-566,-26 1 507,0 0 0,1 0-1,-1 0 1,0 0 0,0-1 0,0 0-1,1 1 1,-1-1 0,0 0 0,0 0-1,0-1 1,0 1 0,0-1 0,-1 1-1,1-1 1,0 0 0,-1 0 0,1 0-1,-1 0 1,0 0 0,1-1 0,-1 1-1,0-1 1,-1 0 0,4-5 0,-2-1 80,0 1 0,-1-1 0,0 0 0,0 0 0,-1 0 0,0 0 0,-1-17 0,0 25 38,0-1-1,0 1 1,-1 0 0,1-1-1,0 1 1,-1-1 0,1 1-1,-1 0 1,1 0 0,-1-1-1,1 1 1,-1 0 0,0 0-1,0 0 1,0 0 0,0 0-1,0 0 1,0 0 0,0 0-1,0 0 1,0 0 0,-2-1-1,-1 0 85,0 0 0,0 0 0,-1 1 0,1-1 0,0 1 1,-1 0-1,-5 0 0,-2-1 66,-1 1 0,0 1 0,0 0 0,-17 3 0,21 0-414,0 0 1,0 1-1,1 0 0,-1 0 1,1 0-1,0 1 0,0 1 1,1-1-1,-11 11 0,17-7-7386,11-5 4545,15-6 1358,-23 2 913,21-4-129,-1-2 1,-1 0 0,1-1 0,-1-1 0,40-22 0,-38 18 1100,1 1 0,0 1 0,0 1 0,27-6 0,3-3 1741,-46 15-962,0-1 1,0 2-1,1-1 0,-1 1 0,1 0 1,15 0-1,-23 39 4142,-1-19-4380,0 1 0,-2-1 0,0 0 0,0 1 0,-2-1 0,-10 31 1,9-35-911,0 0 1,2 1-1,0-1 1,-2 26 0,5-38-949,8-2 429,0-1-1,-1-1 1,1 1-1,0-1 0,-1-1 1,1 1-1,-1-1 1,0 0-1,0-1 1,0 0-1,10-7 1,9-9 511,36-34 1,-22 19 37,-19 13 410,-18 18-62,0 0 0,1 0 0,-1 0 0,1 0 1,0 1-1,0-1 0,0 1 0,1 0 0,-1 0 1,1 1-1,0-1 0,8-2 0,-13 38 3509,-1-9-3021,-2 0-1,-9 42 1,-3 19-1019,14-74-353,0 0 1,1 0 0,0 0-1,1 0 1,3 18 0,-4-27 446,1-1 0,-1 1 0,0-1 0,1 1 0,-1-1 0,1 1 0,0-1 0,-1 0 1,1 1-1,0-1 0,0 0 0,0 1 0,-1-1 0,1 0 0,1 0 0,-1 0 0,0 0 1,0 0-1,0 0 0,1 0 0,-1 0 0,2 0 0,-1-1-68,0 1-1,0-1 1,0 0-1,0 0 1,0 0-1,0 0 1,0-1-1,0 1 1,0 0-1,0-1 1,0 1-1,0-1 0,0 0 1,-1 0-1,1 0 1,3-2-1,20-11-2820</inkml:trace>
</inkml:ink>
</file>

<file path=ppt/ink/ink1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7:16.026"/>
    </inkml:context>
    <inkml:brush xml:id="br0">
      <inkml:brushProperty name="width" value="0.05" units="cm"/>
      <inkml:brushProperty name="height" value="0.05" units="cm"/>
    </inkml:brush>
  </inkml:definitions>
  <inkml:trace contextRef="#ctx0" brushRef="#br0">305 86 768,'-2'-3'183,"-1"1"-1,1 0 1,0 0 0,-1 0-1,0 0 1,1 0-1,-1 1 1,0-1-1,0 1 1,0 0-1,0 0 1,0 0-1,0 0 1,0 0-1,0 1 1,0-1 0,0 1-1,0 0 1,-1 0-1,-3 0 1,2 2 115,-1-1 1,0 1-1,1 0 1,-1 0-1,1 0 0,-1 1 1,1 0-1,0 0 1,0 0-1,-5 5 1,-7 7 633,1 0 1,1 1-1,1 1 1,-24 35-1,26-33-401,0 0-1,1 1 0,1 1 1,-13 39-1,21-55-509,1 0 1,-1 0-1,1 0 0,0 0 0,0 0 1,0 0-1,1 1 0,0-1 0,0 0 1,0 0-1,1 1 0,0-1 0,0 0 0,0 0 1,1 0-1,-1 0 0,1 0 0,0 0 1,1-1-1,-1 1 0,1 0 0,0-1 1,0 0-1,0 0 0,1 0 0,5 5 1,-3-5-170,0-1 1,0-1-1,0 1 1,1-1-1,-1 0 1,1 0-1,-1-1 1,1 1 0,0-2-1,0 1 1,-1-1-1,1 0 1,0 0-1,6-2 1,4 0-590,-1 0 0,0-1 0,0-1 0,28-11 1,131-67-3090,-105 46 3167,108-79 0,-159 101 722,-1-1 1,-1-1-1,26-32 1,-35 39-26,0-1 0,-1-1 0,0 1 0,-1-1 1,0 0-1,-1-1 0,-1 1 0,6-20 0,-9 29 33,-1 1-1,1-1 0,-1 0 0,1 1 0,-1-1 0,0 0 1,0 1-1,0-1 0,0 0 0,0 0 0,0 1 0,0-1 0,-1 0 1,1 1-1,0-1 0,-1 0 0,-1-2 0,2 4 16,-1 0 0,0 0-1,1 0 1,-1 0-1,0-1 1,1 1 0,-1 0-1,0 0 1,1 0 0,-1 1-1,0-1 1,0 0 0,1 0-1,-1 0 1,0 0 0,1 1-1,-1-1 1,0 0 0,1 1-1,-1-1 1,1 0-1,-1 1 1,1-1 0,-1 1-1,1-1 1,-1 1 0,0 0-1,-7 6 551,0 1 1,0 0-1,-11 18 0,9-11-280,2 1 0,0 0 0,1 0 0,1 1 0,1-1 0,0 2 0,1-1 0,-4 35 0,4 9 453,5 77 0,0-53-562,-3-49-234,-13 73 0,9-73-1161,1 1 0,-1 38 0,11-17-1834,-5-54 2790,1-1-1,0 0 1,0 0-1,1 0 1,-1 1-1,0-1 1,1 0-1,0-1 1,0 1-1,0 0 1,0 0-1,0-1 1,1 1-1,4 3 1,10-3-955,-12-13-3695</inkml:trace>
</inkml:ink>
</file>

<file path=ppt/ink/ink1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7:16.373"/>
    </inkml:context>
    <inkml:brush xml:id="br0">
      <inkml:brushProperty name="width" value="0.05" units="cm"/>
      <inkml:brushProperty name="height" value="0.05" units="cm"/>
    </inkml:brush>
  </inkml:definitions>
  <inkml:trace contextRef="#ctx0" brushRef="#br0">33 80 384,'0'-73'1534,"0"72"-1517,0 1-1,-1-1 0,1 1 1,0 0-1,-1-1 0,1 1 1,0 0-1,-1-1 0,1 1 1,-1 0-1,1-1 0,0 1 0,-1 0 1,1 0-1,-1-1 0,1 1 1,-1 0-1,1 0 0,-1 0 1,1 0-1,-1 0 0,1 0 1,-1 0-1,1 0 0,-1 0 1,1 0-1,-1 0 0,1 0 1,-1 0-1,1 0 0,0 0 1,-1 0-1,1 0 0,-1 1 1,1-1-1,-1 0 0,1 0 1,-1 1-1,1-1 0,0 0 1,-1 1-1,1-1 0,0 0 1,-1 1-1,1-1 0,0 0 1,-1 1-1,1-1 0,0 1 1,0-1-1,-1 1 0,1-1 1,0 1-1,0-1 0,0 1 1,0-1-1,0 1 0,-11 39-2185,11-38 1505</inkml:trace>
</inkml:ink>
</file>

<file path=ppt/ink/ink1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7:17.346"/>
    </inkml:context>
    <inkml:brush xml:id="br0">
      <inkml:brushProperty name="width" value="0.05" units="cm"/>
      <inkml:brushProperty name="height" value="0.05" units="cm"/>
    </inkml:brush>
  </inkml:definitions>
  <inkml:trace contextRef="#ctx0" brushRef="#br0">238 53 352,'-1'-2'58,"1"0"0,0 0 0,0 1 0,-1-1 0,1 0 0,-1 1 0,1-1 0,-1 0 0,0 1 0,0-1 0,0 0 0,0 1 0,-1-2 0,1 1 180,0 1 0,0-1 0,0 1 0,0-1 1,0 0-1,0 1 0,1-1 0,-1 0 0,1 0 0,-1 1 1,1-1-1,0 0 0,-1-2 0,1 3 493,1 32 1983,-2-18-2042,2 75 2416,-5 163 564,0-200-3487,-2 1 0,-24 93 0,-29 36-7,46-151-493,0-1 0,-2 0 0,-33 48 0,23-29-3064,24-46 1905,2-25-4489,16-13 4814,-9 20 523,13-30-323</inkml:trace>
</inkml:ink>
</file>

<file path=ppt/ink/ink1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7:17.696"/>
    </inkml:context>
    <inkml:brush xml:id="br0">
      <inkml:brushProperty name="width" value="0.05" units="cm"/>
      <inkml:brushProperty name="height" value="0.05" units="cm"/>
    </inkml:brush>
  </inkml:definitions>
  <inkml:trace contextRef="#ctx0" brushRef="#br0">65 110 784,'3'-7'94,"1"0"-1,0 0 0,1 0 0,-1 1 0,1-1 0,0 1 0,1 0 1,0 0-1,0 1 0,0 0 0,0 0 0,1 0 0,0 1 1,0 0-1,0 0 0,0 1 0,1 0 0,-1 0 0,1 1 0,0 0 1,0 0-1,0 1 0,9-1 0,-9 2 55,-1 0 0,1 1 0,0-1 0,-1 2 0,1-1 0,-1 1 0,0 0 0,1 1 0,6 3 0,-11-4-65,1 0 0,-1 0 0,0 0 1,0 1-1,0-1 0,0 1 0,0 0 0,-1 0 0,1 0 0,-1 0 1,0 1-1,0-1 0,0 0 0,0 1 0,0 0 0,-1-1 0,0 1 1,0 0-1,1 6 0,-1-2 66,0 1 0,0-1 0,-1 1 0,-1 0 0,1-1 0,-2 1 0,1-1 0,-1 1 0,0-1 0,-1 0 0,0 0-1,0 0 1,-1 0 0,0 0 0,0-1 0,-1 1 0,1-1 0,-2 0 0,1-1 0,-1 1 0,0-1 0,-9 7 0,-15 11 371,-1-1 0,-1-1-1,-58 28 1,63-35-292,22-12-353,1-1 0,-1 0 0,-1 0 0,1 0-1,0-1 1,0 1 0,-1-1 0,1 0 0,0-1 0,-10 0-1,14 0 37,1 0-1,0 0 1,0 0-1,0-1 1,-1 1-1,1 0 1,0 0-1,0-1 1,0 1-1,-1 0 1,1 0-1,0-1 1,0 1-1,0 0 1,0-1-1,0 1 1,0 0-1,0-1 1,0 1-1,0 0 1,0-1-1,0 1 1,0 0-1,0 0 1,0-1-1,0 1 1,0 0-1,0-1 1,0 1-1,0 0 1,0-1-1,1 1 1,-1 0-1,0 0 0,0-1 1,0 1-1,0 0 1,1 0-1,-1-1 1,0 1-1,0 0 1,1 0-1,-1-1 1,10-14-1236,16-14-417,3-7 197</inkml:trace>
</inkml:ink>
</file>

<file path=ppt/ink/ink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1:58:22.719"/>
    </inkml:context>
    <inkml:brush xml:id="br0">
      <inkml:brushProperty name="width" value="0.05" units="cm"/>
      <inkml:brushProperty name="height" value="0.05" units="cm"/>
    </inkml:brush>
  </inkml:definitions>
  <inkml:trace contextRef="#ctx0" brushRef="#br0">1 0 640,'2'6'357,"0"0"1,0-1-1,-1 1 0,0 0 0,0 0 0,0 0 1,-1 0-1,0 0 0,0 0 0,-2 12 0,1 10 967,-6 216 9180,7-240-10454,-1 1 1,1 0 0,1 0-1,-1-1 1,1 1 0,0 0-1,0-1 1,0 1-1,0 0 1,1-1 0,0 0-1,0 1 1,0-1-1,0 0 1,1 0 0,0 0-1,0 0 1,0-1 0,0 1-1,0-1 1,1 0-1,0 0 1,-1 0 0,1 0-1,0-1 1,0 1-1,1-1 1,-1 0 0,0 0-1,1-1 1,-1 1 0,1-1-1,0 0 1,-1 0-1,10 0 1,-1-1-20,0 0 0,0-1-1,21-4 1,-29 4-32,1-1-1,-1 0 1,0-1 0,1 1-1,-1-1 1,0 0 0,-1 0-1,1-1 1,-1 1-1,1-1 1,3-4 0,0 1 11,0-1 0,-1 1 1,0-1-1,0-1 1,-1 1-1,0-1 0,0 0 1,-1 0-1,0-1 0,-1 0 1,0 1-1,-1-1 0,0-1 1,0 1-1,-1 0 0,1-14 1,-3 24-10,1-12 14,-1 1-1,-1 0 0,0 0 1,-1 0-1,-5-22 0,6 31 16,0 0-1,0 0 1,1 0-1,-2 0 1,1 1-1,0-1 0,0 0 1,-1 0-1,1 1 1,0-1-1,-1 1 0,0 0 1,1-1-1,-1 1 1,0 0-1,0 0 1,0 0-1,0 0 0,0 0 1,0 0-1,0 1 1,0-1-1,0 0 1,0 1-1,0 0 0,0 0 1,0-1-1,0 1 1,-1 1-1,1-1 1,0 0-1,0 0 0,0 1 1,0-1-1,0 1 1,0 0-1,0-1 1,0 1-1,-3 2 0,-7 2 3,1 1 0,-1 1 0,1-1-1,0 2 1,0 0 0,1 0 0,0 1 0,1 0-1,0 1 1,-10 12 0,-29 47-2141,10-2-3402,28-39 1376,8-7 256</inkml:trace>
</inkml:ink>
</file>

<file path=ppt/ink/ink1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7:18.029"/>
    </inkml:context>
    <inkml:brush xml:id="br0">
      <inkml:brushProperty name="width" value="0.05" units="cm"/>
      <inkml:brushProperty name="height" value="0.05" units="cm"/>
    </inkml:brush>
  </inkml:definitions>
  <inkml:trace contextRef="#ctx0" brushRef="#br0">1 42 928,'1'-4'224,"1"0"-1,0 0 1,0 1-1,0-1 1,1 1-1,-1-1 1,1 1-1,0 0 0,5-5 1,-7 8-147,0 0 0,-1 0 0,1-1 0,-1 1 0,1 0 0,0 0 0,-1 0 0,1 0 0,-1-1 0,1 1 0,0 0 0,-1 0 0,1 0 0,-1 0 0,1 0 0,0 1 0,-1-1 0,1 0 0,0 0 0,-1 0 0,1 1 0,-1-1 0,1 0 0,-1 0 0,2 1 0,14 23 2084,-9-6-693,-1 0 0,0 1 0,-2-1 0,0 1 0,2 35 0,-5 102 3505,-3-77-3571,2 178 104,0-85-8294,2-154 3856,1-10 190,7-17-6234</inkml:trace>
</inkml:ink>
</file>

<file path=ppt/ink/ink1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7:18.356"/>
    </inkml:context>
    <inkml:brush xml:id="br0">
      <inkml:brushProperty name="width" value="0.05" units="cm"/>
      <inkml:brushProperty name="height" value="0.05" units="cm"/>
    </inkml:brush>
  </inkml:definitions>
  <inkml:trace contextRef="#ctx0" brushRef="#br0">35 190 1473,'-9'-19'1386,"5"10"149,0 0 0,-1 1 1,0-1-1,-2-14 7609,36 21-9188,-22 1 707,10 0-709,-1-1-1,31-9 0,68-31-6595,-83 28 3400,1 2 1,52-13 0,-81 24 3107,1 1 0,-1-1 0,0 0 0,0 1 0,0 0 0,1 0-1,-1 0 1,0 1 0,0 0 0,7 1 0,-9-1 162,0 0 0,-1 0 0,1 0 0,-1 0-1,1 0 1,-1 0 0,1 1 0,-1-1 0,0 1 0,1-1-1,-1 1 1,0-1 0,0 1 0,0 0 0,0-1 0,-1 1-1,1 0 1,0 0 0,-1 0 0,1-1 0,-1 1 0,0 0-1,1 0 1,-1 3 0,1 15 693,-1 0 0,0-1 0,-2 1-1,0-1 1,-1 1 0,-1-1 0,-1 0 0,-1 0 0,-8 18 0,8-20 424,1-1 0,0 1 0,1 0 0,1 0 0,1 0 0,0 1 0,1-1 0,1 0 0,3 23 0,-3-40-1107,0 1-1,0-1 1,0 1-1,1-1 1,-1 1 0,0-1-1,0 1 1,1-1-1,-1 1 1,0-1-1,1 1 1,-1-1 0,0 0-1,1 1 1,-1-1-1,1 1 1,-1-1-1,0 0 1,1 0 0,-1 1-1,1-1 1,-1 0-1,1 0 1,-1 0-1,1 1 1,-1-1 0,1 0-1,0 0 1,-1 0-1,1 0 1,0 0-1,24-4 303,19-14-385,-16 1-258,0-1 0,-2-2-1,0 0 1,-1-2 0,-1 0 0,-1-2 0,29-38 0,-48 56 260,40-63-327,-42 65 390,1-1 1,-1 0 0,-1 1-1,1-1 1,-1 0-1,1 0 1,-2 0-1,1 0 1,0 0-1,-1 0 1,0-1-1,0 1 1,-2-8-1,1 11-11,0 0 1,0 0-1,-1 0 0,1 0 0,-1 0 0,1 0 0,-1 0 0,0 0 0,1 1 0,-1-1 0,0 1 0,0-1 0,-1 1 0,1 0 0,0 0 0,0 0 1,0 0-1,-1 0 0,1 0 0,-1 1 0,1-1 0,0 1 0,-1 0 0,1-1 0,-1 1 0,-2 1 0,-67 1-8,63 0-136,-1 1 1,0 0 0,1 0-1,0 0 1,-13 8-1,15-7-671,0 0-1,-1-1 0,1 0 0,-1 0 0,1-1 1,-1 0-1,0 0 0,-12 0 0,-2-2-2947,1 0 185</inkml:trace>
</inkml:ink>
</file>

<file path=ppt/ink/ink1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8:08.190"/>
    </inkml:context>
    <inkml:brush xml:id="br0">
      <inkml:brushProperty name="width" value="0.05" units="cm"/>
      <inkml:brushProperty name="height" value="0.05" units="cm"/>
    </inkml:brush>
  </inkml:definitions>
  <inkml:trace contextRef="#ctx0" brushRef="#br0">0 24 448,'0'-24'11116,"0"45"-7819,0 48-966,90 1282 13244,-71-1209-15672,45 168-1,-60-294-352,-2-6-915,1-1 0,0 0 0,0 0 0,6 11 0,-25-76-16382,-9-17 13508,10 17 944</inkml:trace>
</inkml:ink>
</file>

<file path=ppt/ink/ink1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8:09.607"/>
    </inkml:context>
    <inkml:brush xml:id="br0">
      <inkml:brushProperty name="width" value="0.05" units="cm"/>
      <inkml:brushProperty name="height" value="0.05" units="cm"/>
    </inkml:brush>
  </inkml:definitions>
  <inkml:trace contextRef="#ctx0" brushRef="#br0">329 748 144,'0'-14'230,"-1"7"-47,1-1-1,0 0 0,1 0 0,0 1 0,0-1 0,0 0 0,1 1 0,0-1 1,6-13-1,-4 6 419,-11 9 3437,-22 5 6120,14 2 544,15 0-10641,1 0-1,-1 1 0,0-1 0,1 0 0,-1 0 0,1 0 1,0 0-1,-1 0 0,1 0 0,0 0 0,-1 0 0,1 0 1,0 0-1,0 0 0,0 0 0,0-1 0,0 1 0,0 0 1,0-1-1,0 1 0,0 0 0,0-1 0,1 0 0,-1 1 1,0-1-1,0 0 0,0 1 0,1-1 0,-1 0 0,0 0 1,0 0-1,3 0 0,56-1 2548,-35 0-2130,93-5-478,233-43 0,-244 30 0,985-206 0,248-10 0,-1108 200 0,36-1 0,403-2 0,-657 38 0,-9-1 0,1 1 0,-1 0 0,0 0 0,1 1 0,-1 0 0,0-1 0,0 2 0,1-1 0,-1 1 0,5 2 0,-4-2 0,-1 0 0,1 0 0,0 0 0,0-1 0,0 0 0,10 1 0,26 7 0,-36-8 0,0 1 0,0-1 0,0-1 0,0 1 0,0-1 0,1 0 0,-1 0 0,9-2 0,10 1 0,-24 2 0,0 1 0,0-1 0,0 1 0,-1 0 0,1 0 0,0-1 0,-1 1 0,1 0 0,-1 0 0,0 0 0,0-1 0,1 1 0,-1 0 0,0 0 0,-1 3 0,-2 38 0,-4-8 0,1 0 0,1 1 0,2 0 0,3 58 0,1-45 0,-11 88 0,-4-5 0,5 1 0,9 134 0,2-114 0,2-68 0,26 144 0,-8-85 0,-20-109 0,-2 56 0,-1-39 0,0-49 0,0 1 0,0 0 0,0-1 0,-1 0 0,1 1 0,-1-1 0,0 0 0,0 0 0,0 0 0,-1 0 0,1 0 0,-1 0 0,1-1 0,-1 1 0,0-1 0,0 0 0,0 1 0,0-1 0,-4 1 0,-5 4 0,0 0 0,-1-1 0,-24 9 0,9-9 0,-1 0 0,-31 1 0,22-3 0,-39 2 0,-110-7 0,-18 1 0,-517 72 0,6 32 0,276-37 0,93-20 0,-779 146 0,931-142 0,-123 28 0,280-72 0,0-1 0,-66 1 0,104-7-65,-1 0-1,0 0 1,0 0 0,0 0 0,1-1-1,-1 1 1,0 0 0,0 0 0,1-1-1,-1 1 1,0-1 0,0 1-1,1 0 1,-1-1 0,1 0 0,-1 1-1,0-1 1,1 1 0,-1-1-1,1 0 1,-1 1 0,1-1 0,0 0-1,-1 1 1,1-1 0,0 0 0,-1 0-1,1 1 1,0-1 0,0 0-1,-1-1 1,-1-33-4303,1 10 1090,-42-111-15771,34 105 15114</inkml:trace>
</inkml:ink>
</file>

<file path=ppt/ink/ink1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8:10.803"/>
    </inkml:context>
    <inkml:brush xml:id="br0">
      <inkml:brushProperty name="width" value="0.05" units="cm"/>
      <inkml:brushProperty name="height" value="0.05" units="cm"/>
    </inkml:brush>
  </inkml:definitions>
  <inkml:trace contextRef="#ctx0" brushRef="#br0">698 228 224,'4'-9'537,"0"-1"-1,-1 0 1,0 0-1,0 0 1,-1 0-1,-1 0 1,0 0-1,0 0 1,-1-1-1,-1-11 1,1 19-271,0 0 101,-2-1 0,1 1 0,0 0-1,0 0 1,-1-1 0,0 1 0,0 0-1,0 0 1,0 1 0,0-1 0,0 0 0,-1 1-1,1-1 1,-1 1 0,0 0 0,-3-2-1,-53-34 7574,53 35-7643,0 1 0,-1-1 0,1 2 0,-1-1 0,0 1 0,1 0 0,-1 0 0,0 0 0,0 1 0,0 0-1,1 1 1,-1 0 0,0 0 0,0 0 0,1 1 0,-1 0 0,1 0 0,-1 0 0,1 1 0,0 0 0,0 0 0,-8 6 0,-10 8 1046,0 1-1,1 1 1,-37 39-1,17-14-1342,3 3 0,1 1 0,-55 90 0,75-104 0,2 0 0,1 1 0,1 0 0,2 2 0,2-1 0,1 1 0,-5 44 0,14-68 10,0 0 0,0 0 0,2 0 0,0 0 0,0 0 0,1 0 0,1 0 1,0 0-1,0-1 0,8 17 0,-8-23-35,0 0-1,0 0 1,0 0 0,1 0 0,0-1 0,0 1 0,0-1-1,1 0 1,0-1 0,0 1 0,0-1 0,0 0 0,1 0-1,0 0 1,0-1 0,0 0 0,0 0 0,0-1 0,0 1-1,1-1 1,7 1 0,2-2-998,-1 0 1,1-1-1,0 0 0,0-2 0,-1 1 0,1-2 1,-1 0-1,1-1 0,-1-1 0,-1 0 0,1-1 1,-1-1-1,0 0 0,0-1 0,23-17 0,-8 2 107,0 0 0,-2-2 0,-1-1 0,-1-1 0,37-53 0,-44 52 1099,-2-2 0,17-38-1,15-29 5388,-41 87-938,-7 17 874,-1 11-3406,0 44-439,2 73 626,-1-132-2322,1 0 0,-1 0 0,1 0 0,-1 0 0,1 0 0,0 0 0,0-1 0,0 1 0,0 0 0,1-1 0,-1 1 0,1-1 0,-1 1 0,1-1 0,0 0 0,0 0 0,0 1 0,0-1 0,1-1 0,3 4 0,-2-3-98,0 0 0,1-1 0,-1 1 0,0-1 0,0 0 0,1 0 0,-1 0 0,1-1 0,-1 0 0,0 0 0,1 0 0,7-1 0,-5 0-107,1-1 1,0 1 0,0-1-1,-1-1 1,1 0 0,-1 0 0,1 0-1,-1-1 1,0 0 0,-1 0 0,1-1-1,-1 1 1,0-2 0,10-9 0,-11 9-203,-1-1 0,0 0 0,-1 0 0,1 0 0,-1 0 1,0 0-1,-1 0 0,0-1 0,0 1 0,-1-1 0,0 0 1,0 0-1,0 1 0,-1-1 0,-2-14 0,1 17 445,0 0 0,-1 1 0,1 0 0,-1-1 0,0 1 0,0 0 0,-1 0 0,1 0 0,-1 0 0,0 0 0,0 1-1,0-1 1,0 1 0,-1 0 0,1 0 0,-1 0 0,0 0 0,0 1 0,0-1 0,0 1 0,0 0 0,-1 0 0,1 1 0,-1-1 0,1 1-1,-1 0 1,-5 0 0,1-1 155,0 2 0,0-1-1,0 2 1,0-1-1,0 1 1,1 0 0,-1 1-1,0 0 1,0 0-1,1 1 1,0 0 0,-1 0-1,1 1 1,0 0-1,-8 7 1,-1 0-247,1 1 0,1 1 0,0 0 0,0 2 0,-20 25 0,33-38-229,1 0 0,-1 0 0,1 0 0,-1 0 0,1 0 0,0 1 0,0-1 0,0 0-1,0 1 1,0-1 0,0 0 0,1 1 0,-1 3 0,27-6-8953,-13-5 8482,-1-1-1,0-1 1,-1 0-1,1 0 1,-1-1-1,-1-1 1,15-13-1,63-78-776,-59 65 1482,30-29 338,-31 36 1012,29-41-1,-57 69-1176,0 0 0,0 0 0,0 0 0,0-1 0,0 1-1,0 0 1,0 0 0,0 0 0,1 0 0,-1 0 0,0-1 0,0 1-1,0 0 1,0 0 0,0 0 0,0 0 0,1 0 0,-1 0 0,0-1-1,0 1 1,0 0 0,0 0 0,0 0 0,1 0 0,-1 0 0,0 0-1,0 0 1,0 0 0,0 0 0,1 0 0,-1 0 0,0 0 0,0 0-1,0 0 1,1 0 0,-1 0 0,0 0 0,0 0 0,0 0 0,0 0 0,1 0-1,-1 0 1,0 0 0,0 0 0,0 0 0,0 1 0,0-1 0,1 0-1,-1 0 1,0 0 0,0 0 0,0 0 0,0 0 0,0 1 0,0-1-1,1 0 1,-1 0 0,0 0 0,0 0 0,0 1 0,0-1 0,0 0-1,0 0 1,0 1 0,4 21 2920,-3 45-302,-2-52-1473,1 181 4231,0-67-6306,15-145-4170,32-94-290,9-18 3921,-48 114 1664,0 1 0,1 0 0,0 0 0,1 0 0,0 1 0,20-17 0,-29 28-145,0 0 0,0 0 0,0 0 0,0 0 0,0 1 0,0-1 0,0 0 0,0 0 0,0 1 0,0-1 0,0 1 0,1-1 0,-1 1 0,0 0 0,0 0 0,1-1 0,-1 1-1,0 0 1,0 0 0,1 0 0,0 0 0,-1 1-33,0-1 0,0 1 0,0 0 0,0-1 0,-1 1 0,1 0 0,0-1-1,-1 1 1,1 0 0,0 0 0,-1 0 0,1 0 0,-1 0 0,0-1 0,1 1 0,-1 0-1,0 0 1,1 0 0,-1 0 0,0 2 0,2 10 567,-2-1 0,1 1 1,-3 19-1,0-12 5,-4 87 908,0-9-2840,8-34-3869,-2-63 4974,1 0 1,-1 0-1,0-1 1,0 1-1,0 0 1,0 0-1,1-1 1,-1 1 0,0 0-1,0-1 1,1 1-1,-1 0 1,1-1-1,-1 1 1,1-1-1,-1 1 1,1 0-1,-1-1 1,1 1-1,-1-1 1,1 0-1,0 1 1,-1-1-1,1 1 1,0-1-1,-1 0 1,1 1-1,0-1 1,-1 0-1,1 0 1,0 0-1,0 0 1,-1 0-1,1 0 1,0 0-1,0 0 1,-1 0-1,1 0 1,0 0-1,0 0 1,-1 0-1,1 0 1,0-1 0,-1 1-1,1 0 1,1-1-1,33-20-3810,-10-2 2262</inkml:trace>
</inkml:ink>
</file>

<file path=ppt/ink/ink14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8:11.137"/>
    </inkml:context>
    <inkml:brush xml:id="br0">
      <inkml:brushProperty name="width" value="0.05" units="cm"/>
      <inkml:brushProperty name="height" value="0.05" units="cm"/>
    </inkml:brush>
  </inkml:definitions>
  <inkml:trace contextRef="#ctx0" brushRef="#br0">192 52 288,'0'-50'2487,"-3"49"-2153,0 1 1,0 0 0,0 0 0,0 0 0,1 0 0,-1 0-1,0 0 1,0 1 0,-4 1 0,0 3 234,0 1 1,1-1 0,0 1-1,0 1 1,0-1-1,1 1 1,0 0 0,-8 15-1,-30 65 3594,30-56-2875,1 1-1,-8 35 1,17-54-1154,1 0 0,0 0 0,0 0 0,2 1 0,-1-1 0,2 0 0,0 0 0,3 18 0,-3-28-160,0 1-1,0 0 0,0-1 0,0 1 0,1-1 0,-1 1 0,1-1 0,0 0 1,0 1-1,0-1 0,0 0 0,1 0 0,-1-1 0,1 1 0,0 0 1,0-1-1,0 0 0,3 3 0,-1-3-278,-1 0 1,0-1 0,1 1-1,-1-1 1,1 0-1,-1-1 1,1 1-1,-1-1 1,1 1-1,0-1 1,-1-1-1,10 0 1,-2-2-610,-1 0 1,1 0-1,-1-1 0,0-1 1,0 0-1,-1 0 0,1-1 1,-1 0-1,0-1 0,12-11 1,-12 8-32,0 0 0,-1-1-1,10-16 1,2-4-1205</inkml:trace>
</inkml:ink>
</file>

<file path=ppt/ink/ink14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8:11.474"/>
    </inkml:context>
    <inkml:brush xml:id="br0">
      <inkml:brushProperty name="width" value="0.05" units="cm"/>
      <inkml:brushProperty name="height" value="0.05" units="cm"/>
    </inkml:brush>
  </inkml:definitions>
  <inkml:trace contextRef="#ctx0" brushRef="#br0">80 228 480,'-4'3'175,"-47"42"2229,48-43-2202,1 1 0,0 0 0,0 0 0,-1 0 0,2 1 0,-1-1 0,0 1-1,1-1 1,-1 1 0,1-1 0,0 1 0,0-1 0,1 1 0,-1 7 0,0-10-102,1 0-1,0 0 0,0 0 1,0 0-1,0 0 1,0 0-1,0 0 0,1 0 1,-1 0-1,0 0 1,0 0-1,1 0 0,-1 0 1,1 0-1,-1 0 1,1 0-1,-1 0 0,1-1 1,-1 1-1,1 0 1,0 0-1,0 0 0,-1-1 1,1 1-1,0 0 1,0-1-1,0 1 0,0-1 1,1 1-1,1 0-18,0-1-1,-1 0 0,1 1 1,0-1-1,0-1 0,0 1 1,0 0-1,0-1 0,5-1 1,2-1-69,-1 0 0,0-1 0,0-1 0,0 1 0,-1-1 1,0-1-1,0 1 0,0-1 0,0-1 0,-1 1 0,9-12 0,2-4-411,0 0 1,23-43-1,-32 52 332,-1 0 0,-1 0 1,0-1-1,-1 0 0,0-1 1,-2 1-1,1-1 0,-2 0 0,0 0 1,1-19-1,-19 50 1740,3 2-1129,1 1 0,1 0 0,1 0 0,0 1 0,1 0 0,2 1 0,0 0 1,-6 40-1,5 4-392,3 105 0,4-125-588,1-38 3,-1 1 0,1-1 0,0 0 0,1 0 1,-1 1-1,2-1 0,-1 0 0,1 0 0,0-1 1,7 12-1,-9-16 203,0-1 0,0 1 0,0-1 0,0 1 0,1-1 0,-1 0 0,1 1 0,-1-1 0,1 0 1,-1 0-1,1 0 0,0 0 0,-1 0 0,1-1 0,0 1 0,0-1 0,0 1 0,1 0 0,0-1 39,-1-1 0,0 1 0,0 0 0,1-1 0,-1 1 0,0-1 0,0 0 0,0 0 0,0 0 0,1 0 1,-1 0-1,-1 0 0,1-1 0,0 1 0,0-1 0,0 1 0,-1-1 0,3-3 0,8-10-562,4-5-215</inkml:trace>
</inkml:ink>
</file>

<file path=ppt/ink/ink14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8:11.958"/>
    </inkml:context>
    <inkml:brush xml:id="br0">
      <inkml:brushProperty name="width" value="0.05" units="cm"/>
      <inkml:brushProperty name="height" value="0.05" units="cm"/>
    </inkml:brush>
  </inkml:definitions>
  <inkml:trace contextRef="#ctx0" brushRef="#br0">0 147 48,'5'-14'279,"-1"0"0,0 0 0,-1 0 1,0-1-1,-2 0 0,1 1 0,-3-30 0,1 42-39,1 2-234,0 0 0,-1 0 0,1-1 0,0 1 0,-1 0 0,1 0 0,0 0 0,-1 0 0,1 0 0,-1 1 0,1-1 0,0 0 0,-1 0 0,1 0 0,0 0 0,-1 1 0,1-1 0,-1 0 0,1 1 0,0 0 0,3 20 38,-4-19-36,0 0 1,0 0-1,0 0 0,1 0 0,-1 0 1,0 0-1,1 0 0,-1-1 1,1 1-1,0 0 0,0 0 1,0 0-1,0-1 0,0 1 1,0-1-1,0 1 0,0-1 1,0 1-1,3 1 0,-1 1 163,0-1 0,-1 0 0,1 1-1,-1-1 1,0 1 0,0 0-1,0-1 1,0 1 0,-1 0 0,1 0-1,-1 0 1,0 1 0,0 5 0,5 60 2723,-2 31 1134,26 138-1,3 55-2957,-29-225-1601,-3 0 1,-3 0-1,-3 0 1,-18 91 0,8-93-260,7-28 120,-1 0-1,-16 38 0,25-75 604,-1-1-1,1 0 1,0 0-1,0 0 1,-1 0-1,1-1 1,0 1-1,-1 0 1,1 0-1,-1 0 1,1 0-1,-1 0 1,0 0-1,1-1 1,-1 1-1,0 0 0,0 0 1,1-1-1,-1 1 1,0-1-1,0 1 1,0-1-1,0 1 1,-1 0-1,1-2-28,0 1-1,0-1 1,0 0-1,1 0 1,-1 0-1,0 0 1,1 1-1,-1-1 1,1 0-1,-1 0 1,1 0-1,-1 0 1,1 0-1,0 0 1,-1 0-1,1-1 0,0 1 1,0-1-1,-6-62-1938,5-45 388,4-180-228,2 213 1758,25-135 0,-13 136 345,3 0-1,38-94 1,-46 140 99,1 1 0,1 1 0,2 0 0,0 1 0,2 1 0,1 1 0,1 0 0,42-38-1,-61 61-219,1-1-1,1 0 0,-1 0 1,0 1-1,0 0 0,1-1 1,-1 1-1,0 0 0,1 0 1,-1 0-1,1 0 0,-1 1 1,1-1-1,0 1 0,-1-1 1,5 1-1,-5 1-18,-1-1 0,1 1 0,-1-1 1,1 1-1,-1 0 0,0-1 0,1 1 0,-1 0 1,0 0-1,0 0 0,1 0 0,-1 0 0,0 0 1,0 1-1,0-1 0,0 0 0,0 0 0,-1 1 1,1-1-1,0 1 0,-1-1 0,1 1 0,-1-1 0,1 1 1,-1-1-1,1 3 0,2 12 126,-1-1-1,-1 1 1,0 0-1,0 0 0,-2-1 1,0 1-1,-1 0 1,-1-1-1,0 1 1,-1-1-1,-10 27 1,-9 10-675,-56 96 0,46-90-717,24-43 293,-8 19-1167,13-9-2906,4-30 2141</inkml:trace>
</inkml:ink>
</file>

<file path=ppt/ink/ink14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8:12.293"/>
    </inkml:context>
    <inkml:brush xml:id="br0">
      <inkml:brushProperty name="width" value="0.05" units="cm"/>
      <inkml:brushProperty name="height" value="0.05" units="cm"/>
    </inkml:brush>
  </inkml:definitions>
  <inkml:trace contextRef="#ctx0" brushRef="#br0">17 202 784,'4'-14'332,"22"-98"2463,-19 36 1962,-4 82-384,8 41-1898,-10 259-39,-19-1-9610,17-259 5173,1-37 1335,0 1 0,0 0-1,-1 0 1,0-1 0,-1 1 0,0 0-1,-6 18 1,7-27 579,1 0 0,-1 0 0,1 0 1,-1 0-1,0 0 0,1-1 0,-1 1 0,0 0 1,0 0-1,0 0 0,0-1 0,0 1 0,0 0 1,0-1-1,0 1 0,0-1 0,0 1 0,0-1 1,0 1-1,0-1 0,0 0 0,0 1 0,0-1 0,-1 0 1,0 0-1,-9 0-1087</inkml:trace>
</inkml:ink>
</file>

<file path=ppt/ink/ink14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8:12.620"/>
    </inkml:context>
    <inkml:brush xml:id="br0">
      <inkml:brushProperty name="width" value="0.05" units="cm"/>
      <inkml:brushProperty name="height" value="0.05" units="cm"/>
    </inkml:brush>
  </inkml:definitions>
  <inkml:trace contextRef="#ctx0" brushRef="#br0">30 260 432,'-5'-11'427,"0"-2"0,1 1 1,0 0-1,1-1 0,0 0 0,1 1 0,1-1 0,-1-18 0,2 26-259,0-1-1,0 1 0,0-1 1,1 1-1,-1-1 1,1 1-1,1-1 0,-1 1 1,1 0-1,0-1 0,0 1 1,0 0-1,1 0 0,0 1 1,0-1-1,0 0 1,0 1-1,1 0 0,0 0 1,0 0-1,7-5 0,-8 7-135,0 0-1,0 0 0,0 1 0,0-1 1,0 1-1,0 0 0,0 0 0,1 0 1,-1 0-1,0 1 0,1-1 0,-1 1 1,1 0-1,-1 0 0,0 0 0,1 0 1,-1 1-1,1-1 0,-1 1 0,0 0 1,6 2-1,-4 0 15,-1 0-1,1 1 1,-1-1 0,0 1 0,0 0 0,0-1 0,-1 2-1,1-1 1,-1 0 0,0 1 0,0 0 0,2 6 0,6 13 208,-2 1 0,0 0 0,-2 0-1,5 34 1,-7-30-100,10 50 284,-14-75-424,0 0 0,0-1-1,1 1 1,-1-1 0,1 1 0,0-1 0,-1 0 0,1 0 0,1 0-1,-1 0 1,0 0 0,1 0 0,0 0 0,-1-1 0,1 1 0,4 1 0,-3-2-84,-1-1 0,1 0 0,0 0 0,0 0 0,0-1 1,-1 1-1,1-1 0,0 0 0,0 0 0,0 0 0,0-1 1,0 1-1,-1-1 0,1 0 0,0 0 0,-1 0 0,1-1 1,0 1-1,-1-1 0,0 0 0,1 0 0,-1 0 1,0 0-1,0-1 0,0 1 0,0-1 0,-1 0 0,5-6 1,4-4-280,-1 0 1,0-1 0,-1 0 0,0-1 0,6-17 0,-9 20 610,-1-1 1,0 0 0,-1 0-1,-1-1 1,0 1-1,-1-1 1,0 1 0,-1-21-1,-2 33-97,0 0-1,0 1 0,0-1 0,-1 0 0,1 0 1,0 1-1,0-1 0,-1 1 0,1-1 1,0 1-1,-1 0 0,1-1 0,-1 1 0,1 0 1,-1 0-1,1 0 0,0 0 0,-1 0 0,-2 1 1,-33 1 1627,29 1-1568,-1 0 0,1 1 0,0 0 0,0 0 0,1 0 0,-1 1-1,1 1 1,-7 5 0,7-5-447,-1 0 0,0 0 0,0-1 0,0 0 0,-1-1 0,-11 5 0,6-3-2022,0 0-5632</inkml:trace>
</inkml:ink>
</file>

<file path=ppt/ink/ink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1:58:23.062"/>
    </inkml:context>
    <inkml:brush xml:id="br0">
      <inkml:brushProperty name="width" value="0.05" units="cm"/>
      <inkml:brushProperty name="height" value="0.05" units="cm"/>
    </inkml:brush>
  </inkml:definitions>
  <inkml:trace contextRef="#ctx0" brushRef="#br0">210 254 1505,'-10'-29'878,"-3"-10"576,-22-46 1,31 77-650,-1-1 0,0 1 0,0 0-1,0 0 1,-1 1 0,0-1 0,0 1 0,-1 0 0,0 1 0,0 0 0,-10-6 0,16 11-666,0 0-1,0 1 1,1-1-1,-1 1 1,0-1 0,0 1-1,0-1 1,0 1 0,0 0-1,0-1 1,0 1 0,0 0-1,0 0 1,0 0 0,0-1-1,-1 1 1,1 1 0,0-1-1,0 0 1,0 0 0,0 0-1,0 0 1,0 1 0,0-1-1,0 0 1,0 1-1,0-1 1,0 1 0,0-1-1,0 1 1,1 0 0,-1-1-1,0 1 1,0 0 0,0-1-1,1 1 1,-1 0 0,1 0-1,-1 0 1,0 0 0,1 0-1,-1 1 1,-2 6 131,0 1 1,1-1-1,0 0 1,-1 17-1,0-6 436,-8 89 233,5-1 0,15 213 0,2-184-828,4 132-83,-20 379-50,-5-374-3716,9-199-46,1-48-477,0-74-7060</inkml:trace>
</inkml:ink>
</file>

<file path=ppt/ink/ink14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8:13.751"/>
    </inkml:context>
    <inkml:brush xml:id="br0">
      <inkml:brushProperty name="width" value="0.05" units="cm"/>
      <inkml:brushProperty name="height" value="0.05" units="cm"/>
    </inkml:brush>
  </inkml:definitions>
  <inkml:trace contextRef="#ctx0" brushRef="#br0">457 1007 32,'-40'-25'-70,"32"19"194,1 1 1,-1 1 0,0-1 0,0 1 1,0 0-1,0 1 0,-1 0 0,0 0 0,0 1 0,1 0 0,-1 0 0,-13 0 0,-109 2 2687,128 1-2642,-1 0 0,0-1 0,0 1-1,0 1 1,1-1 0,-1 0 0,0 1 0,1 0-1,0 0 1,-1 0 0,1 0 0,-5 5 0,-27 14 2966,34-21-3072,-20 8 2965,-9 9 6048,28-16-8215,0 1 1,-1 0 0,1 0-1,0 0 1,0 0 0,1 0-1,-1 1 1,0-1 0,-1 4-1,-2 16 1366,5-21-2228,1 0 0,-1-1 0,0 1 0,1 0 0,0 0 0,-1-1 0,1 1 0,-1 0 0,1-1 0,0 1 0,0-1 0,-1 1 0,1-1 0,0 1 0,0-1 0,-1 1 0,1-1 0,0 0 0,0 1 0,0-1 0,0 0 0,0 0 0,0 0 0,0 0 0,-1 1 0,1-1 0,0-1 0,0 1 0,1 0 0,41 0 0,-28-1 0,182-8 0,226-40 0,-221 22 0,947-136 0,-150 20 0,-298 37 0,278-33 0,-722 128 0,-257 11 0,0 1 0,0-1 0,-1 0 0,1 0 0,0 1 0,0-1 0,0 0 0,0 0 0,0 1 0,0-1 0,-1 0 0,1 0 0,0 1 0,0-1 0,0 0 0,0 1 0,0-1 0,0 0 0,0 0 0,0 1 0,0-1 0,0 0 0,0 0 0,1 1 0,-1-1 0,0 0 0,0 1 0,0-1 0,0 0 0,0 0 0,0 1 0,1-1 0,-1 0 0,0 0 0,0 0 0,0 1 0,0-1 0,1 0 0,-1 0 0,0 0 0,0 1 0,1-1 0,-1 0 0,0 0 0,0 0 0,1 0 0,-1 0 0,0 0 0,1 0 0,-1 0 0,0 0 0,0 0 0,1 0 0,-1 0 0,0 0 0,1 0 0,-1 0 0,0 0 0,0 0 0,1 0 0,-1 0 0,1 0 0,-3 1 0,1 0 0,-1 0 0,0 0 0,1 0 0,-1 0 0,0 0 0,0 0 0,0-1 0,1 1 0,-1-1 0,0 1 0,-4-1 0,-7 0-183,4 1-791,0-1 0,0-1 0,0 1-1,0-2 1,-10-1 0,15 1 531,0 1 0,0-1 0,0 0 1,0-1-1,1 1 0,-1-1 0,0 0 1,1 1-1,0-1 0,0-1 0,0 1 1,0 0-1,-3-5 0,-6-9-1873,0 0-1,2-1 1,0 0 0,-10-25 0,15 28 1720,0 1-1,1-1 1,1 0 0,0 0 0,2 0 0,-1-24 0,2-66 1106,-9 59 23474,-2 48-20596,11-1-3383,-1 0 1,0 1-1,1-1 0,-1 0 0,1 0 0,-1 0 0,1 1 0,0-1 1,0 0-1,-1 0 0,1 1 0,0-1 0,0 0 0,0 0 0,0 1 1,0-1-1,1 0 0,-1 1 0,0-1 0,1 0 0,-1 0 0,1 0 1,0 2-1,14 26-30,-7-21 25,-1-1 0,1 0 0,0-1 0,1 0 0,-1 0 0,1 0 0,0-1 0,1-1 0,-1 1 0,1-2 0,13 4 0,15 2 0,68 8 0,-11-3 0,19 9 0,-112-22 0,0-1 0,0 1 0,0 0 0,0 0 0,0 0 0,0 0 0,0 0 0,0 0 0,-1 0 0,1 1 0,-1-1 0,1 1 0,-1-1 0,1 1 0,-1-1 0,0 1 0,0 0 0,1 0 0,-1 0 0,-1-1 0,1 1 0,0 0 0,0 0 0,-1 0 0,1 0 0,-1 1 0,0-1 0,1 0 0,-1 0 0,0 0 0,0 0 0,0 0 0,-1 0 0,1 0 0,-1 0 0,1 0 0,-1 1 0,1-2 0,-3 5 0,-2 7 0,0-1 0,-1 0 0,0 0 0,-14 18 0,-43 54 0,-129 131 0,180-202 0,-37 53 0,41-54 0,-1 1 0,0-1 0,-19 19 0,22-23 127,-5 3-1609</inkml:trace>
</inkml:ink>
</file>

<file path=ppt/ink/ink14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8:15.918"/>
    </inkml:context>
    <inkml:brush xml:id="br0">
      <inkml:brushProperty name="width" value="0.05" units="cm"/>
      <inkml:brushProperty name="height" value="0.05" units="cm"/>
    </inkml:brush>
  </inkml:definitions>
  <inkml:trace contextRef="#ctx0" brushRef="#br0">485 2160 176,'0'16'2303,"0"-16"-1827,0 1 0,0 0-1,-1-1 1,1 1 0,-1 0 0,-1 2 2378,1-2-2378,0-1 0,1 0 0,-1 1-1,1-1 1,-1 1 0,0-1 0,1 0-1,-1 0 1,0 1 0,-1-1 0,-21 0 8213,5-4-10425,6-1 2406,0-1 1,0 0-1,1-1 1,0-1-1,1 0 0,0 0 1,0-1-1,1 0 1,-15-19-1,-27-22 2465,20 19-2710,0-2 1,2-1-1,1-1 1,2-2-1,-26-48 1,45 71-426,1-1 0,1 1 0,0-1 0,1 0 0,1-1 0,0 1 0,1-1 0,0-26 0,-6-35 0,-3-59 0,8 111 0,1-1 0,1 1 0,3-37 0,0 1 0,-1 43 0,1-1 0,1 1 0,0 0 0,1 0 0,1 0 0,9-23 0,54-103 0,-33 75 0,-24 48 0,1 2 0,1-1 0,1 2 0,0 0 0,1 0 0,1 2 0,1 0 0,0 0 0,27-17 0,22-11 0,96-47 0,-134 77 0,94-47 0,2 7 0,201-61 0,107 27 0,-275 62 0,714-109 0,-659 118 0,234 11 0,-266 7 0,-153 1 0,-1 1 0,1 1 0,46 13 0,-39-8 0,49 6 0,53 5 0,227 62 0,-263-50 0,-2 5 0,126 65 0,-202-90 0,-1 2 0,0 0 0,-1 2 0,0 0 0,-1 1 0,-1 1 0,29 38 0,96 156 0,-136-201 0,108 197 0,-106-192 0,18 41 0,-3 1 0,19 66 0,-31-73 0,-2 1 0,-3 1 0,-1-1 0,-3 1 0,-4 60 0,1-64 0,-1-35 0,-1 1 0,0-1 0,-1 1 0,-1-1 0,0 0 0,-1 0 0,0 0 0,-1-1 0,0 0 0,-1 0 0,-1 0 0,0-1 0,-1 0 0,-16 17 0,-14 11 0,-1-2 0,-67 48 0,91-73 0,-37 29 0,-3-3 0,0-2 0,-3-3 0,-1-3 0,-1-2 0,-1-2 0,-1-4 0,-2-2 0,0-3 0,-1-3 0,-105 11 0,-766-20 0,784-13 0,-108-2 0,78 11 0,-238-8 0,196-29 0,185 28 0,-47-13 0,-100-37 0,122 34 0,-1 3 0,-1 3 0,-101-13 0,-281 20 0,327 10 0,99-1 0,0-1 0,0-2 0,-29-7 0,30 6 0,-1 0 0,1 1 0,-30 0 0,-120-8 0,107 12-2681,-31 0-5982,107-19-7990</inkml:trace>
</inkml:ink>
</file>

<file path=ppt/ink/ink14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8:17.078"/>
    </inkml:context>
    <inkml:brush xml:id="br0">
      <inkml:brushProperty name="width" value="0.05" units="cm"/>
      <inkml:brushProperty name="height" value="0.05" units="cm"/>
    </inkml:brush>
  </inkml:definitions>
  <inkml:trace contextRef="#ctx0" brushRef="#br0">32 247 320,'1'-5'366,"-2"0"-1,1 0 1,0-1-1,-1 1 1,0 0-1,0 0 1,-1 0-1,1 0 1,-1 0-1,0 0 1,-1 1-1,-6-11 4145,9 15-4337,-1-1-1,1 1 1,0 0 0,0 0-1,0 0 1,-1 0 0,1 0-1,0 0 1,0 0 0,0 0-1,-1 0 1,1 0 0,0 0-1,0 0 1,-1 1 691,0-1-692,-2 12 2960,1 24-1114,2-32-1009,3 60 4024,15 82 0,-2-25-1333,-16-120-3700,1 23 0,2 1 0,0-1 0,1 1 0,2-1 0,0 0 0,2-1 0,14 32 0,-21-54 0,0 1 0,0-1 0,0 1 0,0-1 0,0 0 0,0 0 0,0 1 0,1-1 0,-1 0 0,0 0 0,1 0 0,-1-1 0,1 1 0,-1 0 0,1 0 0,-1-1 0,1 1 0,-1-1 0,1 1 0,0-1 0,-1 0 0,1 0 0,0 0 0,-1 0 0,1 0 0,0 0 0,0 0 0,-1 0 0,1-1 0,-1 1 0,1 0 0,0-1 0,-1 0 0,1 1 0,-1-1 0,1 0 0,2-2 0,3-1 0,0-1 0,0 0 0,-1 0 0,1-1 0,-1 0 0,6-7 0,18-26-118,-2-1-1,-2-1 1,-1-1 0,21-50 0,62-185-1868,-92 232 1516,15-34-5632,-24 63 2940,1 1 0,18-26 0,-25 39 2923,0 1 0,0 0 0,0-1 0,0 1 0,-1 0 1,2 0-1,-1 0 0,0 0 0,0 0 0,0 0 0,0 0 0,1 0 0,-1 0 1,1 0-1,-1 1 0,0-1 0,1 1 0,-1-1 0,1 1 0,-1-1 0,1 1 1,-1 0-1,1 0 0,2 0 0,-3 0 73,1 1 0,-1 0 0,1 0-1,0 0 1,-1 0 0,0 0 0,1 0 0,-1 0 0,0 0 0,1 1-1,-1-1 1,0 0 0,0 1 0,0-1 0,0 1 0,0 0 0,0 2-1,4 6-157,-2 0-1,1 0 0,-2 0 0,1 1 0,1 17 0,0 46 90,-9 116 1,-1-133 3130,-14 58 0,14-94-1476,-2 19 6078,8-39-7261,1 0-1,-1 0 0,0 0 1,0 0-1,1-1 0,-1 1 0,0 0 1,1 0-1,-1 0 0,1 0 1,-1-1-1,1 1 0,0 0 0,-1 0 1,1-1-1,0 1 0,-1-1 1,1 1-1,0 0 0,0-1 0,-1 1 1,1-1-1,0 0 0,0 1 1,0-1-1,0 0 0,0 1 0,0-1 1,0 0-1,0 0 0,0 0 1,-1 0-1,1 0 0,0 0 0,0 0 1,2 0-1,13 0 921,4 0-189,0 0 0,34-6 0,-45 4-1199,-1 0 1,0-1 0,-1 0 0,1 0-1,0 0 1,-1-1 0,0-1 0,0 1-1,10-9 1,-8 6-245,0-1-1,-1 1 1,-1-1-1,1-1 1,6-9-1,-11 13 416,-1 0-1,1 0 1,-1 0 0,0 0-1,0 0 1,0 0-1,-1-1 1,0 1 0,0-1-1,0 1 1,-1-10 0,0 13 649,-2 3-421,-1 0 0,1 0 0,0 1 0,-1-1 0,1 0 0,0 1 0,0 0 0,0-1 0,0 1 0,0 0 0,1 0 0,-1 0 0,0 0 0,1 1 0,-2 1 0,-20 44 832,15-30-553,-2 2-253,2 1 0,0 0 0,1 0-1,1 0 1,1 1 0,1 0-1,1 0 1,1 0 0,1 0 0,1 1-1,1-1 1,6 41 0,-6-60-311,-1 0-1,1-1 1,0 1 0,0 0 0,0-1-1,1 1 1,-1-1 0,0 1 0,1-1-1,0 0 1,-1 0 0,1 1 0,0-1 0,0 0-1,0-1 1,1 1 0,-1 0 0,0 0-1,1-1 1,-1 0 0,1 1 0,-1-1-1,5 1 1,-3-1-360,1 0 1,-1-1-1,1 1 0,-1-1 1,1 0-1,0-1 0,-1 1 0,1-1 1,-1 1-1,1-2 0,-1 1 0,1 0 1,-1-1-1,7-3 0,0-1-219,-1-1-1,0 0 0,0-1 1,-1 0-1,0 0 1,0-1-1,-1 0 1,0-1-1,-1 1 0,9-17 1,5-9 424,27-67 0,-19 39 2044,-2 7 3286,-27 56-4911,-1 0 0,1-1 1,0 1-1,0 0 0,0 0 1,0-1-1,0 1 0,0 0 1,0 0-1,0-1 0,0 1 1,0 0-1,0 0 0,1-1 1,-1 1-1,0 0 0,0 0 1,0-1-1,0 1 0,0 0 1,0 0-1,0 0 0,1-1 1,-1 1-1,0 0 0,0 0 1,0 0-1,1 0 1,-1-1-1,0 1 0,0 0 1,0 0-1,1 0 0,-1 0 1,0 0-1,0 0 0,1 0 1,-1 0-1,0-1 0,0 1 1,1 0-1,-1 0 0,0 0 1,0 0-1,1 0 0,-1 0 1,0 0-1,0 1 0,1-1 1,-1 0-1,0 0 0,1 0 1,2 19 2879,-2 45-2403,-1-51 231,0 24-745,-2-15-104,2 1 0,0 0 0,2-1 1,0 1-1,1-1 0,2 0 0,0 0 0,12 30 0,-17-51-12,0-1 0,0 1 0,1 0-1,-1 0 1,1 0 0,-1 0 0,0 0 0,1 0 0,0-1 0,-1 1 0,1 0-1,-1 0 1,1-1 0,0 1 0,0 0 0,-1-1 0,1 1 0,0-1-1,0 1 1,0-1 0,-1 1 0,1-1 0,0 0 0,0 1 0,0-1-1,0 0 1,0 0 0,2 1 0,-2-2-20,1 0-1,-1 1 0,0-1 1,1 0-1,-1 0 1,0 0-1,1 0 1,-1 0-1,0 0 0,0 0 1,0-1-1,0 1 1,0 0-1,0-1 1,1-1-1,23-57-912,-15 19-1340,-2-1 1,-2 1-1,-2-1 1,-1-1-1,-4-46 1,0 45-480,1 0 1,3 1 0,1-1-1,19-77 1,-3 57 1039</inkml:trace>
</inkml:ink>
</file>

<file path=ppt/ink/ink14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8:18.167"/>
    </inkml:context>
    <inkml:brush xml:id="br0">
      <inkml:brushProperty name="width" value="0.05" units="cm"/>
      <inkml:brushProperty name="height" value="0.05" units="cm"/>
    </inkml:brush>
  </inkml:definitions>
  <inkml:trace contextRef="#ctx0" brushRef="#br0">1 10 944,'0'-1'173,"0"1"-1,1-1 0,-1 1 0,0-1 0,1 1 1,-1-1-1,1 1 0,-1-1 0,1 1 0,-1-1 1,1 1-1,-1 0 0,1-1 0,-1 1 1,1-1-1,-1 1 0,1 0 0,-1 0 0,1-1 1,0 1-1,-1 0 0,1 0 0,0 0 0,-1 0 1,1 0-1,0 0 0,-1 0 0,1 0 0,-1 0 1,1 0-1,0 0 0,-1 0 0,1 0 0,1 1 1,0 23 7736,-3-11-8133,1 186 10053,0 1-4268,0 38-3091,0 116-3597,0-351-924,19-11-5560,-3-11 3806,8-28 298,-21 42 2724,84-171-5335,-71 148 6485,2 0 0,1 1 0,43-46 0,-59 69-55,1 0 0,-1 1 0,1 0 0,0 0 1,0 0-1,0 1 0,0-1 0,1 1 0,-1 0 0,0 0 0,8-2 1,-10 4-117,0 0 1,0 0 0,0 0 0,0 0 0,0 0 0,0 0 0,0 0 0,0 1 0,0-1 0,0 1-1,-1 0 1,1 0 0,0-1 0,0 1 0,-1 0 0,1 0 0,0 1 0,-1-1 0,1 0 0,-1 0 0,1 1-1,-1-1 1,0 1 0,0-1 0,0 1 0,1 0 0,-2 0 0,1-1 0,0 1 0,1 2 0,6 16 652,0 1 0,-1 0 0,-1 0 0,-1 0 0,-1 1 0,2 28 0,-2 137 2048,-5-128-2864,1-56-881,-1-39-11939,16-24 9509,-7 25 1628,-2 7 1094,2 0 1,0 0 0,22-47-1,-24 63 819,0 0-1,1 0 1,1 0-1,0 1 1,1 0-1,0 0 0,0 1 1,1 0-1,20-15 1,-28 24-112,0-1 0,-1 1 0,1 0 0,0 0 0,0 0 0,0 0-1,0 0 1,0 0 0,0 0 0,0 1 0,0-1 0,0 1 0,0-1 0,0 1 0,0 0 0,1 0 0,-1 0 0,0 0 0,0 0 0,0 0 0,0 1 0,4 0 0,-4 1 34,0-1-1,0 1 1,0-1-1,0 1 1,0 0 0,-1 0-1,1 0 1,-1 0 0,1 0-1,-1 0 1,0 0-1,0 1 1,0-1 0,0 0-1,0 1 1,0 3-1,3 12 627,-1 1 0,-1 0 0,-1 0 0,-1 19 0,0-27-589,0 21 639,2 0 0,1 0 0,14 59 0,-14-79-742,0-1 0,1 0-1,0 0 1,0 0 0,2 0 0,-1-1 0,1 0 0,0 0 0,1-1 0,1 1 0,-1-1 0,1-1 0,17 15 0,-22-22-195,0 1 0,0 0 0,0-1 0,0 0-1,0 0 1,0 0 0,0 0 0,0 0 0,0 0 0,1-1-1,-1 0 1,0 0 0,0 0 0,1 0 0,-1 0 0,0 0-1,0-1 1,0 0 0,1 1 0,-1-1 0,0 0-1,0-1 1,0 1 0,0-1 0,-1 1 0,1-1 0,0 0-1,-1 0 1,1 0 0,-1 0 0,1 0 0,-1-1 0,0 1-1,0-1 1,0 1 0,0-1 0,-1 0 0,1 0-1,-1 0 1,0 0 0,1 0 0,-1 0 0,-1 0 0,1 0-1,0 0 1,0-5 0,-1-24-349,0 1 1,-2-1-1,-2 0 0,-1 1 1,-12-44-1,-44-80 2982,47 123-1339,6 17-858,5 14-353,1 8-51,2-5 1,26 8-2123,-20-9 1841,1 1 0,0-1 0,-1 0-1,1-1 1,0 0 0,-1 0 0,1 0 0,9-2-1,9 0-130,32 2 291,-70-25-641,-1 17 806,13 8-2,0 0 1,0-1-1,0 1 0,0-1 0,0 0 1,0 1-1,0-1 0,0 0 0,0 1 1,0-1-1,0 0 0,0 0 1,0 0-1,1 0 0,-1 0 0,-1-1 1,0 0 3,-1 1 0,1-1 1,-1 1-1,1 0 0,-1 0 1,0 0-1,0 0 0,0 0 1,0 1-1,1-1 0,-1 1 1,0 0-1,0 0 0,0 0 0,0 0 1,-4 1-1,0-1-393,5 0-330,3-3-1325,-1 3 1827,0-1 0,0 1-1,0-1 1,0 0 0,0 1-1,0-1 1,0 0-1,0 1 1,0-1 0,0 1-1,0-1 1,0 0 0,-1 1-1,1-1 1,0 0 0,0 1-1,-1-1 1,1 1 0,0-1-1,-1 1 1,1-1 0,0 1-1,-1-1 1,0 0-1,-6-13-4677,7 4 3238</inkml:trace>
</inkml:ink>
</file>

<file path=ppt/ink/ink14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8:19.078"/>
    </inkml:context>
    <inkml:brush xml:id="br0">
      <inkml:brushProperty name="width" value="0.05" units="cm"/>
      <inkml:brushProperty name="height" value="0.05" units="cm"/>
    </inkml:brush>
  </inkml:definitions>
  <inkml:trace contextRef="#ctx0" brushRef="#br0">109 370 528,'-3'2'129,"0"0"-1,1 0 0,-1 0 1,0-1-1,0 1 1,0-1-1,0 0 1,-1 0-1,1 0 0,0 0 1,0-1-1,-1 1 1,-4-1-1,-29 0 5174,13-1 6412,24 2-11520,1-1-1,-1 1 0,0-1 1,1 1-1,-1 0 0,1-1 1,-1 1-1,1-1 0,-1 1 1,1-1-1,-1 1 1,1-1-1,0 1 0,-1-1 1,1 0-1,-1 1 0,1-1 1,0 0-1,-1 1 0,1-1 1,0 0-1,0 0 1,-1 0-1,1 0 0,0 0 1,0 0-1,-1 0 0,1 0 1,1 0-1,34 0 1562,-21-1-563,466 4 651,546-7 991,-694-21-2806,60 0-1030,-419 24-5010,-49-7 0,53 4 3308,1-1 0,-35-14 0,42 13 2029,0 0 0,1-1 0,0 0 0,0-1 0,1 0 0,0-1 0,0-1 0,1 0-1,0 0 1,1-1 0,-16-22 0,-7-21 319,-11-17 1652,7 30 2852,30 30 81,13 6-272,24 8-1479,135 42 409,-143-37-2658,1 0 0,-2 2 0,1 1-1,-1 1 1,24 17 0,-41-26-140,1 0 1,-1 1-1,0 0 0,0 0 1,-1 0-1,1 0 0,-1 0 1,0 1-1,0 0 0,0 0 0,0-1 1,-1 1-1,0 1 0,0-1 1,-1 0-1,1 1 0,0 6 1,-2-4 4,0-1 0,0 0 0,-1 0 0,0 0 1,0 0-1,-1 0 0,0 0 0,0-1 1,-1 1-1,0-1 0,-6 12 0,-8 7 3,0-1-1,-2-1 0,-1-1 1,0-1-1,-26 20 0,-17 10-935,23-20-2052,5 0-4410</inkml:trace>
</inkml:ink>
</file>

<file path=ppt/ink/ink14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8:19.513"/>
    </inkml:context>
    <inkml:brush xml:id="br0">
      <inkml:brushProperty name="width" value="0.05" units="cm"/>
      <inkml:brushProperty name="height" value="0.05" units="cm"/>
    </inkml:brush>
  </inkml:definitions>
  <inkml:trace contextRef="#ctx0" brushRef="#br0">1 350 256,'14'-170'1427,"-12"96"1771,-2 21 3174,1 0 9619,-1 56-13854,23 105-999,14 152-1,-15 113-26,-19-53-1111,4 73 0,-4-358-2168,0 29-8862,-6-140-871,-9-41 7435,9 92 3492,-11-55-1190</inkml:trace>
</inkml:ink>
</file>

<file path=ppt/ink/ink14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8:19.904"/>
    </inkml:context>
    <inkml:brush xml:id="br0">
      <inkml:brushProperty name="width" value="0.05" units="cm"/>
      <inkml:brushProperty name="height" value="0.05" units="cm"/>
    </inkml:brush>
  </inkml:definitions>
  <inkml:trace contextRef="#ctx0" brushRef="#br0">7 298 672,'0'-158'1906,"0"52"3554,-4 89-3224,2 5 1495,20 8-1064,275 4 5630,148 9-5840,356-4 600,-427-8-2419,1492-7 1008,-965 9-1646,-614 14 0,-100-1 0,-75-4 0,26 1 0,-38 2 0,-91-11 0</inkml:trace>
</inkml:ink>
</file>

<file path=ppt/ink/ink14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8:20.330"/>
    </inkml:context>
    <inkml:brush xml:id="br0">
      <inkml:brushProperty name="width" value="0.05" units="cm"/>
      <inkml:brushProperty name="height" value="0.05" units="cm"/>
    </inkml:brush>
  </inkml:definitions>
  <inkml:trace contextRef="#ctx0" brushRef="#br0">5097 0 32767,'1'1'0,"0"-1"0,0 0 0,0 0 0,0 1 0,0-1 0,-1 1 0,1-1 0,0 0 0,0 1 0,-1 0 0,1-1 0,0 1 0,-1-1 0,1 1 0,0 0 0,-1-1 0,1 1 0,-1 0 0,1 0 0,-1 0 0,0-1 0,1 1 0,-1 0 0,0 0 0,1 2 0,5 26 0,-5-23 0,36 220 0,26 125 0,-12-145 0,59 306 0,-106-479 0,-2 47 0,-2-63 0,-1-16 0,1 1 0,-1-1 0,1 0 0,-1 0 0,1 0 0,-1 0 0,0 0 0,1 0 0,-1 0 0,0-1 0,0 1 0,0 0 0,1 0 0,-1-1 0,0 1 0,0 0 0,0-1 0,0 1 0,0-1 0,-1 1 0,1-1 0,0 1 0,0-1 0,0 0 0,0 0 0,0 0 0,-1 1 0,1-1 0,0 0 0,0 0 0,-2-1 0,-55 1 0,35-1 0,-142-7 0,-181-32 0,103 9 0,-173-7 0,-1 19 0,-505 40 0,11 69 0,72-5 0,121-68 0,538-17 0,162 0 17,-47-2 37,64 3-66,-1-2 1,1 1-1,-1 0 1,1 0 0,-1 0-1,1-1 1,0 1-1,-1-1 1,1 1-1,-1-1 1,1 1-1,0-1 1,-1 0 0,1 0-1,0 0 1,0 0-1,0 0 1,0 0-1,-1 0 1,1 0-1,1 0 1,-1 0 0,0-1-1,0 1 1,0 0-1,1-1 1,-1 1-1,1 0 1,-1-1 0,1 1-1,-1-1 1,1-1-1,0-8-1995,2 1 0,-1-1 0,1 0 0,1 1 0,0 0 0,0 0 0,1 0 0,9-17 0,6-18-4744,-7 9 2899</inkml:trace>
</inkml:ink>
</file>

<file path=ppt/ink/ink14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8:21.030"/>
    </inkml:context>
    <inkml:brush xml:id="br0">
      <inkml:brushProperty name="width" value="0.05" units="cm"/>
      <inkml:brushProperty name="height" value="0.05" units="cm"/>
    </inkml:brush>
  </inkml:definitions>
  <inkml:trace contextRef="#ctx0" brushRef="#br0">317 160 496,'3'-13'335,"0"-1"-1,-1 1 1,0-1-1,-1 1 0,0-1 1,-2-15-1,1 3 1287,-1 25-1438,1 0 0,-1-1 0,1 1 0,-1 0 0,1 0-1,-1 0 1,1-1 0,-1 1 0,0 0 0,0 0 0,0 0 0,0 0 0,0 0 0,0 1-1,0-1 1,0 0 0,0 0 0,0 1 0,0-1 0,0 0 0,0 1 0,-1-1 0,1 1-1,0 0 1,0-1 0,-1 1 0,1 0 0,0 0 0,-1 0 0,1-1 0,0 2 0,0-1 0,-1 0-1,1 0 1,0 0 0,-1 1 0,-1 0 0,-4-1 719,0 1 0,0 0 0,1 1 1,-1 0-1,-13 5 0,6 2 47,0 0 0,0 1 0,1 0 0,0 2 0,1-1 0,0 1 0,1 1 0,1 0 0,-15 24 0,11-14-419,1 0 0,1 2 0,1-1 0,1 1 0,-8 33 0,13-33-415,0 1 0,-1 44 0,5-57-452,1 1-1,1-1 0,0 0 1,1 0-1,0 0 0,1 0 1,5 13-1,-7-23-43,0 0 1,0 0-1,0-1 1,0 1-1,1-1 0,-1 1 1,1-1-1,0 1 0,0-1 1,0 0-1,0 0 1,0 0-1,1 0 0,-1 0 1,0-1-1,1 1 0,-1 0 1,1-1-1,0 0 1,3 1-1,-2-1-116,0 0 0,0-1 0,0 0 1,0 0-1,0 0 0,0-1 0,0 1 0,0-1 0,0 0 0,0 0 0,-1 0 1,1-1-1,4-1 0,10-7-771,-1 0 1,0-1-1,-1-1 1,24-21 0,-39 32 1282,159-159 665,-159 159-559,0 0-1,-1 0 0,1 0 0,0 1 0,0-1 0,0 0 1,-1 1-1,1-1 0,0 0 0,0 1 0,0-1 1,0 1-1,0 0 0,0-1 0,0 1 0,0 0 1,0-1-1,0 1 0,1 0 0,-1 0 0,0 0 0,0 0 1,0 0-1,0 0 0,0 0 0,0 0 0,0 1 1,0-1-1,0 0 0,0 1 0,0-1 0,0 1 1,0-1-1,0 1 0,0-1 0,0 1 0,0 0 1,0-1-1,-1 1 0,1 0 0,0 0 0,-1 0 0,2 1 1,2 5 683,0 0 0,0 1 1,-1 0-1,0-1 1,2 9-1,4 8 532,-4-12-1031,1-1 1,1 0-1,0 0 1,1 0-1,0-1 1,0 0-1,1 0 1,0-1-1,13 9 1,-15-12-356,1 0 0,0-1 0,1 0 0,-1-1 0,1 0 0,0 0 0,0-1 0,0 0 0,0 0 0,1-1 0,-1 0 1,1-1-1,10 0 0,-10-1-107,0 1-121,0-1-1,0-1 1,-1 0 0,13-2-1,-20 2 237,-1 1 1,1 0-1,0-1 1,-1 1-1,1-1 1,-1 0-1,1 0 1,-1 1-1,1-1 1,-1 0-1,1 0 1,-1-1-1,0 1 1,1 0-1,-1 0 1,0 0-1,0-1 1,0 1-1,0-1 0,0 1 1,-1-1-1,1 1 1,0-1-1,-1 1 1,1-1-1,-1 0 1,1 1-1,-1-1 1,0 0-1,1-3 1,-2 0 16,0 0 0,-1 0 0,1 0 0,-1 0 0,0 0 0,0 1 0,-1-1 0,1 0 0,-1 1 0,0 0 0,0 0 0,-1 0 0,1 0 0,-1 0 1,0 0-1,0 1 0,0 0 0,0 0 0,-1 0 0,1 0 0,-6-1 0,-53-24-1473,54 26 503,1 0-1,-1 0 0,0 0 1,-14 1-1,20 1 278,-4-2-894,6-4-2712,1-4 2553</inkml:trace>
</inkml:ink>
</file>

<file path=ppt/ink/ink14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8:21.362"/>
    </inkml:context>
    <inkml:brush xml:id="br0">
      <inkml:brushProperty name="width" value="0.05" units="cm"/>
      <inkml:brushProperty name="height" value="0.05" units="cm"/>
    </inkml:brush>
  </inkml:definitions>
  <inkml:trace contextRef="#ctx0" brushRef="#br0">0 37 352,'17'-11'468,"-13"8"-170,0 0-1,1 0 0,-1 1 0,1-1 1,0 1-1,-1 0 0,1 0 0,0 1 1,0-1-1,1 1 0,-1 0 1,8 0-1,-12 1-170,0 1 1,0-1 0,0 0-1,0 0 1,0 1-1,0-1 1,0 1 0,-1-1-1,1 1 1,0-1-1,0 1 1,0 0 0,-1-1-1,1 1 1,0 0 0,-1 0-1,1-1 1,0 1-1,-1 0 1,1 0 0,-1 0-1,1 0 1,-1 0-1,0 0 1,1 0 0,-1 0-1,0 0 1,0 0-1,0 0 1,0 1 0,3 36 2603,-3-36-2444,-3 109 3847,-1-62-3273,-13 64 0,15-65-3246,3-48 2252,0 1 0,-1-1 0,1 0 0,-1 1 1,1-1-1,0 0 0,-1 0 0,1 0 1,-1 0-1,1 0 0,0 0 0,-1 0 1,1 0-1,0 0 0,-1 0 0,1 0 0,-1 0 1,1 0-1,0 0 0,-1 0 0,1-1 1,-1 1-1,1 0 0,0 0 0,-1-1 0,1 1 1,-1-1-1,1 1 0,18-9-1256,0-2 475,-2-1 0,0-1 1,26-25-1,40-50 580,-3 2 2495,-80 85-2064,0 1-1,1 0 0,-1-1 1,0 1-1,0 0 0,0 0 0,0 0 1,1-1-1,-1 1 0,0 0 1,0 0-1,1 0 0,-1-1 0,0 1 1,0 0-1,1 0 0,-1 0 1,0 0-1,1 0 0,-1 0 0,0 0 1,1 0-1,-1-1 0,0 1 1,0 0-1,1 0 0,-1 0 0,0 0 1,1 1-1,-1-1 0,0 0 1,1 0-1,-1 0 0,0 0 0,1 0 1,-1 0-1,0 0 0,0 1 1,1-1-1,-1 0 0,0 0 0,0 0 1,1 1-1,-1-1 0,0 0 1,0 0-1,0 0 0,0 1 0,1-1 1,-1 0-1,0 1 0,0-1 1,0 0-1,5 28 2249,-9 37-339,-3-14-1122,2-19-764,-2 57 0,6-73-422,3 25-2242,-2-40 2349,1 0 1,-1 0 0,0 0 0,1 0-1,-1 0 1,1 0 0,-1 0-1,1 0 1,-1 0 0,1 0 0,0 0-1,-1 0 1,1 0 0,0-1 0,0 1-1,0 0 1,0-1 0,0 1-1,0-1 1,0 1 0,-1-1 0,2 1-1,-1-1 1,0 1 0,0-1-1,0 0 1,0 0 0,0 0 0,0 1-1,0-1 1,2 0 0,38-3-5190,-16-10 3383</inkml:trace>
</inkml:ink>
</file>

<file path=ppt/ink/ink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1:58:23.409"/>
    </inkml:context>
    <inkml:brush xml:id="br0">
      <inkml:brushProperty name="width" value="0.05" units="cm"/>
      <inkml:brushProperty name="height" value="0.05" units="cm"/>
    </inkml:brush>
  </inkml:definitions>
  <inkml:trace contextRef="#ctx0" brushRef="#br0">30 108 656,'-13'-33'801,"13"-4"79,-16 16-112,16 15-143,0-4 1344,16 10-1569,7 10-112,0 7-160,10-7-192,0 7-400,-3 3-337,3-3-239,-7-1-161,-3-5-15</inkml:trace>
</inkml:ink>
</file>

<file path=ppt/ink/ink14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8:21.860"/>
    </inkml:context>
    <inkml:brush xml:id="br0">
      <inkml:brushProperty name="width" value="0.05" units="cm"/>
      <inkml:brushProperty name="height" value="0.05" units="cm"/>
    </inkml:brush>
  </inkml:definitions>
  <inkml:trace contextRef="#ctx0" brushRef="#br0">75 57 816,'-3'-26'1463,"3"26"-1397,0 0 1,-1-1-1,1 1 1,0 0-1,0-1 1,0 1-1,0 0 1,0 0-1,-1-1 1,1 1-1,0 0 1,0 0-1,-1-1 1,1 1 0,0 0-1,0 0 1,-1 0-1,1-1 1,0 1-1,-1 0 1,1 0-1,0 0 1,0 0-1,-1 0 1,1 0-1,0 0 1,-1 0-1,1 0 1,0 0-1,-1 0 1,1 0-1,0 0 1,-1 0 0,0 0-1,-1 2 216,-1 0 1,0 0-1,1 0 1,-1 0-1,1 0 0,0 1 1,0-1-1,0 1 1,0 0-1,0-1 0,-1 5 1,-3 3 431,2 1 1,-1-1 0,1 1 0,1 0-1,0 0 1,0 1 0,1-1 0,-1 19 0,2 10 1546,4 43 0,-2-69-1846,-1-5-262,1 1 0,0-1 0,1 0-1,0 0 1,1 0 0,0 0 0,0 0 0,7 12-1,-8-17-221,-1-1 1,2 0-1,-1 0 0,0 0 0,0 0 0,1-1 0,0 1 0,-1-1 0,1 1 0,0-1 0,0 0 0,1 0 0,-1 0 0,0 0 0,1-1 0,-1 1 0,1-1 0,-1 0 0,1 0 0,-1 0 0,1-1 0,0 1 0,4-1 0,3-1-524,-1 1 0,1-2 0,0 0 0,-1 0 0,0-1 0,1 0 0,-1-1 0,0 0 0,-1 0 0,1-1 0,-1-1 0,0 1 0,0-1 0,0-1 0,-1 0 0,0 0 0,10-13 0,-4 6 438,-1 0 0,-1-1 0,0 0 0,-1-1 0,-1 0 0,0-1-1,-1 0 1,-1 0 0,-1-1 0,-1 0 0,0-1 0,-1 1 0,-1-1 0,-1 0 0,0 0 0,-1-31 0,-2 13 2560,0 30 1194,0 23-1557,-1 17-95,-8 42 0,4-42-1258,-1 45 0,1 6-341,-3 0 0,-20 88-1,-34 79-320,20-92-798,28-107 242,6-22-647,-9 59 0,15-75 650,0 0 1,0 0 0,-2 0-1,0 0 1,0-1 0,-1 1-1,-1-1 1,0 0 0,-12 18-1,16-28-274,0-3 463,-1 0 0,1 0-1,0 0 1,0-1 0,-1 1 0,1-1 0,0 1-1,0-1 1,0 0 0,0 0 0,0 0-1,0 0 1,0 0 0,-3-2 0,3-35-1749,3 22 1520,-1-23-661</inkml:trace>
</inkml:ink>
</file>

<file path=ppt/ink/ink14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8:22.177"/>
    </inkml:context>
    <inkml:brush xml:id="br0">
      <inkml:brushProperty name="width" value="0.05" units="cm"/>
      <inkml:brushProperty name="height" value="0.05" units="cm"/>
    </inkml:brush>
  </inkml:definitions>
  <inkml:trace contextRef="#ctx0" brushRef="#br0">1 256 528,'7'-16'227,"11"-25"977,3 0 0,0 1 0,41-55 0,-60 93-1059,-1 1 1,0-1-1,0 1 0,1-1 1,-1 1-1,0-1 1,1 1-1,0 0 1,-1 0-1,1-1 1,0 1-1,-1 0 1,1 1-1,0-1 1,0 0-1,0 1 1,0-1-1,0 1 1,0-1-1,2 1 1,-2 0 6,0 1 1,-1-1 0,1 1-1,0-1 1,-1 1 0,1 0 0,0 0-1,-1-1 1,1 1 0,-1 0-1,1 1 1,-1-1 0,0 0-1,1 0 1,-1 1 0,0-1 0,2 3-1,2 5 366,0 1 0,0-1 0,-1 1-1,0 0 1,0 0 0,2 13 0,2 30 429,-2-1 0,-2 1 0,-4 74 0,-1-61-747,-1-25-692,-1 0 0,-3-1 0,-17 67-1,14-90-3139,-3-19-988,11 1 4291,0-1 1,-1 1-1,1-1 0,0 0 0,0 0 1,0 0-1,0 0 0,0 0 0,1 1 1,-1-2-1,0 1 0,1 0 0,0 0 1,-1 0-1,1 0 0,0-3 0,0-26-1247</inkml:trace>
</inkml:ink>
</file>

<file path=ppt/ink/ink14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8:22.513"/>
    </inkml:context>
    <inkml:brush xml:id="br0">
      <inkml:brushProperty name="width" value="0.05" units="cm"/>
      <inkml:brushProperty name="height" value="0.05" units="cm"/>
    </inkml:brush>
  </inkml:definitions>
  <inkml:trace contextRef="#ctx0" brushRef="#br0">0 323 704,'11'-46'513,"-2"9"-113,1 1-176,7 9-80,-2 2-80,7-2-32,-3 6-16,9 0-64,-7 0 0,-2 5-32,-4 1-48,-9 5-16,-6-1-16,0 1 0</inkml:trace>
</inkml:ink>
</file>

<file path=ppt/ink/ink14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8:22.847"/>
    </inkml:context>
    <inkml:brush xml:id="br0">
      <inkml:brushProperty name="width" value="0.05" units="cm"/>
      <inkml:brushProperty name="height" value="0.05" units="cm"/>
    </inkml:brush>
  </inkml:definitions>
  <inkml:trace contextRef="#ctx0" brushRef="#br0">21 39 672,'0'-39'3327,"0"63"2242,0 36-420,0-30-5209,3 357 5956,-2-192-6978,0 3-7907,-15-201 3229,2-10 3631</inkml:trace>
</inkml:ink>
</file>

<file path=ppt/ink/ink14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8:23.177"/>
    </inkml:context>
    <inkml:brush xml:id="br0">
      <inkml:brushProperty name="width" value="0.05" units="cm"/>
      <inkml:brushProperty name="height" value="0.05" units="cm"/>
    </inkml:brush>
  </inkml:definitions>
  <inkml:trace contextRef="#ctx0" brushRef="#br0">15 46 608,'-15'-11'4938,"17"12"-4753,-1 1 0,1-1 0,-1 1 1,1-1-1,0 0 0,0 0 0,0 0 0,0 0 0,0 0 1,0 0-1,0 0 0,3 0 0,18 2 130,1-1 0,0-1 1,41-3-1,-7 0-85,161-4-507,-217 6 373,-1 1 0,1-1 1,0 1-1,0 0 0,-1-1 1,1 1-1,0 0 0,-1 0 0,1 0 1,-1 0-1,1 0 0,-1 1 0,1-1 1,-1 0-1,0 1 0,0-1 1,1 1-1,-1-1 0,0 1 0,-1 0 1,1-1-1,0 1 0,0 0 1,-1 0-1,1-1 0,-1 1 0,1 0 1,-1 0-1,0 0 0,0 0 0,0 2 1,3 75 3505,-3-62-2930,-1 4-31,1-3-334,0 0 1,1 0-1,0 0 0,5 20 1,-5-35-294,0 0 0,-1 0 0,1 0 0,0 0 1,0 0-1,0 0 0,1 0 0,-1-1 0,1 1 0,0 0 0,-1-1 1,1 1-1,0-1 0,1 0 0,-1 0 0,0 0 0,0 0 1,1 0-1,0 0 0,-1-1 0,1 1 0,0-1 0,0 1 1,-1-1-1,1 0 0,0 0 0,0-1 0,0 1 0,0-1 0,0 1 1,4-1-1,1 0-126,0 1 1,0-2-1,0 1 1,1-1-1,-1-1 1,0 1-1,0-1 0,-1-1 1,1 1-1,0-2 1,-1 1-1,1-1 1,-1 0-1,0 0 1,-1-1-1,1 0 1,-1 0-1,1 0 0,-2-1 1,11-13-1,-8 10-54,-1-1 0,0 0-1,0-1 1,-1 1 0,-1-1 0,0 0-1,0-1 1,-1 1 0,-1-1-1,4-23 1,-6 28 198,0 1-1,0-1 1,-1 1 0,0-1 0,0 1-1,-1-1 1,0 1 0,0 0 0,0-1-1,-1 1 1,0 0 0,0 0 0,-1 0-1,1 0 1,-1 0 0,-1 0 0,1 1-1,-1 0 1,0-1 0,0 1 0,-1 1-1,-5-6 1,5 7-117,0 0-1,-1 1 0,1-1 1,-1 1-1,0 0 0,0 1 0,0-1 1,1 1-1,-1 1 0,0-1 1,0 1-1,-1 0 0,1 0 1,0 0-1,0 1 0,0 0 1,1 1-1,-9 2 0,-38 2-5991,31-6 2937</inkml:trace>
</inkml:ink>
</file>

<file path=ppt/ink/ink14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12:21.494"/>
    </inkml:context>
    <inkml:brush xml:id="br0">
      <inkml:brushProperty name="width" value="0.3" units="cm"/>
      <inkml:brushProperty name="height" value="0.6" units="cm"/>
      <inkml:brushProperty name="color" value="#969696"/>
      <inkml:brushProperty name="tip" value="rectangle"/>
      <inkml:brushProperty name="rasterOp" value="maskPen"/>
    </inkml:brush>
  </inkml:definitions>
  <inkml:trace contextRef="#ctx0" brushRef="#br0">3761 2670 272,'42'-156'32495,"-43"150"-32495,0 0 0,0 1 0,-1-1 0,0 0 0,0 1 0,-1 0 0,0 0 0,1 0 0,-2 0 0,1 0 0,-1 0 0,-4-4 0,-6-7 0,-1 0 0,-19-15 0,-84-64 0,-164-100 0,87 66 0,-99-55 0,-332-179 0,561 324 0,-133-103 0,110 75 0,-347-242 0,355 254 0,5-2 0,2-4 0,-75-80 0,-122-102-28,182 168-35,52 48-406,0 2-1,-2 2 0,-76-35 0,45 24 220,56 29 11,0 1 0,0 1 0,0 0 0,0 0 0,0 1 0,-1 1-1,1 0 1,-1 1 0,-15 2 0,10-2-19,-1 0 0,0-1 0,-23-4 0,6 1-19,31 4 238,0 0 1,0 0 0,-1-1-1,1 0 1,1 0 0,-1 0-1,0 0 1,0-1 0,0 0-1,-22-14 4002</inkml:trace>
</inkml:ink>
</file>

<file path=ppt/ink/ink14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12:22.910"/>
    </inkml:context>
    <inkml:brush xml:id="br0">
      <inkml:brushProperty name="width" value="0.3" units="cm"/>
      <inkml:brushProperty name="height" value="0.6" units="cm"/>
      <inkml:brushProperty name="color" value="#969696"/>
      <inkml:brushProperty name="tip" value="rectangle"/>
      <inkml:brushProperty name="rasterOp" value="maskPen"/>
    </inkml:brush>
  </inkml:definitions>
  <inkml:trace contextRef="#ctx0" brushRef="#br0">0 363 240,'7'-13'6163,"-7"31"-5685,10 350 4309,-5-302-4600,4-1 0,2 0 0,32 100 0,24 5-74,10 35-100,-74-187-35,-3-17 23,0 0 0,0 0 0,0-1 1,0 1-1,0 0 0,1 0 0,-1-1 0,0 1 0,0 0 0,1 0 0,-1-1 1,0 1-1,1 0 0,-1-1 0,1 1 0,-1 0 0,1-1 0,-1 1 0,1-1 1,-1 1-1,1 0 0,0-1 0,0 1 0,4-124-839,-5 43 281,2-10-334,-17-135 0,5 125 209,4-1 1,10-145 0,-3 229 628,2-1 1,0 1-1,1-1 1,0 1-1,2 1 1,0-1-1,1 1 0,0 0 1,1 0-1,16-22 1,-17 28 41,0 0 1,1 0 0,1 1 0,0 0 0,0 0-1,1 1 1,0 0 0,0 1 0,0 0 0,1 1-1,0 0 1,1 1 0,-1 0 0,1 0 0,18-3-1,-28 7 14,1 0 0,0 0 0,0 0 0,-1 0 0,1 0 0,0 0 0,-1-1 0,0 0 0,1 1-1,-1-1 1,0 0 0,0 0 0,0 0 0,0 0 0,0-1 0,0 1 0,0 0 0,-1-1 0,0 0 0,1 1-1,-1-1 1,0 0 0,0 1 0,0-1 0,-1 0 0,1 0 0,-1 0 0,1 0 0,-1 1 0,0-1 0,0 0-1,-1-5 1,-2 3-11,0 0-1,-1 0 0,0 1 1,0-1-1,0 1 1,-1 0-1,1 0 0,-1 1 1,0 0-1,-8-5 0,5 2-10,-26-20 39,21 15-22,-1 1-1,1 1 1,-22-11-1,22 15-52,38 8 14,422 25-362,-308-16 38,161 14 50,-127-22 269,-125-5-44,0 2 1,62 9-1,-36-2-104,-74-8 290,-1-26-123,0 25-84,-1 0 1,1 0 0,0 0-1,0 0 1,-1 0-1,1 0 1,0 1-1,-1-1 1,1 0-1,-1 1 1,1 0 0,-1-1-1,1 1 1,-1 0-1,1-1 1,-1 1-1,1 0 1,-1 0-1,-2 1 1,-11-1-653</inkml:trace>
</inkml:ink>
</file>

<file path=ppt/ink/ink14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12:36.361"/>
    </inkml:context>
    <inkml:brush xml:id="br0">
      <inkml:brushProperty name="width" value="0.05" units="cm"/>
      <inkml:brushProperty name="height" value="0.05" units="cm"/>
    </inkml:brush>
  </inkml:definitions>
  <inkml:trace contextRef="#ctx0" brushRef="#br0">926 0 384,'0'0'5979,"-32"0"-4482,11 2-812,-1 0 0,1 2 1,1 0-1,-1 2 1,-24 9-1,-44 10 429,13-6-631,51-12-332,0-1 1,0-1 0,-1-1-1,-28 1 1,-98 7 936,126-12-980,30 0-514,44-1-219,360-10-669,-406 11 1588,-7 1-229,1 0 0,-1 0 0,1 0 0,-1-1 0,0 0 0,0 0 0,1 0 0,-10-2 0,-10 0 83,-21 4 34,0 3-1,-1 1 0,2 3 1,-54 16-1,58-17 238,-1-2 0,-76 2 0,162-8-767,0-3 0,-1-1 0,59-14 0,-75 11 344,-1-1-1,-1-1 1,0-1 0,0-2-1,-1 0 1,36-25 0,-39 27 542,-12 5 1720,-22 4-1279,-43 1-849,0 2 0,-92 15-1,125-12-621,30-5-937,31-3 712,16 1 545,0-2 0,-1-3 0,67-16 0,-93 16 174,-12 3 72,0 0-1,0 1 0,21-1 1,-36 4 387,-18 3 81,-77 35 380,-59 21-97,124-49-738,11-3-71,-1-1-1,1-1 1,-1-1 0,0 0 0,-24 1 0,41-5-78,14 0-242,35 1 183,-1-2 0,0-2 0,0-2-1,0-2 1,-1-2 0,56-19 0,-92 25 422,-1 0 0,1 0 0,-1 1 0,1 0 0,14-1 0,-56 6-11,-1 1 0,1 2 0,1 1 0,-36 12 0,-45 10 416,-58 1 195,144-27-776,21-3 111,18-2-140,33-6-91,53-18 1,6-1 7,239-56 3,-298 76 58,-43 7 196,-6 3-30,-18 12 34,-2-1 1,0-1-1,-45 16 0,12-4 67,-20 11 654,-1-4 0,-112 30 0,-220 52 206,586-176-774,-113 42-657,-1-3-1,-2-3 1,61-34 0,-103 49 11,5-2-893,0 10-4998,24 3 1132,-27 0-6710</inkml:trace>
</inkml:ink>
</file>

<file path=ppt/ink/ink14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9:16.542"/>
    </inkml:context>
    <inkml:brush xml:id="br0">
      <inkml:brushProperty name="width" value="0.05" units="cm"/>
      <inkml:brushProperty name="height" value="0.05" units="cm"/>
    </inkml:brush>
  </inkml:definitions>
  <inkml:trace contextRef="#ctx0" brushRef="#br0">192 57 432,'-50'-52'4210,"50"52"-4065,0 0 0,0-1 0,-1 1 0,1 0 0,0 0-1,-1-1 1,1 1 0,0 0 0,0-1 0,-1 1 0,1 0 0,-1 0 0,1 0 0,0-1-1,-1 1 1,1 0 0,0 0 0,-1 0 0,1 0 0,-1 0 0,1 0 0,0 0-1,-1 0 1,1 0 0,-1 0 0,1 0 0,-1 0 0,1 0 0,0 0 0,-1 0 0,1 0-1,-1 0 1,1 1 0,0-1 0,-1 0 0,1 0 0,0 0 0,-1 1 0,1-1 0,0 0-1,-1 0 1,1 1 0,-7 23 1316,7 28-985,25 353 3050,-15 69-1847,-10-48-1186,-4-366-494,-2 0-1,-3-1 1,-28 95-1,7-28-24,6-37 25,15-62-632,2 1 0,0 1 0,2-1 0,-2 37-1,1-41-948,3-18-746</inkml:trace>
</inkml:ink>
</file>

<file path=ppt/ink/ink14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9:17.777"/>
    </inkml:context>
    <inkml:brush xml:id="br0">
      <inkml:brushProperty name="width" value="0.05" units="cm"/>
      <inkml:brushProperty name="height" value="0.05" units="cm"/>
    </inkml:brush>
  </inkml:definitions>
  <inkml:trace contextRef="#ctx0" brushRef="#br0">120 455 256,'-10'0'381,"-34"2"727,42-2-1055,0 0-1,1 0 1,-1 1 0,0-1 0,1 1-1,-1-1 1,0 1 0,1-1-1,-1 1 1,1 0 0,-1 0 0,1 0-1,0 0 1,-1 0 0,1 0-1,0 0 1,0 1 0,-1-1 0,1 0-1,-1 3 1,2-3-9,-1-1 0,1 1 0,-1-1-1,1 1 1,-1 0 0,1-1 0,-1 1 0,0-1 0,1 1 0,-1-1 0,0 1-1,1-1 1,-1 0 0,0 1 0,1-1 0,-1 0 0,0 0 0,0 1-1,0-1 1,1 0 0,-1 0 0,0 0 0,0 0 0,1 0 0,-1 0 0,-1 0-1,2 0 34,-1 0 0,1-1-1,-1 1 1,1 0-1,-1 0 1,1 0-1,-1 0 1,1 0-1,-1 0 1,1 0-1,-1 0 1,1 0 0,0 1-1,-1-1 1,1 0-1,-1 0 1,1 0-1,-1 1 1,1-1-1,0 0 1,-1 0-1,1 1 1,-1-1 0,1 0-1,0 0 1,-1 1-1,1-1 1,0 1-1,-1-1 1,1 0-1,0 1 1,0-1-1,0 1 1,-1-1 0,1 0-1,0 1 1,0-1-1,0 1 1,0-1-1,0 1 1,0 2 2208,0-3-2227,0 1 0,0-1-1,0 1 1,0-1-1,0 1 1,0-1 0,0 0-1,1 1 1,-1-1-1,0 1 1,0-1 0,1 0-1,-1 1 1,0-1 0,0 0-1,1 1 1,-1-1-1,0 0 1,1 1 0,-1-1-1,0 0 1,1 0-1,-1 1 1,1-1 0,-1 0-1,0 0 1,1 0-1,-1 0 1,1 0 0,-1 1-1,1-1 1,-1 0 0,1 0-1,-1 0 1,0 0-1,1 0 1,18 6 790,-17-5-745,0 1-1,0-1 0,0-1 1,0 1-1,0 0 0,0 0 0,0-1 1,0 1-1,0-1 0,0 1 0,3-1 1,5 0 331,1 1 0,-1 1 0,1 0 0,12 3 0,-13-2-269,1 0 1,-1-1 0,1-1 0,13 1-1,104 0 81,154-6-254,-138-22-137,-53 7 84,242-55 193,-44 8 70,280-9-112,-339 51-108,261-61-1,-98 3-70,-314 67-102,-3 5-479,1 2 1,104 4-1,-131 2 578,92-18-1,0 0 201,413 10 2,-373 11-111,-162 0 5,0 2 0,1 0-1,-1 1 1,-1 2 0,26 9 0,29 7 675,439 67 3693,-377-72-4194,170 42-1,-270-51-170,-24-6-3,0 0 1,0 1 0,-1 0-1,20 9 1,-22-7-46,0-1 1,0-1-1,0 0 0,0 0 1,19 3-1,5-3-7423,-33-13 2104,0 8 4523,0-13-1927</inkml:trace>
</inkml:ink>
</file>

<file path=ppt/ink/ink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1:58:23.782"/>
    </inkml:context>
    <inkml:brush xml:id="br0">
      <inkml:brushProperty name="width" value="0.05" units="cm"/>
      <inkml:brushProperty name="height" value="0.05" units="cm"/>
    </inkml:brush>
  </inkml:definitions>
  <inkml:trace contextRef="#ctx0" brushRef="#br0">1 283 656,'2'4'524,"1"0"0,0 1 0,-1 0 0,0 0 0,0 0 0,0 0 0,0 0 0,-1 0 0,1 6 0,10 84 4250,-11-69-4022,2-1 0,1 1 0,2-1 0,7 26 1,-12-50-773,-1 0 1,0 0-1,1-1 1,-1 1 0,1 0-1,-1 0 1,1-1 0,-1 1-1,1 0 1,0-1-1,-1 1 1,1 0 0,0-1-1,-1 1 1,1-1 0,0 1-1,0-1 1,0 0-1,-1 1 1,1-1 0,0 0-1,0 1 1,0-1 0,0 0-1,0 0 1,0 0-1,-1 0 1,1 0 0,0 0-1,0 0 1,0 0 0,0 0-1,0 0 1,0-1-1,0 1 1,-1 0 0,1 0-1,0-1 1,0 1 0,0-1-1,-1 1 1,1-1-1,0 1 1,0-1 0,0 0-1,2-1-162,0 0 0,0 0-1,0-1 1,-1 1 0,1-1 0,-1 1-1,0-1 1,0 0 0,0 0-1,0 0 1,2-5 0,9-33-1226,-3-1 0,10-77 0,-14 72 1377,2 0 0,16-48 0,25-53 3721,-49 147-3532,0 0 0,0 0 0,1 0 0,-1 1 0,0-1 0,0 0 0,1 0 0,-1 0 0,1 1 0,-1-1 0,1 0 0,-1 0 0,1 1 0,-1-1 0,1 0 0,0 1 0,-1-1 0,1 1 0,0-1 0,-1 1 0,1-1 1,0 1-1,0 0 0,0-1 0,0 1 0,1-1 0,-1 2-29,0-1 0,0 0 0,1 1 0,-1-1 1,0 1-1,0 0 0,0-1 0,0 1 1,0 0-1,0 0 0,0-1 0,-1 1 0,1 0 1,0 0-1,0 0 0,1 2 0,26 55 1417,-25-50-1133,36 89 524,-21-47-2032,28 49 0,-44-94 613,0-1 1,1 0-1,0 0 1,0 0-1,0 0 1,0 0 0,1-1-1,-1 0 1,1 1-1,0-1 1,0-1-1,0 1 1,6 2-1,-7-4 91,0 0 0,0 0 0,0 0 0,0 0-1,1-1 1,-1 1 0,0-1 0,1 0 0,-1 0 0,0-1-1,0 1 1,1-1 0,-1 1 0,0-1 0,0 0-1,0 0 1,0 0 0,0-1 0,4-1 0,19-13-1274</inkml:trace>
</inkml:ink>
</file>

<file path=ppt/ink/ink14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9:19.603"/>
    </inkml:context>
    <inkml:brush xml:id="br0">
      <inkml:brushProperty name="width" value="0.05" units="cm"/>
      <inkml:brushProperty name="height" value="0.05" units="cm"/>
    </inkml:brush>
  </inkml:definitions>
  <inkml:trace contextRef="#ctx0" brushRef="#br0">147 84 256,'-6'1'66,"0"0"0,0 1 0,1 0 0,-1 0 0,1 1 0,-1-1 0,1 1 0,0 1 0,0-1 0,1 0 0,-1 1 0,1 0 0,-1 0 0,-3 6 0,-35 24 259,41-33-224,1 0 1,-1 1-1,1-1 0,-1 0 0,1 0 0,-1 1 0,1-1 0,0 1 0,0-1 0,0 1 0,0 0 0,0-1 0,0 1 1,0 0-1,0-1 0,1 1 0,-1 0 0,1 0 0,-1 0 0,1 0 0,0 0 0,0 0 0,0 0 0,0 0 0,0-1 1,0 4-1,0-4 232,13 1 435,17 6-357,0-2 0,0-1 0,1-2-1,-1-1 1,1-1 0,43-5-1,6 2 224,382-36 2114,-317 20-2305,-30 10-334,133 8 0,-135 3-54,142-14 0,-94-9 18,472-33 83,1115 53-180,-1679-4 46,85-14-1,-86 9-52,86-3 0,238 12 98,-278 12-27,125-12-133,-108-6-17,-121 4 76,0 0 0,0-1 0,0 0 0,0-1 0,0 0 0,10-6 1,-3 2 52,-10 5-27,0 0 1,1 0 0,-1 1 0,1 1 0,-1-1-1,1 1 1,-1 0 0,1 1 0,9 0 0,-16 1 10,1-1 1,-1 1-1,0 0 1,0 0-1,0-1 1,-1 1-1,1 0 1,0 0-1,0 0 1,0 0 0,-1 0-1,1 0 1,0 0-1,-1 0 1,1 1-1,-1-1 1,1 0-1,-1 0 1,0 0-1,1 1 1,-1-1-1,0 0 1,0 0 0,0 1-1,0-1 1,0 2-1,1 44 204,-1-40-181,0 26 65,1 122 1065,-33 270 1,-3-160 86,14-94-630,16-114-463,3 91-1,4-88-98,-8 68 0,2-67 1,4-43-23,-1 0 0,-1 0 0,-6 29 0,0-22-25,4-15-33,1 0 1,1 0 0,-1 0 0,2 1-1,-2 11 1,3-20-487,-20-2-6755,-6-13 3517,4-1 1255</inkml:trace>
</inkml:ink>
</file>

<file path=ppt/ink/ink14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9:20.639"/>
    </inkml:context>
    <inkml:brush xml:id="br0">
      <inkml:brushProperty name="width" value="0.05" units="cm"/>
      <inkml:brushProperty name="height" value="0.05" units="cm"/>
    </inkml:brush>
  </inkml:definitions>
  <inkml:trace contextRef="#ctx0" brushRef="#br0">167 799 240,'-9'0'5675,"19"-1"-5449,-1 0 0,0-1 0,0 0-1,0-1 1,0 0 0,0 0 0,-1-1 0,1 0 0,-1 0 0,0-1 0,13-10 0,12-11-231,38-37 0,-55 48 92,21-21-231,-1-1 1,-1-2 0,-2-1 0,-2-2 0,40-72 0,-63 93 224,0-1 1,-2 0 0,0 0 0,-2 0-1,0-1 1,-2 0 0,0 1-1,-4-45 1,2 47 250,0 15-207,-1 1 1,0 0 0,0-1 0,0 1-1,-1 0 1,1 0 0,-1 0-1,0 0 1,0 0 0,-1 1-1,1-1 1,-1 1 0,-3-5-1,5 7-88,0 0-1,0 0 0,0-1 1,0 1-1,0 0 0,0 0 1,0 1-1,-1-1 0,1 0 0,0 0 1,0 0-1,-1 1 0,1-1 1,-1 1-1,1-1 0,0 1 0,-1-1 1,1 1-1,-1 0 0,1 0 1,-1 0-1,1 0 0,-1 0 1,1 0-1,-1 0 0,1 0 0,-1 1 1,1-1-1,-1 1 0,1-1 1,-1 1-1,1-1 0,0 1 1,-1 0-1,1 0 0,0-1 0,0 1 1,0 0-1,-1 0 0,1 0 1,-1 3-1,-5 4 56,1 1 0,1 0 1,-1 0-1,2 0 0,-1 1 0,-5 19 0,-15 67 432,25-94-511,-40 240 1398,-7 30-429,43-257-935,-8 42 264,-2 0-1,-3-1 1,-2-1 0,-46 90 0,46-111-189,-28 36 1,41-62-102,0 0-1,0-1 0,-1 0 1,0 0-1,-1 0 0,0-1 1,0 0-1,0 0 0,0-1 1,-10 4-1,12-7-70,-1 0-1,1-1 1,-1 0 0,1 0-1,-1 0 1,1-1 0,-1 0-1,0 0 1,1-1-1,-1 0 1,1 0 0,-11-4-1,14 5 35,0-1 0,0 0 0,0 0 0,1 0 0,-1 0 0,0-1 1,1 1-1,-1-1 0,0 1 0,1-1 0,0 0 0,-1 0 0,1 0 0,0-1 0,0 1 0,0 0 0,1-1 0,-1 1 0,0-1 0,1 0 0,0 1 0,-1-1 0,1 0 0,0 0 0,1 0 0,-1 0 0,0-5 0,1 5 21,0 0 1,0 0-1,0 0 0,0 1 0,1-1 0,-1 0 0,1 0 1,0 1-1,0-1 0,0 0 0,0 1 0,1-1 0,-1 1 1,1 0-1,-1-1 0,1 1 0,0 0 0,0 0 0,0 0 0,0 0 1,0 0-1,0 1 0,0-1 0,1 0 0,-1 1 0,1 0 1,-1 0-1,1 0 0,-1 0 0,1 0 0,5-1 0,7 0 62,1 0 0,0 0 0,-1 2-1,28 2 1,-6-1-56,32 2-3,32-1-813,-36-11-3566,-59 7 3742,0 0 0,0-1-1,0 0 1,0 0 0,-1 0 0,1-1 0,-1 0-1,0 0 1,0 0 0,-1-1 0,1 1-1,-1-1 1,5-7 0,7-14-961</inkml:trace>
</inkml:ink>
</file>

<file path=ppt/ink/ink14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9:20.973"/>
    </inkml:context>
    <inkml:brush xml:id="br0">
      <inkml:brushProperty name="width" value="0.05" units="cm"/>
      <inkml:brushProperty name="height" value="0.05" units="cm"/>
    </inkml:brush>
  </inkml:definitions>
  <inkml:trace contextRef="#ctx0" brushRef="#br0">22 63 512,'-2'22'2121,"-2"-12"-1460,1 0-1,0 0 1,0 0 0,1 1-1,0 0 1,1-1-1,0 1 1,1 0 0,1 17-1,-1-24-584,1-1 1,-1 0-1,1 1 0,0-1 0,0 0 0,0 1 1,0-1-1,0 0 0,1 0 0,0 0 1,-1 0-1,1 0 0,0-1 0,0 1 0,1 0 1,-1-1-1,0 0 0,1 1 0,0-1 1,-1 0-1,1 0 0,0-1 0,0 1 0,0-1 1,0 1-1,1-1 0,-1 0 0,0 0 0,0 0 1,1-1-1,-1 1 0,0-1 0,1 1 1,4-2-1,1 1-169,-1 0 0,0-1 0,0 0 0,0 0 0,0-1 0,0 0 0,0 0 0,0-1 0,-1 0 0,1-1 1,-1 1-1,0-1 0,0-1 0,0 0 0,-1 0 0,1 0 0,-1 0 0,0-1 0,-1 0 0,0 0 0,0-1 0,0 0 0,5-8 0,-6 6-86,0 0-1,0 0 0,0 0 1,-1 0-1,-1-1 1,0 1-1,0-1 0,-1 1 1,0-1-1,0 0 0,-1 1 1,-2-11-1,2 16 133,1 3 20,-1-1-1,0 0 1,0 0-1,-1 1 1,1-1-1,0 0 1,0 1 0,-1-1-1,1 0 1,-1 1-1,0-1 1,1 1-1,-1-1 1,0 1-1,0-1 1,0 1 0,0-1-1,0 1 1,0 0-1,0 0 1,-1 0-1,1-1 1,0 1 0,-1 0-1,1 0 1,-1 1-1,1-1 1,-1 0-1,-2 0 1,-3-1-289,-1 0-1,1 1 1,0 1 0,-1-1 0,-12 2 0,5-1-582,13 0 805,1 0-1,0 0 1,0 0-1,0 0 1,-1 0-1,1 0 1,0 1-1,0-1 1,0 0-1,0 1 1,0-1-1,0 1 1,0-1-1,0 1 1,0-1-1,0 1 1,0 0-1,-2 1 1,2 0-815</inkml:trace>
</inkml:ink>
</file>

<file path=ppt/ink/ink14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9:21.287"/>
    </inkml:context>
    <inkml:brush xml:id="br0">
      <inkml:brushProperty name="width" value="0.05" units="cm"/>
      <inkml:brushProperty name="height" value="0.05" units="cm"/>
    </inkml:brush>
  </inkml:definitions>
  <inkml:trace contextRef="#ctx0" brushRef="#br0">1 0 640,'1'1'49,"-1"-1"-1,1 0 0,-1 1 1,1-1-1,0 1 0,-1-1 1,1 1-1,-1-1 1,1 1-1,-1-1 0,0 1 1,1 0-1,-1-1 0,0 1 1,1 0-1,-1-1 0,0 1 1,1 0-1,-1-1 1,0 1-1,0 0 0,0-1 1,0 1-1,0 0 0,0 0 1,0-1-1,0 1 0,0 1 1,0 29 866,-1-22-341,16 176 4597,-15 27-4619,0-209-1777,0-20-4244</inkml:trace>
</inkml:ink>
</file>

<file path=ppt/ink/ink14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9:21.619"/>
    </inkml:context>
    <inkml:brush xml:id="br0">
      <inkml:brushProperty name="width" value="0.05" units="cm"/>
      <inkml:brushProperty name="height" value="0.05" units="cm"/>
    </inkml:brush>
  </inkml:definitions>
  <inkml:trace contextRef="#ctx0" brushRef="#br0">67 1 1265,'-21'0'864,"6"17"-144,-3-17-255,6 15-97,12 1-352,12-7-817,16-9 177,4 0 0,2 0-97</inkml:trace>
</inkml:ink>
</file>

<file path=ppt/ink/ink14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9:21.952"/>
    </inkml:context>
    <inkml:brush xml:id="br0">
      <inkml:brushProperty name="width" value="0.05" units="cm"/>
      <inkml:brushProperty name="height" value="0.05" units="cm"/>
    </inkml:brush>
  </inkml:definitions>
  <inkml:trace contextRef="#ctx0" brushRef="#br0">201 7 176,'8'-2'77,"2"0"162,0 1 0,0 0 0,0 0-1,21 2 1,-30-1-168,0 0-1,1 0 1,-1 0-1,0 1 1,0-1-1,1 0 1,-1 1-1,0-1 1,0 1-1,0 0 1,1-1-1,-1 1 1,0 0-1,0 0 1,0-1-1,0 1 1,0 0-1,0 0 1,-1 0-1,1 0 1,0 0-1,0 0 1,-1 1-1,1-1 1,-1 0-1,1 0 1,-1 0-1,1 1 1,-1-1-1,0 0 1,0 1-1,1-1 1,-1 0-1,0 0 1,0 1-1,0-1 1,0 0-1,-1 1 1,1-1-1,0 0 1,-1 1-1,1-1 1,0 0 0,-1 0-1,1 0 1,-1 1-1,-1 0 1,-1 5 356,-1 0 0,0 0 1,-1-1-1,0 1 0,0-1 1,-10 10-1,-14 17 872,14-13-1102,7-9-67,0 0 0,1 0 0,-8 14 0,14-21-116,-1-1 1,1 1-1,0-1 1,0 1-1,0-1 1,0 1-1,1-1 1,0 1-1,-1 0 0,1-1 1,0 1-1,1 0 1,-1-1-1,1 1 1,0 0-1,1 4 1,1-3 32,0 0 0,0 0 0,0 0 0,1 0 1,8 8-1,16 24 321,-25-32-311,0 0 1,-1 1-1,0 0 1,0-1-1,0 1 1,-1 0-1,0 0 1,0 0 0,0 0-1,-1 0 1,0 0-1,0 0 1,0 0-1,-1 1 1,0-1-1,0-1 1,0 1-1,-1 0 1,0 0 0,0 0-1,-1-1 1,0 1-1,1-1 1,-2 0-1,1 0 1,-1 0-1,-5 6 1,0-2-103,-1 0-494,0 1-1,0-2 0,-17 12 0,21-18 301,1 1-1,-1-1 0,1 0 1,-1 0-1,0 0 1,0-1-1,0 0 0,0 0 1,0 0-1,-9-1 0,-2 1-1152,-25-4-2010,28-5 2066</inkml:trace>
</inkml:ink>
</file>

<file path=ppt/ink/ink14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9:22.971"/>
    </inkml:context>
    <inkml:brush xml:id="br0">
      <inkml:brushProperty name="width" value="0.05" units="cm"/>
      <inkml:brushProperty name="height" value="0.05" units="cm"/>
    </inkml:brush>
  </inkml:definitions>
  <inkml:trace contextRef="#ctx0" brushRef="#br0">10 52 176,'-1'0'226,"1"0"1,-1 0-1,1 0 0,0 0 0,-1 0 1,1 0-1,-1-1 0,1 1 0,0 0 1,-1 0-1,1-1 0,-1 1 0,1 0 1,0 0-1,-1-1 0,1 1 0,0 0 1,-1-1-1,1 1 0,0-1 0,0 1 1,-1 0-1,1-1 0,0 1 0,0-1 1,0 1-1,0-1 0,0 1 0,0 0 1,-1-2-1,15-3 3367,36 5-669,-41 0-1774,-5 0-920,1 1 0,-1 0 0,1-1 0,-1 2 0,0-1 0,0 0 0,8 5-1,24 5 744,29-3 301,76-2 0,339-4 342,539-5-839,-749-7-744,128-1 52,-210 11-658,-107 0-6122,-106-23-2596,22 20 7959,-6-8-506,8-3 360</inkml:trace>
</inkml:ink>
</file>

<file path=ppt/ink/ink14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9:23.303"/>
    </inkml:context>
    <inkml:brush xml:id="br0">
      <inkml:brushProperty name="width" value="0.05" units="cm"/>
      <inkml:brushProperty name="height" value="0.05" units="cm"/>
    </inkml:brush>
  </inkml:definitions>
  <inkml:trace contextRef="#ctx0" brushRef="#br0">208 23 736,'-15'-5'1071,"-1"0"1,0 1-1,0 1 0,0 1 0,-1 0 0,1 1 0,-1 0 0,-18 3 1,2-2 701,33 0-1755,-1 0 1,1 0-1,0 0 1,0 0 0,-1 0-1,1 0 1,0 0-1,-1 0 1,1 0 0,0 0-1,-1 0 1,1 0 0,0 0-1,-1 0 1,1 0-1,0 0 1,0 0 0,-1 0-1,1 0 1,0 1-1,-1-1 1,1 0 0,0 0-1,0 0 1,-1 0-1,1 1 1,0-1 0,0 0-1,0 0 1,-1 1-1,1-1 1,0 0 0,0 0-1,0 1 1,0-1 0,-1 0-1,1 0 1,0 1-1,0-1 1,0 0 0,0 1-1,0-1 1,0 0-1,0 1 1,0-1 0,0 0-1,0 0 1,0 1-1,0-1 1,0 0 0,0 1-1,0-1 1,0 0 0,1 1-1,-1-1 1,15 17 411,2-8-338,0-2 0,0 0-1,0 0 1,1-2 0,31 6 0,-3 0-67,-2 0 22,-26-8 7,0 2 0,0-1 0,0 2 0,0 0 0,-1 2-1,0 0 1,31 20 0,-46-27 33,0 1-1,0 0 1,0 0 0,0 0 0,-1 0-1,1 0 1,-1 1 0,1-1-1,-1 0 1,0 1 0,0-1-1,0 1 1,0-1 0,0 1-1,-1 0 1,1-1 0,-1 1-1,0 0 1,1-1 0,-1 4 0,-1 0 25,0 0 1,0-1 0,-1 0-1,0 1 1,0-1 0,0 0 0,0 0-1,-1 0 1,-4 7 0,-5 5 8,-1-1 1,-1 0 0,-1-1 0,-18 16-1,27-26-321,-44 35-141,47-37-282,-1 0-1,0-1 1,1 1 0,-1-1 0,-1 0 0,1-1 0,0 1 0,0-1 0,-1 1 0,-6 0 0,9-23-10150</inkml:trace>
</inkml:ink>
</file>

<file path=ppt/ink/ink14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9:23.950"/>
    </inkml:context>
    <inkml:brush xml:id="br0">
      <inkml:brushProperty name="width" value="0.05" units="cm"/>
      <inkml:brushProperty name="height" value="0.05" units="cm"/>
    </inkml:brush>
  </inkml:definitions>
  <inkml:trace contextRef="#ctx0" brushRef="#br0">323 282 320,'-27'1'2701,"18"0"-1646,0-1 0,0 0 1,0 0-1,0-1 0,0 0 0,0-1 0,0 1 1,-12-6-1,13 5-118,7 2-772,0 0 1,0 0-1,0 0 1,0-1 0,0 1-1,0 0 1,0 0-1,0-1 1,0 1 0,0-1-1,0 1 1,1 0-1,-1-1 1,0 0-1,0 1 1,0-1 0,1 0-1,-1 1 1,0-1-1,1 0 1,-1 0 0,1 1-1,-1-1 1,1 0-1,-1 0 1,0-1 0,0 0-95,-1 0 0,1 0 0,-1 0 0,1 0 0,-1 0 1,0 1-1,0-1 0,0 1 0,0-1 0,0 1 0,0 0 1,0 0-1,-3-1 0,-14-12-83,1-7 6,14 18-6,1-1 1,-1 0-1,0 0 0,1-1 1,0 1-1,0-1 0,0 1 1,1-1-1,-1 0 1,1 0-1,0 0 0,-1-8 1,2 9-311,-1 0 1,1 1 0,0-1 0,-1 0-1,0 1 1,0 0 0,0-1 0,0 1-1,-1 0 1,1 0 0,-1 0 0,1 0-1,-6-4 1,-15-19-5530,23 25 5544,-2-1-190,0-1 1,1 0-1,0 1 1,-1-1 0,1 0-1,0 0 1,1 0-1,-1 0 1,0 0-1,0-5 1,1-9-763</inkml:trace>
</inkml:ink>
</file>

<file path=ppt/ink/ink14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9:24.283"/>
    </inkml:context>
    <inkml:brush xml:id="br0">
      <inkml:brushProperty name="width" value="0.05" units="cm"/>
      <inkml:brushProperty name="height" value="0.05" units="cm"/>
    </inkml:brush>
  </inkml:definitions>
  <inkml:trace contextRef="#ctx0" brushRef="#br0">73 110 352,'0'-4'464,"0"-8"-95,-11 7-81,1-5-80,-5 0-80,4-1-32,11 1-48,-15 5-16,15-1-48,0 2-64,0-8-112,-11 12-80,11-9-145,0-3-575</inkml:trace>
</inkml:ink>
</file>

<file path=ppt/ink/ink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1:58:24.134"/>
    </inkml:context>
    <inkml:brush xml:id="br0">
      <inkml:brushProperty name="width" value="0.05" units="cm"/>
      <inkml:brushProperty name="height" value="0.05" units="cm"/>
    </inkml:brush>
  </inkml:definitions>
  <inkml:trace contextRef="#ctx0" brushRef="#br0">92 1178 1056,'3'-3'354,"0"0"0,1 0 0,-1 0 0,1 1 0,-1 0 0,1-1 0,0 1 0,0 0 0,4-1 0,-7 2-204,1 1 1,-1 0-1,1-1 1,-1 1-1,0 0 1,1 0 0,-1 0-1,1 0 1,-1 0-1,1 0 1,-1 1-1,1-1 1,-1 0-1,1 1 1,-1-1 0,0 1-1,1-1 1,-1 1-1,0 0 1,0 0-1,1-1 1,-1 1-1,0 0 1,0 0 0,0 0-1,0 0 1,0 1-1,0-1 1,0 0-1,1 3 1,3 6 180,1 1 0,-2 1 0,0-1 0,0 1 0,-1-1 0,0 1 0,-1 0-1,0 19 1,0-5-322,-2 0-1,-6 48 1,4-59-126,-1 0 0,0 0-1,-2 0 1,1-1 0,-2 0 0,0 0 0,0 0-1,-1 0 1,-1-1 0,-1-1 0,1 1 0,-13 11 0,20-22 35,-1 0 1,1-1 0,-1 1-1,1-1 1,-1 0 0,0 1 0,0-1-1,0 0 1,0 0 0,0 0-1,0 0 1,0-1 0,0 1 0,0 0-1,0-1 1,0 1 0,0-1-1,-1 0 1,1 0 0,0 0 0,0 0-1,0 0 1,-3-1 0,2 0 3,0-1 0,1 1 0,-1-1 1,1 1-1,0-1 0,-1 0 1,1 0-1,0 0 0,0 0 0,0 0 1,0-1-1,1 1 0,-1 0 0,1-1 1,-2-2-1,-2-5-39,1-1 0,0 1 0,1-1 0,0 0 0,0 0 1,1 0-1,-1-16 0,2-30-43,0 33 299,0-1-1,6-41 1,-5 63-36,1-1 0,0 1 0,0 0 0,0-1-1,0 1 1,0 0 0,1 0 0,-1 0 0,1 0 0,0 0 0,0 0 0,3-3 0,-4 4 2,1 1 1,-1 0-1,1 0 1,-1 0-1,1 0 1,-1 0-1,1 0 1,0 1-1,-1-1 1,1 1-1,0-1 1,0 1-1,0-1 1,-1 1-1,1 0 1,0 0-1,2 0 1,3 1 120,-1 0 1,0 1 0,1 0-1,-1 0 1,0 1 0,0-1 0,0 1-1,-1 1 1,1-1 0,8 8-1,100 88-1565,-112-97 1069,0-1 1,-1 0-1,1 0 0,0 0 1,0 0-1,0 0 0,0 0 1,0 0-1,0-1 0,0 1 1,0-1-1,0 1 0,0-1 1,0 0-1,0 0 0,0 0 1,1 0-1,1 0 0,4 0-673,14 0-1162</inkml:trace>
  <inkml:trace contextRef="#ctx0" brushRef="#br0" timeOffset="1">471 301 2353,'-5'-151'2339,"0"2"4902,8 164-1390,8 13-2883,1 4-1184,43 231 3070,-31-130-4092,78 505-155,-98-606-644,9 36-1689,23 70-1,-13-53-3173,-16-48-1230,-7-56-3867</inkml:trace>
</inkml:ink>
</file>

<file path=ppt/ink/ink14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9:24.618"/>
    </inkml:context>
    <inkml:brush xml:id="br0">
      <inkml:brushProperty name="width" value="0.05" units="cm"/>
      <inkml:brushProperty name="height" value="0.05" units="cm"/>
    </inkml:brush>
  </inkml:definitions>
  <inkml:trace contextRef="#ctx0" brushRef="#br0">26 1028 1233,'0'-15'1904,"0"0"0,-1 0 0,-1 0 0,-1 0 0,0 1 0,-7-22 0,8 31-1664,1 1-1,0 0 1,0-1-1,0 1 0,1-1 1,-1 1-1,1-1 1,0 1-1,1-1 0,-1 1 1,1-1-1,1-4 1,0 3-372,0 0 1,0 0 0,1 1 0,0-1-1,0 1 1,0 0 0,1 0 0,4-5-1,8-6-1828,1 1-1,0 0 1,39-24-1,-14 10-716,-2-8-140,-18 13 1534</inkml:trace>
  <inkml:trace contextRef="#ctx0" brushRef="#br0" timeOffset="1">957 215 944,'25'-12'8111,"16"-10"-7152,-7 2-974,34-10-1090,221-84-6084,-236 97 6412</inkml:trace>
</inkml:ink>
</file>

<file path=ppt/ink/ink14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9:24.970"/>
    </inkml:context>
    <inkml:brush xml:id="br0">
      <inkml:brushProperty name="width" value="0.05" units="cm"/>
      <inkml:brushProperty name="height" value="0.05" units="cm"/>
    </inkml:brush>
  </inkml:definitions>
  <inkml:trace contextRef="#ctx0" brushRef="#br0">0 28 512,'207'-24'2478,"-117"21"4014,-88 4-6455,-1 0 0,1 0 0,0 0 1,-1 0-1,1 1 0,-1-1 0,1 0 0,-1 1 1,0 0-1,1-1 0,-1 1 0,1 2 0,9 9-128,-3-8-627,0 0 1,1-1-1,0 1 1,-1-1 0,1-1-1,1 0 1,15 3-1,-17-4-1,23 1-2648</inkml:trace>
</inkml:ink>
</file>

<file path=ppt/ink/ink14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9:25.297"/>
    </inkml:context>
    <inkml:brush xml:id="br0">
      <inkml:brushProperty name="width" value="0.05" units="cm"/>
      <inkml:brushProperty name="height" value="0.05" units="cm"/>
    </inkml:brush>
  </inkml:definitions>
  <inkml:trace contextRef="#ctx0" brushRef="#br0">1 1 1040,'24'7'704,"13"-4"5354,-30-3-5022,0 0 0,1 0 0,-1 1 0,0 0 0,0 0 0,-1 1 0,8 3 0,7 1-736,1 0 0,-1-1-1,37 4 1,-8-2-1411,122 13-6412,-110-16 4431,78 17-1,-93-10 2212,89 31-1,-120-35 1078,-1 0 0,0 1 0,0 0-1,-1 1 1,0 1 0,-1 0 0,0 1 0,0 0-1,12 16 1,-21-23-248,-1 0-1,1 0 0,0-1 1,0 0-1,0 1 0,0-2 1,1 1-1,-1 0 1,1-1-1,0 0 0,-1 0 1,1 0-1,0-1 0,0 1 1,0-1-1,1 0 1,-1-1-1,0 1 0,0-1 1,0 0-1,11-2 0,14 2-1438</inkml:trace>
</inkml:ink>
</file>

<file path=ppt/ink/ink14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9:25.631"/>
    </inkml:context>
    <inkml:brush xml:id="br0">
      <inkml:brushProperty name="width" value="0.05" units="cm"/>
      <inkml:brushProperty name="height" value="0.05" units="cm"/>
    </inkml:brush>
  </inkml:definitions>
  <inkml:trace contextRef="#ctx0" brushRef="#br0">46 0 928,'1'4'455,"-1"1"-1,0-1 0,0 0 1,0 1-1,0-1 0,-1 0 0,0 1 1,0-1-1,0 0 0,0 0 1,-1 1-1,1-1 0,-1-1 0,0 1 1,-1 0-1,1 0 0,-3 3 1,2-4 19,1 0 0,-1 0 0,1 0 0,0 1 1,0-1-1,0 1 0,1-1 0,-1 1 1,1 0-1,0 0 0,0-1 0,0 1 1,0 5-1,1-4-660,0 0 0,1 0-1,0 0 1,0-1 0,0 1 0,0 0 0,1 0 0,0-1 0,0 1-1,0-1 1,1 0 0,-1 0 0,1 0 0,0 0 0,4 4-1,5 5-1864,0 0-1,1-2 0,23 17 0,14 7-603,-32-24 3197,17 17-577,-1 1-1,-2 1 0,0 2 0,-2 1 0,-2 1 0,38 60 1,-57-79 357,0-1 0,-2 1 0,1 1 1,-2-1-1,0 1 0,5 21 0,-7-11 1091,0 0-1,-1 1 0,-1 33 1,-4-42 174,-3-9-3563,-19-5-4907,14-4 5900,7-1 161,-5-4-170</inkml:trace>
  <inkml:trace contextRef="#ctx0" brushRef="#br0" timeOffset="1">373 912 464,'-15'0'448,"6"15"-47,-8-3-81,6 3 16,-3-5 32,-4-10 80,6 15 113,-5-3 47,-5 3 208,1 0 33,2-5-305,-3-10-288,7 12-368,5-12-1505</inkml:trace>
</inkml:ink>
</file>

<file path=ppt/ink/ink14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9:25.969"/>
    </inkml:context>
    <inkml:brush xml:id="br0">
      <inkml:brushProperty name="width" value="0.05" units="cm"/>
      <inkml:brushProperty name="height" value="0.05" units="cm"/>
    </inkml:brush>
  </inkml:definitions>
  <inkml:trace contextRef="#ctx0" brushRef="#br0">1238 0 1425,'-41'16'1200,"-1"-1"-111,1 0-33,5 3-47,-3-9 63,5-9 17,-4 12-17,8-12-143,4 0-433,5 0-432,0 0-624,2 0-561,1 0-560,4 0-128,-8 0 97,7 0 367,-2 0 273</inkml:trace>
  <inkml:trace contextRef="#ctx0" brushRef="#br0" timeOffset="1">564 240 928,'-39'21'801,"-1"6"-65,-3-8 16,2 3 33,1-1 31,-3 0 65,3 0 31,-3-6-192,7 1-351,-1-5-369,1-1-497,4-10-591,2 0-321,-2 0-96,0 0 161</inkml:trace>
</inkml:ink>
</file>

<file path=ppt/ink/ink14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9:26.298"/>
    </inkml:context>
    <inkml:brush xml:id="br0">
      <inkml:brushProperty name="width" value="0.05" units="cm"/>
      <inkml:brushProperty name="height" value="0.05" units="cm"/>
    </inkml:brush>
  </inkml:definitions>
  <inkml:trace contextRef="#ctx0" brushRef="#br0">2262 283 592,'-51'0'753,"0"0"-49,-2 0-112,1 0-128,1 0-143,2-6-193,8-4-176,5-7-401,4-2-303,7-8-64</inkml:trace>
  <inkml:trace contextRef="#ctx0" brushRef="#br0" timeOffset="1">1421 94 1377,'-57'0'816,"-7"10"-128,2-10-79,0 0-113,4 0-80,7 0-128,-2 0-144,8 0-128,7 0-176,8 0-352,-2-4-320,6-7-81,7-5 145,2 1-865</inkml:trace>
  <inkml:trace contextRef="#ctx0" brushRef="#br0" timeOffset="2">630 0 624,'-37'0'865,"-5"0"95,1 0-15,-10 12-17,-2-12-32,1 15-15,1-15 15,0 10-95,2-10-273,8 0-176,5 0-192,10 0-560,1 0-625,3 0-431,1-6-177,6-4 192,-2-5 337</inkml:trace>
</inkml:ink>
</file>

<file path=ppt/ink/ink14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9:26.634"/>
    </inkml:context>
    <inkml:brush xml:id="br0">
      <inkml:brushProperty name="width" value="0.05" units="cm"/>
      <inkml:brushProperty name="height" value="0.05" units="cm"/>
    </inkml:brush>
  </inkml:definitions>
  <inkml:trace contextRef="#ctx0" brushRef="#br0">656 16 1185,'-419'-6'5573,"311"1"-5943,0 0-4239,87 5 3790</inkml:trace>
</inkml:ink>
</file>

<file path=ppt/ink/ink14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9:27.430"/>
    </inkml:context>
    <inkml:brush xml:id="br0">
      <inkml:brushProperty name="width" value="0.05" units="cm"/>
      <inkml:brushProperty name="height" value="0.05" units="cm"/>
    </inkml:brush>
  </inkml:definitions>
  <inkml:trace contextRef="#ctx0" brushRef="#br0">353 38 496,'0'-1'123,"0"-1"0,0 1-1,0-1 1,0 1 0,0-1 0,0 1-1,0-1 1,0 1 0,-1-1 0,1 1-1,0-1 1,-1 1 0,1 0-1,-1-1 1,0 1 0,0 0 0,1-1-1,-1 1 1,0 0 0,0 0 0,0 0-1,-1-2 1,-1 2 277,0 0 0,0 1 0,0-1 0,0 0 0,0 1 1,0 0-1,0 0 0,0 0 0,-5 0 0,-9 1 614,10 0-544,-1 0-1,1 1 1,0 0-1,0 0 1,0 0-1,0 1 1,0 0-1,1 1 0,-1-1 1,1 1-1,0 1 1,-8 6-1,-4 5 956,0 0 0,-24 29 1,28-28-747,1 0 0,1 1 0,1 1 1,0 0-1,1 0 0,-10 29 0,14-30-615,1 1 0,1 1-1,0-1 1,1 0-1,1 1 1,1 0 0,2 25-1,-1-41-395,0-1 0,1 1 0,-1-1 0,1 1 0,-1 0 1,1-1-1,0 1 0,1-1 0,-1 0 0,0 1 0,1-1 0,0 0 0,0 0 0,0 0 0,0 0 0,0 0 0,1 0 0,-1-1 0,1 1 0,0-1 0,4 4 0,-2-4-238,-1 0 0,1-1 0,0 1 0,0-1 0,0 0 0,0 0 0,0 0 0,0-1 0,0 0 0,0 0 0,1 0 0,-1-1 0,8-1 0,2-1-615,-1-1 0,1 0 0,-1-1-1,16-8 1,-15 5 804,1 0 1,22-18-1,25-30-386,-46 38 1292,1 2 0,25-18 1521,-43 38-931,-6 65 3610,0 23-1909,6-84-2721,0 0 1,1 0-1,0 0 0,0 0 1,1-1-1,0 1 0,1-1 1,-1 1-1,5 7 1,-5-12-147,0 0 1,0-1 0,0 1 0,1-1-1,-1 1 1,1-1 0,0 0 0,-1 0 0,1 0-1,0 0 1,0 0 0,0-1 0,0 1 0,0-1-1,1 0 1,-1 0 0,0 0 0,1-1-1,-1 1 1,1-1 0,-1 0 0,0 1 0,1-1-1,-1-1 1,1 1 0,-1-1 0,0 1 0,1-1-1,-1 0 1,5-2 0,7-2-478,-1 0 1,0-1-1,-1-1 1,0 0-1,22-15 0,-25 14 300,0-1 0,0 0 0,-1-1 0,0 0 0,-1 0-1,0-1 1,-1 0 0,10-19 0,-15 25 216,0 0-1,0 0 1,0 0 0,-1 0-1,0 0 1,0 0 0,0 0-1,0-1 1,-1 1 0,0-10-1,-1 12 39,0 0 1,1 0-1,-1 0 0,0 0 0,0 0 1,-1 0-1,1 1 0,-1-1 0,1 0 0,-1 1 1,0-1-1,0 1 0,0 0 0,0-1 1,-1 1-1,1 0 0,0 0 0,-1 1 0,-5-4 1,3 2 31,-1 0 0,0 1 0,-1 0 0,1 0 0,0 1 0,0-1 0,-1 1 0,1 1 0,-1-1 0,1 1 0,-1 0 0,1 0 0,-1 1 0,1 0 0,-1 0 0,1 1-1,0 0 1,-10 3 0,1 2-311,-1 1 0,1 0 0,1 0 0,-1 2 0,-23 20 0,25-21-566,12-9 627,0 1-1,0-1 1,0 1 0,0-1-1,0 1 1,0 0 0,0 0-1,0-1 1,0 1 0,0 0-1,0 0 1,1 0 0,-1 0-1,0 0 1,1 0-1,-1 0 1,1 0 0,-1 2-1</inkml:trace>
</inkml:ink>
</file>

<file path=ppt/ink/ink14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9:27.995"/>
    </inkml:context>
    <inkml:brush xml:id="br0">
      <inkml:brushProperty name="width" value="0.05" units="cm"/>
      <inkml:brushProperty name="height" value="0.05" units="cm"/>
    </inkml:brush>
  </inkml:definitions>
  <inkml:trace contextRef="#ctx0" brushRef="#br0">11 1 592,'2'1'310,"-1"0"0,0 0 0,0 0 0,-1 0 0,1 0 0,0 0 0,0 0 0,0 0-1,-1 1 1,1-1 0,-1 0 0,1 1 0,-1-1 0,1 0 0,-1 1 0,0-1 0,1 1 0,-1-1 0,0 0 0,0 1-1,0-1 1,0 1 0,-1 1 0,1 54 2319,-1-42-1301,2 29 771,0-24-1331,0 0 0,-2 0 0,0 0 0,-1 0 0,-8 28 0,7-36-675,1 0 0,0 0 0,0 0 0,1 1 1,1 17-1,0-1-2450,16-45-2811,74-132 754,-12 16 4255,-71 122 425,1 0-1,0 1 1,0 0-1,1 0 1,1 1-1,-1 0 0,1 1 1,0 0-1,1 0 1,0 1-1,0 1 1,0 0-1,15-5 1,-25 10-202,0 0 0,0 0 1,0 0-1,-1 0 1,1 0-1,0 1 0,0-1 1,0 0-1,0 0 1,0 1-1,0-1 0,0 0 1,0 1-1,0-1 1,-1 1-1,1-1 0,0 1 1,0 0-1,-1-1 0,1 1 1,0 0-1,-1-1 1,1 1-1,-1 0 0,1 0 1,-1 0-1,1-1 1,-1 1-1,1 0 0,-1 0 1,0 0-1,1 0 1,-1 0-1,0 0 0,0 0 1,0 0-1,0 0 1,0 1-1,2 46 1638,-3-36-1300,1 41 478,-3 0 1,-13 69-1,15-120-990,0 1 1,1 0-1,0 0 0,-1-1 0,1 1 0,0 0 1,0 0-1,1 0 0,-1-1 0,0 1 0,1 0 0,0-1 1,1 4-1,-2-5-20,1-1 1,-1 1 0,1 0-1,-1-1 1,1 1 0,-1 0-1,1-1 1,0 1-1,0-1 1,-1 1 0,1-1-1,0 1 1,0-1-1,-1 0 1,1 1 0,0-1-1,0 0 1,0 0 0,0 0-1,-1 1 1,1-1-1,0 0 1,0 0 0,0 0-1,0 0 1,1-1-1,5-1-330,-1 0 0,1 0 0,-1-1 0,0 0 0,0 0 0,0-1-1,0 0 1,10-8 0,3-7 85,0 0 0,-1-1 0,-1-1 1,-1-1-1,27-47 0,-26 39 1109,3 0 1,42-50 0,-62 80-638,0-1 0,0 1 1,1-1-1,-1 1 0,0-1 0,1 1 1,-1-1-1,0 1 0,1 0 1,-1-1-1,1 1 0,-1 0 1,0-1-1,1 1 0,-1 0 0,1-1 1,-1 1-1,1 0 0,-1 0 1,1 0-1,0 0 0,-1-1 0,1 1 1,-1 0-1,1 0 0,-1 0 1,1 0-1,-1 0 0,1 0 0,0 0 1,-1 0-1,1 1 0,-1-1 1,1 0-1,-1 0 0,2 1 0,4 22 1823,-10 37-65,-18 55-522,3-20-1949,10 1-4244,16-54 348,-6-41 4328,-1 0 0,1 0-1,-1 1 1,1-1 0,0 0 0,-1 0-1,1 0 1,0 1 0,0-1 0,0 0-1,0 0 1,0-1 0,0 1-1,0 0 1,0 0 0,1 0 0,-1-1-1,0 1 1,0 0 0,1-1-1,-1 1 1,0-1 0,1 0 0,-1 1-1,1-1 1,-1 0 0,2 0-1,17 0-2237</inkml:trace>
</inkml:ink>
</file>

<file path=ppt/ink/ink14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9:28.426"/>
    </inkml:context>
    <inkml:brush xml:id="br0">
      <inkml:brushProperty name="width" value="0.05" units="cm"/>
      <inkml:brushProperty name="height" value="0.05" units="cm"/>
    </inkml:brush>
  </inkml:definitions>
  <inkml:trace contextRef="#ctx0" brushRef="#br0">327 167 240,'31'-74'1453,"-20"47"5674,-12 59-3971,-9 59 0,-33 95 1100,25-121-2784,-160 559 4005,152-538-5335,0-2-61,3-16-885,-18 101 1,38-112-1563,3-39-451,0-35-2738,3-59 2245,24-145 0,36-75 2612,-53 252 559,11-39 338,3 0 0,3 2 0,59-119 0,-63 156 85,1 2 0,1 1 0,3 1 0,1 1 0,2 2 0,2 1 0,63-54 0,-96 89-275,69-49 605,-63 46-495,0 1 0,0 0 0,0 0 0,0 1 0,0 0 0,1 0 0,-1 0 0,1 1 0,-1-1-1,8 1 1,-13 1-62,1 0-1,-1 0 0,0 0 0,1 0 1,-1 1-1,0-1 0,0 0 0,0 1 1,1-1-1,-1 1 0,0-1 0,0 1 0,0 0 1,0-1-1,0 1 0,0 0 0,0 0 1,0 0-1,0-1 0,0 1 0,0 0 1,0 0-1,-1 0 0,2 2 0,-1 0 30,0 0 0,0 0 0,0 0-1,0 1 1,0-1 0,-1 0 0,1 1 0,-1-1-1,0 5 1,-1 3 52,0 0 0,0 1 0,-1-1 0,-1 0 0,-4 11 0,-3 4-65,-2-1 0,0-1 0,-2 0 0,-1 0-1,-18 21 1,-51 51-3743,65-81 1448,18-15 2043,1 0 0,-1 1 0,1-1 0,-1 1 0,1-1 0,-1 0 0,0 0 1,1 1-1,-1-1 0,1 0 0,-1 0 0,0 0 0,1 0 0,-1 0 0,0 0 0,1 0 0,-1 0 0,0 0 1,1 0-1,-1 0 0,1 0 0,-1 0 0,0 0 0,1-1 0,-1 1 0,1 0 0,-1 0 0,0-1 1,1 1-1,-1 0 0,1-1 0,-1 1 0,1-1 0,-1 0 0,-1-11-1368</inkml:trace>
</inkml:ink>
</file>

<file path=ppt/ink/ink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1:58:55.168"/>
    </inkml:context>
    <inkml:brush xml:id="br0">
      <inkml:brushProperty name="width" value="0.05" units="cm"/>
      <inkml:brushProperty name="height" value="0.05" units="cm"/>
    </inkml:brush>
  </inkml:definitions>
  <inkml:trace contextRef="#ctx0" brushRef="#br0">0 2 1249,'0'-2'4314,"1"13"-1062,6 88 3332,1-22-5353,-7-43-5197,-1-34 3802,0 0-1,1 0 1,-1 0-1,0 0 0,1 0 1,-1 1-1,0-1 0,1 0 1,-1 0-1,0 0 0,1 0 1,-1 0-1,0 0 0,1 0 1,-1-1-1,0 1 0,1 0 1,-1 0-1,0 0 1,1 0-1,-1 0 0,0 0 1,0-1-1,1 1 0,-1 0 1,0 0-1,1 0 0,-1-1 1,0 1-1,0 0 0,0 0 1,1-1-1,-1 1 0,0 0 1,0-1-1,0 1 1,0 0-1,1-1 0,12-11-1874,-13 11 1994,9-18-1729</inkml:trace>
</inkml:ink>
</file>

<file path=ppt/ink/ink14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9:29.042"/>
    </inkml:context>
    <inkml:brush xml:id="br0">
      <inkml:brushProperty name="width" value="0.05" units="cm"/>
      <inkml:brushProperty name="height" value="0.05" units="cm"/>
    </inkml:brush>
  </inkml:definitions>
  <inkml:trace contextRef="#ctx0" brushRef="#br0">0 85 672,'2'-1'140,"-1"0"0,1 0-1,-1 0 1,1 0-1,0 0 1,-1 1 0,1-1-1,0 0 1,0 1 0,0-1-1,-1 1 1,1 0-1,0-1 1,3 1 0,-4 0-64,-1 1 0,1-1 1,0 0-1,-1 0 0,1 1 1,0-1-1,0 1 0,-1-1 1,1 0-1,-1 1 0,1-1 1,-1 1-1,1 0 1,0-1-1,-1 1 0,0-1 1,1 1-1,-1 0 0,1-1 1,-1 1-1,0 0 0,1-1 1,-1 1-1,0 1 0,2 6 462,-1 0 0,-1 0-1,1 0 1,-1 1 0,-2 11 0,1 5 561,12 252 3685,-11-275-4709,4-44-2946,2 12 1528,1 0 1,2 1-1,1 0 1,21-45-1,-23 59 1135,1 0 0,0 1-1,1 0 1,1 1 0,0 1-1,1-1 1,0 2 0,0-1-1,2 2 1,14-10 0,-12 10 246,0 1 1,0 0-1,1 2 0,0 0 1,0 0-1,0 2 1,1 0-1,0 1 0,0 1 1,0 1-1,1 0 0,21 2 1,-37 0 144,-1 0 0,1 0 0,0 0-1,-1 0 1,1 1 0,-1-1 0,1 1 0,-1 0 0,1 0 0,-1 0 0,1 0 0,-1 0 0,0 0 0,0 1 0,1-1 0,-1 1-1,0-1 1,0 1 0,-1 0 0,1 0 0,0 0 0,0 0 0,-1 0 0,1 0 0,-1 0 0,0 1 0,0-1 0,0 0 0,0 1-1,1 4 1,1 6 995,-1 0 0,-1 1 0,0-1-1,-1 0 1,-1 14 0,0 1 505,1-18-1349,-2 1 0,0-1-1,0 1 1,0-1 0,-2 0 0,1 0 0,-1 0 0,-1 0 0,1-1 0,-2 0 0,-11 17 0,2-7-263,0-1 0,0-1 0,-2-1 0,-26 22 0,38-35-310,-1 1 1,1-1-1,-1-1 1,0 1 0,0-1-1,1 0 1,-1 0-1,-1 0 1,1-1 0,-8 1-1,13-3 108,0 0-1,0 0 1,0 0-1,0 1 0,0-1 1,0 0-1,1 0 1,-1 0-1,0 0 1,1 0-1,-1-1 0,0 1 1,1 0-1,-1 0 1,1 0-1,0-1 1,-1 1-1,1 0 1,0 0-1,0-1 0,0 1 1,0 0-1,0 0 1,0-1-1,0 1 1,1-2-1,2-43-1289,0 35 1323,0 1-1,1 0 1,0 0-1,1 0 1,0 1-1,1 0 0,0-1 1,0 2-1,1-1 1,0 1-1,0 0 1,1 1-1,8-7 1,-10 9 208,0 0-1,0 0 1,0 0 0,1 1 0,0 0 0,0 1-1,0 0 1,0 0 0,0 0 0,0 1 0,1 0 0,-1 0-1,1 1 1,0 0 0,-1 0 0,1 1 0,0 0-1,15 2 1,-20 0 43,1-1 0,0 1 0,-1 0-1,0 0 1,1 0 0,-1 0 0,0 1 0,0 0-1,0-1 1,0 1 0,-1 0 0,1 0 0,2 4-1,30 51 1267,-22-36-994,-10-16-391,24 34 188,-25-38-316,-1 0 0,1-1 1,0 1-1,-1 0 0,1-1 1,0 1-1,0-1 1,0 0-1,0 0 0,0 0 1,0 0-1,0 0 1,1 0-1,-1 0 0,0-1 1,0 1-1,4 0 0,21 5-3293,-25-5 3069,0 0 0,-1-1 0,1 1 0,0 0 0,-1-1 0,1 1 0,0-1 0,0 0 0,0 1 0,0-1 0,0 0 0,-1 0 0,1 0 0,0 0 0,0-1 0,0 1 0,0-1 0,-1 1 0,1-1 0,0 1 0,0-1 0,-1 0 0,1 0 0,0 0 0,-1 0 0,1 0 0,2-2 0,7-7-1341,1-1 328</inkml:trace>
</inkml:ink>
</file>

<file path=ppt/ink/ink14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9:29.682"/>
    </inkml:context>
    <inkml:brush xml:id="br0">
      <inkml:brushProperty name="width" value="0.05" units="cm"/>
      <inkml:brushProperty name="height" value="0.05" units="cm"/>
    </inkml:brush>
  </inkml:definitions>
  <inkml:trace contextRef="#ctx0" brushRef="#br0">36 74 96,'-1'0'73,"-1"0"1,1 0-1,0 0 0,0 1 0,0-1 1,0 0-1,0 1 0,1-1 0,-1 1 1,0-1-1,0 1 0,0-1 1,0 1-1,0 0 0,1 0 0,-1-1 1,0 1-1,1 0 0,-1 0 0,0 0 1,1 0-1,-1 0 0,1-1 1,-1 1-1,1 0 0,0 0 0,-1 2 1,1-1 425,-2 7 1646,1-8-1812,0 0 0,0 0 0,0 0 1,1 0-1,-1 0 0,0 0 0,0 0 1,0 0-1,1 0 0,-1 1 0,1-1 1,-1 0-1,1 0 0,-1 1 0,1-1 1,0 0-1,-1 1 0,1-1 0,0 0 1,0 1-1,0-1 0,0 0 0,0 1 1,0-1-1,1 0 0,-1 1 0,0-1 1,1 2-1,0 0 140,-1 0 1,0 0-1,1-1 0,-1 1 1,1 0-1,0 0 0,0 0 1,0 0-1,0-1 1,1 1-1,-1 0 0,1-1 1,-1 1-1,5 3 1,0-3-133,1 0 0,0-1 0,0 0 0,0 0 1,0-1-1,1 0 0,-1 0 0,0-1 1,0 0-1,1 0 0,10-2 0,13 1 116,484-26 437,-417 15-1026,507-69-70,-523 69 115,112-2 1,-180 10-1902,-13 3 897,0 0 0,0-1 1,-1 1-1,1-1 0,0 1 1,-1-1-1,1 1 0,-1-1 1,0 1-1,1-1 1,-1 0-1,0 1 0,0-1 1,0 1-1,0-1 0,0 0 1,-1-1-1,1-6 722,0 0-1848</inkml:trace>
</inkml:ink>
</file>

<file path=ppt/ink/ink14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9:30.032"/>
    </inkml:context>
    <inkml:brush xml:id="br0">
      <inkml:brushProperty name="width" value="0.05" units="cm"/>
      <inkml:brushProperty name="height" value="0.05" units="cm"/>
    </inkml:brush>
  </inkml:definitions>
  <inkml:trace contextRef="#ctx0" brushRef="#br0">118 1 1857,'-5'0'612,"0"0"1,0 0 0,0 0-1,1 1 1,-1 0-1,0 0 1,0 0-1,1 0 1,-1 1 0,-8 3-1,11-3-40,0 0 0,0 0 0,0 0 0,1 0 0,-1 0 0,1 0 1,-1 0-1,1 0 0,0 0 0,-1 1 0,1-1 0,0 1 0,1-1 0,-1 1 0,0-1 0,1 1 0,-1-1 0,1 1 0,0 0 0,0-1 0,0 5 0,1-5-410,-1 0-1,1 0 0,0 0 0,-1-1 1,1 1-1,0 0 0,0-1 1,0 1-1,0 0 0,0-1 0,0 1 1,1-1-1,-1 0 0,1 1 1,-1-1-1,1 0 0,-1 0 0,1 0 1,-1 0-1,1 0 0,0 0 0,2 0 1,52 20 362,-30-12-326,21 8-84,-34-13-114,0 0 0,0 1 0,0 1 0,-1 0 0,0 0 0,20 15 0,-30-20 15,-1 0 0,0 0 0,1 1-1,-1-1 1,0 1 0,0-1 0,0 1-1,0 0 1,0-1 0,0 1 0,0 0 0,0-1-1,-1 1 1,1 0 0,-1 0 0,1 0-1,-1 0 1,0 0 0,0 0 0,0 0-1,0-1 1,0 5 0,-1-2 5,-1 0 0,1-1 0,-1 1 0,1 0 0,-1-1 0,0 1 0,-1-1 0,1 0 0,0 1 0,-6 3 0,-7 8-8,-1-2-1,-1 0 1,-25 15-1,32-22-54,-76 42-2363,32-18-3848,52-29 5512,-1 1-1,0-1 1,1 0-1,-1 0 1,0 0-1,0 0 0,1 0 1,-1-1-1,0 1 1,0-1-1,-4 1 1,-8-1-3159</inkml:trace>
</inkml:ink>
</file>

<file path=ppt/ink/ink14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9:30.778"/>
    </inkml:context>
    <inkml:brush xml:id="br0">
      <inkml:brushProperty name="width" value="0.05" units="cm"/>
      <inkml:brushProperty name="height" value="0.05" units="cm"/>
    </inkml:brush>
  </inkml:definitions>
  <inkml:trace contextRef="#ctx0" brushRef="#br0">1 24 544,'1'-23'1658,"4"27"1479,6 44 2211,-7-28-5817,10 46 1869,-4 1 0,4 85 0,-11 139 235,-4-182-1248,-13 182 185,-1 0-437,16-202-1054,14 96 1,20-6-6106,-34-177 6794,0-1 0,-1 1-1,1 0 1,-1 0-1,1-1 1,-1 1 0,0 0-1,0 0 1,1 0-1,-1 0 1,-1-1-1,1 1 1,0 0 0,-1 2-1,0-3 22,-1 0 0,1 0 1,-1-1-1,0 1 0,1-1 0,-1 1 0,1-1 0,-1 1 1,0-1-1,1 0 0,-1 0 0,0 0 0,0 0 0,1 0 1,-3-1-1,-7 1-448</inkml:trace>
</inkml:ink>
</file>

<file path=ppt/ink/ink14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9:32.689"/>
    </inkml:context>
    <inkml:brush xml:id="br0">
      <inkml:brushProperty name="width" value="0.05" units="cm"/>
      <inkml:brushProperty name="height" value="0.05" units="cm"/>
    </inkml:brush>
  </inkml:definitions>
  <inkml:trace contextRef="#ctx0" brushRef="#br0">404 1 144,'-65'0'2318,"53"0"611,44 0-1544,20 3-785,74 12-1,3 2-74,268 24 394,142 9-344,150-32 492,53-13-448,-398-8-366,-241 3-216,1116-36 281,-910 14-89,95-10 431,-228 23-454,-114 8-127,-1-3 0,73-13 0,-58 5-94,1 4 0,134 3 0,-193 5 17,-17 0 99,2 0-20,0-1 0,0 1-1,0 0 1,-1 0-1,1 1 1,0-1 0,0 0-1,5 3 1,-6 7 191,0 0 0,-1 0 0,-1 1 0,1-1 0,-2 1 0,-1 13 0,0 12 244,1 75 69,-1-22-421,3 0 0,22 151 1,33 74-27,-36-200-135,6 130 0,-25-46 768,-1-196-507,-13 0 73,-1 0 1,1-1-1,-1-1 1,-24-3-1,-5 1 115,23 2-215,-506-11 2072,115-9-1410,345 18-687,-148-12 1011,-104-13 91,256 23-1238,-1273-24 125,1044 29-210,145 9 55,-1 1-119,74-7-58,-143 25-1,144-15-70,-145 6 0,27-4 210,-4 1-37,159-15 20,1 2 1,-1 1-1,-57 17 1,80-19-11,-22 4 29,-53 4 1,-16 2-46,-46 8 59,26-7-31,83-11 14,-53 11-1,-176 30 31,213-30-58,46-11 9,-1 0 0,1 0 0,-1-1 0,1 0 0,-12 0 0,-121 9 33,-6-1 75,126-9-96,0 1 0,-27 6 0,28-4 5,0-1-1,-25 0 0,28 2-123,4-1-3710,13-13-4002,2-16 2891,0 22 3563,0-17-1880,0 1 503</inkml:trace>
</inkml:ink>
</file>

<file path=ppt/ink/ink14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9:33.725"/>
    </inkml:context>
    <inkml:brush xml:id="br0">
      <inkml:brushProperty name="width" value="0.05" units="cm"/>
      <inkml:brushProperty name="height" value="0.05" units="cm"/>
    </inkml:brush>
  </inkml:definitions>
  <inkml:trace contextRef="#ctx0" brushRef="#br0">407 252 560,'88'0'7524,"-67"-17"-6983,-17 13-533,0 0 0,-1-1 0,1 0 1,-1 1-1,0-1 0,-1 0 0,1 0 0,-1-1 0,0 1 0,0 0 0,-1-1 0,2-6 0,-1-6 35,0 0 1,-1-27-1,-1 32 2,0 10 27,0 0-1,-1 0 0,1 0 0,0 0 0,-1 0 0,0 1 0,0-1 0,0 0 0,0 0 0,0 1 1,0-1-1,0 1 0,-1-1 0,0 1 0,1-1 0,-1 1 0,0 0 0,0 0 0,0 0 0,0 0 1,-1 0-1,1 1 0,0-1 0,-1 1 0,1-1 0,-1 1 0,0 0 0,1 0 0,-1 0 1,0 0-1,0 0 0,0 1 0,1-1 0,-1 1 0,-4 0 0,-2-1 201,1 1 0,-1 0 0,0 1 0,1 0 0,-1 0 0,0 1 0,1 0 0,0 1 0,-1-1 0,-13 9 0,-7 5 443,2 2 1,0 1-1,1 1 0,1 2 0,-24 26 0,11-6 592,2 2 0,-34 54 0,63-87-1043,0 1 0,1 0 0,0 1-1,0-1 1,2 1 0,0 0 0,0 0 0,1 1 0,0-1-1,0 18 1,3-25-202,0 1-1,0 0 1,0 0 0,1-1-1,0 1 1,1-1-1,-1 1 1,1-1 0,1 1-1,-1-1 1,1 0 0,0 0-1,0 0 1,1-1-1,-1 1 1,2-1 0,-1 1-1,0-1 1,1-1 0,0 1-1,0-1 1,8 6-1,1-2-70,1 0 0,-1-1-1,1-1 1,0-1 0,1 0-1,-1-1 1,1 0-1,0-1 1,17 0 0,25 1-892,70-6 0,-37-1-867,-74 3 1278,1 0-1,0-2 1,-1 0-1,1-1 0,-1-1 1,0-1-1,0 0 1,0-1-1,-1-1 1,1-1-1,-2 0 0,1-1 1,-1 0-1,-1-1 1,0-1-1,25-25 1,-34 29 454,0 0 0,0-1 0,-1 0 1,0 0-1,0 0 0,-1 0 1,0-1-1,0 1 0,-1-1 1,-1 0-1,1 0 0,-1 1 1,-1-1-1,1 0 0,-2-12 1,0 21 74,1-1 0,-1 0 0,0 1 0,1-1 0,-1 0 0,0 1 0,0-1 0,1 1 0,-1 0 0,0-1 1,0 1-1,1-1 0,-1 1 0,0 0 0,0 0 0,0-1 0,0 1 0,0 0 0,0 0 0,1 0 0,-1 0 0,0 0 0,0 0 1,0 0-1,-1 1 0,-29 3 916,23 1-705,-1 0 1,1 1-1,0 0 0,1 0 1,-1 0-1,1 1 0,0 1 0,1-1 1,-9 12-1,-47 80 1620,62-99-1865,-3 6 82,1 0-1,-1 0 1,1 0 0,0 0-1,0 1 1,1-1 0,0 1-1,0-1 1,0 1 0,1-1-1,0 1 1,1 7-1,0-11-83,-1-1 0,0 1 0,1-1-1,-1 1 1,1-1 0,0 0 0,-1 1-1,1-1 1,1 0 0,-1 1-1,0-1 1,0 0 0,1 0 0,-1 0-1,1 0 1,0-1 0,-1 1 0,1 0-1,0-1 1,0 1 0,0-1 0,0 1-1,1-1 1,-1 0 0,0 0 0,0 0-1,1 0 1,-1-1 0,1 1-1,-1-1 1,0 1 0,1-1 0,4 0-1,9 0-605,-1 0 0,1-2 0,0 0 0,-1-1 0,18-5 0,-22 4-284,0 0 1,0-1 0,0-1-1,-1 0 1,0 0 0,0-1-1,0 0 1,-1-1 0,0 0 0,-1-1-1,13-16 1,-9 9-441,0-1-1,-2 0 1,14-32 0,-6 3 188</inkml:trace>
</inkml:ink>
</file>

<file path=ppt/ink/ink14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9:34.210"/>
    </inkml:context>
    <inkml:brush xml:id="br0">
      <inkml:brushProperty name="width" value="0.05" units="cm"/>
      <inkml:brushProperty name="height" value="0.05" units="cm"/>
    </inkml:brush>
  </inkml:definitions>
  <inkml:trace contextRef="#ctx0" brushRef="#br0">167 73 704,'3'-13'957,"-1"-1"1,-1 0-1,0-18 2444,-1 44-8,-2 3-2184,0 0 0,-1-1 1,-1 0-1,0 0 0,-8 19 0,-3 13 594,-88 284 1430,96-303-3654,0 1 1,2 0-1,-2 39 0,5 32-9202,8-96 4953,20-5 2467,-16-3 1780,0-1-1,0 0 0,0 0 1,0-1-1,-1 0 1,0-1-1,-1 0 1,0 0-1,12-16 1,5-3 195,22-34 335,-40 50 278,0 1 1,1 0-1,0 0 1,1 0-1,9-8 0,-17 18-300,-1 0 0,0 0-1,0-1 1,0 1-1,0 0 1,0 0 0,1 0-1,-1 0 1,0 0-1,0 0 1,0 0-1,1 0 1,-1-1 0,0 1-1,0 0 1,0 0-1,1 0 1,-1 0 0,0 0-1,0 0 1,0 0-1,1 0 1,-1 0 0,0 0-1,0 0 1,0 0-1,1 1 1,-1-1-1,0 0 1,0 0 0,0 0-1,1 0 1,-1 0-1,0 0 1,0 0 0,0 0-1,0 1 1,1-1-1,-1 0 1,0 0 0,0 0-1,0 1 1,4 11 1650,-4 21-295,0-29-790,-1 64 2863,-1-28-1484,7 69 0,-5-106-2082,0 0-1,0-1 1,0 1 0,1 0-1,0-1 1,-1 1 0,1 0-1,0-1 1,0 1-1,0-1 1,1 0 0,-1 1-1,0-1 1,1 0 0,0 0-1,0 0 1,-1 0 0,1 0-1,0 0 1,0 0-1,1-1 1,-1 1 0,0-1-1,1 1 1,-1-1 0,0 0-1,1 0 1,-1 0 0,1 0-1,0-1 1,-1 1 0,1-1-1,0 1 1,3-1-1,1 0-247,-1-1 0,0 0-1,1 0 1,-1-1-1,0 0 1,0 0-1,0 0 1,0-1-1,0 0 1,-1 0-1,1 0 1,-1 0-1,6-6 1,0 0 100,-1-1 1,0 0-1,-1 0 1,0-1-1,-1 0 1,0 0-1,-1-1 1,0 0-1,-1 0 1,0-1-1,-1 0 1,-1 0-1,0 0 1,0-1-1,-1 1 1,-1-1-1,0 0 1,-1-15-1,-1-53-924,0 29-2480,0 37 2394</inkml:trace>
</inkml:ink>
</file>

<file path=ppt/ink/ink14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9:34.544"/>
    </inkml:context>
    <inkml:brush xml:id="br0">
      <inkml:brushProperty name="width" value="0.05" units="cm"/>
      <inkml:brushProperty name="height" value="0.05" units="cm"/>
    </inkml:brush>
  </inkml:definitions>
  <inkml:trace contextRef="#ctx0" brushRef="#br0">218 1 272,'-1'0'135,"0"-1"1,0 1-1,0 0 0,0 0 0,-1 0 1,1 0-1,0 1 0,0-1 0,0 0 0,0 0 1,-1 1-1,1-1 0,0 1 0,0-1 1,0 1-1,0-1 0,0 1 0,0 0 1,0-1-1,0 1 0,0 0 0,1 0 0,-1 0 1,0-1-1,0 1 0,1 0 0,-1 0 1,0 0-1,1 0 0,-1 0 0,1 1 1,0-1-1,-1 1 0,-24 54 2858,20-42-1857,-50 143 5135,13 5-3436,-15 167-6187,54-259-1599,4-47 1082,1-21 1887,11-2 288</inkml:trace>
</inkml:ink>
</file>

<file path=ppt/ink/ink14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9:34.874"/>
    </inkml:context>
    <inkml:brush xml:id="br0">
      <inkml:brushProperty name="width" value="0.05" units="cm"/>
      <inkml:brushProperty name="height" value="0.05" units="cm"/>
    </inkml:brush>
  </inkml:definitions>
  <inkml:trace contextRef="#ctx0" brushRef="#br0">127 26 320,'1'-2'127,"0"1"-1,0-1 1,0 1 0,0-1-1,0 1 1,0-1-1,0 1 1,0 0 0,1 0-1,-1-1 1,0 1-1,1 0 1,-1 0 0,1 0-1,-1 0 1,1 1 0,0-1-1,-1 0 1,1 1-1,0-1 1,-1 1 0,1-1-1,0 1 1,0 0-1,0 0 1,-1 0 0,1 0-1,0 0 1,0 0-1,-1 0 1,4 1 0,2 0 168,-1 0 1,1 0 0,-1 0-1,0 1 1,0 0 0,0 0-1,1 0 1,5 4 0,-7-2-117,1-1 0,-1 1 1,0 0-1,0 0 1,0 1-1,-1-1 0,0 1 1,0 0-1,0 1 1,0-1-1,-1 0 0,0 1 1,0 0-1,3 8 1,-5-9-128,0-1 0,-1 1 0,1-1 0,-1 0 0,0 1 0,-1-1 0,1 1 1,-1-1-1,0 0 0,0 1 0,0-1 0,0 0 0,-1 0 0,0 0 0,0 0 1,0 0-1,0 0 0,0 0 0,-1-1 0,0 1 0,0-1 0,-4 4 0,-2 3-71,0 0 0,-1-1 0,0 0-1,0-1 1,-1 0 0,0-1-1,-1 0 1,0 0 0,0-2 0,0 1-1,0-1 1,-1-1 0,0-1 0,0 1-1,0-2 1,0 0 0,-18 0 0,29-1-71,0-1 1,1 0-1,-1 0 1,0 0 0,0 0-1,0 0 1,0 0-1,0-1 1,0 1 0,0-1-1,1 1 1,-1-1-1,0 0 1,0 1-1,1-1 1,-1 0 0,0 0-1,1 0 1,-1-1-1,1 1 1,-1 0 0,-1-3-1,2 1-98,0-1-1,0 0 0,0 1 0,0-1 0,1 0 1,-1 0-1,1 0 0,0 0 0,1-5 1,-1 0 84,0-4-147,2 0 0,0-1 0,0 1 0,1 0 0,1 0 0,9-22 0,-10 28 292,0 0 0,0 1-1,1-1 1,-1 1 0,2-1 0,-1 1-1,1 0 1,0 1 0,0-1-1,0 1 1,1 0 0,0 1-1,9-7 1,-13 10 54,0-1 0,1 1 0,-1 0 0,0 0-1,0 1 1,1-1 0,-1 0 0,1 1 0,-1-1 0,1 1 0,-1 0 0,0 0 0,1 0-1,-1 0 1,1 0 0,-1 1 0,1-1 0,-1 1 0,1-1 0,-1 1 0,0 0-1,1 0 1,-1 0 0,4 2 0,-1 2-7,0 0 0,-1 0 0,1 1-1,-1-1 1,0 1 0,0 0 0,3 7 0,25 34-1437,-30-45 1145,0 0 0,0 0 0,0 0 0,0-1 0,1 1-1,-1 0 1,1-1 0,-1 0 0,1 0 0,-1 0 0,1 0 0,0 0 0,0 0 0,-1 0 0,1-1 0,0 0 0,3 1 0,15-1-1285</inkml:trace>
</inkml:ink>
</file>

<file path=ppt/ink/ink14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9:35.209"/>
    </inkml:context>
    <inkml:brush xml:id="br0">
      <inkml:brushProperty name="width" value="0.05" units="cm"/>
      <inkml:brushProperty name="height" value="0.05" units="cm"/>
    </inkml:brush>
  </inkml:definitions>
  <inkml:trace contextRef="#ctx0" brushRef="#br0">108 48 864,'-1'14'5573,"0"-2"-4442,-1 1 1,0 0-1,-8 24 0,-3-2 1311,-11 53-1,-7 22-619,18-69-1516,2-5-527,16-61-486,2 2 634,2 0-1,0 0 1,2 1-1,0 1 1,1 0-1,1 1 1,1 0-1,1 0 1,1 2 0,1 0-1,0 1 1,1 1-1,1 0 1,35-22-1,-24 21-1038,63-24-1,-7 4-7296,-65 26 6061</inkml:trace>
</inkml:ink>
</file>

<file path=ppt/ink/ink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1:58:54.832"/>
    </inkml:context>
    <inkml:brush xml:id="br0">
      <inkml:brushProperty name="width" value="0.05" units="cm"/>
      <inkml:brushProperty name="height" value="0.05" units="cm"/>
    </inkml:brush>
  </inkml:definitions>
  <inkml:trace contextRef="#ctx0" brushRef="#br0">706 64 720,'-7'-64'8028,"6"65"-7812,0-1 0,0 0 0,0 1 0,0-1 0,0 1 0,0-1-1,0 1 1,0 0 0,0-1 0,0 1 0,0 0 0,0 0 0,0-1 0,0 1 0,1 0 0,-1 0 0,0 0 0,1 0 0,-1 0-1,1 0 1,-1 0 0,1 0 0,-1 1 0,1-1 0,0 0 0,-1 0 0,1 0 0,0 0 0,0 0 0,0 3 0,-2 41 2286,2-38-1720,-2 218 6728,-11 108-3359,10-271-3891,-9 86 54,9 1-644,3-134-661,0-29 789,1-20-52,-2 1 0,-1 0 0,-8-38 0,8 61 303,-1 1-1,0-1 1,0 1 0,-1 0-1,0 0 1,0 0-1,-1 0 1,0 1 0,-1 0-1,0 0 1,0 0 0,-1 1-1,0 0 1,0 0-1,-11-7 1,13 10-4,0 1 0,0 0 0,-1 0 0,1 1 1,-1-1-1,1 1 0,-1 1 0,0-1 0,0 1 0,0 0 0,0 0 0,0 0 0,0 1 0,0 0 1,-10 1-1,6 1 89,1 1 0,-1-1 0,1 2 1,0-1-1,0 1 0,0 0 0,0 1 0,-14 11 1,0 2 137,1 1 1,1 1 0,1 1 0,1 1 0,-23 34 0,11-11-273,2 2 0,2 1 0,-23 55 0,39-74 0,0 0 0,2 1 0,1 0 0,2 0 0,1 1 0,-3 60 0,8-62-91,1-1 0,1 1-1,1-1 1,12 46 0,-12-66 19,-1 0 1,1-1-1,1 1 1,-1-1 0,1 0-1,0 0 1,1-1-1,0 1 1,8 8-1,-10-12 4,1 0-1,1 1 1,-1-1-1,0-1 0,1 1 1,-1-1-1,1 0 1,0 0-1,0 0 0,0 0 1,0-1-1,0 0 0,0 0 1,0 0-1,0-1 1,6 0-1,-7 0-570,0 0 1,0-1-1,-1 1 0,1-1 1,0 0-1,0 0 0,-1 0 1,1-1-1,-1 1 1,1-1-1,-1 0 0,0 0 1,0 0-1,1-1 0,-2 1 1,1-1-1,0 1 0,2-4 1,1-1-714,-1 0-1,0-1 1,0 1 0,-1-1 0,0 0 0,-1 0-1,4-11 1,8-32-2316</inkml:trace>
</inkml:ink>
</file>

<file path=ppt/ink/ink14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9:38.171"/>
    </inkml:context>
    <inkml:brush xml:id="br0">
      <inkml:brushProperty name="width" value="0.05" units="cm"/>
      <inkml:brushProperty name="height" value="0.05" units="cm"/>
    </inkml:brush>
  </inkml:definitions>
  <inkml:trace contextRef="#ctx0" brushRef="#br0">73 12 80,'0'0'24,"1"-1"-1,-1 0 1,1 0-1,-1 1 1,1-1 0,-1 0-1,1 0 1,-1 1-1,1-1 1,0 1-1,-1-1 1,1 1 0,0-1-1,0 1 1,-1-1-1,1 1 1,0 0-1,0-1 1,0 1 0,0 0-1,-1 0 1,1-1-1,0 1 1,0 0 0,0 0-1,0 0 1,0 0-1,0 0 1,-1 0-1,1 1 1,13 1 11696,-9 14-10832,7 33 739,-2 0 0,-2 0 0,3 60 0,-9 154 2065,-3-146-2356,-17 241 2477,6-187-2178,10-137-1336,-13 343 811,15-320-2018,0-38-1677,0 0-3404,-21-36-5379,-13-36 4885,-5-7 3183,24 39 2153</inkml:trace>
</inkml:ink>
</file>

<file path=ppt/ink/ink14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9:38.518"/>
    </inkml:context>
    <inkml:brush xml:id="br0">
      <inkml:brushProperty name="width" value="0.05" units="cm"/>
      <inkml:brushProperty name="height" value="0.05" units="cm"/>
    </inkml:brush>
  </inkml:definitions>
  <inkml:trace contextRef="#ctx0" brushRef="#br0">37 1 96,'-21'2'1487,"21"-2"-1162,-1 0 1,0 0 0,0 0 0,0 0-1,1 1 1,-1-1 0,0 0-1,0 1 1,1-1 0,-1 0 0,0 1-1,1-1 1,-1 1 0,0-1 0,1 1-1,-1 0 1,1-1 0,-1 1 0,1 0-1,-2 0 1,2 21 5255,5-1-6360,41 134 5597,-37-118-3984,1 0 1,3-1-1,23 50 0,-35-84-819,-1-1 0,1 0 0,-1 1-1,1-1 1,-1 0 0,1 1-1,0-1 1,0 0 0,-1 0-1,1 0 1,0 0 0,0 0-1,0 0 1,1 0 0,-1 0 0,0 0-1,0 0 1,0 0 0,1-1-1,-1 1 1,0 0 0,1-1-1,-1 1 1,0-1 0,1 0-1,-1 1 1,1-1 0,-1 0 0,0 0-1,1 0 1,-1 0 0,3 0-1,0-3 9,1 1 0,-1 0 0,0-1 0,0 0 0,0 0 0,0 0 0,-1-1 0,5-3-1,21-26 50,-1-1-1,-2-1 0,-1-2 0,-2 0 0,26-57 0,-46 87-77,0 2-9,0 0 0,-1-1 0,1 1 0,-1-1 0,-1 0 1,1 1-1,1-11 0</inkml:trace>
</inkml:ink>
</file>

<file path=ppt/ink/ink14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9:39.637"/>
    </inkml:context>
    <inkml:brush xml:id="br0">
      <inkml:brushProperty name="width" value="0.05" units="cm"/>
      <inkml:brushProperty name="height" value="0.05" units="cm"/>
    </inkml:brush>
  </inkml:definitions>
  <inkml:trace contextRef="#ctx0" brushRef="#br0">34 257 432,'-6'7'180,"-17"22"1374,22-27-1450,1-1 0,-1 0 1,1 0-1,-1 1 1,1-1-1,-1 0 0,1 1 1,0-1-1,0 0 1,0 1-1,-1-1 0,1 0 1,0 1-1,1-1 1,-1 0-1,0 1 0,0-1 1,1 1-1,-1-1 1,0 0-1,1 0 0,0 1 1,-1-1-1,2 2 1,3-2 110,0 0 0,0 0 0,0 0 1,0 0-1,1-1 0,-1 0 0,0 0 1,0-1-1,6 0 0,4 0 164,1 0-248,1 0 1,0-1-1,-1-1 0,0-1 0,0 0 0,0-1 0,0-1 0,15-8 0,1-2-76,-1-2 0,49-37 0,-73 50-65,-1 0 0,-1 0 0,1 0 1,0-1-1,-1 0 0,0 0 0,-1-1 0,0 1 0,0-1 0,0 0 1,0 0-1,-1-1 0,-1 1 0,1 0 0,-1-1 0,0 0 0,-1 0 0,0 1 1,0-1-1,0 0 0,-1 0 0,-1-9 0,0 15 28,1 0 0,0 1 0,0-1 0,-1 1 0,1-1 0,-1 1 0,1-1 0,-1 1 0,0 0 0,1-1 0,-1 1 0,0 0 0,0-1 0,0 1 0,0 0-1,0 0 1,0 0 0,0 0 0,-1 0 0,1 0 0,0 0 0,0 0 0,-1 0 0,1 1 0,-1-1 0,1 1 0,-1-1 0,1 1 0,-1-1 0,1 1 0,-1 0 0,1 0 0,-1-1 0,1 1 0,-1 0 0,0 1 0,-1-1 0,-2 0 107,0 1 0,0-1 0,0 1 0,0 0 0,0 0 0,1 0 0,-1 1 0,0 0 0,1 0 0,0 0 0,-8 4 0,-13 15 492,1 2 0,1 0 0,1 1 0,1 1 0,1 1 0,-31 54 0,24-28 82,2 2 0,-35 111 0,53-142-559,2 0 0,1 0 0,-2 32 0,5-41-105,1-1 0,0 0 0,1 0 0,0 0 0,1-1 0,1 1 0,7 22 0,-9-32-114,0 0-1,0 0 1,1 0-1,0 0 1,-1 0-1,1-1 1,0 1-1,0 0 0,0-1 1,1 0-1,-1 1 1,1-1-1,-1 0 1,1 0-1,0-1 1,0 1-1,-1 0 1,1-1-1,0 0 1,0 0-1,1 0 1,-1 0-1,0 0 1,0 0-1,0-1 1,1 0-1,-1 0 0,0 0 1,1 0-1,-1 0 1,0 0-1,0-1 1,1 0-1,-1 1 1,0-1-1,0-1 1,4 0-1,8-5-910,-1 0-1,1 0 0,-1-1 1,0-1-1,-1 0 0,15-14 1,-8 5-411,0 0 0,17-24 1,0-5-209</inkml:trace>
</inkml:ink>
</file>

<file path=ppt/ink/ink14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9:39.999"/>
    </inkml:context>
    <inkml:brush xml:id="br0">
      <inkml:brushProperty name="width" value="0.05" units="cm"/>
      <inkml:brushProperty name="height" value="0.05" units="cm"/>
    </inkml:brush>
  </inkml:definitions>
  <inkml:trace contextRef="#ctx0" brushRef="#br0">360 0 736,'-27'3'2119,"12"4"-1668,0 1 0,1 0 1,0 2-1,1-1 0,-21 21 1,-16 11 577,25-23-714,0 2 0,2 1 0,0 1 0,2 0-1,-22 30 1,40-48-313,1 0-1,0 0 1,0 0-1,0 1 1,0-1-1,1 1 1,-2 6-1,3-10-4,0-1-1,0 1 1,-1 0-1,1 0 1,0 0-1,0 0 1,0 0-1,0 0 1,0 0-1,0 0 1,0 0 0,0-1-1,1 1 1,-1 0-1,0 0 1,1 0-1,-1 0 1,0 0-1,1-1 1,-1 1-1,1 0 1,-1 0-1,1-1 1,-1 1-1,1 0 1,0-1 0,-1 1-1,1 0 1,0-1-1,0 1 1,-1-1-1,1 1 1,0-1-1,0 0 1,0 1-1,0-1 1,0 0-1,-1 0 1,1 1-1,0-1 1,0 0 0,0 0-1,0 0 1,1 0-1,216 0 242,-215 0-180,-1 0 1,1 0 0,0 1 0,0-1-1,-1 1 1,1 0 0,0 0-1,-1 0 1,1 0 0,0 0 0,-1 0-1,0 1 1,1-1 0,-1 1 0,0 0-1,0 0 1,0 0 0,0 0-1,0 0 1,0 0 0,0 0 0,-1 0-1,1 1 1,-1-1 0,0 1 0,0-1-1,0 1 1,0 0 0,0-1-1,0 1 1,-1 0 0,1 0 0,-1-1-1,0 4 1,1 2 102,0 0 0,-1 0 0,-1 0 0,1 0-1,-1-1 1,0 1 0,-1 0 0,0 0 0,0-1 0,-1 0 0,-5 11-1,-15 18-285,-2-1 1,-1-1-1,-2-1 0,-1-2 0,-51 43 0,77-72-175,1 1 0,-1-1 0,1 0 0,-1 0 0,0-1 0,0 1 0,1-1 1,-1 1-1,0-1 0,-1 0 0,1 0 0,0 0 0,0 0 0,0-1 0,-1 1 0,1-1 1,0 0-1,0 0 0,-1 0 0,1 0 0,-6-2 0,7-3-1447,2-10 186</inkml:trace>
</inkml:ink>
</file>

<file path=ppt/ink/ink14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9:42.350"/>
    </inkml:context>
    <inkml:brush xml:id="br0">
      <inkml:brushProperty name="width" value="0.05" units="cm"/>
      <inkml:brushProperty name="height" value="0.05" units="cm"/>
    </inkml:brush>
  </inkml:definitions>
  <inkml:trace contextRef="#ctx0" brushRef="#br0">2608 64 128,'-1'-2'66,"1"1"0,-1-1-1,0 0 1,0 1 0,1-1 0,-1 1-1,0 0 1,0-1 0,-1 1 0,1 0 0,0-1-1,0 1 1,-1 0 0,1 0 0,-1 0-1,1 0 1,0 0 0,-1 1 0,0-1 0,1 0-1,-1 1 1,0-1 0,-2 0 0,-55-14 1378,38 10-929,-15-1 692,-1 1 0,0 2 0,0 2 0,-55 4 0,5-1 809,-426-8 13736,500 7-15486,1 0 1,-1 1-1,-17 5 1,18-4 0,0 0 0,-1-1 0,-18 1 0,-50 7 1427,62-6-1204,-1-1 0,-26 1 0,-91 5-490,118-7 0,0 0 0,-1 2 0,1 0 0,-27 10 0,-23 4 0,-44 19 0,76-30 0,20-4 0,0 0 0,1 1 0,0 1 0,0 0 0,-27 14 0,0 4 0,-74 29 0,70-32 0,-57 31 0,55-23 0,21-14 0,1 2 0,1 0 0,1 2 0,0 1 0,1 1 0,-22 25 0,18-17 0,21-21 0,0 0 0,0 0 0,0 1 0,-5 9 0,-19 28 0,21-31 0,0 0 0,1 0 0,-8 19 0,8-15 0,2 1 0,1 0 0,0 1 0,1 0 0,1 0 0,1 0 0,1 0 0,1 31 0,0-29 0,1 0 0,0 0 0,2 0 0,1 0 0,0 0 0,2 0 0,1-1 0,0 1 0,13 27 0,12 16 0,-13-24 0,2-1 0,33 48 0,-45-76 0,1-1 0,0 0 0,0-1 0,1 0 0,1-1 0,0 0 0,0 0 0,0-1 0,1-1 0,1 0 0,19 9 0,38 12 0,-36-12 0,1-2 0,0-2 0,1-1 0,62 11 0,-10-12 0,146 8 0,145-18 0,-347-1 0,0-2 0,0-1 0,0-2 0,-1-1 0,53-19 0,-21 2 0,99-56 0,70-69 0,-73 43 0,-109 75 0,0-2 0,-3-1 0,0-3 0,55-58 0,-78 63 0,-2-1 0,-2-1 0,0 0 0,25-67 0,-31 68 0,-5 12 0,-1-1 0,-1-1 0,-2 1 0,0-1 0,-1 0 0,-1 0 0,-1-1 0,-2-28 0,0 45 0,-1 0 0,-1 0 0,1 0 0,-1 0 0,0 1 0,-1-1 0,-4-9 0,-8-24 0,6 16 0,7 20 0,0 1 0,1-1 0,-1 0 0,1 0 0,0 0 0,0 0 0,0-7 0,1 4 8,-1 0-1,0 0 1,0 0-1,0 0 1,-1 0-1,0 1 1,0-1-1,-1 1 1,0-1 0,0 1-1,-8-11 1,9 14-30,-1-1 1,1 1-1,-1 0 0,0 0 1,0 0-1,-1 0 1,1 0-1,0 1 0,-1-1 1,0 1-1,0 0 1,1 0-1,-1 1 0,0-1 1,0 1-1,-1-1 1,1 1-1,0 1 0,0-1 1,-5 0-1,-49-4-8397,-4-1-4051,10 8 5811,28 7 4236</inkml:trace>
</inkml:ink>
</file>

<file path=ppt/ink/ink14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9:43.366"/>
    </inkml:context>
    <inkml:brush xml:id="br0">
      <inkml:brushProperty name="width" value="0.05" units="cm"/>
      <inkml:brushProperty name="height" value="0.05" units="cm"/>
    </inkml:brush>
  </inkml:definitions>
  <inkml:trace contextRef="#ctx0" brushRef="#br0">442 84 192,'-6'-5'304,"1"1"-1,-1-2 1,1 1-1,0-1 1,1 1-1,-1-1 1,-4-9-1,5 9 100,-1-4 12,5 9-240,0 1-1,-1-1 1,1 0 0,0 0-1,-1 0 1,1 1 0,0-1-1,-1 0 1,1 0 0,-1 1-1,1-1 1,-1 0 0,0 1-1,1-1 1,-1 1 0,0-1-1,1 1 1,-1-1 0,0 1-1,-3-1 3310,3 0-3344,1 1 0,0 0 0,0 0 0,-1 0 0,1 0 0,0 0 0,-1 0 0,1 0 0,-1 0 0,1 0 0,0 0 0,-1 0 0,1 0 0,0 0 0,-1 0 0,1 0 0,0 0 0,-1 0-1,1 0 1,0 0 0,0 0 0,-1 1 0,1-1 0,0 0 0,-1 0 0,1 0 0,0 1 0,0-1 0,-1 0 0,1 0 0,0 1 0,0-1 0,-1 0 0,1 1 0,0 19 1516,-1-1 0,-1 1 0,-1-1 1,-8 35-1,-22 102 1945,-41 180 216,48-241-3136,-56 140 0,4-43-863,62-145-387,-4 4-3146,18-86-18183,3 2 19948,0 18 1590,-1 0 0,0 0 1,-1 0-1,-1 0 0,-6-28 0,6 33 583,1 0 0,0 0-1,0-1 1,1 1 0,0 0 0,2-12-1,0-10 7130,-2 35-5885,5 88 4023,20 49-4473,-24-140-1024,-1 1 1,0-1-1,0 1 0,0-1 0,0 1 0,0-1 0,0 0 0,1 1 1,-1-1-1,0 1 0,0-1 0,1 1 0,-1-1 0,0 0 0,1 1 0,-1-1 1,0 0-1,1 1 0,-1-1 0,0 0 0,1 1 0,-1-1 0,1 0 1,-1 0-1,1 1 0,-1-1 0,1 0 0,-1 0 0,0 0 0,1 0 1,-1 0-1,2 0 0,18-8-120,22-30 38,-31 28 67,49-52 17,14-10-438,-62 60-386,-6 1-5968,-16 4 19,-8 4 5986,3-1-398</inkml:trace>
</inkml:ink>
</file>

<file path=ppt/ink/ink14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9:44.614"/>
    </inkml:context>
    <inkml:brush xml:id="br0">
      <inkml:brushProperty name="width" value="0.05" units="cm"/>
      <inkml:brushProperty name="height" value="0.05" units="cm"/>
    </inkml:brush>
  </inkml:definitions>
  <inkml:trace contextRef="#ctx0" brushRef="#br0">83 1085 96,'-24'-11'1326,"8"11"-2076,-16 0 7103,21 0 160,37 0-4358,119-10 2863,74-28-2378,-21 3-2161,410-68-405,-440 73-157,163-34 25,-84 10 92,109-28 20,445-125-123,-765 200 79,0 2 0,51 0 0,-52 4-24,-1-2 1,0-1-1,38-9 1,61-24 28,-18 3-24,167-25 0,-116 35 52,144-15-75,129-18 42,-76-15 222,-257 54-286,-15 2-502,174-8 0,-247 24-174,16 0-4177,-49-14-3235,-34 3 3280,39 9 4145,-35-3-2719</inkml:trace>
</inkml:ink>
</file>

<file path=ppt/ink/ink14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9:46.146"/>
    </inkml:context>
    <inkml:brush xml:id="br0">
      <inkml:brushProperty name="width" value="0.05" units="cm"/>
      <inkml:brushProperty name="height" value="0.05" units="cm"/>
    </inkml:brush>
  </inkml:definitions>
  <inkml:trace contextRef="#ctx0" brushRef="#br0">301 58 96,'-1'-2'132,"0"-1"0,-1 1 0,1 0 0,0-1 0,0 0 0,1 1 0,-1-1 0,0 1 0,1-1 0,0 0 1,0 1-1,-1-1 0,1 0 0,1 1 0,0-5 0,-1-6 965,-5 13 477,-11 3 4065,16-1-5506,-2 190 6914,-18 98-3155,6-157-2784,-13 76 241,3-71-591,-3 17-96,-57 187-1,54-265-512,22-62-31,1 1 0,1 0 0,1 0 0,0 1 1,1 0-1,1 0 0,-2 27 0,32-44 192,-14-1-235,-1-1 0,1 0 1,-1-1-1,1 0 1,-1-1-1,12-6 1,38-11 55,420-130 1419,-325 95-1047,321-71-1,125 54-536,129-42 162,-253 33-208,-374 64 74,-1-3 1,125-44 0,-61 14 18,199-33 0,-121 54-8,-81 13 6,-29-4-31,149-13-48,208-17 162,-394 35-155,-29 4 9,126-6-1,-140 15 766,-29 1-1825,0 1-5406,-30-26-7953,-22-10 8492,11 7 2735</inkml:trace>
</inkml:ink>
</file>

<file path=ppt/ink/ink14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9:46.642"/>
    </inkml:context>
    <inkml:brush xml:id="br0">
      <inkml:brushProperty name="width" value="0.05" units="cm"/>
      <inkml:brushProperty name="height" value="0.05" units="cm"/>
    </inkml:brush>
  </inkml:definitions>
  <inkml:trace contextRef="#ctx0" brushRef="#br0">41 152 224,'0'-11'274,"-1"7"-200,1 0 0,0 0 1,0-1-1,0 1 0,0 0 0,1 0 1,0 0-1,0 0 0,0 0 0,0 0 1,1 0-1,-1 1 0,1-1 1,0 0-1,3-4 0,-1 3 186,1-1 1,-1 0-1,-1 0 1,1 0-1,-1 0 0,0-1 1,-1 0-1,1 1 1,1-11 1899,-4 43 49,1-8-1124,1-1 1,1 1-1,1-1 1,6 19-1,-5-17 219,0 1-1,4 38 0,-6 103 3225,-5-102-3792,-3 0 0,-14 63 1,6-49-653,2 1 0,0 121 1,0-68-2357,1-2-2643,9-117 4506,0-1-1,0 0 1,0 1 0,-1-1 0,-3 9 0,2-9-180,1-1 0,0 1 0,1 0-1,0 0 1,-1 9 0,2-15 480,0-1-1,1 1 0,-1-1 1,0 1-1,0-1 1,0 1-1,0 0 0,0-1 1,0 1-1,0-1 0,0 1 1,0-1-1,-1 1 0,1 0 1,0-1-1,0 1 1,0-1-1,-1 1 0,1-1 1,0 1-1,-1-1 0,1 1 1,0-1-1,-1 0 1,1 1-1,0-1 0,-1 1 1,1-1-1,-1 0 0,1 1 1,-1-1-1,1 0 1,-1 0-1,1 1 0,-1-1 1,1 0-1,-1 0 0,0 0 1,1 0-1,-1 0 0,1 1 1,-1-1-1,1 0 1,-1 0-1,0 0 0,1-1 1,-1 1-1,1 0 0,-1 0 1,1 0-1,-2-1 1,-1 1-479,-6 0-1584</inkml:trace>
</inkml:ink>
</file>

<file path=ppt/ink/ink14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9:47.446"/>
    </inkml:context>
    <inkml:brush xml:id="br0">
      <inkml:brushProperty name="width" value="0.05" units="cm"/>
      <inkml:brushProperty name="height" value="0.05" units="cm"/>
    </inkml:brush>
  </inkml:definitions>
  <inkml:trace contextRef="#ctx0" brushRef="#br0">0 292 128,'160'-106'1055,"-86"61"40,-53 37-222,-19 8-804,-1 0 0,0 0 0,1-1 0,-1 1 0,0 0 0,1-1 0,-1 1 0,0-1 0,0 0 0,0 1 0,1-1 0,-1 0 0,0 0 0,0 0 0,0 1 0,0-1 0,0 0 0,-1 0 0,1-1 0,0 1 0,0 0 0,0-2 0,19-40 3150,-19 42-3108,-1 0-1,1-1 0,-1 1 0,0 0 0,0-1 0,1 1 0,-1 0 0,0-1 0,0 1 0,0-1 0,-1 1 0,1 0 0,0-1 1,-1 1-1,1 0 0,0-1 0,-1 1 0,1 0 0,-1 0 0,0-1 0,0 1 0,1 0 0,-1 0 0,0 0 0,0 0 0,0 0 1,0 0-1,0 0 0,0 0 0,0 1 0,-3-3 0,-4-1 239,0-1 1,0 1-1,-1 1 1,1-1-1,-1 2 1,0-1-1,0 1 1,0 0-1,0 1 1,-13-1-1,20 3-273,-1 0-1,1-1 1,-1 1-1,1 0 1,-1 0-1,1 1 1,0-1-1,-1 0 1,1 1-1,0 0 1,0-1-1,0 1 1,0 0-1,0 0 1,0 0-1,1 0 0,-1 0 1,1 0-1,-3 4 1,-26 54 1020,24-48-754,-12 33 187,2 0 0,2 1 0,2 1 1,2 0-1,2 1 0,2-1 0,2 1 0,3 1 0,4 48 0,-3-88-547,1 0 0,0 0 0,1 0 0,0 0 0,1-1 0,-1 1 0,2-1 0,-1 1 0,1-1 0,1 0 0,-1-1 0,1 1 0,0-1 0,1 0 0,0 0 0,0 0 0,1-1 0,-1 0 0,9 6 0,-7-8-800,0-1 1,0 0 0,0 0 0,0 0-1,0-1 1,1 0 0,-1-1 0,1 0-1,-1 0 1,1-1 0,-1 0-1,1 0 1,0-1 0,9-2 0,-13 1 329,0 0 0,0-1 1,-1 1-1,1-1 0,-1 0 1,1-1-1,-1 1 0,0-1 1,0 0-1,-1 0 0,6-6 1,29-53-2231,-15 17 1529</inkml:trace>
</inkml:ink>
</file>

<file path=ppt/ink/ink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1:58:55.833"/>
    </inkml:context>
    <inkml:brush xml:id="br0">
      <inkml:brushProperty name="width" value="0.05" units="cm"/>
      <inkml:brushProperty name="height" value="0.05" units="cm"/>
    </inkml:brush>
  </inkml:definitions>
  <inkml:trace contextRef="#ctx0" brushRef="#br0">731 227 208,'12'-13'286,"1"0"0,-2-1 1,16-23-1,-24 32-62,0 0 1,-1-1-1,1 1 0,-1 0 1,-1-1-1,1 1 1,-1-1-1,0 0 1,0 1-1,0-1 0,-1 0 1,0 0-1,0 1 1,0-1-1,-2-6 1,1 9-14,0 1 0,0-1 0,0 1 1,0-1-1,0 1 0,-1-1 0,1 1 0,-1 0 1,0 0-1,0 0 0,1 0 0,-1 0 1,0 0-1,-1 1 0,1-1 0,0 1 0,0-1 1,-1 1-1,1 0 0,-1 0 0,1 0 1,-5-1-1,-3-1 379,0 1 1,1 0-1,-1 0 1,0 1-1,-11 1 1,3-1-51,0 2 0,0 0 0,0 0 0,0 2 0,1 0 0,0 2 0,-1-1 0,1 2 0,1 1 0,-1 0 0,1 0 0,0 2 1,-28 20-1,15-6-214,0 1 0,2 1 1,1 2-1,-32 41 1,45-51-292,1 0 0,1 1 1,1 1-1,1-1 0,0 1 0,1 1 1,1-1-1,1 2 0,-4 24 0,9-37-43,0-1-1,0 0 1,1 0-1,0 1 1,1-1-1,0 0 1,0 1-1,0-1 1,1 0-1,0 0 1,0 0-1,1 0 0,0-1 1,0 1-1,0-1 1,6 7-1,-6-9-77,1 1-1,0-1 0,0 0 0,0 0 0,0-1 1,1 1-1,0-1 0,-1 0 0,1 0 0,1 0 1,-1-1-1,0 0 0,0 0 0,1 0 1,-1-1-1,1 0 0,0 0 0,-1 0 0,11 0 1,4-3-300,-1 0 0,0 0 0,-1-2 0,1-1 0,0 0 0,-1-1 0,0-1 0,-1-1 0,0 0 0,0-1 0,0-1 0,-1-1 0,-1 0 0,21-19 0,-19 15 272,17-18 28,-33 32 139,0 0 1,0 0 0,-1 0-1,1 0 1,0 0 0,0 0-1,-1 0 1,1 0 0,-1 0-1,1 0 1,-1 0 0,1-1 0,-1 1-1,0 0 1,1 0 0,-1-1-1,0 1 1,0 0 0,0 0-1,0-1 1,0 1 0,0 0-1,0 0 1,-1-1 0,0-1 0,0 2 138,-1 1 1,0-1 0,1 1 0,-1-1 0,0 1-1,0 0 1,0-1 0,1 1 0,-1 0 0,0 0 0,0 1-1,0-1 1,1 0 0,-1 0 0,0 1 0,0-1 0,-2 2-1,-10 4 521,-1 0-1,1 1 1,0 1-1,0 0 0,1 1 1,0 1-1,1 0 1,-18 18-1,2-3 381,-26 21 695,3 3-1,-83 101 1,119-131-1785,-15 20 0,1 1-1,1 0 1,3 2 0,-26 57-1,46-86-2,1 0 0,0 0 0,0 1 0,1 0-1,1 0 1,1-1 0,0 1 0,1 21 0,1-25-1,0 0 1,1 0 0,1 0 0,0 0 0,0-1 0,1 1 0,0-1 0,0 0 0,1 0-1,1 0 1,-1-1 0,1 1 0,8 6 0,-4-5-27,1 0 1,0-1-1,1 0 0,0-1 1,0 0-1,1-1 1,0-1-1,0 0 0,0 0 1,1-1-1,0-1 0,0 0 1,0-2-1,0 1 0,1-1 1,27-1-1,-1-2-263,0-1 0,0-2 1,0-2-1,70-20 0,-82 17-535,-1-1 1,0-2 0,-1-1-1,-1-1 1,0-1 0,0-1-1,-2-1 1,0-1-1,-1-2 1,-1 0 0,27-32-1,-41 42 193,-1 0-1,-1-1 0,0 0 0,0 0 1,-1 0-1,-1 0 0,0-1 0,4-16 1,-6 20 6,-1 0 0,0 0 0,0 0 1,-1 0-1,0 0 0,0 0 1,-1 0-1,0 0 0,0 0 0,-1 0 1,0 0-1,0 1 0,-6-13 1,-6-10-1651,11-5 291</inkml:trace>
</inkml:ink>
</file>

<file path=ppt/ink/ink14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9:47.774"/>
    </inkml:context>
    <inkml:brush xml:id="br0">
      <inkml:brushProperty name="width" value="0.05" units="cm"/>
      <inkml:brushProperty name="height" value="0.05" units="cm"/>
    </inkml:brush>
  </inkml:definitions>
  <inkml:trace contextRef="#ctx0" brushRef="#br0">11 174 448,'15'-47'970,"9"-30"866,-18 28 4344,-6 69-4596,1 35 1436,-3-1 0,-10 64 1,-5-7-416,-3 126 0,15-61-3612,5-1-8079,0-158 7598,11-43-8292,-6 17 8925,11-20-681</inkml:trace>
</inkml:ink>
</file>

<file path=ppt/ink/ink14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9:48.110"/>
    </inkml:context>
    <inkml:brush xml:id="br0">
      <inkml:brushProperty name="width" value="0.05" units="cm"/>
      <inkml:brushProperty name="height" value="0.05" units="cm"/>
    </inkml:brush>
  </inkml:definitions>
  <inkml:trace contextRef="#ctx0" brushRef="#br0">0 12 1008,'20'-12'945,"-3"12"207,-7 12 209,-5 9 224,-5 16 160,0 3-49,0 2-143,0 4-512,0-2-529,0-3-240,0-9-400,0-7-705,0-4-591,0-5-449,0-26-3938,0-5 4515</inkml:trace>
</inkml:ink>
</file>

<file path=ppt/ink/ink14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9:48.445"/>
    </inkml:context>
    <inkml:brush xml:id="br0">
      <inkml:brushProperty name="width" value="0.05" units="cm"/>
      <inkml:brushProperty name="height" value="0.05" units="cm"/>
    </inkml:brush>
  </inkml:definitions>
  <inkml:trace contextRef="#ctx0" brushRef="#br0">45 228 496,'-7'-29'801,"6"23"-502,0 1 0,-1 0 0,1-1 0,-1 1 0,0 0 1,-1 0-1,-3-6 0,4 8 147,-1-1 1,1 1-1,0-1 1,0 1-1,0-1 1,0 0 0,1 0-1,-2-7 1,3 11-404,-1-1 1,1 1 0,0-1 0,1 0-1,-1 1 1,0-1 0,0 1-1,0-1 1,0 0 0,0 1-1,1-1 1,-1 1 0,0-1-1,0 1 1,1-1 0,-1 1 0,0-1-1,1 1 1,-1-1 0,1 1-1,-1-1 1,0 1 0,2-1-1,22-4-948,69 3-709,-44-1 1489,0 3 1,64 8-1,-81-1 290,0 1-1,60 25 1,-58-19 1447,67 17 1,-81-28 487,-1 0-1,0-2 1,23 0 0,-41-2-2033,0 1 0,0-1 0,0 1 0,0-1 0,0 1 0,0-1 0,0 0 0,0 0 0,0 0 0,0 1 0,0-1 0,0 0 0,-1 0 0,1 0 0,0 0 0,-1 0 0,1 0 0,-1-1 0,1 1 0,-1 0 0,1 0 0,-1 0 0,0 0 0,1-1 0,-1 1 0,0 0 0,0 0 0,0-2 0,2-38 811,-2 39-781,0-4 9,0 1 0,0-1 0,-1 0 0,0 1 0,0-1 0,-1 1 0,1-1-1,-1 1 1,0 0 0,-1 0 0,1 0 0,-1 0 0,0 0 0,0 0 0,-1 1 0,1-1 0,-1 1-1,0 0 1,0 0 0,-1 1 0,1-1 0,-7-3 0,9 6 32,1 0 0,-1 0-1,1 0 1,-1 0 0,1 0 0,-1 0 0,0 1-1,1-1 1,-1 1 0,0-1 0,1 1 0,-1 0-1,0 0 1,0-1 0,1 1 0,-1 0 0,0 1-1,0-1 1,0 0 0,1 0 0,-1 1 0,0-1-1,1 1 1,-1 0 0,0-1 0,1 1 0,-1 0-1,1 0 1,-1 0 0,1 0 0,0 0 0,-1 0-1,1 1 1,-2 2 0,-5 4 135,1 1 1,0 1-1,0 0 0,-6 12 0,8-14-40,-24 44 621,-37 89 0,57-117-668,0 1 0,2 0 0,1 0 0,1 0-1,2 1 1,-2 35 0,5-43-385,-1-5-635,1 0 0,0 0 0,1 0 0,1 0 0,5 21 0,-7-32 681,1-1-1,-1 0 1,1 1 0,0-1-1,-1 1 1,1-1 0,0 0-1,0 0 1,0 1 0,0-1-1,0 0 1,0 0 0,0 0-1,0 0 1,1 0 0,-1 0-1,0-1 1,1 1 0,-1 0-1,0 0 1,4 0 0,-2-1-14,0 0 0,0 0 0,0 0 0,0-1 0,0 1 0,-1-1 0,1 0 0,0 0 0,0 0 0,0 0 0,0 0 0,-1-1 0,1 1 0,-1-1 0,5-3 0,4-3-1901,-1 0 0,0-1-1,0 0 1,13-17 0,-4 1-440,-2 0 1,18-36-1,-10 14 790</inkml:trace>
</inkml:ink>
</file>

<file path=ppt/ink/ink14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9:48.780"/>
    </inkml:context>
    <inkml:brush xml:id="br0">
      <inkml:brushProperty name="width" value="0.05" units="cm"/>
      <inkml:brushProperty name="height" value="0.05" units="cm"/>
    </inkml:brush>
  </inkml:definitions>
  <inkml:trace contextRef="#ctx0" brushRef="#br0">1 109 496,'19'-27'697,"-15"22"-203,1 0-1,-1 0 0,-1 0 0,1-1 1,-1 1-1,0-1 0,0 0 0,-1 0 1,0 0-1,3-12 1747,-2 26 1372,4 22-738,-3-6-1038,-1 0-1,0 30 0,-5 54 188,-1-23-1506,2-43-435,0-24-524,1 1-1,3 33 1,-3-51 284,0-1 1,0 1-1,0-1 1,0 1-1,0 0 1,0-1 0,0 1-1,0-1 1,0 1-1,0-1 1,1 1 0,-1 0-1,0-1 1,0 1-1,1-1 1,-1 1-1,0-1 1,1 1 0,-1-1-1,0 1 1,1-1-1,-1 0 1,1 1-1,-1-1 1,1 1 0,-1-1-1,1 0 1,-1 1-1,1-1 1,-1 0-1,1 0 1,-1 0 0,1 1-1,-1-1 1,1 0-1,0 0 1,18-15-3466,11-35 542,13-68 693,-25 64 2422,28-57 0,-40 98 456,1-1-1,1 2 0,0-1 0,1 1 0,0 0 0,0 1 1,2 0-1,-1 0 0,15-10 0,-23 20-335,-1 0 0,1 0-1,0 0 1,-1 0 0,1 0 0,0 0 0,0 0 0,0 1-1,0-1 1,0 1 0,0-1 0,0 1 0,0 0-1,0-1 1,0 1 0,0 0 0,0 1 0,0-1 0,0 0-1,0 0 1,0 1 0,-1-1 0,1 1 0,0 0-1,0 0 1,0 0 0,0-1 0,-1 1 0,1 1 0,0-1-1,-1 0 1,1 0 0,-1 1 0,1-1 0,-1 1-1,0-1 1,0 1 0,0 0 0,1-1 0,-2 1-1,1 0 1,1 3 0,4 5 428,-2 1-1,1 0 1,-1 0-1,-1 0 1,0 0-1,1 13 1,2 40 198,-3 1-1,-2 0 1,-13 97 0,9-88-2724,4-44-2768,10-49-11651</inkml:trace>
</inkml:ink>
</file>

<file path=ppt/ink/ink14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9:49.107"/>
    </inkml:context>
    <inkml:brush xml:id="br0">
      <inkml:brushProperty name="width" value="0.05" units="cm"/>
      <inkml:brushProperty name="height" value="0.05" units="cm"/>
    </inkml:brush>
  </inkml:definitions>
  <inkml:trace contextRef="#ctx0" brushRef="#br0">120 26 1088,'2'-10'702,"0"-5"390,-1 22 3976,-3 16-2954,-1-1-1,0 0 0,-2 0 0,-9 27 1,-11 52 2198,3 222 1144,22-106-9365,1-84-6485,-8-130 4154,-14-3 3546,18 0 1416,-17 0-2476</inkml:trace>
</inkml:ink>
</file>

<file path=ppt/ink/ink14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9:49.442"/>
    </inkml:context>
    <inkml:brush xml:id="br0">
      <inkml:brushProperty name="width" value="0.05" units="cm"/>
      <inkml:brushProperty name="height" value="0.05" units="cm"/>
    </inkml:brush>
  </inkml:definitions>
  <inkml:trace contextRef="#ctx0" brushRef="#br0">11 323 1441,'-5'-18'4245,"4"16"-3916,0 1 0,0 0 0,1 0 0,-1-1 0,1 1 1,-1 0-1,1-1 0,0 1 0,-1-1 0,1 1 0,0 0 0,0-1 1,0 1-1,0-1 0,0 1 0,0-1 0,1 1 0,-1 0 0,0-1 1,1 1-1,-1 0 0,1-1 0,-1 1 0,1 0 0,0 0 1,-1-1-1,1 1 0,1-1 0,7-8 801,-1 1 0,2 0 1,-1 0-1,17-10 0,50-28 257,-2 0-3364,55-46-12560,-102 72 11663</inkml:trace>
</inkml:ink>
</file>

<file path=ppt/ink/ink14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9:49.774"/>
    </inkml:context>
    <inkml:brush xml:id="br0">
      <inkml:brushProperty name="width" value="0.05" units="cm"/>
      <inkml:brushProperty name="height" value="0.05" units="cm"/>
    </inkml:brush>
  </inkml:definitions>
  <inkml:trace contextRef="#ctx0" brushRef="#br0">4 348 1265,'-1'28'1328,"0"-20"-555,0-1 0,1 1 0,0-1 0,0 1 0,1 0 0,2 10 0,-2-17-451,0 1 0,0-1 0,0 0 0,0 0 0,0 0 0,0 0 0,1 0 0,-1 0 1,0 0-1,0 0 0,1-1 0,-1 1 0,1 0 0,-1-1 0,1 1 0,-1-1 0,1 0 0,-1 1 0,1-1 1,-1 0-1,1 0 0,-1 0 0,1 0 0,-1 0 0,1 0 0,-1-1 0,1 1 0,-1 0 0,1-1 1,-1 1-1,1-1 0,1-1 0,47-18 4445,22-21-1499,-55 29-4094,0 0-1,0-1 1,24-26-1,-32 30 321,-1 0 0,-1-1-1,0 0 1,0 0 0,-1-1-1,0 0 1,-1 0 0,0-1-1,-1 1 1,0-1 0,-1 0-1,0 0 1,-1 0 0,1-16-1,-2 10 400,1 6 376,-1 0 0,0-1-1,-1 0 1,-1 1 0,0-1 0,-3-13-1,4 25-163,-1 0-1,1 0 0,-1 0 1,0 1-1,1-1 0,-1 0 1,0 0-1,0 0 0,1 1 1,-1-1-1,0 0 0,0 1 1,0-1-1,0 0 0,0 1 1,0 0-1,0-1 0,0 1 1,0-1-1,0 1 0,0 0 1,0 0-1,0 0 0,0 0 0,0-1 1,0 1-1,0 1 0,0-1 1,-1 0-1,1 0 0,0 0 1,0 0-1,0 1 0,0-1 1,0 1-1,0-1 0,0 1 1,0-1-1,0 1 0,1-1 1,-1 1-1,0 0 0,0-1 1,0 1-1,0 1 0,-39 35 3264,27-20-2691,0 1 0,2 0 0,0 1 0,1 0 0,-10 27 0,15-33-378,1 0 1,0 1 0,0 0 0,2 0-1,0 0 1,0 0 0,2 0 0,-1 0-1,3 15 1,-2-24-300,1 0 0,0-1 0,0 1 0,0-1 0,1 0 0,-1 1 0,1-1 0,0 0 0,0 0 0,1 0 0,-1 0 0,1-1 0,0 1 0,0 0 0,0-1 0,0 0 0,1 0 0,-1 0 0,6 3 0,-2-3 0,-1 1 0,1-2 0,1 1 0,-1-1 0,0 0 0,0 0 0,1-1 0,-1 0 0,1-1 0,14 0 0,-1-1 0,0-2 0,0 0 0,-1-2 0,0 0 0,0-1 0,0-1 0,35-18 0,-17 1-15,49-39 0,-50 35-308,55-32 1,-70 41-2301,-12 10-3157</inkml:trace>
</inkml:ink>
</file>

<file path=ppt/ink/ink14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9:55.770"/>
    </inkml:context>
    <inkml:brush xml:id="br0">
      <inkml:brushProperty name="width" value="0.05" units="cm"/>
      <inkml:brushProperty name="height" value="0.05" units="cm"/>
    </inkml:brush>
  </inkml:definitions>
  <inkml:trace contextRef="#ctx0" brushRef="#br0">135 0 64,'0'0'7873,"0"6"-7671,0 20 5852,1 156 200,8 88-3213,10 286 2452,-18-489-6488,-1-64-208,-30-3-14964,-20 0 9595,-26 0 5972,97 21 2046,-18-19-1275,0 0-1,0-1 1,0 1-1,0 1 1,-1-1-1,1 0 1,-1 1-1,1-1 1,-1 1-1,0 0 1,2 3 0,26 50 2929,-23-37-2241,-4-15-510,-1 1 0,-1-1 0,1 1 1,0 0-1,-1-1 0,0 1 0,0 0 0,0 8 6697,-1-50-9114,0 19 1002,1 14 914,0 0 0,-1 0 0,0 0 0,0 0 0,0 1 0,0-1 0,-1 0 0,1 0 0,-1 0 0,0 0 0,0 1 0,0-1 1,-1 0-1,1 1 0,-4-6 0,-19-23-318,23 29 435,0 1 0,0-1 0,0 1 0,-1-1 0,1 1 0,-1 0 0,0 0 0,1 0 0,-1 0 0,0 0 1,0 0-1,-1 0 0,1 1 0,0-1 0,0 1 0,-1 0 0,1-1 0,-1 1 0,1 0 0,-1 1 0,0-1 0,1 0 0,-1 1 0,0-1 0,1 1 0,-1 0 0,-3 0 0,4-12-178,2 12 288,0 0 0,0 0 0,0 1 0,0-1 0,1 0 0,-1 0-1,0 0 1,0 0 0,0 0 0,0 0 0,0 0 0,1 0 0,-1 0 0,0 0 0,0 0-1,0 1 1,1-1 0,-1 0 0,0 0 0,0 0 0,0 0 0,0 0 0,1 0-1,-1-1 1,0 1 0,0 0 0,0 0 0,0 0 0,1 0 0,-1 0 0,0 0 0,0 0-1,0 0 1,0 0 0,1 0 0,-1 0 0,0-1 0,0 1 0,0 0 0,0 0 0,0 0-1,0 0 1,1 0 0,-1-1 0,0 1 0,0 0 0,0 0 0,0 0 0,0 0 0,0-1-1,0 1 1,0 0 0,0 0 0,0 0 0,0-1 0,0 1 0,0 0 0,0 0 0,0 0-1,0 0 1,0-1 0,0 1 0,0 0 0,0 0 0,0 0 0,0 0 0,-1-1 0,17 16 899,-2-1 0,0 2 0,-1 0 0,0 1 0,-1 0 0,14 29 0,-11-20-508,1 0 0,27 32 1,-25-32-448,-8-12 596,-9-15-602,0 0-1,0 1 1,0-1 0,0 0 0,-1 0 0,1 0-1,0 1 1,0-1 0,-1 0 0,1 0 0,-1 0 0,1 0-1,-1 0 1,1 0 0,-1-1 0,1 1 0,-1 0 0,0-1-1,125-335-2509,-120 323 2494,1-1 0,1 2-1,16-27 1,-22 39 467,-3 18 278,-4-4-548,-1 1 0,-1-1 0,0 0 0,0-1 0,-1 1-1,-18 17 1,-74 66 871,75-73-870,-77 74-184,63-57-2823,37-39 1682,0 0 1,0 0-1,0-1 1,0 1 0,0-1-1,-1 0 1,1 1-1,0-1 1,0-1 0,0 1-1,0 0 1,0-1-1,0 0 1,-4-1 0,-8-11-2903</inkml:trace>
</inkml:ink>
</file>

<file path=ppt/ink/ink14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9:57.615"/>
    </inkml:context>
    <inkml:brush xml:id="br0">
      <inkml:brushProperty name="width" value="0.05" units="cm"/>
      <inkml:brushProperty name="height" value="0.05" units="cm"/>
    </inkml:brush>
  </inkml:definitions>
  <inkml:trace contextRef="#ctx0" brushRef="#br0">2556 38 64,'3'0'-15,"-1"0"82,1 0 1,-1 0-1,0 0 0,1 0 0,-1 0 0,1 0 0,-1 0 1,0-1-1,1 1 0,-1-1 0,0 0 0,0 0 0,1 1 1,-1-2-1,0 1 0,0 0 0,0 0 0,0-1 0,3-3 1743,-53-2 5752,-34 3-2263,5 1-2257,-246-4 3175,226 7-3995,51 2-105,-80 15-1,99-12-1457,-70 16-457,-97 33-1,138-37-206,-313 108 5,315-108 0,-220 77 0,231-76 0,1 1 0,1 3 0,1 1 0,-45 34 0,20 0 0,1 3 0,-72 89 0,-40 74 0,171-217 0,1 0 0,-1 0 0,1 1 0,0 0 0,1 0 0,0 0 0,0 0 0,0 0 0,1 1 0,0-1 0,-1 13 0,1-2 0,1 0 0,1 0 0,3 35 0,-1-46 0,-1 0 0,1 1 0,0-1 0,1 0 0,0 0 0,0-1 0,0 1 0,1-1 0,0 1 0,0-1 0,1 0 0,0-1 0,0 1 0,0-1 0,0 0 0,1 0 0,0 0 0,0-1 0,0 0 0,9 4 0,5 2 0,0-1 0,1-1 0,0-1 0,0-1 0,30 5 0,4 2 0,-34-8 0,-1-1 0,1 0 0,33 1 0,222 5 0,-248-10 0,427-16 0,-85-43 0,-290 40 0,-1-4 0,116-52 0,126-76 0,-242 113 0,-31 16 0,63-40 0,-95 51 0,0 0 0,-1-2 0,0 0 0,-1 0 0,0-1 0,-2-1 0,17-24 0,169-279 0,-192 309 0,0-1 0,-1 0 0,0 0 0,-1-1 0,0 1 0,-1-1 0,0 0 0,-1 0 0,0 0 0,0 0 0,-1-21 0,-1 23 0,0 0 0,-1 0 0,0-1 0,0 1 0,-1 0 0,0 0 0,-1 0 0,0 1 0,0-1 0,-1 0 0,0 1 0,-1 0 0,0 0 0,0 0 0,0 1 0,-1 0 0,0 0 0,-1 0 0,1 1 0,-14-10 0,5 8-404,1 2-1,-1-1 1,0 2-1,-1 0 1,1 1 0,-1 1-1,0 0 1,0 1-1,0 0 1,-29 2 0,15-1-1599,-58-9-1,60 4-2496,0-1 0,1-2 0,-30-12 0,31 6 1662</inkml:trace>
</inkml:ink>
</file>

<file path=ppt/ink/ink14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9:58.154"/>
    </inkml:context>
    <inkml:brush xml:id="br0">
      <inkml:brushProperty name="width" value="0.05" units="cm"/>
      <inkml:brushProperty name="height" value="0.05" units="cm"/>
    </inkml:brush>
  </inkml:definitions>
  <inkml:trace contextRef="#ctx0" brushRef="#br0">131 31 432,'-20'-14'770,"18"13"-303,0-1 1,0 0-1,0 1 1,0-1-1,-1 1 1,1 0-1,0 0 1,-1 0-1,1 0 1,-1 0-1,1 0 1,-1 1-1,1-1 1,-6 1-1,6 22 2716,3 47 311,0 10-1020,-12 99-1,7-100-2481,4-60-1614,0 1-1,-2-1 0,-6 32 0,7-48 1230,1 0 31,0 0-1,0 0 0,0 0 0,-1 0 1,1 0-1,-1 0 0,0 0 1,1 0-1,-1 0 0,0-1 0,0 1 1,0 0-1,0-1 0,0 1 1,0 0-1,-1-1 0,1 0 1,-1 1-1,1-1 0,-1 0 0,1 0 1,-1 1-1,0-1 0,1-1 1,-1 1-1,0 0 0,0 0 0,-3 0 1,-4-1-833</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1:49:51"/>
    </inkml:context>
    <inkml:brush xml:id="br0">
      <inkml:brushProperty name="width" value="0.05" units="cm"/>
      <inkml:brushProperty name="height" value="0.05" units="cm"/>
    </inkml:brush>
  </inkml:definitions>
  <inkml:trace contextRef="#ctx0" brushRef="#br0">313 44 192,'13'-10'776,"8"-1"-236,-19 10-330,0-1 1,0 0-1,0 1 1,0 0-1,1-1 1,-1 1 0,0 0-1,1 0 1,-1 0-1,1 0 1,-1 1-1,1-1 1,6-7 6093,-9 18-5791,0 42 1144,-2 0 1,-10 63-1,-205 816 3350,138-622-4780,65-243-457,-4 15-4614,1-81-2298,1-20 3903,5-14 611</inkml:trace>
</inkml:ink>
</file>

<file path=ppt/ink/ink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1:58:56.194"/>
    </inkml:context>
    <inkml:brush xml:id="br0">
      <inkml:brushProperty name="width" value="0.05" units="cm"/>
      <inkml:brushProperty name="height" value="0.05" units="cm"/>
    </inkml:brush>
  </inkml:definitions>
  <inkml:trace contextRef="#ctx0" brushRef="#br0">386 199 1056,'17'-56'1419,"7"-24"1271,-1 17 11076,-23 81-8138,-1-4-5402,-6 15 1460,-1-1 0,-2 0 0,-21 46 0,-2 2-677,-155 461-770,161-455-249,1-4 18,-4 8-47,3 1 0,-19 117 0,42-131-2011,5-25-2985,0-6-4026,-4-30 3647,-8-11 687</inkml:trace>
</inkml:ink>
</file>

<file path=ppt/ink/ink15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9:58.498"/>
    </inkml:context>
    <inkml:brush xml:id="br0">
      <inkml:brushProperty name="width" value="0.05" units="cm"/>
      <inkml:brushProperty name="height" value="0.05" units="cm"/>
    </inkml:brush>
  </inkml:definitions>
  <inkml:trace contextRef="#ctx0" brushRef="#br0">3 265 656,'-3'-17'10194,"18"17"-9092,22-1-228,0-1-1,0-2 1,48-11-1,-45 5-1674,-1-3 0,68-31 0,-51 16-3116,75-55-1,-104 65 3336,-19 14 614,-1 0-1,1 0 1,0 1-1,0 0 1,0 0 0,0 0-1,10 0 1,-16 2 129,1 0 0,0 1 0,0-1-1,0 1 1,0 0 0,0 0 0,0 0 0,0 0 0,0 1 0,0-1 0,0 1 0,0 0 0,0 0 0,0 0 0,-1 0 0,1 0-1,0 1 1,-1-1 0,1 1 0,-1-1 0,1 1 0,2 3 0,4 8 832,0 1-1,-1 0 1,-1 0 0,0 0-1,-1 1 1,-1 0-1,0 0 1,3 23 0,0 16-1565,-6-2-5261,-22-50-985,18-2 5987,-12 0-868</inkml:trace>
</inkml:ink>
</file>

<file path=ppt/ink/ink15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09:59.431"/>
    </inkml:context>
    <inkml:brush xml:id="br0">
      <inkml:brushProperty name="width" value="0.05" units="cm"/>
      <inkml:brushProperty name="height" value="0.05" units="cm"/>
    </inkml:brush>
  </inkml:definitions>
  <inkml:trace contextRef="#ctx0" brushRef="#br0">33 454 512,'-10'-13'586,"8"10"-339,0 0-1,-1 1 1,1-1 0,0 0 0,1-1 0,-1 1-1,1 0 1,-1 0 0,1-1 0,0 1-1,0-1 1,0 1 0,1-1 0,-1-4 0,1 7-285,0 0 0,0 1 1,1-1-1,-1 0 1,0 1-1,1-1 1,-1 0-1,0 1 1,1-1-1,-1 1 0,1-1 1,-1 1-1,1-1 1,-1 1-1,1-1 1,-1 1-1,1-1 1,-1 1-1,1 0 1,0-1-1,-1 1 0,1 0 1,0 0-1,-1-1 1,1 1-1,0 0 1,-1 0-1,2 0 1,26-4-816,-19 3 449,14-1 152,1 0-1,-1 2 0,1 0 1,0 2-1,-1 0 0,33 8 1,-31-3 702,1 1 0,-2 1 0,1 2 0,-1 0 0,34 22 0,-51-28 461,1 0 1,0-1-1,0 0 1,0 0-1,1-1 1,-1 0 0,1 0-1,11 1 1,-18-4-695,1 1 0,-1-1 1,0-1-1,1 1 0,-1 0 0,1 0 1,-1-1-1,1 1 0,-1-1 0,0 0 1,1 0-1,-1 0 0,0 0 1,0 0-1,0-1 0,0 1 0,4-3 1,-4 1-378,1 0 1,-1 0 0,0 0-1,0 0 1,0 0 0,0 0 0,0-1-1,-1 1 1,2-5 0,0 0-165,-1 0-1,0-1 1,0 1 0,-1-1 0,0 1 0,-1-1-1,0 0 1,0 1 0,-1-1 0,-2-10 0,3 17 409,-1-1 1,0 1 0,1 0 0,-1 0 0,0-1-1,0 1 1,0 0 0,-1 0 0,1 0 0,0 0-1,-1 0 1,1 0 0,-1 1 0,0-1 0,1 0-1,-1 1 1,0-1 0,0 1 0,0 0 0,0-1-1,-1 1 1,1 0 0,0 0 0,0 1 0,-1-1-1,1 0 1,0 1 0,-1-1 0,1 1-1,0 0 1,-1 0 0,1 0 0,-1 0 0,1 0-1,0 1 1,-1-1 0,1 1 0,0-1 0,-1 1-1,1 0 1,-2 1 0,0 0 50,1-1 0,-1 1 1,1 1-1,0-1 0,0 0 0,0 1 0,0-1 1,1 1-1,-1 0 0,1 0 0,-1 0 1,1 0-1,0 1 0,0-1 0,-2 7 0,0-3-4,1 0 0,1 1 0,0-1-1,0 0 1,0 1 0,1-1 0,-1 11 0,0 21 158,1-29-424,-1 0 1,2 1-1,0-1 0,0 0 1,1 1-1,0-1 1,0 0-1,1 1 1,1-1-1,5 13 0,-8-22-40,1 0 0,0 0-1,0 0 1,-1 1 0,1-1 0,0 0-1,0 0 1,0-1 0,1 1-1,-1 0 1,0 0 0,0 0 0,0-1-1,0 1 1,1-1 0,-1 1-1,0-1 1,1 1 0,-1-1 0,0 0-1,1 0 1,-1 1 0,1-1-1,-1 0 1,0 0 0,1-1 0,-1 1-1,0 0 1,1 0 0,-1-1-1,1 1 1,-1 0 0,0-1 0,0 0-1,1 1 1,-1-1 0,0 0 0,0 1-1,0-1 1,0 0 0,0 0-1,0 0 1,0 0 0,2-2 0,3-3-328,-1 0 1,1-1 0,-1 0 0,0 1-1,7-15 1,-3-1 302,-1-1 0,0 0 0,-2 0 0,-1-1 0,4-30 0,-6 35 337,14-89 2866,-17 108-2873,0-1 0,0 1 1,0 0-1,0-1 0,-1 1 1,1-1-1,0 1 0,0 0 1,0-1-1,0 1 1,0 0-1,0-1 0,0 1 1,0 0-1,1-1 0,-1 1 1,0 0-1,0-1 0,0 1 1,0 0-1,0-1 1,1 1-1,-1 0 0,0-1 1,0 1-1,0 0 0,1-1 1,-1 1-1,0 0 0,0 0 1,1-1-1,-1 1 0,0 0 1,1 0-1,-1 0 1,0 0-1,1-1 0,-1 1 1,0 0-1,1 0 0,-1 0 1,0 0-1,1 0 0,-1 0 1,1 0-1,-1 0 1,0 0-1,1 0 0,-1 0 1,0 0-1,1 0 0,-1 0 1,0 0-1,1 0 0,0 1 1,18 23 2799,10 39-954,-25-50-1831,15 33 611,-18-44-841,1-1 0,-1 1 1,0-1-1,0 1 0,1-1 0,-1 0 0,1 1 0,-1-1 0,1 0 1,0 0-1,0 0 0,-1 0 0,1-1 0,0 1 0,0 0 0,0-1 0,0 1 1,-1-1-1,1 0 0,0 0 0,4 0 0,-4 0-141,0 0 1,0-1-1,1 0 0,-1 0 0,0 1 1,0-1-1,0-1 0,0 1 0,0 0 1,0 0-1,-1-1 0,1 1 0,0-1 1,-1 1-1,1-1 0,-1 0 1,3-3-1,26-43-1676,-13 20 1175,2 6 588,0 1 1,1 1 0,36-28-1,-35 30 165,-5 7-2,-14 10 50,0-1 0,0 1 0,0-1-1,0 1 1,-1-1 0,1 0 0,0 0 0,-1 1-1,1-1 1,-1-1 0,1 1 0,-1 0-1,0 0 1,1-4 0,12-10-42,-13 15-33,0 1-1,0-1 1,0 0 0,0 0-1,0 0 1,-1 0-1,1 0 1,0 0-1,0 0 1,-1 0 0,1 0-1,-1 0 1,1 0-1,-1-1 1,1 1 0,-1 0-1,1 0 1,-1 0-1,0-1 1,0 1-1,0-2 1,5-76 3471,-9 82-3107,2 0 0,-1 1 0,0-1 0,1 1 0,0 0 0,-4 7 0,6-10-258,-6 13 187,2 0-1,-1 0 1,2 0-1,0 1 1,0 0-1,2-1 1,0 1-1,0 0 0,2 0 1,0 0-1,0-1 1,5 18-1,-5-28-223,1 1-1,0-1 0,0 0 0,1 0 1,-1 0-1,1 0 0,0-1 1,0 1-1,0-1 0,0 0 0,0 0 1,1 0-1,0 0 0,-1 0 1,1-1-1,0 1 0,0-1 0,6 2 1,37 9-2081,-2-12-9125,-61-12 4198,-5 7 5328</inkml:trace>
</inkml:ink>
</file>

<file path=ppt/ink/ink15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10:01.151"/>
    </inkml:context>
    <inkml:brush xml:id="br0">
      <inkml:brushProperty name="width" value="0.05" units="cm"/>
      <inkml:brushProperty name="height" value="0.05" units="cm"/>
    </inkml:brush>
  </inkml:definitions>
  <inkml:trace contextRef="#ctx0" brushRef="#br0">3364 17 64,'-12'7'157,"0"-1"-1,-1 0 1,0-1-1,0-1 1,0 0-1,-1-1 1,1 0-1,-27 2 1,38-5-19,1-1 0,0 1-139,1 0 0,0 0 0,-1 0 1,1 0-1,0 0 0,-1 0 0,1 0 0,-1 0 0,1 0 0,0 0 0,-1 0 0,1-1 1,0 1-1,-1 0 0,1 0 0,0 0 0,-1 0 0,1-1 0,0 1 0,0 0 0,-1 0 1,1-1-1,0 1 0,0 0 0,-1-1 0,1 1 0,0 0 0,0-1 0,0 1 1,0 0-1,-1-1 0,1 1 0,0 0 0,0-1 0,0 1 0,0 0 0,0-1 0,0 1 1,0 0-1,0-1 0,0 1 0,0-1 0,0 1 0,0 0 0,0-1 0,0 1 0,1 0 1,-1-1-1,0 1 0,0 0 0,0-1 0,0 1 0,1 0 0,-1-1 0,0 1 0,35-42-28,-35 41 282,0 1-1,0 0 0,1 0 1,-1 0-1,1-1 1,-1 1-1,0 0 0,1 0 1,-1 0-1,0 0 1,1 0-1,-1 0 1,1 0-1,-1 0 0,0 0 1,1 0-1,-1 0 1,1 0-1,-1 0 0,0 0 1,1 0-1,-1 0 1,0 0-1,1 0 1,-1 1-1,0-1 0,1 0 1,-1 0-1,0 0 1,2 1 756,-2 0-756,0-1-1,0 0 0,1 1 1,-1-1-1,0 0 1,0 1-1,0-1 1,1 0-1,-1 1 0,0 0 1,19 31 2813,12 40-1593,-11-9 1058,21 114-1,-38-153-2178,-2 0-1,-2 35 1,0-36-67,0 0 0,6 41 0,6-31-65,-10-32-196,0 0 1,-1 0-1,1-1 1,-1 1-1,0 0 1,1 0-1,-1 0 1,0 0-1,1 0 1,-1 0-1,0 0 1,0 0-1,0 0 1,0 0-1,0 0 1,0 0-1,0 0 1,0 2-1,-2-2-6,1 0 0,-1-1 0,0 1 0,1 0 0,-1 0-1,0-1 1,0 0 0,1 1 0,-1-1 0,0 0 0,0 1 0,1-1 0,-1 0 0,0 0-1,-3-1 1,-28 1 69,0 1 0,0 1 0,0 2 0,-36 10 0,-67 10 871,89-17 404,-74 19 0,-239 55 611,53-16-806,-34 10-1167,203-47 0,80-19 0,-111 3 0,19-3 0,-54 1 0,22 11 0,123-15 0,42-6 0,1 2 0,0 0 0,-1 1 0,1 0 0,-21 8 0,33-9 0,-13 6 0,-1-1 0,0 0 0,-1-2 0,1 0 0,-1-1 0,-23 2 0,-135 3 0,117-4-3149,46-3 1422,-1 0 0,1-1 0,-1-1 0,-28-3 0,40 2 808,0 0 1,0 0-1,1 0 1,-1-1-1,0 1 1,1-1-1,-1 1 1,1-1-1,-1 0 1,1 0-1,0 0 1,0 0-1,-4-5 0,-24-38-4844,16 22 5116,3-10 19,2 4 591,6 19-1167,4-7 16292,0 33-12351,-1 31 3223,10 22-1565,-7-48-3299,-1 0 1,0 0 0,-3 40 0,-1-14-760,0-26-334,-1-1-1,-1 1 1,-1-1-1,-1 0 0,-1 0 1,0-1-1,-2 0 1,-12 22-1,-17 42-5,-18 17 3,41-157-29811,3 42 28392</inkml:trace>
</inkml:ink>
</file>

<file path=ppt/ink/ink15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10:01.546"/>
    </inkml:context>
    <inkml:brush xml:id="br0">
      <inkml:brushProperty name="width" value="0.05" units="cm"/>
      <inkml:brushProperty name="height" value="0.05" units="cm"/>
    </inkml:brush>
  </inkml:definitions>
  <inkml:trace contextRef="#ctx0" brushRef="#br0">1 16 352,'1'-13'12409,"44"92"-3758,7 11-4176,-47-83-4255,4 7-52,0-1 0,1 0-1,0-1 1,1 0 0,0-1 0,17 13 0,-27-23-160,1 0 1,0-1-1,-1 1 0,1 0 1,0-1-1,-1 1 1,1-1-1,0 1 0,0-1 1,-1 0-1,1 0 1,0 0-1,0 0 0,-1 0 1,1 0-1,0 0 1,0-1-1,-1 1 0,1-1 1,0 1-1,-1-1 1,1 0-1,0 0 0,-1 1 1,1-1-1,-1 0 1,1 0-1,-1 0 0,0-1 1,1 1-1,-1 0 1,0-1-1,0 1 0,1-2 1,5-7-20,0 0 0,-2 0-1,1 0 1,4-13 0,-1 4-16,1 2-61,0 0 1,1 1-1,1 0 1,1 1 0,0 0-1,1 1 1,0 1 0,2 0-1,-1 1 1,1 0-1,21-10 1,-36 21-999,-32 20-16954,16-17 15271,4-2 477</inkml:trace>
</inkml:ink>
</file>

<file path=ppt/ink/ink15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10:03.099"/>
    </inkml:context>
    <inkml:brush xml:id="br0">
      <inkml:brushProperty name="width" value="0.05" units="cm"/>
      <inkml:brushProperty name="height" value="0.05" units="cm"/>
    </inkml:brush>
  </inkml:definitions>
  <inkml:trace contextRef="#ctx0" brushRef="#br0">124 317 432,'-60'-2'2024,"-3"-1"14750,89 3-14253,13 0-1046,172-2 2899,104-22-3137,-130-2-1203,253-5-1,-351 31-15,62 1 8,183-22-1,-122 10 39,-61 7-160,-95 1 40,-37 3 1,1 0-1,0-2 1,-1 0-1,30-8 1,97-38-337,175-49-756,-276 88 804,69-7 0,-44 13-7294,-99 0-6601,7 3 12265</inkml:trace>
</inkml:ink>
</file>

<file path=ppt/ink/ink15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10:04.327"/>
    </inkml:context>
    <inkml:brush xml:id="br0">
      <inkml:brushProperty name="width" value="0.05" units="cm"/>
      <inkml:brushProperty name="height" value="0.05" units="cm"/>
    </inkml:brush>
  </inkml:definitions>
  <inkml:trace contextRef="#ctx0" brushRef="#br0">162 224 112,'-7'-1'55,"-1"-1"1,1 0-1,0 0 0,0 0 0,0-1 1,0-1-1,0 1 0,1-1 0,-1 0 1,1 0-1,0-1 0,0 0 0,0 0 1,1 0-1,0-1 0,0 0 1,0 0-1,1 0 0,0-1 0,-6-11 1,2 3 126,7 13-134,-1 0 0,1 0 0,0 0 0,0 0 0,0 0 0,0 0 0,0 0 0,1-1 0,-1 1-1,1 0 1,-1-5 0,-10-46 2353,11 28 8135,0 53-3356,0-4-7258,45 524 8066,-11-238-5278,-28-237-2710,7 134 0,-13-199 0,2 13 0,-2-1 0,-1 1 0,0 0 0,-1-1 0,-2 1 0,0-1 0,-1 0 0,-11 30 0,15-49 0,0 0 0,0 1 0,0-1 0,1 0 0,-1 1 0,1-1 0,-1 0 0,1 1 0,-1-1 0,1 1 0,0-1 0,0 1 0,0-1 0,0 1 0,0-1 0,0 1 0,0-1 0,0 0 0,0 1 0,1-1 0,-1 1 0,1 1 0,0-2 0,0 0 0,0-1 0,0 1 0,0 0 0,1-1 0,-1 1 0,0-1 0,0 1 0,0-1 0,1 0 0,-1 1 0,0-1 0,0 0 0,0 0 0,1 0 0,-1 0 0,0 0 0,0 0 0,1 0 0,1-1 0,10-2 0,0 0 0,1-1 0,18-8 0,-25 9 0,187-83 0,17-6 0,464-136 0,-480 175 0,305-41 0,-319 73 0,248-41 0,-398 57 0,0 1 0,50 0 0,0 0 0,23-11 0,-49 12 0,0-2 0,0-3 0,103-28 0,14 6 0,-147 25 0,-1 2 0,1 0 0,0 2 0,0 1 0,27 3 0,16 0 0,30-3-13889,-125-16 729,19 11 11420,-8-5-2174</inkml:trace>
</inkml:ink>
</file>

<file path=ppt/ink/ink15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10:05.026"/>
    </inkml:context>
    <inkml:brush xml:id="br0">
      <inkml:brushProperty name="width" value="0.05" units="cm"/>
      <inkml:brushProperty name="height" value="0.05" units="cm"/>
    </inkml:brush>
  </inkml:definitions>
  <inkml:trace contextRef="#ctx0" brushRef="#br0">43 195 512,'-12'-6'447,"10"5"-269,0 0 0,0 0 0,0 0 0,-1 0 0,1 0 0,0 0 0,-1 0 0,1 1 0,-1-1 0,1 1 0,-4-1 0,6-8 2723,2-7 6342,2 14-8338,0 1 0,1-1 0,-1 1 0,0 0 0,1 1 0,-1-1-1,7 1 1,23-4 2074,335-90 1124,-286 78-4191,0 4 0,130-1 0,173 7 112,-385 6 630,-2 33 637,-26 32-731,19-48-403,1 0 0,0 1 0,1 0 0,1 0 0,-5 37 0,-1 506-157,25-451 0,-8-75 0,3 65 0,-11-84-2333,1-16 1855,1 1 1,-1 0-1,0-1 1,1 1-1,-1-1 1,0 1-1,1-1 0,-1 1 1,0-1-1,1 1 1,-1-1-1,0 0 1,0 1-1,0-1 1,0 0-1,1 0 1,-1 1-1,0-1 1,0 0-1,0 0 0,0 0 1,0 0-1,1 0 1,-1 0-1,0-1 1,0 1-1,-1 0 1,-10-1-2249,-14 1-2538,-3 0 961</inkml:trace>
</inkml:ink>
</file>

<file path=ppt/ink/ink15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10:05.631"/>
    </inkml:context>
    <inkml:brush xml:id="br0">
      <inkml:brushProperty name="width" value="0.05" units="cm"/>
      <inkml:brushProperty name="height" value="0.05" units="cm"/>
    </inkml:brush>
  </inkml:definitions>
  <inkml:trace contextRef="#ctx0" brushRef="#br0">62 0 160,'0'0'6376,"0"13"-2883,0 103 5259,0 1-4351,0 116-5880,-30-239-12997,14-9 11630,0-5 626</inkml:trace>
</inkml:ink>
</file>

<file path=ppt/ink/ink15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10:05.994"/>
    </inkml:context>
    <inkml:brush xml:id="br0">
      <inkml:brushProperty name="width" value="0.05" units="cm"/>
      <inkml:brushProperty name="height" value="0.05" units="cm"/>
    </inkml:brush>
  </inkml:definitions>
  <inkml:trace contextRef="#ctx0" brushRef="#br0">1 31 1185,'0'-1'366,"0"0"0,0 0 0,0-1 0,0 1 0,0 0 0,0-1 0,0 1 1,0 0-1,1 0 0,-1-1 0,0 1 0,1 0 0,-1 0 0,1 0 0,-1 0 1,1-1-1,0 1 0,-1 0 0,1 0 0,0 0 0,0 0 0,1-1 0,28-1 6618,-14 4-8441,8 2 1087,-21 10-1237,3 15-6346,0-17 6038,4-9 277</inkml:trace>
</inkml:ink>
</file>

<file path=ppt/ink/ink15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10:06.741"/>
    </inkml:context>
    <inkml:brush xml:id="br0">
      <inkml:brushProperty name="width" value="0.05" units="cm"/>
      <inkml:brushProperty name="height" value="0.05" units="cm"/>
    </inkml:brush>
  </inkml:definitions>
  <inkml:trace contextRef="#ctx0" brushRef="#br0">145 229 384,'0'0'2988,"-26"0"155,23 1-2834,0-1-1,0 1 1,0 0-1,0 0 1,0 1 0,0-1-1,0 1 1,0-1 0,0 1-1,1 0 1,-1 0 0,1 0-1,-1 1 1,1-1-1,0 0 1,0 1 0,0-1-1,0 1 1,-3 6 0,-2 3 1079,0 1 1,1 0 0,-6 16 0,5-5 192,0 0 0,1 0 1,2 1-1,0-1 0,0 42 0,5-66-1572,-1 1 0,0 0 0,0-1 1,1 1-1,-1 0 0,0-1 0,1 1 0,-1-1 0,1 1 0,-1-1 0,1 1 0,-1-1 1,1 1-1,-1-1 0,1 1 0,-1-1 0,1 0 0,0 1 0,-1-1 0,1 0 1,-1 1-1,1-1 0,0 0 0,-1 0 0,1 0 0,0 0 0,0 0 0,-1 0 0,1 0 1,0 0-1,0 0 0,27 0-40,-22 0-25,-3 0-32,0-1 0,1 1 0,-1-1-1,0 0 1,0 0 0,0 0 0,0 0-1,0-1 1,0 1 0,-1-1 0,1 0 0,0 0-1,-1 0 1,1 0 0,-1 0 0,0-1-1,0 1 1,0-1 0,0 1 0,2-5-1,6-8-777,-2 0 0,11-27 0,-9 21 64,23-64-1613,-3-1 0,21-99-1,-46 137 3785,-7 78-574,-3-17-609,1-1 1,1 1-1,0 0 0,1 0 0,0 0 1,1 1-1,0-1 0,1 0 1,1 1-1,0-1 0,0 0 0,2 0 1,0 0-1,0 0 0,1 0 1,9 18-1,-3-10-82,2 0 0,1-1-1,19 24 1,-28-39-171,0-1-1,0 1 1,0-1-1,1 0 1,0 0-1,-1 0 0,1-1 1,1 0-1,-1 0 1,0 0-1,1 0 1,0-1-1,-1 0 1,1 0-1,0-1 1,0 0-1,12 1 0,-14-1-170,-1-1 0,1 0 0,0 0 0,-1-1 0,1 1 0,0-1 0,-1 0 0,1 0 0,-1 0 0,1 0-1,-1-1 1,0 1 0,1-1 0,-1 0 0,0 0 0,0 0 0,0 0 0,0-1 0,-1 1 0,1-1 0,-1 0-1,1 0 1,-1 0 0,0 0 0,0 0 0,0 0 0,-1 0 0,1-1 0,-1 1 0,1-1 0,-1 1 0,-1-1-1,1 1 1,0-1 0,-1 0 0,1-3 0,1-20-907,-2-45 0,-1 30 4340,1 58-1048,4 1-1582,1 0-1,1-1 1,0 0-1,1 0 0,0 0 1,11 15-1,-17-30-623,-1 0-1,1 0 1,-1 1-1,1-1 1,0 0-1,0 0 1,0 0-1,-1 0 1,1 0-1,0 0 1,0 0-1,1 0 0,-1-1 1,0 1-1,0 0 1,0-1-1,0 1 1,1-1-1,-1 1 1,0-1-1,0 1 1,1-1-1,-1 0 1,0 0-1,1 0 1,-1 1-1,0-1 1,1-1-1,-1 1 0,0 0 1,1 0-1,-1 0 1,0-1-1,1 1 1,-1-1-1,0 1 1,0-1-1,0 1 1,3-2-1,-1-1-322,1 1 0,-1-1 0,0 0 0,0 0 0,0 0 0,0-1 0,-1 1 0,1 0 0,-1-1 0,0 0 0,3-6-1,17-57-1756,-19 52 2176,2-1-1,0 1 1,1 0-1,0 0 1,1 1-1,16-25 1,-22 38 56,-1 0 0,1 0 0,-1 0 0,1 1 0,0-1 0,-1 0 0,1 0 0,0 1 0,0-1 0,0 0 0,0 1 0,-1-1 0,1 1 1,0-1-1,0 1 0,0-1 0,0 1 0,0 0 0,0-1 0,0 1 0,0 0 0,0 0 0,0 0 0,1 0 0,-1 0 0,0 0 0,0 0 0,0 0 0,0 0 0,0 1 0,0-1 0,0 0 0,0 1 0,0-1 0,0 0 0,0 1 0,0-1 0,-1 1 1,1 0-1,0-1 0,0 1 0,0 0 0,-1-1 0,1 1 0,0 0 0,-1 0 0,1 0 0,0 0 0,-1 0 0,1 0 0,-1 0 0,0 0 0,1 0 0,0 1 0,3 8 606,1 0 0,-1 0 0,4 21 0,-4-17-347,21 74 1482,-23-81-2154,1-1 0,-1 1 0,2 0 0,-1-1 0,1 0 0,0 0 0,0 0 0,1 0 0,9 9 0,-14-15 120,1 1 1,-1-1-1,1 1 1,0-1-1,0 1 0,-1-1 1,1 1-1,0-1 0,-1 0 1,1 1-1,0-1 0,0 0 1,0 0-1,-1 0 0,1 0 1,0 1-1,0-1 0,0 0 1,0 0-1,-1-1 0,1 1 1,0 0-1,0 0 1,0 0-1,-1 0 0,1-1 1,0 1-1,0 0 0,0-1 1,-1 1-1,1-1 0,0 1 1,-1-1-1,1 1 0,0-1 1,-1 1-1,1-1 0,-1 1 1,1-1-1,0-1 1,15-30-3856,-15 29 3876,10-29-1643</inkml:trace>
</inkml:ink>
</file>

<file path=ppt/ink/ink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1:59:02.291"/>
    </inkml:context>
    <inkml:brush xml:id="br0">
      <inkml:brushProperty name="width" value="0.05" units="cm"/>
      <inkml:brushProperty name="height" value="0.05" units="cm"/>
    </inkml:brush>
  </inkml:definitions>
  <inkml:trace contextRef="#ctx0" brushRef="#br0">2 417 736,'-1'-6'13668,"4"5"-11777,16 1-1473,1-1 0,-1-1 0,0-1 0,0-1 0,0 0 0,-1-2-1,35-14 1,-11 1-558,-1-2 0,-1-1-1,-1-3 1,-1-1-1,-1-1 1,-2-2 0,60-64-1,-91 90 185,0-2 0,0 1 0,-1 0 0,1-1 0,-1 0 0,-1 1 0,1-1 0,0 0 0,-1-1 0,0 1 0,0 0-1,-1-1 1,0 1 0,1-1 0,-2 1 0,1-7 0,-1 12 5,0-1 0,0 1 0,0-1 0,0 1 1,0-1-1,0 0 0,0 1 0,0-1 0,-1 1 0,1-1 0,0 1 0,0-1 0,-1 1 0,1-1 0,0 1 0,-1-1 0,1 1 0,0-1 0,-1 1 1,1 0-1,-1-1 0,1 1 0,-1-1 0,1 1 0,0 0 0,-1 0 0,0-1 0,1 1 0,-1 0 0,1 0 0,-1 0 0,1-1 0,-1 1 1,1 0-1,-1 0 0,0 0 0,1 0 0,-1 0 0,0 0 0,-24 7 1160,8 2-666,0 2-1,1 0 0,0 1 1,1 1-1,1 0 1,-15 17-1,-72 93 570,90-108-1169,0 1 0,1 0-1,1 1 1,1 0 0,0 0 0,1 1-1,1 0 1,0 0 0,2 0-1,0 1 1,1 0 0,1 0 0,0 0-1,3 29 1,-2-45-146,1 0 0,0 0-1,0 0 1,1 1 0,-1-1 0,1 0-1,-1 0 1,1 0 0,0 0 0,0 0-1,1 0 1,-1 0 0,1 0 0,-1 0-1,1-1 1,0 1 0,0-1 0,0 1-1,0-1 1,0 0 0,1 1 0,-1-1-1,1 0 1,-1-1 0,1 1 0,0 0-1,0-1 1,0 0 0,0 1 0,0-1 0,0 0-1,0 0 1,0-1 0,0 1 0,0-1-1,0 0 1,5 0 0,5 0-798,1 0 1,-1-1-1,1-1 1,-1-1-1,0 1 1,0-2-1,19-7 1,-3-2 129,-1-1-1,0-1 1,-1-2 0,0-1-1,-2-1 1,0-1 0,34-35 0,137-179 1278,-113 127 1786,-63 77-811,-18 26-967,0 0-1,0 1 0,1-1 0,-1 1 0,1-1 0,-1 1 0,1 0 1,0 0-1,0 0 0,1 0 0,6-1 4626,-11 11-3729,1-6-615,-3 12 520,-1-1 1,0 0 0,0-1 0,-7 14-1,-55 88 2765,36-65-3056,-21 32-202,34-56-790,1 0 0,1 2-1,2-1 1,-13 33-1,25-57-57,1 0-1,-1 1 0,0-1 1,1 0-1,-1 1 0,1-1 1,0 1-1,-1-1 0,1 1 1,0-1-1,0 0 0,0 1 1,0-1-1,0 1 0,0-1 1,0 1-1,1-1 0,-1 1 1,0-1-1,1 0 0,-1 1 1,2 1-1,-1-2-87,0 0-1,1-1 1,-1 0 0,0 1-1,0-1 1,0 0 0,0 1 0,0-1-1,1 0 1,-1 0 0,0 0-1,0 0 1,0 0 0,1 0-1,-1-1 1,0 1 0,0 0 0,0-1-1,0 1 1,2-1 0,9-4-982,-1 0 1,0-1 0,16-11 0,1-5 192,-1 0 0,0-1 0,32-38 0,59-86 1133,-18 20 4751,-94 120-4107,-6 5-559,1 1-1,0-1 1,0 1 0,0 0-1,0 0 1,0-1 0,0 1-1,0 0 1,1 0-1,-1 0 1,0 0 0,0 0-1,1 1 1,-1-1 0,1 0-1,-1 1 1,1-1 0,4 4 4491,-6 10-3713,0-11-323,-2 18-278,0 0 0,-2 0-1,0 0 1,-2-1-1,0 0 1,-14 31-1,-11 36-1398,27-72 90,1-1 0,1 1 0,0 0 0,-1 21 0,3-24-985,-1-9 1115,1 1 1,-1-1-1,1 1 1,0-1-1,0 0 0,0 1 1,0-1-1,0 1 1,1-1-1,-1 0 1,1 1-1,0-1 0,-1 0 1,1 1-1,0-1 1,0 0-1,0 0 1,1 0-1,-1 0 1,3 3-1,17-2-3827</inkml:trace>
</inkml:ink>
</file>

<file path=ppt/ink/ink15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10:07.077"/>
    </inkml:context>
    <inkml:brush xml:id="br0">
      <inkml:brushProperty name="width" value="0.05" units="cm"/>
      <inkml:brushProperty name="height" value="0.05" units="cm"/>
    </inkml:brush>
  </inkml:definitions>
  <inkml:trace contextRef="#ctx0" brushRef="#br0">56 0 576,'0'0'902,"0"18"1414,0 337 9262,0-237-12068,0 1-3950,0-115 4030,0 0 0,0 0 0,-1 0 0,1-1-1,-1 1 1,0 0 0,0 0 0,-1 0 0,-1 3 0,2-5 251,1-1 1,-1 0-1,0 0 0,0 1 1,0-1-1,0 0 1,0 0-1,0 0 1,-1 0-1,1 0 1,0 0-1,0 0 1,-1 0-1,1-1 1,-1 1-1,1 0 0,0-1 1,-1 1-1,1-1 1,-1 0-1,0 1 1,1-1-1,-1 0 1,-1 0-1,-10 0-1033</inkml:trace>
</inkml:ink>
</file>

<file path=ppt/ink/ink15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10:07.413"/>
    </inkml:context>
    <inkml:brush xml:id="br0">
      <inkml:brushProperty name="width" value="0.05" units="cm"/>
      <inkml:brushProperty name="height" value="0.05" units="cm"/>
    </inkml:brush>
  </inkml:definitions>
  <inkml:trace contextRef="#ctx0" brushRef="#br0">2 381 384,'0'-11'410,"-1"8"-151,1 0 0,-1 0 0,1 0 0,0 0 0,0 0 1,0 0-1,1 0 0,-1 0 0,1 0 0,0 0 0,-1 0 0,1 0 0,0 0 0,1 0 0,-1 1 0,0-1 0,1 1 1,0-1-1,-1 1 0,1-1 0,0 1 0,0 0 0,1 0 0,-1 0 0,0 0 0,1 0 0,-1 0 0,1 1 1,2-2-1,43-28 700,-21 12-1451,1 1 0,0 2-1,1 1 1,39-15 0,-65 29 467,1-1 0,-1 1 1,1 0-1,0 0 0,-1 0 1,1 1-1,0-1 0,0 1 1,0 0-1,-1 0 0,1 0 1,0 0-1,0 1 0,0-1 1,-1 1-1,1 0 0,0 1 1,-1-1-1,1 0 0,-1 1 1,1 0-1,-1 0 0,0 0 1,0 0-1,0 1 0,0-1 1,0 1-1,0-1 0,-1 1 1,1 0-1,-1 0 1,3 4-1,5 10 468,0-1-1,-1 1 1,-1 0 0,8 23 0,-7-17-93,-4-14 621,1-7-3815,0-17-1953,-6-1 3773</inkml:trace>
  <inkml:trace contextRef="#ctx0" brushRef="#br0" timeOffset="1">424 37 320,'0'-15'592,"-10"5"33,10 4 367,0 1-576,10 5-1904,-5 0 1007,5 0 81,1 0-160</inkml:trace>
</inkml:ink>
</file>

<file path=ppt/ink/ink15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10:07.743"/>
    </inkml:context>
    <inkml:brush xml:id="br0">
      <inkml:brushProperty name="width" value="0.05" units="cm"/>
      <inkml:brushProperty name="height" value="0.05" units="cm"/>
    </inkml:brush>
  </inkml:definitions>
  <inkml:trace contextRef="#ctx0" brushRef="#br0">1 17 208,'1'-1'113,"0"0"0,0-1 0,1 1-1,-1 0 1,0-1 0,1 1 0,-1 0 0,1 0-1,-1 0 1,1 1 0,0-1 0,-1 0 0,1 0-1,0 1 1,0-1 0,-1 1 0,1 0 0,0-1 0,0 1-1,2 0 1,-2 34 3561,20 140 3716,8-1-3756,5 26-1732,-8-30-1581,21 150 679,-36-106-9114,-12-213 7996,1 0 0,-1 1 0,0-1 0,0 0 0,0 1 0,0-1 0,0 0 0,0 1-1,0-1 1,0 0 0,0 1 0,0-1 0,0 0 0,0 1 0,0-1 0,-1 0 0,1 1 0,0-1-1,0 0 1,0 1 0,0-1 0,0 0 0,-1 1 0,1-1 0,0 0 0,0 0 0,-1 1 0,1-1-1,0 0 1,0 0 0,-1 0 0,1 1 0,0-1 0,-1 0 0,1 0 0,0 0 0,-1 0 0,1 1-1,-13-10-2385,-10-19 437,2-2 637</inkml:trace>
</inkml:ink>
</file>

<file path=ppt/ink/ink15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10:08.078"/>
    </inkml:context>
    <inkml:brush xml:id="br0">
      <inkml:brushProperty name="width" value="0.05" units="cm"/>
      <inkml:brushProperty name="height" value="0.05" units="cm"/>
    </inkml:brush>
  </inkml:definitions>
  <inkml:trace contextRef="#ctx0" brushRef="#br0">0 344 608,'0'-222'6563,"0"221"-6439,1 0-1,-1 0 1,1-1-1,-1 1 1,1 0 0,-1 0-1,1-1 1,0 1-1,0 0 1,0 0-1,-1 0 1,1 0-1,0 0 1,0 0-1,0 1 1,0-1-1,1 0 1,-1 0-1,0 1 1,0-1 0,0 0-1,0 1 1,1-1-1,-1 1 1,0 0-1,1-1 1,-1 1-1,0 0 1,1 0-1,-1 0 1,0 0-1,3 0 1,59 1-1071,-41 0-1225,-20-1 1895,0 0-1,0 0 1,0 0-1,0 0 1,0-1-1,0 1 1,0 0-1,0-1 1,0 0-1,0 1 1,0-1-1,0 0 1,0 0-1,0 0 1,0-1-1,-1 1 1,1 0-1,1-2 1,19-37-989,-20 35 1278,-1 2 37,0 0 0,1 0 0,-1 0 0,1 0 0,0 0 0,0 0 0,0 1 0,0-1 0,1 1 0,2-3 0,-4 4 342,1 0 1,-1 0 0,1 0 0,-1 1 0,1-1 0,0 0 0,0 1-1,-1-1 1,1 1 0,0 0 0,0-1 0,0 1 0,1 0-1,-2 0-320,-1 0 0,1 1 0,0-1 0,-1 0 0,1 0 0,-1 0 0,1 1 0,-1-1 0,1 0 0,-1 1 0,1-1 0,-1 0 0,1 1 0,-1-1 0,0 0 0,1 1 0,-1-1 0,0 1 0,1-1 0,-1 1 0,0-1 0,1 1 0,-1-1 0,0 1 0,0 0 0,0-1 0,1 1 0,-1-1 0,0 2 0,3 24 659,2 1-311,13-15-2456,-18-12 1898,1 0 0,-1-1 1,1 1-1,-1 0 0,0 0 0,1 0 0,-1 0 0,1-1 1,-1 1-1,0 0 0,1 0 0,-1-1 0,0 1 1,1 0-1,-1-1 0,0 1 0,1 0 0,-1-1 0,0 1 1,0-1-1,1 1 0,-1 0 0,0-1 0,0 1 1,0-1-1,0 1 0,0-1 0,1 1 0,-1-1 1,0 1-1,0 0 0,0-1 0,0 1 0,0-1 0,0 1 1,-1-1-1,1 1 0,0-1 0,0 1 0,0 0 1,-1-1-1,1-14-1235</inkml:trace>
</inkml:ink>
</file>

<file path=ppt/ink/ink15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10:08.476"/>
    </inkml:context>
    <inkml:brush xml:id="br0">
      <inkml:brushProperty name="width" value="0.05" units="cm"/>
      <inkml:brushProperty name="height" value="0.05" units="cm"/>
    </inkml:brush>
  </inkml:definitions>
  <inkml:trace contextRef="#ctx0" brushRef="#br0">22 1 480,'-3'46'11358,"-3"7"-5664,-6 76-202,12-109-5148,0 0-1,2-1 1,4 24-1,-5-37-504,1 1 0,0-1 0,0 0 0,1 0 0,0 0 0,0 0 0,0 0 0,1-1 0,0 1 0,0-1 0,0 0 0,1 0 0,6 5-1,-9-8-146,0 0-1,-1-1 0,1 1 1,0-1-1,0 0 0,1 0 1,-1 0-1,0 0 0,0 0 1,0 0-1,1-1 0,-1 1 1,0-1-1,1 1 0,-1-1 1,0 0-1,1 0 0,-1 0 1,1 0-1,-1 0 0,4-1 1,-3-1-183,1 1 1,0-1 0,-1 0 0,0 0 0,1 0-1,-1-1 1,0 1 0,0-1 0,0 1 0,0-1 0,4-6-1,1-3-497,0-1-1,0 0 0,-1 0 0,-1 0 0,8-25 1,-7 14 531,-2-1 1,0 0-1,1-39 1,-3-32 5849,1 129 121,1-16-4178,-2-3-708,1 0-1,0-1 1,1 0 0,1 0 0,0 0 0,15 22 0,-20-33-711,0-1 1,1 1-1,-1-1 1,1 0 0,-1 0-1,1 0 1,0 0-1,-1 0 1,1 0-1,0 0 1,0-1-1,0 1 1,-1 0 0,1-1-1,0 0 1,0 1-1,0-1 1,0 0-1,0 0 1,0 0 0,0 0-1,0 0 1,0-1-1,0 1 1,0 0-1,-1-1 1,1 0-1,2 0 1,0-1-210,0 0 0,-1 1-1,1-2 1,-1 1 0,0 0 0,0 0 0,0-1-1,0 0 1,0 0 0,0 0 0,0 0-1,2-5 1,-1 0 364,0-1 0,-1 1 0,0-1 0,0 1 0,-1-1 0,1-11 0,-2 19 167,-1 0 0,0 0-1,1 0 1,-1 0 0,0 1-1,1-1 1,-1 0 0,1 0-1,0 0 1,-1 1 0,1-1-1,-1 0 1,1 1 0,0-1-1,0 1 1,-1-1 0,1 1-1,0-1 1,0 1 0,0-1-1,0 1 1,-1 0 0,1-1-1,0 1 1,0 0 0,0 0-1,0 0 1,0 0-1,0 0 1,0 0 0,0 0-1,0 0 1,-1 0 0,3 0-1,-2 1-125,1-1-1,0 0 1,-1-1-1,1 1 1,0 0-1,-1 0 1,1-1-1,0 1 0,-1-1 1,1 1-1,-1-1 1,1 0-1,2-1 1,25-23-2279,-17 16-1138,-1-1 0,0 0 0,0 0 0,12-18 0,-17 21 1543</inkml:trace>
</inkml:ink>
</file>

<file path=ppt/ink/ink15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10:08.803"/>
    </inkml:context>
    <inkml:brush xml:id="br0">
      <inkml:brushProperty name="width" value="0.05" units="cm"/>
      <inkml:brushProperty name="height" value="0.05" units="cm"/>
    </inkml:brush>
  </inkml:definitions>
  <inkml:trace contextRef="#ctx0" brushRef="#br0">43 10 1441,'0'0'17224,"-11"0"-13911,1-4-1280,-1 4-1169,0-6-1264</inkml:trace>
</inkml:ink>
</file>

<file path=ppt/ink/ink15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10:30.487"/>
    </inkml:context>
    <inkml:brush xml:id="br0">
      <inkml:brushProperty name="width" value="0.05" units="cm"/>
      <inkml:brushProperty name="height" value="0.05" units="cm"/>
    </inkml:brush>
  </inkml:definitions>
  <inkml:trace contextRef="#ctx0" brushRef="#br0">52 47 272,'1'-11'481,"-1"9"-407,0 1 1,1 0-1,-1-1 1,0 1-1,0 0 1,0-1-1,0 1 1,0-1-1,0 1 1,0 0-1,0-1 1,-1 1-1,1 0 0,0-1 1,-1 1-1,1 0 1,-1-1-1,0 1 1,1 0-1,-1 0 1,0 0-1,0-1 1,-4-2 4444,-5 4-1338,-21 2 12860,44 287-12489,0 2-544,-13 391-3008,0-670 0</inkml:trace>
</inkml:ink>
</file>

<file path=ppt/ink/ink15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10:30.937"/>
    </inkml:context>
    <inkml:brush xml:id="br0">
      <inkml:brushProperty name="width" value="0.05" units="cm"/>
      <inkml:brushProperty name="height" value="0.05" units="cm"/>
    </inkml:brush>
  </inkml:definitions>
  <inkml:trace contextRef="#ctx0" brushRef="#br0">229 55 32575,'0'0'-2326,"-5"-18"-12769,2 15 14320,0 0 0,1 0-1,-1 1 1,0-1-1,0 1 1,-1 0-1,1 0 1,0 0-1,-1 0 1,1 1-1,-7-3 1,2 2 136,0 0 0,0 1 1,-1 0-1,1 0 0,-15 0 0,15 1 733,1 1 0,0-1 0,0 1 0,-1 1 0,1-1 0,0 1 0,0 0 0,0 1 0,1 0 0,-1 0 0,0 0 0,1 1 0,0 0 0,-12 10 13208,26-4-11882,0 1-1,0 1 1,-1-1-1,0 1 1,-1 0-1,-1 1 0,7 20 1,-1-2 70,37 114 779,-9-23-1251,-16-79-1018,-23-43 0,0 1 0,1 0 0,0-1 0,-1 1 0,1 0 0,-1-1 0,1 1 0,0-1 0,-1 1 0,1-1 0,0 1 0,0-1 0,-1 1 0,1-1 0,0 0 0,0 1 0,0-1 0,-1 0 0,1 0 0,0 0 0,0 1 0,0-1 0,0 0 0,0 0 0,0 0 0,-1-1 0,1 1 0,0 0 0,0 0 0,0 0 0,0-1 0,-1 1 0,1 0 0,0-1 0,0 1 0,0 0 0,-1-1 0,1 1 0,0-1 0,-1 1 0,1-1 0,0 0 0,-1 1 0,1-1 0,-1 0 0,1 1 0,-1-1 0,1 0 0,0-1 0,24-41 0,-2-1 0,-2 0 0,-1-2 0,24-88 0,-2 6 0,-33 102-4876,-8 21 941,-6 15 922,-2 1 717,1-1 1,-1-1 0,-1 1-1,-8 8 1,-5 6-1310,5-3 1138</inkml:trace>
</inkml:ink>
</file>

<file path=ppt/ink/ink15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10:31.834"/>
    </inkml:context>
    <inkml:brush xml:id="br0">
      <inkml:brushProperty name="width" value="0.05" units="cm"/>
      <inkml:brushProperty name="height" value="0.05" units="cm"/>
    </inkml:brush>
  </inkml:definitions>
  <inkml:trace contextRef="#ctx0" brushRef="#br0">344 1 160,'-9'0'125,"0"1"0,0 1 0,0-1 0,0 2 0,1-1 0,-15 7 0,15-6 26,-1 1 0,1-2 0,-1 1 0,0-1 0,0 0 0,-15 0 0,-51 5 3111,26 4 3101,34-6-3164,-5 1 1983,1-4 6996,19-2-12159,-1 0-1,1 0 1,-1 0-1,0 0 1,1 0 0,-1 0-1,1 0 1,-1 0-1,1 1 1,-1-1 0,1 0-1,-1 0 1,1 0-1,-1 1 1,1-1 0,-1 0-1,1 1 1,-1-1-1,1 0 1,0 1 0,-1-1-1,1 1 1,0-1-1,-1 1 1,1-1 0,0 0-1,0 1 1,-1-1-1,1 1 1,0 0 0,0-1-1,-1 1 1,2 0-23,-1 0 1,0-1 0,0 1-1,0-1 1,1 1 0,-1-1 0,0 1-1,1-1 1,-1 1 0,0-1-1,1 1 1,-1-1 0,0 1-1,1-1 1,-1 0 0,1 1-1,-1-1 1,1 1 0,-1-1-1,1 0 1,-1 0 0,1 1-1,0-1 1,-1 0 0,1 0 0,-1 0-1,1 0 1,-1 0 0,1 1-1,0-1 1,-1 0 0,1 0-1,-1-1 1,1 1 0,0 0-1,0 0 1,124 10 3,337 11 0,477-63 0,-337 16-379,-627 33-13820,-1 6 8164,-14 6 353,19-16 4396,0 0 0,0-2 0,-26 0 0,36-1 1116,-19 0-364</inkml:trace>
</inkml:ink>
</file>

<file path=ppt/ink/ink15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10:32.667"/>
    </inkml:context>
    <inkml:brush xml:id="br0">
      <inkml:brushProperty name="width" value="0.05" units="cm"/>
      <inkml:brushProperty name="height" value="0.05" units="cm"/>
    </inkml:brush>
  </inkml:definitions>
  <inkml:trace contextRef="#ctx0" brushRef="#br0">0 147 416,'1'1'142,"0"0"1,0 1-1,0-1 0,0 1 0,0-1 1,0 0-1,0 0 0,0 0 0,1 0 1,-1 0-1,0 0 0,1 0 0,-1 0 1,1 0-1,-1 0 0,1-1 0,-1 1 1,1-1-1,-1 1 0,1-1 0,3 1 1,-5-1 404,38 0 1942,36 1-948,1-4 0,140-22 0,-143 9-1231,-11 1-89,1 3 1,0 2-1,75-1 0,-107 11-757,40 0 1747,-54 0-3420,-28 0-2901,20 0 5220,1-1 0,-1 0 1,0-1-1,16-4 0,1-5-208,-11 5-396,-1 0 0,1-1 1,19-15-1,-24 8-2110</inkml:trace>
</inkml:ink>
</file>

<file path=ppt/ink/ink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1:59:02.887"/>
    </inkml:context>
    <inkml:brush xml:id="br0">
      <inkml:brushProperty name="width" value="0.05" units="cm"/>
      <inkml:brushProperty name="height" value="0.05" units="cm"/>
    </inkml:brush>
  </inkml:definitions>
  <inkml:trace contextRef="#ctx0" brushRef="#br0">154 854 1553,'-1'-2'157,"-1"1"0,1 0 1,0-1-1,0 1 0,0 0 0,-1 0 1,1 0-1,-1 0 0,1 0 0,-1 0 1,1 0-1,-1 0 0,1 1 0,-1-1 1,0 0-1,1 1 0,-1 0 1,0-1-1,0 1 0,1 0 0,-1 0 1,0 0-1,-3 0 0,-50-2 3514,55 2-3580,-47 8 4592,46-8-4564,1 0 1,-1 0-1,1 1 1,-1-1 0,1 0-1,-1 0 1,0 1-1,1-1 1,-1 0-1,1 1 1,-1-1 0,1 0-1,0 1 1,-1-1-1,1 1 1,-1-1 0,1 1-1,0-1 1,-1 1-1,1-1 1,0 1-1,0-1 1,-1 1 0,1-1-1,0 1 1,0-1-1,0 1 1,0 0-1,-1-1 1,1 1 0,0-1-1,0 1 1,0 0-1,0-1 1,1 1 0,-1-1-1,0 1 1,0 0-1,0-1 1,0 1-1,1 0 1,-1 0 16,1 0 0,0 1 0,-1-1-1,1 0 1,0 0 0,0 0 0,-1 0 0,1 0 0,0 0-1,0 0 1,0-1 0,0 1 0,0 0 0,0 0 0,1-1-1,-1 1 1,2 0 0,14 1 9,0 0 1,0-1-1,0-1 1,1-1-1,-1-1 0,0 0 1,22-6-1,-8-1-283,0 0 1,-1-2-1,-1-2 0,0 0 0,0-2 0,-1-1 0,-1-2 1,-1 0-1,-1-2 0,0 0 0,40-46 0,-63 65 269,-1-1 0,1 1-1,-1-1 1,1 1 0,-1-1 0,0 0-1,0 0 1,0 1 0,0-1-1,0 0 1,0 0 0,-1 0 0,1 0-1,0 0 1,-1 0 0,0 0 0,1 0-1,-1-3 1,-25 26 3070,-31 37-926,-91 122-1,131-158-2232,2 1 0,0 0 0,2 0 0,0 1 0,2 1 0,0 0-1,2 1 1,1-1 0,-6 45 0,12-63-66,0-1 0,1 1 0,0-1-1,1 1 1,-1-1 0,1 1 0,0-1 0,1 0 0,0 1-1,0-1 1,0 0 0,5 9 0,-5-12-123,0 1 0,1-2 0,-1 1 0,1 0 1,0 0-1,0-1 0,0 0 0,0 1 0,0-1 0,0 0 0,1-1 0,-1 1 1,1-1-1,-1 1 0,1-1 0,0 0 0,-1 0 0,1-1 0,0 1 0,0-1 0,0 0 1,5 0-1,5 0-744,0-1 1,0 0-1,0-1 1,0-1-1,0 0 1,0-1 0,-1 0-1,20-10 1,-14 4-379,0-1 1,0-2 0,-1 0-1,28-26 1,4-8-1913,74-92 0,21-71 336,104-210 2538,-98 131 7692,-117 231 4207,-36 64-7393,-197 402-666,-40 93-1314,185-384-4102,-16 43-3687,59-132 4416,2 0 0,0 1 0,-6 46-1,14-65-740,24-44-14458</inkml:trace>
</inkml:ink>
</file>

<file path=ppt/ink/ink15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10:34.682"/>
    </inkml:context>
    <inkml:brush xml:id="br0">
      <inkml:brushProperty name="width" value="0.05" units="cm"/>
      <inkml:brushProperty name="height" value="0.05" units="cm"/>
    </inkml:brush>
  </inkml:definitions>
  <inkml:trace contextRef="#ctx0" brushRef="#br0">426 256 160,'-1'-9'158,"0"1"-1,0-1 1,-1 0 0,0 1 0,-7-17-1,6 17-60,0 0 0,0-1-1,1 1 1,0-1-1,-1-17 1,2 21-12,0 0 1,0 0-1,-1 0 0,1 0 0,-1 0 1,0 1-1,0-1 0,-1 0 1,1 1-1,-7-8 0,6 8 177,0 0 0,0 0-1,1 0 1,-1-1 0,1 1 0,0-1 0,0 0-1,1 1 1,-1-1 0,0-10 1889,-3 28-1665,2 0 0,0 0 0,1 1 0,0-1 0,1 1 0,0 0 0,1-1 0,4 28 0,-2 10 198,-22 545 5343,18-501-5715,2-56-283,0-35-143,1-12-124,0-79 125,-4 1 0,-27-168 0,-3 20 95,16 86 60,15 77 305,2 68-91,0 36 1574,0 160 561,0 400-1449,0-590-1145,-1-14-1288,-1 0 944,2 1 0,-1-1 1,1 0-1,2-11 0,0-18-580,-1-47 172,4 0 0,3 0 0,35-150 0,-38 348 4396,-5 535-1880,0-643-1927,-19-19-4905,4-26 2964,1 0 0,-12-77 0,17 88 2039,6 26 251,2-1 1,-1 1-1,1 0 1,-1 0-1,2-1 1,-2-8-1,-3-4 222,1 20 148,3 10 9,1-11-341,-1 62 1214,3 0-1,13 78 1,-10-79-515,1-72-1053,-6-213-5977,-10 156 3725,9 66 2534,1 0 1,-1 0-1,0 1 0,1-1 1,-1 0-1,0 0 0,0 1 1,1-1-1,-1 0 0,0 1 1,0-1-1,0 1 0,0-1 0,0 1 1,0-1-1,0 1 0,0 0 1,0-1-1,0 1 0,0 0 1,0 0-1,0 0 0,0 0 1,0 0-1,0 0 0,0 0 1,-1 0-1,-41 1 28,33-1 32,6 0-43,-17 1 1697,1-2 0,-38-5 0,39-3 3973,33 25 552,11 18-2269,24 41 0,13 40 78,10 13-2117,-57-102-1742,2-1 0,39 44 0,-55-68-160,0 0 1,0 0 0,0 0-1,1 0 1,-1 0 0,1 0-1,-1-1 1,1 1 0,-1 0 0,1-1-1,-1 1 1,1-1 0,2 1-1,-4-1 3,1 0-1,-1 0 1,1 0-1,-1 0 1,0 0-1,1 0 1,-1 0-1,1-1 1,-1 1-1,0 0 1,1 0-1,-1 0 1,1-1-1,-1 1 1,0 0-1,1 0 1,-1-1-1,0 1 1,0 0-1,1 0 1,-1-1-1,0 1 1,1-1-1,-1 1 1,0 0-1,0-1 1,0 1-1,0 0 1,1-1-1,-1 1 1,0-1-1,0 1 1,0 0-1,0-1 1,0 1-1,0-1 1,0 1-1,0-1 1,0 1-1,0 0 1,0-1-1,0 1 1,0-1-1,0 1 1,-1-1-1,1 1 1,0 0-1,0-1 1,0 1-1,-1 0 1,1-1-1,-6-12-114,0 0 0,0 1 0,-2-1 0,1 2 0,-11-13 0,-8-14-153,-9-14 200,-1 1 1,-3 3-1,-45-45 0,84 92 106,-1 1 0,1 0 0,0-1 0,0 1 0,-1 0 1,1-1-1,0 1 0,0 0 0,-1-1 0,1 1 0,0 0 0,-1 0 0,1 0 0,0-1 0,-1 1 0,1 0 0,-1 0 0,1 0 0,0 0 0,-1 0 1,1 0-1,0-1 0,-1 1 0,1 0 0,-1 0 0,1 0 0,0 0 0,-1 1 0,1-1 0,-1 0 0,1 0 0,0 0 0,-1 0 0,1 0 0,0 0 1,-1 1-1,1-1 0,-1 0 0,1 0 0,-7 19 384,4 27-4,3-44-355,1 10 84,0 0 1,1 0 0,0 0-1,1 0 1,1-1-1,9 23 1,37 65 655,-49-98-782,31 46 8,-30-44-10,0-1 0,0 0 0,0 0 0,0 0-1,0 0 1,1 0 0,-1-1 0,1 1 0,-1-1 0,1 1 0,-1-1 0,1 0-1,0 0 1,0 0 0,-1 0 0,6 0 0,-6-4-52,-1-1-1,0 1 1,0 0 0,-1-1-1,1 1 1,-1-1-1,0 1 1,1-1 0,-2 1-1,1-1 1,-1-4 0,1 1-46,0-153-475,2 160 610,-1 0 1,1 0 0,0 0 0,-1 1-1,1-1 1,0 1 0,-1-1-1,1 1 1,-1-1 0,1 1 0,-1 0-1,1 0 1,-1 0 0,3 1-1,-1 0-18,0-1 0,-1-1 0,1 1 0,0 0 0,0-1-1,0 1 1,0-1 0,0 0 0,0 0 0,0 0 0,0 0-1,0-1 1,0 1 0,0-1 0,5-1 0,40-20 45,24-26-53,-3-4 1,84-81 0,-141 119 0,-11 13 2,0-1 0,0 0 0,0 1 0,0-1 0,0 1 0,0 0 0,1-1 0,-1 1 0,1 0 0,-1 0 0,1 0 0,-1 0 1,1 0-1,-1 0 0,1 0 0,0 1 0,0-1 0,-1 0 0,3 1 0,-5 16 26,-7-1-40,-1-1 0,0 0 0,-1 0 0,-20 20 0,3-1 0,-16 18-442,20-25-565,2 1 0,-24 37 0,41-61-1423,-25-3-21675</inkml:trace>
</inkml:ink>
</file>

<file path=ppt/ink/ink15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10:36.078"/>
    </inkml:context>
    <inkml:brush xml:id="br0">
      <inkml:brushProperty name="width" value="0.05" units="cm"/>
      <inkml:brushProperty name="height" value="0.05" units="cm"/>
    </inkml:brush>
  </inkml:definitions>
  <inkml:trace contextRef="#ctx0" brushRef="#br0">159 21 112,'-2'-1'48,"0"0"-1,-1 0 1,1 1 0,0-1-1,0 0 1,-1 1 0,1 0-1,0-1 1,-1 1 0,1 0-1,-3 0 1,0 0 34,4 0 491,-32 0-501,-35 0 2511,56-15 490,5 24 4952,4 14-4258,4 34-1950,-1-40-566,3 29 28,1 0-1,12 49 0,3 19-185,3 514 1718,-22-507-2519,-5-97-269,4-13-55,23-8 11,152-7 23,-86 0 56,1 3 0,152 20 0,491 106 121,-367-68-160,-140-42-70,-113-10 27,-8 1 49,70 2-16,320 59 0,155 56 738,-500-112-698,185-9 0,-154-5-184,82 3-1141,-281 0-14380,-31-5 7888,25-5 5042</inkml:trace>
</inkml:ink>
</file>

<file path=ppt/ink/ink15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10:36.767"/>
    </inkml:context>
    <inkml:brush xml:id="br0">
      <inkml:brushProperty name="width" value="0.05" units="cm"/>
      <inkml:brushProperty name="height" value="0.05" units="cm"/>
    </inkml:brush>
  </inkml:definitions>
  <inkml:trace contextRef="#ctx0" brushRef="#br0">110 272 288,'-21'-17'403,"8"7"37,-1-1 0,-19-22 1,30 29-208,0 0 1,0 0-1,1 1 1,-1-2-1,1 1 1,0 0-1,0 0 1,1-1-1,-1 1 1,1-1-1,0 1 1,0-1-1,0 0 1,0-6 0,1 9-34,0 0 0,0 0 1,0-1-1,0 1 1,0 0-1,0 0 1,1 0-1,-1-1 1,1 1-1,-1 0 1,1 0-1,0 0 1,0 0-1,0 0 1,0 0-1,0 0 1,0 0-1,1 1 1,-1-1-1,1 0 0,2-2 1,0 2 106,0 1 1,0-1-1,0 1 1,0 0-1,0 0 1,1 1-1,-1-1 1,0 1-1,0 0 1,7 0-1,125 1 3447,84-1-1310,289-28-2457,-392 13 9,118-13-23,-183 25-39,1 2 1,77 9 0,-117-7 53,0 1-1,-1 1 1,1 1 0,-1-1 0,1 2-1,-1 0 1,-1 0 0,1 1 0,-1 1-1,0-1 1,0 2 0,-1 0 0,13 12-1,-9-5 14,0 2 1,-1 0-1,0 0 0,-2 2 0,0-1 0,-1 1 0,9 25 0,0 1 337,-1 1 0,-3 0 1,-2 1-1,-2 0 0,-2 1 0,-2 0 0,1 73 0,-8 182 638,0 106-389,0-139-6101,-18-268-3692,-25-2 3843,15 0 2092</inkml:trace>
</inkml:ink>
</file>

<file path=ppt/ink/ink15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10:37.759"/>
    </inkml:context>
    <inkml:brush xml:id="br0">
      <inkml:brushProperty name="width" value="0.05" units="cm"/>
      <inkml:brushProperty name="height" value="0.05" units="cm"/>
    </inkml:brush>
  </inkml:definitions>
  <inkml:trace contextRef="#ctx0" brushRef="#br0">3 36 672,'-1'-17'351,"0"-2"2149,5 30-391,1 4-1403,0-1 1,1 0-1,11 18 1,12 28 672,-14-15-945,-1 0 1,-3 0 0,-2 2 0,5 49 0,-9-65-343,-5-30-105,1 0 0,-1 0 1,0-1-1,0 1 1,0 0-1,1 0 0,-1 0 1,1 0-1,-1 0 1,1 0-1,-1 0 0,1 0 1,-1-1-1,1 1 1,0 0-1,-1 0 0,1-1 1,0 1-1,0-1 0,0 1 1,-1 0-1,1-1 1,1 1-1,0-2-47,-1 0-1,0-1 1,0 1 0,1 0-1,-1-1 1,0 1-1,0-1 1,0 0 0,-1 1-1,1-1 1,0 0 0,-1 1-1,1-1 1,-1 0-1,1-2 1,0 3-44,10-41-408,9-60 1,-12 58 486,15-52 1,-20 87-31,-1 1 124,1 0 0,-1 1 1,2-1-1,-1 0 0,5-6 0,-7 13-45,-1 0 0,0 1 0,1-1 0,-1 1 0,1-1 0,0 0 0,-1 1 0,1-1 1,-1 1-1,1-1 0,0 1 0,0 0 0,-1-1 0,1 1 0,0 0 0,-1-1 0,1 1 0,0 0 0,0 0 0,0 0 0,-1 0 0,1 0 0,1 0 0,-1 0 20,1 1 0,-1-1 0,1 1 0,-1 0 0,0 0-1,1 0 1,-1 0 0,0-1 0,0 2 0,0-1 0,0 0 0,0 0 0,0 0 0,0 0-1,0 1 1,1 1 0,14 24 403,21 49 0,-28-53-544,1-2 0,1 1 0,1-2 0,18 25-1,-29-44-7,0 0-1,0 1 1,0-1 0,1 0-1,-1 1 1,0-1-1,1 0 1,-1 0-1,1 0 1,-1 0 0,1 0-1,0 0 1,-1-1-1,1 1 1,0-1-1,0 1 1,-1-1-1,1 1 1,0-1 0,0 0-1,0 0 1,-1 0-1,4 0 1,-2-1-139,0 0 0,0 0 0,0 0 0,0-1 0,0 1 0,-1-1 0,1 1 0,0-1 0,-1 0 0,1 0 0,-1 0 1,3-4-1,2-2-307,0-1 0,0 0-1,-1 0 1,0-1 0,-1 1 0,8-20 0,15-80-907,-8 26 1847,-13 66 1106,-5 35 1218,-1 14-1511,7 10 131,-6-19-818,2 0 0,1 0 0,1-1 0,1 0 0,17 40 0,-23-60-511,0 0-1,1 0 0,-1 0 0,0 1 1,1-1-1,-1-1 0,1 1 1,0 0-1,-1 0 0,1-1 0,0 1 1,0-1-1,0 1 0,0-1 1,1 0-1,-1 0 0,0 0 0,0 0 1,1 0-1,-1-1 0,0 1 1,1 0-1,-1-1 0,1 0 0,-1 0 1,1 0-1,-1 0 0,0 0 1,1 0-1,-1-1 0,1 1 0,-1-1 1,1 1-1,-1-1 0,0 0 1,0 0-1,1 0 0,-1 0 0,0-1 1,0 1-1,2-2 0,1-1-142,1 0 1,-1-1-1,0 0 0,-1 0 0,1 0 0,-1 0 0,0-1 0,0 1 1,-1-1-1,0 0 0,0 0 0,0 0 0,0-1 0,1-7 0,-3 8 66,0 0 0,0 0 0,0 0 0,-1 0 0,0 0 0,0 0 0,-1 1 0,0-1 0,0 0 0,0 0 0,0 0 0,-1 0 0,0 1 0,0-1-1,-6-8 1,6 10 88,-1 1 1,0 0-1,0-1 0,0 1 0,0 0 0,0 1 0,-1-1 0,1 1 0,-1-1 0,0 1 0,1 0 0,-1 0 0,0 0 0,0 1 0,0 0 0,-1 0 0,1 0 0,0 0 1,0 0-1,-1 1 0,-6 0 0,2 0 24,1 0 1,0 0-1,0 1 1,0 1-1,0-1 0,0 1 1,1 1-1,-10 3 1,15-5-185,-1 0 0,1 1 0,-1-1 1,1 1-1,0 0 0,-1 0 0,1 0 0,0 0 1,0 0-1,0 0 0,1 0 0,-1 1 0,0-1 1,1 1-1,0-1 0,-1 1 0,1 0 1,0-1-1,0 1 0,1 0 0,-1 0 0,0 0 1,1 0-1,0-1 0,0 5 0,0 6-1765</inkml:trace>
</inkml:ink>
</file>

<file path=ppt/ink/ink15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10:38.263"/>
    </inkml:context>
    <inkml:brush xml:id="br0">
      <inkml:brushProperty name="width" value="0.05" units="cm"/>
      <inkml:brushProperty name="height" value="0.05" units="cm"/>
    </inkml:brush>
  </inkml:definitions>
  <inkml:trace contextRef="#ctx0" brushRef="#br0">0 1 1217,'1'0'155,"0"1"0,-1 0-1,1 0 1,0-1 0,-1 1 0,1 0 0,-1 0 0,1-1 0,-1 1 0,0 0 0,1 0 0,-1 0 0,0 0 0,0 0 0,1 0 0,-1 0 0,0 0 0,0-1 0,0 1 0,0 0 0,0 0 0,-1 2 0,1 33 1268,0-25-605,0 43 1267,5 157 467,-4-206-2555,-1 3-124,0 0-1,1 0 1,0 0-1,1 0 1,0 0-1,0-1 1,1 1-1,5 11 1,-8-18 86,1-1 0,-1 0 1,1 1-1,-1-1 0,0 0 1,1 0-1,-1 1 0,1-1 1,-1 0-1,0 0 0,1 0 1,-1 1-1,1-1 0,-1 0 1,1 0-1,-1 0 0,1 0 1,-1 0-1,1 0 0,-1 0 1,1 0-1,-1 0 0,1 0 1,-1 0-1,1-1 0,-1 1 1,1 0-1,-1 0 0,0 0 1,1 0-1,-1-1 0,1 1 1,-1 0-1,0-1 0,1 1 1,-1 0-1,1-1 0,-1 1 1,0 0-1,0-1 0,1 1 1,-1-1-1,0 1 0,0 0 1,1-1-1,-1 1 0,0-1 1,0 0-1,11-24-420,-11 24 412,5-18-148,-1-1 0,-1 0 0,1-35 0,-4 39 295,1 1 0,0-1 0,2 0 0,-1 1 0,2-1-1,0 1 1,8-19 0,-12 33-62,0 1 1,1 0-1,-1-1 0,0 1 1,0-1-1,0 1 0,0-1 0,0 1 1,1-1-1,-1 1 0,0-1 1,0 1-1,1 0 0,-1-1 1,0 1-1,0 0 0,1-1 0,-1 1 1,1 0-1,-1-1 0,0 1 1,1 0-1,-1-1 0,1 1 1,-1 0-1,0 0 0,1 0 1,-1 0-1,1-1 0,-1 1 0,1 0 1,-1 0-1,1 0 0,-1 0 1,1 0-1,-1 0 0,1 0 1,-1 0-1,1 0 0,-1 0 0,1 0 1,-1 1-1,0-1 0,1 0 1,-1 0-1,1 0 0,-1 1 1,1-1-1,-1 0 0,0 0 1,1 1-1,-1-1 0,0 0 0,1 1 1,-1-1-1,0 1 0,1-1 1,-1 0-1,0 1 0,0-1 1,1 1-1,-1-1 0,0 1 0,0-1 1,0 0-1,1 2 0,12 35 979,-12-33-951,55 182 176,-53-177-229,11 18-1712,-13-27 1592,0 1 1,0 0-1,0-1 1,0 1-1,0-1 1,0 0 0,0 1-1,0-1 1,1 0-1,-1 0 1,0 1-1,0-1 1,0 0 0,0 0-1,1 0 1,-1-1-1,0 1 1,0 0-1,0 0 1,0-1 0,0 1-1,1 0 1,-1-1-1,0 1 1,0-1-1,1 0 1,0-1 18,-1 1 1,1-1-1,0 0 0,-1 0 1,0 0-1,1 0 0,-1 0 1,0 0-1,0 0 0,0 0 1,0 0-1,0 0 0,-1-1 1,1 1-1,0 0 0,-1-5 1,6-42-250,-6 49 337,2-52-56,-1 17 478,7-43 0,4 38 1015,-11 39-1398,-1 1-1,0 0 1,0 0-1,0-1 1,1 1-1,-1 0 1,0 0-1,0-1 1,0 1-1,1 0 0,-1 0 1,0-1-1,1 1 1,-1 0-1,0 0 1,0 0-1,1 0 1,-1-1-1,0 1 1,1 0-1,-1 0 1,0 0-1,1 0 1,-1 0-1,0 0 1,1 0-1,-1 0 1,0 0-1,1 0 1,-1 0-1,0 0 1,1 0-1,-1 0 1,1 1-1,12 18 776,-1 9-499,-2 0-1,9 45 1,-12-44-1696,1 0-1,15 36 1,-22-63 1144,0 0 0,-1 0-1,1 0 1,0 0 0,0 0 0,0-1 0,1 1 0,-1-1-1,0 1 1,1-1 0,-1 1 0,1-1 0,3 3 0,5-3-1207</inkml:trace>
</inkml:ink>
</file>

<file path=ppt/ink/ink15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10:38.677"/>
    </inkml:context>
    <inkml:brush xml:id="br0">
      <inkml:brushProperty name="width" value="0.05" units="cm"/>
      <inkml:brushProperty name="height" value="0.05" units="cm"/>
    </inkml:brush>
  </inkml:definitions>
  <inkml:trace contextRef="#ctx0" brushRef="#br0">1 1 416,'0'47'7086,"0"52"-2243,9 167-3622,-1-204-1135,3 52-873,-11-113 288,0-28-3154,0 5 3159,1 0 0,1 0 0,1 0-1,1 0 1,1 1 0,11-32 0,-11 41 486,1-1 0,0 1 0,1 0 0,0 0 1,1 1-1,0 0 0,0 1 0,1 0 0,1 0 0,0 0 1,20-13-1,-29 21 41,1 1 1,0-1-1,0 1 1,0 0 0,0-1-1,1 1 1,-1 0-1,0 0 1,0 1 0,1-1-1,-1 0 1,0 1-1,1 0 1,-1-1 0,1 1-1,-1 0 1,0 0-1,1 0 1,3 1 0,-4 0 21,0 0 1,-1 0 0,1 0 0,0 0 0,-1 0 0,1 1 0,-1-1 0,0 0 0,1 1 0,-1 0 0,0-1 0,0 1 0,0-1 0,0 1 0,0 0 0,0 0 0,0 0 0,0 2-1,2 10 337,0 0-1,-1 0 0,0 0 1,-1 28-1,-1-42-390,0 19 230,-1 0 0,-1-1-1,0 1 1,-1-1 0,-1 1 0,-1-1-1,-10 27 1,1-5-165,-11 20-1354,25-59 1205,0-1-1,0 1 1,-1 0-1,1-1 1,0 1-1,-1 0 1,1-1-1,-1 1 1,1-1-1,-1 1 0,1-1 1,-1 1-1,1-1 1,-1 1-1,1-1 1,-1 1-1,0-1 1,1 0-1,-1 1 1,0-1-1,1 0 1,-1 1-1,0-1 0,1 0 1,-1 0-1,0 0 1,0 0-1,1 0 1,-1 0-1,0 0 1,0 0-1,1 0 1,-2 0-1,0-1-71,1 0-1,-1-1 1,1 1-1,-1 0 1,1-1-1,-1 1 1,1-1-1,0 1 1,0-1 0,0 1-1,0-1 1,-1-2-1,-2-6-289,0 1-1,0 0 1,1-1-1,-2-12 1,3-18-630</inkml:trace>
</inkml:ink>
</file>

<file path=ppt/ink/ink15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10:39.010"/>
    </inkml:context>
    <inkml:brush xml:id="br0">
      <inkml:brushProperty name="width" value="0.05" units="cm"/>
      <inkml:brushProperty name="height" value="0.05" units="cm"/>
    </inkml:brush>
  </inkml:definitions>
  <inkml:trace contextRef="#ctx0" brushRef="#br0">0 141 560,'3'0'308,"0"0"1,0 0-1,0 1 0,0-1 0,0 1 0,0-1 0,0 1 1,0 0-1,-1 0 0,1 1 0,0-1 0,-1 0 0,1 1 0,-1 0 1,1-1-1,-1 1 0,0 0 0,0 0 0,0 0 0,0 1 1,0-1-1,0 0 0,0 1 0,-1-1 0,1 1 0,1 4 1,3 2 190,98 177 4440,-102-180-4865,0 0 1,0 0 0,0 0-1,-1 0 1,0 0 0,0 1 0,0 6-1,6 30 297,-6-41-206,-8-53-1218,-1-3 282,3 29 91,2 0 0,0-1 0,2 0 0,1 1 0,5-45 0,15-33-2937,-1 54 1437,-4 23 638</inkml:trace>
</inkml:ink>
</file>

<file path=ppt/ink/ink15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10:39.346"/>
    </inkml:context>
    <inkml:brush xml:id="br0">
      <inkml:brushProperty name="width" value="0.05" units="cm"/>
      <inkml:brushProperty name="height" value="0.05" units="cm"/>
    </inkml:brush>
  </inkml:definitions>
  <inkml:trace contextRef="#ctx0" brushRef="#br0">1 370 1072,'0'67'5483,"4"-68"-2605,12-8-1965,9-11-476,-2 0 1,0-2-1,23-27 0,-19 16-1011,-2-1 0,-2 0 0,35-70 0,-56 98 496,1 0 0,-1 0 0,0-1 0,0 1-1,-1-1 1,0 1 0,0-1 0,0-10 0,-1 15 107,0 1 1,0-1-1,0 0 1,0 0-1,-1 1 0,1-1 1,0 0-1,-1 1 1,1-1-1,-1 1 1,0-1-1,0 1 1,1-1-1,-1 1 1,0-1-1,0 1 1,0 0-1,0-1 1,-1 1-1,1 0 0,0 0 1,0 0-1,-1 0 1,1 0-1,-1 0 1,1 0-1,-1 0 1,1 1-1,-1-1 1,0 1-1,1-1 1,-1 1-1,1-1 0,-1 1 1,0 0-1,0 0 1,-2 0-1,2 0 31,0 1 0,0-1 0,0 1 0,0 0 0,0-1-1,0 1 1,0 0 0,0 0 0,0 0 0,0 1 0,1-1-1,-1 0 1,0 1 0,1-1 0,-1 1 0,1-1 0,0 1-1,-1 0 1,1 0 0,0-1 0,0 1 0,0 0 0,0 0-1,1 0 1,-1 0 0,0 0 0,0 3 0,-1 4 118,0 0 0,0 0 0,0 1 1,1 16-1,-1 32 453,0-19-72,4 51 1,-2-81-411,1-1 1,0 1-1,1-1 0,0 0 1,0 1-1,1-1 1,0 0-1,0-1 1,1 1-1,0 0 0,9 11 1,-12-18-138,0 0 0,0 1 1,0-1-1,0-1 0,0 1 1,0 0-1,0 0 0,0 0 1,0 0-1,1-1 0,-1 1 1,0-1-1,1 1 0,-1-1 0,0 1 1,1-1-1,-1 0 0,0 0 1,1 0-1,-1 1 0,1-1 1,-1-1-1,0 1 0,3 0 1,-1-1-83,1-1 1,-1 1 0,0 0 0,0-1 0,0 0 0,-1 1 0,1-1 0,0-1 0,-1 1-1,4-3 1,1-4-739,1 1 0,-1-1 0,-1-1 0,0 1 0,7-15 0,-10 17-50,-1 0 0,0 1 0,-1-1-1,0 0 1,0 0 0,0 0 0,-1-11 0,0 2-1124</inkml:trace>
</inkml:ink>
</file>

<file path=ppt/ink/ink15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10:40.746"/>
    </inkml:context>
    <inkml:brush xml:id="br0">
      <inkml:brushProperty name="width" value="0.05" units="cm"/>
      <inkml:brushProperty name="height" value="0.05" units="cm"/>
    </inkml:brush>
  </inkml:definitions>
  <inkml:trace contextRef="#ctx0" brushRef="#br0">26 412 352,'0'0'1766,"-25"36"25384,26-35-26656,15 4 2471,92 5-2915,-72-5-55,43 1 0,700-37 5,-467-6 0,367-92 0,-639 119 0,81-8 0,-91 9-2834,-29 8 2262,1 0 0,-1 0 1,0 0-1,1-1 0,-1 1 1,0 0-1,0 0 1,0-1-1,0 1 0,0-1 1,0 1-1,0-1 0,-1 1 1,1-1-1,0 1 0,-1-1 1,1 0-1,0-2 0,-1 1-435,0-1 0,0 1 0,0 0 0,0 0 0,-1 0 0,1 0 0,-1 0 0,0 0 0,0 0 0,-2-5 0,-12-17-2211,-32-49 859,45 70 2492,0 1-1,0 0 1,0-1-1,0 1 1,0 0 0,-1 0-1,1 1 1,-1-1-1,0 0 1,0 1-1,0 0 1,0-1 0,0 1-1,0 1 1,-1-1-1,1 0 1,-1 1-1,1-1 1,-1 1 0,0 0-1,1 1 1,-1-1-1,0 0 1,0 1-1,-4 0 1,-16-7 5094,-8-1 10017,65 2-13654,-11 6-1524,0 0 1,25 5-1,-39-3-64,0 0 0,0 0-1,0 1 1,-1 0 0,1 0-1,-1 1 1,0 0 0,0 0-1,7 6 1,-6-4 152,0 0 0,0 1 1,-1 0-1,0 0 0,0 1 0,-1 0 0,0 0 1,-1 1-1,1-1 0,-2 1 0,1 0 0,-1 1 1,0-1-1,-1 1 0,-1-1 0,1 1 0,-1 0 1,-1 0-1,0 0 0,0 1 0,-1-1 0,0 0 1,-1 0-1,0 0 0,-1 0 0,0 0 0,0 0 1,-1-1-1,-5 11 0,4-8-149,-3 8-57,0 0 1,-2-1-1,0-1 1,-1 1-1,-22 30 1,22-33-1376,10-15 1032,-1 0-1,1 0 1,-1 0 0,1 0 0,-1 0 0,1 0 0,-1-1 0,0 1-1,1 0 1,-1 0 0,0 0 0,0-1 0,1 1 0,-1 0 0,0-1-1,0 1 1,0-1 0,-1 1 0</inkml:trace>
</inkml:ink>
</file>

<file path=ppt/ink/ink15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10:58.194"/>
    </inkml:context>
    <inkml:brush xml:id="br0">
      <inkml:brushProperty name="width" value="0.05" units="cm"/>
      <inkml:brushProperty name="height" value="0.05" units="cm"/>
    </inkml:brush>
  </inkml:definitions>
  <inkml:trace contextRef="#ctx0" brushRef="#br0">1 58 320,'0'-4'444,"0"0"0,0-1 0,0 1 0,0 0 0,1 0 0,0-1 0,2-6 0,-2 9-269,0 1 0,0 0 0,0 0 1,0 0-1,0 0 0,0 0 0,0 0 1,0 0-1,0 0 0,1 0 0,-1 0 1,0 1-1,1-1 0,-1 1 0,0-1 0,1 1 1,-1-1-1,1 1 0,-1 0 0,0 0 1,1-1-1,-1 1 0,1 0 0,-1 0 1,3 1 2579,-3 2-1613,35 222 5008,-14 6-3303,-4 232 161,-17-42-1896,-2-226-9809,1-195 8525,0 1-1,0 0 0,0-1 0,0 1 1,0 0-1,0-1 0,0 1 0,-1 0 1,1-1-1,0 1 0,0 0 0,-1-1 1,1 1-1,0 0 0,-1-1 0,1 1 1,-1-1-1,1 1 0,-1-1 0,1 1 1,-1-1-1,1 0 0,-1 1 0,1-1 1,-1 1-1,0-1 0,1 0 0,-1 0 1,0 1-1,1-1 0,-1 0 0,0 0 1,1 0-1,-1 0 0,0 1 0,1-1 1,-1 0-1,0 0 0,1-1 0,-1 1 1,0 0-1,1 0 0,-2 0 0,-32-13-4135,12-2 2288</inkml:trace>
</inkml:ink>
</file>

<file path=ppt/ink/ink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1:58:56.632"/>
    </inkml:context>
    <inkml:brush xml:id="br0">
      <inkml:brushProperty name="width" value="0.05" units="cm"/>
      <inkml:brushProperty name="height" value="0.05" units="cm"/>
    </inkml:brush>
  </inkml:definitions>
  <inkml:trace contextRef="#ctx0" brushRef="#br0">0 156 896,'48'-49'1131,"-39"38"-164,1 1-1,0-1 0,1 1 1,22-15-1,-32 25-858,-1 0 0,0 0 0,1 0-1,-1 0 1,0 0 0,0 0 0,1 0 0,-1 0 0,0 0-1,0 0 1,1 0 0,-1 0 0,0 0 0,1 1-1,-1-1 1,0 0 0,0 0 0,1 0 0,-1 0 0,0 1-1,0-1 1,0 0 0,1 0 0,-1 0 0,0 1 0,0-1-1,0 0 1,0 0 0,0 1 0,1-1 0,-1 0-1,0 0 1,0 1 0,0-1 0,0 0 0,0 1 0,0-1-1,0 0 1,0 0 0,0 1 0,0-1 0,0 0-1,0 1 1,0-1 0,0 0 0,0 0 0,0 1 0,-1-1-1,2 23 2689,-2-18-1983,1 10 655,-1 0 0,-1 0 1,-1 0-1,-6 23 0,-25 56 2444,-4 15-844,8 40-1288,27-129-1628,2 1 1,0-1-1,1 0 1,1 0-1,5 30 1,-5-45-153,0 1 0,1 0 0,-1-1 0,1 0 0,1 1 0,-1-1 0,1 0 0,0 0 0,5 7 0,-6-10 0,1 1 0,-1-1 0,0 0 0,1 0 0,0 0 0,-1-1 0,1 1 0,0 0 0,0-1 0,0 0 0,0 0 0,0 0 0,0 0 0,0 0 0,0-1 0,0 1 0,0-1 0,5 0 0,5 0-118,-1-1 1,1 0-1,0-1 1,-1 0-1,0-1 1,0-1-1,0 0 1,0-1-1,0 0 1,20-12-1,-17 7-292,0-1-1,-1-1 0,0 0 1,-1-1-1,0 0 0,20-28 1,-11 8-229,-2-1 0,-1-2 0,-2 0 1,-1 0-1,-2-2 0,12-50 0,14-79-936,-19 57-3570,-21 108 4909,1 1 0,-1 0-1,0-1 1,1 1 0,-1 0 0,1 0-1,-1-1 1,1 1 0,0 0 0,-1 0 0,1 0-1,0 0 1,0 0 0,0 0 0,0 0 0,0 0-1,0 0 1,0 0 0,0 0 0,0 1 0,0-1-1,0 0 1,1 1 0,-1-1 0,0 1-1,2-1 1,40-1-5011,-22 3 3378,19-1-44</inkml:trace>
</inkml:ink>
</file>

<file path=ppt/ink/ink15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10:59.178"/>
    </inkml:context>
    <inkml:brush xml:id="br0">
      <inkml:brushProperty name="width" value="0.05" units="cm"/>
      <inkml:brushProperty name="height" value="0.05" units="cm"/>
    </inkml:brush>
  </inkml:definitions>
  <inkml:trace contextRef="#ctx0" brushRef="#br0">3 313 576,'-2'-31'749,"1"-34"820,2 62-1443,-1 0 0,0 0 0,1 0 0,-1-1 0,1 1 1,0 0-1,0 0 0,0 0 0,0 1 0,1-1 0,-1 0 0,1 0 0,0 1 0,-1-1 0,4-3 1,9-3 506,-1-1 1,1 2-1,1 0 1,-1 1-1,1 0 1,1 1-1,-1 1 1,1 0 0,0 1-1,19-2 1,17-1 1645,97 1 1,27 6 1235,521 13 3364,-261-9-5911,-243-6-712,335-40-119,-329 19-95,-89 21-133,-68 2 67,-15-11 126,30-5-407,-55 17 325,1 0-1,-1 0 1,1 0-1,-1 1 1,0-1-1,0 0 1,0 1-1,0 0 1,0-1-1,0 1 1,0 0-1,0 0 1,-1 0-1,1 0 1,0 1-1,-1-1 1,0 0-1,0 0 0,0 1 1,0-1-1,0 1 1,0-1-1,-1 1 1,1 2-1,19 78 970,-19-74-882,7 50 778,-3 0 1,-6 101-1,0-62-348,1-69-511,-9 382 20,5-60-46,6-192 0,-2-157 0,0-1 0,0 1 0,0 0 0,0-1 0,0 1 0,1 0 0,-1-1 0,1 1 0,-1-1 0,1 1 0,-1-1 0,1 1 0,0-1 0,1 2 0,-10-15 0,0 3 0,-1 1 0,-1 0 0,0 0 0,0 1 0,0 0 0,-1 1 0,0 0 0,-20-7 0,0 3 0,0 2 0,-34-5 0,43 9 0,-467-71 0,380 65 0,1 4 0,-147 12 0,142 7 0,1 4 0,-109 32 0,107-21 0,-199 22 0,288-48-1,-31 3-295,0-2 0,0-2 0,-107-14 0,133 9-4941,0 2 0,-44 2-1,35 0-2660</inkml:trace>
</inkml:ink>
</file>

<file path=ppt/ink/ink15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10:59.691"/>
    </inkml:context>
    <inkml:brush xml:id="br0">
      <inkml:brushProperty name="width" value="0.05" units="cm"/>
      <inkml:brushProperty name="height" value="0.05" units="cm"/>
    </inkml:brush>
  </inkml:definitions>
  <inkml:trace contextRef="#ctx0" brushRef="#br0">1 308 432,'1'-43'14629,"14"43"-13053,0 0-479,0 0 1,0-2-1,24-5 0,-22 2-979,-1-1 0,0 0-1,0-1 1,-1-1 0,19-12 0,-10 6-168,-1-2 0,0 0 0,-1-2 0,-1 0 0,-1-1 0,32-40 0,-51 59 56,-1-1-1,1 0 0,0 0 1,-1 0-1,1 0 1,0 1-1,-1-1 1,1 0-1,-1 0 1,0 0-1,1 0 0,-1 0 1,0 0-1,1 0 1,-1 0-1,0-1 1,0 1-1,0 0 0,0 0 1,0 0-1,0 0 1,0 0-1,0 0 1,-1 0-1,1 0 0,0 0 1,-1 0-1,1 0 1,-1 0-1,1 0 1,-1 0-1,1 0 1,-1 0-1,1 0 0,-1 1 1,0-1-1,0 0 1,1 0-1,-1 1 1,-1-2-1,0 1 45,0 1-1,0-1 1,0 0-1,0 1 1,-1-1-1,1 1 1,0-1 0,0 1-1,0 0 1,-1 0-1,1 0 1,0 0-1,0 1 1,0-1 0,-1 1-1,1-1 1,-3 2-1,-5 3 219,0 1-1,0 0 1,0 1-1,1 0 0,0 0 1,0 1-1,1 0 1,0 1-1,-10 14 1,-1 4 457,0 1 0,-14 31 1,26-43-659,1 1 0,1 0 0,0 1 0,1-1 1,1 1-1,0 0 0,2 0 0,0 0 0,3 33 1,-2-16-130,0-32-14,0 0 0,0 0 0,0 0 0,1 0 0,-1 0 0,1 0 0,-1 0 0,1-1 0,0 1 0,0 0 0,0 0 0,1-1 0,-1 1 0,3 3 0,-2-5-274,0 1 0,-1-1 0,1 1-1,0-1 1,0 0 0,0 0 0,1 0-1,-1 0 1,0 0 0,0-1 0,0 1-1,1-1 1,-1 1 0,0-1 0,1 0-1,-1 0 1,0 0 0,1 0 0,-1 0-1,0 0 1,1-1 0,3 0 0,5-3-1111,0 1-1,-1-1 1,1-1 0,-1 0 0,0-1 0,0 0 0,0 0-1,8-8 1,13-15-1079</inkml:trace>
</inkml:ink>
</file>

<file path=ppt/ink/ink15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11:00.141"/>
    </inkml:context>
    <inkml:brush xml:id="br0">
      <inkml:brushProperty name="width" value="0.05" units="cm"/>
      <inkml:brushProperty name="height" value="0.05" units="cm"/>
    </inkml:brush>
  </inkml:definitions>
  <inkml:trace contextRef="#ctx0" brushRef="#br0">383 349 1137,'-9'0'506,"-1"1"1,1 0 0,0 1 0,-1 0 0,1 0 0,0 1 0,0 0 0,0 1 0,1 0 0,-1 0-1,1 1 1,0 0 0,0 0 0,-13 12 0,-4 2 805,1 1 1,0 0-1,2 2 1,0 1-1,1 1 0,-28 42 1,42-55-1156,0 1 1,1 0 0,1-1 0,0 2-1,0-1 1,2 1 0,-1-1 0,1 1 0,1 0-1,0 0 1,1 0 0,1 0 0,0 0-1,0 1 1,2-1 0,-1 0 0,2 0-1,5 18 1,-7-26-204,1 0 1,0 0-1,0-1 0,0 1 0,1 0 1,-1-1-1,1 1 0,0-1 0,1 0 0,-1 0 1,1 0-1,-1-1 0,1 1 0,0-1 1,1 0-1,-1 0 0,1 0 0,-1-1 0,1 1 1,0-1-1,0 0 0,-1 0 0,2-1 1,-1 0-1,0 0 0,0 0 0,0 0 0,0-1 1,9 0-1,-4-1-331,0 0 1,0-1-1,0 0 1,0-1-1,0 0 0,-1 0 1,1-1-1,-1 0 1,0-1-1,0 0 1,-1 0-1,1-1 0,-1 0 1,13-13-1,1-5-488,-2 0 1,-1-2-1,-1 0 0,-1-1 0,-1-1 0,-1 0 0,-2-1 0,-1-1 0,-1 0 0,-2 0 0,11-60 0,-7-15 1167,-4 1-1,-5-132 0,-4 194 506,-15 64 1997,4 2-2162,2 0 1,1 0-1,2 1 0,0 0 0,1 1 0,1-1 0,0 31 0,3 6-398,13 113-1,12-16-272,2 21-1438,-19-62-5729,-6-115 5078,2-3-718</inkml:trace>
</inkml:ink>
</file>

<file path=ppt/ink/ink15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11:00.489"/>
    </inkml:context>
    <inkml:brush xml:id="br0">
      <inkml:brushProperty name="width" value="0.05" units="cm"/>
      <inkml:brushProperty name="height" value="0.05" units="cm"/>
    </inkml:brush>
  </inkml:definitions>
  <inkml:trace contextRef="#ctx0" brushRef="#br0">228 78 1072,'9'-13'553,"-6"7"-181,1 0 0,0 1 0,0-1 1,0 1-1,1 0 0,-1 0 0,1 0 0,1 0 0,-1 1 0,1 0 1,7-4-1,-12 7-272,0 1 0,0 0 1,0 0-1,-1 0 0,1 1 0,0-1 1,0 0-1,0 0 0,0 0 0,-1 1 1,1-1-1,0 0 0,0 1 0,0-1 1,-1 0-1,1 1 0,0-1 0,-1 1 1,1-1-1,0 1 0,-1 0 0,1-1 1,-1 1-1,1 0 0,-1-1 0,1 1 1,-1 0-1,1 0 0,-1-1 0,0 1 1,1 0-1,-1 0 0,0 0 1,0-1-1,0 1 0,0 0 0,0 0 1,0 1-1,4 35 1507,-4-22-1410,0 1 0,-1-1 0,-1 1 0,-1-1 0,-8 31 1,7-37-129,0 0 0,0 0 0,-1 0 1,0-1-1,-1 1 0,0-1 1,0-1-1,-1 1 0,0-1 1,-12 10-1,10-10-339,0 0 1,0-1-1,-1 0 0,0-1 1,0 0-1,0 0 1,-1-1-1,-19 4 0,25-6 150,1-2-1,-1 1 0,1 0 0,-1-1 1,1 0-1,-1 0 0,0 0 0,1 0 0,-1-1 1,1 0-1,-1 0 0,1 0 0,-1 0 1,1-1-1,0 0 0,-1 0 0,1 0 0,0 0 1,0-1-1,1 1 0,-1-1 0,1 0 1,-7-7-1,7 5-7,0 0 1,1 0 0,0-1-1,0 1 1,0-1-1,1 1 1,0-1 0,0 1-1,0-1 1,1 0-1,-1 0 1,2 1-1,-1-1 1,0 0 0,1 1-1,0-1 1,1 0-1,1-5 1,-2 6 165,0-1 0,1 1 0,0 0 0,0 0 0,0 0 0,0 0 0,1 0-1,0 1 1,0-1 0,0 1 0,1 0 0,-1 0 0,1 0 0,0 0 0,0 0 0,0 1 0,1 0 0,-1 0 0,8-4 0,-9 7 39,1-1 1,-1 1-1,0 0 0,0 0 1,0 0-1,0 1 1,0-1-1,0 1 0,0-1 1,0 1-1,0 0 1,0 0-1,-1 1 1,1-1-1,0 0 0,-1 1 1,1 0-1,0 0 1,-1 0-1,0 0 1,0 0-1,1 0 0,-1 0 1,0 1-1,2 3 1,6 8 197,-1-1 1,0 2 0,9 19 0,13 52 68,-28-73-721,0-1 0,1 0 0,0 0 0,1 0 0,0 0 0,1-1 0,0 0-1,1 0 1,0 0 0,1-1 0,17 18 0,-23-26 223,0-1-1,0 0 0,0 0 1,0 1-1,0-1 1,0 0-1,0 0 0,0-1 1,1 1-1,-1 0 1,0-1-1,0 0 0,1 1 1,-1-1-1,0 0 1,1 0-1,-1 0 0,3-1 1,22-4-1081</inkml:trace>
</inkml:ink>
</file>

<file path=ppt/ink/ink15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11:00.924"/>
    </inkml:context>
    <inkml:brush xml:id="br0">
      <inkml:brushProperty name="width" value="0.05" units="cm"/>
      <inkml:brushProperty name="height" value="0.05" units="cm"/>
    </inkml:brush>
  </inkml:definitions>
  <inkml:trace contextRef="#ctx0" brushRef="#br0">117 290 656,'0'-3'112,"0"-5"406,0 1 0,0 0 0,-1 0-1,0 0 1,-3-9 0,4 15-410,0 0 0,-1 0-1,1 0 1,0 0 0,-1 0-1,1 0 1,-1 0 0,0 0-1,1 1 1,-1-1 0,0 0 0,1 0-1,-1 1 1,0-1 0,0 0-1,1 1 1,-1-1 0,0 1-1,0-1 1,0 1 0,0 0 0,0-1-1,0 1 1,0 0 0,0-1-1,0 1 1,0 0 0,0 0-1,0 0 1,0 0 0,0 0 0,0 0-1,0 0 1,0 0 0,0 1-1,0-1 1,0 0 0,0 1 0,0-1-1,0 0 1,1 1 0,-1-1-1,0 1 1,0-1 0,0 1-1,0 0 1,1-1 0,-1 1 0,-1 1-1,-2 2 331,0 0 0,1 0 0,-1 0 0,1 0 0,-1 1 0,1 0 0,1-1 0,-1 1 0,1 0 0,-4 11 0,1-3 359,1 1 0,1-1 0,-3 18 1,2 3 431,-1-2-465,2 0-1,2 45 1,1-70-750,0 1-1,1-1 1,0 1 0,1-1 0,-1 0-1,1 0 1,1 0 0,-1 0 0,1 0-1,1 0 1,-1-1 0,1 1 0,0-1-1,1 0 1,9 11 0,-11-15-112,1 1-1,-1-1 1,1 0-1,-1 0 1,1 0-1,0-1 1,0 1 0,0-1-1,0 0 1,0 0-1,0 0 1,0 0 0,0-1-1,0 0 1,0 0-1,1 0 1,-1 0-1,0-1 1,0 1 0,0-1-1,0 0 1,0 0-1,0-1 1,0 1 0,0-1-1,-1 0 1,1 0-1,0 0 1,5-5 0,3-2-434,0 0 1,0-1-1,-1 0 1,-1-1 0,0 0-1,0 0 1,8-15 0,-6 8 113,-2-2 1,0 1 0,-1-1-1,-1-1 1,-1 0 0,-1 0-1,0 0 1,-2-1 0,-1 1-1,0-1 1,-2 0 0,0 0-1,-4-36 1,1 25 390,1-1 398,-1 0 0,-13-62 0,15 94-217,0 1-1,0 0 1,0-1 0,-1 1 0,1-1-1,-1 1 1,1 0 0,-1-1 0,1 1-1,-1 0 1,0 0 0,1-1 0,-1 1-1,0 0 1,0 0 0,0 0 0,0 0-1,0 0 1,0 0 0,0 0 0,0 0-1,-1 1 1,1-1 0,-2 0 0,2 1-22,0 0 0,0 0 1,0 1-1,0-1 1,0 1-1,0-1 0,0 1 1,1-1-1,-1 1 1,0 0-1,0-1 1,0 1-1,1 0 0,-1 0 1,0 0-1,1-1 1,-1 1-1,1 0 0,-1 0 1,1 0-1,-1 0 1,1 0-1,0 0 1,-1 0-1,1 0 0,0 0 1,0 0-1,0 0 1,0 0-1,0 0 0,0 1 1,-6 48 4935,3 93 1,3-104-3961,1-20-772,0-1 0,2 0 0,0 1 0,1-1-1,0 0 1,2-1 0,14 34 0,-13-38-227,0 0 0,0 0 0,1-1 1,1 0-1,0 0 0,0-1 0,1 0 0,1 0 0,0-2 0,17 13 0,-24-19-161,1 0 1,0-1-1,0 1 0,0-1 0,0-1 1,0 1-1,1-1 0,-1 1 0,6-1 1,-6 0-501,0-1 0,-1 0 0,1-1 0,0 1 1,-1-1-1,1 0 0,-1 0 0,1 0 0,7-3 1,-8 2-226,0 0 0,-1 0 0,1-1 0,-1 1 0,1-1 0,-1 0 1,0 0-1,0 0 0,0 0 0,-1 0 0,1 0 0,-1-1 1,0 0-1,0 1 0,0-1 0,0 0 0,0 0 0,-1 0 1,0 0-1,0 0 0,0 0 0,0 0 0,-1 0 0,0-1 1,0-4-1,0-1-1523,0 4 478</inkml:trace>
</inkml:ink>
</file>

<file path=ppt/ink/ink15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11:03.802"/>
    </inkml:context>
    <inkml:brush xml:id="br0">
      <inkml:brushProperty name="width" value="0.05" units="cm"/>
      <inkml:brushProperty name="height" value="0.05" units="cm"/>
    </inkml:brush>
  </inkml:definitions>
  <inkml:trace contextRef="#ctx0" brushRef="#br0">10 24 608,'0'0'2017,"-9"-1"2185,18-3-3790,0 1-1,0-1 1,1 1-1,-1 1 1,1 0 0,0 0-1,15 0 1,79 3 711,-49 0-462,-40 0-481,-1 1 0,1 1 0,-1 0 0,0 0 0,0 2 0,0 0 0,-1 0 0,0 1 0,0 1 0,0 0 0,-1 1 0,0 0 0,0 1 0,-1 0 0,12 14 0,0-1 434,-2 2 0,0 1 0,-2 1-1,0 0 1,28 57 0,-13-6 240,-3 2-1,-4 1 0,-3 1 1,-4 1-1,-4 1 1,8 102-1,-8 513 6648,-19-454-6676,2-175-825,-1-35 0,2 1 0,1-1 0,1 0 0,2-1 0,12 48 0,-16-79 0,1 1 0,0-1 0,0 0 0,0 1 0,0-1 0,0 0 0,0 0 0,1 0 0,-1 0 0,1 0 0,-1 0 0,1 0 0,0 0 0,0-1 0,0 1 0,0-1 0,0 1 0,0-1 0,0 0 0,0 0 0,1 0 0,-1 0 0,0 0 0,1 0 0,-1-1 0,1 1 0,-1-1 0,1 1 0,-1-1 0,1 0 0,-1 0 0,1 0 0,-1-1 0,1 1 0,-1 0 0,1-1 0,-1 0 0,0 0 0,3-1 0,9-3 0,0-1 0,-1 0 0,0-1 0,0-1 0,13-9 0,24-19 0,5-4 0,87-48 0,-137 86 0,0-1 0,-1 1 0,1 0 0,0 1 0,1-1 0,-1 1 0,0 0 0,0 0 0,0 1 0,1-1 0,-1 1 0,0 0 0,7 1 0,-8 0 0,0 1 0,0-1 0,0 1 0,0-1 0,-1 1 0,1 0 0,-1 0 0,1 1 0,-1-1 0,0 1 0,0-1 0,0 1 0,0 0 0,-1 0 0,1 0 0,-1 1 0,4 6 0,5 10 0,-2 1 0,0 0 0,-1 1 0,-1 0 0,7 44 0,8 123 0,-19-150 0,15 677 0,-18-553 0,-30 467 0,-37-1 0,13-137 0,37 121 0,18-433 0,0-179-38,-1-1 0,0 0 0,0 0 0,0 1 0,0-1 0,0 0 0,0 0 0,0 1 0,0-1 0,0 0 0,0 1 0,0-1 0,0 0 0,0 1 0,0-1 0,0 0 0,0 0 0,0 1 0,0-1 0,0 0 0,0 1 0,0-1 0,0 0 0,0 0 0,-1 1 0,1-1 0,0 0 0,0 0 0,0 0 0,-1 1 0,1-1 0,0 0 0,0 0 0,0 0 0,-1 1 0,1-1 0,0 0 0,-1 0 0,1 0 0,0 0 0,0 0 0,-1 0 0,1 1 0,-11-13-3941,-10-25-4665,12 14 4815,0-1 0,-4-27 0,-3-19-3124</inkml:trace>
</inkml:ink>
</file>

<file path=ppt/ink/ink15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11:04.638"/>
    </inkml:context>
    <inkml:brush xml:id="br0">
      <inkml:brushProperty name="width" value="0.05" units="cm"/>
      <inkml:brushProperty name="height" value="0.05" units="cm"/>
    </inkml:brush>
  </inkml:definitions>
  <inkml:trace contextRef="#ctx0" brushRef="#br0">370 151 976,'1'-22'576,"-1"-25"1261,0 45-1676,-1 0-1,1 0 1,0 0 0,-1-1 0,1 1 0,-1 0 0,0 0-1,0 0 1,0 0 0,0 0 0,0 0 0,0 0-1,0 1 1,-1-1 0,1 0 0,-3-1 0,-5-4 401,3 1 281,-1 0-1,0 1 0,0 1 1,-1-1-1,-14-6 0,19 11-717,1-1-1,0 0 1,0 1-1,0 0 1,0-1-1,-1 1 1,1 0 0,0 0-1,0 1 1,-1-1-1,1 0 1,0 1-1,0-1 1,0 1-1,0 0 1,0-1-1,0 1 1,0 0 0,0 0-1,0 1 1,0-1-1,0 0 1,0 1-1,1-1 1,-1 1-1,1-1 1,-1 1-1,-1 2 1,-15 21 200,0 1 0,2 0 0,1 1 1,1 0-1,-10 32 0,-43 150 302,64-199-582,-39 160 375,38-148-402,1-1 0,1 1 0,1 0 0,1 0 0,1 0 0,3 21 0,-4-41-42,1-1-1,-1 1 0,0-1 1,1 1-1,-1-1 0,0 0 0,1 1 1,0-1-1,-1 0 0,1 0 1,0 1-1,-1-1 0,1 0 1,0 0-1,0 0 0,0 0 0,0 0 1,0 0-1,1 0 0,-1 0 1,0 0-1,0-1 0,0 1 0,1 0 1,-1-1-1,0 1 0,1-1 1,-1 1-1,0-1 0,1 0 0,-1 0 1,1 1-1,-1-1 0,1 0 1,-1 0-1,0-1 0,1 1 0,-1 0 1,1 0-1,-1-1 0,1 1 1,-1-1-1,0 1 0,1-1 0,-1 1 1,0-1-1,0 0 0,0 0 1,2 0-1,5-4-298,0 0 1,0 0 0,0-1-1,0 0 1,-1 0 0,9-11-1,7-13-625,0-1 0,-3-1 0,-1-1 0,-1-1 0,-2 0 0,21-62-1,-9 1 653,22-133-1,-42 141 2698,4 119 1791,7 72-1785,-5 1 0,0 107 0,5 42-2195,-11-194-806,2-2-1,22 73 1,-30-122 7,1-1 0,1 1 0,-1 0 0,1-1 0,7 10 0,-10-16 334,0-1 1,0 1-1,0-1 0,1 1 1,-1-1-1,1 1 0,-1-1 1,1 0-1,-1 1 0,1-1 1,0 0-1,-1 0 0,1 0 1,0-1-1,0 1 0,0 0 1,0-1-1,0 1 0,0-1 1,0 0-1,0 1 1,0-1-1,0 0 0,0 0 1,0 0-1,0-1 0,0 1 1,0 0-1,-1-1 0,5 0 1,0-3-299,0 0 0,0 1 0,0-2 0,-1 1 0,1-1 0,-1 0 0,0 0 0,0 0 0,7-11 0,23-29-2610</inkml:trace>
</inkml:ink>
</file>

<file path=ppt/ink/ink15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11:04.969"/>
    </inkml:context>
    <inkml:brush xml:id="br0">
      <inkml:brushProperty name="width" value="0.05" units="cm"/>
      <inkml:brushProperty name="height" value="0.05" units="cm"/>
    </inkml:brush>
  </inkml:definitions>
  <inkml:trace contextRef="#ctx0" brushRef="#br0">26 407 944,'-22'-243'2318,"19"80"4486,4 182-4275,1 0 1,8 34-1,1 6-465,13 153 1842,-3 113-2283,-12-163-1570,7 298-4182,-13-302 515,0-106 1787,-1-33 549,-1 1 0,0 0-1,-2 0 1,0 0 0,-1 0-1,-1-1 1,-8 27 0,-3-18-1137</inkml:trace>
</inkml:ink>
</file>

<file path=ppt/ink/ink15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11:05.332"/>
    </inkml:context>
    <inkml:brush xml:id="br0">
      <inkml:brushProperty name="width" value="0.05" units="cm"/>
      <inkml:brushProperty name="height" value="0.05" units="cm"/>
    </inkml:brush>
  </inkml:definitions>
  <inkml:trace contextRef="#ctx0" brushRef="#br0">1 246 2241,'0'-17'957,"0"12"-198,-1-1 1,1 1 0,0-1-1,1 1 1,0 0 0,0-1-1,0 1 1,3-8 0,-2 10-558,0 0 1,0 0 0,0 1-1,0-1 1,1 1-1,-1 0 1,1-1-1,0 1 1,0 0-1,0 1 1,0-1-1,0 0 1,0 1 0,0 0-1,0 0 1,7-2-1,16-5-68,1 1-1,0 1 0,0 1 1,44-2-1,-53 7-209,1 0 1,-1 2-1,0 0 0,1 1 1,-1 1-1,0 1 0,32 13 1,-30-9 51,-2 0 1,1 1 0,-1 1 0,0 0 0,-1 2 0,-1 0 0,0 0 0,-1 2 0,0 0 0,18 25 0,-23-26 177,-1 1 0,0 1-1,-1 0 1,0 0 0,-1 1 0,-1-1 0,-1 1 0,0 1 0,-2-1 0,1 1 0,-2-1 0,0 29 0,-2-44-134,0 0 1,0 0-1,0 1 1,0-1-1,-1 0 1,1 0-1,-1 0 1,1 0-1,-1 0 0,0 0 1,0 0-1,-1 2 1,2-4-40,-1 0 1,1 1 0,-1-1-1,0 0 1,1 1-1,-1-1 1,0 0 0,1 0-1,-1 0 1,0 0-1,0 0 1,1 0 0,-1 0-1,0 0 1,1 0-1,-1 0 1,0 0 0,1 0-1,-1 0 1,0 0-1,1-1 1,-1 1 0,0 0-1,1-1 1,-1 1-1,0 0 1,1-1 0,-1 1-1,1-1 1,-1 1-1,1 0 1,-1-1 0,1 0-1,-1 1 1,1-1-1,0 1 1,-1-1 0,1 0-1,0 1 1,-1-1 0,1-1-1,-3-2-114,1-1 0,-1 1 0,1-1 0,0 0 0,1 0-1,-1 0 1,1 0 0,0 0 0,0-7 0,-8-26-427,-1 1-215,1 0 0,1 0 1,3 0-1,1-1 0,1 0 0,2 0 1,6-48-1,-5 80 640,1 1 1,-1 0-1,1 0 1,1-1-1,-1 1 1,1 0-1,0 0 0,0 0 1,0 1-1,1-1 1,-1 0-1,1 1 0,0 0 1,0 0-1,1-1 1,0 2-1,-1-1 0,1 0 1,0 1-1,1 0 1,-1 0-1,1 0 0,-1 0 1,1 1-1,0 0 1,0 0-1,0 0 0,0 1 1,0-1-1,0 1 1,0 0-1,1 1 1,-1-1-1,0 1 0,1 0 1,-1 0-1,0 1 1,0 0-1,1 0 0,-1 0 1,0 0-1,0 1 1,0 0-1,0 0 0,0 0 1,-1 1-1,1 0 1,5 3-1,1 3 348,0 1-1,0-1 1,0 2 0,-2 0 0,1 0-1,-1 1 1,-1 0 0,0 0-1,-1 1 1,0 0 0,-1 0-1,0 0 1,4 17 0,7 27 1814,17 108 0,-32-156-1845,29 208 2430,-25-201-4267,-3-32-2405,-3-8 2254</inkml:trace>
</inkml:ink>
</file>

<file path=ppt/ink/ink15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11:06.118"/>
    </inkml:context>
    <inkml:brush xml:id="br0">
      <inkml:brushProperty name="width" value="0.05" units="cm"/>
      <inkml:brushProperty name="height" value="0.05" units="cm"/>
    </inkml:brush>
  </inkml:definitions>
  <inkml:trace contextRef="#ctx0" brushRef="#br0">94 298 1313,'-17'-32'2464,"-1"0"0,-29-38 0,46 68-2426,-1 0-1,1 0 0,0 0 0,0-1 1,0 1-1,0 0 0,0 0 0,0-1 1,1 1-1,-1 0 0,1-1 0,-1 1 1,1-1-1,0 1 0,0 0 0,0-1 1,1 1-1,-1-1 0,0 1 1,1 0-1,0-3 0,1 1-309,0-1 1,1 1-1,-1 0 1,1 0-1,0 0 1,0 1-1,0-1 1,0 1-1,1-1 0,4-2 1,3-3-340,1 1 0,0 1 1,0 0-1,1 1 0,0 0 0,18-5 0,-21 8 623,-1 0 0,1 1 0,-1 1 0,1-1 0,0 1 0,-1 1 0,1 0 0,0 1 0,0-1-1,11 4 1,-15-2 97,1 0 0,-1 1-1,1-1 1,-1 2 0,0-1 0,0 1-1,0-1 1,-1 2 0,1-1-1,-1 1 1,0-1 0,0 1-1,-1 1 1,1-1 0,4 8 0,4 9 513,0 1 0,-2 0 0,0 1 0,8 29 0,24 105 2710,-29-101-2088,28 130 3344,-8 2-1,10 205 1,-39-153-3507,-5-182-2316,0-60 1169,0 1 1,0 0-1,0 0 1,0 0-1,0 0 1,0-1-1,0 1 1,0 0-1,0 0 1,0 0 0,0 0-1,0-1 1,0 1-1,0 0 1,0 0-1,0 0 1,1 0-1,-1-1 1,0 1-1,0 0 1,0 0-1,0 0 1,0 0-1,0 0 1,1 0 0,-1-1-1,0 1 1,0 0-1,0 0 1,0 0-1,1 0 1,-1 0-1,0 0 1,0 0-1,0 0 1,0 0-1,1 0 1,-1 0 0,0 0-1,0 0 1,0 0-1,0 0 1,1 0-1,-1 0 1,0 0-1,0 0 1,0 0-1,0 0 1,1 0-1,-1 0 1,0 0-1,0 1 1,0-1 0,0 0-1,1 0 1,-1 0-1,0 0 1,0 0-1,0 0 1,0 0-1,0 1 1,0-1-1,0 0 1,1 0-1,-1 0 1,0 0-1,0 1 1,0-1 0,0 0-1,9-12-1752,-1-19 786,2 0-1,1 1 1,2 0 0,1 1-1,28-43 1,-37 64 1179,0 0 0,1 1 0,0 0-1,0 1 1,1-1 0,0 1 0,0 0 0,0 1 0,1 0 0,0 0 0,0 0 0,0 1 0,0 0 0,1 1 0,0 0 0,-1 0 0,1 1 0,0 0 0,0 1 0,1 0-1,-1 0 1,0 1 0,0 0 0,12 2 0,-15-1 22,-1-1-1,1 1 1,-1 1 0,1-1-1,-1 1 1,0 0 0,0 0-1,1 1 1,-2-1 0,1 1-1,0 0 1,0 1-1,-1-1 1,0 1 0,0 0-1,0 0 1,7 9 0,-8-7 62,1 0 0,-1 1 0,0-1 1,-1 1-1,1 0 0,-1 0 0,-1 0 0,1 0 1,-1 0-1,-1 0 0,1 1 0,-2 11 0,1-8-77,-2 1-1,1 0 1,-2-1-1,1 0 0,-2 1 1,0-1-1,0 0 0,0-1 1,-2 1-1,1-1 0,-1 0 1,-1 0-1,0-1 0,0 1 1,-1-2-1,0 1 0,-12 9 1,19-17-347,-1 1 0,0 0 0,0-1 0,0 1 0,0-1 0,0 0 0,0 1 0,-1-1 0,1 0 0,0 0 0,-1-1 0,1 1 0,0 0 0,-1-1 0,1 0 0,-1 1 0,1-1 0,-1 0 0,1 0 0,-1 0 0,1-1 0,-1 1 0,1-1 0,-1 1 1,1-1-1,0 0 0,-1 0 0,1 0 0,0 0 0,0 0 0,-1 0 0,1-1 0,0 1 0,0-1 0,1 1 0,-1-1 0,0 0 0,0 0 0,1 0 0,-1 0 0,-1-3 0,-1-3-621,0-1 0,0 0-1,1 1 1,0-1 0,0 0-1,1 0 1,1-1 0,-1 1-1,1-18 1,0-27-1717,0 15 410,6-66-1,-3 93 1981,0 0 0,1 1-1,0-1 1,0 1-1,2-1 1,-1 1 0,1 0-1,1 1 1,12-18-1,-5 10 227,0 2 0,2 0 0,0 0 0,1 2 0,0 0-1,1 0 1,1 2 0,0 0 0,36-17 0,-51 28 143,0-1 0,0 1 0,0 0 1,0 0-1,0 1 0,0-1 0,0 1 1,0-1-1,0 1 0,0 0 0,1 0 1,-1 0-1,0 1 0,0-1 0,0 1 0,0 0 1,0 0-1,0 0 0,0 0 0,0 0 1,0 0-1,0 1 0,-1 0 0,1-1 0,0 1 1,-1 0-1,0 0 0,1 1 0,-1-1 1,0 0-1,0 1 0,0-1 0,-1 1 1,1 0-1,-1 0 0,1-1 0,-1 1 0,2 5 1,4 12 1984,-1 1 0,0-1 1,-2 1-1,3 34 1,-4-34-679,0 4-581,1 0 1,1 0-1,1-1 0,2 1 0,0-2 1,1 1-1,1-1 0,2 0 1,16 24-1,-26-44-954,0 0 0,1 0 0,-1 0 0,0-1 0,1 1 0,0-1 0,0 0 0,0 1 0,0-1 0,0-1 0,0 1 0,0 0 0,0-1 0,1 0 0,-1 0 0,1 0 0,-1 0 0,1 0 0,-1-1 0,1 1 0,0-1 0,-1 0 0,1 0 0,-1 0 0,1-1 0,0 1 0,-1-1 0,1 0 0,-1 0 0,0 0 0,1-1 0,-1 1 0,0-1 0,0 0 0,0 1 0,0-1 0,0-1 0,3-2 0,7-5 0,-1-1 0,0 0 0,-1-1 0,0 0 0,-1-1 0,-1 0 0,10-18 0,-9 15-587,-2-1 1,0 0-1,-1 0 0,-1 0 1,-1-1-1,0 0 1,-1 0-1,-1-1 0,-1 1 1,0-35-1,-3 37-9,-1 1 0,0-1 0,-1 1 0,-1 0-1,0 0 1,-1 0 0,-1 1 0,0-1 0,-1 1 0,-1 0 0,0 1-1,-1 0 1,-10-13 0,-22-25-7522,20 29 4143</inkml:trace>
</inkml:ink>
</file>

<file path=ppt/ink/ink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1:58:56.964"/>
    </inkml:context>
    <inkml:brush xml:id="br0">
      <inkml:brushProperty name="width" value="0.05" units="cm"/>
      <inkml:brushProperty name="height" value="0.05" units="cm"/>
    </inkml:brush>
  </inkml:definitions>
  <inkml:trace contextRef="#ctx0" brushRef="#br0">531 75 896,'43'-23'1812,"-41"21"-1467,0 1-1,0-1 1,-1 1-1,1-1 1,-1 0-1,1 1 1,-1-1 0,0 0-1,1 0 1,-1 0-1,0 0 1,0 0-1,0 0 1,-1-1 0,1 1-1,0 0 1,-1 0-1,1-5 1,-1 7-213,0-1-1,0 1 1,-1-1 0,1 1 0,0-1 0,0 1-1,0-1 1,-1 1 0,1-1 0,0 1 0,0 0-1,-1-1 1,1 1 0,0-1 0,-1 1 0,1 0-1,-1-1 1,1 1 0,0 0 0,-1 0-1,1-1 1,-1 1 0,1 0 0,-1 0 0,1-1-1,-1 1 1,1 0 0,-1 0 0,1 0 0,-2 0-1,-24-1 2560,-28 13 1415,43-6-3856,0 1 0,0-1 0,1 2 0,0 0 0,0 0 0,1 0 0,0 1 1,0 1-1,1 0 0,1 0 0,-1 0 0,2 1 0,-1 0 0,-6 16 0,7-14-328,1 0 0,0 0 0,1 1 0,1-1 0,0 1 0,0 0 0,2-1 1,-1 1-1,2 0 0,0 0 0,1 0 0,0 0 0,4 15 0,-2-20-63,0-1 0,1 1 0,0-1 0,1 0-1,0 0 1,0 0 0,1 0 0,7 7 0,-6-8 87,-1 1 1,0 0-1,-1 0 0,1 0 1,-1 1-1,-1 0 0,4 10 1,-6-15 101,-1 1 0,0 0 0,1 0 0,-2 0 0,1 0 0,-1 0 0,0 6 0,0-8 17,0-1-1,-1 0 1,0 0-1,0 0 1,1 0 0,-1 1-1,-1-1 1,1 0-1,0-1 1,0 1 0,-1 0-1,1 0 1,-1 0 0,1-1-1,-1 1 1,0-1-1,-2 2 1,-4 3 194,0-1 0,0 0 1,0-1-1,-1 0 0,1 0 0,-1-1 0,0 0 0,0-1 1,-15 3-1,-2-3 273,-55-1 0,53-1-508,0 0-1,-29 5 1,-31 22-2943,76-23-350,29-1-11383,-4-6 15091,24-20-3161</inkml:trace>
</inkml:ink>
</file>

<file path=ppt/ink/ink15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11:06.455"/>
    </inkml:context>
    <inkml:brush xml:id="br0">
      <inkml:brushProperty name="width" value="0.05" units="cm"/>
      <inkml:brushProperty name="height" value="0.05" units="cm"/>
    </inkml:brush>
  </inkml:definitions>
  <inkml:trace contextRef="#ctx0" brushRef="#br0">168 43 1088,'-10'-6'769,"0"0"-1,0 1 1,-1 0-1,1 1 0,-1 0 1,0 1-1,-1 0 0,1 1 1,0 0-1,-22 0 0,32 2-582,0 0-1,-1 0 1,1 1 0,0-1-1,-1 1 1,1-1-1,0 1 1,-1 0-1,1-1 1,0 1-1,0 0 1,0 0 0,0 0-1,0 0 1,0 0-1,0 0 1,0 0-1,0 0 1,1 0 0,-1 0-1,0 0 1,1 1-1,-1-1 1,0 0-1,1 1 1,0-1-1,-1 0 1,1 1 0,0-1-1,0 0 1,0 1-1,0-1 1,0 3-1,2 56 4446,-2-53-4037,12 68 2510,3-1 1,33 98-1,-5-21-724,61 292-2649,-80-315-596,11 194 1,-29-275-3399,-2-13-1929,-47-113-12831,18 32 17764</inkml:trace>
</inkml:ink>
</file>

<file path=ppt/ink/ink15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11:06.802"/>
    </inkml:context>
    <inkml:brush xml:id="br0">
      <inkml:brushProperty name="width" value="0.05" units="cm"/>
      <inkml:brushProperty name="height" value="0.05" units="cm"/>
    </inkml:brush>
  </inkml:definitions>
  <inkml:trace contextRef="#ctx0" brushRef="#br0">140 350 256,'-20'-39'2036,"-2"1"-1,-50-65 1,63 90-645,9 12-1176,0 0 0,-1 0-1,1 1 1,-1-1 0,1 0 0,-1 0 0,1 0 0,-1 1 0,1-1 0,-1 0 0,0 1 0,0-1 0,1 0 0,-1 1-1,0-1 1,0 1 0,0-1 0,1 1 0,-1-1 0,-1 1 0,0 0 1172,39-1 977,115-19-3548,-94 10-239,0 3-1,0 2 0,1 3 0,89 7 1,-138-3 1529,1 0 1,-1 0 0,0 1 0,-1 0-1,1 1 1,0 0 0,-1 0 0,0 1 0,0 0-1,0 1 1,-1 0 0,0 1 0,0-1 0,-1 1-1,1 1 1,8 11 0,-7-5 554,0 1-1,0 0 1,-2 1-1,0 0 1,0 0 0,-2 0-1,0 1 1,5 33-1,-6-27 162,-2-7-290,0 0 0,2-1 0,9 30 0,-12-42-517,0 0 1,0 0-1,1-1 0,-1 1 1,1 0-1,-1-1 0,1 0 1,0 1-1,0-1 0,0 0 1,0 0-1,1 0 1,-1 0-1,0 0 0,1 0 1,0-1-1,-1 1 0,1-1 1,0 0-1,-1 0 0,1 0 1,0 0-1,0 0 1,0-1-1,0 1 0,5-1 1,3-1-180,1 0 0,-1-1 1,0-1-1,0 0 1,0-1-1,0 0 1,0 0-1,-1-1 0,0 0 1,0-1-1,0-1 1,-1 1-1,16-16 1,-7 6-359,-1 0 1,-1-2-1,-1 0 1,0-1 0,20-36-1,-28 42 207,-1 0-1,0-1 1,-2 0 0,1 0-1,-2-1 1,0 1 0,-1-1-1,0 0 1,-1 1 0,-1-23-1,0 31 312,0 0-1,-1 0 0,0 0 0,0 1 1,0-1-1,0 0 0,-1 1 0,0-1 0,0 1 1,0 0-1,-1-1 0,0 1 0,0 0 0,0 1 1,-1-1-1,0 1 0,1-1 0,-2 1 0,1 0 1,0 0-1,-1 1 0,0-1 0,1 1 1,-1 0-1,-1 1 0,1-1 0,0 1 0,-1 0 1,-5-2-1,-9 1 46,0 1 0,0 1 0,-1 1 0,1 0 0,0 2 0,0 0 0,0 1 1,0 1-1,-31 11 0,44-13-543,0 0-1,0 0 1,-1 0 0,1-1 0,0 0 0,-1-1 0,1 1-1,-12-2 1,16-3-1741</inkml:trace>
</inkml:ink>
</file>

<file path=ppt/ink/ink15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11:07.134"/>
    </inkml:context>
    <inkml:brush xml:id="br0">
      <inkml:brushProperty name="width" value="0.05" units="cm"/>
      <inkml:brushProperty name="height" value="0.05" units="cm"/>
    </inkml:brush>
  </inkml:definitions>
  <inkml:trace contextRef="#ctx0" brushRef="#br0">283 2 752,'2'0'193,"0"-1"0,0 1-1,0 0 1,1 0 0,-1 0-1,0 0 1,0 0-1,1 0 1,-1 1 0,0-1-1,0 1 1,0 0 0,0-1-1,0 1 1,0 0-1,0 0 1,0 0 0,0 1-1,0-1 1,0 0 0,-1 1-1,1-1 1,0 1 0,-1 0-1,1-1 1,-1 1-1,0 0 1,0 0 0,0 0-1,0 0 1,0 0 0,0 0-1,0 0 1,0 0 0,-1 0-1,1 1 1,-1-1-1,0 0 1,0 0 0,0 0-1,0 1 1,0-1 0,0 3-1,-1 52 1251,0-2 5065,11 100 0,-7-137-5051,1 1 0,1 0 1,0-1-1,12 26 0,-10-31-1009,0 0 1,0-1-1,17 21 1,-15-22-449,13 15 0,28 44 0,-45-62 0,-1 1 0,0-1 0,0 1 0,0 0 0,-1 0 0,0 0 0,-1 0 0,0 1 0,-1-1 0,1 13 0,-2-7 0,-2 0 0,0-1 0,0 0 0,-1 1 0,-1-1 0,-1 0 0,0 0 0,0-1 0,-1 0 0,-1 0 0,-16 23 0,18-27 0,-1 0 0,1 0 0,-2-1 0,1 0 0,-1 0 0,0-1 0,-1 0 0,0 0 0,0-1 0,0 0 0,-1 0 0,0-1 0,0 0 0,0 0 0,-1-1 0,0-1 0,1 1 0,-1-1 0,0-1 0,-20 2 0,-34-1-2709,43-1 450,-1-1 1,0-1-1,0-1 0,1 0 1,-36-8-1,21-11-6990,26 13 7269,-7-3-656</inkml:trace>
</inkml:ink>
</file>

<file path=ppt/ink/ink15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11:07.670"/>
    </inkml:context>
    <inkml:brush xml:id="br0">
      <inkml:brushProperty name="width" value="0.05" units="cm"/>
      <inkml:brushProperty name="height" value="0.05" units="cm"/>
    </inkml:brush>
  </inkml:definitions>
  <inkml:trace contextRef="#ctx0" brushRef="#br0">645 927 176,'11'-115'272,"-11"-4"-16,-32 4-112,-15 6-96,-19 5-48,-28 4-48,-21 6-112,-24 6-32,-23 5-16</inkml:trace>
</inkml:ink>
</file>

<file path=ppt/ink/ink15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11:10.362"/>
    </inkml:context>
    <inkml:brush xml:id="br0">
      <inkml:brushProperty name="width" value="0.05" units="cm"/>
      <inkml:brushProperty name="height" value="0.05" units="cm"/>
    </inkml:brush>
  </inkml:definitions>
  <inkml:trace contextRef="#ctx0" brushRef="#br0">52 1 176,'-2'36'3442,"-1"-36"-3845,2 0 485,1 0 0,-1 0 1,1 0-1,-1 0 0,1-1 0,-1 1 1,1 0-1,-1 0 0,1 0 0,-1 0 1,1 0-1,-1 0 0,1 0 1,-1 1-1,1-1 0,-1 0 0,1 0 1,-1 0-1,1 0 0,-1 1 0,1-1 1,0 0-1,-1 0 0,1 1 0,-1-1 1,1 0-1,0 1 0,-1-1 0,1 1 1,0-1-1,-1 0 0,1 1 0,0-1 1,0 1-1,-1-1 0,1 1 0,0-1 1,0 1-1,0-1 0,0 1 0,-1 2 2116,1 24-1219,16 628 8682,0 198-470,-34-574-6399,2-84-1529,7-26-1165,-9 302-100,21-489 2,2 0 0,0 0 0,1 1 0,1 0 0,1 0 0,15-26 0,-19 37 0,-1 1 0,1 0 0,0 0 0,0 0 0,0 0 0,1 0 0,-1 1 0,1 0 0,0 0 0,1 0 0,9-5 0,-13 8 0,0 0 0,0 0 0,1 1 0,-1-1 0,0 1 0,0-1 0,0 1 0,1 0 0,-1 0 0,0 0 0,1 0 0,-1 0 0,0 0 0,0 1 0,0-1 0,1 1 0,-1 0 0,0-1 0,0 1 0,0 0 0,0 0 0,0 1 0,0-1 0,0 0 0,0 0 0,-1 1 0,1-1 0,-1 1 0,1 0 0,-1 0 0,1-1 0,-1 1 0,0 0 0,0 0 0,2 3 0,6 12 0,-1 1 0,-1 0 0,0 1 0,-1-1 0,-1 2 0,4 35 0,4 125 0,-12-161 0,-28 769 0,14-600 0,16 238 0,-1-400 0,2 0 0,0 0 0,2 0 0,0 0 0,2-1 0,1 0 0,1-1 0,1 0 0,1-1 0,23 33 0,-34-54-156,1 0 0,-1 0 0,1 0 0,0 0 1,-1 0-1,1-1 0,0 1 0,0 0 0,0-1 0,0 0 0,1 1 0,-1-1 0,0 0 0,0 0 1,1-1-1,-1 1 0,0 0 0,1-1 0,-1 1 0,1-1 0,-1 0 0,5 0 0,-6-29-16187,-1 26 14603,0-17-2416,0-5 704</inkml:trace>
</inkml:ink>
</file>

<file path=ppt/ink/ink15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11:11.960"/>
    </inkml:context>
    <inkml:brush xml:id="br0">
      <inkml:brushProperty name="width" value="0.05" units="cm"/>
      <inkml:brushProperty name="height" value="0.05" units="cm"/>
    </inkml:brush>
  </inkml:definitions>
  <inkml:trace contextRef="#ctx0" brushRef="#br0">202 263 128,'7'-7'169,"0"0"-1,0 0 1,-1-1 0,0 0-1,-1 0 1,0 0 0,0-1-1,-1 1 1,0-1-1,0 0 1,-1-1 0,0 1-1,-1 0 1,0-1 0,-1 0-1,1 1 1,-2-1 0,0-17-1,0 22 95,0 0 0,-1 0 0,0 0-1,0 0 1,0 0 0,0 1 0,-1-1 0,1 0-1,-1 1 1,-5-9 0,6 12-165,0-1 0,0 1 0,0 0 0,0-1-1,-1 1 1,1 0 0,0 0 0,-1 0 0,1-1 0,-1 1 0,1 1 0,-1-1-1,0 0 1,1 0 0,-1 1 0,0-1 0,1 1 0,-1-1 0,0 1 0,0 0 0,0 0-1,1 0 1,-1 0 0,0 0 0,0 0 0,0 0 0,1 0 0,-1 1 0,0-1 0,0 1-1,1-1 1,-1 1 0,-2 1 0,-3 2 77,1 0 0,0 0 0,0 1 0,0-1 0,0 1 0,1 1 0,0-1 0,0 1 0,-5 7 0,-35 60 831,28-40-840,3 1 0,0 1 1,3 0-1,1 0 0,1 1 0,2 0 1,1 0-1,3 1 0,0 0 0,3 0 1,1 0-1,5 36 0,-4-59-143,0-1 0,1 0-1,0 0 1,1 0 0,1 0 0,0-1 0,0 0-1,1 0 1,1 0 0,9 13 0,-12-20-47,0 0-1,0 0 1,0-1 0,1 1 0,0-1-1,0 0 1,0 0 0,0 0 0,1-1-1,-1 0 1,1 0 0,0 0 0,0-1-1,0 0 1,0 0 0,0 0 0,0-1-1,1 0 1,-1 0 0,1-1 0,-1 0-1,10-1 1,-1-1-161,0-2 0,0 0-1,0-1 1,-1 0 0,0-1-1,0 0 1,-1-2 0,1 1-1,-2-2 1,1 1 0,-1-2-1,0 0 1,-1 0 0,0-1-1,-1 0 1,9-14 0,6-8-65,-2-1 0,-2-1 0,-1-1 1,26-69-1,-22 40 983,-2-1-1,15-86 1,-33 135 78,-1 16 656,1 30 910,-3-18-2368,32 373 2501,28 242-1654,-32-434-83,-4-34 97,9 252 1,-34-384-801,-1 47 119,1-70-171,0 0 1,-1-1-1,1 1 0,-1 0 1,0 0-1,0-1 1,0 1-1,0-1 0,0 1 1,0-1-1,-1 1 1,1-1-1,-1 0 0,1 0 1,-1 1-1,0-1 1,0-1-1,0 1 0,0 0 1,-4 2-1,4-3-23,1 0 0,-1-1 0,0 1 0,1-1 0,-1 1 0,0-1-1,1 0 1,-1 1 0,0-1 0,0 0 0,1 0 0,-1 0 0,0 0 0,1-1-1,-1 1 1,0 0 0,1-1 0,-1 1 0,0-1 0,1 0 0,-1 1 0,-1-2-1,-1-1-16,1 1 0,0-1-1,0 0 1,1 0 0,-1 0-1,1 0 1,-1 0-1,1 0 1,-3-6 0,0-2-30,0 0 0,1-1 0,0 1 0,1-1 0,-3-19 0,2-17-14,1 0 0,3 0 0,2 0 0,2 0 0,3 0 0,15-62 0,-5 50 68,2 2-1,2 0 1,4 1 0,46-81-1,148-200 41,-4 5-1405,-214 331 1356,8-11-31,-1 0-1,-1 0 1,0 0-1,-1-1 1,0 0-1,-1-1 1,-1 1-1,0-1 1,2-18-1,-7 43 149,-1 1 1,0-1-1,-1 0 0,0 0 0,-7 17 0,-9 27 275,11-16-181,1 1 1,1 0-1,3 1 0,1-1 0,1 1 1,3 0-1,1-1 0,9 42 0,-6-61-230,0 0 0,2 0 0,0-1 0,1 0 0,11 19 0,-17-33-296,0 0 1,1 1-1,-1-1 1,1 0-1,0 0 0,0-1 1,1 1-1,-1-1 1,1 0-1,0 0 0,0-1 1,1 0-1,-1 1 1,1-2-1,-1 1 0,1-1 1,0 1-1,0-2 1,0 1-1,12 1 0,-13-3-292,1 0 0,-1 0 0,0 0-1,0-1 1,0 0 0,0 0 0,1 0-1,-1-1 1,-1 0 0,1 0 0,0 0-1,0-1 1,-1 1 0,1-1 0,6-6-1,-6 4 226,-1 1 0,0-1 0,0 0-1,-1 0 1,1-1 0,-1 1 0,-1-1-1,5-10 1,7-23 75,-1 0-1,-2-1 1,-2-1-1,-2 0 1,-1 0-1,0-64 1,-6 40 977,0-30 1123,0 32 3206,0 63-4923,0 0 0,0 0-1,0 0 1,0 0 0,0 0 0,1 0 0,-1-1 0,0 1 0,0 0 0,0 0 0,0 0-1,1 0 1,-1 0 0,0 0 0,0 0 0,0 0 0,0 0 0,1 0 0,-1 0 0,0 0 0,0 0-1,0 0 1,0 0 0,1 0 0,-1 0 0,0 0 0,0 1 0,0-1 0,0 0 0,1 0-1,-1 0 1,0 0 0,0 0 0,0 0 0,0 0 0,0 1 0,0-1 0,1 0 0,-1 0 0,0 0-1,0 0 1,0 0 0,0 1 0,0-1 0,0 0 0,0 0 0,0 0 0,0 0 0,0 1-1,0-1 1,11 24 1584,-2 0-1,-1 0 0,-1 1 0,7 47 0,3 10-620,56 198-2417,-73-279 1262,0 0 0,0 0 0,0-1 0,1 1 0,-1 0 0,0 0 0,0 0-1,1 0 1,-1-1 0,1 1 0,-1 0 0,1 0 0,-1-1 0,1 1 0,-1 0 0,1-1 0,-1 1 0,1 0 0,0-1 0,-1 1 0,1-1 0,0 1 0,0-1-1,-1 0 1,1 1 0,1-1 0,-1 0-64,0 0 0,0 0-1,0-1 1,0 1-1,0-1 1,0 1 0,-1-1-1,1 1 1,0-1 0,0 1-1,0-1 1,0 0 0,-1 1-1,1-1 1,0 0-1,-1 0 1,1 0 0,0-1-1,22-45-3139,11-85 1478,-8 0 3735,-23 92 1080,-4 35 205,1 25-1053,1 6-1041,1 0 1,1 0-1,7 26 0,5 5-267,31 76-1,-40-116-769,1-1 1,1 1 0,1-1-1,0 0 1,1-1 0,1 0-1,0-1 1,19 19-1,-24-28-112,0 0 0,1 0 0,-1-1 0,1 1 0,0-1-1,0-1 1,0 1 0,0-1 0,1-1 0,-1 1 0,1-1 0,0 0-1,-1-1 1,1 0 0,0 0 0,0-1 0,0 0 0,0 0-1,0-1 1,0 0 0,12-3 0,-6 0-218,0-1 1,-1 0-1,1-1 1,-1-1-1,-1 1 0,1-2 1,-2 0-1,1 0 0,-1-1 1,0-1-1,0 0 1,-1 0-1,-1-1 0,0 0 1,0-1-1,-1 0 1,-1 0-1,0-1 0,0 0 1,-2 0-1,1-1 1,-2 1-1,0-1 0,0 0 1,-1 0-1,-1 0 1,-1-1-1,1-16 0,-3-27 487,-7-61-1,4 94 241,0 1 0,-2 0 0,-1 0 0,-1 0 0,-12-25 0,-7 7 1343,26 41-1707,1 0-1,-1 0 0,0 0 0,0 0 1,1 0-1,-1 0 0,0 0 0,0 0 1,0 0-1,0 0 0,-1 1 0,1-1 1,0 0-1,0 1 0,0-1 0,-1 1 1,1-1-1,0 1 0,0 0 0,-1-1 1,1 1-1,0 0 0,-1 0 0,1 0 1,0 0-1,-1 0 0,1 0 0,0 0 1,-1 1-1,1-1 0,0 0 0,0 1 1,-2 0-1,-3 4 101,1 1 0,0-1 1,0 1-1,0 0 0,1 0 1,0 0-1,0 1 1,1 0-1,0 0 0,0 0 1,0 0-1,1 0 0,0 0 1,-2 12-1,0 9 46,1 1 0,0 43 0,3-34-248,1 1 0,2 0 1,1-1-1,3 1 0,15 53 0,-17-76-77,4 15-150,1-1 1,1-1 0,2 0 0,24 42 0,-33-65-36,-1-1 0,1 1 0,0-1 0,1 0 0,-1 0 0,1-1 0,0 1 0,0-1 0,0 0 0,0 0 0,1-1 0,0 0 0,0 0 0,0 0 0,0 0 0,0-1 0,0 0 0,1 0 0,-1-1 0,1 0 0,-1 0 0,1-1 0,-1 1 0,1-1 0,0-1 0,-1 1 0,1-1 0,6-2 0,-3 0-505,0 0-1,0-1 0,0 0 1,-1 0-1,0-1 0,0-1 1,0 1-1,0-1 0,-1-1 1,0 0-1,0 0 0,11-14 1,3-9-1176</inkml:trace>
</inkml:ink>
</file>

<file path=ppt/ink/ink15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11:12.628"/>
    </inkml:context>
    <inkml:brush xml:id="br0">
      <inkml:brushProperty name="width" value="0.05" units="cm"/>
      <inkml:brushProperty name="height" value="0.05" units="cm"/>
    </inkml:brush>
  </inkml:definitions>
  <inkml:trace contextRef="#ctx0" brushRef="#br0">1 186 1681,'0'-7'132,"0"1"377,0 0 0,0 0 0,0 1 0,1-1 0,0 0 0,0 0 0,3-9 0,-4 14-385,1 0 0,-1 1 0,1-1 0,-1 0 0,1 1 0,-1-1 0,1 1 0,-1-1 0,1 0 0,0 1 0,-1-1 0,1 1 0,0 0 0,-1-1 0,1 1 0,0-1 0,0 1 0,-1 0 1,1 0-1,0-1 0,0 1 0,0 0 0,-1 0 0,2 0 0,1 0 128,-1 1 0,1-1-1,0 1 1,-1 0 0,1 0 0,0 0 0,-1 0 0,1 0 0,-1 0-1,0 1 1,3 1 0,4 4 187,0 1-1,-1 0 1,0 1-1,0-1 1,-1 1-1,-1 1 1,1-1-1,-1 1 1,-1 1-1,0-1 1,0 1-1,-1 0 1,4 15-1,2 14-199,-1 1-1,5 57 0,-11-33-221,-3-50-54,0-1-1,0 1 1,2-1 0,-1 1 0,2-1 0,0 0 0,1 0-1,0 0 1,8 16 0,-12-29 18,0-1 0,0 1 0,0-1 1,1 1-1,-1-1 0,0 1 0,0-1 0,1 0 0,-1 1 0,0-1 0,1 1 0,-1-1 0,0 0 1,1 1-1,-1-1 0,0 1 0,1-1 0,-1 0 0,1 0 0,-1 1 0,1-1 0,-1 0 0,1 0 0,-1 0 1,1 1-1,-1-1 0,1 0 0,-1 0 0,1 0 0,-1 0 0,1 0 0,-1 0 0,1 0 0,-1 0 1,1 0-1,-1 0 0,1 0 0,-1-1 0,1 1 0,-1 0 0,1 0 0,-1 0 0,1-1 0,-1 1 1,1 0-1,-1 0 0,1-1 0,-1 1 0,0 0 0,1-1 0,-1 1 0,0-1 0,1 1 0,-1-1 1,0 1-1,0 0 0,1-1 0,-1 1 0,0-1 0,0 1 0,0-1 0,1 1 0,-1-2 0,15-42-65,-11 30-9,34-110-91,-22 66-1505,44-101 1,-52 142 1192,1 0 0,0 0 0,1 2 0,1-1 1,1 1-1,0 0 0,1 1 0,1 1 1,0 0-1,16-11 0,-8 10 124,0 2 1,0 0-1,1 1 0,0 2 0,1 0 1,0 1-1,1 2 0,0 0 1,-1 2-1,2 0 0,-1 2 0,0 1 1,0 1-1,38 5 0,-7 7 433,-53-11 87,1 0 1,-1 0-1,0 0 0,0 1 0,0-1 1,0 1-1,0 0 0,0-1 1,0 2-1,-1-1 0,1 0 1,-1 0-1,3 3 0,-4 0 578,0 0-1,0 0 1,0 0 0,-1 0-1,0 0 1,0 0 0,0 0-1,-2 9 1,1 1 379,1-1-191,1 10 265,-1 0 1,-2 0-1,0 0 0,-11 43 1,7-44-1023,-1 3-158,-1 0 0,0 0-1,-2-1 1,-1 0 0,-1-1-1,-1 0 1,-31 43-1,33-55-337,0 0 0,-1 0 0,0-1-1,-1 0 1,-14 8 0,24-16 229,-1 0 1,0-1 0,0 0-1,0 0 1,-1 0 0,1-1-1,0 0 1,-1 1-1,1-1 1,0-1 0,-1 1-1,1-1 1,-1 1 0,0-1-1,1-1 1,-1 1-1,1-1 1,-1 1 0,1-1-1,0 0 1,-1-1-1,-7-3 1,10 4 13,0-1 0,0 0 0,0 0-1,0 0 1,0 0 0,0 0 0,0 0 0,1 0 0,-1-1 0,1 1-1,-1-1 1,1 1 0,0-1 0,0 0 0,0 1 0,0-1 0,1 0-1,-1 0 1,1 1 0,0-1 0,0 0 0,0 0 0,0 0 0,0 0-1,0 1 1,1-1 0,-1 0 0,3-4 0,0-8-150,2 1 0,0 0 0,12-26 0,-2 12 369,1 2 0,1 0 1,1 1-1,1 1 0,1 0 1,1 2-1,1 0 0,47-35 1,-64 54 46,-1-1 0,1 1 1,0 0-1,0 1 1,0-1-1,0 1 1,0 0-1,1 0 1,-1 1-1,1-1 1,-1 1-1,1 0 0,-1 1 1,1-1-1,0 1 1,-1 0-1,1 1 1,-1-1-1,1 1 1,0 0-1,7 3 1,-7-1 2,1 1 1,-1-1 0,0 1 0,0 0 0,-1 1-1,1 0 1,-1-1 0,0 2 0,0-1-1,-1 1 1,1-1 0,-1 1 0,0 0 0,-1 1-1,0-1 1,4 10 0,0 6-266,0 1 1,-2 0-1,-1 0 0,-1 0 1,1 34-1,3 20-4833,-6-53 1131,-1-16-466</inkml:trace>
</inkml:ink>
</file>

<file path=ppt/ink/ink15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11:12.943"/>
    </inkml:context>
    <inkml:brush xml:id="br0">
      <inkml:brushProperty name="width" value="0.05" units="cm"/>
      <inkml:brushProperty name="height" value="0.05" units="cm"/>
    </inkml:brush>
  </inkml:definitions>
  <inkml:trace contextRef="#ctx0" brushRef="#br0">2 395 1056,'0'-49'939,"-1"2"358,8-77 0,-5 110-804,0 1 0,1 0 1,1 0-1,0 1 0,1-1 1,0 1-1,0 0 0,2 0 1,-1 0-1,14-16 0,-19 27-349,0-1 0,0 1 0,0-1 0,0 1 0,0 0 0,0-1 0,1 1 0,-1 0 0,1 0 0,-1 0 0,1 0 0,-1 0 0,1 0 0,0 0 0,-1 1 0,1-1 0,0 1 0,-1-1 0,1 1 0,0 0 0,0-1 0,0 1 0,0 0 0,-1 0 0,1 0 0,0 0 1,0 1-1,0-1 0,-1 0 0,1 1 0,0-1 0,0 1 0,-1 0 0,1 0 0,-1-1 0,1 1 0,0 0 0,-1 0 0,0 1 0,1-1 0,-1 0 0,0 0 0,1 1 0,-1-1 0,0 0 0,2 4 0,3 3 340,-1 1 1,1 0-1,-2 0 1,1 0-1,-1 0 1,0 1 0,2 13-1,9 46 633,-4 1 0,4 97 0,-12 144-871,-5-167-17,-6 376-2241,5-216-5621,4-174-1589,-1-113 7167,4-14 284</inkml:trace>
</inkml:ink>
</file>

<file path=ppt/ink/ink15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11:13.278"/>
    </inkml:context>
    <inkml:brush xml:id="br0">
      <inkml:brushProperty name="width" value="0.05" units="cm"/>
      <inkml:brushProperty name="height" value="0.05" units="cm"/>
    </inkml:brush>
  </inkml:definitions>
  <inkml:trace contextRef="#ctx0" brushRef="#br0">78 43 1585,'-10'-17'357,"8"15"-85,1 0 0,0 0 0,0-1 0,-1 1 0,1 0 0,-1 0 0,0 0 0,0 1 0,0-1 0,0 0-1,-2-1 1,-7 7 2059,-2 20 68,8-5-929,0-1-1,1 1 0,1 0 1,1 0-1,-1 24 1,4 53-1271,-1-42-4431</inkml:trace>
</inkml:ink>
</file>

<file path=ppt/ink/ink15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11:13.615"/>
    </inkml:context>
    <inkml:brush xml:id="br0">
      <inkml:brushProperty name="width" value="0.05" units="cm"/>
      <inkml:brushProperty name="height" value="0.05" units="cm"/>
    </inkml:brush>
  </inkml:definitions>
  <inkml:trace contextRef="#ctx0" brushRef="#br0">0 359 1889,'6'-32'1939,"2"0"0,12-36 0,-14 53 42,1 1-1,0 0 1,0 0-1,2 1 1,-1 0-1,20-21 1,-18 23-445,0 1-1,1 1 1,22-16 0,-22 18-836,1 0 0,0 2 0,23-10 0,-14 10-1254,1 0 1,0 1-1,-1 1 0,1 0 1,30 2-1,-47 1 211,-1 1 1,1-1-1,-1 1 1,0 0-1,1 0 0,-1 0 1,0 1-1,0-1 0,1 1 1,-1 0-1,0 0 1,-1 1-1,1-1 0,0 1 1,-1 0-1,1 0 0,-1 0 1,0 0-1,0 0 1,0 1-1,-1-1 0,1 1 1,-1 0-1,0 0 0,0 0 1,0 0-1,0 0 1,-1 1-1,2 6 0,2 10-324,-1 1-1,-1-1 0,0 1 1,-2 38-1,-1-17 806,-2-1 1,-2 0-1,-1 1 0,-20 74 0,-10-12 1450,16-53 501,-19 92 0,36-135-1748,1 1 1,0-1 0,0 1 0,1 0 0,0 0 0,1-1 0,0 1 0,4 18 0,-4-25-193,1 0-1,-1 0 1,0 0 0,1-1 0,0 1 0,-1 0 0,1-1 0,0 1 0,1-1 0,-1 1 0,0-1 0,1 0 0,-1 0 0,1 0-1,0 0 1,-1-1 0,1 1 0,0-1 0,0 1 0,0-1 0,0 0 0,0 0 0,1-1 0,-1 1 0,0-1 0,0 1 0,0-1-1,1 0 1,3 0 0,23 0 691,-11 1-409,0-1 0,0-1 0,-1 0 0,1-2 0,33-7 0,-25 2-452,14-7-3634,-40 14 2935,0 0 0,0 0 1,-1 0-1,1-1 0,0 1 1,-1 0-1,1-1 1,-1 1-1,0-1 0,1 1 1,-1 0-1,0-1 1,0 1-1,0-1 0,0 1 1,0-1-1,0 1 0,0-1 1,-1-1-1,1-5-2986,0-7-558</inkml:trace>
</inkml:ink>
</file>

<file path=ppt/ink/ink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1:58:57.576"/>
    </inkml:context>
    <inkml:brush xml:id="br0">
      <inkml:brushProperty name="width" value="0.05" units="cm"/>
      <inkml:brushProperty name="height" value="0.05" units="cm"/>
    </inkml:brush>
  </inkml:definitions>
  <inkml:trace contextRef="#ctx0" brushRef="#br0">116 88 1249,'5'-5'505,"-3"3"-159,-1 0 0,1 0-1,0 0 1,-1 0 0,1 0-1,-1 0 1,0 0 0,0 0-1,0 0 1,0-1 0,0 1 0,1-4-1,-19 8 4460,13 1-4340,1 0 0,-1 1 0,1-1 0,-1 1 0,1 0 0,0 0 0,0 0 0,1 0-1,-1 0 1,1 1 0,0-1 0,0 1 0,-2 6 0,-8 17 1665,1-6-691,1 2 0,1-1 0,1 1 0,1 1 1,-8 47-1,11-35-496,1 1 0,3 0 1,4 51-1,-4-84-913,0-1 0,1 0 0,0 0 0,0 0 0,0 0 0,0-1 0,0 1 0,1 0 0,0 0 0,-1-1 0,2 1 0,-1-1 0,0 1 0,1-1 0,-1 0 0,1 0 0,0 0 0,0 0 0,0-1 0,0 1 0,1-1 1,-1 0-1,8 4 0,-6-5-120,0 1 1,-1-1 0,1 0-1,0-1 1,0 1 0,0-1-1,0 0 1,0 0 0,0-1-1,0 1 1,0-1 0,0 0-1,0-1 1,0 1 0,0-1-1,-1 0 1,1 0 0,-1 0-1,1-1 1,3-3 0,2-1-538,-1-1 0,0 0 0,0-1 1,-1 0-1,-1 0 0,1 0 0,-1-1 1,10-20-1,39-92-5959,-53 113 6156,52-168-6656,-39 128 5382,-15 40 1350,1 1-1,0 0 0,1 0 1,-1 0-1,2 0 0,-1 1 1,1-1-1,0 1 0,0 0 0,1 0 1,0 0-1,1 1 0,7-9 1,-5 11 76,0-1 0,1 1 1,-1 0-1,1 1 0,0 0 0,0 0 1,0 1-1,0 0 0,1 0 0,15 0 1,9 2 276,56 7 0,1 0 881,-81-7-516,0 1 0,0 0 0,0 1 0,14 3 1,-17-3 450,0 0 1,0 1 0,-1 0 0,1 1 0,0-1 0,6 6 0,-9-6-61,0 1 1,0-1 0,0 1 0,0 0 0,0 0 0,-1 0 0,0 1 0,0-1 0,0 1-1,-1 0 1,1 0 0,-1 0 0,0 0 0,-1 0 0,1 0 0,-1 1 0,0-1-1,0 0 1,-1 1 0,1 7 0,-2 7 611,0 0-1,-1 0 1,-6 27-1,1-24-1061,0 1-1,-2-1 0,-1-1 0,-18 33 0,8-25-321,-1-1 0,-1-2 1,-1 0-1,-1-1 0,-2-2 0,-39 31 0,19-16-372,5-10-972,39-28 1142,0 0-1,0 0 1,0 0-1,0 0 0,-1-1 1,1 1-1,0-1 1,-1 1-1,1-1 0,0 0 1,0 0-1,-1 0 1,1 0-1,0 0 1,-1-1-1,1 1 0,0-1 1,-3 0-1,4-1-22,1 1-1,-1-1 0,1 0 1,-1 1-1,1-1 1,-1 0-1,1 0 0,0 1 1,0-1-1,0 0 1,0 0-1,0 1 0,0-1 1,1 0-1,0-3 1,-1 1-233,3-7 139,-1-1 0,1 1 1,1-1-1,0 1 1,0 0-1,2 1 0,6-12 1,50-73-316,-46 72 508,-6 10 154,-1 1 0,2 0 0,0 1 0,0 0 0,1 1 0,23-16 0,-31 23 165,1 0-1,1-1 1,-1 2 0,0-1-1,1 0 1,0 1 0,-1 0-1,1 1 1,0-1 0,0 1-1,0 0 1,0 0 0,0 1 0,0 0-1,0 0 1,0 0 0,0 1-1,0 0 1,10 3 0,-13-3-41,0 1 0,-1 0 0,1 0 0,-1 0 1,1 0-1,-1 0 0,0 1 0,0-1 0,0 1 0,0-1 1,0 1-1,0 0 0,-1 0 0,1 0 0,-1 0 1,0 0-1,0 0 0,0 0 0,0 0 0,-1 0 0,1 4 1,1 11 169,0-1 0,-2 30 0,-1-27-235,-2 90-2701,1-56-3059,1-2-5129</inkml:trace>
</inkml:ink>
</file>

<file path=ppt/ink/ink15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11:13.961"/>
    </inkml:context>
    <inkml:brush xml:id="br0">
      <inkml:brushProperty name="width" value="0.05" units="cm"/>
      <inkml:brushProperty name="height" value="0.05" units="cm"/>
    </inkml:brush>
  </inkml:definitions>
  <inkml:trace contextRef="#ctx0" brushRef="#br0">32 475 816,'-21'-15'1057,"10"-1"47,11-5-79,15-6-1,7-3 33,7-7-273,18-5-304,11 2-224,10-8-304,1 1-432,-3 5-320,-4 6-321,2 5-207,-13 4 79,-4 12 97</inkml:trace>
</inkml:ink>
</file>

<file path=ppt/ink/ink15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11:14.296"/>
    </inkml:context>
    <inkml:brush xml:id="br0">
      <inkml:brushProperty name="width" value="0.05" units="cm"/>
      <inkml:brushProperty name="height" value="0.05" units="cm"/>
    </inkml:brush>
  </inkml:definitions>
  <inkml:trace contextRef="#ctx0" brushRef="#br0">74 0 352,'198'55'3442,"-192"-53"-3039,-1-1-1,1 2 1,0-1 0,-1 1 0,1 0 0,-1 0 0,0 0 0,0 1-1,0-1 1,0 1 0,-1 1 0,1-1 0,-1 1 0,0-1 0,-1 1-1,1 0 1,-1 0 0,0 1 0,0-1 0,0 1 0,-1 0-1,0-1 1,0 1 0,-1 0 0,0 0 0,1 7 0,-2 1-82,-1 0 0,-1 0-1,0 0 1,-1 0 0,-1-1 0,0 1 0,-1-1 0,0 0 0,-1 0 0,0 0 0,-1-1 0,-1 0 0,-14 17-1,2 0-517,-2 0 0,0-2 0,-2-1 0,-1-1 0,-2-1 0,-53 38 0,76-59-42,1-1 1,-1 0-1,0 0 0,0-1 1,0 1-1,0-1 0,0 0 1,0 0-1,0 0 0,0-1 1,0 1-1,-1-1 0,1 0 1,-8-1-1,11 1 155,0-1 0,1 1 0,-1 0 0,0-1 1,0 1-1,0-1 0,1 0 0,-1 1 0,0-1 0,1 1 1,-1-1-1,1 0 0,-1 0 0,0 1 0,1-1 0,0 0 1,-1 0-1,1 0 0,-1 1 0,1-1 0,0 0 0,0 0 1,-1 0-1,1 0 0,0 0 0,0 0 0,0 0 0,0 0 0,0 1 1,0-3-1,3-31-961,-3 30 884,5-18-192,0-1-1,1 1 0,1 0 0,1 0 0,1 1 0,21-37 0,-21 42 677,1 1 0,1 0-1,0 0 1,1 1 0,1 1-1,0 0 1,0 0 0,1 2-1,17-11 1,-29 20-190,1 1-1,0 0 1,-1 0 0,1 0-1,0 0 1,0 0 0,0 0-1,-1 1 1,1 0 0,0-1-1,0 1 1,0 0-1,0 0 1,0 1 0,0-1-1,0 1 1,0-1 0,-1 1-1,1 0 1,0 0 0,0 0-1,-1 1 1,1-1 0,-1 0-1,1 1 1,-1 0-1,1-1 1,-1 1 0,0 0-1,0 0 1,0 1 0,0-1-1,0 0 1,2 5 0,6 8-705,0 1 0,-1 0 1,-1 0-1,8 21 1,14 25-7617,-28-47 5827</inkml:trace>
</inkml:ink>
</file>

<file path=ppt/ink/ink15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11:14.624"/>
    </inkml:context>
    <inkml:brush xml:id="br0">
      <inkml:brushProperty name="width" value="0.05" units="cm"/>
      <inkml:brushProperty name="height" value="0.05" units="cm"/>
    </inkml:brush>
  </inkml:definitions>
  <inkml:trace contextRef="#ctx0" brushRef="#br0">143 230 1088,'-2'0'246,"1"-1"-1,-1 0 0,0 0 0,0 1 0,0-1 0,0 1 1,0 0-1,0-1 0,0 1 0,1 0 0,-1 0 0,0 0 1,0 1-1,0-1 0,0 0 0,0 1 0,0-1 0,0 1 1,1 0-1,-1-1 0,0 1 0,0 0 0,1 0 0,-1 0 1,0 0-1,1 0 0,-1 1 0,1-1 0,0 0 0,-1 1 1,1-1-1,0 1 0,0 0 0,0-1 0,0 1 0,0 0 0,-1 2 1,-5 10 589,1 1 1,0-1 0,-7 27-1,8-24 356,-6 22 930,1 0 0,-5 42 0,12-53-1354,0 1 1,2 0 0,5 47-1,-3-69-773,-1-1-1,2 1 1,-1-1-1,1 1 1,0-1 0,0 1-1,1-1 1,0 0-1,0 0 1,0 0 0,1-1-1,0 1 1,0-1-1,0 0 1,10 9-1,-10-11-288,0-1-1,0 1 1,0-1-1,0 0 0,1 0 1,-1-1-1,1 1 0,-1-1 1,1 0-1,-1 0 0,1-1 1,0 1-1,-1-1 1,1 0-1,0 0 0,-1-1 1,1 1-1,-1-1 0,1 0 1,-1 0-1,1-1 0,-1 1 1,7-4-1,5-3-910,0 0 0,-1-1 1,0-1-1,0-1 0,-1 0 0,13-14 0,75-85-2192,-42 44 2629,-53 58 803,91-90 124,-83 84 1018,2 1-1,22-14 1,-39 27-1034,0 0 0,1-1 1,-1 1-1,0 0 0,1 0 0,-1-1 1,0 1-1,1 0 0,-1 0 0,1 0 1,-1 0-1,0 0 0,1 0 0,-1-1 1,1 1-1,-1 0 0,0 0 0,1 0 1,-1 0-1,1 1 0,-1-1 0,1 0 1,-1 0-1,0 0 0,1 0 0,-1 0 1,1 0-1,-1 1 0,0-1 0,1 0 1,-1 0-1,0 0 0,1 1 0,-1-1 1,0 0-1,1 1 0,-1-1 0,5 20 3459,-8 24 852,-1-28-3307,-1-1 0,0 1-1,-8 17 1,-7 19-880,18-44-1370,0-1 1,0 1-1,1 0 0,-1 15 1</inkml:trace>
  <inkml:trace contextRef="#ctx0" brushRef="#br0" timeOffset="1">593 204 672,'-12'-31'1025,"-6"-2"191,8 8-239,10-2-321,0 6-352,0 6-528,0 0-544,0-7-353,0 7-191</inkml:trace>
</inkml:ink>
</file>

<file path=ppt/ink/ink15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11:14.963"/>
    </inkml:context>
    <inkml:brush xml:id="br0">
      <inkml:brushProperty name="width" value="0.05" units="cm"/>
      <inkml:brushProperty name="height" value="0.05" units="cm"/>
    </inkml:brush>
  </inkml:definitions>
  <inkml:trace contextRef="#ctx0" brushRef="#br0">156 28 688,'-2'21'1390,"-1"0"0,-1 0 0,-1 0 0,0 0 0,-2-1 0,-1 0 0,0 0 0,-17 28 0,8-13 3535,-18 51 0,26-57-3305,1 2 0,1-1-1,2 1 1,1 0 0,1 43 0,3-73-1651,1 0 1,-1 0-1,1 0 0,-1 0 1,1 0-1,0 0 0,-1-1 0,1 1 1,0 0-1,0 0 0,0-1 1,-1 1-1,1-1 0,0 1 1,0 0-1,0-1 0,0 0 0,0 1 1,0-1-1,0 0 0,0 1 1,0-1-1,0 0 0,0 0 1,1 0-1,-1 0 0,0 0 0,0 0 1,0 0-1,0 0 0,0-1 1,0 1-1,0 0 0,0-1 1,1 0-1,44-11-2303,-27 3 1140,-2-1 0,1-1 0,-1-1 0,-1-1 0,0 0 0,-1-1 0,0 0 0,-2-1 0,1-1 0,-2 0 0,0-1 0,12-22 0,-15 22 817,0 0 0,-1-1 0,-1 1 0,-1-1 1,0-1-1,-1 1 0,-1-1 0,-1 0 0,-1 0 0,0 0 0,-1 0 0,-2 0 0,-2-25 0,2 39 433,0 0-1,0 0 1,-1-1-1,1 1 1,-1 0-1,0 1 0,-1-1 1,1 0-1,-1 1 1,0-1-1,0 1 1,-1 0-1,1 0 1,-1 0-1,0 0 1,0 1-1,0 0 1,0-1-1,0 2 1,-1-1-1,0 0 0,-7-2 1,5 3-10,1 0 0,-1 0 0,0 1 0,0 0 0,0 0 0,0 0 0,0 1 0,-1 0 0,1 1-1,0 0 1,0 0 0,0 0 0,1 1 0,-1 0 0,0 0 0,-9 5 0,-78 45-4192,72-41 1516</inkml:trace>
</inkml:ink>
</file>

<file path=ppt/ink/ink15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11:15.389"/>
    </inkml:context>
    <inkml:brush xml:id="br0">
      <inkml:brushProperty name="width" value="0.05" units="cm"/>
      <inkml:brushProperty name="height" value="0.05" units="cm"/>
    </inkml:brush>
  </inkml:definitions>
  <inkml:trace contextRef="#ctx0" brushRef="#br0">1 111 848,'0'-7'334,"0"0"-1,0-1 0,0 1 0,1 0 1,0-1-1,1 1 0,0 0 0,2-8 0,-2 12-286,0 1 0,0-1 0,0 1 0,0 0 0,0-1 0,0 1-1,0 0 1,1 0 0,-1 1 0,1-1 0,-1 0 0,1 1-1,0-1 1,0 1 0,-1 0 0,1 0 0,0 0 0,0 0 0,0 1-1,0-1 1,0 1 0,5 0 0,0-1-227,1 0-1,0 0 1,-1 1-1,1 0 1,0 1 0,0 0-1,-1 1 1,1 0-1,-1 0 1,1 0 0,-1 1-1,0 1 1,0-1 0,0 1-1,10 8 1,-10-6 134,-2 0-1,1 1 1,0 0 0,-1 0-1,-1 0 1,1 1 0,-1 0 0,0 0-1,-1 0 1,0 1 0,0 0-1,-1-1 1,0 1 0,2 13 0,4 34 2411,-3 0 1,-2 1-1,-5 103 1,-1-51 1335,0-81-3157,1-20-526,0 0 0,1 0 0,-1 0 0,2 0 0,-1 0 0,1 0 0,0 0 0,1-1 0,0 1 0,3 8 0,-4-14-245,1-1 0,-1 1 0,1-1 0,0 0 1,0 0-1,-1 0 0,1 0 0,0 0 0,0 0 0,0-1 1,0 1-1,0-1 0,0 1 0,0-1 0,0 0 1,0 1-1,0-1 0,0 0 0,0 0 0,1-1 0,-1 1 1,0 0-1,0-1 0,0 1 0,3-2 0,0 0-139,1 0-1,-1 0 0,1 0 0,-1 0 0,0-1 0,0 0 0,0 0 1,5-5-1,14-16-698,37-52 1,2-3 2275,-62 78-1049,0 0 0,-1 0 0,1 0 0,0 0 1,0 0-1,0 0 0,0 0 0,0 0 0,1 0 0,-1 0 0,0 0 0,0 1 0,0-1 0,1 0 1,-1 1-1,0-1 0,1 1 0,-1 0 0,1-1 0,-1 1 0,0 0 0,1 0 0,-1 0 0,1 0 1,-1 0-1,0 0 0,1 0 0,-1 1 0,1-1 0,-1 0 0,0 1 0,1-1 0,-1 1 1,2 1-1,0 0 309,0 0 0,-1 1 0,0 0 1,1-1-1,-1 1 0,0 0 0,-1 0 1,1 0-1,0 1 0,-1-1 1,0 0-1,2 4 0,2 10 1370,1 0 0,15 29 0,-19-43-1716,-1 0-1,1 1 1,0-1-1,0 0 1,0-1-1,0 1 1,0 0-1,1 0 1,-1-1-1,1 0 1,0 1-1,-1-1 1,1 0-1,0 0 1,0-1-1,1 1 1,-1-1-1,0 1 1,1-1 0,-1 0-1,6 1 1,0-2-221,-1 0 1,0-1 0,1 1 0,-1-2-1,0 1 1,1-1 0,-1-1 0,0 1-1,-1-1 1,1-1 0,0 0 0,-1 0-1,0 0 1,0-1 0,0 0 0,0 0-1,-1 0 1,0-1 0,9-11 0,2 0-438,-2-2 0,0 1 0,-1-2-1,14-24 1,-23 17-13011,-5 20 10577</inkml:trace>
</inkml:ink>
</file>

<file path=ppt/ink/ink15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11:34.587"/>
    </inkml:context>
    <inkml:brush xml:id="br0">
      <inkml:brushProperty name="width" value="0.05" units="cm"/>
      <inkml:brushProperty name="height" value="0.05" units="cm"/>
    </inkml:brush>
  </inkml:definitions>
  <inkml:trace contextRef="#ctx0" brushRef="#br0">2571 25 208,'0'0'38,"1"0"0,-1 0 0,0 0 0,0 0 0,1 0 1,-1-1-1,0 1 0,1 0 0,-1 0 0,0 0 0,0-1 0,0 1 0,1 0 0,-1 0 0,0-1 0,0 1 0,0 0 0,0 0 1,1-1-1,-1 1 0,0 0 0,0-1 0,0 1 0,0 0 0,0-1 0,0 1 0,0 0 0,0 0 0,0-1 0,0 1 0,0 0 1,0-1-1,0 1 0,0 0 0,0-1 0,0 1 0,-1-1-29,1 1 0,0-1 1,0 1-1,0-1 0,0 1 0,0-1 0,0 1 1,0-1-1,0 1 0,0-1 0,0 1 0,0-1 1,0 1-1,1-1 0,-1 1 0,0-1 0,0 1 1,0-1-1,1 1 0,-1 0 0,0-1 0,0 1 1,1-1-1,-1 1 0,1 0 0,-1-1 0,0 1 1,1 0-1,-1-1 0,1 1 0,-1 0 1,0 0-1,1-1 0,-1 1 0,1 0 0,-1 0 1,1 0-1,-1 0 0,2 0 815,-26 1 9459,19-1-10031,1 1 1,0 0 0,0 0 0,-1 0 0,1 0-1,0 1 1,0-1 0,0 1 0,1 0-1,-5 3 1,-118 75 4656,23-4-1227,43-32-1065,-92 85 0,-146 157-298,137-134-1559,-274 213-760,102-95 0,226-176 0,-390 359 0,400-365 0,57-53 0,-52 56 0,81-78-4433,33-37-14403,-2 3 15538,7-3 604</inkml:trace>
</inkml:ink>
</file>

<file path=ppt/ink/ink15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11:35.605"/>
    </inkml:context>
    <inkml:brush xml:id="br0">
      <inkml:brushProperty name="width" value="0.05" units="cm"/>
      <inkml:brushProperty name="height" value="0.05" units="cm"/>
    </inkml:brush>
  </inkml:definitions>
  <inkml:trace contextRef="#ctx0" brushRef="#br0">1 11 144,'23'-10'3428,"-18"19"4511,4 17-5572,7 0-793,1-2 0,1 1 0,1-2-1,39 37 1,31 37 442,-33-27-977,-13-19-186,-3 3 1,34 59-1,-37-53 64,54 65 0,-10-15-54,111 174 84,149 297 626,-254-424-1385,58 91-188,62 113 0,-39-11 0,38 72 0,-136-265 0,6 11 0,-51-120 0,46 79 0,-60-110 0,1 0 0,0-1 0,2 0 0,29 27 0,-24-33-3915,-17-10 3372,-1 1-1,1-1 1,-1 0 0,1 1-1,-1-1 1,1 0 0,-1 0 0,1 0-1,-1 0 1,1 0 0,-1-1-1,1 1 1,-1 0 0,0-1 0,1 1-1,-1-1 1,1 1 0,-1-1-1,0 0 1,1 0 0,-1 1-1,0-1 1,0 0 0,0 0 0,0 0-1,0 0 1,0-1 0,0 1-1,0 0 1,0 0 0,1-2 0,9-26-4537</inkml:trace>
</inkml:ink>
</file>

<file path=ppt/ink/ink15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11:38.284"/>
    </inkml:context>
    <inkml:brush xml:id="br0">
      <inkml:brushProperty name="width" value="0.05" units="cm"/>
      <inkml:brushProperty name="height" value="0.05" units="cm"/>
    </inkml:brush>
  </inkml:definitions>
  <inkml:trace contextRef="#ctx0" brushRef="#br0">270 1194 80,'-42'-5'616,"-40"5"363,80 0-792,0 1 874,-11 11 7205,9-6-8874,3-5 685,0 0 1,0 0 0,0-1-1,0 1 1,0 0-1,0 0 1,0-1 0,0 1-1,0 0 1,-1-1-1,1 1 1,0-1 0,0 0-1,-1 1 1,1-1-1,-2 0 1,-6 3 564,4 2-527,0 0 0,0 0 0,-1 0 0,0-1-1,0 0 1,0 0 0,0-1 0,0 1 0,-1-1 0,1-1 0,-13 4 0,17-6 269,-7 0 3191,41-14-3459,-1-1-1,30-19 1,2-1 71,747-433 2120,-436 234-442,-235 153-1242,-33 21-365,26-14-17,47-30-45,-44 23-80,-58 37-66,-64 33-49,-12 10-1,0 0 0,0 1 0,0-1-1,-1 0 1,1 0 0,0 1 0,0-1-1,0 1 1,0-1 0,0 0 0,0 1-1,0 0 1,0-1 0,0 1 0,0 0 0,1-1-1,1 1 1,1-1 3299,-18-4-8076,13 10 5166,1-1 1,0 1-1,-1-1 0,1 1 0,1-1 1,-1 1-1,1-1 0,-1 1 0,1-1 1,4 9-1,130 228 4370,-117-202-4526,2-1 0,2 0 0,42 55 0,124 120-28,39 0-205,-28-21 0,123 143 0,-318-331 0,428 444 0,-390-402 0,-2 1 0,61 97 0,-50-69 0,44 71 0,18 26 0,24 39 0,-18-24 0,47 26 0,67 109 0,-103-149 0,-26-27 0,-77-102 0,-24-38 0,0 0 0,1 1 0,-1-1 0,1-1 0,1 1 0,-1-1 0,6 6 0,-4-9 0</inkml:trace>
</inkml:ink>
</file>

<file path=ppt/ink/ink15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11:39.585"/>
    </inkml:context>
    <inkml:brush xml:id="br0">
      <inkml:brushProperty name="width" value="0.05" units="cm"/>
      <inkml:brushProperty name="height" value="0.05" units="cm"/>
    </inkml:brush>
  </inkml:definitions>
  <inkml:trace contextRef="#ctx0" brushRef="#br0">5097 0 32767,'-30'17'0,"-40"25"0,-50 36 0,82-56 0,1 3 0,1 0 0,-49 47 0,-80 79 0,94-88 0,-71 47 0,42-36 0,4-1 0,-94 81 0,156-126 0,-59 39 0,7-6 0,-30 24 0,-33 27 0,-107 72 0,157-117 0,-266 174 0,7-36 0,271-159 0,43-20 0,2 3 0,-43 35 0,-12 9 0,-94 72 0,68-43 0,-42 33 0,130-111 0,0-1 0,-1-1 0,-44 18 0,-148 73 0,133-68 0,59-27 0,-56 21 0,25-7 0,-43 9 0,-25 24 0,56-37 0,-61 24 0,104-36 0,29-11 0,0 0 0,-1-1 0,1 0 0,-1 0 0,0-1 0,0 0 0,-12 3 0,18-5 0,0 0 0,-1 0 0,1 0 0,0 1 0,0-1 0,-1 0 0,1 1 0,0 0 0,1-1 0,-1 1 0,0 0 0,0 0 0,1 0 0,-3 4 0,2-3 0,-1 1 0,0-1 0,0 0 0,0 0 0,0 0 0,0 0 0,-8 4 0,0-1 0,0 0 0,0 1 0,1 0 0,0 1 0,-10 9 0,-21 17 0,34-29 0,3-2 0,1 0 0,0-1 0,-1 0 0,0 1 0,1-1 0,-1 0 0,0-1 0,0 1 0,0-1 0,0 0 0,0 0 0,-6 1 0,0-2 0</inkml:trace>
</inkml:ink>
</file>

<file path=ppt/ink/ink15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11:39.922"/>
    </inkml:context>
    <inkml:brush xml:id="br0">
      <inkml:brushProperty name="width" value="0.05" units="cm"/>
      <inkml:brushProperty name="height" value="0.05" units="cm"/>
    </inkml:brush>
  </inkml:definitions>
  <inkml:trace contextRef="#ctx0" brushRef="#br0">33 0 32767,'-11'10'0,"0"2"0,1-3 0,10 3 0</inkml:trace>
</inkml:ink>
</file>

<file path=ppt/ink/ink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1:58:57.947"/>
    </inkml:context>
    <inkml:brush xml:id="br0">
      <inkml:brushProperty name="width" value="0.05" units="cm"/>
      <inkml:brushProperty name="height" value="0.05" units="cm"/>
    </inkml:brush>
  </inkml:definitions>
  <inkml:trace contextRef="#ctx0" brushRef="#br0">1 420 608,'112'-136'6091,"-96"116"8960,-16 32-13115,-1 3-923,0 0 0,-1 0 0,0-1 0,-1 1 1,-7 20-1,-33 68 234,30-77-1712,2 2 0,0-1 0,-12 53 0,15-9-4825,8-68 3211,0-6-162,1-4 1368,0-1 0,1 1 0,0 0 0,1 0 0,-1 0 0,1 0 0,7-10 0,6-17-851,23-55-969,28-68 603,43-99 2237,-105 246 39,0 1 1,0 0 0,0 0 0,1 0 0,0 0 0,1 1 0,0 0 0,1 1 0,-1 0 0,1 0 0,0 0 0,18-10 0,-24 17-121,-1 0 1,1-1-1,-1 1 1,1 0 0,-1 0-1,1 0 1,-1 0-1,1 0 1,0 1-1,-1-1 1,1 0-1,-1 1 1,1-1-1,-1 1 1,1-1-1,-1 1 1,0 0-1,1-1 1,-1 1-1,0 0 1,1 0-1,-1 0 1,0 0-1,0 0 1,0 0-1,0 1 1,0-1-1,0 0 1,0 0-1,0 1 1,-1-1-1,1 1 1,-1-1 0,1 0-1,0 1 1,-1-1-1,1 3 1,3 9 288,0 0 0,-1 0 0,2 16 1,-4-28-327,3 42 543,-1 0 0,-3 0 0,-1 0 0,-11 66 0,1-34-708,-3 105 0,14-91-5029,0-84 2721,0-12-2372</inkml:trace>
</inkml:ink>
</file>

<file path=ppt/ink/ink15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11:40.248"/>
    </inkml:context>
    <inkml:brush xml:id="br0">
      <inkml:brushProperty name="width" value="0.05" units="cm"/>
      <inkml:brushProperty name="height" value="0.05" units="cm"/>
    </inkml:brush>
  </inkml:definitions>
  <inkml:trace contextRef="#ctx0" brushRef="#br0">176 168 32767,'-7'-1'0,"1"0"0,-1 0 0,1-1 0,-1 0 0,1 0 0,-1 0 0,1-1 0,0 0 0,0 0 0,1 0 0,-1-1 0,0 0 0,1 0 0,0 0 0,0-1 0,1 0 0,-1 0 0,-6-9 0,-1-6 0,-18-19 0,21 35 0</inkml:trace>
  <inkml:trace contextRef="#ctx0" brushRef="#br0" timeOffset="1">1 37 32767,'0'0'-848,"4"-36"-27181</inkml:trace>
</inkml:ink>
</file>

<file path=ppt/ink/ink15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11:59.663"/>
    </inkml:context>
    <inkml:brush xml:id="br0">
      <inkml:brushProperty name="width" value="0.05" units="cm"/>
      <inkml:brushProperty name="height" value="0.05" units="cm"/>
    </inkml:brush>
  </inkml:definitions>
  <inkml:trace contextRef="#ctx0" brushRef="#br0">922 163 624,'-1'-28'1748,"0"25"-858,1 0-1,-1 0 0,0 0 1,0 0-1,0 0 0,-1 0 1,1 1-1,-1-1 1,1 0-1,-1 1 0,0-1 1,0 1-1,0 0 1,0-1-1,-5-2 0,0-3 237,0 1 0,0-1 0,-1 1 0,-1 1 0,1 0 0,-1 0 0,0 0-1,0 1 1,0 0 0,-1 1 0,0 0 0,-14-3 0,-16 3 402,-64 2-1528,54-1 0,0 2 0,0 3 0,0 2 0,-54 11 0,86-11 0,2-1 0,2 1 0,-1 0 0,0 1 0,-26 14 0,37-17 0,1 0 0,0 0 0,-1 1 0,1 0 0,0-1 0,0 1 0,0 0 0,1 1 0,-1-1 0,1 0 0,0 1 0,0-1 0,0 1 0,0 0 0,0 0 0,1 0 0,0 0 0,0 0 0,0 0 0,0 0 0,1 0 0,-1 0 0,1 6 0,1 3 0,0 1 0,1-1 0,0 1 0,1-1 0,1 1 0,0-1 0,1 0 0,0-1 0,1 1 0,0-1 0,1 0 0,9 11 0,13 14 0,1-1 0,42 39 0,-11-12 0,-46-48 0,-2 0 0,1 0 0,14 22 0,-25-32 0,0 1 0,0-1 0,0 1 0,-1 0 0,1 0 0,-2 0 0,1 0 0,-1 1 0,1-1 0,-2 0 0,1 9 0,-1-13 0,0-1 0,-1 1 0,1 0 0,-1-1 0,0 1 0,1-1 0,-1 1 0,0-1 0,0 1 0,0-1 0,0 0 0,0 1 0,0-1 0,0 0 0,-1 0 0,1 0 0,0 0 0,-1 0 0,1 0 0,-1 0 0,1 0 0,-1 0 0,1-1 0,-1 1 0,1-1 0,-1 1 0,-3-1 0,-55 11 0,45-9 0,-26 1 0,-80-3 0,50-2 0,65 2-14,-12 1-1028,-1-1 0,1-1 0,-1-1-1,1 0 1,-30-9 0,48 11 652,-1 0 1,1 0-1,-1 0 0,0-1 0,1 1 1,-1 0-1,1 0 0,-1-1 0,1 1 1,0 0-1,-5-7-5456,5 7 5456,0-1 0,-1 0 1,6-8-6428,3 4 5485,15-7-1907</inkml:trace>
</inkml:ink>
</file>

<file path=ppt/ink/ink15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12:00.001"/>
    </inkml:context>
    <inkml:brush xml:id="br0">
      <inkml:brushProperty name="width" value="0.05" units="cm"/>
      <inkml:brushProperty name="height" value="0.05" units="cm"/>
    </inkml:brush>
  </inkml:definitions>
  <inkml:trace contextRef="#ctx0" brushRef="#br0">84 0 768,'6'0'897,"-6"10"207,0 1 129,0 5 320,-17-1 287,2 0 97,-2 1-352,8 1-497,-1-7-575,-1 5-273,11-4-384,-11-11-1073,11 10-1088,0 0-560</inkml:trace>
</inkml:ink>
</file>

<file path=ppt/ink/ink15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12:00.329"/>
    </inkml:context>
    <inkml:brush xml:id="br0">
      <inkml:brushProperty name="width" value="0.05" units="cm"/>
      <inkml:brushProperty name="height" value="0.05" units="cm"/>
    </inkml:brush>
  </inkml:definitions>
  <inkml:trace contextRef="#ctx0" brushRef="#br0">41 67 2929,'-11'-15'2786,"3"0"687,-3 5 817,11 4 480,-10 1-160,10-1-624,0 2-1537,0-2-672</inkml:trace>
</inkml:ink>
</file>

<file path=ppt/ink/ink15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12:01.497"/>
    </inkml:context>
    <inkml:brush xml:id="br0">
      <inkml:brushProperty name="width" value="0.05" units="cm"/>
      <inkml:brushProperty name="height" value="0.05" units="cm"/>
    </inkml:brush>
  </inkml:definitions>
  <inkml:trace contextRef="#ctx0" brushRef="#br0">99 362 192,'-16'15'2619,"33"-28"2358,11-8-1413,-14 13-4012,47-23 1103,-1-2 1,-1-3 0,-2-3 0,100-87-1,-142 112 358,-1-1-1,19-24 0,-33 38-612,1 1-363,0 0 0,0 0 0,0 1 0,0-1 0,0 0 0,0 1-1,0-1 1,-1 1 0,1-1 0,0 1 0,0-1 0,-1 1 0,1 0 0,0-1 0,-1 1 0,1 0 0,0-1 0,-1 1 0,1 0 0,-1 0 0,1 0 0,-1 0 0,0 0 0,1-1 0,-1 1 0,0 0 0,0 0 0,1 0 0,-1 0 0,0 0 0,0 0 0,0 0 0,0 1 0,-1 45 480,0-27-130,0 12 55,-2 0 0,-2 1 0,-1-1 0,-1-1 0,-2 0 0,-1 0 0,-1 0 1,-23 42-1,1-13-72,-2-1-1,-3-2 1,-46 54 0,53-73-177,-49 45 1,70-73-150,-1-1 0,0 0 0,0-1 0,-1 0 0,0-1 0,0 0 0,-1-1 0,0-1 0,-20 7 0,31-11-6,0 0 0,-1-1 0,1 1 0,-1-1-1,0 1 1,1-1 0,-1 0 0,1 0 0,-1 0-1,0 0 1,1 0 0,-1-1 0,1 1 0,-1-1 0,1 0-1,-1 0 1,1 0 0,0 0 0,-1 0 0,1 0 0,0 0-1,0-1 1,0 1 0,0-1 0,0 0 0,0 0-1,0 0 1,0 0 0,1 0 0,-1 0 0,1 0 0,-1 0-1,1 0 1,0-1 0,-1-2 0,-1-7 33,0 0 0,1 0-1,0 0 1,1 0 0,0 0 0,2-13 0,-1 24-67,0 1-60,40-1-8289,27-1 3298,6-1 580,-26 3-2760</inkml:trace>
</inkml:ink>
</file>

<file path=ppt/ink/ink15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12:01.900"/>
    </inkml:context>
    <inkml:brush xml:id="br0">
      <inkml:brushProperty name="width" value="0.05" units="cm"/>
      <inkml:brushProperty name="height" value="0.05" units="cm"/>
    </inkml:brush>
  </inkml:definitions>
  <inkml:trace contextRef="#ctx0" brushRef="#br0">67 1 176,'-18'0'1414,"-28"0"1406,44 0-1289,27 0 668,-15 1-1709,0 1 1,0 0-1,0 1 0,0 0 1,0 0-1,-1 1 1,1 1-1,17 10 1,-16-8-153,2-1 1,-1 0-1,0 0 1,27 6 0,44-1 49,-26-9-3386,-54-3 2619,-1 0-1,0 0 0,-1-1 1,1 1-1,0-1 0,0 1 1,-1-1-1,1 0 0,0 1 0,-1-1 1,0 0-1,1 0 0,-1 0 1,0 0-1,0 0 0,0 0 1,0 0-1,-1-1 0,1 1 1,-1 0-1,1-4 0,4-9-983</inkml:trace>
</inkml:ink>
</file>

<file path=ppt/ink/ink15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12:02.230"/>
    </inkml:context>
    <inkml:brush xml:id="br0">
      <inkml:brushProperty name="width" value="0.05" units="cm"/>
      <inkml:brushProperty name="height" value="0.05" units="cm"/>
    </inkml:brush>
  </inkml:definitions>
  <inkml:trace contextRef="#ctx0" brushRef="#br0">15 36 592,'0'0'2404,"-8"16"-283,5-4-992,2 1-1,-1 0 1,2-1-1,0 1 1,0 0-1,5 24 1,-4-34-1017,0-1 0,0 1 0,0-1 0,0 0 0,0 0 0,1 1 0,-1-1 0,1 0 0,0 0 0,0-1 0,-1 1 0,1 0 0,0 0 0,1-1 1,-1 1-1,0-1 0,0 0 0,0 0 0,1 0 0,-1 0 0,1 0 0,-1 0 0,1-1 0,-1 1 0,1-1 0,4 1 0,12 1 63,0-1 0,34-3 0,-24 1-60,-17 2-160,0-2-1,1 1 0,-1-1 0,0-1 1,0-1-1,17-4 0,-27 6-45,1 0 0,-1 0 1,1-1-1,-1 1 0,0 0 0,1-1 0,-1 0 0,0 1 0,0-1 0,0 0 0,0 0 0,0 0 0,-1-1 0,1 1 0,-1 0 0,1-1 0,-1 1 0,0-1 1,0 1-1,0-1 0,0 1 0,0-1 0,-1 0 0,1 1 0,-1-1 0,0 0 0,0 0 0,0 1 0,0-1 0,0 0 0,0 0 0,-1 1 0,0-1 1,1 0-1,-3-4 0,0-2-408,-1 1 0,0-1 0,-1 1 0,0 0 1,0 0-1,-1 0 0,-9-9 0,-7-12-3042,20 25 1914</inkml:trace>
</inkml:ink>
</file>

<file path=ppt/ink/ink15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12:02.565"/>
    </inkml:context>
    <inkml:brush xml:id="br0">
      <inkml:brushProperty name="width" value="0.05" units="cm"/>
      <inkml:brushProperty name="height" value="0.05" units="cm"/>
    </inkml:brush>
  </inkml:definitions>
  <inkml:trace contextRef="#ctx0" brushRef="#br0">1 3 256,'0'0'47,"0"0"0,0 0 0,0 0 0,0 0 0,0 0 0,0 1 0,1-1 0,-1 0 0,0 0 0,0 0 0,0 0 0,0 0 0,0 0 0,0 0 0,1 0 0,-1 0 0,0 0 0,0 0 0,0 0 0,0 1 0,0-1 0,1 0 1,-1 0-1,0 0 0,0 0 0,0 0 0,0 0 0,0 0 0,1 0 0,-1-1 0,0 1 0,0 0 0,0 0 0,0 0 0,0 0 0,0 0 0,1 0 0,-1 0 0,0 0 0,0 0 0,0 0 0,0 0 0,0 0 0,0-1 0,0 1 0,1 0 0,-1 0 0,0 0 0,0 0 0,0 0 0,0 0 0,0-1 0,0 1 0,0 0 0,0 0 0,0 0 0,0 0 0,0 0 0,0-1 0,0 1 0,0 0 0,0 0 0,0 0 0,3 20 1443,-1 33 550,-2-50-1786,0 192 1610,0-194-2595,10-1-2217,1-3 1044</inkml:trace>
</inkml:ink>
</file>

<file path=ppt/ink/ink15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12:02.911"/>
    </inkml:context>
    <inkml:brush xml:id="br0">
      <inkml:brushProperty name="width" value="0.05" units="cm"/>
      <inkml:brushProperty name="height" value="0.05" units="cm"/>
    </inkml:brush>
  </inkml:definitions>
  <inkml:trace contextRef="#ctx0" brushRef="#br0">99 4 496,'-15'-4'1249,"4"4"-1,11 15-1056,0 1-272,0-1-288,11 1-256,10-1-144</inkml:trace>
  <inkml:trace contextRef="#ctx0" brushRef="#br0" timeOffset="1">355 156 688,'-17'8'1369,"4"-4"-620,0 1 1,0 1-1,0 1 1,1-1-1,0 2 1,0 0-1,1 0 0,0 1 1,1 1-1,-19 20 1,26-24-591,1 0 1,-1 1-1,1-1 1,1 1 0,-1-1-1,1 1 1,0-1-1,1 1 1,0 0-1,0-1 1,0 1-1,2 12 1,0 8-1,-2-18-139,2 0 1,-1 0-1,1 0 0,0-1 1,1 1-1,0-1 0,6 12 1,-5-12-15,0 0 1,-1 1 0,0-1-1,-1 1 1,0-1 0,0 1-1,0 12 1,-2-17 16,0-1 1,0 0-1,0 1 1,-1-1-1,0 0 1,0 0-1,0 1 1,0-1-1,0 0 1,0 0-1,-1 0 1,0 0-1,1 0 1,-1 0-1,0-1 1,-1 1-1,-2 3 0,0-2 99,0 0 0,-1-1 0,1 1 0,-1-1 0,1 0-1,-1-1 1,0 1 0,-10 2 0,-56 8-913,9-11-4446,61-12-1083</inkml:trace>
</inkml:ink>
</file>

<file path=ppt/ink/ink15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12:03.281"/>
    </inkml:context>
    <inkml:brush xml:id="br0">
      <inkml:brushProperty name="width" value="0.05" units="cm"/>
      <inkml:brushProperty name="height" value="0.05" units="cm"/>
    </inkml:brush>
  </inkml:definitions>
  <inkml:trace contextRef="#ctx0" brushRef="#br0">114 1 352,'1'0'118,"0"0"-1,0-1 0,1 2 1,-1-1-1,0 0 1,0 0-1,0 0 0,1 0 1,-1 1-1,0-1 1,0 1-1,0-1 0,0 1 1,0-1-1,0 1 0,0-1 1,0 1-1,0 0 1,0 0-1,0-1 0,0 1 1,-1 0-1,1 0 1,0 0-1,-1 0 0,1 0 1,0 0-1,-1 0 1,1 0-1,-1 0 0,0 1 1,1-1-1,-1 0 1,0 0-1,0 0 0,1 0 1,-1 2-1,3 10 483,0-1 829,0 0 0,-1 0 0,0 0 1,-2 0-1,1 16 0,-2-27-1188,1 1-1,0 0 1,-1 0 0,1-1 0,-1 1-1,0 0 1,0-1 0,0 1 0,0-1-1,0 1 1,0-1 0,0 1 0,0-1 0,0 0-1,-1 0 1,1 1 0,0-1 0,-1 0-1,1 0 1,-1 0 0,1 0 0,-1-1 0,0 1-1,1 0 1,-1-1 0,0 1 0,1-1-1,-1 0 1,0 1 0,0-1 0,0 0 0,-1 0-1,-6 1 629,0-1 1,0 1-1,0-2 0,0 1 0,-16-4 0,23 2-801,-1 0-1,0 0 0,1 0 1,-1 0-1,1 0 0,0 0 0,0-1 1,0 0-1,0 1 0,0-1 1,1 0-1,-1 0 0,1 0 0,0 0 1,0 0-1,0 0 0,0 0 1,0 0-1,0-6 0,-5-10-634,2 3-586,3 16 881,1-1 0,0 1 0,1-1 0,-1 1 0,0-1 0,0 0 0,0 1 0,0-1-1,0 1 1,0-1 0,1 1 0,-1-1 0,0 1 0,0-1 0,1 1 0,-1-1 0,0 1 0,1 0 0,-1-1-1,1 1 1,-1-1 0,0 1 0,1 0 0,-1-1 0,1 1 0,29-4-12814,-21 5 11912,1-1-1433</inkml:trace>
</inkml:ink>
</file>

<file path=ppt/ink/ink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1:58:58.331"/>
    </inkml:context>
    <inkml:brush xml:id="br0">
      <inkml:brushProperty name="width" value="0.05" units="cm"/>
      <inkml:brushProperty name="height" value="0.05" units="cm"/>
    </inkml:brush>
  </inkml:definitions>
  <inkml:trace contextRef="#ctx0" brushRef="#br0">1 156 992,'0'-65'3806,"0"21"2729,0 42-6325,1 0 0,0 0 0,0 1 0,-1-1 0,1 1 0,0-1 0,1 1 0,-1-1 0,0 1 0,0-1 0,0 1 0,1 0 0,-1 0 0,1-1 0,-1 1 0,1 0 0,-1 1 0,1-1 0,0 0 0,0 0 0,-1 1 0,1-1 0,0 1 0,0-1-1,1 1 1,50-10-963,-25 7-444,1 1 0,0 1 0,-1 2 0,1 0 0,45 10-1,-65-9 1204,-1 0-1,0 1 0,1 0 1,-1 1-1,-1 0 0,1 0 0,0 0 1,-1 1-1,13 11 0,-16-11 129,0-1 0,0 1 0,0 0 0,-1 0 0,1 1 0,-1-1 0,-1 1 0,1-1 0,-1 1 0,0 0 0,0 0 0,0 0 0,-1 0 0,0 0 0,0 10 0,0 34 2141,-2-1 0,-3 0 0,-1 0-1,-3 0 1,-22 75 0,22-89-943,2-1-1,1 1 1,1 0 0,2 0 0,4 57-1,-2-87-1326,0 1 1,1-1-1,0 1 0,0-1 0,1 0 0,-1 1 1,1-1-1,0 0 0,1 0 0,-1 0 0,1 0 1,0-1-1,0 1 0,0-1 0,1 0 0,0 0 0,5 5 1,-6-7-7,1 1 0,0-1 0,-1 0 1,1-1-1,0 1 0,0-1 0,0 1 0,0-1 1,0-1-1,0 1 0,0 0 0,1-1 1,-1 0-1,0 0 0,0 0 0,0-1 0,1 1 1,-1-1-1,0 0 0,0 0 0,0 0 1,0-1-1,6-3 0,6-3-119,-1-1 1,-1-1-1,1 0 0,-1-1 0,-1 0 1,0-1-1,-1-1 0,0 0 1,-1 0-1,-1-1 0,0-1 1,-1 0-1,0 0 0,-1 0 0,-1-1 1,8-25-1,-2 1-182,-2-1-1,-2 0 1,-2 0-1,-1-1 1,-1-74-1,-4 110 339,-1 0 0,-1 0 0,1 0-1,-1 1 1,0-1 0,0 0 0,0 1 0,-1-1-1,0 1 1,0-1 0,-1 1 0,1 0-1,-1 0 1,0 0 0,-1 0 0,1 0 0,-9-7-1,7 8-240,-1 0 0,1 0-1,-1 1 1,0 0 0,-1 0-1,1 0 1,0 1 0,-1 0-1,1 0 1,-1 1 0,0 0-1,0 0 1,1 0 0,-13 1-1,-1 0-2035,0 1-1,0 1 0,1 1 0,-1 0 1,0 1-1,-25 10 0,3 3-3024</inkml:trace>
</inkml:ink>
</file>

<file path=ppt/ink/ink15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12:03.948"/>
    </inkml:context>
    <inkml:brush xml:id="br0">
      <inkml:brushProperty name="width" value="0.05" units="cm"/>
      <inkml:brushProperty name="height" value="0.05" units="cm"/>
    </inkml:brush>
  </inkml:definitions>
  <inkml:trace contextRef="#ctx0" brushRef="#br0">270 776 720,'0'-5'238,"0"0"0,-1 0-1,1 0 1,-1 0 0,0 0 0,0 0-1,-1 0 1,0 0 0,0 0 0,0 1-1,-3-6 1,3 8 39,1-1-1,-1 1 1,0 0-1,0 0 1,0 0-1,0 0 1,0 0 0,0 1-1,-1-1 1,1 1-1,-1-1 1,1 1 0,-1 0-1,1 0 1,-1 0-1,0 0 1,1 1-1,-1-1 1,0 1 0,0 0-1,-4-1 1,-1 2-22,1 0 1,0 0 0,0 0 0,0 1-1,0 0 1,0 0 0,0 1-1,1 0 1,-1 0 0,1 0-1,0 1 1,-1 0 0,-6 6 0,-2 3-20,1 0 1,1 1-1,0 0 0,-10 16 1,20-26-163,1 0-1,0-1 1,0 1 0,1 0 0,-1 0-1,1 0 1,0 0 0,0 1-1,0-1 1,1 0 0,-1 0 0,1 0-1,0 1 1,1 6 0,-1 1 127,1-11-188,-1 0 0,1 0-1,0 0 1,-1 1 0,1-1 0,0 0-1,0 0 1,0-1 0,0 1 0,0 0-1,0 0 1,0 0 0,0-1 0,0 1-1,0 0 1,0-1 0,1 1 0,-1-1-1,0 1 1,0-1 0,1 0 0,-1 0-1,0 1 1,1-1 0,-1 0 0,0 0-1,1 0 1,-1 0 0,3-1 0,52-1-163,-49 1 61,10-1-181,-1-2 1,1 0-1,-1 0 0,0-2 0,0 0 0,-1-1 0,0 0 1,0-1-1,-1-1 0,0 0 0,0-1 0,-1-1 0,17-16 1,-5 1 62,-1 0 1,-1-2 0,-1 0-1,-2-2 1,22-40 0,-9-2 894,-3-1 0,-4-2 0,18-77 0,-15 52 1437,-16 27 695,-10 44-453,-3 26-730,-3 9 383,-38 98-810,2-5-1014,-62 262 54,35-115-2800,55-211 965,-9 40-4502,15-23-2566,6-43 5414,8-7-816</inkml:trace>
</inkml:ink>
</file>

<file path=ppt/ink/ink15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12:04.294"/>
    </inkml:context>
    <inkml:brush xml:id="br0">
      <inkml:brushProperty name="width" value="0.05" units="cm"/>
      <inkml:brushProperty name="height" value="0.05" units="cm"/>
    </inkml:brush>
  </inkml:definitions>
  <inkml:trace contextRef="#ctx0" brushRef="#br0">47 0 1153,'0'0'5010,"0"16"-2593,-17 5 528,7 0 273,1 0-625,9 0-976,-11-6-753,11-5-832,0 2-1200,0-3-1426,11-9-4833,4 0 4145,6 0 769</inkml:trace>
</inkml:ink>
</file>

<file path=ppt/ink/ink15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12:04.763"/>
    </inkml:context>
    <inkml:brush xml:id="br0">
      <inkml:brushProperty name="width" value="0.05" units="cm"/>
      <inkml:brushProperty name="height" value="0.05" units="cm"/>
    </inkml:brush>
  </inkml:definitions>
  <inkml:trace contextRef="#ctx0" brushRef="#br0">20 116 1137,'0'-11'454,"-2"-44"3766,2 51-3240,-1-1 0,0 0 0,0 1 0,-1-1 0,0 1 0,1 0 0,-1-1 0,-5-7 0,7 13-948,0-1 0,0 0 1,0 0-1,0 0 0,0 0 1,0 0-1,1 0 1,-1 0-1,0 1 0,0-1 1,0 0-1,0 0 0,0 0 1,0 0-1,0 0 0,1 0 1,-1 0-1,0 0 1,0 0-1,0 0 0,0 0 1,0 0-1,1 0 0,-1 0 1,0 0-1,0 0 0,0 0 1,0 0-1,0 0 0,1 0 1,-1 0-1,0 0 1,0 0-1,0 0 0,0 0 1,0 0-1,0 0 0,1 0 1,-1-1-1,0 1 0,0 0 1,0 0-1,0 0 1,0 0-1,0 0 0,0 0 1,0 0-1,0 0 0,1-1 1,-1 1-1,0 0 0,0 0 1,0 0-1,0 0 0,0 0 1,0-1-1,0 1 1,0 0-1,0 0 0,0 0 1,0 0-1,0 0 0,0-1 1,0 1-1,13 8-812,-8-1 687,0 1 0,0 0-1,-1 0 1,-1 0 0,1 0 0,-1 1 0,0-1-1,-1 1 1,0 0 0,1 9 0,-1 13 390,-1 49 1,-2-37 276,0-29-270,-1 0 1,-1 0-1,0 0 0,-1 0 0,0-1 0,-1 0 1,-12 22-1,0 5 157,27-61-1868,1 1 0,25-34 1,1 5 982,59-61 1,-93 106 475,1 1 0,0 0 0,-1 0-1,1 0 1,0 0 0,0 1 0,1 0 0,-1 0-1,0 0 1,1 0 0,-1 0 0,1 1-1,0 0 1,-1 0 0,1 0 0,8 1 0,-10 0 36,-1 0 1,0 1-1,0-1 1,1 1-1,-1 0 1,0 0-1,0 0 1,0 0 0,0 0-1,0 0 1,0 0-1,-1 1 1,1-1-1,0 1 1,0-1-1,-1 1 1,1 0-1,-1-1 1,0 1 0,1 0-1,-1 0 1,0 0-1,0 0 1,0 0-1,-1 0 1,1 1-1,0-1 1,-1 0 0,1 0-1,-1 0 1,0 1-1,0-1 1,0 0-1,0 1 1,0-1-1,-1 2 1,-8 188 6487,8-182-6475,1 0 0,0-1 0,0 1 0,0 0 0,2 0 0,-1 0 0,1-1 1,4 12-1,-5-17-241,0-1 1,0 0 0,0 0 0,1 0 0,-1 0 0,1 0 0,0 0 0,0-1 0,0 1 0,0 0 0,0-1 0,0 0-1,1 1 1,-1-1 0,1 0 0,0 0 0,0-1 0,0 1 0,-1-1 0,1 1 0,1-1 0,-1 0 0,0 0 0,0 0 0,0 0-1,1-1 1,-1 1 0,4-1 0,0 0-413,1 0 0,-1-1 0,1 0 0,-1 0 0,0-1 0,1 0 0,-1 0 0,0-1 0,0 0 0,0 0 0,-1 0 0,1-1 0,6-5 0,-4 2 114,-1 0 0,-1-1-1,0 0 1,0 0 0,0 0 0,-1-1-1,0 0 1,6-13 0,3-14 722,-2 0 0,-1 0 1,-2-1-1,6-42 0,-9 49 816,-3 11 2030,-5 25 1242,-1 27-1138,2 83 782,0 1-5268,-1-114 890,1-1 1,0 1-1,0-1 1,0 0-1,0 1 1,0-1-1,1 0 1,-1 1-1,1-1 1,-1 0-1,1 0 1,0 0-1,0 1 1,0-1-1,0 0 1,1 0-1,-1 0 1,0 0-1,1-1 1,-1 1-1,1 0 1,0 0-1,-1-1 1,1 1-1,0-1 1,3 2-1,1-1-1134,1-1 0,-1 1-1,1-1 1,0 0 0,0-1 0,-1 0-1,12 0 1,-1 0 520,9 0-616</inkml:trace>
</inkml:ink>
</file>

<file path=ppt/ink/ink15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12:05.095"/>
    </inkml:context>
    <inkml:brush xml:id="br0">
      <inkml:brushProperty name="width" value="0.05" units="cm"/>
      <inkml:brushProperty name="height" value="0.05" units="cm"/>
    </inkml:brush>
  </inkml:definitions>
  <inkml:trace contextRef="#ctx0" brushRef="#br0">31 126 976,'0'-44'2437,"0"16"13337,0 43-13626,1 20 2353,0-20-3955,-1 0-1,0-1 1,-1 1 0,0-1 0,-1 1-1,-7 22 1,5-24-690,0 1-1,0 0 1,2 0-1,0 0 1,-1 20-1,3-31-378,0-21-541,1-3 1135,1-1 0,1 1 1,1 0-1,0 0 0,2 0 1,0 0-1,12-22 0,0 5-3776,4 4-3506,1 11 423,21 3 941,-7 10 1674</inkml:trace>
</inkml:ink>
</file>

<file path=ppt/ink/ink15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12:05.428"/>
    </inkml:context>
    <inkml:brush xml:id="br0">
      <inkml:brushProperty name="width" value="0.05" units="cm"/>
      <inkml:brushProperty name="height" value="0.05" units="cm"/>
    </inkml:brush>
  </inkml:definitions>
  <inkml:trace contextRef="#ctx0" brushRef="#br0">95 0 592,'-1'6'506,"0"-1"1,0 1-1,0-1 0,-1 1 0,1-1 0,-1 0 0,-1 1 0,1-1 1,-1 0-1,0-1 0,-4 7 0,-13 25 3001,12-20-1639,1 0 1,0 0 0,1 1-1,1-1 1,1 2 0,0-1 0,2 0-1,-2 27 1,3-35-1483,2-1 1,-1 1-1,1 0 0,0-1 1,0 1-1,1-1 0,4 10 0,-5-16-365,0 1 0,0-1 0,1 0 0,-1 0 0,1 0 0,-1 0 0,1 0 1,0 0-1,0 0 0,0 0 0,0-1 0,0 1 0,0-1 0,1 1 0,-1-1 0,1 0 0,-1 0 0,0 0 0,1 0 0,0-1 0,-1 1 0,1-1 0,-1 1 0,1-1 0,0 0 0,4 0 0,3-1-240,-1 0 0,0-1-1,1 0 1,-1 0 0,0-1 0,-1 0 0,1-1 0,0 1 0,-1-2 0,0 1 0,0-1 0,0-1 0,-1 1 0,1-1 0,11-14 0,-14 16 166,0-1 0,-1-1 0,1 1 0,-1-1 0,-1 0 0,1 0 0,-1 0 0,0 0 0,0 0 0,-1-1 1,0 1-1,0-1 0,-1 0 0,1 0 0,-1 1 0,-1-1 0,1 0 0,-1 0 0,-1 0 0,1 0 0,-1 0 0,-3-12 1,0 12-37,1 0 1,-2 0-1,1 1 1,-1-1 0,1 1-1,-2 0 1,1 1 0,-1-1-1,0 1 1,0 0-1,0 0 1,-1 1 0,1 0-1,-10-4 1,-48-20-5296,5 15-4562,32 12 5349</inkml:trace>
</inkml:ink>
</file>

<file path=ppt/ink/ink15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12:06.294"/>
    </inkml:context>
    <inkml:brush xml:id="br0">
      <inkml:brushProperty name="width" value="0.05" units="cm"/>
      <inkml:brushProperty name="height" value="0.05" units="cm"/>
    </inkml:brush>
  </inkml:definitions>
  <inkml:trace contextRef="#ctx0" brushRef="#br0">128 79 1072,'0'0'26,"-58"-52"5563,25 33 3175,-3 12 8331,39 14-16874,19 11-166,31 15-110,192 72 55,266 75 0,-477-172 0,-28-8 0,-1 1 0,1 0 0,-1 1 0,0-1 0,0 1 0,1 0 0,-1 0 0,0 1 0,7 4 0,-12-6 0,0-1 0,0 1 0,0 0 0,-1 0 0,1-1 0,0 1 0,0 0 0,0-1 0,0 1 0,-1 0 0,1-1 0,0 1 0,-1 0 0,1-1 0,0 1 0,-1 0 0,1-1 0,-1 1 0,1-1 0,-1 1 0,1-1 0,-1 1 0,0-1 0,1 0 0,-1 1 0,1-1 0,-1 0 0,0 1 0,1-1 0,-2 1 0,-25 15 0,25-15 0,-310 154 0,148-76 0,135-64 0,-1-2 0,0-1 0,-1-1 0,0-1 0,0-2 0,-1-2 0,0 0 0,0-2 0,-39-1 0,60-3 0</inkml:trace>
</inkml:ink>
</file>

<file path=ppt/ink/ink15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12:06.624"/>
    </inkml:context>
    <inkml:brush xml:id="br0">
      <inkml:brushProperty name="width" value="0.05" units="cm"/>
      <inkml:brushProperty name="height" value="0.05" units="cm"/>
    </inkml:brush>
  </inkml:definitions>
  <inkml:trace contextRef="#ctx0" brushRef="#br0">36 10 27068,'-15'-5'-8996,"-6"1"1137</inkml:trace>
</inkml:ink>
</file>

<file path=ppt/ink/ink15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12:07.491"/>
    </inkml:context>
    <inkml:brush xml:id="br0">
      <inkml:brushProperty name="width" value="0.05" units="cm"/>
      <inkml:brushProperty name="height" value="0.05" units="cm"/>
    </inkml:brush>
  </inkml:definitions>
  <inkml:trace contextRef="#ctx0" brushRef="#br0">448 180 672,'0'-145'13198,"0"144"-12860,0-1-1,-1 0 0,1 1 0,-1-1 1,1 1-1,-1-1 0,1 1 1,-1-1-1,0 1 0,0 0 0,0-1 1,0 1-1,0 0 0,0-1 1,0 1-1,0 0 0,0 0 0,-1 0 1,1 0-1,0 0 0,-1 1 1,1-1-1,-1 0 0,1 0 0,-1 1 1,1-1-1,-1 1 0,1 0 1,-1-1-1,0 1 0,1 0 0,-3 0 1,-2-1 72,0 1 0,0 0 1,1 0-1,-1 0 0,0 1 0,1 0 1,-1 0-1,-10 3 0,-5 8 92,0 0-1,1 2 1,0 1-1,1 0 1,1 1 0,-33 37-1,23-21-388,0 2-1,3 0 1,1 2-1,-33 66 1,54-97-266,1 0 1,0 0-1,0 0 0,0 1 1,1-1-1,0 0 1,0 1-1,0-1 0,0 1 1,1 0-1,0-1 0,0 1 1,1-1-1,0 1 0,0 0 1,0-1-1,0 0 1,1 1-1,4 8 0,-4-10-64,1 0-1,0 0 1,0-1-1,1 1 1,-1-1-1,1 0 1,0 0 0,-1 0-1,1 0 1,0-1-1,1 1 1,-1-1-1,0 0 1,1-1-1,-1 1 1,1-1-1,0 0 1,-1 0-1,1 0 1,0 0 0,0-1-1,9 0 1,-9 0-543,21 0-4048,0-1 0,44-7 0,-63 7 4281,0-1-1,0 0 1,0 0 0,0-1-1,0 1 1,-1-2 0,1 1 0,-1-1-1,0 0 1,0 0 0,0-1-1,0 1 1,-1-2 0,7-6-1,-2 0-203,1 2-125</inkml:trace>
</inkml:ink>
</file>

<file path=ppt/ink/ink15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12:07.926"/>
    </inkml:context>
    <inkml:brush xml:id="br0">
      <inkml:brushProperty name="width" value="0.05" units="cm"/>
      <inkml:brushProperty name="height" value="0.05" units="cm"/>
    </inkml:brush>
  </inkml:definitions>
  <inkml:trace contextRef="#ctx0" brushRef="#br0">12 199 240,'-11'-10'2577,"21"5"1270,25-5-3525,-14 4-131,-4 0-211,-1 0 0,0-2 0,-1 0 0,0 0 0,19-15 0,-29 19 18,-1 0-1,1 0 1,-1 0 0,0 0-1,0 0 1,0-1 0,-1 0 0,1 0-1,-1 0 1,0 0 0,-1 0-1,1-1 1,-1 1 0,0-1 0,-1 0-1,1 1 1,-1-1 0,0 0-1,0-6 1,-1 10 197,-14 2 229,11 1-381,0-1-1,0 1 1,-1 0 0,1 0-1,0 1 1,0-1-1,0 1 1,0-1 0,1 1-1,-1 0 1,0 0 0,1 0-1,-1 1 1,1-1-1,0 0 1,0 1 0,-2 3-1,-38 56 595,30-43-392,-6 8 77,11-18-246,0 0-1,1 0 1,0 0-1,0 1 0,1 0 1,1 0-1,0 0 1,0 1-1,1-1 0,0 1 1,-2 15-1,5 40-235,1-65 91,-1 0 1,0 0-1,1 0 0,-1-1 0,0 1 0,1 0 1,-1 0-1,1-1 0,-1 1 0,1 0 0,-1 0 1,1-1-1,0 1 0,-1-1 0,1 1 1,0-1-1,-1 1 0,1-1 0,0 1 0,0-1 1,-1 0-1,1 1 0,0-1 0,0 0 1,0 0-1,0 1 0,-1-1 0,1 0 0,0 0 1,0 0-1,0 0 0,0 0 0,0 0 0,0 0 1,-1-1-1,1 1 0,0 0 0,0 0 1,0-1-1,0 1 0,-1 0 0,2-1 0,41-16-3266,-18-2 1688,0-2-695</inkml:trace>
</inkml:ink>
</file>

<file path=ppt/ink/ink15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12:08.374"/>
    </inkml:context>
    <inkml:brush xml:id="br0">
      <inkml:brushProperty name="width" value="0.05" units="cm"/>
      <inkml:brushProperty name="height" value="0.05" units="cm"/>
    </inkml:brush>
  </inkml:definitions>
  <inkml:trace contextRef="#ctx0" brushRef="#br0">199 0 992,'-8'30'8245,"-21"29"-4412,8-18-1475,-30 74 1168,-16 59-2839,48-98-2035,15-26-2936,4-48 2398,5-2-536,-1 0 1911,0-1 0,0 0-1,0 0 1,0 0-1,0 0 1,0-1 0,-1 1-1,5-3 1,36-28-691,-37 25 1401,0 0 0,-1 0 0,1-1 0,-1 0 0,-1 0 0,1 0 0,-1 0 0,4-11 0,-9 8 7962,-7 29-3676,5-5-4824,1 9 777,2 32 663,-1-52-1084,0-1 1,0 0-1,1 1 0,-1-1 0,0 0 0,1 1 0,0-1 0,-1 0 0,1 0 1,-1 0-1,1 0 0,0 1 0,0-1 0,0 0 0,0 0 0,0-1 1,0 1-1,0 0 0,0 0 0,0 0 0,0-1 0,0 1 0,1 0 1,-1-1-1,0 1 0,0-1 0,1 0 0,-1 1 0,0-1 0,1 0 1,-1 0-1,3 0 0,3 1-216,0-1 0,0-1 1,0 1-1,0-1 0,0-1 0,0 1 1,0-1-1,0 0 0,0-1 0,-1 1 1,1-1-1,-1-1 0,1 1 0,-1-1 1,-1 0-1,1-1 0,0 1 0,-1-1 0,0 0 1,0-1-1,5-7 0,-4 6-154,0-1 0,-1 1 0,0-1-1,0-1 1,0 1 0,-1-1 0,-1 1 0,0-1-1,0 0 1,3-15 0,0-55-6399,-5 67 5178,4 2 123</inkml:trace>
</inkml:ink>
</file>

<file path=ppt/ink/ink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1:58:59.240"/>
    </inkml:context>
    <inkml:brush xml:id="br0">
      <inkml:brushProperty name="width" value="0.05" units="cm"/>
      <inkml:brushProperty name="height" value="0.05" units="cm"/>
    </inkml:brush>
  </inkml:definitions>
  <inkml:trace contextRef="#ctx0" brushRef="#br0">336 221 736,'9'-49'2116,"2"2"0,23-65-1,-34 111-2037,0 1-1,0-1 0,0 1 0,0-1 1,0 1-1,1-1 0,-1 1 1,0-1-1,0 1 0,0-1 0,0 1 1,1-1-1,-1 1 0,0 0 1,0-1-1,1 1 0,-1-1 1,0 1-1,1 0 0,-1-1 0,0 1 1,1 0-1,-1-1 0,1 1 1,-1 0-1,1 0 0,-1-1 0,1 1 1,-1 0-1,0 0 0,1 0 1,-1 0-1,1-1 0,-1 1 0,1 0 1,-1 0-1,1 0 0,-1 0 1,1 0-1,-1 0 0,1 0 1,-1 1-1,1-1 0,-1 0 0,1 0 1,-1 0-1,1 0 0,-1 1 1,1-1-1,-1 0 0,1 0 0,0 1 1,0 1 179,0-1 1,1 1 0,-1 0-1,0 0 1,0 0 0,0 0-1,0-1 1,0 1 0,0 0-1,-1 1 1,1-1 0,0 4-1,3 30 1901,-2 1 0,-3 48-1,-19 78 668,-62 153-1088,-100 163-992,101-283-679,58-146-86,17-38-67,0 1 0,0-1 1,2 1-1,-1 0 0,2 0 1,-1 1-1,2-1 0,-2 19 0,5-34-7,0 1 1,0-1-1,0 0 0,0 0 0,0 0 0,0 1 0,1-1 0,-1 1 0,1-1 0,-1 1 0,3-2 0,3-4-147,29-41-840,35-64 0,-11 18 505,-21 36 488,121-165-131,-140 199 552,1 2-1,0 0 1,2 1 0,1 1 0,0 1 0,44-25 0,-66 42-226,-1 1 0,0 0 1,1 0-1,-1 0 1,1 0-1,0 1 0,-1-1 1,1 0-1,0 1 0,-1-1 1,1 1-1,0 0 0,-1-1 1,1 1-1,0 0 0,0 0 1,0 0-1,-1 0 1,1 0-1,0 1 0,0-1 1,-1 0-1,1 1 0,0-1 1,-1 1-1,1 0 0,0 0 1,-1-1-1,1 1 1,-1 0-1,1 0 0,-1 1 1,0-1-1,1 0 0,-1 0 1,0 1-1,0-1 0,0 0 1,0 1-1,0-1 0,0 1 1,0 0-1,-1-1 1,1 1-1,0 0 0,-1-1 1,1 1-1,-1 3 0,3 11 462,0 1-1,-2 0 0,0-1 1,-2 24-1,0-17-408,-1 8-167,-2 1 1,-1-1-1,-1 0 0,-2 0 0,-15 38 1,-15 66-5671,35-77-2092,3-44 3770,19-31-4029,-6 7 6900,46-62-2266,-21 29 1724</inkml:trace>
</inkml:ink>
</file>

<file path=ppt/ink/ink15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12:09.270"/>
    </inkml:context>
    <inkml:brush xml:id="br0">
      <inkml:brushProperty name="width" value="0.05" units="cm"/>
      <inkml:brushProperty name="height" value="0.05" units="cm"/>
    </inkml:brush>
  </inkml:definitions>
  <inkml:trace contextRef="#ctx0" brushRef="#br0">261 80 144,'4'-31'849,"-4"28"-574,0-1 0,0 1 0,1-1 0,-1 0 0,1 1 0,0-1 0,0 1 0,0-1 0,0 1 0,3-4 0,-2 0 4169,-3 19-2090,0-1-1481,1 0 0,-2 0 0,0 0 0,0 0 0,-6 15 0,-5 7 556,-30 53 0,12-25-820,-131 281-2434,160-337 1319,0 0 0,0 0 0,1 0 0,0 0 0,0 0 0,0 0 0,0 0 0,1 6 0,5-25-5490,0 5 5802,0 0 0,1 1 0,0-1 0,1 1 1,0 0-1,0 1 0,1 0 0,-1 0 1,13-8-1,-11 9 289,1 0-1,0 0 1,1 1 0,-1 0 0,1 1 0,0 0-1,0 1 1,0 0 0,1 1 0,-1 0 0,0 1-1,1 0 1,-1 1 0,15 1 0,-24-1-6,0 0 1,1 0 0,-1 0 0,0 1-1,0-1 1,1 1 0,-1 0 0,0-1-1,0 1 1,0 0 0,0 0 0,0 0-1,0 1 1,0-1 0,0 0-1,0 1 1,0-1 0,-1 1 0,1 0-1,-1-1 1,1 1 0,-1 0 0,0 0-1,3 4 1,-2-1 346,0 1 0,0 0 0,0-1 0,-1 1 1,0 0-1,0 0 0,0 0 0,-1 9 0,0-15-381,0 1 0,0 0 0,-1 0 0,1 0 0,0 0 0,0-1 0,-1 1 0,1 0 0,0 0 0,-1-1 0,1 1 0,-1 0 0,1 0 0,-1-1 0,1 1 1,-1-1-1,0 1 0,1 0 0,-1-1 0,0 1 0,1-1 0,-1 1 0,0-1 0,0 0 0,1 1 0,-2-1 0,-31 7 581,-33-10-806,65 3 144,-1-1-42,1 1-1,-1 0 0,1 0 1,-1-1-1,1 1 1,-1-1-1,1 1 0,-1-1 1,1 0-1,-1 0 1,1 1-1,0-1 1,0 0-1,-1 0 0,1 0 1,0 0-1,0-1 1,0 1-1,0 0 1,0 0-1,0-1 0,1 1 1,-1 0-1,-1-3 1,1-1-149,0 1 1,0-1-1,0 1 1,0-1 0,1 0-1,0 1 1,0-1-1,1-7 1,1-1-249,0-1 0,1 1 0,1-1 0,10-24 0,-11 32 393,-1 2 0,1-1 0,1 0 0,-1 0 0,1 1 0,-1 0 0,1 0 0,1 0 0,-1 0 0,0 1 0,6-4 0,-8 6 72,-1 0 0,0 1 1,1-1-1,-1 0 0,0 1 1,1-1-1,-1 1 1,1 0-1,-1-1 0,1 1 1,-1 0-1,1 0 0,-1 0 1,1 0-1,-1 0 1,1 0-1,-1 1 0,1-1 1,-1 0-1,1 1 0,-1-1 1,1 1-1,-1 0 1,0-1-1,1 1 0,-1 0 1,0 0-1,0 0 0,1 0 1,-1 0-1,0 0 1,0 0-1,0 0 0,0 0 1,-1 0-1,1 1 0,0-1 1,0 0-1,-1 1 0,1-1 1,0 0-1,-1 1 1,1 2-1,3 7 115,-1 1 0,-1 0 1,1 0-1,-2 0 0,0 1 0,0 23 0,2 32-2412,-3-68 2206,0 1 1,0-1-1,0 1 1,1-1 0,-1 1-1,0-1 1,0 1-1,0-1 1,0 1 0,1-1-1,-1 1 1,0-1-1,0 1 1,1-1 0,-1 0-1,0 1 1,1-1-1,-1 1 1,1-1 0,-1 0-1,0 1 1,1-1-1,-1 0 1,1 0 0,-1 1-1,1-1 1,-1 0-1,1 0 1,-1 0 0,1 1-1,0-1 1,3 1-598,10 7-2065</inkml:trace>
</inkml:ink>
</file>

<file path=ppt/ink/ink15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12:09.606"/>
    </inkml:context>
    <inkml:brush xml:id="br0">
      <inkml:brushProperty name="width" value="0.05" units="cm"/>
      <inkml:brushProperty name="height" value="0.05" units="cm"/>
    </inkml:brush>
  </inkml:definitions>
  <inkml:trace contextRef="#ctx0" brushRef="#br0">141 10 1024,'0'0'1753,"-2"3"-883,-12 13 604,1 1 0,1 0 0,1 1 0,-11 21 0,-25 39 1905,38-63-2892,1-4 102,6-32-1006,2 14 303,1 0 0,1 0 0,-1 0 1,1 0-1,0 0 0,1 0 0,0 1 0,0-1 0,0 1 1,1 0-1,6-10 0,56-61-3458,-58 69 2662,-7 6 611,1-1 0,0 1 0,0 0 1,0 0-1,0 0 0,1 1 0,-1-1 0,0 0 1,1 1-1,-1 0 0,1-1 0,-1 1 0,1 0 1,0 0-1,0 1 0,-1-1 0,1 1 0,0-1 1,5 1-1,12 0-1235</inkml:trace>
</inkml:ink>
</file>

<file path=ppt/ink/ink15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12:09.942"/>
    </inkml:context>
    <inkml:brush xml:id="br0">
      <inkml:brushProperty name="width" value="0.05" units="cm"/>
      <inkml:brushProperty name="height" value="0.05" units="cm"/>
    </inkml:brush>
  </inkml:definitions>
  <inkml:trace contextRef="#ctx0" brushRef="#br0">62 31 656,'0'2'402,"-1"-1"-1,1 0 0,-1 0 1,1 0-1,-1 1 0,1-1 1,-1 0-1,0 0 0,0 0 1,1 0-1,-1 0 1,0 0-1,0 0 0,0 0 1,0 0-1,0-1 0,0 1 1,0 0-1,0-1 0,0 1 1,-1 0-1,1-1 0,0 0 1,-3 1-1,3 0 261,-1-1 1,1 1-1,-1-1 0,0 0 1,1 0-1,-1 0 0,0 0 1,1 0-1,-1 0 0,0 0 1,1-1-1,-1 1 0,1-1 0,-1 1 1,-1-2-1,0 4-199,-5 4-492,10-14-191,2-1 26,-3 6 113,0 0 0,0 0 0,1-1 0,-1 1 0,1 0 0,0 1 0,0-1-1,0 0 1,0 0 0,0 1 0,0 0 0,1-1 0,3-2 0,-5 5-453,3 0 368</inkml:trace>
</inkml:ink>
</file>

<file path=ppt/ink/ink15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12:10.374"/>
    </inkml:context>
    <inkml:brush xml:id="br0">
      <inkml:brushProperty name="width" value="0.05" units="cm"/>
      <inkml:brushProperty name="height" value="0.05" units="cm"/>
    </inkml:brush>
  </inkml:definitions>
  <inkml:trace contextRef="#ctx0" brushRef="#br0">2 35 1169,'0'-2'207,"-1"1"1,1 0 0,0 0 0,0 0 0,0 0 0,0 0-1,0-1 1,0 1 0,0 0 0,0 0 0,0 0 0,1 0 0,-1 0-1,0 0 1,1 0 0,-1-1 0,1 1 0,-1 0 0,1 0-1,-1 0 1,1 1 0,0-1 0,0 0 0,-1 0 0,1 0 0,0 0-1,0 1 1,0-1 0,0 0 0,0 1 0,0-1 0,0 1-1,0-1 1,0 1 0,0-1 0,0 1 0,0 0 0,0-1 0,0 1-1,1 0 1,-1 0 0,0 0 0,2 0 0,0 1 240,-1 0 0,1 0 0,-1 0 0,0 0 0,1 0-1,-1 1 1,0-1 0,0 1 0,0-1 0,0 1 0,0 0 0,0 0 0,-1-1 0,1 2 0,-1-1 0,1 0 0,-1 0 0,1 0 0,0 4 0,4 11 407,0 0 0,-1 1 0,-1 0 0,-1 0 0,2 29 1,-6 94 5865,-1-58-5079,2 102-1642,0-184 0,0 0 0,0-1 0,0 1 0,0 0 0,0-1 0,1 1 0,-1 0 0,0-1 0,0 1 0,1 0 0,-1-1 0,0 1 0,1-1 0,-1 1 0,1 0 0,-1-1 0,0 1 0,1-1 0,-1 1 0,1-1 0,0 0 0,-1 1 0,1-1 0,-1 1 0,1-1 0,0 0 0,1 1 0,25 2 0,29-15 0,-45 6 0,1 1 0,-1-2 0,-1 1 0,1-1 0,-1-1 0,0 0 0,0 0 0,10-13 0,64-83 0,-78 96 0,177-277-1817,-168 256-5574,-6 2-8231</inkml:trace>
</inkml:ink>
</file>

<file path=ppt/ink/ink15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12:10.807"/>
    </inkml:context>
    <inkml:brush xml:id="br0">
      <inkml:brushProperty name="width" value="0.05" units="cm"/>
      <inkml:brushProperty name="height" value="0.05" units="cm"/>
    </inkml:brush>
  </inkml:definitions>
  <inkml:trace contextRef="#ctx0" brushRef="#br0">225 28 2257,'0'17'4888,"0"8"28,-1 45 5881,-6-3-4441,5-56-6037,-1-1 0,0 1 0,-1-1 0,0 1 0,0-1-1,-1-1 1,0 1 0,-1-1 0,0 1 0,-12 12 0,12-14-611,-2-1 1,1 0-1,-1-1 1,0 0-1,-17 10 1,22-14-176,0 0 1,0 0 0,0-1-1,-1 0 1,1 0 0,-1 0 0,1 0-1,-1 0 1,1 0 0,-1-1-1,1 0 1,-1 0 0,0 0-1,1 0 1,-1 0 0,1-1 0,-1 0-1,1 0 1,-1 0 0,-4-2-1,6 2 240,0-1 0,1 1-1,0-1 1,-1 1 0,1-1-1,0 0 1,0 1-1,0-1 1,0 0 0,0 0-1,1 0 1,-1 0 0,0 0-1,1 0 1,-1 0-1,1 0 1,0 0 0,0 0-1,0-4 1,1-48-1700,0 41 1516,2-6 352,1 0 1,1-1 0,1 2-1,1-1 1,0 1 0,1 0 0,1 0-1,0 1 1,2 0 0,0 1-1,1 0 1,19-19 0,-29 32 214,0 1 0,0 0 0,0-1 1,1 1-1,-1 0 0,1 0 0,0 1 0,0-1 0,-1 0 1,1 1-1,0 0 0,0 0 0,0 0 0,0 0 1,1 0-1,-1 0 0,0 1 0,0 0 0,0 0 0,0 0 1,1 0-1,-1 0 0,0 0 0,0 1 0,0-1 1,1 1-1,-1 0 0,0 0 0,0 0 0,0 1 0,-1-1 1,1 1-1,0 0 0,3 2 0,-2-1 310,1 1-1,-1 0 1,0 0 0,0 0-1,-1 1 1,1-1 0,-1 1-1,0 0 1,0 0-1,-1 0 1,1 0 0,-1 1-1,0-1 1,-1 0 0,1 1-1,-1 0 1,0-1-1,0 10 1,-1 13 201,0 30 840,0-21-9801,42-74-10493,-26 12 17301</inkml:trace>
</inkml:ink>
</file>

<file path=ppt/ink/ink15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12:11.157"/>
    </inkml:context>
    <inkml:brush xml:id="br0">
      <inkml:brushProperty name="width" value="0.05" units="cm"/>
      <inkml:brushProperty name="height" value="0.05" units="cm"/>
    </inkml:brush>
  </inkml:definitions>
  <inkml:trace contextRef="#ctx0" brushRef="#br0">1 231 400,'74'-172'4800,"-72"167"-4052,0 0 0,-1 0-1,1-1 1,-1 1 0,0 0 0,0-1 0,0 1 0,0-11 7294,2 26-4591,1 18 512,-4-22-3724,1 32 1234,-2 0-1,-2 0 0,-9 44 0,-42 213-2019,49-244-4426,6-34-360,0 0-4568</inkml:trace>
</inkml:ink>
</file>

<file path=ppt/ink/ink15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12:11.509"/>
    </inkml:context>
    <inkml:brush xml:id="br0">
      <inkml:brushProperty name="width" value="0.05" units="cm"/>
      <inkml:brushProperty name="height" value="0.05" units="cm"/>
    </inkml:brush>
  </inkml:definitions>
  <inkml:trace contextRef="#ctx0" brushRef="#br0">87 4 976,'0'0'104,"0"0"-1,0-1 0,0 1 0,0 0 0,0 0 0,0 0 0,0 0 0,0 0 0,0-1 0,-1 0 1443,0 1-1443,1 0 0,0-1 0,0 1 0,0 0 0,0 0 0,0 0 0,0 0 0,-1 0 0,1 0 0,0 0 0,0 0 0,0 0 1,0 0-1,0 0 0,-1 0 0,1 0 0,0 0 0,0 0 0,0 0 0,0 0 0,-2 1 1443,2-1-1443,0 1 0,0-1 0,0 0 0,-1 0 0,1 0 0,0 0 0,0 0 0,0 1 0,-15 16 3702,-14 25 2627,22-27-5198,2 0 0,-1 0 0,2 0 0,0 1 0,1-1-1,0 1 1,1 0 0,1 0 0,1 0 0,2 26 0,-1-2-467,-2-37-766,1 0-1,0 0 1,0 1-1,1-1 1,-1 0-1,0 0 1,1 0-1,0 0 1,0 0-1,0 0 1,0 0-1,0 0 1,1 0-1,-1-1 1,1 1 0,0 0-1,0-1 1,0 1-1,0-1 1,0 0-1,0 0 1,1 0-1,-1 0 1,1 0-1,0 0 1,-1-1-1,1 1 1,0-1 0,0 0-1,0 1 1,0-1-1,0-1 1,0 1-1,0 0 1,0-1-1,0 0 1,0 1-1,1-1 1,4-1-1,0 0-7,0 0 0,0 0 0,0 0 0,0-1 0,0-1 0,-1 1 0,1-1-1,-1-1 1,0 1 0,0-1 0,0 0 0,0-1 0,-1 1 0,12-12 0,-7 3-564,-1 0 1,-1 0-1,0-1 1,0-1-1,11-28 1,-17 36 359,0-1 0,0 0-1,-1 0 1,0 0 0,0 0 0,-1 0 0,0 0 0,-1 0 0,0-1-1,0 1 1,0 0 0,-1 0 0,-4-15 0,4 21 202,0-1-1,0 0 1,0 0 0,-1 0 0,0 1 0,1-1-1,-1 1 1,0 0 0,0-1 0,0 1 0,-1 0 0,1 0-1,0 0 1,-1 0 0,1 1 0,-1-1 0,0 1-1,1-1 1,-1 1 0,0 0 0,-4-1 0,-4 0-432,0 0 0,0 1 0,0 0 1,-16 1-1,18 0-288,6 0 173,1 0 0,-1 1 0,0-1 0,0 1 0,1 0 0,-1-1 0,1 1 0,-1 1 0,0-1 0,1 0 0,0 1 0,-5 2 0,6-2-238,-1-1 0,0 0 0,0 1-1,0-1 1,0 0 0,0 0 0,0-1 0,-1 1 0,1 0-1,0-1 1,0 1 0,-3 0 0</inkml:trace>
</inkml:ink>
</file>

<file path=ppt/ink/ink15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12:11.839"/>
    </inkml:context>
    <inkml:brush xml:id="br0">
      <inkml:brushProperty name="width" value="0.05" units="cm"/>
      <inkml:brushProperty name="height" value="0.05" units="cm"/>
    </inkml:brush>
  </inkml:definitions>
  <inkml:trace contextRef="#ctx0" brushRef="#br0">1 161 912,'3'0'809,"1"0"0,0 0 0,0 0 0,0 0 0,-1 1 0,1-1 0,0 1 0,-1 0-1,1 0 1,0 0 0,-1 1 0,6 2 0,-6 0 212,1-1 1,-1 1-1,0 0 1,0 0-1,0 0 0,-1 1 1,0-1-1,1 1 1,1 6-1,9 15 370,-2 2-1,0-1 1,-2 1-1,-1 0 1,-1 1 0,-2 0-1,3 51 1,-8-80-1391,1 1 0,-1 0 0,0 0 0,0 0 0,1 1 0,-1-1 0,0 0 0,0 0 0,-1 1 0,1-1 0,0 0 0,0 0 0,-1 0 0,1 1 0,0-1 0,-1 0 0,1 0 0,-1 0 0,0 0 0,1 0 0,-1 0 0,0 0 0,1 0 0,-1 0 0,-1 1 0,25-111 0,-15 76 0,1 1 0,1 0 0,2 1 0,1 0 0,1 1 0,2 0 0,32-45 0,-39 65-405,0 1-1,0 1 1,1 0 0,0 0-1,0 1 1,1 0 0,0 0-1,0 2 1,0-1-1,1 1 1,14-4 0,-3 3-837,0 0-1,0 1 1,0 1 0,1 1 0,25 1-1,-9 1-8860,-25-4 5696</inkml:trace>
</inkml:ink>
</file>

<file path=ppt/ink/ink15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13:15.838"/>
    </inkml:context>
    <inkml:brush xml:id="br0">
      <inkml:brushProperty name="width" value="0.05" units="cm"/>
      <inkml:brushProperty name="height" value="0.05" units="cm"/>
    </inkml:brush>
  </inkml:definitions>
  <inkml:trace contextRef="#ctx0" brushRef="#br0">77 66 592,'-2'0'75,"0"-1"-1,0 0 0,0 0 0,0 0 1,0-1-1,1 1 0,-1 0 0,0-1 1,1 1-1,-1-1 0,1 0 0,-1 1 1,1-1-1,0 0 0,0 0 0,0 0 1,0 0-1,0 0 0,0 0 0,1 0 1,-1 0-1,1 0 0,-1-3 0,-7-10-660,-29 6 26958,129 81-26364,93 36 379,15 12 138,-117-55 328,111 113 1,-106-93 123,-32-38-761,2-3 0,2-3 0,90 47 0,-17-10-77,-122-71-139,356 231 0,-283-177 0,-3 4 0,88 91 0,-19 1 0,163 222 0,-198-235 0,14 19 0,57 128 0,-67-104 0,-112-175 0,-2-1 0,2 0 0,-1 0 0,2 0 0,-1-1 0,11 11 0,-14-19-2186,-64-75-26600,49 57 27007</inkml:trace>
</inkml:ink>
</file>

<file path=ppt/ink/ink15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13:16.226"/>
    </inkml:context>
    <inkml:brush xml:id="br0">
      <inkml:brushProperty name="width" value="0.05" units="cm"/>
      <inkml:brushProperty name="height" value="0.05" units="cm"/>
    </inkml:brush>
  </inkml:definitions>
  <inkml:trace contextRef="#ctx0" brushRef="#br0">73 6 768,'-17'1'997,"-17"-1"967,13-6 8911,21 22-7508,0-5-2755,2-1 0,-1 1 0,1-1 0,0 1 0,1-1 0,1 0 0,6 15 1,41 69-264,-27-53 178,-23-38-485,1 1 0,0-1-1,0 1 1,0-1 0,0 0-1,1 0 1,-1 0 0,1 0-1,0 0 1,-1-1 0,1 1-1,1-1 1,-1 0 0,0 0-1,1 0 1,-1 0 0,1 0-1,-1-1 1,1 1 0,0-1-1,-1 0 1,1-1 0,0 1-1,0 0 1,0-1-1,0 0 1,0 0 0,0 0-1,-1-1 1,1 1 0,0-1-1,0 0 1,0 0 0,-1 0-1,1 0 1,0-1 0,-1 0-1,1 1 1,-1-1 0,0-1-1,1 1 1,-1 0 0,0-1-1,-1 1 1,1-1 0,4-5-1,18-21 21,-2-1-1,-1-1 1,-1-1-1,17-36 0,-30 45 50,-8 21-31,1 0 0,-1-1 1,1 1-1,0 0 0,-1 0 1,1 0-1,0 0 1,0-1-1,0 1 0,1 0 1,-1 1-1,2-3 0,-2 4 118,-16 19-5184,-33 7-8834,28-16 9602</inkml:trace>
</inkml:ink>
</file>

<file path=ppt/ink/ink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1:58:59.577"/>
    </inkml:context>
    <inkml:brush xml:id="br0">
      <inkml:brushProperty name="width" value="0.05" units="cm"/>
      <inkml:brushProperty name="height" value="0.05" units="cm"/>
    </inkml:brush>
  </inkml:definitions>
  <inkml:trace contextRef="#ctx0" brushRef="#br0">196 112 352,'60'-43'1047,"-52"36"-554,0 0 1,0 0 0,1 1 0,0 0-1,0 1 1,0 0 0,1 0-1,0 1 1,0 0 0,0 1-1,0 0 1,1 1 0,15-2-1,-24 4-335,-1 0-1,1 0 0,-1 0 1,1 1-1,-1-1 0,1 0 1,-1 1-1,1 0 0,-1-1 1,0 1-1,1 0 0,-1-1 1,0 1-1,1 0 0,-1 0 1,0 0-1,0 0 0,0 0 1,0 1-1,0-1 0,0 0 1,0 0-1,0 1 0,-1-1 1,1 0-1,0 1 0,-1-1 0,1 1 1,-1-1-1,1 4 0,4 54 2939,-5-54-2854,-1 19 131,-1 1 0,-1-1 0,-1 0-1,-2 0 1,0 0 0,-1 0 0,-1-1 0,-18 35 0,7-23-300,-1-1 0,-2-1 0,-1-1 0,-46 48 1,40-49-557,-2 0 0,-68 50 0,98-80 364,-1 1 1,0-1-1,0 0 0,0 0 1,0 0-1,0 0 0,0 0 1,0 0-1,-1-1 0,1 1 1,0-1-1,0 1 0,-1-1 1,1 0-1,0 0 0,0 0 1,-1 0-1,1 0 0,-4-1 0,4 0 27,1 0 0,0 1-1,-1-1 1,1 0 0,0 0-1,0 0 1,0 0 0,-1-1-1,1 1 1,0 0-1,0 0 1,1-1 0,-1 1-1,0 0 1,0-1 0,1 1-1,-1-1 1,1 1 0,-1-1-1,1 1 1,0-1 0,-1 0-1,1 1 1,0-1-1,0 1 1,0-1 0,0-1-1,0-17-222,1 1-1,1 0 1,1 0-1,0 0 1,1 0-1,1 1 1,1-1 0,1 1-1,0 1 1,1-1-1,20-31 1,-9 21 172,1 0-1,1 1 1,25-24 0,-34 39 286,0 1 0,1 0 0,1 1 0,0 0 0,0 1 0,1 1 0,30-13 0,-43 20-73,0 0 0,0 0 0,0 1 0,1-1 0,-1 0 0,0 1 0,0 0 0,0-1 0,1 1 0,-1 0 0,0 0 0,0 0 0,1 0 0,-1 1 1,0-1-1,0 1 0,0-1 0,1 1 0,-1 0 0,0 0 0,0-1 0,0 2 0,0-1 0,0 0 0,-1 0 0,1 1 0,0-1 0,0 1 1,-1-1-1,1 1 0,-1-1 0,2 4 0,2 4 7,-1 0 1,-1 0-1,1 0 1,-2 0-1,1 0 1,1 12-1,3 11-835,0 1-931,-7-29 1290,0 0 1,0 0-1,1 0 0,0 0 0,-1 0 0,2 0 0,-1 0 0,0-1 0,1 1 0,0 0 0,0-1 0,0 1 1,0-1-1,0 0 0,1 0 0,2 3 0,8-3-1706</inkml:trace>
</inkml:ink>
</file>

<file path=ppt/ink/ink15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13:16.990"/>
    </inkml:context>
    <inkml:brush xml:id="br0">
      <inkml:brushProperty name="width" value="0.05" units="cm"/>
      <inkml:brushProperty name="height" value="0.05" units="cm"/>
    </inkml:brush>
  </inkml:definitions>
  <inkml:trace contextRef="#ctx0" brushRef="#br0">13 58 224,'-1'-1'83,"0"0"-1,0 0 1,0 0-1,0 0 1,0 0 0,1 0-1,-1 0 1,0-1-1,0 1 1,1 0-1,-1 0 1,1-1 0,-1 1-1,1 0 1,0-1-1,-1 1 1,1-1-1,0 1 1,0 0 0,0-1-1,0 1 1,0-3-1,0 3 125,0 0 0,0 0 0,0 0-1,0 0 1,0 0 0,0 0 0,0 0-1,1 0 1,-1 0 0,0 0 0,0 0 0,1 0-1,-1 0 1,1 0 0,-1 0 0,1 0-1,-1 1 1,1-1 0,0 0 0,-1 0-1,1 1 1,0-1 0,-1 0 0,1 1 0,0-1-1,0 0 1,0 1 0,0-1 0,0 1-1,0 0 1,-1-1 0,1 1 0,2-1 0,-2 21 2111,12 84 2908,4 34-1219,-13 74 44,0 5-1571,19-1-3960,-22-210 1064,7 20-3262,7-20-3636,-14-22 1142,-1 15 5383,1-26-1857,5-8 562</inkml:trace>
</inkml:ink>
</file>

<file path=ppt/ink/ink15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13:18.658"/>
    </inkml:context>
    <inkml:brush xml:id="br0">
      <inkml:brushProperty name="width" value="0.05" units="cm"/>
      <inkml:brushProperty name="height" value="0.05" units="cm"/>
    </inkml:brush>
  </inkml:definitions>
  <inkml:trace contextRef="#ctx0" brushRef="#br0">86 27 848,'-30'-2'-280,"-15"-7"4669,35 5-2010,10 1-274,41 0-346,196 20-346,-179-11-1247,872 38 2083,-756-43-1884,332-12-266,-371 7-119,-89 5 37,-1-3 1,58-8-1,-59 4-11,1 3-1,80 3 1,40-2-12,-131 2 18,-29 1-13,0-1 0,0 0 0,-1 0 0,1 0 0,0 0 0,0-1 0,0 0 0,0 0 0,0 0 0,-1 0 0,8-4 0,-7 4-1,0-1 0,0 2 1,0-1-1,-1 1 0,1 0 0,0 0 0,0 0 0,8 2 0,3-1 35,72-3-20,115-16 1,-155 14-38,0 2 0,51 4 0,-8 1 1158,-90 2-950,1 0 1,-1 0 0,-1 1-1,1-1 1,-1 0 0,0 1 0,0-1-1,-1 8 1,1-4 55,0 391 2636,2-370-2855,2 0 0,1-1-1,1 1 1,1-1 0,12 28 0,-9-28-5,-2-1-1,0 1 1,-2 1-1,-1-1 1,0 31 0,0 97-27,-33-155 126,-20-6-157,-1-2 0,2-2 0,-1-1 1,-66-24-1,-87-17-494,118 39 398,-1 4 1,-96 3-1,-165 25 182,137-6 205,133-12-172,23-2-45,-66 11 1,63-5 10,-99-1 1,97-5 116,-85 10 1,113-8-54,1-1 1,-42-3-1,17 0-181,40 2-15,1 1 0,-1 0 1,1 1-1,-23 8 0,-10 3-275,0 4 86,-8 2-50,36-17 187,-7 1-505,0-1-1,-29 1 1,47-4 190,0 0 1,0 0-1,0-1 1,0 0-1,0 0 1,0-1-1,1 1 0,-1-1 1,0 0-1,1-1 1,-1 1-1,1-1 1,0 0-1,-5-5 1,-130-121-7677,138 128 8082,1-1 0,0 0-1,-1 0 1,1 1 0,0-1 0,0 0 0,1 0 0,-1 0 0,0 0 0,1 0-1,-1-1 1,1 1 0,-1 0 0,1 0 0,0 0 0,0 0 0,0-1 0,0 1-1,1-2 1,-1-5-140,0 8 113,-28 2 5509,26 1-5142,0-1 0,0 0 0,0 0 0,0 0 0,0 0 0,-1 0 0,1-1 0,0 1 0,0-1 0,-1 1 0,1-1 0,0 0 0,-1 0 0,-2 0 0,3 0-374,0 0 1,-1 0-1,1 0 1,0 0 0,0 0-1,-1 1 1,1-1 0,0 1-1,0-1 1,0 1 0,-1 0-1,1 0 1,0 0-1,0 0 1,0 0 0,0 1-1,1-1 1,-1 1 0,0-1-1,0 1 1,-1 1 0,3-2 14,0-1 0,0 1 0,-1-1 0,1 1 0,0-1 0,-1 0 0,1 1 0,-1-1 0,1 0 0,0 1 0,-1-1 0,1 0 0,-1 1 0,1-1 0,-1 0 0,1 0 0,-1 0 0,1 1 0,-1-1 0,1 0 0,-1 0 0,1 0 0,-1 0 0,1 0 0,-1 0 0,0 0 0,-12 5-5210,4 5 4033</inkml:trace>
</inkml:ink>
</file>

<file path=ppt/ink/ink15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13:19.238"/>
    </inkml:context>
    <inkml:brush xml:id="br0">
      <inkml:brushProperty name="width" value="0.05" units="cm"/>
      <inkml:brushProperty name="height" value="0.05" units="cm"/>
    </inkml:brush>
  </inkml:definitions>
  <inkml:trace contextRef="#ctx0" brushRef="#br0">539 283 640,'0'-1'132,"0"0"-1,0 0 1,0-1-1,0 1 1,0 0-1,0 0 1,0 0-1,0 0 1,-1 0 0,1-1-1,0 1 1,-1 0-1,1 0 1,-1 0-1,1 0 1,-1 0-1,1 0 1,-1 0-1,0 0 1,0 0-1,1 1 1,-1-1-1,0 0 1,0 0-1,-1 0 1,-31-3 704,25 4-596,-47-2 658,44 0-725,1 1 0,-1 0 0,1 0-1,-1 2 1,1-1 0,-1 1 0,1 1 0,-1 0 0,1 0 0,0 1-1,0 0 1,-12 6 0,-18 16 563,1 1 0,2 3 0,1 0-1,-56 60 1,86-82-684,0 1-1,1 1 1,-1-1 0,-5 15-1,10-21-46,0 1-1,0-1 1,1 0 0,-1 0-1,1 0 1,-1 0-1,1 1 1,0-1 0,0 0-1,0 0 1,0 5-1,0-6-3,1 0 0,-1-1 0,1 1 0,-1 0 0,1 0-1,-1-1 1,1 1 0,-1 0 0,1 0 0,0-1-1,-1 1 1,1-1 0,0 1 0,-1-1 0,1 1 0,0-1-1,0 1 1,-1-1 0,1 0 0,0 1 0,0-1 0,0 0-1,0 0 1,0 0 0,0 1 0,-1-1 0,1 0-1,0 0 1,0 0 0,1-1 0,17 0-262,0-1-1,-1-1 1,1 0-1,-1-2 1,0 0-1,-1-1 1,1-1-1,-1-1 1,0 0-1,-1-1 1,26-18-1,-21 11-42,1-1-1,-2 0 0,-1-2 0,0 0 0,-1-1 1,-1-1-1,24-38 0,-20 23 20,29-67 0,-44 86 736,-1-1 0,0 1 0,-1-1 0,0 0 1,-2 0-1,1-29 0,-21 64 616,0 7-700,2 1-1,0 0 0,2 2 1,0-1-1,-11 37 1,6-19-143,13-29-317,0 0 1,1 0-1,0 1 1,2-1-1,0 1 1,0 0-1,2 0 1,0 25-1,1-38-250,-1-1 0,1 1 0,0-1 0,0 1 0,1-1 0,-1 1 0,1-1-1,-1 1 1,1-1 0,0 1 0,-1-1 0,3 3 0,-2-4 92,0 0 0,1 0-1,-1 0 1,1-1 0,-1 1-1,1 0 1,-1-1 0,1 1 0,-1-1-1,1 1 1,0-1 0,-1 0 0,1 0-1,0 0 1,-1 0 0,1 0 0,2 0-1,13 0-1036</inkml:trace>
</inkml:ink>
</file>

<file path=ppt/ink/ink15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13:19.607"/>
    </inkml:context>
    <inkml:brush xml:id="br0">
      <inkml:brushProperty name="width" value="0.05" units="cm"/>
      <inkml:brushProperty name="height" value="0.05" units="cm"/>
    </inkml:brush>
  </inkml:definitions>
  <inkml:trace contextRef="#ctx0" brushRef="#br0">1 1 544,'15'0'673,"-5"0"1792,-10 15-304,0 3-977,0-3-223,0-5-337,0 1-352,0-1-128,0-1-864,7-9-3458,1-4 2785,3-11 161</inkml:trace>
</inkml:ink>
</file>

<file path=ppt/ink/ink15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13:20.037"/>
    </inkml:context>
    <inkml:brush xml:id="br0">
      <inkml:brushProperty name="width" value="0.05" units="cm"/>
      <inkml:brushProperty name="height" value="0.05" units="cm"/>
    </inkml:brush>
  </inkml:definitions>
  <inkml:trace contextRef="#ctx0" brushRef="#br0">0 5 528,'6'-5'6227,"7"8"-4908,13 7-3022,-24-9 2202,2 0-615,1 0 1,0 0 0,-1 0-1,1 0 1,0-1 0,0 0-1,9-1 1,17 1-211,-9 4 130,-16-4 191,-1 0 0,1 1 0,-1 0 0,0 0 0,1 1 1,-1-1-1,0 1 0,0 0 0,0 1 0,0-1 0,0 1 0,-1 0 0,1 0 0,-1 1 0,6 5 0,-7-5 189,1 0 0,-1 1 0,0-1 0,-1 1 0,1 0-1,-1 0 1,0 0 0,0 0 0,0 0 0,-1 0 0,0 1 0,0-1-1,0 0 1,-1 1 0,0-1 0,0 1 0,0-1 0,-2 10-1,1 13 972,1-23-884,3 19 253,2-23-590,7-14-25,-7 6 66,1 0 0,0 0 0,0 0 0,1 1 0,0-1 1,0 2-1,1-1 0,-1 1 0,1 0 0,0 1 0,9-4 1,-11 6 82,0 0 1,-1 0-1,1 1 1,0-1-1,0 1 1,0 1-1,0-1 1,0 1-1,0 1 1,0-1-1,0 1 1,0 0-1,0 0 1,0 0-1,0 1 1,-1 0-1,12 5 1,-3 1 120,-9-5-148,0 0-1,0-1 1,0 0-1,0 0 0,1 0 1,-1 0-1,0-1 0,1 0 1,-1 0-1,1 0 0,10-1 1,-9 1-35,0-1 0,0 0 0,0 0 1,0 0-1,0-1 0,0 0 0,0-1 0,0 0 1,-1 0-1,1 0 0,-1 0 0,1-1 1,-1-1-1,0 1 0,0-1 0,0 0 0,-1 0 1,7-6-1,-6 4-22,-2 4 5,0-1 1,0 0 0,-1 0 0,1 0-1,-1-1 1,0 1 0,0-1-1,0 0 1,0 1 0,-1-1 0,0-1-1,1 1 1,-1 0 0,-1 0-1,1-1 1,-1 1 0,0-1 0,0 0-1,0 1 1,0-1 0,-1-5 0,-27 8 444,22 3-358,0-1 0,0 1 1,-1 1-1,1-1 0,0 1 0,0 0 1,0 0-1,1 0 0,-1 0 1,0 1-1,1 0 0,-1 0 1,1 0-1,-4 5 0,-5 5 38,0 0-1,-20 26 0,31-36-106,0 0 0,0 1-1,1-1 1,-1 1 0,1-1-1,0 1 1,0 0 0,0-1 0,0 1-1,0 0 1,1 0 0,0-1-1,0 9 1,0-11-51,0 1 0,0 0 0,0-1 0,1 1 0,-1-1 0,0 1 0,1-1 0,0 1 0,-1-1 0,1 0 0,0 1 0,-1-1 0,1 0 0,0 1 0,0-1 0,0 0 0,0 0 0,0 0 0,0 0 0,1 0 0,-1 0 0,0 0 0,1 0 0,-1 0 0,0 0 0,1-1 0,-1 1 0,1-1 0,-1 1 0,1-1 0,-1 1 0,1-1 0,-1 0 0,1 0 0,1 0 0,19 0-1440,0 0 0,-1-2 0,31-6 0,-43 6 1190,-1-1-1,1 1 0,-1-2 0,0 1 0,0-1 0,-1 0 1,1-1-1,-1 0 0,0 0 0,0-1 0,9-8 0,4-7-263,1 0 125</inkml:trace>
</inkml:ink>
</file>

<file path=ppt/ink/ink15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13:20.541"/>
    </inkml:context>
    <inkml:brush xml:id="br0">
      <inkml:brushProperty name="width" value="0.05" units="cm"/>
      <inkml:brushProperty name="height" value="0.05" units="cm"/>
    </inkml:brush>
  </inkml:definitions>
  <inkml:trace contextRef="#ctx0" brushRef="#br0">16 168 160,'15'-25'5646,"-15"34"-2972,0 1-2366,0 0 24,-1-1-1,0 1 1,-1-1-1,0 0 1,-6 18 0,2-8-142,3 4 55,3-22-231,1 0 0,-1 0-1,0 1 1,0-1-1,-1 0 1,1 0-1,0 0 1,0 0 0,0 0-1,-1 0 1,1 0-1,-1 0 1,1 0 0,-1 0-1,1 0 1,-1 0-1,1 0 1,-1 0-1,0-1 1,0 2 0,58-131-7031,-57 128 6986,15-27-1254,25-36-1,-35 56 1155,1 0 0,0 1 1,1 0-1,0 0 0,0 1 0,0-1 0,1 2 0,0-1 0,11-5 0,-17 10 218,1 0 0,0 0 0,0 0-1,0 1 1,0-1 0,0 1 0,0 0 0,-1-1 0,6 2 0,0-1 850,-8 41 3137,-1-21-1927,-1 0 0,-9 36 0,7-40-1400,1-1 0,1 1 1,0-1-1,1 1 0,0 0 1,3 24-1,-2-38-711,1 0 0,-1 1 0,1-1 0,-1 0 0,1 0 0,0 0 0,0 1 0,0-1 0,0 0 0,0 0 0,1 0 0,-1 0 0,0-1 0,1 1 0,0 0 0,-1 0 0,1-1 0,0 1 0,0-1 0,0 0-1,0 1 1,3 0 0,-1 0-18,1-1-1,-1 0 0,1 0 0,0 0 0,0-1 0,-1 1 0,1-1 0,0 0 0,0 0 0,7-2 0,1-1-128,0 0 0,0 0 0,-1-2-1,1 1 1,-1-2 0,0 1 0,14-11-1,-14 8-195,0-1 0,-1 0 0,-1-1 0,1-1 0,14-19 0,-21 24 197,1-1 0,-1 1-1,-1-1 1,1 0 0,-1 0 0,-1-1 0,1 1 0,-1-1 0,0 1 0,-1-1 0,0 1 0,0-12 0,-1 18 92,0-1 1,-1 0-1,1 1 0,0-1 1,-1 1-1,0-1 1,1 0-1,-1 1 0,0 0 1,0-1-1,0 1 0,0-1 1,0 1-1,0 0 1,0 0-1,0 0 0,-1-1 1,1 1-1,0 0 0,-1 1 1,1-1-1,-1 0 1,1 0-1,-1 1 0,1-1 1,-1 1-1,1-1 1,-1 1-1,0-1 0,1 1 1,-4 0-1,-65-3-1444,53 3 673,-76 16-5662,72-16 3959</inkml:trace>
</inkml:ink>
</file>

<file path=ppt/ink/ink15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13:25.995"/>
    </inkml:context>
    <inkml:brush xml:id="br0">
      <inkml:brushProperty name="width" value="0.05" units="cm"/>
      <inkml:brushProperty name="height" value="0.05" units="cm"/>
    </inkml:brush>
  </inkml:definitions>
  <inkml:trace contextRef="#ctx0" brushRef="#br0">104 0 352,'-23'12'4026,"14"-12"-5132,-1 0 3496,-27 0 13744,24 0-13404,11 0-1201,-7 0 4237,14 0-4849,5 1-912,-1 1 0,0 1 0,0 0 0,0 0 0,0 1 0,8 4 0,21 8-11,57 12 6,148 24 0,-90-22 0,-88-18 0,67 4 0,-37-3-1812,-59-6-695,67 2-1,-132-38-18421,14 17 19141,-2-4 283,-4 0-181</inkml:trace>
</inkml:ink>
</file>

<file path=ppt/ink/ink15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13:26.330"/>
    </inkml:context>
    <inkml:brush xml:id="br0">
      <inkml:brushProperty name="width" value="0.05" units="cm"/>
      <inkml:brushProperty name="height" value="0.05" units="cm"/>
    </inkml:brush>
  </inkml:definitions>
  <inkml:trace contextRef="#ctx0" brushRef="#br0">58 93 464,'-20'-18'1197,"18"17"-798,-1-1 0,0 0 0,1 0-1,-1 0 1,1 0 0,0 0 0,0 0 0,0-1 0,0 1 0,0-1 0,0 0 0,1 1 0,-1-1-1,1 0 1,0 0 0,0 0 0,0 0 0,0 0 0,0 0 0,1 0 0,-1 0 0,1 0 0,0-4-1,2 6-263,0-1-1,0 1 0,0 0 0,1 0 0,-1 1 0,0-1 0,0 0 0,1 1 0,-1-1 0,1 1 0,-1 0 0,0 0 0,1 0 1,-1 0-1,1 0 0,-1 0 0,4 2 0,3-2 280,9 0 28,1 0 0,-1 1 0,0 2-1,0-1 1,32 11 0,-41-10-288,-1 0 1,0 1-1,0 1 1,0-1-1,-1 1 1,0 0-1,1 1 1,-2 0-1,1 0 1,-1 0-1,0 1 1,0 0-1,-1 0 1,6 11-1,-8-14 17,-1 0 1,1 1-1,-1 0 0,-1-1 0,1 1 1,-1 0-1,1 0 0,-1 0 1,-1-1-1,1 1 0,-1 0 1,0 0-1,0 0 0,0 0 0,-1 0 1,0 0-1,0 0 0,0 0 1,0 0-1,-1 0 0,0-1 0,0 1 1,0-1-1,0 1 0,-6 7 1,-7 6 550,0 0 1,-1-1-1,-1 0 1,-26 20-1,-20 20-235,62-56-607,0 0 0,0 0 0,0 0 0,0 0 1,0 1-1,1-1 0,-1 0 0,0 0 0,0 1 0,1-1 0,-1 0 0,1 1 0,0-1 0,-1 0 0,1 1 0,0-1 0,-1 3 0,2-3-208,-1 0 0,0-1 0,1 1 0,-1 0 0,0-1 0,1 1 0,-1-1 1,0 1-1,1-1 0,-1 1 0,1-1 0,-1 1 0,1-1 0,0 1 0,-1-1 0,1 1 0,-1-1 0,1 0 0,0 1 0,-1-1 0,1 0 0,0 0 0,-1 0 0,2 1 0,31-1-9045,-11-7 8199,3-7-1129,0-7 377</inkml:trace>
</inkml:ink>
</file>

<file path=ppt/ink/ink15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13:28.014"/>
    </inkml:context>
    <inkml:brush xml:id="br0">
      <inkml:brushProperty name="width" value="0.05" units="cm"/>
      <inkml:brushProperty name="height" value="0.05" units="cm"/>
    </inkml:brush>
  </inkml:definitions>
  <inkml:trace contextRef="#ctx0" brushRef="#br0">83 938 384,'0'0'107,"0"1"1,0-1-1,0 0 0,0 1 0,0-1 1,0 0-1,0 1 0,0-1 0,0 0 1,0 1-1,0-1 0,0 1 0,0-1 1,0 0-1,0 1 0,0-1 0,0 0 1,-1 1-1,1-1 0,0 0 0,0 0 1,0 1-1,0-1 0,-1 0 0,1 1 1,0-1-1,0 0 0,-1 0 0,1 1 1,0-1-1,-1 0 0,1 0 0,0 0 1,-1 0-1,1 1 0,0-1 0,-1 0 1,1 0-1,0 0 0,-1 0 0,1 0 0,0 0 1,-1 0-1,1 0 0,0 0 0,-1 0 1,1 0-1,0 0 0,-1 0 0,1 0 1,0 0-1,-1 0 0,1-1 0,0 1 1,-1 0-1,1 0 0,0 0 0,-1 0 1,1-1-1,0 1 0,0 0 0,-1 0 1,1-1-1,0 1 0,-1-1 0,-21-19 641,19 17-365,-2-2-310,1-1 0,0 1 0,1-1-1,-1 0 1,1 1 0,0-1 0,0-1-1,1 1 1,0 0 0,0-1 0,0 1-1,1-1 1,-1-10 0,0-14 234,3-54 0,1 32 451,-2 19-108,-2 10-268,2-1 0,0 1 0,2 0 1,1 0-1,0 1 0,2-1 0,1 1 0,15-41 1,-13 47-359,1 0 1,1 1-1,0 0 1,1 0-1,1 1 1,0 0-1,1 1 1,1 1-1,0 0 1,1 1-1,0 1 1,1 0-1,0 1 1,0 0-1,31-12 1,9-3 338,0 2 0,1 3 1,1 2-1,0 2 0,105-12 0,259 18 1305,-306 10-1289,559 54 604,-658-52-974,315 29 53,-152-20-68,-167-10-10,1 1-1,0 0 1,0 1 0,-1 0-1,18 7 1,-14-4 19,-1-1 1,28 4-1,-18-5 0,-1 1 0,0 1 1,0 1-1,-1 2 0,0 0 0,37 21 0,-26-10 34,0 3-1,-1 0 1,43 40-1,-31-21-68,53 62-1,-80-81 39,-1 1 0,-2 0 0,0 2 0,-2-1 0,12 30 0,-26-54-11,8 17-40,0 0 1,-1 0 0,-1 1-1,-1 0 1,-1 0-1,-1 0 1,2 32 0,-4-33-89,-1-4-27,0 1 0,-1-1 1,-3 16-1,3-24 124,-1 0 0,0-1 1,0 0-1,0 1 0,-1-1 1,1 0-1,-1 0 0,-1-1 0,1 1 1,-1-1-1,-4 6 0,-10 6 30,0-2-1,0 0 1,-1-1-1,-1-1 1,0 0-1,-1-2 0,0 0 1,-27 7-1,28-10-15,0-2-1,-42 6 0,7-2-15,-112 17 22,-18-1 78,121-19-68,-66 15 0,68-11 17,0-3-1,0-2 1,-79-5-1,83 0 55,14 0-62,-508-11 16,419 1 23,-1-5-1,-145-37 1,-143-74 773,374 111-643,-8-2 85,15 5-111,0-2 1,-54-27-1,89 38-110,1-1 0,0 1 0,0-1 0,0 0 0,0-1 0,1 1-1,0-1 1,0 0 0,0 0 0,0 0 0,1 0 0,0-1 0,0 1-1,0-1 1,1 0 0,0 0 0,0 0 0,0 0 0,0-10 0,-2-11-480,2 0 0,2 0 0,3-38 0,-1 3-3463,-3 44 1612,1 12 1048,-1-1 0,1 1 0,0 0 0,1 0 1,-1 0-1,3-8 0,6-1-1256</inkml:trace>
</inkml:ink>
</file>

<file path=ppt/ink/ink15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13:28.398"/>
    </inkml:context>
    <inkml:brush xml:id="br0">
      <inkml:brushProperty name="width" value="0.05" units="cm"/>
      <inkml:brushProperty name="height" value="0.05" units="cm"/>
    </inkml:brush>
  </inkml:definitions>
  <inkml:trace contextRef="#ctx0" brushRef="#br0">1 42 368,'11'-2'276,"27"-5"1598,0-2 1,40-14-1,-77 23-1767,-1 0 0,0 0-1,1 0 1,-1 0 0,1-1 0,-1 1 0,1 0 0,-1 0-1,0 0 1,1 0 0,-1 1 0,1-1 0,-1 0 0,0 0-1,1 0 1,-1 0 0,1 0 0,-1 0 0,0 1 0,1-1-1,-1 0 1,0 0 0,1 1 0,-1-1 0,0 0 0,1 0-1,-1 1 1,0-1 0,0 0 0,1 1 0,-1-1 0,0 0-1,0 1 1,1-1 0,-1 1 0,0-1 0,0 0 0,0 1-1,5 26 1599,-8 30-5,-6-7-565,-15 49-1,13-64-1056,3 1-1,1 0 0,1 0 0,0 38 0,6-51-683,1-17-32,0 0 0,-1 0-1,0 0 1,0-1 0,-1 1-1,1 0 1,-2 0 0,1 0-1,0 0 1,-5 10-1,-11-13-6289</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1:49:51.725"/>
    </inkml:context>
    <inkml:brush xml:id="br0">
      <inkml:brushProperty name="width" value="0.05" units="cm"/>
      <inkml:brushProperty name="height" value="0.05" units="cm"/>
    </inkml:brush>
  </inkml:definitions>
  <inkml:trace contextRef="#ctx0" brushRef="#br0">163 278 816,'12'-18'261,"0"2"-1,1 0 1,1 0-1,0 2 0,1-1 1,1 2-1,0 0 1,1 1-1,22-12 0,4 1 1044,1 3 0,84-28-1,-90 39-289,0 1 0,1 3 0,0 0 0,0 3-1,41 2 1,-74 0-834,0 0-1,-1 0 0,1 0 1,-1 1-1,1 0 0,-1 0 1,1 0-1,-1 1 1,0-1-1,0 1 0,0 1 1,0-1-1,0 1 1,0 0-1,0 0 0,-1 0 1,0 1-1,0-1 0,0 1 1,0 0-1,0 0 1,-1 1-1,1-1 0,-1 1 1,0 0-1,-1-1 1,1 1-1,-1 0 0,0 1 1,0-1-1,-1 0 0,1 1 1,-1-1-1,-1 1 1,1-1-1,-1 1 0,1-1 1,-2 1-1,1-1 0,-1 1 1,-1 7-1,-2 5-9,0 1-1,-1-1 0,-2 0 1,1-1-1,-2 1 1,0-1-1,-13 18 0,-6 7 73,-52 59-1,17-31-145,-3-4 1,-3-2-1,-3-3 0,-148 97 0,217-157-95,-18 12 10,-1-1 1,0 0 0,0-2 0,-36 13-1,51-21-8,1-1 0,-1 0-1,0 0 1,0 0 0,0-1-1,0 0 1,0 0-1,0 0 1,0-1 0,0 1-1,0-2 1,0 1 0,0-1-1,1 0 1,-1 0-1,1 0 1,-1-1 0,1 1-1,0-2 1,0 1 0,0 0-1,0-1 1,-4-4-1,7 5 4,0 0-1,0 0 1,0 0 0,0-1-1,1 1 1,-1 0-1,1-1 1,0 1-1,0-1 1,0 1-1,0-1 1,1 1 0,-1-1-1,1 0 1,0 1-1,0-1 1,1-7-1,0-2 39,-1 11-49,16 22 464,22 28 524,-3 1 0,-2 2 0,44 93 0,37 57-358,-91-167-575,2-1 1,1-1 0,1-1-1,2-1 1,1-2 0,60 43-1,-72-58-40,1-1 1,0-1-1,1-1 0,1-1 0,-1 0 0,1-2 0,1 0 1,-1-2-1,1 0 0,0-1 0,0-1 0,0-2 0,1 0 0,27-3 1,-20 0 7,-1-2 0,-1-2 0,1 0 0,-1-2 0,0-1 0,0-1 1,-1-1-1,-1-2 0,0-1 0,0-1 0,-2-1 0,0 0 0,0-2 1,39-42-1,-56 53-9,-2-1 1,1 0-1,-1 0 1,-1-1 0,1 1-1,-2-1 1,1 0-1,-1 0 1,0-1-1,2-17 1,-3 13 1,0-1 0,-1 1 0,-1-1 0,0 1-1,-1-1 1,-5-23 0,5 32 31,-1 0-1,0 0 0,0 1 1,0-1-1,-1 1 1,0 0-1,0 0 0,0 0 1,-1 0-1,0 0 1,0 1-1,0-1 0,0 1 1,-1 0-1,1 0 1,-1 1-1,0 0 0,0 0 1,-1 0-1,-9-4 1,3 2 160,0 2 1,-1-1 0,0 2 0,1-1 0,-1 2-1,0 0 1,0 0 0,-22 3 0,26 0-170,0 0 0,0 1 0,0 0 0,0 1 0,0 0 0,0 0 0,1 1 0,0 0 0,0 0 0,0 1 1,1 0-1,0 1 0,0-1 0,0 1 0,1 1 0,-7 9 0,4-5-37,0 1 1,1 0-1,0 0 0,1 1 1,1 0-1,0 0 0,0 0 1,2 1-1,-5 23 0,7-21-6,2 0-1,0 0 1,1 0-1,0 0 1,2 0-1,0 0 1,0-1-1,2 1 1,0-1-1,1 0 1,13 26-1,-8-23-226,0-1 0,1 0-1,1 0 1,1-2-1,0 0 1,1 0 0,0-1-1,34 24 1,-7-18-1676,-37-19 1084,0-1-1,0 0 1,0 0-1,0 0 1,0 0-1,1-1 1,-1 0-1,0 0 1,9-2-1,-7 0-447,1 0 1,-1-1-1,1 1 0,-1-2 0,0 1 0,0-1 1,0 0-1,-1 0 0,0-1 0,1 0 1,7-9-1,17-13-3624</inkml:trace>
</inkml:ink>
</file>

<file path=ppt/ink/ink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1:59:00.044"/>
    </inkml:context>
    <inkml:brush xml:id="br0">
      <inkml:brushProperty name="width" value="0.05" units="cm"/>
      <inkml:brushProperty name="height" value="0.05" units="cm"/>
    </inkml:brush>
  </inkml:definitions>
  <inkml:trace contextRef="#ctx0" brushRef="#br0">418 65 560,'0'-12'184,"0"10"75,0-1 0,1 1-1,-1-1 1,0 1-1,-1 0 1,1-1-1,0 1 1,-1 0 0,1-1-1,-1 1 1,0 0-1,-1-3 1,1 4 2,-1 0-1,0 0 1,1 0 0,-1 0 0,0 0-1,0 0 1,0 1 0,0-1-1,1 0 1,-1 1 0,0 0-1,0-1 1,0 1 0,0 0 0,0 0-1,0 0 1,-3 1 0,-5 0 565,1 0 0,0 1 0,0 0 0,0 0-1,0 1 1,0 0 0,1 1 0,-1 0 0,1 0 0,-15 11 0,-3 4 825,2 0 0,-23 23 0,28-24-972,0 2-1,2 0 1,0 1 0,2 0-1,0 2 1,-17 34 0,26-45-621,1 1 1,0 0 0,1 0-1,0 0 1,1 0-1,1 0 1,0 1-1,1-1 1,0 1 0,1 0-1,0-1 1,1 1-1,1-1 1,5 21-1,-6-29-177,1-1-1,-1 0 0,1 0 1,0 0-1,0 0 0,1 0 1,-1 0-1,1-1 0,0 1 1,0-1-1,0 0 0,0 0 1,0 0-1,1 0 0,0 0 1,-1-1-1,1 0 0,0 1 1,0-1-1,0-1 0,0 1 1,1-1-1,-1 1 0,0-1 1,1 0-1,-1-1 0,1 1 1,-1-1-1,1 0 0,-1 0 1,1 0-1,-1-1 0,5-1 1,6 0-468,1-1 1,-1-1 0,-1 0-1,1-1 1,-1 0 0,0-2-1,0 1 1,18-13 0,3-6-793,-2-1-1,-1-2 1,43-46 0,71-105-256,-92 111 1757,-35 44 181,38-49 1117,-28 25 3252,-27 45-2095,-8 7 1001,-3 10-2662,7-11-197,-32 45 249,3 1 0,1 1 0,-22 55 0,43-84-730,2 0 0,0 1 0,1 0 0,2 0 0,0 0 0,1 0 1,1 0-1,1 1 0,1-1 0,6 43 0,-5-59-238,0 0 0,0 0 0,0-1 0,1 1 0,0-1 0,0 1 0,0-1 0,1 0 0,0 0 0,0 0 0,0 0 0,0-1 0,1 1 0,0-1 0,0 0 0,0 0 0,0 0 0,1 0 0,-1-1 0,1 0 0,0 0 0,0 0 0,0 0 0,1-1 0,-1 0 0,1 0 0,-1 0 0,1-1 0,-1 0 0,1 0 0,0 0 0,0-1 0,-1 0 0,1 0 0,11-2 0,8-2-266,0 0-1,-1-2 1,1-1 0,-2-1-1,1-1 1,-1-1 0,0-1-1,26-18 1,-17 9-458,-2-2-1,-1-1 1,0-1 0,48-55-1,-71 72 41,0-1 1,-1 1-1,0-1 0,0 0 0,-1 0 0,0-1 0,-1 1 0,3-10 1,-2 4-2263,-2 0 0,1 0 0,-2 0 0,0-22 0,-1 18 123</inkml:trace>
</inkml:ink>
</file>

<file path=ppt/ink/ink16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13:28.726"/>
    </inkml:context>
    <inkml:brush xml:id="br0">
      <inkml:brushProperty name="width" value="0.05" units="cm"/>
      <inkml:brushProperty name="height" value="0.05" units="cm"/>
    </inkml:brush>
  </inkml:definitions>
  <inkml:trace contextRef="#ctx0" brushRef="#br0">0 59 1233,'0'-12'928,"0"8"-64,0-2 129,11 6 223,4-5 33,10-1-289,14 2-303,6 4-353,8-6-176,-2 6-544,3-5-593,-3 1-495,0 4-17,-4 0 208,-4-6 193,-7 6-481</inkml:trace>
  <inkml:trace contextRef="#ctx0" brushRef="#br0" timeOffset="1">641 43 528,'4'31'496,"-4"0"33,0-1 47,-15 7 112,-2-1 225,6-3 31,11-8-176,-8-4-239,8-6-193,0-3-240,8-12-3314,9 0 1714</inkml:trace>
</inkml:ink>
</file>

<file path=ppt/ink/ink16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13:29.543"/>
    </inkml:context>
    <inkml:brush xml:id="br0">
      <inkml:brushProperty name="width" value="0.05" units="cm"/>
      <inkml:brushProperty name="height" value="0.05" units="cm"/>
    </inkml:brush>
  </inkml:definitions>
  <inkml:trace contextRef="#ctx0" brushRef="#br0">99 179 528,'3'3'170,"-1"0"-1,1 0 0,0 0 0,0 0 1,0-1-1,0 1 0,0-1 1,1 0-1,-1 0 0,1 0 0,-1-1 1,1 1-1,0-1 0,-1 0 1,1 0-1,6 1 0,-8-2-146,-1 0 1,1 0-1,0 0 0,-1 0 0,1 0 0,0 0 1,-1-1-1,1 1 0,0 0 0,-1-1 0,1 0 1,-1 1-1,1-1 0,-1 0 0,1 0 0,-1 0 1,0 0-1,1 0 0,-1 0 0,0 0 0,0 0 1,0 0-1,0-1 0,0 1 0,0 0 0,0-1 1,0 1-1,0-1 0,-1 1 0,1-1 0,0 1 1,-1-1-1,1 1 0,-1-1 0,0 0 0,0 1 1,0-1-1,0 0 0,0 1 0,0-1 0,0-2 1,0 1-15,0 0 0,0 0 1,0-1-1,0 1 0,0 0 1,-1 0-1,1 0 0,-1 0 1,0 0-1,0 1 0,0-1 1,0 0-1,-1 0 0,1 1 1,-3-4-1,2 4 44,-1 1-1,1-1 1,-1 1-1,1-1 1,-1 1-1,0 0 1,1 0 0,-1 0-1,0 0 1,0 1-1,0-1 1,0 1 0,0 0-1,1 0 1,-1 0-1,-4 0 1,1 1 32,0 0 1,0 0-1,0 0 1,1 1 0,-1 0-1,0 0 1,1 0-1,0 1 1,-1 0-1,1 0 1,0 0-1,0 0 1,1 1 0,-1 0-1,1 0 1,-7 8-1,6-7 116,1 1 0,0-1 0,0 1 0,0 0-1,0 0 1,1 0 0,0 1 0,0-1 0,1 1-1,0-1 1,0 1 0,1 0 0,-2 13 0,3-19-173,1 0-1,-1-1 1,1 1 0,-1 0 0,0-1 0,1 1 0,0 0 0,-1-1-1,1 1 1,-1-1 0,1 1 0,0-1 0,-1 1 0,1-1-1,0 1 1,0-1 0,-1 0 0,1 1 0,0-1 0,0 0 0,0 0-1,-1 1 1,1-1 0,0 0 0,0 0 0,0 0 0,0 0-1,-1 0 1,3-1 0,35 1-197,-25 0-132,-3-1-73,-1 1 0,0-2 0,1 1 0,-1-1 0,0 0 0,0-1 0,0 0 0,-1-1 0,1 0 0,-1 0 0,14-9 0,2-5-603,-1 0-1,28-31 1,9-7 652,-59 55 409,0 0 0,0 0 0,0 0 0,0 1 0,0-1 0,0 0 0,0 1 0,0-1 0,0 1 0,0-1 0,0 1 0,0 0 0,1-1 0,-1 1 0,0 0 0,2 0 0,-3 0-28,1 0 0,-1 0 0,1 1-1,-1-1 1,1 0 0,-1 0 0,1 1 0,-1-1 0,0 0 0,1 1 0,-1-1 0,1 1 0,-1-1 0,0 0 0,1 1 0,-1-1 0,0 1 0,0-1 0,1 1 0,-1-1 0,0 1 0,0-1-1,0 1 1,0-1 0,1 2 0,-1 49 2832,0-13-689,1-34-2166,-1-1 0,1 1 0,0-1 0,0 0 0,1 1 0,-1-1 0,1 0 0,-1 0 0,1 0-1,0 0 1,0 0 0,0 0 0,1-1 0,-1 1 0,1-1 0,-1 1 0,1-1 0,0 0 0,0 0-1,0 0 1,0-1 0,0 1 0,0-1 0,0 1 0,1-1 0,6 1 0,-6-1-183,1-1 0,0 0-1,-1 0 1,1-1 0,-1 1 0,1-1 0,-1 0 0,1 0-1,-1 0 1,1-1 0,-1 0 0,0 1 0,0-2 0,0 1-1,0 0 1,0-1 0,0 0 0,-1 0 0,1 0-1,4-5 1,7-8-121,-11 13 324,-1-1 1,1 1-1,-1-1 1,0 1 0,0-1-1,0 0 1,0 0 0,-1 0-1,0 0 1,1-1-1,-1 1 1,-1-1 0,1 1-1,-1-1 1,0 1-1,0-1 1,0 0 0,-1 0-1,1-6 1,-1 9 60,0-1 0,0 1 0,0 0 1,1-1-1,-1 1 0,1-1 0,0 1 1,-1 0-1,1-1 0,0 1 0,1 0 1,-1 0-1,0 0 0,0 0 0,1 0 1,0 0-1,-1 0 0,4-3 0,0 2 65,-1 0-1,1 0 1,-1 1-1,1 0 0,0-1 1,0 1-1,0 1 1,8-3-1,8 1 109,1 0 0,0 1 0,28 1-1,-39 2-364,55 1 191,-45 0-436,0-1 0,0-1 0,1 0 0,-1-2 0,35-7 0,-53 8 304,0-1 1,0 1 0,-1 0-1,1-1 1,0 0-1,-1 1 1,1-1 0,3-5-1,2 2 574,-6 19-187,-2-10-340,0 1-1,0 0 1,1-1-1,0 1 0,0-1 1,0 0-1,1 1 0,-1-1 1,1 0-1,0 0 1,0 0-1,0 0 0,1 0 1,0 0-1,-1 0 1,1-1-1,0 0 0,6 6 1,19 12 1</inkml:trace>
</inkml:ink>
</file>

<file path=ppt/ink/ink16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13:31.308"/>
    </inkml:context>
    <inkml:brush xml:id="br0">
      <inkml:brushProperty name="width" value="0.05" units="cm"/>
      <inkml:brushProperty name="height" value="0.05" units="cm"/>
    </inkml:brush>
  </inkml:definitions>
  <inkml:trace contextRef="#ctx0" brushRef="#br0">505 1 48,'10'30'811,"-9"-30"-789,-1 0 0,1 0 0,0 0 0,0 0 0,-1 0 0,1 1 0,0-1 0,0 0 0,-1 0 0,1 0 0,0 1 0,0-1 0,-1 0 0,1 1 0,0-1 0,-1 0 0,1 1 0,-1-1 0,1 1 0,0-1 0,-1 1 0,1 0 0,-1-1 0,1 1 0,-1-1 0,0 1 0,1 0 0,-1-1 0,0 1 0,1 1-1,-1 37 14468,-8-27-12267,9 33-333,0-18 1659,-1 1 0,-5 38 0,-8-18-1565,-54 161-1983,35-96 0,-150 469 0,166-532 25,8-25-77,0-1-1,2 1 1,0 1-1,-3 48 1,9-72-1144,-2 5-4830,-51-83-16652,46 62 22217,-1 0-1,0 1 1,-12-17-1,15 24 403,1 1 107,0 0 0,0 1 0,0-1 0,0 1 1,-1 0-1,-7-5 0,8 7 225,1-1 1,-1 1-1,1-1 1,0 0-1,-1 0 1,1 0-1,-5-7 1,5-4 7919,27 16-2300,-18 2-5173,0-1 1,0 1-1,-1 1 0,0-1 1,1 1-1,-2 0 0,1 0 1,0 0-1,-1 1 0,0 0 1,-1-1-1,6 12 1,1 3 899,0 1 0,10 35 0,-17-42-1441,0 1 1,-1-1-1,-1 1 0,-1 26 1,-1-27-118,1 1-1,1-1 1,1 1 0,5 25 0,-7-37-62,1 0 0,0-1 0,0 1 0,0 0 0,0 0 0,1 0 0,-1-1 0,1 1 0,-1-1 0,1 1 0,0-1 0,3 3 0,-4-5 0,0 1 0,1-1 0,-1 1 0,0-1 0,0 0 0,1 0 0,-1 1 0,0-1 0,0 0 0,1 0 0,-1 0 0,0-1 0,1 1 0,-1 0 0,0 0 0,0-1 0,0 1 0,1-1 0,-1 1 0,0-1 0,0 1 0,0-1 0,0 0 0,0 0 0,0 1 0,0-1 0,0 0 0,0 0 0,0 0 0,0 0 0,-1 0 0,2-1 0,36-42 0,-3-1 0,51-82 0,-74 107 0,54-71-464</inkml:trace>
</inkml:ink>
</file>

<file path=ppt/ink/ink16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13:54.370"/>
    </inkml:context>
    <inkml:brush xml:id="br0">
      <inkml:brushProperty name="width" value="0.05" units="cm"/>
      <inkml:brushProperty name="height" value="0.05" units="cm"/>
    </inkml:brush>
  </inkml:definitions>
  <inkml:trace contextRef="#ctx0" brushRef="#br0">192 0 64,'-10'0'32,"-1"0"240,-2 0 0,-4 0-224,2 0-16,-6 0-16,0 10-16,1-10-32,-1 0-80,0 11-80,-1-11-176</inkml:trace>
</inkml:ink>
</file>

<file path=ppt/ink/ink16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13:55.315"/>
    </inkml:context>
    <inkml:brush xml:id="br0">
      <inkml:brushProperty name="width" value="0.05" units="cm"/>
      <inkml:brushProperty name="height" value="0.05" units="cm"/>
    </inkml:brush>
  </inkml:definitions>
  <inkml:trace contextRef="#ctx0" brushRef="#br0">9 1 400,'0'0'694,"-9"11"2134,9-7-2440,1 0 1,0 1 0,-1-1-1,2 0 1,-1 0-1,0 0 1,1 0-1,0 0 1,-1 0 0,2-1-1,-1 1 1,0 0-1,1-1 1,-1 0 0,1 1-1,0-1 1,0 0-1,1-1 1,-1 1-1,1 0 1,-1-1 0,1 0-1,0 0 1,5 3-1,14 4 316,-1-1-1,1 0 0,32 5 1,-18-3 379,240 69 1687,-220-64-2662,29 8 75,150 19 1,397 33 335,-606-71-468,119 7 144,-50-1 30,-1-4 0,105-8 0,-61 0-123,208 2 1483,109 0 1467,-152 0-4856,-303 0 1065,-51-4-12690,-25 6 8798,-10-1 2196,9-6 869</inkml:trace>
</inkml:ink>
</file>

<file path=ppt/ink/ink16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13:56.949"/>
    </inkml:context>
    <inkml:brush xml:id="br0">
      <inkml:brushProperty name="width" value="0.05" units="cm"/>
      <inkml:brushProperty name="height" value="0.05" units="cm"/>
    </inkml:brush>
  </inkml:definitions>
  <inkml:trace contextRef="#ctx0" brushRef="#br0">2 1 112,'-1'14'785,"1"1"-1,0-1 1,1 1 0,1-1-1,0 1 1,1-1-1,1 0 1,0 0 0,11 24-1,4-10 2058,-15-23-2277,0 0 0,-1 0 0,0 0 0,0 1 0,4 9 0,5 24 804,-1 1 0,-2-1-1,-2 2 1,-2-1-1,-2 1 1,-2 52-1,-4-27-342,-3 0 0,-4-1 0,-19 74 0,17-93-426,2 0 1,2 0-1,-3 78 0,0 73 779,11-5-301,1-190-1076,1 0 0,0 0-1,0 0 1,-1 0 0,1 0 0,0 0-1,1 0 1,-1-1 0,0 1-1,0-1 1,1 1 0,-1-1 0,1 0-1,-1 0 1,6 2 0,0 0-1,0 0 0,0-1 0,0 0 1,0 0-1,11 1 0,118 7-1,164-29 0,-203 12 0,177 9 0,-181 9 0,167 39 0,-159-27 0,122 13 0,28-3 0,-179-20 0,80 24 0,-63-13 0,429 87 0,-468-101 0,172 25 0,-127-25 0,-61-7 0,13 5 0,24 2 0,-51-6 0,1 3 0,-16-5 0,0-1 0,0 0 0,0 0 0,0-1 0,0 1 0,1-1 0,-1-1 0,10-1 0,6 1 0,-9 1 0,-8-1 0,-1 1 0,1 0 0,-1 0 0,1 0 0,-1 1 0,0-1 0,1 1 0,-1 0 0,0 0 0,8 4 0,4-3 0,8 0 0,-17 0 0,-8 1 0,0-4 0,1-1 0,-1 1 0,1 0 0,-1-1 0,1 1 0,0-1 0,0 1 0,0-1 0,0 1 0,0 0 0,0-1 0,0 1 0,0-1 0,1 1 0,-1-1 0,1 1 0,0-3 0,9-28 0,3-2 0,-2-1 0,12-64 0,-7 28 0,40-234 0,-40 195 0,47-168 0,-52 246 0,-2 0 0,-1 0 0,-1-1 0,-2-1 0,1-37 0,-7 69-135,1 0 0,-1 0-1,0 0 1,1 0 0,-1 0 0,0 0 0,0 0-1,0 1 1,0-1 0,-1 0 0,1 1 0,0-1-1,-1 1 1,1-1 0,-1 1 0,0-1 0,1 1-1,-1 0 1,0 0 0,0 0 0,1 0 0,-1 0-1,0 1 1,0-1 0,0 0 0,-4 0 0,-3-1-1152,-1-1 1,1 1 0,-1 1-1,-16-1 1,-69 2-9911,30 0 6368</inkml:trace>
</inkml:ink>
</file>

<file path=ppt/ink/ink16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13:57.898"/>
    </inkml:context>
    <inkml:brush xml:id="br0">
      <inkml:brushProperty name="width" value="0.05" units="cm"/>
      <inkml:brushProperty name="height" value="0.05" units="cm"/>
    </inkml:brush>
  </inkml:definitions>
  <inkml:trace contextRef="#ctx0" brushRef="#br0">109 51 256,'-11'-41'4714,"8"31"-2106,-3 13-317,-4 14-392,-1 73 1271,-34 112-847,36-164-2153,5-27-101,1 1 1,1-1 0,0 1-1,-1 19 1,3 0 1944,11-33-963,2-4-955,-1-2 0,-1 0 0,0 0 0,0-1 0,0 0 0,-1-1 0,11-14 0,-2 4-55,56-61-37,41-40-1356,-102 107 764,-12 11 185,-1 1 0,2 0 0,-1 0 0,0-1 0,0 1 0,1 0-1,-1 1 1,1-1 0,0 0 0,-1 1 0,1-1 0,0 1 0,0 0 0,0 0 0,0 0 0,5 0 0,-7 1 148,0 1 1,0 0-1,0 0 1,-1 0-1,1 0 1,0 0-1,-1 0 1,1 0 0,-1 0-1,1 0 1,-1 0-1,1 0 1,-1 0-1,0 1 1,0-1-1,1 0 1,-1 0 0,0 0-1,0 0 1,0 1-1,0-1 1,-1 0-1,1 0 1,0 0-1,0 0 1,-1 2 0,1 3-651,0 15-1128</inkml:trace>
</inkml:ink>
</file>

<file path=ppt/ink/ink16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13:58.279"/>
    </inkml:context>
    <inkml:brush xml:id="br0">
      <inkml:brushProperty name="width" value="0.05" units="cm"/>
      <inkml:brushProperty name="height" value="0.05" units="cm"/>
    </inkml:brush>
  </inkml:definitions>
  <inkml:trace contextRef="#ctx0" brushRef="#br0">161 0 512,'62'0'8487,"-62"3"-8311,-1-1 0,0 0 1,1 0-1,-1 0 0,0 0 1,0 0-1,0 0 0,-1 0 1,1 0-1,-2 2 0,-20 15 70,-1-1 0,-51 28 0,58-36-202,-43 11-530,60-21 432,0 0 0,0 1-1,-1-1 1,1 0-1,0 0 1,0 0-1,-1 1 1,1-1-1,0 0 1,0 0 0,-1 0-1,1 0 1,0 0-1,0 1 1,-1-1-1,1 0 1,0 0-1,-1 0 1,1 0 0,0 0-1,-1 0 1,1 0-1,0 0 1,-1 0-1,1 0 1,0 0-1,0 0 1,-1 0 0,1-1-1,0 1 1,-1 0-1,1 0 1,0 0-1,0 0 1,-1 0-1,1-1 1,0 1 0,0 0-1,-1-1 1,0-13-729,11-17 507,-5 24 277,1 1 0,-1 0 0,1 1 0,0 0-1,0 0 1,0 0 0,1 0 0,0 1 0,0 0-1,0 1 1,0 0 0,1 0 0,-1 0 0,1 1-1,-1 0 1,1 0 0,0 1 0,0 0 0,13 1-1,-20 0 15,0 0 0,0 1 0,-1-1-1,1 1 1,0 0 0,-1-1-1,1 1 1,0-1 0,-1 1 0,1 0-1,-1 0 1,1-1 0,-1 1-1,1 0 1,-1 0 0,0 0 0,1-1-1,-1 1 1,0 0 0,0 0-1,1 0 1,-1 0 0,0 0 0,0 0-1,0 0 1,0-1 0,0 1 0,0 0-1,-1 2 1,1-2-53,0 0 0,-1 0 1,1 0-1,0 0 0,0 0 0,0 0 0,0 0 0,0 0 1,1 0-1,-1 0 0,0 0 0,0 0 0,1 0 1,-1 0-1,0-1 0,1 1 0,-1 0 0,1 0 1,-1 0-1,1 0 0,0 0 0,-1-1 0,1 1 0,0 0 1,0-1-1,-1 1 0,1 0 0,0-1 0,0 1 1,0-1-1,1 1 0,42-2-4196,-16-3 2823</inkml:trace>
</inkml:ink>
</file>

<file path=ppt/ink/ink16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13:59.131"/>
    </inkml:context>
    <inkml:brush xml:id="br0">
      <inkml:brushProperty name="width" value="0.05" units="cm"/>
      <inkml:brushProperty name="height" value="0.05" units="cm"/>
    </inkml:brush>
  </inkml:definitions>
  <inkml:trace contextRef="#ctx0" brushRef="#br0">310 88 352,'27'-14'983,"0"-3"0,-1 0 1,26-23 2458,-68 56 387,-6 12 141,-29 46-1,33-44-2927,-39 45 0,-76 60-933,20-21-5522,112-113 5304,-2 1-497,0 1 0,1 0 1,-1 0-1,1 0 1,-1 0-1,1 1 1,0-1-1,0 0 0,0 1 1,1 0-1,-1-1 1,1 1-1,-1 5 0,5-7-1865,-1-2 2275,0 0-1,-1 0 1,1 0-1,0 0 1,0-1-1,-1 1 1,1-1-1,0 1 1,-1-1 0,1 0-1,0 1 1,-1-1-1,3-2 1,2 0-145,22-11 646,-1-1 1,0-1-1,-2-1 1,0-1-1,44-42 1,-68 59-307,9-7 2970,-9 16 1603,-2 9-3861,1-2 289,-1-1-526,1 0-1,1 0 0,0-1 1,6 26-1,-6-36-468,0 0 1,-1-1-1,1 1 1,1 0-1,-1-1 1,0 1 0,1-1-1,-1 0 1,1 1-1,0-1 1,-1 0-1,1 0 1,0 0-1,0 0 1,1 0-1,-1-1 1,0 1-1,1-1 1,-1 1-1,0-1 1,1 0-1,0 0 1,-1 0-1,1 0 1,0 0-1,-1-1 1,1 1 0,0-1-1,0 0 1,3 0-1,20 0-49,0 1-74,0-1 0,0-2 0,48-8 0,-68 9 167,-1 0 1,1-1-1,-1 1 0,1-1 0,-1-1 1,0 1-1,0-1 0,0 1 0,0-2 1,-1 1-1,1 0 0,-1-1 0,0 0 1,0 0-1,0 0 0,0 0 0,-1-1 0,0 1 1,0-1-1,0 0 0,0 0 0,-1 0 1,0-1-1,2-5 0,-3 10 49,0-1 1,-1 0-1,1 0 1,0 0-1,-1 0 1,0-1-1,1 1 0,-1 0 1,0 0-1,0 0 1,0 0-1,0 0 0,-1 0 1,1 0-1,0-1 1,-1 1-1,0 0 0,1 0 1,-1 0-1,0 1 1,0-1-1,0 0 0,0 0 1,0 0-1,-1 1 1,1-1-1,0 0 0,-1 1 1,1-1-1,-1 1 1,0 0-1,1 0 0,-1-1 1,0 1-1,-4-1 1,-2-1-320,-1 1 0,0 1 0,0 0 0,-1 0 0,1 1 0,-16 1 0,4 0-1471,18-1-706,6-15-5515,4 11 7500,-1 1-1,1-1 1,0 1 0,0 1 0,0-1 0,0 1-1,1 1 1,8-2 0,-3 1 159,169-19-487,-7-2 1493,-98 20 5280,-76 4-5861,0-1-1,-1 0 1,1 1-1,-1-1 1,1 1-1,0-1 1,-1 1-1,1-1 1,-1 1-1,1-1 1,-1 1-1,0-1 1,1 1 0,-1 0-1,0-1 1,1 1-1,-1 0 1,0-1-1,0 1 1,1 0-1,-1-1 1,0 1-1,0 0 1,0 0-1,0-1 1,0 1-1,0 0 1,0 1-1,0 29 2777,0-23-1755,-2 14-373,-1-1 1,-1 0-1,-1 0 0,0 0 0,-2-1 1,0 1-1,-2-2 0,0 1 0,-1-1 0,-1-1 1,0 0-1,-2 0 0,0-1 0,-1-1 0,-22 21 1,27-35 30,7-14 150,4-12 183,2 13-1183,1 1 0,0-1 0,0 1 0,1 0 0,1 1 0,0 0 0,0 0 0,1 0 0,14-12 0,-6 7 0,2 0 0,0 1 0,0 1 0,24-11 0,24-2-2635,-37 20-490,-1 1 0,1 2 0,46 1 0,-68 1 2842,-4 0-224,-1 0-1,1 0 1,-1 0-1,1 0 1,-1 1-1,1-1 1,-1 1-1,0-1 1,1 1-1,-1 0 1,0 0 0,1 0-1,-1 1 1,0-1-1,0 0 1,0 1-1,0-1 1,0 1-1,0 0 1,-1 0-1,1-1 1,2 4-1,3 6-2192</inkml:trace>
</inkml:ink>
</file>

<file path=ppt/ink/ink16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14:01.127"/>
    </inkml:context>
    <inkml:brush xml:id="br0">
      <inkml:brushProperty name="width" value="0.05" units="cm"/>
      <inkml:brushProperty name="height" value="0.05" units="cm"/>
    </inkml:brush>
  </inkml:definitions>
  <inkml:trace contextRef="#ctx0" brushRef="#br0">261 262 48,'-1'-27'725,"0"22"-565,0-1 0,1 0 0,-1 0 0,1 1 1,0-1-1,1 0 0,0 1 0,0-1 0,0 1 0,0-1 0,1 1 0,0-1 0,0 1 0,0 0 1,1 0-1,0 0 0,0 0 0,0 0 0,5-5 0,-3 6 223,-1 0 0,1-1 0,-1 0 0,0 0 0,0 0 0,-1-1 0,1 1 0,-1-1 0,0 0 0,-1 0 0,0 0 0,0 0 0,0 0 0,0 0 0,-1-1 0,0 1 0,-1-1 0,1 1 0,-1-7 0,0 12 126,-3 24 486,-63 156 3252,48-138-3454,1 0 0,2 1 0,2 1 0,-11 68 0,16-57-120,3-27 123,-1 46 0,6-72 199,0-21-704,1 6-311,1-1 0,0 1-1,2-1 1,5-16 0,3-15-58,55-204-372,-50 194 388,8-20 63,-13 45 27,-7 25 26,-8 40 241,-2 0 1,-1 0-1,-1 0 1,-16 40-1,8-20 349,-88 272 2717,94-283-3143,9-38-219,0-1 0,-1 1 0,0-1 0,0 0-1,0 1 1,0-1 0,-1 0 0,-2 5 0,1 1 90,4-18-183,0-4 11,1-1 1,0 1-1,1 0 0,1 0 0,0 1 1,10-22-1,9-29-376,21-163-1035,-37 185 1043,-3 9-519,-2 0-1,-1-35 0,-1 44-1007,0 21 1752,-1 0-1,1 0 1,0 0-1,-1 0 1,1 0-1,0 0 1,-1 0 0,0 0-1,1 0 1,-1 0-1,1 1 1,-1-1-1,0 0 1,0 0-1,1 1 1,-1-1-1,0 0 1,0 1 0,0-1-1,0 1 1,0-1-1,0 1 1,0 0-1,0-1 1,0 1-1,0 0 1,0 0 0,0 0-1,0-1 1,0 1-1,0 0 1,0 0-1,0 0 1,0 1-1,0-1 1,0 0-1,0 0 1,0 1 0,0-1-1,0 0 1,-2 1-1,-3 1-537,-1-1 0,1 1 0,0 0 1,-1 1-1,-8 4 0,-2 4-367,0 1 1,1 0 0,0 1-1,1 1 1,-18 21 0,22-20 148,11-14 1002,-1 0 1,1 0 0,-1 0 0,1 0 0,-1 0-1,1-1 1,-1 1 0,1 0 0,-1 0 0,0-1 0,1 1-1,-1 0 1,0-1 0,0 1 0,0 0 0,0-1-1,1 1 1,-1-1 0,-2 1 0,2-3 60,-1 1 0,1-1 0,0 0 0,-1 1 1,1-1-1,0 0 0,0 0 0,0 0 0,1 0 0,-1 0 0,0 0 0,1 0 1,-1 0-1,1-3 0,-4-11 372,1-1 0,0 0 0,1 0 0,1-17 0,1-11 3988,0 21 3513,0 51-5169,0-26-2777,6 275 7173,-2-207-4055,28 135 0,-32-203-3126,0 0 0,1 0 0,-1-1 0,0 1 0,0 0 0,0 0 0,1 0 0,-1-1 0,0 1 0,1 0 0,-1-1 0,1 1 0,-1 0 0,1-1 0,-1 1 0,1 0 0,-1-1 0,1 1 0,0-1 0,-1 1 0,1-1 0,0 1 0,-1-1 0,1 0 0,0 1 0,0-1 0,-1 0 0,1 1 0,0-1 0,0 0 0,0 0 0,-1 0 0,1 0 0,0 0 0,0 0 0,0 0 0,-1 0 0,1 0 0,0 0 0,1-1 0,0 0 0,0 0 0,0 0 0,0 0 0,0 0 0,-1 0 0,1 0 0,0 0 0,-1-1 0,1 1 0,-1-1 0,0 1 0,1-1 0,-1 0 0,0 0 0,0 1 0,0-1 0,1-2 0,8-28 0,-2 0 0,-1 0 0,-1 0 0,1-49 0,-5-88 0,14 303 0,-6-61 0,0 77 0,-10-139 0</inkml:trace>
</inkml:ink>
</file>

<file path=ppt/ink/ink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1:59:00.795"/>
    </inkml:context>
    <inkml:brush xml:id="br0">
      <inkml:brushProperty name="width" value="0.05" units="cm"/>
      <inkml:brushProperty name="height" value="0.05" units="cm"/>
    </inkml:brush>
  </inkml:definitions>
  <inkml:trace contextRef="#ctx0" brushRef="#br0">47 1104 288,'1'-4'76,"0"-1"-1,1 1 1,-1-1-1,1 1 1,0 0-1,0 0 1,0 0-1,0 0 1,1 0-1,0 0 1,0 1 0,6-7-1,9-12 264,85-97 3100,-84 97-1241,1 1 0,0 0 0,34-24 0,-54 45-2189,1-1 224,0-1 1,1 1-1,-1 0 1,1 0-1,-1 0 0,1-1 1,-1 1-1,1 1 1,0-1-1,0 0 0,-1 0 1,1 1-1,0-1 1,0 1-1,0-1 0,-1 1 1,1 0-1,0 0 1,0 0-1,0 0 0,0 0 1,0 0-1,0 0 0,0 1 1,-1-1-1,1 1 1,0-1-1,0 1 0,-1 0 1,1 0-1,0 0 1,-1 0-1,1 0 0,0 0 1,-1 0-1,0 0 1,1 0-1,-1 1 0,0-1 1,1 1-1,-1-1 1,0 1-1,1 2 0,1 2 327,1 0 0,-1 1-1,-1-1 1,1 1 0,-1 0-1,0 0 1,-1-1 0,1 1-1,-1 15 1,-1-13-180,1 2-160,0 1-1,-1 0 1,-1-1-1,0 1 1,-1-1-1,0 1 1,-1-1 0,0 0-1,0 0 1,-1 0-1,-6 10 1,-3 4-216,0-1 1,-2 0 0,-1-1-1,0-1 1,-2-1 0,0 0-1,-25 20 1,29-30-58,-73 54-1480,80-60 1346,-1-1 1,1 0 0,0 0 0,-1-1 0,0 0 0,0-1 0,0 1 0,0-1 0,0-1-1,-11 2 1,18-4 79,-1 1 1,1 0-1,0 0 0,-1-1 0,1 1 0,-1-1 0,1 1 0,-1-1 0,1 1 0,0-1 1,0 0-1,-1 0 0,1 0 0,0 1 0,0-1 0,0 0 0,0-1 0,0 1 0,0 0 0,0 0 1,0 0-1,0-1 0,1 1 0,-1 0 0,0-1 0,1 1 0,-1 0 0,1-1 0,-1 1 1,1-1-1,0 1 0,0-1 0,0 1 0,0-1 0,0 1 0,0-1 0,0-1 0,0-7-279,1 1-1,0-1 1,1 0-1,2-11 1,7-12-247,1 0 1,1 1-1,2 1 1,27-44-1,-23 42 423,-5 10 238,1 1 0,1 1 0,1 0-1,1 1 1,1 0 0,0 2 0,2 0-1,0 2 1,33-21 0,-50 35 138,0-1 0,0 1 0,0 1 0,0-1 0,0 1 0,0-1 0,0 1 0,0 0 0,1 1 0,-1-1 1,0 1-1,1 0 0,-1 0 0,1 0 0,-1 1 0,0-1 0,0 1 0,1 0 0,-1 0 0,0 1 0,4 1 0,-3 0 117,-1 0-1,0 0 1,0 0 0,0 1-1,0-1 1,-1 1-1,1 0 1,-1 0-1,0 1 1,0-1 0,-1 1-1,1-1 1,-1 1-1,0 0 1,0 0-1,2 8 1,1 16-14,-1 0 0,-1 0 0,-1 1 0,-6 58-1,2-12-4421,2-74 3879,-1-1 1,1 0 0,0 1-1,0-1 1,0 1 0,0-1-1,0 1 1,0-1 0,1 1-1,-1-1 1,0 0 0,1 1-1,-1-1 1,1 1 0,0-1-1,-1 0 1,1 0 0,0 1-1,0-1 1,-1 0 0,1 0-1,0 0 1,0 0-1,1 0 1,-1 0 0,0 0-1,0 0 1,0 0 0,0-1-1,1 1 1,-1 0 0,0-1-1,1 1 1,-1-1 0,1 0-1,-1 1 1,0-1 0,1 0-1,-1 0 1,1 0 0,-1 0-1,1 0 1,-1 0 0,1 0-1,-1 0 1,0-1 0,1 1-1,-1 0 1,1-1-1,-1 1 1,0-1 0,1 0-1,0 0 1,8-4-762,0 1 0,-1-1 1,1-1-1,-1 0 0,15-12 0,0-5 560,-2 0-1,0-2 1,-2-1-1,-1 0 0,0-1 1,20-44-1,70-186 768,-82 186-315,23-62 598,61-148 1493,-20 107 4387,-91 174-6407,0-1 1,0 1-1,0 0 1,0 0-1,0 0 1,0 0-1,0 0 1,0 0 0,0 0-1,0 0 1,0 0-1,0 0 1,0-1-1,0 1 1,1 0-1,-1 0 1,0 0 0,0 0-1,0 0 1,0 0-1,0 0 1,0 0-1,0 0 1,0 0-1,0 0 1,1 0 0,-1 0-1,0 0 1,0 0-1,0 0 1,0 0-1,0 0 1,0 0-1,0 0 1,0 0 0,1 0-1,-1 0 1,0 0-1,0 0 1,0 0-1,0 0 1,0 0-1,0 0 1,0 0-1,0 1 1,0-1 0,0 0-1,0 0 1,1 0-1,-1 0 1,0 0-1,0 0 1,0 0-1,0 0 1,0 0 0,0 0-1,0 1 1,0-1-1,0 0 1,0 0-1,0 0 1,0 0-1,0 0 1,0 0 0,0 0-1,0 0 1,0 1-1,3 13 1927,-4 26 987,-20 50-355,-59 152 0,45-143-2280,-42 99-416,-10 33-3436,72-181-289,-10 57 0,22-36-2517,6-60 3756,11-10 425</inkml:trace>
</inkml:ink>
</file>

<file path=ppt/ink/ink16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14:01.515"/>
    </inkml:context>
    <inkml:brush xml:id="br0">
      <inkml:brushProperty name="width" value="0.05" units="cm"/>
      <inkml:brushProperty name="height" value="0.05" units="cm"/>
    </inkml:brush>
  </inkml:definitions>
  <inkml:trace contextRef="#ctx0" brushRef="#br0">0 466 32767,'0'0'0,"1"1"0,-1 0 0,0-1 0,1 1 0,-1 0 0,1 0 0,-1-1 0,1 1 0,-1-1 0,1 1 0,-1-1 0,1 1 0,0-1 0,-1 1 0,1-1 0,0 1 0,-1-1 0,1 0 0,0 1 0,0-1 0,-1 0 0,1 0 0,0 1 0,0-1 0,-1 0 0,1 0 0,0 0 0,0 0 0,0 0 0,-1 0 0,1 0 0,0 0 0,0-1 0,0 1 0,-1 0 0,1 0 0,1-1 0,36-11 0,105-71 0,155-119 0,-60 35 0,-214 155 0,-23 12 0,-1 0 0,0 0 0,0 0 0,0 0 0,0 1 0,1-1 0,-1 0 0,0 0 0,0 0 0,0 0 0,0 0 0,0 0 0,0 0 0,1 1 0,-1-1 0,0 0 0,0 0 0,0 0 0,0 0 0,0 0 0,0 1 0,0-1 0,0 0 0,0 0 0,0 0 0,0 0 0,0 1 0,0-1 0,0 0 0,1 0 0,-2 0 0,1 0 0,0 1 0,0-1 0,0 0 0,0 0 0,0 0 0,0 0 0,0 1 0,0-1 0,0 0 0,0 0 0,0 0 0,0 0 0,0 1 0,0-1 0,-1 0 0,1 0 0,0 0 0,0 0 0,0 0 0,0 0 0,0 0 0,-1 1 0,1-1 0,0 0 0,-30 36 0,3-12 0,0-1 0,-1-1 0,-50 28 0,-101 43 0,-42 27 0,196-103 0,6-4 0,0-1 0,0 0 0,-1-2 0,-28 11 0,37-13 0</inkml:trace>
</inkml:ink>
</file>

<file path=ppt/ink/ink16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14:01.853"/>
    </inkml:context>
    <inkml:brush xml:id="br0">
      <inkml:brushProperty name="width" value="0.05" units="cm"/>
      <inkml:brushProperty name="height" value="0.05" units="cm"/>
    </inkml:brush>
  </inkml:definitions>
  <inkml:trace contextRef="#ctx0" brushRef="#br0">229 240 32767,'14'-4'0,"0"-2"0,0 0 0,-1 0 0,1-2 0,-2 1 0,17-14 0,26-14 0,23-5 0,-78 40 0,0 0 0,0 0 0,0 0 0,0 0 0,0 0 0,0 0 0,0-1 0,-1 1 0,1 0 0,0 0 0,0 0 0,0 0 0,0 0 0,0 0 0,0 0 0,0 0 0,0 0 0,0 0 0,0 0 0,0 0 0,-1 0 0,1 0 0,0-1 0,0 1 0,0 0 0,0 0 0,0 0 0,0 0 0,0 0 0,0 0 0,0 0 0,0 0 0,0-1 0,0 1 0,0 0 0,0 0 0,0 0 0,0 0 0,0 0 0,0 0 0,0 0 0,0 0 0,0 0 0,0-1 0,0 1 0,0 0 0,1 0 0,-1 0 0,0 0 0,0 0 0,0 0 0,0 0 0,0 0 0,0 0 0,0 0 0,0-1 0,-19 0 0,-29 2 0,6 5 0,-61 18 0,59-12 0,-50 6 0,-26-3 0,139-24 0,-1 0 0,0-2 0,-1 0 0,0-1 0,-1 0 0,0-2 0,-1 0 0,0 0 0,-1-2 0,12-17 0,-20 23 0,-5-2 0</inkml:trace>
</inkml:ink>
</file>

<file path=ppt/ink/ink16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2:14:02.311"/>
    </inkml:context>
    <inkml:brush xml:id="br0">
      <inkml:brushProperty name="width" value="0.05" units="cm"/>
      <inkml:brushProperty name="height" value="0.05" units="cm"/>
    </inkml:brush>
  </inkml:definitions>
  <inkml:trace contextRef="#ctx0" brushRef="#br0">193 485 32767,'-3'0'0,"0"0"0,0 0 0,0 0 0,0-1 0,0 1 0,0-1 0,0 0 0,1 0 0,-1 0 0,0-1 0,0 1 0,1 0 0,-1-1 0,1 0 0,-1 0 0,1 0 0,0 0 0,0 0 0,0 0 0,0 0 0,0-1 0,0 1 0,0-1 0,1 1 0,0-1 0,-1 0 0,1 1 0,0-1 0,0 0 0,0 0 0,1 0 0,-1-4 0,-2-12 0,1 0 0,1 0 0,1-1 0,2-22 0,0 1 0,-2 27 0,0-5 0,0 0 0,-1 0 0,-7-35 0,-3-25 0,0 28 0,7 44 0,1 11 0,0 25 0,4 43 0,22 49 0,-2-9 0,-21-111 0,4 34 0,2-1 0,11 42 0,-14-225 0,-7 15 0,2 116 0,0 0 0,-2-1 0,0 1 0,0 1 0,-9-19 0,10 25-302,3 10 256,1 1 1,-1-1-1,0 1 0,0-1 1,0 1-1,0-1 0,0 1 0,0-1 1,0 1-1,0-1 0,0 1 1,-1-1-1,1 1 0,0 0 0,0-1 1,0 1-1,0-1 0,-1 1 1,1-1-1,0 1 0,-1 0 1,1-1-1,0 1 0,0 0 0,-1-1 1,1 1-1,-1 0 0,1-1 1,0 1-1,-1 0 0,1 0 0,-1-1 1,1 1-1,-1 0 0,1 0 1,0 0-1,-1 0 0,1 0 0,-1-1 1,1 1-1,-1 0 0,1 0 1,-1 0-1,1 0 0,-1 0 0,1 1 1,-1-1-1,1 0 0,-1 0 1,1 0-1,-1 0 0,1 0 0,0 1 1,-1-1-1,1 0 0,-1 0 1,1 1-1,0-1 0,-1 0 0,1 1 1,0-1-1,-1 0 0,1 1 1,0-1-1,-1 1 0,-11 9-3926,1 1 0,0 1 0,-12 16 0,2-2-2385,1 0-782</inkml:trace>
</inkml:ink>
</file>

<file path=ppt/ink/ink16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34:02.556"/>
    </inkml:context>
    <inkml:brush xml:id="br0">
      <inkml:brushProperty name="width" value="0.3" units="cm"/>
      <inkml:brushProperty name="height" value="0.6" units="cm"/>
      <inkml:brushProperty name="color" value="#969696"/>
      <inkml:brushProperty name="tip" value="rectangle"/>
      <inkml:brushProperty name="rasterOp" value="maskPen"/>
    </inkml:brush>
  </inkml:definitions>
  <inkml:trace contextRef="#ctx0" brushRef="#br0">1 788 384,'7'-3'11820,"26"-12"-11768,-11 3 70,-19 10-114,0 0 0,1 0 0,-1 0 0,1 0 0,0 1 1,0-1-1,6 0 0,17-6 47,42-17 0,25-7 88,13 11-3,1 5-1,1 5 1,162 4-1,981 7 509,-1252-30-343,10-93-304,-3 57 19,5-181 57,-12 148-95,0 97 42,0-42-169,0 43 128,0 1 0,0-1-1,0 1 1,0-1-1,0 1 1,0-1-1,-1 1 1,1-1-1,0 1 1,0 0 0,-1-1-1,1 1 1,0-1-1,0 1 1,-1 0-1,1-1 1,0 1 0,-1 0-1,1-1 1,-1 1-1,1 0 1,0-1-1,-1 1 1,1 0-1,-1 0 1,1 0 0,-1-1-1,1 1 1,-1 0-1,1 0 1,-1 0-1,1 0 1,-1 0-1,1 0 1,-1 0 0,1 0-1,-1 0 1,1 0-1,-1 0 1,1 0-1,-1 0 1,1 1-1,-1-1 1,-4 0-275</inkml:trace>
</inkml:ink>
</file>

<file path=ppt/ink/ink16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34:03.323"/>
    </inkml:context>
    <inkml:brush xml:id="br0">
      <inkml:brushProperty name="width" value="0.3" units="cm"/>
      <inkml:brushProperty name="height" value="0.6" units="cm"/>
      <inkml:brushProperty name="color" value="#969696"/>
      <inkml:brushProperty name="tip" value="rectangle"/>
      <inkml:brushProperty name="rasterOp" value="maskPen"/>
    </inkml:brush>
  </inkml:definitions>
  <inkml:trace contextRef="#ctx0" brushRef="#br0">293 165 176,'-15'-55'5773,"5"55"-5564,1 0 1,-1 1-1,0 0 1,1 1-1,-18 5 1,-55 47 620,49-33-734,25-15-75,0-1 0,0 0 1,-1 0-1,0-1 0,-16 6 1,24-10-22,0 0-1,0 0 1,0 0 0,0 0 0,0 1-1,0-1 1,0 0 0,0 1 0,1-1-1,-1 1 1,0-1 0,0 1 0,0 0-1,1-1 1,-1 1 0,0-1 0,1 1-1,-1 0 1,0 0 0,1 0 0,-1-1 0,1 1-1,-1 0 1,1 0 0,-1 0 0,1 0-1,0 1 1,5 0-2,8-13 5,84-90-13,-42 56 60,-44 36-57,-1-1-1,1 1 0,1 1 0,15-9 1,13-10 0,-38 26 10,0-1 1,-1 1-1,1 0 0,0 0 0,0 0 0,0 0 1,0 0-1,0 0 0,1 0 0,-1 1 1,0-1-1,0 1 0,0 0 0,1-1 0,-1 1 1,0 0-1,0 0 0,5 1 0,32 18-29,-5-2 23,139 67 14,-157-79-7,-1 1-1,0 1 1,0 0 0,0 1 0,-1 1 0,16 11-1,-27-17 0,0-1-1,1 0 0,-1 0 0,1 0 0,0 0 0,-1-1 0,7 3 0,14 5 3</inkml:trace>
</inkml:ink>
</file>

<file path=ppt/ink/ink16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34:07.485"/>
    </inkml:context>
    <inkml:brush xml:id="br0">
      <inkml:brushProperty name="width" value="0.3" units="cm"/>
      <inkml:brushProperty name="height" value="0.6" units="cm"/>
      <inkml:brushProperty name="color" value="#969696"/>
      <inkml:brushProperty name="tip" value="rectangle"/>
      <inkml:brushProperty name="rasterOp" value="maskPen"/>
    </inkml:brush>
  </inkml:definitions>
  <inkml:trace contextRef="#ctx0" brushRef="#br0">1 9 320,'0'0'1676,"1"-9"-623,1 12-1004,-1-1-1,1 1 0,-1-1 1,0 1-1,0 0 0,0 0 1,0-1-1,-1 1 0,1 0 1,-1 0-1,1 0 0,-1 5 1,-2 48 266,1-24-178,3 15 92,10 60-1,-5-60-158,1 63 0,9 53 8,-7 21 10,-4 26 77,1 93 161,-7-156-29,0-86-3278,0-69 2026</inkml:trace>
</inkml:ink>
</file>

<file path=ppt/ink/ink16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34:08.399"/>
    </inkml:context>
    <inkml:brush xml:id="br0">
      <inkml:brushProperty name="width" value="0.3" units="cm"/>
      <inkml:brushProperty name="height" value="0.6" units="cm"/>
      <inkml:brushProperty name="color" value="#969696"/>
      <inkml:brushProperty name="tip" value="rectangle"/>
      <inkml:brushProperty name="rasterOp" value="maskPen"/>
    </inkml:brush>
  </inkml:definitions>
  <inkml:trace contextRef="#ctx0" brushRef="#br0">612 102 208,'0'-101'3092,"-13"101"-2486,9 0-558,0 2-1,0-1 1,0 0 0,1 1-1,-1-1 1,0 1 0,1 0 0,-1 0-1,1 0 1,0 1 0,0-1-1,0 1 1,0 0 0,-5 5 0,-42 55 533,39-49-451,-124 152 1052,-50 70-256,154-194-811,-50 78 322,66-104-373,14-15-54,-1 1-1,0 0 1,0 0 0,0-1-1,1 1 1,-1 0 0,1 1 0,0-1-1,0 0 1,-2 4 0,3-5-7,0-1 0,0 0 1,0 1-1,-1-1 0,1 0 1,0 1-1,0-1 0,0 0 0,0 1 1,0-1-1,0 0 0,-1 0 1,1 1-1,0-1 0,0 0 1,0 0-1,-1 1 0,1-1 0,0 0 1,0 0-1,-1 0 0,1 1 1,0-1-1,0 0 0,-1 0 1,1 0-1,0 0 0,-1 0 0,1 1 1,0-1-1,-1 0 0,1 0 1,0 0-1,-1 0 0,1 0 1,0 0-1,-1 0 0,1 0 1,0 0-1,0 0 0,-1 0 0,1-1 1,0 1-1,-1 0 0,1 0 1,0 0-1,-1 0 0,1 0 1,0-1-1,-3 0 413,12-17-382,-2 1-29,1 1-1,1 1 0,13-18 0,8-13-7,-22 33 1,0-1-1,1 2 0,11-14 1,11-10-2,-3-2 0,39-68 0,29-40 8,-33 55 62,-62 89-65,1 1-1,-1 0 1,1-1-1,-1 1 0,1 0 1,0 0-1,-1 0 0,1 1 1,0-1-1,0 0 1,-1 1-1,1-1 0,0 1 1,0-1-1,0 1 0,0 0 1,0 0-1,0 0 1,0 0-1,0 0 0,0 1 1,0-1-1,2 1 1,53 13-5,-51-12 12,118 27-52,-77-20 38,62 20 0,111 31 59,-208-57-53,74 9-20,-68-11 18,1 1 0,-1 1 0,0 1 1,30 9-1,-37-5-1142,-60 3-2753,17-7 2649,7 3 27</inkml:trace>
</inkml:ink>
</file>

<file path=ppt/ink/ink16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36:19.645"/>
    </inkml:context>
    <inkml:brush xml:id="br0">
      <inkml:brushProperty name="width" value="0.3" units="cm"/>
      <inkml:brushProperty name="height" value="0.6" units="cm"/>
      <inkml:brushProperty name="color" value="#969696"/>
      <inkml:brushProperty name="tip" value="rectangle"/>
      <inkml:brushProperty name="rasterOp" value="maskPen"/>
    </inkml:brush>
  </inkml:definitions>
  <inkml:trace contextRef="#ctx0" brushRef="#br0">123 84 48,'-1'-1'28,"-1"0"0,1-1 1,0 1-1,0-1 0,0 1 0,0-1 0,1 1 0,-1-1 1,0 0-1,1 1 0,-1-1 0,0-2 0,1 2 3,0 1 0,0 0 0,-1-1 0,1 1 0,-1 0 0,1 0 0,-1-1 0,0 1 0,1 0 0,-1 0 0,0 0 1,0 0-1,0 0 0,0 0 0,0 0 0,0 0 0,0 0 0,0 0 0,0 0 0,0 1 0,0-1 0,-1 0 0,1 1 0,-3-1 0,1-1 13,1 1 1,-1-1-1,-20-29 4393,23 44-4013,0 514 1044,-11-395-1365,0-26-70,4 35 21,-4 121 102,11-172-133,6 178 0,-3-29 163,-5-132-2333,2-113 1567,0 1 0,0-1 1,-1 0-1,0 0 0,0 0 1,-4-11-1,-10-1-1413</inkml:trace>
</inkml:ink>
</file>

<file path=ppt/ink/ink16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36:21.077"/>
    </inkml:context>
    <inkml:brush xml:id="br0">
      <inkml:brushProperty name="width" value="0.3" units="cm"/>
      <inkml:brushProperty name="height" value="0.6" units="cm"/>
      <inkml:brushProperty name="color" value="#969696"/>
      <inkml:brushProperty name="tip" value="rectangle"/>
      <inkml:brushProperty name="rasterOp" value="maskPen"/>
    </inkml:brush>
  </inkml:definitions>
  <inkml:trace contextRef="#ctx0" brushRef="#br0">385 484 192,'7'-9'185,"0"0"0,-2-1-1,1 0 1,-1-1 0,5-13-1,-3 7-134,1-1 1,-5 13 26,0 0 1,-1 0-1,0 0 0,0-1 1,-1 1-1,1-1 0,-1 1 1,0-1-1,0-8 0,-1-143 5171,-2 120-2940,2 37-2304,-1 0 1,1 1 0,-1-1-1,1 0 1,-1 0 0,1 0-1,-1 0 1,1 0 0,-1 0-1,0 0 1,1 0 0,-1-1-1,1 1 1,-1 0 0,1 0-1,-1 0 1,1 0 0,0-1-1,-1 1 1,1 0 0,-1-1 0,1 1-1,-1 0 1,1-1 0,0 1-1,-1 0 1,1-1 0,0 1-1,-1-1 1,1 1 0,0-1-1,-1 1 1,1 0 0,0-1-1,0 1 1,0-1 0,0 1-1,-1-1 1,1 1 0,0-1-1,0 0 1,0 1 0,0-1-1,0 1 1,0-1 0,0 1-1,0-1 1,1 1 0,-1-1-1,0 1 1,0-2 0,0 2-5,-1 1 1,1-1 0,-1 0-1,1 0 1,-1 0 0,0 0-1,1 0 1,-1 0 0,1-1-1,-1 1 1,0 0 0,1 0-1,-1 0 1,1 0 0,-1-1 0,1 1-1,-1 0 1,1 0 0,-1-1-1,1 1 1,-1-1 0,1 1-1,-1 0 1,1-1 0,0 1-1,-1-1 1,1 1 0,0-1-1,-1 1 1,1-1 0,0 1 0,0-1-1,-1 1 1,1-2 0,0 0-6,-1-1 1,1 1-1,-1-1 1,0 1-1,0-1 1,0 1 0,0-1-1,0 1 1,0 0-1,-4-4 1,-5-17 63,-26 23 1259,34 2-1303,-1-1 0,1 1-1,-1-1 1,1 1 0,0 0 0,0 0-1,-1 0 1,1 0 0,1 1 0,-1-1-1,-2 3 1,-22 23 262,7-13-63,1 1 1,1 1-1,0 0 1,-23 33-1,-24 23 336,50-59-443,0 0 1,2 1 0,0 0-1,0 1 1,2 1-1,0-1 1,0 2 0,-8 23-1,11-23-59,5-13-38,0 0 1,0 0-1,1 0 1,0 0-1,0 0 0,0 0 1,0 0-1,1 9 1,0-13-38,-2 5 78,-3 6-169,6-21-26,2 3 139,1 0 0,-1 0-1,1 1 1,0-1 0,0 1-1,1 0 1,0 0 0,0 0-1,6-4 1,5-7-3,5-7 17,29-44 1,-32 42-22,36-41 0,-29 36 41,-1-1 0,37-65 1,-17 15-110,-31 48 76,-13 33 4,0 0-1,0 0 1,0 0 0,0 0-1,0 0 1,0-1 0,0 1 0,0 0-1,0 0 1,0 0 0,0 0-1,0 0 1,0 0 0,0-1-1,0 1 1,0 0 0,0 0 0,1 0-1,-1 0 1,0 0 0,0 0-1,0-1 1,0 1 0,0 0-1,0 0 1,0 0 0,1 0 0,-1 0-1,0 0 1,0 0 0,0 0-1,0 0 1,0 0 0,0 0-1,1 0 1,-1 0 0,0 0 0,0 0-1,0 0 1,0 0 0,0 0-1,1 0 1,-1 0 0,0 0-1,0 0 1,0 0 0,0 0 0,0 0-1,1 0 1,-1 0 0,0 0-1,0 0 1,0 0 0,0 0 0,0 1-1,14-1-32,-10 0 28,1 0 0,0 0 0,-1 1-1,1-1 1,-1 1 0,1 0 0,-1 0 0,1 0 0,-1 1 0,7 3-1,-3 1 30,1 0 0,-2 1 0,1 0-1,6 8 1,-11-12-16,40 46 126,47 70 1,-55-70-140,-26-36 18,107 135 72,-98-128-82,1 0-1,1-1 0,1-1 0,32 26 2834,-57-45-2874,0 1 0,0-1 1,-1 0-1,1 0 1,0 0-1,0-1 0,0 1 1,0-1-1,0 0 0,-5-4 1,-47-50-575,-73-95 0,53 57 230,45 48-172,29 40 87,-1 1 0,0 0 0,-1-1 0,1 1 0,-1 0 0,0 1 0,0-1 0,-1 1 0,-4-4 0</inkml:trace>
</inkml:ink>
</file>

<file path=ppt/ink/ink16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17:56.957"/>
    </inkml:context>
    <inkml:brush xml:id="br0">
      <inkml:brushProperty name="width" value="0.05" units="cm"/>
      <inkml:brushProperty name="height" value="0.05" units="cm"/>
    </inkml:brush>
  </inkml:definitions>
  <inkml:trace contextRef="#ctx0" brushRef="#br0">820 404 256,'3'-22'2374,"-3"23"-2321,0-1 0,0 0 0,0 0 0,0 1 0,0-1 0,0 0 0,1 0 0,-1 0 0,0 1 1,0-1-1,0 0 0,1 0 0,-1 0 0,0 1 0,0-1 0,0 0 0,1 0 0,-1 0 0,0 0 0,0 0 0,1 0 0,-1 1 0,0-1 0,1 0 0,-1 0 0,0 0 0,0 0 0,1 0 1,-1 0-1,0 0 0,0 0 0,1 0 0,-1 0 0,0 0 0,1-1 0,-1 1 0,0 0 0,0 0 0,1 0 0,-1 0 0,0 0 0,0 0 0,1-1 0,-1 1 0,0 0 0,0 0 0,0 0 0,1 0 1,-1-1-1,0 1 0,0 0 0,0 0 0,0-1 0,0 1 0,1 0 0,-1 0 0,0-1 0,0 1 0,0 0 0,0 0 0,0-1 0,0 1 0,0 0 0,0-1 0,0 1 0,0 0 0,0-1 1,1 5 63,0 0 1,0 0-1,-1-1 1,1 1 0,-1 0-1,0 0 1,0 0-1,0 0 1,-2 6 0,1 9 485,1 2-86,1-2-136,-1 1 0,-1 0 0,-1-1 1,0 1-1,-10 33 0,6-33-197,1 0 1,0 1-1,2-1 1,0 1-1,2 0 1,1 27-1,0-48-173,0 1 0,0-1-1,0 0 1,1 0 0,-1 0 0,0 0 0,0 1-1,1-1 1,-1 0 0,0 0 0,0 0-1,1 0 1,-1 0 0,0 0 0,0 0-1,1 0 1,-1 0 0,0 0 0,1 1-1,-1-2 1,0 1 0,0 0 0,1 0-1,-1 0 1,0 0 0,1 0 0,-1 0-1,0 0 1,0 0 0,1 0 0,-1 0-1,0-1 1,0 1 0,1 0 0,-1 0 0,0 0-1,0 0 1,0-1 0,1 1 0,-1 0-1,0 0 1,0-1 0,0 1 0,0 0-1,1 0 1,-1-1 0,0 1 0,0 0-1,0-1 1,14-12 78,7-14-1,-1-1 0,-1-1 0,-1-1 0,-2-1 0,-1 0 0,-2-1 0,0 0 0,-3-1 1,12-60-1,-17 63 254,-1-2 1,-1 1 0,-3-42 0,0 61-126,-1 0 0,-1 0 0,0 1 1,0-1-1,-1 0 0,-1 1 0,1 0 0,-2 0 1,0 0-1,0 0 0,-12-16 0,11 19 138,-1 0 0,1 1 0,-1 0 0,-1 0-1,1 0 1,-1 1 0,0 1 0,-1-1-1,-13-6 1,15 10-163,0-1-1,0 1 1,0 1 0,0 0-1,0-1 1,0 2-1,0-1 1,0 1 0,0 1-1,-1-1 1,1 1-1,0 0 1,0 1-1,-9 2 1,-11 6 96,0 1 1,2 2-1,-1 0 0,1 2 0,1 0 1,-32 28-1,-125 123 31,172-157-292,-49 49-6,-69 92 0,102-116 2,1 1-1,2 2 1,2 0-1,-24 59 0,38-78-24,0 1 0,1 0 0,1 0 0,1 0 0,1 1 0,0-1 0,1 1 0,2-1 0,3 31 0,-2-36-43,1 0 1,0 0-1,1 0 0,1 0 1,0-1-1,1 1 0,1-1 1,0-1-1,0 1 0,1-1 1,1 0-1,0-1 1,12 12-1,-3-6-476,1 0 0,0-2 1,1 0-1,25 13 0,-34-22-149,1-1-1,-1 0 1,1 0-1,1-1 1,-1-1-1,1 0 1,-1-1-1,1 0 1,19 0 0,13-1-2475,-26 0 1631,1-1-1,0-1 0,-1 0 1,1-1-1,22-6 0,-11-2-547</inkml:trace>
</inkml:ink>
</file>

<file path=ppt/ink/ink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1:59:01.247"/>
    </inkml:context>
    <inkml:brush xml:id="br0">
      <inkml:brushProperty name="width" value="0.05" units="cm"/>
      <inkml:brushProperty name="height" value="0.05" units="cm"/>
    </inkml:brush>
  </inkml:definitions>
  <inkml:trace contextRef="#ctx0" brushRef="#br0">425 8 736,'0'0'48,"0"-1"-1,0 1 0,0 0 1,0-1-1,0 1 0,0 0 1,0 0-1,0-1 0,0 1 1,0 0-1,0-1 0,0 1 1,0 0-1,-1 0 0,1-1 1,0 1-1,0 0 0,0 0 1,0-1-1,-1 1 1,1 0-1,0 0 0,0-1 1,-1 1-1,1 0 0,0 0 1,0 0-1,-1 0 0,1 0 1,0-1-1,-1 1 0,1 0 1,0 0-1,0 0 0,-1 0 1,1 0-1,0 0 0,-1 0 1,1 0-1,0 0 0,-1 0 1,1 0-1,0 0 0,0 0 1,-1 0-1,1 0 0,0 1 1,-1-1-1,1 0 0,0 0 1,0 0-1,-1 0 0,1 1 1,0-1-1,0 0 0,-1 0 1,1 0-1,0 1 1,0-1-1,0 0 0,-1 1 1,-21 16 966,18-13-578,-36 30 1887,2 1 0,-39 49 1,45-45-1290,2 2 1,-32 56 0,52-79-903,1 0 0,1 0-1,-8 28 1,13-37-181,1 0-1,0 0 1,1 0 0,0 0-1,0 0 1,1 0 0,0 0-1,1 0 1,0 0 0,2 9-1,-2-15-68,0 0 0,0 0-1,0 0 1,1 0 0,-1 0-1,1 0 1,0 0-1,-1-1 1,1 1 0,0 0-1,1-1 1,-1 0 0,0 1-1,1-1 1,-1 0 0,1 0-1,0-1 1,0 1 0,0 0-1,0-1 1,0 0 0,0 0-1,0 0 1,0 0 0,0 0-1,0 0 1,1-1-1,-1 0 1,0 0 0,0 1-1,1-2 1,-1 1 0,0 0-1,6-2 1,4-1-376,-1 1-1,0-2 1,0 0 0,0 0-1,0-1 1,-1-1 0,20-11-1,-10 2 125,-1-2 0,0 0 0,-1-1 0,-1 0 0,0-2 0,21-31 1,72-138 417,-35 53 2675,-66 127 352,-8 21-1381,-7 20-282,-40 70 827,-237 626 725,259-674-2808,-29 53 1,40-87-134,0-1-1,-1 1 1,-1-2-1,-1 0 0,-27 25 1,39-40-78,-1 0 1,1 0-1,0-1 1,-1 1-1,0-1 1,0 0 0,0 0-1,0 0 1,0-1-1,0 0 1,0 1-1,0-1 1,0-1-1,-1 1 1,-5 0-1,8-2-10,1 1 0,-1 0 0,0 0 0,1-1 0,0 1 0,-1-1 0,1 0 0,-1 1 0,1-1 0,0 0 0,-1 0 0,1 1 0,0-1 0,0 0 0,-1-1 0,1 1 0,0 0 0,-1-2 0,1 1-69,-1-1 0,1 0 0,-1 0-1,1 0 1,0 0 0,0-1 0,1 1 0,-1 0 0,1 0 0,0-1-1,0-5 1,1-15-453,2-1-1,1 1 1,0 0 0,2 1-1,1-1 1,1 1-1,1 0 1,17-32-1,113-173-3569,-129 213 3858,53-72-1587,99-108 0,-74 101 981</inkml:trace>
</inkml:ink>
</file>

<file path=ppt/ink/ink16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17:57.375"/>
    </inkml:context>
    <inkml:brush xml:id="br0">
      <inkml:brushProperty name="width" value="0.05" units="cm"/>
      <inkml:brushProperty name="height" value="0.05" units="cm"/>
    </inkml:brush>
  </inkml:definitions>
  <inkml:trace contextRef="#ctx0" brushRef="#br0">162 58 1377,'-10'13'245,"-1"1"1,2 1-1,0-1 1,1 2 0,0-1-1,1 1 1,1 0-1,0 0 1,2 1 0,0 0-1,0 0 1,2 0-1,0 0 1,1 0 0,1 0-1,0 1 1,5 26-1,-5-42-215,1 1 0,-1-1-1,1 0 1,0 0-1,0 1 1,0-1 0,1 0-1,-1 0 1,0 0 0,1 0-1,-1-1 1,1 1 0,0 0-1,-1-1 1,1 1-1,0-1 1,0 1 0,0-1-1,3 2 1,0-1 16,0 0 0,1 0 0,0 0 0,-1-1-1,1 0 1,0 0 0,10 0 0,-1-1 6,1-1 0,-1 0 1,0-1-1,0 0 0,22-8 0,-16 2-40,0 0 1,0-2-1,-1 0 1,-1-1-1,0-2 1,0 1-1,-1-2 1,-1-1-1,0 0 0,-1-1 1,-1 0-1,0-2 1,-2 0-1,20-32 1,-30 45 1,0 0 1,-1 0 0,0-1 0,1 1-1,-2-1 1,1 1 0,-1-1-1,0 0 1,0 0 0,0 1 0,-1-1-1,0 0 1,0 0 0,-1 0-1,1 1 1,-1-1 0,-4-11 0,3 13 26,0 0 1,0 0-1,0 0 1,-1 1-1,0-1 1,0 1-1,0-1 1,0 1-1,0 0 1,-1 0 0,1 1-1,-1-1 1,0 1-1,0-1 1,0 1-1,0 1 1,0-1-1,0 0 1,-1 1-1,1 0 1,0 0-1,-1 0 1,-7 0 0,-8 0 2,0 0 0,-1 2 0,1 0 0,0 1 0,0 2 0,0 0 0,0 0 0,1 2 0,-1 1 1,2 0-1,-19 10 0,14-5-410,0 1 0,1 1 0,1 1 0,0 1 0,1 1 0,1 0 0,1 2 1,-20 24-1,22-14-1232,13-10 18</inkml:trace>
</inkml:ink>
</file>

<file path=ppt/ink/ink16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17:57.873"/>
    </inkml:context>
    <inkml:brush xml:id="br0">
      <inkml:brushProperty name="width" value="0.05" units="cm"/>
      <inkml:brushProperty name="height" value="0.05" units="cm"/>
    </inkml:brush>
  </inkml:definitions>
  <inkml:trace contextRef="#ctx0" brushRef="#br0">1 126 624,'4'-4'183,"0"0"0,1 1-1,-1-1 1,1 1 0,0-1 0,0 2-1,0-1 1,0 0 0,1 1-1,6-2 1,-10 3-128,0 1-1,-1-1 1,1 1-1,0 0 1,0 0-1,0 0 1,0 0-1,-1 0 1,1 0-1,0 0 1,0 1-1,0-1 1,0 1-1,-1-1 1,1 1-1,0 0 1,-1-1-1,1 1 1,0 0-1,-1 0 1,1 0-1,-1 0 1,1 1-1,-1-1 1,0 0-1,0 1 1,1-1-1,-1 0 1,0 1-1,0 0 1,0-1-1,0 1 1,0 2-1,6 13 271,-2 0-1,0 0 0,-1 1 1,-1 0-1,0-1 0,-2 1 1,0 0-1,-2 30 0,-3-10 73,-1-1-1,-2-1 0,-13 40 0,-24 123 444,40-169-711,4-25-64,3-17-43,4-14-17,0 1 1,2 0-1,0 1 0,16-28 0,18-46-55,-12 16 40,4 2-1,77-130 0,-110 206 18,1-1-1,-1 1 0,0 0 1,1 0-1,0 1 0,0-1 1,0 0-1,1 1 0,-1 0 1,1 0-1,0 0 0,0 0 1,0 0-1,0 1 0,0 0 1,0 0-1,1 0 0,-1 0 1,1 1-1,-1-1 0,1 1 1,0 1-1,7-2 0,-10 3 12,-1-1-1,1 0 1,-1 1-1,1 0 1,-1-1-1,1 1 0,-1 0 1,0 0-1,0-1 1,1 1-1,-1 0 1,0 0-1,0 0 0,0 1 1,0-1-1,0 0 1,0 0-1,0 1 1,0-1-1,-1 0 1,1 1-1,0-1 0,-1 1 1,1-1-1,-1 0 1,0 1-1,1-1 1,-1 1-1,0 3 0,4 52 391,-3-17-189,0-1-86,-2 1 0,-1-1-1,-10 50 1,7-49-60,7-25-291,-1-15 196,-1 0 0,0 0-1,0 1 1,0-1-1,1 0 1,-1 0-1,0 0 1,0 0 0,1 0-1,-1 0 1,0 0-1,0 0 1,1 0-1,-1 0 1,0 0 0,0 0-1,0 0 1,1 0-1,-1 0 1,0 0-1,0 0 1,1 0-1,-1 0 1,0 0 0,0 0-1,1 0 1,-1 0-1,0 0 1,0 0-1,1-1 1,-1 1 0,0 0-1,0 0 1,0 0-1,0 0 1,1-1-1,-1 1 1,0 0 0,0 0-1,0 0 1,0-1-1,0 1 1,0 0-1,1 0 1,-1-1 0,17-22-575,-1 0 0,21-39-1,0-2 114,-33 58 460,87-122-284,-79 114 369,-1 0 0,2 2 0,0-1-1,1 2 1,0 0 0,26-15-1,-39 25-27,0 0-1,0 0 1,0 0-1,0 0 1,0 1-1,0-1 1,0 0-1,0 1 1,1-1-1,-1 1 1,0 0-1,0-1 1,1 1-1,-1 0 1,0 0-1,1 0 1,-1 0-1,0 0 1,1 0 0,-1 0-1,0 0 1,0 0-1,1 1 1,-1-1-1,0 0 1,0 1-1,1-1 1,-1 1-1,0 0 1,0-1-1,0 1 1,0 0-1,0 0 1,0-1-1,0 1 1,0 0-1,0 0 1,0 0-1,0 0 1,-1 0-1,1 1 1,0-1-1,-1 0 1,1 0-1,-1 0 1,1 0-1,0 2 1,1 7 155,-1 0 0,1 0 1,-1 1-1,-1-1 0,-1 11 0,1-8-109,-3 35 174,-2-1-1,-1 0 0,-19 63 1,11-50-488,-7 65-1,13-20-4416,9-100 2475,8-5 34</inkml:trace>
</inkml:ink>
</file>

<file path=ppt/ink/ink16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17:58.289"/>
    </inkml:context>
    <inkml:brush xml:id="br0">
      <inkml:brushProperty name="width" value="0.05" units="cm"/>
      <inkml:brushProperty name="height" value="0.05" units="cm"/>
    </inkml:brush>
  </inkml:definitions>
  <inkml:trace contextRef="#ctx0" brushRef="#br0">246 25 1521,'-1'20'971,"-1"0"0,-1 0 0,-10 37 0,0 1 43,-68 307 3215,32-162-2869,-27 258 1,69-336-1487,6-111-178,2 1 1,0 0-1,0-1 0,1 1 1,8 25-1,-10-39 255,0-1 1,0 0-1,0 1 0,0-1 0,0 1 1,0-1-1,0 0 0,0 1 0,0-1 1,0 1-1,0-1 0,1 0 0,-1 1 1,0-1-1,0 1 0,0-1 0,0 0 1,1 1-1,-1-1 0,0 0 0,1 1 1,-1-1-1,0 0 0,0 0 0,1 1 1,-1-1-1,1 0 0,-1 0 0,0 1 1,1-1-1,-1 0 0,0 0 0,1 0 1,-1 0-1,1 0 0,-1 0 0,0 0 1,1 0-1,-1 0 0,1 0 0,-1 0 1,1 0-1,-1 0 0,0 0 0,1 0 0,-1 0 1,1 0-1,-1 0 0,0 0 0,1-1 1,-1 1-1,0 0 0,1 0 0,-1 0 1,0-1-1,1 1 0,-1 0 0,0-1 1,1 1-1,-1 0 0,1-1 0,11-23-1226,-11 23 1217,7-22-459,0-1 1,-1 0-1,-2 0 1,5-43-1,-3-102 137,-4 53 234,5-102 183,-5 88 280,5 1 0,31-158 0,-32 254-135,22-56 0,-26 80-136,0 0 0,2 0 0,-1 0 1,1 1-1,0 0 0,1 0 0,-1 0 0,2 1 1,-1 0-1,12-10 0,-15 15-18,-1 0-1,1 1 1,-1-1-1,1 1 1,-1-1-1,1 1 1,0 0-1,0 0 1,-1 0-1,1 0 1,0 1-1,0-1 1,0 1-1,0 0 1,0-1-1,0 2 1,0-1-1,0 0 1,0 0-1,0 1 1,0 0-1,0-1 1,0 1-1,-1 0 1,1 1-1,0-1 1,-1 0-1,1 1 1,-1-1-1,1 1 1,-1 0-1,0 0 1,1 0-1,-1 0 1,2 3-1,1 2 50,0 0-1,0 0 0,-1 0 0,0 0 0,-1 1 0,1 0 0,-2-1 0,1 1 0,-1 0 0,0 1 0,-1-1 0,1 10 1,-1 10 189,-1 1 1,-2 0 0,-1 0 0,-1 0 0,-1-1 0,-2 0 0,-18 48 0,17-54-339,-2 0 0,-1 0-1,0-1 1,-2 0 0,0-1 0,-2-1 0,0 0 0,-1-1 0,-33 29 0,47-45-144,0-1 0,0 1 0,0-1 0,-1 0 1,1 0-1,0 0 0,-1 0 0,1 0 1,-1 0-1,1-1 0,-1 1 0,1-1 1,-1 0-1,1 1 0,-1-1 0,0 0 1,1-1-1,-1 1 0,1 0 0,-1-1 0,1 0 1,-1 1-1,-2-2 0,-13-21-1638</inkml:trace>
</inkml:ink>
</file>

<file path=ppt/ink/ink16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17:58.618"/>
    </inkml:context>
    <inkml:brush xml:id="br0">
      <inkml:brushProperty name="width" value="0.05" units="cm"/>
      <inkml:brushProperty name="height" value="0.05" units="cm"/>
    </inkml:brush>
  </inkml:definitions>
  <inkml:trace contextRef="#ctx0" brushRef="#br0">202 44 752,'-2'6'259,"0"-1"-1,0 1 0,0-1 1,-1 0-1,0 1 0,0-1 1,-1-1-1,1 1 0,-1-1 1,0 1-1,0-1 0,-9 7 1,-17 21 880,10-5-273,2 0-1,1 2 0,-20 44 1,31-59-660,1 0 0,1 0 0,0 0 0,0 0 0,1 1 0,1-1 0,1 1 0,0-1 0,1 1 0,2 21 0,-2-33-187,1 0-1,-1 0 1,1 0-1,-1 0 0,1 0 1,0 0-1,0 0 0,1-1 1,-1 1-1,0 0 1,1-1-1,0 1 0,0-1 1,0 1-1,0-1 1,0 0-1,0 0 0,0 0 1,1 0-1,-1 0 1,1-1-1,2 3 0,0-3-10,-1 0 0,1 1-1,0-2 1,0 1-1,-1 0 1,1-1 0,0 0-1,0 0 1,0-1 0,-1 1-1,1-1 1,8-2 0,7-4-104,0 0 1,0-1-1,-1-2 1,0 0-1,23-16 1,-28 16-6,0 0-1,-1-1 1,0-1 0,-1 0 0,0-1 0,-1 0 0,-1-1 0,0 0 0,-1-1-1,0 0 1,-1 0 0,-1-1 0,0 0 0,-1 0 0,-1-1 0,-1 1 0,0-1-1,-1 0 1,-1 0 0,0-25 0,-2 36 94,0-1 0,-1 1-1,0-1 1,0 1 0,-1 0 0,0 0 0,0 0-1,0 0 1,-1 0 0,0 0 0,0 0 0,0 1-1,-1 0 1,1-1 0,-1 1 0,-1 1 0,1-1-1,-1 0 1,0 1 0,0 0 0,0 0 0,0 1-1,-1 0 1,1-1 0,-1 2 0,0-1 0,0 1-1,0 0 1,-10-2 0,-15 2-1658,0 3 0,-42 4 1,54-4-1882</inkml:trace>
</inkml:ink>
</file>

<file path=ppt/ink/ink16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17:58.950"/>
    </inkml:context>
    <inkml:brush xml:id="br0">
      <inkml:brushProperty name="width" value="0.05" units="cm"/>
      <inkml:brushProperty name="height" value="0.05" units="cm"/>
    </inkml:brush>
  </inkml:definitions>
  <inkml:trace contextRef="#ctx0" brushRef="#br0">24 0 1745,'0'0'1030,"0"28"2006,0 121 621,0 196-1392,0-344-2201,0 0 0,0 0 0,0 0 0,1 0 0,-1 0 0,0 0 0,0-1 0,0 1 0,0 0-1,-1 0 1,1 0 0,0 0 0,0 0 0,0 0 0,-1 0 0,1-1 0,0 1 0,-1 0 0,1 0-1,-1 0 1,1-1 0,-1 1 0,1 0 0,-1-1 0,0 1 0,1 0 0,-1-1 0,0 1 0,1-1 0,-1 1-1,0-1 1,0 1 0,0-1 0,1 0 0,-1 1 0,0-1 0,0 0 0,0 0 0,0 1 0,0-1-1,1 0 1,-3 0 0,0-26 405,3 25-436,4-29-171,0 0-1,2 0 1,0 1-1,3 0 1,0 0 0,19-37-1,-4 16-2842,46-68 0,-36 65-266,-10 14 971</inkml:trace>
</inkml:ink>
</file>

<file path=ppt/ink/ink16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17:59.282"/>
    </inkml:context>
    <inkml:brush xml:id="br0">
      <inkml:brushProperty name="width" value="0.05" units="cm"/>
      <inkml:brushProperty name="height" value="0.05" units="cm"/>
    </inkml:brush>
  </inkml:definitions>
  <inkml:trace contextRef="#ctx0" brushRef="#br0">2 75 432,'-1'-5'389,"1"0"-1,0 0 1,0 0-1,0 0 1,1 0 0,0 0-1,0 0 1,0 0-1,1 0 1,-1 1-1,1-1 1,0 1-1,3-6 1,-5 10-328,0 0 0,1 0 0,-1 0 0,0-1 0,0 1 0,1 0 0,-1 0 1,0 0-1,0 0 0,1 0 0,-1 0 0,0 0 0,1 0 0,-1 0 0,0 0 0,0 0 0,1 0 0,-1 0 0,0 0 0,0 0 0,1 0 0,-1 0 1,0 0-1,1 0 0,-1 0 0,0 0 0,0 0 0,1 0 0,-1 1 0,0-1 0,0 0 0,0 0 0,1 0 0,-1 0 0,0 1 0,0-1 0,0 0 0,1 0 1,-1 0-1,0 1 0,0-1 0,0 0 0,0 0 0,1 1 0,3 7 539,-1 0-1,1 0 1,-1 0 0,-1 0 0,0 0 0,0 1-1,0-1 1,0 14 0,-2 76 1868,-1-49-1629,1-15-526,-14 379-31,10-247-2223,0-2-2764,3-146 3851,1-11 113,0-1-1,-1 0 1,0 1-1,0-1 0,0 1 1,-3 7-1,4-15 713,0 1 0,0 0 0,0 0 1,0 0-1,0 0 0,0 0 0,0 0 0,0 0 0,-1 0 0,1 0 0,0 0 0,0-1 1,0 1-1,0 0 0,0 0 0,0 0 0,0 0 0,0 0 0,0 0 0,0 0 1,0 0-1,0 0 0,-1 0 0,1 0 0,0 0 0,0 0 0,0 0 0,0 0 1,0 0-1,0 0 0,0 0 0,0 0 0,-1 0 0,1 0 0,0 0 0,0 0 0,0 0 1,0 0-1,0 0 0,0 0 0,0 0 0,0 0 0,0 0 0,-1 0 0,1 0 1,0 0-1,0 0 0,0 0 0,0 0 0,0 0 0,0 0 0,0 1 0,0-1 0,0 0 1,0 0-1,0 0 0,0 0 0,0 0 0,0 0 0,0 0 0,-1 0 0,1 1 1,-13-18-1557</inkml:trace>
</inkml:ink>
</file>

<file path=ppt/ink/ink16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17:59.600"/>
    </inkml:context>
    <inkml:brush xml:id="br0">
      <inkml:brushProperty name="width" value="0.05" units="cm"/>
      <inkml:brushProperty name="height" value="0.05" units="cm"/>
    </inkml:brush>
  </inkml:definitions>
  <inkml:trace contextRef="#ctx0" brushRef="#br0">65 111 784,'-5'-2'566,"-1"0"0,1 1-1,0-1 1,-1 1 0,1 0-1,-10-1 1,-2-2 2559,50-8-3020,124-23-4064,-130 28 3509,-1 2 0,1 0-1,28 1 1,20-4 66,-6-2 987,94 0 0,-163 10-535,1 0 1,-1 1-1,1-1 1,-1 0-1,1 0 1,-1 0-1,1 1 1,-1-1-1,0 0 0,1 1 1,-1-1-1,1 0 1,-1 1-1,0-1 1,1 1-1,-1-1 0,0 0 1,1 1-1,-1-1 1,0 1-1,0-1 1,1 1-1,-1-1 1,0 1-1,0-1 0,0 1 1,0-1-1,0 1 1,0-1-1,0 1 1,0-1-1,0 1 0,0-1 1,0 1-1,0-1 1,0 2-1,-4 19 1218,-15 11 624,1-5-731,-12 28 166,0-4-565,-35 86 1,62-127-870,0 0 1,0 0 0,2 1-1,-1-1 1,1 1 0,1 0 0,0-1-1,0 1 1,1 0 0,3 11-1,-4-22 50,1 1 0,0-1-1,-1 1 1,1-1-1,0 0 1,0 1 0,-1-1-1,1 0 1,0 1-1,0-1 1,0 0-1,0 0 1,-1 0 0,1 0-1,0 0 1,0 0-1,0 0 1,0 0 0,0 0-1,-1 0 1,1 0-1,0 0 1,0-1-1,0 1 1,-1 0 0,1-1-1,0 1 1,0-1-1,-1 1 1,1 0 0,0-1-1,0 0 1,26-15-411,-27 16 421,15-11-69,-1 0 1,0-1-1,-1-1 0,-1 0 1,0-1-1,0 0 0,-1-1 0,-1 0 1,-1-1-1,0 0 0,-1 0 1,7-20-1,65-115 1099,-63 127 342,-17 24-1322,0 0 0,1 0 0,-1-1 0,0 1 0,0 0 0,1 0 0,-1 0 0,0 0 0,0 0 0,1 0 0,-1 0 0,0 0 0,0 0 0,1 0 0,-1 1 0,0-1 0,0 0 0,1 0 0,-1 0 0,0 0 0,0 0 0,0 0 0,1 0 0,-1 1 0,0-1 0,0 0 0,0 0 0,0 0-1,1 0 1,-1 1 0,0-1 0,0 0 0,0 0 0,0 0 0,0 1 0,1-1 0,-1 0 0,0 0 0,0 1 0,0-1 0,0 0 0,0 0 0,0 1 0,0-1 0,0 0 0,0 0 0,0 1 0,0-1 0,0 53-438,-1-36-1273,1-6 386,0-5-1613</inkml:trace>
</inkml:ink>
</file>

<file path=ppt/ink/ink16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18:00.269"/>
    </inkml:context>
    <inkml:brush xml:id="br0">
      <inkml:brushProperty name="width" value="0.05" units="cm"/>
      <inkml:brushProperty name="height" value="0.05" units="cm"/>
    </inkml:brush>
  </inkml:definitions>
  <inkml:trace contextRef="#ctx0" brushRef="#br0">1 1 672,'4'-1'323,"1"1"0,-1 0 0,1 0 0,0 1 0,-1-1 0,0 1 0,1 0 0,8 3 0,-11-2-208,0 0 1,0-1-1,0 1 0,-1 0 1,1 0-1,0 0 1,-1 0-1,0 1 0,1-1 1,-1 0-1,0 1 1,0-1-1,0 1 0,0-1 1,-1 1-1,1-1 1,0 5-1,8 57 705,-2 0 0,-3 1-1,-6 90 1,0-42-441,-15 64-73,18-184-457,1-17-14,1 1-1,8-34 0,-9 51 150,11-31-58,30-58 1,-38 85 71,1 1 1,0-1-1,1 1 0,0 0 1,1 0-1,0 1 0,0 0 1,1 0-1,0 1 0,10-6 1,-11 7 24,1 1 1,-1 0-1,1 0 1,0 1-1,1 0 1,-1 1-1,0 0 1,14-2-1,-20 5-5,0 0 0,0 0 0,-1 0 0,1 0 0,0 1 0,-1-1 0,1 1-1,0 0 1,-1 0 0,1 0 0,-1 0 0,1 0 0,-1 1 0,3 1 0,-1 0 3,0 1-1,0-1 1,-1 1 0,0 0 0,1 0 0,-2 0 0,1 1-1,0-1 1,3 9 0,2 11 7,0 0-1,-2 1 1,-1 0-1,-1 0 1,-1 0-1,0 30 1,5 42-90,-8-96 54,0-1 0,0 1 1,0 0-1,0-1 0,0 1 1,0 0-1,1-1 0,-1 1 0,0 0 1,0-1-1,0 1 0,1-1 1,-1 1-1,0 0 0,1-1 1,-1 1-1,0-1 0,1 1 0,-1-1 1,1 1-1,-1-1 0,0 1 1,1-1-1,0 1 0,-1-1 1,1 0-1,-1 1 0,1-1 0,-1 0 1,1 0-1,0 1 0,0-1 1,19-12-559,21-43-613,-37 49 1089,59-98-863,-37 60 796,1 0-1,60-72 1,-84 112 199,0 1 0,1 0-1,-1 0 1,0 0 0,1 0-1,0 0 1,0 1 0,-1 0-1,1 0 1,1 0 0,-1 0-1,0 0 1,7-1 0,-10 3-1,1 0 1,-1 0 0,0 0-1,0 0 1,0 0 0,1 0-1,-1 1 1,0-1 0,0 0-1,0 1 1,0-1 0,0 1-1,0-1 1,0 1 0,0-1-1,0 1 1,0 0 0,0 0-1,0-1 1,1 3 0,0-1 32,-1 1 0,1-1 1,-1 1-1,0-1 0,0 1 1,0 0-1,0 0 0,0-1 1,0 1-1,-1 0 0,1 5 1,2 242 1507,-5-136-1788,7-83-309,-4-30 455,-1-1 0,0 1 0,1 0 1,-1 0-1,1-1 0,-1 1 0,1-1 1,-1 1-1,1 0 0,0-1 1,-1 1-1,1-1 0,0 0 0,-1 1 1,1-1-1,0 1 0,-1-1 0,1 0 1,0 1-1,0-1 0,1 0 1,1 0-158,0-1 0,0 1 0,1-1 0,-1 0 1,0 0-1,0 0 0,0-1 0,0 1 0,-1-1 1,1 0-1,0 1 0,-1-1 0,1 0 0,-1-1 1,4-2-1,9-9-610,0 0 0,16-20 0,-6-3-96</inkml:trace>
</inkml:ink>
</file>

<file path=ppt/ink/ink16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18:00.618"/>
    </inkml:context>
    <inkml:brush xml:id="br0">
      <inkml:brushProperty name="width" value="0.05" units="cm"/>
      <inkml:brushProperty name="height" value="0.05" units="cm"/>
    </inkml:brush>
  </inkml:definitions>
  <inkml:trace contextRef="#ctx0" brushRef="#br0">1 300 384,'1'-1'98,"0"-1"-1,1 1 0,-1 0 1,1-1-1,-1 1 0,1 0 1,0 0-1,-1 0 1,1 0-1,0 0 0,0 1 1,0-1-1,0 0 0,0 1 1,0-1-1,0 1 1,0 0-1,0 0 0,0 0 1,3 0-1,-3 1 15,-1-1-1,0 1 1,1 0-1,-1-1 1,0 1-1,0 0 1,1 0 0,-1 0-1,0 0 1,0 0-1,0 0 1,0 0 0,-1 0-1,1 0 1,0 1-1,0-1 1,-1 0-1,1 0 1,0 1 0,-1-1-1,0 1 1,1-1-1,-1 0 1,0 1 0,1-1-1,-1 1 1,0-1-1,0 1 1,0-1-1,-1 3 1,1 11 755,1-3-460,-1 0 0,0-1 0,-1 1 0,-1 0 0,0 0 0,-5 17 0,-10 48-63,13-58-2120,4-41-4606,6-3 4640</inkml:trace>
  <inkml:trace contextRef="#ctx0" brushRef="#br0" timeOffset="1">103 101 336,'0'-30'320,"0"-4"-128,0 14-176,0 3-304</inkml:trace>
</inkml:ink>
</file>

<file path=ppt/ink/ink16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18:01.281"/>
    </inkml:context>
    <inkml:brush xml:id="br0">
      <inkml:brushProperty name="width" value="0.05" units="cm"/>
      <inkml:brushProperty name="height" value="0.05" units="cm"/>
    </inkml:brush>
  </inkml:definitions>
  <inkml:trace contextRef="#ctx0" brushRef="#br0">68 118 384,'-3'0'59,"0"0"-1,0 0 1,1 0-1,-1 0 1,0 1-1,0-1 1,1 1-1,-1 0 0,0 0 1,1-1-1,-1 2 1,1-1-1,-1 0 1,1 0-1,0 1 1,-1 0-1,-3 3 1,4-2 62,0 0 1,0 0-1,1 0 0,-1 1 1,1-1-1,0 1 0,0-1 1,0 1-1,0-1 1,0 1-1,1-1 0,0 1 1,0 0-1,0 4 0,-1 13 703,1-18-599,-1-1 0,1 1 0,0-1 0,0 1 0,0 0 0,0-1 0,1 1 0,-1-1 1,1 1-1,1 3 0,-1-5-155,0 0 0,0 1 0,0-1 0,1-1 1,-1 1-1,0 0 0,1 0 0,-1 0 1,0-1-1,1 1 0,-1-1 0,1 1 1,-1-1-1,1 1 0,-1-1 0,1 0 0,-1 0 1,1 0-1,-1 0 0,1 0 0,0 0 1,1 0-1,5-1-39,1 0 0,-1 0 0,1-1 1,-1 0-1,0 0 0,0-1 0,0 0 1,0 0-1,9-6 0,69-47-42,-58 36-45,-11 6-64,-1-1 0,0-1 0,17-22 0,-28 33 104,-5 4 20,1 1 0,-1 0 0,1-1 0,-1 1 0,0-1 0,1 1 1,-1 0-1,1-1 0,-1 1 0,0-1 0,1 1 0,-1-1 0,0 1 0,0-1 0,1 1 0,-1-1 0,0 0 0,0 1 0,0-1 1,0 1-1,0-1 0,0 1 0,0-1 0,0 0 0,0 1 0,0-1 0,0 1 0,0-1 0,0 0 0,0 1 0,0-1 0,0 1 1,-1-1-1,1 1 0,-1-2 0,1 2 13,-1 0 0,0 0 0,0-1 0,0 1 0,1 0 0,-1 0 0,0 0 0,0 0 0,0 0 0,0 0 0,1 0 0,-1 0 0,0 0 0,0 0 1,0 0-1,0 1 0,1-1 0,-1 0 0,0 1 0,0-1 0,1 0 0,-2 2 0,-12 8 198,1 0 0,0 1-1,1 1 1,1 0 0,-18 24 0,-7 6 27,32-36-230,0-1-1,0 1 0,1-1 1,-1 1-1,1 0 0,1 0 1,-1 1-1,1-1 0,0 0 1,1 1-1,-1-1 0,1 1 1,0 0-1,1-1 0,0 1 1,0 0-1,0-1 0,1 1 1,2 9-1,-2-15-27,-1-1 1,0 1-1,1 0 0,0 0 0,-1 0 1,1-1-1,0 1 0,-1 0 0,1-1 1,0 1-1,-1-1 0,1 1 0,0-1 1,0 1-1,0-1 0,0 0 0,0 1 1,-1-1-1,1 0 0,0 1 0,0-1 1,0 0-1,0 0 0,0 0 0,0 0 1,1 0-1,30-2-728,-26 1 504,9-1-174,1-2-1,-1 0 1,0-1-1,0 0 1,-1-1-1,1-1 1,-2 0-1,20-13 1,11-11-137,46-41 1,17-23 1086,-37 27 11438,-73 99-7096,-2-3-3473,-3 31-1008,6-39-297,2 33-281,0-52 149,0 1 1,0-1-1,0 0 0,1 0 1,-1 0-1,0 0 0,0 0 1,1 1-1,-1-1 0,1 0 1,-1 0-1,1 0 0,-1 0 1,1 0-1,0 0 0,-1 0 1,1 0-1,0 0 0,0-1 1,0 1-1,0 0 0,0 0 0,0-1 1,0 1-1,0-1 0,0 1 1,0 0-1,0-1 0,0 0 1,0 1-1,0-1 0,0 0 1,2 1-1,16-1-537,-14 1 387,0-1 0,0 0 0,0 0-1,0 0 1,0 0 0,0-1 0,-1 0-1,1 0 1,0 0 0,0 0 0,0-1 0,-1 0-1,1 0 1,-1 0 0,1-1 0,-1 1-1,0-1 1,6-5 0,11-13-61,-2 0-1,0-2 1,-1 0 0,15-26-1,7 4 727,-38 42-80,-2 42 1395,0-14-1558,4 106 185,-3-115-1248,1-1 0,1 1 0,5 15-1,-7-30 598,-1-1-1,1 1 0,0 0 0,-1-1 0,1 1 0,0-1 0,0 0 0,-1 1 1,1-1-1,0 0 0,0 1 0,0-1 0,0 0 0,-1 0 0,1 0 0,0 0 1,0 0-1,0 0 0,0 0 0,0 0 0,0 0 0,-1 0 0,1 0 1,0 0-1,0-1 0,0 1 0,0 0 0,-1-1 0,2 0 0,26-10-3932,-4-8 2198,0-14 278</inkml:trace>
</inkml:ink>
</file>

<file path=ppt/ink/ink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1:59:01.574"/>
    </inkml:context>
    <inkml:brush xml:id="br0">
      <inkml:brushProperty name="width" value="0.05" units="cm"/>
      <inkml:brushProperty name="height" value="0.05" units="cm"/>
    </inkml:brush>
  </inkml:definitions>
  <inkml:trace contextRef="#ctx0" brushRef="#br0">87 6 608,'2'-1'76,"0"0"-1,0 0 1,-1 1-1,1-1 0,0 1 1,0-1-1,0 1 1,0 0-1,-1-1 1,1 1-1,0 0 1,4 1-1,-5-1 0,-1 0 1,1 1-1,0-1 0,0 0 0,-1 1 1,1-1-1,-1 1 0,1-1 1,0 1-1,-1-1 0,1 1 0,-1-1 1,1 1-1,-1-1 0,1 1 1,-1 0-1,1-1 0,-1 1 0,0 0 1,1 0-1,-1-1 0,0 2 0,1 4 291,0 0 0,-1-1 0,0 1 0,0 0 0,-1 0 0,1 0 0,-4 10 0,-2 7 439,-1 0 1,-1 0-1,-15 29 0,11-27-86,1 0 0,-8 32 1,14-38-404,-22 106 1522,24-109-1625,2 0 0,0-1 0,1 1-1,0 0 1,2 0 0,3 18 0,-5-30-177,1 0 0,0-1 0,0 1 0,0 0-1,0-1 1,1 1 0,-1-1 0,1 0 0,0 1 0,0-1 0,0 0 0,1 0 0,-1 0 0,1-1-1,-1 1 1,1-1 0,0 1 0,5 2 0,-4-3-16,-1-1 1,1 0-1,-1 0 0,1 0 1,0 0-1,-1-1 0,1 0 1,0 0-1,-1 0 0,1 0 1,0 0-1,0-1 0,-1 1 1,1-1-1,5-2 0,5-2 10,-1-1-1,0-1 0,0 0 0,-1 0 0,0-2 0,0 1 1,-1-1-1,14-15 0,-9 7 92,0-1 1,-2-1-1,0-1 0,-1 1 0,-1-2 1,-1 0-1,-1 0 0,-1-1 1,0 0-1,-2-1 0,-1 0 1,0 0-1,-2 0 0,2-41 0,-6 57 98,1 0 92,-1 1 0,0-1 0,-1 1 0,0-1 1,0 1-1,-2-9 0,2 14-265,0-1 0,0 0-1,0 1 1,0 0 0,0-1 0,0 1 0,0-1-1,0 1 1,0 0 0,0 0 0,-1 0-1,1 0 1,-1 0 0,1 0 0,-1 0 0,1 0-1,-1 1 1,1-1 0,-1 0 0,0 1 0,1-1-1,-1 1 1,0 0 0,0 0 0,1-1-1,-1 1 1,0 0 0,-1 1 0,-10-1-463,1 1 0,-1 0 1,1 1-1,0 0 0,0 1 0,0 1 1,0 0-1,-14 7 0,8-2-3316,1 1-1,-24 17 1,18-10-3337</inkml:trace>
</inkml:ink>
</file>

<file path=ppt/ink/ink16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18:01.635"/>
    </inkml:context>
    <inkml:brush xml:id="br0">
      <inkml:brushProperty name="width" value="0.05" units="cm"/>
      <inkml:brushProperty name="height" value="0.05" units="cm"/>
    </inkml:brush>
  </inkml:definitions>
  <inkml:trace contextRef="#ctx0" brushRef="#br0">0 276 608,'11'-57'1516,"3"-1"-1,33-86 0,-47 143-1430,0 1 0,0-1 0,0 0 0,0 1 0,0-1 0,0 0 0,0 1 0,0-1 0,1 0 0,-1 1 0,0-1 0,0 1 0,1-1 0,-1 0 0,0 1 0,1-1 0,-1 1-1,1-1 1,-1 1 0,1-1 0,-1 1 0,1-1 0,-1 1 0,1 0 0,-1-1 0,1 1 0,0 0 0,-1-1 0,1 1 0,-1 0 0,1 0 0,0 0 0,-1-1 0,1 1 0,0 0 0,0 0 0,9 25 1977,-3 52 218,-6-74-2109,0 86 1459,-4-1 0,-27 173 0,-16 102-1147,37-289-3219,1 101 0,3-161 848,0-37-6455</inkml:trace>
</inkml:ink>
</file>

<file path=ppt/ink/ink16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18:01.999"/>
    </inkml:context>
    <inkml:brush xml:id="br0">
      <inkml:brushProperty name="width" value="0.05" units="cm"/>
      <inkml:brushProperty name="height" value="0.05" units="cm"/>
    </inkml:brush>
  </inkml:definitions>
  <inkml:trace contextRef="#ctx0" brushRef="#br0">77 119 1793,'-26'12'935,"-8"6"279,33-17-1070,0 0 1,0 0-1,0 0 1,-1-1 0,1 1-1,0 0 1,1 0 0,-1 1-1,0-1 1,0 0 0,0 0-1,1 0 1,-1 0 0,0 1-1,1-1 1,-1 0 0,1 1-1,0-1 1,-1 0 0,1 3-1,19-3 665,-4-2-827,-1-2 1,0 0-1,0-1 1,0 0-1,0-1 1,18-9-1,27-9-292,55-19-917,-79 27 386,1 2-1,1 1 0,62-12 0,-97 23 820,11-1-120,1 1 1,-1 0 0,0 1 0,14 2 0,-25-2 203,0 0-1,0 0 1,0 0 0,0 0-1,0 1 1,0-1 0,0 1 0,0 0-1,0-1 1,0 1 0,0 0 0,-1 0-1,1 0 1,0 0 0,-1 1 0,1-1-1,-1 0 1,1 1 0,-1-1 0,0 1-1,0-1 1,1 1 0,-1 0 0,0-1-1,0 1 1,0 0 0,-1 0 0,1 0-1,0 0 1,-1 0 0,1 0 0,-1 0-1,0 0 1,0 2 0,0 4 297,0-1-1,-1 0 1,-1 0 0,1 0-1,-1 0 1,0 0 0,0 0-1,-1-1 1,0 1 0,0-1 0,-1 1-1,-5 5 1,0 4 76,5-6-137,-1-1-1,2 1 1,-1 0-1,1 0 1,1 1-1,0-1 1,0 0-1,0 12 1,1 2 259,1 0 0,5 33 0,-5-55-514,0 0 0,1 1 0,-1-1 0,1 0 0,-1 0 0,1 0 0,0 0 0,0 0 1,0 0-1,0 0 0,0 0 0,1 0 0,-1-1 0,1 1 0,-1 0 0,1-1 0,-1 1 0,1-1 0,0 0 0,2 2 0,0-1 39,0 0-1,1 0 1,-1-1-1,0 0 1,1 0-1,-1 0 1,0 0-1,1-1 1,7 0-1,1 0 134,0-1 0,0-1 0,0 0 0,0-1 0,22-8 0,-2-2 391,52-27-1,-73 33-533,-1-1-1,0 0 1,0 0 0,-1-1 0,0-1 0,0 1-1,12-18 1,-7 6 40,-1 1 0,21-44 0,-31 57-80,-1 0-1,0 0 1,-1-1-1,1 1 1,-2-1-1,1 1 1,-1-1-1,0 0 1,0 0-1,-1 0 1,0 0-1,-1 1 1,0-1-1,-2-9 0,2 15-88,-1-1 0,0 1-1,0 0 1,0 0 0,0 0-1,0 0 1,0 0 0,0 0-1,0 0 1,-1 1-1,1-1 1,-1 1 0,1 0-1,-1 0 1,0 0 0,1 0-1,-1 0 1,0 0-1,0 1 1,0 0 0,-3-1-1,-66-4-4125,5 5-2612,29 0 3522</inkml:trace>
</inkml:ink>
</file>

<file path=ppt/ink/ink16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18:03.264"/>
    </inkml:context>
    <inkml:brush xml:id="br0">
      <inkml:brushProperty name="width" value="0.05" units="cm"/>
      <inkml:brushProperty name="height" value="0.05" units="cm"/>
    </inkml:brush>
  </inkml:definitions>
  <inkml:trace contextRef="#ctx0" brushRef="#br0">311 166 400,'-19'1'672,"1"2"1,0 0-1,-30 8 0,30-5 569,0-2 1,-1-1-1,-32 3 0,-8-6 2902,17 0 2509,42 3-5821,0-3-816,0 0-1,0 0 1,0 0 0,0 0 0,0 1 0,0-1-1,0 0 1,0 0 0,0 0 0,0 1 0,0-1-1,0 0 1,0 0 0,0 1 0,0-1 0,0 0-1,0 0 1,0 0 0,0 1 0,0-1 0,0 0-1,0 0 1,0 0 0,0 1 0,0-1 0,0 0-1,0 0 1,1 0 0,-1 1 0,0-1 0,0 0-1,0 0 1,0 0 0,0 0 0,1 0 0,-1 0-1,0 1 1,0-1 0,0 0 0,1 0 0,-1 0-1,0 0 1,0 0 0,0 0 0,1 0 0,-1 0-1,0 0 1,0 0 0,1 0 0,-1 0 0,0 0-1,676-20 2390,-135-24-2284,-479 38-394,1-3 0,88-23 0,-116 15-894,-35 16 1097,1 1 0,-1 0 0,1-1-1,0 1 1,-1 0 0,1-1 0,-1 1 0,1-1 0,-1 1 0,1-1 0,-1 1 0,0-1 0,1 1 0,-1-1 0,0 0 0,1 1 0,-1-1 0,0 1 0,0-1-1,0 0 1,1 1 0,-1-1 0,0 0 0,0 1 0,0-1 0,0 0 0,0 1 0,0-1 0,0 0 0,0 1 0,0-1 0,-1 0 0,1 1 0,0-1 0,0 0-1,-1 1 1,1-1 0,0 1 0,-1-1 0,1 0 0,0 1 0,-1-1 0,1 1 0,-1-1 0,1 1 0,-1 0 0,1-1 0,-1 1 0,1-1 0,-1 1 0,0 0-1,1-1 1,-1 1 0,1 0 0,-1 0 0,0 0 0,-1-1 0,-16-6-1834,0 0 1,0 2-1,-1 0 0,-32-4 0,-7-2-1334,10 1 1430</inkml:trace>
</inkml:ink>
</file>

<file path=ppt/ink/ink16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18:03.580"/>
    </inkml:context>
    <inkml:brush xml:id="br0">
      <inkml:brushProperty name="width" value="0.05" units="cm"/>
      <inkml:brushProperty name="height" value="0.05" units="cm"/>
    </inkml:brush>
  </inkml:definitions>
  <inkml:trace contextRef="#ctx0" brushRef="#br0">392 94 1345,'-19'-25'1566,"17"21"-1173,-1 0-1,1 1 1,-1-1 0,0 1-1,0-1 1,0 1 0,0 0-1,-1 0 1,-7-4 0,-4-6 2343,14 12-2480,0 0-1,1 0 1,-1-1 0,0 1 0,-1 0 0,1 0-1,0 0 1,0 0 0,0 0 0,-1 0-1,1 0 1,0 0 0,-1 1 0,1-1 0,-1 1-1,1-1 1,-1 1 0,1-1 0,-1 1 0,1 0-1,-1-1 1,1 1 0,-1 0 0,1 0 0,-1 0-1,0 1 1,1-1 0,-1 0 0,1 0 0,-1 1-1,1-1 1,-1 1 0,1 0 0,-1-1-1,1 1 1,-2 1 0,-2 3 321,0 1-1,1 0 1,-1 1 0,1-1-1,0 1 1,1-1 0,0 1-1,0 0 1,-2 8 0,-7 12 323,-7 13 323,1 0-1,3 1 1,-19 74-1,-3 85 223,-32 138-862,61-307-643,3-1 0,-4 45 0,7-19-2369,2-52-162,24-6-14918,-8-8 13176,0-9-1232</inkml:trace>
</inkml:ink>
</file>

<file path=ppt/ink/ink16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18:05.932"/>
    </inkml:context>
    <inkml:brush xml:id="br0">
      <inkml:brushProperty name="width" value="0.05" units="cm"/>
      <inkml:brushProperty name="height" value="0.05" units="cm"/>
    </inkml:brush>
  </inkml:definitions>
  <inkml:trace contextRef="#ctx0" brushRef="#br0">198 75 496,'2'-1'70,"0"0"-1,0 0 1,0-1 0,0 1-1,0-1 1,0 1 0,-1-1-1,1 0 1,-1 1-1,1-1 1,-1 0 0,1 0-1,-1 0 1,0 0-1,1-4 1,14-38 3992,-16 50-3408,-4 39 612,-3 0 1,-1 0 0,-2-1 0,-30 81 0,21-68-516,-80 324 2475,64-193-2554,30-144-9201,5-64 7165,0 11 735,1 0 1,-2 0-1,1 0 0,-1 0 0,-1 0 1,-2-9-1,-3 0-673</inkml:trace>
</inkml:ink>
</file>

<file path=ppt/ink/ink16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18:06.283"/>
    </inkml:context>
    <inkml:brush xml:id="br0">
      <inkml:brushProperty name="width" value="0.05" units="cm"/>
      <inkml:brushProperty name="height" value="0.05" units="cm"/>
    </inkml:brush>
  </inkml:definitions>
  <inkml:trace contextRef="#ctx0" brushRef="#br0">0 240 752,'28'-10'3676,"-8"1"-2632,209-58 3225,119-20-2728,-266 67-1448,139-24-436,-159 42-1634,-62 2 1924,1 0 0,-1 0 0,0 0-1,0 0 1,0 0 0,1 0 0,-1 1 0,0-1 0,0 0 0,0 0 0,1 0 0,-1 0 0,0 0-1,0 1 1,0-1 0,0 0 0,0 0 0,1 0 0,-1 0 0,0 1 0,0-1 0,0 0 0,0 0 0,0 1-1,0-1 1,0 0 0,0 0 0,0 0 0,0 1 0,0-1 0,0 0 0,0 0 0,0 1 0,0-1-1,0 0 1,0 0 0,0 0 0,0 1 0,0-1 0,0 0 0,0 0 0,0 0 0,-1 1 0,1-1 0,0 0-1,0 0 1,0 0 0,0 1 0,0-1 0,-1 0 0,1 0 0,0 0 0,0 0 0,0 0 0,0 0-1,-1 1 1,1-1 0,0 0 0,0 0 0,-1 0 0,-56 35-2919,13-16 1649</inkml:trace>
</inkml:ink>
</file>

<file path=ppt/ink/ink16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18:06.595"/>
    </inkml:context>
    <inkml:brush xml:id="br0">
      <inkml:brushProperty name="width" value="0.05" units="cm"/>
      <inkml:brushProperty name="height" value="0.05" units="cm"/>
    </inkml:brush>
  </inkml:definitions>
  <inkml:trace contextRef="#ctx0" brushRef="#br0">34 1 752,'-1'0'158,"-27"23"1030,24-9 1892,32-14-252,158-3 1030,90-18-3340,-139 9-2250,-47 11-3913,-86 2 3959,-4 8 208</inkml:trace>
</inkml:ink>
</file>

<file path=ppt/ink/ink16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18:06.929"/>
    </inkml:context>
    <inkml:brush xml:id="br0">
      <inkml:brushProperty name="width" value="0.05" units="cm"/>
      <inkml:brushProperty name="height" value="0.05" units="cm"/>
    </inkml:brush>
  </inkml:definitions>
  <inkml:trace contextRef="#ctx0" brushRef="#br0">33 101 800,'-16'37'433,"-1"-10"-17,17-10 64,0 10 48,10-17 177,13-10 127,10 0-160,23 0-160,7-17-143,16-3-161,-4 3-64,4-10-96,-6 0-112,-17-3-176,0 3-289,-7 10-431,-13-3-209,-3 3-143</inkml:trace>
</inkml:ink>
</file>

<file path=ppt/ink/ink16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18:07.258"/>
    </inkml:context>
    <inkml:brush xml:id="br0">
      <inkml:brushProperty name="width" value="0.05" units="cm"/>
      <inkml:brushProperty name="height" value="0.05" units="cm"/>
    </inkml:brush>
  </inkml:definitions>
  <inkml:trace contextRef="#ctx0" brushRef="#br0">369 1 288,'-11'0'615,"1"1"-1,-1 0 1,1 1-1,-1 0 1,1 1-1,0 0 1,0 1-1,-18 8 1,0 5-82,-40 28 1,36-23-94,27-18-425,-1-1-1,1 1 1,0 0 0,0 1 0,1-1-1,-1 1 1,1 0 0,0 0 0,0 0-1,1 1 1,-1-1 0,1 1-1,0 0 1,1 0 0,0 0 0,0 0-1,0 0 1,0 1 0,1-1 0,0 0-1,1 1 1,-1-1 0,1 1-1,1 6 1,0-11-14,-1 0-1,1 1 1,0-1 0,0 0-1,1 0 1,-1 0-1,0 0 1,1 0-1,-1 0 1,1-1 0,-1 1-1,1 0 1,0-1-1,0 1 1,0-1-1,0 0 1,0 1 0,0-1-1,0 0 1,0 0-1,1-1 1,2 2 0,56 9 1,-57-10-4,70 3-25,-56-4 22,0 0 0,0 1-1,0 1 1,0 0-1,0 2 1,-1 0 0,32 12-1,-42-12-11,20 15 54,-27-18-30,1 0 0,-1 1 0,1-1 0,-1 1 0,1-1 0,-1 1 0,1-1 0,-1 1 0,0-1 0,0 1 0,0-1 0,0 1 0,0-1 0,0 1 0,-1-1 0,1 1 0,0-1 0,-1 1 0,1-1 0,-1 0 0,0 2 0,-2 2 10,1 0 0,-1 0 0,0-1 0,0 1 0,-1-1 0,1 0 0,-1 0 0,0 0 0,0-1 1,-5 5-1,-52 31 107,43-28-90,-4 3 2,-1-1 0,-1-1 0,-46 15 0,57-22-151,-1-2-1,0 0 1,0 0 0,0-1 0,0-1-1,0 0 1,0-1 0,-26-4 0,39 4 36,-1 0 0,1 0 0,-1 0 0,1-1 0,-1 1 0,1-1 0,-1 1-1,1-1 1,-1 0 0,1 1 0,0-1 0,-1 0 0,1 0 0,0 0 0,0 0 0,0 0 0,0 0 0,-1 0 0,1 0 0,1-1 0,-1 1 0,-1-2 0,-2-33-2023,4 27 1612,0-17-844</inkml:trace>
</inkml:ink>
</file>

<file path=ppt/ink/ink16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18:07.592"/>
    </inkml:context>
    <inkml:brush xml:id="br0">
      <inkml:brushProperty name="width" value="0.05" units="cm"/>
      <inkml:brushProperty name="height" value="0.05" units="cm"/>
    </inkml:brush>
  </inkml:definitions>
  <inkml:trace contextRef="#ctx0" brushRef="#br0">231 2 864,'-2'-2'1915,"-2"9"-613,-12 26 15,-16 52 11,8 6-302,-14 102 1,4-15-682,11-81-358,8-46-613,3 1-1,2 0 1,-4 78 0,9-48-2424,4-62 1447</inkml:trace>
</inkml:ink>
</file>

<file path=ppt/ink/ink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1:59:03.840"/>
    </inkml:context>
    <inkml:brush xml:id="br0">
      <inkml:brushProperty name="width" value="0.05" units="cm"/>
      <inkml:brushProperty name="height" value="0.05" units="cm"/>
    </inkml:brush>
  </inkml:definitions>
  <inkml:trace contextRef="#ctx0" brushRef="#br0">745 10 1040,'0'0'908,"0"0"-732,0-1 0,-1 0 1,0 1-1,1-1 0,-1 0 1,1 1-1,-1-1 0,0 0 1,1 1-1,-1-1 0,0 1 1,0 0-1,1-1 0,-1 1 1,0 0-1,0-1 0,0 1 1,0 0-1,1 0 0,-3-1 1,-7 2 533,0 0 0,0 1 1,0 0-1,0 0 0,1 1 1,-1 0-1,1 1 0,0 0 1,-10 6-1,-76 52 3362,-122 111-724,180-139-3233,2 2 0,1 1-1,-43 63 1,75-98-142,1 0-1,-1 0 0,1 1 0,-1-1 1,1 0-1,0 1 0,0-1 0,0 1 1,0-1-1,0 1 0,1-1 0,-1 1 1,1-1-1,0 1 0,0 0 0,-1-1 0,2 5 1,0-6-19,0 1 0,0-1 1,0 1-1,0-1 0,0 0 0,1 0 1,-1 0-1,0 0 0,1 0 1,-1 0-1,0 0 0,1 0 0,-1 0 1,1-1-1,0 1 0,-1-1 1,1 1-1,0-1 0,-1 0 0,1 1 1,0-1-1,-1 0 0,1 0 0,0 0 1,-1 0-1,4-1 0,19 1-391,122 5-1205,-130-3 1582,0 1 0,0 0 1,0 1-1,0 1 0,-1 0 1,27 13-1,-39-16 125,0-1-1,0 1 1,-1-1-1,1 1 1,0 0-1,-1 0 1,1 0 0,-1 1-1,1-1 1,-1 1-1,0-1 1,0 1-1,0 0 1,-1-1-1,1 1 1,-1 0 0,1 0-1,-1 0 1,0 0-1,0 1 1,0-1-1,-1 0 1,1 0-1,-1 1 1,1-1 0,-1 0-1,0 0 1,-1 1-1,1-1 1,0 0-1,-1 1 1,0-1-1,0 0 1,0 0 0,0 0-1,-3 6 1,-3 3 287,1-1 0,-2 1 1,0-1-1,0 0 1,-1-1-1,0 0 0,-20 16 1,-18 10 461,0-3 1,-100 52 0,131-76-898,0-2 0,-1 0 0,0-1 0,0 0 0,-19 3 0,-18-4-5022,62-11-197,7-13 2800,-5 6 928,15-11-1345,47-37-1,-44 38 1914,28-24-1206</inkml:trace>
</inkml:ink>
</file>

<file path=ppt/ink/ink16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18:07.926"/>
    </inkml:context>
    <inkml:brush xml:id="br0">
      <inkml:brushProperty name="width" value="0.05" units="cm"/>
      <inkml:brushProperty name="height" value="0.05" units="cm"/>
    </inkml:brush>
  </inkml:definitions>
  <inkml:trace contextRef="#ctx0" brushRef="#br0">47 129 1409,'-13'-9'508,"11"9"-345,0-1 0,0-1 1,0 1-1,0 0 0,0 0 0,0-1 1,0 0-1,0 1 0,1-1 0,-1 0 1,1 1-1,-1-1 0,1 0 1,0 0-1,0 0 0,0 0 0,0-1 1,0 1-1,0 0 0,0 0 0,1-1 1,-1-2-1,21 3 341,23 2-438,0 2 0,73 13 0,-98-12-71,-1 2 0,1 0 0,-1 1 1,-1 1-1,1 0 0,-1 1 0,0 1 0,-1 0 0,19 16 1,-23-16-4,0 1-1,-1-1 1,0 2 0,14 19 0,-21-25 9,0 1-1,0 0 0,0-1 0,0 1 1,-1 1-1,0-1 0,0 0 0,-1 1 0,0-1 1,0 1-1,0 11 0,-1-13 9,-3 55 259,3-57-220,0-1-1,0 0 1,-1 1-1,1-1 1,0 0-1,-1 0 1,0 0-1,0 1 1,1-1-1,-1 0 1,0 0-1,-1 0 1,1 0-1,0-1 1,-1 1-1,1 0 1,-1 0-1,1-1 1,-4 3-1,3-3 639,2-3-657,1 0 0,0 0 0,0 0 0,-1 1 0,1-1 0,1 0 0,-1 0 0,0 1 0,0-1 0,1 0 0,-1 1 1,3-3-1,7-8-4,12-21-7,-11 15-11,0 0 1,20-21-1,45-42 45,66-65-1667,-98 101-1245,-25 24 1328</inkml:trace>
</inkml:ink>
</file>

<file path=ppt/ink/ink16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18:08.413"/>
    </inkml:context>
    <inkml:brush xml:id="br0">
      <inkml:brushProperty name="width" value="0.05" units="cm"/>
      <inkml:brushProperty name="height" value="0.05" units="cm"/>
    </inkml:brush>
  </inkml:definitions>
  <inkml:trace contextRef="#ctx0" brushRef="#br0">18 55 256,'0'0'2961,"-3"27"-133,0-16-2327,-1 0 0,2 1 0,0-1 0,0 0 0,1 1 0,0-1 0,2 24 0,0-9-256,-2-25-213,1 0-1,0 1 1,0-1 0,0 0-1,1 1 1,-1-1 0,0 0-1,0 1 1,1-1-1,-1 0 1,1 0 0,-1 1-1,1-1 1,-1 0 0,1 0-1,0 0 1,0 0 0,-1 0-1,1 0 1,0 0-1,0 0 1,0 0 0,0 0-1,0-1 1,0 1 0,0 0-1,1-1 1,-1 1 0,2 0-1,41 3 1216,-30-5-1189,-8 1-26,0-1 1,0 0-1,0 0 0,0-1 0,0 0 0,-1 0 0,1 0 0,-1-1 0,1 0 0,-1 0 0,0 0 0,0-1 0,0 1 0,0-1 0,5-6 0,7-8-64,0-2-1,18-26 1,-27 36 3,-6 6-79,8-8-152,-1-1 0,13-26 0,-20 34-208,0 0 1,0 0-1,-1 0 1,1-1-1,-1 1 1,-1 0-1,1-9 0,-17 14-3136,0 0 1763</inkml:trace>
</inkml:ink>
</file>

<file path=ppt/ink/ink16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18:08.773"/>
    </inkml:context>
    <inkml:brush xml:id="br0">
      <inkml:brushProperty name="width" value="0.05" units="cm"/>
      <inkml:brushProperty name="height" value="0.05" units="cm"/>
    </inkml:brush>
  </inkml:definitions>
  <inkml:trace contextRef="#ctx0" brushRef="#br0">60 1 544,'0'28'1726,"-1"-21"-1486,0-1-1,-1 0 0,1 1 0,-1-1 0,0 0 0,-1 0 0,1 0 1,-1 0-1,0 0 0,-7 7 0,7-7-81,-1 0 0,0-1 0,1 1 1,0 1-1,1-1 0,-1 0 0,1 1 0,0-1 0,1 1 0,-2 10 0,3-11 4,0 1-1,0-1 1,1 0-1,0 0 1,0 0-1,0 0 1,1 0-1,0 0 0,0 0 1,0 0-1,4 6 1,-4-9-113,0 0 0,1-1 1,-1 1-1,1-1 0,-1 0 1,1 0-1,0 0 0,0 0 1,0 0-1,0 0 0,0-1 1,1 0-1,-1 1 0,0-1 1,1 0-1,-1-1 0,1 1 1,-1-1-1,1 1 0,-1-1 1,7-1-1,4 0-114,0 0 0,-1-2 0,1 0 0,-1 0 0,1-1 0,-1-1 0,0 0 0,-1-1 0,1 0 0,-1-1-1,15-11 1,-5 2-829,0-1 1,-1-1-1,-1-1 0,-1-1 0,17-22 0,-4-3-624</inkml:trace>
</inkml:ink>
</file>

<file path=ppt/ink/ink16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18:09.108"/>
    </inkml:context>
    <inkml:brush xml:id="br0">
      <inkml:brushProperty name="width" value="0.05" units="cm"/>
      <inkml:brushProperty name="height" value="0.05" units="cm"/>
    </inkml:brush>
  </inkml:definitions>
  <inkml:trace contextRef="#ctx0" brushRef="#br0">224 189 1137,'6'-50'3740,"-2"-71"0,-7 103-1433,-6 25-256,-12 36 466,-6 48-1368,3 1-1,-12 96 0,10-45-1271,7-52-608,-12 60-2547,25-111-12,-2 71 0,8-98 2488,0-8 374,1 1 0,-1-1 0,-1 1 0,1-1 0,-1 0 0,0 0 0,0 1 0,0-1 0,-4 7 0,-9 7-2667</inkml:trace>
</inkml:ink>
</file>

<file path=ppt/ink/ink16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18:09.440"/>
    </inkml:context>
    <inkml:brush xml:id="br0">
      <inkml:brushProperty name="width" value="0.05" units="cm"/>
      <inkml:brushProperty name="height" value="0.05" units="cm"/>
    </inkml:brush>
  </inkml:definitions>
  <inkml:trace contextRef="#ctx0" brushRef="#br0">89 65 992,'-17'-20'1078,"15"17"-822,-1-1-1,1 1 1,-1 0-1,1 0 0,-1 0 1,0 0-1,0 1 1,0-1-1,-1 1 1,1 0-1,-1 0 1,1 0-1,-1 0 1,0 0-1,0 1 0,1 0 1,-1 0-1,0 0 1,-6-1-1,10 24 548,0-5-724,0 1-1,2 0 1,0-1 0,1 1-1,1-1 1,0 0-1,1 0 1,1-1-1,1 1 1,0-1-1,2-1 1,-1 1 0,2-2-1,0 1 1,0-1-1,2-1 1,19 19-1,-23-26-142,0 0 0,0-1 0,1 0 0,0 0 0,0-1 0,0 0 0,0-1-1,1 0 1,-1 0 0,1-1 0,0 0 0,0-1 0,-1 0 0,1-1 0,14-1-1,-5 1-123,1-2-1,-1-1 0,1 0 0,-1-2 0,0 0 0,30-13 1,-26 9 24,-1-2 1,0 0-1,-1-2 1,0 0 0,-1-1-1,-1-2 1,27-25-1,-43 38 137,-1 0 0,0-1 0,0 1 0,0-1 1,0 0-1,0 0 0,1-6 0,-2 10 9,-1-1 0,0 0 0,1 0 0,-1 0 0,0 0 0,0 1 0,1-1 0,-1 0 0,0 0 0,0 0 1,0 0-1,0 0 0,0 0 0,0 0 0,-1 1 0,1-1 0,0 0 0,0 0 0,-1 0 0,1 0 0,0 0 1,-1 1-1,1-1 0,-1 0 0,1 0 0,-1 1 0,1-1 0,-1 0 0,1 1 0,-1-1 0,0 0 0,1 1 0,-1-1 1,0 1-1,0-1 0,0 1 0,-1-1 0,-31-9-1628,11 9 496</inkml:trace>
</inkml:ink>
</file>

<file path=ppt/ink/ink16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18:09.797"/>
    </inkml:context>
    <inkml:brush xml:id="br0">
      <inkml:brushProperty name="width" value="0.05" units="cm"/>
      <inkml:brushProperty name="height" value="0.05" units="cm"/>
    </inkml:brush>
  </inkml:definitions>
  <inkml:trace contextRef="#ctx0" brushRef="#br0">144 220 1649,'-14'3'1990,"12"0"-1697,0 1 0,0-1 1,1 1-1,0 0 0,-1 0 0,2 0 0,-1-1 0,0 1 1,1 0-1,-1 8 0,-1 7 543,-8 23-272,-2-1 0,-21 50 1,17-52-212,2 0 0,-12 59 1,22-87-338,11-35-3,38-56-16,-17 35-7,13-18-314,59-71 0,-26 38-1267,-41 51-353,3 2 0,53-50 0,-56 64 779</inkml:trace>
</inkml:ink>
</file>

<file path=ppt/ink/ink16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18:10.161"/>
    </inkml:context>
    <inkml:brush xml:id="br0">
      <inkml:brushProperty name="width" value="0.05" units="cm"/>
      <inkml:brushProperty name="height" value="0.05" units="cm"/>
    </inkml:brush>
  </inkml:definitions>
  <inkml:trace contextRef="#ctx0" brushRef="#br0">208 1 432,'3'0'118,"1"0"0,-1 1 0,0-1-1,0 1 1,0 0 0,0 0 0,0 0 0,0 0 0,0 1-1,0-1 1,-1 1 0,1 0 0,0 0 0,-1 0-1,0 0 1,1 0 0,-1 0 0,0 1 0,0-1-1,0 1 1,0-1 0,-1 1 0,1 0 0,-1 0 0,1 0-1,-1 0 1,0 0 0,0 0 0,-1 0 0,2 5-1,1 10 476,0 1 0,-1-1 0,-1 35 0,-1-46-526,-1 5 46,0 0-1,-1 0 1,-1 0-1,0 0 1,0 0-1,-2 0 1,1-1-1,-1 0 1,-1 0-1,0 0 1,0-1-1,-1 0 1,-1 0-1,-9 10 1,-12 11 36,-2-1 0,-54 41-1,82-68-159,-1 0-1,1 0 1,-1-1 0,1 1-1,-1-1 1,0 0-1,0 0 1,0 0-1,0 0 1,0-1 0,-1 0-1,1 0 1,-7 1-1,10-4-74,0 0 0,1 0 0,-1-1-1,1 1 1,0 0 0,-1 0 0,1 0 0,0 0-1,0-1 1,1 1 0,-1 0 0,1-2 0,4-17-159,0 1 0,2 0 0,0 1 0,1 0 0,14-24 1,1-4 80,-20 41 150,5-14 16,1 0 0,2 0 0,-1 1 0,2 1-1,26-32 1,-37 49 25,0 0 0,0 0 0,0 0 1,0 0-1,0 0 0,0 0 0,0 0 0,0 0 0,1 0 0,-1 1 0,0-1 0,1 1 0,-1-1 0,0 1 0,1-1 0,-1 1 0,1-1 0,-1 1 0,1 0 1,-1 0-1,0 0 0,1 0 0,-1 0 0,1 0 0,-1 0 0,1 1 0,-1-1 0,1 1 0,-1-1 0,0 1 0,1-1 0,-1 1 0,0-1 0,1 1 1,-1 0-1,0 0 0,0 0 0,0 0 0,0 0 0,0 0 0,0 0 0,0 0 0,0 0 0,0 1 0,0-1 0,-1 0 0,2 3 0,4 8 231,0 0-1,-1 1 0,-1 0 1,5 17-1,-4-10-103,14 60 292,-13-51-311,1-2 0,10 29-1,-14-48-120,0 0 0,1 0-1,0 0 1,1-1 0,-1 0-1,1 0 1,1 0-1,-1 0 1,1-1 0,1 0-1,8 7 1,-6-7-82,1 0-1,0-1 1,0 0-1,1-1 1,-1 0-1,1 0 1,0-1 0,0 0-1,0-1 1,0-1-1,1 0 1,18 0 0,-16-2-308,0 0 0,0 0 0,0-2 0,0 0 1,0 0-1,-1-1 0,1-1 0,-1 0 0,22-13 1,-2-3-903</inkml:trace>
</inkml:ink>
</file>

<file path=ppt/ink/ink16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18:10.977"/>
    </inkml:context>
    <inkml:brush xml:id="br0">
      <inkml:brushProperty name="width" value="0.05" units="cm"/>
      <inkml:brushProperty name="height" value="0.05" units="cm"/>
    </inkml:brush>
  </inkml:definitions>
  <inkml:trace contextRef="#ctx0" brushRef="#br0">57 38 256,'-3'-10'2330,"-2"14"-1613,-4 20-226,9-19-410,-1 0-1,1 0 1,-1-1 0,-1 1 0,1 0 0,-1-1 0,0 1 0,-2 4 0,-11 35 581,9 4-131,1 57 0,5-101-525,0 0 0,0-1 1,0 1-1,0 0 1,1-1-1,-1 1 1,1 0-1,0-1 0,0 1 1,1-1-1,-1 1 1,1-1-1,-1 0 1,1 0-1,0 0 1,0 0-1,1 0 0,-1 0 1,1 0-1,-1-1 1,1 1-1,0-1 1,0 1-1,0-1 0,0 0 1,0-1-1,0 1 1,1 0-1,-1-1 1,1 0-1,-1 0 1,1 0-1,-1 0 0,8 0 1,-1 0-2,1-1 0,-1 0 1,1-1-1,-1 0 0,0 0 0,0-1 0,1-1 1,-1 0-1,-1 0 0,1-1 0,15-8 1,-4 1 19,-1 0 1,-1-1-1,0-1 0,0-1 1,-1-1-1,-1 0 1,-1-1-1,0-1 1,-1 0-1,-1-2 1,0 1-1,20-39 0,-18 24 45,-11 25-74,0-1-1,-1 1 1,0-1-1,-1 0 1,0 1-1,0-2 1,-1 1-1,2-15 1,-4 23-652,-16 1-1759,-1 0 993</inkml:trace>
</inkml:ink>
</file>

<file path=ppt/ink/ink16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18:43.645"/>
    </inkml:context>
    <inkml:brush xml:id="br0">
      <inkml:brushProperty name="width" value="0.05" units="cm"/>
      <inkml:brushProperty name="height" value="0.05" units="cm"/>
    </inkml:brush>
  </inkml:definitions>
  <inkml:trace contextRef="#ctx0" brushRef="#br0">496 103 96,'0'-83'5048,"-1"82"-4994,0 0 0,0 0 0,0 0-1,0 0 1,0 0 0,0 0 0,-1 0 0,1 1 0,0-1 0,-1 0 0,1 1 0,0-1 0,-1 1 0,1-1 0,0 1 0,-1 0 0,1 0 0,-1 0 0,1-1 0,-1 1 0,-1 1 0,-1-2 133,-9-1 58,-1 0 0,1 1 0,0 0-1,0 1 1,-1 0 0,1 1 0,0 1 0,0 0 0,0 1 0,-24 8 0,-11 10 237,0 1 0,-64 43 0,91-52-407,14-10-51,0 2-1,0-1 0,0 1 0,0 0 0,-11 12 0,17-15-17,-1-1 0,1 0 0,0 1-1,1-1 1,-1 1 0,0 0 0,0-1 0,1 1-1,-1 0 1,1-1 0,-1 1 0,1 0-1,0-1 1,0 1 0,0 0 0,0 0 0,0 0-1,0-1 1,0 1 0,0 0 0,1-1-1,-1 1 1,1 0 0,-1 0 0,1-1-1,0 1 1,0-1 0,-1 1 0,1-1 0,0 1-1,1-1 1,-1 1 0,0-1 0,2 2-1,91 86 60,-70-67-44,0 0-40,-1 2 0,-1 0 0,-1 2 1,32 50-1,-43-60 27,-1 0 0,-1 1 0,-1 0 0,0 0 0,-1 1 0,-1 0 0,-1 0 0,-1 0 0,0 0 0,0 21 0,-3-33 48,0 0-1,0-1 0,-1 1 0,0-1 0,0 1 1,0-1-1,-1 1 0,0-1 0,0 0 1,0 0-1,-1 0 0,0 0 0,0 0 0,0-1 1,-5 6-1,5-7 69,0 0 0,0 0 0,-1-1 0,1 1 0,-1-1 0,0 0 0,1 0 0,-1 0 0,0-1 0,0 1 0,-1-1 0,1 0 0,0 0 0,0 0 0,0-1 0,-1 1 1,1-1-1,0 0 0,-1 0 0,1-1 0,-5 0 0,-1-2 146,0 1 0,0-2 1,0 1-1,0-1 1,1-1-1,0 0 0,0 0 1,-11-8-1,3-1 120,0 0-1,-28-30 0,42 41-404,1-1-1,-1 0 0,1 0 0,0 0 0,0 0 0,0 0 0,1 0 1,-3-10-1,-2-6-709,4 2-1211,2 16 1412,1 0 0,0 1 0,-1-1 0,1 0 0,0 0 0,0 1 0,1-1 0,-1 0 0,0 1 0,0-1 0,1 1-1,-1 0 1,1-1 0,-1 1 0,1 0 0,0 0 0,-1 0 0,1 0 0,2-1 0,12-3-398,6 4-903</inkml:trace>
</inkml:ink>
</file>

<file path=ppt/ink/ink16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18:43.973"/>
    </inkml:context>
    <inkml:brush xml:id="br0">
      <inkml:brushProperty name="width" value="0.05" units="cm"/>
      <inkml:brushProperty name="height" value="0.05" units="cm"/>
    </inkml:brush>
  </inkml:definitions>
  <inkml:trace contextRef="#ctx0" brushRef="#br0">1 0 800,'26'7'11814</inkml:trace>
</inkml:ink>
</file>

<file path=ppt/ink/ink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1:59:04.175"/>
    </inkml:context>
    <inkml:brush xml:id="br0">
      <inkml:brushProperty name="width" value="0.05" units="cm"/>
      <inkml:brushProperty name="height" value="0.05" units="cm"/>
    </inkml:brush>
  </inkml:definitions>
  <inkml:trace contextRef="#ctx0" brushRef="#br0">40 193 1153,'33'0'960,"-10"10"176,-7 7 129,-16 20 48,0 0 79,0 10 1,-23-3-225,7 3-271,-10-3-369,6 13-400,3-30-544,7 0-769,10 0-655,0-16-385</inkml:trace>
  <inkml:trace contextRef="#ctx0" brushRef="#br0" timeOffset="1">498 85 384,'0'-10'656,"0"-7"17,0 7-161,0 0-160,6 0-576,11 3-80,-1 7-112,17-10-112,-6 0 31</inkml:trace>
</inkml:ink>
</file>

<file path=ppt/ink/ink16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18:44.408"/>
    </inkml:context>
    <inkml:brush xml:id="br0">
      <inkml:brushProperty name="width" value="0.05" units="cm"/>
      <inkml:brushProperty name="height" value="0.05" units="cm"/>
    </inkml:brush>
  </inkml:definitions>
  <inkml:trace contextRef="#ctx0" brushRef="#br0">570 200 720,'0'0'6387,"0"36"-5650,-1-36-716,1 1 1,0 0 0,0 0 0,0 0 0,0-1 0,0 1-1,0 0 1,0 0 0,0 0 0,0-1 0,0 1-1,1 0 1,-1 0 0,0-1 0,0 1 0,1 0 0,-1 0-1,1-1 1,-1 1 0,0 0 0,1-1 0,0 1-1,-1 0 1,1-1 0,-1 1 0,1-1 0,-1 1 0,2 0-1,-1-2-5,-1 1 0,1-1 0,0 0 0,-1 1-1,1-1 1,-1 0 0,1 1 0,0-1 0,-1 0-1,0 0 1,1 1 0,-1-1 0,1 0 0,-1 0-1,0 0 1,0 1 0,1-1 0,-1 0 0,0 0-1,0 0 1,0 0 0,0 0 0,0 0 0,0 0-1,0 1 1,0-1 0,-1-1 0,1-12 97,0-1 1,-1 1 0,0 0 0,-6-24-1,5 32-30,-1 0 0,1 0-1,-1 0 1,0 0 0,-1 1-1,1-1 1,-1 1 0,0 0-1,-1 0 1,1 0 0,-1 1-1,-8-7 1,-10-7 203,19 13-247,0 1-1,-1 0 1,0 1-1,0-1 0,0 1 1,0 0-1,0 0 1,-1 0-1,1 1 1,-1 0-1,0 0 1,1 1-1,-1-1 1,0 1-1,-6 0 1,-7 0 88,-1 0-1,1 2 1,0 1 0,-1 0 0,1 1-1,0 1 1,1 1 0,-1 1 0,1 0-1,0 1 1,0 1 0,-23 15-1,30-16-78,0 1 0,1-1-1,0 2 1,1-1-1,0 1 1,0 1-1,1 0 1,0 0-1,1 1 1,0-1-1,1 2 1,0-1 0,0 1-1,1 0 1,1 0-1,0 0 1,1 0-1,0 1 1,-1 21-1,3-21-37,0 0-1,1 1 0,1-1 0,0 0 0,1 0 0,1 0 0,0 0 0,0-1 0,1 1 1,1-1-1,0 0 0,1 0 0,0-1 0,1 1 0,13 16 0,-7-13-277,1 0 0,1-2 0,0 0 0,0 0 0,2-1 0,-1-1 0,1-1 0,1-1 0,34 14 0,-39-18-216,1-1-1,0 0 1,0-1 0,0 0 0,0-1 0,0-1-1,0 0 1,0-1 0,1-1 0,-1 0 0,0-1-1,0 0 1,0-1 0,0-1 0,15-6-1,27-16-1374</inkml:trace>
</inkml:ink>
</file>

<file path=ppt/ink/ink16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18:44.776"/>
    </inkml:context>
    <inkml:brush xml:id="br0">
      <inkml:brushProperty name="width" value="0.05" units="cm"/>
      <inkml:brushProperty name="height" value="0.05" units="cm"/>
    </inkml:brush>
  </inkml:definitions>
  <inkml:trace contextRef="#ctx0" brushRef="#br0">169 17 896,'-12'-5'554,"-23"-6"1143,34 11-1630,-1 0 1,0 0-1,1 0 1,-1 1-1,0-1 1,1 0-1,-1 1 1,1-1-1,-1 1 1,1 0-1,-1-1 1,1 1-1,0 0 1,-1 0-1,1 0 0,0 0 1,0 0-1,0 0 1,-1 1-1,1-1 1,-1 3-1,-9 12 126,0 1 0,2 0 0,0 1-1,1 0 1,0 1 0,2 0 0,0 0-1,1 0 1,-4 35 0,3 15 862,4 102 1,3-95-863,-1 433-3477,1-493 2758,0 0 0,1 0 1,1-1-1,0 1 1,9 22-1,-11-35-442</inkml:trace>
</inkml:ink>
</file>

<file path=ppt/ink/ink16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18:45.137"/>
    </inkml:context>
    <inkml:brush xml:id="br0">
      <inkml:brushProperty name="width" value="0.05" units="cm"/>
      <inkml:brushProperty name="height" value="0.05" units="cm"/>
    </inkml:brush>
  </inkml:definitions>
  <inkml:trace contextRef="#ctx0" brushRef="#br0">67 94 176,'2'0'93,"-1"-1"0,0 1 0,1 0 0,-1 0-1,1 0 1,-1 0 0,0 0 0,1 0 0,-1 1 0,0-1 0,1 0 0,-1 1-1,0-1 1,1 1 0,1 0 0,1 5 52,0-1 0,-1 1 0,0 0 0,0 0 0,0 0 0,0 1 0,-1-1 0,0 1 0,-1-1 0,2 13 0,-1 71 800,-3-51-708,1-37-223,0 0 0,-1-1 0,1 1 0,-1 0 0,1 0 0,-1-1-1,0 1 1,0-1 0,1 1 0,-1 0 0,0-1 0,-1 1 0,1-1-1,0 0 1,0 1 0,-1-1 0,1 0 0,0 0 0,-1 0 0,1 0-1,-1 0 1,0 0 0,1 0 0,-1-1 0,0 1 0,1 0 0,-1-1-1,-2 1 1,2 0-19,-1-1-1,1 1 0,0-1 0,0 0 1,-1 0-1,1 1 0,0-1 0,-1-1 0,1 1 1,0 0-1,0 0 0,-1-1 0,1 0 1,0 1-1,0-1 0,0 0 0,0 0 1,-1 0-1,1 0 0,1 0 0,-1-1 1,-3-1-1,1-3-55,0 0 1,1 0-1,-1 0 1,1 0-1,0-1 0,1 1 1,-1-1-1,1 0 1,1 0-1,-1 0 0,1 0 1,0-7-1,-1-17-152,5-46 0,-1 22 48,-3 52 159,1 0 1,0 1-1,0-1 1,0 0-1,0 0 1,0 0-1,1 0 1,-1 1-1,1-1 1,0 0 0,0 0-1,0 1 1,0-1-1,0 1 1,1-1-1,-1 1 1,1-1-1,0 1 1,-1 0-1,1 0 1,0 0 0,0 0-1,1 0 1,-1 0-1,0 0 1,1 1-1,-1-1 1,0 1-1,1 0 1,0-1 0,-1 1-1,1 1 1,0-1-1,0 0 1,-1 1-1,1-1 1,0 1-1,0 0 1,0 0-1,0 0 1,0 0 0,-1 0-1,1 1 1,0-1-1,5 3 1,-4-2 17,-1 1 0,1-1 1,-1 1-1,1 0 0,-1 0 0,0 1 1,0-1-1,0 1 0,0-1 0,0 1 1,-1 0-1,1 0 0,-1 0 0,0 1 1,1-1-1,2 7 0,27 70 471,-23-54-187,-6-19-262,0 2 45,1 0 1,-1 0 0,2-1-1,7 13 1,-11-19-109,1 0-1,0 0 0,0 0 1,0 0-1,0 0 0,0-1 1,0 1-1,0-1 1,1 1-1,-1-1 0,0 0 1,1 0-1,-1 0 1,1 0-1,0 0 0,-1 0 1,1-1-1,0 1 1,-1-1-1,5 0 0,0 0-186,-5 1 94,1-1 1,-1 0-1,1 0 0,-1 0 1,0-1-1,1 1 0,-1 0 1,1-1-1,-1 0 1,0 1-1,1-1 0,-1 0 1,0 0-1,4-3 1,11-14-643</inkml:trace>
</inkml:ink>
</file>

<file path=ppt/ink/ink16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18:45.457"/>
    </inkml:context>
    <inkml:brush xml:id="br0">
      <inkml:brushProperty name="width" value="0.05" units="cm"/>
      <inkml:brushProperty name="height" value="0.05" units="cm"/>
    </inkml:brush>
  </inkml:definitions>
  <inkml:trace contextRef="#ctx0" brushRef="#br0">15 37 672,'-6'-6'380,"0"1"1049,6 11 60,2 17-1038,-4 24 424,1-31-771,0 0-1,1 0 0,0 0 1,1 0-1,1 0 1,1 0-1,0-1 0,10 28 1,-11-37-96,19 29 105,-21-34-109,1 0 0,-1 0 0,1-1 0,-1 1 0,1 0 0,0-1 0,-1 1 0,1-1 0,0 1 0,0-1 0,0 1 1,-1-1-1,1 1 0,0-1 0,0 0 0,0 1 0,0-1 0,0 0 0,-1 0 0,1 0 0,0 0 0,0 0 0,0 0 0,0 0 0,0 0 0,0 0 0,0 0 0,0 0 0,0 0 0,-1-1 0,1 1 0,0 0 0,0-1 0,0 1 0,0-1 0,-1 1 1,1-1-1,0 1 0,1-2 0,9-11 1,1 0 0,-2 0 0,0-2 0,0 1 0,-2-1 0,0 0 1,12-31-1,-12 25-554,1 1 1,1 1-1,1-1 1,1 2 0,15-20-1,-12 18-777,-4 3-592</inkml:trace>
</inkml:ink>
</file>

<file path=ppt/ink/ink16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18:45.774"/>
    </inkml:context>
    <inkml:brush xml:id="br0">
      <inkml:brushProperty name="width" value="0.05" units="cm"/>
      <inkml:brushProperty name="height" value="0.05" units="cm"/>
    </inkml:brush>
  </inkml:definitions>
  <inkml:trace contextRef="#ctx0" brushRef="#br0">0 148 784,'0'120'5920,"1"-118"-5831,0-1-1,0 1 1,0-1-1,0 0 1,0 1-1,0-1 0,0 0 1,0 0-1,1 0 1,-1 0-1,0 0 1,1 0-1,-1 0 0,0 0 1,1-1-1,-1 1 1,1 0-1,0-1 1,-1 1-1,1-1 1,-1 0-1,1 1 0,0-1 1,-1 0-1,1 0 1,0 0-1,-1 0 1,4-1-1,3 1-25,-1 1-1,1-2 1,0 1-1,0-1 1,14-4-1,-4-4-230,-1 0 0,0-1-1,-1 0 1,0-2 0,20-17-1,-26 20 64,0 1 64,0-1 1,-1 0-1,0-1 0,-1 0 0,0 0 0,-1-1 0,0 0 1,0-1-1,-1 1 0,-1-1 0,0 0 0,5-18 0,-10 28 50,1 1 0,-1-1 0,0 1 0,0-1 0,-1 1 0,1 0 0,0-1 0,0 1 0,-1-1 0,1 1 0,-1 0 0,1-1 0,-1 1 0,1 0 0,-1 0 0,0-1 0,0 1 0,1 0 0,-1 0 0,0 0 0,0 0 0,0 0 0,0 0 0,-1 0 0,1 0 0,0 1 0,0-1 0,0 0 0,-1 1 0,1-1 0,0 0 0,-1 1 0,1 0 0,-1-1 1,1 1-1,0 0 0,-1 0 0,1 0 0,-1 0 0,-1 0 0,-6-1 0,-1 1 0,1 0 0,0 1 0,-1 0 0,-8 2 1,-10 5-605,0 2 0,1 1 0,0 1 0,-24 16 1,36-20-98,-26 13-1376</inkml:trace>
</inkml:ink>
</file>

<file path=ppt/ink/ink16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18:31.989"/>
    </inkml:context>
    <inkml:brush xml:id="br0">
      <inkml:brushProperty name="width" value="0.05" units="cm"/>
      <inkml:brushProperty name="height" value="0.05" units="cm"/>
    </inkml:brush>
  </inkml:definitions>
  <inkml:trace contextRef="#ctx0" brushRef="#br0">86 54 432,'-13'-8'380,"11"8"-301,1-1-1,-1 1 1,1-1 0,-1 0-1,1 1 1,0-1 0,-1 0-1,1 0 1,0 0 0,0 0-1,0 0 1,-1 0 0,1-1-1,0 1 1,0 0 0,1 0-1,-1-1 1,0 1 0,0-1-1,1 1 1,-1 0 0,1-1-1,-1-1 1,0 2-2,1 0 0,-1 1 0,1-1 0,-1 0 1,1 1-1,-1-1 0,1 1 0,-1-1 0,1 1 0,-1-1 0,0 1 0,1 0 1,-1-1-1,0 1 0,1 0 0,-1-1 0,0 1 0,0 0 0,1 0 0,-1 0 1,0 0-1,0-1 0,1 1 0,-1 0 0,0 0 0,0 1 0,1-1 0,-1 0 1,0 0-1,0 0 0,-1 1 0,2-1 202,-1 0 1,0 1-1,0-1 0,1 0 0,-1 0 1,0 0-1,0 0 0,0 0 1,1 0-1,-1 0 0,0 0 1,0 0-1,0 0 0,1 0 1,-1-1-1,0 1 0,0 0 1,0 0-1,1-1 0,-1 1 0,0-1 1,1 1-1,-1-1 0,0 1 1,1-1-1,-1 1 0,1-1 1,-1 1-1,1-1 0,-1 0 1,1 1-1,-1-2 0,25 0 113,71 2-329,0 4-1,107 19 0,544 78 21,-136-84-758,-507-17-374,-104 18-591,0-17 1533,-1 0 1,1 0-1,0 0 0,-1 0 1,1 0-1,-1 0 1,1-1-1,-1 1 1,1 0-1,-1-1 1,0 0-1,1 1 1,-1-1-1,0 0 0,1 0 1,-1 1-1,0-1 1,-1-1-1,-14 3-718,1 3-214,0-1 0,-1-1-1,1-1 1,-33 1-1,-4-3-595</inkml:trace>
</inkml:ink>
</file>

<file path=ppt/ink/ink16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18:33.336"/>
    </inkml:context>
    <inkml:brush xml:id="br0">
      <inkml:brushProperty name="width" value="0.05" units="cm"/>
      <inkml:brushProperty name="height" value="0.05" units="cm"/>
    </inkml:brush>
  </inkml:definitions>
  <inkml:trace contextRef="#ctx0" brushRef="#br0">0 0 96,'0'0'1057,"17"37"1485,-17-35-2490,0 0 0,0 0 0,1 0 0,-1 0 0,1 0 0,-1 0 0,1 0 0,0 0 0,0 0 0,0 0 0,0-1 1,0 1-1,0 0 0,0-1 0,0 1 0,1-1 0,-1 1 0,1-1 0,-1 1 0,1-1 0,0 0 0,-1 0 0,3 1 0,1 0 20,-1 0 0,1 0 0,-1 0 0,1-1 0,0 0 0,0 0 0,-1 0 0,1 0 0,7-1 0,-6 1-21,0 0 1,0 0 0,1 0-1,-1 1 1,0 0-1,0 0 1,-1 1-1,8 3 1,29 11 162,-33-16-174,0 1 0,0 1 0,-1-1 0,1 1 0,-1 1 0,14 7 0,5-3 7,-24-8-40,0 1 0,0-1 0,0 1 0,0 0-1,0 0 1,0 0 0,0 0 0,-1 1 0,1-1 0,3 3-1,2 2 20,1-1-1,1 1 1,-1-2-1,1 1 1,0-1-1,0-1 1,0 0-1,0 0 0,1-1 1,-1 0-1,1-1 1,18 0-1,-16 1-15,0-1 0,0 1 0,-1 1 0,16 5 0,20 5 4,-1-4-5,1-2 0,84 2 0,82-9 18,-197 1-30,-1 1 1,0 1 0,20 5-1,-20-4 9,1-1 0,-1 0-1,20 0 1,-31-2-5,0-1-1,0 1 1,0-1-1,0 1 1,-1 1-1,1-1 1,6 3 0,-6-2 0,-1 0 0,1 0 0,0-1 0,0 0 0,0 0 0,0 0 0,7 0 0,136 5-46,-1 15 34,372-21 89,-517 0 2,-2-11-70,1 6 38,-1-1-1,0 1 0,0-1 1,0 1-1,0-1 0,-1 1 1,-2-9-1,-98-26 188,82 36-231,16 3-4,-1 1-1,1-1 1,-1 0 0,1 0 0,-1 0 0,1 0 0,0-1 0,-1 1 0,-2-3 0,4 2-54,-6 2 251,4 0-1654</inkml:trace>
</inkml:ink>
</file>

<file path=ppt/ink/ink16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18:35.583"/>
    </inkml:context>
    <inkml:brush xml:id="br0">
      <inkml:brushProperty name="width" value="0.05" units="cm"/>
      <inkml:brushProperty name="height" value="0.05" units="cm"/>
    </inkml:brush>
  </inkml:definitions>
  <inkml:trace contextRef="#ctx0" brushRef="#br0">0 63 16,'8'-4'127,"7"-2"5108,-14 6-5226,-1 1 0,0-1-1,1 0 1,-1 0-1,0 0 1,1 0 0,-1 0-1,1 0 1,-1 0 0,0 0-1,1 0 1,-1 0-1,1 0 1,-1 0 0,0 0-1,1 0 1,-1-1-1,0 1 1,1 0 0,-1 0-1,0 0 1,1-1-1,-1 1 1,0 0 0,1 0-1,-1-1 1,0 1-1,0 0 1,1 0 0,-1-1-1,0 1 1,0 0-1,1-1 1,-1 1 0,0 0-1,0-1 1,0 0-1,14-12 38,-14 13-45,3-2 21,0 0-1,0 0 1,0 0 0,0 0 0,0 1-1,1 0 1,-1-1 0,0 1-1,1 0 1,-1 1 0,1-1 0,-1 1-1,7-1 1,-9 1-46,16-15 4557,-17 23-4259,1 0 0,1 1 0,-1-1 0,1 0-1,4 10 1,-3-9-108,0 0 0,-1 0 0,0 0 0,0 0 0,0 13-1,-2 582 2074,-10-523-2202,-6 10-8,9 103 33,-9-30-9,15-144-59,-1 0 0,-8 34 0,5-34-1,2 1 1,-3 36 0,3 309 83,-5-312-81,0-5-16,-2 389-76,3 129-437,7-513 542,1 19-63,-10 83 0,5-59-53,5-78 87,-1 0-1,-1 0 1,0-1-1,-2 1 1,-5 19-1,6-26 139,1 0 0,0 0-1,0 0 1,2 16-1,0-5-6061</inkml:trace>
</inkml:ink>
</file>

<file path=ppt/ink/ink16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18:37.584"/>
    </inkml:context>
    <inkml:brush xml:id="br0">
      <inkml:brushProperty name="width" value="0.05" units="cm"/>
      <inkml:brushProperty name="height" value="0.05" units="cm"/>
    </inkml:brush>
  </inkml:definitions>
  <inkml:trace contextRef="#ctx0" brushRef="#br0">112 21 64,'0'0'24,"-26"-2"4197,26 2-4119,0-1 1,0 1 0,0 0 0,-1-1 0,1 1-1,0 0 1,0-1 0,0 1 0,0 0-1,0 0 1,-1-1 0,1 1 0,0 0-1,0 0 1,0-1 0,-1 1 0,1 0 0,0 0-1,0 0 1,-1-1 0,1 1 0,0 0-1,0 0 1,-1 0 0,1 0 0,0 0 0,0 0-1,-1 0 1,1-1 0,0 1 0,-1 0-1,1 0 1,0 0 0,-1 0 0,1 0 0,0 0-1,-1 0 1,1 1 0,-1-1 0,-20 3-1096,17-2 542,1 0 0,-1 0 0,0-1 1,0 1-1,1-1 0,-1 0 0,0 0 0,-5-1 1,-4-8-892,10-1-638</inkml:trace>
</inkml:ink>
</file>

<file path=ppt/ink/ink16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18:39.361"/>
    </inkml:context>
    <inkml:brush xml:id="br0">
      <inkml:brushProperty name="width" value="0.05" units="cm"/>
      <inkml:brushProperty name="height" value="0.05" units="cm"/>
    </inkml:brush>
  </inkml:definitions>
  <inkml:trace contextRef="#ctx0" brushRef="#br0">234 0 464,'0'148'6113,"0"72"-2709,-16-112-2054,16-35-423,1 12 110,-10 88 0,4-106-221,5 102-1,3-58-202,-3-75-440,1 47 159,-3 1-1,-4 0 1,-17 87-1,20-150-247,0 0-1,1 36 1,-1 19 60,-4 5-54,5-53-52,0-1-1,-9 38 1,8-45-1,3-16-29,0 0 1,-1 0-1,1 0 0,-1 0 1,0-1-1,0 1 0,-3 6 1,-1 1-4,1 0 1,1 1 0,0-1 0,0 1-1,1 0 1,-1 20 0,3 80 56,1-53 14,0-26-105,0 4 52,-2-1-1,-1 0 0,-1 0 1,-13 54-1,13-73-28,1 0-1,0 0 1,2 0-1,0 0 1,2 18-1,0 16 67,-2 565 355,0-352-3287,-11-268-1180,-9-15 990,-22-15-2403,26 27 3827</inkml:trace>
</inkml:ink>
</file>

<file path=ppt/ink/ink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1:59:04.506"/>
    </inkml:context>
    <inkml:brush xml:id="br0">
      <inkml:brushProperty name="width" value="0.05" units="cm"/>
      <inkml:brushProperty name="height" value="0.05" units="cm"/>
    </inkml:brush>
  </inkml:definitions>
  <inkml:trace contextRef="#ctx0" brushRef="#br0">400 11 368,'2'-2'125,"0"1"-1,0 0 1,1 0 0,-1 0-1,1 0 1,-1 0 0,1 0-1,0 1 1,-1-1 0,4 1-1,-4 0 792,-19 1 1538,5 5-1814,1-1 0,0 2 0,0-1 0,1 2 0,0-1 0,0 1 1,1 1-1,-14 14 0,3-2 255,1-2-417,1 1-1,1 1 1,1 1 0,0 1-1,2 0 1,-13 29-1,24-46-535,0 0 0,0 1 0,1-1 0,0 0 0,1 1 0,-1-1 0,1 1 0,0 0 0,1-1-1,-1 1 1,1 0 0,1-1 0,-1 1 0,1 0 0,1-1 0,-1 1 0,1-1 0,0 1 0,0-1 0,1 0 0,0 0 0,0 0-1,0 0 1,1 0 0,0-1 0,0 1 0,0-1 0,1 0 0,0-1 0,0 1 0,0-1 0,0 0 0,1 0 0,-1-1 0,1 1-1,0-1 1,0 0 0,13 3 0,-11-3-2,-1 0 0,1 1 0,0 0 0,-1 0 0,0 0 0,0 1 0,9 8 0,-15-12 101,1 0-1,-1 0 1,0 0-1,1 1 1,-1-1-1,0 0 1,0 0-1,0 1 1,0-1 0,0 1-1,-1-1 1,1 1-1,0 0 1,-1-1-1,1 1 1,-1-1-1,1 1 1,-1 0-1,0-1 1,0 1 0,0 0-1,0 0 1,0-1-1,0 1 1,0 0-1,0-1 1,-1 1-1,1 0 1,-1-1 0,1 1-1,-1 0 1,0-1-1,1 1 1,-1-1-1,0 1 1,0-1-1,0 0 1,0 1 0,-2 0-1,-17 18 253,-1-1-1,-1-1 0,-1-1 1,0-1-1,-1-1 1,0-2-1,-35 15 1,30-15-747,22-9-165,0-1-1,0 0 0,0 0 0,-1 0 1,1-1-1,0 0 0,-1-1 0,0 0 1,-7 0-1,15-19-4471,13-7 2989</inkml:trace>
</inkml:ink>
</file>

<file path=ppt/ink/ink16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18:40.746"/>
    </inkml:context>
    <inkml:brush xml:id="br0">
      <inkml:brushProperty name="width" value="0.05" units="cm"/>
      <inkml:brushProperty name="height" value="0.05" units="cm"/>
    </inkml:brush>
  </inkml:definitions>
  <inkml:trace contextRef="#ctx0" brushRef="#br0">80 21 64,'0'-1'7,"0"0"0,1 0 0,-1 1 0,0-1 0,-1 0 0,1 0 0,0 1 1,0-1-1,0 0 0,0 0 0,0 1 0,-1-1 0,1 0 0,0 1 0,-1-1 0,1 0 0,0 1 0,-1-1 0,1 1 0,-1-1 0,1 0 0,-1 1 1,1-1-1,-1 1 0,0-1 0,1 1 0,-1 0 0,0-1 0,1 1 0,-1 0 0,0-1 0,1 1 0,-1 0 0,0 0 0,1 0 0,-2-1 0,1 1 122,-47 0 1004,47 0-759,1 0 0,-1 0-1,1 1 1,-1-1 0,1 0-1,-6 4 4858,6-3-4857,-1-1 0,1 1-1,0-1 1,-1 0 0,1 2-1,-5 19 3863,5 37-2831,1-32 551,2 10-1361,1-1 0,2 0 0,1-1 0,1 0 0,3 0 0,0 0 0,18 32 0,-13-13-280,1-4 178,-1 11-178,-12-50-277,0-1 1,0 1-1,-1-1 0,-1 1 1,1 0-1,-2 0 0,2 16 1,7 20 62,-4-19-95,0-11 25,1 5-100,18-1 139,-17 15-44,-8-28-37,0-6 10,0-1 0,-1 1 0,1 0 1,0-1-1,0 1 0,0-1 0,0 1 0,0 0 0,0-1 0,0 1 0,0-1 0,0 1 0,0 0 1,0-1-1,0 1 0,0 0 0,0-1 0,1 1 0,-1-1 0,0 1 0,0-1 0,1 1 0,-1-1 1,0 1-1,1-1 0,-1 1 0,0-1 0,1 1 0,-1-1 0,1 1 0,-1-1 0,1 0 0,-1 1 1,1-1-1,-1 0 0,1 0 0,-1 1 0,1-1 0,0 0 0,-1 0 0,1 0 0,-1 1 0,1-1 1,0 0-1,-1 0 0,1 0 0,-1 0 0,1 0 0,1-1 0,-1 1-1,-4 16 308,-16-49-23458,18 13 20866</inkml:trace>
</inkml:ink>
</file>

<file path=ppt/ink/ink16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18:41.564"/>
    </inkml:context>
    <inkml:brush xml:id="br0">
      <inkml:brushProperty name="width" value="0.05" units="cm"/>
      <inkml:brushProperty name="height" value="0.05" units="cm"/>
    </inkml:brush>
  </inkml:definitions>
  <inkml:trace contextRef="#ctx0" brushRef="#br0">527 25 80,'11'-21'1134,"-5"18"858,-13 9 3422,-2 15-4795,-8 12 221,-18 10 182,21-25-518,-1-1 1,-25 23-1,21-21-11,-33 41 0,10-10-55,14-16-69,2 1 1,-39 69-1,-31 86-100,34-70-144,59-114-114,0-1 0,1 1 0,0 0 0,0-1 0,1 1 0,0 0 0,-1 9 0,2-13 13,6-38-5909,16-18-600,-21 42 4964</inkml:trace>
</inkml:ink>
</file>

<file path=ppt/ink/ink16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22:15.085"/>
    </inkml:context>
    <inkml:brush xml:id="br0">
      <inkml:brushProperty name="width" value="0.05" units="cm"/>
      <inkml:brushProperty name="height" value="0.05" units="cm"/>
    </inkml:brush>
  </inkml:definitions>
  <inkml:trace contextRef="#ctx0" brushRef="#br0">455 49 1217,'0'0'8,"0"-4"380,0 0 0,0 0 0,0 0 1,0 0-1,-1 0 0,0 0 0,-2-7 1,3 10-220,-1 0 1,0 1-1,1-1 1,-1 0 0,0 1-1,0-1 1,0 1-1,1-1 1,-1 1-1,0-1 1,0 1-1,0-1 1,0 1 0,0 0-1,0-1 1,0 1-1,0 0 1,0 0-1,0 0 1,0 0 0,0 0-1,0 0 1,0 0-1,1 0 1,-1 0-1,0 1 1,0-1-1,0 0 1,0 0 0,0 1-1,0-1 1,0 1-1,0-1 1,0 1-1,1-1 1,-1 1 0,0 0-1,0 0 1,-3 2-8,1 0 1,0 0-1,0 0 1,0 0-1,1 1 1,-1-1-1,1 1 1,0 0-1,0-1 1,0 1-1,0 0 1,1 0-1,-1 0 1,0 5-1,-10 23 685,-21 40 984,-25 84 1,-4 10-10,-10 36 535,16-41-445,36-102-1279,13-36-258,-1-1 0,-1 1 1,-17 31-1,24-51-313,0-1-1,0 1 1,0 0 0,1 0 0,0 0-1,-1 0 1,1 0 0,0 0 0,1 0-1,-1 0 1,0 0 0,1 1 0,0 4-1,0-7 1052,0-5-862,0-4-221,2 1 0,-1-1 1,1 0-1,0 1 0,0 0 1,1-1-1,5-9 1,34-58-74,-24 43 75,7-4 43,0 0 1,3 2 0,0 1 0,2 1-1,40-32 1,3-5-45,62-56 32,-78 75-2,-2-3 0,-2-1 0,47-66 0,-27 11-280,-72 107-274,-60 48-18011,14-8 13909,4-11 2031</inkml:trace>
</inkml:ink>
</file>

<file path=ppt/ink/ink16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22:15.470"/>
    </inkml:context>
    <inkml:brush xml:id="br0">
      <inkml:brushProperty name="width" value="0.05" units="cm"/>
      <inkml:brushProperty name="height" value="0.05" units="cm"/>
    </inkml:brush>
  </inkml:definitions>
  <inkml:trace contextRef="#ctx0" brushRef="#br0">30 1 352,'0'3'190,"-1"0"1,0 0-1,1 0 0,-2 0 0,1 0 0,0 0 1,-1-1-1,1 1 0,-1 0 0,0-1 0,1 1 1,-5 3-1,3-2 18,2-3 11,0 0 0,1 1 0,-1-1 0,0 0 0,1 1 0,-1-1 0,1 1-1,0-1 1,-1 1 0,1-1 0,0 1 0,0-1 0,0 1 0,0 0 0,0-1 0,0 1-1,0-1 1,1 1 0,-1-1 0,1 1 0,-1-1 0,1 1 0,-1-1 0,2 3 0,23 31 3400,-19-26-2725,14 18 2020,2-1 0,37 35 0,54 39 1104,-85-77-3542,-20-15-487,1-1-1,0 0 1,1-1 0,-1 0 0,16 7 0,1-5-2665,4-6-3577,-30-2 5969,1 0 1,0 0 0,-1 0 0,1 0-1,0 0 1,-1 0 0,1 0 0,0-1 0,-1 1-1,1 0 1,-1 0 0,1-1 0,-1 1-1,1 0 1,0-1 0,-1 1 0,1 0-1,-1-1 1,0 1 0,1-1 0,-1 1 0,1-1-1,-1 1 1,1-2 0,2-22-3300,-3 21 2964,0-16-2124</inkml:trace>
</inkml:ink>
</file>

<file path=ppt/ink/ink16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22:15.802"/>
    </inkml:context>
    <inkml:brush xml:id="br0">
      <inkml:brushProperty name="width" value="0.05" units="cm"/>
      <inkml:brushProperty name="height" value="0.05" units="cm"/>
    </inkml:brush>
  </inkml:definitions>
  <inkml:trace contextRef="#ctx0" brushRef="#br0">129 141 176,'1'-10'315,"0"1"-1,1-1 1,0 0-1,0 1 1,1-1-1,5-10 1,-7 17-95,-1 0 0,1 0 0,1 1-1,-1-1 1,0 0 0,1 1 0,-1-1 0,1 1 0,0-1 0,0 1 0,0 0 0,0 0-1,0 0 1,0 0 0,1 0 0,-1 0 0,1 1 0,-1-1 0,1 1 0,0 0 0,-1-1 0,10-13 12798,-19 23-10362,-7 14-2279,1 2-1,1 0 1,1 1-1,1 0 1,2 0-1,0 1 1,2 0-1,0 1 0,-3 49 1,-11 95-49,1-14 80,10-21-206,-6 169-2439,15-305 2091,0 0 1,0 1 0,0-1 0,0 0 0,1 1-1,-1-1 1,0 0 0,0 1 0,0-1-1,0 0 1,0 1 0,0-1 0,0 0 0,0 1-1,0-1 1,0 1 0,0-1 0,0 0 0,-1 1-1,1-1 1,0 0 0,0 1 0,0-1-1,0 0 1,0 1 0,-1-1 0,1 0 0,0 0-1,0 1 1,-1-1 0,1 0 0,0 1-1,0-1 1,-1 0 0,1 0 0,0 0 0,-1 1-1,0-1 1,-8-14-5767,-4-32-793,12 9 3997,-4-8 582</inkml:trace>
</inkml:ink>
</file>

<file path=ppt/ink/ink16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22:16.133"/>
    </inkml:context>
    <inkml:brush xml:id="br0">
      <inkml:brushProperty name="width" value="0.05" units="cm"/>
      <inkml:brushProperty name="height" value="0.05" units="cm"/>
    </inkml:brush>
  </inkml:definitions>
  <inkml:trace contextRef="#ctx0" brushRef="#br0">1 302 336,'-1'-7'185,"1"-1"0,1 1 0,-1 0 0,1-1 0,1 1-1,-1 0 1,1-1 0,0 1 0,1 0 0,0 0 0,0 1 0,5-9 0,-4 10 90,0 1 0,1-1 0,-1 1 0,1-1 0,0 1 0,1 1 0,-1-1 0,1 1 0,-1 0 0,1 0 0,0 0 0,0 1 0,13-3 0,17-8 1229,0-1 1,53-29 0,-61 28-1384,0 1 0,2 1 0,0 2 0,39-10 0,-66 20-202,-1 0-1,1 1 1,0-1-1,0 1 1,0 0 0,0 0-1,-1 0 1,1 0-1,0 0 1,4 1-1,-6 0-68,0 0 0,0-1-1,-1 1 1,1 0 0,0 0-1,0 0 1,0 0 0,-1 0-1,1 0 1,0 0 0,-1 0-1,1 0 1,-1 0 0,1 0-1,-1 1 1,0-1 0,1 0-1,-1 0 1,0 0-1,0 1 1,0-1 0,0 0-1,0 0 1,0 1 0,0 1-1,-1 5-252,0-1 0,-1 1 0,0-1-1,0 1 1,0-1 0,-1 0 0,0 0-1,-1 0 1,1 0 0,-1 0 0,-1-1-1,-4 6 1,-13 15-395</inkml:trace>
</inkml:ink>
</file>

<file path=ppt/ink/ink16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22:16.470"/>
    </inkml:context>
    <inkml:brush xml:id="br0">
      <inkml:brushProperty name="width" value="0.05" units="cm"/>
      <inkml:brushProperty name="height" value="0.05" units="cm"/>
    </inkml:brush>
  </inkml:definitions>
  <inkml:trace contextRef="#ctx0" brushRef="#br0">63 122 976,'-8'7'271,"1"1"0,0 0 0,0 1-1,-11 16 1,16-21-84,0-1-1,0 1 1,0 0 0,1 0-1,-1 0 1,1 0 0,0 0 0,0 0-1,1 0 1,-1 0 0,1 0-1,-1 0 1,2 1 0,-1-1-1,1 5 1,-1-8-101,1 0 0,0-1-1,-1 1 1,1 0 0,0 0 0,0-1-1,-1 1 1,1 0 0,0-1 0,0 1-1,0-1 1,0 1 0,0-1 0,0 0-1,0 1 1,0-1 0,0 0 0,0 0-1,0 1 1,0-1 0,0 0-1,0 0 1,0 0 0,2-1 0,31-1 782,-29 2-638,20-5 10,-1-1 1,0-1 0,0-1 0,-1-1 0,40-21 0,-47 22-200,33-20-464,-2-2 1,47-38-1,-86 62 165,49-34-5273,-48 30 4080</inkml:trace>
</inkml:ink>
</file>

<file path=ppt/ink/ink16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22:16.784"/>
    </inkml:context>
    <inkml:brush xml:id="br0">
      <inkml:brushProperty name="width" value="0.05" units="cm"/>
      <inkml:brushProperty name="height" value="0.05" units="cm"/>
    </inkml:brush>
  </inkml:definitions>
  <inkml:trace contextRef="#ctx0" brushRef="#br0">263 221 768,'0'-22'825,"0"0"0,-2 0 0,-1 0 0,-1 0-1,-6-23 1,9 42-814,-1-4 823,0 0-1,0 1 1,-1-1-1,0 1 1,0-1-1,-5-6 0,7 12-661,1 1-1,-1-1 0,0 0 0,1 1 0,-1-1 1,0 0-1,1 1 0,-1-1 0,0 1 0,0-1 1,0 1-1,0-1 0,1 1 0,-1 0 0,0 0 1,0-1-1,0 1 0,0 0 0,0 0 0,0 0 0,0 0 1,-1 0-1,0 1-39,0-1 0,0 1 0,0 0 0,1 0-1,-1 0 1,0 0 0,0 0 0,1 1 0,-1-1 0,1 0 0,-1 1 0,1-1 0,0 1 0,0 0 0,-2 1 0,-20 30 950,2 2 1,1-1-1,2 2 1,2 1 0,1 0-1,1 1 1,3 0-1,1 1 1,1 0 0,3 1-1,1 0 1,2 0-1,2 45 1,1-78-1083,0 0 0,1-1 0,0 1 0,1 0 0,-1-1 0,1 1 0,1-1 0,-1 1 0,1-1 0,0 0 0,0 0 0,1 0 0,0 0 0,0-1 0,0 0 0,0 0 0,1 0 0,0 0 0,0 0 0,1-1 0,-1 0 0,1 0 0,0-1 0,0 0 0,0 0 0,0 0 0,0-1 0,1 1 0,-1-1 0,1-1 0,9 2 0,4-1 0,0 0 0,0-2 0,-1 0 0,1-1 0,0-1 0,0 0 0,-1-2 0,1 0 0,30-12 0,-25 6 0,0 0 0,0-2 0,-2-1 0,1 0 0,-2-2 0,0-1 0,0 0 0,28-30 0,-48 43-276,1 0-1,-1 0 1,0 0-1,1 0 1,-1 0-1,-1-1 1,1 1-1,0-1 1,-1 0-1,0 1 1,0-1-1,0 0 1,1-5-1,-2 7-237,-1-1-1,1 1 1,0 0 0,0-1-1,-1 1 1,0 0-1,1-1 1,-1 1-1,0 0 1,0 0-1,0 0 1,0 0-1,-1 0 1,1 0-1,0 0 1,-4-3 0,1 1-695,0 1 0,0-1 1,-1 1-1,0 0 1,1 0-1,-1 1 0,0-1 1,-11-2-1,-25-5-2835,10 5-1153</inkml:trace>
</inkml:ink>
</file>

<file path=ppt/ink/ink16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22:17.301"/>
    </inkml:context>
    <inkml:brush xml:id="br0">
      <inkml:brushProperty name="width" value="0.05" units="cm"/>
      <inkml:brushProperty name="height" value="0.05" units="cm"/>
    </inkml:brush>
  </inkml:definitions>
  <inkml:trace contextRef="#ctx0" brushRef="#br0">57 65 768,'4'-5'376,"1"0"-1,-1-1 1,0 1-1,-1-1 0,1 0 1,4-11-1,-1 3 2832,-6 19-2892,0 0 0,0-1 0,0 1 0,-1 0-1,0 0 1,0 0 0,0 0 0,-2 9 0,0 10 389,2 521 4266,0 0-4359,-4-473-1178,3-68 361,1-1 0,0 1-1,-1 0 1,0-1 0,0 1-1,0-1 1,0 1-1,-1-1 1,1 0 0,-1 1-1,0-1 1,0 0 0,0 0-1,0 0 1,-3 2-1,4-4 16,0-1-1,0 1 1,0-1 0,0 0-1,0 1 1,0-1-1,0 0 1,1 0-1,-1 0 1,0 0-1,0 0 1,0 0-1,0 0 1,0 0-1,0 0 1,0 0-1,0-1 1,0 1-1,0 0 1,0-1-1,1 1 1,-1 0-1,0-1 1,0 1 0,0-1-1,0 1 1,1-1-1,-1 0 1,0 1-1,1-1 1,-1 0-1,1 1 1,-2-3-1,-17-28-1491,17 28 1238,-14-33-1073</inkml:trace>
</inkml:ink>
</file>

<file path=ppt/ink/ink16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22:18.350"/>
    </inkml:context>
    <inkml:brush xml:id="br0">
      <inkml:brushProperty name="width" value="0.05" units="cm"/>
      <inkml:brushProperty name="height" value="0.05" units="cm"/>
    </inkml:brush>
  </inkml:definitions>
  <inkml:trace contextRef="#ctx0" brushRef="#br0">415 232 800,'0'-1'50,"-1"1"-1,1 0 0,-1-1 0,1 1 1,-1-1-1,1 1 0,-1-1 0,1 1 1,0-1-1,-1 1 0,1-1 0,0 1 1,0-1-1,-1 1 0,1-1 1,0 0-1,0 1 0,0-1 0,-1 0 1,1 1-1,0-1 0,0 1 0,0-1 1,0 0-1,0 1 0,1-1 0,-1 0 1,0 1-1,0-1 0,0 1 0,0-1 1,1 0-1,-1 1 0,0-1 0,1 1 1,-1-1-1,0 1 0,1-1 0,-1 1 1,1-1-1,-1 1 0,1-1 0,-1 1 1,1 0-1,0-1 0,33-2 1774,-10 2-1888,87-13 534,158-17 241,297-11 165,193-16-744,-521 40-88,87-8 34,-158 14 53,175 10 1,-159 4-8,387-2 405,-569 1-508,0-1-1,0 0 1,0 1-1,0-1 1,0 1-1,0-1 1,0 1 0,-1-1-1,1 1 1,0-1-1,0 1 1,0 0 0,-1-1-1,1 1 1,0 0-1,-1 0 1,1 0-1,-1-1 1,1 1 0,-1 0-1,1 0 1,-1 0-1,0 0 1,1 0-1,-1 0 1,0 0 0,0 0-1,0 0 1,1 0-1,-1 0 1,0 0 0,-1 2-1,1 46 1612,-1-30-1293,4 21-104,1 0 1,2-1 0,17 57-1,2 16-207,-14-59-43,3-1 0,34 86 0,59 96 232,-4-8 878,-83-178-930,10 22 301,-4 2 0,32 132-1,-29-93-374,-20-86-82,-2 1 1,0-1 0,-2 1-1,-1 1 1,0 27 0,-4 99 39,0-151-44,-1 1 0,-1-1 0,1 0 0,0 1 0,-1-1 0,1 0 1,-1 0-1,1 0 0,-1 0 0,0 0 0,0 0 0,0-1 0,0 1 0,-4 2 1,-32 17 31,-17-17 65,0-3 0,-64-5 0,98 3-81,-53-8 77,1-3 1,-107-31-1,42 9 209,-464-56 1425,-329 71 2276,380 44-1631,-50 1 1019,-114-23-150,389-4-893,290-2-2304,35 3-72,0 0 0,0 0 0,0 0 0,0 0 0,0 0 0,0 0 0,1-1 0,-1 1 0,0 0 0,0-1 0,0 1 0,0 0 0,0-1 0,0 1 0,1-1 0,-1 1 0,0-1 0,0 0 0,1 1 0,-1-1 0,0 0 0,1 1 0,-1-1 0,1 0 0,-1 0 0,0-1 0,1 1-832</inkml:trace>
</inkml:ink>
</file>

<file path=ppt/ink/ink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1:59:04.836"/>
    </inkml:context>
    <inkml:brush xml:id="br0">
      <inkml:brushProperty name="width" value="0.05" units="cm"/>
      <inkml:brushProperty name="height" value="0.05" units="cm"/>
    </inkml:brush>
  </inkml:definitions>
  <inkml:trace contextRef="#ctx0" brushRef="#br0">379 163 1505,'79'-102'2721,"-21"42"2273,-58 60-4895,0 0 0,0 0 0,0 0 1,1 0-1,-1 0 0,0 0 0,0 0 0,0 0 0,0 0 0,1 0 0,-1 0 0,0 0 0,0 0 0,0 0 1,0 0-1,0 0 0,1 0 0,-1 0 0,0 0 0,0 0 0,0 0 0,0 0 0,0 0 0,1 1 0,-1-1 0,0 0 1,0 0-1,0 0 0,0 0 0,0 0 0,0 0 0,0 1 0,1-1 0,-1 0 0,0 0 0,0 0 0,0 0 1,0 0-1,0 1 0,0-1 0,0 0 0,0 0 0,0 0 0,0 0 0,0 1 0,0-1 0,0 0 0,0 0 0,0 0 1,0 0-1,0 1 0,0-1 0,2 19 2430,-4 20 148,-3-18-1715,-1 0 0,-1-1 0,-1 0 0,-1 0 0,-13 22 0,-7 16 208,-7 22 95,-112 231 1213,26-39-3824,86-182-2680,2 1-4168,34-90 7891,0 1 1,-1-1-1,1 0 1,-1 0-1,1 0 1,-1 1-1,1-1 1,-1 0-1,1 0 1,-1 0-1,0 0 1,0 0-1,0 0 1,0 0-1,0 0 1,1-1-1,-2 1 1,1 0-1,0 0 0,0-1 1,0 1-1,0-1 1,0 1-1,0-1 1,-1 1-1,1-1 1,0 0-1,0 0 1,-1 1-1,1-1 1,0 0-1,0 0 1,-1 0-1,1 0 1,0-1-1,0 1 1,-1 0-1,1 0 1,0-1-1,0 1 0,-1-1 1,0 0-1,-14-16-1484</inkml:trace>
</inkml:ink>
</file>

<file path=ppt/ink/ink16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22:19.102"/>
    </inkml:context>
    <inkml:brush xml:id="br0">
      <inkml:brushProperty name="width" value="0.05" units="cm"/>
      <inkml:brushProperty name="height" value="0.05" units="cm"/>
    </inkml:brush>
  </inkml:definitions>
  <inkml:trace contextRef="#ctx0" brushRef="#br0">96 995 320,'-3'-2'249,"1"-1"0,-1 1 0,1-1 0,0 0 0,0 0 0,0 0 0,1 0 0,-1 0 0,1 0 0,-1 0 0,1-1 0,0 1 0,0-1 0,1 1 0,-1 0 0,1-1 0,-1-8 2255,1-8 4859,0 8-6313,0-5-207,0 0 1,1 0-1,1 0 0,5-19 0,15-100 1739,-11 60-1952,-4 4-126,-3 0-1,-6-91 1,0 44 1088,2-2-330,-2 118-1742,-1 1 0,1 0 0,0 0 0,-1 1 0,0-1-1,1 0 1,-1 1 0,0 0 0,0-1 0,0 1 0,0 0 0,-4-1 0,-27-5-8486,-4 7-387,36-1 8224,-4-5 339</inkml:trace>
</inkml:ink>
</file>

<file path=ppt/ink/ink16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22:19.717"/>
    </inkml:context>
    <inkml:brush xml:id="br0">
      <inkml:brushProperty name="width" value="0.05" units="cm"/>
      <inkml:brushProperty name="height" value="0.05" units="cm"/>
    </inkml:brush>
  </inkml:definitions>
  <inkml:trace contextRef="#ctx0" brushRef="#br0">129 213 64,'-4'0'117,"-1"-1"0,1 0 0,0 0 0,-1-1 0,1 1 0,0-1 0,0 0 0,-6-3 0,7 2 12,-1 1 1,0 0-1,0 1 0,0-1 1,0 1-1,0 0 0,0 0 1,-5-1-1,8-49 1933,2 30-624,2 26 1752,-2 35-604,-3-29-2183,0 0 0,-1 0-1,-8 19 1,7-21-213,0 1-1,1 0 1,0-1-1,-2 18 1,-6 110 693,11-136-760,18-29-54,9-33-34,-3-1 0,24-94 0,-44 142-31,2-1 125,0-1-1,1 1 0,16-26 0,-16 31 16,-6 7-80,29 12 437,-12 7-294,7 8 207,2-1 1,0-1-1,37 22 1,-3-8-7,68 55 0,-98-79-92,-17-8-578,-26-2-4015,3-3 3180,-1 0 0,1 0 0,0-1 0,0-1 0,0 0 0,0 0 0,-15-8-1,1 1-447,-10 1-584</inkml:trace>
</inkml:ink>
</file>

<file path=ppt/ink/ink16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22:20.898"/>
    </inkml:context>
    <inkml:brush xml:id="br0">
      <inkml:brushProperty name="width" value="0.05" units="cm"/>
      <inkml:brushProperty name="height" value="0.05" units="cm"/>
    </inkml:brush>
  </inkml:definitions>
  <inkml:trace contextRef="#ctx0" brushRef="#br0">1907 267 544,'-7'-6'96,"0"0"0,0 0-1,-1 0 1,0 1-1,1 0 1,-2 0 0,1 1-1,0 0 1,-1 1 0,-10-3-1,-21-11 254,21 9-149,0 1-1,-1 0 1,0 2 0,0 0-1,0 1 1,-22-1 0,-124 1 866,109 4-582,22 2-234,-54 9-1,42-4-108,-29 6 402,-85 28 1,-10 1 399,119-31-534,2 3 0,0 2 0,0 1 0,2 3-1,0 3 1,2 1 0,0 2 0,-69 53-1,95-62-121,0 2 0,2 0-1,0 1 1,-23 35-1,-47 91 974,59-94-1045,18-33-155,2 1-1,0 0 0,1 0 0,1 1 0,0 0 0,2 0 0,1 1 0,0 0 0,2-1 0,0 1 0,2 0 0,0 0 0,2 0 0,7 43 0,-4-51-15,0 0 0,1 0 0,0-1 0,1 0 1,0 0-1,13 16 0,2 1 104,39 37 1,-43-50-117,1 0 1,1-1-1,1-1 1,0-1-1,1-1 1,0-1-1,1-1 1,43 15-1,8-4-19,116 19 0,-149-34-22,37 3 18,1-3 1,109-5-1,-118-2-31,38-5 24,0-5 1,-1-4 0,0-6-1,104-32 1,-36-5-15,-101 31 8,-17 3 48,85-47 1,-60 28-43,-68 34 3,0 0 0,0-1 0,-1 0-1,0-1 1,-1 0 0,0-1 0,0-1 0,-2 0 0,1-1 0,-1 1 0,-1-2 0,0 0 0,-1 0 0,-1 0 0,0-1 0,-1 0 0,-1 0 0,0-1 0,-1 1 0,4-31 0,-2-225-314,-6 201 295,-1 53 14,-1 0 0,-1 0 1,0 0-1,-1 0 0,-1 1 0,0 0 0,-1 0 1,-1 0-1,-1 1 0,0 0 0,-1 0 0,-12-15 1,2 5-4,0 2 1,-2 0 0,-1 1 0,-1 1-1,-49-34 1,9 14-727,-1 3 0,-2 3 0,-131-50 0,143 67 94,-1 2-1,-1 3 1,0 3 0,0 2-1,-100-2 1,105 11-746,0 2-1,1 2 1,-54 13 0,21 2-324</inkml:trace>
</inkml:ink>
</file>

<file path=ppt/ink/ink16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22:21.745"/>
    </inkml:context>
    <inkml:brush xml:id="br0">
      <inkml:brushProperty name="width" value="0.05" units="cm"/>
      <inkml:brushProperty name="height" value="0.05" units="cm"/>
    </inkml:brush>
  </inkml:definitions>
  <inkml:trace contextRef="#ctx0" brushRef="#br0">98 40 464,'0'-8'615,"1"6"-433,-1 0 1,0 0-1,0 0 1,1 1-1,-1-1 1,0 0-1,0 0 1,-1 0-1,1 0 1,0 1-1,-1-1 1,1 0-1,-1 0 1,1 0-1,-1 1 1,0-1-1,-8 1 7596,4 15-5829,5 132 3942,0 73-4056,9-148-1041,-4-43-4589,-9-48-13612,2 16 17358,0 0 0,0 0 1,-1 0-1,1 0 0,-1 1 0,0-1 0,-5-4 0,-45-43 2244,51 49-2013,1 2-63,0-1-1,0 1 1,1 0 0,-1-1-1,1 1 1,-1-1 0,0 0-1,1 1 1,-1-1-1,1 1 1,-1-1 0,1 0-1,0 1 1,-1-1 0,1 0-1,0 0 1,-1 1-1,1-1 1,0 0 0,0 0-1,0 1 1,0-1 0,-1 0-1,1 0 1,1-1-1,15-6 3195,39 7 600,-45 1-4229,25-3 157,-1-1 1,0-2-1,0-2 0,0-1 0,59-25 1,-61 20-968,-1-2 0,0-1 0,34-26 0,-61 41 1095,-1 0 0,1 1 0,0-1 0,0 1 0,0 0 0,0 0 0,0 0-1,0 1 1,0-1 0,0 1 0,1 0 0,7 1 0,0-1 590,-10 21 970,-2-10-1086,2-1 0,-1 0 1,2 0-1,-1 0 1,1 0-1,5 10 1,11 45 485,-1-5-872,-18-60-98,0 0 1,0 0 0,0 0-1,0 1 1,0-1 0,0 0 0,0 0-1,0 0 1,0 1 0,0-1-1,0 0 1,0 0 0,0 0 0,0 0-1,0 1 1,1-1 0,-1 0-1,0 0 1,0 0 0,0 0 0,0 0-1,0 1 1,1-1 0,-1 0-1,0 0 1,0 0 0,0 0 0,0 0-1,1 0 1,-1 0 0,0 0-1,0 0 1,0 0 0,1 1 0,-1-1-1,0 0 1,0 0 0,0 0-1,1 0 1,-1 0 0,0-1 0,0 1-1,0 0 1,1 0 0,-1 0 0,0 0-1,0 0 1,0 0 0,1 0-1,-1 0 1,0 0 0,0 0 0,0-1-1,0 1 1,0 0 0,1 0-1,-1 0 1,0 0 0,0 0 0,0-1-1,0 1 1,0 0 0,0 0-1,0 0 1,1-1 0,9-9-3208,1-6 844,-9-4 280</inkml:trace>
</inkml:ink>
</file>

<file path=ppt/ink/ink16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22:22.093"/>
    </inkml:context>
    <inkml:brush xml:id="br0">
      <inkml:brushProperty name="width" value="0.05" units="cm"/>
      <inkml:brushProperty name="height" value="0.05" units="cm"/>
    </inkml:brush>
  </inkml:definitions>
  <inkml:trace contextRef="#ctx0" brushRef="#br0">33 75 640,'-16'-10'865,"9"-7"1424,-3 7-977,10 0 1250,0 3-2482,0-3-673,0 0-783,17 10-1842</inkml:trace>
</inkml:ink>
</file>

<file path=ppt/ink/ink16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22:22.793"/>
    </inkml:context>
    <inkml:brush xml:id="br0">
      <inkml:brushProperty name="width" value="0.05" units="cm"/>
      <inkml:brushProperty name="height" value="0.05" units="cm"/>
    </inkml:brush>
  </inkml:definitions>
  <inkml:trace contextRef="#ctx0" brushRef="#br0">34 422 736,'0'27'6790,"3"-27"-6473,-1 0 1,0 0-1,1-1 0,-1 1 0,0-1 1,0 1-1,1-1 0,-1 0 0,0 0 1,0 0-1,3-2 0,14-15-150,-1-1-1,-1-1 1,0 0-1,-2-2 1,-1 0 0,23-44-1,-35 60-168,-1 0-1,1 0 0,-1 0 1,0 0-1,0-1 1,-1 1-1,1 0 1,-2-8-1,1 1 31,0 12-25,0 1-1,0 0 1,0-1-1,0 1 1,0-1-1,0 1 1,0-1-1,0 1 0,0-1 1,0 1-1,-1-1 1,1 1-1,0-1 1,0 1-1,0-1 1,-1 1-1,1-1 0,0 1 1,0 0-1,-1-1 1,1 1-1,0 0 1,-1-1-1,1 1 1,-1 0-1,1-1 0,0 1 1,-1 0-1,1 0 1,-1-1-1,1 1 1,-1 0-1,0 0 1,-18 4 152,14-1-104,1-1-1,-1 1 1,1 0-1,0 0 1,0 0-1,-5 6 1,-3 7 94,-14 17 186,-40 66 0,60-86-319,0-1 0,0 1 0,1 0 0,1 0 0,0 0 1,1 0-1,1 1 0,0 0 0,-1 21 0,3-21 78,2 13-759,-2-27 602,0 1 0,1 0 0,-1-1 0,1 1 0,-1-1 0,1 1 0,0-1 0,-1 1 0,1-1 0,0 1 0,-1-1 0,1 0 0,0 1 0,-1-1 0,1 0 0,0 0 0,0 0 0,-1 1 0,1-1 0,0 0 0,0 0 0,-1 0 0,1 0 0,0 0 0,0 0 0,0 0 0,-1 0 0,1-1 0,0 1 0,0 0 0,-1 0 0,2-1-1,6-2-402,-1 1-1,1-1 1,-1-1-1,0 0 1,0 0-1,0 0 1,-1 0-1,0-1 1,1 0-1,-2-1 1,1 1-1,8-12 1,5-8-592,30-52 0,-30 46 784,-12 16 270,1 0 0,-2 0 0,8-27 0,5-11 888,-12 34-219,0 5 1960,5 39-484,7 41-105,18 112 1,-36-167-2006,0-1-36,-1-9 3,0 0-1,-1 0 1,1 0-1,0-1 0,0 1 1,0 0-1,0 0 1,0 0-1,0 0 0,0-1 1,0 1-1,0 0 1,0 0-1,0 0 0,0-1 1,1 1-1,-1 0 1,0 0-1,1-1 0,-1 1 1,0 0-1,1 0 1,-1-1-1,1 1 0,-1 0 1,1-1-1,0 1 1,-1-1-1,1 1 0,0-1 1,-1 1-1,1-1 0,0 1 1,-1-1-1,1 0 1,0 1-1,0-1 0,-1 0 1,1 0-1,0 1 1,0-1-1,0 0 0,-1 0 1,1 0-1,0 0 1,0 0-1,0 0 0,0 0 1,-1-1-1,1 1 1,0 0-1,0 0 0,1-1 1,3-2-138,0-1 0,1 0 0,-1 0 0,-1 0-1,1-1 1,-1 0 0,0 1 0,0-2 0,0 1 0,-1 0 0,1-1 0,4-10 0,9-12-323,46-79-403,-44 77 838,24-50 0,-40 69 85,-3 11-38,0-1 1,0 1-1,0-1 0,0 1 1,0-1-1,0 1 0,0 0 1,0-1-1,0 1 1,0-1-1,0 1 0,0-1 1,0 1-1,0-1 0,1 1 1,-1 0-1,0-1 0,0 1 1,1 0-1,-1-1 0,0 1 1,0 0-1,1-1 0,-1 1 1,0 0-1,1-1 0,-1 1 1,0 0-1,1 0 1,-1-1-1,1 1 0,-1 0 1,0 0-1,1 0 0,-1 0 1,1 0-1,-1-1 0,1 1 1,-1 0-1,1 0 0,-1 0 1,0 0-1,1 0 0,-1 0 1,1 0-1,-1 1 0,1-1 1,-1 0-1,1 0 1,-1 0-1,0 0 0,1 1 1,-1-1-1,0 0 0,1 0 1,-1 1-1,1-1 0,-1 0 1,0 0-1,1 1 0,-1-1 1,0 0-1,1 2 0,3 0 157,1 1 0,0-1-1,0 0 1,0 0 0,0-1-1,0 1 1,0-1-1,7 0 1,-10 0-156,-1-1-1,1 0 1,-1 0 0,1 0-1,-1 0 1,1 0-1,-1 0 1,1-1 0,-1 1-1,0 0 1,1-1 0,-1 1-1,1-1 1,-1 1 0,0-1-1,0 0 1,1 0 0,-1 1-1,0-1 1,0 0-1,0 0 1,0 0 0,0 0-1,0 0 1,0-1 0,0 1-1,0 0 1,0 0 0,-1-1-1,1 1 1,-1 0 0,1-1-1,-1 1 1,1-1-1,-1-1 1,17-53-66,-14 47 327,1-1 1,-1 1-1,-1-1 1,0 1-1,-1-1 0,1-14 1,-34 22 2371,28 4-2504,1-1 0,0 0 0,1 1 1,-1 0-1,0-1 0,0 1 0,1 0 1,-1 0-1,1 1 0,-1-1 0,1 1 0,-4 4 1,-24 37 655,6 29-163,22-66-586,1-1 1,-1 0 0,2 1 0,-1-1-1,1 1 1,0 0 0,0-1 0,2 9-1,-1 9 125,0-13-146,1-1 0,0 0 1,0 0-1,1 0 0,0 0 1,1-1-1,0 1 0,1-1 0,0 0 1,0 0-1,12 15 0,1 3-225,-17-26 42,0 1-1,0 0 1,1-1-1,-1 1 1,1-1-1,-1 0 1,1 1 0,-1-1-1,1 0 1,0 0-1,0 0 1,0 0-1,-1 0 1,1-1 0,0 1-1,0-1 1,0 1-1,0-1 1,0 1-1,0-1 1,0 0 0,0 0-1,0 0 1,0 0-1,0 0 1,0-1-1,0 1 1,0-1-1,0 1 1,0-1 0,0 0-1,0 1 1,0-1-1,0 0 1,-1 0-1,1-1 1,2-1 0,2 0-557,-1-1 1,1-1-1,-1 1 1,0 0 0,-1-1-1,1 0 1,-1-1-1,0 1 1,0-1 0,6-11-1,15-37-3367,-9 24 2443</inkml:trace>
</inkml:ink>
</file>

<file path=ppt/ink/ink16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22:24.508"/>
    </inkml:context>
    <inkml:brush xml:id="br0">
      <inkml:brushProperty name="width" value="0.05" units="cm"/>
      <inkml:brushProperty name="height" value="0.05" units="cm"/>
    </inkml:brush>
  </inkml:definitions>
  <inkml:trace contextRef="#ctx0" brushRef="#br0">588 2681 160,'-6'-4'10200,"5"4"-10049,2-46 2092,2 0 0,9-51 0,-7 58-1930,-2-1 0,-3-62-1,-1 43-244,-3-20-3,-5 0 0,-26-117 1,5 39 122,-26-145 535,26 63-179,11 21-496,8 119-83,11 97 78,0-36-150,0-800 1161,0 837-755,-20 2 61,15 17-326,5-11-33,-72 149 207,40-90-94,-68 101 0,58-101-121,-10 3 88,38-53-68,0 1 0,-18 31 0,17-27-67,4-7 38,11-12 44,4-4 36,14-18-62,0 0 1,-1-1 0,-2-1-1,20-33 1,16-36 32,17-27-249,-20 31 171,-34 58 16,27-39 1,-37 62 52,-1 2-30,0-1 0,0 1 0,0 0 0,0 0 0,1 1 0,0-1 0,8-5 0,-10 8 5,0 0 1,-1 0 0,1 1 0,0-1 0,0 1 0,1 0 0,-1-1 0,0 1 0,0 0 0,0 0 0,0 1-1,0-1 1,0 0 0,0 0 0,0 1 0,0 0 0,0-1 0,0 1 0,0 0 0,0 0 0,-1 0-1,1 0 1,0 0 0,-1 0 0,3 2 0,42 27 379,-27-19-28,-1 0 0,0 2-1,0 0 1,28 30 0,13 19 507,-33-36 118,42 55-1,-34-49 2071,-26-28-1107,-23-22-1069,10 12-872,-1 1 0,1 0 0,-1 0 0,0 0 0,0 1 0,0 0 0,0 0 0,-1 0 0,0 1 0,0 0 0,0 0 0,0 1 0,0 0 0,0 0 0,-1 1 0,1 0 0,-11-1 0,15 3-303,0-1 0,-1 0 0,1 1 0,0 0 0,0-1 1,-1 1-1,1 1 0,0-1 0,0 0 0,0 1 0,0-1 0,1 1 0,-1 0 0,0 0 0,1 0 0,-1 0 0,1 1 1,0-1-1,-1 1 0,1-1 0,0 1 0,-1 3 0,-5 8-2631,1 0 1,1 0-1,-8 25 1,1-3-283,-3 6-1375</inkml:trace>
</inkml:ink>
</file>

<file path=ppt/ink/ink16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22:27.725"/>
    </inkml:context>
    <inkml:brush xml:id="br0">
      <inkml:brushProperty name="width" value="0.05" units="cm"/>
      <inkml:brushProperty name="height" value="0.05" units="cm"/>
    </inkml:brush>
  </inkml:definitions>
  <inkml:trace contextRef="#ctx0" brushRef="#br0">50 136 256,'-20'0'13833,"-10"0"3887,40-2-16762,56-10-958,118-7 0,26 14 0,170-11 0,-186 2 0,63-9 0,-81 7 0,-143 13 41,61 3 0,-15 2-673,-104-2-15024,20 0 13323,-4 0-83,6 0 1841,0 0 1,-1 0-1,1 0 0,0 0 0,0-1 0,0 1 0,0-1 0,0 0 1,-1 1-1,1-2 0,0 1 0,1 0 0,-6-4 0,-17-10-1332</inkml:trace>
</inkml:ink>
</file>

<file path=ppt/ink/ink16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22:28.089"/>
    </inkml:context>
    <inkml:brush xml:id="br0">
      <inkml:brushProperty name="width" value="0.05" units="cm"/>
      <inkml:brushProperty name="height" value="0.05" units="cm"/>
    </inkml:brush>
  </inkml:definitions>
  <inkml:trace contextRef="#ctx0" brushRef="#br0">300 149 656,'-15'-11'650,"-1"2"0,0 0 0,-1 1 0,-34-11 0,32 12 261,-1-1 0,1 0 0,-24-15 0,-41-24 14885,91 55-13552,14 12-1731,7-6-119,0-1 0,1-1 0,1-2 1,-1-1-1,2-1 0,37 5 0,-8-1-219,-32-5-159,6-1 1,0 2 0,-1 2 0,0 1 0,44 21 1,-74-31 23,0 1 0,0-1 1,-1 1-1,1 0 0,0-1 1,-1 1-1,0 0 0,1 1 1,-1-1-1,0 0 0,0 1 0,0-1 1,0 1-1,0 0 0,-1 0 1,1-1-1,-1 1 0,0 0 1,0 0-1,0 0 0,0 0 1,-1 1-1,1-1 0,-1 0 1,1 0-1,-1 0 0,0 1 0,-1-1 1,1 0-1,0 0 0,-1 0 1,0 0-1,0 0 0,-1 5 1,-3 2 157,0 0 1,-1 0 0,0-1 0,0 0 0,-1 0-1,0-1 1,-1 1 0,-13 10 0,-3 2-145,-1-1 0,-1-2-1,-1 0 1,0-2 0,-1-1 0,-46 18 0,-4 1-591</inkml:trace>
</inkml:ink>
</file>

<file path=ppt/ink/ink16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22:29.207"/>
    </inkml:context>
    <inkml:brush xml:id="br0">
      <inkml:brushProperty name="width" value="0.05" units="cm"/>
      <inkml:brushProperty name="height" value="0.05" units="cm"/>
    </inkml:brush>
  </inkml:definitions>
  <inkml:trace contextRef="#ctx0" brushRef="#br0">30 487 304,'-11'9'5587,"11"-4"-1944,25-5-476,42-16-2107,-66 15-988,263-84 1678,-226 70-1734,-1-2 0,-1-1 0,-1-2 0,61-45 0,-87 57-11,0 0-1,-1-1 1,0 0-1,0 0 1,-1-1-1,0 0 1,8-16-1,-12 21-3,-1 0-1,1-1 1,-1 1 0,-1 0-1,1-1 1,-1 1 0,0-1-1,0 0 1,0 1 0,-1-1-1,0 0 1,0 1 0,0-1-1,-1 0 1,0 1 0,0-1 0,-4-10-1,2 12 5,0-1 1,0 1-1,0-1 0,-1 1 1,0 1-1,0-1 0,0 0 0,0 1 1,-1 0-1,1 0 0,-1 0 1,0 1-1,0-1 0,0 1 0,0 0 1,0 0-1,0 1 0,0 0 0,-1 0 1,-7-1-1,0 1 39,1-1 0,-1 2 0,1-1 0,-1 2 0,1 0 0,-1 0 0,1 1 0,-15 5 0,-18 11 230,0 2-1,2 2 0,-65 44 1,84-48 36,2 1 0,0 0-1,-26 32 1,12-12 220,28-31-353,0 1 1,0 0-1,1 0 0,0 1 1,0 0-1,1 0 1,1 1-1,0 0 1,-7 20-1,11-25-87,0-1-1,0 1 0,0 0 1,1 0-1,0-1 1,0 1-1,0 0 0,1 0 1,0-1-1,0 1 1,1 0-1,-1-1 1,1 1-1,0-1 0,1 0 1,-1 1-1,1-1 1,0 0-1,0-1 1,1 1-1,-1 0 0,6 4 1,-3-3-55,1 0 1,1-1-1,-1 1 0,1-1 1,-1-1-1,1 1 0,1-2 1,-1 1-1,0-1 0,1 0 1,0 0-1,0-1 0,11 1 1,16 1-51,1-2 0,36-2 0,-33 0-78,-5-2-608,1-1 0,-1-2 0,0-1 0,0-2 0,-1-1 0,0-2 0,-1-1 0,45-23 0,-72 32 251,-1 1 0,1-1 0,-1 0 0,0-1 0,0 1 1,-1-1-1,1 0 0,-1 0 0,0 0 0,6-7 0,-8 7-218,1-1 0,-1 1 0,0-1 0,0 1 0,-1-1 0,1 0 0,-1 1 0,0-1 0,-1 0 0,1 0 0,-1 0 0,0-5 0,0-8-2643</inkml:trace>
</inkml:ink>
</file>

<file path=ppt/ink/ink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1:59:05.155"/>
    </inkml:context>
    <inkml:brush xml:id="br0">
      <inkml:brushProperty name="width" value="0.05" units="cm"/>
      <inkml:brushProperty name="height" value="0.05" units="cm"/>
    </inkml:brush>
  </inkml:definitions>
  <inkml:trace contextRef="#ctx0" brushRef="#br0">26 258 368,'1'-4'264,"-1"0"-1,-1 0 1,1 0-1,-1 0 0,1 0 1,-1 0-1,0 0 1,0 0-1,-1 0 1,1 1-1,-1-1 1,0 0-1,0 1 1,0 0-1,-3-4 0,4 6-169,1 1-1,-1-1 0,1 0 0,-1 0 0,1 1 0,0-1 0,-1 0 0,1 0 0,-1 1 0,1-1 0,0 0 1,0 0-1,0 0 0,-1 0 0,1 1 0,0-1 0,0 0 0,0 0 0,0 0 0,0 0 0,1 0 0,-1 1 1,0-1-1,0 0 0,0 0 0,1 0 0,-1 1 0,0-1 0,1 0 0,-1 0 0,1 1 0,-1-1 0,1 0 1,-1 1-1,1-1 0,0 0 0,-1 1 0,1-1 0,0 1 0,-1-1 0,1 1 0,0-1 0,0 1 0,-1 0 1,3-1-1,37-13 184,88-25-298,-29 6-1033,-17 12-215,0 3 1,1 4 0,0 4-1,99 0 1,-178 9 1258,-1 1-1,0 0 1,1 0 0,-1 0-1,1 1 1,-1-1 0,1 1-1,-1 0 1,0 0 0,0 0-1,1 0 1,-1 0 0,0 1-1,0 0 1,0-1 0,0 1-1,-1 0 1,1 1 0,0-1-1,-1 0 1,1 1 0,-1-1-1,3 6 1,20 11 348,-23-18-263,0 0 1,-1 0-1,1 0 1,0 0-1,0 0 0,0 1 1,-1-1-1,1 1 1,-1-1-1,1 1 1,-1 0-1,0 0 1,0 0-1,1-1 1,-1 1-1,0 0 1,-1 0-1,1 1 1,0-1-1,-1 0 1,1 2-1,1-1 19,-1-1 0,1 1-1,0-1 1,-1 0-1,1 1 1,0-1 0,0 0-1,1 0 1,-1 0 0,0-1-1,1 1 1,-1-1-1,1 1 1,-1-1 0,1 0-1,0 0 1,-1 0 0,1 0-1,0 0 1,0-1-1,0 1 1,0-1 0,0 0-1,5 0 1,7 1 204,1 0 0,-1-1 0,30-4 0,-36 2-204,0 0 0,1-1 0,-1 0 0,0-1 0,0 0 0,-1 0 0,1-1 0,-1 0 0,0 0 0,0-1 0,13-13 0,-20 17-1,1 0 0,-1 0 0,0 0 0,0 0 0,0 0 0,-1 0 0,1 0 0,0 0 0,-1-1 0,1 1-1,-1 0 1,0 0 0,0 0 0,0-1 0,0 1 0,0 0 0,-1-5 0,0-3 1238,-14 11 1025,0 7-1555,0 0-1,1 1 1,0 0 0,0 1 0,1 0 0,1 2 0,-13 12-1,-76 99 1719,76-91-2395,15-19-194,0 1 0,2-1 0,-1 2-1,2-1 1,0 1 0,1 0 0,0 1-1,1-1 1,1 1 0,0 0 0,1 1-1,1-1 1,1 0 0,0 28 0,1-42 2,0-1 1,0 1-1,0-1 1,0 0-1,0 1 1,0-1-1,0 1 1,1-1-1,-1 1 1,0-1-1,1 0 1,-1 1-1,1-1 1,0 1-1,-1-1 1,1 0-1,0 0 1,0 0-1,0 1 1,0-1-1,0 0 1,0 0-1,0 0 1,0 0-1,2 1 1,-2-2-108,1 1 0,0-1 0,1 0 0,-1 0-1,0 0 1,0 1 0,0-2 0,0 1 0,0 0 0,0 0 0,0-1 0,0 1-1,0-1 1,0 0 0,3-1 0,6-3-780,-1-1 1,1-1-1,-1 1 0,0-2 1,10-8-1,155-149-6761,-126 118 6505,0 3 179</inkml:trace>
</inkml:ink>
</file>

<file path=ppt/ink/ink16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22:29.641"/>
    </inkml:context>
    <inkml:brush xml:id="br0">
      <inkml:brushProperty name="width" value="0.05" units="cm"/>
      <inkml:brushProperty name="height" value="0.05" units="cm"/>
    </inkml:brush>
  </inkml:definitions>
  <inkml:trace contextRef="#ctx0" brushRef="#br0">366 78 1297,'0'-4'158,"0"1"1,-1 0 0,1 0-1,-1 0 1,0 0 0,0-1-1,0 1 1,0 0-1,0 0 1,-1 1 0,1-1-1,-1 0 1,0 0 0,0 1-1,0-1 1,0 1 0,0-1-1,-1 1 1,1 0 0,-1 0-1,1 0 1,-1 0 0,0 1-1,0-1 1,0 1 0,0 0-1,-5-2 1,3 1 138,0 1 0,0 0 0,0 0 0,-1 0-1,1 0 1,0 1 0,-1 0 0,1 0 0,0 1 0,-1-1 0,1 1 0,0 1 0,0-1 0,0 0-1,0 1 1,-9 4 0,-11 11 1302,0 1-1,-39 36 1,53-44-1270,7-6-259,0 0 0,1 0-1,0 0 1,0 0 0,0 1-1,0-1 1,1 1 0,-1 0-1,1-1 1,0 1 0,1 0-1,-1 1 1,1-1 0,0 0-1,1 0 1,-1 0 0,1 1-1,0-1 1,0 0 0,2 10-1,-2 5 37,0-16-92,1 0-1,0 0 1,0 0 0,0 0 0,0 0-1,0-1 1,1 1 0,0 0 0,-1-1-1,1 1 1,1-1 0,-1 1-1,6 5 1,45 41 5,-19-19 45,10 10 33,-24-23-140,0 1-1,-1 1 1,16 22-1,-31-37 142,0 1-1,-1-1 0,1 1 1,-1 0-1,-1 0 0,1 0 1,-1 0-1,0 1 0,0-1 1,-1 1-1,0-1 0,0 1 1,0-1-1,-1 1 0,0 0 1,0-1-1,-2 10 0,0-12 36,1 0 0,-1-1 0,0 1 0,0-1 1,0 1-1,-1-1 0,1 0 0,-1 0 0,0 0 0,0 0 0,0 0 0,0-1 0,0 1 0,0-1 0,-1 0 0,1 0 0,-7 2 0,-62 23 786,59-24-979,-1-1 0,1-1 0,0-1 0,-1 1 0,-14-3 0,-6 1-1837,31 1 1283,0 0 0,-1 0 0,1 0 0,-1 0 0,1-1 0,-1 1 0,1-1 0,0 0 0,-1 0 0,1 0 0,0 0 0,0-1 0,0 1 0,0-1 0,0 0 1,0 0-1,0 0 0,1 0 0,-1 0 0,1-1 0,-1 1 0,1-1 0,-3-4 0,0-5-2273</inkml:trace>
</inkml:ink>
</file>

<file path=ppt/ink/ink16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22:30.673"/>
    </inkml:context>
    <inkml:brush xml:id="br0">
      <inkml:brushProperty name="width" value="0.05" units="cm"/>
      <inkml:brushProperty name="height" value="0.05" units="cm"/>
    </inkml:brush>
  </inkml:definitions>
  <inkml:trace contextRef="#ctx0" brushRef="#br0">2191 354 272,'0'-17'1822,"0"8"-1514,-1 0 0,1-1-1,-2 1 1,1 0 0,-1 0-1,-1 0 1,1 0 0,-2 0 0,1 0-1,-1 1 1,0-1 0,-1 1-1,0 0 1,-1 1 0,1-1-1,-1 1 1,-11-10 0,3 5 313,-1 1 1,0 1 0,0 0-1,-1 1 1,-29-11 0,-87-24 1776,55 21-1112,36 12-811,-1 3 1,-1 1-1,0 3 1,1 1-1,-1 2 1,-45 5-1,-12-2-225,37-2-110,2-2 229,0 3 0,0 3 0,-111 21 0,83-3 278,2 3 0,1 5-1,1 4 1,-135 74 0,188-87-387,1 3-1,1 0 1,2 2 0,-28 30 0,49-48-161,-11 11 115,2 1 1,0 1 0,1 0-1,1 1 1,1 1 0,1 0 0,1 0-1,2 1 1,0 1 0,1 0-1,-5 28 1,2 15-112,3 2 1,1 130-1,9-169-77,1 0 0,14 59 0,2 7 27,8 22 8,16 6-53,-39-112-11,1-1-1,0 0 1,1 0-1,0 0 1,1-1-1,0 0 1,1 0-1,0-1 1,0 0-1,1 0 1,1-1-1,0 0 1,0-1-1,15 9 0,-4-3 20,1-2-1,1 0 0,0-1 0,1-2 0,0 0 1,36 7-1,-15-4-44,-21-6 24,0 0-1,0-2 1,0 0-1,25-1 1,32-2-2,9 1-45,0-4 0,0-4-1,136-25 1,-196 23 51,310-87-68,-329 91 54,42-15 19,0-2 0,70-40 1,-98 46 11,32-19 30,63-51 1,-104 72-43,0-1 1,-1-1-1,-1 0 1,0-1-1,-1-1 1,0 0-1,-2 0 1,10-20-1,0-10 4,-2 0 0,-3 0 0,-1-2 0,-3 0 0,7-52 1,-7-3 61,-2-149 0,-11 240-120,-1-1-1,0 1 1,-1 0-1,0 0 1,-1 0-1,0 0 1,-1 0-1,-1 1 1,0 0-1,-1 0 1,0 1-1,0 0 0,-2 0 1,1 0-1,-1 1 1,-1 1-1,-18-16 1,-11-14-2173,8 7-3716,-2 5-4492</inkml:trace>
</inkml:ink>
</file>

<file path=ppt/ink/ink16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22:31.221"/>
    </inkml:context>
    <inkml:brush xml:id="br0">
      <inkml:brushProperty name="width" value="0.05" units="cm"/>
      <inkml:brushProperty name="height" value="0.05" units="cm"/>
    </inkml:brush>
  </inkml:definitions>
  <inkml:trace contextRef="#ctx0" brushRef="#br0">50 95 656,'-4'-3'327,"-1"1"-1,0-1 0,1 1 1,-1-1-1,0 2 1,0-1-1,0 0 0,-6 0 1,11-2 551,2-9 1941,298 17 7616,1 7-6530,17-1-3246,-122-7-1448,-120-4-1981,-76 1 2676,-1 0-1,1 0 1,0-1-1,0 1 1,0 0-1,-1 0 1,1-1 0,0 1-1,0 0 1,0 0-1,0-1 1,0 1-1,0 0 1,0-1-1,-1 1 1,1 0-1,0 0 1,0-1-1,0 1 1,0 0-1,0-1 1,0 1-1,0 0 1,0-1 0,1 1-1,-1 0 1,0 0-1,0-1 1,0 1-1,0 0 1,0 0-1,0-1 1,0 1-1,1 0 1,-1 0-1,0-1 1,0 1-1,0 0 1,1 0 0,-1 0-1,0-1 1,0 1-1,1 0 1,-1 0-1,0 0 1,0 0-1,1 0 1,-1-1-1,0 1 1,1 0-1,-1 0 1,0 0-1,0 0 1,1 0 0,-1 0-1,0 0 1,1 0-1,-1 0 1,0 0-1,1 0 1,-21-14-2569,-7 0-881,-49-18-1,34 20 2025</inkml:trace>
</inkml:ink>
</file>

<file path=ppt/ink/ink16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22:31.556"/>
    </inkml:context>
    <inkml:brush xml:id="br0">
      <inkml:brushProperty name="width" value="0.05" units="cm"/>
      <inkml:brushProperty name="height" value="0.05" units="cm"/>
    </inkml:brush>
  </inkml:definitions>
  <inkml:trace contextRef="#ctx0" brushRef="#br0">104 38 672,'-2'-3'149,"-1"0"0,1 0 0,-1 1-1,0-1 1,0 1 0,0-1 0,0 1-1,0 0 1,0 0 0,0 1 0,-1-1 0,1 1-1,-1-1 1,0 1 0,1 0 0,-1 0-1,-5 0 1,-29-1 5834,34 2-4620,12 1-1076,0 1 0,-1 0 1,1 0-1,-1 1 1,0 0-1,0 0 0,0 0 1,7 6-1,23 9 237,-27-14-488,0 0-1,0 1 1,0 0-1,-1 0 1,0 1-1,0 1 1,-1-1-1,0 1 1,0 1-1,0 0 1,-1 0 0,0 0-1,-1 1 1,0 0-1,6 12 1,-4-3-25,-5-10 7,0 1-1,0-1 1,-1 1 0,3 14-1,-5-20-19,0-1 0,0 1 0,0 0 1,0-1-1,-1 1 0,1-1 0,-1 1 0,0 0 0,1-1 0,-1 1 0,0-1 0,-1 0 0,1 1 0,0-1 0,-1 0 1,1 0-1,-1 1 0,0-1 0,-3 3 0,-8 9-92,11-12-82,0 1 0,0-1-1,0 1 1,0-1-1,-1 0 1,1 0-1,-1 0 1,1 0 0,-1 0-1,0-1 1,1 1-1,-1-1 1,0 1-1,-5 0 1,6-12-7294</inkml:trace>
</inkml:ink>
</file>

<file path=ppt/ink/ink16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22:32.433"/>
    </inkml:context>
    <inkml:brush xml:id="br0">
      <inkml:brushProperty name="width" value="0.05" units="cm"/>
      <inkml:brushProperty name="height" value="0.05" units="cm"/>
    </inkml:brush>
  </inkml:definitions>
  <inkml:trace contextRef="#ctx0" brushRef="#br0">35 35 544,'-2'-2'262,"0"1"-151,1 0-1,0 0 0,0 0 0,0 0 0,0 0 0,0 0 1,0 0-1,0 0 0,1-1 0,-1 1 0,0 0 0,1 0 1,-1-1-1,1 1 0,-1-1 0,1 1 0,0 0 0,-1-1 1,1 1-1,0-1 0,0 1 0,0-3 0,0 4-24,-1 0-1,1 0 1,-1-1-1,1 1 1,0 0-1,-1 0 0,1 0 1,-1 0-1,1 0 1,-1 0-1,1 0 1,-1 0-1,1 0 1,-1 0-1,1 0 1,-1 0-1,1 0 1,0 0-1,-1 0 0,1 0 1,-1 1-1,1-1 1,-1 0-1,1 0 1,0 1-1,-1-1 1,1 0-1,-1 1 1,-1 152 6138,0-8-700,19 175 0,-16-306-5290,69 659 3373,-69-659-3672,4 115-1634,-11-43-2726,-5-51 284,11-34 3893,-1 1 0,1-1 0,-1 0 0,0 0 0,1 0 0,-1 0 0,0 0 0,0 0 0,0 0 0,0 0 0,0 0 0,0 0 0,0 0 0,0 0 0,0-1 0,0 1 0,-1-1 0,1 1 0,0-1 0,0 1 0,-1-1 0,-1 1 0,0-24-7881,3-11 6769</inkml:trace>
</inkml:ink>
</file>

<file path=ppt/ink/ink16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22:33.564"/>
    </inkml:context>
    <inkml:brush xml:id="br0">
      <inkml:brushProperty name="width" value="0.05" units="cm"/>
      <inkml:brushProperty name="height" value="0.05" units="cm"/>
    </inkml:brush>
  </inkml:definitions>
  <inkml:trace contextRef="#ctx0" brushRef="#br0">135 122 880,'-35'-36'905,"27"28"-601,1 0-1,-1 1 1,0 0 0,-1 0 0,1 1-1,-12-7 1,18 12-71,-1 0 0,0-1 1,1 0-1,-1 0 0,1 0 0,-1 0 0,1 0 0,0 0 0,0 0 0,0-1 1,0 1-1,-2-4 0,17 6 693,39 0-496,-1 4 0,61 10 1,-8-1-240,138-2 0,-140-8-125,643 52 2144,-320-18-1747,-166-17-173,393 23 853,-275-31-641,-190 5 338,-25-7-461,-161-10 120,-4 0-501,0 1 1,-1-1-1,1 1 1,0-1-1,0 1 1,0 0-1,0 1 1,-4 1-1,5-2 3,0 0-1,0 1 0,-1-1 1,1 1-1,0 0 0,0-1 1,1 1-1,-1 0 0,0 0 0,-2 4 1,-3 3-21,4-6 15,1 1 0,-1 0 0,1-1 0,0 1 0,0 0 0,0 0 0,0 1-1,-1 7 1,-17 35 35,3 2-17,8-17-12,5-17-12,0 1 1,1-1 0,-2 17 0,-1 12 13,-5 62 11,3-62-14,3-1 0,1 1 0,2 0 0,2 0 0,2 1 0,2-1 0,11 52 0,5 11-32,-4 2 1,-4 0 0,-4 122-1,-8-224 41,0 0-11,1-1 0,-1 0 1,-1 1-1,1-1 0,-1 0 0,0 1 0,-1-1 0,1 0 0,-1 0 1,0 0-1,-6 10 0,4-9-8,-1 1 8,0 0 0,0 0 1,-1 0-1,0 0 1,-8 7-1,10-12-2,1-1-1,-1 0 1,1 1-1,-1-1 1,0 0 0,0-1-1,0 1 1,0-1-1,0 0 1,0 0-1,-1 0 1,1 0-1,0-1 1,0 0 0,-5 0-1,-4 0-2,-504-21 220,-287-41-1,494 44 0,-314 7 3078,439 12-1639,116 2-934,-1 4 0,-73 17 0,135-23-699,-39 11 48,46-12-127,-8 0-1328,-13 0 894,14-2-3765,5-35-6956,-10 21 9082,2 7 301</inkml:trace>
</inkml:ink>
</file>

<file path=ppt/ink/ink16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22:36.662"/>
    </inkml:context>
    <inkml:brush xml:id="br0">
      <inkml:brushProperty name="width" value="0.05" units="cm"/>
      <inkml:brushProperty name="height" value="0.05" units="cm"/>
    </inkml:brush>
  </inkml:definitions>
  <inkml:trace contextRef="#ctx0" brushRef="#br0">312 52 768,'-3'-42'3575,"-3"33"442,-6 26-1721,-2 23-41,2 1 0,-10 67 0,12-61-1201,-9 51 699,-68 288 3407,67-276-4587,18-94-4572,3-48-9323,13-85 8280,42-121 3955,-38 171 790,-10 32 469,1-1 513,18-48 0,-24 74-333,2 1 0,-1 0 0,1-1 0,0 2 0,1-1 0,0 1 0,1-1 0,0 2-1,13-13 1,-17 18-173,1 0 1,-1 0-1,1 1 0,0-1 0,-1 1 0,1 0 0,0 0 0,0 0 0,0 0 1,0 1-1,0-1 0,0 1 0,0 0 0,0 0 0,0 1 0,0-1 1,0 1-1,0 0 0,0 0 0,0 0 0,-1 1 0,1-1 0,5 4 0,8 3 449,0 2 0,0 0 0,19 16 0,-26-18-241,-3-4-129,-1 0 0,0 0-1,-1 0 1,1 1 0,-1 0-1,0 0 1,0 0 0,0 1 0,-1 0-1,0 0 1,0 0 0,-1 0 0,1 1-1,2 7 1,-6-12-92,0 1 1,0-1-1,0 1 0,0 0 1,-1-1-1,1 1 1,-1-1-1,1 1 0,-1-1 1,0 0-1,0 1 0,0-1 1,0 0-1,-1 1 0,1-1 1,0 0-1,-1 0 0,0 0 1,1 0-1,-1-1 0,0 1 1,-3 2-1,-53 36 1756,53-37-1731,-38 19 1168,-1-2 0,-1-2 1,-78 20-1,-25 10 418,83-30-1604,64-18-172,0 0-1,0 1 1,0-1-1,0 1 1,0-1-1,0 1 1,0-1-1,0 1 1,0 0 0,0-1-1,1 1 1,-1 0-1,0 0 1,0 0-1,1 0 1,-1 0-1,1 0 1,-1 0-1,1 0 1,-1 0-1,1 0 1,-1 0 0,1 0-1,0 0 1,0 0-1,-1 0 1,1 0-1,0 0 1,0 0-1,0 0 1,0 1-1,0-1 1,1 0-1,-1 0 1,0 1 0,1 1 0,-1 0 0,1 0 0,-1 0 1,1-1-1,0 1 0,0 0 1,0-1-1,0 1 0,1-1 0,-1 1 1,1-1-1,-1 0 0,4 4 1,7 1 15,0 0 1,0 0 0,1-2-1,0 0 1,0 0 0,24 5 0,8 3-41,-5-3 28,0-1 1,1-2-1,0-2 1,0-1-1,75-4 1,-89 0-42,-21 0-99,0-1-1,0 0 1,0 0-1,0-1 1,-1 0-1,1 0 1,-1 0-1,1 0 1,-1-1-1,0 0 1,0 0 0,0 0-1,8-8 1,14-9-3043,3-1-1638,2-7 4079,-17 13 1090,1 1-1,36-23 1,-46 33-346,0 0 1,-1 0 0,0-1 0,0 0 0,0 0 0,0-1 0,-1 1-1,0-1 1,0 0 0,0 0 0,-1 0 0,0 0 0,0-1 0,-1 1 0,0-1-1,0 0 1,0 0 0,-1 1 0,1-15 0,-5 21 73,0 0-1,1 0 1,-1 1 0,0-1 0,0 1 0,0 0-1,0 0 1,1 0 0,-1 0 0,-4 3-1,-17 17 121,2 0-1,0 2 1,2 0-1,1 2 1,-23 35 0,35-49-170,1-1 0,0 2 0,0-1 1,1 0-1,-4 14 0,7-19-14,1 0 1,-1 0-1,1 1 0,0-1 0,1 0 0,-1 1 0,1-1 1,1 1-1,-1-1 0,1 0 0,0 0 0,3 9 0,-3-12-29,1 0 0,0-1 0,0 1 0,0-1 0,0 1 0,1-1 0,-1 1-1,1-1 1,-1 0 0,1 0 0,0-1 0,0 1 0,0 0 0,0-1 0,0 0 0,0 1-1,0-1 1,0-1 0,0 1 0,1 0 0,-1-1 0,0 1 0,7-1 0,10 1-465,1-1 1,30-4 0,-48 3 400,16-2-904,-1-1 0,1-1 0,0 0 0,-1-2 0,0 0 0,-1-1 0,0-1 0,25-16 0,-29 13-678,1-1 1,-2 0-1,0 0 1,17-26-1,4-4-1622,-11 22 620</inkml:trace>
</inkml:ink>
</file>

<file path=ppt/ink/ink16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22:37.068"/>
    </inkml:context>
    <inkml:brush xml:id="br0">
      <inkml:brushProperty name="width" value="0.05" units="cm"/>
      <inkml:brushProperty name="height" value="0.05" units="cm"/>
    </inkml:brush>
  </inkml:definitions>
  <inkml:trace contextRef="#ctx0" brushRef="#br0">188 31 768,'0'-2'66,"0"1"0,-1 0-1,1 0 1,0 0 0,0 0-1,0 0 1,-1 0 0,1 0-1,-1 0 1,1 0 0,-1 0-1,1 0 1,-1 0-1,0 0 1,1 1 0,-1-1-1,0 0 1,1 0 0,-1 0-1,0 1 1,0-1 0,0 1-1,0-1 1,0 1 0,-1-2-1,-36-4 1817,30 6-1503,0 0 1,0 1-1,0 0 1,0 0-1,1 1 1,-1 0-1,-11 5 1,14-5-280,1 1 1,-1 0-1,1 0 1,0 0-1,0 1 1,0-1-1,0 1 1,1 0 0,0 0-1,-1 0 1,2 1-1,-1-1 1,-4 10-1,6-12-95,0 1-1,1 0 1,-1 0-1,1 0 1,-1-1-1,1 1 1,0 0-1,0 0 1,0 0-1,1 0 1,-1 0-1,1 0 1,-1-1-1,1 1 1,0 0 0,0 0-1,0-1 1,1 1-1,-1-1 1,0 1-1,1-1 1,0 1-1,0-1 1,0 0-1,0 0 1,0 0-1,4 3 1,17 14-44,-15-12 35,1-1-1,-1 2 1,0-1 0,0 1 0,-1 0 0,0 1 0,10 17 0,-12-19 182,-2 1 0,1 0 0,-1 1 0,0-1 0,-1 1 0,0-1 0,1 10 0,-3-15-103,0 0 1,0 0 0,0 0 0,-1-1 0,1 1 0,-1 0-1,0 0 1,0-1 0,0 1 0,0 0 0,0-1-1,0 1 1,-1-1 0,1 0 0,-1 1 0,0-1-1,1 0 1,-1 0 0,0 0 0,-1 0 0,1 0 0,0 0-1,0-1 1,-1 1 0,1-1 0,-4 2 0,-1 0-314,0-1 0,0 0-1,0 0 1,0-1 0,0 0 0,0 0 0,0 0 0,0-1 0,0 0 0,0-1 0,0 1 0,-11-4 0,17 1-141,0 0 0,0 0 0,1 0 0,-1 0 0,1 0 0,0 0 0,0-1 0,0 1 0,0 0 0,1 0 0,-1 0 0,1 0-1,1-5 1,13-27-930,7-8 151</inkml:trace>
</inkml:ink>
</file>

<file path=ppt/ink/ink16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22:37.410"/>
    </inkml:context>
    <inkml:brush xml:id="br0">
      <inkml:brushProperty name="width" value="0.05" units="cm"/>
      <inkml:brushProperty name="height" value="0.05" units="cm"/>
    </inkml:brush>
  </inkml:definitions>
  <inkml:trace contextRef="#ctx0" brushRef="#br0">73 173 640,'9'-27'1041,"9"-53"0,-6 24 1581,-12 56-2523,0-1 0,0 1 0,0-1 0,1 1 0,-1-1 0,0 1 0,1-1-1,-1 1 1,0-1 0,1 1 0,-1-1 0,0 1 0,1 0 0,-1-1 0,1 1 0,-1 0 0,1-1 0,-1 1 0,1 0 0,-1 0 0,1-1 0,-1 1 0,1 0 0,-1 0 0,1 0 0,0 0 0,-1 0 0,1 0 0,-1 0 0,1 0 0,-1 0 0,1 0 0,0 0-1,-1 0 1,1 0 0,-1 0 0,1 0 0,-1 1 0,1-1 0,-1 0 0,1 0 0,-1 1 0,1-1 0,-1 0 0,1 1 0,-1-1 0,1 0 0,-1 1 0,0-1 0,1 1 0,-1-1 0,0 1 0,1-1 0,-1 1 0,0-1 0,0 1 0,1-1 0,-1 1 0,0-1-1,0 1 1,0-1 0,0 1 0,0 0 0,3 23 1202,0 1-1,-3-1 1,-2 38-1,0 3 261,-1 0-74,-14 79 0,1-26-683,11-61-1778,-15 149 2110,17-143-6945,1-7-7080,2-83 11176</inkml:trace>
  <inkml:trace contextRef="#ctx0" brushRef="#br0" timeOffset="1">57 605 752,'-7'-37'865,"-9"10"223,-1 0 193,17 7 288,-16-7 15,16 17-255,0-7-353,0 7-415,16 10-177,1 0-208,6 0-112,10 0-352,0-10-769,-1 10-511,-2-7-289,3 7 80,0-10 352,7 10 177</inkml:trace>
</inkml:ink>
</file>

<file path=ppt/ink/ink16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22:38.142"/>
    </inkml:context>
    <inkml:brush xml:id="br0">
      <inkml:brushProperty name="width" value="0.05" units="cm"/>
      <inkml:brushProperty name="height" value="0.05" units="cm"/>
    </inkml:brush>
  </inkml:definitions>
  <inkml:trace contextRef="#ctx0" brushRef="#br0">238 38 80,'1'-1'45,"-2"1"0,1-1 1,0 1-1,0 0 0,0-1 0,0 1 0,0-1 1,0 1-1,0-1 0,0 1 0,-1-1 0,1 1 0,0 0 1,0-1-1,-1 1 0,1-1 0,0 1 0,-1 0 1,1-1-1,0 1 0,-1 0 0,1 0 0,0-1 1,-1 1-1,1 0 0,-1 0 0,1-1 0,0 1 0,-1 0 1,1 0-1,-1 0 0,1 0 0,-1 0 0,1 0 1,-1 0-1,1-1 0,-1 2 0,1-1 0,-1 0 1,1 0-1,-1 0 0,1 0 0,0 0 0,-1 0 0,0 1 1,-4-1-28,2 0 508,-21 0 1688,18 0-1938,0 1 1,0-1 0,0 2-1,1-1 1,-1 0-1,0 1 1,1 0-1,0 1 1,-1-1 0,1 1-1,0 0 1,0 0-1,0 1 1,-6 5-1,-6 7 328,2 0 0,-21 28-1,24-28-399,9-12-165,0 1 1,1-1-1,-1 1 1,1 0-1,0 0 1,0 0-1,1 0 1,0 0-1,0 0 1,0 0-1,0 0 1,1 1-1,0-1 1,0 9-1,4-14-50,-1 1 0,0-1 0,0 0 0,0 0 0,0 0 0,0 0 0,1-1 1,-1 1-1,5-2 0,0-3-104,0 0 1,-1 0 0,0-1 0,0 1-1,0-2 1,-1 1 0,0-1 0,9-12 0,26-26-267,-17 14 265,-21 26 121,0 1 0,0-1 0,1 1 1,-1-1-1,1 1 0,0 1 0,6-7 0,-9 11 42,-1-1 0,1 0 0,-1 0 1,0 0-1,1 0 0,-1 1 0,1-1 0,-1 0 0,0 0 0,1 1 0,-1-1 0,0 0 0,1 1 0,-1-1 0,0 0 0,0 1 0,1-1 0,-1 0 0,0 1 1,0-1-1,0 1 0,1-1 0,-1 0 0,0 1 0,0-1 0,0 1 0,0-1 0,0 1 0,0-1 0,0 0 0,0 1 0,0-1 0,0 1 0,0-1 0,0 1 1,0-1-1,0 0 0,-1 2 0,2 25 299,-2-23-188,1 177 7,0-180-260,0 0-1,0 0 0,0 1 0,0-1 1,0 0-1,0 0 0,1 0 0,-1 1 1,0-1-1,0 0 0,1 0 0,-1 0 1,1 0-1,-1 0 0,1 0 0,-1 0 1,1 0-1,0 0 0,0 0 0,-1 0 0,1 0 1,0 0-1,0-1 0,0 1 0,0 0 1,0 0-1,0-1 0,0 1 0,0-1 1,0 1-1,0-1 0,0 0 0,0 1 1,1-1-1,-1 0 0,0 0 0,0 1 1,0-1-1,0 0 0,1 0 0,-1 0 1,0-1-1,0 1 0,0 0 0,1 0 0,-1-1 1,0 1-1,0 0 0,0-1 0,2 0 1,8-4-978,1 0 0,-1 0-1,19-12 1,-23 13 925,4-3-122,0 0 0,0 0 0,-1-1 0,0-1 0,-1 0 0,1 0 0,-2 0 0,1-1 0,8-14 0,53-61 1124,-60 67 874,-15 30 1818,-23 37-1162,23-42-2138,1-1 0,0 1 1,0 0-1,0 1 1,1-1-1,0 0 0,0 1 1,1 0-1,0 0 1,0 0-1,1-1 1,0 11-1,0 2 9,0-17-216,1 0 0,0 0 0,0-1-1,0 1 1,0 0 0,0 0 0,0-1-1,1 1 1,1 4 0,-1-6-34,0 0 0,-1 0 0,1 0-1,0 0 1,0 0 0,0 0 0,1 0 0,-1-1 0,0 1 0,0 0 0,0-1 0,1 1 0,-1-1 0,0 1 0,0-1-1,1 0 1,-1 1 0,1-1 0,-1 0 0,0 0 0,1 0 0,-1 0 0,0 0 0,2-1 0,4 1-78,0-1 1,0-1 0,0 1-1,0-1 1,-1 0 0,1-1 0,-1 1-1,1-1 1,-1-1 0,0 1-1,0-1 1,0 0 0,-1 0 0,1-1-1,-1 0 1,8-9 0,-3 2-265,0 0 0,-1 0 0,-1-1-1,0 0 1,-1 0 0,10-26 0,-12 24-305,0 1 0,-2 0 0,0-1 0,0 0-1,-2 0 1,1-26 0,-2 40-647</inkml:trace>
</inkml:ink>
</file>

<file path=ppt/ink/ink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1:59:05.637"/>
    </inkml:context>
    <inkml:brush xml:id="br0">
      <inkml:brushProperty name="width" value="0.05" units="cm"/>
      <inkml:brushProperty name="height" value="0.05" units="cm"/>
    </inkml:brush>
  </inkml:definitions>
  <inkml:trace contextRef="#ctx0" brushRef="#br0">258 122 528,'42'-10'1228,"-12"10"4459,-30 11-1333,-1-6-3836,0 0-1,-1 0 1,1 1-1,-1-1 1,-1-1-1,1 1 1,0 0-1,-1 0 1,0-1-1,-5 6 1,-6 12 929,-86 126 3102,8-14-3317,87-124-1389,0-2 0,-1 1 0,1 0 0,-2-1 0,1 0 0,-1-1 0,0 0 0,-1 0 0,0 0 0,0-1 0,-13 8 0,19-13-1265,13-12-1683,85-110-1808,65-56 3498,-129 147 2294,1 1 0,2 1-1,0 2 1,2 2 0,1 1 0,47-20 0,-77 39-465,1 1 0,-1 0 0,1 1 0,0 0 0,0 0 0,16 0 0,-23 1-285,0 1 1,0 0 0,0 0-1,0 0 1,0 0 0,0 0 0,0 0-1,0 1 1,0-1 0,0 1-1,0-1 1,0 1 0,0 0-1,0 0 1,0 0 0,0 0-1,0 0 1,0 0 0,-1 0-1,1 1 1,-1-1 0,1 1-1,-1-1 1,1 1 0,-1 0-1,0-1 1,0 1 0,0 0-1,0 0 1,0 0 0,0 0-1,0 0 1,-1 0 0,1 0-1,0 2 1,0 11 166,0-1-1,-1 0 1,-1 0-1,0 0 1,-1 0-1,0 0 1,-1 0 0,-1 0-1,0 0 1,-1-1-1,0 0 1,-1 0-1,-9 14 1,-95 138-859,87-129-996,17-23-869,19-25-2698,96-123 1290,-64 77 3966,96-97 1,-112 130 1127,2 2 1,0 1 0,1 1-1,51-24 1,-75 41-796,0 1-1,0 0 1,1 0-1,-1 1 1,1 0-1,0 0 0,-1 1 1,16-1-1,-22 2-311,1 0-1,-1 0 1,1 0-1,-1 0 1,1 1-1,-1-1 1,1 1-1,-1-1 0,1 1 1,-1 0-1,0 0 1,1 0-1,-1 0 1,0 0-1,0 1 0,0-1 1,0 1-1,0-1 1,0 1-1,0 0 1,0 0-1,-1 0 1,1 0-1,-1 0 0,1 0 1,-1 0-1,0 0 1,0 1-1,0-1 1,0 0-1,0 1 1,0 4-1,1 8-53,-2 0 1,0 1 0,0-1-1,-1 0 1,-1 0-1,-1 0 1,0 0-1,-1-1 1,-9 23-1,-8 13-860,-35 60 0,44-89 108,-12 18-2655,-7 19-5179,23-15-2693</inkml:trace>
</inkml:ink>
</file>

<file path=ppt/ink/ink16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22:38.480"/>
    </inkml:context>
    <inkml:brush xml:id="br0">
      <inkml:brushProperty name="width" value="0.05" units="cm"/>
      <inkml:brushProperty name="height" value="0.05" units="cm"/>
    </inkml:brush>
  </inkml:definitions>
  <inkml:trace contextRef="#ctx0" brushRef="#br0">47 5 1056,'0'-1'142,"0"1"-1,0 0 0,1 0 0,-1 0 0,0-1 0,0 1 0,0 0 0,1 0 0,-1-1 0,0 1 0,0 0 0,0 0 0,1 0 0,-1 0 0,0 0 1,0-1-1,1 1 0,-1 0 0,0 0 0,1 0 0,-1 0 0,0 0 0,0 0 0,1 0 0,-1 0 0,0 0 0,1 0 0,-1 0 0,0 0 0,0 0 1,1 0-1,-1 0 0,0 0 0,1 0 0,-1 1 0,0-1 0,0 0 0,1 0 0,-1 0 0,0 0 0,0 0 0,0 1 0,1-1 0,-1 0 0,0 0 1,0 0-1,0 1 0,1-1 0,-1 0 0,0 0 0,0 1 0,0-1 0,0 0 0,0 1 0,0-1 0,1 0 0,3 29 2843,-6 31-1157,-2-44-1578,0 0 0,0-1 0,-2 0-1,-7 15 1,-8 25-58,12-9-1557,26-63-581,86-127 645,-95 132 1154,0 0 0,1 1 1,1 0-1,20-19 1,-22 24-548,-1 0 0,2 0 0,-1 1 0,14-6 0,-20 10 365,1 0 0,-1 0 1,1 1-1,-1 0 0,1-1 0,0 1 0,-1 0 1,1 0-1,5 1 0,0 0-486,0-1-336</inkml:trace>
</inkml:ink>
</file>

<file path=ppt/ink/ink16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22:38.829"/>
    </inkml:context>
    <inkml:brush xml:id="br0">
      <inkml:brushProperty name="width" value="0.05" units="cm"/>
      <inkml:brushProperty name="height" value="0.05" units="cm"/>
    </inkml:brush>
  </inkml:definitions>
  <inkml:trace contextRef="#ctx0" brushRef="#br0">162 0 176,'-3'19'1491,"-8"-3"-704,0 0-1,-1-1 0,-17 18 0,-5 5 586,13-18-1118,18-18-412,-1 1-1,1-1 0,-1 1 1,1 0-1,0 1 1,0-1-1,1 0 0,-1 1 1,1-1-1,-1 1 1,1 0-1,0 0 1,-2 6-1,44-10-1967,6 0 562,-36 0 1052</inkml:trace>
</inkml:ink>
</file>

<file path=ppt/ink/ink16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22:39.174"/>
    </inkml:context>
    <inkml:brush xml:id="br0">
      <inkml:brushProperty name="width" value="0.05" units="cm"/>
      <inkml:brushProperty name="height" value="0.05" units="cm"/>
    </inkml:brush>
  </inkml:definitions>
  <inkml:trace contextRef="#ctx0" brushRef="#br0">1 274 320,'0'0'427,"8"-10"1731,-6 10-1720,23 0 1459,-6 0-1735,-13 1-152,0 0 0,0-1 1,0 0-1,0 0 0,0-1 0,0 0 0,0 0 0,-1 0 0,1-1 0,0 0 0,0 0 1,-1 0-1,9-5 0,6-2-23,-18 9 14,-1-1 0,1 1 1,0-1-1,-1 1 0,1-1 0,-1 0 0,1 1 0,-1-1 1,0 0-1,1 0 0,-1 0 0,0 0 0,0 0 1,1 0-1,-1-1 0,0 1 0,0 0 0,0-1 0,0-1 1,14-20 16,-12 18-6,1-1-1,-1 1 1,0 0 0,-1-1-1,1 1 1,-1-1 0,0 0-1,-1 0 1,1 0-1,-1 0 1,0 0 0,-1 0-1,1-7 1,-1-38 1645,-33 49 101,15 2-1219,14 1-348,0-1-1,0 0 1,0 0-1,0 0 1,-1-1-1,1 1 1,-6-3-1,9 3-392,0-1 0,0 0-1,0 0 1,0 0-1,0 0 1,0 1 0,0-1-1,0 0 1,0-1-1,0 1 1,0 0-1,1 0 1,-1 0 0,0 0-1,1-1 1,-1 1-1,1 0 1,0 0 0,-1-1-1,1 1 1,0 0-1,0-1 1,0 1 0,0 0-1,0-1 1,0-1-1,-1-2-1587,-4-9 136</inkml:trace>
</inkml:ink>
</file>

<file path=ppt/ink/ink16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23:28.465"/>
    </inkml:context>
    <inkml:brush xml:id="br0">
      <inkml:brushProperty name="width" value="0.05" units="cm"/>
      <inkml:brushProperty name="height" value="0.05" units="cm"/>
    </inkml:brush>
  </inkml:definitions>
  <inkml:trace contextRef="#ctx0" brushRef="#br0">47 1 400,'-16'0'11179,"14"0"-10860,1-1 0,0 1 1,0 0-1,0 0 0,-1 0 0,1 0 1,0 0-1,0 1 0,-1-1 1,1 0-1,0 1 0,0-1 0,0 0 1,0 1-1,0-1 0,0 1 1,-1 0-1,1-1 0,0 1 1,1 0-1,-1 0 0,-2 1 0,0 30 2952,3-16-3750,1-10 575,1 1 1,-1 0-1,1 0 1,0 0-1,1-1 1,-1 1-1,1-1 1,8 12-1,-6-9 48,0 1 0,0-1 0,-1 1-1,5 17 1,-1 11 258,-1 1 0,2 75 0,-8-38-70,3 0 0,16 83-1,-3 14-37,-13-129-46,-2 1 1,-4 62-1,-1-18-57,3 302 583,-1-378-747,0 0 1,-1 0-1,-7 23 0,6-23 6,0 1 0,0-1-1,-1 28 1,-3 237-65,-9-143 77,14-95 10,-2 0 0,-10 42 0,7-42-41,1 0 1,-1 45-1,7 121 488,-16-109-395,6 115 37,10-160-937</inkml:trace>
</inkml:ink>
</file>

<file path=ppt/ink/ink16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23:29.792"/>
    </inkml:context>
    <inkml:brush xml:id="br0">
      <inkml:brushProperty name="width" value="0.05" units="cm"/>
      <inkml:brushProperty name="height" value="0.05" units="cm"/>
    </inkml:brush>
  </inkml:definitions>
  <inkml:trace contextRef="#ctx0" brushRef="#br0">1 0 96,'0'0'8038,"9"10"-5383,-8-9-2409,-1-1 0,1 0 0,-1 1 1,1-1-1,0 0 0,-1 1 0,1-1 0,-1 1 0,1-1 0,-1 1 1,1-1-1,-1 1 0,0-1 0,1 1 0,-1-1 0,1 1 1,-1 0-1,0-1 0,0 1 0,1-1 0,-1 2 0,0-1-74,0 0-1,1 0 1,-1 0 0,0-1-1,1 1 1,-1 0-1,0 0 1,1-1-1,-1 1 1,1 0-1,-1-1 1,1 1-1,0 0 1,-1-1-1,1 1 1,-1-1 0,1 1-1,0-1 1,0 1-1,-1-1 1,1 0-1,0 1 1,1-1-1,54 17 4458,-54-17-4550,0 1-1,0-1 1,1 0 0,-1 1-1,0-1 1,0 1 0,0 0-1,0 0 1,0 0 0,0 0 0,-1 0-1,3 1 1,24 10 582,27-1 288,-39-7-811,-1 0-1,1-1 0,28 1 1,252-6 177,522 9-134,-299 30-42,-308-30-1790,280-1 5290,-190-7-8358,-168 1-1772,0-1-3723,-136-1 9603,0 0 1,0 0-1,0-1 0,1 0 0,-1 1 1,1-1-1,0 0 0,0 0 0,-3-6 0,-6-5-673,-5-4-608</inkml:trace>
</inkml:ink>
</file>

<file path=ppt/ink/ink16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23:30.177"/>
    </inkml:context>
    <inkml:brush xml:id="br0">
      <inkml:brushProperty name="width" value="0.05" units="cm"/>
      <inkml:brushProperty name="height" value="0.05" units="cm"/>
    </inkml:brush>
  </inkml:definitions>
  <inkml:trace contextRef="#ctx0" brushRef="#br0">123 47 656,'-3'-4'341,"0"1"-1,-1-1 1,1 0-1,-1 1 0,0 0 1,0 0-1,0 0 1,0 0-1,0 1 0,-1 0 1,1 0-1,-1 0 1,-5-2-1,-14 0 6401,-5 3 12611,20 1-18393,21 3-666,43 22-293,93 28 0,-94-37 0,-1 3 0,77 40 0,-125-56 0,0-1 0,0 1 0,-1 1 0,1-1 0,-1 1 0,0 0 0,0-1 0,0 2 0,-1-1 0,1 0 0,-1 1 0,0 0 0,0 0 0,-1 0 0,1 0 0,-1 0 0,0 0 0,-1 1 0,1-1 0,-1 0 0,0 1 0,0 0 0,-1-1 0,0 10 0,-1-6 0,0 0 0,-1 0 0,0 0 0,-1 0 0,0-1 0,0 1 0,-1-1 0,0 0 0,0 0 0,-1 0 0,0-1 0,0 1 0,-1-1 0,-11 11 0,-25 20 0,-54 36 0,19-15 0,65-49 0,0-1 0,0 0 0,0-1 0,-1 0 0,-1-1 0,1 0 0,-1-1 0,-17 5 0,1-2-37,27-7-1311,-8-29-19056,-4 7 14884</inkml:trace>
</inkml:ink>
</file>

<file path=ppt/ink/ink16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23:38.073"/>
    </inkml:context>
    <inkml:brush xml:id="br0">
      <inkml:brushProperty name="width" value="0.05" units="cm"/>
      <inkml:brushProperty name="height" value="0.05" units="cm"/>
    </inkml:brush>
  </inkml:definitions>
  <inkml:trace contextRef="#ctx0" brushRef="#br0">17 129 64,'0'-39'3012,"1"35"-2856,-1 1 0,0-1 1,1 1-1,0-1 0,0 1 0,0-1 0,0 1 0,1-1 1,-1 1-1,1 0 0,0 0 0,0 0 0,0 0 0,0 0 0,1 0 1,-1 1-1,6-6 0,15-19 950,-25 53 8275,4 53-5757,-1-17-1679,2 178 1886,-24 487-346,6-620-3024,-6 69 244,12-41-214,0 62 37,9 290 232,0-395-5223,0-16-4888,0-115 1279,0-23 801,0 36 4288</inkml:trace>
</inkml:ink>
</file>

<file path=ppt/ink/ink16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23:38.468"/>
    </inkml:context>
    <inkml:brush xml:id="br0">
      <inkml:brushProperty name="width" value="0.05" units="cm"/>
      <inkml:brushProperty name="height" value="0.05" units="cm"/>
    </inkml:brush>
  </inkml:definitions>
  <inkml:trace contextRef="#ctx0" brushRef="#br0">42 91 432,'-38'-31'16647,"36"42"-15731,1-1-648,1 0 1,0 0-1,1 0 1,-1-1-1,2 1 0,0 0 1,0-1-1,0 1 1,1-1-1,1 0 1,0 0-1,7 13 1,-8-16 8,0 0 0,-1-1 1,0 1-1,0 1 1,-1-1-1,1 0 1,-1 0-1,-1 1 1,1-1-1,-1 0 1,-1 12-1,1 9 1174,0-26-1441,1-1-1,-1 0 1,0 0-1,0 0 1,1 1-1,-1-1 1,0 0-1,1 0 1,-1 0-1,0 0 1,0 0-1,1 0 1,-1 1-1,0-1 0,1 0 1,-1 0-1,0 0 1,1 0-1,-1 0 1,0 0-1,1 0 1,-1-1-1,0 1 1,1 0-1,-1 0 1,0 0-1,1 0 1,-1 0-1,0 0 1,0-1-1,1 1 1,-1 0-1,0 0 0,0 0 1,1-1-1,-1 1 1,0 0-1,0 0 1,1-1-1,-1 1 1,0 0-1,0 0 1,0-1-1,0 1 1,0 0-1,1-1 1,-1 0-1,14-13 47,-13 14-44,62-57-153,80-123-163,-125 160-657,-15 17 605,0 1 0,0-1 0,0 0 0,0 0-1,-1-1 1,1 1 0,-1 0 0,0-1 0,0 0 0,0 1 0,1-7-1,-30 19-9794,-20 26 4100,16-15 3642</inkml:trace>
</inkml:ink>
</file>

<file path=ppt/ink/ink16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23:39.617"/>
    </inkml:context>
    <inkml:brush xml:id="br0">
      <inkml:brushProperty name="width" value="0.05" units="cm"/>
      <inkml:brushProperty name="height" value="0.05" units="cm"/>
    </inkml:brush>
  </inkml:definitions>
  <inkml:trace contextRef="#ctx0" brushRef="#br0">112 18 224,'-2'-17'7489,"2"17"-7113,-1 0-1,1 0 1,-1 0 0,0 0 0,1 0 0,-1 1-1,1-1 1,-1 0 0,1 0 0,-1 1-1,1-1 1,-3 2 1879,3-1-1879,0-1-1,-1 1 1,1-1 0,0 1 0,-1-1 0,1 1-1,0-1 1,-1 2 0,-3 21 3386,6 35-2453,-1-47 105,16 1139 5851,-19-750-6107,1-378-1140,-1-1 1,-1 0-1,-7 28 0,-1 13-486,5-47-1236,5-15 1316,0 1 0,1-1 0,-1 1-1,0-1 1,1 1 0,-1-1 0,0 1 0,1-1 0,-1 0 0,0 1 0,0-1 0,1 0 0,-1 1 0,0-1 0,0 0 0,0 0 0,0 0 0,1 0 0,-1 0-1,0 0 1,-1 0 0,-18-10-8209,9-3 6787,-5-20-2208,2-12 683</inkml:trace>
</inkml:ink>
</file>

<file path=ppt/ink/ink16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23:41.837"/>
    </inkml:context>
    <inkml:brush xml:id="br0">
      <inkml:brushProperty name="width" value="0.05" units="cm"/>
      <inkml:brushProperty name="height" value="0.05" units="cm"/>
    </inkml:brush>
  </inkml:definitions>
  <inkml:trace contextRef="#ctx0" brushRef="#br0">233 192 224,'-2'-18'1441,"-4"10"-1312,6 7-119,-1 0 1,1 1-1,0-1 1,0 1 0,-1-1-1,1 1 1,-1-1 0,1 0-1,0 1 1,-1 0 0,1-1-1,-1 1 1,0-1 0,1 1-1,-1-1 1,1 1-1,-1 0 1,1 0 0,-1-1-1,0 1 1,1 0 0,-1 0-1,0 0 1,0-1 0,-2 1 1779,-5 0 3324,149 1-2274,408-7 2390,189 2-5014,-384 7-277,951-3 213,-1138-11-56,20 1 1036,133 4-284,-117-11-391,-69 2-263,-94 11-150,47-13 0,-55 10 6,1 1 1,58-3 0,77-1 178,-131 9-208,57-11-1,-57 6 56,61-2-1,17 8-58,-53-10 340,729 10-170,-790 0 840,-1 3-965,-1-1 0,0 1 1,0-1-1,0 0 0,0 1 0,0-1 1,-1 0-1,1 0 0,-1 0 0,-2 3 1,-4 6 47,-18 46-2,2 0 1,-23 87-1,23-65-30,4-10-99,3 1-1,4 0 1,-9 130 0,19 218-98,5-222 99,-1-140 40,0-6 40,-8 73 1,6-115-69,-1 0 0,1 0 0,-1 0 0,-1 0 0,-3 10 0,0 15-74,6-31 83,0 0-1,0 0 1,0-1 0,0 1-1,0 0 1,-1 0 0,1 0-1,-1-1 1,1 1 0,-1 0 0,1-1-1,-1 1 1,0 0 0,0-1-1,0 1 1,0-1 0,0 1 0,0-1-1,0 0 1,0 1 0,-2 0-1,-3 1-18,0-1 0,0 1 0,0-1 0,0-1 0,0 1 0,0-1 0,0 0 0,-1 0 0,1-1-1,-1 0 1,1 0 0,0-1 0,-1 1 0,-6-3 0,-17-3-185,-49-16 0,-162-69-320,197 79 527,0 3 0,0 1 0,-72-2 0,-141 10 338,115 2-191,-1049-2 876,558 17-253,-825-24 987,1398 9-1603,0 3 1,-63 12-1,31-5 256,56-8-294,0 1 0,-41 12 0,-65 10 61,123-22-98,1-2 0,-1 0 0,-23 1-1,5-1 214,-11 0 681,-63-3 1,38-2-348,63 4-626,0 0 0,0 0-1,1 1 1,-1 0 0,1 1 0,-1 0-1,1 1 1,-16 10 0,-19 8 34,25-16-43,0-1 1,0-1-1,0-1 0,-22 2 1,-12 3-48,18-7-935,31-30-22853,19 8 20801</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1:49:52.232"/>
    </inkml:context>
    <inkml:brush xml:id="br0">
      <inkml:brushProperty name="width" value="0.05" units="cm"/>
      <inkml:brushProperty name="height" value="0.05" units="cm"/>
    </inkml:brush>
  </inkml:definitions>
  <inkml:trace contextRef="#ctx0" brushRef="#br0">523 156 1185,'-23'-14'1822,"1"-1"0,1-1 0,-24-22 0,44 36-883,1 2-859,0 0-1,0-1 1,1 1-1,-1-1 1,0 1 0,0 0-1,1-1 1,-1 1-1,0 0 1,1-1-1,-1 1 1,0 0-1,1-1 1,-1 1-1,1 0 1,-1 0 0,1-1-1,-1 1 1,0 0-1,1 0 1,-1 0-1,1 0 1,-1 0-1,1 0 1,-1 0-1,2 0 1,0 0 9,0 0 0,0 1 1,1-1-1,-1 1 0,0 0 1,0-1-1,0 1 0,0 0 0,0 0 1,0 1-1,0-1 0,0 0 0,0 1 1,0-1-1,-1 1 0,1-1 0,-1 1 1,1 0-1,-1 0 0,1 0 1,-1-1-1,0 2 0,0-1 0,0 0 1,0 0-1,0 0 0,-1 0 0,1 0 1,-1 1-1,1 2 0,2 10 549,-1 0 1,-1-1-1,0 23 0,-1-31-545,-2 9 37,1 0 0,-2 0 0,0 0 0,-1-1 0,0 0 0,-1 1 0,0-1 0,-2-1 0,1 1 0,-2-1 0,0-1 0,0 1 0,-11 11 0,-15 16-10,-2-2 0,-51 43 0,76-71-132,0-2-1,0 0 1,-1 0 0,0-1 0,0-1 0,-15 6 0,23-10-33,-1 0 0,1-1 0,0 1 0,-1-1 0,1 0 0,-1 0 0,0-1 0,1 1 0,-1-1 0,0 0 0,1-1 0,-1 1 0,1-1 0,-1 0 0,0 0 0,1 0 0,0 0 0,-1-1 0,1 0 0,0 0 0,-5-3 0,5 2-20,1-1 1,0 0-1,0 1 0,0-1 1,0-1-1,0 1 1,1 0-1,0-1 1,0 1-1,0-1 1,0 0-1,1 0 1,0 1-1,0-1 1,0 0-1,0-9 1,0-6-175,1 0 1,5-39 0,0 35 159,0 0 1,2 0-1,0 1 0,2 0 1,1 0-1,0 1 1,2 0-1,0 1 0,2 1 1,27-34-1,-29 40 77,0 0 0,0 2 0,1-1 0,1 1 0,0 1 0,1 1 0,0 0 0,0 1 0,1 0 0,0 1 0,1 1 0,0 1 1,0 0-1,0 1 0,26-3 0,-38 7 63,-1 1 0,0 0-1,0 0 1,0 0 0,0 0 0,1 1 0,-1-1 0,0 1 0,0 0 0,0 1 0,0-1 0,0 1 0,-1-1 0,1 1 0,0 0-1,-1 1 1,1-1 0,-1 1 0,6 5 0,-5-3 59,0 1 0,0-1 0,-1 1 0,0 0-1,0 0 1,0 0 0,-1 0 0,0 1 0,0-1 0,0 1 0,0 9 0,0 5 74,-1 1 0,-1 0 0,0 0 0,-2 0 0,-1-1 0,-9 37 0,3-24-154,2-5-172,-2 0 1,-12 28-1,18-50-244,0 1 0,1-1 0,0 1 0,0-1 0,-1 15 0,2 19-5537,13-57 352,-1 2 4436,30-56-1439,-10 23 1769</inkml:trace>
</inkml:ink>
</file>

<file path=ppt/ink/ink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1:59:06.024"/>
    </inkml:context>
    <inkml:brush xml:id="br0">
      <inkml:brushProperty name="width" value="0.05" units="cm"/>
      <inkml:brushProperty name="height" value="0.05" units="cm"/>
    </inkml:brush>
  </inkml:definitions>
  <inkml:trace contextRef="#ctx0" brushRef="#br0">306 119 528,'126'-82'3933,"-109"73"-1933,-16 9-1803,0 0 0,0 0 0,-1-1 0,1 1-1,0 0 1,-1 0 0,1-1 0,0 1 0,-1 0 0,1-1 0,0 1 0,-1-1-1,1 1 1,-1-1 0,1 1 0,-1-1 0,1 0 0,-1 1 0,1-1 0,-1 0-1,0 1 1,1-1 0,-1 0 0,0 1 0,1-1 0,-1 0 0,0 0 0,0 1-1,0-1 1,0 0 0,0 0 0,0-1 0,9 0 5437,7 6-1720,-13 4-3629,0 1-1,0 0 0,-1-1 1,0 1-1,-1 0 0,0 0 1,-1 0-1,1 0 0,-2 0 1,1 0-1,-1 0 0,-1 0 1,1 0-1,-2 0 0,1-1 1,-1 1-1,0-1 0,-1 0 1,-6 11-1,-2 3 369,-1-1 1,-1-1-1,-1 0 1,0-1-1,-2 0 1,-20 18-1,5-10-1362,-1 0 0,-1-2-1,-2-2 1,0-1 0,-41 17 0,69-35 180,0-2 1,-1 1 0,1-1 0,-1 0-1,-9 0 1,17-2 368,0 1 0,-1-1 0,1 0 0,-1 1 0,1-1 0,-1 0 0,1 0-1,-1 0 1,1 0 0,-1-1 0,1 1 0,-1 0 0,1-1 0,-1 1 0,1-1 0,0 1 0,-1-1 0,1 1 0,0-1 0,-1 0 0,1 0 0,0 0 0,0 0-1,0 0 1,0 0 0,0 0 0,0 0 0,0 0 0,0-1 0,0 1 0,0 0 0,1 0 0,-2-3 0,2-6-278,0 0 0,0 0 0,1-1 1,1 1-1,-1 0 0,2 0 0,-1 1 1,1-1-1,1 0 0,0 1 0,6-12 1,8-11-296,37-51 1,-21 42 508,0 2 0,42-36-1,-67 67 207,3-4 179,0 1 0,1 1 0,0 1 0,0-1 0,1 2-1,0 0 1,1 1 0,23-9 0,-27 13 455,1 0-1,-1 1 0,1 0 1,-1 1-1,1 0 0,0 1 1,19 2-1,-29-2-418,0 1 0,1 0 0,-1-1 0,0 1-1,0 0 1,0 0 0,0 0 0,0 1 0,0-1 0,0 0 0,0 1 0,0-1 0,0 1 0,-1 0 0,1-1-1,-1 1 1,1 0 0,-1 0 0,0 0 0,1 0 0,-1 0 0,0 1 0,-1-1 0,1 0 0,0 0 0,-1 1-1,1-1 1,0 5 0,1 9 530,-1 0 1,0-1-1,-2 23 0,0-13-67,0-11-521,1-1 0,-2 1 0,0-1 0,-1 0 0,0 0 0,-1 0-1,0 0 1,-10 18 0,-21 30-3047,-9-2-7426,30-43 4835,-2-13 548</inkml:trace>
</inkml:ink>
</file>

<file path=ppt/ink/ink17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23:43.129"/>
    </inkml:context>
    <inkml:brush xml:id="br0">
      <inkml:brushProperty name="width" value="0.05" units="cm"/>
      <inkml:brushProperty name="height" value="0.05" units="cm"/>
    </inkml:brush>
  </inkml:definitions>
  <inkml:trace contextRef="#ctx0" brushRef="#br0">364 29 800,'-3'-3'505,"-1"1"-1,0-1 0,0 1 0,0 0 1,0 0-1,0 0 0,0 1 1,-1-1-1,1 1 0,-1 0 0,1 0 1,0 1-1,-1-1 0,0 1 1,1 0-1,-1 1 0,-8 0 0,-7 0 2142,18 0-2281,-1-1-1,1 1 0,-1 1 1,1-1-1,0 0 1,0 1-1,-1-1 1,1 1-1,0-1 1,0 1-1,1 0 1,-1 0-1,0 0 1,1 0-1,-1 0 1,1 0-1,-1 1 1,1-1-1,-1 4 0,-27 58 4046,25-53-3423,-38 100 2792,-47 200 0,56-177-3779,24-96 22,6-26-55,0 0 0,1 0 0,-2 23 1,4-33-774,-2-21-6115,11-12 2943,-5 21 2530,47-134-8032,7 2 5077,46-125 2111,-98 249 2696,21-75-484,-20 29 7116,-8 109-3194,0-22-2290,0 1-1,2-1 0,0 1 1,2-1-1,1 1 0,0-1 1,13 35-1,86 216 4273,-83-229-5788,-16-38-60,0 0 0,-1 1 1,1 0-1,-1 0 1,-1-1-1,0 2 1,0-1-1,1 15 1,6 7-2826,-45-61-21650,22 20 23295,-22-15-1,19 16 1149,-1 1 0,0 0 0,0 1 0,-1 1-1,-30-7 1,-86-22 2102,88 29 298,14 6 9623,49 1-11180,1-2-1235,-2 1-1,1-2 1,0 0 0,0-1-1,-1 0 1,0-1 0,28-14-1,45-15-5987,-61 29 5086,0 1-1,1 1 1,0 1 0,-1 2 0,31 3 0,10-2 2282,-67-1-800,0 1 1,0-1-1,1 0 0,-1 1 0,0-1 1,0 1-1,0-1 0,0 1 0,1 0 0,-1-1 1,0 1-1,0 0 0,-1 0 0,1 0 1,0-1-1,0 1 0,0 0 0,0 0 1,-1 0-1,1 1 0,0-1 0,0 2 0,13 33 2687,-11-24-1449,4 10 2105,5 47 1,1 1 261,-4-40-2437,-6-18-1065,1 0 1,-2-1-1,0 1 1,0 0-1,0 13 1,-2-25-263,0 0 0,0 1 0,0-1 0,0 0 0,0 0 0,0 1 0,0-1 0,0 0 0,0 0 0,0 0 0,0 1 0,0-1 0,0 0 0,0 0 0,0 0 0,0 1 0,0-1 0,1 0 0,-1 0 0,0 0 0,0 1 1,0-1-1,0 0 0,0 0 0,1 0 0,-1 0 0,0 0 0,0 0 0,0 1 0,1-1 0,-1 0 0,0 0 0,0 0 0,0 0 0,1 0 0,-1 0 0,0 0 0,0 0 0,0 0 0,1 0 0,-1 0 0,0 0 0,0 0 0,1 0 0,-1 0 0,0 0 0,0 0 0,0 0 0,1 0 0,-1 0 0,0 0 0,0 0 0,0-1 0,1 1 0,-1 0 0,1-1-81,-1 1-1,1-1 1,0 0-1,-1 1 1,1-1-1,0 0 1,-1 0-1,1 1 1,-1-1-1,0 0 1,1 0-1,-1 0 1,0 0-1,1 0 1,-1 0-1,0 1 1,0-1-1,0 0 1,0 0-1,0 0 1,0-1-1,0-21-560,0 0 1,2-1-1,0 1 0,2 1 0,10-40 1,-3 27 337,-7 20 248,1 1 1,0 0-1,11-20 1,-15 31 125,0 0 1,1 1 0,0-1 0,-1 1 0,1 0 0,0 0 0,0 0 0,0-1 0,1 2-1,-1-1 1,0 0 0,1 0 0,-1 1 0,1 0 0,0-1 0,-1 1 0,1 0-1,0 0 1,0 0 0,-1 1 0,1-1 0,0 1 0,4-1 0,-6 1 20,1 1-1,0-1 1,0 0 0,0 1-1,-1-1 1,1 1 0,0-1 0,-1 1-1,1 0 1,0 0 0,-1 0 0,1 0-1,-1 0 1,1 0 0,-1 0 0,0 1-1,0-1 1,1 0 0,0 2-1,20 35 686,-7-11-331,-7-16-244,-2 0-1,1 0 1,-2 1 0,1 0-1,5 21 1,11 24 16,-12-29-179,-9-25-57,0 0-1,-1 1 1,2-1-1,-1 0 0,0 0 1,1 0-1,0 0 1,3 5-1,-5-7-333,1 0-1,0 0 1,-1 0-1,1 0 0,0 0 1,0 0-1,0-1 1,0 1-1,0 0 1,0 0-1,0-1 0,0 1 1,0 0-1,0-1 1,0 0-1,0 1 1,0-1-1,1 1 0,-1-1 1,0 0-1,0 0 1,0 0-1,1 0 1,-1 0-1,0 0 0,0 0 1,0 0-1,1 0 1,-1 0-1,0-1 1,0 1-1,0 0 0,1-1 1,-1 1-1,0-1 1,1-1-1,13-14-1868</inkml:trace>
</inkml:ink>
</file>

<file path=ppt/ink/ink17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23:43.485"/>
    </inkml:context>
    <inkml:brush xml:id="br0">
      <inkml:brushProperty name="width" value="0.05" units="cm"/>
      <inkml:brushProperty name="height" value="0.05" units="cm"/>
    </inkml:brush>
  </inkml:definitions>
  <inkml:trace contextRef="#ctx0" brushRef="#br0">34 1 1425,'-14'3'2705,"13"0"-2370,-1 0-1,1 1 1,0-1 0,0 1 0,1-1 0,-1 1-1,1 0 1,-1-1 0,1 7 0,0 0 385,-9 148 8338,7 79-703,2-167-6308,2-25-3191,14 63 5834,-6-43-8939,-6-35-3529,-3-2-5306,-2-40 10646,-5-12 592</inkml:trace>
</inkml:ink>
</file>

<file path=ppt/ink/ink17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23:43.848"/>
    </inkml:context>
    <inkml:brush xml:id="br0">
      <inkml:brushProperty name="width" value="0.05" units="cm"/>
      <inkml:brushProperty name="height" value="0.05" units="cm"/>
    </inkml:brush>
  </inkml:definitions>
  <inkml:trace contextRef="#ctx0" brushRef="#br0">14 62 1008,'-6'-15'1107,"-1"-17"6769,41 32-10460,65-8 1,-92 6 2389,1 0 1,-1 1 0,1 0 0,-1 0 0,1 1 0,-1 0-1,1 1 1,0-1 0,-1 1 0,1 1 0,-1-1 0,0 1 0,1 1-1,-1-1 1,0 1 0,0 1 0,-1-1 0,1 1 0,6 5-1,-6-3 500,0 1-1,0 0 0,0 0 1,-1 1-1,-1 0 0,1 0 1,-1 0-1,0 1 0,-1-1 1,0 1-1,0 0 0,-1 0 0,0 1 1,-1-1-1,2 13 0,-3 4 761,1 1 0,2-1 0,0 0 0,2 0-1,1-1 1,1 0 0,1 0 0,1 0 0,21 35 0,-30-57-1076,1 0 1,1 0 0,-1 0 0,0-1 0,1 1 0,-1-1 0,1 0 0,0 0 0,-1 0 0,1 0 0,0 0 0,0 0 0,1-1 0,-1 0 0,0 1 0,0-1 0,1 0 0,-1-1-1,1 1 1,-1-1 0,1 1 0,-1-1 0,0 0 0,1 0 0,-1-1 0,1 1 0,-1-1 0,1 1 0,-1-1 0,0 0 0,1-1 0,-1 1 0,0 0 0,0-1-1,5-3 1,2-1-232,-1 0-1,0 0 1,-1-1-1,0-1 1,0 1-1,0-1 1,-1 0-1,0-1 1,0 0-1,6-11 1,-5 4-28,0-1-1,-1 1 1,9-34 0,-15 44 311,1-1 0,-1 1-1,0-1 1,-1 1 0,0-1 0,0 0 0,0 1 0,-1-1 0,0 0 0,0 1-1,0-1 1,-1 1 0,-4-10 0,3 12 71,1 0 0,-1 0 1,0 1-1,0-1 0,-1 1 0,1 0 0,-1 0 1,1 0-1,-1 1 0,0-1 0,0 1 0,0 0 1,0 0-1,-1 1 0,1-1 0,-1 1 0,1 0 1,-1 0-1,1 0 0,-1 0 0,1 1 1,-9 0-1,1 0 8,0 0 0,0 1 0,0 0 0,0 1 0,0 1 0,1 0 0,-18 6 0,-47 18-4517,76-27 4274,0 0 1,-1 0 0,1 0 0,0 0-1,-1 0 1,1 0 0,0 0-1,-1 0 1,1 0 0,0 0 0,-1 0-1,1 0 1,0 0 0,-1 0 0,1 0-1,0 0 1,-1 1 0,1-1-1,0 0 1,0 0 0,-1 0 0,1 0-1,0 1 1,-1-1 0,1 0 0,0 0-1,0 1 1,0-1 0,-1 0-1,1 0 1,0 1 0,0-1 0,0 0-1,0 1 1,0-1 0,-1 0 0,1 1-1,0-1 1,0 0 0,0 1-1,0-1 1,0 0 0,0 1 0,0 1-541</inkml:trace>
</inkml:ink>
</file>

<file path=ppt/ink/ink17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23:44.177"/>
    </inkml:context>
    <inkml:brush xml:id="br0">
      <inkml:brushProperty name="width" value="0.05" units="cm"/>
      <inkml:brushProperty name="height" value="0.05" units="cm"/>
    </inkml:brush>
  </inkml:definitions>
  <inkml:trace contextRef="#ctx0" brushRef="#br0">418 2 1361,'0'0'179,"-1"0"1,1-1 0,-1 1-1,0 0 1,1 0 0,-1 0 0,0 0-1,0 0 1,1 0 0,-1 0-1,0 0 1,1 0 0,-1 0 0,1 1-1,-1-1 1,0 0 0,1 0-1,-1 1 1,0-1 0,1 0 0,-1 1-1,1-1 1,-1 0 0,0 1-1,1 39 4157,2-1-1,11 67 0,41 158 2810,22 139-5275,-57-262-1134,1 264 1,-20-381-424,-1-1 0,-2 1 0,0 0 0,-2-1 0,-10 33 0,10-43-173,1-1 0,-2 1 1,0-1-1,0 0 0,-1-1 0,-1 0 0,0 0 0,0 0 1,-1-1-1,-20 18 0,24-25-140,0 0 0,-1 0 0,1 0 0,-1-1 0,0 0 0,0 0 0,0 0 0,0-1 0,0 0 0,0 0 0,0-1 0,0 1 0,0-2 0,0 1 0,-1 0 0,1-1 0,0 0 0,-9-3 0,-1-1 0,0 0 0,0 0 0,1-2 0,-1 0 0,-21-14 0,17 8-588,1-1 0,1-1 0,0-1 0,-15-17 0,20 19-277,1-1 1,1 0-1,0-1 0,1 0 0,1-1 1,0 0-1,1 0 0,1-1 1,1 0-1,0 0 0,2-1 0,0 1 1,1-1-1,0 0 0,1-20 0,2-23-4334,0-2 570</inkml:trace>
</inkml:ink>
</file>

<file path=ppt/ink/ink17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23:44.568"/>
    </inkml:context>
    <inkml:brush xml:id="br0">
      <inkml:brushProperty name="width" value="0.05" units="cm"/>
      <inkml:brushProperty name="height" value="0.05" units="cm"/>
    </inkml:brush>
  </inkml:definitions>
  <inkml:trace contextRef="#ctx0" brushRef="#br0">40 20 736,'-7'-10'1249,"-2"0"208,2 10 3073,-10 0-2449,27 0-2946,-3 0-607,9 0-465,7 0-16,-6 20 176</inkml:trace>
</inkml:ink>
</file>

<file path=ppt/ink/ink17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23:44.915"/>
    </inkml:context>
    <inkml:brush xml:id="br0">
      <inkml:brushProperty name="width" value="0.05" units="cm"/>
      <inkml:brushProperty name="height" value="0.05" units="cm"/>
    </inkml:brush>
  </inkml:definitions>
  <inkml:trace contextRef="#ctx0" brushRef="#br0">25 122 1121,'0'8'699,"-1"0"0,0 0 0,-1 0 0,-4 14 0,-6 27 3329,11-32-2339,0 0-1,1 0 1,0 0 0,1 0 0,1 0-1,1 0 1,8 27 0,-9-38-1290,1 0 1,-1 0-1,1 0 1,1 0-1,-1 0 1,1-1-1,0 0 0,0 0 1,0 0-1,6 4 1,-6-5-342,0-1 0,0-1 0,0 1 0,1-1 0,0 1 0,-1-1 0,1-1 0,0 1 0,0-1 0,0 0 0,0 0 0,0 0 0,0 0 0,7-1 0,1-1-214,0-1 0,0 0-1,-1-1 1,0 0 0,1-1 0,-1-1 0,0 0-1,-1 0 1,1-1 0,-1 0 0,0-1 0,-1-1 0,0 0-1,0 0 1,0-1 0,-1 0 0,-1 0 0,9-12 0,-6 8 10,-1-1 0,-1 0 1,0 0-1,0-1 0,-1-1 1,-1 1-1,-1-1 0,0-1 1,-2 1-1,1-1 0,-2 1 1,3-35-1,-6 42 393,0 1-1,0 0 1,-1 0-1,0 0 1,0 0 0,-1 0-1,-4-14 1,4 19-38,1 1-1,-1-1 1,0 0 0,0 1 0,0-1-1,0 1 1,0 0 0,-1 0-1,1 0 1,-1 0 0,1 0 0,-1 0-1,0 1 1,0-1 0,0 1 0,0 0-1,0 0 1,0 0 0,0 0 0,0 0-1,0 1 1,-3-1 0,-10-1 77,0 0 0,0 1 1,0 1-1,0 0 1,0 2-1,0-1 0,0 2 1,1 0-1,-1 1 0,1 1 1,-20 8-1,26-9-952,0 0 1,0 0-1,0-1 0,0 0 1,-1-1-1,1 0 1,-1 0-1,1-1 0,-18 0 1</inkml:trace>
</inkml:ink>
</file>

<file path=ppt/ink/ink17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23:45.482"/>
    </inkml:context>
    <inkml:brush xml:id="br0">
      <inkml:brushProperty name="width" value="0.05" units="cm"/>
      <inkml:brushProperty name="height" value="0.05" units="cm"/>
    </inkml:brush>
  </inkml:definitions>
  <inkml:trace contextRef="#ctx0" brushRef="#br0">23 1 416,'0'0'2191,"11"28"3777,-8-16 973,-3 2-5289,-3 13 5620,3-26-7176,-1 0-1,0-1 1,1 1-1,-1 0 1,0 0-1,0-1 1,0 1-1,0-1 1,1 1-1,-1-1 1,0 1-1,0-1 1,0 1-1,0-1 1,0 0 0,0 1-1,0-1 1,-1 0-1,1 0 1,0 0-1,0 0 1,0 0-1,0 0 1,-1 0-1,-1 0 201,33 1 366,-30 0-573,0 0 0,0-1 0,0 1 1,0 0-1,0-1 0,0 1 0,0 0 0,0-1 0,-1 1 0,1 0 1,0-1-1,0 1 0,0 0 0,-1-1 0,1 1 0,0-1 0,-1 1 1,1 0-1,-1-1 0,1 1 0,0-1 0,-1 1 0,1-1 1,-1 0-1,1 1 0,-1-1 0,0 1 0,1-1 0,-1 0 0,1 1 1,-1-1-1,0 0 0,1 0 0,-1 0 0,0 1 0,1-1 0,-1 0 1,-1 0-1,-11 0-4702,5 0-1297,14-12-2745,-2 3 5566,9-7-481</inkml:trace>
</inkml:ink>
</file>

<file path=ppt/ink/ink17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28:54.727"/>
    </inkml:context>
    <inkml:brush xml:id="br0">
      <inkml:brushProperty name="width" value="0.05" units="cm"/>
      <inkml:brushProperty name="height" value="0.05" units="cm"/>
    </inkml:brush>
  </inkml:definitions>
  <inkml:trace contextRef="#ctx0" brushRef="#br0">420 432 272,'-18'0'477,"-28"2"5893,44-1-6256,1-1-1,0 0 1,-1 1 0,1-1-1,0 1 1,0-1 0,-1 1-1,1 0 1,0-1 0,0 1-1,0 0 1,0 0 0,-1 0-1,1 0 1,1 0 0,-1 0-1,0 0 1,0 0 0,0 0-1,0 0 1,1 1 0,-1-1-1,0 2 1,-3-2 502,-1 0-1,1 0 1,-1 0-1,1 0 1,-1-1-1,1 0 1,-1 0-1,-8-1 1,7 0-532,-16 2 397,19-1-457,0 1-1,0-1 0,0 0 0,0 0 1,0 0-1,0 0 0,0 0 0,0-1 0,1 1 1,-1-1-1,0 0 0,0 0 0,0 0 1,0 0-1,1-1 0,-1 1 0,1-1 1,-1 1-1,1-1 0,0 0 0,-4-3 1,-28-14 141,21 11-34,12 7-120,0 1 0,0-1 0,0 1 0,0-1-1,0 1 1,0-1 0,0 1 0,0-1 0,0 0 0,0 0 0,1 1 0,-1-1 0,0 0 0,1 0 0,-1 0 0,0 0-1,1 0 1,-1 0 0,1 0 0,-1-2 0,0 2 6,0-1 0,0 0 1,0 1-1,0-1 0,0 1 0,0-1 0,0 1 0,-1-1 0,1 1 1,0 0-1,-1 0 0,-2-2 0,-11-12 174,12 11-150,1 0 0,1 0 0,-1 0 0,0 0 0,1 0 1,0 0-1,0 0 0,0-1 0,0 1 0,1 0 0,0-1 1,-1 1-1,2-9 0,-2 3 155,-1 0 0,0 0 0,-1 0-1,-8-18 1,6 14-1,4 12-186,0-1 0,1 1 0,-1-1 0,0 1 0,-1 0 0,1 0 0,0-1 0,-1 1 0,1 0 0,-1 0 0,0 0 0,1 1 0,-1-1 0,0 0 0,0 1 0,0-1 0,0 1 0,-4-2 0,-2-33-1808,-2-10-5516,9 38 6066,0 0 0,0 0 0,1 1 0,1-15 0,0 3-59,-1 2 124</inkml:trace>
</inkml:ink>
</file>

<file path=ppt/ink/ink17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28:55.329"/>
    </inkml:context>
    <inkml:brush xml:id="br0">
      <inkml:brushProperty name="width" value="0.05" units="cm"/>
      <inkml:brushProperty name="height" value="0.05" units="cm"/>
    </inkml:brush>
  </inkml:definitions>
  <inkml:trace contextRef="#ctx0" brushRef="#br0">35 742 192,'0'-14'641,"1"12"-573,-1 0 0,1 0-1,-1 1 1,0-1-1,0 0 1,1 0-1,-1 0 1,0 1 0,-1-1-1,1 0 1,0 0-1,0 1 1,-1-1 0,1 0-1,-1 0 1,0 1-1,1-1 1,-1 0-1,0 1 1,0-1 0,0 1-1,0-1 1,0 1-1,0 0 1,-1-1 0,1 1-1,0 0 1,-2-2-1,1 3 129,1-1-1,-1-1 0,1 1 0,0 0 0,0 0 1,-1 0-1,1-1 0,0 1 0,0 0 1,0-1-1,0 1 0,0-1 0,1 0 1,-1 1-1,0-1 0,1 0 0,-1 1 0,1-1 1,0 0-1,-1 1 0,1-1 0,0 0 1,0-3-1,1-60 2685,0 37-2287,8-12 24,-3 19-231,0-10 481,-6 26-818,1 0-1,0 1 1,0-1-1,0 0 1,1 1-1,-1-1 1,1 1-1,0-1 1,1 1-1,2-5 0,10-19 209,-14 25-243,0 0 0,1 0 0,-1 0 0,1 0 0,0 0-1,0 0 1,0 0 0,0 1 0,0-1 0,0 1-1,1-1 1,-1 1 0,1 0 0,4-3 0,10-5 10,-1-2 0,0 0 0,26-25 0,-38 33-35,9-8-9,-9 7 19,0 1-1,1 0 0,-1 0 0,1 0 1,0 1-1,10-6 0,64-36-505,-57 36-503,0-2 0,0 0-1,-1-2 1,0 0 0,35-31 0,9-2-3187,-43 28 3106</inkml:trace>
</inkml:ink>
</file>

<file path=ppt/ink/ink17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28:55.973"/>
    </inkml:context>
    <inkml:brush xml:id="br0">
      <inkml:brushProperty name="width" value="0.05" units="cm"/>
      <inkml:brushProperty name="height" value="0.05" units="cm"/>
    </inkml:brush>
  </inkml:definitions>
  <inkml:trace contextRef="#ctx0" brushRef="#br0">2 165 448,'0'0'478,"-1"-2"-46,1 0 0,0 0 0,0 0 1,0-1-1,0 1 0,0 0 0,1 0 0,-1-1 1,1 1-1,0-3 0,2 2-343,0 1 0,0 0 0,1 0 0,-1 0 0,0 0 1,1 0-1,-1 0 0,1 1 0,0 0 0,-1 0 0,7-1 0,28-13 672,-23 5-561,-4 3-93,0 0 0,0 0 0,0 1 0,0 0 0,1 1 0,0 1 1,23-7-1,-19 9-38,-2 0-39,0-1-1,-1 0 0,18-6 0,-25 7-26,0 1 1,0 0-1,0 0 0,1 0 0,-1 1 0,0 0 0,0 0 0,0 0 1,7 2-1,18 0 24,-25-2 459,-1 1-1187,0 0-1,0-1 1,0 0-1,1 0 1,-1 0 0,0-1-1,0 1 1,9-4-1,-4-10-746</inkml:trace>
</inkml:ink>
</file>

<file path=ppt/ink/ink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1:59:06.384"/>
    </inkml:context>
    <inkml:brush xml:id="br0">
      <inkml:brushProperty name="width" value="0.05" units="cm"/>
      <inkml:brushProperty name="height" value="0.05" units="cm"/>
    </inkml:brush>
  </inkml:definitions>
  <inkml:trace contextRef="#ctx0" brushRef="#br0">39 504 1056,'-9'-26'1559,"1"-1"0,1 1 0,-5-53 0,11 70-1172,0 0-1,1-1 1,0 1 0,1 0-1,0 0 1,0 0 0,1 0-1,0 0 1,1 0-1,0 0 1,0 1 0,1-1-1,0 1 1,0 0 0,8-11-1,1 5 210,1-1-1,0 2 1,2 0 0,-1 1-1,1 0 1,1 1-1,0 1 1,35-15 0,-15 10 523,1 2 0,0 2 0,54-9 0,-67 16-334,0 1 0,0 1 1,0 1-1,39 4 0,-50-1-319,1 0 0,-1 1 0,0 0 0,-1 1 0,1 1-1,-1 0 1,1 1 0,-2 1 0,15 8 0,-23-12-441,0-1 0,0 1 1,-1 1-1,1-1 0,-1 0 1,1 1-1,-1 0 0,0 0 0,-1 0 1,1 0-1,-1 0 0,1 1 0,-1-1 1,0 1-1,-1-1 0,1 1 0,-1 0 1,1 4-1,-2 0-2,0-1 1,0 0 0,0 0-1,-1 0 1,-1 0-1,1 0 1,-1-1-1,0 1 1,-1 0 0,-3 7-1,-9 14 3,-1-1-1,-1-1 1,-1 0-1,-26 28 1,40-49-26,-74 88 0,-158 209 0,198-246 0,1 1 0,4 2 0,-41 98 0,70-147-89,0 0-1,1 1 1,0-1-1,1 1 1,0-1-1,1 1 1,0-1-1,1 1 1,0 0-1,4 20 1,-4-30-193,1-1 0,0 0 1,-1 1-1,1-1 1,0 0-1,0 1 0,0-1 1,0 0-1,0 0 1,1 0-1,-1 0 1,0 0-1,0 0 0,1 0 1,-1 0-1,0 0 1,1-1-1,-1 1 0,1 0 1,-1-1-1,1 0 1,-1 1-1,4-1 1,-4 1-325,1-1 1,0 0 0,-1 1 0,1-1 0,-1 0 0,1 0 0,0 0 0,-1-1 0,1 1 0,-1 0 0,1-1-1,0 1 1,-1-1 0,1 1 0,-1-1 0,1 1 0,-1-1 0,0 0 0,1 0 0,-1 0 0,0 0 0,0 0 0,1 0-1,-1 0 1,1-2 0,7-13-3501,5-4-1032</inkml:trace>
</inkml:ink>
</file>

<file path=ppt/ink/ink17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28:56.478"/>
    </inkml:context>
    <inkml:brush xml:id="br0">
      <inkml:brushProperty name="width" value="0.05" units="cm"/>
      <inkml:brushProperty name="height" value="0.05" units="cm"/>
    </inkml:brush>
  </inkml:definitions>
  <inkml:trace contextRef="#ctx0" brushRef="#br0">0 27 624,'25'0'3236,"157"-17"2052,-91 7-3999,136 10-137,-165 10-1888,-61-10 456,1 1-1,0-1 1,0 0-1,0 0 1,-1 1-1,1-1 1,0 1-1,0-1 1,-1 1-1,1 0 1,-1 0-1,1 0 1,-1 0 0,1 0-1,-1 0 1,1 0-1,-1 0 1,0 1-1,1-1 1,-1 0-1,0 1 1,0-1-1,1 4 1,0-2-993,5-3-1560</inkml:trace>
</inkml:ink>
</file>

<file path=ppt/ink/ink17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28:56.888"/>
    </inkml:context>
    <inkml:brush xml:id="br0">
      <inkml:brushProperty name="width" value="0.05" units="cm"/>
      <inkml:brushProperty name="height" value="0.05" units="cm"/>
    </inkml:brush>
  </inkml:definitions>
  <inkml:trace contextRef="#ctx0" brushRef="#br0">0 1 128,'0'1'181,"1"1"-1,-1 0 1,0 0-1,1 0 1,-1-1 0,1 1-1,0 0 1,-1-1 0,1 1-1,0 0 1,0-1-1,0 1 1,0-1 0,1 1-1,-1-1 1,0 0-1,0 1 1,1-1 0,-1 0-1,4 2 1,41 20 2277,-2-1-932,11 28 299,-42-39-1713,-1 0 0,1 1-1,-2 1 1,0 0 0,0 1 0,-1 0 0,-1 0 0,14 31 0,1-3-63,-5-7-53,-2 1-1,17 49 1,-31-66-766,-4-10-5250</inkml:trace>
</inkml:ink>
</file>

<file path=ppt/ink/ink17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28:57.343"/>
    </inkml:context>
    <inkml:brush xml:id="br0">
      <inkml:brushProperty name="width" value="0.05" units="cm"/>
      <inkml:brushProperty name="height" value="0.05" units="cm"/>
    </inkml:brush>
  </inkml:definitions>
  <inkml:trace contextRef="#ctx0" brushRef="#br0">489 0 800,'1'2'115,"1"0"-1,-1 0 1,0 0-1,1 0 1,-1 0 0,0 0-1,0 0 1,-1 0-1,1 0 1,0 1-1,-1-1 1,1 0-1,-1 1 1,1-1-1,-1 0 1,0 1-1,0-1 1,-1 5-1,1 1 301,6 9 353,-4-15-682,-1 0 0,0 0 1,0 1-1,0-1 0,0 0 1,0 1-1,0-1 0,-1 1 1,1-1-1,-1 1 0,0 3 0,1 1 228,-1 1 0,0-1 0,0 1-1,-1-1 1,0 1 0,0-1 0,-1 1-1,0-1 1,0 0 0,0 0 0,-1 0-1,-1 0 1,1 0 0,-7 9 0,-95 127 4674,73-114-3861,11-11-565,17-15-393,0 0 0,1 0 0,-1 0 0,0 0 0,0-1-1,-1 0 1,1 0 0,0 0 0,-1-1 0,1 1 0,-1-1 0,1 0-1,-1 0 1,-8 0 0,-77-1 3870,48-2-2556,34 2-741,-20 0-1970,25 0 663,1-1 1,-1 1 0,0 0-1,0-1 1,0 0 0,0 1-1,1-1 1,-1 0 0,0 0-1,-4-3 1,3 1-1063,0 1 0,0 0 0,0 0 0,0 1-1,0-1 1,0 1 0,-9-2 0,0 2-819</inkml:trace>
</inkml:ink>
</file>

<file path=ppt/ink/ink17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28:57.805"/>
    </inkml:context>
    <inkml:brush xml:id="br0">
      <inkml:brushProperty name="width" value="0.05" units="cm"/>
      <inkml:brushProperty name="height" value="0.05" units="cm"/>
    </inkml:brush>
  </inkml:definitions>
  <inkml:trace contextRef="#ctx0" brushRef="#br0">811 0 192,'-2'1'66,"0"-1"0,1 1 0,-1 0 0,1 0 0,-1 0 0,1-1-1,-1 2 1,1-1 0,0 0 0,-1 0 0,1 0 0,0 0 0,0 1 0,0-1 0,0 1 0,-1 1 0,-14 14 491,11-15-316,1 0-1,-1 1 0,1 0 0,-1 0 1,1 0-1,0 0 0,0 1 1,0 0-1,1-1 0,-1 1 1,1 1-1,-6 7 0,9-11-64,0 0 0,0 0 1,-1 0-1,1-1 0,-1 1 0,1 0 0,0-1 0,-1 1 0,0 0 0,1-1 0,-1 1 0,1-1 0,-1 1 1,0-1-1,1 1 0,-1-1 0,0 1 0,1-1 0,-1 1 0,0-1 0,0 0 0,0 0 0,1 1 0,-1-1 0,0 0 1,0 0-1,0 0 0,1 0 0,-1 0 0,0 0 0,0 0 0,0 0 0,0 0 0,-8-1-80,6 2 100,-1-1 0,1 1 0,0-1 1,0 1-1,-1 0 0,1 0 0,0 1 0,-5 1 0,-13 6 728,-92 28 3734,108-36-4526,-32 7 387,-1-1 0,1-3 1,-41 1-1,-22-5-25,5 0-1683,35 0-8480,36-8 5646,-2-1-115,13 9 3151</inkml:trace>
</inkml:ink>
</file>

<file path=ppt/ink/ink17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28:58.191"/>
    </inkml:context>
    <inkml:brush xml:id="br0">
      <inkml:brushProperty name="width" value="0.05" units="cm"/>
      <inkml:brushProperty name="height" value="0.05" units="cm"/>
    </inkml:brush>
  </inkml:definitions>
  <inkml:trace contextRef="#ctx0" brushRef="#br0">521 7 128,'-190'0'10390,"-96"0"-11488,247-6-5505,33 6 5403</inkml:trace>
</inkml:ink>
</file>

<file path=ppt/ink/ink17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28:58.574"/>
    </inkml:context>
    <inkml:brush xml:id="br0">
      <inkml:brushProperty name="width" value="0.05" units="cm"/>
      <inkml:brushProperty name="height" value="0.05" units="cm"/>
    </inkml:brush>
  </inkml:definitions>
  <inkml:trace contextRef="#ctx0" brushRef="#br0">660 54 272,'-2'3'95,"1"-1"0,0 1 0,-1-1 0,1 0 0,-1 1 0,0-1 0,0 0 0,0 0 0,0-1-1,0 1 1,0 0 0,0-1 0,-1 1 0,1-1 0,-1 0 0,1 1 0,-1-1 0,1 0 0,-1-1 0,0 1 0,1 0 0,-1-1 0,-3 1 0,0-1 250,1 0 1,-1 1 0,1 0 0,-1 0-1,1 0 1,0 1 0,-1 0 0,1 0-1,0 0 1,0 0 0,-7 6 0,8-5-96,-1-1 1,0 1 0,0-1 0,0 0-1,0 0 1,0 0 0,0 0 0,-1-1-1,1 0 1,0 0 0,-9-1-1,-10 0 238,-26 0 578,-77 9 0,111-7-885,-1 0 1,0-1-1,1-1 0,-1 0 0,0-1 0,0-1 0,1-1 0,-22-6 0,36 9-253,1-1-1,-1 0 0,1 0 0,0 0 1,-1 0-1,1 0 0,0-1 0,0 1 0,0 0 1,0 0-1,0-1 0,0 1 0,0-1 1,0 1-1,0-2 0,0 0-179,0 1-1,0 0 1,0 0 0,-1 1-1,1-1 1,-1 0-1,1 0 1,-1 0 0,1 1-1,-4-3 1,1 1-322,0-1-1,1 0 1,-1 1 0,1-1 0,0-1-1,0 1 1,0 0 0,-4-9-1,1 1-712,-4-13-341,5 16 847</inkml:trace>
</inkml:ink>
</file>

<file path=ppt/ink/ink17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28:58.908"/>
    </inkml:context>
    <inkml:brush xml:id="br0">
      <inkml:brushProperty name="width" value="0.05" units="cm"/>
      <inkml:brushProperty name="height" value="0.05" units="cm"/>
    </inkml:brush>
  </inkml:definitions>
  <inkml:trace contextRef="#ctx0" brushRef="#br0">0 0 784,'0'0'1409,"10"0"-1073,-3 0-16,9 0 177,1 0-385,-11 0-80,4 0-160,-3 0-241,3 0-271</inkml:trace>
</inkml:ink>
</file>

<file path=ppt/ink/ink17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30:28.567"/>
    </inkml:context>
    <inkml:brush xml:id="br0">
      <inkml:brushProperty name="width" value="0.05" units="cm"/>
      <inkml:brushProperty name="height" value="0.05" units="cm"/>
    </inkml:brush>
  </inkml:definitions>
  <inkml:trace contextRef="#ctx0" brushRef="#br0">370 48 240,'0'-46'2692,"0"45"-1617,-26 1 1582,17 1-2390,0 1 0,0 1 0,0 0-1,0 0 1,0 0 0,1 1-1,-1 1 1,1-1 0,-13 11 0,-4 0 219,-127 65 2734,146-75-3162,1 0 0,-1 1 1,1 0-1,0 0 0,0 0 0,0 0 0,1 1 1,0 0-1,1 0 0,-1 0 0,1 0 0,1 1 1,-1-1-1,1 1 0,0-1 0,1 1 0,0 0 1,0 0-1,1 0 0,0-1 0,0 1 0,1 0 1,0 0-1,0 0 0,1-1 0,4 12 0,-4-15-61,0-1 0,0 1-1,1-1 1,-1 0-1,1 0 1,0 0 0,0 0-1,0 0 1,1-1-1,-1 1 1,0-1 0,1 0-1,6 3 1,60 22 7,-12-6 13,-11 2 10,33 18-54,-74-37 47,0 0 0,0 1 0,-1 0 1,1 0-1,-1 0 0,0 1 1,0 0-1,-1 0 0,7 11 0,2 6 147,-11-20-120,1 0-1,-1 1 0,0 0 1,-1-1-1,1 1 1,-1 0-1,1 0 0,-1 0 1,0 0-1,-1 0 1,1 0-1,-1 0 0,0 7 1,0-1 63,1-5-36,-1 1 0,0-1 1,0 1-1,0 0 0,-1-1 0,0 1 1,0-1-1,-1 1 0,1-1 0,-1 0 1,0 1-1,-5 8 0,-5 1 359,-1 0 0,0 0 0,-29 25 0,11-13 730,25-23-906,1-1 1,-1 0-1,0 0 0,0-1 1,0 0-1,0 0 1,0 0-1,0-1 1,-1 0-1,1 0 1,0-1-1,-1 1 0,1-1 1,-1-1-1,1 1 1,0-1-1,-13-4 1,17 4-239,0 0 1,0 0-1,0-1 0,0 0 1,0 1-1,1-1 0,-1 0 1,1 0-1,-1 0 1,1 0-1,0 0 0,-1 0 1,1 0-1,0 0 0,0 0 1,-1-5-1,-7-42-3344,8 46 2414,1 0 1,0 1 0,0-1 0,1 0-1,-1 0 1,0 0 0,1 0 0,0 0-1,0 1 1,0-1 0,0 0 0,0 1-1,0-1 1,1 1 0,1-3 0,4-11-1990</inkml:trace>
</inkml:ink>
</file>

<file path=ppt/ink/ink17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30:29.885"/>
    </inkml:context>
    <inkml:brush xml:id="br0">
      <inkml:brushProperty name="width" value="0.05" units="cm"/>
      <inkml:brushProperty name="height" value="0.05" units="cm"/>
    </inkml:brush>
  </inkml:definitions>
  <inkml:trace contextRef="#ctx0" brushRef="#br0">140 214 640,'9'-6'7999,"23"-14"-5088,-13 8-3111,-1-1 1,-1 0-1,17-17 1,-31 26 201,1-1 0,-1 1 0,0-1 1,-1 1-1,1-1 0,-1 0 0,0 0 1,0 0-1,0 0 0,-1-1 0,0 1 1,0 0-1,0-1 0,0 1 1,-1 0-1,0-1 0,-1-9 0,1 8 8,-1 6-3,1 1-1,0-1 0,-1 0 0,1 1 0,0-1 1,-1 0-1,1 1 0,-1-1 0,1 1 1,-1-1-1,1 0 0,-1 1 0,0 0 1,1-1-1,-1 1 0,1-1 0,-1 1 1,0 0-1,0-1 0,1 1 0,-1 0 1,0 0-1,1-1 0,-1 1 0,0 0 1,0 0-1,1 0 0,-1 0 0,0 0 0,0 0 1,-1 0-1,-26 4 328,17 0-176,1 2 1,1-1 0,-1 2-1,1-1 1,0 1 0,0 0-1,-13 16 1,-51 69 632,35-41-589,33-45-190,0 0 0,0 0-1,0 1 1,1-1 0,0 1-1,1 0 1,-1 0 0,1 0-1,1 0 1,-1 1 0,1-1-1,1 1 1,-1 0 0,1-1 0,1 1-1,-1 0 1,1 0 0,1 0-1,-1-1 1,3 10 0,-3-15-28,1 0 0,0-1 1,-1 1-1,1 0 0,0 0 1,0-1-1,0 1 0,0-1 0,1 1 1,-1-1-1,0 1 0,1-1 1,-1 0-1,1 1 0,-1-1 1,1 0-1,-1 0 0,1 0 1,0 0-1,3 1 0,0-1-194,0 1-1,0-1 1,0 0-1,1-1 1,-1 1-1,0-1 1,9-1-1,-1 0-577,0-1 0,0-1 0,0 0 0,-1-1 0,19-7 0,-12 1-335,-1-1 1,-1-1-1,0 0 0,23-22 1,-21 13-319</inkml:trace>
</inkml:ink>
</file>

<file path=ppt/ink/ink17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30:30.248"/>
    </inkml:context>
    <inkml:brush xml:id="br0">
      <inkml:brushProperty name="width" value="0.05" units="cm"/>
      <inkml:brushProperty name="height" value="0.05" units="cm"/>
    </inkml:brush>
  </inkml:definitions>
  <inkml:trace contextRef="#ctx0" brushRef="#br0">47 0 720,'1'1'89,"0"0"-1,0-1 0,-1 1 1,1 0-1,-1 0 0,1 0 0,-1 0 1,1 0-1,-1 0 0,1 0 1,-1 0-1,0 0 0,0 0 1,1 0-1,-1 0 0,0 0 0,0 0 1,0 0-1,0 0 0,0 1 1,-1 0-1,1 39 1172,0-29-632,-2 55 1294,-2 0 0,-21 105 0,16-125-1821,3 0 0,-1 82 1,7-127-644,0-42-1910,0 1 2108,1 1 0,1-1 0,3 1 0,1 0 0,2 1 0,1-1-1,23-56 1,-28 86 386,0 1-1,1-1 0,0 1 1,0 0-1,0 0 0,1 1 1,0 0-1,1 0 1,-1 0-1,1 1 0,10-6 1,-15 9 35,0 0 0,1 1 1,-1 0-1,0-1 0,1 1 1,-1 0-1,1 0 1,-1 0-1,1 1 0,0-1 1,-1 1-1,1-1 0,0 1 1,-1 0-1,1 0 0,0 0 1,0 0-1,-1 1 1,1-1-1,0 1 0,-1 0 1,1-1-1,-1 1 0,1 0 1,-1 1-1,1-1 0,-1 0 1,0 1-1,1-1 1,-1 1-1,0 0 0,0-1 1,0 1-1,0 0 0,-1 0 1,1 1-1,1 2 0,4 6 293,0 1-1,-1 0 1,-1 0-1,0 1 1,-1-1-1,0 1 1,-1 0-1,0 0 1,-1 0-1,-1 1 1,0 24 0,-1-23-173,1 1-57,-1 0-1,-1 0 1,0 0-1,-1 0 1,-1 0-1,-7 25 0,5-28-225,1 0-1,0 1 1,1-1-1,-2 17 0,3 25-4495,2-63-2096</inkml:trace>
</inkml:ink>
</file>

<file path=ppt/ink/ink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1:59:06.716"/>
    </inkml:context>
    <inkml:brush xml:id="br0">
      <inkml:brushProperty name="width" value="0.05" units="cm"/>
      <inkml:brushProperty name="height" value="0.05" units="cm"/>
    </inkml:brush>
  </inkml:definitions>
  <inkml:trace contextRef="#ctx0" brushRef="#br0">82 173 1889,'-2'0'344,"1"-1"0,0 1 1,-1-1-1,1 1 0,0-1 1,0 1-1,0-1 0,0 0 1,0 1-1,0-1 0,0 0 1,0 0-1,0 0 0,0 0 0,0 0 1,0 0-1,0 0 0,1 0 1,-1 0-1,0 0 0,1-1 1,-1 1-1,1 0 0,0 0 0,-1-1 1,1 1-1,0 0 0,0 0 1,-1-1-1,1 1 0,0 0 1,1-2-1,-2-60 12170,2 39-5837,-1 21-6376,2-18-277,-2 22-24,1-1 0,-1 1 0,1-1 0,-1 1 0,0-1 0,1 1 0,-1 0 0,1-1 0,-1 1 0,0 0 0,0 0 0,1-1 0,-1 1 0,0 0 0,0-1 0,0 1 0,0 0 0,0 0 0,0-1 0,0 1 0,0 1 0,0-2 0,0 6 0,0 1 0,1 0 0,-2 0 0,1-1 0,-1 1 0,0 0 0,-4 11 0,4-16 0,1 0 0,-2 0 0,1-1 0,0 1 0,0-1 0,0 1 0,-1-1 0,1 1 0,-1-1 0,1 0 0,-1 0 0,1 0 0,-1 0 0,0 0 0,0 0 0,1 0 0,-1 0 0,0-1 0,0 1 0,0-1 0,0 1 0,0-1 0,0 0 0,0 0 0,0 0 0,0 0 0,-2 0 0,3-1-169,0 1 0,0-1 0,1 1 1,-1-1-1,0 0 0,1 1 0,-1-1 0,0 0 0,1 0 0,-1 1 1,1-1-1,-1 0 0,1 0 0,0 0 0,-1 0 0,1 0 0,0 0 1,0 0-1,-1 1 0,1-1 0,0 0 0,0 0 0,0 0 0,0 0 1,0 0-1,0 0 0,1 0 0,-1 0 0,0 0 0,0 0 1,1 0-1,-1 0 0,0 1 0,1-1 0,0-1 0,0-3-874,0 1 0,1-1 0,-1 1 0,1 0 0,0 0 0,0 0 0,3-5 0,27-39-11770,-19 31 7314</inkml:trace>
</inkml:ink>
</file>

<file path=ppt/ink/ink17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30:30.568"/>
    </inkml:context>
    <inkml:brush xml:id="br0">
      <inkml:brushProperty name="width" value="0.05" units="cm"/>
      <inkml:brushProperty name="height" value="0.05" units="cm"/>
    </inkml:brush>
  </inkml:definitions>
  <inkml:trace contextRef="#ctx0" brushRef="#br0">168 15 1024,'1'-1'107,"-1"0"0,1 0 0,0 0 0,0 0-1,0 0 1,0 0 0,0 0 0,0 0-1,0 1 1,0-1 0,0 0 0,1 1-1,-1-1 1,0 1 0,0-1 0,1 1 0,-1-1-1,0 1 1,1 0 0,-1 0 0,0-1-1,1 1 1,-1 0 0,0 0 0,3 1-1,-3 0 24,0 0 0,0 0 0,0 0 0,0 0 0,0 0 0,0 0 0,0 1 0,0-1 0,0 0 0,0 1 0,-1-1 0,1 0 0,-1 1 0,1-1 0,-1 1 0,1-1 0,-1 1 0,0 1 0,2 10 573,-1-1 0,-1 1 1,0 0-1,-2 17 0,-62 273 5926,57-277-6348,-18 75 543,-76 346 294,85-320-2495,14-46-3969</inkml:trace>
</inkml:ink>
</file>

<file path=ppt/ink/ink17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30:30.969"/>
    </inkml:context>
    <inkml:brush xml:id="br0">
      <inkml:brushProperty name="width" value="0.05" units="cm"/>
      <inkml:brushProperty name="height" value="0.05" units="cm"/>
    </inkml:brush>
  </inkml:definitions>
  <inkml:trace contextRef="#ctx0" brushRef="#br0">1 101 848,'0'-1'339,"0"0"-1,1 0 1,-1 0-1,1 0 1,-1 0-1,1 0 1,-1 0-1,1 0 1,-1 0-1,1 1 1,0-1-1,-1 0 1,1 0-1,0 0 1,0 1-1,0-1 1,0 0-1,-1 1 0,1-1 1,0 1-1,0-1 1,2 0-1,31-11 234,-14 5-191,-15 5-376,12-8-444,0 2-1,0 0 1,1 1 0,1 0-1,-1 2 1,1 0-1,0 1 1,0 1-1,22-1 1,-37 4 460,0 1 0,-1-1 0,1 1 1,-1-1-1,1 1 0,-1 0 0,1 0 0,-1 1 0,0-1 0,0 1 0,0 0 0,1-1 1,-2 1-1,1 1 0,0-1 0,0 0 0,-1 1 0,1-1 0,-1 1 0,0 0 0,1 0 1,-2 0-1,1 0 0,0 0 0,0 0 0,-1 1 0,0-1 0,0 0 0,0 1 1,0-1-1,1 6 0,1 14 926,0-1 0,-1 1 0,-3 44 0,1-35 5,0 89 2688,0-70-2564,0-40-1214,0-15-638,2-45-2444,3 0 1,15-68 0,-7 50 1053,-4 20 984</inkml:trace>
</inkml:ink>
</file>

<file path=ppt/ink/ink17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30:31.913"/>
    </inkml:context>
    <inkml:brush xml:id="br0">
      <inkml:brushProperty name="width" value="0.05" units="cm"/>
      <inkml:brushProperty name="height" value="0.05" units="cm"/>
    </inkml:brush>
  </inkml:definitions>
  <inkml:trace contextRef="#ctx0" brushRef="#br0">0 22 64,'10'-9'286,"-3"-4"8692,-7 14-9297,0 18 1684,0-14-2176,0-28-6175</inkml:trace>
</inkml:ink>
</file>

<file path=ppt/ink/ink17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30:32.297"/>
    </inkml:context>
    <inkml:brush xml:id="br0">
      <inkml:brushProperty name="width" value="0.05" units="cm"/>
      <inkml:brushProperty name="height" value="0.05" units="cm"/>
    </inkml:brush>
  </inkml:definitions>
  <inkml:trace contextRef="#ctx0" brushRef="#br0">1 17 1201,'7'13'4739,"-1"30"-2743,-5-25-712,7 39-351,-3 0 0,-3 77 0,-2-100-826,0-29 70,-1 1 0,0-1-1,0 0 1,0 0 0,-1-1 0,-3 10 0,-3-8 1407,4-29-1146,5 14-434,0-1 1,0 1-1,0-1 1,2 1 0,-1 0-1,1 0 1,0 0-1,1 0 1,8-15-1,6-4 29,32-39-1,-25 34-68,-2 8-269,1 0-1,1 2 1,45-32 0,-63 50-82,0 0 0,0 1 1,1-1-1,-1 2 1,12-5-1,22 1-7301</inkml:trace>
</inkml:ink>
</file>

<file path=ppt/ink/ink17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30:33.364"/>
    </inkml:context>
    <inkml:brush xml:id="br0">
      <inkml:brushProperty name="width" value="0.05" units="cm"/>
      <inkml:brushProperty name="height" value="0.05" units="cm"/>
    </inkml:brush>
  </inkml:definitions>
  <inkml:trace contextRef="#ctx0" brushRef="#br0">188 120 208,'0'0'1227,"-33"0"11443,-1 0-3716,23 0-8977,1 0 0,-1 1 0,1 0 1,-13 3-1,21-3 11,-1 0 0,0-1-1,1 1 1,-1 1 0,1-1 0,-1 0-1,1 1 1,0-1 0,0 1 0,-1-1-1,1 1 1,0 0 0,1 0-1,-1 0 1,0 0 0,0 1 0,1-1-1,0 0 1,-1 1 0,0 3 0,-9 6-1070,22-23 704,10-1 379,1 1-1,1 1 0,0 1 0,0 1 0,32-6 0,30-12 5,-2-3-204,34-14-3311,-104 40-3924,-27 4 2967,-14-1 1852</inkml:trace>
</inkml:ink>
</file>

<file path=ppt/ink/ink17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20:09.921"/>
    </inkml:context>
    <inkml:brush xml:id="br0">
      <inkml:brushProperty name="width" value="0.05" units="cm"/>
      <inkml:brushProperty name="height" value="0.05" units="cm"/>
    </inkml:brush>
  </inkml:definitions>
  <inkml:trace contextRef="#ctx0" brushRef="#br0">1 27 80,'0'-10'48,"6"10"48,-6-7-192,0-3-16</inkml:trace>
</inkml:ink>
</file>

<file path=ppt/ink/ink17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20:10.361"/>
    </inkml:context>
    <inkml:brush xml:id="br0">
      <inkml:brushProperty name="width" value="0.05" units="cm"/>
      <inkml:brushProperty name="height" value="0.05" units="cm"/>
    </inkml:brush>
  </inkml:definitions>
  <inkml:trace contextRef="#ctx0" brushRef="#br0">96 58 416,'0'-30'2215,"0"2"1675,0 51 2439,0 27-918,0-27-6197,-10 565 6887,11-308-4848,-2 288-2164,-7-573-4873,-2-7 3455,0-1 1,2-1-1,-1 1 1,-9-24-1,-4-14-720</inkml:trace>
</inkml:ink>
</file>

<file path=ppt/ink/ink17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20:11.469"/>
    </inkml:context>
    <inkml:brush xml:id="br0">
      <inkml:brushProperty name="width" value="0.05" units="cm"/>
      <inkml:brushProperty name="height" value="0.05" units="cm"/>
    </inkml:brush>
  </inkml:definitions>
  <inkml:trace contextRef="#ctx0" brushRef="#br0">74 295 416,'-55'0'3757,"54"0"-3608,1-1 0,-1 1 1,1 0-1,-1 0 1,0 0-1,1 0 1,-1 0-1,1 0 0,-1 0 1,1 0-1,-1 0 1,0 0-1,1 0 1,-1 0-1,1 1 0,-1-1 1,1 0-1,-1 0 1,1 0-1,-1 1 1,1-1-1,-1 0 1,1 1-1,-1-1 0,1 0 1,-1 1-1,1-1 1,0 1-1,-1-1 1,1 1-1,0-1 0,-1 1 1,1-1-1,0 1 1,0-1-1,-1 1 1,1-1-1,0 1 0,0-1 1,0 1-1,0 0 1,0-1-1,0 1 1,0-1-1,0 1 0,0-1 1,0 1-1,0 0 1,0-1-1,0 5 3478,0-4-3554,0 0 1,0-1-1,0 1 0,0 0 0,0 0 1,1 0-1,-1-1 0,0 1 0,0 0 1,1 0-1,-1-1 0,0 1 0,1 0 1,-1-1-1,0 1 0,1 0 0,-1-1 1,1 1-1,-1-1 0,1 1 0,0-1 1,-1 1-1,2 0 0,74 0 1477,-12 0-700,0-2 0,110-16 1,136-26-331,-19 3-549,-87 11 67,-128 19-34,342-34 47,-146 15-110,48-8-18,92 0 145,-293 30-56,328 3-28,-238 7 5,-169-5-7,55-10 1,-4 0 34,515 0 42,-428 12-126,-157 1 63,0 1 1,23 6 0,41 2-6,-81-10 12,1 0 1,-1 1-1,0 0 0,0 0 1,0 0-1,0 1 1,0-1-1,0 1 0,-1 0 1,1 0-1,0 0 0,3 4 1,-3-3-6,0-1 0,0 1 0,1-1 0,-1 0 0,1 0 0,-1 0 0,1 0 0,-1-1 0,7 1 0,111 8-137,-71-8-4129,-81-2-8325</inkml:trace>
</inkml:ink>
</file>

<file path=ppt/ink/ink17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20:13.949"/>
    </inkml:context>
    <inkml:brush xml:id="br0">
      <inkml:brushProperty name="width" value="0.05" units="cm"/>
      <inkml:brushProperty name="height" value="0.05" units="cm"/>
    </inkml:brush>
  </inkml:definitions>
  <inkml:trace contextRef="#ctx0" brushRef="#br0">0 311 256,'0'-126'7043,"0"126"-6971,0 0-1,0 1 1,0-1 0,1 0-1,-1 1 1,0-1-1,0 0 1,0 1-1,1-1 1,-1 0 0,0 1-1,0-1 1,1 0-1,-1 0 1,0 1-1,1-1 1,-1 0-1,0 0 1,1 0 0,-1 1-1,0-1 1,1 0-1,-1 0 1,0 0-1,1 0 1,-1 0-1,1 0 1,-1 0 0,0 0-1,1 0 1,-1 0-1,1 0 1,-1 0-1,0 0 1,1 0-1,-1 0 1,0 0 0,1 0-1,-1 0 1,1 0-1,-1-1 1,0 1-1,1 0 1,-1 0 0,0 0-1,1-1 1,-1 1-1,0 0 1,0 0-1,1-1 1,-1 1-1,0 0 1,0-1 0,1 1-1,-1 0 1,0-1-1,0 1 1,0 0-1,0-1 1,0 1-1,1-1 1,21 117 4952,-5 61-2490,13 60-1187,-12-122-970,-1-21-185,-15-86-172,0 0 0,0-1 0,1 1 0,0 0 1,1-1-1,-1 1 0,1-1 0,10 12 0,-14-19-12,1 1 0,-1-1 0,1 1 0,-1-1 0,1 0 0,0 0-1,-1 1 1,1-1 0,0 0 0,-1 0 0,1 1 0,0-1 0,-1 0 0,1 0 0,0 0 0,-1 0 0,1 0-1,0 0 1,-1 0 0,1-1 0,0 1 0,0 0 0,-1 0 0,1 0 0,-1-1 0,1 1 0,0 0-1,-1-1 1,1 1 0,-1 0 0,1-1 0,-1 1 0,1-1 0,-1 1 0,1-1 0,-1 1 0,1-1-1,-1 1 1,1-1 0,-1 1 0,0-1 0,1-1 0,15-26 55,-15 26-52,14-37 52,-3-1 0,0-1 0,7-59 0,-5 28 13,11-58-124,26-109-373,-13 124-2637,-25 85-289,28-48 0,-37 71 2642,0 0-1,1 0 1,-1 0 0,1 1-1,1 0 1,-1 0 0,1 1-1,0-1 1,0 1 0,1 0-1,-1 1 1,10-5 0,-7 8-517</inkml:trace>
</inkml:ink>
</file>

<file path=ppt/ink/ink17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20:14.636"/>
    </inkml:context>
    <inkml:brush xml:id="br0">
      <inkml:brushProperty name="width" value="0.05" units="cm"/>
      <inkml:brushProperty name="height" value="0.05" units="cm"/>
    </inkml:brush>
  </inkml:definitions>
  <inkml:trace contextRef="#ctx0" brushRef="#br0">61 429 672,'-1'7'398,"1"0"0,-1 0 0,-1 0 0,1 0-1,-1 0 1,-1 0 0,1 0 0,-7 10 0,6-10 74,-6-2 4181,33-24-3928,-10 10-575,10-13-53,-1-1 0,-1-1 0,-1-2 0,30-45 0,-46 62-92,0-1 0,-1 1 0,0-1 1,0 0-1,-1 0 0,0 0 0,2-22 0,-5 26 10,0-1-1,0 0 0,0 1 0,-1-1 0,0 0 1,-1 1-1,1-1 0,-1 1 0,0 0 1,-1-1-1,0 1 0,0 0 0,-6-9 0,7 12 8,1 1 0,-1 0 0,0 0 0,0 0 0,1 0 0,-1 0 1,-1 0-1,1 0 0,0 1 0,0-1 0,-1 1 0,1-1 0,-1 1 0,1 0 0,-1 0 0,1 0 0,-1 1 0,0-1 0,0 1 0,1-1 0,-1 1 0,0 0 0,0 0 0,1 0 0,-1 0 0,0 0 0,0 1 0,1-1 0,-4 2 0,-1 0 1,1 1 1,0 0-1,0 0 0,0 0 1,0 1-1,0 0 1,1 0-1,-1 0 0,1 1 1,-7 8-1,4-4-24,1 1 1,1 0-1,0 0 1,0 1-1,1 0 0,0 0 1,1 0-1,0 0 0,1 1 1,-2 14-1,2-7-99,1 1 0,0 0-1,2 0 1,0-1 0,5 31 0,-4-48 1,-1 1 0,1-1 0,0 1 0,-1-1 0,1 0 0,0 1 0,0-1 1,0 0-1,1 0 0,-1 0 0,1 0 0,-1 0 0,1 0 0,-1 0 0,1 0 0,0-1 0,0 1 0,0-1 0,0 1 1,0-1-1,0 0 0,1 0 0,-1 0 0,0 0 0,1 0 0,-1 0 0,0 0 0,1-1 0,-1 0 0,1 1 0,-1-1 1,1 0-1,-1 0 0,1 0 0,-1 0 0,4-2 0,1 2-196,-1-1 0,0-1-1,0 1 1,1-1 0,-1 0 0,0-1-1,-1 1 1,1-1 0,0 0 0,-1-1 0,1 0-1,-1 1 1,7-8 0,6-10-151,-1-1 1,0-1-1,-2 0 1,-1-1-1,19-42 1,23-26 1104,-56 90-606,0 1 0,0 0 0,1 0 0,-1 0 0,1-1 0,-1 1 0,1 0 0,-1 0 0,1 0 0,0 0 0,0 0 0,-1 0 0,1 0 0,0 0 0,0 0 0,0 0 1,0 1-1,0-1 0,0 0 0,0 0 0,0 1 0,0-1 0,1 1 0,-1-1 0,0 1 0,0 0 0,0-1 0,1 1 0,-1 0 0,0 0 0,3 0 0,-3 0 33,0 1 0,0 0 0,0 0-1,0 0 1,0 0 0,0 0 0,0 0-1,0 0 1,0 0 0,0 1 0,-1-1-1,1 0 1,0 0 0,-1 1 0,1-1-1,-1 0 1,1 1 0,-1-1 0,0 0-1,0 1 1,0-1 0,1 1 0,-1-1-1,0 1 1,-1 1 0,18 128 3281,-19-86-2691,1-27-425,0 1 0,1-1 0,1 0 0,1 0 0,7 34 0,12-152 1043,-13 60-2086,1 1 0,2 0 0,23-51 1,-28 76 225,1 0 1,0 0-1,1 1 0,0 1 1,1-1-1,1 1 1,0 1-1,1 0 1,0 0-1,0 1 1,26-17-1,-6 14-418</inkml:trace>
</inkml:ink>
</file>

<file path=ppt/ink/ink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1:59:07.293"/>
    </inkml:context>
    <inkml:brush xml:id="br0">
      <inkml:brushProperty name="width" value="0.05" units="cm"/>
      <inkml:brushProperty name="height" value="0.05" units="cm"/>
    </inkml:brush>
  </inkml:definitions>
  <inkml:trace contextRef="#ctx0" brushRef="#br0">325 422 3410,'-10'5'1234,"0"-1"1,-1 0 0,1-1-1,-14 3 1,-87 6 15584,60-7-10705,-26 0-5863,59 2-251,18-6 0,0-1 0,0 0 0,-1 0 0,1 0 0,0 1 0,0-1 0,0 0 0,0 0 0,-1 0 0,1 1 0,0-1 0,0 0 0,0 0 0,0 1 0,0-1 0,0 0 0,0 0 0,0 1 0,0-1 0,-1 0 0,1 1 0,0-1 0,0 0 0,1 0 0,-1 1 0,0-1 0,0 0 0,0 0 0,0 1 0,0-1 0,0 0 0,0 0 0,0 1 0,0-1 0,1 0 0,-1 0 0,0 1 0,0-1 0,0 0 0,0 0 0,1 0 0,-1 1 0,0-1 0,0 0 0,0 0 0,1 0 0,-1 0 0,0 0 0,0 1 0,1-1 0,-1 0 0,0 0 0,1 0 0,-1 0 0,0 0 0,0 0 0,1 0 0,-1 0 0,0 0 0,1 0 0,23 6 0,1 0 0,0-2 0,0-1 0,30 0 0,106-7 0,-122 2 0,1470-115 0,-716-11 0,-659 91 0,-125 34 19,-1 0 0,0-1 0,0 0 0,0-1 1,10-7-1,-16 11-31,0 0 1,0-1-1,-1 1 0,1-1 1,-1 1-1,0-1 1,1 0-1,-1 1 0,0-1 1,0 0-1,0 0 1,1-2-1,-2 3-8,0 0-1,0 0 1,0 0-1,0 0 1,0 0 0,0 0-1,0 0 1,0 0-1,0 0 1,-1 0 0,1 0-1,0 0 1,-1 0-1,1 0 1,-1 0 0,1 0-1,-1 0 1,1 1-1,-1-1 1,1 0-1,-1 0 1,0 1 0,0-1-1,1 0 1,-1 1-1,-1-2 1,-12-6-1523,0 0 0,-1 0 1,0 1-1,0 1 0,-1 1 0,0 0 1,0 1-1,0 1 0,-18-2 0,-41-11-4810,59 12 5104,-37-11-2224,50 14 3229,0 0 0,0 0 1,0 0-1,1-1 0,-1 1 1,0-1-1,1 0 1,0 0-1,-1 0 0,1 0 1,0 0-1,0 0 1,0-1-1,-2-2 0,1-11-770</inkml:trace>
</inkml:ink>
</file>

<file path=ppt/ink/ink17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20:14.970"/>
    </inkml:context>
    <inkml:brush xml:id="br0">
      <inkml:brushProperty name="width" value="0.05" units="cm"/>
      <inkml:brushProperty name="height" value="0.05" units="cm"/>
    </inkml:brush>
  </inkml:definitions>
  <inkml:trace contextRef="#ctx0" brushRef="#br0">247 102 736,'1'15'879,"-1"-7"-556,0 0 1,0 0-1,0 0 1,-1-1-1,0 1 1,-1 0-1,1 0 1,-2-1-1,1 1 1,-5 9-1,-8 20 661,1 1 0,3 0 0,1 1 0,-6 46 0,13-73-802,2 1 1,0-1 0,0 1 0,1 0 0,1-1-1,2 14 1,-3-24-161,0 1 0,0-1 0,1 0-1,-1 1 1,1-1 0,0 0 0,0 0 0,-1 1-1,1-1 1,1 0 0,-1 0 0,0 0 0,0 0-1,1 0 1,-1 0 0,1 0 0,0-1 0,-1 1-1,1-1 1,0 1 0,0-1 0,0 1 0,0-1-1,0 0 1,0 0 0,1 0 0,-1 0 0,0-1-1,0 1 1,1-1 0,-1 1 0,0-1 0,1 0-1,-1 1 1,1-1 0,3-1 0,10-2 1,-1 0 1,1-1-1,-1-1 1,-1 0-1,1-2 1,-1 1-1,0-1 1,0-1-1,15-12 1,-6 2-176,-1-1 1,-1-1 0,37-44-1,-50 54 1,-1 0 1,0 0-1,-1-1 0,0 0 1,0 0-1,-2 0 0,1-1 1,-1 0-1,-1 0 0,0 0 1,-1 0-1,0 0 0,0-23 1,-2 27 61,-1 0 0,1 0 0,-2 0 0,1 0 0,-1 1-1,0-1 1,-1 0 0,1 1 0,-2 0 0,1-1 0,-1 1 0,0 1 0,0-1 0,-1 0 0,0 1 0,0 0 0,-1 0 0,0 1 0,0 0 0,0 0 0,-13-8 0,0 2-41,0 2 0,-1 0 0,0 1 0,0 1 0,-1 1 0,0 1 0,-24-3 0,-13 2-932,-83 1-1,134 5 878,-1 0 0,1 1-1,0 0 1,-1 0-1,1 1 1,0 0-1,-12 5 1,3-4-706,0-3-109</inkml:trace>
</inkml:ink>
</file>

<file path=ppt/ink/ink17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20:15.466"/>
    </inkml:context>
    <inkml:brush xml:id="br0">
      <inkml:brushProperty name="width" value="0.05" units="cm"/>
      <inkml:brushProperty name="height" value="0.05" units="cm"/>
    </inkml:brush>
  </inkml:definitions>
  <inkml:trace contextRef="#ctx0" brushRef="#br0">0 1 864,'0'10'1836,"1"-8"-1794,-1 1-1,1-1 1,-1 1 0,1-1 0,0 1 0,0-1-1,0 0 1,0 0 0,0 1 0,1-1-1,-1 0 1,1 0 0,-1 0 0,1 0-1,0-1 1,0 1 0,0 0 0,0-1 0,0 1-1,0-1 1,0 0 0,0 0 0,1 0-1,-1 0 1,0 0 0,4 1 0,11 3-255,1 0 1,31 4 0,-31-6-100,24 2-420,1-1 1,47-4 0,-51 0 1956,-38 0-1104,0 1-1,0-1 0,0 0 0,0 1 1,0-1-1,0 1 0,0-1 1,-1 1-1,1 0 0,0-1 0,0 1 1,0 0-1,-1 0 0,1-1 1,0 1-1,-1 0 0,1 0 1,-1 0-1,1 0 0,-1 0 0,1 0 1,-1 0-1,0 0 0,1 0 1,-1 0-1,0 0 0,0 0 0,0 0 1,0 0-1,0 0 0,0 2 1,0 41 5333,0-35-4473,1 55 4384,0-46-4705,1-1-1,1 1 1,6 22 0,-3-15-481,-5-18-160,1 1-1,0-1 0,0 0 0,1 1 0,0-1 1,0 0-1,4 7 0,-6-13-58,0-1 0,-1 1 0,1 0-1,0-1 1,0 1 0,-1-1 0,1 1 0,0-1-1,0 1 1,0-1 0,0 0 0,-1 1 0,1-1-1,0 0 1,0 0 0,0 0 0,0 1 0,0-1 0,0 0-1,0 0 1,0 0 0,0-1 0,0 1 0,-1 0-1,1 0 1,0 0 0,0-1 0,0 1 0,0 0-1,0-1 1,-1 1 0,1-1 0,1 0 0,21-18-1355,-4 0 361,-16 16 838,1 0 1,-1 0-1,0 0 0,1-1 1,-2 0-1,1 1 1,0-1-1,-1 0 1,1 0-1,2-9 0,27-48-869,-1 6 783,-17 29 506,-13 25 152,0 1-301,0 1 0,0-1 0,-1 1 0,1-1 0,-1 1 0,1 0 0,0-1 0,-1 1 0,1-1 0,-1 1 0,1 0 0,-1-1 0,0 1 0,1 0 0,-1 0 0,0-1 0,1 1 0,-1 0 0,0 0 1,0 0-1,0-1 0,0 1 0,0 0 0,0 0 0,0 1 0,1 24 251,1-1 1,2 1 0,0 0 0,1-1 0,11 30 0,-10-38-384,0-1-1,1 1 1,1-1 0,0 0 0,1-1-1,1 0 1,1-1 0,19 22 0,-26-32-122,0-1-1,1 0 1,-1 0 0,1-1 0,0 0 0,-1 1 0,1-1 0,0-1 0,0 1 0,0-1 0,0 0 0,1 0 0,-1 0 0,0-1 0,0 0 0,1 0 0,-1 0 0,9-2 0,-11 1-118,1 1 0,0-1 0,-1 0 1,1 0-1,-1 0 0,0-1 0,1 1 0,-1-1 0,0 0 0,0 0 0,0 0 1,0 0-1,0-1 0,-1 1 0,1-1 0,-1 0 0,1 0 0,-1 1 0,0-2 1,0 1-1,0 0 0,-1 0 0,1 0 0,-1-1 0,1 1 0,-1-1 0,0 1 1,0-7-1,0-24-1894</inkml:trace>
</inkml:ink>
</file>

<file path=ppt/ink/ink17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20:16.548"/>
    </inkml:context>
    <inkml:brush xml:id="br0">
      <inkml:brushProperty name="width" value="0.05" units="cm"/>
      <inkml:brushProperty name="height" value="0.05" units="cm"/>
    </inkml:brush>
  </inkml:definitions>
  <inkml:trace contextRef="#ctx0" brushRef="#br0">1 1 304,'0'100'3794,"0"82"-3026,5-117-838,-5-62 7,1 1 1,0-1-1,-1 0 1,1 1-1,0-1 0,1 0 1,-1 0-1,1 0 0,-1 0 1,1 0-1,0 0 0,0-1 1,0 1-1,0-1 0,5 5 1,-6-7 6,-1 0 1,1 0 0,0 0 0,0 0-1,0 0 1,0 0 0,0 0 0,0 0-1,0-1 1,0 1 0,0 0-1,0 0 1,-1-1 0,1 1 0,0-1-1,0 1 1,0-1 0,0 1-1,-1-1 1,1 1 0,0-1 0,-1 0-1,1 1 1,0-1 0,-1 0 0,1 1-1,-1-1 1,1 0 0,-1 0-1,1 0 1,-1 0 0,0 0 0,1 1-1,-1-1 1,0 0 0,0 0-1,0 0 1,1-1 0,1-3-92,10-21-560</inkml:trace>
</inkml:ink>
</file>

<file path=ppt/ink/ink17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20:16.864"/>
    </inkml:context>
    <inkml:brush xml:id="br0">
      <inkml:brushProperty name="width" value="0.05" units="cm"/>
      <inkml:brushProperty name="height" value="0.05" units="cm"/>
    </inkml:brush>
  </inkml:definitions>
  <inkml:trace contextRef="#ctx0" brushRef="#br0">7 102 336,'0'-27'704,"0"0"145,0 10 95,0-3-15,-7 10 1456,14 10-4482,9 0 960,7 10 81,10-10-785</inkml:trace>
</inkml:ink>
</file>

<file path=ppt/ink/ink17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20:17.202"/>
    </inkml:context>
    <inkml:brush xml:id="br0">
      <inkml:brushProperty name="width" value="0.05" units="cm"/>
      <inkml:brushProperty name="height" value="0.05" units="cm"/>
    </inkml:brush>
  </inkml:definitions>
  <inkml:trace contextRef="#ctx0" brushRef="#br0">139 21 880,'0'0'1868,"-12"11"490,2-2-1859,0 1-1,0 0 0,1 0 1,0 1-1,1 0 0,0 1 1,1-1-1,0 2 0,1-1 1,0 1-1,-7 25 0,6-9-247,1 0 0,2 1 1,0-1-1,2 48 0,2-76-270,0 1 0,0-1 0,0 1 0,0-1 0,0 1 1,0 0-1,1-1 0,-1 1 0,0-1 0,1 1 0,0-1 0,-1 1 1,1-1-1,0 0 0,-1 1 0,1-1 0,0 0 0,0 0 1,0 1-1,0-1 0,1 0 0,1 2 0,-1-3-30,-1 1 0,1-1 0,0 1-1,0-1 1,0 0 0,0 0 0,-1 0 0,1 0 0,0 0-1,0 0 1,0 0 0,0-1 0,-1 1 0,1-1 0,0 1-1,0-1 1,-1 0 0,1 1 0,0-1 0,-1 0-1,3-2 1,15-10-314,0-1 1,-1-1-1,-1-1 0,0-1 0,-1 0 0,-1-1 0,0 0 1,-2-2-1,0 1 0,-1-2 0,16-38 0,-6 15 265,-16 33 353,0 0-1,0 0 1,-1 0-1,-1-1 1,0 1 0,0-1-1,-1 0 1,2-18 1907,-5 41-425,-1-3-1524,-1 0 1,1 0 0,-1-1 0,0 1-1,-1-1 1,0 1 0,-5 8 0,4-8-136,0 1 0,1 0 0,-1 0 1,2 0-1,-3 14 0,3-2 4,-1-1-36,2-1 1,0 1-1,3 26 0,-1-44-54,-1 0-1,1-1 1,-1 1-1,1-1 1,0 1 0,0-1-1,-1 1 1,1-1-1,0 1 1,0-1-1,1 0 1,-1 0 0,0 1-1,0-1 1,1 0-1,-1 0 1,0 0 0,1 0-1,-1-1 1,1 1-1,-1 0 1,1-1-1,-1 1 1,1-1 0,0 1-1,-1-1 1,1 0-1,0 1 1,-1-1-1,3 0 1,0 0-43,0 0 0,-1 0 0,1 0 0,-1-1 0,1 1-1,0-1 1,-1 0 0,1 0 0,-1 0 0,0 0 0,1-1 0,-1 1 0,6-5 0,2-3-160,3-1 94,-1-1 0,0 0 0,0-1 0,-1 0 0,-1-1 0,0-1 0,12-19-1,-4 8 95,-16 23 70,0-1 0,-1 1 1,1-1-1,-1 0 1,0 0-1,0 0 0,0-1 1,0 1-1,-1 0 1,1-1-1,-1 1 0,2-6 1,-3 8 469,3 3-412,1 1-1,-1 0 1,0 0-1,0 0 1,0 0-1,0 0 1,3 5-1,-1-2-9,22 29 36,-20-25-84,1-1 0,0 0 0,17 16 0,-21-22-79,0-1-1,0 1 1,0-1 0,0 0 0,0 0-1,1 0 1,-1 0 0,0-1-1,1 0 1,0 0 0,-1 0 0,1 0-1,9-1 1,-4 0-636,0 0-1,1 0 1,-1-1-1,0-1 1,1 0-1,-1 0 1,0-1-1,10-4 1,-19 6 521,0 0 0,-1 0 0,1 0 0,0 0 1,0 0-1,0 1 0,-1-1 0,1-1 0,0 1 0,-1 0 0,1 0 1,-1 0-1,1 0 0,-1 0 0,0 0 0,0-1 0,1 1 0,-1 0 1,0 0-1,0-1 0,0 1 0,0 0 0,0 0 0,0 0 0,-1-3 1,1-1-387,0-16-1335</inkml:trace>
</inkml:ink>
</file>

<file path=ppt/ink/ink17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20:18.716"/>
    </inkml:context>
    <inkml:brush xml:id="br0">
      <inkml:brushProperty name="width" value="0.05" units="cm"/>
      <inkml:brushProperty name="height" value="0.05" units="cm"/>
    </inkml:brush>
  </inkml:definitions>
  <inkml:trace contextRef="#ctx0" brushRef="#br0">0 412 96,'1'-1'275,"1"0"0,-1 0-1,0 0 1,1 0 0,-1 0-1,0 0 1,1 0 0,-1 0 0,1 1-1,0-1 1,-1 1 0,1-1 0,-1 1-1,3-1 1,38 7 1543,-12 0-965,76 4 1068,69-2-211,-125-3-1341,1-3 0,53-4 0,-10-1 149,19 6 210,-36-1-252,102-9 1,-127-1-114,60-19 1,11-2-136,-11 5-148,105-15 43,-27 10-86,-113 15-37,89-5 0,-21 17-9,69-6 56,-67-3-61,44-28 13,230-38 112,-297 73-125,-86 5 23,0-2 0,49-8 0,8-2 6,1 3 1,153 8-1,-104 3 102,-123-3-58,13 0-60,0-1 0,42-7 0,-44 5 7,-1 0-1,63 5 1,-23 0-5,162-2-3165,-233 0 2962,0 0-1,0 0 0,0 0 1,0-1-1,0 1 0,0 0 1,0-1-1,0 1 0,0-1 1,0 0-1,0 1 0,0-1 1,0 0-1,0 1 1,0-1-1,-1 0 0,1 0 1,0 0-1,-1 0 0,1 0 1,0 0-1,-1 0 0,1-1 1,9-26-3436,-10 26 3474,2-16-1522</inkml:trace>
</inkml:ink>
</file>

<file path=ppt/ink/ink17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20:19.313"/>
    </inkml:context>
    <inkml:brush xml:id="br0">
      <inkml:brushProperty name="width" value="0.05" units="cm"/>
      <inkml:brushProperty name="height" value="0.05" units="cm"/>
    </inkml:brush>
  </inkml:definitions>
  <inkml:trace contextRef="#ctx0" brushRef="#br0">57 103 240,'-1'-2'57,"1"-1"0,-1 1-1,1 0 1,-1-1 0,0 1-1,0 0 1,0 0 0,0 0 0,0 0-1,-1 0 1,1 0 0,0 0-1,-1 0 1,-3-2 0,-15-26 757,11 16-384,8 13-279,1 0 0,-1 0 0,0 1 0,0-1 0,1 0 0,-1 0 1,1 0-1,-1 0 0,1 0 0,-1 0 0,1-1 0,-1 1 0,1 0 0,0 0 0,0 0 0,-1 0 0,1 0 0,0 0 0,0-1 0,0 1 1,1-2-1,8 75 6504,-3-36-5800,2 50 1,18 571 2346,38-225-3120,-50-335-68,-6-55-208,2 74 1,-10-114-426,-3-30-10045,-11 8 8116</inkml:trace>
</inkml:ink>
</file>

<file path=ppt/ink/ink17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20:20.232"/>
    </inkml:context>
    <inkml:brush xml:id="br0">
      <inkml:brushProperty name="width" value="0.05" units="cm"/>
      <inkml:brushProperty name="height" value="0.05" units="cm"/>
    </inkml:brush>
  </inkml:definitions>
  <inkml:trace contextRef="#ctx0" brushRef="#br0">140 72 992,'-28'11'2818,"20"-8"-1736,-1-1 0,0 0 1,0-1-1,0 0 0,1 0 1,-18-2-1,7 1 2886,4 5-39,16-5-3795,-1 1 1,1-1-1,-1 1 1,1-1-1,-1 1 0,1-1 1,0 1-1,-1-1 1,1 0-1,-1 1 0,1-1 1,0 0-1,0 0 1,-1 1-1,1-1 0,0 0 1,-1 0-1,1 0 1,0 0-1,-1 0 0,1 0 1,0 0-1,0 0 1,-1 0-1,1 0 0,1-1 1,444 1 5346,224 0-2777,-236 0-2256,81-17-271,-177 2-132,-72 2 18,1 1-1775,-289 13-2969,-33-2-7091,53 1 11449,1 0 0,-1 0 0,1-1 0,-1 1 0,0 0 0,1-1 0,0 1 0,-1-1 0,1 0 0,-1 1 0,1-1 0,0 0 0,-1 0 0,1 0 0,0 0 0,0 0 0,0 0 0,0 0 0,0 0 0,0-1 0,0 1 0,0 0 0,0-1 0,1 1 0,-1 0 0,-1-4 0,0-6-1916,-7 4-402</inkml:trace>
</inkml:ink>
</file>

<file path=ppt/ink/ink17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20:20.649"/>
    </inkml:context>
    <inkml:brush xml:id="br0">
      <inkml:brushProperty name="width" value="0.05" units="cm"/>
      <inkml:brushProperty name="height" value="0.05" units="cm"/>
    </inkml:brush>
  </inkml:definitions>
  <inkml:trace contextRef="#ctx0" brushRef="#br0">171 33 1153,'-7'-5'489,"1"1"0,-1 0 0,0 1 1,-1 0-1,1 0 0,0 0 0,-1 1 1,1 0-1,-1 1 0,0 0 0,0 0 1,0 0-1,0 1 0,1 0 0,-11 2 1,-8-2 2374,25 1-2766,0-1 0,0 0-1,0 0 1,0 1-1,1-1 1,-1 1-1,0-1 1,0 1-1,1-1 1,-1 1-1,0-1 1,1 1 0,-1 0-1,1-1 1,-1 1-1,1 0 1,-1-1-1,1 1 1,-1 0-1,1 0 1,0 0-1,-1-1 1,1 1 0,0 0-1,0 0 1,-1 0-1,1 0 1,0 0-1,0 0 1,0-1-1,0 1 1,0 0-1,0 0 1,1 0 0,-1 0-1,1 1 1,-1 0 37,0 1 0,0-1 0,1 0 0,-1 0 0,1 0 0,0 1 0,-1-1 0,1 0 0,0 0 0,0 0 0,1 0 0,-1 0-1,0 0 1,1-1 0,-1 1 0,2 1 0,15 8 140,1-2-1,0 0 0,0-1 0,1 0 0,30 6 0,30 11-32,-15-7-239,-55-17 181,-1 1 0,1 1-1,0 0 1,-1 0 0,0 1 0,0 0 0,0 0-1,0 1 1,0 0 0,10 9 0,-19-14 28,1 1 0,-1-1 1,1 1-1,-1-1 0,1 1 1,-1 0-1,1-1 0,-1 1 1,1 0-1,-1-1 0,0 1 1,1 0-1,-1-1 1,0 1-1,0 0 0,0 0 1,0-1-1,1 1 0,-1 0 1,0 0-1,0 0 0,0-1 1,0 1-1,-1 0 0,1 0 1,0-1-1,0 1 1,-1 1-1,-16 19 2912,-30 9-1377,37-26-1696,0-1 1,-1 0 0,1-1 0,-1 0 0,-20 2 0,13-3-4536,1-1-4840,34-17-3226</inkml:trace>
</inkml:ink>
</file>

<file path=ppt/ink/ink17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20:36.546"/>
    </inkml:context>
    <inkml:brush xml:id="br0">
      <inkml:brushProperty name="width" value="0.05" units="cm"/>
      <inkml:brushProperty name="height" value="0.05" units="cm"/>
    </inkml:brush>
  </inkml:definitions>
  <inkml:trace contextRef="#ctx0" brushRef="#br0">152 220 112,'0'0'803,"-24"0"747,24 0-1550,-1 0 0,1 0-1,0 0 1,-1 0 0,1 0-1,0 0 1,-1 0 0,1 0-1,-1 0 1,1 0 0,0 1 0,-1-1-1,1 0 1,0 0 0,-1 0-1,1 0 1,0 1 0,0-1 0,-1 0-1,1 0 1,0 1 0,0-1-1,-1 0 1,1 1 0,0-1-1,0 0 1,0 0 0,-1 1 0,1-1-1,0 0 1,0 1 0,0-1-1,0 1 1,-5 7 899,-6-6 2958,11-2-3852,-1 0 20,0-1 1,0 1 0,0 0-1,0 0 1,0 0-1,-1 0 1,1 0 0,0 0-1,0 1 1,0-1-1,0 0 1,0 0 0,0 1-1,0-1 1,1 1-1,-1-1 1,0 1 0,0-1-1,0 1 1,0 0-1,0-1 1,1 1 0,-2 1-1,-12 12 2505,4-18-1879,9 2-649,-1-1 0,1 1 0,0-1 1,0 0-1,1 0 0,-1 1 0,1-1 0,-1 0 0,1 0 1,0 0-1,0-4 0,-6-41 23,6 46-18,0 0 1,-1 0-1,0 0 1,1 0-1,-1 1 0,0-1 1,0 0-1,0 0 1,0 0-1,0 1 0,-1-1 1,1 0-1,0 1 1,-1-1-1,1 1 0,-1 0 1,0 0-1,-1-2 0,2 2-2,0 0-1,0 0 1,0 0-1,0 0 0,1 0 1,-1 0-1,0 0 1,1-1-1,-1 1 0,1 0 1,-1-1-1,1 1 1,0 0-1,-1 0 1,1-1-1,0 1 0,0-1 1,0 1-1,0-2 1,1-38-292,0 26-723,-2 9 165,1 1-1,0 0 1,-1 0 0,0 0-1,-1 0 1,-2-7 0,3 1-703</inkml:trace>
</inkml:ink>
</file>

<file path=ppt/ink/ink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1:59:07.639"/>
    </inkml:context>
    <inkml:brush xml:id="br0">
      <inkml:brushProperty name="width" value="0.05" units="cm"/>
      <inkml:brushProperty name="height" value="0.05" units="cm"/>
    </inkml:brush>
  </inkml:definitions>
  <inkml:trace contextRef="#ctx0" brushRef="#br0">28 13 288,'12'0'1523,"0"0"0,0-1 0,1 0-1,20-6 1,-29 6-802,1 0-1,-1 0 0,1 1 1,-1-1-1,1 1 1,-1 0-1,1 0 0,-1 1 1,1-1-1,-1 1 0,1 0 1,-1 0-1,0 1 1,1-1-1,-1 1 0,0 0 1,6 4-1,-1 0 40,0 0 0,-1 0 0,0 1-1,0 1 1,-1-1 0,9 13 0,-12-15-663,-1 0 0,-1 1-1,1-1 1,-1 1 0,0 0 0,0 0-1,0 0 1,-1 0 0,0 0 0,0 0-1,-1 0 1,0 0 0,0 0 0,0 0-1,-1 1 1,-1 5 0,1-3-92,-1 0 0,0 0 1,-1 0-1,0 0 0,0-1 0,-1 0 0,0 1 1,0-1-1,-1-1 0,-7 10 0,-15 11-786,-1-2 1,-34 25-1,-21 19-8786,47-43 661</inkml:trace>
</inkml:ink>
</file>

<file path=ppt/ink/ink17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20:37.044"/>
    </inkml:context>
    <inkml:brush xml:id="br0">
      <inkml:brushProperty name="width" value="0.05" units="cm"/>
      <inkml:brushProperty name="height" value="0.05" units="cm"/>
    </inkml:brush>
  </inkml:definitions>
  <inkml:trace contextRef="#ctx0" brushRef="#br0">70 310 416,'-69'0'5659,"69"-37"-4830,0 34-805,0-2 6,-1 0 0,1 0 1,1 0-1,-1 0 1,1 0-1,0 0 1,0 0-1,0 0 1,1 1-1,-1-1 0,1 0 1,5-8-1,15-32 130,7 0-88,7-2-128,20-7-4780,-47 47 3870</inkml:trace>
</inkml:ink>
</file>

<file path=ppt/ink/ink17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20:37.465"/>
    </inkml:context>
    <inkml:brush xml:id="br0">
      <inkml:brushProperty name="width" value="0.05" units="cm"/>
      <inkml:brushProperty name="height" value="0.05" units="cm"/>
    </inkml:brush>
  </inkml:definitions>
  <inkml:trace contextRef="#ctx0" brushRef="#br0">18 311 464,'-12'-2'2369,"11"0"-2234,0-1 0,0 1 0,0-1 0,1 0-1,-1 1 1,1-1 0,-1 1 0,1-1 0,0 0 0,0 1-1,0-1 1,1 1 0,-1-1 0,1 0 0,-1 1 0,1-1-1,0 1 1,0-1 0,2-3 0,-1 2-101,0 0 0,0 1 1,0-1-1,0 1 0,0-1 1,1 1-1,-1 0 0,1 0 0,0 0 1,0 0-1,7-4 0,35-20 359,-35 19-251,1 2 1,0-1-1,0 1 0,13-4 1,14-8 456,-33 15-512,0 1 0,0-1 0,0 1 1,0 0-1,1 0 0,-1 1 0,1-1 0,-1 1 1,1 0-1,8 0 0,-6 1-70,1-1 0,-1 0 0,0 0 0,0-1 0,0 0 0,11-5 0,33-7-3,-40 10-542,0 0-1,-1-1 0,1-1 1,-1 1-1,0-2 0,0 0 1,18-15-1,-26 20 303,22-16-1447</inkml:trace>
</inkml:ink>
</file>

<file path=ppt/ink/ink17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20:37.800"/>
    </inkml:context>
    <inkml:brush xml:id="br0">
      <inkml:brushProperty name="width" value="0.05" units="cm"/>
      <inkml:brushProperty name="height" value="0.05" units="cm"/>
    </inkml:brush>
  </inkml:definitions>
  <inkml:trace contextRef="#ctx0" brushRef="#br0">43 176 224,'-32'0'2527,"31"0"-2002,-9-2 991,10 0-1438,1 1 0,-1-1 0,1 0 0,-1 0 0,1 1 0,0-1 0,-1 0 0,1 1 1,0-1-1,0 0 0,0 1 0,1-1 0,-1 1 0,0 0 0,0-1 0,1 1 0,-1 0 1,1 0-1,-1 0 0,1 0 0,-1 0 0,1 0 0,0 0 0,-1 1 0,3-1 0,52-15 421,-51 14-403,131-39 377,8-2-301,-86 30-175,1 3-1,118-3 1,-25 13-3324,-127 0 1643</inkml:trace>
</inkml:ink>
</file>

<file path=ppt/ink/ink17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20:38.146"/>
    </inkml:context>
    <inkml:brush xml:id="br0">
      <inkml:brushProperty name="width" value="0.05" units="cm"/>
      <inkml:brushProperty name="height" value="0.05" units="cm"/>
    </inkml:brush>
  </inkml:definitions>
  <inkml:trace contextRef="#ctx0" brushRef="#br0">1 82 1569,'0'0'4930,"10"-10"-3391,8 3-1376,1 2 0,0-1 0,0 2-1,0 1 1,1 0 0,0 1 0,-1 1 0,24 2-1,-13-1-1142,0-1 0,48-8 0,-32-4-1003,-33 8 1406,0 2-1,1 0 1,21-3-1,10 5-443</inkml:trace>
</inkml:ink>
</file>

<file path=ppt/ink/ink17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20:38.711"/>
    </inkml:context>
    <inkml:brush xml:id="br0">
      <inkml:brushProperty name="width" value="0.05" units="cm"/>
      <inkml:brushProperty name="height" value="0.05" units="cm"/>
    </inkml:brush>
  </inkml:definitions>
  <inkml:trace contextRef="#ctx0" brushRef="#br0">1 1 400,'8'7'532,"0"0"0,0 0-1,1-1 1,0 0 0,0 0-1,18 8 1,-12-8 255,-10-3-770,-1-1 0,1 0 1,0 0-1,0-1 1,0 0-1,0 1 0,0-1 1,0-1-1,8 1 0,87 6-2055,40 13 1158,-119-20 869,0 1 1,-1 1 0,1 1 0,-1 1 0,0 1 0,0 0-1,0 2 1,-1 0 0,0 1 0,23 13 0,-7-2 247,-27-16-47,0 1 1,-1 0-1,1 0 0,-1 1 1,8 7-1,-12-9-9,-1-1 1,0 1-1,0-1 1,0 1-1,0 0 0,-1 0 1,1 0-1,-1 0 1,0 0-1,1 0 0,-1 1 1,-1-1-1,1 0 1,0 1-1,-1-1 1,0 0-1,0 6 0,2-8-127,-1 1 0,1 0 0,0-1 0,0 1 1,-1-1-1,1 0 0,0 0 0,0 1 0,0-1 0,1 0 0,-1-1 0,0 1 0,0 0 0,0-1 0,3 1 0,19-1-196,215-8-1370,-120 5 596,-71 4 146,-45-1 723,-1 1 0,1-1 0,-1 1 0,1 0 0,0-1 0,-1 1 0,0 0 0,1 1 0,-1-1 0,0 0 0,1 1 0,-1-1 0,0 1 0,0 0 0,0-1 0,0 1 0,-1 0 0,1 0 0,2 4 0,-1-2 24,-1 0 0,0-1 0,0 1 0,0 0 0,0 0 0,-1 1 0,1-1-1,-1 0 1,0 0 0,-1 1 0,1 5 0,0-8 34,-1-1 1,0 1-1,1-1 0,-1 0 1,0 1-1,1-1 0,0 0 1,-1 1-1,1-1 0,0 0 0,0 0 1,0 1-1,0-1 0,-1 0 1,2 0-1,-1 0 0,0 0 1,0 0-1,0-1 0,0 1 1,1 0-1,-1 0 0,0-1 0,2 1 1,1 1 7,0 0 1,1-1 0,-1 0-1,0 0 1,0 0 0,1 0 0,5-1-1,38-1-122,-23 0-130,0 1 0,30 4-1,-53-4 217,-1 1 1,1-1-1,0 1 0,-1 0 0,1-1 0,-1 1 1,1 0-1,-1 0 0,1 0 0,-1 1 0,0-1 0,1 0 1,-1 0-1,0 1 0,0-1 0,0 1 0,0-1 1,0 1-1,1 1 0,11 15-87,-9-15 109,-1 0-1,0 0 1,0 0 0,-1 0 0,1 0-1,-1 1 1,1-1 0,-1 1-1,0 0 1,0-1 0,0 1 0,-1 0-1,2 6 1,-1 1 259,-1 1 0,0 0-1,0 17 1,-1-25-176,-1 5 107,1-1 0,1 1 1,0 0-1,0-1 1,1 1-1,-1-1 1,7 15-1,-7-20-197,1 1 0,0-1 0,0 0 1,0 0-1,1-1 0,-1 1 0,1 0 0,-1-1 0,1 0 0,0 1 1,0-1-1,0 0 0,0 0 0,0-1 0,0 1 0,1-1 0,-1 1 1,1-1-1,-1 0 0,1-1 0,-1 1 0,5 0 0,35 1-532,-31-3 271,-1 2 0,1-1 0,-1 1 0,19 5 0,0 1-241,-1 0 0,33 1-1,-40-5 364,-15-2 114,1 0 1,-1 1-1,0 0 0,0 0 0,1 0 0,-2 1 0,1 0 0,0 0 0,0 1 0,-1 0 1,10 8-1,-12-9 62,-1 1 1,1-1-1,-1 1 1,0 0-1,-1 1 1,1-1 0,-1 0-1,0 1 1,0-1-1,0 1 1,0 0-1,-1-1 1,0 1 0,0 0-1,0 0 1,0 0-1,-1 9 1,0-1 232,-1 0 0,0 0 0,-1 0 1,-1 0-1,0 0 0,0 0 0,-2-1 1,1 0-1,-2 0 0,1 0 0,-1-1 1,-11 15-1,11-15-322,0-1 0,1 1 1,0 0-1,0 1 0,2-1 1,-1 1-1,-2 16 0,6-27-690</inkml:trace>
</inkml:ink>
</file>

<file path=ppt/ink/ink17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20:39.067"/>
    </inkml:context>
    <inkml:brush xml:id="br0">
      <inkml:brushProperty name="width" value="0.05" units="cm"/>
      <inkml:brushProperty name="height" value="0.05" units="cm"/>
    </inkml:brush>
  </inkml:definitions>
  <inkml:trace contextRef="#ctx0" brushRef="#br0">709 0 448,'-17'21'560,"1"-5"17,0 5-129,-1-5-32,1 5 32,-1-15-15,1 15 15,-1-4-80,1-7-176,3-10-96,6 0-272,-3 0-913,-6 0-255,9-10 207</inkml:trace>
  <inkml:trace contextRef="#ctx0" brushRef="#br0" timeOffset="1">363 203 928,'-26'20'593,"3"-13"-65,-7 3-80,-3 7-32,-6-17-80,6 10-47,0-10-145,10 10-160,-10-10-160,16 0-209,1 0-79,-1 0-80,1 10 0,-1-10-81,11 0-287</inkml:trace>
</inkml:ink>
</file>

<file path=ppt/ink/ink17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20:39.460"/>
    </inkml:context>
    <inkml:brush xml:id="br0">
      <inkml:brushProperty name="width" value="0.05" units="cm"/>
      <inkml:brushProperty name="height" value="0.05" units="cm"/>
    </inkml:brush>
  </inkml:definitions>
  <inkml:trace contextRef="#ctx0" brushRef="#br0">683 1 480,'-30'0'528,"4"20"17,-4-3-145,-3-7-16,0-10-16,10 17-16,-10-17-95,17 0-129,9 0-128</inkml:trace>
  <inkml:trace contextRef="#ctx0" brushRef="#br0" timeOffset="1">324 129 672,'-40'20'465,"-3"-13"-113,-3 3-128,-3 0-48,9-10-112,7 0-64,4 0-64,2 0-160,11 0-112</inkml:trace>
</inkml:ink>
</file>

<file path=ppt/ink/ink17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20:39.821"/>
    </inkml:context>
    <inkml:brush xml:id="br0">
      <inkml:brushProperty name="width" value="0.05" units="cm"/>
      <inkml:brushProperty name="height" value="0.05" units="cm"/>
    </inkml:brush>
  </inkml:definitions>
  <inkml:trace contextRef="#ctx0" brushRef="#br0">2161 0 352,'-33'10'544,"-7"7"49,7 0-129,-6-7-48,-7 17-32,3-17-16,4 7-111,-1-7-129,1-10-64,6 10-272,10-10-177,-4 0-223,11 0-112,3 0-65</inkml:trace>
  <inkml:trace contextRef="#ctx0" brushRef="#br0" timeOffset="1">1417 203 672,'-50'6'753,"1"15"-49,-7-21-192,0 6-112,-10-6-79,20 0-49,-3 0-176,9 0-80,10 0-192,-3 0-273,7 0-175,3-6-96,7-5-49</inkml:trace>
  <inkml:trace contextRef="#ctx0" brushRef="#br0" timeOffset="2">564 257 912,'-63'0'657,"-3"6"-161,-6 15-272,-1-21-128,1 0-128,9 0-80,7 0-160,7-11-128,0 1-209</inkml:trace>
</inkml:ink>
</file>

<file path=ppt/ink/ink17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20:40.203"/>
    </inkml:context>
    <inkml:brush xml:id="br0">
      <inkml:brushProperty name="width" value="0.05" units="cm"/>
      <inkml:brushProperty name="height" value="0.05" units="cm"/>
    </inkml:brush>
  </inkml:definitions>
  <inkml:trace contextRef="#ctx0" brushRef="#br0">923 54 608,'-56'0'577,"0"0"-97,0 10-128,0-10-192,0 0-80,6 0-80,4 0-128,7 0-112,6 0-80,7 0-128,-4 0-81</inkml:trace>
  <inkml:trace contextRef="#ctx0" brushRef="#br0" timeOffset="1">195 37 144,'-26'0'400,"-7"0"-80,0 0-112,13 0-159,-13-10-98,7 4-143,3-15-192</inkml:trace>
</inkml:ink>
</file>

<file path=ppt/ink/ink17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20:40.586"/>
    </inkml:context>
    <inkml:brush xml:id="br0">
      <inkml:brushProperty name="width" value="0.05" units="cm"/>
      <inkml:brushProperty name="height" value="0.05" units="cm"/>
    </inkml:brush>
  </inkml:definitions>
  <inkml:trace contextRef="#ctx0" brushRef="#br0">609 310 720,'-11'5'105,"0"-1"-1,0 0 1,0-1-1,0 0 1,-1-1-1,1 0 1,-1-1-1,1 0 1,-1-1-1,1 0 1,-18-3-1,-15 2 72,42 1-184,1 0-1,0-1 0,-1 1 1,1 0-1,-1 0 0,1-1 0,0 1 1,-1 0-1,1-1 0,0 1 1,-1-1-1,1 0 0,0 0 0,0 1 1,0-1-1,-1 0 0,1 0 1,0 0-1,0 0 0,0 0 1,0 0-1,1 0 0,-1-1 0,0 1 1,0 0-1,1 0 0,-1-1 1,1 1-1,-1 0 0,1-1 1,-1 1-1,1 0 0,0-1 0,0 1 1,0-1-1,0 1 0,0-1 1,0-1-1,0-2-47,1 0-1,-1 0 1,1 0 0,0 0 0,0 0 0,1 0-1,0 0 1,-1 0 0,5-6 0,-3 5-26,0 0 1,0-1-1,-1 1 1,0-1 0,0 1-1,-1-1 1,0 0 0,0 1-1,0-1 1,-1 0-1,-1-9 1,1 14 68,0-17-230</inkml:trace>
  <inkml:trace contextRef="#ctx0" brushRef="#br0" timeOffset="1">368 64 96,'-344'10'4503,"344"-10"-4523,-1 1 0,0-1 0,0 0 0,0 0 0,1 0 0,-1 0 0,0 0 0,0 0 0,0 0 0,1 0 0,-1 0 0,0-1 0,0 1 0,0 0 0,1 0 0,-1-1 0,0 1 0,0 0 0,1-1 0,-1 1 0,0-1 0,1 1 0,-1-1 0,1 1 0,-1-1 0,1 0 0,-1 1 0,1-1 0,-1 0 0,1 1 0,-1-1 0,1 0 0,0 1 0,-1-1 0,1 0 0,0 0 0,0 0 0,-1 1 0,1-1 0,0 0 0,0 0 0,0 0 0,0 1 0,0-1 0,1-1 0,0-2-207,0 0 1,0 0-1,1 0 1,-1 1 0,1-1-1,0 0 1,4-5 0,10-8-505</inkml:trace>
</inkml:ink>
</file>

<file path=ppt/ink/ink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1:59:12.899"/>
    </inkml:context>
    <inkml:brush xml:id="br0">
      <inkml:brushProperty name="width" value="0.05" units="cm"/>
      <inkml:brushProperty name="height" value="0.05" units="cm"/>
    </inkml:brush>
  </inkml:definitions>
  <inkml:trace contextRef="#ctx0" brushRef="#br0">513 207 288,'3'-10'287,"0"0"-1,-1 0 1,0 0-1,-1 0 1,0-20-1,-1 24 14,-1-1 0,1 1-1,1-1 1,-1 0 0,1 1-1,1-1 1,-1 1 0,1 0-1,0-1 1,0 1 0,1 0-1,0 0 1,0 0 0,0 1 0,1-1-1,5-5 1,7-4 12850,-18 38-12036,0 0-1,-1-1 1,-1 1-1,-1-1 1,-13 36-1,-53 108 4619,62-147-5630,-127 277-102,27-85 0,35-75 0,11-31-3113,47-83 1511,2 0 1,0 2 0,2-1 0,-12 30-1,33-71-12372,13-10 10964,9-13 780</inkml:trace>
</inkml:ink>
</file>

<file path=ppt/ink/ink17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20:41.346"/>
    </inkml:context>
    <inkml:brush xml:id="br0">
      <inkml:brushProperty name="width" value="0.05" units="cm"/>
      <inkml:brushProperty name="height" value="0.05" units="cm"/>
    </inkml:brush>
  </inkml:definitions>
  <inkml:trace contextRef="#ctx0" brushRef="#br0">171 54 256,'1'-1'90,"0"-1"-1,0 1 1,0-1-1,0 0 1,0 1-1,0-1 1,0 0-1,0 0 1,-1 0-1,1 1 1,-1-1 0,1 0-1,-1 0 1,0 0-1,0 0 1,0 0-1,0 0 1,0 0-1,0 0 1,-1-3-1,1-6 1467,-64 9 4613,61 3-5935,0-1 1,0 1 0,0 0 0,0 1 0,0-1 0,0 0 0,0 1 0,1-1 0,-1 1 0,0 0 0,1 0 0,-1 0 0,1 1 0,0-1 0,0 0 0,0 1 0,0-1 0,0 1 0,0 0 0,1 0 0,-1-1 0,0 5 0,-7 12 513,1 0 0,-7 23 0,12-32-438,-4 18-3,1 1 1,1 0-1,1 0 1,2 1-1,1-1 1,1 0-1,7 52 1,-6-75-371,0 0 1,0-1 0,1 1-1,-1 0 1,1 0 0,0-1-1,1 1 1,0-1 0,0 0-1,0 1 1,0-1 0,1-1 0,0 1-1,0-1 1,0 1 0,0-1-1,1 0 1,-1 0 0,1-1-1,10 6 1,-8-6-365,0 0 1,-1-1-1,1 0 1,1 0-1,-1-1 0,0 0 1,0 0-1,0-1 0,1 0 1,-1 0-1,0 0 1,0-1-1,1 0 0,-1-1 1,0 0-1,12-4 0,-10 3-76,2-1 51,-1 0 0,1 0-1,-1-1 1,0 0 0,0 0 0,-1-1 0,0-1 0,12-10 0,10-11-170,-13 12 460,-1-1 0,0-1 0,27-37 0,-42 52 292,-1-1 0,0 1 0,1-1 0,-2 1 1,1-1-1,0 0 0,-1 1 0,1-1 0,-1 0 1,-1-4-1,1 7-92,0-1 522,0 41 1302,-2 0-1129,1-28-588,0 1 1,1-1-1,0 1 0,0-1 1,2 1-1,2 15 0,-3-26-125,-1 0 1,1 0-1,0 1 0,0-1 0,0 0 0,0 0 0,0 0 0,0 0 1,0 0-1,0 0 0,0 0 0,0-1 0,0 1 0,1 0 0,-1 0 1,0-1-1,1 1 0,-1-1 0,0 0 0,1 1 0,-1-1 0,3 1 1,36-1 262,-27 0-227,-2-2-41,-1 0-1,1 0 1,0-1-1,-1-1 1,0 0 0,1 0-1,-2-1 1,1 0-1,0 0 1,-1-1-1,0-1 1,-1 0-1,1 0 1,-1 0-1,-1-1 1,1 0-1,-1-1 1,-1 1 0,9-16-1,-14 23-16,0-1 1,0 0-1,0 0 1,0 1-1,0-1 0,-1 0 1,1 0-1,-1 0 0,1 0 1,-1 0-1,0 0 1,0 0-1,0 0 0,0 0 1,0 1-1,0-1 0,0 0 1,-1-3-1,0 4-3,0 0-1,0 0 1,1-1 0,-1 1-1,0 0 1,0 0-1,0 0 1,-1 0 0,1 0-1,0 1 1,0-1-1,0 0 1,-1 0 0,1 1-1,0-1 1,0 1 0,-1-1-1,1 1 1,-2-1-1,-8 0-42,1 0 0,-1 0 0,0 1 0,1 1 0,-13 1 0,14-1 11,-8 2-478,0 1 0,0 0 0,0 1 0,1 1 0,0 1 0,0 1 1,-25 15-1,22-16-920,18-7 1310,0 0 0,1 0 0,-1 0 0,0 0 0,1 0 0,-1 0 0,0 0 0,1 1 0,-1-1 0,1 0 0,-1 0 0,0 1 0,1-1 0,-1 0 0,1 0 0,-1 1 0,1-1 0,-1 1-1,1-1 1,-1 1 0,1-1 0,0 0 0,-1 1 0,1-1 0,-1 1 0,1 0 0,0-1 0,0 1 0,-1-1 0,1 1 0,0 0 0,0-1 0,-1 2 0</inkml:trace>
</inkml:ink>
</file>

<file path=ppt/ink/ink17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20:42.499"/>
    </inkml:context>
    <inkml:brush xml:id="br0">
      <inkml:brushProperty name="width" value="0.05" units="cm"/>
      <inkml:brushProperty name="height" value="0.05" units="cm"/>
    </inkml:brush>
  </inkml:definitions>
  <inkml:trace contextRef="#ctx0" brushRef="#br0">0 219 336,'4'-2'260,"-1"0"0,0 0 1,1 1-1,-1-1 0,1 1 0,-1-1 0,1 1 0,0 0 1,4 0-1,-7 1-158,0 0 0,1 0 0,-1 0 0,0 1 0,1-1 0,-1 0-1,0 1 1,0-1 0,1 1 0,-1-1 0,0 1 0,0-1 0,0 1 0,0 0 0,1 0 0,-1 0 0,0 0 0,0-1 0,-1 1 0,1 0 0,0 1 0,0-1 0,0 0 0,-1 0 0,1 0 0,0 0 0,-1 0 0,0 1 0,1-1 0,0 2 0,7 30 963,0 1 0,-2 0-1,-2 0 1,-1 1 0,-2-1 0,-2 37 0,0-21-41,1-47-386,1-39-1017,3 19 284,0 1 0,0-1 0,2 1 0,0 0-1,1 1 1,0 0 0,2 0 0,0 0 0,0 1 0,12-13 0,-6 9 72,1 0 1,1 1-1,0 1 1,1 1 0,1 0-1,33-19 1,-45 30 41,0 1-1,0 0 1,0 0 0,1 0-1,0 1 1,-1 0 0,15-1-1,-20 2-1,0 1 0,0 0 0,0 0-1,0 0 1,0 0 0,0 0 0,0 0-1,0 1 1,0-1 0,0 1 0,-1-1-1,1 1 1,0 0 0,0 0 0,0 0-1,-1 0 1,1 0 0,0 0 0,-1 0-1,1 0 1,-1 1 0,0-1 0,1 0-1,-1 1 1,0-1 0,0 1 0,0 0-1,0-1 1,0 1 0,0 0 0,0 0-1,-1 0 1,1 0 0,0-1 0,-1 3-1,3 10 26,-1-1 0,-1 1-1,0-1 1,-1 1 0,-1 0 0,0-1-1,-1 1 1,0-1 0,-1 1-1,-8 23 1,4-23-48,6-13 5,1 1 1,-1-1-1,0 1 0,1-1 1,-1 0-1,0 1 1,0-1-1,0 0 1,0 0-1,0 1 0,0-1 1,0 0-1,-1 0 1,1 0-1,0 0 1,-2 0-1,0 0-130,4-2-152,0-1 224,0 0 0,0 0-1,0 1 1,0-1 0,0 1 0,0-1 0,0 1-1,1-1 1,-1 1 0,1 0 0,-1-1-1,1 1 1,1-1 0,12-11-75,14-17 52,3 0-1,0 3 0,45-31 1,-70 53 124,0 1 1,0-1 0,0 1-1,1 1 1,-1 0 0,1 0-1,0 0 1,0 1 0,0 0 0,0 0-1,12 0 1,-19 2-26,-1 1 1,1-1-1,0 0 0,-1 0 1,1 1-1,0-1 1,-1 0-1,1 1 0,-1-1 1,1 1-1,0-1 0,-1 1 1,1-1-1,-1 1 1,0-1-1,1 1 0,-1 0 1,1-1-1,-1 1 0,0-1 1,1 1-1,-1 0 1,0-1-1,0 1 0,0 0 1,0 0-1,1 0 0,3 35 402,-7 34 82,-3-28-329,2-25-130,2 0 0,0-1 1,1 1-1,2 33 0,-1-47-43,1 0 0,-1 0 0,1-1 0,-1 1 0,1 0 0,0-1 0,0 1 0,0 0 0,1-1 0,-1 1 0,1-1 0,-1 0 0,1 1 0,0-1 0,0 0-1,0 0 1,0 0 0,0 0 0,0-1 0,0 1 0,1 0 0,-1-1 0,1 0 0,-1 1 0,1-1 0,0 0 0,-1 0 0,1-1 0,0 1 0,0-1 0,-1 1 0,1-1 0,0 0 0,5 0 0,3-1-50,-1 0 1,1-1-1,-1 0 1,0-1-1,0 0 1,0-1-1,0 0 0,-1 0 1,1-1-1,-1 0 1,16-12-1,9-10 32,47-47-1,-58 52 49,-17 17-41,45-51-17,-48 52 27,0 0 0,-1 0 0,1-1 0,-1 1 0,0-1 0,-1 1 0,1-1 0,-1 0 1,0 0-1,0 0 0,0 0 0,-1-7 0,1 10 9,-1 0-1,0 0 1,0-1 0,0 1 0,0 0 0,-1 0 0,1 0-1,0 0 1,-1-1 0,1 1 0,-1 0 0,0 0-1,0 0 1,-1-3 0,0 5 18,0-1 0,1 0 1,-1 1-1,1-1 0,-1 1 0,0-1 0,1 1 1,-1 0-1,0-1 0,1 1 0,-1 0 0,0 0 0,0 0 1,-2 1-1,-8-1 44,7 1-44,0 0-1,0 0 0,0 1 0,1-1 0,-1 1 1,0 0-1,1 0 0,-1 1 0,1-1 1,0 1-1,0 0 0,0 0 0,0 1 1,0-1-1,1 1 0,-1 0 0,-4 6 1,-6 9 20,1 0 1,-15 30 0,22-38-61,1 0 1,1 0-1,0 1 1,0-1-1,1 1 1,0 0 0,1 0-1,1 0 1,0 0-1,0 0 1,1 0-1,1 0 1,2 16-1,-2-26-60,0 0 1,0 0-1,0 0 0,0-1 1,0 1-1,0 0 0,0 0 1,1-1-1,-1 1 0,1-1 1,-1 1-1,1-1 0,0 0 1,-1 1-1,1-1 0,0 0 1,0 0-1,0 0 0,0-1 1,0 1-1,0 0 0,0-1 1,0 1-1,0-1 0,0 0 1,0 0-1,0 1 0,1-1 0,-1-1 1,0 1-1,0 0 0,2-1 1,3 1-399,0-1-1,0 0 1,-1 0 0,1-1 0,-1 1 0,1-2-1,-1 1 1,10-5 0,-4-3-358,-1 0-1,1 0 0,-2-1 1,0-1-1,9-13 1,9-9-319,-6 6 711,-2-2-1,-1 0 1,-2-1-1,0 0 1,11-36-1,9-15 823,-33 75 30,-1 1-1,1-1 1,1 1-1,-1-1 1,9-8 0,-11 15 347,-2 0-684,0 0-1,0 0 0,1 0 1,-1 0-1,0 0 1,0-1-1,0 1 1,0 0-1,1 0 1,-1 0-1,0 0 1,0 0-1,0 0 1,0 0-1,1 0 1,-1 0-1,0 0 1,0 0-1,0 0 0,0 0 1,1 0-1,-1 0 1,0 0-1,0 0 1,0 1-1,0-1 1,1 0-1,-1 0 1,0 0-1,0 0 1,0 0-1,0 0 1,0 0-1,1 0 1,-1 1-1,0-1 0,0 0 1,0 0-1,0 0 1,0 0-1,0 1 1,0-1-1,0 0 1,0 0-1,0 0 1,0 0-1,1 1 1,-1-1-1,0 0 1,0 0-1,0 0 1,12 48 2825,-9-40-2500,-1 0 1,1 0 0,-1 0 0,0 0 0,0 11-1,-2 274 2118,0-291-2279,0-33 277,0 12-327,0 0 0,1 0 0,1 0 0,1 0 0,1 1 0,1-1 0,0 1 0,1 0 0,1 0 0,1 0 0,0 1 0,2 0 0,11-16 0,-7 14-74,2 0 0,-1 1 0,2 1 0,1 1 0,0 0-1,38-24 1,-43 32-1708,0 1-1,0 0 0,27-8 0,-25 13-2414,-7 2 5</inkml:trace>
</inkml:ink>
</file>

<file path=ppt/ink/ink17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20:44.503"/>
    </inkml:context>
    <inkml:brush xml:id="br0">
      <inkml:brushProperty name="width" value="0.05" units="cm"/>
      <inkml:brushProperty name="height" value="0.05" units="cm"/>
    </inkml:brush>
  </inkml:definitions>
  <inkml:trace contextRef="#ctx0" brushRef="#br0">99 1 224,'-3'0'107,"-3"-1"887,0 1-1,0 0 1,1 0 0,-1 1 0,-11 2 0,17-2-821,0 0 1,0 0-1,0-1 1,0 1 0,0 0-1,0 0 1,0 0 0,0 0-1,0 0 1,-1 0 0,1 0-1,0 0 1,-1-1 0,1 1-1,-1 0 1,1 0-1,-1 0 1,1-1 0,-1 1-1,1 0 1,-1-1 0,0 1-1,1 0 1,-1-1 0,0 1-1,0-1 1,1 1 0,-1-1-1,0 0 1,0 1-1,0-1 1,0 0 0,0 1-1,-1-1 1,-6 6 5199,7-5-4765,1-1 1,-1 1 0,0-1 0,0 0 0,1 1-1,-1-1 1,0 0 0,0 1 0,0-1-1,0 0 1,0 0 0,1 0 0,-1 0 0,0 0-1,0 0 1,-1 0 0,-6 0 4065</inkml:trace>
</inkml:ink>
</file>

<file path=ppt/ink/ink17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20:44.824"/>
    </inkml:context>
    <inkml:brush xml:id="br0">
      <inkml:brushProperty name="width" value="0.05" units="cm"/>
      <inkml:brushProperty name="height" value="0.05" units="cm"/>
    </inkml:brush>
  </inkml:definitions>
  <inkml:trace contextRef="#ctx0" brushRef="#br0">1 0 32767,'2062'0'0,"-2053"0"0</inkml:trace>
</inkml:ink>
</file>

<file path=ppt/ink/ink17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20:45.174"/>
    </inkml:context>
    <inkml:brush xml:id="br0">
      <inkml:brushProperty name="width" value="0.05" units="cm"/>
      <inkml:brushProperty name="height" value="0.05" units="cm"/>
    </inkml:brush>
  </inkml:definitions>
  <inkml:trace contextRef="#ctx0" brushRef="#br0">122 65 32767,'0'0'-3314,"-17"-10"-1328,1 3-64,-1-3 64,-9 0 480,13 3 689,-4 7 815,11-10 2658,-4 0-2529</inkml:trace>
</inkml:ink>
</file>

<file path=ppt/ink/ink17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20:45.507"/>
    </inkml:context>
    <inkml:brush xml:id="br0">
      <inkml:brushProperty name="width" value="0.05" units="cm"/>
      <inkml:brushProperty name="height" value="0.05" units="cm"/>
    </inkml:brush>
  </inkml:definitions>
  <inkml:trace contextRef="#ctx0" brushRef="#br0">395 55 800,'-47'-13'1548,"0"3"-1,-1 1 0,-76-3 1,62 7 1270,-5 0 8867,73 6-11311,0 1 1,0 0 0,-1 0 0,1 0 0,-1 1 0,1-1 0,-1 1 0,8 7 0,20 9 156,107 44 158,-56-28-562,-63-28-117,-1 1-1,1 2 1,19 11-1,-30-14 170,0-1 0,0 2 1,-1-1-1,0 1 0,15 17 0,-22-22 10,0 0-1,0 0 0,0 0 0,0 0 0,-1 0 1,1 0-1,-1 0 0,1 1 0,-1-1 0,0 0 1,-1 1-1,1-1 0,-1 1 0,1-1 0,-1 1 0,0 0 1,0-1-1,-1 1 0,1-1 0,-1 1 0,1-1 1,-1 1-1,-2 3 0,-6 9-56,-2 0 0,1-1-1,-2 0 1,0-1 0,0-1 0,-16 13 0,21-19-132,-11 9 0,-40 26 0,40-30 0,1 1 0,-24 22 0,29-27-2657,-8-4-5654</inkml:trace>
</inkml:ink>
</file>

<file path=ppt/ink/ink17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20:49.409"/>
    </inkml:context>
    <inkml:brush xml:id="br0">
      <inkml:brushProperty name="width" value="0.05" units="cm"/>
      <inkml:brushProperty name="height" value="0.05" units="cm"/>
    </inkml:brush>
  </inkml:definitions>
  <inkml:trace contextRef="#ctx0" brushRef="#br0">0 102 96,'0'-34'1318,"0"-33"3276,0 93-4039,16 263 3527,-14-265-3774,1 0 0,1 0 1,10 37-1,-7-37-27,-2 0-1,0 1 1,2 39 0,-7 258 1800,0-311-2032,2 1-1,-1-1 1,2 0 0,4 15 0,-4-16 15,0 1 0,-1-1-1,0 0 1,1 15-1,4 54 946,-7-65-898,2 0 0,0-1-1,7 26 1,-6-26-75,0 0 0,0 1 0,1 25 0,-3-29-652,-1 7 2202,-1-14-4703,-16-23-8214</inkml:trace>
</inkml:ink>
</file>

<file path=ppt/ink/ink17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20:50.737"/>
    </inkml:context>
    <inkml:brush xml:id="br0">
      <inkml:brushProperty name="width" value="0.05" units="cm"/>
      <inkml:brushProperty name="height" value="0.05" units="cm"/>
    </inkml:brush>
  </inkml:definitions>
  <inkml:trace contextRef="#ctx0" brushRef="#br0">22 2 192,'-22'0'6512,"160"3"-3203,132-5-1303,2-1 77,-146 5-1352,173 20-114,-157-8-447,-12 2-62,-70-7-7,82 1 0,160-1 491,-194-5-483,-59-3-46,77 11 0,7 1 28,-27-5-57,86 7 50,223-11-1,-220-6 4,-5 14 363,-83-2-297,565-2 1890,-387-11-1181,-265 2-736,-1 0 0,1-2 1,-1 0-1,0-1 0,0-1 0,25-10 0,-36 11-88,1 2 0,0-1-1,0 1 1,0 1 0,13-2 0,24-4 58,4-7 46,-26 7-85,0 0 0,1 2 0,-1 0 0,29-1 0,-49 6-44,0 0-1,1-1 1,-1 0 0,0 0 0,0 0 0,0 0 0,7-4-1,-7 3-16,0 1 0,0-1 0,0 1 0,0 0 0,0 0 0,0 0-1,8 0 1,166-9 28,-170 10-58,-2 1 12,0-1 0,0 0 1,0 0-1,0-1 0,0 0 0,0 0 0,0 0 0,0-1 1,0 0-1,0 0 0,8-4 0,-5 2-1674,-50 6-14920</inkml:trace>
</inkml:ink>
</file>

<file path=ppt/ink/ink17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20:52.368"/>
    </inkml:context>
    <inkml:brush xml:id="br0">
      <inkml:brushProperty name="width" value="0.05" units="cm"/>
      <inkml:brushProperty name="height" value="0.05" units="cm"/>
    </inkml:brush>
  </inkml:definitions>
  <inkml:trace contextRef="#ctx0" brushRef="#br0">0 1 96,'0'13'856,"2"-2"117,-2-11-533,1 1 1,0-1 0,-1 1-1,1-1 1,-1 0-1,1 1 1,-1-1 0,1 1-1,0-1 1,-1 0-1,1 0 1,0 1 0,0-1-1,-1 0 1,1 0-1,0 0 1,-1 0 0,1 0-1,0 0 1,0 0-1,-1 0 1,1 0 0,0 0-1,0 0 1,11 0 1862,1 2-3998,27 12 3049,-30-10-1043,0 0 0,1-1 0,18 3 0,6-1 239,38 2 479,-47-6-571,-1 2 0,47 11 0,-46-8-279,0-1 0,49 3 0,154 9 328,-51-7-393,-57 0 22,100 5 463,-115-5-429,156 27 38,47 3-160,-255-36-14,91 16 1,-110-13-35,0-3 0,1 0 0,52-3-1,7 1 45,148 7 87,69-4-46,-168-8-48,411 3 366,-356-10-430,164 3 174,-310 5-145,59-11-1,-58 6 82,64-1-1,78-8-188,-168 13 122,383-7 114,-262 12-119,-146-2-8,-1 0 0,1-1-1,0 1 1,-1-1 0,1 1 0,0-1 0,-1 0-1,1 0 1,-1 0 0,4-2 0,18-5-560,-22 8 51,-6-22-10016,-15 4 4972,10 11 4363,1 0-806</inkml:trace>
</inkml:ink>
</file>

<file path=ppt/ink/ink17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20:53.364"/>
    </inkml:context>
    <inkml:brush xml:id="br0">
      <inkml:brushProperty name="width" value="0.05" units="cm"/>
      <inkml:brushProperty name="height" value="0.05" units="cm"/>
    </inkml:brush>
  </inkml:definitions>
  <inkml:trace contextRef="#ctx0" brushRef="#br0">1 54 192,'0'-1'31,"0"-1"0,0 1 0,1-1 0,-1 1 0,1 0 0,-1-1 0,1 1 0,-1 0 0,1-1 0,0 1 0,-1 0 0,1 0 0,0 0-1,0-1 1,0 1 0,0 0 0,0 0 0,0 0 0,0 1 0,1-1 0,-1 0 0,0 0 0,2 0 0,19-7 1838,-9 7 3059,-12 1-4155,37-17 3034,-37 17-3457,41 0 431,-33 2-757,0 0 0,0 1-1,1 0 1,-2 1-1,1-1 1,0 2-1,10 6 1,1 0 9,-6-4-35,43 27 417,-54-32-307,0 1-1,0 0 0,0 0 0,0 0 0,-1 0 0,1 1 0,-1-1 0,0 1 0,0-1 0,0 1 0,-1 0 0,1-1 0,-1 1 0,1 4 1,11 79 834,-4 0 1,-4 1 0,-6 91-1,0-66-692,-2-72-79,-1 0 1,-2-1-1,-13 45 0,-3 19 233,11-5-323,3 181 1,8-220-219,0-56 135,0 14 10,0 90-2308,-24-100-8172,8-4 7108,-6 13-1310</inkml:trace>
</inkml:ink>
</file>

<file path=ppt/ink/ink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1:59:13.348"/>
    </inkml:context>
    <inkml:brush xml:id="br0">
      <inkml:brushProperty name="width" value="0.05" units="cm"/>
      <inkml:brushProperty name="height" value="0.05" units="cm"/>
    </inkml:brush>
  </inkml:definitions>
  <inkml:trace contextRef="#ctx0" brushRef="#br0">37 647 720,'87'-394'7345,"-84"382"-6952,1 1 0,0 0 0,1 0 0,0 0 0,1 1-1,0 0 1,1 0 0,0 0 0,0 1 0,1 0 0,0 1 0,1-1 0,0 1 0,0 1-1,1 0 1,17-10 0,2 2 636,1 2-1,0 0 1,0 2-1,61-13 0,-80 22-800,-1 0 0,1 1 0,-1 0 0,1 0-1,0 1 1,0 1 0,-1-1 0,1 2 0,0 0 0,-1 0-1,1 1 1,-1 0 0,0 0 0,0 2 0,0-1-1,-1 1 1,1 0 0,-1 1 0,-1 0 0,1 1-1,-1 0 1,0 0 0,0 0 0,-1 1 0,0 0-1,0 1 1,-1 0 0,0 0 0,-1 0 0,0 1-1,0-1 1,-1 1 0,0 0 0,-1 0 0,3 15 0,-4-9-131,0 0-1,-1 0 1,-1 0 0,0 0 0,-2 0 0,1-1 0,-2 1 0,0 0 0,-8 23 0,1-15 167,0 0 0,-1 0-1,-2-1 1,0-1 0,-21 27-1,-4-3 163,-2-2-1,-1-2 1,-3-1-1,-68 49 1,41-35-426,-56 39 0,108-81 0,-1-1 0,0-1 0,-1-1 0,-35 11 0,22-17 0,27-5 0,6 1 0,0 0 0,0-1 0,1 1 0,-1 0 0,0-1 0,1 1 0,-1-1 0,0 1 0,1-1 0,-1 1 0,1-1 0,-1 1 0,0-1 0,1 0 0,0 1 0,-1-1 0,1 0 0,-1 1 0,1-1 0,0 0 0,-1 0 0,1 1 0,0-1 0,0 0 0,0 0 0,0 0 0,-1 1 0,1-1 0,0 0 0,0 0 0,1 0 0,-1 1 0,0-1 0,0 0 0,0 0 0,0 1 0,1-1 0,-1 0 0,0 0 0,1 1 0,0-2 0,0-2 0,0 0 0,1 0 0,-1 0 0,1 0 0,0 0 0,0 0 0,4-5 0,-3 7 0,-1 0 0,1 0 0,0 0 0,0 0 0,-1 0 0,1 1 0,0-1 0,0 1 0,1 0 0,-1 0 0,0 0 0,0 1 0,1-1 0,-1 1 0,0-1 0,0 1 0,1 0 0,-1 1 0,0-1 0,1 0 0,-1 1 0,0 0 0,0 0 0,1 0 0,-1 0 0,0 0 0,0 1 0,0-1 0,-1 1 0,1 0 0,0 0 0,3 2 0,6 6 0,0-1 0,0 2 0,-1 0 0,0 0 0,17 24 0,32 59 0,-42-63 0,1 0 0,2-1 0,33 37 0,-36-48 4,2 0 0,0-1 1,1-1-1,0-1 0,34 18 0,-46-29-11,0-1 0,0 0 0,1-1 0,-1 0 0,1 0 0,0-1 0,0 0 0,0-1 0,0 0 0,0-1 0,0 0 0,0 0 0,0-1 0,0 0 0,0-1 0,0 0 0,16-7 0,14-13-2045,-11-8-3753,-20 16 1075,0-1 0,12-31-1,-4 9 892,4 0 470</inkml:trace>
</inkml:ink>
</file>

<file path=ppt/ink/ink17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21:51.277"/>
    </inkml:context>
    <inkml:brush xml:id="br0">
      <inkml:brushProperty name="width" value="0.05" units="cm"/>
      <inkml:brushProperty name="height" value="0.05" units="cm"/>
    </inkml:brush>
  </inkml:definitions>
  <inkml:trace contextRef="#ctx0" brushRef="#br0">56 64 528,'0'-64'10082,"0"76"-8254,16 97 2800,-15-41-2863,1-24-1079,-2 1-1,-2-1 0,-15 81 1,-8 20-309,0-6-365,23-129-143,0 1 1,1 0-1,1-1 0,-1 1 0,3 15 1,-1 6-1756,-1-30 616,3-24-9679,25-21 7206,-19 16 2366</inkml:trace>
</inkml:ink>
</file>

<file path=ppt/ink/ink17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21:51.628"/>
    </inkml:context>
    <inkml:brush xml:id="br0">
      <inkml:brushProperty name="width" value="0.05" units="cm"/>
      <inkml:brushProperty name="height" value="0.05" units="cm"/>
    </inkml:brush>
  </inkml:definitions>
  <inkml:trace contextRef="#ctx0" brushRef="#br0">0 82 448,'3'-15'748,"-1"1"0,-1 0-1,0-23 1,-1 36-28,1 26 1276,9 26 654,6 85 0,-15 151-405,-3-138-1541,2-19-1091,0-77-4055,0-74-2761,0-4 6048</inkml:trace>
</inkml:ink>
</file>

<file path=ppt/ink/ink17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21:51.955"/>
    </inkml:context>
    <inkml:brush xml:id="br0">
      <inkml:brushProperty name="width" value="0.05" units="cm"/>
      <inkml:brushProperty name="height" value="0.05" units="cm"/>
    </inkml:brush>
  </inkml:definitions>
  <inkml:trace contextRef="#ctx0" brushRef="#br0">129 145 576,'-36'0'545,"3"0"63,6 10 32,11-10 16,-1 0 1377,34-10-1761,16 0-127,10-7-81,3 7-64,10-17-305,0 7-319,10 3-256,-11 0-113,1 7 81,-9-7-865</inkml:trace>
</inkml:ink>
</file>

<file path=ppt/ink/ink17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21:52.354"/>
    </inkml:context>
    <inkml:brush xml:id="br0">
      <inkml:brushProperty name="width" value="0.05" units="cm"/>
      <inkml:brushProperty name="height" value="0.05" units="cm"/>
    </inkml:brush>
  </inkml:definitions>
  <inkml:trace contextRef="#ctx0" brushRef="#br0">192 12 352,'0'10'214,"0"-1"-1,0 0 1,-1 1-1,0-1 1,0 0 0,-1 1-1,-1-1 1,1 0-1,-1 0 1,-1 0-1,0-1 1,0 1-1,-1-1 1,0 0 0,0 0-1,-1-1 1,0 0-1,0 1 1,-13 10-1,15-15-192,0 0 0,1 0 0,-1-1-1,-1 1 1,1-1 0,0 0-1,-1 0 1,1 0 0,-1-1 0,1 1-1,-1-1 1,0 0 0,0-1-1,1 1 1,-1-1 0,0 0-1,0 0 1,0 0 0,1-1 0,-7-1-1,10 1-46,-1-1 0,1 0 0,0 1 0,-1-1 0,1 0 0,0 0 0,0 0 0,1 0 0,-1 1 0,0-1 0,1 0 0,-1 0 0,1-1 0,-1 1 0,1 0 0,0 0 0,0 0 1,0 0-1,0 0 0,1-4 0,3-47-386,-3 46 395,1 0 1,0 0-1,1 0 1,0 0-1,0 0 1,0 1-1,1 0 1,0 0-1,0 0 1,1 0-1,0 0 1,-1 1-1,2 0 1,-1 0 0,1 0-1,8-5 1,-11 8 28,-1 1 1,1-1 0,0 0 0,0 1 0,0 0 0,0 0-1,1 0 1,-1 0 0,0 0 0,0 1 0,1-1 0,-1 1-1,0 0 1,1 0 0,-1 0 0,0 0 0,1 1 0,-1 0-1,0-1 1,0 1 0,0 0 0,1 0 0,-1 1-1,0-1 1,0 1 0,-1-1 0,1 1 0,0 0 0,0 0-1,-1 0 1,0 1 0,1-1 0,-1 0 0,0 1 0,0 0-1,3 5 1,1 2 126,-1 1-1,0 0 1,0 1-1,-1-1 1,-1 1-1,0 0 1,-1 0-1,0 0 1,0 0-1,-1 0 1,-2 23-1,1-32-148,0 0-1,0 0 0,1 0 1,-1 0-1,1 1 0,0-1 1,0 0-1,0 0 0,0 0 1,0 0-1,1-1 0,-1 1 1,4 5-1,-1-7-189,-1 0 0,1-1 0,-1 1 0,1-1 0,-1 0-1,1 0 1,-1 0 0,1 0 0,-1-1 0,1 1 0,3-2 0,4-3-26,-1 0 1,0-1 0,0 0-1,-1 0 1,15-13-1,11-7 0,-13 11 267,-16 9 124,1 1 1,0 0-1,1 0 0,-1 1 1,1 0-1,0 0 0,0 1 0,0 0 1,0 0-1,1 1 0,-1 0 1,13-1-1,-20 5-34,1-1 1,-1 1 0,0-1-1,0 1 1,0 0 0,0-1-1,0 1 1,0 0 0,-1 0-1,1 0 1,0-1 0,-1 1-1,0 0 1,1 0 0,-1 0-1,0 3 1,5 36 1007,-5 130 169,34-171-4107,-29-2 2628,0 0 0,0-1 0,0 1 0,0-1-1,-1 0 1,1 0 0,-1 0 0,0-1 0,0 0 0,0 0 0,6-7-1,38-56-480,-31 40 530,71-115 602,-86 140-414,-1 0 0,1 0-1,-1 0 1,1 0 0,0 0-1,0 0 1,-1 0 0,1 1-1,1-1 1,-1 1 0,0 0-1,0-1 1,0 1 0,1 0 0,-1 0-1,1 1 1,-1-1 0,1 0-1,-1 1 1,3-1 0,-4 3 109,0 0 1,-1 0 0,1-1-1,-1 1 1,0 0 0,1 0-1,-1 0 1,0 0 0,0 0-1,0 0 1,-1 3 0,1-2 71,0 186 3507,0-186-3773,0 0 0,0 0 0,0 0 0,1 1 0,-1-1-1,1 0 1,0 0 0,0 0 0,0 0 0,0 0 0,1 0 0,-1 0 0,1-1 0,0 1-1,-1 0 1,1-1 0,0 0 0,1 1 0,-1-1 0,0 0 0,1 0 0,-1 0 0,1 0 0,0 0-1,-1-1 1,1 1 0,0-1 0,5 2 0,-4-2-193,0-1 0,0 1 1,0 0-1,0-1 0,0 0 0,0 0 0,0-1 0,0 1 0,0-1 1,0 1-1,0-1 0,0-1 0,0 1 0,0 0 0,0-1 0,-1 0 1,1 0-1,-1 0 0,1 0 0,-1-1 0,0 1 0,6-7 1,8-7-736,-6 6 362,-1-1 1,0 0 0,-1 0-1,15-23 1,-6-9-1118</inkml:trace>
</inkml:ink>
</file>

<file path=ppt/ink/ink17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21:52.791"/>
    </inkml:context>
    <inkml:brush xml:id="br0">
      <inkml:brushProperty name="width" value="0.05" units="cm"/>
      <inkml:brushProperty name="height" value="0.05" units="cm"/>
    </inkml:brush>
  </inkml:definitions>
  <inkml:trace contextRef="#ctx0" brushRef="#br0">208 15 864,'-2'-2'185,"-1"0"-1,1 1 0,-1-1 0,0 1 0,0 0 0,1 0 0,-1 0 0,0 0 0,0 0 0,0 1 1,0-1-1,0 1 0,0 0 0,0 0 0,0 0 0,0 0 0,0 1 0,0-1 0,0 1 1,0-1-1,0 1 0,0 0 0,0 0 0,1 1 0,-1-1 0,0 1 0,1-1 0,-1 1 0,1 0 1,0 0-1,-1 0 0,1 0 0,0 0 0,0 0 0,0 1 0,0-1 0,1 1 0,-2 2 1,-5 8 269,2 0 1,0 0-1,0 0 1,1 1-1,1 0 1,-4 19-1,-5 54 44,5 1 0,3 0-1,7 96 1,0-48-594,-2-135 21,23-10-445,-8-3 279,1 0 1,0 0 0,21-10 0,-32 19 210,0 1 0,1 0 1,-1 0-1,1 0 1,-1 0-1,1 1 0,0 0 1,0 0-1,-1 1 0,1-1 1,0 1-1,0 0 0,0 1 1,0 0-1,10 2 0,-14-2 55,0 1 0,0-1 0,0 1 0,-1 0 0,1-1 0,0 1 0,-1 0 0,1 0 0,-1 0 0,0 0 0,1 0 0,-1 0 0,0 1 0,0-1 0,-1 0 0,1 1 0,0-1 0,-1 0 0,1 1 0,-1-1 0,0 1 0,0-1 0,0 1 0,0 3 0,-4 65 738,2-66-718,0 1 0,0 0 0,0 0 0,-1-1 0,1 1 0,-2-1 0,1 0 0,0 0 0,-1 0 0,0 0 0,0 0 0,-5 3 0,-2 3 44,-1-1 0,0 0 0,-20 12 0,27-19-86,-1-1-1,1 1 0,-1-1 1,0 0-1,0-1 0,0 0 1,0 1-1,0-2 0,-1 1 1,1-1-1,0 0 0,0 0 1,-12-3-1,15 3-69,0 0-1,0-1 1,0 0 0,0 0-1,0 0 1,0 0-1,1 0 1,-1-1 0,0 1-1,1-1 1,-1 0 0,1 1-1,-1-1 1,1 0 0,0-1-1,0 1 1,0 0 0,0-1-1,0 1 1,1-1-1,-1 1 1,1-1 0,-1 0-1,1 0 1,0 1 0,0-1-1,0 0 1,0-5 0,0-5-474,1 0 0,0 0 1,1 0-1,0 0 0,1 1 0,1-1 1,0 0-1,0 1 0,1 0 1,1 0-1,0 0 0,1 0 1,0 1-1,1 0 0,0 0 1,0 1-1,17-18 0,-6 7-313</inkml:trace>
</inkml:ink>
</file>

<file path=ppt/ink/ink17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21:53.124"/>
    </inkml:context>
    <inkml:brush xml:id="br0">
      <inkml:brushProperty name="width" value="0.05" units="cm"/>
      <inkml:brushProperty name="height" value="0.05" units="cm"/>
    </inkml:brush>
  </inkml:definitions>
  <inkml:trace contextRef="#ctx0" brushRef="#br0">1 0 272,'1'1'79,"0"-1"-1,0 0 1,1 1-1,-1-1 0,0 1 1,0-1-1,0 1 1,0-1-1,0 1 1,0 0-1,0 0 1,0 0-1,0-1 1,0 1-1,0 0 1,0 0-1,0 0 1,-1 0-1,1 0 1,0 1-1,-1-1 0,1 0 1,-1 0-1,1 0 1,-1 1-1,0-1 1,1 0-1,-1 0 1,0 1-1,0-1 1,0 0-1,0 3 1,0 53 1047,-1-39-627,-4 80 405,2-63-809,1-1 1,6 64-1,-4-96-100,1-1 0,-1 1 0,0-1 0,1 1 0,-1-1 0,1 0 0,0 1 0,-1-1 0,1 1 0,0-1 0,0 0 0,0 0 0,0 1 0,0-1 0,0 0 0,0 0 0,0 0 0,0 0 0,1 0 0,-1 0 0,0-1 0,1 1 0,-1 0 0,0-1 0,1 1 0,-1-1 0,1 1 0,-1-1 0,1 1 0,-1-1 0,1 0 0,-1 0 0,1 0 0,0 0 0,-1 0 0,1 0 0,-1-1 0,1 1 0,-1 0 0,1-1 0,-1 1 0,1-1 0,-1 0 0,0 1 0,2-2-1,3 0-14,0-1 0,-1 1 0,1-1-1,-1 0 1,0-1 0,1 1 0,-2-1-1,1 0 1,0 0 0,4-6 0,0-4 155,-1 0 0,0 0-1,0-1 1,-2 0 0,1-1 0,-2 0 0,5-24 0,-4 5 142,-3 0 0,0-55 0,-4 88-382,1 1 0,-1 0 0,0 0 0,0 1 0,0-1 0,0 0 0,0 0 0,0 0 0,0 1 0,0-1 0,-1 0 0,1 1 0,0-1 0,0 1 0,0-1 0,-1 1 0,1 0 0,0 0 0,-1-1 0,1 1 0,0 0 0,0 0 0,-2 0 0,-14-3-1246,6-6 233</inkml:trace>
</inkml:ink>
</file>

<file path=ppt/ink/ink17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21:53.536"/>
    </inkml:context>
    <inkml:brush xml:id="br0">
      <inkml:brushProperty name="width" value="0.05" units="cm"/>
      <inkml:brushProperty name="height" value="0.05" units="cm"/>
    </inkml:brush>
  </inkml:definitions>
  <inkml:trace contextRef="#ctx0" brushRef="#br0">0 0 336,'0'0'1732,"0"17"210,0 102 4426,0 155-491,2-281-5816,-1 1 0,1 0 0,0-1-1,1 1 1,-1 0 0,1 0-1,0 0 1,1 1 0,0-1-1,-1 1 1,2 0 0,-1 0 0,7-7-1,28-38-2398,8-21-6266,-30 52 5658</inkml:trace>
</inkml:ink>
</file>

<file path=ppt/ink/ink17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21:54.040"/>
    </inkml:context>
    <inkml:brush xml:id="br0">
      <inkml:brushProperty name="width" value="0.05" units="cm"/>
      <inkml:brushProperty name="height" value="0.05" units="cm"/>
    </inkml:brush>
  </inkml:definitions>
  <inkml:trace contextRef="#ctx0" brushRef="#br0">628 0 752,'0'0'1054,"-3"10"1625,-16 10-551,-2 0-1,-1-2 1,-24 17 0,2-1-544,-55 58 1082,33-29-2083,63-61-582,1 0-1,-1 0 0,1 0 1,0 0-1,-1 0 0,1 1 1,0-1-1,0 1 0,0 0 1,1-1-1,-1 1 0,1 0 1,0 0-1,-1 0 0,1 0 1,0 4-1,1-5-272,4-4 24,1 0-1,-1-1 1,1 1 0,-1-1 0,0 1 0,0-1 0,0-1 0,0 1 0,3-5 0,41-42 300,-2-3 1,-2-1 0,42-69-1,-86 123-26,0-1-1,0 1 0,0 0 0,1 0 0,-1 0 1,0 0-1,0 0 0,1-1 0,-1 1 0,0 0 0,0 0 1,1 0-1,-1 0 0,0 0 0,1 0 0,-1 0 1,0 0-1,0 0 0,1 0 0,-1 0 0,0 0 1,0 0-1,1 0 0,-1 0 0,0 0 0,1 1 1,-1-1-1,0 0 0,0 0 0,0 0 0,1 0 1,-1 0-1,0 1 0,0-1 0,1 0 0,-1 0 1,0 0-1,0 1 0,0-1 0,0 0 0,1 0 1,-1 1-1,0-1 0,0 1 0,4 7 123,0 0-1,-1 1 1,1 0-1,-2 0 0,0 0 1,0 0-1,0 1 1,0 13-1,-2 85-83,-1-59-19,1-45-44,0 35 18,-1 0 0,-1-1 0,-13 62 0,-122 374-420,113-409 1299,-4-1 0,-2-1-1,-3-1 1,-2-2 0,-46 58 0,68-101-185,-1 0 0,-18 15-1,29-29-623,-1 1-1,0-1 1,-1 0-1,1 0 1,0 0-1,-1 0 1,0-1-1,1 1 1,-1-2-1,0 1 1,0 0-1,0-1 1,-1 0-1,-6 1 1,9-2-112,1 0 1,0 0-1,-1-1 0,1 1 1,0-1-1,-1 1 1,1-1-1,0 0 0,0 0 1,0 0-1,-1 0 1,1 0-1,0 0 0,1-1 1,-1 1-1,0 0 0,0-1 1,0 0-1,1 1 1,-1-1-1,1 0 0,-1 0 1,1 0-1,0 0 1,0 0-1,0 0 0,0-1 1,0 1-1,1 0 1,-1 0-1,0-1 0,1 1 1,0 0-1,-1-5 1,0-9-752,1 0 1,0 0-1,1 0 1,4-18-1,-3 21-66,5-23-1857,2 1 0,1 0-1,26-57 1,-17 44 459,46-105-2514,-27 77 3176</inkml:trace>
</inkml:ink>
</file>

<file path=ppt/ink/ink17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21:55.220"/>
    </inkml:context>
    <inkml:brush xml:id="br0">
      <inkml:brushProperty name="width" value="0.05" units="cm"/>
      <inkml:brushProperty name="height" value="0.05" units="cm"/>
    </inkml:brush>
  </inkml:definitions>
  <inkml:trace contextRef="#ctx0" brushRef="#br0">4 277 416,'0'1'6579,"-1"33"-4345,-1 37-319,2-67-1851,0 0 1,1 1 0,-1-1 0,1 1 0,0-1 0,0 0 0,1 0-1,-1 0 1,1 1 0,0-2 0,0 1 0,3 4 0,-2-6-49,0 0-1,-1 0 1,1-1 0,0 1-1,0-1 1,0 0 0,0 0 0,0 0-1,1 0 1,-1-1 0,0 1-1,0-1 1,0 0 0,1 0 0,-1 0-1,7-1 1,-2 0-11,0 0 0,0 0 0,0-1-1,0 0 1,12-5 0,-7 0-20,-1-1 1,1-1-1,-2 0 1,1-1-1,-1 0 1,-1-1-1,0 0 0,0-1 1,-1 0-1,10-18 1,19-22-18,-35 49 153,-1-1-1,1 0 1,0 0 0,-1 0 0,0 0-1,0-1 1,-1 1 0,1-1 0,-1 1 0,0-1-1,0 1 1,0-1 0,-1 0 0,1-9-1,-10 18 985,5-1-1004,-1 1 1,1 0-1,0 1 1,0-1-1,0 1 1,0-1-1,1 1 1,0 0-1,0 1 1,0-1 0,1 0-1,0 1 1,0 0-1,0-1 1,0 1-1,1 0 1,0 0-1,0 0 1,1 11-1,1-16-76,0 1 0,0-1 0,0 0-1,0 0 1,1 0 0,-1 0 0,0 0 0,0-1 0,1 1-1,-1 0 1,1-1 0,-1 1 0,1 0 0,-1-1 0,1 0-1,-1 1 1,1-1 0,-1 0 0,1 0 0,-1 0 0,1 0 0,-1 0-1,1 0 1,0 0 0,1-1 0,49-2-20,-41 0-147,0 0 1,0 0-1,0-1 1,0 0-1,-1-1 0,1 0 1,-2-1-1,1 0 1,16-14-1,2-4-821,43-47-1,-39 33 250,-20 24 525,-30 40 564,17-24-355,-15 20 638,-23 44-1,35-57-593,0 1 0,1-1 0,0 1 0,0-1-1,1 1 1,0 0 0,1 0 0,0 15 0,0 16 17,-1-21 154,2-1-1,4 38 1,-3-55-284,-1-1 1,1 1-1,0-1 1,0 0-1,0 1 1,1-1-1,-1 0 1,0 0-1,0 1 1,1-1 0,-1 0-1,0-1 1,1 1-1,-1 0 1,1 0-1,0 0 1,-1-1-1,1 1 1,-1-1 0,1 1-1,0-1 1,-1 0-1,1 0 1,0 0-1,0 0 1,-1 0-1,1 0 1,0 0-1,-1 0 1,1-1 0,0 1-1,2-1 1,3-1-466,1 1 0,-1-1 0,1 0 0,-1 0 0,0-1 0,11-5 0,5-6-696,0-2 0,-2 0 0,0-2 0,0 0 0,22-27 0,17-10-283,-15 16 879,0-3 250,35-36-1,-72 69 474,0-1-1,-1 0 1,0 0 0,0 0-1,-1-1 1,7-18 0,-12 29-39,-1-1 1,1 0 0,-1 1 0,1-1 0,-1 0-1,1 0 1,-1 1 0,0-1 0,1 0-1,-1 0 1,0 1 0,0-1 0,0 0 0,0 0-1,0 0 1,0 0 0,0 1 0,0-1 0,0 0-1,0 0 1,0 0 0,0 0 0,0 1 0,-1-1-1,1 0 1,0 0 0,-1 1 0,1-1 0,0 0-1,-1 0 1,1 1 0,-1-1 0,1 1-1,-1-1 1,0 0 0,1 1 0,-1-1 0,0 1-1,1-1 1,-1 1 0,0-1 0,1 1 0,-1 0-1,0-1 1,0 1 0,1 0 0,-1 0 0,0 0-1,0-1 1,0 1 0,0 0 0,1 0 0,-1 0-1,0 0 1,0 0 0,0 1 0,0-1-1,1 0 1,-1 0 0,0 0 0,0 1 0,1-1-1,-1 0 1,0 1 0,-1 0 0,-4 1 396,-1 0 0,1 1 0,-1 0 0,1 0 1,0 0-1,-9 7 0,10-5-284,0 0-1,0 0 1,0 0-1,0 1 1,1-1 0,0 1-1,0 1 1,-5 11 0,8-14-155,-1 1 1,1-1 0,1 0 0,-1 0 0,1 0 0,-1 1 0,1-1-1,0 0 1,1 1 0,-1-1 0,1 0 0,0 0 0,0 0 0,0 0-1,1 0 1,2 6 0,3 5 260,2 0-1,16 23 1,-3-5 80,-17-24-312,-1 1-1,0-1 1,0 1-1,-2 0 0,1 0 1,-1 0-1,0 0 1,-1 0-1,0 0 0,-1 0 1,0 1-1,-1-1 1,-2 16-1,2-23-23,0 0 0,0 0 0,0 0 0,-1 0 0,1 0 0,-1 0 0,0-1 0,0 1 0,0-1 0,0 1 1,0-1-1,0 0 0,-1 0 0,1 0 0,-1 0 0,1 0 0,-1 0 0,0-1 0,0 1 0,0-1 0,0 0 0,-6 2 0,-1 0 30,-1 0 0,0-1 1,0 0-1,1-1 0,-15 0 0,6 0 83,15-1-314,0 0 0,0 1 0,0-2 0,0 1 0,0 0-1,0-1 1,0 1 0,-5-2 0,8 1-4,0 0 0,0 0-1,0 1 1,0-1 0,0 0 0,0 0-1,1 0 1,-1 0 0,0 0 0,0 0-1,1 0 1,-1 0 0,0-1 0,1 1-1,-1 0 1,1 0 0,0-1 0,-1 1-1,1 0 1,0 0 0,0-1-1,0 1 1,0 0 0,0-1 0,0 1-1,0 0 1,0 0 0,0-1 0,1 1-1,0-2 1,0-2-188,0 1-1,1-1 0,0 1 1,0-1-1,0 1 0,1 0 1,0 0-1,-1 0 0,1 0 1,6-6-1,44-40-1796,-25 25 1486,-9 6 569,1 2 0,0 0 1,2 1-1,0 2 0,41-22 0,27-18 961,-78 46-1190,3 1 3628,-14 7-3216,-1 0-1,1 0 0,-1 1 0,1-1 0,-1 0 0,0 1 0,1-1 0,-1 0 0,0 1 0,1-1 0,-1 1 0,0-1 0,1 0 0,-1 1 0,0-1 0,0 1 0,0-1 0,1 1 0,-1-1 0,0 1 1,0-1-1,0 1 0,0-1 0,0 1 0,0-1 0,0 1 0,0-1 0,0 1 0,0-1 0,0 1 0,0-1 0,0 1 0,-1 0 0,2 8 200,-1 0 0,0 0 0,-1 0 0,0 0-1,0 0 1,-1 0 0,0-1 0,-1 1 0,-4 10 0,-14 37 664,12-25-522,7-22-287,0 0 0,1 1 0,0-1 0,1 1 0,0-1 1,2 10-1,-1 13 229,-1-31-356,0 1 1,0-1 0,0 1-1,0-1 1,0 0 0,0 1-1,0-1 1,1 0 0,-1 1-1,1-1 1,-1 0 0,1 0 0,-1 1-1,1-1 1,0 0 0,-1 0-1,1 0 1,0 0 0,0 0-1,0 0 1,0 0 0,0 0-1,0 0 1,0 0 0,0 0-1,0-1 1,1 1 0,-1 0-1,2 0 1,2 0-31,1 0 1,0 0-1,-1-1 0,1 1 0,0-1 0,5-1 1,6 1-250,-14-1 193,1-1 1,-1 1-1,0 0 1,1-1-1,-1 0 1,0 0-1,0 0 1,0 0-1,-1 0 1,1-1-1,0 1 0,-1-1 1,0 1-1,1-1 1,-1 0-1,0 0 1,0 0-1,-1 0 1,1-1-1,1-5 1,3-3-128,-1 0 0,-1 0 0,0 0 1,5-24-1,-8-22 646,-1 36 194,0 31 165,-7 71-347,7-52-322</inkml:trace>
</inkml:ink>
</file>

<file path=ppt/ink/ink17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33:19.901"/>
    </inkml:context>
    <inkml:brush xml:id="br0">
      <inkml:brushProperty name="width" value="0.05" units="cm"/>
      <inkml:brushProperty name="height" value="0.05" units="cm"/>
    </inkml:brush>
  </inkml:definitions>
  <inkml:trace contextRef="#ctx0" brushRef="#br0">40 1 256,'-18'0'894,"17"0"-807,1 0 0,-1 0-1,0 0 1,0 0 0,0 0 0,0 0 0,1 0 0,-1 0-1,0 0 1,0 1 0,0-1 0,0 0 0,1 0 0,-1 1-1,0-1 1,0 1 0,1-1 0,-1 0 0,0 1 0,1 0-1,-1-1 1,0 1 0,0 1 0,-2 23 1660,3-19-2129,0 512 2858,0-515-1958,122-4-110,247 11-293,-272-2-81,111 16-36,-180-20 9,58-1 0,10 2 32,137 20 145,-111-15-126,-36-5-20,233 22 10,-158-3-37,-111-13 21,-40-9-39,1 1 0,-1-1 0,1 0 0,16-1 0,15 2 3,0 0 0,67 16 0,-54-8 3,-33-8 9,1-2-1,39-1 1,-41-1 13,0 1-1,31 4 1,-37-1-55,-8-3 32,-1 1 1,0 0-1,0 1 0,0-1 0,0 1 1,0 1-1,9 4 0,-9-6 1,-1 1 0,1-1 0,0-1 0,-1 1 0,1-1 0,0 0 0,-1 0 0,10-2 0,7 1 2,282 1 53,-285 1-64,0 1 0,34 8 0,-34-6 1,0 0-1,35 2 0,-11-7 12,-21 0 1,-1 0-1,1 2 1,0 0 0,-1 1 0,1 1-1,-1 2 1,41 13 0,-45-13-5,0-1 1,0 0 0,1-1-1,-1-1 1,1-1-1,32-1 1,-23 0 16,50 6 1,-48-3-28,0-1 1,0-1-1,34-3 0,3 0-10,423 2 54,-488 0-33,1 0 0,-1 0 0,0 0 1,0 1-1,1-1 0,-1 1 0,0-1 0,1 1 1,-1-1-1,0 1 0,0 0 0,0-1 0,0 1 0,0 0 1,0 0-1,0 0 0,0 0 0,1 1 0,-1 0 6,0-1 0,0 0-1,0 0 1,0 0-1,0 0 1,0 0 0,1 0-1,-1-1 1,0 1-1,0 0 1,1 0 0,-1-1-1,1 1 1,-1-1 0,0 1-1,1-1 1,-1 0-1,3 0 1,3 1-12,-1 0 0,1 0 0,-1 0 0,1 0 0,9 5 0,-10-4 21,0 0-1,-1 0 1,1-1 0,0 0 0,0 0 0,0 0 0,0-1 0,11 0 0,-16 35-54,0-34 40,-1 0 0,0 1 0,0-1 0,1 1 0,-1-1 0,1 0 0,-1 1 0,1-1 0,-1 0 0,1 1 0,0-1 0,0 0 0,0 0 0,0 0 0,0 0 0,0 0 0,0 0 0,0 0 0,0 0 0,0 0 1,0 0-1,0-1 0,3 2 0,0 0 5,-1 0 0,0 0 0,1 0 1,-1 1-1,0-1 0,0 1 0,0-1 1,0 1-1,2 4 0,-1-5 5,1 1-1,0-1 1,0 0 0,0 0-1,0-1 1,0 1 0,0-1-1,0 0 1,0-1-1,0 1 1,1-1 0,7 0-1,2 13 15,-11-10-21,0 0 0,1-1 0,-1 1 0,1-1 0,0 0 0,-1 0 0,1 0 0,0-1 0,1 1 0,-1-1 0,0-1 0,0 1 0,0-1 0,0 1 0,10-2 0,-15 5-361,0-4 222,0 1 0,0-1 0,0 0 0,1 1 0,-1-1 0,0 1 0,0-1-1,0 0 1,0 1 0,0-1 0,0 1 0,0-1 0,0 0 0,0 1 0,0-1-1,0 1 1,-1-1 0,1 1 0,0-1 0,0 0 0,0 1 0,0-1 0,-1 0-1,1 1 1,0-1 0,0 0 0,-1 1 0,1-1 0,0 0 0,-1 1 0,1-1-1,0 0 1,-1 1 0,-18-1-1086,-4 0 46</inkml:trace>
</inkml:ink>
</file>

<file path=ppt/ink/ink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1:59:14.181"/>
    </inkml:context>
    <inkml:brush xml:id="br0">
      <inkml:brushProperty name="width" value="0.05" units="cm"/>
      <inkml:brushProperty name="height" value="0.05" units="cm"/>
    </inkml:brush>
  </inkml:definitions>
  <inkml:trace contextRef="#ctx0" brushRef="#br0">261 604 352,'-53'-18'716,"19"7"278,25 7 299,10 1 827,103-32 1801,-79 28-3675,-1 0 0,0-2 0,0-1 0,-1 0 0,24-16 0,-41 23-261,1-2 0,-1 1 0,-1 0 1,1-1-1,0 0 0,-1 0 0,0-1 0,-1 0 1,1 0-1,-1 0 0,0 0 0,0 0 0,-1-1 1,0 0-1,0 0 0,0 0 0,-1 0 0,0 0 1,-1 0-1,0-1 0,1-11 0,-1 14 92,-1 0-1,0 0 1,0 1-1,-1-1 1,1 0 0,-1 1-1,0-1 1,0 1-1,-1-1 1,1 1-1,-4-8 1,3 10 74,-1 0 0,1 0 0,0 1 0,0-1 0,-1 1 0,1-1 0,-1 1 0,0 0-1,1 0 1,-1 0 0,0 0 0,0 0 0,0 1 0,1-1 0,-1 1 0,0 0 0,0 0 0,0 0 0,-5 1 0,-5 0 495,-1 0 0,1 1 1,0 1-1,0 0 0,0 1 0,0 1 0,0 0 0,1 0 1,0 1-1,0 1 0,1 0 0,-17 13 0,-4 6 852,0 2 0,-44 51 0,59-60-1190,2 1 0,0 1 0,1 1 0,1 0 0,1 0 1,1 1-1,-16 47 0,24-60-346,1 0 0,0 1 0,0-1-1,1 1 1,1-1 0,0 1 0,0-1 0,1 0 0,3 18 0,-2-21-143,0-1-1,0 1 1,1-1 0,0 0 0,0 0-1,1 0 1,-1 0 0,1 0-1,1-1 1,-1 0 0,1 0 0,0 0-1,0 0 1,0-1 0,12 8-1,-11-9-228,0 0 0,1 0-1,-1-1 1,1 0 0,0 0-1,-1 0 1,1-1 0,0 0-1,0 0 1,0-1 0,0 0-1,0 0 1,7-2 0,13-2-2276,51-14 1,-63 14 1992,14-6-318,0 0 0,-1-2 0,-1-2 0,0 0 0,-1-2 0,0 0 0,-1-2 0,-1-1 0,24-25 0,24-29-778,84-111-1,27-54 1281,-138 181 893,38-42 1404,-82 98-1639,1-1 1,0 0 0,-1 1-1,0-1 1,1 0 0,-1 0-1,0 0 1,0 0 0,0 0-1,0-1 1,-1 1 0,1 0-1,-1 0 1,1 0 0,-1-1-1,0 1 1,1 0 0,-1-1-1,-1-5 2647,-9 10 233,1 2-2309,0 0 1,1 0 0,-1 1-1,1 1 1,0-1 0,0 1 0,-13 13-1,-50 58 2921,63-69-3270,-32 38 1055,2 2-1,-52 84 1,78-111-1408,1-1-1,2 2 1,0-1-1,1 1 1,1 0 0,1 1-1,0 0 1,2 0-1,-2 44 1,6-63-132,0-1 0,-1 0 0,1 0 1,0 1-1,1-1 0,-1 0 0,1 0 0,-1 1 0,1-1 0,0 0 1,0 0-1,0 0 0,1 0 0,-1 0 0,1 0 0,-1 0 0,1-1 0,0 1 1,0-1-1,1 1 0,-1-1 0,0 0 0,1 1 0,-1-1 0,1 0 1,0-1-1,-1 1 0,5 1 0,0-1-266,0-1 0,0 0 1,0 0-1,0-1 0,0 0 1,-1 0-1,1-1 0,0 0 0,0 0 1,0-1-1,0 1 0,8-5 1,0 1-248,-1-1 0,-1-1 0,1 0 0,-1-1 0,0 0 0,-1-1 0,0-1-1,20-19 1,2-8-607,38-56 0,-44 56 798,73-112 5,-58 81 955,-30 47-223,-12 18-163,1-1 0,0 0 1,0 1-1,0-1 0,0 1 0,0-1 1,1 1-1,0 0 0,-1 0 0,1 1 1,0-1-1,1 0 0,-1 1 0,7-4 1,-8 5 122,5 1 1234,-5 13 950,-3-1-1880,0-1 0,0 0 0,-2 1-1,1-1 1,-1 0 0,-9 19 0,-37 70 1114,6-16-701,-1 15-241,-281 592 1944,193-427-2464,51-88-2814,72-143 1301,8-20-1195,50-87-11615,-17 13 11723</inkml:trace>
</inkml:ink>
</file>

<file path=ppt/ink/ink17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33:20.669"/>
    </inkml:context>
    <inkml:brush xml:id="br0">
      <inkml:brushProperty name="width" value="0.05" units="cm"/>
      <inkml:brushProperty name="height" value="0.05" units="cm"/>
    </inkml:brush>
  </inkml:definitions>
  <inkml:trace contextRef="#ctx0" brushRef="#br0">194 1 544,'8'2'9988,"1"4"-4893,1 5-3515,5 8-3562,-2-2 2487,11 5-477,-16-15-16,-1-1-1,0 1 1,0 1-1,11 14 0,-16-19 40,-1 1 0,-1-1 0,1 0 0,0 0 0,-1 0 0,0 1 0,1-1 0,-1 0 0,-1 1 0,1-1 0,0 0 0,-1 1 0,0-1 0,1 0 0,-1 0 0,-1 0 0,1 0 0,0 0 0,-1 0 0,1 0 0,-1 0 0,0 0 0,0-1 0,-3 4 0,-9 2 290,0-1 0,-1 0-1,1 0 1,-2-2-1,1 0 1,0 0 0,-1-2-1,-25 4 1,-10 3 210,41-7-435,0 0 0,-1-1 0,1-1 0,-15 1 0,23-2-85,1 0 1,-1 0-1,1 1 1,-1-2-1,1 1 0,-1 0 1,1 0-1,-1 0 0,1-1 1,-1 1-1,1-1 0,-1 1 1,1-1-1,-1 1 1,-1-3-1,3 3-26,0-1 0,0 1 0,0-1 0,0 1 1,0-1-1,0 1 0,0-1 0,0 1 0,0-1 0,0 1 0,0-1 0,0 1 0,0-1 1,0 1-1,1 0 0,-1-1 0,0 1 0,0-1 0,1 1 0,-1-1 0,0 1 0,1 0 1,-1-1-1,0 1 0,1 0 0,-1-1 0,1 1 0,-1 0 0,1-1 0,53-33-106,-36 24 150,32-20-82,-29 17 6,37-27-1,15-16 20,-64 47 42,-19 11-8,-22 14-54,30-15 25,-1 1 0,1-1 1,-1 0-1,1 0 0,-1 0 0,1 0 1,-1 0-1,0 0 0,0-1 0,1 0 0,-5 1 1,3-1 1,1 0-1,0 1 1,-1 0 0,1-1 0,0 1-1,0 0 1,0 0 0,0 1 0,-4 1 0,-2 3-245,-5 3-210,-1-7-3391</inkml:trace>
</inkml:ink>
</file>

<file path=ppt/ink/ink17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33:21.913"/>
    </inkml:context>
    <inkml:brush xml:id="br0">
      <inkml:brushProperty name="width" value="0.05" units="cm"/>
      <inkml:brushProperty name="height" value="0.05" units="cm"/>
    </inkml:brush>
  </inkml:definitions>
  <inkml:trace contextRef="#ctx0" brushRef="#br0">128 288 464,'1'0'49,"0"1"0,0 0 0,-1-1 0,1 1 0,-1 0 0,1 0 0,0 0 0,-1 0 0,0 0 1,1-1-1,-1 1 0,1 0 0,-1 0 0,0 0 0,0 0 0,0 0 0,0 0 0,1 0 0,-1 0 0,-1 0 0,1 0 0,0 2 0,0 15 3356,-1-5 6765,-19-14-7137,11-5-2234,1 0 0,0-1-1,1 0 1,-13-14 0,-26-22 100,45 42-875,0 0 0,0 0 0,0 0 0,0 0 0,1 0 0,-1 0 0,0 0 0,0-1 0,1 1-1,-1 0 1,1 0 0,-1-1 0,1 1 0,0 0 0,-1 0 0,1-2 0,-5-11 362,4 12-98,1-35 483,0-99 64,0 134-1049,7-25-19096,2 17 16528</inkml:trace>
</inkml:ink>
</file>

<file path=ppt/ink/ink17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33:22.697"/>
    </inkml:context>
    <inkml:brush xml:id="br0">
      <inkml:brushProperty name="width" value="0.05" units="cm"/>
      <inkml:brushProperty name="height" value="0.05" units="cm"/>
    </inkml:brush>
  </inkml:definitions>
  <inkml:trace contextRef="#ctx0" brushRef="#br0">40 220 208,'0'0'368,"-18"-20"510,3-24 3636,8 7-3079,8 34-1420,0 1-1,0 0 1,0 0-1,1 0 1,-1-1-1,0 1 1,1 0-1,-1 1 0,1-1 1,0 0-1,0 0 1,0 1-1,0-1 1,0 1-1,0-1 1,0 1-1,0 0 0,0 0 1,1 0-1,-1 0 1,3 0-1,-2 0 15,1-1-1,-1 0 1,0 1-1,0-1 0,0 0 1,0 0-1,0-1 1,0 1-1,0-1 1,-1 1-1,3-4 0,0 1 77,-1 0 0,1 1 0,-1 0 0,1 0 0,0 0 0,1 1 0,-1 0 0,1 0 0,-1 0 0,1 0 0,0 1 0,7-2 0,1-1 86,10 3-45,-14 3-6954,-4-1 5437</inkml:trace>
</inkml:ink>
</file>

<file path=ppt/ink/ink17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33:23.180"/>
    </inkml:context>
    <inkml:brush xml:id="br0">
      <inkml:brushProperty name="width" value="0.05" units="cm"/>
      <inkml:brushProperty name="height" value="0.05" units="cm"/>
    </inkml:brush>
  </inkml:definitions>
  <inkml:trace contextRef="#ctx0" brushRef="#br0">1 33 624,'0'0'3138,"33"-2"-748,16-9-1458,-8 4-485,-15 2-364,1 1-1,-1 2 0,1 0 1,0 2-1,28 3 0,19 0 49,54 3-81,-125-4-40,1-1-1,-1 0 0,1 1 0,-1 0 0,0 0 1,1 0-1,-1 0 0,4 5 0,-3-7-56,-1 1-1,0 0 0,0 0 1,0 0-1,0 0 1,0 0-1,-1 1 0,1-1 1,0 1-1,3 3 1,25 21-5035</inkml:trace>
</inkml:ink>
</file>

<file path=ppt/ink/ink17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33:23.629"/>
    </inkml:context>
    <inkml:brush xml:id="br0">
      <inkml:brushProperty name="width" value="0.05" units="cm"/>
      <inkml:brushProperty name="height" value="0.05" units="cm"/>
    </inkml:brush>
  </inkml:definitions>
  <inkml:trace contextRef="#ctx0" brushRef="#br0">0 26 528,'19'0'2792,"32"0"881,22-9-2561,15-1-296,-59 7-596,1 1 0,-1 1 1,39 3-1,-1 1-180,0-3-452,35 0-6502,-76 0 5759</inkml:trace>
</inkml:ink>
</file>

<file path=ppt/ink/ink17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33:24.065"/>
    </inkml:context>
    <inkml:brush xml:id="br0">
      <inkml:brushProperty name="width" value="0.05" units="cm"/>
      <inkml:brushProperty name="height" value="0.05" units="cm"/>
    </inkml:brush>
  </inkml:definitions>
  <inkml:trace contextRef="#ctx0" brushRef="#br0">0 147 352,'11'-19'1820,"-8"16"-1691,-1 0 1,1 0 0,0 0 0,0 1-1,0-1 1,0 1 0,0-1-1,1 1 1,-1 0 0,1 0 0,-1 1-1,1-1 1,6-1 0,60-11 1008,-39 9-707,112-22-408,2 6 0,190-4 1,-329 25-56,-5-1-47,-1 1 1,1 0-1,-1 0 0,1 0 1,-1-1-1,1 1 0,-1 0 1,1 0-1,-1 0 0,1 0 1,0 0-1,-1 0 0,1 0 1,-1 0-1,1 0 1,-1 0-1,1 1 0,-1-1 1,1 0-1,-1 0 0,1 0 1,-1 1-1,1-1 0,-1 0 1,0 0-1,1 1 0,-1-1 1,1 0-1,-1 1 0,0-1 1,1 1-1,-1-1 1,0 0-1,1 1 0,-1-1 1,0 1-1,0-1 0,1 1 1,-1-1-1,0 1 0,0 0 1,0 1-805</inkml:trace>
</inkml:ink>
</file>

<file path=ppt/ink/ink17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33:24.378"/>
    </inkml:context>
    <inkml:brush xml:id="br0">
      <inkml:brushProperty name="width" value="0.05" units="cm"/>
      <inkml:brushProperty name="height" value="0.05" units="cm"/>
    </inkml:brush>
  </inkml:definitions>
  <inkml:trace contextRef="#ctx0" brushRef="#br0">1 2 448,'0'0'1035,"31"0"339,-25 0-1251,8-1 190,0 1 0,0 0 0,1 1 0,-1 1 0,0 0 0,-1 1 0,1 0 0,0 1-1,16 7 1,79 36 445,-27-15-666,-61-25-88,-1 0 0,26 14 0,-38-17-392,0 0-1,0-1 0,0 1 1,0-2-1,1 1 0,-1-1 1,1-1-1,13 2 1</inkml:trace>
</inkml:ink>
</file>

<file path=ppt/ink/ink17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33:24.731"/>
    </inkml:context>
    <inkml:brush xml:id="br0">
      <inkml:brushProperty name="width" value="0.05" units="cm"/>
      <inkml:brushProperty name="height" value="0.05" units="cm"/>
    </inkml:brush>
  </inkml:definitions>
  <inkml:trace contextRef="#ctx0" brushRef="#br0">1 0 880,'13'6'3473,"-11"-5"-3410,1 0-1,0 0 0,0 0 1,-1 0-1,1 0 0,-1 0 1,1 1-1,-1-1 1,1 1-1,-1 0 0,0 0 1,0-1-1,3 4 0,15 22 109,-16-23-133,0 0 0,-1 1 0,0-1 0,1 1 0,-1-1 1,-1 1-1,1 0 0,-1 0 0,0 0 0,0 1 0,0-1 0,-1 0 0,0 1 0,1 10 0,-2 73-241,0-88-658,0 18-2085,0-11 2093</inkml:trace>
</inkml:ink>
</file>

<file path=ppt/ink/ink17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33:25.064"/>
    </inkml:context>
    <inkml:brush xml:id="br0">
      <inkml:brushProperty name="width" value="0.05" units="cm"/>
      <inkml:brushProperty name="height" value="0.05" units="cm"/>
    </inkml:brush>
  </inkml:definitions>
  <inkml:trace contextRef="#ctx0" brushRef="#br0">409 0 272,'1'26'546,"0"-19"-354,-1-1-1,1 1 0,-1-1 1,0 1-1,0 0 0,-1-1 1,0 1-1,0-1 0,0 1 1,-1-1-1,0 1 0,-6 11 1,6-15-148,1-1 1,-1 1 0,1 0-1,0 0 1,0 0 0,0 0 0,0 1-1,0-1 1,1 0 0,0 0-1,-1 0 1,1 1 0,0-1 0,1 5-1,0 4-565,-18-12-1589</inkml:trace>
  <inkml:trace contextRef="#ctx0" brushRef="#br0" timeOffset="1">303 314 608,'-6'7'145,"-1"-1"0,0 1 0,0-2 0,0 1 0,-1-1 0,0 0 0,0 0 0,0-1-1,-1 0 1,1-1 0,-1 1 0,0-2 0,0 1 0,0-1 0,0-1 0,-1 0 0,1 0 0,-18-1 0,15 0-105,4-1-38,-1 1-1,0 0 0,0 1 1,1 0-1,-1 0 1,-15 5-1,22-5-178,-1 0 0,0-1 1,1 1-1,-1-1 0,0 0 0,1 0 0,-1 0 0,0 0 0,1 0 0,-1-1 0,0 1 0,-3-2 1,3-6-921</inkml:trace>
</inkml:ink>
</file>

<file path=ppt/ink/ink17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33:25.432"/>
    </inkml:context>
    <inkml:brush xml:id="br0">
      <inkml:brushProperty name="width" value="0.05" units="cm"/>
      <inkml:brushProperty name="height" value="0.05" units="cm"/>
    </inkml:brush>
  </inkml:definitions>
  <inkml:trace contextRef="#ctx0" brushRef="#br0">488 0 704,'-308'16'3839,"203"-7"-3342,74-6-479,27-3-127,1 0 1,-1 0 0,1 0 0,-1 1-1,0-1 1,1 1 0,-1 0 0,1 0-1,-6 2 1,7-1-679</inkml:trace>
</inkml:ink>
</file>

<file path=ppt/ink/ink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1:59:14.575"/>
    </inkml:context>
    <inkml:brush xml:id="br0">
      <inkml:brushProperty name="width" value="0.05" units="cm"/>
      <inkml:brushProperty name="height" value="0.05" units="cm"/>
    </inkml:brush>
  </inkml:definitions>
  <inkml:trace contextRef="#ctx0" brushRef="#br0">241 41 1169,'0'10'2478,"-1"-1"-1962,-1 0 0,0 0 1,0-1-1,-1 1 0,0-1 0,-1 0 0,0 0 0,0 0 1,-11 14-1,-16 36 1635,-10 40 664,-49 129 1746,85-209-4356,-3 1-10,2 1-1,1 0 1,0 0-1,2 0 0,-3 38 1,6-58-196,0 1-1,0 0 1,0 0 0,0-1 0,0 1 0,0 0 0,0 0 0,0-1-1,1 1 1,-1 0 0,0 0 0,0-1 0,1 1 0,-1 0 0,0-1-1,1 1 1,-1 0 0,1-1 0,-1 1 0,1-1 0,-1 1 0,1-1-1,-1 1 1,1-1 0,0 1 0,-1-1 0,1 0 0,0 1 0,0-1-1,25-1-545,-19-2 287,-1 1-1,0-1 1,0 0 0,0 0 0,0-1-1,8-6 1,22-24-2383,-2-1 0,57-77 0,-58 66-5,54-97 0,-58 79 1680,54-102-195,-73 150 1309,1-1 0,0 2 0,22-25 0,-33 40-114,0-1 1,1 1-1,-1-1 1,0 1-1,0-1 0,1 1 1,-1 0-1,0-1 1,1 1-1,-1 0 1,0-1-1,1 1 1,-1 0-1,0-1 0,1 1 1,-1 0-1,1 0 1,-1 0-1,0-1 1,1 1-1,-1 0 1,1 0-1,-1 0 0,1 0 1,-1 0-1,1 0 1,-1 0-1,1 0 1,-1 0-1,1 0 1,-1 0-1,0 0 0,1 0 1,-1 0-1,1 0 1,-1 0-1,1 0 1,-1 1-1,1-1 1,-1 0-1,0 0 0,1 1 1,-1-1-1,1 0 1,-1 0-1,0 1 1,1-1-1,-1 1 1,0-1-1,0 0 0,1 1 1,-1-1-1,0 0 1,0 1-1,1-1 1,-1 2-1,3 29 2043,-3-28-1851,-2 31 1156,-1-1-1,-9 38 0,-3 24 14,9-34-1029,-3 32-920,6-26-3062,3-48-274</inkml:trace>
</inkml:ink>
</file>

<file path=ppt/ink/ink17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33:25.762"/>
    </inkml:context>
    <inkml:brush xml:id="br0">
      <inkml:brushProperty name="width" value="0.05" units="cm"/>
      <inkml:brushProperty name="height" value="0.05" units="cm"/>
    </inkml:brush>
  </inkml:definitions>
  <inkml:trace contextRef="#ctx0" brushRef="#br0">1246 37 416,'-76'10'860,"23"-1"-394,-218 9 1666,200-18-3741,63 8 924,8-8 662,0 1 0,0-1 0,0 1 0,-1-1 0,1 1 0,0-1 1,0 0-1,0 1 0,-1-1 0,1 1 0,0-1 0,-1 0 0,1 1 1,0-1-1,-1 0 0,1 1 0,0-1 0,-1 0 0,1 1 0,0-1 1,-1 0-1,1 0 0,-1 0 0,1 1 0,-1-1 0,1 0 0,-1 0 0,1 0 1,-1 0-1,-8 0-391</inkml:trace>
  <inkml:trace contextRef="#ctx0" brushRef="#br0" timeOffset="1">419 101 544,'-39'0'384,"-4"0"-63,-3 0-81,6 0 48,-3 0-48,7 0-48,3-10 48,0 10-16,10-17-96,0 7-64,-3 0-32,9 10 0,17-7-208,-16-3-192,16 0-128,0 3-48,0-13-97</inkml:trace>
</inkml:ink>
</file>

<file path=ppt/ink/ink17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33:26.098"/>
    </inkml:context>
    <inkml:brush xml:id="br0">
      <inkml:brushProperty name="width" value="0.05" units="cm"/>
      <inkml:brushProperty name="height" value="0.05" units="cm"/>
    </inkml:brush>
  </inkml:definitions>
  <inkml:trace contextRef="#ctx0" brushRef="#br0">969 166 336,'-24'0'400,"-2"-10"-128,-4 3-111,-2-3-49,-1-7-48,-4 7-16,4 0-48,-9 10-16,12 0-16,-13-10-32,14 3-32,-4 7-17,10 0-47,-4 0-112,11-10-16</inkml:trace>
  <inkml:trace contextRef="#ctx0" brushRef="#br0" timeOffset="1">399 102 416,'-34'1'362,"0"-1"-1,1-2 1,-1-2-1,1-1 1,-46-12-1,34 7-328,39 10-76,0-1 0,0 0-1,0 0 1,1-1 0,-1 1 0,0-1-1,0 0 1,1-1 0,-1 0 0,1 1-1,0-2 1,0 1 0,0-1 0,0 1-1,-8-10 1,10 10 64,-5-12-1184,8 14 427</inkml:trace>
</inkml:ink>
</file>

<file path=ppt/ink/ink17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33:26.428"/>
    </inkml:context>
    <inkml:brush xml:id="br0">
      <inkml:brushProperty name="width" value="0.05" units="cm"/>
      <inkml:brushProperty name="height" value="0.05" units="cm"/>
    </inkml:brush>
  </inkml:definitions>
  <inkml:trace contextRef="#ctx0" brushRef="#br0">554 119 432,'-74'2'531,"40"0"-421,1-1 1,-68-8-1,81 3-173,1 0-1,0-2 1,-37-15-1,25 10-69,26 10 120,0 0 1,0-1-1,0 0 1,0 0-1,0 0 1,-7-5-1,2 1 6,-1 1-1,1 0 1,-1 1-1,-11-3 1,-23-10-271,30 8-162</inkml:trace>
</inkml:ink>
</file>

<file path=ppt/ink/ink17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33:26.761"/>
    </inkml:context>
    <inkml:brush xml:id="br0">
      <inkml:brushProperty name="width" value="0.05" units="cm"/>
      <inkml:brushProperty name="height" value="0.05" units="cm"/>
    </inkml:brush>
  </inkml:definitions>
  <inkml:trace contextRef="#ctx0" brushRef="#br0">160 159 624,'-19'-10'451,"17"10"-393,0-1 1,1 1 0,-1-1 0,0 0 0,1 0 0,-1 0 0,1 0 0,-1 0 0,1 0-1,-1-1 1,1 1 0,0 0 0,0-1 0,0 1 0,-1-1 0,1-1 0,-17-14 510,16 16-550,0 0 0,1 0 0,-1 0 0,0 0 0,1 0 0,0-1-1,-1 1 1,1-1 0,0 1 0,0-1 0,0 1 0,0-1 0,0 0 0,0 1 0,0-1 0,-1-2 0,0 1 19,0 0 1,0 0-1,-1 0 1,1 1 0,-1-1-1,0 1 1,0 0-1,-5-3 1,-18-17-29,14 13-172,12 9 110,-1 0 0,0-1 0,1 1 0,-1 0-1,1-1 1,-1 1 0,1 0 0,0-1-1,-1 1 1,1-1 0,-1 1 0,1-1-1,0 1 1,-1-1 0,1 1 0,0-1-1,0 0 1,-1 1 0,1-1 0,0 1-1,0-1 1,0 0 0,0 1 0,0-1-1,0 1 1,0-1 0,0 0 0,0 1-1,0-1 1,0 1 0,0-1 0,0 0-1,0 1 1,1-2 0,-1-8-1218</inkml:trace>
</inkml:ink>
</file>

<file path=ppt/ink/ink17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33:27.430"/>
    </inkml:context>
    <inkml:brush xml:id="br0">
      <inkml:brushProperty name="width" value="0.05" units="cm"/>
      <inkml:brushProperty name="height" value="0.05" units="cm"/>
    </inkml:brush>
  </inkml:definitions>
  <inkml:trace contextRef="#ctx0" brushRef="#br0">385 82 368,'-5'-1'72,"0"0"0,0 0-1,0-1 1,0 0 0,1 0-1,-1 0 1,0-1 0,1 1-1,0-1 1,-1 0 0,1 0-1,0-1 1,0 1 0,-6-9-1,8 9 29,-1 0 0,1 0 0,-1 0 0,0 1 0,0-1 0,0 1 0,0-1 0,-1 1 0,1 0 0,-1 0-1,1 1 1,-1-1 0,0 1 0,1 0 0,-1 0 0,0 0 0,0 0 0,0 1 0,0-1 0,0 1 0,-7 0 0,2 1 37,0 0 0,-1 0 1,1 1-1,0 0 0,-1 0 0,1 1 1,1 1-1,-1-1 0,0 1 1,1 1-1,0 0 0,-13 9 0,12-9 38,0 1 0,1 0 0,0 1 0,0 0 0,0 0 0,1 0 0,-10 14 0,13-14-94,0-1 0,1 0 0,0 1 0,1-1 0,-1 1 0,1 0 0,0 0 0,1 0-1,0 0 1,0 0 0,0 0 0,1 7 0,0-11-67,1-1 0,-1 0 0,1 1 0,0-1 0,0 0-1,0 1 1,0-1 0,0 0 0,0 0 0,1 0 0,-1 0 0,0 0 0,1 0-1,0 0 1,0 0 0,-1-1 0,1 1 0,0-1 0,0 1 0,0-1-1,0 0 1,1 0 0,-1 0 0,0 0 0,0 0 0,1 0 0,-1-1 0,5 1-1,6 2 12,0 0 0,0-1-1,0-1 1,15 0 0,12-1 3,1 1-49,-1-1 0,0-2 0,0-2 0,75-17-1,-81 11-90,-14 5 35,-1-1 1,0-1-1,26-12 1,-41 16 66,0 1 0,0 0 0,0 0 0,0 0 0,0 0 0,1 1 0,-1 0 0,0 0 0,1 0 0,8 0 0,-12 1 48,-1 9-145,0-5 126,-1-1-2,1 0 0,-1 0 0,1 1 1,0-1-1,0 0 0,1 0 0,-1 0 0,1 0 1,-1 0-1,3 5 0,5-4 20,0-1-1,1 0 1,-1-1 0,1 1 0,0-1-1,0-1 1,0 0 0,0 0 0,0-1-1,16-1 1,-10 0-49,-7 2 28,1-1 0,-1-1 1,0 0-1,1 0 0,-1 0 0,11-4 0,-17 4-17,0 0-1,0 0 1,0 0-1,0 0 1,0-1 0,0 1-1,0 0 1,0-1-1,-1 0 1,1 1-1,-1-1 1,1 0 0,-1 0-1,1 0 1,-1 0-1,0 0 1,0 0 0,0 0-1,0 0 1,-1 0-1,1-1 1,0 1 0,-1 0-1,0 0 1,1-1-1,-1 1 1,0 0 0,0-3-1,-3 1-9,0 1-1,0 0 0,-1 0 1,1 0-1,-1 0 1,1 0-1,-1 1 1,0-1-1,0 1 1,0 0-1,-5-1 0,-11-2 5,1 2 0,-1 0-1,0 1 1,0 1 0,-38 3-1,15 0-12,-54 3-380,96-5 367,0 0 0,0 0 0,0 0 0,1-1 0,-1 1 0,0 0 0,0 0 0,0 0 1,1 1-1,-1-1 0,0 0 0,0 0 0,1 0 0,-1 0 0,0 1 0,0-1 0,1 0 0,-1 1 0,0-1 0,1 1 0,-1-1 0,0 1 0,1-1 0,-1 1 0,1-1 0,-1 1 0,1-1 0,-1 1 0,1 0 0,-1-1 0,1 1 0,0 0 0,-1 0 0,1-1 0,0 1 0,0 0 0,-1 0 0,1-1 1,0 1-1,0 0 0,0 1 0,1-1-99,0-1 1,0 1 0,0-1 0,0 1 0,0-1 0,1 1 0,-1-1-1,0 0 1,0 0 0,0 1 0,1-1 0,-1 0 0,0 0-1,0 0 1,0-1 0,1 1 0,0 0 0,2 0-179,15 0-278,1-1 1,-1 0-1,32-8 1,-8-1-70</inkml:trace>
</inkml:ink>
</file>

<file path=ppt/ink/ink17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33:28.041"/>
    </inkml:context>
    <inkml:brush xml:id="br0">
      <inkml:brushProperty name="width" value="0.05" units="cm"/>
      <inkml:brushProperty name="height" value="0.05" units="cm"/>
    </inkml:brush>
  </inkml:definitions>
  <inkml:trace contextRef="#ctx0" brushRef="#br0">0 0 272,'0'0'838,"10"13"336,-10 146 3468,38-187-4557,-22 8-68,-14 16-18,1 0 0,0 0 1,0 0-1,0 0 0,0 0 0,1 0 0,-1 1 1,1 0-1,0 0 0,0 0 0,0 0 0,0 1 1,1-1-1,-1 1 0,1 0 0,-1 0 0,1 1 1,0-1-1,0 1 0,6 0 0,-8 0 15,0 1 0,1 0 1,-1 1-1,0-1 0,0 0 0,1 1 0,-1 0 0,0 0 0,0 0 1,0 0-1,0 0 0,0 1 0,0 0 0,0-1 0,0 1 0,-1 0 0,1 0 1,-1 0-1,1 1 0,-1-1 0,0 0 0,0 1 0,0 0 0,0 0 1,0-1-1,-1 1 0,1 0 0,-1 0 0,0 0 0,1 0 0,-2 1 0,1-1 1,0 0-1,-1 0 0,1 1 0,-1 5 0,0-7 144,4-7-240,0 0 0,0 0 0,-1-1 0,0 0 0,0 0 0,3-7 0,-3 5 68,0 1 0,0 0 0,1 0 0,10-13 0,-13 18 10,1 0 1,0 0-1,0 0 0,1 1 0,-1-1 1,0 0-1,1 1 0,-1 0 0,0-1 1,1 1-1,0 0 0,-1 0 0,1 1 0,0-1 1,-1 0-1,1 1 0,0 0 0,5-1 1,-6 3 17,0-1 0,-1 0 1,1 0-1,0 1 1,0-1-1,-1 1 1,1 0-1,-1-1 1,0 1-1,1 0 1,-1 0-1,0 0 1,0 0-1,0 0 0,0 0 1,0 0-1,-1 0 1,1 0-1,-1 0 1,1 1-1,-1 2 1,5 8 88,-2 0-37,1 0 0,-2 1 0,1-1 0,-1 16 0,5 26-28,-7-54-44,0 0 0,1 0 0,-1 0-1,0 0 1,1-1 0,-1 1 0,1 0-1,-1 0 1,1 0 0,0 0 0,-1 0-1,1-1 1,0 1 0,-1 0 0,1-1-1,0 1 1,1 0 0,4 9-682,-3-9 381,-1-1 0,0 0 0,0 1 0,0-1 0,0 0 0,0 0 0,0 0 0,1 0-1,-1 0 1,0-1 0,2 0 0,0 1-5,-2-1 225,-1 0-1,0 0 0,0 0 1,0 0-1,1 0 0,-1 0 1,0 0-1,0 0 0,-1 0 1,1-1-1,0 1 0,0 0 0,-1-1 1,1 1-1,0 0 0,0-4 1,0 3-26,5-15-533</inkml:trace>
</inkml:ink>
</file>

<file path=ppt/ink/ink17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33:28.492"/>
    </inkml:context>
    <inkml:brush xml:id="br0">
      <inkml:brushProperty name="width" value="0.05" units="cm"/>
      <inkml:brushProperty name="height" value="0.05" units="cm"/>
    </inkml:brush>
  </inkml:definitions>
  <inkml:trace contextRef="#ctx0" brushRef="#br0">0 1 432,'1'0'57,"0"0"-1,0 0 1,-1 0 0,1 0-1,0 0 1,0 0-1,-1 1 1,1-1 0,0 0-1,-1 1 1,1-1-1,0 1 1,-1-1 0,1 0-1,-1 1 1,1-1-1,-1 1 1,1-1 0,-1 1-1,1 0 1,-1-1-1,1 1 1,-1 0-1,0-1 1,1 1 0,-1 0-1,0-1 1,0 1-1,1 0 1,-1-1 0,0 1-1,0 0 1,0 1-1,1 32 733,-2-19-292,1 51 1026,-2 6-480,4 0 0,16 109 0,24 82-936,-26-211-1246,-13-50-821,0-10 964,-3-298-2993,0 103 3715,0 188 410,0 0 0,1 0 1,0 0-1,2 0 0,-1 0 0,2 0 1,0 0-1,1 1 0,0 0 1,1 0-1,11-18 0,-16 30-96,1 0 0,0 0 0,-1 1 0,1-1 0,0 0 1,0 1-1,0-1 0,0 1 0,0 0 0,0 0 0,0 0 0,1 0 0,-1 0 0,0 0 0,0 0 0,6 0 0,42-2 866,-46 3-860,-3 0-27,0 0 0,0 0 0,0 0 0,1 1 0,-1-1 0,0 0 0,0 1 0,0-1 0,0 1 0,0-1-1,0 1 1,0 0 0,0-1 0,0 1 0,0 0 0,0 0 0,0 0 0,-1-1 0,1 1 0,0 0 0,0 0 0,-1 0 0,1 2 0,10 34 448,-10-29-396,0 0 0,0 0-1,-1 0 1,-1 0 0,0 0 0,0 0 0,-2 9 0,0-11-133,0-1-1,0 1 1,-1-1 0,1 0 0,-1 0 0,-1 0 0,1-1 0,-1 0 0,1 1 0,-1-2 0,0 1 0,-1 0 0,1-1 0,-1 0 0,1 0 0,-1-1 0,0 0 0,0 0 0,0 0 0,0 0 0,0-1 0,-1 0 0,-6 0 0,13-1 26,-1 0 0,1 0 0,-1 0 0,0 0 0,1 0 0,-1 0 0,1 0 0,-1 0 0,1 0 0,-1 0 0,0 0 0,1 0 0,-1 0 0,1 0 0,-1-1 0,1 1 0,-1 0 0,1 0 0,-1-1 0,1 1 0,-1 0-1,1-1 1,-1 1 0,1 0 0,0-1 0,-1 1 0,1-1 0,-1 1 0,1-1 0,0 1 0,0-1 0,-1 1 0,1-1 0,0 1 0,0-1 0,-1 1 0,1-1 0,0 0 0,0 1 0,0-1 0,0 1 0,0-1 0,0 1 0,0-1 0,0 0 0,0 1 0,0-1 0,0 1 0,1-2 0,-1-17-1426</inkml:trace>
</inkml:ink>
</file>

<file path=ppt/ink/ink17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33:28.840"/>
    </inkml:context>
    <inkml:brush xml:id="br0">
      <inkml:brushProperty name="width" value="0.05" units="cm"/>
      <inkml:brushProperty name="height" value="0.05" units="cm"/>
    </inkml:brush>
  </inkml:definitions>
  <inkml:trace contextRef="#ctx0" brushRef="#br0">1 203 768,'0'0'1772,"9"9"-486,0 3-1092,-1 1 0,0 0 0,-1 1 0,0 0 0,-1 0 0,-1 0 0,0 1 0,-1 0 1,0 0-1,-1 0 0,1 20 0,-4-66 3294,1 10-3618,1-1 0,0 1 1,8-27-1,-2 25-301,0 0 1,2 0-1,1 1 0,0 1 0,19-26 0,-24 39 228,0 0 0,0 0 0,1 0-1,1 1 1,-1 0 0,1 1-1,0-1 1,1 1 0,0 1 0,-1 0-1,2 0 1,-1 1 0,0 0-1,1 1 1,10-3 0,21 4-1246,-19 2 619</inkml:trace>
</inkml:ink>
</file>

<file path=ppt/ink/ink17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33:29.277"/>
    </inkml:context>
    <inkml:brush xml:id="br0">
      <inkml:brushProperty name="width" value="0.05" units="cm"/>
      <inkml:brushProperty name="height" value="0.05" units="cm"/>
    </inkml:brush>
  </inkml:definitions>
  <inkml:trace contextRef="#ctx0" brushRef="#br0">181 20 400,'5'17'2207,"-4"-15"-2140,0-1 0,0 0 0,0 0 1,0 1-1,-1-1 0,1 0 0,0 1 1,-1-1-1,1 1 0,-1-1 1,1 1-1,-1-1 0,0 1 0,0-1 1,0 1-1,0-1 0,0 1 0,0 0 1,0-1-1,0 1 0,-1 1 1,1 2 287,0 0-232,0-1 1,0 1-1,-1-1 0,1 1 1,-1-1-1,0 0 1,0 1-1,-1-1 0,1 0 1,-1 1-1,0-1 0,-4 7 1,0-4-6,0-1 0,-1 1 0,1-1 1,-1-1-1,-15 11 0,-29 6 270,47-21-374,0 0 0,0 0 0,0 0 0,0 0 0,0-1-1,0 1 1,0-1 0,0 0 0,0-1 0,-1 1 0,1-1 0,-6-1-1,9 0-7,0 1 1,-1-1-1,1 0 0,0 0 0,0 1 0,0-1 0,0 0 0,0 0 0,1 0 0,-1 0 0,0 0 0,1 0 1,0-1-1,-1 1 0,1 0 0,0 0 0,0 0 0,1-4 0,4-42-18,-3 41 11,1 1-1,0 0 1,1 0 0,0 0-1,0 0 1,0 0-1,0 1 1,1 0-1,0 0 1,0 0-1,0 1 1,1-1 0,0 1-1,-1 1 1,1-1-1,1 1 1,-1 0-1,8-2 1,1-1 13,0 1 0,1 0 0,0 2 0,-1-1 0,2 2-1,27-1 1,-41 3 8,0 1-1,1-1 1,-1 1-1,0-1 0,1 1 1,-1 0-1,0 1 0,0-1 1,0 0-1,0 1 1,0 0-1,0-1 0,0 1 1,0 0-1,2 3 1,35 42 472,-3-4-49,-14-23-216,-18-14-204,1-1-1,-1 0 1,1 0 0,1 0-1,-1 0 1,1-1-1,-1 0 1,1-1-1,1 1 1,-1-1 0,0-1-1,1 1 1,-1-1-1,14 1 1,0-1-22,1 0 0,34-4 1,-50 2-313,-1-1-1,1 0 1,0 0 0,0 0 0,0-1 0,-1 1 0,1-2 0,-1 1 0,1-1 0,-1 1 0,0-1 0,0-1 0,7-5 0,-11 6-1149,-1-5-23</inkml:trace>
</inkml:ink>
</file>

<file path=ppt/ink/ink17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33:31.475"/>
    </inkml:context>
    <inkml:brush xml:id="br0">
      <inkml:brushProperty name="width" value="0.05" units="cm"/>
      <inkml:brushProperty name="height" value="0.05" units="cm"/>
    </inkml:brush>
  </inkml:definitions>
  <inkml:trace contextRef="#ctx0" brushRef="#br0">1 2250 240,'0'0'406,"11"-28"1082,-5 19-1033,1-3-50,-5-3 8438,31 9-7639,7 3-794,1-2-1,-1-1 1,0-2 0,40-14 0,-24 7-80,616-117 1887,-628 124-2135,290-42 415,-239 32-429,-65 12-34,0 0 1,54-2-1,-31 6 71,52-10 0,-54 6-18,53-1 0,177-10 36,-275 17-1258,-5 1 1312,0-1 1,-1 0 0,1 0 0,-1 0 0,1 0 0,0 1 0,-1-1 0,1 0-1,-1 0 1,1 0 0,0 0 0,-1 0 0,1 0 0,-1-1 0,1 1 0,0 0-1,-1 0 1,1 0 0,-1 0 0,1-1 0,0 1 0,-1 0 0,1-1 0,-1 1-1,1 0 1,-1-1 0,1 1 0,-1-1 0,0 1 0,1-1 0,-1 1 0,2-6 4840,-2-40-4610,13-29-232,-13 45 14,-1-2 343,2 1 0,1 0-1,7-42 1,10-10-182,-11 38-3,3 1-1,30-79 0,-36 109-347,0-1 0,6-28 0,7-21 0,-13 51 0,-1 1 0,-1-1 0,0 0 0,1-19 0,-3 21 0,1 0 0,0 0 0,0 0 0,1 0 0,1 0 0,-1 1 0,10-17 0,-11 22 0,0 0 0,-1 0 0,1 0 0,-1-1 0,0 1 0,0 0 0,-1 0 0,1-6 0,4-27 0,1 12 0,-1 0 0,-2-1 0,0 1 0,-2-1 0,-2-27 0,1 22 0,0 29 0,1 0 0,-1 0 0,1 0 0,-1 0 0,1 0 0,0 0 0,0 0 0,0 1 0,2-5 0,6-16 0,-3-6 0,3-31 0,-8 54 0,-1 0 0,1 1 0,0-1 0,1 1 0,0 0 0,0-1 0,0 1 0,4-7 0,11-36 0,-15 37 0,2-19 0,2-48 0,-5 75 0,0-1 0,0 1 0,0 0 0,0 0 0,0 0 0,1 0 0,0 0 0,-1 0 0,4-4 0,-4 6 0,0-1 0,0 1 0,0-1 0,0 1 0,0-1 0,0 1 0,0-1 0,-1 0 0,1 1 0,-1-1 0,1 0 0,-1 0 0,0 0 0,0 1 0,0-1 0,0 0 0,0 0 0,0 0 0,0 1 0,0-1 0,-1-2 0,-1-5 0,2 7 0,0 0 0,0 0 0,0 0 0,0 1 0,0-1 0,0 0 0,0 0 0,1 0 0,-1 0 0,1 0 0,-1 1 0,1-1 0,0 0 0,-1 0 0,1 1 0,0-1 0,0 1 0,2-3 0,-2 3 0,0 0 0,-1 0 0,1 0 0,0 0 0,0-1 0,-1 1 0,1 0 0,0-1 0,-1 1 0,1 0 0,-1-1 0,0 1 0,0-1 0,1 1 0,-1-1 0,0 1 0,0-1 0,0 1 0,0-1 0,-1 1 0,1-3 0,-1-18 0,2 12 0,1 9 0,-1-1 0,0 0 0,-1 0 0,1 0 0,0 0 0,0 0 0,-1 1 0,1-1 0,-1-1 0,0 1 0,1 0 0,-1 0 0,0-3 0,0 1 0,0-6 0</inkml:trace>
</inkml:ink>
</file>

<file path=ppt/ink/ink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1:59:14.917"/>
    </inkml:context>
    <inkml:brush xml:id="br0">
      <inkml:brushProperty name="width" value="0.05" units="cm"/>
      <inkml:brushProperty name="height" value="0.05" units="cm"/>
    </inkml:brush>
  </inkml:definitions>
  <inkml:trace contextRef="#ctx0" brushRef="#br0">27 108 2113,'0'-34'2465,"0"4"464,0 13 417,0 0 288,-17 17 2320,7 0-4817,10-10-1105,27 10-16344</inkml:trace>
</inkml:ink>
</file>

<file path=ppt/ink/ink17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33:31.804"/>
    </inkml:context>
    <inkml:brush xml:id="br0">
      <inkml:brushProperty name="width" value="0.05" units="cm"/>
      <inkml:brushProperty name="height" value="0.05" units="cm"/>
    </inkml:brush>
  </inkml:definitions>
  <inkml:trace contextRef="#ctx0" brushRef="#br0">284 1 32767,'-10'10'0,"-7"7"0,1 3 0,3-3 0,6 10 0,-9 3 0,-1-3 0,-9 0 0,3 0 0,-4 0 0,8 0 0,2 0 0,-9-7 0,9 7 0,1-17 0,9 7 0,-3-7 0</inkml:trace>
</inkml:ink>
</file>

<file path=ppt/ink/ink17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33:32.141"/>
    </inkml:context>
    <inkml:brush xml:id="br0">
      <inkml:brushProperty name="width" value="0.05" units="cm"/>
      <inkml:brushProperty name="height" value="0.05" units="cm"/>
    </inkml:brush>
  </inkml:definitions>
  <inkml:trace contextRef="#ctx0" brushRef="#br0">0 359 32767,'7'-7'0,"-1"-1"0,0-1 0,-1 1 0,0-1 0,6-14 0,9-14 0,42-98 0,5 16 0,-65 118 0,-1 0 0,0 1 0,1 0 0,-1-1 0,0 1 0,1 0 0,-1 0 0,1 0 0,-1 0 0,1 0 0,-1 0 0,1 0 0,-1 0 0,0 0 0,1 1 0,-1-1 0,1 1 0,-1-1 0,0 1 0,0 0 0,1-1 0,-1 1 0,0 0 0,0 0 0,0 0 0,0 0 0,0 0 0,2 1 0,44 50 0,-36-42 0,-1 0 0,-1 0 0,0 1 0,0 0 0,13 23 0,-16-22 0,2 0 0,-1-1 0,2 0 0,15 16 0,-16-18 0,1 1 0,-1 0 0,0 0 0,-1 0 0,11 22 0,-7-10 0,-2 3 0,-16-22 0,-12-8 0,0-3 0,0 0 0,1-2 0,-28-18 0,19 11 0,-1 0 0,-31-12 0,58 28-281,-1 1 0,1-1 0,0 1 0,0-1 0,-1 1-1,1 0 1,0 0 0,-1 0 0,1-1 0,-1 1 0,1 1 0,0-1 0,-1 0 0,1 0 0,0 0 0,-1 1 0,1-1-1,0 0 1,0 1 0,-1 0 0,1-1 0,0 1 0,0 0 0,0-1 0,-2 2 0,-19 26-11884,15-16 9017,-10 6-1299</inkml:trace>
</inkml:ink>
</file>

<file path=ppt/ink/ink17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35:20.884"/>
    </inkml:context>
    <inkml:brush xml:id="br0">
      <inkml:brushProperty name="width" value="0.05" units="cm"/>
      <inkml:brushProperty name="height" value="0.05" units="cm"/>
    </inkml:brush>
  </inkml:definitions>
  <inkml:trace contextRef="#ctx0" brushRef="#br0">17 0 112,'0'0'80,"-10"10"16,4-10-96,6 7-32</inkml:trace>
</inkml:ink>
</file>

<file path=ppt/ink/ink17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35:22.028"/>
    </inkml:context>
    <inkml:brush xml:id="br0">
      <inkml:brushProperty name="width" value="0.05" units="cm"/>
      <inkml:brushProperty name="height" value="0.05" units="cm"/>
    </inkml:brush>
  </inkml:definitions>
  <inkml:trace contextRef="#ctx0" brushRef="#br0">17 2105 384,'0'3'517,"-1"0"0,1 0 0,0 0 0,-1 0 0,0-1 0,0 1-1,0 0 1,0 0 0,0-1 0,-2 4 0,-4 18 15975,14-62-14926,72-34-1267,-44 42-196,20-22 141,-10 13-86,-35 32-122,-1-1 0,1-1 0,11-12-1,4-12-6,2 2-1,49-43 1,-68 65-9,1 0 0,-1-1 0,0 0 0,10-18 0,5-7-27,31-47-65,-18 44 48,-22 24 62,0 0 1,-1-1 0,14-22 0,60-84-77,-4 7 28,-71 96 17,1 1 1,1 1 0,1 0-1,0 1 1,31-24-1,33-46-84,-76 82 84,0-1 0,0 0-1,0 0 1,-1 0 0,1 0 0,-1-1 0,0 1-1,2-6 1,-2 5-7,0 0 0,0 1 0,0-1 0,1 1 0,-1-1 0,1 1 0,0 0 0,6-6 0,12-8 2,-1-1-1,-1-1 0,30-39 1,-46 54 2,2-1 0,-1 2 0,1-1 1,-1 0-1,1 1 0,0 0 0,11-6 0,16-15 11,27-28-31,98-68 0,33 8-6,-155 85 58,13-8-77,-37 29 36,-1 0-1,0-1 1,13-12 0,24-18 15,115-64 6,-112 59 22,-42 36-38,-1 0-1,1 0 1,1 0-1,-1 1 0,13-7 1,-13 9 7,0-1 0,-1 0-1,1 0 1,9-9 0,24-15 44,-29 22 888,-1-4-6644,-11 10 5374,0 0 0,0 1-1,0-1 1,0 0 0,0 0 0,0 0 0,0 1 0,0-1-1,-1 0 1,1 0 0,0 0 0,0 1 0,-1-1 0,1 0-1,-1 0 1,1 1 0,0-1 0,-1 0 0,0 1 0,1-1-1,-1 1 1,1-1 0,-1 1 0,0-1 0,1 1 0,-1-1-1,0 1 1,1-1 0,-1 1 0,0 0 0,0 0 0,1-1-1,-2 1 1,-20-10-3727</inkml:trace>
</inkml:ink>
</file>

<file path=ppt/ink/ink17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35:22.781"/>
    </inkml:context>
    <inkml:brush xml:id="br0">
      <inkml:brushProperty name="width" value="0.05" units="cm"/>
      <inkml:brushProperty name="height" value="0.05" units="cm"/>
    </inkml:brush>
  </inkml:definitions>
  <inkml:trace contextRef="#ctx0" brushRef="#br0">1 98 48,'0'-34'1226,"0"22"1910,0 11-3129,1-1-1,-1 0 1,1 1 0,0-1-1,0 1 1,0-1 0,0 1 0,0-1-1,0 1 1,0 0 0,0-1-1,0 1 1,1 0 0,-1 0-1,0 0 1,1 0 0,-1 0 0,1 0-1,0 0 1,-1 0 0,1 1-1,-1-1 1,1 1 0,3-1-1,19-14-931,-3 13-1201,-20-4 1432</inkml:trace>
</inkml:ink>
</file>

<file path=ppt/ink/ink17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35:24.409"/>
    </inkml:context>
    <inkml:brush xml:id="br0">
      <inkml:brushProperty name="width" value="0.05" units="cm"/>
      <inkml:brushProperty name="height" value="0.05" units="cm"/>
    </inkml:brush>
  </inkml:definitions>
  <inkml:trace contextRef="#ctx0" brushRef="#br0">36 257 96,'-1'1'73,"1"0"0,0 1 0,0-1 0,-1 0 0,1 0 0,0 1 0,-1-1 0,1 0 0,-1 0 0,0 0-1,1 0 1,-1 0 0,0 0 0,0 0 0,1 0 0,-1 0 0,0 0 0,0 0 0,0-1 0,0 1 0,0 0 0,0-1 0,0 1 0,-1 0 0,1-1 0,0 1 0,0-1 0,0 0 0,-1 1-1,1-1 1,0 0 0,0 0 0,-1 0 0,-4-5 5634,9-1-6066,8-3 418,-1 0 0,2 1 1,-1 0-1,17-8 0,-11 6-51,92-57 109,-54 33-96,28-21 22,-63 44-10,-17 10-23,0 0 1,-1 0-1,1-1 0,0 1 1,-1-1-1,1 0 0,-1 1 1,1-1-1,3-5 0,-4 5-22,-1 1 48,0-1 0,1 1 0,-1 0 0,0-1 0,0 1 0,0 0 0,-1-1 0,1 0 0,0 1 0,0-1 0,-1 1 0,1-4 0,-1 4 397,32 1 143,-27 1-417,0 0 1,0 0-1,0 1 0,-1 0 1,1 0-1,0 0 0,-1 1 1,1-1-1,-1 1 1,0 0-1,0 0 0,0 1 1,0-1-1,0 1 0,4 6 1,29 23 446,-17-18-346,-1 1-1,21 22 1,-23-22 1,0 0 1,22 15-1,51 52 553,205 180 1051,-282-250-1781,-1 1-1,15 23 1,-18-24-12,0 0 1,1-1 0,0 0-1,13 10 1,26 36 55,-38-48-141,-1 1 0,0 0 0,13 21 0,3 3 65,133 151-50,-125-136 2,-28-39-5,1 0 0,1 0 0,11 13 0,17 26-27,-16-17 96,-14-24-63,6 8-16,1 0 0,0 0 0,17 15-1,73 77-38,-43-49 25,39 37-20,-26-16-179,-36-48-61,25 17-113,-8-16 246,74 49-504,26 44 312,-113-94 300,-27-24 49,-1 2 0,-1-1 0,19 22 0,-7-1-41,2-1 0,0-2 1,2 0-1,2-2 1,45 32-1,56 27 86,35 22-14,2 2-42,-117-73-23,-30-20 21,1-2 0,0 0 0,38 17 0,-46-24-11,0 1 1,0 0-1,16 14 0,27 16-304,-37-24 88,-16-11 132,0 1 0,0-2 0,0 1 0,0 0 0,1-1 0,-1 0-1,0 0 1,1 0 0,0 0 0,-1-1 0,9 2 0,-12-3 124,-1 0 0,1 1-1,0-1 1,0 0 0,-1 1 0,1-1 0,0 1 0,-1-1 0,1 1 0,0-1 0,-1 1 0,1-1 0,-1 1 0,1 0 0,-1-1 0,1 1 0,-1 0-1,1-1 1,-1 1 0,0 0 0,1 0 0,-1-1 0,0 1 0,0 0 0,0 0 0,0 0 0,1-1 0,-1 2 0,1 10-2139,-18-32-9134</inkml:trace>
</inkml:ink>
</file>

<file path=ppt/ink/ink17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35:25.924"/>
    </inkml:context>
    <inkml:brush xml:id="br0">
      <inkml:brushProperty name="width" value="0.05" units="cm"/>
      <inkml:brushProperty name="height" value="0.05" units="cm"/>
    </inkml:brush>
  </inkml:definitions>
  <inkml:trace contextRef="#ctx0" brushRef="#br0">2843 3 128,'0'0'227,"-1"0"-140,1-1-1,0 1 1,0 0 0,-1 0-1,1 0 1,0-1 0,-1 1-1,1 0 1,0 0 0,-1 0-1,1 0 1,0 0 0,0 0-1,-1 0 1,1 0 0,0 0-1,-1 0 1,1 0 0,-1 0-1,1 0 1,0 0 0,-1 0-1,1 0 1,0 0 0,0 0-1,-1 0 1,1 0 0,0 0-1,-1 1 1,1-1 0,0 0-1,-1 0 1,1 0 0,0 1-1,0-1 1,-1 0 0,1 0-1,0 0 1,0 1 0,0-1 0,-1 0-1,1 1 1,-70 89 777,16-4 144,28-45-390,-29 59 0,37-67-22,-40 59 0,12-23 55,-56 77 403,42-65-347,-19 66 622,-54 118-643,107-198-369,23-61-279,-11 21 279,-26 38 0,6-6 72,12-15-212,-30 55 294,39-70-177,-1 0 0,-29 41 0,16-18 402,8-11-80,-4-4-101,-56 100 253,55-97-523,-38 51 0,25-39 82,-73 76 740,94-108-950,0-1 1,-35 31-1,32-33 19,2 1 0,-27 32 0,37-41-20,0-1 0,-1 1 0,0-2 0,-13 11 0,-16 14 126,19-10-186,1 0 0,1 1-1,1 1 1,-15 33 0,22-41-60,-23 36 45,-47 62 1,33-50-37,-19 13-7,48-60 16,1 1 0,0 1-1,-19 31 1,28-40-6,-1 0-1,0 0 1,-1 0 0,0-1-1,-10 7 1,-23 29 13,-72 104 59,102-130-101,0 1-1,-15 37 1,-15 28 88,9-38-62,-2-1 0,-51 52 1,14-17-17,36-44 47,-2-2 1,-53 40-1,75-63-4,12-9-26,-6 5 8,-1 0 1,-1-1 0,1 0-1,-1 0 1,-16 6 0,11-2 341,10-9-5447,5-26-1614,0 18 5994,1 0 0,-1 1 1,1-1-1,-2 0 0,1 0 1,-1 1-1,-3-11 0,-16-33-1818</inkml:trace>
</inkml:ink>
</file>

<file path=ppt/ink/ink17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35:29.007"/>
    </inkml:context>
    <inkml:brush xml:id="br0">
      <inkml:brushProperty name="width" value="0.05" units="cm"/>
      <inkml:brushProperty name="height" value="0.05" units="cm"/>
    </inkml:brush>
  </inkml:definitions>
  <inkml:trace contextRef="#ctx0" brushRef="#br0">1101 0 208,'0'0'1171,"-32"0"-368,31 0-661,-31 0 677,31 0-646,-15 11 556,13-4-593,0 0 1,-1 0 0,0 0 0,0 0 0,-1 0 0,0-1 0,0 0 0,-8 7-1,-56 48 972,26-25-417,32-25-589,-166 144 1893,103-91-1477,49-45-381,1 1 1,1 1-1,1 1 1,1 1 0,1 1-1,-18 29 1,31-44-119,-197 266 613,184-250-636,-5 6 31,-24 38 1,34-53-9,14-15-15,-1 0 0,1-1 0,0 1 0,0 0 0,0 0 0,0 1 0,0-1 0,0 0 0,0 0 0,1 0 0,-1 0 0,0 1 0,0-1 0,1 0 0,-1 1-1,1-1 1,0 1 0,-1-1 0,1 3 0,-1-2-4,1 1 0,-1 0 0,0-1 0,0 1-1,0-1 1,0 1 0,-1-1 0,1 1 0,-1-1 0,-2 3-1,-13 28 11,6 9 1,10-39-12,0 0 1,-1 0-1,1 0 0,-1-1 1,1 1-1,-1 0 1,0-1-1,-4 5 0,-1 2 15,6-6-3,0-2-10,1 0 0,0 0 0,-1 0 0,1 0-1,-1 0 1,1 0 0,-1-1 0,0 1 0,1 0-1,-1 0 1,0 0 0,1-1 0,-1 1-1,0 0 1,0-1 0,0 1 0,0-1 0,0 1-1,1-1 1,-1 1 0,0-1 0,0 0 0,0 0-1,0 1 1,-2-1 0,33 25 3070,-23-22-2799,-1 1 1,1-1 0,-1 1-1,0 0 1,0 1-1,-1-1 1,7 7 0,23 18 1025,27 23 175,-48-38-1190,0-2-1,1 0 1,24 16-1,115 75 428,-117-81-466,-2 1-1,44 38 1,12-3 188,38 39 24,-86-68-282,-2 2 0,-1 2 1,57 59-1,-77-71-105,1 0 1,30 21-1,10 10-18,-50-42-30,2 0 1,24 15-1,-27-19-7,0 0 1,0 1-1,-1 0 0,0 0 0,12 14 0,-11-11 53,1 0 0,0 0 0,20 13 0,9 8 164,21 20-56,-32-28-80,-1 1-1,46 52 1,-57-58-30,0-1 0,2-1 0,0 0 0,38 23 1,15 12 136,33 29 51,-43-23-261,-48-42 16,2 0 0,-1-2-1,35 24 1,-35-27-13,1 1 0,-2 1 0,1 0 0,16 20 0,15 17-10,-35-38 14,0 0 0,-1 1 1,0 0-1,14 21 0,-7-6-5,2-2 0,1 0-1,1-1 1,1-2 0,32 28-1,33 34 24,-62-57-16,-9-7 1,2 0 1,0-1-1,1-1 0,1 0 0,1-2 0,0 0 0,38 20 0,-10-9-18,-40-21 28,1 0 0,0-1 0,0 0 0,0 0 0,21 5 1,-19-5-14,1 0 0,-1 0 1,0 1-1,-1 1 1,0 0-1,0 1 0,0 0 1,10 11-1,25 15-9,83 65-41,-95-66 30,-28-26 20,1 0-1,-1 0 1,2-1 0,-1 0-1,0 0 1,1-1-1,0 1 1,1-2 0,14 7-1,20 16 63,-39-25-68,0 0-1,-1 1 0,1-1 1,-1 1-1,0-1 0,1 1 0,-2 0 1,1 0-1,3 5 0,-6-8 8,1 1 0,-1-1 0,0 1 0,1-1 1,-1 1-1,1-1 0,-1 1 0,0-1 0,1 1 0,-1-1 0,1 0 0,-1 1 0,1-1 0,-1 0 0,1 0 1,-1 1-1,1-1 0,0 0 0,-1 0 0,1 0 0,-1 0 0,2 0 0,7 4-13,25 34 44,-31-33-33,0 0 0,0-1-1,0 0 1,1 1 0,0-1-1,0 0 1,0-1 0,1 1-1,-1-1 1,8 4 0,1 6-6,-12-12 12,0 1 1,0-1-1,0 0 0,0 1 0,0-1 1,0 0-1,0 0 0,0 0 0,0 0 1,1 0-1,-1 0 0,0 0 0,1 0 1,1 0-1,10 15 2,-12-15-8,0 0 1,-1 1-1,1-1 1,0 0 0,0 0-1,-1 0 1,1 0 0,0 0-1,0 0 1,0 0 0,0 0-1,0 0 1,1 0 0,-1 0-1,0-1 1,0 1-1,2 0 1,2 1 20,3-1-20,0 1 1,0 1 0,0 0-1,0 0 1,-1 0-1,14 9 1,-12-8-11,0 0-1,0-1 0,0 0 1,1 0-1,-1-1 0,1-1 1,-1 1-1,1-1 1,0-1-1,-1 0 0,1 0 1,10-3-1,13 3 35,-29 0-26,-1 0-1,0 1 0,0 0 1,0 0-1,1 0 1,-1 0-1,0 0 1,0 1-1,-1 0 1,1-1-1,0 1 0,0 0 1,-1 0-1,5 5 1,35 7-21,-11-2 18,-26-10 0,1 0 1,-1 0-1,1 0 1,-1 0-1,1-1 0,-1 0 1,12 1-1,-16 27 332,6 59-548,-7-66 62,0-13-2514</inkml:trace>
</inkml:ink>
</file>

<file path=ppt/ink/ink17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35:30.540"/>
    </inkml:context>
    <inkml:brush xml:id="br0">
      <inkml:brushProperty name="width" value="0.05" units="cm"/>
      <inkml:brushProperty name="height" value="0.05" units="cm"/>
    </inkml:brush>
  </inkml:definitions>
  <inkml:trace contextRef="#ctx0" brushRef="#br0">515 11 464,'-34'-11'2404,"25"12"-1995,-1 1 0,0-1-1,1 2 1,-1-1 0,1 1 0,-1 0 0,1 1-1,0 0 1,1 1 0,-1 0 0,-15 12-1,-31 16 943,47-29-1152,1 0-1,0 0 0,0 1 1,0 1-1,-11 10 1,-12 9 395,4-3 13,0 2 0,2 1 0,1 0 1,1 2-1,1 0 0,-35 61 0,53-82-571,0 1 0,1-1 0,0 1 0,0 0 0,0 0 1,1 0-1,0 0 0,0 0 0,1 0 0,0 0 0,1 7 0,-1-5 0,0-8-25,0 0 0,0-1 0,0 1 0,0 0 0,1-1 0,-1 1 0,0-1 0,1 1 0,-1 0 0,0-1 0,1 1 0,-1-1 0,1 1 0,-1-1 0,0 1 0,1-1 0,-1 0 0,1 1-1,0-1 1,-1 1 0,1-1 0,-1 0 0,1 1 0,0-1 0,-1 0 0,1 0 0,-1 0 0,1 0 0,0 1 0,-1-1 0,1 0 0,1 0 0,25 0 119,-20-1-85,18-1 10,0-1 1,-1-1 0,1-1-1,-1-1 1,28-11 0,41-10 231,-54 14-74,-32 11-83,-1-1-1,1 1 0,0 0 0,-1 0 0,1 1 1,0 0-1,0 0 0,0 1 0,0 0 0,0 0 1,9 1-1,-13 1-70,0-1 1,0 1-1,0 0 0,0 0 1,-1 0-1,1 0 1,-1 1-1,1-1 1,-1 1-1,0-1 0,1 1 1,-1 0-1,-1 0 1,1 0-1,0 0 0,-1 0 1,0 0-1,1 1 1,-1-1-1,0 0 1,-1 1-1,1-1 0,0 5 1,2 11 89,0 1 0,0 35 0,-2 1-23,1-28-24,-1 0 1,-2 0-1,-5 31 1,5-53-44,0 0 0,-1 0 0,0 0 0,0-1 0,0 1 0,-1 0 0,0-1 0,0 1 0,0-1 0,0 0 0,-1 0 0,0-1 1,0 1-1,-1-1 0,1 0 0,-1 0 0,0 0 0,0 0 0,0-1 0,-1 0 0,1 0 0,-1-1 0,-9 4 0,-6-1 304,0 0 0,0-2-1,-1-1 1,1 0 0,-28-2 0,44-1-255,-1 0 1,0 0 0,1 0-1,-1 0 1,1-1 0,-1 0-1,-8-4 1,10 4-53,0 0 0,-1 0 0,1 1 0,-1-1 0,0 1 0,1 0 0,-7 0 1,9 1-12,2-1-109,0 1-1,0 0 1,0-1 0,1 1-1,-1 0 1,0-1 0,0 1-1,-1-1 1,1 1 0,0 0-1,0-1 1,0 1 0,0 0-1,0-1 1,0 1 0,0 0-1,0-1 1,-1 1 0,1 0-1,0 0 1,0-1 0,0 1-1,-1 0 1,1 0 0,0-1-1,0 1 1,-1 0 0,1 0-1,0 0 1,-1-1 0,1 1-1,0 0 1,-1 0 0,1 0-1,0 0 1,-1 0 0,1-1-1,0 1 1,-1 0 0,1 0-1,0 0 1,-1 0 0,1 0 0,-1 0-1,-2 0-2335,15 0 449,-5 0 470,1 0 0,-1-1 0,0 0 0,0-1 0,0 1 0,0-1 0,0-1 0,9-3 0,7-5-1107</inkml:trace>
</inkml:ink>
</file>

<file path=ppt/ink/ink17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35:30.874"/>
    </inkml:context>
    <inkml:brush xml:id="br0">
      <inkml:brushProperty name="width" value="0.05" units="cm"/>
      <inkml:brushProperty name="height" value="0.05" units="cm"/>
    </inkml:brush>
  </inkml:definitions>
  <inkml:trace contextRef="#ctx0" brushRef="#br0">1 38 464,'0'-1'82,"-1"-1"-1,1 0 1,0 1-1,0-1 1,0 1-1,1-1 1,-1 1 0,0-1-1,0 1 1,1-1-1,-1 1 1,1-1-1,-1 1 1,1-1-1,0 1 1,0-1-1,0 1 1,-1 0-1,1 0 1,0-1 0,2 0-1,-1 1 97,1 0 0,-1 0-1,1 1 1,-1-1 0,1 1 0,-1 0-1,1-1 1,-1 1 0,1 0-1,3 1 1,5-1 163,-9 1-258,-1 1 0,0-1 0,0 0 0,1 1 0,-1-1 0,0 1 0,0-1 0,0 1 0,-1 0 0,1-1 0,0 1 1,-1 0-1,1 0 0,-1 0 0,1-1 0,-1 4 0,2 2 301,3 12 176,-1-1 1,-1 1 0,-1 0-1,0 0 1,-2 37 0,0-34-577,-1-21-66,1 0 0,0 0-1,0 0 1,0 0 0,0 0 0,0 0 0,0 0 0,0 1 0,0-1 0,0 0-1,0 0 1,1 0 0,-1 0 0,1 0 0,-1 0 0,0 0 0,1 0 0,0 0-1,-1 0 1,1 0 0,0 0 0,-1 0 0,1 0 0,0-1 0,0 1 0,0 0 0,0 0-1,-1-1 1,1 1 0,0-1 0,2 1 0,6-1-4349,-7 0 3169</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1:49:52.565"/>
    </inkml:context>
    <inkml:brush xml:id="br0">
      <inkml:brushProperty name="width" value="0.05" units="cm"/>
      <inkml:brushProperty name="height" value="0.05" units="cm"/>
    </inkml:brush>
  </inkml:definitions>
  <inkml:trace contextRef="#ctx0" brushRef="#br0">122 385 336,'22'-84'1308,"3"1"0,40-87 1,-60 158-819,-4 8-61,1 0-1,-1 0 0,1 0 0,0 0 0,0 1 1,0-1-1,4-4 0,-5 8-283,0 1 1,0 0-1,0 0 0,0 0 0,0 0 1,0 1-1,0-1 0,-1 0 0,1 0 1,0 0-1,-1 1 0,1-1 0,-1 0 1,1 1-1,-1-1 0,0 0 0,0 1 1,1-1-1,-1 0 0,0 1 0,0-1 1,0 0-1,-1 2 0,1 1 262,3 46 1679,-2 0 1,-11 91-1,-30 98-273,34-205-1591,-102 418 622,16-82-1557,79-273-1463,9-5-4081,22-100 950,37-54 1295,-22 16 2646</inkml:trace>
</inkml:ink>
</file>

<file path=ppt/ink/ink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1:59:15.231"/>
    </inkml:context>
    <inkml:brush xml:id="br0">
      <inkml:brushProperty name="width" value="0.05" units="cm"/>
      <inkml:brushProperty name="height" value="0.05" units="cm"/>
    </inkml:brush>
  </inkml:definitions>
  <inkml:trace contextRef="#ctx0" brushRef="#br0">509 0 1825,'-15'8'913,"-142"80"8365,138-74-8134,0 0-1,1 1 0,0 0 0,2 2 0,-26 31 0,37-41-1046,0 0 1,1 0-1,0 0 0,0 1 0,1-1 0,0 1 0,0 0 0,1 0 0,0 0 0,1 0 0,-1 1 1,1-1-1,1 0 0,0 0 0,0 1 0,2 13 0,-1-18-270,0 0-1,0 0 1,1 1 0,-1-1-1,1 0 1,0 0 0,0 0 0,1-1-1,-1 1 1,1 0 0,0-1-1,0 0 1,0 1 0,0-1-1,0 0 1,1-1 0,-1 1-1,1-1 1,0 1 0,0-1 0,0 0-1,0 0 1,0-1 0,0 1-1,0-1 1,0 0 0,1 0-1,-1-1 1,1 1 0,-1-1-1,0 0 1,6 0 0,-8 0 36,16-1-636,-1 2 0,0 0 0,0 1 0,19 5 0,-33-7 737,-1 1 1,0 0-1,0-1 1,0 1-1,0 0 1,0 0 0,0 0-1,-1 0 1,1 1-1,0-1 1,0 0-1,-1 1 1,1-1 0,-1 1-1,1-1 1,-1 1-1,0 0 1,2 2-1,-3-2 105,0 0-1,1 0 0,-1 0 0,0 1 0,0-1 0,-1 0 0,1 0 1,0 0-1,-1 0 0,1 0 0,-1 1 0,0-1 0,1 0 0,-1 0 1,0 0-1,0-1 0,-1 1 0,1 0 0,0 0 0,-1-1 0,1 1 1,-3 2-1,-14 14 575,-1-1 0,-1-1 1,-1-1-1,0 0 0,-1-2 0,-44 21 1,32-16-228,-68 32-519,36-22-3387,52-26 1588,36-18-9157</inkml:trace>
  <inkml:trace contextRef="#ctx0" brushRef="#br0" timeOffset="1">654 321 640,'23'0'1153,"4"0"544,-21 27 271,-6 10 258,0 10 111,-16 7 16,-1-10-224,-6 13-353,7-13-543,-7 3-657,6-10-864,17-10-1601,0 0-1360,0-17-609</inkml:trace>
</inkml:ink>
</file>

<file path=ppt/ink/ink18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35:31.205"/>
    </inkml:context>
    <inkml:brush xml:id="br0">
      <inkml:brushProperty name="width" value="0.05" units="cm"/>
      <inkml:brushProperty name="height" value="0.05" units="cm"/>
    </inkml:brush>
  </inkml:definitions>
  <inkml:trace contextRef="#ctx0" brushRef="#br0">52 7 896,'0'0'790,"11"-5"6279,-5 4-6825,-3 1-148,-1 1 0,0-1 0,1 1 0,-1 0 0,0 0 0,0 0 0,0 0 0,1 0 1,-1 0-1,0 0 0,-1 1 0,1-1 0,0 1 0,0 0 0,-1-1 0,1 1 0,-1 0 0,1 0 0,-1 0 0,0 0 1,0 0-1,1 0 0,-2 0 0,1 1 0,0-1 0,0 0 0,-1 0 0,1 6 0,2 5 605,0 1 0,-2 0-1,1 24 1,-2-36-673,-1-1 0,1 1 0,0-1 0,-1 1 0,1-1 0,-1 1 0,0-1 0,1 1 0,-1-1 0,0 0 0,0 1 0,0-1 0,0 0 0,0 0 0,0 0 0,0 1 0,0-1 0,-1 0 0,1 0 0,0-1 0,-1 1 0,1 0 0,-1 0 0,1-1 0,0 1 0,-1-1 0,0 1 0,1-1 0,-1 0 0,1 1 0,-3-1 0,-58 3 21,51-3-39,10 0-28,0 0 0,0-1 0,1 1 0,-1 0-1,0 0 1,0-1 0,1 1 0,-1-1 0,0 1 0,1-1 0,-1 1 0,0-1-1,1 1 1,-1-1 0,1 1 0,-1-1 0,1 0 0,-1 1 0,1-1 0,-1 0-1,1 1 1,0-1 0,0 0 0,-1 0 0,1 1 0,0-1 0,0 0 0,0 0 0,-1 0-1,1 1 1,0-1 0,0 0 0,0 0 0,1 0 0,-1 0 0,0 1 0,0-1-1,0 0 1,1 0 0,-1-1 0,10-28-386,-6 26 283,1 1 0,-1-1 0,1 1 0,-1 0 1,1 0-1,0 0 0,0 0 0,9-2 0,22-1-4869,-33 6 2709</inkml:trace>
</inkml:ink>
</file>

<file path=ppt/ink/ink18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35:32.592"/>
    </inkml:context>
    <inkml:brush xml:id="br0">
      <inkml:brushProperty name="width" value="0.05" units="cm"/>
      <inkml:brushProperty name="height" value="0.05" units="cm"/>
    </inkml:brush>
  </inkml:definitions>
  <inkml:trace contextRef="#ctx0" brushRef="#br0">12 266 192,'-1'-1'176,"0"1"-1,1 0 0,-1-1 1,0 1-1,1 0 1,-1-1-1,1 1 0,-1-1 1,1 1-1,-1-1 1,1 1-1,-1-1 1,1 0-1,-1 1 0,1-1 1,0 0-1,-1 1 1,1-1-1,0 0 1,-1 1-1,1-1 0,0 0 1,0 0-1,0 1 1,0-1-1,0 0 1,0 0-1,0 1 0,0-1 1,0-1-1,0-31 4886,1 22-820,0 12-4109,0 0-1,1 0 1,-1 0-1,0 0 1,0 0-1,0 0 1,0 0-1,0 1 1,0-1-1,0 1 1,-1-1-1,1 0 1,0 1-1,-1-1 1,1 1-1,-1-1 1,0 1-1,1 0 1,-1-1-1,0 1 1,0-1-1,0 4 1,3 10 906,13 40 912,-12-39-1581,0-1 0,1 1 0,12 24 0,23 55 263,-35-87-579,0 1 0,-1 0 0,0 0 0,0 0 0,-1 0 0,0 1 0,2 17 0,-5-26 873,3-3-720,-1 0-1,1-1 0,-1 1 1,1-1-1,-1 0 0,0 0 1,0 0-1,-1 0 0,1 0 1,-1 0-1,1-1 0,-1 1 1,0 0-1,1-5 0,9-18 18,1 4-123,-1-1-1,-2-1 1,14-44 0,4-13-67,36-94-1209,-22 75-4454,-35 89 2830,0 30-11802,-20 1 12913</inkml:trace>
</inkml:ink>
</file>

<file path=ppt/ink/ink18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35:32.985"/>
    </inkml:context>
    <inkml:brush xml:id="br0">
      <inkml:brushProperty name="width" value="0.05" units="cm"/>
      <inkml:brushProperty name="height" value="0.05" units="cm"/>
    </inkml:brush>
  </inkml:definitions>
  <inkml:trace contextRef="#ctx0" brushRef="#br0">1 285 512,'0'0'3751,"38"0"131,-31-1-3808,0 0 0,0 0 0,0-1-1,-1 1 1,1-2 0,0 1 0,-1-1 0,0 0 0,1 0 0,-1-1-1,0 0 1,-1 0 0,1-1 0,4-4 0,-1 1 9,-1 0 1,-1 0-1,1-1 1,-1 0-1,-1 0 1,1-1 0,-2 1-1,6-13 1,-8 13 134,-1-1 0,0 0 0,0 0 0,-1-1 0,0 1 0,-1 0 0,-2-21 0,1-5 359,1 36-554,0 0 1,0-1 0,0 1 0,0 0-1,0-1 1,0 1 0,0 0-1,0-1 1,0 1 0,0 0 0,0-1-1,0 1 1,0 0 0,-1-1-1,1 1 1,0 0 0,0-1 0,0 1-1,-1 0 1,1-1 0,0 1 0,0 0-1,-1 0 1,1-1 0,0 1-1,0 0 1,-1 0 0,1 0 0,0 0-1,-1-1 1,1 1 0,0 0-1,-1 0 1,1 0 0,0 0 0,-1 0-1,1 0 1,-17 5 348,-15 20-215,26-18-121,1 1 0,0 0 0,1 1 0,0-1 0,0 1 0,1 0 0,0 0 0,0 0 0,-1 13 0,1 4-1078,1 54 0,2-57-596,28-24-4074,-25-2 5413,0 0 1,0 0-1,0 0 0,-1-1 0,1 1 0,-1-1 1,0 1-1,0-1 0,2-6 0,9-13-565,-2 6 50</inkml:trace>
</inkml:ink>
</file>

<file path=ppt/ink/ink18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35:33.320"/>
    </inkml:context>
    <inkml:brush xml:id="br0">
      <inkml:brushProperty name="width" value="0.05" units="cm"/>
      <inkml:brushProperty name="height" value="0.05" units="cm"/>
    </inkml:brush>
  </inkml:definitions>
  <inkml:trace contextRef="#ctx0" brushRef="#br0">0 99 256,'15'-12'470,"6"-2"2157,-20 15-2552,0-1-1,0 0 1,0 1-1,0-1 0,0 1 1,0 0-1,-1-1 1,1 1-1,0 0 1,0-1-1,-1 1 1,1 0-1,0 0 1,-1-1-1,1 1 0,-1 0 1,1 0-1,-1 0 1,1 0-1,-1 0 1,0 0-1,1 0 1,-1 0-1,0 0 1,0 0-1,0 0 0,0 0 1,0 0-1,0 0 1,0 1-1,6 49 1197,-2-1 0,-3 57 1,-1-69-630,0-35 945,0-34-797,-1 12-893,1-1 0,1 1 0,1-1 0,1 1 0,0-1 1,2 1-1,0 0 0,15-35 0,-6 26-679,-12 23 463,0 0-1,0 0 0,1 0 1,0 0-1,0 0 1,0 1-1,1-1 0,-1 1 1,9-7-1,-4 4-91,-7 5 132,1 1 0,0-1-1,0 0 1,0 1 0,0-1 0,0 1 0,1 0 0,-1 0-1,0 0 1,1 0 0,-1 0 0,0 1 0,1-1-1,-1 0 1,1 1 0,-1 0 0,1 0 0,-1 0 0,4 0-1,0 0-483</inkml:trace>
</inkml:ink>
</file>

<file path=ppt/ink/ink18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35:33.668"/>
    </inkml:context>
    <inkml:brush xml:id="br0">
      <inkml:brushProperty name="width" value="0.05" units="cm"/>
      <inkml:brushProperty name="height" value="0.05" units="cm"/>
    </inkml:brush>
  </inkml:definitions>
  <inkml:trace contextRef="#ctx0" brushRef="#br0">4 75 64,'0'0'736,"0"17"942,-2 48 850,1-35-1385,0 0 0,7 55 1,-5-81-1094,0 0 0,0 0 0,1 0 1,-1 0-1,1 0 0,0-1 0,0 1 0,1 0 1,-1-1-1,1 0 0,5 6 0,-8-8-40,1 0 0,1 0 0,-1 0 0,0 0 0,0 0-1,0-1 1,0 1 0,1 0 0,-1-1 0,0 1 0,0-1 0,1 1 0,-1-1 0,0 0-1,1 0 1,-1 1 0,1-1 0,-1 0 0,0 0 0,1 0 0,-1-1 0,1 1 0,-1 0-1,0 0 1,1-1 0,-1 1 0,0-1 0,1 1 0,-1-1 0,0 0 0,0 1 0,0-1-1,0 0 1,1 0 0,-1 0 0,0 0 0,0 0 0,0 0 0,1-2 0,6-7-2,1 0 1,-2-1-1,0 0 1,0-1-1,-1 1 1,0-1-1,-1 0 0,0-1 1,4-23-1,-3 6 23,-3 0-1,0-1 0,-2-32 0,-1 61-25,-1 0 0,1-1 0,0 1 0,-1-1 0,1 1-1,-1-1 1,0 1 0,0 0 0,0 0 0,0-1 0,0 1 0,-1 0 0,1 0 0,0 0 0,-1 0 0,0 0-1,1 0 1,-1 1 0,0-1 0,0 1 0,0-1 0,0 1 0,0 0 0,0-1 0,-1 1 0,1 0-1,0 1 1,-1-1 0,1 0 0,-1 1 0,1-1 0,0 1 0,-1 0 0,1-1 0,-1 1 0,-3 1-1,4-1-64,0 1 0,0-1-1,1 1 1,-1-1-1,1 1 1,-1 0-1,0 0 1,1 0-1,-1 0 1,1 0-1,0 0 1,-1 0-1,1 1 1,0-1-1,0 0 1,0 1-1,0-1 1,0 1-1,0-1 1,0 1-1,0-1 1,0 4-1,-14 38-3031,14-41 2693,0 15-1314,1-6 169</inkml:trace>
</inkml:ink>
</file>

<file path=ppt/ink/ink18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35:34.053"/>
    </inkml:context>
    <inkml:brush xml:id="br0">
      <inkml:brushProperty name="width" value="0.05" units="cm"/>
      <inkml:brushProperty name="height" value="0.05" units="cm"/>
    </inkml:brush>
  </inkml:definitions>
  <inkml:trace contextRef="#ctx0" brushRef="#br0">1 59 336,'3'-1'398,"0"1"-1,0 0 1,0 0-1,1 0 1,-1 0-1,0 1 1,0-1-1,5 3 1,-4 1-89,-1 1 1,0 0 0,-1 0 0,1 0-1,-1 0 1,0 1 0,0-1-1,0 1 1,-1-1 0,1 10-1,5 63 1623,-7 65-408,0-140-1479,16-14-595,-10-3 371,1 0 0,-1-1 0,-1 0 0,-1 0 0,0 0-1,-1 0 1,1-20 0,-2 19 179,0 1 0,1-1-1,1 1 1,0 0 0,1 0 0,1 0-1,7-14 1,-7 19 95,-3 3 18,1 0 1,0 0-1,1 1 1,9-12-1,-13 17-88,0 0 0,0 0 0,0 0 0,0 0 0,1 0 0,-1 0 0,0 1 0,0-1 0,0 0 0,1 1 0,-1-1 0,0 1 0,1-1 0,-1 1 0,0 0 0,1 0 0,-1-1 0,1 1-1,-1 0 1,0 0 0,1 0 0,-1 1 0,1-1 0,-1 0 0,0 0 0,1 1 0,-1-1 0,0 1 0,1-1 0,-1 1 0,0 0 0,0-1 0,0 1 0,1 0 0,0 1 0,6 6 93,-2 0 0,1 0 0,-1 1 1,0 0-1,-1 0 0,0 0 0,-1 0 1,0 1-1,0 0 0,-1 0 0,3 15 0,16 39 6,-1-3-495,-17-49-376,0 1 1,0-1-1,1 0 0,0 0 1,1 0-1,11 16 1,-16-28 599,0 1 0,-1-1 0,1 1 0,-1-1 0,1 0 1,0 1-1,-1-1 0,1 0 0,0 0 0,-1 0 1,1 1-1,0-1 0,-1 0 0,1 0 0,0 0 0,-1 0 1,1 0-1,0 0 0,-1 0 0,1 0 0,0-1 1,-1 1-1,1 0 0,0 0 0,-1-1 0,1 1 0,0 0 1,-1-1-1,1 1 0,0-1 0,1-16-1627</inkml:trace>
</inkml:ink>
</file>

<file path=ppt/ink/ink18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35:34.400"/>
    </inkml:context>
    <inkml:brush xml:id="br0">
      <inkml:brushProperty name="width" value="0.05" units="cm"/>
      <inkml:brushProperty name="height" value="0.05" units="cm"/>
    </inkml:brush>
  </inkml:definitions>
  <inkml:trace contextRef="#ctx0" brushRef="#br0">1 166 496,'16'0'609,"-9"17"47,9 3 16,1 7-96,-1 0 49,-9 10-1,9-10-64,-6 0-160,-3 0-111,9-7-145,-16-3-80,7 0-144,3-17-337,-4 0-335,11-17-1473,-17 0 1137</inkml:trace>
  <inkml:trace contextRef="#ctx0" brushRef="#br0" timeOffset="1">146 18 784,'-17'-7'1025,"1"-3"287,9 10 1650,-3 0-1474,-6 0 513,32 0-9028</inkml:trace>
</inkml:ink>
</file>

<file path=ppt/ink/ink18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35:34.738"/>
    </inkml:context>
    <inkml:brush xml:id="br0">
      <inkml:brushProperty name="width" value="0.05" units="cm"/>
      <inkml:brushProperty name="height" value="0.05" units="cm"/>
    </inkml:brush>
  </inkml:definitions>
  <inkml:trace contextRef="#ctx0" brushRef="#br0">83 1 160,'-37'4'2342,"36"-3"-2266,-1 0 0,1 0 0,0 0 0,0 0 0,-1 0 0,1 0 0,0 0 0,0 1 0,0-1 0,1 0 0,-1 1 0,0-1 0,0 0 0,1 1 0,-1-1 0,1 1 0,-1-1 0,1 1 0,0-1 0,-1 4 0,-7 35 1300,2-12-771,1-1 0,1 1 0,-1 44-1,5-66-599,0 0-1,0-1 0,1 1 0,0 0 0,0-1 0,0 1 1,1-1-1,-1 1 0,1-1 0,1 1 0,-1-1 0,1 0 0,0 0 1,0 0-1,0-1 0,1 1 0,-1-1 0,1 0 0,0 0 0,1 0 1,-1 0-1,1-1 0,7 5 0,-9-7-129,0 1 0,0-1 0,0 0 0,0 0 0,0-1 0,0 1 1,1-1-1,-1 1 0,0-1 0,0 0 0,1-1 0,-1 1 0,0 0 0,0-1 0,1 0 0,-1 1 0,0-1 1,0-1-1,0 1 0,0 0 0,0-1 0,0 1 0,-1-1 0,1 0 0,0 0 0,3-4 0,3-3-416,1 0 0,-2-1 0,0 0 0,0-1 0,8-13 0,0-3-97</inkml:trace>
</inkml:ink>
</file>

<file path=ppt/ink/ink18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35:35.085"/>
    </inkml:context>
    <inkml:brush xml:id="br0">
      <inkml:brushProperty name="width" value="0.05" units="cm"/>
      <inkml:brushProperty name="height" value="0.05" units="cm"/>
    </inkml:brush>
  </inkml:definitions>
  <inkml:trace contextRef="#ctx0" brushRef="#br0">73 1 592,'0'0'2548,"-3"3"-1441,0 1-783,-1 1-1,1 0 1,0 0-1,0 0 1,1 1-1,-1-1 0,1 0 1,0 1-1,1 0 1,-1 0-1,1-1 1,0 13-1,0 84 1689,2-58-1508,-1-42-498,0 0 1,1 0 0,-1 0 0,1 0 0,-1 0-1,1 0 1,-1 0 0,1 0 0,0 0-1,0-1 1,0 1 0,0 0 0,0-1-1,1 1 1,-1 0 0,0-1 0,1 0 0,-1 1-1,1-1 1,0 0 0,-1 0 0,1 0-1,0 0 1,0 0 0,-1 0 0,1 0 0,0 0-1,0-1 1,0 1 0,0-1 0,0 0-1,0 1 1,0-1 0,0 0 0,0 0-1,0 0 1,0-1 0,0 1 0,3-1 0,-1 1-69,0-1 0,0 1 1,1-1-1,-1 0 1,0-1-1,0 1 1,0-1-1,0 1 1,-1-1-1,1 0 0,0-1 1,-1 1-1,1 0 1,-1-1-1,0 0 1,0 0-1,0 0 1,0 0-1,0-1 0,2-3 1,0-6-66,-1 0-1,0 0 1,0 0 0,-1 0 0,-1-1-1,0 1 1,-1-1 0,-1 1 0,-1-15-1,2 26 159,-1-1 1,0 1-1,0 0 0,-1 0 0,1 0 0,0 0 0,-1 0 1,1 0-1,-1 0 0,0 0 0,1 0 0,-1 1 0,0-1 1,0 0-1,0 0 0,-1 1 0,1-1 0,0 0 0,-1 1 1,1-1-1,-1 1 0,1 0 0,-1-1 0,1 1 0,-1 0 1,0 0-1,0 0 0,0 0 0,0 0 0,0 1 0,0-1 1,0 1-1,0-1 0,0 1 0,0 0 0,0-1 0,0 1 1,0 0-1,0 0 0,0 1 0,-3 0 0,-2-1 7,1 2-1,0-1 0,0 0 0,0 1 0,0 0 1,1 1-1,-1-1 0,0 1 0,1 0 1,0 1-1,0-1 0,0 1 0,-8 8 0,-8 7-573,3-2-4223,14-16 2600,-9-1-858</inkml:trace>
</inkml:ink>
</file>

<file path=ppt/ink/ink18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35:35.438"/>
    </inkml:context>
    <inkml:brush xml:id="br0">
      <inkml:brushProperty name="width" value="0.05" units="cm"/>
      <inkml:brushProperty name="height" value="0.05" units="cm"/>
    </inkml:brush>
  </inkml:definitions>
  <inkml:trace contextRef="#ctx0" brushRef="#br0">0 0 816,'0'0'619,"0"4"-10,2 15 27,1 1 1,0-1 0,2 0 0,0 0-1,1-1 1,1 1 0,0-1-1,18 28 1,-17-31-371,2-1 0,-1-1 0,24 25 0,-21-25-220,53 41-2863,-64-54 2689,-1 1 0,1-1 0,-1 0 1,1 1-1,-1-1 0,1 0 0,0 1 1,-1-1-1,1 0 0,-1 0 0,1 0 1,0 1-1,-1-1 0,1 0 0,-1 0 1,1 0-1,0 0 0,-1 0 0,1 0 0,0 0 1,0-1-1,1 1-409</inkml:trace>
</inkml:ink>
</file>

<file path=ppt/ink/ink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1:59:15.564"/>
    </inkml:context>
    <inkml:brush xml:id="br0">
      <inkml:brushProperty name="width" value="0.05" units="cm"/>
      <inkml:brushProperty name="height" value="0.05" units="cm"/>
    </inkml:brush>
  </inkml:definitions>
  <inkml:trace contextRef="#ctx0" brushRef="#br0">1 176 2817,'0'-37'2754,"0"0"-241,0 10-128,0 10-176,0-3-448,0 13-593,0-3-560,9 10-2913,-2 0-720,9-10-433,1 0 401</inkml:trace>
</inkml:ink>
</file>

<file path=ppt/ink/ink18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35:36.117"/>
    </inkml:context>
    <inkml:brush xml:id="br0">
      <inkml:brushProperty name="width" value="0.05" units="cm"/>
      <inkml:brushProperty name="height" value="0.05" units="cm"/>
    </inkml:brush>
  </inkml:definitions>
  <inkml:trace contextRef="#ctx0" brushRef="#br0">119 119 400,'-1'-2'125,"0"0"1,-1 0-1,0 0 0,1 0 0,-1 0 1,0 1-1,0-1 0,0 1 0,0-1 1,0 1-1,0 0 0,-1-1 1,1 1-1,0 0 0,-1 1 0,1-1 1,0 0-1,-1 1 0,-5-1 3084,13-11 2913,5 15-3762,6 14-170,-14-12-1549,0-1 0,0 1-1,-1 0 1,0 0 0,0 0 0,0 0-1,-1 0 1,1 0 0,-1 1 0,0-1-1,-2 9 1,2-12-569,0 0 1,-1-1-1,1 1 0,-1 0 0,1 0 1,-1 0-1,0 0 0,0 0 1,0-1-1,0 1 0,0 0 0,0-1 1,0 1-1,-1-1 0,1 1 0,0-1 1,-1 0-1,1 1 0,-1-1 0,0 0 1,1 0-1,-1 0 0,0 0 1,0 0-1,0-1 0,1 1 0,-1-1 1,0 1-1,0-1 0,0 1 0,0-1 1,-3 0-1,-58 0 576,62-2-672,0 0-1,1 0 1,-1 0-1,1-1 0,0 1 1,-1 0-1,1 0 1,0 0-1,1-5 1,-1 2 13,1 1-1,0-1 1,0 0 0,0 1 0,1-1 0,0 1 0,-1-1-1,2 1 1,-1 0 0,0 0 0,1 0 0,0 0 0,0 0-1,0 1 1,0-1 0,0 1 0,8-6 0,10-13-28,-17 19 76,0-1 1,0 0 0,0 1-1,1 0 1,-1 0-1,1 0 1,0 0 0,0 1-1,0 0 1,0 0 0,0 0-1,1 1 1,-1-1-1,0 1 1,1 1 0,-1-1-1,1 1 1,-1 0 0,1 0-1,8 2 1,1-2-28,-14 0 6,0 0 0,0 0 0,0 0-1,0 0 1,0 1 0,0-1 0,0 0 0,0 1 0,0-1 0,0 1-1,0-1 1,0 1 0,0-1 0,0 1 0,0 0 0,-1-1-1,1 1 1,0 0 0,0 0 0,-1 0 0,1 0 0,-1-1 0,1 1-1,0 0 1,-1 0 0,0 0 0,1 0 0,-1 0 0,0 0-1,1 0 1,-1 1 0,0-1 0,0 0 0,0 0 0,0 0 0,0 0-1,0 0 1,0 0 0,0 0 0,-1 2 0,1 0 41,-1 0 0,1 0 0,-1 0 0,1 0 1,-1 0-1,0 0 0,0-1 0,-1 1 0,1 0 0,0-1 0,-1 1 1,-3 4-1,3-5-58,-1 0 0,0 1 0,1-1 1,-1 0-1,0 1 0,0-1 0,0-1 0,-1 1 0,1 0 0,0-1 1,-1 1-1,1-1 0,-1 0 0,1 0 0,-6 0 0,9-44-1866,1 40 1858,0 0 0,1-1 0,-1 1-1,1 0 1,0 0 0,0 0 0,0 1 0,0-1 0,1 0 0,-1 1 0,1-1 0,-1 1 0,1 0 0,0 0-1,0 0 1,0 0 0,0 1 0,0-1 0,0 1 0,1-1 0,-1 1 0,4 0 0,0-1 49,0 0-1,0 1 1,0 0 0,1 0 0,-1 0 0,0 1 0,1 1 0,-1-1-1,13 3 1,-14 1-37,-1-1 0,0 1 0,1-1 0,-1 2 1,0-1-1,-1 0 0,1 1 0,-1 0 0,0 0 0,0 0 0,-1 1 0,1-1 0,-1 1 0,0 0 0,-1 0 0,1 0 0,-1 0 0,0 0 1,1 9-1,-3-11 8,0 0 1,0-1 0,0 1 0,0-1-1,0 1 1,-1 0 0,0-1 0,0 1-1,0-1 1,0 0 0,0 1 0,-1-1-1,1 0 1,-1 0 0,-2 4 0,1-5-12,0 0 1,0 0 0,0-1 0,0 1-1,0-1 1,0 1 0,0-1-1,0 0 1,0 0 0,-1-1-1,1 1 1,0-1 0,-1 1 0,1-1-1,0 0 1,-6-1 0,-40-4-379,47 5 339,0-1 0,0 1-1,1-1 1,-1 1 0,0-1-1,1 0 1,-1 0 0,0 0-1,1 0 1,-1 0-1,1 0 1,0 0 0,-1-1-1,1 1 1,0 0 0,0-1-1,-1 1 1,1-1 0,0 1-1,1-1 1,-1 0-1,0 1 1,0-1 0,1 0-1,-1-1 1,-3-21-1195,0 1-1,1-30 1,4 49 644,0 1-1,1-1 1,-1 1 0,1 0-1,0-1 1,0 1 0,0 0-1,0 0 1,1 0 0,-1 0-1,1 1 1,0-1 0,0 1-1,0-1 1,0 1 0,0 0-1,6-3 1,16-15-4378,-8 3 1927</inkml:trace>
</inkml:ink>
</file>

<file path=ppt/ink/ink18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35:36.897"/>
    </inkml:context>
    <inkml:brush xml:id="br0">
      <inkml:brushProperty name="width" value="0.05" units="cm"/>
      <inkml:brushProperty name="height" value="0.05" units="cm"/>
    </inkml:brush>
  </inkml:definitions>
  <inkml:trace contextRef="#ctx0" brushRef="#br0">94 720 240,'0'0'1553,"7"-27"-166,-6 26-1295,0-1 0,0 1 0,0-1 0,0 0 0,0 1 0,-1-1 0,1 0 0,0 0 0,-1 0 0,1 1 0,-1-1-1,0 0 1,0 0 0,1 0 0,-1 0 0,0 0 0,-1-2 0,1 2-23,0 0 934,-15-4 4162,11 6-5032,1 1 1,0 0-1,-1-1 0,1 1 1,0 1-1,0-1 1,0 0-1,0 1 1,0 0-1,0 0 0,0 0 1,0 0-1,1 0 1,-1 0-1,1 1 1,0-1-1,-1 1 0,1-1 1,0 1-1,1 0 1,-1 0-1,0 0 1,1 0-1,0 0 0,-1 1 1,1 2-1,-5 10 70,2 0 1,0 0-1,-4 31 0,6-27-166,0-1-1,0 1 0,2 0 1,1 0-1,0-1 1,2 1-1,0-1 1,1 1-1,1-1 1,0 0-1,11 21 1,-14-36-64,0-1 0,0 0 0,0-1 0,0 1 1,1 0-1,0-1 0,-1 1 0,1-1 0,0 0 0,0 0 1,0 0-1,0 0 0,1-1 0,-1 1 0,0-1 1,1 0-1,-1 0 0,1 0 0,-1 0 0,1-1 0,0 1 1,-1-1-1,1 0 0,-1 0 0,6-1 0,-3 1-86,-1-1-1,1 0 0,0 0 0,0 0 0,-1-1 0,1 0 1,-1 0-1,1-1 0,-1 1 0,0-1 0,0 0 0,0 0 1,0-1-1,-1 0 0,6-5 0,5-9-164,-1-1 0,-1 0 0,0-1-1,-1 0 1,-2-1 0,0-1 0,-1 0 0,-1 0 0,-1-1-1,-1 1 1,-1-1 0,-1-1 0,-1 1 0,0-36 0,-3 16 243,-2-1 1,-1 1 0,-2 0 0,-3 1-1,-14-51 1,-3 12 379,-59-158 3200,57 189-1679,14 31-295,8 16 1003,7 63-1949,3 0 0,2 0 1,3-1-1,20 66 0,38 180-522,-60-264-91,23 74-120,-20-80-1898,12 61 1,-22-92 1461,-1 0 0,1 0 0,0-1 0,0 1 0,1 0 0,-1-1 0,1 1 0,-1-1 0,1 0 0,0 1 0,4 3 0,-4-24-7911,-2-1 7004</inkml:trace>
</inkml:ink>
</file>

<file path=ppt/ink/ink18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35:37.235"/>
    </inkml:context>
    <inkml:brush xml:id="br0">
      <inkml:brushProperty name="width" value="0.05" units="cm"/>
      <inkml:brushProperty name="height" value="0.05" units="cm"/>
    </inkml:brush>
  </inkml:definitions>
  <inkml:trace contextRef="#ctx0" brushRef="#br0">0 2 256,'2'-1'246,"0"1"-1,-1 0 1,1 0 0,0 0-1,-1 0 1,1 0 0,-1 0-1,1 1 1,0-1 0,-1 0-1,1 1 1,2 0 0,1 6 299,-1 0 1,1 0-1,-1 0 1,0 0-1,-1 1 1,0-1 0,0 1-1,2 11 1,17 38 1248,-3-22-1554,-18-34-587,-1-10-6565,0-9 3793</inkml:trace>
</inkml:ink>
</file>

<file path=ppt/ink/ink18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35:37.797"/>
    </inkml:context>
    <inkml:brush xml:id="br0">
      <inkml:brushProperty name="width" value="0.05" units="cm"/>
      <inkml:brushProperty name="height" value="0.05" units="cm"/>
    </inkml:brush>
  </inkml:definitions>
  <inkml:trace contextRef="#ctx0" brushRef="#br0">31 0 1217,'-30'0'7715,"60"0"-8814,-23 0 831,0 0 0,0 1 0,0-1-1,0 1 1,0 0 0,0 1 0,-1 0 0,1 0 0,-1 0 0,1 1 0,-1 0-1,0 0 1,0 1 0,0 0 0,7 6 0,-6-6 505,-1 0-1,1 1 1,-1 0-1,0 1 1,-1-1 0,1 1-1,-1 0 1,0 1-1,-1-1 1,1 1 0,-1 0-1,-1 0 1,1 0-1,-1 0 1,3 14 0,1 2 1199,-2 0 0,-1 0 0,3 37-1,1 12 81,-3-44-1302,5 46-44,-5-66-692,-5-9 490,1 1 0,-1 0 0,0 0-1,1-1 1,-1 1 0,0 0-1,1 0 1,-1-1 0,0 1 0,0 0-1,1-1 1,-1 1 0,0 0-1,0-1 1,1 1 0,-1 0 0,0-1-1,0 1 1,0-1 0,0 1-1,0 0 1,0-1 0,0 1 0,0-1-1,1 1 1,-2-1 0,1 1-1,0 0 1,0-1 0,0 1 0,0-1-1,0 1 1,0-1 0,0-161-814,0 156 875,0 0 1,1 0-1,0-1 0,0 2 1,1-1-1,-1 0 0,1 0 1,0 0-1,1 1 1,0-1-1,-1 1 0,2 0 1,6-10-1,-9 15 42,0 0 0,-1-1 1,1 1-1,0-1 0,-1 1 1,1 0-1,0 0 0,0 0 1,0-1-1,-1 1 0,1 0 0,0 0 1,0 0-1,-1 0 0,1 0 1,0 0-1,0 1 0,0-1 0,-1 0 1,1 0-1,0 0 0,0 1 1,-1-1-1,1 0 0,0 1 0,-1-1 1,1 1-1,0-1 0,-1 1 1,1-1-1,-1 1 0,1-1 0,-1 1 1,1 0-1,-1-1 0,1 1 1,-1 0-1,1-1 0,-1 1 0,0 0 1,1 0-1,-1 0 0,13 42 1185,-11-33-906,5 19 46,-1-1-261,2-1 0,16 42 0,-22-66-159,0 1 1,0-1 0,1 0 0,-1 1-1,1-1 1,0 0 0,0-1-1,0 1 1,0 0 0,1-1-1,-1 0 1,0 0 0,1 0-1,0 0 1,-1 0 0,1-1 0,0 0-1,0 0 1,0 0 0,0 0-1,0 0 1,0-1 0,0 0-1,7 0 1,-6 0-40,0 0 0,0-1 0,0 0 0,-1 0 0,1 0 0,0 0-1,0-1 1,-1 0 0,1 0 0,-1 0 0,1 0 0,-1-1 0,0 0 0,0 0 0,0 0 0,0 0 0,-1-1-1,1 1 1,-1-1 0,3-4 0,3-7-116,0 0-1,-1 0 1,-1 0-1,0-1 0,-2 0 1,1-1-1,-2 1 1,0-1-1,-1 0 1,-1 0-1,-1 0 0,0-26 1,-1 26 114,-2-22 112,1 38-3,1 0 0,-1 0 0,1 0 0,-1 0 0,0 0 0,0 0 0,1 0 0,-1 0 0,0 0 0,0 0 0,0 0 0,0 1 0,0-1 0,0 0 0,0 1 0,0-1 0,0 1 1,0-1-1,-1 1 0,1-1 0,0 1 0,0 0 0,0 0 0,-1-1 0,1 1 0,0 0 0,0 0 0,-3 1 0,1-1 44,0 1-1,0-1 1,0 1-1,0 0 1,0 0 0,0 0-1,0 1 1,0-1 0,1 1-1,-1 0 1,0-1-1,1 1 1,-1 0 0,1 1-1,0-1 1,0 0-1,0 1 1,0-1 0,0 1-1,0-1 1,1 1-1,-1 0 1,1 0 0,0 0-1,-2 5 1,-1 3-21,1-1 0,0 1 0,1 1 0,0-1 1,0 0-1,1 15 0,1-15-52,-1 15 71,2 0 0,6 36 0,-5-53-168,0 0 0,0 0 0,2 0 0,-1 0 0,1 0 0,0 0 0,1-1 0,0 0 0,0 0-1,9 10 1,-11-16-215,0 0-1,0 0 0,1 0 0,-1 0 1,1 0-1,0 0 0,-1-1 1,1 0-1,0 0 0,0 0 0,0 0 1,0-1-1,0 1 0,-1-1 1,1 0-1,0 0 0,7-2 0,2 2-751,-10-1 723,0 0 0,0 0 0,0 0-1,0 0 1,0-1 0,0 0 0,0 1 0,-1-1 0,1 0 0,-1 0-1,1-1 1,-1 1 0,0 0 0,0-1 0,0 0 0,0 1-1,0-1 1,-1 0 0,3-4 0,-1 1-46,1-1 0,-1 1-1,0 0 1,-1-1 0,0 0 0,0 0 0,2-12 0,-3-3-394,5-12-69</inkml:trace>
</inkml:ink>
</file>

<file path=ppt/ink/ink18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35:38.369"/>
    </inkml:context>
    <inkml:brush xml:id="br0">
      <inkml:brushProperty name="width" value="0.05" units="cm"/>
      <inkml:brushProperty name="height" value="0.05" units="cm"/>
    </inkml:brush>
  </inkml:definitions>
  <inkml:trace contextRef="#ctx0" brushRef="#br0">1 113 160,'7'-15'8443,"-7"36"-6860,2 17-833,4-19-519,0 0 0,-1 0 0,2 24 0,-4 3 3553,-3-60-3732,-1-3-331,1 0 0,0 1-1,2-1 1,0 0-1,0 1 1,2 0 0,0-1-1,11-26 1,-9 28-280,-4 10 222,0 0 1,1 0-1,-1 0 1,1 0-1,0 0 1,0 1 0,0-1-1,1 1 1,-1 0-1,1 0 1,6-4-1,13-11-1194,-22 18 1414,1-1 0,0 0 1,-1 1-1,1-1 0,0 1 1,0 0-1,0-1 0,0 1 0,0 0 1,1 0-1,-1 0 0,0 1 0,0-1 1,1 1-1,-1-1 0,0 1 1,1-1-1,-1 1 0,4 0 0,17-1-521,17 2 1073,-39-1-366,0 0-1,0 0 1,0 1-1,0-1 1,0 0-1,0 1 1,0-1-1,0 1 1,0-1-1,0 1 0,0-1 1,0 1-1,-1 0 1,1-1-1,0 1 1,0 0-1,-1 0 1,1 0-1,0-1 1,-1 1-1,1 0 0,-1 0 1,1 0-1,-1 0 1,0 0-1,1 0 1,-1 0-1,0 1 1,7 34 1867,-3 1 0,1 46 0,-5-69-1707,1 0 1,1 1 0,0-1-1,1 0 1,5 15 0,-6-23-210,0-1 0,0 1-1,1 0 1,-1-1 0,1 1 0,0-1 0,1 0-1,-1 0 1,1 0 0,0-1 0,1 1 0,-1-1-1,1 0 1,5 4 0,-8-7-17,0 0 0,1 0 0,-1 0-1,1-1 1,-1 1 0,1-1 0,-1 0 0,1 0-1,0 0 1,-1 0 0,1 0 0,-1 0 0,1-1-1,-1 1 1,1-1 0,-1 1 0,1-1 0,-1 0-1,0 0 1,1 0 0,-1-1 0,0 1 0,0 0 0,0-1-1,0 0 1,0 1 0,0-1 0,0 0 0,-1 0-1,1 0 1,1-2 0,1-2 8,1 1 1,-1-1-1,-1 0 1,1 0-1,-1 0 1,0 0-1,0 0 1,-1-1-1,0 1 1,2-12-1,-2-2 243,-1 1 0,0-1 0,-6-39 0,5 53-24,-2-1 1,1 1-1,-1-1 0,0 1 0,0 0 1,-1-1-1,1 1 0,-1 1 1,-1-1-1,1 0 0,-1 1 1,0 0-1,0 0 0,-1 0 1,-7-6-1,8 7-262,0 1-1,0 0 1,-1 1-1,1-1 1,-1 1-1,0 0 1,0 0-1,0 0 1,0 1 0,0-1-1,0 1 1,0 0-1,0 1 1,0-1-1,-1 1 1,1 0-1,-7 2 1,11-2-48,-4 0-466,1 1 0,0 0-1,-1 0 1,1 0 0,0 1 0,-1-1 0,1 1 0,0 0 0,0 0 0,1 1 0,-1-1 0,0 1 0,-6 6 0,-11 7-3444,-1 2 1021</inkml:trace>
</inkml:ink>
</file>

<file path=ppt/ink/ink18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35:39.731"/>
    </inkml:context>
    <inkml:brush xml:id="br0">
      <inkml:brushProperty name="width" value="0.05" units="cm"/>
      <inkml:brushProperty name="height" value="0.05" units="cm"/>
    </inkml:brush>
  </inkml:definitions>
  <inkml:trace contextRef="#ctx0" brushRef="#br0">53 1 256,'-19'0'12531,"14"0"-12250,3 0 803,1 0 1,-1-1-1,1 1 1,-1 0-1,0 0 1,1 1 0,-1-1-1,1 0 1,-1 0-1,1 1 1,-1-1-1,1 1 1,-1 0-1,1-1 1,-1 1 0,-2 2 1261</inkml:trace>
</inkml:ink>
</file>

<file path=ppt/ink/ink18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35:40.066"/>
    </inkml:context>
    <inkml:brush xml:id="br0">
      <inkml:brushProperty name="width" value="0.05" units="cm"/>
      <inkml:brushProperty name="height" value="0.05" units="cm"/>
    </inkml:brush>
  </inkml:definitions>
  <inkml:trace contextRef="#ctx0" brushRef="#br0">1 0 32767,'85'10'0,"6"0"0,15-8 0,-53 1 0,0-2 0,0-3 0,80-14 0,-74 8 0,-50 8 0</inkml:trace>
</inkml:ink>
</file>

<file path=ppt/ink/ink18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35:40.411"/>
    </inkml:context>
    <inkml:brush xml:id="br0">
      <inkml:brushProperty name="width" value="0.05" units="cm"/>
      <inkml:brushProperty name="height" value="0.05" units="cm"/>
    </inkml:brush>
  </inkml:definitions>
  <inkml:trace contextRef="#ctx0" brushRef="#br0">396 0 32767,'-27'17'0,"11"10"0,-4 10 0,-13 0 0,0 0 0,0 10 0,0-3 0,4 4 0,2-11 0,4 7 0,-10-7 0,10 0 0,-3-10 0,13 0 0,-4-7 0,17-3 0,-9-7 0,9-3 0</inkml:trace>
  <inkml:trace contextRef="#ctx0" brushRef="#br0" timeOffset="1">1 550 32767,'0'-20'-2017,"9"3"-2689,8-3-496,-4 3-145,3 0 481,1-14 800,9-2 945</inkml:trace>
</inkml:ink>
</file>

<file path=ppt/ink/ink18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35:40.749"/>
    </inkml:context>
    <inkml:brush xml:id="br0">
      <inkml:brushProperty name="width" value="0.05" units="cm"/>
      <inkml:brushProperty name="height" value="0.05" units="cm"/>
    </inkml:brush>
  </inkml:definitions>
  <inkml:trace contextRef="#ctx0" brushRef="#br0">310 9 352,'0'0'472,"0"-8"4517,-2 24-3507,0 0 0,-2 0 0,0 0 0,0 0 0,-2-1 0,0 0 0,0 0 0,-14 22 0,-5 13 1396,-189 387 7860,211-432-10738,1-1 0,0 1 0,0 0 0,0 0 0,1 0 0,-1 0 0,1 0 0,1 1 0,-1-1 0,1 7 0,8-49-4704,14-62-7461,-16 72 6997,4 0 521</inkml:trace>
</inkml:ink>
</file>

<file path=ppt/ink/ink18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36:02.742"/>
    </inkml:context>
    <inkml:brush xml:id="br0">
      <inkml:brushProperty name="width" value="0.05" units="cm"/>
      <inkml:brushProperty name="height" value="0.05" units="cm"/>
    </inkml:brush>
  </inkml:definitions>
  <inkml:trace contextRef="#ctx0" brushRef="#br0">64 119 496,'-4'-8'232,"2"-1"0,-1 1 0,1-1 0,-1-13 0,2 15 133,0 0 0,0 0 0,-1 0 1,0 0-1,-5-13 0,-1 13 385,-9 6 4813,9 2-3600,6-1-1293,3 3-474,0 1 0,-1-1 0,1 0 0,-1 1 0,0-1 1,0 1-1,0-1 0,-2 7 0,1 10 405,17 236 2176,-3 82-1689,1 7-700,-1-246-2798,-13-124-4777,0 20 6699,-1 1-1,0-1 1,0 1 0,0 0-1,0-1 1,0 1-1,-5-7 1,-3-18-994,6-3 124,-3-1 147</inkml:trace>
</inkml:ink>
</file>

<file path=ppt/ink/ink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1:59:15.893"/>
    </inkml:context>
    <inkml:brush xml:id="br0">
      <inkml:brushProperty name="width" value="0.05" units="cm"/>
      <inkml:brushProperty name="height" value="0.05" units="cm"/>
    </inkml:brush>
  </inkml:definitions>
  <inkml:trace contextRef="#ctx0" brushRef="#br0">650 1 976,'0'0'95,"0"0"-1,1 0 0,-1 0 0,0 0 0,0 0 0,1 0 0,-1 0 0,0 0 0,0 0 0,1 0 0,-1 0 0,0 0 0,1 0 0,-1 0 0,0 0 0,0 1 0,0-1 0,1 0 1,-1 0-1,0 0 0,0 1 0,1-1 0,-1 0 0,0 0 0,0 0 0,0 1 0,0-1 0,0 0 0,1 0 0,-1 1 0,0-1 0,0 0 0,0 0 0,0 1 0,0-1 0,0 0 1,0 1-1,0-1 0,-4 16 1878,-17 23-48,15-29-949,-82 167 6106,11 3-4372,-31 69-1403,72-174-1122,-143 286-1064,163-332 86,-32 56-3317,43-78 2923,0-1 0,0 1 0,-1-1 0,-12 10 0,0-6-1971,2-8 448</inkml:trace>
</inkml:ink>
</file>

<file path=ppt/ink/ink18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36:03.075"/>
    </inkml:context>
    <inkml:brush xml:id="br0">
      <inkml:brushProperty name="width" value="0.05" units="cm"/>
      <inkml:brushProperty name="height" value="0.05" units="cm"/>
    </inkml:brush>
  </inkml:definitions>
  <inkml:trace contextRef="#ctx0" brushRef="#br0">0 55 896,'0'-53'3194,"0"52"-2242,0 4 57,0 184 3773,0 100-3887,4-218-785,18 107 1,1-3-100,-22-135-258,-2-29-231,2 0 0,-1 0 1,1 0-1,0 0 0,5 17 1,-3-20-4120,-7-19 2348,-10-6 264</inkml:trace>
</inkml:ink>
</file>

<file path=ppt/ink/ink18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36:03.487"/>
    </inkml:context>
    <inkml:brush xml:id="br0">
      <inkml:brushProperty name="width" value="0.05" units="cm"/>
      <inkml:brushProperty name="height" value="0.05" units="cm"/>
    </inkml:brush>
  </inkml:definitions>
  <inkml:trace contextRef="#ctx0" brushRef="#br0">58 322 752,'-10'0'545,"6"0"-112,0 0 0,-1 0 0,1 0 0,0 0 0,-1-1 1,1 0-1,-7-1 0,11 2-386,0-1 0,-1 1 0,1 0 1,-1-1-1,1 1 0,0 0 0,-1 0 1,1-1-1,-1 1 0,1-1 0,0 1 0,0 0 1,-1-1-1,1 1 0,0-1 0,0 1 1,-1-1-1,1 1 0,0-1 0,0 1 0,0-1 1,0 1-1,0-1 0,0 1 0,0-1 1,0 0-1,11-22 73,10 0-478,2 2 0,0 0-1,1 1 1,1 1 0,43-23-1,-45 30 0,0 1-1,1 1 1,0 2-1,1 0 1,-1 2 0,2 0-1,-1 2 1,0 0-1,1 2 1,31 1-1,-51 1 415,0 1 1,0-1-1,-1 1 0,1-1 0,0 2 0,-1-1 0,1 1 0,0 0 0,-1 0 0,0 0 0,0 1 1,1-1-1,-1 2 0,-1-1 0,9 7 0,-8-5 104,1 2-1,-1-1 1,-1 0-1,1 1 1,-1 0 0,0 0-1,0 0 1,-1 1 0,0-1-1,2 10 1,2 15 537,-2 0-1,-1 1 1,-1-1 0,-2 49-1,-1-62-487,0-15-169,0 0 0,-1 1 1,1-1-1,-1 0 0,0 0 1,0 1-1,0-1 0,0 0 1,-1 0-1,0 0 0,-3 5 1,5-9-37,0 1 1,-1-1 0,1 1-1,0-1 1,-1 1 0,1-1-1,-1 0 1,1 1 0,-1-1-1,0 0 1,1 1 0,-1-1-1,1 0 1,-1 0-1,1 1 1,-1-1 0,0 0-1,1 0 1,-1 0 0,1 0-1,-1 0 1,0 0 0,1 0-1,-1 0 1,0 0 0,1 0-1,-1 0 1,1 0-1,-2-1 1,0 0-10,0 0-1,0-1 1,0 1 0,0-1-1,1 1 1,-1-1 0,0 0-1,1 0 1,-1 0 0,1 0-1,-1 0 1,0-3-1,-3-7-81,1-1 0,1 0 0,0 0 0,1 0 0,1 0 0,0 0 0,0 0 0,3-24 0,-2 14-93,-2-34-224,1-39-151,1 87 511,1-1 0,0 1 0,1 0 0,0 0 0,0 0 0,1 0 0,6-12 0,-8 17 35,1 0 0,0 1-1,1-1 1,-1 1 0,1-1 0,-1 1 0,1 0 0,0 0-1,0 0 1,1 0 0,5-3 0,-7 5 15,-1 0 0,1 1 0,0-1 0,0 1 0,0 0 0,-1-1 0,1 1 0,0 0 0,0 0 0,0 0-1,0 0 1,-1 1 0,1-1 0,0 0 0,0 1 0,-1-1 0,1 1 0,0 0 0,0-1 0,-1 1 0,1 0 0,-1 0 0,1 0 0,-1 0 0,1 1 0,-1-1 0,0 0 0,1 1 0,-1-1 0,2 3 0,17 24 95,0 0 0,-2 2-1,-1 0 1,21 50 0,-23-47-79,-11-24-37,10 23-229,2-1-1,26 38 1,-42-69 196,0-1-1,-1 1 1,1 0 0,0 0-1,0-1 1,0 1 0,0 0-1,0 0 1,0 0-1,0-1 1,0 1 0,0 0-1,0 0 1,0-1 0,0 1-1,0 0 1,0 0 0,1-1-1,-1 1 1,0 0 0,0 0-1,0 0 1,0-1-1,0 1 1,0 0 0,1 0-1,-1 0 1,0-1 0,0 1-1,0 0 1,0 0 0,1 0-1,-1 0 1,0 0 0,0 0-1,0-1 1,1 1-1,-1 0 1,0 0 0,0 0-1,1 0 1,-1 0 0,0 0-1,0 0 1,0 0 0,1 0-1,-1 0 1,0 0 0,0 0-1,1 0 1,-1 0-1,0 0 1,0 0 0,1 0-1,-1 0 1,0 1 0,0-1-1,0 0 1,1 0 0,-1 0-1,0 0 1,0 0 0,1 1-1,-1-19-1145</inkml:trace>
</inkml:ink>
</file>

<file path=ppt/ink/ink18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36:04.025"/>
    </inkml:context>
    <inkml:brush xml:id="br0">
      <inkml:brushProperty name="width" value="0.05" units="cm"/>
      <inkml:brushProperty name="height" value="0.05" units="cm"/>
    </inkml:brush>
  </inkml:definitions>
  <inkml:trace contextRef="#ctx0" brushRef="#br0">1 36 544,'0'0'43,"0"0"-1,0-1 0,0 1 1,0-1-1,0 1 1,0 0-1,0-1 0,0 1 1,0-1-1,0 1 1,0 0-1,1-1 0,-1 1 1,0-1-1,0 1 0,0 0 1,1-1-1,-1 1 1,0 0-1,0 0 0,1-1 1,-1 1-1,0 0 1,1 0-1,-1-1 0,0 1 1,1 0-1,-1 0 0,0 0 1,1-1-1,-1 1 1,0 0-1,1 0 0,-1 0 1,1 0-1,-1 0 1,1 0-1,0 0 31,0 0-1,-1 0 1,1 1 0,0-1-1,0 0 1,-1 1 0,1-1 0,0 1-1,-1-1 1,1 1 0,0-1-1,-1 1 1,1 0 0,-1-1-1,1 1 1,-1-1 0,1 1 0,-1 0-1,1 0 1,-1-1 0,0 1-1,1 0 1,-1 0 0,0 1-1,18 63 2177,18 132-1,-35-190-2180,34 182 687,-20-125-877,-15-61-95,7-43-1093,-1 12 1028,-2 0 0,-1-1 0,-1 1 0,-2-1 0,-3-35-1,1-9 200,1 58 90,3-42 149,-2 55-116,0 1 0,0-1 0,0 0 0,1 1 0,-1-1 0,0 0 0,1 1 0,-1-1 0,1 0 0,-1 1 0,1-1 0,0 1 0,0-1 0,0 1 0,0 0 0,0-1 0,0 1 0,0 0 0,0 0 0,1-1 0,-1 1 0,0 0 0,1 0 0,1 0 0,-2 1 32,1 0 0,-1 1 0,0-1 0,1 0 0,-1 1 1,0 0-1,0-1 0,1 1 0,-1 0 0,0 0 0,0-1 0,0 1 0,0 0 1,0 0-1,0 0 0,0 0 0,0 1 0,0-1 0,0 0 0,-1 0 0,1 0 0,0 1 1,-1-1-1,1 0 0,-1 1 0,1 2 0,13 39 779,44 165 310,-51-187-1148,-7-21-13,13 35-51,-12-33 7,-1-1 1,1 0 0,0 0 0,-1 1 0,1-1 0,0 0 0,0 0 0,0 0 0,0 0 0,0 0-1,0 0 1,0 0 0,0 0 0,1 0 0,-1 0 0,0 0 0,0-1 0,1 1 0,-1-1 0,0 1-1,1-1 1,1 1 0,-2-2-19,0 1-1,0-1 0,0 0 0,0 1 1,0-1-1,0 0 0,0 0 1,0 0-1,0 0 0,0 1 0,-1-1 1,1 0-1,0-1 0,-1 1 1,1 0-1,-1 0 0,1 0 0,-1 0 1,0 0-1,1-1 0,-1 1 1,0-2-1,7-32-853,8-225-1008,-13 85 4774,16 303 1605,-13-57-3959,3 0 0,19 78 1,-19-121-1859,22 50 0,-30-77 1252,1-1 1,-1 1-1,0 0 1,0-1-1,0 1 1,1 0-1,-1-1 1,0 1 0,1 0-1,-1-1 1,1 1-1,-1 0 1,0-1-1,1 1 1,-1-1-1,1 1 1,0-1-1,-1 1 1,1-1-1,-1 0 1,1 1-1,0-1 1,-1 0 0,1 1-1,0-1 1,-1 0-1,1 0 1,0 0-1,0 0 1,-1 1-1,1-1 1,0 0-1,0 0 1,-1 0-1,1 0 1,0-1 0,-1 1-1,1 0 1,0 0-1,0 0 1,-1-1-1,1 1 1,0 0-1,-1-1 1,1 1-1,0-1 1,20-24-2939,-10-2 1447</inkml:trace>
</inkml:ink>
</file>

<file path=ppt/ink/ink18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36:04.454"/>
    </inkml:context>
    <inkml:brush xml:id="br0">
      <inkml:brushProperty name="width" value="0.05" units="cm"/>
      <inkml:brushProperty name="height" value="0.05" units="cm"/>
    </inkml:brush>
  </inkml:definitions>
  <inkml:trace contextRef="#ctx0" brushRef="#br0">1 30 464,'0'-22'822,"0"15"237,0 12 1502,1 38-622,8 52-1,32 115-777,-12-66-1012,-27-133-148,9 49 36,-2 1 0,1 62 0,-10-115-20,-3 40 51,3-47-70,0-1 1,0 1 0,-1 0-1,1-1 1,0 1 0,0-1-1,0 1 1,0 0 0,-1-1-1,1 1 1,0-1 0,-1 1 0,1 0-1,0-1 1,-1 1 0,1-1-1,-1 1 1,1-1 0,-1 0-1,1 1 1,-1-1 0,1 1 0,-1-1-1,1 0 1,-1 1 0,1-1-1,-1 0 1,0 0 0,1 1-1,-1-1 1,0 0 0,1 0 0,-1 0-1,1 0 1,-1 0 0,0 0-1,1 0 1,-1 0 0,0 0-1,1 0 1,-1 0 0,0-1-1,1 1 1,-1 0 0,1 0 0,-1-1-1,0 1 1,1 0 0,-1-1-1,1 1 1,-1 0 0,1-1-1,-1 1 1,1-1 0,-1 1 0,1-1-1,0 1 1,-1-1 0,1 1-1,-1-2 1,-5-4-69,-1-1-1,1 0 1,0-1-1,1 0 1,-1 0-1,2 0 1,-1 0-1,1-1 1,1 1-1,-1-1 1,1 0-1,1-1 1,-3-16-1,1-5-121,2 0 0,1 0 0,4-35 0,-3 64 187,0 1 1,0-1 0,0 0 0,1 0 0,-1 0 0,1 0 0,-1 0 0,1 0 0,0 0 0,-1 0 0,1 1 0,0-1 0,0 0 0,0 1 0,1-1 0,-1 1 0,0-1-1,0 1 1,1-1 0,1-1 0,0 2 20,0-1 0,0 1 0,1 0-1,-1 0 1,0 0 0,0 1 0,0-1-1,1 0 1,-1 1 0,0 0 0,4 0 0,-5 1 23,0-1 1,0 1 0,0 0-1,0 0 1,0 0 0,0 0 0,-1 0-1,1 0 1,0 1 0,-1-1 0,1 1-1,-1-1 1,1 1 0,-1-1-1,0 1 1,0 0 0,0-1 0,0 1-1,0 0 1,1 2 0,15 42 697,-13-13-241,-1 1-1,-2-1 1,-5 57-1,4-88-567,0 0-1,-1 0 0,1 0 1,-1 0-1,0 0 1,1 0-1,-1 0 0,0 0 1,0 0-1,0-1 0,-1 1 1,1 0-1,0 0 1,-1-1-1,1 1 0,-1-1 1,1 1-1,-1-1 1,-3 2-1,5-3-1,-1 1-1,0-1 1,1 0-1,-1 1 1,0-1 0,1 0-1,-1 0 1,0 1-1,0-1 1,1 0-1,-1 0 1,0 0 0,0 0-1,0 0 1,1 0-1,-1 0 1,0 0 0,0-1-1,1 1 1,-1 0-1,0 0 1,0-1-1,1 1 1,-1 0 0,0-1-1,1 1 1,-1-1-1,1 1 1,-1-1 0,0 1-1,1-1 1,-1 1-1,1-1 1,-1 1-1,1-1 1,0 0 0,-1 1-1,1-1 1,-1 0-1,1 0 1,0 1 0,0-1-1,0 0 1,-1 1-1,1-1 1,0 0-1,0 0 1,0 0 0,0-1-1,-4-21-1564,1 0 0,-1-31 0,4 27 770</inkml:trace>
</inkml:ink>
</file>

<file path=ppt/ink/ink18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36:04.793"/>
    </inkml:context>
    <inkml:brush xml:id="br0">
      <inkml:brushProperty name="width" value="0.05" units="cm"/>
      <inkml:brushProperty name="height" value="0.05" units="cm"/>
    </inkml:brush>
  </inkml:definitions>
  <inkml:trace contextRef="#ctx0" brushRef="#br0">1 101 272,'0'0'2841,"3"18"-858,6 7-576,0 1 0,4 28 0,7 23 441,-16-64-1679,1 0 0,0-1 0,1 0 0,13 22 0,-18-32-160,0-1-1,0 1 1,0-1 0,0 0 0,1 0-1,-1 1 1,0-1 0,1 0 0,-1 0-1,0 0 1,1 0 0,0 0 0,-1-1-1,1 1 1,-1 0 0,1-1 0,0 1-1,0-1 1,1 1 0,0-2-7,-1 1 1,0-1-1,0 0 0,0 0 1,0 1-1,0-1 1,0-1-1,-1 1 0,1 0 1,0 0-1,-1-1 0,1 1 1,0-1-1,-1 1 1,0-1-1,1 1 0,-1-1 1,0 0-1,0 0 1,2-3-1,3-6-86,0-1 1,-1 0-1,0 0 1,0 0-1,-2-1 0,1 0 1,-2 1-1,0-1 0,0 0 1,-1-17-1,-1-11-504,-13-75-1,11 97 458,2 18 2,0-1 0,0 0 0,0 0 0,-1 0 1,1 0-1,0 0 0,-1 1 0,1-1 0,-1 0 0,1 0 0,-1 1 0,0-1 0,0 0 0,0 1 0,0-1 0,0 1 0,0-1 0,0 1 0,-1-1 0,1 1 0,0 0 0,-1 0 0,1 0 0,-1 0 1,1 0-1,-1 0 0,0 0 0,1 0 0,-1 0 0,0 1 0,0-1 0,-2 0 0,4 1 58,0 0 1,-1 0-1,1 1 0,0-1 0,0 0 1,-1 0-1,1 0 0,0 0 0,0 0 1,-1 0-1,1 1 0,0-1 0,0 0 1,-1 0-1,1 0 0,0 1 1,0-1-1,0 0 0,-1 0 0,1 1 1,0-1-1,0 0 0,0 1 0,0-1 1,0 0-1,0 0 0,0 1 0,-1-1 1,1 0-1,0 1 0,0-1 1,0 0-1,0 0 0,0 1 0,0-1 1,0 0-1,1 1 0,-1-1 0,0 0 1,0 1-1,0 6-1276</inkml:trace>
</inkml:ink>
</file>

<file path=ppt/ink/ink18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36:05.122"/>
    </inkml:context>
    <inkml:brush xml:id="br0">
      <inkml:brushProperty name="width" value="0.05" units="cm"/>
      <inkml:brushProperty name="height" value="0.05" units="cm"/>
    </inkml:brush>
  </inkml:definitions>
  <inkml:trace contextRef="#ctx0" brushRef="#br0">0 0 880,'2'2'125,"0"-1"0,-1 1 0,0-1 0,1 1-1,-1 0 1,0 0 0,0-1 0,0 1 0,0 0-1,0 0 1,0 0 0,0 0 0,-1 0 0,1 0-1,-1 0 1,1 3 0,2 43 1789,0-1-387,14 46-105,-14-67-1306,2-1 0,0 1 0,12 30 0,-9-3 33,-8-51-94,0-7-16,0-17-28,0-121 120,0-62-4152,11 193 1674,-3 6 1463,6-4-530</inkml:trace>
</inkml:ink>
</file>

<file path=ppt/ink/ink18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36:06.005"/>
    </inkml:context>
    <inkml:brush xml:id="br0">
      <inkml:brushProperty name="width" value="0.05" units="cm"/>
      <inkml:brushProperty name="height" value="0.05" units="cm"/>
    </inkml:brush>
  </inkml:definitions>
  <inkml:trace contextRef="#ctx0" brushRef="#br0">137 43 80,'-4'-31'1215,"4"31"-1181,0-1 0,0 1-1,0-1 1,-1 1-1,1 0 1,0-1-1,0 1 1,0-1 0,0 1-1,0-1 1,-1 1-1,1-1 1,0 1-1,0 0 1,-1-1-1,1 1 1,0-1 0,-1 1-1,1 0 1,0 0-1,-1-1 1,1 1-1,0 0 1,-1-1 0,1 1-1,-1 0 1,1 0-1,-1 0 1,1-1-1,0 1 1,-1 0 0,1 0-1,-1 0 1,1 0-1,-1 0 1,1 0-1,-1 0 1,1 0 0,-1 0-1,1 0 1,-1 0-1,1 0 1,-1 0-1,1 1 1,-1-1 0,1 0-1,0 0 1,-1 0-1,1 1 1,-1-1-1,1 0 1,0 0 0,-1 1-1,1-1 1,0 0-1,-1 1 1,1-1-1,0 1 1,-1-1 0,1 0-1,0 1 1,0-1-1,0 1 1,-1-1-1,1 1 1,-11 12 188,1 0 0,1 1 0,0 0 1,1 1-1,0-1 0,1 1 0,1 1 0,1-1 0,0 1 0,1 0 1,0 0-1,1 1 0,1-1 0,0 20 0,2-31-218,0 2 36,1-10 24,6-35 18,5 16-118,-3 5-56,0-1-1,9-30 1,3-11-34,-21 57 128,1 0 0,0-1-1,0 1 1,0 0 0,0 0 0,0 0-1,1 1 1,-1-1 0,0 0 0,1 0-1,-1 1 1,1-1 0,0 1-1,0-1 1,-1 1 0,1 0 0,0 0-1,0 0 1,0 0 0,0 0 0,3-1-1,-3 3 28,0 0-1,0 0 1,0 0-1,0 0 1,0 1 0,0-1-1,-1 1 1,1-1-1,-1 1 1,1-1-1,-1 1 1,1 0-1,-1 0 1,0 0-1,0-1 1,0 1-1,0 0 1,0 1-1,1 1 1,0 1 25,11 26 155,-2 0 1,-1 0-1,-2 1 1,6 48-1,4 6 0,4 5 362,-4 0 0,-4 2 0,3 133 0,-17-218-407,-1 1 0,0-1-1,-1 0 1,1 0 0,-1 0 0,-1 0 0,-4 9 0,7-15-125,-1 0 1,0-1-1,1 1 1,-1 0-1,0 0 1,-1 0-1,1 0 1,0-1-1,0 1 1,-1-1-1,1 1 1,-1-1-1,1 1 1,-1-1-1,0 0 1,1 0-1,-1 1 1,0-1 0,0-1-1,0 1 1,0 0-1,0 0 1,0-1-1,0 1 1,0-1-1,0 0 1,0 1-1,0-1 1,0 0-1,0 0 1,0 0-1,0-1 1,-3 0-1,-7-3-3,0-1 0,1-1 0,0 0 0,0-1 0,1 0 0,-1-1 0,1 0 0,1 0 0,0-1 0,0 0 0,1-1 0,0 0 0,0 0 0,1-1 0,1 0 0,-8-15 0,2 1-150,2-1 1,0 0-1,1-1 0,2 0 1,1 0-1,-5-39 0,9-69-772,3 76 494,-1 53 364,0-1-1,1 0 1,0 1-1,0-1 0,1 1 1,0 0-1,0-1 0,0 1 1,1 0-1,0 0 0,0 0 1,0 1-1,1-1 0,0 1 1,0 0-1,7-7 0,5-3-51,1 1-1,0 1 0,32-18 1,8-6-66,-31 26 146,-24 11 1,1-1 0,-1 0 0,1 1 0,0-1 0,-1 0 0,0-1-1,1 1 1,-1 0 0,0-1 0,1 0 0,2-3 0,18-14-257,-20 16 206,1 0 0,-1 0 1,1 0-1,-1 0 0,0 0 0,0 0 1,-1-1-1,1 0 0,-1 1 1,1-1-1,-1 0 0,0 0 0,1-6 1035,-7 22-382,1-1 0,0 1 0,0 1 0,-1 14 0,3 17-360,0-26-225,0 0 1,1 0-1,1 0 0,1 0 1,0 0-1,1 0 1,7 19-1,-9-34-103,0 0-1,1 0 1,-1 0 0,1-1-1,0 1 1,-1-1 0,1 1-1,1-1 1,-1 0 0,0 1-1,0-1 1,1 0 0,-1-1 0,1 1-1,0 0 1,-1-1 0,1 0-1,0 1 1,0-1 0,0 0-1,0 0 1,0-1 0,0 1-1,0-1 1,0 1 0,1-1-1,-1 0 1,0 0 0,0 0-1,0-1 1,0 1 0,0-1-1,0 0 1,0 0 0,0 0-1,0 0 1,0 0 0,0-1 0,-1 1-1,1-1 1,0 1 0,-1-1-1,1 0 1,-1 0 0,0-1-1,0 1 1,0 0 0,0-1-1,0 1 1,2-5 0,2-2-564,1-1 0,-2 0 0,1-1 0,-2 0 0,1 0 0,-1 0 0,-1 0 0,3-16 0,-2-5-953,-1-59 1,-3 90 1593,0-36-1057</inkml:trace>
</inkml:ink>
</file>

<file path=ppt/ink/ink18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36:06.353"/>
    </inkml:context>
    <inkml:brush xml:id="br0">
      <inkml:brushProperty name="width" value="0.05" units="cm"/>
      <inkml:brushProperty name="height" value="0.05" units="cm"/>
    </inkml:brush>
  </inkml:definitions>
  <inkml:trace contextRef="#ctx0" brushRef="#br0">3 24 144,'6'-11'-419,"1"-1"5400,-4 27-1350,-10 16-2875,5-27-696,1 1-1,-1 0 0,1-1 0,0 1 0,0 0 1,1 0-1,-1 5 0,0 20 38,0-22-105,0 1-1,1-1 1,0 1-1,0-1 1,1 1-1,0-1 0,1 1 1,-1-1-1,2 0 1,-1 0-1,1 0 0,0 0 1,1 0-1,0 0 1,9 13-1,-2-10-176,1 1 0,0-1 1,19 12-1,-22-17 156,0-1 0,-1 2 0,0-1 0,-1 1-1,1 0 1,-1 1 0,-1 0 0,1 0 0,-1 0 0,9 18 0,-15-25 52,0-1 0,0 1 0,0-1 0,0 1-1,0 0 1,0-1 0,0 1 0,0-1 0,0 1 0,0 0 0,0-1 0,0 1 0,0-1 0,-1 1 0,1-1-1,0 1 1,0-1 0,-1 1 0,1-1 0,0 1 0,-1-1 0,1 1 0,0-1 0,-1 1 0,1-1-1,-1 1 1,1-1 0,-1 0 0,1 1 0,-2-1 0,-25 12 274,-33-2-192,58-10-288,-1 0-1,1 0 0,-1-1 1,1 1-1,-1 0 0,1-1 1,-1 1-1,1-1 0,-1 0 1,1 0-1,0 0 0,-1 0 1,1-1-1,0 1 0,0 0 1,0-1-1,0 0 0,0 1 1,0-1-1,0 0 0,1 0 1,-1 0-1,1 0 0,-1 0 1,1 0-1,0-1 0,0 1 1,0 0-1,0-1 0,0 1 1,0-1-1,1 1 1,-1-1-1,1 1 0,0-1 1,0 1-1,0-4 0,0-7-982,0-6-253</inkml:trace>
</inkml:ink>
</file>

<file path=ppt/ink/ink18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36:06.741"/>
    </inkml:context>
    <inkml:brush xml:id="br0">
      <inkml:brushProperty name="width" value="0.05" units="cm"/>
      <inkml:brushProperty name="height" value="0.05" units="cm"/>
    </inkml:brush>
  </inkml:definitions>
  <inkml:trace contextRef="#ctx0" brushRef="#br0">0 118 144,'13'-8'279,"0"0"0,0-2-1,15-14 1,31-23 1232,-55 44-1288,1 1 1,-1-1-1,1 1 0,0 0 1,0 0-1,0 0 1,0 1-1,1 0 0,-1 0 1,0 0-1,6 0 0,-9 1-97,0 1-1,-1-1 0,1 1 0,0 0 0,0-1 0,0 1 0,-1 0 1,1 0-1,-1 0 0,1 0 0,0 0 0,-1 0 0,0 1 0,1-1 0,-1 0 1,0 1-1,0-1 0,1 1 0,-1-1 0,0 1 0,-1 0 0,1 0 1,0-1-1,0 1 0,-1 0 0,1 0 0,-1 0 0,0-1 0,1 4 0,5 55 1038,-5-43-920,-2 0-1,0 0 0,-1 0 0,-1 0 0,0 0 0,-1 0 0,-1 0 1,0-1-1,-2 0 0,0 0 0,0-1 0,-2 0 0,0 0 1,0-1-1,-1 0 0,-20 20 0,23-26-60,-18 18 29,25-25-221,0-1-1,-1 1 1,1-1 0,-1 0-1,1 1 1,0-1 0,-1 0 0,1 1-1,-1-1 1,1 0 0,-1 1-1,1-1 1,-1 0 0,0 0 0,1 0-1,-1 0 1,1 1 0,-1-1-1,1 0 1,-1 0 0,0 0-1,1 0 1,-1 0 0,1 0 0,-1 0-1,1-1 1,-1 1 0,0 0-1,1 0 1,-1 0 0,1-1 0,-1 1-1,1 0 1,-1 0 0,1-1-1,-1 1 1,1 0 0,0-1 0,-1 1-1,1-1 1,-1 1 0,1-1-1,0 1 1,-1 0 0,1-1 0,-1 0-1,-1-9-186,1 0 0,-1 1-1,1-1 1,1 0 0,0 0 0,3-20-1,-2-6-224,-1 20 334,1 0 0,0 1 0,1-1 0,1 0 0,0 1 0,10-27-1,-11 37 61,-1 0 44,0 0-1,1 1 0,0-1 1,0 1-1,0-1 0,1 1 1,-1 0-1,7-8 1,-7 11 24,0 0 0,0-1 0,1 1 1,-1 0-1,1 0 0,-1 0 0,1 0 0,-1 0 1,1 1-1,-1-1 0,1 1 0,0 0 1,-1 0-1,1 0 0,0 0 0,-1 0 1,1 0-1,0 1 0,-1-1 0,5 2 1,-3 1 8,1 0 0,0-1 0,-1 1 0,0 1 0,0-1 0,0 1 1,0 0-1,0-1 0,-1 2 0,0-1 0,3 5 0,23 23 31,-21-25-305,0-1 0,1 0 0,0-1 1,0 0-1,12 5 0,-16-8-625,0 0 1,1-1-1,-1 1 0,1-1 1,-1 0-1,9-1 1,-12 0-531</inkml:trace>
</inkml:ink>
</file>

<file path=ppt/ink/ink18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36:07.953"/>
    </inkml:context>
    <inkml:brush xml:id="br0">
      <inkml:brushProperty name="width" value="0.05" units="cm"/>
      <inkml:brushProperty name="height" value="0.05" units="cm"/>
    </inkml:brush>
  </inkml:definitions>
  <inkml:trace contextRef="#ctx0" brushRef="#br0">25 111 128,'0'-1'136,"0"0"-1,0 0 1,0 0-1,0 0 1,0 0-1,0-1 1,0 1 0,0 0-1,0 0 1,1 0-1,-1 0 1,0 0-1,1 0 1,-1 0-1,1 0 1,-1 0 0,1 0-1,0 0 1,-1 0-1,1 0 1,0 0-1,1-1 1,24 0 2375,-10 2-2388,62 0 2793,-77 1-2873,0-1 1,-1 0-1,1 1 0,0-1 0,0 1 1,-1-1-1,1 1 0,-1-1 1,1 1-1,0-1 0,-1 1 0,1-1 1,-1 1-1,1 0 0,-1-1 1,1 1-1,-1 0 0,0-1 0,1 1 1,-1 0-1,0 0 0,0 0 1,0-1-1,1 1 0,-1 0 1,0 0-1,0 0 0,0-1 0,0 1 1,0 0-1,0 0 0,-1 0 1,1-1-1,0 1 0,0 0 0,0 0 1,-1-1-1,1 1 0,0 0 1,-2 1-1,2 1 50,-1 0 1,0 1 0,0-1-1,-1 0 1,1 0-1,-1 0 1,1 0-1,-1 0 1,-3 3 0,0-1 32,0 0 0,-1 0 0,0-1 1,0 0-1,0 0 0,0-1 1,-1 0-1,1 0 0,-1 0 0,1-1 1,-1 0-1,0 0 0,0-1 1,0 1-1,-1-2 0,1 1 0,-12-1 1,18 0-115,0-1 1,0 1 0,0 0 0,1 0 0,-1 0-1,0-1 1,0 1 0,1 0 0,-1-1 0,0 1-1,1-1 1,-1 1 0,0-1 0,1 1 0,-1-1 0,1 0-1,-1 1 1,1-1 0,-1 1 0,1-1 0,-1 0-1,1 0 1,0 1 0,-1-1 0,1 0 0,0 0-1,0 1 1,0-1 0,-1-1 0,0-37 22,1 33-35,1 1 1,-1-1-1,2 0 1,-1 1-1,0 0 0,1-1 1,0 1-1,1 0 1,-1 0-1,1 0 0,6-9 1,8-3 8,30-22 22,-45 38-18,0-1-1,1 1 1,-1 0-1,0 0 1,1 0-1,-1 0 0,1 1 1,-1-1-1,1 0 1,0 1-1,-1 0 0,1 0 1,0 0-1,-1 0 1,1 0-1,0 0 1,-1 1-1,1-1 0,-1 1 1,4 1-1,-5-1-4,1 0 0,-1 0-1,0 1 1,1-1-1,-1 0 1,0 1 0,0-1-1,0 1 1,0 0 0,0-1-1,0 1 1,0 0 0,0 0-1,-1-1 1,1 1-1,-1 0 1,1 0 0,-1 0-1,0 0 1,0 0 0,0 3-1,0 53 3,-1-37-6,1-16 26,0 0 0,-1 0 0,1 0 1,-1-1-1,0 1 0,0 0 0,-1-1 1,1 1-1,-1 0 0,0-1 0,-3 6 1,3-8-8,1 0 0,-1 1 0,0-1 0,0 0 0,0-1 1,0 1-1,-1 0 0,1-1 0,0 1 0,-1-1 0,1 0 1,-1 1-1,1-1 0,-1 0 0,0-1 0,0 1 0,1 0 1,-1-1-1,0 0 0,0 1 0,-4-1 0,6 0-13,-1 0 0,1-1 0,0 1 0,-1 0 0,1 0 0,0-1 0,0 1 0,-1 0 0,1-1 0,0 0 0,0 1 0,-1-1 0,1 0 0,0 1 1,0-1-1,0 0 0,0 0 0,0 0 0,0 0 0,0 0 0,1 0 0,-1 0 0,0 0 0,0 0 0,0-2 0,-1-2-3,1 1 0,0 0 1,-1-1-1,2 1 1,-1-1-1,0 1 0,1-1 1,0-4-1,1-6-12,0 0 0,1 1 0,1-1 0,5-18 0,-8 33 3,0-1 0,1 0 0,-1 0 1,0 0-1,0 1 0,1-1 0,-1 0 1,0 0-1,1 0 0,-1 1 0,1-1 1,-1 0-1,1 1 0,-1-1 1,1 0-1,-1 1 0,1-1 0,0 1 1,-1-1-1,1 1 0,0-1 0,-1 1 1,1 0-1,0-1 0,0 1 0,0 0 1,-1 0-1,1-1 0,0 1 0,0 0 1,0 0-1,0 0 0,-1 0 0,1 0 1,0 0-1,0 0 0,0 0 1,0 0-1,-1 1 0,1-1 0,0 0 1,0 0-1,0 1 0,-1-1 0,1 0 1,0 1-1,-1-1 0,1 1 0,0-1 1,-1 1-1,1 0 0,0-1 0,-1 1 1,1-1-1,-1 1 0,1 0 1,-1 0-1,0-1 0,1 1 0,-1 0 1,0 0-1,1-1 0,-1 1 0,0 0 1,1 1-1,-1 24-169,0-14-653,0 0 1,0 0-1,-4 20 0,3-27 249,-1 0 0,1 0 0,-1-1-1,0 1 1,0-1 0,-1 0 0,0 1-1,1-1 1,-1 0 0,0-1 0,-1 1-1,-4 4 1,-8 4-1458</inkml:trace>
</inkml:ink>
</file>

<file path=ppt/ink/ink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1:59:16.227"/>
    </inkml:context>
    <inkml:brush xml:id="br0">
      <inkml:brushProperty name="width" value="0.05" units="cm"/>
      <inkml:brushProperty name="height" value="0.05" units="cm"/>
    </inkml:brush>
  </inkml:definitions>
  <inkml:trace contextRef="#ctx0" brushRef="#br0">1 289 736,'16'-13'962,"2"-1"-1,-1 2 0,2 1 1,0 0-1,0 1 0,1 1 1,0 1-1,31-9 1,33-14 59,-6-5-1401,-37 16-1468,72-24 0,-57 22 200,-46 17 1285,1 0-1,0 1 1,-1 0 0,2 1-1,-1 0 1,0 0-1,0 1 1,1 1-1,-1 0 1,23 1-1,-33 1 362,1-1 0,0 0 0,-1 1 0,1-1 0,-1 1 0,1 0 0,-1-1 0,1 1 0,-1 0 0,0 0 0,1 0 0,-1 0 0,0 0 0,0 0-1,1 1 1,-1-1 0,0 0 0,0 0 0,0 1 0,1 2 0,0 0 68,-1 1 0,1-1 0,-1 1-1,0-1 1,0 1 0,0-1 0,0 8 0,-1 3 260,0 0 1,-1 0-1,-1 0 1,-4 16-1,-40 126 2893,32-118-2071,1 0-1,2 0 0,3 2 1,0-1-1,-2 59 0,10-95-1088,0-1-1,0 1 0,0 0 1,1 0-1,0 0 1,-1 0-1,1-1 1,1 1-1,-1 0 0,0-1 1,1 1-1,0-1 1,0 0-1,0 1 0,0-1 1,0 0-1,1 0 1,4 4-1,-4-5-61,-1-1-1,1 1 1,0-1-1,-1 0 1,1 0-1,0 0 1,0 0-1,0 0 1,0-1-1,0 0 1,0 1-1,0-1 1,0 0-1,0 0 1,0 0-1,0-1 1,0 1-1,0-1 1,0 0-1,0 0 1,0 0-1,0 0 1,-1 0-1,1-1 1,3-1-1,21-14-306,-1-1-1,0-1 0,-1-1 1,-1-2-1,-1 0 0,-1-2 1,-1 0-1,29-44 0,-39 50 233,-1 0 0,-1-1 0,-1 0-1,0-1 1,-2 1 0,0-2 0,-1 1-1,-1 0 1,-1-1 0,-1 0 0,0-27-1,-2 42 102,0 0 0,-1 0 0,1 1 0,-1-1 0,0 1-1,-1-1 1,1 1 0,-1-1 0,0 1 0,-1 0 0,1 0 0,-1 0 0,-6-9-1,6 11-80,0 0-1,0 0 1,0 0-1,-1 0 1,1 1-1,-1-1 1,0 1-1,1 0 0,-1 0 1,0 1-1,0-1 1,0 1-1,-1-1 1,1 1-1,0 1 1,0-1-1,-1 1 1,-7-1-1,-73 3-1747,37 3-969</inkml:trace>
</inkml:ink>
</file>

<file path=ppt/ink/ink18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36:08.700"/>
    </inkml:context>
    <inkml:brush xml:id="br0">
      <inkml:brushProperty name="width" value="0.05" units="cm"/>
      <inkml:brushProperty name="height" value="0.05" units="cm"/>
    </inkml:brush>
  </inkml:definitions>
  <inkml:trace contextRef="#ctx0" brushRef="#br0">0 1 960,'0'0'2906,"0"3"-1591,1 25 1489,1 0-1,7 33 1,36 117 3184,-11-55-3070,68 361 1367,-90-409-4293,2 7-3098,-10-70-4874,-11-26 2821,-29-54 189,-16-44 1635,23 48 2247</inkml:trace>
</inkml:ink>
</file>

<file path=ppt/ink/ink18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36:09.067"/>
    </inkml:context>
    <inkml:brush xml:id="br0">
      <inkml:brushProperty name="width" value="0.05" units="cm"/>
      <inkml:brushProperty name="height" value="0.05" units="cm"/>
    </inkml:brush>
  </inkml:definitions>
  <inkml:trace contextRef="#ctx0" brushRef="#br0">1 182 624,'0'-13'227,"0"0"-1,1 0 1,1 0 0,0 0-1,0 1 1,9-24-1,-9 32-90,-1 0-1,1 0 0,1 0 1,-1 0-1,1 0 0,-1 0 1,1 1-1,0-1 0,0 1 0,1 0 1,-1 0-1,1 0 0,-1 0 1,1 1-1,0 0 0,0-1 1,0 1-1,0 1 0,1-1 1,-1 0-1,0 1 0,9-1 0,-6 1 119,-1 1 0,1 0 0,0 0 0,-1 0-1,1 1 1,0 0 0,-1 0 0,1 1-1,-1 0 1,0 0 0,0 1 0,1 0-1,-2 0 1,1 0 0,0 0 0,0 1-1,-1 0 1,0 0 0,0 1 0,0-1 0,-1 1-1,1 0 1,-1 1 0,0-1 0,-1 1-1,6 9 1,-1-1 155,-1 1 1,0 1-1,-1-1 0,-1 1 0,0 0 0,-1 0 1,-1 1-1,-1-1 0,1 29 0,-1-3 468,-1-31-734,0 1 0,-1-1 0,0 1 1,0-1-1,-1 1 0,-1-1 0,0 1 0,-1-1 1,0 0-1,-7 17 0,5-19-99,-2 5-185,-1-1-1,-1 1 1,0-1 0,-14 15-1,22-26-103,-1-1-1,1 1 1,-1 0-1,0 0 1,1-1 0,-1 1-1,0-1 1,0 0-1,0 0 1,0 1 0,-1-1-1,1-1 1,0 1-1,0 0 1,-1 0-1,1-1 1,0 1 0,-1-1-1,1 0 1,0 0-1,-1 0 1,1 0 0,0 0-1,-1 0 1,1-1-1,0 1 1,-1-1 0,1 1-1,0-1 1,0 0-1,-1 0 1,1 0-1,0 0 1,0-1 0,0 1-1,-3-3 1,4 3 62,1 0 1,-1 0 0,0 0-1,1 0 1,-1 0 0,0 0 0,1-1-1,0 1 1,-1 0 0,1 0-1,0 0 1,-1-1 0,1 1-1,0 0 1,0 0 0,0-1-1,0 1 1,0 0 0,0 0-1,0-1 1,1-1 0,0-4-545,-1-23-1141</inkml:trace>
</inkml:ink>
</file>

<file path=ppt/ink/ink18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36:09.533"/>
    </inkml:context>
    <inkml:brush xml:id="br0">
      <inkml:brushProperty name="width" value="0.05" units="cm"/>
      <inkml:brushProperty name="height" value="0.05" units="cm"/>
    </inkml:brush>
  </inkml:definitions>
  <inkml:trace contextRef="#ctx0" brushRef="#br0">1 146 320,'16'-4'1905,"-9"3"516,2 16-1609,40 107 3563,-29-66-3174,14 75 0,-33-128-1160,0 6 193,1 1-1,0-1 0,1 0 0,0 0 1,0 0-1,1 0 0,9 15 0,-12-22 733,1-6-928,0 1 0,0 0 0,-1 0-1,1-1 1,-1 1 0,0 0 0,0-1 0,0 0-1,0 1 1,-1-1 0,1-4 0,2-103 115,-3 74-962,8-72 0,-3 79-523,1-1 1,1 1-1,2 1 0,2 0 1,14-30-1,-23 55 1141,0 1 0,1-1 0,0 1 1,-1 0-1,1 0 0,0 0 0,1 0 0,-1 1 1,0-1-1,1 1 0,0 0 0,-1 0 1,1 0-1,0 0 0,0 1 0,0 0 0,5-2 1,-7 3 161,-1 0 0,1-1 0,0 1 0,-1 0 0,1 0 0,0 0 0,-1 0 0,1 0 0,0 1 0,-1-1 1,1 0-1,0 1 0,-1-1 0,1 1 0,-1 0 0,1 0 0,-1-1 0,1 1 0,-1 0 0,1 0 0,-1 0 0,0 0 0,0 1 1,1-1-1,-1 0 0,0 0 0,0 1 0,0-1 0,-1 1 0,1-1 0,0 1 0,0-1 0,-1 1 0,1-1 0,-1 1 1,1 0-1,-1-1 0,0 1 0,0 0 0,1-1 0,-1 1 0,0 0 0,-1-1 0,1 4 0,-2 61 179,0-29 530,2 1-1,5 40 0,-5-74-559,0-1 0,1 0 0,-1 0 1,1 0-1,0 0 0,0 0 0,0 1 0,1-2 0,-1 1 1,0 0-1,1 0 0,0 0 0,0-1 0,0 1 1,0-1-1,0 1 0,1-1 0,-1 0 0,5 3 0,-1-2 248,-1-1 0,1 0-1,0 0 1,0-1 0,0 0-1,0 0 1,0 0 0,0 0-1,10-2 1,-5 2-10,0-1 0,0-1-1,0 0 1,0-1 0,13-3 0,-19 3-340,0 0 1,0 0-1,0-1 1,-1 0-1,1 0 1,-1 0 0,1-1-1,-1 1 1,0-1-1,0 0 1,6-9-1,-3 4-132,0-1 0,-1 0 0,0 0-1,-1 0 1,1-1 0,-2 0 0,0 0 0,5-20 0,-8 26 99,0 0 0,0-1 1,-1 1-1,0 0 1,0-1-1,0 1 0,0-1 1,-1 1-1,0 0 1,0-1-1,-1 1 1,1 0-1,-1 0 0,0 0 1,0 0-1,-1 0 1,0 0-1,1 1 0,-2-1 1,-5-6-1,8 10 66,-1 0-1,1 0 0,0 0 0,-1 0 1,1 0-1,-1 0 0,1 1 1,-1-1-1,1 1 0,-1-1 1,0 1-1,1-1 0,-1 1 1,0 0-1,1 0 0,-1 0 1,0 0-1,1 0 0,-1 0 0,0 1 1,1-1-1,-1 0 0,1 1 1,-1-1-1,1 1 0,-1 0 1,1-1-1,-1 1 0,1 0 1,-1 0-1,1 0 0,0 0 0,-1 0 1,1 0-1,-1 2 0,-4 2 185,1 0-1,0 1 1,0 0-1,0 0 1,1 0-1,-6 10 0,3-1 85,0 0 0,2 1 0,-1 0-1,2 0 1,0 0 0,-1 22-1,0 98 122,5-106-352,0-28-119,-1 0 0,1 0 0,0 0 0,0 0 0,0 0 0,0 0-1,0 0 1,1 0 0,-1 0 0,1 0 0,-1 0 0,1 0 0,0-1 0,-1 1 0,1 0 0,0 0-1,0-1 1,0 1 0,1 0 0,-1-1 0,0 1 0,1-1 0,-1 0 0,0 1 0,1-1 0,0 0 0,-1 0-1,1 0 1,0 0 0,0 0 0,-1 0 0,1 0 0,0-1 0,0 1 0,0-1 0,0 1 0,0-1 0,0 0-1,0 0 1,0 0 0,0 0 0,2 0 0,1-1-396,0 0 0,0 0 0,0-1 0,0 1 0,-1-1 0,1 0 0,0-1 0,-1 1 0,0-1 0,1 0 0,-1 0 0,0 0 0,-1 0 0,1-1 0,5-7 0,10-17-2638,22-50-1,-27 51 2074,2-2-569</inkml:trace>
</inkml:ink>
</file>

<file path=ppt/ink/ink18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36:10.331"/>
    </inkml:context>
    <inkml:brush xml:id="br0">
      <inkml:brushProperty name="width" value="0.05" units="cm"/>
      <inkml:brushProperty name="height" value="0.05" units="cm"/>
    </inkml:brush>
  </inkml:definitions>
  <inkml:trace contextRef="#ctx0" brushRef="#br0">7 80 144,'2'-1'191,"-1"0"1,0-1-1,-1 1 0,1 0 0,0-1 0,0 1 1,0-1-1,-1 1 0,1-1 0,-1 1 1,1-1-1,-1 1 0,0-1 0,1 1 1,-1-1-1,0 0 0,0 1 0,0-1 0,-1-7 6015,1 14-4802,-16 170 3907,15-166-5271,2-1 0,-1 0 0,1 1 0,0-1 0,0 0 1,1 0-1,4 13 0,-4-19-40,-1 0 0,0 1 1,1-1-1,-1 0 1,1 0-1,0 0 0,0 0 1,0 0-1,0 0 0,0-1 1,0 1-1,0-1 1,0 1-1,1-1 0,-1 0 1,1 0-1,-1 0 1,1 0-1,-1 0 0,1-1 1,-1 1-1,1-1 1,0 1-1,-1-1 0,1 0 1,3-1-1,0 2-176,0-1 1,-1 0-1,1 0 0,0-1 0,-1 0 0,1 0 1,-1 0-1,1-1 0,-1 0 0,0 0 0,0 0 1,0 0-1,0-1 0,0 0 0,0 0 0,-1 0 1,1-1-1,4-4 0,3-7-1191,-5 7 496,1-1 0,-2 0 0,1-1 0,-1 0 0,-1 0 0,0 0 0,4-11 0,37-149-1036,-42 146 3595,-4 21 385,3 8-5,1 6-825,0 1 125,0 1 0,-1 0 0,0 0 0,1 26 0,-3-22-544,1 0 0,8 30-1,13 27 44,-14-46-706</inkml:trace>
</inkml:ink>
</file>

<file path=ppt/ink/ink18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36:10.666"/>
    </inkml:context>
    <inkml:brush xml:id="br0">
      <inkml:brushProperty name="width" value="0.05" units="cm"/>
      <inkml:brushProperty name="height" value="0.05" units="cm"/>
    </inkml:brush>
  </inkml:definitions>
  <inkml:trace contextRef="#ctx0" brushRef="#br0">0 1036 4562,'162'-321'-2091,"-136"260"1726,-3 0 0,-3-1 0,20-99 0,-34 119 252,2-80 0,-8 103 291,-1 1 0,0-1 0,-1 1 0,-2 0-1,0 0 1,-10-30 0,9 27 358,5 20-492,0-1 0,0 1 1,0-1-1,0 1 0,-1-1 0,1 1 1,0 0-1,-1-1 0,1 1 1,-1-1-1,1 1 0,-1 0 0,0-1 1,0 1-1,0 0 0,1 0 0,-1 0 1,-1-2-1,14 3-1229,-1 0 148</inkml:trace>
  <inkml:trace contextRef="#ctx0" brushRef="#br0" timeOffset="1">491 38 128,'0'10'128,"7"-10"0,-7 16 32,0-5-208</inkml:trace>
</inkml:ink>
</file>

<file path=ppt/ink/ink18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36:11.164"/>
    </inkml:context>
    <inkml:brush xml:id="br0">
      <inkml:brushProperty name="width" value="0.05" units="cm"/>
      <inkml:brushProperty name="height" value="0.05" units="cm"/>
    </inkml:brush>
  </inkml:definitions>
  <inkml:trace contextRef="#ctx0" brushRef="#br0">69 123 320,'-26'1'4597,"22"3"-4198,1 0 1,-1 0-1,1 0 0,0 1 0,0-1 1,0 1-1,1-1 0,-1 1 1,1 0-1,0 0 0,0 0 1,1 0-1,0 0 0,0 1 1,-1 9-1,0 0 122,1-1 0,0 0 1,1 0-1,1 0 0,3 20 0,-3-31-500,-1 0 0,1 1 0,0-1 0,1 0-1,-1 0 1,1 0 0,-1 0 0,1 0 0,0 0 0,0-1 0,0 1-1,0-1 1,1 1 0,-1-1 0,1 0 0,0 0 0,-1 0-1,1 0 1,0 0 0,0 0 0,0-1 0,6 2 0,-2-1-47,0 0 1,0 0-1,1-1 1,-1-1-1,1 1 0,-1-1 1,0 0-1,1-1 1,8-1-1,-12 1-38,-1-1 0,0 1 0,0-1 0,1 1 0,-1-1 0,-1 0 0,1 0 0,0 0 0,0-1 0,-1 1 0,1-1 0,-1 1 0,0-1 0,0 0-1,0 0 1,0 0 0,0 0 0,-1 0 0,1 0 0,1-6 0,1-3-95,0 1 0,-1-1 0,0 0 1,2-20-1,-3-111-92,-3 87 390,1 54-85,0 0 1,0 0-1,0 0 1,-1 0-1,1 0 1,-1 1-1,1-1 1,-1 0-1,0 0 1,1 1 0,-1-1-1,0 0 1,0 1-1,0-1 1,0 1-1,0-1 1,-1 1-1,1 0 1,0-1-1,-1 1 1,1 0-1,-1 0 1,1 0-1,-1 0 1,0 0 0,1 0-1,-1 1 1,0-1-1,1 0 1,-1 1-1,0 0 1,0-1-1,0 1 1,0 0-1,1 0 1,-1 0-1,0 0 1,0 0-1,0 0 1,0 0 0,1 1-1,-1-1 1,0 1-1,0-1 1,0 1-1,1 0 1,-1 0-1,1 0 1,-1 0-1,0 0 1,1 0-1,-1 0 1,1 0-1,0 1 1,0-1 0,-1 0-1,1 1 1,-2 2-1,-42 46 18,14-17-2933,24-27 1411,6-5 628,-2 0-117</inkml:trace>
</inkml:ink>
</file>

<file path=ppt/ink/ink18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38:56.820"/>
    </inkml:context>
    <inkml:brush xml:id="br0">
      <inkml:brushProperty name="width" value="0.05" units="cm"/>
      <inkml:brushProperty name="height" value="0.05" units="cm"/>
    </inkml:brush>
  </inkml:definitions>
  <inkml:trace contextRef="#ctx0" brushRef="#br0">1759 1 64,'0'0'542,"0"0"-527,0 1 0,1-1 0,-1 1 0,0-1 0,0 1-1,0-1 1,0 0 0,0 1 0,0-1 0,0 1 0,0-1 0,0 1 0,0-1 0,0 1 0,-1-1 0,1 1 0,0-1 0,0 0 0,0 1 0,0-1 0,-1 1 0,1-1 0,0 0 0,-1 1 0,1 0 0,-1-1 47,0 0 0,0 0-1,0 0 1,0 0 0,0 0 0,1 1 0,-1-1-1,0 0 1,0 1 0,0-1 0,1 0 0,-1 1-1,0-1 1,0 1 0,1-1 0,-1 1 0,0 0-1,1-1 1,-1 1 0,1 0 0,-1-1-1,1 1 1,-1 0 0,1-1 0,-1 1 0,1 0-1,0 0 1,-1 0 0,1 1 0,0-1-32,0 0 1,-1 0 0,1-1 0,0 1-1,0 0 1,-1-1 0,1 1-1,-1 0 1,1-1 0,0 1-1,-1 0 1,1-1 0,-1 1 0,0-1-1,1 1 1,-1-1 0,1 1-1,-1-1 1,0 1 0,1-1-1,-1 1 1,0-1 0,1 0 0,-1 0-1,0 1 1,0-1 0,1 0-1,-1 0 1,-1 0 0,-1 1 60,1-1 0,-1 1 0,1 0 0,-1 0 0,1 0 0,0 0 0,-1 0 0,1 1 0,0-1 0,0 1 0,0-1 0,-3 3 0,-4 3 113,4-4-96,1 0-1,-1-1 1,0 0-1,0 0 1,-1 0-1,1 0 1,0-1-1,0 0 1,-1 0-1,1 0 1,-1-1-1,-9 0 1,3 1 175,-1 0 1,0 1-1,1 1 0,-1 0 1,-23 10-1,-24 6 770,-53 13 215,78-20-501,0-2 1,-45 7-1,68-14-388,1-1 1,-1 2-1,-18 7 1,8-2 260,-60 38 1289,-61 6 34,104-40-1669,28-10-201,10-3-83,0 0-1,0 0 1,0 0 0,0 0-1,0 1 1,0-1 0,0 0 0,0 0-1,0 1 1,0-1 0,0 0 0,0 1-1,1-1 1,-1 1 0,0-1-1,0 1 1,0 0 0,1-1 0,-1 1-1,0 0 1,1-1 0,-1 1-1,0 0 1,1 0 0,-1 0 0,1-1-1,-1 1 1,1 0 0,0 0 0,-1 0-1,1 0 1,0 1 0,-40-2 91,35 0-79,1 1 1,-1 0-1,0 0 1,0 0-1,0 1 0,-8 3 1,8-3 9,-1 1 1,1-1-1,-1-1 1,0 1-1,1-1 0,-1 0 1,-7 0-1,-20-2 64,-49 2-10,76-1-89,-1 1 0,1 0 0,-1 0 0,1 1 0,-1-1 0,1 2 0,0-1 0,0 1 0,-8 4 0,6 0-3,7-6 6,0 0 0,0 0 0,0 0 0,-1 0-1,1 0 1,0 0 0,0-1 0,0 1 0,0-1 0,-1 1 0,1 0 0,0-1 0,-1 0 0,1 1 0,0-1-1,-1 0 1,-2 0 0,-12 6-64,10-5-4485,-4-16 393,-2 5 1515,11 9 2544,1 1-1,-1 0 1,1 0-1,-1 0 1,1-1-1,-1 1 1,1 0-1,0-1 1,-1 1-1,1 0 1,-1-1-1,1 1 1,0 0-1,-1-1 1,1 1-1,0-1 1,-1 1-1,1-1 1,0 1-1,0-1 1,-1 1-1,1-1 1,0 1-1,0-1 1,0 0-1,0-1-203,-1 0-1,1 0 1,0-1-1,-1 1 1,0 0-1,1 0 0,-1 1 1,0-1-1,0 0 1,0 0-1,-2-2 1,2 2 202,0 0 0,0 0 0,0 0 0,0 0 0,0 0 1,0 0-1,0 0 0,1 0 0,-1-1 0,1 1 0,-1-3 0,1-199 2837,0 204-2663,0-1 1,0 0 0,0 1-1,0-1 1,0 1 0,0-1-1,-1 0 1,1 1 0,0-1-1,-1 1 1,1-1-1,0 1 1,-1-1 0,1 1-1,-1-1 1,1 1 0,0-1-1,-1 1 1,1-1 0,-1 1-1,1 0 1,-1-1 0,0 1-1,1 0 1,-1 0 0,1-1-1,-1 1 1,0 0 0,1 0-1,-1 0 1,1 0 0,-2 0-1,-23-1 2076,19 2-2175,3-1 81,0 0 0,-1 1 0,1 0 0,0-1 0,-1 1 0,1 1 0,0-1 0,0 0 0,0 1 0,0 0 0,0-1 0,0 1 0,0 0 0,1 1 0,-1-1 0,1 0 0,-1 1 0,1 0 0,0-1 0,-3 7 0,-28 24 157,-144 109 643,130-122-604,45-18-71,87-12 28,0 1 49,-52 6-122,0-1 0,50-13 0,-61 11 190,0 2-1,0 0 1,1 1-1,38 0 1,-71 0-795,8 2 77,1 0 1,0 0-1,0 1 1,0-1-1,0 0 1,0 0-1,0 0 1,0 0-1,0-1 1,0 1-1,0 0 1,0 0-1,1 0 1,-1-1-1,0 1 1,1 0-1,-1-1 1,1 1-1,0-1 1,-1 1-1,1 0 1,0-4-1,0-6-1530</inkml:trace>
</inkml:ink>
</file>

<file path=ppt/ink/ink18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38:58.437"/>
    </inkml:context>
    <inkml:brush xml:id="br0">
      <inkml:brushProperty name="width" value="0.05" units="cm"/>
      <inkml:brushProperty name="height" value="0.05" units="cm"/>
    </inkml:brush>
  </inkml:definitions>
  <inkml:trace contextRef="#ctx0" brushRef="#br0">1409 76 96,'-19'0'528,"14"0"-482,1-1-1,-1 0 0,0 0 0,1 0 0,-1-1 1,1 0-1,-1 0 0,1 0 0,-7-5 0,-30-11 218,-1 13 134,-1 1 1,1 2-1,-50 5 0,8-1 77,-8-4 207,24 1 70,-110 10-1,170-7-717,1 0 0,0 0 0,0 0 0,0 1 0,0 0 0,-10 6 0,11-5 9,0-1 1,-1 0-1,1 0 0,-1-1 1,-12 4-1,10-4 17,1 1 0,0 1 0,0-1-1,0 1 1,1 1 0,-1-1 0,1 1-1,0 0 1,-7 8 0,-15 9 63,-95 81 577,121-101-665,-1 1 1,1 0-1,0 0 0,0 0 0,0 0 0,0 1 1,-3 5-1,-15 16 156,-20 18-23,-21 18 93,50-49-130,1 0 1,0 1-1,-16 24 0,24-33-117,-11 34 185,6-14-111,-35 76 223,40-94-275,1 1-1,-1 0 1,1-1 0,1 1 0,-1 0 0,0 10 0,-3 12 81,3-13-42,0 0 1,1 1-1,0-1 1,3 33-1,1 1 87,-3-42-139,1-1-1,0 1 0,1 0 0,0-1 1,0 1-1,0-1 0,1 0 0,5 9 0,36 58 238,-24-43-148,-12-16-53,2-1 0,0 0 1,1-1-1,0 0 0,1 0 1,0-1-1,1-1 0,0 0 0,1-1 1,0 0-1,0-1 0,1-1 1,25 10-1,-25-11-11,19 8 132,1-1 0,0-1 0,53 10 0,7 3 581,-75-19-650,0 0 0,1-2 1,0 0-1,0-2 1,29 2-1,8-5 75,60 1 171,0-4-1,162-27 0,-179 16-297,39-9 84,144-52 216,-252 63-277,1-1 0,-2-1 0,34-21 0,-26 13-56,100-62 245,-90 56 209,69-54 1,-50 34 138,-32 23-344,2-2 437,58-30 0,-84 51-558,0 0 0,-1-1 0,1 0 0,-1-1 0,-1 0 0,0 0 0,0-1 1,0-1-1,-1 1 0,-1-2 0,0 1 0,0-1 0,10-20 0,-16 24-76,0 0 1,-1-1 0,1 1 0,-2 0-1,1-1 1,-1 1 0,-1 0 0,-1-12-1,1-14-19,1 25-50,0-1-1,0 0 0,-1 1 0,0-1 0,-1 1 1,0-1-1,0 1 0,0-1 0,-6-9 0,2 2-28,1 0-1,0 0 1,1 0-1,-2-19 0,5 26 18,-10-26 57,9 32-47,0-1 0,1 0 1,0 0-1,0 0 0,0 0 0,0 0 0,0-7 0,1 3-10,-1 0 0,1 0 0,-1 0 0,-1 0 0,0 0-1,0 0 1,0 0 0,-1 1 0,0-1 0,-1 1 0,1 0 0,-1 0 0,-9-11 0,5 9 5,0 0 0,-1 0 0,0 1 0,-1 1 0,0 0 0,0 0-1,0 0 1,-15-5 0,-11-3-7,0 2 1,-1 2-1,-1 1 0,-63-7 0,45 11-144,-96 3 1,96 3-293,11 3-463,0 2 1,1 2 0,-79 23 0,11-2-1722,44-12-2043,-95 35 0,123-33 2327</inkml:trace>
</inkml:ink>
</file>

<file path=ppt/ink/ink18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38:59.068"/>
    </inkml:context>
    <inkml:brush xml:id="br0">
      <inkml:brushProperty name="width" value="0.05" units="cm"/>
      <inkml:brushProperty name="height" value="0.05" units="cm"/>
    </inkml:brush>
  </inkml:definitions>
  <inkml:trace contextRef="#ctx0" brushRef="#br0">1 1 320,'2'0'165,"0"0"0,0 0 0,1 0 0,-1 0 0,0 0 0,0 0 0,1 1 0,-1-1 0,0 1 0,0 0 0,0 0 0,0 0 0,0 0-1,0 0 1,0 0 0,0 0 0,0 0 0,2 3 0,-1 0-33,-1 0-1,0 0 1,1 0-1,-1 1 1,-1-1 0,1 1-1,1 6 1,-1-3 94,12 28 608,-11-27-660,1-1 1,-2 0-1,1 0 1,-1 1-1,2 12 1,0 8 222,1-1 1,18 52-1,-14-53-276,-2 1 0,8 49 0,-2 72-927,-13-147-266,-13-2-1863,-5 0 1580</inkml:trace>
</inkml:ink>
</file>

<file path=ppt/ink/ink18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38:59.463"/>
    </inkml:context>
    <inkml:brush xml:id="br0">
      <inkml:brushProperty name="width" value="0.05" units="cm"/>
      <inkml:brushProperty name="height" value="0.05" units="cm"/>
    </inkml:brush>
  </inkml:definitions>
  <inkml:trace contextRef="#ctx0" brushRef="#br0">40 195 560,'-11'0'151,"10"0"-97,1 1 0,-1-1 0,0 0-1,0 0 1,0 0 0,0 1 0,1-1 0,-1 0 0,0 0 0,0 0-1,0 0 1,0 0 0,0 0 0,1-1 0,-1 1 0,0 0 0,0 0-1,0-1 1,0 1 0,1 0 0,-1-1 0,0 1 0,0-1 0,1 1-1,-1-1 1,0 1 0,1-1 0,-1 1 0,0-1 0,1 0 0,-1 1-1,1-1 1,-1 0 0,1 0 0,0 1 0,-1-1 0,1 0-1,0 0 1,-1 0 0,1 1 0,0-1 0,0 0 0,0 0 0,0 0-1,0 0 1,0 0 0,0 0 0,0 1 0,0-1 0,0-1 0,1 0 0,-1 1 1,1-1-1,-1 1 1,1 0-1,0-1 1,-1 1-1,1 0 1,0 0-1,0 0 0,0 0 1,0-1-1,0 1 1,0 0-1,0 1 1,0-1-1,0 0 1,1 0-1,-1 0 1,0 1-1,1-1 1,-1 1-1,3-2 1,39-11 419,-33 10-342,45-17 119,21-4-195,50-12-683,-28 6-371,-70 24 858,-1 0 1,1 2-1,0 2 0,31 0 0,-55 2 193,0 1-1,0 0 1,0 0 0,-1 1-1,1-1 1,0 1-1,-1 0 1,0 0-1,1 0 1,-1 0 0,0 1-1,0-1 1,0 1-1,0 0 1,-1-1 0,1 1-1,-1 1 1,1-1-1,-1 0 1,0 1 0,-1-1-1,3 5 1,3 6 149,-1 0 1,-1 0-1,0 1 1,5 21 0,-10-12-140,3 18 238,-3-41-352,0 0 0,1 0 1,-1 0-1,0 1 0,1-1 1,-1 0-1,1 0 1,0-1-1,-1 1 0,1 0 1,0 0-1,-1 0 0,1 0 1,0 0-1,0-1 0,0 1 1,0 0-1,0-1 0,0 1 1,0-1-1,0 1 0,0-1 1,0 1-1,0-1 0,0 0 1,0 1-1,0-1 1,0 0-1,0 0 0,0 0 1,2 0-1,-3 0 4,1 0 0,0-1 0,-1 1 0,1 0-1,-1 0 1,1-1 0,-1 1 0,1-1 0,0 1 0,-1 0 0,0-1 0,1 1 0,-1-1-1,1 1 1,-1-1 0,0 1 0,1-1 0,-1 0 0,0 1 0,1-1 0,-1 1 0,0-1-1,0 0 1,0 1 0,0-1 0,1 0 0,-1 1 0,0-1 0,0 0 0,0 1 0,0-1 0,-1 0-1,1 1 1,0-1 0,0 0 0,-1 0 0,1-2-78,0-17-832</inkml:trace>
</inkml:ink>
</file>

<file path=ppt/ink/ink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1:59:16.776"/>
    </inkml:context>
    <inkml:brush xml:id="br0">
      <inkml:brushProperty name="width" value="0.05" units="cm"/>
      <inkml:brushProperty name="height" value="0.05" units="cm"/>
    </inkml:brush>
  </inkml:definitions>
  <inkml:trace contextRef="#ctx0" brushRef="#br0">1571 91 624,'-13'-28'798,"-12"-18"1187,24 45-1885,0-1 0,0 1 1,0 0-1,0 0 0,0 0 0,-1 0 0,1 0 1,0 0-1,-1 0 0,1 0 0,-1 0 0,1 1 0,-1-1 1,1 1-1,-1-1 0,0 1 0,1-1 0,-1 1 1,0 0-1,1 0 0,-1 0 0,0 0 0,1 0 1,-1 0-1,1 0 0,-4 2 0,-3 1 247,-1 0 0,1 1 0,1 0 0,-1 1 0,1 0 0,-1 0 0,1 0 0,1 1 0,-10 10 0,-56 69 1621,52-58-1448,-40 57 959,-90 172 1,73-117-990,31-59-298,-224 369 1421,196-340-1199,-170 195 0,210-268-565,-106 108-1088,111-116-403,-1-3-1,-2 0 0,-34 20 0,33-31-1507,32-13 3033,0-1 0,0 0 0,0 0 0,0 0 1,0 0-1,1 0 0,-1 0 0,0 0 0,0 0 0,0 0 0,0-1 0,0 1 1,0 0-1,0-1 0,0 1 0,0 0 0,0-1 0,1 1 0,-1-1 1,0 1-1,0-1 0,1 0 0,-1 1 0,0-1 0,1 0 0,-1 0 1,0 1-1,1-1 0,-1 0 0,1 0 0,-1 0 0,1 0 0,0 1 1,-1-3-1,-2-22-2818</inkml:trace>
</inkml:ink>
</file>

<file path=ppt/ink/ink18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38:59.829"/>
    </inkml:context>
    <inkml:brush xml:id="br0">
      <inkml:brushProperty name="width" value="0.05" units="cm"/>
      <inkml:brushProperty name="height" value="0.05" units="cm"/>
    </inkml:brush>
  </inkml:definitions>
  <inkml:trace contextRef="#ctx0" brushRef="#br0">20 8 544,'0'-8'1313,"-19"8"112,19 8-1458,0 4-239,19 0-160,0 8-128,1 3-144,7-15-529</inkml:trace>
</inkml:ink>
</file>

<file path=ppt/ink/ink18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39:00.384"/>
    </inkml:context>
    <inkml:brush xml:id="br0">
      <inkml:brushProperty name="width" value="0.05" units="cm"/>
      <inkml:brushProperty name="height" value="0.05" units="cm"/>
    </inkml:brush>
  </inkml:definitions>
  <inkml:trace contextRef="#ctx0" brushRef="#br0">0 327 688,'11'3'504,"-10"-2"-395,0-1-1,0 0 0,1 0 0,-1 1 0,0-1 0,0 0 0,1 1 0,-1-1 0,0 1 0,0 0 0,0-1 0,0 1 0,0 0 0,0 0 0,0 0 0,0-1 0,0 1 0,0 0 0,0 0 1,0 1-1,-1-1 0,1 0 0,0 0 0,-1 0 0,1 0 0,-1 0 0,0 1 0,1-1 0,-1 0 0,0 1 0,1 0 0,46-2 2208,-41-1-2281,-1 0-1,1-1 1,0 0 0,-1 0-1,1-1 1,-1 0 0,0 1-1,0-2 1,0 1 0,6-6-1,18-44-12,-29 53-25,1 0 0,-1-1 0,1 1 0,-1-1 0,1 1 0,-1-1 0,1 1 0,-1-1 0,0 1 0,1-1 0,-1 1 0,0-1 0,0 1 0,1-1 0,-1 0 1,0 1-1,0-1 0,0 1 0,1-1 0,-1 0 0,0 1 0,0-1 0,0 0 0,0 1 0,0-1 0,-1 1 0,1-1 0,0 0 0,0 1 0,0-1 0,0 1 0,-1-1 0,1 0 0,0 1 0,0-1 1,-1 1-1,1-1 0,-1 1 0,1-1 0,0 1 0,-1-1 0,1 1 0,-1-1 0,1 1 0,-1 0 0,1-1 0,-1 1 0,0 0 0,1 0 0,-1-1 0,1 1 0,-1 0 0,0 0 0,0-1 0,-30-5 126,28 5-98,0 1 1,0 0 0,0 0 0,0 1-1,0-1 1,0 1 0,0-1 0,1 1 0,-1 0-1,0 0 1,0 0 0,1 0 0,-1 1-1,0-1 1,1 1 0,-1 0 0,1-1-1,-4 5 1,2 0 13,0 0-1,1 0 1,0 0 0,0 0-1,1 0 1,-4 13 0,-1 3 41,3-11-69,1 0 0,0 1 0,0-1 0,1 1 0,0 20 0,2-30-8,-1 0 0,1 1 1,0-1-1,1 0 0,-1 1 1,0-1-1,1 0 0,-1 0 0,1 1 1,0-1-1,0 0 0,0 0 1,0 0-1,0 0 0,0 0 1,0 0-1,1 0 0,-1 0 1,1-1-1,-1 1 0,1 0 1,0-1-1,0 1 0,0-1 0,0 0 1,0 0-1,0 1 0,0-1 1,0-1-1,0 1 0,0 0 1,0 0-1,1-1 0,-1 1 1,0-1-1,1 0 0,-1 0 1,4 0-1,11 0-204,-1-1-1,1 0 1,-1-2 0,0 0 0,0 0-1,25-10 1,-32 9-66,0 0 0,0 0 1,0-1-1,-1-1 0,0 1 0,0-1 1,0-1-1,-1 1 0,0-1 0,0-1 0,0 1 1,10-17-1,-5 2 69,-1-2 0,0 1 0,-2-1 0,-1-1 0,-1 0 0,0 0 1,-2 0-1,-2-1 0,0 1 0,-1-28 0,-1 52 259,-1 1-1,1 0 1,0 0-1,-1 0 1,1 0 0,0 0-1,-1 0 1,1 0-1,0 0 1,-1 0 0,1 0-1,-1 0 1,1 0-1,0 1 1,-1-1 0,1 0-1,-1 0 1,1 1 0,0-1-1,-1 0 1,1 1-1,-1-1 1,1 0 0,-1 1-1,1-1 1,-1 1-1,0-1 1,1 1 0,-1-1-1,1 1 1,-1 0-1,2 4 187,-1 1 0,0 0 0,0-1-1,-1 1 1,1 0 0,-1-1 0,-1 1-1,0 9 1,0 35 1150,5-27-1136,1-1 0,1 0 0,1 0 0,1 0 1,1-1-1,14 25 0,-10-35-250,-5-6-4,-7-4-15,17 18 79,-17-18-71,0-1-1,0 0 1,-1 1-1,1-1 0,0 1 1,-1-1-1,1 0 1,0 1-1,0-1 1,0 0-1,0 0 1,-1 0-1,1 0 1,0 0-1,0 0 0,0 0 1,0 0-1,-1 0 1,1 0-1,0 0 1,0 0-1,0-1 1,-1 1-1,1 0 1,0 0-1,0-1 0,-1 1 1,1-1-1,0 1 1,0-1-1,-1 1 1,1-1-1,-1 1 1,1-1-1,0 0 1,0 0-1,21-28-224,-15 18 163,1 2 1,0-1-1,0 1 1,1 0-1,0 0 0,10-7 1,-18 16 59,8-7-2,-1 1-1,1-1 1,1 2 0,-1-1 0,1 2 0,0-1-1,0 1 1,1 0 0,-1 1 0,17-2 0,-18 4 6,0-1 0,1 1 1,-1-1-1,0-1 0,0 0 0,0 0 1,0-1-1,0 0 0,-1 0 0,16-12 1,14-5-20,-31 17 25,-1 0 0,0 0 1,-1-1-1,1 0 0,-1 1 1,0-2-1,0 1 1,0-1-1,-1 0 0,0 0 1,0 0-1,0 0 0,-1-1 1,0 1-1,0-1 0,-1 0 1,0 0-1,0 0 0,-1 0 1,1 0-1,-1 0 0,-1-15 1,0 21 2,0 0 1,0 0 0,0 0-1,0 1 1,0-1 0,0 0-1,0 0 1,0 0 0,0 0-1,-1 0 1,1 0 0,0 0-1,-1 1 1,1-1 0,-1 0-1,1 0 1,-1 0 0,1 1-1,-1-1 1,0 0-1,1 1 1,-1-1 0,0 1-1,0-1 1,1 0 0,-1 1-1,0 0 1,0-1 0,-1 0-1,0 1 22,0-1 0,-1 1 0,1 0 0,-1 0 0,1 0 0,-1 0 0,1 0 0,0 1-1,-1-1 1,1 1 0,-3 0 0,-1 1 23,0 0 0,1 0-1,-1 0 1,1 1 0,0 0-1,0 0 1,0 0 0,-8 7 0,-9 16 145,16-20-171,-1 0-1,2 1 1,-1 0 0,1-1-1,0 2 1,0-1-1,1 0 1,0 1 0,0 0-1,1 0 1,0 0-1,0 1 1,1-1 0,-2 16-1,4-18-1,-1 0 0,2 1 0,-1-1-1,1 0 1,0 1 0,0-1 0,3 8 0,-3-12-21,0-1-1,1 1 1,-1 0 0,0 0 0,0-1 0,1 1 0,-1-1 0,1 1 0,0-1-1,-1 0 1,1 1 0,0-1 0,0 0 0,0 0 0,0 0 0,0 0 0,0-1 0,0 1-1,0-1 1,0 1 0,0-1 0,0 0 0,0 1 0,0-1 0,0 0 0,4-1-1,-1 1 2,5 1-20,0 0-1,0-1 0,0-1 1,0 1-1,0-2 1,0 1-1,-1-1 1,1-1-1,0 0 1,-1 0-1,0-1 1,0 0-1,10-6 0,16-10-402,-30 18 300,0 0 1,0-1 0,0 0 0,0 0 0,0-1 0,-1 1-1,1-1 1,6-7 0,-2 2-620,0 0-1,0 1 1,1 1-1,0-1 1,17-8 0,-18 11 87,0 3-1485</inkml:trace>
</inkml:ink>
</file>

<file path=ppt/ink/ink18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39:01.731"/>
    </inkml:context>
    <inkml:brush xml:id="br0">
      <inkml:brushProperty name="width" value="0.05" units="cm"/>
      <inkml:brushProperty name="height" value="0.05" units="cm"/>
    </inkml:brush>
  </inkml:definitions>
  <inkml:trace contextRef="#ctx0" brushRef="#br0">481 1913 304,'-11'0'1379,"-13"0"2482,23-1-3791,1 1 1,-1 0-1,1 0 1,-1 0-1,1 0 1,-1 0-1,0-1 1,1 1-1,-1 0 1,1-1-1,-1 1 1,1 0-1,-1-1 1,1 1-1,0 0 1,-1-1-1,1 1 0,-1-1 1,1 1-1,0-1 1,-1 1-1,1-1 1,-1 0-1,3-22 721,-2 17-635,1 0 1,-1 0-1,0 0 1,0 0-1,0-1 0,-1 1 1,0 0-1,-3-9 1,-2-4-53,0-1 0,1 0 1,1-1-1,0 1 0,2-1 1,0-25-1,-7-55 57,-37-63-95,-17-81-66,5 22 54,51 177 64,5 31-83,0 1-1,-1 0 1,0 0-1,-7-15 1,-16-63 227,8 26-140,15 55-15,1-1 0,0 0 0,0 1 0,1-1 1,1-16-1,0 26-6,-13-10 153,7 6-231,0-1 1,1 0 0,0 0 0,1-1 0,-1 1-1,1-1 1,1 0 0,0 0 0,0 0 0,0-1-1,-1-8 1,-5-11 40,-49-144 173,57 150-170,1 22-66,0-1 1,1 1-1,-1-1 0,0 1 1,0-1-1,0 1 0,0-1 0,1 1 1,-1-1-1,0 0 0,0 1 1,0-1-1,0 1 0,0-1 1,0 1-1,-1-1 0,1 1 1,0-1-1,0 1 0,0-1 0,0 1 1,-1-1-1,1 1 0,0-1 1,0 1-1,-1-1 0,1 1 1,0-1-1,-1 1 0,1 0 1,-1-1-1,1 1 0,0 0 0,-1-1 1,1 1-1,-1 0 0,1 0 1,-1-1-1,1 1 0,-1 0 1,1 0-1,-1 0 0,1 0 1,-2-1-1,0 1 50,2-1-41,0-1 0,0 0 1,0 0-1,0 1 0,0-1 0,0 0 1,0 0-1,1 1 0,-1-1 1,0 0-1,1 1 0,-1-1 1,1 1-1,0-1 0,0 0 1,0 1-1,1-2 0,0 2 8,0 0 0,0 0 0,0 1 0,0-1 0,1 1 0,-1-1 0,0 1 0,1 0 0,-1 0 0,0 0 0,4 1 0,5-1-9,88-6-15,0-3 0,98-24 0,-100 15-6,1 4 1,99-1-1,360-5 28,-378 20-104,-177 0-219,-12 0-6576,8-1 6688,0 1-1,0 0 1,0-1-1,0 0 1,0 1-1,0-1 1,0 0-1,0 0 1,1 0-1,-1 0 0,0 0 1,0-1-1,-1-1 1,-13-19-1219</inkml:trace>
</inkml:ink>
</file>

<file path=ppt/ink/ink18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39:02.143"/>
    </inkml:context>
    <inkml:brush xml:id="br0">
      <inkml:brushProperty name="width" value="0.05" units="cm"/>
      <inkml:brushProperty name="height" value="0.05" units="cm"/>
    </inkml:brush>
  </inkml:definitions>
  <inkml:trace contextRef="#ctx0" brushRef="#br0">81 15 368,'-2'-2'225,"1"1"-1,-2-1 0,1 1 1,0 0-1,0-1 0,0 1 1,-1 0-1,1 1 0,0-1 1,-1 0-1,1 1 1,-1-1-1,1 1 0,0 0 1,-1 0-1,1 0 0,-1 0 1,1 0-1,-5 1 0,-10 0 1305,15 1-1398,1 0-1,-1 0 0,1 0 1,0 1-1,0-1 0,0 0 1,0 1-1,0-1 0,1 1 1,-1-1-1,1 1 0,-1-1 1,1 1-1,0 0 0,0-1 1,0 1-1,0-1 0,1 4 1,-1-1-59,0-1 1,0 0 0,0 0 0,1 0-1,-1 1 1,1-1 0,0 0 0,0 0-1,1 0 1,-1 0 0,1 0 0,0 0-1,3 5 1,7-2-16,1 0 0,-1 0-1,1-1 1,0-1-1,1 0 1,-1-1 0,22 3-1,3 3-39,45 4-34,-69-13 21,0 0-1,0 2 1,0-1 0,0 2-1,14 5 1,-28-9 27,1 0-1,-1 0 1,1 0-1,-1 0 0,1 1 1,-1-1-1,1 0 1,-1 0-1,0 1 1,1-1-1,-1 0 1,1 1-1,-1-1 1,0 0-1,1 1 1,-1-1-1,0 0 1,1 1-1,-1-1 1,0 1-1,0-1 1,1 1-1,-1-1 1,0 1-1,0-1 1,0 1-1,0-1 1,1 1-1,-1-1 1,0 1-1,0-1 0,0 1 1,0-1-1,0 1 1,0-1-1,-1 1 1,1-1-1,0 1 1,0-1-1,0 1 1,0-1-1,-1 1 1,1-1-1,0 1 1,0-1-1,-1 1 1,1-1-1,0 0 1,-1 1-1,1-1 1,0 0-1,-1 1 1,1-1-1,-1 0 1,1 1-1,-1-1 1,1 0-1,-1 0 0,1 1 1,0-1-1,-1 0 1,1 0-1,-2 0 1,-40 20 776,34-16-532,-15 6 82,-80 32 640,90-37-994,-1-1 0,1 0 0,-1-1 0,0-1 0,-18 1 0,28-3-897,24-3-8617,-1-17 7750</inkml:trace>
</inkml:ink>
</file>

<file path=ppt/ink/ink18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39:02.566"/>
    </inkml:context>
    <inkml:brush xml:id="br0">
      <inkml:brushProperty name="width" value="0.05" units="cm"/>
      <inkml:brushProperty name="height" value="0.05" units="cm"/>
    </inkml:brush>
  </inkml:definitions>
  <inkml:trace contextRef="#ctx0" brushRef="#br0">0 9 352,'12'-9'5397,"-12"9"-5272,1 23 535,4-1 180,1 0 1,1-1 0,17 38-1,-1-3 309,72 266 2283,-48-151-2763,-31-104-588,-14-53-64,1 1-1,1-1 1,0 1-1,1-1 1,0 0-1,9 14 1,2-14-789,-11-16-1153,-8-10 236,-79-148-5714,55 98 5866</inkml:trace>
</inkml:ink>
</file>

<file path=ppt/ink/ink18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39:03.984"/>
    </inkml:context>
    <inkml:brush xml:id="br0">
      <inkml:brushProperty name="width" value="0.05" units="cm"/>
      <inkml:brushProperty name="height" value="0.05" units="cm"/>
    </inkml:brush>
  </inkml:definitions>
  <inkml:trace contextRef="#ctx0" brushRef="#br0">1 671 368,'0'0'4335,"0"16"-2985,0-16-1333,0 1 0,0 0-1,0 0 1,0-1 0,0 1-1,0 0 1,0-1 0,0 1-1,0 0 1,0-1-1,0 1 1,1 0 0,-1-1-1,0 1 1,1 0 0,-1-1-1,0 1 1,1 0-1,-1-1 1,1 1 0,-1-1-1,1 1 1,-1-1 0,1 1-1,-1-1 1,2 1 0,24 2 372,-19-3-403,26-3 103,0-1 0,59-14 0,-35 6 12,104-21 180,166-29-74,-207 39-195,73-8-5,-147 27 10,508-65 3,-448 52-15,-53 9-7,81-22-1,117-31 39,-59 17 3,136-23 94,-36-1-69,-85 21-37,68-8-43,-243 52 20,-1 1 1,49 4-1,-15-1-33,-21-10 23,-5 0 4,27-2-5,-37 6 10,0 1 0,36-1 1,131 5 28,-183-2-17,-13 1 12,1 1 0,-1 0 0,1-1-1,-1 1 1,1 0 0,-1 0 0,1 0-1,-1-1 1,1 1 0,-1 0 0,1 0-1,0 0 1,-1 0 0,1 0 0,-1 0-1,1 0 1,-1 0 0,1 0 0,-1 0-1,1 0 1,-1 0 0,1 1 0,0-1 0,-1 0-1,1 0 1,-1 1 0,0-1 0,1 0-1,-1 0 1,1 1 0,-1-1 0,1 0-1,-1 1 1,0-1 0,1 1 0,-1-1-1,0 1 1,1-1 0,-1 1 0,40 147 5,20 89 301,-50-193-256,3 0-1,22 56 1,-8-28-72,49 99-34,-22-55 12,-42-84 22,-10-25-2,0 0-1,1 0 1,0-1 0,0 1 0,1-1 0,5 9-1,-6-11 3,0 1 0,-1-1-1,1 0 1,-1 1 0,0 0-1,-1-1 1,1 1-1,-1 0 1,0 0 0,0 0-1,-1 0 1,1 0-1,-1 0 1,0 0 0,-1 6-1,1-8 13,-2-1-13,0-1 0,0 1 0,-1-1 1,1 0-1,0 0 0,-1 0 0,1-1 0,-1 1 0,1 0 0,-1-1 0,1 1 0,-1-1 0,1 0 1,-5 0-1,1 0 1,-34 7 16,0-3 0,-58 0-1,-14 1 46,32 2 73,12-2 118,-128 28 1,110-16 91,-147 10 1,55-8-12,-220 25 167,228-20-391,-551 103 124,371-43-156,276-64-37,24-8-5,-86 34 1,-14 16 95,-34 16 69,148-60-190,16-7 9,1-1 0,-2-1 0,1-1-1,-1-1 1,0 0 0,-28 4 0,-268 2 1008,240-13-634,75 0-185,2-23-1501,1 5-417,0 0 0,2 0 0,5-25 0,-1 13-1259,-7 21 1497</inkml:trace>
</inkml:ink>
</file>

<file path=ppt/ink/ink18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39:04.434"/>
    </inkml:context>
    <inkml:brush xml:id="br0">
      <inkml:brushProperty name="width" value="0.05" units="cm"/>
      <inkml:brushProperty name="height" value="0.05" units="cm"/>
    </inkml:brush>
  </inkml:definitions>
  <inkml:trace contextRef="#ctx0" brushRef="#br0">0 27 208,'0'0'913,"21"-14"52,-20 13-893,0 0 0,-1 0 0,1 1 0,0-1 0,0 0 0,0 0 0,0 0 0,0 0-1,0 1 1,0-1 0,0 1 0,1-1 0,-1 0 0,0 1 0,0 0 0,1-1 0,-1 1 0,0 0 0,0 0-1,1 0 1,-1 0 0,0 0 0,0 0 0,1 0 0,-1 0 0,0 0 0,1 0 0,-1 1 0,0-1-1,0 1 1,0-1 0,2 2 0,0-1 95,-1 0-1,1 0 1,-1 1-1,0 0 0,0-1 1,1 1-1,-1 0 1,0 0-1,-1 0 1,1 0-1,0 1 0,-1-1 1,1 0-1,-1 1 1,1-1-1,0 4 1,58 132 3395,-36-89-2877,23 71 1,1-24-742,-48-96-37,8-20-7171,-10-32 5155,-33-23 257,16 31 1020</inkml:trace>
</inkml:ink>
</file>

<file path=ppt/ink/ink18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39:04.760"/>
    </inkml:context>
    <inkml:brush xml:id="br0">
      <inkml:brushProperty name="width" value="0.05" units="cm"/>
      <inkml:brushProperty name="height" value="0.05" units="cm"/>
    </inkml:brush>
  </inkml:definitions>
  <inkml:trace contextRef="#ctx0" brushRef="#br0">90 123 192,'-5'-9'250,"-1"-1"0,0 1 0,0 0 0,-1 1 0,0-1 0,-1 1 0,0 1 0,0-1 0,-13-8 0,21 16-232,-1 0 1,1 0-1,0 0 1,-1 0-1,1 0 0,0-1 1,-1 1-1,1 0 1,-1 0-1,1-1 1,0 1-1,-1 0 0,1-1 1,0 1-1,0 0 1,-1 0-1,1-1 1,0 1-1,0-1 0,0 1 1,-1 0-1,1-1 1,0 1-1,0-1 1,0 1-1,0 0 0,0-1 1,0 1-1,0-1 1,0 1-1,0 0 1,0-1-1,0 1 0,0-1 1,0 1-1,0-1 1,0 1-1,0 0 1,0-1-1,0 1 0,1-1 1,-1 1-1,0 0 1,0-1-1,0 1 1,1 0-1,-1-1 0,0 1 1,1 0-1,-1-1 1,0 1-1,1 0 1,22-8 255,67 6 158,-30 0-94,87 8-1,-130-3-288,-1 1-1,0 0 0,0 2 0,-1 0 1,0 0-1,0 2 0,0 0 1,-1 0-1,15 12 0,-26-16 36,1 0-1,-1 0 1,1 0 0,-2 0-1,1 0 1,0 1-1,-1-1 1,1 1-1,-1 0 1,-1-1 0,1 1-1,-1 0 1,1 0-1,-2 0 1,1 0-1,0 0 1,-1 0 0,0 1-1,0-1 1,-1 0-1,-1 10 1,1-4 84,-1-1 1,-1 1-1,0-1 0,0 1 0,-1-1 1,0 0-1,-1 0 0,0-1 1,-7 11-1,0-3 68,1 1 1,-13 27-1,15-27-150,-1 0-1,-21 29 1,29-43-106,-1-1 1,1 0 0,0 0-1,-1 1 1,2-1 0,-1 1 0,0 0-1,1 0 1,-1-1 0,1 1-1,0 0 1,0 6 0,0-9-110,1 0 0,-1-1 0,0 1 0,1 0 1,-1-1-1,0 1 0,1-1 0,-1 1 0,0-1 0,0 1 1,1-1-1,-1 0 0,0 1 0,0-1 0,0 0 0,1 0 1,-1 1-1,0-1 0,0 0 0,0 0 0,0 0 0,0 0 0,0 0 1,1 0-1,-1 0 0,0 0 0,0-1 0,0 1 0,0 0 1,0 0-1,1-1 0,-1 1 0,0-1 0,0 1 0,1-1 1,-1 1-1,0-1 0,1 1 0,-1-1 0,-1 0 0,1-5-245,-1 1 0,1-1 0,0 1 0,0-1 0,1 1 0,0-1 0,0-5 0,0 6 173,0-15-1061</inkml:trace>
</inkml:ink>
</file>

<file path=ppt/ink/ink18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39:05.169"/>
    </inkml:context>
    <inkml:brush xml:id="br0">
      <inkml:brushProperty name="width" value="0.05" units="cm"/>
      <inkml:brushProperty name="height" value="0.05" units="cm"/>
    </inkml:brush>
  </inkml:definitions>
  <inkml:trace contextRef="#ctx0" brushRef="#br0">0 0 592,'39'0'513,"-24"0"-81,16 0-32,-12 12 64,1 12 112,-5-5-63,5 1-81,-9 4-144,9 8-128,-13-1-80,5-7-32,-12-4-32,8-8-144,3-4-304,-3-8-1137,-8-8 497</inkml:trace>
</inkml:ink>
</file>

<file path=ppt/ink/ink18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39:05.549"/>
    </inkml:context>
    <inkml:brush xml:id="br0">
      <inkml:brushProperty name="width" value="0.05" units="cm"/>
      <inkml:brushProperty name="height" value="0.05" units="cm"/>
    </inkml:brush>
  </inkml:definitions>
  <inkml:trace contextRef="#ctx0" brushRef="#br0">28 32 480,'0'0'51,"1"-1"-1,-1 0 1,0 1-1,0-1 1,0 0-1,0 1 1,0-1-1,0 0 1,0 1 0,0-1-1,0 0 1,0 0-1,0 1 1,0-1-1,-1 1 1,1-1-1,0 0 1,0 1-1,-1-1 1,1 0-1,0 1 1,-1-1 0,1 1-1,-1-1 1,1 1-1,0-1 1,-1 1-1,1-1 1,-1 1-1,0 0 1,1-1-1,-1 1 1,1 0-1,-1-1 1,0 1-1,1 0 1,-1 0 0,0-1-1,1 1 1,-1 0-1,0 0 1,1 0-1,-1 0 1,0 0-1,1 0 1,-1 0-1,0 0 1,1 0-1,-1 0 1,0 1-1,1-1 1,-2 0 0,-3 0 384,5 0-419,0 0 1,0-1-1,0 1 1,0 0-1,-1-1 1,1 1-1,0 0 1,0-1-1,0 1 1,0-1-1,0 1 1,0 0-1,0-1 1,0 1-1,0-1 1,0 1-1,0 0 1,0-1-1,0 1 1,0-1-1,0 1 1,0 0-1,1-1 1,-1 1-1,0 0 1,0-1-1,0 1 1,1 0-1,-1-1 1,0 1-1,1-1 1,7 1-7,1 1 0,0-1 0,-1 1 0,1 1 1,-1 0-1,1 0 0,-1 0 0,0 1 0,16 8 0,-8-5-13,1 0-1,30 7 0,-30-10 4,0 2 0,0 0 1,18 9-1,26 14 37,-46-22 160,0 0 1,-1 1-1,0 1 0,0 0 0,0 1 0,-1 0 0,-1 1 0,15 14 0,-6-6 471,-20-17-611,1 1 0,0-1-1,0 0 1,-1 0 0,1 1 0,-1-1 0,1 1 0,-1-1-1,1 1 1,-1 0 0,0-1 0,0 1 0,0 0 0,0 0-1,0 0 1,0 0 0,-1 0 0,1 0 0,-1 0 0,1 0-1,-1 3 1,0-4-39,0-1-1,1 1 0,-1-1 0,0 1 1,0-1-1,0 1 0,0-1 0,1 1 1,-1-1-1,0 1 0,0-1 1,1 1-1,-1-1 0,0 1 0,1-1 1,-1 0-1,1 1 0,-1-1 0,0 1 1,1-1-1,-1 0 0,1 0 0,-1 1 1,1-1-1,-1 0 0,1 0 1,-1 0-1,1 1 0,-1-1 0,1 0 1,-1 0-1,1 0 0,0 0 0,-1 0 1,1 0-1,-1 0 0,1 0 0,-1 0 1,1 0-1,-1-1 0,1 1 1,-1 0-1,1 0 0,-1 0 0,1-1 1,-1 1-1,1 0 0,-1 0 0,1-1 1,-1 1-1,1-1 0,-1 1 0,29-21 186,-21 7-357,-1 0 0,0 0 0,-1-1 0,-1 0 0,5-24 1,-9 37 145,0-2-11,1 0-1,-1 0 0,1 0 1,-1 0-1,1 1 1,1-1-1,-1 1 1,0-1-1,1 1 1,0 0-1,-1 0 1,1 0-1,1 1 0,-1-1 1,0 1-1,0-1 1,1 1-1,0 0 1,-1 0-1,1 1 1,0-1-1,0 1 1,0 0-1,0 0 1,0 0-1,0 0 0,0 1 1,0-1-1,6 2 1,-3-2 62,-1 2 0,1-1 0,-1 1 0,1 0 0,-1 0 1,1 1-1,-1 0 0,0 0 0,0 1 0,0-1 0,0 1 0,0 0 0,-1 1 0,1 0 1,-1 0-1,9 8 0,-9-7-1,0 0 1,0 0 0,1 0-1,0-1 1,0 0 0,0 0-1,0-1 1,1 0 0,-1 0-1,1 0 1,0-1 0,0 1-1,0-2 1,11 2 0,9 0 26,-1-1 0,44-4 1,-18 0-46,-45 2-56,1 0 0,-1 0 0,0-1 0,0 0 0,0 0-1,8-3 1,-13 3 15,-1 1 0,1-1 0,0 0 0,-1 0-1,1 0 1,-1 0 0,1 0 0,-1-1 0,1 1-1,-1 0 1,0-1 0,0 1 0,1-1 0,-1 1 0,0-1-1,-1 0 1,1 1 0,0-1 0,0 0 0,-1 0 0,1 0-1,-1 1 1,1-1 0,-1 0 0,0 0 0,0 0 0,0 0-1,0-2 1,0 0 0,0 1 1,0 0-1,-1-1 0,1 1 0,-1-1 1,0 1-1,1 0 0,-2 0 0,1-1 0,0 1 1,-1 0-1,1 0 0,-1 0 0,0 0 0,0 1 1,0-1-1,0 0 0,-1 1 0,1-1 1,-1 1-1,0 0 0,1 0 0,-1 0 0,0 0 1,0 1-1,0-1 0,0 1 0,-1 0 1,1 0-1,0 0 0,-5-1 0,-12-2 40,1 2 0,0 0 0,0 1 0,-31 3 0,12-1 66,35-1-79,0 0 1,0 0 0,0 0 0,0 1 0,0-1-1,0 1 1,0 0 0,0 0 0,0 0-1,1 0 1,-1 0 0,0 0 0,0 1 0,1 0-1,-1-1 1,1 1 0,-1 0 0,1 0 0,0 0-1,0 0 1,0 1 0,0-1 0,0 1-1,1-1 1,-3 4 0,2 1 32,0-1 0,0 0 0,0 1 0,1-1 1,0 1-1,0-1 0,1 1 0,0 0 0,0-1 0,0 1 0,2 8 0,-1-12-25,1 0-1,-1 1 0,1-1 0,-1 0 1,1 0-1,0 0 0,0 0 0,1 0 1,-1-1-1,0 1 0,1-1 0,0 1 1,-1-1-1,1 0 0,0 0 0,0 0 1,0-1-1,4 2 0,2 2-61,0-1-1,0 0 1,0-1 0,0 0-1,20 3 1,83-5-4011,-108-1 3892,0 0 0,-1-1 0,1 0 1,-1 0-1,1 0 0,-1 0 1,0 0-1,1-1 0,-1 0 1,0 1-1,0-1 0,0 0 0,0-1 1,0 1-1,0 0 0,-1-1 1,1 1-1,-1-1 0,4-5 1,-5 6 73,19-21-648</inkml:trace>
</inkml:ink>
</file>

<file path=ppt/ink/ink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1:59:17.178"/>
    </inkml:context>
    <inkml:brush xml:id="br0">
      <inkml:brushProperty name="width" value="0.05" units="cm"/>
      <inkml:brushProperty name="height" value="0.05" units="cm"/>
    </inkml:brush>
  </inkml:definitions>
  <inkml:trace contextRef="#ctx0" brushRef="#br0">0 257 656,'7'-10'402,"-5"7"-172,0 0 0,0 0 0,0 0-1,-1 0 1,1 0 0,-1 0 0,0-1 0,0 1-1,1-6 1,2 9 135,-1 0-1,0 1 0,1 0 0,-1 0 1,0 0-1,0 0 0,0 0 1,4 2-1,1 0-185,0 0-1,0-1 1,1 0 0,-1 0-1,0-1 1,1 0-1,9 0 1,5 0-63,29 2-400,-1-2 0,1-3 0,-1-2 1,1-2-1,52-13 0,-17-3-1105,-2-4 0,92-41 0,-8 1 826,-167 65 620,1 0 0,0 0 0,-1 0 0,1 0 0,0 0 0,0 1 0,0-1 0,0 1 0,-1 0 0,1 0 0,5 0 0,-7 1 59,0 0-1,0 0 1,0 0 0,0 1-1,0-1 1,0 0-1,-1 0 1,1 1-1,0-1 1,-1 1 0,1-1-1,-1 0 1,1 1-1,-1-1 1,0 1-1,1-1 1,-1 1 0,0-1-1,0 1 1,0-1-1,0 1 1,0-1-1,-1 4 1,-1 9 538,-1 0 1,0 0-1,0 0 1,-2 0-1,0 0 0,0-1 1,-1 0-1,-12 19 0,-8 19 1058,-39 67 1861,-10 19-156,69-123-3163,0 0 0,1 1 0,0 0 0,2 0 0,-1 0 0,2 0 1,-2 25-1,4-39-244,0 1 1,-1 0 0,1-1 0,0 1 0,0 0-1,0 0 1,0-1 0,1 1 0,-1 0-1,0 0 1,1-1 0,-1 1 0,1 0-1,-1-1 1,1 1 0,0-1 0,0 1 0,0-1-1,0 1 1,0-1 0,0 1 0,0-1-1,0 0 1,1 0 0,-1 0 0,0 0-1,1 0 1,1 2 0,1-3-48,1 0 0,-1 0 0,1 0 0,-1 0 1,1 0-1,-1-1 0,0 0 0,1 0 0,-1 0 0,6-3 0,15-5-504,-1 0-1,-1-2 0,1-1 1,-2-1-1,0-1 0,-1 0 1,0-2-1,-1 0 1,-1-2-1,0 0 0,-2-1 1,22-29-1,-5 0-1329,-3-2 0,-2-1 0,-1-1 0,27-77-1,-6 21-1999,-32 80 2420</inkml:trace>
</inkml:ink>
</file>

<file path=ppt/ink/ink18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39:05.901"/>
    </inkml:context>
    <inkml:brush xml:id="br0">
      <inkml:brushProperty name="width" value="0.05" units="cm"/>
      <inkml:brushProperty name="height" value="0.05" units="cm"/>
    </inkml:brush>
  </inkml:definitions>
  <inkml:trace contextRef="#ctx0" brushRef="#br0">0 63 352,'0'-4'216,"0"0"1,0 0-1,1-1 0,0 1 1,-1 0-1,1 0 0,1-1 1,-1 1-1,1 0 0,2-5 1,-3 8-162,0 0 1,0 0 0,0 0-1,0 0 1,-1 0 0,1 1-1,0-1 1,0 0 0,1 1-1,-1-1 1,0 1 0,0-1-1,0 1 1,0-1 0,0 1-1,1 0 1,-1 0 0,0 0-1,0-1 1,0 1 0,1 0-1,-1 0 1,0 1 0,0-1-1,0 0 1,1 0 0,-1 1-1,0-1 1,0 0-1,0 1 1,0-1 0,0 1-1,0 0 1,0-1 0,0 1-1,0 0 1,0 0 0,0-1-1,0 1 1,0 0 0,0 0-1,0 1 1,148 136 2110,-135-124-2057,-1 1-1,0 1 0,-1 0 1,16 28-1,-21-26 642,-11-47-662,6 16-388,1 1 0,0-1 0,0 1 0,2 0 0,-1 0 0,2 0 0,-1 1 0,2 0 0,8-13 0,11-23-1441,-23 42 1506,1 0 0,-1 0-1,1 1 1,0-1 0,0 1 0,0 0 0,7-5 0,8-4-677</inkml:trace>
</inkml:ink>
</file>

<file path=ppt/ink/ink18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39:06.244"/>
    </inkml:context>
    <inkml:brush xml:id="br0">
      <inkml:brushProperty name="width" value="0.05" units="cm"/>
      <inkml:brushProperty name="height" value="0.05" units="cm"/>
    </inkml:brush>
  </inkml:definitions>
  <inkml:trace contextRef="#ctx0" brushRef="#br0">18 1 512,'0'0'1113,"0"4"-604,-1 13 327,0 1 0,-7 32 0,6-39-702,0 0 0,0-1 0,1 1-1,1 0 1,0 0 0,0 0 0,1 0 0,1 0-1,0 0 1,0 0 0,1-1 0,0 1 0,1-1 0,0 0-1,1 0 1,0 0 0,0-1 0,11 13 0,-12-17-131,1-2-1,0 1 1,0 0 0,1-1 0,-1 0 0,1 0 0,0-1 0,-1 0 0,1 0 0,0 0-1,0 0 1,1-1 0,-1 0 0,0-1 0,0 1 0,0-1 0,1 0 0,-1-1 0,0 1 0,0-1-1,0-1 1,0 1 0,0-1 0,0 0 0,0 0 0,0-1 0,-1 1 0,1-1 0,-1-1 0,0 1-1,1-1 1,-2 0 0,1 0 0,4-5 0,-3 1 15,-1 0 0,0-1 0,-1 0-1,1 0 1,-2 0 0,1-1 0,2-12 0,-5 18 7,0 0 0,-1 0 0,1 0 1,-1 0-1,0 0 0,0 0 0,0 0 0,-1 0 0,1 0 0,-1 0 1,0 0-1,0 0 0,-1 0 0,1 0 0,-1 1 0,0-1 1,0 0-1,0 1 0,0-1 0,-1 1 0,-2-3 0,0 0 1,-1 0 0,0 0 0,0 1-1,0 0 1,0 0 0,-1 1 0,0 0-1,0 0 1,0 0 0,0 1 0,-1 0-1,1 1 1,-1-1 0,0 2 0,0-1-1,1 1 1,-1 0 0,0 0-1,-9 1 1,15 1-162,-1-1 0,0 0 0,1 1-1,-1 0 1,1-1 0,0 1 0,-1 0-1,1 0 1,-1 1 0,1-1 0,0 0 0,0 1-1,0-1 1,0 1 0,0 0 0,0 0-1,0 0 1,1 0 0,-1 0 0,-2 4 0,-8 8-814,-17 17-856</inkml:trace>
</inkml:ink>
</file>

<file path=ppt/ink/ink18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42:15.344"/>
    </inkml:context>
    <inkml:brush xml:id="br0">
      <inkml:brushProperty name="width" value="0.05" units="cm"/>
      <inkml:brushProperty name="height" value="0.05" units="cm"/>
    </inkml:brush>
  </inkml:definitions>
  <inkml:trace contextRef="#ctx0" brushRef="#br0">16 1525 128,'0'0'3,"-1"0"27,1 0 1,-1-1 0,1 1-1,-1 0 1,1 0 0,0 0-1,-1 0 1,1 0-1,-1 0 1,1 0 0,-1 0-1,1 0 1,-1 0 0,1 0-1,0 0 1,-1 0-1,1 0 1,-1 0 0,1 0-1,-1 0 1,1 1 0,0-1-1,-1 0 1,1 0-1,0 1 1,-1-1 0,1 0-1,-1 0 1,1 1 0,0-1-1,0 0 1,-1 1-1,1-1 1,0 0 0,0 1-1,-1-1 1,1 1 0,0-1-1,0 0 1,0 1-1,0-1 1,-1 1 0,1-1-1,0 1 1,0-1-1,0 1 1,0 0 0,0 1 153,0 31 101,0 91 145,0-123-318,0 45 624,0-23 3149,0-36-3205,0 6-523,1 0 1,-1 0-1,1 0 1,0 0-1,4-12 1,1-4 290,5-32 677,19-84 626,-20 104-1427,-2-1 0,-2 0-1,-1 0 1,-1-1 0,-4-67 0,6-64 902,5 89-964,-4 38-184,1-61 1,-8 41-70,13-95 1,-5 72 6,-7-161 1,-4 114-72,3 130 56,0 0 0,0-1 0,0 1 0,0-1 1,-1 1-1,1 0 0,0-1 0,-1 1 0,0 0 0,1 0 0,-1-1 0,0 1 0,1 0 0,-1 0 0,0 0 0,0 0 0,0 0 0,0 0 0,-1-1 0,0 1-1,1 0-1,0 0 1,0-1-1,0 1 1,0 0-1,0 0 1,0-1-1,0 1 1,0 0-1,1-1 1,-1 1-1,1-1 1,-1 1-1,1-1 1,-1 1-1,1-1 0,0 1 1,0-1-1,-1-2 1,2 0 3,-1 0 1,0 0 0,0 0-1,-1 0 1,1 0-1,-1 0 1,0 0-1,0 0 1,0 0-1,-1 0 1,-1-4 0,1 6 12,-12-5-742,12 7 536,-27-2-853,35-1 1034,-1 2-1,0-1 1,1 1-1,-1-1 1,1 2-1,0-1 0,-1 0 1,1 1-1,-1 0 1,7 1-1,88 1 3,-57 5 12,42 13-1,-32-6 11,1-5-16,-1-3 0,1-1 0,80-5 0,-81 0-61,-8-1 87,-31-1-22,0 2 0,1-1 1,-1 2-1,1 0 0,-1 1 0,0 0 0,19 6 0,-30-7-80,-1 0-1,1-1 1,0 1-1,-1-1 0,1 1 1,0-1-1,0 0 1,0 0-1,-1 0 0,5-1 1,7 0-7876,-14-1 6403,0-8 133</inkml:trace>
</inkml:ink>
</file>

<file path=ppt/ink/ink18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42:15.741"/>
    </inkml:context>
    <inkml:brush xml:id="br0">
      <inkml:brushProperty name="width" value="0.05" units="cm"/>
      <inkml:brushProperty name="height" value="0.05" units="cm"/>
    </inkml:brush>
  </inkml:definitions>
  <inkml:trace contextRef="#ctx0" brushRef="#br0">47 12 320,'-46'-11'5592,"49"11"-4986,1 1-529,0 0 0,-1 0 0,1 1 0,0-1 0,-1 1 0,1 0 0,-1 0 0,0 1 0,1-1 0,-1 1 0,5 5 0,25 17 68,19-5-70,-42-17-73,-1 0-1,1 1 1,0 0 0,11 7-1,6 6 41,-15-10-59,1 1 0,-1 1 0,-1 0 1,15 14-1,-23-19 59,1 0-1,-1 1 1,0 0 0,0-1 0,0 1 0,-1 0 0,0 0-1,0 0 1,0 0 0,-1 1 0,1-1 0,-1 0 0,-1 1-1,1-1 1,-1 10 0,0-7 64,1-5 4,-1 1 1,0-1 0,0 0 0,0 1 0,0-1 0,0 0 0,-1 0 0,0 1 0,0-1 0,0 0 0,0 0 0,0 0-1,0 0 1,-1 0 0,1 0 0,-1 0 0,0-1 0,0 1 0,-3 3 0,-18 17 674,15-14-417,-1-1-1,0 0 0,-16 12 0,-3 2 143,24-18-453,0 0 1,-1 0 0,0 0 0,0-1 0,-10 6 0,-25 13 909,18-3-3322,16-7-5422,6-22 5867</inkml:trace>
</inkml:ink>
</file>

<file path=ppt/ink/ink18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42:17.640"/>
    </inkml:context>
    <inkml:brush xml:id="br0">
      <inkml:brushProperty name="width" value="0.05" units="cm"/>
      <inkml:brushProperty name="height" value="0.05" units="cm"/>
    </inkml:brush>
  </inkml:definitions>
  <inkml:trace contextRef="#ctx0" brushRef="#br0">306 420 112,'-143'0'4562,"143"0"-4548,-1 0 1,1 0-1,-1 0 0,1 0 0,0 0 1,-1 1-1,1-1 0,0 0 1,-1 0-1,1 0 0,0 0 0,-1 1 1,1-1-1,0 0 0,-1 0 0,1 1 1,0-1-1,0 0 0,-1 0 1,1 1-1,0-1 0,0 0 0,0 1 1,-1-1-1,1 0 0,0 1 0,0-1 1,0 0-1,0 1 0,0-1 1,0 1-1,0-1 0,-1 0 0,1 1 1,1 0-1,-4 6 166,-10-2 157,12-4-316,-1-1 1,1 0-1,0 0 1,0 1 0,0-1-1,0 1 1,0-1-1,0 1 1,0-1 0,0 1-1,0-1 1,0 1-1,0 0 1,0 0 0,1-1-1,-1 1 1,-1 2-1,-3 7 158,4-8-146,1-1 1,-1 1 0,1-1-1,-1 0 1,0 1 0,0-1 0,0 0-1,0 0 1,0 0 0,0 0 0,0 0-1,0 0 1,0 0 0,0 0-1,-2 1 1,-1 2 75,0 0 0,1 0 0,-1 1 0,1-1 0,1 1 0,-1 0 0,1 0 0,-1-1 0,-2 11 0,1-4 44,-25 40 562,13-19-245,14-29-439,0-1 0,0 1 0,1 0 0,-1-1-1,1 1 1,0 0 0,0 0 0,0-1 0,0 1 0,0 0 0,1 0-1,-1 0 1,1 4 0,0 394 1701,2-385-1694,0-1 0,1 1 0,1-1 0,1 1 0,0-1 0,1-1 0,10 19 0,95 166 23,-103-187-45,1-1-1,1-1 1,0 0 0,0 0-1,1-1 1,13 9 0,-12-9-33,-1-1 27,0 0 0,0 0-1,1-1 1,-1 0 0,2-1-1,-1-1 1,25 8 0,-2 0-23,-32-11 12,0 0-1,0 0 1,1-1 0,-1 1 0,1-1 0,0 0-1,-1 0 1,6 0 0,58 14-24,-52-11 38,1 0 0,0-1 0,26 2-1,100 7 28,102-5-42,382-7-14,-595-2 9,0-1 0,0-2 0,0-1 0,60-20 0,-54 12 16,57-15-157,-75 23 151,0-1 0,-1 0-1,27-17 1,-27 15-14,8-11-10,-24 18 17,1 0 0,-1-1 0,1 1 0,0 0 1,0 0-1,0 1 0,0-1 0,0 0 0,0 1 0,5-2 0,2 0 10,0 0 1,0-2-1,0 1 0,-1-1 0,1 0 0,15-13 0,18-8-17,-26 16 25,0-1 1,23-19-1,-27 19 108,1 1-1,0 0 0,25-13 1,-27 16 36,-1 1 0,1-2 1,-1 0-1,-1 0 0,18-17 0,13-10 326,-34 29-387,1 1 1,-1-1 0,0 0 0,-1-1 0,0 0 0,7-8 0,25-32 268,-32 41-324,1-1 0,-1 0 0,0 0 0,-1-1 0,1 1 1,-2-1-1,1 0 0,-1-1 0,3-8 0,14-33 307,-17 43-207,0 0 0,-1-1 1,0 1-1,0-1 0,-1 0 0,0 0 1,0 0-1,-1 0 0,1-13 0,-2 1 159,1 7-70,-1-1 1,0 1 0,0-1-1,-1 1 1,-1-1-1,-1 1 1,0 0-1,0 0 1,-1 0 0,-1 0-1,0 1 1,-8-15-1,3 13-93,1 1 0,-2 0 0,1 1 0,-2 0-1,-20-17 1,-53-47 521,56 52-464,15 13-53,-1-1 1,-30-17-1,-203-91 792,-4 13 103,200 83-836,-20-5 1,-45-10-131,58 18-36,-65-15 1,56 18-44,50 12 13,0 1 0,-1 1 1,0 0-1,-35-2 0,-438 6-34,471 1 14,0 1 1,0 1-1,1 0 0,-1 2 1,-34 12-1,0-7-71,44-9 100,0 0 1,0 1 0,0 0-1,-13 6 1,-1 2-60,1 2 0,0 1 0,-36 26 0,49-31-348,0 1 1,1 0-1,0 0 0,0 1 1,1 0-1,1 1 1,-1 0-1,2 0 0,-10 19 1,1 1-1537,-3 9-1536,15-1-4916,4-23 6325,0-12 23</inkml:trace>
</inkml:ink>
</file>

<file path=ppt/ink/ink18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42:18.240"/>
    </inkml:context>
    <inkml:brush xml:id="br0">
      <inkml:brushProperty name="width" value="0.05" units="cm"/>
      <inkml:brushProperty name="height" value="0.05" units="cm"/>
    </inkml:brush>
  </inkml:definitions>
  <inkml:trace contextRef="#ctx0" brushRef="#br0">0 0 688,'0'4'603,"1"23"854,0 0 1,1-1-1,2 0 0,7 29 0,16 84 2382,22 83-1558,-28-140-1998,14 42-320,-24-102-3931,-12-45-3443,-1-7 7203,2 21 47,0-1-1,0 1 0,-1 0 1,-1-1-1,1 1 0,-1 0 0,-1 0 1,0 0-1,0 0 0,-1 1 1,0-1-1,0 1 0,-1 0 1,-6-8-1,-2-8 88,10 18 105,1 1 1,-1 0-1,0 0 0,0 0 1,-1 0-1,0 0 0,1 1 1,-9-7-1,-47-61 2071,68 73 1941,27-2-3175,10 0-1051,-36 1 62,16 1-661,0-1 0,0-1 0,0-2 0,0 0 0,-1-2 0,26-8 0,-17 3-114,-3 8 170</inkml:trace>
</inkml:ink>
</file>

<file path=ppt/ink/ink18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42:18.572"/>
    </inkml:context>
    <inkml:brush xml:id="br0">
      <inkml:brushProperty name="width" value="0.05" units="cm"/>
      <inkml:brushProperty name="height" value="0.05" units="cm"/>
    </inkml:brush>
  </inkml:definitions>
  <inkml:trace contextRef="#ctx0" brushRef="#br0">19 150 528,'3'4'116,"0"0"-1,-1 0 0,1 0 1,-1 0-1,-1 0 0,1 0 1,0 0-1,-1 0 0,0 1 1,0-1-1,0 1 0,0-1 1,-1 7-1,-1 70 1453,-1-41-701,2 99 1238,0-133-2069,0 0 0,1 0-1,0-1 1,0 1 0,1 0 0,-1-1 0,5 9-1,-6-13-74,1 1 0,0 0 0,0 0 0,-1-1-1,1 1 1,1-1 0,-1 1 0,0-1 0,0 1-1,0-1 1,1 0 0,-1 1 0,1-1 0,-1 0-1,1 0 1,0 0 0,-1 0 0,1 0 0,0-1-1,-1 1 1,1 0 0,0-1 0,0 1 0,2-1-1,-3 0-69,1 0 0,-1 0-1,0-1 1,1 1-1,-1 0 1,0-1-1,0 1 1,1-1-1,-1 0 1,0 1-1,0-1 1,0 0 0,0 0-1,0 1 1,0-1-1,0 0 1,0 0-1,0 0 1,0 0-1,0 0 1,-1-1-1,1 1 1,-1 0 0,1 0-1,0 0 1,-1-1-1,0 1 1,1 0-1,-1-1 1,0 1-1,0 0 1,1-3-1,0-54-778,-2 39 389,1-31-475</inkml:trace>
  <inkml:trace contextRef="#ctx0" brushRef="#br0" timeOffset="1">39 75 256,'-19'-20'512,"19"1"113,-8 7-33,8 0 32,-12 0 1489,32 24-4482,-9 0 1601,-3 8 15</inkml:trace>
</inkml:ink>
</file>

<file path=ppt/ink/ink18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42:19.505"/>
    </inkml:context>
    <inkml:brush xml:id="br0">
      <inkml:brushProperty name="width" value="0.05" units="cm"/>
      <inkml:brushProperty name="height" value="0.05" units="cm"/>
    </inkml:brush>
  </inkml:definitions>
  <inkml:trace contextRef="#ctx0" brushRef="#br0">0 313 672,'17'21'675,"-16"-20"-550,0 1 1,0 0-1,1-1 1,-1 1-1,0-1 1,1 1-1,-1-1 1,1 0-1,-1 0 1,1 1-1,0-1 1,-1 0-1,1 0 1,0-1-1,0 1 1,0 0-1,0-1 1,-1 1-1,1-1 1,0 1-1,0-1 1,0 0-1,0 0 1,0 0-1,0 0 1,4-1 0,7 0 42,-1-1 0,1 0 0,-1-1 1,1 0-1,-1-1 0,0 0 0,-1-1 1,1-1-1,-1 0 0,0 0 1,20-16-1,15-7-107,-41 26-63,-1 0 0,1-1-1,-1 1 1,1-1 0,-1 0-1,0 0 1,0 0 0,-1-1-1,1 0 1,-1 1 0,0-1-1,0 0 1,-1 0 0,0-1-1,1 1 1,-2 0 0,1-1-1,-1 1 1,1-1 0,-2 0-1,1 1 1,-1-1 0,0-6-1,0 11 27,0 0-1,-1 0 0,1 0 0,-1 1 0,1-1 1,-1 0-1,1 0 0,-1 1 0,1-1 0,-1 0 0,0 1 1,1-1-1,-1 1 0,0-1 0,0 1 0,1-1 1,-1 1-1,0-1 0,0 1 0,0 0 0,0 0 1,1-1-1,-1 1 0,0 0 0,0 0 0,0 0 0,0 0 1,0 0-1,-1 0 0,-1 0 65,0 0-1,0 0 1,0 0 0,0 0-1,0 0 1,1 1 0,-1 0-1,0-1 1,0 1 0,0 0-1,-3 2 1,-14 11 154,2 1-1,-1 0 1,2 1 0,0 1-1,1 1 1,1 0 0,1 1 0,0 1-1,-21 42 1,30-51-228,1 1 0,1-1 0,0 1-1,0 0 1,1 0 0,1 0 0,0 0 0,1 0 0,1 15 0,-1-16-30,0-9-25,0 1 1,1 0 0,-1 0 0,1-1 0,0 1-1,0-1 1,0 1 0,0-1 0,1 1-1,-1-1 1,1 1 0,-1-1 0,1 0 0,0 0-1,0 0 1,0 0 0,0 0 0,0 0-1,0-1 1,0 1 0,1-1 0,-1 1 0,0-1-1,1 0 1,-1 0 0,1 0 0,0 0-1,-1-1 1,1 1 0,0-1 0,0 1 0,4-1-1,0 1-267,0 0 0,0-1 0,1 0 0,-1 0 0,0-1 0,0 0 0,0 0 0,0-1 0,0 1 0,0-2 0,13-5 0,-8 1-72,0-2-1,-1 1 0,0-1 1,-1-1-1,0 0 1,0 0-1,-1-1 1,0-1-1,-1 1 1,12-23-1,-1-6-73,-2-2 0,14-44-1,-14 36 394,-15 43 185,0 0 0,0 1 1,-1-1-1,1 0 0,-1 0 1,-1 0-1,1-10 2690,-1 39-1248,-1 72-221,6 1-1,16 101 1,-20-188-1199,1 12-740,-2-20 578,0 0 0,0 1 0,0-1-1,0 0 1,0 0 0,0 0 0,0 1 0,0-1 0,0 0 0,0 0-1,0 0 1,1 1 0,-1-1 0,0 0 0,0 0 0,0 0 0,0 0 0,0 1-1,1-1 1,-1 0 0,0 0 0,0 0 0,0 0 0,0 0 0,1 0 0,-1 0-1,0 1 1,0-1 0,0 0 0,1 0 0,-1 0 0,0 0 0,0 0-1,1 0 1,-1 0 0,0 0 0,0 0 0,0 0 0,1 0 0,-1 0 0,0 0-1,0 0 1,0 0 0,1-1 0,-1 1 0,0 0 0,0 0 0,0 0 0,1 0-1,-1 0 1,0 0 0,0-1 0,0 1 0,0 0 0,0 0 0,1 0-1,-1 0 1,0-1 0,0 1 0,0 0 0,0 0 0,0 0 0,0 0 0,0-1-1,0 1 1,0 0 0,1-1 0,2-8-234,1-1 0,-1 1-1,0-1 1,-1 0 0,0 0 0,-1 0 0,0 0 0,0-17-1,-2 6 64,1-29-125,11-92 0,-10 131 335,1 0 1,0 1-1,0 0 1,1-1-1,1 1 1,0 0 0,0 1-1,1-1 1,0 1-1,0 0 1,1 0-1,0 0 1,1 1-1,0 0 1,10-9 0,-15 15 26,0 1 1,0 0 0,0 0 0,1-1-1,-1 1 1,0 1 0,0-1 0,0 0-1,1 1 1,-1-1 0,0 1 0,1-1 0,-1 1-1,1 0 1,-1 0 0,0 0 0,1 1-1,-1-1 1,0 0 0,1 1 0,-1 0 0,0-1-1,1 1 1,-1 0 0,0 0 0,0 0-1,0 1 1,0-1 0,0 0 0,0 1-1,0-1 1,-1 1 0,1 0 0,0-1 0,-1 1-1,0 0 1,3 4 0,3 3 152,-1 1 1,-1 0-1,1 0 1,-1 0-1,-1 1 1,6 21-1,-4-8 12,1 0-1,1 0 1,20 39 0,-26-58-219,1 0 0,0 0 0,0 0 0,0-1 0,0 1 0,1-1 0,-1 0 0,1 0 0,0 0 0,1-1 0,-1 1 0,1-1 0,-1 0 0,1 0 0,0 0 0,0-1 0,0 0 0,0 0 0,1 0 0,-1-1 0,0 1 0,1-1 0,6 0 0,-7-1-44,0 0 0,-1 0 0,1 0 0,0-1 0,-1 0 0,1 0-1,-1 0 1,1 0 0,-1-1 0,1 0 0,-1 0 0,0 0 0,6-4 0,-4 0-39,0 0 1,0 0 0,-1 0-1,1-1 1,-1 0 0,6-11-1,-6 8 2,1 0-1,-2-1 1,1 1 0,-1-1-1,-1 0 1,0 0 0,2-20-1,-2-1-11,-2-47-1,-2 35 128,1 41 2,0 0-1,-1 0 1,1 0 0,-1 0 0,1 0 0,-1 0 0,0 0-1,-1 0 1,1 0 0,0 1 0,-1-1 0,0 0 0,1 1-1,-1-1 1,0 1 0,0-1 0,-1 1 0,1 0 0,0 0-1,-4-2 1,4 3 11,1 0 0,-1 0 0,0 1 0,0-1 0,1 0 0,-1 1 0,0 0 0,0-1 0,0 1 0,0 0 0,1 0 0,-1 0 0,0 0 0,0 0 0,0 0 0,0 1 0,1-1 0,-1 1 0,0-1 0,0 1 0,0-1 0,1 1 0,-1 0 0,0 0 0,1 0 0,-1 0 0,1 0 0,-1 1 0,1-1 0,0 0 0,0 0 0,-1 1 0,1-1 0,0 1 0,0 0 0,-1 2 0,-6 6 74,1 1-1,0 1 0,1-1 0,1 1 0,-1 0 0,2 0 1,0 1-1,0-1 0,1 1 0,-2 17 0,4-14-11,-3 65 460,4-75-531,0 0 1,1 0-1,-1 0 1,1 0-1,1 0 1,-1-1-1,1 1 0,0-1 1,1 1-1,4 9 1,-5-14-25,-1 1-1,1-1 1,-1 0 0,1 0 0,-1 0 0,1 1-1,0-2 1,-1 1 0,1 0 0,0 0 0,0 0-1,0-1 1,-1 1 0,1-1 0,0 0 0,0 1-1,3-1 1,40-1 186,-22-1-152,-10 3-201,0-1 0,0 0 0,0-1 0,1 0 0,-1-1 0,0-1 0,-1 0 0,1-1 0,0 0 0,-1-1 0,0 0 0,0-1 0,20-14 0,-7 1-1073,-2-1 1,0-1 0,28-34 0,-5 10-1343,-28 25 1353</inkml:trace>
</inkml:ink>
</file>

<file path=ppt/ink/ink18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42:20.172"/>
    </inkml:context>
    <inkml:brush xml:id="br0">
      <inkml:brushProperty name="width" value="0.05" units="cm"/>
      <inkml:brushProperty name="height" value="0.05" units="cm"/>
    </inkml:brush>
  </inkml:definitions>
  <inkml:trace contextRef="#ctx0" brushRef="#br0">1 32 384,'0'0'8364,"0"1"-8266,0 0 0,0 0 0,0 0 0,0 0 1,1 0-1,-1 0 0,0 0 0,0 0 0,1 0 0,-1-1 0,1 1 0,-1 0 0,1 0 0,-1 0 1,1-1-1,-1 1 0,1 0 0,0 0 0,-1-1 0,1 1 0,1 0 0,29 9 892,-13-4-765,0 0 1,1-2-1,-1 0 1,1-1-1,19 1 1,269 4 230,-254-8-447,11 1-53,-1-2 0,107-17 0,-164 17-22,-4 1 38,-1 0-1,1 0 0,0 0 1,-1 0-1,1 0 0,-1 0 1,1-1-1,-1 1 0,1-1 1,0 1-1,-1-1 0,0 1 1,1-1-1,-1 0 0,1 0 0,-1 0 1,0 0-1,0 0 0,1 0 1,-1 0-1,0 0 0,0 0 1,0-1-1,0 1 0,0 0 1,-1-1-1,1 1 0,0 0 0,0-1 1,0-1-1,-2 2-24,1 0 1,-1 0-1,1 0 0,-1 0 1,1 0-1,-1 0 0,0 0 0,0 0 1,1 0-1,-1 0 0,0 0 0,0 1 1,0-1-1,0 0 0,0 1 1,0-1-1,0 0 0,0 1 0,0-1 1,0 1-1,0 0 0,-1-1 1,1 1-1,-2 0 0,-38-9-728,30 8 452,-36-3-634,-16-3-301,39 2 400,0 2 0,0 0 0,0 2 0,-28 2 1,20-1-645,23 0 564</inkml:trace>
</inkml:ink>
</file>

<file path=ppt/ink/ink18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42:20.502"/>
    </inkml:context>
    <inkml:brush xml:id="br0">
      <inkml:brushProperty name="width" value="0.05" units="cm"/>
      <inkml:brushProperty name="height" value="0.05" units="cm"/>
    </inkml:brush>
  </inkml:definitions>
  <inkml:trace contextRef="#ctx0" brushRef="#br0">1 0 592,'0'0'2831,"0"14"-1676,0-12-1084,0 1 1,0 0-1,0 0 0,1 0 0,-1 0 1,1 0-1,0-1 0,-1 1 0,1 0 1,1-1-1,-1 1 0,0 0 0,1-1 1,-1 1-1,1-1 0,0 0 0,0 0 1,-1 0-1,2 0 0,-1 0 1,0 0-1,0 0 0,1 0 0,-1-1 1,5 3-1,4 0 106,1 0 1,0 0 0,1-1-1,23 3 1,-27-5-101,0 0 0,0 0 1,-1 1-1,1 1 0,0-1 1,-1 1-1,1 1 0,14 8 0,-13-4 22,-6-4-33,1 0-1,-1-1 1,1 1-1,0-1 1,0 0 0,0 0-1,0 0 1,1-1 0,6 2-1,-10-3-9,0-1 0,0 1-1,-1-1 1,1 1 0,0 0-1,0 0 1,-1 0 0,1 0-1,-1 0 1,1 0 0,-1 0-1,1 0 1,-1 1 0,1-1-1,-1 1 1,0-1 0,0 1-1,0-1 1,0 1 0,0 0-1,0-1 1,0 1 0,-1 0-1,1 0 1,-1 0-1,1-1 1,-1 1 0,0 0-1,1 0 1,-1 0 0,0 0-1,0 0 1,-1 0 0,1 0-1,0-1 1,0 1 0,-1 0-1,0 0 1,1 0 0,-1 0-1,0-1 1,0 1 0,1 0-1,-1-1 1,-1 1 0,1-1-1,0 1 1,0-1 0,-1 1-1,-1 0 1,-19 22 308,-1-1 0,0-1 0,-2-1 0,-1-1 0,-1-1 0,-42 22 0,48-33-620,20-8 202,0 0 0,0 0 1,-1 1-1,1-1 0,0 1 1,0-1-1,0 1 1,0-1-1,0 1 0,0-1 1,0 1-1,0 0 1,1 0-1,-1-1 0,0 1 1,0 0-1,0 0 0,1 0 1,-2 2-1,-3-1-706</inkml:trace>
</inkml:ink>
</file>

<file path=ppt/ink/ink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1:59:17.596"/>
    </inkml:context>
    <inkml:brush xml:id="br0">
      <inkml:brushProperty name="width" value="0.05" units="cm"/>
      <inkml:brushProperty name="height" value="0.05" units="cm"/>
    </inkml:brush>
  </inkml:definitions>
  <inkml:trace contextRef="#ctx0" brushRef="#br0">231 0 848,'0'0'883,"0"4"206,0 31 3800,-10 59 1,3-55-2538,-2 0 1,-27 71 0,-106 199 1668,138-301-4066,0-1 1,0 1-1,1 0 1,0 0 0,1 0-1,-1 0 1,0 9 0,3-14-791,3-5-661,-1 0 1174,1 0 0,-1 0 0,0 0 1,1-1-1,-1 1 0,0-1 0,0 1 0,-1-1 0,1 0 1,1-4-1,6-5-546,98-135-4108,-12 18 3462,18-21 1548,-97 131 466,1 1 0,1 1 0,0 1 1,1 1-1,30-20 0,-47 34-342,0-1 0,0 1-1,0 0 1,0-1 0,0 1 0,1 0 0,-1 0 0,0 1 0,1-1 0,-1 0 0,1 1 0,-1-1 0,0 1 0,1 0 0,-1 0 0,1 0-1,-1 0 1,1 0 0,-1 0 0,1 1 0,-1 0 0,1-1 0,-1 1 0,0 0 0,1 0 0,-1 0 0,0 0 0,0 0 0,0 1 0,3 1-1,-2 1 88,-1-1-1,1 1 0,-1 0 1,0-1-1,0 1 0,0 0 0,0 0 1,-1 1-1,1-1 0,-1 0 0,0 0 1,-1 1-1,1-1 0,-1 0 0,0 7 1,-2 11 112,0 0 0,-2-1 0,-1 0 1,0 0-1,-2 0 0,0 0 0,-1-1 0,-22 38 1,16-31-1188,1 1 0,1 0 0,-12 45 1,22-21-5294,26-51-3580,0-19 7387,7-8 502</inkml:trace>
</inkml:ink>
</file>

<file path=ppt/ink/ink18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42:21.053"/>
    </inkml:context>
    <inkml:brush xml:id="br0">
      <inkml:brushProperty name="width" value="0.05" units="cm"/>
      <inkml:brushProperty name="height" value="0.05" units="cm"/>
    </inkml:brush>
  </inkml:definitions>
  <inkml:trace contextRef="#ctx0" brushRef="#br0">39 33 576,'0'-2'91,"0"1"-1,0 0 0,0-1 0,-1 1 1,1 0-1,0 0 0,0-1 1,-1 1-1,1 0 0,-1 0 1,1-1-1,-1 1 0,0 0 1,1 0-1,-1 0 0,0 0 1,0 0-1,1 0 0,-1 0 0,0 0 1,0 0-1,0 0 0,0 1 1,-1-1-1,1 0 0,0 1 1,0-1-1,0 1 0,-1-1 1,1 1-1,0-1 0,0 1 0,-1 0 1,1 0-1,0 0 0,-1 0 1,1 0-1,0 0 0,-6 0 2941,8 3-2314,14 34 430,2 2-262,-2 2-1,-2-1 0,-2 2 0,10 61 0,1 774 1882,-25-588-3125,3-280 37,1 1 0,-1-1 0,2 1 0,-1-1 1,1 0-1,1 0 0,6 16 0,-6-16-496,-5-33-5733,3-3 5279,-1 6 503,0-1 1,-4-24 0,-12-6-187</inkml:trace>
</inkml:ink>
</file>

<file path=ppt/ink/ink18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42:22.223"/>
    </inkml:context>
    <inkml:brush xml:id="br0">
      <inkml:brushProperty name="width" value="0.05" units="cm"/>
      <inkml:brushProperty name="height" value="0.05" units="cm"/>
    </inkml:brush>
  </inkml:definitions>
  <inkml:trace contextRef="#ctx0" brushRef="#br0">31 44 688,'-31'-43'3778,"35"54"-2476,1-7-1212,0-1 0,1 1 0,-1-1 0,1 0 0,0-1 1,0 1-1,0-1 0,0 0 0,0-1 0,1 1 0,-1-1 0,0-1 0,8 1 0,18 4 68,51 8 142,127 3 1,90-15-128,-133-3-69,250-30-37,-211 11-54,88 17-36,-166 6-39,-105-1 60,-1 1-1,31 7 1,-32-5 15,0-1 0,29 1 0,25-4-19,-75 52 479,0-32-384,-1 0 1,-1 0 0,-1 0 0,-1-1 0,-12 38-1,-9 37-80,4 0-1,5 2 0,-7 122 0,13-149-14,6-46 0,1-1 0,0 25 0,2 88-379,8 247-1466,4-250 1387,-3 13 183,-6-49 138,-2-68 92,0 1 0,2 0 0,5 27 1,0-8-13,-2 1 1,-3-1-1,-4 65 1,0-20 32,2-90 120,-3-4-91,-1-1-1,1 0 0,-1 0 1,1 0-1,0 0 1,0 0-1,0 0 1,0-1-1,1 0 0,-1 1 1,1-1-1,-1 0 1,-2-5-1,-18-17 24,4 14 76,-1 1 0,0 1-1,-1 0 1,1 2 0,-2 0-1,1 2 1,-23-4 0,-24 5 274,53 4-253,0-1 0,-28-4-1,-210-48 680,189 40-269,-1 3 0,-103-3 0,49 5 442,-175 6 170,202 5-978,-169-15 1,247 9-157,0 0-1,0 0 1,0-2 0,-25-10 0,36 13-80,-1 1 1,1-1 0,0 1 0,-1-1 0,1 0 0,0 0 0,0-1 0,0 1 0,0-1-1,1 1 1,-1-1 0,1 0 0,0 0 0,-1 0 0,1 0 0,0 0 0,1-1 0,-1 1-1,1 0 1,-1-1 0,1 1 0,-1-8 0,-8-14-1624,0-1-3216,9 25 4812,0 0 0,0 0 0,0 0 0,-1 0 1,1 0-1,-1 0 0,1 0 0,-1 0 0,1 1 0,-1-1 1,1 0-1,-1 1 0,1-1 0,-1 1 0,0 0 0,1-1 0,-1 1 1,-2 0-1,-4 0-621</inkml:trace>
</inkml:ink>
</file>

<file path=ppt/ink/ink18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42:22.921"/>
    </inkml:context>
    <inkml:brush xml:id="br0">
      <inkml:brushProperty name="width" value="0.05" units="cm"/>
      <inkml:brushProperty name="height" value="0.05" units="cm"/>
    </inkml:brush>
  </inkml:definitions>
  <inkml:trace contextRef="#ctx0" brushRef="#br0">1 55 80,'0'-18'-1237,"0"-11"5777,0 22 487,0 30-3368,0-13-1621,1 31 93,-2-40-128,1 0-1,0 0 0,0 0 0,1 0 0,-1 0 1,0 0-1,0 0 0,0 0 0,1 0 0,-1 0 1,0 0-1,1-1 0,-1 1 0,1 0 0,-1 0 1,1 0-1,-1-1 0,1 1 0,0 0 0,-1 0 1,1-1-1,0 1 0,-1-1 0,1 1 0,0-1 1,0 1-1,0-1 0,0 1 0,-1-1 0,1 0 1,1 1-1,0-1 123,11-2 91,-5-4-851,43-6-7024,-49 12 6584</inkml:trace>
</inkml:ink>
</file>

<file path=ppt/ink/ink18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42:23.656"/>
    </inkml:context>
    <inkml:brush xml:id="br0">
      <inkml:brushProperty name="width" value="0.05" units="cm"/>
      <inkml:brushProperty name="height" value="0.05" units="cm"/>
    </inkml:brush>
  </inkml:definitions>
  <inkml:trace contextRef="#ctx0" brushRef="#br0">0 21 208,'0'0'1908,"0"4"-1343,3 14 403,1 0 0,0-1-1,9 23 1,-6-18-266,86 249 1742,-72-213-2427,22 51 43,-33-82-76,-10-24-24,1-1 1,0 0-1,-1 1 1,1-1-1,0 0 0,0 1 1,0-1-1,0 0 1,0 0-1,1 0 0,-1 0 1,1 0-1,-1 0 0,1 0 1,0-1-1,0 1 1,0-1-1,0 1 0,4 2 1,-5-6-184,0 1 1,0-1 0,0 0-1,0 1 1,0-1-1,0 0 1,-1 1-1,1-1 1,0 0 0,-1 0-1,0 0 1,1 0-1,-1 0 1,0 0-1,0 1 1,0-1 0,0 0-1,0 0 1,-1 0-1,1-2 1,-4-57-1043,-1 46 1053,0 0 0,-1 0 0,0 0 0,-12-19 1,-6-12-11,-95-188 593,107 208-92,-16-41 869,25 58-856,1 0 0,0 0-1,1 1 1,0-1 0,0-15-1,1 24-274,0-1-1,1 1 1,-1-1 0,0 1-1,0-1 1,0 1-1,0-1 1,1 1-1,-1-1 1,0 1-1,0-1 1,1 1-1,-1-1 1,0 1-1,1-1 1,-1 1-1,1 0 1,-1-1-1,0 1 1,1 0-1,-1-1 1,1 1 0,-1 0-1,1 0 1,-1-1-1,1 1 1,-1 0-1,1 0 1,-1 0-1,1 0 1,0 0-1,27-1 547,26 13 288,-46-8-766,0 0 1,-1 1 0,1 0 0,-1 0-1,0 1 1,0 0 0,-1 0 0,1 0 0,8 13-1,-7-9-22,0 1 0,-1 0-1,0 0 1,0 1 0,-1 0 0,5 14-1,-8-15 16,-1 1 1,0-1-1,0 1 0,0 13 0,-2-22-48,0 0 0,0 0-1,0 0 1,0 0 0,0 0-1,0 0 1,-1-1 0,0 1-1,1 0 1,-1 0 0,0 0-1,-1-1 1,1 1-1,0 0 1,-1-1 0,1 1-1,-1-1 1,0 0 0,0 1-1,-3 2 1,-14 7 63,14-8-169,0-1-1,-1 1 0,1-1 0,-1 0 0,0-1 1,0 1-1,0-1 0,0 0 0,0 0 0,-1-1 1,1 0-1,0 0 0,-13-1 0,17 0 63,-4 1-327,0-1-1,1-1 1,-1 1-1,0-1 1,-12-3-1,17 4 223,0-1-1,-1 0 0,1 1 1,0-1-1,-1 0 0,1 0 1,0 0-1,0 0 0,-1 0 1,1 0-1,0 0 0,0 0 1,1-1-1,-1 1 0,0 0 1,0-1-1,0 1 0,1 0 1,-1-1-1,1 1 0,-1-1 1,1 1-1,0-1 0,-1 1 1,1-1-1,0 1 0,0-1 1,0-2-1,0-9-1091</inkml:trace>
</inkml:ink>
</file>

<file path=ppt/ink/ink18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42:24.269"/>
    </inkml:context>
    <inkml:brush xml:id="br0">
      <inkml:brushProperty name="width" value="0.05" units="cm"/>
      <inkml:brushProperty name="height" value="0.05" units="cm"/>
    </inkml:brush>
  </inkml:definitions>
  <inkml:trace contextRef="#ctx0" brushRef="#br0">0 151 672,'2'1'118,"0"-1"0,0 1 0,-1-1 0,1 1 0,0 0 0,-1 0 0,1 0 0,-1 0-1,1 0 1,-1 0 0,0 0 0,1 0 0,-1 1 0,0-1 0,0 0 0,0 1 0,0-1 0,0 1 0,0-1-1,0 1 1,0 2 0,22 50 1144,-8-18-265,-8-22-708,11 18 282,15 44-1,-32-74-481,-1-2-49,0 1 0,0 0 1,0 0-1,1 0 0,-1 0 0,0-1 0,1 1 0,-1 0 0,1 0 0,-1-1 0,1 1 0,-1 0 0,1-1 0,-1 1 0,1 0 1,0-1-1,-1 1 0,1-1 0,0 1 0,0-1 0,-1 1 0,1-1 0,0 0 0,0 1 0,0-1 0,-1 0 0,3 1 0,-3-46 179,-2 14-201,1 22-13,0 0 1,0 0-1,1 0 1,1 0-1,-1 0 0,1 0 1,1 0-1,0 0 1,5-15-1,-5 19-30,1 0-1,-1-1 1,0 1-1,0 0 1,-1-1-1,2-8 1,-3 10-4,1 0-1,-1 0 1,1 0-1,1 0 1,-1 0 0,0 0-1,1 0 1,0 0-1,0 1 1,0-1 0,1 1-1,2-5 1,1 2-112,-1-1 0,0 0 0,-1 0 0,1 0 0,-2-1 0,1 0 0,-1 1 0,0-1 0,0 0 0,-1-1 0,2-14 1,-4 21 148,0-2 65,0 4-68,1-1 0,-1 1 0,0-1-1,0 1 1,0-1 0,0 1 0,0-1 0,0 1 0,0-1-1,0 1 1,0-1 0,0 1 0,0-1 0,0 1 0,0-1 0,0 1-1,0-1 1,-1 1 0,1-1 0,0 1 0,0 0 0,0-1-1,-1 1 1,1-1 0,0 1 0,-1 0 0,1-1 0,0 1-1,-1 0 1,1-1 0,0 1 0,-1 0 0,1-1 0,-1 1-1,1 0 1,0 0 0,-1 0 0,1-1 0,-1 1 0,1 0-1,-1 0 1,1 0 0,-1 0 0,1 0 0,-2 0 0,-1 0 21,0 0 1,0 1 0,0 0 0,0-1 0,0 1 0,0 0 0,0 0-1,0 1 1,0-1 0,0 1 0,1-1 0,-1 1 0,0 0 0,1 0-1,0 0 1,-1 0 0,1 1 0,0-1 0,0 1 0,0-1-1,0 1 1,1 0 0,-1-1 0,1 1 0,0 0 0,0 0 0,0 0-1,0 0 1,0 0 0,0 0 0,0 6 0,-2 14 165,1 0 1,0 0-1,3 34 1,0-27 40,-1-25-225,0-1-1,0 1 1,1-1 0,0 0-1,-1 1 1,1-1 0,1 0 0,-1 1-1,1-1 1,-1 0 0,1 0 0,0 0-1,1-1 1,-1 1 0,1 0 0,-1-1-1,1 1 1,0-1 0,0 0-1,1 0 1,-1 0 0,1-1 0,-1 1-1,7 2 1,0-1-22,0 0-1,0 0 1,0-1 0,0-1-1,1 1 1,-1-2 0,1 0-1,20 0 1,-16 0-319,-1-2-1,1 0 1,-1 0 0,1-1-1,-1-1 1,17-6 0,-25 7 169,-1 0 0,0-1 0,0 1 0,0-1 0,0-1 0,0 1 0,-1-1 0,0 1 0,0-1 0,0 0 0,0-1 0,0 1 0,-1-1 0,0 0 0,0 0 0,0 0 0,0 0 0,-1 0 0,2-6 0,0 0-82,-1 4 2,0-1-1,-1 0 1,0 1 0,0-1 0,-1 0-1,1-10 1,-2-13-607</inkml:trace>
</inkml:ink>
</file>

<file path=ppt/ink/ink18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42:24.671"/>
    </inkml:context>
    <inkml:brush xml:id="br0">
      <inkml:brushProperty name="width" value="0.05" units="cm"/>
      <inkml:brushProperty name="height" value="0.05" units="cm"/>
    </inkml:brush>
  </inkml:definitions>
  <inkml:trace contextRef="#ctx0" brushRef="#br0">95 120 352,'0'-1'43,"0"0"-1,0 0 1,0 0-1,0 0 1,0 0 0,0 0-1,-1-1 1,1 2-1,0-1 1,0 0-1,-1 0 1,1 0 0,-1 0-1,1 0 1,-1 0-1,1 0 1,-1 0-1,0 0 1,1 1 0,-1-1-1,0 0 1,0 1-1,1-1 1,-1 0-1,0 1 1,0-1 0,0 1-1,0-1 1,0 1-1,0 0 1,0-1-1,0 1 1,0 0 0,0 0-1,0-1 1,0 1-1,0 0 1,0 0-1,0 0 1,0 0 0,0 0-1,0 1 1,0-1-1,0 0 1,0 0-1,-2 1 1,-8 0 152,10-1-149,-1 1-1,0-1 1,0 1 0,0-1 0,1 1 0,-1 0 0,0 0-1,1 0 1,-1 0 0,0 0 0,1 0 0,-1 1 0,1-1-1,0 0 1,0 1 0,-1-1 0,1 1 0,0-1 0,0 1-1,0-1 1,0 1 0,1 0 0,-1 0 0,0-1 0,1 1-1,-1 0 1,0 3 0,-9 57 1221,9-52-963,-1 29 722,2 49 0,1-33-591,-1-52-437,0 1 1,1-1 0,-1 0-1,1 0 1,-1 1-1,1-1 1,0 0-1,0 0 1,0 0-1,1 0 1,-1 0-1,1 0 1,0-1 0,0 1-1,0 0 1,0-1-1,0 1 1,0-1-1,1 0 1,-1 0-1,1 0 1,-1 0-1,1 0 1,0 0-1,0-1 1,0 0 0,0 1-1,0-1 1,0 0-1,5 1 1,-4-2-125,0 1 0,0 0 1,0-1-1,0 0 0,1 0 0,-1 0 1,0-1-1,0 1 0,0-1 1,0 0-1,0 0 0,-1-1 0,1 1 1,0-1-1,0 1 0,-1-1 1,1 0-1,-1-1 0,0 1 0,1-1 1,-1 1-1,0-1 0,-1 0 1,6-6-1,-7 7 55,5-6-196,0 0-1,0-1 1,-1 1-1,-1-1 1,0 0-1,0 0 0,0-1 1,3-14-1,0-13-107,4-13 210,-3 0 0,4-86 1,-12 81 1135,0 53 693,0 34 289,11 43-1048,-11-56-837,0-7-4186</inkml:trace>
</inkml:ink>
</file>

<file path=ppt/ink/ink18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42:25.066"/>
    </inkml:context>
    <inkml:brush xml:id="br0">
      <inkml:brushProperty name="width" value="0.05" units="cm"/>
      <inkml:brushProperty name="height" value="0.05" units="cm"/>
    </inkml:brush>
  </inkml:definitions>
  <inkml:trace contextRef="#ctx0" brushRef="#br0">2 45 736,'-1'-14'485,"2"-8"1560,0 22-2012,-1-1 0,0 0 0,1 1 0,-1-1 0,1 1 0,0-1 0,-1 1 0,1-1 0,-1 1 0,1 0 0,0-1 0,-1 1 0,1-1 0,0 1 0,-1 0 0,1 0 0,0-1 0,-1 1 0,1 0 0,0 0 0,0 0 0,-1 0 0,1 0 0,0 0 0,0 0 0,0 0 0,2 2 7,-1 0 0,1-1 1,-1 1-1,0 0 1,0 0-1,0 0 1,0 1-1,0-1 1,0 1-1,-1-1 0,1 1 1,-1-1-1,2 4 1,4 5 116,24 38 616,31 66 1,-43-78-675,-14-28-72,0 0 0,0-1 1,0 0-1,1 0 1,9 8-1,-12-13-42,-1 0 0,2 0-1,-1-1 1,0 0 0,0 0 0,1 0 0,-1 0 0,1 0 0,0 0-1,-1-1 1,1 0 0,0 0 0,0 0 0,0 0 0,0-1-1,5 1 1,-7-1-22,1 0 0,-1 0 0,0 0 0,1 0 0,-1 0 1,0 0-1,0-1 0,1 1 0,-1-1 0,0 0 0,0 1 0,0-1 0,4-2 0,-5 1 16,0 0 1,0 0-1,0 0 1,0 1-1,0-1 0,0 0 1,0 0-1,-1 0 1,1 0-1,-1-1 1,1 1-1,-1 0 0,0 0 1,0 0-1,0 0 1,0-4-1,0-26-99,1 21 124,0-1 0,-1 0 1,0 1-1,-1-1 0,0 1 1,0-1-1,-2 1 0,1-1 1,-2 1-1,1 0 0,-2 0 1,-5-10-1,7 15 75,-2 0 0,1 0 0,-1 1 0,0-1 0,0 1 1,0 0-1,-1 1 0,0-1 0,-7-3 0,1 3 176,0 0 0,0 1-1,0 1 1,-14-3 0,25 6-242,-9-2 59,9 2-85,0 0 0,0 0 0,0 0-1,0 0 1,-1 0 0,1 0 0,0 0 0,0-1 0,0 1 0,0 0 0,0-1 0,0 1 0,0-1 0,-1 1 0,1-1 0,0 1 0,1-1 0,-1 0 0,0 0 0,0 1 0,0-1 0,0 0 0,0 0 0,1 0 0,-1 0 0,-1-2 0,2 1-603</inkml:trace>
</inkml:ink>
</file>

<file path=ppt/ink/ink18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29:36.553"/>
    </inkml:context>
    <inkml:brush xml:id="br0">
      <inkml:brushProperty name="width" value="0.05" units="cm"/>
      <inkml:brushProperty name="height" value="0.05" units="cm"/>
    </inkml:brush>
  </inkml:definitions>
  <inkml:trace contextRef="#ctx0" brushRef="#br0">794 563 720,'2'-5'336,"0"0"-1,-1 0 1,1 0 0,-1 0-1,-1 0 1,1 0-1,-1-1 1,1 1-1,-2 0 1,1 0-1,-1-7 1,0-21 10428,9 55-7992,-4 24-1236,-2-1 0,-1 1 0,-3 0 0,-2-1 0,-1 1 0,-16 57 0,11-50-939,1 2 1,3-1-1,2 67 1,5-128-598,0 1 1,1 0-1,0-1 0,0 1 1,0 0-1,1 0 0,4-7 1,4-10-39,3-14-170,-2 0-1,-1-1 1,-3-1 0,0 1-1,2-56 1,-11-198-505,-2 234 707,-22-107 0,18 136 365,-1 1-1,-1-1 1,-2 2-1,0-1 1,-25-40-1,33 64-329,1 0 0,-1 0-1,0 0 1,-1 0-1,1 1 1,-1-1-1,0 1 1,0 0-1,0 0 1,0 0-1,0 0 1,0 1 0,-1 0-1,0 0 1,1 0-1,-1 0 1,0 1-1,0 0 1,0 0-1,0 0 1,0 1-1,0-1 1,0 1 0,0 0-1,0 1 1,0-1-1,0 1 1,1 0-1,-10 3 1,-3 2 14,1 0 0,-1 1 0,2 1 0,-1 0 0,1 2 0,0-1 0,-17 16 0,-10 11-43,2 1 0,2 3 0,1 0 0,2 3 0,2 1 0,2 1 0,2 2 0,2 1 0,2 1 0,3 1 0,1 1 0,3 0 0,2 2 0,2 0 0,-12 103 0,25-131 0,0 1 0,2-1 0,0 0 0,2 0 0,1 0 0,1 0 0,1-1 0,15 42 0,-13-49 0,0 0 0,0 0 0,1-1 0,1-1 0,1 1 0,1-2 0,-1 1 0,2-2 0,0 0 0,1 0 0,0-1 0,26 16 0,-23-17-839,0-2 0,1 0 0,0-1 0,0-1 1,1-1-1,-1 0 0,30 4 0,-38-9 308,-1 0 0,1 0 0,0-1 1,-1-1-1,1 0 0,0 0 0,0-1 0,-1 0 0,0 0 1,1-1-1,-1-1 0,0 1 0,0-1 0,0-1 0,-1 0 1,15-11-1,-15 9-997,-1-1 0,0 0 1,-1 0-1,0 0 0,0-1 1,6-12-1,1-2-1462,2 6 1291</inkml:trace>
</inkml:ink>
</file>

<file path=ppt/ink/ink18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29:36.971"/>
    </inkml:context>
    <inkml:brush xml:id="br0">
      <inkml:brushProperty name="width" value="0.05" units="cm"/>
      <inkml:brushProperty name="height" value="0.05" units="cm"/>
    </inkml:brush>
  </inkml:definitions>
  <inkml:trace contextRef="#ctx0" brushRef="#br0">0 295 576,'1'0'26,"2"-1"308,1 1 0,-1 0 1,1 0-1,0 0 0,-1 1 1,1-1-1,-1 1 1,1-1-1,-1 1 0,7 3 1,-9-2-155,1 0 1,-1 0 0,0-1-1,0 2 1,0-1 0,0 0 0,-1 0-1,1 0 1,0 0 0,-1 0-1,1 1 1,-1-1 0,0 0-1,0 0 1,0 1 0,0-1-1,0 0 1,-1 3 0,1 16 941,4 67 2604,-3-81-3465,0 0 1,0 0-1,1 0 1,1 0-1,-1 0 0,1 0 1,0-1-1,0 1 1,1-1-1,5 7 0,-7-11-209,0 0 0,1 0 0,-1 0-1,1 0 1,-1-1 0,1 1 0,0-1-1,0 0 1,-1 1 0,1-1 0,0 0-1,0-1 1,0 1 0,0 0 0,1-1-1,-1 0 1,0 0 0,0 0 0,0 0-1,0 0 1,0-1 0,0 1 0,0-1-1,0 0 1,4-1 0,4-1-27,0-1-1,0-1 1,0 0 0,0 0 0,12-10-1,2-2-54,-1-1-1,0-2 0,-1-1 0,-1 0 0,-1-2 0,25-35 0,-35 43-58,-1 0 0,-1-1 0,-1 0 0,0-1 0,-1 0 0,-1 0 0,-1 0 0,0-1 0,-1 1 0,-1-1 0,0 0 0,-1-19-1,-2 31 95,0 0-1,0 0 0,0 0 0,-1 0 1,0 0-1,-1 0 0,1 0 0,-1 0 1,-3-8-1,3 12-152,1 0 1,-1 0-1,0 0 0,0 0 1,1 0-1,-1 0 1,-1 0-1,1 1 0,0-1 1,0 1-1,-1 0 1,1 0-1,0 0 0,-1 0 1,1 0-1,-1 0 0,1 0 1,-1 1-1,0-1 1,1 1-1,-1 0 0,0 0 1,-4 0-1,7 11-7386,8-11 5365</inkml:trace>
</inkml:ink>
</file>

<file path=ppt/ink/ink18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29:37.287"/>
    </inkml:context>
    <inkml:brush xml:id="br0">
      <inkml:brushProperty name="width" value="0.05" units="cm"/>
      <inkml:brushProperty name="height" value="0.05" units="cm"/>
    </inkml:brush>
  </inkml:definitions>
  <inkml:trace contextRef="#ctx0" brushRef="#br0">313 1 976,'0'14'1103,"-1"4"136,1 0 0,1 1 0,0-1 0,2 0 0,0 0 0,8 25 0,-2-17-679,-1 1 0,-1 1 0,-1 0 1,2 40-1,-7-57-462,0 1 0,-1-1 0,-1 1 1,0-1-1,0 1 0,-1-1 0,-1 0 0,0 1 0,0-1 0,-1-1 0,-1 1 1,0 0-1,-9 14 0,8-16-1,0-1 1,-1 0 0,0 0-1,-1-1 1,0 1 0,0-2-1,0 1 1,-1-1 0,-11 6-1,16-10-95,-1 0 0,1 0 0,0-1 0,-1 0-1,0 0 1,1 0 0,-1 0 0,0-1-1,1 0 1,-1 0 0,0 0 0,0 0-1,1-1 1,-1 1 0,0-1 0,1-1 0,-1 1-1,1-1 1,0 1 0,-1-1 0,1-1-1,0 1 1,-4-3 0,-1-2-88,0 0 0,1 0 0,0-1 0,0 0 0,1-1 0,0 1 1,1-1-1,0-1 0,0 1 0,-8-21 0,4 6-129,2 0 1,0 0-1,-5-38 0,12 53 193,0 1-1,1-1 0,0 1 0,0 0 0,1-1 0,0 1 0,1 0 0,0-1 0,0 1 0,1 0 0,0 0 0,0 1 0,1-1 0,-1 1 0,2-1 0,-1 1 0,1 0 1,0 1-1,1-1 0,12-10 0,-9 8 23,2 1 1,-1 0-1,1 0 1,0 1-1,0 0 1,1 1-1,0 1 1,0 0-1,0 0 1,0 1 0,1 1-1,22-4 1,-21 6 24,0 0-1,1 1 1,-1 0 0,0 1 0,0 1 0,0 0 0,0 1 0,-1 1 0,17 5 0,-24-7 7,-1 1 0,0 0-1,0-1 1,0 1 0,-1 1 0,1-1 0,-1 1 0,1 0 0,-1 0-1,0 0 1,-1 0 0,1 1 0,-1 0 0,0-1 0,0 1 0,0 0 0,-1 1-1,1-1 1,-1 0 0,-1 1 0,1-1 0,-1 1 0,0 0 0,0 7-1,1-1-207,-1 1-1,-1-1 0,0 0 0,-1 0 0,0 0 0,-1 0 1,0 0-1,-1 0 0,0 0 0,-1-1 0,-1 1 0,1-1 0,-12 18 1,10-18-784,-4 9-1249,4-14-1994</inkml:trace>
</inkml:ink>
</file>

<file path=ppt/ink/ink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1:59:17.928"/>
    </inkml:context>
    <inkml:brush xml:id="br0">
      <inkml:brushProperty name="width" value="0.05" units="cm"/>
      <inkml:brushProperty name="height" value="0.05" units="cm"/>
    </inkml:brush>
  </inkml:definitions>
  <inkml:trace contextRef="#ctx0" brushRef="#br0">259 61 560,'60'-55'2580,"-58"49"817,-11 9-1565,-14 10 110,-29 37 4246,-69 86 0,106-116-5679,1 0 1,0 0-1,2 2 0,0-1 1,2 2-1,0-1 0,1 1 1,-6 30-1,13-48-596,1 0-1,1 0 1,-1 1 0,1-1-1,0 0 1,0 0 0,0 1-1,1-1 1,-1 0 0,1 0-1,1 0 1,-1 0 0,1 0-1,0 0 1,0 0 0,5 7-1,-5-9-261,0-1 0,0 1-1,1-1 1,-1 0 0,1 0 0,0 0-1,0 0 1,0-1 0,0 1 0,0-1 0,0 0-1,0 0 1,0 0 0,0 0 0,0 0-1,1 0 1,-1-1 0,0 0 0,0 0-1,1 0 1,-1 0 0,0 0 0,1-1-1,-1 1 1,0-1 0,0 0 0,4-1-1,15-7-1426,0 0-1,0-1 1,-1-1 0,0-1-1,-1-1 1,28-24-1,1-7 110</inkml:trace>
</inkml:ink>
</file>

<file path=ppt/ink/ink18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29:37.617"/>
    </inkml:context>
    <inkml:brush xml:id="br0">
      <inkml:brushProperty name="width" value="0.05" units="cm"/>
      <inkml:brushProperty name="height" value="0.05" units="cm"/>
    </inkml:brush>
  </inkml:definitions>
  <inkml:trace contextRef="#ctx0" brushRef="#br0">1 37 784,'16'-36'11386,"-16"63"-6780,-2 68-2096,0-48-2402,1-1 0,3 1 0,11 71 0,-11-105-186,0 1-1,0 0 0,-1 22 1,17-55-904,30-65 312,-33 55 657,1 1 1,2 0-1,0 1 0,41-44 0,-47 60 159,0 0 1,0 0-1,1 1 1,1 1-1,0 0 1,0 1-1,25-11 0,-37 18-66,0 0 0,-1 0 0,1 1 0,0-1 0,0 0 0,0 1 0,0-1 0,0 1-1,0 0 1,0 0 0,0 0 0,0 0 0,0 0 0,0 0 0,0 0 0,0 1 0,0-1 0,0 1 0,0-1-1,0 1 1,0 0 0,0 0 0,0 0 0,0 0 0,-1 0 0,1 0 0,0 0 0,-1 0 0,1 1-1,-1-1 1,0 1 0,1-1 0,-1 1 0,0 0 0,0-1 0,0 1 0,0 0 0,0 0 0,0 0 0,-1 0-1,1 0 1,0 4 0,2 7 237,0 1 0,-1 0 0,-1 0 0,0 25 0,-1-32-383,0 124-58,0-87-2430,0 1-3495,-1-45 5919,1 1-1,0-1 1,0 1-1,0-1 1,0 1 0,-1-1-1,1 1 1,0-1 0,0 1-1,0-1 1,0 1 0,0-1-1,0 1 1,1-1 0,-1 1-1,0-1 1,0 1 0,0-1-1,0 1 1,0-1-1,1 1 1,-1-1 0,0 1-1,1-1 1,-1 0 0,0 1-1,1-1 1,-1 1 0,0-1-1,1 0 1,-1 1 0,0-1-1,1 0 1,-1 0 0,1 1-1,-1-1 1,1 0-1,-1 0 1,1 0 0,-1 1-1,1-1 1,-1 0 0,1 0-1,-1 0 1,1 0 0,-1 0-1,1 0 1,0 0 0,24-15-3807,-22 13 3797,22-16-2162</inkml:trace>
</inkml:ink>
</file>

<file path=ppt/ink/ink18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29:38.354"/>
    </inkml:context>
    <inkml:brush xml:id="br0">
      <inkml:brushProperty name="width" value="0.05" units="cm"/>
      <inkml:brushProperty name="height" value="0.05" units="cm"/>
    </inkml:brush>
  </inkml:definitions>
  <inkml:trace contextRef="#ctx0" brushRef="#br0">179 1453 848,'28'-73'1529,"-26"69"-1171,-1-1 0,1 1 1,-1-1-1,0 0 0,-1 0 0,1 0 0,-1 1 0,0-1 0,0 0 0,0 0 0,-1 0 0,0 0 0,-1-5 0,1 9-262,1 1-1,-1-1 1,1 1 0,-1-1 0,0 1-1,1-1 1,-1 1 0,1 0-1,-1-1 1,0 1 0,1 0-1,-1 0 1,0-1 0,1 1 0,-1 0-1,0 0 1,0 0 0,1 0-1,-1 0 1,0 0 0,1 0 0,-1 0-1,0 0 1,0 0 0,1 0-1,-1 1 1,0-1 0,1 0-1,-1 0 1,0 1 0,1-1 0,-1 1-1,1-1 1,-1 0 0,1 1-1,-1-1 1,0 2 0,-23 17 1635,14-6-952,0 2 1,0-1-1,2 1 1,-14 32-1,5-10-101,-1-1-115,2 1 0,-18 65 0,29-86-496,1 0-1,1 0 1,1 0 0,0 1-1,1-1 1,1 1 0,1-1 0,0 0-1,4 19 1,-5-34-57,0 1 0,1-1 0,-1 1-1,1-1 1,-1 1 0,1-1 0,-1 1 0,1-1 0,0 1-1,0-1 1,-1 0 0,1 1 0,0-1 0,0 0-1,1 0 1,-1 0 0,0 0 0,0 0 0,0 0 0,1 0-1,-1 0 1,1 0 0,-1-1 0,0 1 0,1-1 0,-1 1-1,1-1 1,0 1 0,-1-1 0,1 0 0,-1 0 0,1 1-1,-1-1 1,1-1 0,0 1 0,-1 0 0,1 0 0,-1 0-1,1-1 1,-1 1 0,1-1 0,-1 1 0,1-1 0,-1 0-1,3-1 1,5-3-2,-1 1 0,1-1 0,-1-1-1,-1 0 1,12-11 0,10-14-659,-1-2-1,-2-1 1,-1 0 0,-2-2-1,-1-1 1,-2-1 0,-2-1-1,26-80 1,-12 5-2375,35-234-1,-27-9 2118,-7 62 2016,-23 137 1175,-9 55 4619,-2 72-2732,2 82-2452,-12 253 1598,-9-56-2366,1-4-340,-4 349-1328,23-501-1195,0-84 1229,0-1 1,0 0 0,1 0-1,0 0 1,0 0 0,1 0-1,4 11 1,-6-17 462,0 0 0,1 0 0,-1-1 0,1 1 0,-1 0 1,1 0-1,0 0 0,-1-1 0,1 1 0,0 0 0,0-1 0,-1 1 0,1-1 0,0 1 0,0-1 1,0 1-1,0-1 0,0 1 0,0-1 0,-1 0 0,1 1 0,0-1 0,2 0 0,0 0-148,-1-1-1,1 1 1,-1-1 0,0 0-1,1 0 1,-1 0-1,0 0 1,0 0 0,0 0-1,0 0 1,0-1-1,0 1 1,0-1-1,2-2 1,12-13-797,-2-1 0,0 0 0,-1-1 0,-1 0 0,16-36 0,10-15 541,-17 37 1158,1 1 0,52-57 0,-72 133 6162,-4-1-3625,-2-1 0,-9 43 0,5-42-1824,2 1 0,0 45 0,5-60-873,4 61 507,-3-84-837,1 1 0,1-1 0,-1 0 0,1 0 0,0 0 0,0 0 0,0 0 0,1 0 0,0-1 0,0 1 0,7 7 0,-9-12-33,-1 0 0,1 0 0,0 0 0,0 0 0,0 0 0,0-1 0,0 1 0,0 0 0,0-1 0,0 1 0,0 0 0,0-1 0,0 1 0,1-1 0,-1 0 0,0 1 0,0-1 0,0 0 0,1 0 0,-1 0 0,0 0 0,0 0 0,1 0 0,-1 0 0,0 0 0,2-1 0,0 0-5,-1 0-1,1 0 1,-1-1 0,0 1-1,1-1 1,-1 0-1,0 0 1,0 0 0,0 0-1,0 0 1,2-3-1,4-7-89,-1 0 0,0 0 0,7-19-1,-1-1-272,-2 0-1,-1-1 1,-1-1-1,-3 1 1,0-1-1,-2-1 1,-1-59-1,-3 88 285,0 0 0,-1 0-1,1-1 1,-1 1 0,-1 0 0,1 0-1,-1 0 1,0 0 0,0 1-1,-1-1 1,-5-9 0,6 13-47,1 0 0,-1 0 0,0 0-1,1 0 1,-1 1 0,0-1 0,0 1 0,0-1 0,0 1 0,-1 0 0,1 0 0,0 0 0,0 0 0,-1 0 0,1 0 0,-1 1 0,1-1 0,0 1 0,-1-1 0,1 1-1,-1 0 1,1 0 0,-1 0 0,1 1 0,-1-1 0,1 0 0,-1 1 0,1 0 0,-1-1 0,-2 3 0,-6 2-1303,0 1 0,0 0 1,0 1-1,1 1 0,0 0 0,1 0 1,-10 10-1,15-14 895,-14 13-2077</inkml:trace>
</inkml:ink>
</file>

<file path=ppt/ink/ink18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29:39.665"/>
    </inkml:context>
    <inkml:brush xml:id="br0">
      <inkml:brushProperty name="width" value="0.05" units="cm"/>
      <inkml:brushProperty name="height" value="0.05" units="cm"/>
    </inkml:brush>
  </inkml:definitions>
  <inkml:trace contextRef="#ctx0" brushRef="#br0">2 1009 144,'0'-35'330,"-1"6"-147,1 1-1,2-1 1,0 0 0,13-51-1,71-259 5626,-84 284 974,-1 84-4405,3 16-56,14 204 3426,-4 38-3566,-9-219-1953,35 239 365,-36-287-564,0 11 8,3 0 0,0-1-1,2 0 1,1 0 0,1-1 0,21 38 0,-30-64-24,0 0-1,0 0 0,0 0 1,0 0-1,0 0 0,1 0 1,-1-1-1,1 1 0,0-1 1,-1 0-1,1 0 0,0 0 1,0 0-1,5 2 0,-7-4-1,1 0 0,0 0-1,0 0 1,0 0-1,0 0 1,0 0 0,0-1-1,0 1 1,0-1 0,0 1-1,0-1 1,0 0 0,0 0-1,-1 0 1,1 0 0,0 0-1,-1 0 1,1 0-1,0 0 1,-1-1 0,0 1-1,1-1 1,-1 1 0,0-1-1,0 1 1,2-3 0,10-15 177,0-1 1,-1 0-1,-1-1 1,-1 0-1,14-44 1,21-115 224,12-212-345,-28 156-525,24-71-1743,-35 227-1290,50-137 0,-44 146-2377,-24 71 5792,0 0 0,0 0 1,0-1-1,1 1 0,-1 0 0,0 0 1,0 0-1,0-1 0,0 1 1,0 0-1,0 0 0,0 0 0,1-1 1,-1 1-1,0 0 0,0 0 0,0 0 1,0 0-1,0 0 0,1-1 0,-1 1 1,0 0-1,0 0 0,0 0 0,1 0 1,-1 0-1,0 0 0,0 0 1,0 0-1,1 0 0,-1 0 0,0 0 1,0 0-1,1 0 0,-1 0 0,0 0 1,0 0-1,0 0 0,1 0 0,-1 0 1,0 0-1,0 0 0,1 0 0,4 12-1911,-2 17-143,-3 10 103,-8 47 0,-7-6-778</inkml:trace>
</inkml:ink>
</file>

<file path=ppt/ink/ink18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29:40.033"/>
    </inkml:context>
    <inkml:brush xml:id="br0">
      <inkml:brushProperty name="width" value="0.05" units="cm"/>
      <inkml:brushProperty name="height" value="0.05" units="cm"/>
    </inkml:brush>
  </inkml:definitions>
  <inkml:trace contextRef="#ctx0" brushRef="#br0">0 581 576,'2'9'152,"0"0"0,0 0 0,1 0 0,0 0-1,1-1 1,0 1 0,6 9 0,-9-17-98,0 1 0,0-1-1,0 1 1,0-1 0,0 0 0,0 0 0,0 1-1,1-1 1,-1 0 0,0 0 0,1 0 0,-1 0-1,1-1 1,-1 1 0,1 0 0,-1-1 0,1 1-1,0-1 1,-1 1 0,1-1 0,0 0 0,-1 0-1,1 1 1,0-1 0,0-1 0,-1 1 0,1 0-1,0 0 1,-1 0 0,1-1 0,0 1 0,-1-1-1,1 0 1,-1 1 0,1-1 0,-1 0 0,1 0 0,-1 0-1,1 0 1,-1 0 0,0 0 0,0 0 0,1-1-1,-1 1 1,1-2 0,22-22 291,0-1 0,-2-1 0,-1-1 0,19-33-1,59-129-86,-88 164 18,-1-1-1,-2-1 1,0 1-1,-2-1 0,-1-1 1,-2 1-1,1-51 1,-4 78-202,0 0 1,0-1-1,0 1 1,0 0-1,0-1 1,0 1-1,0 0 1,-1-1-1,1 1 1,-1 0-1,1 0 1,-1-1-1,1 1 1,-1 0-1,0 0 1,1 0-1,-1 0 1,0 0-1,0 0 0,0 0 1,0 0-1,0 0 1,0 0-1,0 0 1,0 1-1,0-1 1,-1 0-1,1 1 1,0-1-1,0 1 1,-1-1-1,-1 0 1,1 1 3,-1 0 1,1 0-1,0 0 1,-1 0-1,1 0 0,-1 1 1,1-1-1,0 1 1,-1 0-1,1-1 1,0 1-1,0 0 1,-1 0-1,1 0 1,0 1-1,0-1 0,0 0 1,-1 3-1,-7 5 30,1 1 0,0 0 0,0 0 0,1 1-1,1 0 1,0 1 0,-9 21 0,0 7-45,-12 46-1,19-54-31,3-5-45,1-1 0,1 1 0,2 0-1,0 0 1,4 32 0,-2-15-106,0-40-28,0-1 1,0 1-1,0-1 0,1 1 1,0-1-1,-1 1 0,1-1 1,0 1-1,1-1 0,-1 0 1,0 0-1,1 1 0,0-1 1,0 0-1,0-1 0,0 1 1,0 0-1,1 0 0,-1-1 1,1 1-1,-1-1 0,1 0 1,0 0-1,0 0 0,0 0 0,0-1 1,1 1-1,-1-1 0,0 0 1,1 1-1,-1-2 0,0 1 1,1 0-1,-1-1 0,1 1 1,0-1-1,-1 0 0,1 0 1,-1-1-1,1 1 0,-1-1 1,1 0-1,-1 1 0,0-2 1,1 1-1,-1 0 0,0-1 1,0 1-1,1-1 0,2-2 1,13-8-813,0-2 1,0 0 0,24-24 0,-9 1 73</inkml:trace>
</inkml:ink>
</file>

<file path=ppt/ink/ink18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29:40.565"/>
    </inkml:context>
    <inkml:brush xml:id="br0">
      <inkml:brushProperty name="width" value="0.05" units="cm"/>
      <inkml:brushProperty name="height" value="0.05" units="cm"/>
    </inkml:brush>
  </inkml:definitions>
  <inkml:trace contextRef="#ctx0" brushRef="#br0">1 296 272,'29'-57'1271,"-12"23"2300,-8 53-1362,-1 8-1488,-2 1 0,-1-1 0,-1 1 0,-2 0-1,0 0 1,-5 49 0,2-34-141,7 82 0,-5-121-659,5 24 915,-6-27-812,0-1 0,0 1 0,0-1 0,1 1 0,-1-1 0,0 0 1,0 1-1,0-1 0,1 1 0,-1-1 0,0 0 0,1 1 0,-1-1 0,0 0 0,1 1 0,-1-1 0,0 0 0,1 0 0,-1 1 0,1-1 0,-1 0 0,0 0 1,1 0-1,-1 0 0,1 1 0,-1-1 0,1 0 0,-1 0 0,1 0 0,-1 0 0,0 0 0,1 0 0,-1 0 0,1 0 0,-1 0 0,1-1 0,-1 1 0,1 0 1,-1 0-1,0 0 0,1 0 0,-1-1 0,1 1 0,-1 0 0,0 0 0,1-1 0,-1 1 0,0 0 0,1-1 0,-1 1 0,0 0 0,1-1 0,-1 1 0,0 0 0,0-1 1,1 1-1,-1-1 0,0 1 0,0 0 0,0-2 0,5-5 7,0 0 1,-1-1-1,0 0 0,0 0 1,2-10-1,8-17 21,40-103-3,11-25-672,-46 120 200,-8 18-572,0 0 0,2 1-1,1 0 1,31-40 0,-39 56 374,2 0 1,-1 1 0,1 0 0,0 0 0,0 1 0,1 0 0,11-5 0,-17 9 491,0 1 0,0 0 1,0-1-1,0 2 0,0-1 1,1 0-1,-1 1 0,0-1 0,0 1 1,1 0-1,-1 0 0,0 0 1,0 0-1,1 1 0,-1-1 0,0 1 1,0 0-1,0 0 0,0 0 1,0 0-1,0 1 0,0-1 1,0 1-1,0 0 0,-1 0 0,4 2 1,1 3 39,0-1 1,0 1 0,-1 0 0,0 0-1,-1 1 1,1 0 0,-1 0 0,-1 0 0,1 0-1,-2 1 1,1 0 0,2 10 0,1 13 990,-1 0 0,-2 0 1,-1 0-1,-1 0 0,-4 36 1,6 82 3068,-2-134-3512,1 0 0,0 0 0,1-1 1,0 1-1,2-1 0,0 0 1,9 16-1,-14-28-415,0-1 0,0 0 1,1 0-1,-1 0 0,1 1 1,0-2-1,-1 1 0,1 0 1,0 0-1,0-1 0,0 1 1,0-1-1,1 1 0,-1-1 0,0 0 1,0 0-1,1 0 0,-1 0 1,1 0-1,-1-1 0,3 1 1,-1-1-16,1 0 0,-1 0 0,0 0 0,0-1 0,0 0 0,0 0 0,0 0 0,-1 0 0,1-1 0,0 1 0,0-1 0,4-3 0,2-2-61,-1 0 1,1 0 0,-1-1-1,-1 0 1,1-1 0,-1 0-1,-1 0 1,10-16 0,-5 6-244,-2-1 1,0 0 0,-2 0-1,0-1 1,-1 0-1,-1-1 1,3-27 0,-7 38 194,-2 1 0,1-1-1,-1 0 1,-1 1 0,0-1 0,0 0 0,-1 1 0,-1 0 0,0-1 0,0 1 0,-1 0 0,0 0 0,-1 1 0,0-1 0,0 1-1,-1 0 1,-7-8 0,8 13 63,1 0 0,-1 0-1,0 0 1,0 0-1,-1 1 1,1 0-1,-1 0 1,1 1 0,-1 0-1,0 0 1,0 0-1,0 0 1,0 1 0,0 0-1,0 1 1,-8-1-1,-15 0-489,1 2 0,-33 4 0,58-5 417,-53 12-1748,46-8 1123,-1-2 1,1 1-1,-1-2 1,-18 2-1,5-3-1072</inkml:trace>
</inkml:ink>
</file>

<file path=ppt/ink/ink18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29:40.885"/>
    </inkml:context>
    <inkml:brush xml:id="br0">
      <inkml:brushProperty name="width" value="0.05" units="cm"/>
      <inkml:brushProperty name="height" value="0.05" units="cm"/>
    </inkml:brush>
  </inkml:definitions>
  <inkml:trace contextRef="#ctx0" brushRef="#br0">40 91 1489,'0'-27'1040,"0"0"-79,-7 10-113,-10 7-240,17 0-272,-9 10-240,2 0-448,7 10-3089</inkml:trace>
</inkml:ink>
</file>

<file path=ppt/ink/ink18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29:41.253"/>
    </inkml:context>
    <inkml:brush xml:id="br0">
      <inkml:brushProperty name="width" value="0.05" units="cm"/>
      <inkml:brushProperty name="height" value="0.05" units="cm"/>
    </inkml:brush>
  </inkml:definitions>
  <inkml:trace contextRef="#ctx0" brushRef="#br0">34 17 1361,'-3'60'2848,"-11"68"1,6-69-1923,0 71 1,9-106-1098,2-42-729,2-19 226,12-27 209,2 1 0,48-106 0,-40 125 965,-26 42-396,0 0 0,1 0-1,-1 1 1,1-1 0,0 0 0,0 1 0,-1 0-1,1-1 1,0 1 0,0 0 0,0 0 0,0 0 0,1 0-1,-1 0 1,0 1 0,0-1 0,4 0 0,-5 1-2,0 0-1,0 0 1,0 1 0,0-1 0,0 0 0,0 1-1,0-1 1,0 0 0,0 1 0,0-1 0,0 1-1,0 0 1,0-1 0,0 1 0,0 0 0,-1-1-1,1 1 1,0 0 0,0 0 0,-1 0 0,1 0 0,-1-1-1,1 1 1,-1 0 0,1 2 0,8 27 896,-8-23-663,9 49 846,2 63-1,-8-69-1124,19 91 0,-22-137-239,0 0 0,1 0 0,-1 0 0,1 0 0,0 0 0,0-1 0,0 1 0,0-1 0,1 1 0,-1-1 0,1 0 0,0 0 0,0 0 0,0 0 0,7 4 0,-8-6-36,0 0 0,0-1 0,0 1 0,-1 0 0,2-1 0,-1 0 0,0 0 1,0 1-1,0-1 0,0 0 0,0 0 0,0-1 0,0 1 0,0 0 0,0-1 0,0 1 0,0-1 0,0 0 0,0 0 0,-1 1 0,1-1 0,0 0 0,0-1 0,-1 1 0,1 0 0,-1 0 0,1-1 0,-1 1 1,1-1-1,-1 1 0,0-1 0,0 0 0,0 1 0,2-5 0,14-22-1553,-1-5-442</inkml:trace>
</inkml:ink>
</file>

<file path=ppt/ink/ink18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29:41.582"/>
    </inkml:context>
    <inkml:brush xml:id="br0">
      <inkml:brushProperty name="width" value="0.05" units="cm"/>
      <inkml:brushProperty name="height" value="0.05" units="cm"/>
    </inkml:brush>
  </inkml:definitions>
  <inkml:trace contextRef="#ctx0" brushRef="#br0">1 277 800,'16'-20'1073,"1"10"1872,-17 30-944,0-3 304,0 20-96,0 0-176,-17 0-672,17 0-529,0 7-432,0-17-416,0 0-768,0 4-897,0-15-688,0-5-224,10-22-3826</inkml:trace>
  <inkml:trace contextRef="#ctx0" brushRef="#br0" timeOffset="1">90 156 784,'0'-37'753,"0"10"-113,0 0-288,0 10-208,9-3-336,-2 3-256,9 7-336</inkml:trace>
</inkml:ink>
</file>

<file path=ppt/ink/ink18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29:41.917"/>
    </inkml:context>
    <inkml:brush xml:id="br0">
      <inkml:brushProperty name="width" value="0.05" units="cm"/>
      <inkml:brushProperty name="height" value="0.05" units="cm"/>
    </inkml:brush>
  </inkml:definitions>
  <inkml:trace contextRef="#ctx0" brushRef="#br0">346 0 1313,'-13'4'516,"0"0"0,0 1 0,1 0 0,-1 1 0,1 0 0,0 1 0,1 0 1,-19 16-1,7-3 735,1 0 0,-36 46 0,43-46-870,2 1 0,0 1 0,1 0-1,1 0 1,2 2 0,0-1 0,1 1 0,2 0 0,0 0 0,1 1-1,-1 39 1,5-60-475,1-1-1,0 1 0,0 0 0,1 0 1,-1-1-1,1 1 0,0 0 1,0-1-1,0 1 0,0 0 1,0-1-1,1 0 0,0 1 0,0-1 1,0 0-1,0 0 0,0 0 1,0 0-1,1 0 0,0 0 1,-1-1-1,1 1 0,0-1 0,0 0 1,0 0-1,1 0 0,3 1 1,-3-1-187,1-1 0,-1-1 0,1 1 0,0-1 0,-1 1 0,1-1 0,0-1 0,0 1 0,-1-1 0,1 1 0,0-1 0,-1-1 0,1 1 0,-1-1 0,0 1 0,1-1 0,-1-1 0,0 1 0,0-1 0,0 1 0,4-5 0,70-57-2782,-46 20 1975</inkml:trace>
</inkml:ink>
</file>

<file path=ppt/ink/ink18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29:42.250"/>
    </inkml:context>
    <inkml:brush xml:id="br0">
      <inkml:brushProperty name="width" value="0.05" units="cm"/>
      <inkml:brushProperty name="height" value="0.05" units="cm"/>
    </inkml:brush>
  </inkml:definitions>
  <inkml:trace contextRef="#ctx0" brushRef="#br0">96 55 896,'5'-4'285,"-1"1"-1,1-1 1,-1 0-1,0 0 1,-1 0-1,5-7 0,6-6 1236,-11 14 14,-3 16 1895,10 138 2883,-10-121-6100,-1 0 1,-2-1 0,-10 50-1,11-67-188,-2-1 0,0 1 0,0-1 0,-1 0-1,-1 0 1,0 0 0,0-1 0,-1 0 0,0 0 0,-1 0 0,-14 13-1,20-21-44,1-1 1,-1 0-1,1 0 0,-1 0 0,1 0 0,-1 0 0,1 0 0,-1-1 0,0 1 0,0 0 0,1-1 0,-1 1 0,0-1 0,0 0 1,0 1-1,1-1 0,-1 0 0,0 0 0,-3-1 0,4 1-32,0-1-1,-1 1 1,1-1 0,0 1 0,0-1-1,0 1 1,0-1 0,0 0-1,0 0 1,0 0 0,0 1 0,1-1-1,-1 0 1,0 0 0,0 0-1,1 0 1,-1 0 0,1 0 0,-1-1-1,1 1 1,-1 0 0,1 0-1,-1 0 1,1 0 0,0-1 0,0 1-1,0 0 1,0 0 0,0 0-1,0-3 1,0-27-218,2-1 1,1 1-1,2 0 0,1 0 0,1 1 0,1-1 1,2 2-1,1-1 0,17-29 0,-23 50 317,1 1 1,0 0-1,1 0 0,0 1 1,0 0-1,8-7 0,-12 12 55,-1 0 0,1 0 0,-1 0 0,1 0 0,0 1 0,-1-1 0,1 1 0,0-1 0,0 1 0,0 0 0,0 0 0,1 0 0,-1 1 0,0-1 0,0 1 0,0 0 0,1 0 0,-1 0 0,0 0 0,0 0 0,0 1 0,1-1 0,3 3 0,0 0 203,-1 1 0,0 0-1,0 1 1,0 0 0,-1 0-1,1 0 1,-1 0 0,0 1-1,-1 0 1,1 0 0,-1 0 0,0 1-1,-1-1 1,0 1 0,0 0-1,4 14 1,1 11-11,-1 0 0,5 55 0,-3-13-2533,1-54-1260,-9-19 2967,0 0-1,0-1 1,1 1-1,-1-1 0,0 1 1,0 0-1,1-1 0,-1 0 1,0 1-1,1-1 0,-1 0 1,1 0-1,-1 0 1,3 0-1,3 0-2294</inkml:trace>
</inkml:ink>
</file>

<file path=ppt/ink/ink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1:59:18.256"/>
    </inkml:context>
    <inkml:brush xml:id="br0">
      <inkml:brushProperty name="width" value="0.05" units="cm"/>
      <inkml:brushProperty name="height" value="0.05" units="cm"/>
    </inkml:brush>
  </inkml:definitions>
  <inkml:trace contextRef="#ctx0" brushRef="#br0">79 65 416,'35'-22'608,"-29"16"-211,1 2-1,-1-1 1,1 1-1,1 0 1,-1 0 0,0 1-1,1 0 1,0 0-1,0 1 1,12-2-1,-20 4-272,1 0-1,-1 0 0,1 0 0,-1 0 0,0 0 1,1 0-1,-1 0 0,0 1 0,1-1 0,-1 0 0,1 0 1,-1 0-1,0 1 0,0-1 0,1 0 0,-1 1 1,0-1-1,1 0 0,-1 1 0,0-1 0,0 0 0,0 1 1,1-1-1,-1 0 0,0 1 0,0-1 0,0 1 1,0-1-1,0 0 0,0 1 0,1-1 0,-1 1 0,0-1 1,0 0-1,0 1 0,-1-1 0,1 1 0,0-1 1,0 0-1,0 1 0,0-1 0,0 1 0,0-1 1,0 0-1,-1 1 0,-9 25 2751,7-19-1834,-10 21 1483,-2 0-1,-1-1 1,-22 28 0,19-27-1786,0 0 0,-23 49-1,25-46-1710,0 3-2282,13-9-3943,22-25-4001,4-14 8866</inkml:trace>
</inkml:ink>
</file>

<file path=ppt/ink/ink18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29:44.243"/>
    </inkml:context>
    <inkml:brush xml:id="br0">
      <inkml:brushProperty name="width" value="0.05" units="cm"/>
      <inkml:brushProperty name="height" value="0.05" units="cm"/>
    </inkml:brush>
  </inkml:definitions>
  <inkml:trace contextRef="#ctx0" brushRef="#br0">107 186 480,'-106'33'30618,"125"-32"-30426,-11-2 1149,1123 1-1205,-1115-1-136,0 0 0,0-2 0,29-8 0,-25 6 0,0 0 0,25-1 0,83-8 0,85-4 0,-119 14 0,109-21 0,-156 19 0,22-5 0,-31 4 0,0 2 0,43-1 0,-45 7 0,-17 0 0,0-1 0,1 0 0,-1-1 0,0-1 0,0-1 0,33-10 0,-37 8 0,0 1 0,1 1 0,0 0 0,0 1 0,17 0 0,43-7 0,-35 0 0,15-3 0,-1 2 0,102-5 0,1271 15 0,-1411 1 0,0 0 0,29 8 0,28 0 0,105 8 0,362-17 0,-414-17 0,405 17 0,-524 0 0</inkml:trace>
</inkml:ink>
</file>

<file path=ppt/ink/ink18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29:44.593"/>
    </inkml:context>
    <inkml:brush xml:id="br0">
      <inkml:brushProperty name="width" value="0.05" units="cm"/>
      <inkml:brushProperty name="height" value="0.05" units="cm"/>
    </inkml:brush>
  </inkml:definitions>
  <inkml:trace contextRef="#ctx0" brushRef="#br0">1 0 32767,'0'0'0,"10"0"0,-4 0 0,4 0 0,-3 0 0,0 0 0,9 0 0,-9 0 0,2 0 0,8 0 0,-10 0 0</inkml:trace>
</inkml:ink>
</file>

<file path=ppt/ink/ink18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29:44.911"/>
    </inkml:context>
    <inkml:brush xml:id="br0">
      <inkml:brushProperty name="width" value="0.05" units="cm"/>
      <inkml:brushProperty name="height" value="0.05" units="cm"/>
    </inkml:brush>
  </inkml:definitions>
  <inkml:trace contextRef="#ctx0" brushRef="#br0">182 0 32767,'-7'0'0,"-9"0"0,0 0 0,2 0 0,-2 0-2529,-10 7-2097,9-7-449,10 20 17,-9-10 496,0-10 816,2 7 817,-2-7-1249</inkml:trace>
</inkml:ink>
</file>

<file path=ppt/ink/ink18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29:52.856"/>
    </inkml:context>
    <inkml:brush xml:id="br0">
      <inkml:brushProperty name="width" value="0.05" units="cm"/>
      <inkml:brushProperty name="height" value="0.05" units="cm"/>
    </inkml:brush>
  </inkml:definitions>
  <inkml:trace contextRef="#ctx0" brushRef="#br0">669 55 464,'16'-9'11622,"-16"7"-11434,0 1 1,-1-1 0,1 0 0,-1 0 0,1 1 0,-1-1 0,0 0 0,0 1 0,0-1 0,0 1 0,0-1 0,0 1 0,0-1-1,-1 1 1,1 0 0,0-1 0,-1 1 0,1 0 0,-1 0 0,1 0 0,-1 0 0,0 1 0,1-1 0,-1 0 0,0 1 0,-3-2-1,-3 0 362,0 0-1,0 0 0,-1 1 0,1 0 0,-14 0 0,3 2-178,0 0 1,0 2-1,0 0 0,1 2 0,-1 0 0,1 1 0,0 0 0,1 2 0,-18 9 0,0 1-147,0 0 0,2 3 0,0 0-1,-35 32 1,47-35-203,1 1 0,0 1 1,2 1-1,1 0 0,0 2 0,-24 42 1,37-55-31,-1 0 0,1 0 0,1 1 0,-1 0 0,2 0 0,0 0 0,0 0 0,1 0 0,0 0 0,1 0 0,0 0 0,1 0 0,0 0 0,1 0 0,5 18 0,-5-23-106,0 0-1,0 0 1,1 0 0,0-1-1,0 1 1,0-1 0,1 0-1,0 0 1,0 0-1,0-1 1,1 1 0,-1-1-1,1 0 1,0 0-1,0 0 1,0-1 0,1 0-1,0 0 1,-1 0 0,1-1-1,0 0 1,0 0-1,0 0 1,0-1 0,0 0-1,0 0 1,1-1-1,8 0 1,-4 0-216,-1 0 0,1-2-1,-1 1 1,0-1 0,1-1 0,-1 1-1,0-2 1,-1 0 0,1 0 0,0 0-1,-1-1 1,10-7 0,-7 2 11,1 0 1,-1-1 0,-1 0-1,0-1 1,-1 0-1,0-1 1,12-20-1,-8 9 195,-1 1 0,-2-2 0,0 1 0,-2-2 0,-1 1 0,6-29 0,-9 24 1703,0-1 1,-1-51 0,-5 89-1305,0 0 0,-1-1 0,1 1 0,-1 0 0,-1-1 0,1 1 0,-1-1 0,-5 8 0,-7 18 288,-97 287 865,104-291-2111,2-1 0,-3 37 0,4 15-3968,5-78 4369,0 1 0,0 0 1,0-1-1,0 1 0,0 0 1,0-1-1,0 1 1,1 0-1,-1-1 0,1 1 1,-1-1-1,1 1 0,0 0 1,-1-1-1,1 0 1,0 1-1,0-1 0,0 1 1,0-1-1,0 0 0,2 2 1,-1-3 43,-1 1 1,1-1-1,-1 0 1,0 1-1,1-1 1,-1 0-1,1 0 1,-1 0-1,1 0 1,-1 0-1,1-1 1,-1 1 0,1 0-1,-1-1 1,1 1-1,-1-1 1,0 1-1,1-1 1,-1 0-1,0 0 1,0 1-1,1-1 1,1-2-1,17-12-1951,10-2-366</inkml:trace>
</inkml:ink>
</file>

<file path=ppt/ink/ink18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29:53.252"/>
    </inkml:context>
    <inkml:brush xml:id="br0">
      <inkml:brushProperty name="width" value="0.05" units="cm"/>
      <inkml:brushProperty name="height" value="0.05" units="cm"/>
    </inkml:brush>
  </inkml:definitions>
  <inkml:trace contextRef="#ctx0" brushRef="#br0">35 57 704,'3'-9'-479,"7"-19"4777,-5 25-1315,-1 17-1191,-1 16-391,-1-1 0,-4 52 0,-3-30-1174,-2 0-1,-14 50 0,-1 8-389,21-108 103,0 0-1,1 1 1,-1-1 0,1 1-1,-1-1 1,1 1 0,0-1-1,-1 1 1,1-1-1,0 1 1,0-1 0,0 1-1,0 0 1,0-1 0,1 1-1,-1-1 1,0 1 0,2 2-1,-1-4-20,0 0 0,-1 0 0,1 0 0,0 0-1,0 0 1,0 0 0,0 0 0,-1 0 0,1 0 0,0-1 0,0 1-1,0 0 1,-1 0 0,1-1 0,0 1 0,0-1 0,-1 1 0,1-1-1,0 1 1,-1-1 0,1 1 0,-1-1 0,2-1 0,43-49-1838,-10-9 1680,-2-1 0,26-71-1,-19 42 971,-40 88-683,33-60 939,-31 58-764,0 0 0,1 0-1,-1 0 1,1 1-1,0-1 1,0 1 0,1 0-1,-1 0 1,0 0-1,1 1 1,0-1 0,0 1-1,4-3 1,-7 5-110,0 0 1,0 0-1,1 0 0,-1-1 1,0 1-1,1 0 1,-1 1-1,0-1 1,0 0-1,1 0 1,-1 0-1,0 1 0,0-1 1,0 1-1,0-1 1,1 1-1,-1-1 1,0 1-1,0 0 0,0-1 1,0 1-1,0 0 1,0 0-1,0 0 1,-1 0-1,1 0 1,0 0-1,0 0 0,-1 0 1,1 0-1,-1 0 1,1 0-1,-1 0 1,1 1-1,-1-1 0,1 2 1,10 51 2133,-10-48-1947,6 115 2166,-6-78-2381,2 0 0,9 44 0,-9-75-447,8 7-4319,-10-18 4458,0-1 1,0 1 0,0-1 0,0 1 0,-1-1 0,1 1-1,0-1 1,0 0 0,0 1 0,0-1 0,0 0-1,0 0 1,0 0 0,0 0 0,0 0 0,0 0 0,0 0-1,0 0 1,0 0 0,0 0 0,0-1 0,0 1-1,0 0 1,0-1 0,0 1 0,0 0 0,0-1 0,-1 1-1,1-1 1,0 0 0,0 1 0,0-1 0,-1 0-1,1 1 1,0-1 0,-1 0 0,1 0 0,-1 0 0,1 1-1,0-3 1,13-22-2875,2-11 530</inkml:trace>
</inkml:ink>
</file>

<file path=ppt/ink/ink18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29:53.567"/>
    </inkml:context>
    <inkml:brush xml:id="br0">
      <inkml:brushProperty name="width" value="0.05" units="cm"/>
      <inkml:brushProperty name="height" value="0.05" units="cm"/>
    </inkml:brush>
  </inkml:definitions>
  <inkml:trace contextRef="#ctx0" brushRef="#br0">128 293 928,'88'-242'4563,"-85"236"-4036,0 0 1,0 1 0,0-1 0,1 1-1,0 0 1,5-6 0,-8 10-376,-1 0 0,0 1 0,1 0 0,-1-1 0,1 1 0,-1-1 1,1 1-1,-1-1 0,1 1 0,-1 0 0,1 0 0,0-1 0,-1 1 0,1 0 0,-1 0 0,1-1 1,0 1-1,-1 0 0,1 0 0,0 0 0,-1 0 0,1 0 0,0 0 0,0 0 0,0 1 50,0 0-1,-1 0 1,1 0-1,0 0 1,-1 0-1,1 0 1,-1 0-1,1 0 1,-1 0-1,0 0 1,1 0-1,-1 0 1,0 0-1,0 1 1,0-1-1,0 0 1,0 0-1,0 0 1,0 0-1,0 2 1,-2 118 4622,-13 63-2981,-128 565-3297,127-675-288,-3 17-2299,15-80 2690,1 0 1,-2 0-1,1 0 0,-2-1 1,-10 17-1,3-17-1840,-8-9 526</inkml:trace>
</inkml:ink>
</file>

<file path=ppt/ink/ink18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29:53.906"/>
    </inkml:context>
    <inkml:brush xml:id="br0">
      <inkml:brushProperty name="width" value="0.05" units="cm"/>
      <inkml:brushProperty name="height" value="0.05" units="cm"/>
    </inkml:brush>
  </inkml:definitions>
  <inkml:trace contextRef="#ctx0" brushRef="#br0">7 21 1024,'-6'-4'4079,"29"13"-2093,17-6-2154,1-2 0,0-1 0,0-3 0,52-9 0,5-1-1257,5 11 715,-61 3 566,-38-1 153,-1 0 0,1 0-1,0 0 1,-1 1 0,1-1 0,-1 1 0,1 0 0,-1 0-1,1 1 1,-1-1 0,0 1 0,0-1 0,1 1 0,-1 0 0,0 0-1,-1 1 1,6 4 0,-4-2 103,-1-1-1,0 1 1,0 0 0,0 0-1,-1 1 1,1-1 0,-1 0-1,0 1 1,-1 0 0,2 7-1,0 12 541,-1 0 0,-2 0 0,0 1-1,-4 27 1,4-52-624,-4 27 886,-13 46 0,12-53-549,0 1 0,1-1-1,-3 41 1,6-31-154,0-21-146,1 0-1,-1 0 1,2 0-1,0 1 1,3 17-1,-3-25-56,0-1-1,0 0 0,0 0 0,0 0 1,0 0-1,0 0 0,0 0 1,1 0-1,-1 0 0,1 0 0,0 0 1,-1-1-1,1 1 0,0-1 1,0 1-1,0-1 0,0 0 0,0 0 1,0 0-1,0 0 0,1 0 1,-1 0-1,0-1 0,0 1 0,1-1 1,-1 1-1,1-1 0,-1 0 1,0 0-1,4 0 0,4-1 2,-1 0-1,1-1 0,-1 0 1,1 0-1,-1-1 0,0 0 1,0-1-1,0 0 0,0 0 1,-1-1-1,1 0 0,-1-1 1,-1 0-1,1 0 0,-1 0 1,0-1-1,7-8 0,-4 3 2,-1 0 0,0 0-1,0-1 1,-1-1 0,-1 1-1,0-1 1,-1 0-1,0-1 1,-1 1 0,3-20-1,-6 25 17,-1 0 0,0 0 0,0 0 0,-1 0 0,0 0 0,-1 0 0,0 0 0,-3-14 0,3 20-41,0 0 0,0 0 0,-1 0 0,1 1 0,0-1 0,-1 0 0,0 1 0,1 0 0,-1-1 0,0 1 0,0 0 0,0 0 0,-1 0 0,1 0 0,0 0 0,-1 0 0,0 1 0,1-1 0,-1 1 0,0 0 0,1 0 0,-1 0 0,0 0 0,0 0 0,0 1 0,0-1 0,0 1 0,0 0 0,-5 0 0,-8 0-667,11-1 193,-1 1 0,1 0 1,-1 0-1,1 0 0,-1 1 1,1 0-1,-1 0 0,1 0 0,-1 1 1,1-1-1,-6 4 0,-7 11-2173</inkml:trace>
</inkml:ink>
</file>

<file path=ppt/ink/ink18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29:54.233"/>
    </inkml:context>
    <inkml:brush xml:id="br0">
      <inkml:brushProperty name="width" value="0.05" units="cm"/>
      <inkml:brushProperty name="height" value="0.05" units="cm"/>
    </inkml:brush>
  </inkml:definitions>
  <inkml:trace contextRef="#ctx0" brushRef="#br0">517 1 592,'4'6'3935,"-4"12"-3596,0-13 205,-5 78 1251,-4 1 0,-4-1 0,-30 110 0,-21 132-186,-26 342 4276,84-634-5845,-1 0 1,-2-1 0,-2 1-1,-1-2 1,-1 1 0,-1-2-1,-2 0 1,-23 33-1,37-60-214,-1 0 0,1 1 0,-1-1 0,0 0 0,0 0 0,0-1 0,0 1 0,-1-1 0,1 1 0,-1-1 0,1 0 0,-1 0 0,0-1 0,0 1 0,1-1 0,-1 0 0,-6 1 0,7-2-88,0 0 0,0 0 1,1-1-1,-1 1 0,0-1 1,0 0-1,1 0 1,-1 0-1,0 0 0,1 0 1,-1-1-1,1 1 0,-1-1 1,1 0-1,0 0 0,0 0 1,0 0-1,0 0 1,0 0-1,0 0 0,0 0 1,1-1-1,-1 1 0,1-1 1,-2-3-1,-4-10-778,1 0-1,0 0 1,1 0-1,-4-22 1,-2-32-1167</inkml:trace>
</inkml:ink>
</file>

<file path=ppt/ink/ink18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29:54.566"/>
    </inkml:context>
    <inkml:brush xml:id="br0">
      <inkml:brushProperty name="width" value="0.05" units="cm"/>
      <inkml:brushProperty name="height" value="0.05" units="cm"/>
    </inkml:brush>
  </inkml:definitions>
  <inkml:trace contextRef="#ctx0" brushRef="#br0">0 2 128,'3'-1'116,"-1"1"-1,1 0 1,-1 0 0,1 0 0,-1 0-1,0 0 1,1 1 0,-1-1-1,1 1 1,-1-1 0,0 1-1,1 0 1,-1 0 0,0 0 0,0 0-1,0 0 1,0 0 0,0 1-1,0-1 1,3 4 0,-3-1 130,-1 1 1,1-1-1,-1 1 1,0 0-1,0-1 1,0 1-1,-1 0 1,0 0-1,1-1 1,-2 8-1,1 341 5053,0-342-5165,0 0 1,1 0-1,0 0 1,1 0 0,0-1-1,1 1 1,8 19-1,-10-27-76,1 0-1,-1 0 0,1 0 0,0 0 0,0 0 0,0 0 1,0-1-1,1 1 0,-1-1 0,1 0 0,-1 1 0,1-1 1,0 0-1,0 0 0,0-1 0,0 1 0,0-1 0,1 1 1,-1-1-1,0 0 0,1 0 0,-1-1 0,0 1 0,1-1 0,-1 1 1,1-1-1,-1 0 0,4-1 0,5-1 75,-1 0-1,0-1 1,0-1 0,0 0 0,0 0-1,-1-1 1,0 0 0,0-1-1,0 0 1,-1-1 0,0 0-1,0 0 1,0-1 0,-1 0-1,0 0 1,12-19 0,3-5 301,-2-1-1,-1-1 1,25-60 0,-39 79 290,-1 0 0,0 0 0,-1 0 0,4-31 0,-8 43-577,1-1-1,0 1 0,-1-1 0,0 1 0,0-1 1,0 1-1,0-1 0,-1 0 0,1 1 0,-1 0 0,0-1 1,0 1-1,0-1 0,-1 1 0,1 0 0,-1 0 1,1 0-1,-1 0 0,0 0 0,0 0 0,-1 0 1,1 0-1,-1 1 0,1 0 0,-1-1 0,0 1 1,-3-2-1,-3 0-241,0 1 0,-1 1-1,1 0 1,0 0 0,-15-1 0,-52 2-9465,54 1 4068,5 0 1581</inkml:trace>
</inkml:ink>
</file>

<file path=ppt/ink/ink18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30:00.580"/>
    </inkml:context>
    <inkml:brush xml:id="br0">
      <inkml:brushProperty name="width" value="0.05" units="cm"/>
      <inkml:brushProperty name="height" value="0.05" units="cm"/>
    </inkml:brush>
  </inkml:definitions>
  <inkml:trace contextRef="#ctx0" brushRef="#br0">613 182 496,'1'-4'516,"-1"1"0,0-1 0,0 0 0,0 0 0,-1 0 0,1 0 0,-3-5-1,-22-7 2270,23 15-2504,1 1 0,0-1 0,0 1 0,-1-1 0,1 0 1,0 0-1,0 1 0,0-1 0,0 0 0,0 0 0,0 0 0,0 0 1,0 0-1,0 0 0,0 0 0,1 0 0,-1-1 0,0 1 0,1 0 1,-1 0-1,1-1 0,-1 1 0,1 0 0,0-1 0,0 1 1,-1 0-1,1-1 0,0 1 0,0 0 0,0-1 0,0 1 0,1-1 1,-1 1-1,1-2 0,-2-6-35,1 8-242,0 0-1,-1 0 0,1 0 1,0 0-1,-1 0 0,1 0 1,0 0-1,0 0 0,0 0 1,0 0-1,0 0 0,0 0 1,0 0-1,1 0 0,-1 0 1,0 0-1,1 0 0,-1 0 1,0 0-1,1 0 1,-1 0-1,1 0 0,0 0 1,-1 0-1,1 0 0,0 0 1,-1 1-1,1-1 0,0 0 1,0 0-1,0 1 0,-1-1 1,1 1-1,0-1 0,0 1 1,0-1-1,2 0 0,-2 1 582,-13 17 525,12-17-1109,-11 1 121,0-1 0,0-1 0,1 0 0,-1 0 0,-19-6 0,0-3-187,28 10-2,1 0 1,-1 0 0,1 0-1,-1 0 1,1-1 0,-1 1-1,1-1 1,-1 1 0,1-1-1,0 0 1,-1 1 0,1-1-1,-1 0 1,1 0 0,0 0-1,0 0 1,0 0 0,0 0-1,0 0 1,0 0 0,0-1-1,0 1 1,0 0 0,0-1-1,0 1 1,1 0 0,-1-1-1,1 1 1,-1-1 0,1 1-1,0-1 1,-1 1 0,1-1 0,0 1-1,0-1 1,0 0 0,0 1-1,0-1 1,1-1 0,37 1-199,-28 2 132,14 3 749,-23-2-559,0 0 1,0 0-1,-1 0 0,1 0 1,0 1-1,-1-1 0,1 0 1,-1 0-1,0 0 0,1 1 0,-1-1 1,0 0-1,0 0 0,0 1 1,0-1-1,0 0 0,0 0 1,0 3-1,0-1-10,0-1 0,0 1 0,-1 0 0,1 0 0,-1 0 0,1 0 0,-1-1-1,0 1 1,0 0 0,0-1 0,-1 1 0,1-1 0,0 1 0,-1-1 0,0 1 0,0-1 0,1 0 0,-1 0 0,-1 0 0,1 0 0,0 0 0,0-1 0,-1 1 0,1-1 0,-3 2 0,-29 26 183,32-27-218,0 0 0,0 0-1,0 0 1,0 0 0,-1-1-1,1 1 1,-1-1 0,1 1-1,-1-1 1,1 0 0,-6 2-1,7-3-11,0 0 1,0 0-1,0 0 0,1 0 0,-1 0 0,0 0 0,0 0 0,0 0 0,1 0 0,-1 0 0,0 0 0,0 0 0,1 0 1,-1-1-1,0 1 0,0 0 0,1-1 0,-1 1 0,0 0 0,1-1 0,-1 1 0,0-1 0,1 1 0,-1-1 0,1 0 0,-1 1 1,1-1-1,-1 1 0,1-1 0,-1 0 0,1 0 0,-1 1 0,1-1 0,0 0 0,0 1 0,-1-1 0,1 0 0,0 0 1,0 0-1,0 1 0,0-1 0,0 0 0,0 0 0,0 0 0,0 1 0,0-1 0,0-1 0,1-5-1,-1 0-1,1-1 1,0 1 0,0 0-1,1 0 1,0 0-1,0 0 1,6-13-1,-6 17 9,-1 1-1,1-1 0,-1 1 0,1-1 0,0 1 1,0 0-1,0-1 0,0 1 0,1 0 0,-1 0 1,1 1-1,-1-1 0,1 0 0,-1 1 0,1 0 1,0-1-1,0 1 0,0 0 0,-1 0 0,1 1 1,0-1-1,0 1 0,6-1 0,-5 2 51,0-1-1,0 1 1,0 0-1,0 0 0,0 0 1,0 1-1,-1 0 1,1-1-1,0 1 0,-1 1 1,0-1-1,1 0 1,-1 1-1,0-1 1,0 1-1,0 0 0,-1 0 1,1 0-1,-1 1 1,0-1-1,0 1 0,0-1 1,0 1-1,2 4 1,0 2 196,0 1-1,0-1 1,-1 1 0,0 0 0,-1 0 0,0 0 0,0 17 0,-2-8-70,-1-1 1,-1 1-1,0 0 0,-2-1 1,0 0-1,-1 0 0,-1 0 0,0 0 1,-2-1-1,0 0 0,-1 0 1,-1-1-1,-14 18 0,0-5-123,-1-2 0,-1-1 0,-2 0 1,0-3-1,-2 0 0,0-2 0,-2-1 0,0-1 0,-40 16 0,16-1-3280,53-34 2362,0 0 0,0 0 1,-1 0-1,1 0 0,0-1 0,-1 1 1,1-1-1,0 0 0,-1 0 1,1 0-1,-1-1 0,-2 0 1,-14 0-7141,5 1 3460</inkml:trace>
</inkml:ink>
</file>

<file path=ppt/ink/ink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1:59:18.589"/>
    </inkml:context>
    <inkml:brush xml:id="br0">
      <inkml:brushProperty name="width" value="0.05" units="cm"/>
      <inkml:brushProperty name="height" value="0.05" units="cm"/>
    </inkml:brush>
  </inkml:definitions>
  <inkml:trace contextRef="#ctx0" brushRef="#br0">0 238 1121,'32'-141'4530,"-26"93"-323,-4-1 3498,0 56-7750,0-1 0,1 0 0,-1 0 1,1-1-1,0 1 0,7 8 0,-1 1-1277,18 27-2507,-15-25 2322,-1 1 0,0 0 0,9 24 0,-17-33 1558,-1-1 0,1 1 0,-1 0 0,-1 0 0,0 0 0,0 12 0,-4 23 1494,-2 0 0,-2 0 1,-1-1-1,-21 60 0,20-73-475,-14 40 1930,15-48-1728,1 0 0,1 0 0,0 0 0,2 1 0,-2 34 0,6-48-975,-1-3-76,1-1-1,0 0 0,0 0 1,0 0-1,1 0 0,0 1 0,0-1 1,0 0-1,4 9 0,-3-12-219,0 0-1,-1-1 1,1 1-1,0-1 1,0 0-1,1 0 1,-1 0-1,0 0 1,0 0-1,1 0 1,-1 0-1,0-1 1,1 1-1,-1-1 1,0 0-1,1 0 1,-1 1-1,1-2 1,-1 1-1,1 0 1,-1 0-1,0-1 1,1 1-1,3-3 1,5 1-353,-1-1 0,1-1 0,-1 0 1,0 0-1,0-1 0,-1 0 0,0-1 1,1 0-1,-2-1 0,1 0 1,11-11-1,-3 0-301,0 0 1,-2-2-1,0 1 1,14-26-1,-21 31 481,-2 0-1,1 0 1,-2-1-1,0 1 1,-1-1-1,5-31 1,-5 3 459,-1-53 1,-3 89-162,-1 1 0,1 0 0,-1-1 0,0 1 0,0 0 0,-1-1 0,0 1 0,0 0 0,-1 0-1,1 1 1,-8-12 0,8 14-218,-1 0-1,0 0 0,1 0 1,-1 0-1,0 0 0,0 1 0,-1-1 1,-3-1-1,3 2-438,1 0 0,-1 1 0,1 0 0,-1-1-1,0 2 1,1-1 0,-1 0 0,0 1 0,-5-1 0,0 5-4019,4 7 2302,5-9 1264</inkml:trace>
</inkml:ink>
</file>

<file path=ppt/ink/ink18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30:04.792"/>
    </inkml:context>
    <inkml:brush xml:id="br0">
      <inkml:brushProperty name="width" value="0.05" units="cm"/>
      <inkml:brushProperty name="height" value="0.05" units="cm"/>
    </inkml:brush>
  </inkml:definitions>
  <inkml:trace contextRef="#ctx0" brushRef="#br0">680 180 320,'-24'-18'772,"21"17"-691,0-1-1,0 0 1,1 0 0,-1 0 0,0 0-1,1-1 1,0 1 0,-1 0-1,1-1 1,-3-4 0,1 2 102,0 0 1,0 0 0,-1 1-1,0 0 1,1 0 0,-2 0-1,1 0 1,0 1 0,-1 0-1,0 0 1,-11-4 0,-24-14 1120,-40-17 1876,75 34-2930,0 1 1,0 0-1,0 0 0,-1 1 0,1 0 1,-1 0-1,1 1 0,-1-1 1,0 1-1,1 1 0,-1-1 0,0 1 1,0 1-1,1-1 0,-1 1 1,0 0-1,1 0 0,-1 1 1,-6 2-1,-4 2-50,0 1 1,1 0-1,0 1 0,0 1 1,1 0-1,-17 14 0,11-7-98,0 0 0,2 1-1,0 1 1,1 1 0,-22 29 0,37-43-101,-1 0 1,1 1-1,0-1 1,1 0 0,-1 1-1,1 0 1,0 0 0,1-1-1,-1 1 1,1 0-1,0 0 1,1 1 0,-1-1-1,1 0 1,0 0 0,1 0-1,0 0 1,0 0-1,0 0 1,0 0 0,1 0-1,0 0 1,0-1-1,1 1 1,0-1 0,0 1-1,0-1 1,0 0 0,5 5-1,2 2 9,1-1 0,0 0 0,0 0 0,1-1 0,0 0 0,16 8 0,85 42-74,-79-45 72,-1 2 1,39 28 0,-50-29-17,0 1-1,-1 1 1,32 36-1,-47-46 39,0 0 0,0 0 0,-1 0 0,-1 1 0,1-1 0,-1 1 0,-1 0 0,0 0 0,0 1 0,-1-1 0,0 0 0,0 1 0,-1 0 0,0 10 0,-1-11 50,0 0-1,-1 0 1,0 1-1,0-2 1,-1 1-1,-3 9 0,3-13-22,0-1 0,0 0-1,0 0 1,0 0 0,-1 0 0,0-1-1,1 1 1,-1-1 0,-1 1 0,1-1-1,0 0 1,-1 0 0,-6 3-1,3-1-8,-1-1 0,0 0-1,-1-1 1,1 0 0,-1 0-1,1 0 1,-1-1-1,0-1 1,0 1 0,0-2-1,0 1 1,0-1 0,-13-1-1,1 0-33,9 2-30,-30-3 56,40 2-70,0 0 0,0-1 1,0 1-1,1-1 0,-1 1 0,0-1 0,0 0 1,0 0-1,0 0 0,1 0 0,-1 0 0,0 0 1,1 0-1,-1 0 0,1-1 0,-1 1 0,-1-2 0,-7-9-1599,9 12 1508,0-1 0,1 1 0,-1-1-1,1 1 1,-1-1 0,1 0 0,-1 1 0,1-1-1,-1 0 1,1 0 0,-1 1 0,1-1 0,0 0-1,0 0 1,-1 1 0,1-1 0,0 0 0,0 0-1,0 0 1,0 0 0,0 1 0,0-1 0,0 0-1,0 0 1,0 0 0,0 1 0,0-1 0,1 0-1,-1 0 1,1-1 0,0-2-335,1-1 0,0 1 0,0 0-1,0 0 1,0 0 0,1 0 0,0 0 0,0 1 0,0-1-1,0 1 1,0 0 0,4-3 0,46-34-3264,-15 21 1071</inkml:trace>
</inkml:ink>
</file>

<file path=ppt/ink/ink18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30:05.133"/>
    </inkml:context>
    <inkml:brush xml:id="br0">
      <inkml:brushProperty name="width" value="0.05" units="cm"/>
      <inkml:brushProperty name="height" value="0.05" units="cm"/>
    </inkml:brush>
  </inkml:definitions>
  <inkml:trace contextRef="#ctx0" brushRef="#br0">56 227 480,'17'20'721,"-1"-13"111,-16 13 96,0-3 145,0 10 175,-16 3 129,-1-3-16,7-10-193,-3 3-383,-3-3-385,6 0-176,10 3-208,-7-20-528,7 10-641,7-20-2801</inkml:trace>
  <inkml:trace contextRef="#ctx0" brushRef="#br0" timeOffset="1">201 18 672,'-17'-10'801,"8"3"-17,2 7 337,14 0-1858,19 0 97,-3 0-112</inkml:trace>
</inkml:ink>
</file>

<file path=ppt/ink/ink18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30:05.712"/>
    </inkml:context>
    <inkml:brush xml:id="br0">
      <inkml:brushProperty name="width" value="0.05" units="cm"/>
      <inkml:brushProperty name="height" value="0.05" units="cm"/>
    </inkml:brush>
  </inkml:definitions>
  <inkml:trace contextRef="#ctx0" brushRef="#br0">0 117 592,'2'7'270,"0"0"0,1 0-1,-1 0 1,2 0-1,-1 0 1,0-1 0,1 0-1,1 0 1,-1 0 0,1 0-1,0 0 1,0-1 0,0 0-1,11 7 1,-13-10-203,0 0 0,0 0 0,1 0-1,-1-1 1,0 0 0,1 1 0,0-1 0,-1 0 0,1-1 0,-1 1 0,1-1-1,0 0 1,0 0 0,-1 0 0,1 0 0,0 0 0,-1-1 0,1 0-1,0 0 1,-1 0 0,1 0 0,-1 0 0,1-1 0,-1 1 0,0-1 0,0 0-1,1 0 1,-1 0 0,5-5 0,-2 1-33,0 1 0,0-1 0,0 0-1,-1-1 1,0 0 0,0 1 0,0-1 0,-1-1-1,0 1 1,-1-1 0,1 1 0,1-10 0,1-33 2824,-45 50 701,34 2-3427,0 0 0,0 0-1,0 1 1,0 0 0,1-1 0,-1 1 0,1 1 0,0-1 0,0 1 0,-6 6 0,-35 46 360,40-50-440,-3 6-244,1 1 0,0 0-1,1 1 1,0-1 0,1 1-1,0 0 1,2 1 0,-1-1 0,2 1-1,0-1 1,1 1 0,0 0-1,2 22 1,-1-35 27,0-1-1,0 1 1,0-1-1,0 1 0,0-1 1,0 1-1,0-1 1,0 1-1,1-1 1,-1 1-1,1-1 1,-1 0-1,1 1 1,-1-1-1,1 0 0,0 1 1,0-1-1,-1 0 1,1 1-1,0-1 1,0 0-1,0 0 1,1 0-1,-1 0 1,0 0-1,0 0 0,0-1 1,2 2-1,0-1-54,0-1 0,0 0 0,0 0 0,-1 0 0,1 0 0,0 0 0,0 0 0,0-1 0,-1 0 0,1 1 0,0-1 0,0 0 0,4-3 1,6-2-218,-1-1 0,0 0 0,-1-1 1,0 0-1,15-14 0,51-65 409,76-108 0,-147 186 288,-6 7-126,1 0-1,-1 1 1,1-1 0,0 1-1,0-1 1,0 1 0,0-1 0,0 1-1,0-1 1,0 1 0,0 0 0,1 0-1,-1 0 1,0-1 0,1 1-1,-1 0 1,1 1 0,-1-1 0,1 0-1,-1 0 1,4 0 0,-4 4 182,1 1 1,-1-1-1,0 1 0,0-1 1,-1 1-1,1-1 0,-1 1 1,0-1-1,0 1 0,0 6 1,0-8-65,0 75 2002,0 45-652,0-2-3553,1-120 1823,0 0 0,0-1 0,-1 1 0,1 0 0,0 0 0,0 0 0,0-1 0,0 1 0,0-1-1,0 1 1,0 0 0,-1-1 0,1 0 0,0 1 0,0-1 0,-1 1 0,1-1 0,0 0 0,0-1 0,14-16-255,0-1 0,-2 0 0,-1-1 0,0-1 1,-1 0-1,13-37 0,-17 37 579,2 1 1,0 0-1,1 1 0,0 0 1,2 0-1,0 2 1,2-1-1,26-27 0,-39 44-127,0 0-1,1-1 1,-1 1-1,1 0 0,-1 0 1,1 0-1,0 0 0,0 0 1,-1 0-1,1 0 0,0 1 1,0-1-1,0 1 0,0-1 1,-1 1-1,1 0 1,0 0-1,0 0 0,0 0 1,0 0-1,3 0 0,-3 2 111,1-1-1,0 0 1,0 1-1,0 0 0,-1 0 1,1 0-1,-1 0 1,1 0-1,-1 0 1,0 1-1,0-1 0,0 1 1,3 4-1,-1 1 63,0-1-1,0 0 0,-1 1 1,1 0-1,-2 0 1,1 0-1,-1 0 0,0 0 1,0 10-1,-1 77 1420,-3-80-2168,1 1 1,1-1-1,1 1 1,0 0-1,1-1 1,0 0-1,1 1 1,9 24-1,-11-38 412,-1-1-85,0-1-1,0 1 0,1 0 0,-1 0 0,0 0 1,0-1-1,1 1 0,-1 0 0,1 0 0,-1-1 0,1 1 1,-1 0-1,1-1 0,-1 1 0,1 0 0,-1-1 0,1 1 1,0-1-1,-1 1 0,1-1 0,0 1 0,0-1 0,-1 0 1,1 1-1,0-1 0,0 0 0,0 0 0,-1 1 0,1-1 1,0 0-1,0 0 0,0 0 0,0 0 0,-1 0 1,1 0-1,0 0 0,0 0 0,0-1 0,1 1 0,13-9-1701</inkml:trace>
</inkml:ink>
</file>

<file path=ppt/ink/ink18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30:06.039"/>
    </inkml:context>
    <inkml:brush xml:id="br0">
      <inkml:brushProperty name="width" value="0.05" units="cm"/>
      <inkml:brushProperty name="height" value="0.05" units="cm"/>
    </inkml:brush>
  </inkml:definitions>
  <inkml:trace contextRef="#ctx0" brushRef="#br0">172 183 1313,'6'-51'1259,"5"-77"6470,-11 125-5715,6 20 1993,-5-14-3388,4 22 166,-1 0-1,-2 0 1,0 1 0,-2-1-1,-2 31 1,0 11-344,-2 24-972,-21 115-1,10-104-593,-29 129-2811,1-81-1449,42-145 5015,0 0-1,-1 0 1,1 0 0,-1 0 0,0-1-1,0 1 1,-1 0 0,1-1 0,-1 0-1,0 0 1,0 0 0,0 0 0,-1 0-1,0 0 1,1-1 0,-1 0 0,-8 5-1,-6-5-1368</inkml:trace>
</inkml:ink>
</file>

<file path=ppt/ink/ink18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30:06.387"/>
    </inkml:context>
    <inkml:brush xml:id="br0">
      <inkml:brushProperty name="width" value="0.05" units="cm"/>
      <inkml:brushProperty name="height" value="0.05" units="cm"/>
    </inkml:brush>
  </inkml:definitions>
  <inkml:trace contextRef="#ctx0" brushRef="#br0">1 129 1169,'0'-37'816,"0"10"-144,0-4-160,0 25-143,10-15-97,6 15-128,7 6-192,10 0-272,0 0-145,0 17-47,7-1 160,6 5 32,3 6-128,-3 0-209</inkml:trace>
</inkml:ink>
</file>

<file path=ppt/ink/ink18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30:06.705"/>
    </inkml:context>
    <inkml:brush xml:id="br0">
      <inkml:brushProperty name="width" value="0.05" units="cm"/>
      <inkml:brushProperty name="height" value="0.05" units="cm"/>
    </inkml:brush>
  </inkml:definitions>
  <inkml:trace contextRef="#ctx0" brushRef="#br0">1 142 304,'2'18'619,"-1"0"0,-1 34-1,-2-40-179,2 0-1,0 0 1,0 0-1,1 0 1,0-1-1,1 1 1,1 0-1,4 14 1,-6-24-394,0-1 1,0 0 0,0 0 0,0 1-1,0-1 1,0 0 0,0 0-1,0 0 1,0 0 0,0 0-1,0 0 1,1 0 0,-1-1-1,0 1 1,1 0 0,-1-1 0,1 1-1,-1-1 1,1 1 0,-1-1-1,1 0 1,-1 1 0,1-1-1,-1 0 1,1 0 0,-1 0-1,1 0 1,-1-1 0,1 1-1,-1 0 1,1-1 0,-1 1 0,1-1-1,-1 1 1,2-2 0,5-1-20,-1 0 1,1-1 0,-1-1 0,0 1 0,12-11 0,-5 3-132,0 0 0,0-2-1,-1 0 1,-1 0 0,11-17 0,-17 22 29,-1 0-1,-1 0 1,0 0 0,0-1-1,-1 0 1,0 1-1,-1-1 1,0-1 0,0 1-1,-1 0 1,0-14 0,-1 8-9,0 9 87,1 1 0,-1 0 0,-1-1 0,1 1 0,-1-1 0,-2-7-1,2 12 21,1 1 0,-1-1 0,0 1 0,0 0 0,1 0 0,-1 0 0,0-1-1,0 1 1,0 0 0,0 0 0,0 0 0,-1 0 0,1 0 0,0 1-1,0-1 1,-1 0 0,1 1 0,0-1 0,-1 0 0,1 1 0,0 0-1,-1-1 1,1 1 0,-1 0 0,1 0 0,-1-1 0,1 1 0,-1 0 0,1 1-1,-1-1 1,1 0 0,0 0 0,-3 1 0,0 0 29,0 1 1,-1 0 0,1-1-1,0 1 1,0 1-1,0-1 1,0 1 0,1-1-1,-1 1 1,1 0-1,-1 0 1,1 1 0,0-1-1,0 1 1,1-1-1,-4 7 1,-5 7 51,1 1-1,-9 23 0,8-14-79,2 1-1,1 0 0,1 1 0,1 0 1,2 0-1,0 0 0,2 1 0,3 32 1,-1-56-47,0 0 0,1 0 1,0 0-1,0 0 1,0 0-1,5 11 0,-6-16-19,1 1 0,0 0 0,0 0-1,-1-1 1,1 1 0,1 0-1,-1-1 1,0 1 0,0-1 0,0 1-1,1-1 1,-1 0 0,1 0-1,-1 1 1,1-1 0,0 0-1,-1 0 1,1-1 0,0 1 0,0 0-1,-1-1 1,1 1 0,0-1-1,0 1 1,0-1 0,2 0 0,6 0-254,0-1 1,0-1-1,0 0 0,-1 0 1,1-1-1,-1 0 1,0-1-1,1 0 1,-1 0-1,-1-1 1,1 0-1,-1-1 1,0 0-1,0 0 1,-1 0-1,0-1 0,0-1 1,0 1-1,9-14 1,3-15-254</inkml:trace>
  <inkml:trace contextRef="#ctx0" brushRef="#br0" timeOffset="1">435 41 384,'3'-9'111,"-3"7"61,1-1-1,0 0 1,0 0-1,0 1 1,0-1 0,0 0-1,1 1 1,-1-1-1,1 1 1,2-3 0,-3 4-81,0 1 0,0 0 1,0 0-1,1 0 0,-1 0 1,0 0-1,0 0 0,0 0 0,0 1 1,0-1-1,0 0 0,0 1 1,1-1-1,-1 0 0,0 1 1,0-1-1,0 1 0,0 0 1,-1-1-1,1 1 0,0 0 1,0 0-1,0-1 0,0 1 1,-1 0-1,1 0 0,0 0 1,-1 0-1,1 1 0,6 6 258,-1 0-1,0 0 0,0 1 1,-1 0-1,0 0 1,0 0-1,-1 1 0,-1-1 1,0 1-1,0 0 0,0 0 1,0 13-1,1 15-224,-1 73 0,-4-74 24,-1 0-135,-2 0-1,-2 0 0,-18 65 1,12-57-9,-7 60 1,10 6-488,9-108 147,0-6-683,0-22 391,-1 8 285,1 1-1,1 0 0,0 0 1,1-1-1,6-23 1,-2 25-46,-2 0 0,0 0 0,-1-1 1,-1 0-1,0 0 0,-1-27 0,-1-2-707</inkml:trace>
</inkml:ink>
</file>

<file path=ppt/ink/ink18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30:10.188"/>
    </inkml:context>
    <inkml:brush xml:id="br0">
      <inkml:brushProperty name="width" value="0.05" units="cm"/>
      <inkml:brushProperty name="height" value="0.05" units="cm"/>
    </inkml:brush>
  </inkml:definitions>
  <inkml:trace contextRef="#ctx0" brushRef="#br0">156 519 928,'-69'0'6153,"70"-9"-5676,4 0-458,0-1 0,0 1 0,0 0 0,1 1 0,1-1 0,-1 1 0,2 1 0,-1-1 0,12-8 1,8-12 24,-11 12 49,-2-1 0,0-1-1,-1 0 1,-1-1 0,0-1 0,-2 1 0,0-2 0,-1 1-1,-1-2 1,-1 1 0,-1-1 0,-1 0 0,-1 0 0,2-45 0,-6 66-14,1-1 1,-1 0-1,0 0 1,-1 1-1,1-1 1,0 0-1,0 0 1,-1 1 0,1-1-1,-1 0 1,0 1-1,1-1 1,-1 1-1,0-1 1,0 1-1,0-1 1,0 1 0,0-1-1,0 1 1,0 0-1,-1 0 1,1-1-1,0 1 1,-1 0-1,1 0 1,-1 0 0,1 1-1,-1-1 1,1 0-1,-1 1 1,0-1-1,1 0 1,-1 1-1,0 0 1,0-1-1,1 1 1,-1 0 0,0 0-1,0 0 1,1 0-1,-4 1 1,-1 0 50,1 0-1,-1 0 1,1 0 0,-1 1 0,1-1-1,0 2 1,-1-1 0,1 0 0,0 1-1,0 0 1,-5 5 0,-11 12-9,0 2 0,2 1 1,1 0-1,1 2 0,1 0 0,1 0 1,1 2-1,1 0 0,2 0 1,0 1-1,2 0 0,-6 33 1,10-37-128,0 0 0,2 0 0,1 1 0,1-1 0,1 1 0,3 26 0,-2-40-292,1 0-1,0-1 1,0 1 0,1-1-1,0 1 1,1-1-1,0 0 1,1 0 0,0 0-1,0-1 1,1 0-1,0 0 1,1 0 0,0-1-1,15 14 1,-17-18-125,1 0 0,0-1 0,-1 0 0,1 0 0,1 0 0,-1-1 0,0 0 1,1 0-1,-1-1 0,1 1 0,-1-2 0,1 1 0,-1-1 0,1 1 0,0-2 0,-1 1 0,1-1 0,9-2 0,22-11-945</inkml:trace>
</inkml:ink>
</file>

<file path=ppt/ink/ink18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30:10.569"/>
    </inkml:context>
    <inkml:brush xml:id="br0">
      <inkml:brushProperty name="width" value="0.05" units="cm"/>
      <inkml:brushProperty name="height" value="0.05" units="cm"/>
    </inkml:brush>
  </inkml:definitions>
  <inkml:trace contextRef="#ctx0" brushRef="#br0">60 226 368,'56'-54'4218,"-56"73"-2038,0 14-1653,-1 0 1,-2 0 0,-1-1 0,-14 57-1,-7-13-515,10-31-290,-16 79 0,21-90-39,9-29 15,-1 0 1,1 0-1,-1-1 1,1 1-1,1 0 1,-1 8-1,17-34-1016,1-7 813,-1 0 1,14-37-1,8-15-3,5 4 639,3 2 0,4 2-1,109-124 1,-148 185 117,0 0 1,1 1-1,0 0 0,1 1 1,0 0-1,26-13 1,-36 20-146,0 1 1,-1 0-1,1 0 1,0 0-1,0 0 1,0 0 0,-1 0-1,1 1 1,0 0-1,0-1 1,0 1-1,0 0 1,0 0 0,0 1-1,0-1 1,0 1-1,0-1 1,0 1-1,-1 0 1,1 0 0,0 0-1,0 0 1,-1 1-1,1-1 1,-1 1-1,1 0 1,-1-1 0,0 1-1,0 0 1,1 0-1,-1 1 1,-1-1-1,1 0 1,0 1 0,-1-1-1,1 1 1,-1-1-1,1 1 1,-1 0-1,0 0 1,-1-1 0,2 6-1,5 19 259,0 0 0,-2 1 0,-2-1 0,0 1 1,-2 0-1,-1 0 0,-1 0 0,-6 33 0,-5 13-260,-42 130 0,47-175-523,-8 54 0,5-18-2320,10-50 1476,8-21-4692</inkml:trace>
</inkml:ink>
</file>

<file path=ppt/ink/ink18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30:10.905"/>
    </inkml:context>
    <inkml:brush xml:id="br0">
      <inkml:brushProperty name="width" value="0.05" units="cm"/>
      <inkml:brushProperty name="height" value="0.05" units="cm"/>
    </inkml:brush>
  </inkml:definitions>
  <inkml:trace contextRef="#ctx0" brushRef="#br0">218 14 1409,'25'-13'1182,"-24"13"-1097,-1 0 1,1 0-1,0 0 1,-1 0-1,1 0 1,0 0 0,-1 0-1,1 0 1,-1 0-1,1 0 1,0 0-1,-1 1 1,1-1 0,-1 0-1,1 0 1,0 1-1,-1-1 1,1 0-1,-1 1 1,1-1 0,-1 1-1,1-1 1,-1 1-1,1 0 1,1 3 249,-1 0 1,1 1-1,-1-1 1,0 0-1,0 1 1,0-1-1,-1 1 0,0-1 1,1 1-1,-2 5 1,-2 33 719,-2 0 1,-2 0-1,-24 80 1,12-47-724,-53 180-492,-23 107-5219,89-319 4147,4-28 153,-1 1 1,-7 26-1,-4-23-239</inkml:trace>
</inkml:ink>
</file>

<file path=ppt/ink/ink18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30:11.233"/>
    </inkml:context>
    <inkml:brush xml:id="br0">
      <inkml:brushProperty name="width" value="0.05" units="cm"/>
      <inkml:brushProperty name="height" value="0.05" units="cm"/>
    </inkml:brush>
  </inkml:definitions>
  <inkml:trace contextRef="#ctx0" brushRef="#br0">1 134 1056,'0'-1'49,"0"0"0,-1 0 0,1 0 0,0 0 0,0 0 0,0-1 0,0 1 0,0 0 0,1 0 0,-1 0 0,0 0 0,0 0 0,1 0-1,-1 0 1,1 0 0,-1 0 0,1 0 0,-1 0 0,1 0 0,-1 0 0,1 1 0,0-1 0,0 0 0,-1 0 0,1 1 0,0-1 0,0 0-1,0 1 1,0-1 0,0 1 0,0-1 0,0 1 0,0-1 0,0 1 0,0 0 0,0-1 0,1 1 0,15-7 98,5-2-112,0 1 0,1 2 1,43-8-1,33-9-723,-77 15 509,0 1 0,0 1 0,1 1-1,-1 1 1,1 1 0,0 1 0,37 1 0,-57 2 203,0-1-1,0 1 0,0-1 1,0 1-1,0 0 1,0 0-1,-1 1 1,1-1-1,0 0 1,-1 1-1,0 0 0,1-1 1,-1 1-1,0 0 1,1 0-1,-1 1 1,0-1-1,-1 0 1,1 1-1,0-1 0,-1 1 1,1-1-1,-1 1 1,0 0-1,0-1 1,0 1-1,0 0 1,0 4-1,2 8 218,-1 1-1,-1-1 1,0 0-1,-2 21 1,0-11 37,-1 12 549,-1 0-1,-14 56 1,11-71-574,1 1 0,2 1 0,0-1 0,1 1 0,1-1 0,1 1 0,1 0 0,7 33 0,-7-53-239,0 0 0,0 0 0,1 0 1,-1-1-1,1 1 0,0 0 0,0-1 0,1 1 0,-1-1 0,1 0 1,-1 0-1,1 0 0,0 0 0,7 5 0,-8-7-12,0 0-1,0 0 1,1 0 0,-1 0-1,0 0 1,1 0-1,-1-1 1,1 1-1,-1-1 1,1 0 0,-1 0-1,1 0 1,0 0-1,-1 0 1,1 0 0,-1-1-1,1 1 1,-1-1-1,0 0 1,1 0 0,-1 1-1,0-2 1,1 1-1,-1 0 1,4-3-1,4-3-14,-1 0-1,1-1 0,-2 0 0,1 0 0,-1-1 0,0 0 0,-1 0 1,0-1-1,0 0 0,-1 0 0,-1 0 0,0-1 0,0 0 1,-1 0-1,0 0 0,-1-1 0,0 1 0,-1-1 0,0 0 0,-1 0 1,0 1-1,-1-1 0,-1 0 0,0 0 0,-2-14 0,2 20 39,0-1 0,0 1-1,-1 0 1,0-1 0,0 1-1,0 0 1,-1 0 0,0 0 0,0 1-1,0-1 1,-1 1 0,0-1-1,0 1 1,0 0 0,-1 1-1,-9-9 1,7 9-229,0-1 0,-1 1-1,1 1 1,-1 0 0,0 0 0,0 0-1,0 1 1,0 0 0,0 0-1,0 1 1,-1 0 0,-13 1 0,9 3-1381,10 14-24</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1:49:52.892"/>
    </inkml:context>
    <inkml:brush xml:id="br0">
      <inkml:brushProperty name="width" value="0.05" units="cm"/>
      <inkml:brushProperty name="height" value="0.05" units="cm"/>
    </inkml:brush>
  </inkml:definitions>
  <inkml:trace contextRef="#ctx0" brushRef="#br0">57 358 928,'3'-4'301,"1"0"-1,0 0 0,0 1 0,0 0 0,0 0 1,0 0-1,6-3 0,-9 6-195,-1-1 0,1 1 0,-1 0 0,1 0 0,-1 0 1,1 0-1,-1 0 0,1 0 0,-1 0 0,0 0 0,1 0 0,-1 0 0,1 0 0,-1 0 1,1 0-1,-1 0 0,1 1 0,-1-1 0,0 0 0,1 0 0,-1 0 0,1 1 0,-1-1 1,0 0-1,1 1 0,-1-1 0,0 0 0,1 1 0,-1-1 0,1 1 0,4 26 3087,-7-7-2039,-1-1 0,0-1 0,-2 1-1,0 0 1,-1-1 0,-9 19-1,-3 12 64,3-5-1063,-17 55 1370,26-66-4672,4-1-3718,12-65 1519,-5 21 4346,6-21-1196</inkml:trace>
  <inkml:trace contextRef="#ctx0" brushRef="#br0" timeOffset="1">129 37 736,'-16'-20'721,"16"13"15,-7-3 1009,7 27-1473,0-7-208,0 0-240,0 0-512,0 7-337,0-7-111</inkml:trace>
</inkml:ink>
</file>

<file path=ppt/ink/ink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1:59:18.990"/>
    </inkml:context>
    <inkml:brush xml:id="br0">
      <inkml:brushProperty name="width" value="0.05" units="cm"/>
      <inkml:brushProperty name="height" value="0.05" units="cm"/>
    </inkml:brush>
  </inkml:definitions>
  <inkml:trace contextRef="#ctx0" brushRef="#br0">172 0 832,'1'0'185,"0"0"-1,-1 1 1,1-1-1,0 0 1,-1 0-1,1 0 0,0 0 1,-1 1-1,1-1 1,0 0-1,-1 1 0,1-1 1,0 0-1,-1 1 1,1-1-1,-1 1 1,1-1-1,-1 1 0,1-1 1,-1 1-1,1-1 1,-1 1-1,1-1 1,-1 1-1,0 0 0,0-1 1,1 1-1,-1 0 1,0-1-1,1 2 1,-1 30 3657,-1-22-2758,-1 0-1,-1 0 1,0-1-1,-7 16 1,-59 138 6446,2-5-5754,61-145-1783,1-1 1,0 1 0,1 1-1,-4 22 1,3 26-4060,5-59 2073,3-6-144,107-105-4773,-109 107 6892,151-170-531,9 9 4136,-153 155-3011,-1 1 0,1 0 1,0 0-1,0 1 0,1 0 1,-1 1-1,1 0 0,0 0 0,0 1 1,11-3-1,-19 6-445,0 0-1,0-1 1,0 1 0,0 0-1,0 0 1,0 0 0,0 0-1,0 0 1,0 0 0,0 0-1,0 0 1,0 1 0,0-1-1,0 0 1,0 1 0,0-1-1,0 0 1,0 1 0,0 0-1,0-1 1,0 1 0,0-1-1,-1 1 1,1 0 0,0-1-1,0 1 1,-1 0 0,1 0 0,0 0-1,-1 0 1,1 0 0,-1 0-1,1-1 1,-1 1 0,0 0-1,1 0 1,-1 0 0,0 0-1,0 2 1,3 50 3475,-4-34-2771,-1 2-394,0 0 0,-1 0 0,-1-1 0,-2 1 0,0-1 1,0 0-1,-17 32 0,-28 43-1325,-6-12-4050,48-71 6089,-4 4-10896,27-54-8325</inkml:trace>
</inkml:ink>
</file>

<file path=ppt/ink/ink19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30:11.554"/>
    </inkml:context>
    <inkml:brush xml:id="br0">
      <inkml:brushProperty name="width" value="0.05" units="cm"/>
      <inkml:brushProperty name="height" value="0.05" units="cm"/>
    </inkml:brush>
  </inkml:definitions>
  <inkml:trace contextRef="#ctx0" brushRef="#br0">96 36 640,'1'0'118,"0"1"0,0-1-1,0 1 1,0-1-1,0 1 1,0-1 0,0 1-1,0 0 1,-1-1-1,1 1 1,0 0 0,0 0-1,-1 0 1,1-1-1,0 1 1,-1 0 0,1 0-1,-1 0 1,1 0-1,-1 0 1,1 0 0,-1 0-1,0 0 1,0 1 0,1-1-1,-1 0 1,0 0-1,0 0 1,0 0 0,0 0-1,0 2 1,-1 50 1191,0-34-776,-2 9-368,-1 0 1,-2 0 0,-1-1-1,-1 0 1,-1 0 0,-18 36 0,-3 11-259,17-22-38,8-33-221,7-26-1052,4-11 1132,1 0 0,0 0 0,2 1-1,20-31 1,3-8-45,-23 38 260,23-45 433,3 0-1,53-72 1,-84 130-159,1 0 1,0 0-1,0 0 0,0 0 0,0 1 0,1 0 0,10-6 1,-14 9-94,-1 0 0,1 0 1,-1 1-1,1-1 0,0 1 1,-1-1-1,1 1 1,0 0-1,-1-1 0,1 1 1,0 0-1,-1 0 0,1 0 1,0 0-1,0 1 0,-1-1 1,1 0-1,0 1 1,-1-1-1,1 1 0,-1 0 1,1-1-1,-1 1 0,1 0 1,-1 0-1,1 0 0,-1 0 1,0 0-1,1 0 1,-1 1-1,0-1 0,0 0 1,0 1-1,0-1 0,0 0 1,1 2-1,2 9 182,0-1 0,-1 0 0,0 1 1,-1 0-1,0 0 0,-1-1 0,0 1 0,-1 0 0,0 0 0,-3 17 0,2 14-63,-4 85-1032,0 1-6893,7-115 5380,6-12 325</inkml:trace>
</inkml:ink>
</file>

<file path=ppt/ink/ink19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30:11.948"/>
    </inkml:context>
    <inkml:brush xml:id="br0">
      <inkml:brushProperty name="width" value="0.05" units="cm"/>
      <inkml:brushProperty name="height" value="0.05" units="cm"/>
    </inkml:brush>
  </inkml:definitions>
  <inkml:trace contextRef="#ctx0" brushRef="#br0">307 11 1040,'-1'-1'83,"1"0"0,-1 0 0,0 1-1,1-1 1,-1 0 0,0 1 0,0-1-1,0 1 1,0-1 0,0 0-1,0 1 1,0 0 0,0-1 0,0 1-1,0 0 1,0-1 0,0 1 0,0 0-1,0 0 1,0 0 0,0 0-1,0 0 1,0 0 0,0 0 0,0 0-1,0 1 1,0-1 0,0 0 0,0 1-1,0-1 1,0 0 0,0 1-1,0-1 1,0 1 0,0 0 0,0-1-1,1 1 1,-1 0 0,-1 1 0,-40 38 1626,26-23-904,-8 8-12,1 1-1,2 0 0,1 2 0,1 1 0,1 1 0,2 0 0,1 1 0,-18 52 0,27-66-648,2 1 0,0 0-1,1-1 1,1 1 0,1 0 0,0 0 0,1 0-1,1 0 1,4 23 0,-4-37-156,-1-1 0,1 1 1,0 0-1,1-1 0,-1 1 0,1-1 0,-1 1 1,1-1-1,0 0 0,0 1 0,1-1 0,-1 0 0,1-1 1,-1 1-1,1 0 0,0-1 0,0 1 0,5 2 1,-3-3-95,0 1 1,0-2-1,0 1 1,0 0-1,0-1 1,1 0-1,-1-1 1,0 1 0,1-1-1,-1 0 1,1 0-1,5-1 1,0-1-183,0 0 0,0 0 1,-1-1-1,1-1 0,-1 0 0,1 0 1,-1-1-1,0 0 0,-1-1 0,1 0 1,-1 0-1,12-12 0,-3-2-150,-1-2 0,-1 0 0,0 0-1,-2-2 1,0 0 0,14-37 0,-4-2 619,23-95 0,-44 146 655,-1-1 0,-1 1 0,0 0 1,-1-13-1,0 24-713,-1 1 1,0 0-1,1 0 1,-1 0-1,0-1 1,0 1-1,0 0 1,1 0-1,-1 0 0,0 0 1,0 0-1,1 1 1,-1-1-1,0 0 1,0 0-1,1 0 1,-1 1-1,0-1 1,0 0-1,0 1 1,-5 4 82,0 0 1,0 0 0,0 0 0,1 1-1,0-1 1,0 1 0,1 1-1,-1-1 1,1 1 0,1-1-1,-1 1 1,1 0 0,0 0-1,1 1 1,-3 9 0,-2 15-135,2 0 1,-3 43 0,6-52-2,0 4-160,0 1 1,2-1-1,2 1 0,0 0 0,2-1 0,8 35 1,-11-59-11,0 0 1,0 0-1,0 0 1,0 0-1,1 0 1,-1 0-1,1-1 1,0 1-1,0 0 1,0-1-1,0 1 1,0-1-1,1 0 1,-1 0-1,1 0 1,-1 0-1,1 0 1,0 0-1,0-1 1,0 1-1,0-1 1,0 0-1,0 0 1,0 0-1,0 0 1,0-1-1,0 1 1,1-1-1,-1 0 1,4 0-1,-2 0-160,1-1-1,-1 0 1,0 0-1,0 0 1,0-1-1,1 0 1,-2 0-1,1 0 1,0-1 0,0 1-1,-1-1 1,1 0-1,-1 0 1,0-1-1,0 0 1,0 1-1,4-7 1,17-26-2003,-2-1 1,27-57 0,-19 33 1007</inkml:trace>
</inkml:ink>
</file>

<file path=ppt/ink/ink19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30:12.269"/>
    </inkml:context>
    <inkml:brush xml:id="br0">
      <inkml:brushProperty name="width" value="0.05" units="cm"/>
      <inkml:brushProperty name="height" value="0.05" units="cm"/>
    </inkml:brush>
  </inkml:definitions>
  <inkml:trace contextRef="#ctx0" brushRef="#br0">274 38 448,'0'-2'125,"0"1"-1,0 0 1,0-1 0,0 1-1,0 0 1,0-1 0,0 1-1,-1 0 1,1-1-1,-1 1 1,1 0 0,-1 0-1,1-1 1,-1 1 0,0 0-1,1 0 1,-1 0-1,0 0 1,0 0 0,0 0-1,0 0 1,0 0 0,0 0-1,-2-1 1,-1 1 464,0-1 0,0 1 0,0 0 0,0 1 0,0-1 0,0 1 0,0-1 0,-6 2 0,6-1-300,1 1-1,-1-1 1,1 1-1,-1 0 1,1 0 0,0 1-1,-1-1 1,1 1-1,0 0 1,0 0-1,0 0 1,0 0-1,0 0 1,-2 3-1,-42 46 2476,32-34-2004,8-8-626,0 0 0,0 1-1,0-1 1,2 1 0,-1 1 0,1-1 0,0 1-1,1 0 1,1 0 0,-1 0 0,2 0 0,-3 21 0,4-24-327,1-1 0,1 0 0,-1 0 1,1 1-1,0-1 0,1 0 1,-1 0-1,2 0 0,-1 0 1,1 0-1,0-1 0,0 1 0,1-1 1,-1 0-1,1 0 0,1 0 1,-1 0-1,1-1 0,0 0 1,1 0-1,8 6 0,13 9-1006,-5-4 317,-1 0 1,25 26-1,-41-38 871,-1 1 0,0-1 0,0 1 0,0 0 0,-1 0 0,0 1 0,0-1 0,0 1 0,-1-1 0,1 1 0,-2 0 0,1 0 0,0 0 0,-1 0 0,0 10 0,-1-12 93,-1 0 1,0-1 0,0 1-1,0 0 1,0 0 0,-1-1-1,0 1 1,0-1 0,0 1-1,0-1 1,0 0 0,-1 0-1,1 0 1,-1 0 0,0 0-1,0 0 1,0-1 0,0 0-1,0 1 1,-7 2 0,2 0 7,-1 0 1,1-1 0,-1 0 0,-1-1 0,1 1 0,-17 2-1,1-4-1559,-48-2 0,36 0-3711,35 0 3067</inkml:trace>
</inkml:ink>
</file>

<file path=ppt/ink/ink19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30:17.444"/>
    </inkml:context>
    <inkml:brush xml:id="br0">
      <inkml:brushProperty name="width" value="0.05" units="cm"/>
      <inkml:brushProperty name="height" value="0.05" units="cm"/>
    </inkml:brush>
  </inkml:definitions>
  <inkml:trace contextRef="#ctx0" brushRef="#br0">17 742 816,'0'-27'492,"1"15"31,-1-1-1,0 0 0,-1 0 0,0 1 1,-6-25-1,5 31 339,0 1 1,1-1-1,-1 0 0,1 0 1,1 1-1,-1-9 1911,2 28-939,29 155 5308,2 17-3686,-16-53-2089,24 152-149,-30-234-1110,3-1 1,20 51 0,-31-98-95,-1 1 0,0-1 0,1 1 0,0-1 0,0 0 0,0 1 0,0-1 0,0 0 0,1 0 0,-1-1 0,1 1 0,0-1 0,0 1 0,6 3 0,-7-5-6,1 0 1,-1 0-1,0 0 1,1-1-1,-1 1 1,1-1-1,0 0 0,-1 0 1,1 0-1,-1 0 1,1 0-1,-1 0 1,1-1-1,-1 1 0,1-1 1,-1 0-1,1 1 1,-1-1-1,1 0 0,-1-1 1,0 1-1,0 0 1,3-2-1,10-9 4,0 0 0,0-1 0,-2-1 0,1 0 0,-2-1 0,16-23 0,58-105-2,232-581-448,-206 444-2324,-98 248 1976,36-92-3518,-7 4-3742,-41 113 6752,0 0 1,-1-1-1,0 0 1,1-14-1,-2 17-1026</inkml:trace>
</inkml:ink>
</file>

<file path=ppt/ink/ink19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30:17.782"/>
    </inkml:context>
    <inkml:brush xml:id="br0">
      <inkml:brushProperty name="width" value="0.05" units="cm"/>
      <inkml:brushProperty name="height" value="0.05" units="cm"/>
    </inkml:brush>
  </inkml:definitions>
  <inkml:trace contextRef="#ctx0" brushRef="#br0">0 740 1281,'1'1'67,"0"0"0,0 0 0,0-1 0,0 1 0,-1 0 1,1 0-1,0-1 0,1 1 0,-1-1 0,0 1 0,0-1 1,0 1-1,0-1 0,0 0 0,0 1 0,1-1 0,-1 0 0,0 0 1,0 0-1,0 0 0,1 0 0,-1 0 0,0 0 0,0 0 1,0-1-1,0 1 0,1 0 0,-1-1 0,0 1 0,0-1 1,0 1-1,0-1 0,0 1 0,0-1 0,0 0 0,0 0 1,0 1-1,1-3 0,37-35 1315,13-34-1097,-3-2-1,-3-2 1,-4-3-1,44-110 0,-79 170-242,0-1-1,-2-1 0,0 1 0,-1-1 0,-1 1 0,1-40 1,-4 58-14,0 1 0,0-1 0,0 0 0,0 1 0,0-1 0,0 1 0,-1-1 0,1 1 0,0-1 0,-1 1 0,1 0 0,-1-1 0,0 1 0,0-1 0,1 1 0,-2-2 1,1 3-7,0-1 0,1 1 0,-1 0 0,0-1 1,1 1-1,-1 0 0,0-1 0,0 1 0,1 0 1,-1 0-1,0-1 0,0 1 0,1 0 0,-1 0 0,0 0 1,0 0-1,1 0 0,-1 0 0,0 1 0,0-1 1,0 0-1,0 0 0,-3 2 36,1-1 1,-1 1-1,1 0 1,0 0-1,0 0 1,0 0-1,0 1 0,0-1 1,0 1-1,-4 6 1,-19 31 185,1 1 0,2 2 0,-22 58 0,36-81-224,1 1 0,1 0 0,1 0 0,0 1 0,2 0 0,1 0 0,-1 30 0,4-37-32,-1 3-61,1-1 0,1 1 0,1 0-1,7 32 1,-8-47-33,0 1 1,0-1-1,0 1 1,1-1-1,-1 0 1,1 0-1,0 1 1,0-1-1,0 0 1,0-1-1,1 1 1,-1 0-1,1 0 0,-1-1 1,1 0-1,0 0 1,0 1-1,0-2 1,1 1-1,-1 0 1,0-1-1,1 1 1,-1-1-1,1 0 1,-1 0-1,1 0 1,-1-1-1,1 1 1,0-1-1,3 0 0,54-2-2791,-37-6 1590</inkml:trace>
</inkml:ink>
</file>

<file path=ppt/ink/ink19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30:18.315"/>
    </inkml:context>
    <inkml:brush xml:id="br0">
      <inkml:brushProperty name="width" value="0.05" units="cm"/>
      <inkml:brushProperty name="height" value="0.05" units="cm"/>
    </inkml:brush>
  </inkml:definitions>
  <inkml:trace contextRef="#ctx0" brushRef="#br0">0 221 832,'3'0'122,"0"0"-1,0 0 0,0 0 0,-1 1 1,1 0-1,0-1 0,0 1 1,-1 0-1,1 0 0,-1 1 0,1-1 1,-1 0-1,1 1 0,-1 0 0,0-1 1,1 1-1,2 4 0,-1-2 102,-1 1 0,1 0 0,-1 1 1,0-1-1,0 1 0,-1-1 0,4 12 0,0 6 433,-1 1 0,-1-1 0,1 31 1,-3 105 1571,-3-92-868,1-64-1053,9-6 146,0-10-612,0 0-1,-1-1 0,-1 0 1,12-30-1,-8 17-304,34-98-1865,-32 84 1331,25-55 1,-22 63 593,43-80-946,-51 101 1188,0 0-1,1 1 0,0 0 1,0 1-1,1 0 0,1 1 1,11-9-1,-17 15 174,0 0-1,0 1 0,0 0 1,1 0-1,-1 0 1,1 0-1,0 1 0,-1 0 1,1 0-1,0 1 1,-1 0-1,1 0 1,0 0-1,0 0 0,0 1 1,-1 0-1,1 0 1,-1 1-1,1-1 1,-1 1-1,1 1 0,-1-1 1,0 1-1,0-1 1,0 2-1,0-1 1,-1 0-1,1 1 0,-1 0 1,0 0-1,0 0 1,0 1-1,-1-1 0,1 1 1,-1 0-1,0 0 1,-1 0-1,1 0 1,-1 1-1,0-1 0,0 0 1,1 11-1,0 17 981,-2 0 0,-2 0 0,0 0 0,-3 0 0,-12 53 0,8-41-322,1-1 0,-1 53 0,8-81-588,0 4 27,0 0 0,6 32 0,-6-47-115,1-1 0,0 1 0,0-1 0,1 1 1,0-1-1,-1 0 0,1 0 0,1 0 0,-1 0 0,0 0 0,1 0 0,0 0 0,0-1 0,0 0 0,0 1 0,1-1 0,4 3 0,-6-5-36,1 0 0,0-1 0,-1 1 0,1 0 0,0-1 0,0 0 0,-1 0-1,1 1 1,0-2 0,0 1 0,0 0 0,-1-1 0,1 1 0,0-1 0,-1 0 0,1 1-1,0-2 1,-1 1 0,1 0 0,-1 0 0,0-1 0,1 1 0,-1-1 0,0 0-1,0 0 1,0 0 0,0 0 0,2-2 0,4-4-205,0 0 0,-1-1 1,0 0-1,0 0 0,8-17 0,-6 2-5,0 0-1,-2 0 1,-1 0-1,-1-1 1,-1 0-1,-1 0 1,-1-1 0,-1 1-1,-2 0 1,0-1-1,-2 1 1,0 0-1,-10-33 1,10 48 346,-1-1 1,1 1-1,-2 1 0,1-1 1,-1 1-1,-1-1 0,0 1 1,0 1-1,-10-11 0,13 16-47,1 0 1,-2 1-1,1-1 0,0 1 0,0 0 0,-1 0 0,1 0 1,-1 1-1,1-1 0,-1 1 0,0 0 0,0 0 0,0 0 1,0 0-1,0 1 0,0-1 0,1 1 0,-1 0 0,0 0 1,0 1-1,0-1 0,0 1 0,0 0 0,0 0 0,0 0 1,1 0-1,-1 1 0,0 0 0,-3 2 0,-23 14-84,-27 15-547,18-24-3597</inkml:trace>
</inkml:ink>
</file>

<file path=ppt/ink/ink19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30:18.663"/>
    </inkml:context>
    <inkml:brush xml:id="br0">
      <inkml:brushProperty name="width" value="0.05" units="cm"/>
      <inkml:brushProperty name="height" value="0.05" units="cm"/>
    </inkml:brush>
  </inkml:definitions>
  <inkml:trace contextRef="#ctx0" brushRef="#br0">1 28 528,'0'-7'833,"0"-13"1216,0 40-1713,0-3-208,0 10-368,0-7-257,0 7-287,16 0-176</inkml:trace>
</inkml:ink>
</file>

<file path=ppt/ink/ink19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30:18.996"/>
    </inkml:context>
    <inkml:brush xml:id="br0">
      <inkml:brushProperty name="width" value="0.05" units="cm"/>
      <inkml:brushProperty name="height" value="0.05" units="cm"/>
    </inkml:brush>
  </inkml:definitions>
  <inkml:trace contextRef="#ctx0" brushRef="#br0">4 8 1201,'6'30'1230,"-2"0"1,-1 0-1,-2-1 1,-3 53 0,0-7 1366,-11 278 1955,14-356-4723,-1-1 0,1 0 0,1 0 1,-1 1-1,0-1 0,1 1 0,0-1 1,3-3-1,8-20-579,71-291-2881,-76 291 3730,0 1 0,2-1-1,1 1 1,0 1 0,2 0 0,26-36-1,-37 58-25,-1 0-1,1 1 1,0-1-1,0 1 0,0 0 1,0-1-1,0 1 1,0 0-1,1 0 1,-1 1-1,1-1 1,0 0-1,-1 1 0,1-1 1,0 1-1,0 0 1,0 0-1,0 0 1,0 0-1,0 1 1,0-1-1,0 1 1,0 0-1,0 0 0,0 0 1,0 0-1,0 0 1,0 1-1,0-1 1,6 3-1,-5 0 73,1-1 1,-1 1-1,0 0 1,0 1-1,0-1 0,-1 1 1,1 0-1,-1 0 0,0 0 1,0 0-1,0 0 0,-1 1 1,0-1-1,1 1 0,-2 0 1,1-1-1,0 1 1,0 5-1,3 17 111,-2 0 0,0-1 0,-2 29 0,5 43-66,1-34-222,-4-28-1542,2 0 0,13 46 0,-18-81 1423,0 0 1,0-1-1,0 1 1,0 0-1,0 0 1,0 0 0,0 0-1,1 0 1,-1 0-1,0 0 1,1 0 0,-1-1-1,0 1 1,1 0-1,-1 0 1,1-1-1,0 1 1,-1 0 0,1 0-1,0-1 1,-1 1-1,1-1 1,0 1-1,0-1 1,-1 1 0,1-1-1,0 1 1,0-1-1,0 0 1,0 1-1,-1-1 1,1 0 0,0 0-1,0 1 1,0-1-1,0 0 1,0 0-1,0 0 1,0 0 0,0-1-1,0 1 1,0 0-1,0 0 1,-1 0 0,1-1-1,1 0 1,14-7-1635</inkml:trace>
  <inkml:trace contextRef="#ctx0" brushRef="#br0" timeOffset="1">801 89 416,'16'0'656,"-9"0"385,10 21 224,-17 6 271,0 0 113,0 10-64,0 0-337,0 0-543,0 0-385,0-3-592,0-4-465,0-3-447,0-10-353,0 3-128</inkml:trace>
</inkml:ink>
</file>

<file path=ppt/ink/ink19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30:19.327"/>
    </inkml:context>
    <inkml:brush xml:id="br0">
      <inkml:brushProperty name="width" value="0.05" units="cm"/>
      <inkml:brushProperty name="height" value="0.05" units="cm"/>
    </inkml:brush>
  </inkml:definitions>
  <inkml:trace contextRef="#ctx0" brushRef="#br0">1 119 624,'0'-54'849,"0"27"-1,0 0-144,0 17 497,0 27-1441,10 13-497,-4-13-223,4 10-1265</inkml:trace>
  <inkml:trace contextRef="#ctx0" brushRef="#br0" timeOffset="1">571 341 1761,'-23'27'1376,"-7"17"241,-3 3 80,0 7 112,0 11-257,10-1-351,0-7-401,13-3-383,10 0-209,0-7-432,17-10-657,-1-20-495,7 0-449,10-17-192,7-7 144,-7-3 352,-4-17 369,4 0-401</inkml:trace>
</inkml:ink>
</file>

<file path=ppt/ink/ink19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30:19.660"/>
    </inkml:context>
    <inkml:brush xml:id="br0">
      <inkml:brushProperty name="width" value="0.05" units="cm"/>
      <inkml:brushProperty name="height" value="0.05" units="cm"/>
    </inkml:brush>
  </inkml:definitions>
  <inkml:trace contextRef="#ctx0" brushRef="#br0">90 128 144,'9'-10'207,"-1"0"0,0-1-1,-1 0 1,0-1 0,5-12-1,15-24 2204,-26 46-1284,-4 6 98,-48 76 3558,28-40-3334,10-20-1159,2-1 0,0 1 0,1 1 0,1 0 0,1 0 0,1 0 0,1 1 0,1 0 1,0 1-1,-1 36 0,6-57-336,-1-1-1,1 0 1,0 1 0,0-1 0,0 1-1,0-1 1,0 0 0,0 1-1,1-1 1,-1 1 0,0-1 0,1 0-1,-1 1 1,1-1 0,-1 0 0,1 0-1,0 1 1,-1-1 0,1 0 0,0 0-1,0 0 1,0 0 0,0 0 0,0 0-1,0 0 1,0 0 0,0 0 0,0 0-1,1-1 1,-1 1 0,0 0 0,0-1-1,1 1 1,-1-1 0,0 1 0,1-1-1,-1 0 1,1 0 0,-1 0 0,0 1-1,1-1 1,-1-1 0,1 1 0,-1 0-1,0 0 1,1 0 0,-1-1 0,2 0-1,3 0-212,-1-1 0,1 0 0,-1-1 0,1 0 0,-1 1 0,0-2 0,0 1 0,0 0 0,-1-1 0,6-5 0,9-14-55,-1-2-1,-1 1 1,-1-2-1,-2 0 1,0-1 0,-2 0-1,-1-1 1,12-45-1,-21 66 442,13-41 509,-14 46-544,-1 0 0,1 0 0,0 0 0,0 0 1,0 0-1,0 0 0,0 1 0,0-1 0,1 0 1,-1 1-1,0-1 0,1 1 0,-1 0 0,1-1 0,0 1 1,1-1-1,0 3 106,-1 0 0,0 0 1,0 1-1,1-1 0,-1 1 0,0-1 1,0 1-1,0 0 0,-1 0 1,1 0-1,0 0 0,-1 0 0,1 0 1,-1 1-1,0-1 0,2 5 0,5 11 336,-1 1 0,6 28 0,-11-36-624,0 0 0,1 0 0,0-1 0,1 1 0,0-1 0,0 0 0,1 0 0,1 0 0,0-1 0,0 1 1,1-1-1,10 11 0,-15-19-99,1 1 1,-1-1-1,1 0 1,-1 0 0,1 0-1,-1 0 1,1 0-1,-1 0 1,1-1 0,0 1-1,-1-1 1,1 0-1,0 1 1,0-1 0,-1-1-1,1 1 1,0 0-1,-1-1 1,1 1 0,0-1-1,-1 0 1,1 0-1,-1 0 1,1 0 0,3-3-1,9-4-593,-1-1 0,-1-1 0,17-14 0,-3 2-298,22-15-704,6-8-880</inkml:trace>
</inkml:ink>
</file>

<file path=ppt/ink/ink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1:59:19.324"/>
    </inkml:context>
    <inkml:brush xml:id="br0">
      <inkml:brushProperty name="width" value="0.05" units="cm"/>
      <inkml:brushProperty name="height" value="0.05" units="cm"/>
    </inkml:brush>
  </inkml:definitions>
  <inkml:trace contextRef="#ctx0" brushRef="#br0">123 155 688,'137'-116'3749,"-133"112"-3348,0 0 1,0 1-1,1-1 1,-1 1-1,1 0 1,0 1 0,0-1-1,0 1 1,0 0-1,0 0 1,1 0-1,-1 1 1,0 0-1,1 0 1,0 0-1,-1 1 1,6 0 0,-7 0-12,0 1 1,-1 0 0,1 0 0,-1 0 0,1 1 0,-1-1 0,0 1 0,1-1 0,-1 1 0,0 0 0,0 1 0,0-1 0,-1 0 0,1 1 0,0-1 0,-1 1 0,1 0 0,-1 0 0,0 0 0,0 0 0,0 0 0,-1 1 0,1-1 0,-1 1 0,0-1 0,2 6 0,0 2 351,-1 1 1,1-1-1,-2 1 1,1 0-1,-2 0 1,0 0-1,-1 13 0,-1-8-273,-1-1-1,0 0 1,-2 0-1,-9 26 1,3-17-393,-2-1 1,0-1-1,-1 0 1,-1 0-1,-2-1 1,-22 23-1,23-29-464,1-1 0,-2-1-1,0 0 1,-28 17 0,34-25-279,1-1 1,0 0 0,-1 0-1,0-1 1,0 0 0,-1-1 0,1-1-1,-1 1 1,1-2 0,-13 1-1,22-2 420,0 1-1,1-1 0,-1 0 0,0 0 1,0 0-1,0-1 0,0 1 0,1 0 1,-1-1-1,0 1 0,0-1 0,1 1 1,-1-1-1,0 0 0,1 0 0,-1 0 1,1 0-1,-1 0 0,1 0 0,-1 0 1,-1-3-1,2 1-79,0 0 1,0 0-1,0 0 1,0 0-1,1 0 1,0 0-1,-1 0 1,1-1-1,0 1 1,1 0-1,-1 0 1,2-6-1,3-11-66,1 1-1,1-1 1,1 1-1,1 0 1,0 1-1,2 0 1,12-17-1,-11 16 311,-5 7 195,2 0 1,-1 1-1,1 0 0,1 0 0,0 1 0,1 0 0,0 1 0,0 1 0,14-9 0,-15 11 507,0 1 1,1 0-1,0 1 0,0 0 1,1 0-1,20-3 0,-28 7-286,0 0 1,0 0-1,-1 0 0,1 0 0,0 1 0,0 0 0,0 0 0,0 0 1,0 0-1,-1 0 0,1 1 0,-1 0 0,1 0 0,-1 0 0,1 0 1,-1 0-1,0 0 0,0 1 0,0 0 0,-1 0 0,1 0 0,0 0 1,-1 0-1,0 0 0,0 0 0,0 1 0,3 6 0,0 0 186,-1 1 0,0 0-1,0 0 1,-1 0-1,0 1 1,-1-1 0,0 1-1,0 16 1,-2-18-473,0 76-1613,0-29-6164,-1-56 7511,1 0 1,0-1 0,0 1 0,0-1 0,0 1-1,0 0 1,0-1 0,0 1 0,0 0-1,0-1 1,0 1 0,0-1 0,0 1 0,0 0-1,1-1 1,-1 1 0,0-1 0,0 1-1,1-1 1,-1 1 0,0-1 0,1 1-1,-1-1 1,0 1 0,1-1 0,-1 1 0,1-1-1,-1 1 1,1-1 0,-1 0 0,1 1-1,-1-1 1,1 0 0,-1 0 0,1 1 0,0-1-1,-1 0 1,1 0 0,-1 0 0,1 0-1,0 0 1,-1 0 0,1 1 0,0-2 0,-1 1-1,1 0 1,-1 0 0,1 0 0,0 0-1,-1 0 1,1 0 0,-1-1 0,1 1-1,0 0 1,-1 0 0,1-1 0,0 0 0,13-7-2874</inkml:trace>
</inkml:ink>
</file>

<file path=ppt/ink/ink19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30:20.009"/>
    </inkml:context>
    <inkml:brush xml:id="br0">
      <inkml:brushProperty name="width" value="0.05" units="cm"/>
      <inkml:brushProperty name="height" value="0.05" units="cm"/>
    </inkml:brush>
  </inkml:definitions>
  <inkml:trace contextRef="#ctx0" brushRef="#br0">225 165 192,'0'-34'597,"0"-72"422,-3 82 2834,-3 40-3175,-1-1-1,-18 29 0,-9 20 381,-4 21 710,-41 133-1,70-188-1454,2 0-1,1 0 1,1 1-1,2 0 0,1 0 1,1 0-1,2 0 0,7 48 1,-6-71-357,0 0 0,0 0 0,1 0 1,0 0-1,0-1 0,1 1 1,-1-1-1,2 0 0,-1 0 0,10 10 1,-10-13-163,-1-1 1,1 0-1,0 0 1,0 0-1,0 0 1,0-1-1,0 1 1,0-1-1,1 0 0,-1 0 1,1-1-1,-1 1 1,1-1-1,0 0 1,0-1-1,-1 1 1,1-1-1,0 0 1,0 0-1,5-1 1,0 0-270,0-1 1,0 0-1,0 0 1,-1-1-1,1-1 1,-1 1-1,0-1 1,0-1-1,0 0 1,0 0-1,-1-1 1,0 0-1,8-8 1,24-23-1135</inkml:trace>
</inkml:ink>
</file>

<file path=ppt/ink/ink19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30:20.345"/>
    </inkml:context>
    <inkml:brush xml:id="br0">
      <inkml:brushProperty name="width" value="0.05" units="cm"/>
      <inkml:brushProperty name="height" value="0.05" units="cm"/>
    </inkml:brush>
  </inkml:definitions>
  <inkml:trace contextRef="#ctx0" brushRef="#br0">14 117 832,'1'0'153,"0"0"-1,0 0 0,0 1 0,0-1 0,0 0 0,0 1 1,-1-1-1,1 1 0,0-1 0,0 1 0,0 0 0,0-1 1,-1 1-1,1 0 0,0 0 0,-1-1 0,1 1 0,0 0 1,-1 0-1,1 0 0,-1 0 0,1 0 0,-1 0 0,0 0 1,1 0-1,-1 0 0,0 0 0,0 0 0,0 0 1,0 0-1,1 0 0,-2 0 0,1 0 0,0 0 0,0 0 1,0 0-1,0 0 0,-1 0 0,1 0 0,0 0 0,-1 1 1,-14 51 2884,14-49-2669,-4 13 482,2 1 0,0 0 0,1 0 0,1 0 0,0 0 0,2 0 0,3 29 0,-3-44-851,0 1 0,0 0-1,0 0 1,0-1 0,1 1 0,-1-1-1,1 1 1,0-1 0,0 0 0,0 1-1,1-1 1,-1 0 0,1 0-1,0-1 1,-1 1 0,1-1 0,0 1-1,1-1 1,-1 0 0,0 0 0,1 0-1,-1 0 1,1-1 0,-1 0-1,1 1 1,0-1 0,0-1 0,-1 1-1,1 0 1,0-1 0,0 0 0,0 0-1,0 0 1,0 0 0,-1-1-1,1 1 1,0-1 0,0 0 0,-1 0-1,1-1 1,0 1 0,-1-1 0,7-3-1,-1-3-453,0 0 1,0-1-1,0 0 0,-1-1 0,0 0 0,-1 0 0,0 0 0,-1-1 0,0 0 1,-1 0-1,0-1 0,0 1 0,4-22 0,-4 10-200,-2 1-1,0-2 0,-1 1 1,-1 0-1,-1 0 1,-6-38-1,6 58 620,-1-1 0,1 0 0,-1 1 0,-1-1-1,1 1 1,0-1 0,-1 1 0,0-1 0,1 1-1,-1 0 1,-1 0 0,1 0 0,0 0 0,-1 0-1,1 0 1,-1 1 0,0-1 0,0 1 0,0 0-1,0 0 1,-4-2 0,2 2-167,1 0 0,-1 1 1,0-1-1,0 1 0,0 0 0,0 1 0,0-1 0,0 1 0,0 0 1,0 0-1,0 0 0,0 1 0,0 0 0,0 0 0,0 0 1,-5 2-1,-13 11-1953</inkml:trace>
</inkml:ink>
</file>

<file path=ppt/ink/ink19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30:21.112"/>
    </inkml:context>
    <inkml:brush xml:id="br0">
      <inkml:brushProperty name="width" value="0.05" units="cm"/>
      <inkml:brushProperty name="height" value="0.05" units="cm"/>
    </inkml:brush>
  </inkml:definitions>
  <inkml:trace contextRef="#ctx0" brushRef="#br0">4 378 1249,'-4'-12'6602,"5"24"-4851,-1 61 2976,0 74-4308,1-148-528,1 1 0,0-1 1,-1 0-1,1 0 0,0 0 0,-1 0 0,1 0 0,-1 0 0,0 0 1,1 0-1,-1-1 0,0 1 0,0 0 0,2-3 0,163-170-1876,-133 136 2377,2 2-1,43-36 0,-74 69-276,0 0 0,1 0 0,-1 0 0,1 1 0,-1 0 0,1-1 0,0 1 0,0 1 0,0-1 0,7 0 0,-11 1-11,1 1 1,0 0-1,-1 0 0,1 0 0,0 0 0,-1 0 0,1 0 1,0 1-1,0-1 0,-1 0 0,1 1 0,-1 0 1,1-1-1,0 1 0,-1 0 0,1 0 0,-1 0 0,0-1 1,1 2-1,-1-1 0,0 0 0,0 0 0,1 0 1,-1 1-1,0-1 0,0 0 0,0 1 0,0-1 0,-1 1 1,1-1-1,0 1 0,-1-1 0,1 1 0,-1 0 0,1-1 1,-1 1-1,0 3 0,2 15 351,-1 1-1,-1 0 1,-1 0 0,-1 0 0,-1 0-1,0-1 1,-2 1 0,-12 34 0,15-50-421,-4 22-239,1 1 0,2 0 1,0 0-1,3 34 0,0-61 147,-1 0-1,1-1 1,0 1 0,0 0 0,0 0-1,1 0 1,-1-1 0,0 1 0,0 0-1,0 0 1,0-1 0,1 1 0,-1 0-1,0-1 1,1 1 0,-1 0 0,1-1-1,-1 1 1,0 0 0,1-1 0,-1 1-1,1-1 1,0 1 0,-1-1 0,1 1-1,-1-1 1,1 0 0,0 1 0,-1-1-1,1 0 1,0 1 0,0-1 0,-1 0-1,1 0 1,0 1 0,0-1 0,-1 0-1,1 0 1,0 0 0,0 0 0,-1 0 0,1 0-1,0-1 1,0 1 0,-1 0 0,1 0-1,0 0 1,0-1 0,-1 1 0,1 0-1,0-1 1,-1 1 0,1 0 0,0-2-1,49-27-2184,-41 23 1671,24-19 174,-2-1-1,-1-1 1,-1-2-1,-2-1 1,41-57-1,-32 41 445,63-64 1464,-96 106-1255,0 0 0,0 1 1,1 0-1,-1 0 0,0 0 0,1 0 0,0 0 1,0 1-1,0 0 0,0 0 0,0 0 1,0 0-1,1 0 0,-1 1 0,0 0 0,1 0 1,-1 0-1,7 0 0,-8 2 32,0-1 0,0 1 0,0 0 0,0 0 0,-1 1 0,1-1 0,0 1 0,-1-1 0,1 1 0,-1 0 0,1 0 0,-1 0 0,0 0 0,0 0 0,0 1 0,0-1 0,0 1 0,0-1 0,-1 1 0,1 0 0,-1-1 0,0 1 0,0 0 0,0 0 0,0 0 0,0 4 0,2 5 560,-1-1 0,0 1 1,-1 0-1,-1 22 0,5 29 965,-3-47-1750,2 2 80,0 1 0,12 33 0,-15-49-197,0 0 0,0 0 0,0 0 0,1-1 0,-1 1 0,1 0 0,-1-1 0,1 1 0,0-1 0,0 0 0,0 0 0,0 1 0,1-1 0,-1 0 0,0-1 0,1 1 0,0 0 0,-1-1 0,1 0 0,0 1 0,-1-1 0,1 0 0,0 0 0,0-1 0,5 2 0,1-3-376,1 0-1,-1 0 1,1-1 0,-1 0 0,0-1-1,0 0 1,0 0 0,0-1-1,15-9 1,7-7-701,36-29-1,-34 23 671,17-14-92,-2-2 0,-2-3 1,-2-1-1,-2-2 1,40-59-1,-58 77 622,-18 24 151,0 1 0,-1-2 0,0 1 0,0 0 0,0-1 0,-1 0 0,0 0 1,0-1-1,-1 1 0,0-1 0,0 1 0,2-12 0,-5 18 1011,-19 22 733,1 0-1621,2 0-1,0 1 0,2 0 0,0 1 0,2 1 0,0 0 0,-9 32 0,11-32-271,3-6-53,0 1-1,2-1 1,0 1 0,1 1-1,1-1 1,0 0 0,2 1-1,0 0 1,1-1 0,2 1-1,0-1 1,0 1 0,2-1 0,1 0-1,7 20 1,-11-34-36,1 0-1,0-1 1,1 0 0,-1 1-1,1-1 1,0 0 0,0 0-1,0 0 1,0-1 0,1 1-1,-1-1 1,1 0 0,0 0-1,0 0 1,0 0 0,0-1-1,6 3 1,-4-3-41,1-1 0,-1 1 0,0-1 1,1 0-1,-1-1 0,1 1 0,-1-1 1,1 0-1,0-1 0,-1 0 0,10-2 0,9-5-390,0 0-1,-1-2 0,0-1 1,0-1-1,25-17 0,-33 19-1008,-1-1 1,-1 0-1,19-18 0,8-18-5877,-39 44 6577,0 0 0,0 0 0,0 0 0,-1-1 0,1 1 0,-1-1 1,1 1-1,-1-1 0,0 0 0,0-6 0,0-12-4198</inkml:trace>
</inkml:ink>
</file>

<file path=ppt/ink/ink19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30:22.027"/>
    </inkml:context>
    <inkml:brush xml:id="br0">
      <inkml:brushProperty name="width" value="0.05" units="cm"/>
      <inkml:brushProperty name="height" value="0.05" units="cm"/>
    </inkml:brush>
  </inkml:definitions>
  <inkml:trace contextRef="#ctx0" brushRef="#br0">139 143 1040,'-1'-27'517,"0"19"-325,1-1-1,0 1 1,0-1 0,0 1 0,1-1-1,0 0 1,1 1 0,0 0 0,0-1-1,1 1 1,3-8 0,-5 15-149,-1 1 0,0 0 1,0-1-1,0 1 0,0 0 1,0 0-1,1-1 0,-1 1 1,0 0-1,0-1 0,0 1 1,1 0-1,-1 0 0,0-1 1,0 1-1,1 0 1,-1 0-1,0 0 0,1-1 1,-1 1-1,0 0 0,1 0 1,-1 0-1,0 0 0,1 0 1,-1 0-1,0 0 0,1 0 1,-1 0-1,0 0 0,1 0 1,-1 0-1,0 0 0,1 0 1,-1 0-1,0 0 0,1 0 1,-1 0-1,0 0 0,1 0 1,-1 0-1,0 1 0,1-1 1,-1 0-1,0 0 0,1 0 1,-1 1-1,0-1 0,0 0 1,0 0-1,1 1 0,-1-1 1,0 0-1,0 1 0,0-1 1,1 0-1,-1 1 0,0-1 1,0 0-1,0 1 0,0-1 1,0 0-1,0 1 0,0-1 1,0 0-1,0 1 0,8 37 1904,-4 55 433,-4 0 1,-14 117-1,-44 186-366,46-325-1621,-54 249 145,51-256-515,8-23-85,2-1 1,2 1-1,2 51 0,1-86 7,0-4-49,11-21-147,82-164-284,-76 141 436,3 1 0,1 0-1,2 2 1,2 0-1,57-68 1,-69 93 129,-1 2-6,0 0-1,0 1 0,17-12 0,-25 20 34,0 1 1,1-1 0,-1 1 0,0 0-1,1 1 1,0-1 0,-1 1-1,1-1 1,0 1 0,0 1-1,-1-1 1,1 1 0,0 0 0,0 0-1,7 1 1,-9 0 24,0-1 1,-1 1-1,1 0 1,-1 0-1,1 0 1,-1 0-1,1 0 1,-1 1-1,0-1 1,0 1-1,1-1 1,-1 1-1,-1 0 1,1 0 0,0 0-1,0 0 1,1 3-1,1 1 143,-1 0 0,0 0-1,0 0 1,-1 0 0,0 1 0,3 10-1,-2 8 637,0 1 0,-1 43 1,-2-64-749,-1 27 349,-3-1 0,0 0 0,-2 0 0,-2 0 0,-13 37 0,-6 23-142,9-11-461,12-27-3405,58-135-14847,-16 20 15717,-12 25 1615</inkml:trace>
</inkml:ink>
</file>

<file path=ppt/ink/ink19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30:22.841"/>
    </inkml:context>
    <inkml:brush xml:id="br0">
      <inkml:brushProperty name="width" value="0.05" units="cm"/>
      <inkml:brushProperty name="height" value="0.05" units="cm"/>
    </inkml:brush>
  </inkml:definitions>
  <inkml:trace contextRef="#ctx0" brushRef="#br0">1 273 464,'43'-56'1253,"-24"30"-305,1 1-1,34-34 1,-48 53-647,0 1 0,0 0 0,1 1 0,-1-1 0,1 1 1,0 0-1,0 1 0,0-1 0,1 2 0,-1-1 0,1 1 0,0 0 0,-1 0 0,1 1 1,9 0-1,-14 1-116,0 0 0,0 0 1,0 0-1,0 1 0,0 0 1,0-1-1,0 1 0,0 0 1,-1 0-1,1 1 0,0-1 0,-1 1 1,1-1-1,-1 1 0,1 0 1,-1 0-1,0 0 0,0 0 1,3 3-1,-1 1 156,0 0-1,-1-1 1,0 1 0,0 0-1,-1 0 1,0 1-1,0-1 1,2 11 0,-1 2 120,-1-1 1,0 1 0,-2 0 0,0 0 0,-5 31 0,2-39-400,0 0 1,-1 1-1,0-1 1,0 0-1,-1-1 0,-1 1 1,0-1-1,0 0 1,-1-1-1,-1 1 1,1-1-1,-10 8 1,0-1-108,0-1 0,-1-1-1,-1 0 1,0-2 0,-22 12 0,35-22-105,0 0 0,1 0 1,-1 0-1,0-1 0,0 0 0,0 0 0,0 0 0,0-1 0,0 0 1,0 0-1,0-1 0,0 1 0,0-1 0,1-1 0,-1 1 0,-7-3 0,12 3 71,0 0-1,-1 0 0,1 0 0,0 0 0,0 0 0,0 0 1,0 0-1,0 0 0,0 0 0,0-1 0,1 1 0,-1 0 1,0-1-1,1 1 0,-1 0 0,1-1 0,-1 1 0,1-1 1,-1 1-1,1-1 0,0 1 0,0-4 0,2-38-979,-1 33 665,1-10 165,0 1 0,2-1 0,0 1-1,1 0 1,1 1 0,1-1 0,1 1 0,0 0 0,1 1 0,1 0 0,1 1-1,0 0 1,1 0 0,1 1 0,0 1 0,27-23 0,-37 35 265,0-1 0,0 1 0,0 0 0,0 0 0,0 0 1,1 1-1,-1-1 0,1 1 0,-1-1 0,1 1 0,0 1 0,-1-1 0,1 0 0,0 1 1,0 0-1,-1 0 0,1 0 0,0 0 0,0 0 0,-1 1 0,1 0 0,0 0 1,-1 0-1,1 0 0,-1 0 0,1 1 0,3 1 0,-1 2 62,0-1 1,0 0-1,-1 1 0,0 0 1,1 1-1,-2-1 0,1 1 1,-1 0-1,0 0 0,0 0 1,0 1-1,-1-1 0,3 8 1,4 18 49,0 1 1,-2-1 0,5 42-1,-11-56-358,8 40-1574,-10-57 1632,0 0-1,0 0 1,1 0 0,-1 0-1,1 0 1,-1 0-1,1 0 1,-1 0 0,1-1-1,0 1 1,-1 0-1,1 0 1,0 0-1,-1-1 1,1 1 0,0 0-1,0-1 1,0 1-1,0 0 1,0-1-1,0 1 1,0-1 0,0 0-1,0 1 1,0-1-1,0 0 1,0 0 0,0 1-1,0-1 1,0 0-1,0 0 1,0 0-1,0 0 1,0-1 0,0 1-1,0 0 1,0 0-1,0-1 1,0 1-1,0 0 1,2-2 0,2-2-83,0 0 0,0-1 0,-1 1 0,1-1 0,-1 0 0,-1 0 0,1-1 0,-1 0 0,4-7 0,9-12 15,-3 4 426,-1 0 0,20-45 0,14-22 8207,-42 96-5393,0 27 829,-2 48 173,-5 28-1830,-1 2-6700,13-113-2018,-7-2 6271,1 1-1,0-1 1,-1 1 0,0-1-1,1 0 1,-1 0 0,0 0-1,0-1 1,0 1-1,0 0 1,0-1 0,-1 1-1,1-1 1,-1 0 0,1 1-1,1-7 1,11-16-670,4-2 528,0-1 1,-2 0-1,15-40 1,28-49 1152,10-8 1816,-68 123-2424,0 0 0,1 0 0,-1 0-1,0 0 1,0 0 0,1 0 0,-1 1 0,1-1 0,0 0 0,0 1 0,-1-1-1,1 1 1,0 0 0,0 0 0,4-2 0,-6 3-20,1 0-1,0 0 1,0 0 0,0 0 0,-1 0-1,1 0 1,0 1 0,0-1 0,-1 0 0,1 1-1,0-1 1,0 0 0,-1 1 0,1-1-1,0 1 1,-1-1 0,1 1 0,-1-1-1,1 1 1,-1-1 0,1 1 0,-1 0-1,1-1 1,-1 1 0,1 0 0,-1-1-1,0 1 1,1 1 0,2 5 482,-1 0 0,0 0 0,0 1 0,-1-1 0,0 1 0,0-1 1,0 9-1,-1 68 1915,0 45-440,0-42-5596,0-87 3400,0 1 0,0-1 0,0 0 0,1 0 0,-1 0 0,0 0 0,0 0 0,0 0 0,1 0 0,-1 0 0,0 1 0,0-1 0,1 0 1,-1 0-1,0 0 0,0 0 0,0 0 0,1 0 0,-1 0 0,0 0 0,0 0 0,1-1 0,-1 1 0,0 0 0,0 0 0,0 0 0,1 0 0,-1 0 0,0 0 0,0 0 1,0 0-1,1-1 0,-1 1 0,0 0 0,0 0 0,0 0 0,0 0 0,1-1 0,-1 1 0,0 0 0,17-18-2058,0-1 0,19-27 0,-16 20 1505,55-88-205,-55 81 1358,1 0-1,2 1 1,43-46 0,-63 75-220,-1 0 0,1 1 1,0 0-1,0 0 1,0 0-1,0 0 0,0 0 1,0 0-1,0 1 1,1 0-1,-1 0 0,4-1 1,-6 2-117,0-1 1,-1 1 0,1 0-1,0 1 1,0-1-1,-1 0 1,1 0 0,0 0-1,0 0 1,-1 1-1,1-1 1,0 0 0,-1 0-1,1 1 1,0-1 0,-1 1-1,1-1 1,-1 0-1,1 1 1,-1 0 0,1-1-1,0 2 1,0-1 31,0 1 0,0 0 0,0 0-1,-1 0 1,1 0 0,0 0 0,-1 0 0,0 0 0,0 0 0,1 0 0,-1 0 0,0 2 0,-3 81 2955,1-41-3253,2 1 0,7 62 0,6-55-3740,2-22-2323,-15-30 6067,0 0-1,0 0 1,1 0-1,-1 1 0,0-1 1,0 0-1,0 0 1,1 0-1,-1 0 0,0 1 1,0-1-1,1 0 1,-1 0-1,0 0 1,1 0-1,-1 0 0,0 0 1,0 0-1,1 0 1,-1 0-1,0 0 0,1 0 1,-1 0-1,0 0 1,0 0-1,1 0 0,-1 0 1,0 0-1,1 0 1,-1 0-1,0-1 1,0 1-1,1 0 0,-1 0 1,0 0-1,0 0 1,0-1-1,1 1 0,-1 0 1,16-17-3861</inkml:trace>
</inkml:ink>
</file>

<file path=ppt/ink/ink19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30:23.237"/>
    </inkml:context>
    <inkml:brush xml:id="br0">
      <inkml:brushProperty name="width" value="0.05" units="cm"/>
      <inkml:brushProperty name="height" value="0.05" units="cm"/>
    </inkml:brush>
  </inkml:definitions>
  <inkml:trace contextRef="#ctx0" brushRef="#br0">184 20 992,'0'-17'1340,"0"14"471,0 9 628,-1 6-1228,0-1 0,-1 0-1,-1 1 1,-6 19 0,-7 29 1918,-46 276 1903,-14 171-7210,67-315-95,5-97-3276,6-106 5129,1 0 1,0 0 0,1 0-1,1 1 1,-1-1-1,2 1 1,6-10-1,51-67-523,-49 68 843,-4 6 243,1 0 1,0 1 0,0 0 0,1 1 0,1 0 0,0 0 0,0 2-1,1 0 1,1 0 0,-1 1 0,1 1 0,28-10 0,-40 17-23,0-1 0,-1 1 1,1-1-1,-1 1 0,1 0 0,0 0 1,-1 0-1,1 1 0,0-1 0,-1 0 1,1 1-1,-1 0 0,1 0 0,-1-1 1,1 2-1,-1-1 0,0 0 0,1 0 1,-1 1-1,0-1 0,0 1 0,0 0 1,0-1-1,0 1 0,0 0 0,-1 0 1,1 0-1,-1 1 0,1-1 0,-1 0 1,0 1-1,0-1 0,0 0 0,0 1 1,0-1-1,0 5 0,2 2 173,-1 1 1,0 0-1,0 0 0,-1 0 0,-1 0 0,0 0 0,0 0 1,-3 14-1,-3 0-249,-1 0 0,-1 0 0,-1-1 0,-1 0 0,-2 0 0,0-1 0,-1-1 0,-18 23 0,26-38-407,0-1 0,0 0 0,0 0 0,0 0-1,-1 0 1,-9 5 0,14-9 53,-1 0 0,0 0 1,0 0-1,0 0 0,0 0 0,0 0 0,0-1 0,0 1 1,-1-1-1,1 1 0,0-1 0,0 0 0,0 1 0,-1-1 1,1-1-1,0 1 0,0 0 0,0 0 0,0-1 0,-1 1 1,1-1-1,0 0 0,0 0 0,0 0 0,-2-1 0,-7-12-2052</inkml:trace>
</inkml:ink>
</file>

<file path=ppt/ink/ink19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30:23.577"/>
    </inkml:context>
    <inkml:brush xml:id="br0">
      <inkml:brushProperty name="width" value="0.05" units="cm"/>
      <inkml:brushProperty name="height" value="0.05" units="cm"/>
    </inkml:brush>
  </inkml:definitions>
  <inkml:trace contextRef="#ctx0" brushRef="#br0">0 101 1249,'2'6'464,"0"-1"1,0 1-1,-1-1 1,1 1 0,-2-1-1,1 1 1,0 0 0,-1-1-1,0 1 1,-1 0 0,-1 8-1,1 11 1444,-1 22 2789,0 41 1637,2-83-6064,1 1 0,-1-1-1,1 0 1,0 0 0,0 1-1,1-1 1,-1 0 0,1 0 0,0 0-1,1-1 1,-1 1 0,4 4-1,-2-8-217,0 1-1,0-1 0,0 0 0,0-1 1,0 1-1,0-1 0,0 1 0,0-1 1,0-1-1,0 1 0,0 0 0,0-1 1,8-2-1,-5 0-198,-1 0 1,1-1-1,-1 0 1,0 0-1,0 0 0,0-1 1,0 0-1,-1 0 1,9-11-1,42-60-2479,-40 51 1404,1 0-642,-1-1 1,14-31 0,-24 45 797,-1 0 1,-1 0-1,0-1 1,-1 1 0,0-1-1,-1 0 1,1-21-1,-3 8-980</inkml:trace>
</inkml:ink>
</file>

<file path=ppt/ink/ink19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30:23.953"/>
    </inkml:context>
    <inkml:brush xml:id="br0">
      <inkml:brushProperty name="width" value="0.05" units="cm"/>
      <inkml:brushProperty name="height" value="0.05" units="cm"/>
    </inkml:brush>
  </inkml:definitions>
  <inkml:trace contextRef="#ctx0" brushRef="#br0">0 10 880,'2'0'351,"-1"0"1,1 1-1,-1-1 0,1 0 0,0 0 0,-1 1 0,1-1 0,-1 1 0,1 0 0,-1-1 0,0 1 0,1 0 0,-1 0 1,0 0-1,1 0 0,-1 0 0,0 0 0,0 0 0,0 0 0,0 0 0,1 2 0,1 1 230,-1 0-1,0 0 0,0 1 1,-1-1-1,1 0 1,-1 1-1,1 7 0,1 10 702,-2 1-1,-1 32 0,-1-33-681,1 186 619,0-205-1024,9-21-107,96-147-390,-91 142-312,2 0-1,1 0 1,29-29 0,28-19-6642,-53 55 4238,-3 5 236</inkml:trace>
</inkml:ink>
</file>

<file path=ppt/ink/ink19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30:24.669"/>
    </inkml:context>
    <inkml:brush xml:id="br0">
      <inkml:brushProperty name="width" value="0.05" units="cm"/>
      <inkml:brushProperty name="height" value="0.05" units="cm"/>
    </inkml:brush>
  </inkml:definitions>
  <inkml:trace contextRef="#ctx0" brushRef="#br0">522 30 848,'-1'-1'159,"1"-1"0,-1 1 0,1-1 0,-1 1 0,1-1 0,-1 1 0,0 0-1,1-1 1,-1 1 0,0 0 0,0-1 0,0 1 0,0 0 0,0 0 0,-1 0-1,1 0 1,0 0 0,0 0 0,-1 0 0,1 0 0,0 1 0,-1-1 0,1 1-1,-1-1 1,1 1 0,-1-1 0,1 1 0,-1 0 0,1-1 0,-1 1 0,0 0-1,1 0 1,-4 1 0,-3-2 451,0 1 0,-1 1-1,1 0 1,-1 0 0,-13 4 0,10 0-54,0 0 0,0 1 0,1 0 0,-16 12 0,-3 1 268,-6 4 150,1 2 0,-62 57 0,78-65-883,2 2 0,1 0 0,0 1 0,1 0 0,1 1 0,-15 32 0,25-43-164,1-1 0,0 1 0,1-1 0,0 1 0,0 0 0,1 0 0,1 0 0,0 16 0,0-19-71,0-6 100,0 0-1,0 1 1,0-1-1,0 0 0,0 0 1,0 0-1,1 1 0,-1-1 1,0 0-1,0 0 0,1 0 1,-1 0-1,1 0 1,-1 0-1,1 0 0,0 0 1,-1 0-1,1 0 0,0 0 1,0 0-1,-1 0 0,1 0 1,0-1-1,0 1 0,0 0 1,0-1-1,0 1 1,0-1-1,2 2 0,1-2-43,-1 1-1,0-1 0,1 0 1,-1 0-1,0 0 0,1 0 1,-1 0-1,0-1 0,0 0 1,6-1-1,5-3-123,0 0 1,0-2-1,18-10 0,-1-4 179,-2-1 0,0-2-1,46-50 1,26-21 2965,-100 94-2856,0 0 0,0 0 0,0 0 0,0 0 0,0 0 0,0 1 0,0-1 0,0 0 0,0 1 1,1-1-1,-1 1 0,0-1 0,0 1 0,1 0 0,-1-1 0,0 1 0,1 0 0,-1 0 0,0 0 1,1 0-1,-1 0 0,2 1 0,-2-1-5,0 1 0,1 0 0,-1 0 0,0-1 0,0 1 0,-1 0 0,1 0 0,0 0 0,0 0 0,0 0 0,-1 1 0,1-1 0,0 0 0,-1 0 0,1 0 0,-1 1 0,0-1 0,1 2 0,1 9 302,0 0 0,-1 0 1,-1 23-1,0-26-273,-4 44 246,-2 1-1,-2-1 1,-22 73-1,7-29 66,-89 420 88,106-475-1581,1 73 0,8-151 43,2 1-1,2-1 0,1 2 1,2-1-1,1 1 0,21-44 0,32-58-2844,146-227-1,-123 223 2944,56-90 450,-63 112 2153,-78 115-432,-5 12 2070,-7 8-2194,-12 19 1716,-24 52 0,40-74-2382,0 1 0,2-1 0,0 2 0,0-1-1,1 0 1,1 1 0,0 22 0,2-31-315,-1 7 182,2 1 1,-1-1-1,2 0 0,4 20 0,-5-31-268,0 1 1,0-1-1,1 0 0,-1 1 0,1-1 0,-1 0 0,1 0 1,0 0-1,0 0 0,1 0 0,-1 0 0,1-1 0,-1 1 0,1-1 1,0 0-1,0 1 0,0-1 0,0-1 0,0 1 0,0 0 1,1-1-1,-1 1 0,5 0 0,5 0-101,0 0 1,0 0-1,0-2 1,0 0-1,0 0 0,0-1 1,1 0-1,-1-2 1,-1 1-1,1-2 1,0 1-1,-1-2 0,0 0 1,0 0-1,14-9 1,-2 0-460,0-2 0,-1 0 0,0-2 0,-2 0 0,37-41 0,-23 16 102,-2-1 0,27-51 0,-45 73 673,-7 11 1131,-22 24-415,4 2-778,0 0 0,1 0 0,0 1 0,2 1 0,0-1-1,0 1 1,2 1 0,-5 18 0,8-28-147,-2 11 141,0 0 1,2 0-1,0 0 0,1 0 1,2 27-1,0-6 139,-1-37-307,0 1 0,0-1 1,0 0-1,0 1 0,1-1 0,-1 0 0,1 0 0,0 0 0,0 1 1,0-1-1,0 0 0,1 0 0,-1 0 0,1-1 0,0 1 0,0 0 0,0-1 1,3 5-1,-2-6-145,-1 1 1,1-1 0,0 1-1,0-1 1,-1 0 0,1 0-1,0 0 1,0 0-1,0 0 1,0-1 0,0 1-1,0-1 1,0 0 0,0 0-1,0 0 1,4-1 0,4-1-773,0-1 0,0 0 1,0 0-1,-1-1 1,0-1-1,0 1 1,0-2-1,0 1 1,15-14-1,5-7-2601,25-30 0,-53 55 3430,46-52-2686</inkml:trace>
</inkml:ink>
</file>

<file path=ppt/ink/ink19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30:25.073"/>
    </inkml:context>
    <inkml:brush xml:id="br0">
      <inkml:brushProperty name="width" value="0.05" units="cm"/>
      <inkml:brushProperty name="height" value="0.05" units="cm"/>
    </inkml:brush>
  </inkml:definitions>
  <inkml:trace contextRef="#ctx0" brushRef="#br0">395 63 1088,'0'-3'116,"0"1"0,0 0 0,0-1 0,0 1 0,0-1-1,-1 1 1,1 0 0,-1-1 0,1 1 0,-1 0-1,0-1 1,0 1 0,0 0 0,0 0 0,0 0-1,0 0 1,-1 0 0,1 0 0,-1 0 0,0 0 0,1 1-1,-1-1 1,0 1 0,0-1 0,0 1 0,0-1-1,0 1 1,0 0 0,0 0 0,-1 0 0,1 1-1,0-1 1,-1 0 0,-3 0 0,1 1 61,1 0 0,-1 1 0,0-1 0,0 1 1,1 0-1,-1 0 0,1 1 0,-1-1 0,1 1 0,-1 0 1,1 0-1,0 0 0,0 1 0,0 0 0,0-1 0,1 1 1,-1 1-1,-5 5 0,-4 5-81,0 1 1,1 0-1,1 1 0,0 0 1,1 0-1,1 1 1,0 1-1,2 0 0,0 0 1,1 0-1,0 1 1,2 0-1,0 0 0,-2 35 1,7-22-51,0-1 0,2-1 0,8 33 0,-7-48 46,-2 1 1,1-1-1,-2 1 0,0-1 1,-1 1-1,0-1 1,-3 17-1,2-28-75,1-1 0,-1 1 0,0 0 0,0-1 0,0 1 0,0-1 0,-1 1 0,1-1 0,-1 1 0,0-1 0,0 0 0,0 0 0,-1 0 0,1 0 0,-1 0 0,1-1 0,-1 1 0,0-1 0,0 1 1,0-1-1,0 0 0,-1 0 0,1-1 0,0 1 0,-1-1 0,1 1 0,-1-1 0,0 0 0,1-1 0,-1 1 0,0 0 0,0-1 0,-4 0 0,4 0-302,0 0 1,0 0 0,0 0-1,0 0 1,0-1-1,0 1 1,0-1 0,0 0-1,0-1 1,0 1-1,-4-2 1,7 1 128,0 1 0,0 0 0,0-1 1,0 1-1,0-1 0,0 0 0,0 1 1,0-1-1,1 0 0,-1 1 0,0-1 0,1 0 1,0 0-1,-1 1 0,1-1 0,0 0 0,0 0 1,0 0-1,0 1 0,0-1 0,1 0 0,-1 0 1,0 0-1,1 1 0,-1-1 0,2-3 0,13-30-1276,7-10 245</inkml:trace>
</inkml:ink>
</file>

<file path=ppt/ink/ink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1:59:19.657"/>
    </inkml:context>
    <inkml:brush xml:id="br0">
      <inkml:brushProperty name="width" value="0.05" units="cm"/>
      <inkml:brushProperty name="height" value="0.05" units="cm"/>
    </inkml:brush>
  </inkml:definitions>
  <inkml:trace contextRef="#ctx0" brushRef="#br0">176 474 768,'42'-96'1177,"76"-164"5970,-85 178-1684,-25 59-191,-5 10 4627,-7 46-9395,-1 0-1,-2-1 1,-1 0 0,-1 0 0,-17 37 0,18-45-486,-239 621-18,234-613-120,1 1-1,2 0 1,1 0-1,2 1 1,1 0-1,-2 62 1,9-95-363,-1-1 0,1 1 0,-1 0 0,1 0 0,0 0 0,0 0 0,-1-1 0,1 1 0,0 0 0,0-1 0,0 1 1,0-1-1,0 1 0,0-1 0,0 1 0,0-1 0,0 0 0,0 1 0,0-1 0,0 0 0,0 0 0,0 0 0,0 0 0,0 0 0,0 0 0,0 0 0,2 0 0,45-1-7248,-33 1 3693,-2 0 1805,-11 0 235</inkml:trace>
</inkml:ink>
</file>

<file path=ppt/ink/ink19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30:25.402"/>
    </inkml:context>
    <inkml:brush xml:id="br0">
      <inkml:brushProperty name="width" value="0.05" units="cm"/>
      <inkml:brushProperty name="height" value="0.05" units="cm"/>
    </inkml:brush>
  </inkml:definitions>
  <inkml:trace contextRef="#ctx0" brushRef="#br0">0 9 432,'6'-2'254,"0"1"-1,-1-1 0,1 1 1,0 0-1,0 0 0,0 1 1,-1 0-1,1 0 0,0 0 1,0 1-1,0 0 0,0 0 1,7 3-1,-9-3-21,0 1 0,0 0 0,-1 1 0,1-1 0,-1 1 0,1-1 0,-1 1 0,0 0 0,0 0 0,-1 1 0,1-1 1,0 1-1,-1-1 0,0 1 0,0 0 0,0-1 0,0 1 0,1 6 0,9 17 864,-10-25-985,-1 1-1,1-1 0,-1 1 1,0 0-1,0 0 1,0 0-1,0 0 1,-1-1-1,1 1 0,-1 0 1,0 0-1,0 6 1,0-3-3,1 2-9,-1-1-1,0 1 1,-1-1 0,1 1 0,-2-1 0,1 0 0,-1 1-1,0-1 1,0 0 0,-5 9 0,-13 15 72,14-24-151,0 1 0,1 0 1,0 1-1,1-1 1,-5 12-1,9-19-23,0-1 0,0 1 0,0-1 0,0 1-1,-1-1 1,1 1 0,0-1 0,0 1 0,0-1-1,-1 0 1,1 1 0,0-1 0,0 0 0,-1 1-1,1-1 1,0 1 0,-1-1 0,1 0 0,0 0 0,-1 1-1,1-1 1,-1 0 0,1 0 0,0 1 0,-1-1-1,1 0 1,-1 0 0,1 0 0,-1 0 0,1 0-1,-1 0 1,0 0 0,1 0-4,0 0 1,-1 0-1,1 0 0,0 0 1,0 0-1,-1 0 0,1 1 0,0-1 1,0 0-1,-1 0 0,1 0 1,0 0-1,0 0 0,-1 0 0,1 0 1,0 1-1,0-1 0,-1 0 1,1 0-1,0 0 0,0 0 1,0 1-1,0-1 0,-1 0 0,1 0 1,0 0-1,0 1 0,0-1 1,0 0-1,0 0 0,0 1 1,0-1-1,-1 0 0,1 0 0,0 1 1,0-1-1,0 0 0,0 1 1,0-1-1,0 0 0,0 1 1,0 1-355,2-3 241,0 1-1,0-1 1,0 1-1,0-1 1,0 1-1,0-1 1,0 0-1,-1 0 1,1 0-1,0 0 1,2-3-1,32-35-546,-14 15 475,-1-1 0,28-42 0,-39 50 234,1-3 225,1 2 0,0-1 0,2 2 0,15-17 0,-28 33-205,0 0 1,0 0-1,0 0 1,0 0-1,0 0 1,0 0-1,1 1 0,-1-1 1,0 0-1,1 1 1,-1-1-1,0 1 1,1-1-1,-1 1 1,2 0-1,-2 0-15,0 0 0,0 0 0,-1 0 1,1 0-1,0 1 0,-1-1 0,1 0 0,0 1 0,-1-1 0,1 0 0,-1 1 0,1-1 0,-1 1 1,1-1-1,-1 1 0,1-1 0,-1 1 0,1-1 0,-1 1 0,1-1 0,-1 1 0,1 0 1,1 5 206,0 0 1,0 0 0,0 0 0,-1 1 0,1 9-1,1 1-208,8 59 552,-9-58-534,0 0-1,1-1 0,1 0 0,0 1 0,10 21 0,-9-28-80,0 0 0,1 0 0,1 0 0,8 11 0,-13-19-68,0-1 1,1 1-1,0 0 1,-1-1-1,1 1 1,0-1-1,0 0 1,0 0-1,0 0 0,0 0 1,1-1-1,-1 1 1,0-1-1,1 0 1,-1 0-1,1 0 1,0 0-1,5 0 0,-3-1-241,0 0-1,0 0 0,-1 0 1,1 0-1,0-1 0,-1 0 1,1 0-1,0-1 0,-1 0 1,0 0-1,1 0 0,-1 0 1,0-1-1,0 0 0,0 0 1,0 0-1,-1-1 0,1 1 1,-1-1-1,0 0 0,0-1 0,-1 1 1,1-1-1,-1 1 0,0-1 1,0 0-1,0 0 0,2-8 1,12-21-1323,-1 5-504</inkml:trace>
</inkml:ink>
</file>

<file path=ppt/ink/ink19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43:06.077"/>
    </inkml:context>
    <inkml:brush xml:id="br0">
      <inkml:brushProperty name="width" value="0.05" units="cm"/>
      <inkml:brushProperty name="height" value="0.05" units="cm"/>
    </inkml:brush>
  </inkml:definitions>
  <inkml:trace contextRef="#ctx0" brushRef="#br0">86 251 336,'-3'-2'104,"1"-1"-1,-1 1 1,0 0-1,0 0 0,0 0 1,0 1-1,0-1 1,0 1-1,0 0 1,-1-1-1,1 1 1,0 1-1,-6-2 0,-13-5 354,16-2 122,6 9-567,0-1 0,0 1 0,0 0 0,0 0 0,0 0-1,0-1 1,0 1 0,0 0 0,0 0 0,0 0 0,0-1 0,0 1 0,0 0-1,-1 0 1,1 0 0,0 0 0,0-1 0,0 1 0,0 0 0,0 0-1,0 0 1,-1 0 0,1 0 0,0-1 0,0 1 0,0 0 0,0 0 0,-1 0-1,1 0 1,0 0 0,0 0 0,0 0 0,-1 0 0,1 0 0,0 0 0,0 0-1,0 0 1,-1 0 0,1 0 0,0 0 0,0 0 0,-1 0 0,1 0-1,0 0 1,0 0 0,0 0 0,0 0 0,-1 0 0,1 0 0,0 0 0,-2 0 788,2-44 811,-1 42-1598,1 0-1,0 1 1,0-1-1,0 0 1,1 1-1,-1-1 0,0 1 1,0-1-1,1 1 1,-1-1-1,1 0 1,0 1-1,-1 0 1,1-1-1,0 1 0,0-1 1,0 1-1,0 0 1,0 0-1,0-1 1,0 1-1,0 0 1,0 0-1,1 0 0,-1 0 1,0 0-1,1 1 1,1-2-1,24-20 161,-22 17-156,-1 0 0,1 0 0,0 1 0,1 0 0,-1 0 0,9-5 0,-2 2 19,53-14 156,-53 14-147,0 1 0,1 0 1,17-5-1,-13 8-3,-1 1 1,1 1-1,-1 0 0,1 1 0,19 3 0,14 0 191,-34-3-163,0 2-1,1 0 1,-1 2 0,0-1 0,0 2 0,0 0-1,-1 1 1,0 0 0,0 1 0,0 1 0,-1 1-1,0 0 1,-1 0 0,0 2 0,0-1 0,-1 2-1,17 19 1,4 3 124,-25-27-140,-1 0 1,1 1 0,-2 0-1,11 15 1,103 167 676,-110-173-681,-1 0 0,0 1 0,9 26-1,12 26 147,-13-33-56,-1 1 0,-3 1-1,0 0 1,-3 0 0,-2 1 0,7 75 0,-11 254 613,-7-197-495,4-119-194,-2 0 0,-3 0 0,-18 89 0,-5 19 75,22-144-118,-1 10-6,-1-1 0,-13 30 1,0-1 8,19-48 4,-1 0 1,0-1-1,-1 1 1,0 0 0,0-1-1,-5 8 1,5-13 19,-1 0 1,0 0-1,0-1 0,1 1 1,-1-1-1,0 0 0,0 0 1,0 0-1,-4-1 0,-3 0 69,5 1-93,-1 0-1,1-1 1,0 0 0,0 0-1,-1 0 1,1-1 0,0 0-1,0 0 1,1-1 0,-1 1-1,0-1 1,1-1 0,0 1-1,0-1 1,0 0 0,0 0-1,0 0 1,1-1-1,-5-5 1,0 2 13,-17-11 93,22 18-126,1-1 0,0 0 0,0 0 1,0 0-1,0 0 0,0 0 0,1-1 1,-1 0-1,1 1 0,-1-1 0,1 0 1,0 0-1,-2-4 0,-17-29 16,16 30-12,1 0-1,1 0 1,-1 0 0,1 0-1,0-1 1,0 1 0,1-1 0,0 0-1,0 0 1,1 0 0,-2-13-1,3-20-8,-1 12 0,0 1 1,3-1-1,0 1 0,2-1 1,11-43-1,41-85-3,20-61-13,-68 189-175,-4 18-117,-1 0 0,0-1 1,0 0-1,-1 0 0,-1 0 0,0 0 0,0 0 1,-1 0-1,0 0 0,-2-12 0,1 22 72,0-1 1,1 1-1,-1-1 0,0 1 1,0 0-1,1-1 0,-1 1 0,0 0 1,0 0-1,-1 0 0,1 0 0,0-1 1,0 2-1,0-1 0,-3-1 0,-2-3-737,-4-7-1224</inkml:trace>
</inkml:ink>
</file>

<file path=ppt/ink/ink19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43:12.273"/>
    </inkml:context>
    <inkml:brush xml:id="br0">
      <inkml:brushProperty name="width" value="0.05" units="cm"/>
      <inkml:brushProperty name="height" value="0.05" units="cm"/>
    </inkml:brush>
  </inkml:definitions>
  <inkml:trace contextRef="#ctx0" brushRef="#br0">377 176 240,'48'-107'2351,"-45"57"-401,-4 31-300,1 35 2244,-1 41-2528,-2 1 1,-3-1-1,-25 103 1,-15 39-219,-74 256-39,87-345-1005,-12 31-21,17-70-123,3-12-77,3 1 1,-23 99-1,41-145 1066,-7 6-4243,5-14-870,10-20 1531,54-129-2002,19-81 2820,-66 192 1581,20-72 146,-3-2 0,16-136 0,-34 130 399,-7 62 134,15-78 0,0 42 222,-3 12 1398,25-76 0,-39 148-1937,0-1 1,0 0-1,0 0 0,0 1 1,1-1-1,-1 1 0,1-1 1,0 1-1,-1 0 0,1-1 1,0 1-1,1 0 1,-1 0-1,0 1 0,3-3 1,-4 4-39,1-1-1,-1 1 1,1 0 0,-1 0 0,0-1 0,1 1-1,-1 0 1,1 0 0,-1 0 0,1 1 0,-1-1 0,1 0-1,-1 1 1,0-1 0,1 0 0,-1 1 0,0 0 0,1-1-1,-1 1 1,0 0 0,0 0 0,0-1 0,1 1 0,-1 0-1,0 0 1,0 0 0,0 1 0,0-1 0,-1 0 0,1 0-1,0 0 1,0 2 0,29 40 2604,34 65 0,46 141 925,211 648-781,-273-781-3196,-31-78-1631,20 64 1,-37-102 1857,1 1 0,-1-1-1,0 0 1,0 0 0,0 1-1,0-1 1,0 0 0,1 1-1,-1-1 1,0 1 0,0-1-1,0 0 1,0 1 0,0-1-1,0 0 1,0 1 0,0-1-1,-1 0 1,1 1 0,0-1 0,0 0-1,0 1 1,0-1 0,0 0-1,0 1 1,-1-1 0,1 0-1,0 0 1,0 1 0,-1-1-1,1 0 1,0 1 0,0-1-1,-1 0 1,1 0 0,0 0-1,0 1 1,-1-1 0,1 0-1,0 0 1,-1 0 0,1 0-1,0 0 1,-1 0 0,0 1 0,-22-7-3190,-23-19 206,45 24 2961,-24-17-805,2-1-1,0-1 1,1-1-1,-27-34 0,-14-13-250,6 14-177</inkml:trace>
</inkml:ink>
</file>

<file path=ppt/ink/ink19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43:12.605"/>
    </inkml:context>
    <inkml:brush xml:id="br0">
      <inkml:brushProperty name="width" value="0.05" units="cm"/>
      <inkml:brushProperty name="height" value="0.05" units="cm"/>
    </inkml:brush>
  </inkml:definitions>
  <inkml:trace contextRef="#ctx0" brushRef="#br0">74 139 352,'-39'0'560,"20"0"-15,3 0-97,16 12 192,8-12-288,19 0-16,12 0-31,19 0-113,4-12-128,15-7-16,16-5-144,11 16-208,1-28-241,-9 16-95,-3 1 48,0 7-1025</inkml:trace>
</inkml:ink>
</file>

<file path=ppt/ink/ink19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43:12.934"/>
    </inkml:context>
    <inkml:brush xml:id="br0">
      <inkml:brushProperty name="width" value="0.05" units="cm"/>
      <inkml:brushProperty name="height" value="0.05" units="cm"/>
    </inkml:brush>
  </inkml:definitions>
  <inkml:trace contextRef="#ctx0" brushRef="#br0">296 119 528,'0'0'646,"-3"0"88,-1 1-584,1 0 0,-1 0 0,1 0 1,-1 0-1,1 1 0,-1 0 0,1-1 1,0 1-1,0 0 0,0 1 0,-4 3 1,-39 37 1054,35-32-884,-13 14-46,2 0-1,2 1 0,0 2 1,1 0-1,2 1 1,1 0-1,-13 35 1,26-55-263,1 0 0,-1 0 0,2 1 0,-1-1 0,1 1 0,1-1 0,0 1 0,0-1 0,2 14 0,-2-22-23,0 0 0,1 0 1,-1 0-1,0 0 1,1 0-1,-1 0 0,1 0 1,-1 0-1,1 0 0,0 0 1,-1 0-1,1 0 0,0 0 1,0 0-1,-1-1 0,1 1 1,0 0-1,0 0 0,0-1 1,0 1-1,0-1 1,0 1-1,0-1 0,0 1 1,2 0-1,1-1-36,0 1-1,-1 0 1,1-1 0,0 0-1,0 0 1,0 0 0,7-1-1,0-1-117,0 0 0,0-1 0,0 0 0,17-8 0,-12 1 12,0 0 0,-1-1 0,0-1 0,-1 0 0,0-1 0,-1 0 0,-1-1 0,0-1 1,0 0-1,-2 0 0,18-34 0,-14 19 135,-1 0 0,-2 0 0,0-1 0,-2 0 0,-2-1 0,4-34 0,-9-50 1587,-2 112-1030,0 21 560,0 22-1013,6 260 1073,0-224-901,3 0 0,19 76 1,56 169-227,-72-270-22,2 8 206,-1 0-1,-4 2 1,4 78-1,-13-106 377,-1 0 0,-1 0 1,-1-1-1,-16 62 0,17-85-485,-1 0 0,0 0 1,0 0-1,-1 0 0,0-1 0,0 0 1,0 1-1,-1-1 0,-1-1 1,1 1-1,-1-1 0,0 0 0,0 0 1,-1-1-1,1 0 0,-1 0 0,-1-1 1,1 1-1,-1-2 0,1 1 1,-1-1-1,0 0 0,0-1 0,-9 2 1,-1-1-59,-1 0 0,0-2 0,1 0 0,-1-2 0,0 0 0,0-1 0,1 0 0,-1-2 1,-33-10-1,37 9-294,1-1 1,-1-1 0,1 0 0,0-1 0,1 0-1,0-1 1,0-1 0,1 0 0,0 0-1,1-1 1,0-1 0,-13-17 0,22 24-92,-1 1 1,1-1 0,0 0-1,1 0 1,-1 0-1,1 0 1,0 0 0,0 0-1,1 0 1,-1 0-1,1 0 1,1-10 0,0 3-554,0 0 0,2 1 0,-1-1 0,6-16 1,17-24-1140</inkml:trace>
</inkml:ink>
</file>

<file path=ppt/ink/ink19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43:13.300"/>
    </inkml:context>
    <inkml:brush xml:id="br0">
      <inkml:brushProperty name="width" value="0.05" units="cm"/>
      <inkml:brushProperty name="height" value="0.05" units="cm"/>
    </inkml:brush>
  </inkml:definitions>
  <inkml:trace contextRef="#ctx0" brushRef="#br0">51 194 432,'-2'-5'433,"0"0"1,-1 1-1,0-1 0,0 1 0,0-1 0,0 1 1,-7-5-1,10 8-391,0 1 1,0-1 0,-1 1-1,1 0 1,0-1 0,0 1-1,-1 0 1,1-1-1,0 1 1,-1 0 0,1-1-1,0 1 1,-1 0 0,1 0-1,0 0 1,-1-1 0,1 1-1,0 0 1,-1 0-1,1 0 1,-1 0 0,1 0-1,-1 0 1,1-1 0,0 1-1,-1 0 1,1 0 0,-1 0-1,1 1 1,-1-1-1,1 0 1,0 0 0,-1 0-1,1 0 1,-1 0 0,1 0-1,0 1 1,-1-1 0,1 0-1,-1 0 1,1 0-1,0 1 1,-1-1 0,1 0-1,0 1 1,0-1 0,-1 0-1,1 1 1,0-1 0,0 0-1,-1 1 1,1-1-1,0 1 1,0-1 0,0 0-1,0 1 1,-1-1 0,1 1-1,0-1 1,0 0 0,0 1-1,0-1 1,0 1-1,0-1 1,0 1 0,-2 35 1598,2-32-1406,0 38 366,1-1-1,3 0 1,15 78 0,-15-104-471,1 0-1,0 0 1,1 0 0,0-1-1,1 0 1,1 0-1,0-1 1,1 0 0,1 0-1,0-1 1,0 0 0,1-1-1,20 16 1,-26-23-131,-1-1 1,1 0-1,0 0 0,1 0 1,-1-1-1,0 0 0,1 0 1,-1 0-1,1 0 0,0-1 1,-1 0-1,1 0 0,0-1 1,0 0-1,11 0 1,-9-2-3,0 1 1,0-1 0,0-1 0,0 0 0,0 0 0,-1 0 0,0-1 0,1 0 0,-1 0 0,8-8 0,-3 2 0,0 0-1,-1-1 1,-1 0 0,0-1-1,0 0 1,-1-1-1,-1 0 1,0 0 0,-1-1-1,0 0 1,7-23 0,-7 7 7,-1 1 1,-2-1 0,-1-1-1,-1 1 1,-2 0 0,-1-1-1,-5-32 1,3 49 19,-1 0 0,-1 0-1,0 1 1,-8-16 0,8 19-152,1 1 0,0-1-1,0 0 1,1 0 0,0 0 0,1 0-1,-2-21 1,4 27-1383</inkml:trace>
</inkml:ink>
</file>

<file path=ppt/ink/ink19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43:13.701"/>
    </inkml:context>
    <inkml:brush xml:id="br0">
      <inkml:brushProperty name="width" value="0.05" units="cm"/>
      <inkml:brushProperty name="height" value="0.05" units="cm"/>
    </inkml:brush>
  </inkml:definitions>
  <inkml:trace contextRef="#ctx0" brushRef="#br0">225 2 640,'-2'-1'281,"1"1"1,-1 0-1,1 0 0,0 0 0,-1-1 0,1 1 0,-1 1 1,1-1-1,-1 0 0,1 0 0,-1 0 0,1 1 0,0-1 1,-1 1-1,1-1 0,0 1 0,-2 1 0,5 24 801,1 1 0,2-1 0,1 1 0,1-1 0,12 30 0,-7-23-842,-2 1 0,11 64 0,-18-65-212,-1 0 1,-1 0-1,-2 0 1,-6 40-1,3-53-23,-1 0-1,0 0 1,-1-1-1,-1 1 1,-1-1-1,-1-1 1,-21 34-1,18-33 9,8-12-10,-1 1-1,0-1 1,-1 1-1,0-2 1,0 1-1,-8 7 1,10-12-13,1 0 1,0 0 0,-1-1-1,1 1 1,-1-1 0,0 0-1,1 0 1,-1 0 0,0 0-1,0-1 1,0 1 0,1-1 0,-1 0-1,0 0 1,0-1 0,0 1-1,0-1 1,-3-1 0,3 1-18,0 0 0,1 0 1,-1 0-1,1-1 0,-1 0 1,1 0-1,0 1 0,0-2 1,0 1-1,0 0 0,0-1 1,0 1-1,0-1 0,1 0 1,0 0-1,-1 0 0,1 0 1,0 0-1,0-1 0,1 1 1,-1-1-1,1 1 0,0-1 1,0 1-1,-1-6 0,-1-9-118,0 0-1,1-1 1,2-36 0,0 33 32,0 19 104,0-24-68,1 0 0,1 0 1,6-33-1,-6 53 83,0 0 1,0-1-1,0 1 0,1 0 1,0 0-1,1 0 0,-1 1 1,1-1-1,1 1 1,-1 0-1,1 0 0,0 0 1,0 1-1,1 0 0,0 0 1,9-6-1,-6 5 32,1 2-1,0-1 1,0 1-1,0 1 0,0 0 1,1 1-1,0 0 1,-1 0-1,1 1 1,0 0-1,-1 1 1,1 0-1,0 1 1,0 0-1,-1 1 1,1 0-1,-1 1 0,1 0 1,15 7-1,13 7-5,-1 1 1,-1 3-1,55 38 0,-72-43-673,0 1 0,-1 0 0,-1 2-1,22 26 1,-34-37 75,-4-6 171,-1 0 1,0 1-1,0-1 1,0 0-1,0 1 1,0-1-1,-1 1 1,1-1-1,-1 1 1,1-1-1,-1 1 1,0 0-1,0 2 1,0-4 386,0 3-2868</inkml:trace>
</inkml:ink>
</file>

<file path=ppt/ink/ink19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43:14.499"/>
    </inkml:context>
    <inkml:brush xml:id="br0">
      <inkml:brushProperty name="width" value="0.05" units="cm"/>
      <inkml:brushProperty name="height" value="0.05" units="cm"/>
    </inkml:brush>
  </inkml:definitions>
  <inkml:trace contextRef="#ctx0" brushRef="#br0">368 1117 1185,'-56'-10'1014,"0"3"1,-73 1 0,23 5 4599,85 1-3766,26 0-1635,-1-1 1,0 0-1,1 0 1,-1 0-1,0-1 0,0 1 1,5-3-1,15-6 427,744-151 10111,-519 118-8800,377-66 606,802-159-1493,-1271 234-1165,1086-250-2661,-1062 242 2188,92-25-127,-223 51 612,-20 5 53,0 2 0,0 0 0,1 3 0,0 0 0,35-1 1,-64 7-203,-98 49-14594,47-21 10605,-7 2 935</inkml:trace>
</inkml:ink>
</file>

<file path=ppt/ink/ink19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43:15.016"/>
    </inkml:context>
    <inkml:brush xml:id="br0">
      <inkml:brushProperty name="width" value="0.05" units="cm"/>
      <inkml:brushProperty name="height" value="0.05" units="cm"/>
    </inkml:brush>
  </inkml:definitions>
  <inkml:trace contextRef="#ctx0" brushRef="#br0">313 75 272,'0'-75'7219,"0"79"-6143,1 5-478,1 1 1,0 0-1,1-1 1,0 0-1,0 1 1,1-1-1,0 0 1,1-1-1,0 1 1,8 10-1,16 31 1198,19 46 591,2 2-320,40 115 0,-64-136-1668,-3 1 1,-3 1 0,-4 1-1,11 147 1,-25-142-47,-2 0 1,-5 0-1,-3-1 1,-4 0-1,-39 142 1,48-218-331,-15 52 162,-3 0 0,-33 68 0,45-111-168,0 0 0,-1-1 0,-1-1 0,0 0 0,-1 0 0,-1-1 1,0 0-1,-1-1 0,0-1 0,-1 0 0,0-1 0,-18 9 0,26-16-10,-1 0 1,0-1-1,1 0 0,-1 0 0,-1-1 0,1 0 0,0-1 1,0 0-1,-1 0 0,1-1 0,0 0 0,-1 0 0,1-1 1,0 0-1,-1 0 0,1-1 0,0 0 0,0 0 0,0-1 1,0 0-1,1-1 0,-11-6 0,8 3 3,0 0 0,0-1 0,1 0 0,0-1 0,0 0 0,1 0 0,0-1 0,1 0 0,0 0 0,0-1 0,1 0 0,1 0 0,0 0 0,-7-23 0,5 2 36,1 0-1,2 0 0,1-1 1,2 1-1,1-1 0,2 0 1,0 1-1,3 0 0,0-1 1,18-52-1,-2 20-16,3 1 1,3 1-1,2 2 0,42-65 1,40-34-731,-70 113-2189,2 5-3649,-42 41 6090,0 1 1,0-1 0,-1 0-1,1 1 1,0 0 0,0-1-1,0 1 1,1-1-1,-1 1 1,0 0 0,0 0-1,0 0 1,0-1 0,0 1-1,0 0 1,0 0-1,0 1 1,0-1 0,2 0-1,4 1-2976,4-1 155</inkml:trace>
</inkml:ink>
</file>

<file path=ppt/ink/ink19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43:15.416"/>
    </inkml:context>
    <inkml:brush xml:id="br0">
      <inkml:brushProperty name="width" value="0.05" units="cm"/>
      <inkml:brushProperty name="height" value="0.05" units="cm"/>
    </inkml:brush>
  </inkml:definitions>
  <inkml:trace contextRef="#ctx0" brushRef="#br0">39 32 1297,'-12'-15'1133,"12"14"-1003,-1 0-1,0 0 1,1 0 0,-1 0 0,0 0-1,0 0 1,0 0 0,0 0 0,0 0-1,0 0 1,0 0 0,0 1-1,0-1 1,0 0 0,-1 1 0,1-1-1,0 1 1,0-1 0,-1 1 0,-1-1-1,0 1 1918,11 84 4859,21 40-1013,-8-43-3003,120 776 6987,-141-857-9877,7 78 0,3-1 0,4 0 0,28 88 0,-35-148-12,0 0 1,1-1-1,1 0 1,1 0-1,15 19 1,-22-31-160,1 0-1,0 0 1,0 0 0,0 0 0,0-1 0,0 0 0,1 0 0,0 0 0,0 0 0,-1-1 0,1 1-1,1-1 1,-1-1 0,0 1 0,0-1 0,1 0 0,-1 0 0,1 0 0,-1-1 0,1 1 0,-1-2-1,1 1 1,-1 0 0,1-1 0,-1 0 0,0-1 0,8-2 0,5-2-849,-1-2 1,0 0-1,-1 0 0,0-2 1,0 0-1,23-20 1,-27 20 230,0-1 1,0 0-1,-1-1 1,-1 0 0,0-1-1,0 0 1,-2 0 0,1-1-1,-2-1 1,0 1 0,-1-1-1,0 0 1,-1-1-1,-1 1 1,0-1 0,-1 0-1,-1 0 1,0 0 0,-2 0-1,1 0 1,-4-23 0,-4 7-669</inkml:trace>
</inkml:ink>
</file>

<file path=ppt/ink/ink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1:59:40.188"/>
    </inkml:context>
    <inkml:brush xml:id="br0">
      <inkml:brushProperty name="width" value="0.05" units="cm"/>
      <inkml:brushProperty name="height" value="0.05" units="cm"/>
    </inkml:brush>
  </inkml:definitions>
  <inkml:trace contextRef="#ctx0" brushRef="#br0">87 1 160,'0'0'176,"-14"0"-32,-2 0 0,9 0-128,-9 0-16,-1 10-48,8 7-32,2-17-128</inkml:trace>
</inkml:ink>
</file>

<file path=ppt/ink/ink19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43:15.753"/>
    </inkml:context>
    <inkml:brush xml:id="br0">
      <inkml:brushProperty name="width" value="0.05" units="cm"/>
      <inkml:brushProperty name="height" value="0.05" units="cm"/>
    </inkml:brush>
  </inkml:definitions>
  <inkml:trace contextRef="#ctx0" brushRef="#br0">113 226 1633,'-39'-12'1937,"12"0"-81,0-8-351,7 8-320,20 5-17,0-17-95,20 4-145,15 8-432,11-8-207,4 8-225,16 1-449,7-1-671,5-8-721,-16 20-288,15-12-32,0 4 480,-11-4 257</inkml:trace>
  <inkml:trace contextRef="#ctx0" brushRef="#br0" timeOffset="1">1056 44 992,'27'20'881,"-12"11"223,5 13 273,-1-1 304,-19 1 144,12-1-129,-12 1-159,0-12-496,0-13-497,0 5-320,0-16-224,7-8-640,5 0-2914,-4-20-1024,-8-11 2577</inkml:trace>
</inkml:ink>
</file>

<file path=ppt/ink/ink19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43:16.121"/>
    </inkml:context>
    <inkml:brush xml:id="br0">
      <inkml:brushProperty name="width" value="0.05" units="cm"/>
      <inkml:brushProperty name="height" value="0.05" units="cm"/>
    </inkml:brush>
  </inkml:definitions>
  <inkml:trace contextRef="#ctx0" brushRef="#br0">1 367 656,'0'3'71,"0"0"0,0 0 0,0 0 0,1 0 0,-1 0 0,1 0 0,0 0 0,0 0 0,0 0 0,0 0 0,1 0 0,-1 0 0,1-1 0,-1 1 0,1-1 0,0 1 0,0-1 0,3 3 0,0-2 64,-1 0 0,0 0 1,1 0-1,0-1 0,0 1 0,0-1 0,0-1 1,0 1-1,0-1 0,5 1 0,14 1 450,0-1 0,0-1 0,45-5 0,-56 3-444,18-4-54,0-2 0,0 0 0,-1-2-1,0-2 1,53-26 0,-65 28-257,0 0 1,-1-2-1,0 0 1,-1-1-1,0 0 1,-1-2-1,0 0 1,16-20-1,-24 25 110,-1 0 0,0 0 0,-1 0 0,0-1 0,0 0-1,-1 0 1,0 0 0,-1 0 0,0-1 0,-1 0 0,0 1 0,0-1-1,-1 0 1,-1 0 0,0 1 0,-2-21 0,1 29 104,1-1 1,-1 1 0,1-1-1,-1 1 1,0-1 0,1 1-1,-1-1 1,-1 1 0,1 0-1,0-1 1,0 1 0,-1 0-1,0 0 1,1 0 0,-1 0-1,0 0 1,0 1 0,0-1-1,0 0 1,0 1 0,0 0-1,0-1 1,-1 1-1,1 0 1,0 0 0,-1 0-1,1 0 1,-4 0 0,3 1 67,-1-1 1,1 1-1,-1 0 0,0 0 1,1 1-1,-1-1 1,1 1-1,-1-1 0,1 1 1,-1 0-1,1 0 1,-1 1-1,1-1 0,0 1 1,0 0-1,0 0 1,0 0-1,0 0 0,-4 4 1,-2 4 172,-1 2 1,1-1 0,1 1 0,0 0-1,1 1 1,0 0 0,1 0 0,1 1-1,0-1 1,1 1 0,0 0 0,1 0-1,-3 26 1,2 14 36,3 0-1,6 69 1,-5-113-309,1 4-27,1 0-1,0 0 1,1 0-1,0-1 1,1 1 0,1-1-1,0 0 1,1 0 0,0 0-1,13 18 1,-15-25-204,0 0-1,1-1 1,-1 0 0,1 0 0,0-1 0,1 1 0,-1-1-1,1 0 1,-1 0 0,1-1 0,0 0 0,1 0-1,-1 0 1,0-1 0,1 0 0,-1 0 0,1 0 0,0-1-1,0 0 1,0-1 0,-1 1 0,1-1 0,7-1 0,-7 0-152,1 1 1,-1-2-1,0 1 1,0-1-1,0 0 1,0 0-1,0-1 1,0 0-1,8-5 1,30-30-1088</inkml:trace>
</inkml:ink>
</file>

<file path=ppt/ink/ink19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43:16.612"/>
    </inkml:context>
    <inkml:brush xml:id="br0">
      <inkml:brushProperty name="width" value="0.05" units="cm"/>
      <inkml:brushProperty name="height" value="0.05" units="cm"/>
    </inkml:brush>
  </inkml:definitions>
  <inkml:trace contextRef="#ctx0" brushRef="#br0">1 224 784,'1'-6'235,"10"-37"733,-11 41-843,0 1 0,1 0 0,-1-1 0,1 1 1,-1 0-1,1-1 0,-1 1 0,1 0 1,0 0-1,0 0 0,0 0 0,0 0 0,0 0 1,0 0-1,0 0 0,0 0 0,0 0 1,0 0-1,0 1 0,0-1 0,1 0 0,-1 1 1,0-1-1,1 1 0,0-1 0,1 38 4453,1-8-2825,11 47-1,-1-12-753,-4-12-518,17 53 0,-21-86-721,1-1 0,0 1 0,2-1 0,0 0 0,21 31 0,-29-49 157,-1 1-1,0-1 1,1 0-1,-1 1 1,1-1-1,-1 1 1,0-1 0,1 0-1,-1 1 1,1-1-1,-1 0 1,1 1-1,-1-1 1,1 0-1,0 0 1,-1 1-1,1-1 1,-1 0-1,1 0 1,-1 0-1,1 0 1,0 0-1,-1 0 1,1 0-1,-1 0 1,1 0-1,-1 0 1,1 0-1,0 0 1,-1-1-1,1 1 1,-1 0 0,1 0-1,-1 0 1,1-1-1,-1 1 1,1 0-1,-1-1 1,1 1-1,0-1 1,0 0-53,0 0 1,0-1-1,0 1 1,0 0-1,0-1 1,0 1-1,0-1 1,0 1-1,-1-1 1,1 1-1,0-1 1,-1 0-1,1-2 1,4-41-1168,28-180-1478,-24 184 3115,1 0 0,2 0 0,25-55 0,-34 91-191,-1 0 0,1-1 1,0 1-1,1 1 0,-1-1 0,1 0 1,0 1-1,0 0 0,5-4 1,-8 7-49,1 0 0,-1 0 0,1 0 1,-1 0-1,1 1 0,-1-1 1,1 0-1,0 1 0,-1-1 1,1 1-1,0 0 0,-1 0 1,1-1-1,0 1 0,-1 0 1,1 0-1,0 1 0,0-1 1,-1 0-1,1 0 0,0 1 0,-1-1 1,1 1-1,-1 0 0,1-1 1,-1 1-1,1 0 0,-1 0 1,1 0-1,-1 0 0,0 0 1,1 0-1,-1 0 0,0 1 1,0-1-1,1 2 0,10 13 520,-2 0-1,0 1 1,12 26 0,-12-22-427,4 11 60,-1 1 1,9 36 0,-18-49-263,2 0 1,1 0-1,0-1 1,2 1-1,0-2 0,1 1 1,22 31-1,-31-49-63,0 0 0,0 1 0,1-1-1,-1 0 1,0 0 0,0 0 0,0 0-1,1 0 1,-1 0 0,1 0 0,-1 0-1,1-1 1,-1 1 0,1 0-1,-1-1 1,1 1 0,-1-1 0,3 1-1,-3-2 7,0 1 0,0 0-1,0-1 1,0 1-1,0 0 1,0-1-1,0 1 1,0-1-1,0 1 1,0-1-1,0 0 1,-1 1-1,1-1 1,0 0 0,0 0-1,-1 0 1,1 1-1,0-1 1,-1 0-1,2-2 1,1-6-319,1 0 0,-1 0 0,-1-1 0,4-17 0,-4 16 327,19-142-1102,-16 98 1385,24-99 0,-3 97 556,-24 54-619,0-1 0,0 1 0,0-1 0,1 1 0,-1 0 0,1 0 0,0 0 0,0 1 0,0-1 0,0 1 0,1-1 0,6-2 0,-9 4-89,0 1 1,1 0-1,-1 1 1,0-1-1,0 0 0,1 0 1,-1 0-1,0 1 0,0-1 1,1 1-1,-1-1 0,0 1 1,0-1-1,0 1 0,0-1 1,0 1-1,0 0 0,0 0 1,0 0-1,0 0 0,0 0 1,0-1-1,-1 2 1,1-1-1,0 0 0,-1 0 1,1 0-1,-1 0 0,2 2 1,18 45 998,-17-39-834,7 25 127,-2 1 0,7 59 0,-2-10-215,28 185-85,-12-69-427,38 109-2469,-55-252-106,20 60 1,-31-115 2821,-1 1-57,1-1-1,-1 0 0,1 1 1,0-1-1,0 0 0,0 0 1,0 1-1,0-1 1,0 0-1,0 0 0,1 0 1,-1-1-1,1 1 0,-1 0 1,1 0-1,0-1 0,0 1 1,2 1-1,6-1-1217</inkml:trace>
</inkml:ink>
</file>

<file path=ppt/ink/ink19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43:17.065"/>
    </inkml:context>
    <inkml:brush xml:id="br0">
      <inkml:brushProperty name="width" value="0.05" units="cm"/>
      <inkml:brushProperty name="height" value="0.05" units="cm"/>
    </inkml:brush>
  </inkml:definitions>
  <inkml:trace contextRef="#ctx0" brushRef="#br0">0 182 992,'1'-105'2850,"0"88"2627,54 280 306,4 144-4037,26 94-2018,-81-467-539,-4-30 476,1 0 0,-1 0 1,1 0-1,-1 0 0,1 0 1,0 0-1,1 0 0,3 7 1,-14-31-5840,-2-4 4976,-3-1 695,1-1-1,2-1 1,0 0 0,2-1-1,-10-52 1,-3-253 1071,22 266-239,-2 5 361,2 0 1,4 1-1,21-116 0,-21 163-549,6-29 583,24-56 1,-29 87-366,0 0 1,1 0-1,1 1 0,0-1 1,0 2-1,1-1 0,1 1 1,-1 0-1,14-10 0,-21 19-285,0 0-1,1-1 1,-1 1-1,1 0 1,-1 0-1,1 0 1,-1 1-1,1-1 1,0 0-1,0 1 1,-1-1-1,1 1 1,0-1-1,0 1 1,-1 0-1,1 0 1,0 0-1,0 0 1,0 0-1,0 0 1,-1 0-1,1 0 1,3 2-1,-2-1 8,0 1 0,-1 0 0,1-1 0,0 1 0,-1 0 0,0 0 0,1 1 0,-1-1 0,0 0 0,0 1 0,0 0 0,2 4 0,1 2 11,-1-1-1,-1 1 0,1 0 1,-1 0-1,-1 0 0,1 0 1,-2 1-1,2 13 0,-3 11-3,1-19-87,0-1 0,-1 0-1,-1 1 1,-1-1-1,0 0 1,0 1 0,-2-1-1,-6 20 1,-3 0-447,9-21-98,-1-1 1,0 1 0,0-1-1,-11 15 1,15-25 268,0 0 1,0 0 0,-1 0-1,0 0 1,1 0 0,-1-1-1,0 1 1,1-1-1,-1 1 1,0-1 0,0 1-1,0-1 1,-1 0-1,1 0 1,0 0 0,0-1-1,-1 1 1,1 0 0,0-1-1,-1 1 1,1-1-1,0 0 1,-1 0 0,1 0-1,-1 0 1,1 0-1,0-1 1,-1 1 0,-3-2-1,-13-8-3249</inkml:trace>
</inkml:ink>
</file>

<file path=ppt/ink/ink19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43:17.467"/>
    </inkml:context>
    <inkml:brush xml:id="br0">
      <inkml:brushProperty name="width" value="0.05" units="cm"/>
      <inkml:brushProperty name="height" value="0.05" units="cm"/>
    </inkml:brush>
  </inkml:definitions>
  <inkml:trace contextRef="#ctx0" brushRef="#br0">97 119 2049,'0'0'4490,"-3"0"-1940,1 1-2226,1 0 0,-1-1-1,0 1 1,1 0-1,-1 0 1,1 1 0,-1-1-1,1 0 1,-1 0-1,1 1 1,0-1 0,0 1-1,0-1 1,0 1-1,0 0 1,0-1-1,0 1 1,0 0 0,0 0-1,1-1 1,-1 1-1,1 0 1,-1 3 0,-13 59 6295,12-55-5688,-1 12-178,2 0 0,-1 0 1,2 0-1,1 0 0,1 0 1,6 30-1,3-2 791,28 75 0,-36-116-1544,0-1 0,0 0 0,0 1 0,1-1 0,0 0 0,1-1 0,-1 1 0,1-1 0,0 0 0,1 0 0,7 6 0,-9-9 0,0-1 0,0 0 0,0 0 0,0 0 0,0 0 0,1-1 0,-1 0 0,0 1 0,1-2 0,-1 1 0,1 0 0,-1-1 0,1 0 0,-1 0 0,1 0 0,-1-1 0,1 0 0,-1 1 0,1-1 0,-1-1 0,0 1 0,6-3 0,0-1-105,1-1 1,-2 0-1,1 0 0,-1-1 1,0-1-1,0 1 0,-1-1 1,0 0-1,0-1 0,12-19 1,-11 14-79,0 0 0,-1-1 0,0 0 0,-1-1 0,-1 1 0,0-1 0,3-18 0,-3-5-65,-1 0-1,-2 0 1,-1 0-1,-3 0 1,-5-45-1,5 76 252,0 1 0,-1-1 0,0 0-1,0 1 1,-1-1 0,0 1 0,0-1 0,-1 1 0,0 1-1,0-1 1,0 0 0,-1 1 0,0 0 0,0 0 0,-1 0-1,0 1 1,0 0 0,0 0 0,-14-8 0,13 10-255,-1-1-1,0 2 1,0-1 0,0 1-1,0 0 1,-1 1 0,1 0 0,0 1-1,-1-1 1,1 1 0,0 1-1,-1 0 1,1 0 0,0 0 0,0 1-1,0 1 1,0-1 0,0 1-1,-9 5 1,-16 8-4702,-61 41 0,35-13-582</inkml:trace>
</inkml:ink>
</file>

<file path=ppt/ink/ink19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43:20.794"/>
    </inkml:context>
    <inkml:brush xml:id="br0">
      <inkml:brushProperty name="width" value="0.05" units="cm"/>
      <inkml:brushProperty name="height" value="0.05" units="cm"/>
    </inkml:brush>
  </inkml:definitions>
  <inkml:trace contextRef="#ctx0" brushRef="#br0">461 0 640,'-11'5'419,"0"0"0,0 0 0,0-1 0,0-1 0,0 0 0,-1 0 0,0-1 0,-21 1 0,-3 1 1632,30-2-1547,0-1 0,0 1 0,0 1-1,0-1 1,1 1 0,-1 0 0,1 0 0,-8 7 0,-19 10 2151,-23 11 2366,47-25-3638,0-1 0,-1 0-1,1 0 1,-1 0 0,0-1-1,-1-1 1,1 1 0,-1-2 0,-19 4-1,26-6-1348,0 0-1,0 0 0,0 1 1,1-1-1,-1 0 0,0 1 1,0 0-1,0 0 0,-4 1 1,6-1-37,0 0 0,0 0 0,0 0 1,0-1-1,1 1 0,-1 0 0,0 0 0,0 0 1,0 0-1,1 0 0,-1 1 0,0-1 1,1 0-1,-1 0 0,1 0 0,0 1 0,-1-1 1,1 0-1,0 0 0,0 1 0,0-1 1,0 0-1,0 3 0,0 17 3</inkml:trace>
</inkml:ink>
</file>

<file path=ppt/ink/ink19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43:21.127"/>
    </inkml:context>
    <inkml:brush xml:id="br0">
      <inkml:brushProperty name="width" value="0.05" units="cm"/>
      <inkml:brushProperty name="height" value="0.05" units="cm"/>
    </inkml:brush>
  </inkml:definitions>
  <inkml:trace contextRef="#ctx0" brushRef="#br0">1 1172 32767,'0'-7'0,"1"0"0,0 1 0,0-1 0,1 1 0,0-1 0,0 1 0,1 0 0,-1-1 0,1 1 0,1 0 0,4-7 0,54-62 0,-39 50 0,21-23 0,3 2 0,1 3 0,86-60 0,178-86 0,-144 104 0,4 8 0,3 8 0,237-62 0,-158 70 0,472-52 0,-333 91 0,-292 23 0,188 27 0,101 54 0,-300-56 0,-1 3 0,104 51 0,-154-63 0,-21-10 0,-1 1 0,0 1 0,20 14 0,-33-20-19,0-1 0,0 1 0,0-1 1,0 0-1,0 0 0,0-1 0,1 1 0,-1-1 0,1 0 0,-1 0 1,1 0-1,-1-1 0,1 1 0,7-1 0,-12-1-113,0 1-1,0 0 0,0 0 1,0 0-1,0-1 1,1 1-1,-1 0 1,0 0-1,0 0 1,0-1-1,0 1 0,0 0 1,0 0-1,0-1 1,0 1-1,0 0 1,0 0-1,0 0 0,0-1 1,0 1-1,0 0 1,0 0-1,0-1 1,0 1-1,0 0 0,0 0 1,0 0-1,0-1 1,-1 1-1,1 0 1,0 0-1,0 0 0,0-1 1,0 1-1,0 0 1,-1 0-1,1 0 1,0 0-1,0-1 0,0 1 1,-1 0-1,-9-11-3753,1 0 0,0-1-1,0 0 1,-8-17 0,0-8-344,14 7 2592</inkml:trace>
</inkml:ink>
</file>

<file path=ppt/ink/ink19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43:21.501"/>
    </inkml:context>
    <inkml:brush xml:id="br0">
      <inkml:brushProperty name="width" value="0.05" units="cm"/>
      <inkml:brushProperty name="height" value="0.05" units="cm"/>
    </inkml:brush>
  </inkml:definitions>
  <inkml:trace contextRef="#ctx0" brushRef="#br0">483 68 544,'-2'-5'308,"0"1"-1,0-1 1,-1 1 0,0 0-1,1 0 1,-1 0 0,-1 1-1,1-1 1,-1 1-1,1 0 1,-1-1 0,-7-3-1,-21-4 6520,-9 8 8589,40 3-15349,1 0 1,-1 0-1,0 0 0,0 1 1,1-1-1,-1 0 1,0 0-1,1 0 1,-1 1-1,0-1 1,1 0-1,-1 1 1,1-1-1,-1 0 1,1 1-1,-1-1 1,0 1-1,1-1 0,-1 1 1,1-1-1,0 1 1,-1-1-1,1 1 1,-1-1-1,1 1 1,0 0-1,0-1 1,-1 1-1,1 1 1,-1 26 1867,2-21-1682,0-1-1,1 0 1,0 0 0,0 0 0,0 0-1,1 0 1,4 7 0,10 5-253,0 0 0,1-2 0,0 0 0,2-1 0,-1-1 0,2-1 0,39 19 0,-32-17 0,-1 0 0,-1 2 0,36 29 0,-54-38 0,-1-1 0,1 2 0,-1-1 0,-1 1 0,1-1 0,-2 2 0,1-1 0,-1 1 0,-1 0 0,1 0 0,-2 0 0,0 0 0,4 22 0,-6-20 0,0 0 0,-1 0 0,-1 0 0,0 1 0,-1-1 0,0 0 0,-1-1 0,0 1 0,-1 0 0,0-1 0,-1 0 0,0 0 0,-1 0 0,-11 16 0,-9 10 0,-2-1 0,-46 46 0,5-8 0,-4-4 0,-2-2 0,-93 62 0,-28-13 0,196-117-28,0 1 0,-1-1 0,1 1 0,0-1 0,-1 0 0,1 1 0,-1-1 0,1 0 0,0 0 0,-1 1 0,1-1 0,-1 0 0,1 0 0,-1 0 0,1 1 0,-1-1 0,1 0 0,-1 0 0,1 0 0,-1 0 0,1 0 0,-1 0 0,1 0 0,-1 0 0,1 0 0,-1 0 0,1 0 0,0 0 0,-1-1 0,1 1 0,-1 0 0,1 0 0,-1 0 0,1-1 0,-1 1 0,1 0 0,0-1 0,-1 1 0,1 0 1,0-1-1,-1 1 0,1 0 0,0-1 0,-1 1 0,1-1 0,0 1 0,0 0 0,-1-1 0,1 1 0,0-1 0,0 1 0,0-1 0,0-1-203,0 0 1,0 0 0,1 1 0,-1-1 0,1 0 0,-1 1 0,1-1-1,0 0 1,0 1 0,0-1 0,0 1 0,0-1 0,0 1 0,2-2-1,16-17-4112,-1 3-144,-1-1-1,0-1 1,15-23 0,-13 10 1685</inkml:trace>
</inkml:ink>
</file>

<file path=ppt/ink/ink19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43:23.097"/>
    </inkml:context>
    <inkml:brush xml:id="br0">
      <inkml:brushProperty name="width" value="0.05" units="cm"/>
      <inkml:brushProperty name="height" value="0.05" units="cm"/>
    </inkml:brush>
  </inkml:definitions>
  <inkml:trace contextRef="#ctx0" brushRef="#br0">225 365 272,'-1'-43'367,"0"10"289,1 0 0,2 1 0,0-1 0,16-62 0,-1 0 4197,-17 110 2473,1 73-2916,-4-37-2499,-2 0-1,-18 71 1,1-7-189,-74 518 3067,72-443-6051,5 101 3534,14-6-3416,5-105-6192,0-87-238,-1-104 6208,0-1 1,-1 1-1,0-1 0,-1 1 1,-7-20-1,-9-34-1451,9 11 648,-6-84 0,14 24-173</inkml:trace>
</inkml:ink>
</file>

<file path=ppt/ink/ink19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43:23.411"/>
    </inkml:context>
    <inkml:brush xml:id="br0">
      <inkml:brushProperty name="width" value="0.05" units="cm"/>
      <inkml:brushProperty name="height" value="0.05" units="cm"/>
    </inkml:brush>
  </inkml:definitions>
  <inkml:trace contextRef="#ctx0" brushRef="#br0">1 297 752,'18'-84'665,"-15"59"-269,2 1 1,1-1-1,1 1 0,1 1 1,1-1-1,13-24 0,-21 47-312,0-1 0,-1 1 0,1 0 0,0 0 0,0 0-1,0 0 1,-1-1 0,1 1 0,0 1 0,0-1 0,1 0 0,-1 0-1,0 0 1,0 0 0,0 1 0,1-1 0,-1 1 0,0-1 0,0 1-1,1-1 1,-1 1 0,1 0 0,-1-1 0,0 1 0,1 0 0,-1 0-1,0 0 1,1 0 0,-1 0 0,1 1 0,-1-1 0,0 0 0,1 1 0,-1-1-1,0 1 1,1-1 0,-1 1 0,0-1 0,0 1 0,0 0 0,1 0-1,-1 0 1,0 0 0,0 0 0,0 0 0,1 2 0,6 5 454,-1 0-1,1 1 1,-2 0 0,0 0 0,7 11 0,4 18 677,-2 1 1,-1 0-1,-2 0 1,9 52-1,0-5 135,64 302 2550,5 199-2290,-49-298-1627,-21-165-1100,-2-11-3904,-19-101-3247,-7-21 4424,-15-34 2112,16 30 625,-19-31-483</inkml:trace>
</inkml:ink>
</file>

<file path=ppt/ink/ink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1:59:42.483"/>
    </inkml:context>
    <inkml:brush xml:id="br0">
      <inkml:brushProperty name="width" value="0.05" units="cm"/>
      <inkml:brushProperty name="height" value="0.05" units="cm"/>
    </inkml:brush>
  </inkml:definitions>
  <inkml:trace contextRef="#ctx0" brushRef="#br0">870 66 784,'0'-54'2852,"0"53"-2761,-1 0-1,0 0 0,0 0 0,0 0 0,0 1 1,0-1-1,1 0 0,-1 1 0,0-1 1,-1 1-1,1-1 0,0 1 0,0-1 0,0 1 1,0 0-1,0-1 0,0 1 0,0 0 1,-1 0-1,1 0 0,0 0 0,0 0 0,0 0 1,-2 0-1,-45 1 1135,34-1-819,-7 3 184,0 1-1,0 1 0,1 1 0,-1 0 0,1 2 0,0 0 0,-28 17 0,47-24-542,-31 16 528,1 2 1,2 1-1,0 1 1,1 1-1,1 2 1,1 1-1,1 0 0,1 2 1,2 1-1,-37 61 1,49-72-492,1 1 1,1 0-1,1 1 1,0 0-1,1 0 1,2 0-1,0 1 1,0-1-1,0 28 1,5-32-76,-1-1-1,2 1 1,0 0 0,1-1-1,0 0 1,1 0 0,1 0-1,0 0 1,1-1 0,0 0 0,1 0-1,0 0 1,18 22 0,9 6 60,-17-22 35,0 1 0,-2 1-1,18 32 1,-29-45 78,0 0 0,-1 0 0,0 0 0,-1 1 0,0-1 0,0 1 0,-1-1 0,0 1 0,0 0 0,-1 0 0,0-1 0,0 1 0,-1 0 0,-3 10 0,1-10-30,0 0 0,0 0 0,-1-1 0,-1 1 0,0-1 0,0 0 0,0 0 0,-1-1 0,0 0 0,0 0 0,-1 0 0,0-1 0,0 0 0,0 0 0,-1-1 0,0 0 0,0 0 0,-1-1 0,1 0 0,-1 0 0,0-1 0,0 0 0,0-1 0,0 0 0,0 0 0,-1-1 0,-12 1 0,4-2-129,0 0 0,1-1 1,-1-1-1,1-1 1,-25-6-1,39 8-87,-1 0 1,0-1-1,1 1 0,-1-1 1,1 0-1,-1 0 0,1 0 1,0-1-1,0 1 1,0-1-1,0 1 0,0-1 1,1 0-1,-1 0 0,1 0 1,0-1-1,0 1 1,0-1-1,0 1 0,1-1 1,-1 1-1,1-1 0,0 0 1,0 0-1,0 1 0,1-1 1,-1 0-1,1 0 1,0-5-1,0-1-324,0 0 0,1 0 0,0 1 0,1-1 0,0 0 0,0 0 0,1 1 0,1-1 0,-1 1 0,2 0 0,-1 0 0,1 1 0,0-1 0,1 1-1,0 0 1,0 0 0,15-13 0,-9 9 111,0 1 0,1 1 0,0-1 0,1 2-1,0 0 1,1 1 0,0 0 0,0 1 0,0 1-1,27-8 1,-21 9 241,0 1-1,0 0 1,1 2 0,-1 1-1,1 0 1,-1 1 0,41 7-1,-46-3 79,0 0-1,-1 2 1,0 0-1,21 11 1,-23-10 41,0-1 0,1 0 0,-1-1 0,1 0 1,1-1-1,21 3 0,-19-5-37,37 2 42,54-1 0,-90-4-81,1-1 0,-1-1 0,0 0 1,1-1-1,-2-1 0,32-13 0,-31 9-9,-1 0 1,0-2-1,0 0 1,-1-1-1,0 0 1,-1-1-1,0-1 1,-2-1-1,1 0 0,-2 0 1,19-30-1,-27 35 130,0-1-1,0 0 0,-1 0 0,0 0 1,-1 0-1,0 0 0,-1-1 0,0 1 1,-1-18-1,0 28-69,0 1 0,0-1 0,0 1 1,0-1-1,-1 1 0,1 0 0,0-1 0,0 1 0,0-1 1,0 1-1,0-1 0,-1 1 0,1-1 0,0 1 0,0 0 1,-1-1-1,1 1 0,0 0 0,-1-1 0,1 1 0,0 0 1,-1-1-1,1 1 0,-1 0 0,1-1 0,0 1 0,-1 0 1,1 0-1,-1 0 0,1-1 0,-1 1 0,1 0 0,-1 0 1,1 0-1,-1 0 0,1 0 0,0 0 0,-1 0 0,1 0 1,-1 0-1,1 0 0,-1 0 0,1 0 0,-1 1 0,1-1 1,-1 0-1,1 0 0,-1 0 0,1 1 0,0-1 0,-1 0 1,1 0-1,-1 1 0,1-1 0,0 0 0,-1 1 0,-27 20 1386,-22 35-467,2 3 0,3 1 0,2 3 0,-35 69 0,75-125-962,-1 1 0,1-1 0,0 1-1,1-1 1,0 1 0,0 0 0,0 0 0,1 0-1,1 0 1,-1 0 0,2 12 0,-1-17-27,0 1-1,1-1 1,0 1 0,0-1-1,0 1 1,0-1 0,0 1 0,0-1-1,1 0 1,0 0 0,0 0-1,0 0 1,0 0 0,0 0 0,0-1-1,1 1 1,-1-1 0,1 1-1,0-1 1,0 0 0,0 0 0,0 0-1,0-1 1,0 1 0,0-1-1,1 1 1,-1-1 0,4 1 0,6 0-346,-1-1 0,1 0 0,-1-1 0,1 0 0,-1-1 0,1-1 1,-1 1-1,1-2 0,-1 0 0,0 0 0,0-2 0,-1 1 0,16-9 1,13-8-2406,-1-1 1,45-36 0,-70 48 1813,0 0-1,-2-1 1,1 0 0,-1-1-1,-1-1 1,0 0 0,-1 0 0,0-1-1,-1-1 1,10-21 0,-10 8-401</inkml:trace>
</inkml:ink>
</file>

<file path=ppt/ink/ink19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43:23.779"/>
    </inkml:context>
    <inkml:brush xml:id="br0">
      <inkml:brushProperty name="width" value="0.05" units="cm"/>
      <inkml:brushProperty name="height" value="0.05" units="cm"/>
    </inkml:brush>
  </inkml:definitions>
  <inkml:trace contextRef="#ctx0" brushRef="#br0">140 32 944,'-27'0'737,"0"0"-1,0 0 161,-4 0 111,12 0 32,11 0 1554,16 0-2242,11 0-112,19 0-208,9 0-272,11-8-497,0-4-479,-4 12-257,4 0 49,8-12 255</inkml:trace>
</inkml:ink>
</file>

<file path=ppt/ink/ink19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43:24.109"/>
    </inkml:context>
    <inkml:brush xml:id="br0">
      <inkml:brushProperty name="width" value="0.05" units="cm"/>
      <inkml:brushProperty name="height" value="0.05" units="cm"/>
    </inkml:brush>
  </inkml:definitions>
  <inkml:trace contextRef="#ctx0" brushRef="#br0">1 324 672,'-1'21'2393,"4"-10"2119,10-11-4127,0-1 0,1 0 0,-1-1 0,24-6 0,-31 6-381,0 0 0,0-1 0,0 1 0,0-1 0,-1 0 0,0 0 0,0-1 0,0 0 1,0 0-1,0 0 0,-1 0 0,1-1 0,4-6 0,-1 0-65,0 0-1,-1 0 1,0-1 0,-1 1-1,0-2 1,-1 1 0,0 0-1,-1-1 1,0 0-1,-1 0 1,-1 0 0,0-1-1,0-19 1,-1 15 46,0 16 24,-1 0 1,1 0 0,-1 0 0,0-1 0,0 1-1,0 0 1,0 0 0,0-1 0,0 1 0,0 0-1,-1 0 1,1 0 0,-1-1 0,0 1-1,1 0 1,-1 0 0,0 0 0,0 0 0,-1 0-1,1 0 1,0 1 0,-1-1 0,1 0 0,-1 0-1,1 1 1,-1-1 0,-2-1 0,-6-2 137,6 2 51,-1 1-1,0 0 1,1 0 0,-1 0-1,0 0 1,-8-1-1,11 3-172,1 0 0,-1 0-1,0 0 1,1 0 0,-1 1-1,1-1 1,-1 0 0,1 1-1,-1-1 1,1 1 0,-1 0-1,1 0 1,-1-1 0,1 1-1,0 0 1,-1 0 0,1 0-1,0 0 1,0 0-1,0 1 1,0-1 0,0 0-1,0 0 1,0 1 0,-1 1-1,-41 69 307,41-70-329,1 0 0,-1 0 0,1 1 0,0-1 0,0 0 0,0 0-1,0 1 1,0-1 0,0 1 0,1-1 0,-1 4 0,-9 19 26,-1-3-238,-1-1 858,8-17-3186,2-20-4905</inkml:trace>
</inkml:ink>
</file>

<file path=ppt/ink/ink19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43:24.845"/>
    </inkml:context>
    <inkml:brush xml:id="br0">
      <inkml:brushProperty name="width" value="0.05" units="cm"/>
      <inkml:brushProperty name="height" value="0.05" units="cm"/>
    </inkml:brush>
  </inkml:definitions>
  <inkml:trace contextRef="#ctx0" brushRef="#br0">347 119 64,'0'-1'8,"0"0"1,0 0-1,0 1 0,0-1 0,-1 0 1,1 0-1,0 0 0,-1 0 1,1 1-1,-1-1 0,1 0 0,-1 0 1,1 1-1,-1-1 0,1 0 0,-1 1 1,0-1-1,1 1 0,-2-2 1,-9-14 361,8 11-226,1 0-1,-1 0 1,0 0-1,0 0 0,-1 0 1,-7-8-1,1 2 230,8 9-223,-1 1-1,1-1 1,0 1 0,-1 0-1,1 0 1,-1 0 0,0 0-1,1 1 1,-1-1 0,0 1-1,1 0 1,-1-1 0,0 1-1,0 0 1,1 0 0,-4 1 0,2-1 85,-1 1 0,0-1 0,1 1 0,-1 0 0,0 0 0,1 0 0,-1 1 0,1 0 0,-8 4 0,-7 11 297,0 2-1,1 1 1,1 0-1,0 1 1,2 0-1,1 2 1,1-1-1,0 2 0,-16 45 1,25-53-419,1 0-1,0 0 1,1 0 0,1 0 0,0 1-1,2-1 1,2 26 0,-2-41-113,-1 1 0,1-1 0,0 0 0,-1 0 0,1 0 0,0 0 0,-1-1 0,1 1 0,0 0 0,0 0 0,0 0 0,0-1 0,0 1 0,0 0 0,0-1 0,0 1 1,0-1-1,0 1 0,0-1 0,0 1 0,0-1 0,1 0 0,-1 0 0,0 0 0,0 1 0,0-1 0,1 0 0,-1 0 0,1-1 0,38-2-111,-37 3 90,16-6-182,1-1 0,-1 0 1,-1-2-1,1 0 0,-1-1 0,-1 0 1,0-2-1,0 0 0,25-25 0,117-139-795,-131 143 951,10-28-11,-34 54 132,0-1-1,0 0 1,1 1 0,0 0-1,1 0 1,-1 0 0,1 1-1,8-8 1,-11 12 340,-3 19 898,19 226 1097,1 307-1800,-1-52 893,-20-480-1210,0 1 1,-1-1 0,-1 0 0,-1 0 0,0-1-1,-1 1 1,-1-1 0,-1 0 0,0 0 0,-1-1-1,-13 20 1,17-30-256,0-1-1,0 1 0,0-1 1,-1 0-1,0 0 1,0 0-1,0 0 1,0-1-1,-1 0 0,0 0 1,1-1-1,-2 1 1,1-1-1,0-1 1,0 1-1,-1-1 1,0 0-1,1 0 0,-1-1 1,0 0-1,0 0 1,0-1-1,1 0 1,-1 0-1,0-1 0,0 1 1,0-1-1,0-1 1,1 1-1,-1-1 1,-10-5-1,6 1-154,0-1 1,0 0-1,1-1 0,-1 0 1,2 0-1,-1-1 0,1-1 1,-10-13-1,13 14-203,1-1 0,0 1 0,1-1 1,0 0-1,0 0 0,1-1 0,0 1 0,1-1 0,0 1 1,1-1-1,0 0 0,1 1 0,0-1 0,2-15 0,2-9-1067,2 1 0,1 0 0,12-37 0,2 13 186,2 0 0,3 1 1,2 2-1,2 1 0,45-60 0,-26 39 582,33-44-17,-61 92 555,34-55-1,-49 72 302,-1-1-1,0 1 1,-1-1 0,0 0 0,0 0 0,-2-1-1,1 1 1,-1-1 0,-1-26 6688,-2 62-4758,1-14-1782,0 0 1,1 0-1,0 0 0,2 12 1,0-15-294,0 0 1,0-1 0,0 1-1,1-1 1,0 0-1,0 0 1,1 0-1,-1 0 1,1-1-1,0 0 1,1 0 0,0 0-1,-1-1 1,1 0-1,1 0 1,-1 0-1,0-1 1,1 0-1,0 0 1,0 0 0,0-1-1,0 0 1,0-1-1,15 2 1,-11-3-115,1 0 1,0 0-1,0-1 1,-1-1-1,1 0 1,-1-1 0,1 0-1,-1 0 1,0-1-1,0-1 1,0 0-1,-1 0 1,0-1-1,0-1 1,11-9-1,-1 0-154,-1-1 0,-1-1 0,0-1-1,-2 0 1,27-41 0,-35 46 79,0 0 0,-1 0 0,-1-1 0,0 0 0,-1 0 0,-1 0 0,0-1 0,-1 1 0,-1-1 0,1-25 0,-3 38 90,1-1 0,-1 1 0,0-1 0,0 1 0,-1-1 0,1 1 0,-1 0 0,0-1 0,1 1 0,-2-1 0,1 1 0,0 0 0,-1 0 0,1 0 0,-1 0 0,0 0 0,0 0 0,-2-3 0,0 4-201,0 0 0,0 0 1,0 1-1,0-1 0,0 1 0,0 0 0,-1 0 0,1 0 1,0 1-1,-1-1 0,1 1 0,0 0 0,-6 1 1,8-1 74,1 1 0,0-1 1,0 1-1,-1-1 1,1 1-1,0-1 1,0 1-1,0 0 0,0 0 1,0 0-1,0-1 1,0 1-1,0 0 0,0 0 1,1 0-1,-1 1 1,0-1-1,0 0 1,1 0-1,-1 0 0,1 0 1,-1 1-1,1-1 1,0 0-1,-1 0 0,1 1 1,0-1-1,0 0 1,0 1-1,0-1 1,0 0-1,0 1 0,0-1 1,1 0-1,-1 2 1,0 0-464,2-1-765,8-2-529</inkml:trace>
</inkml:ink>
</file>

<file path=ppt/ink/ink19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43:25.190"/>
    </inkml:context>
    <inkml:brush xml:id="br0">
      <inkml:brushProperty name="width" value="0.05" units="cm"/>
      <inkml:brushProperty name="height" value="0.05" units="cm"/>
    </inkml:brush>
  </inkml:definitions>
  <inkml:trace contextRef="#ctx0" brushRef="#br0">1 10 768,'2'-1'173,"0"0"0,0 0-1,0 0 1,0 0 0,0 0-1,0 0 1,0 1-1,0-1 1,0 1 0,1-1-1,-1 1 1,0 0 0,0 0-1,0 0 1,1 0 0,-1 0-1,0 1 1,0-1-1,0 1 1,1-1 0,-1 1-1,0 0 1,0 0 0,0 0-1,0 0 1,0 0 0,0 0-1,-1 1 1,1-1-1,0 0 1,-1 1 0,1 0-1,1 2 1,3 5 746,0 1 1,-1-1-1,0 1 1,-1 0-1,6 18 0,-3-6-320,12 32 1131,14 66 1,-23-68-1682,-2-1 0,-2 1 0,-2 57 0,-4-107-430,-10-6-524,5-2 808,-1 0-1,1-1 1,0 0-1,1 0 1,-1-1-1,1 1 1,1-1-1,-4-9 1,-19-66-610,21 56 593,0-1 0,2 1 0,1-1 0,3-48 1,0 23 1,-1 50 116,0 0-1,1-1 0,-1 1 0,1 0 1,-1 0-1,1-1 0,0 1 1,0 0-1,1 0 0,-1 0 0,1 0 1,-1 0-1,1 1 0,0-1 1,0 0-1,0 1 0,3-3 0,-3 3 15,-1 1-1,1 0 0,0 0 0,0-1 0,0 1 0,1 0 1,-1 1-1,0-1 0,0 0 0,1 1 0,-1-1 1,0 1-1,0 0 0,1 0 0,-1 0 0,0 0 0,1 0 1,-1 0-1,0 0 0,1 1 0,-1 0 0,0-1 0,0 1 1,1 0-1,-1 0 0,4 2 0,2 3 19,1 0 0,-1 1 0,0 0 0,-1 1 0,0-1 0,0 1-1,0 1 1,-1-1 0,9 18 0,-6-12-420,0 0-1,1-1 1,20 22 0,-26-32-59,0 1 1,0-1-1,0 0 0,1 0 1,-1 0-1,1-1 1,0 0-1,0 0 0,0 0 1,0 0-1,0-1 1,0 1-1,1-2 1,-1 1-1,10 0 0,17-1-1384,-9 0 245</inkml:trace>
</inkml:ink>
</file>

<file path=ppt/ink/ink19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43:25.592"/>
    </inkml:context>
    <inkml:brush xml:id="br0">
      <inkml:brushProperty name="width" value="0.05" units="cm"/>
      <inkml:brushProperty name="height" value="0.05" units="cm"/>
    </inkml:brush>
  </inkml:definitions>
  <inkml:trace contextRef="#ctx0" brushRef="#br0">59 0 160,'0'24'240,"-20"-24"0,20 8-80,-19-8-64,11 0-208,8 12-96,-11-12-48</inkml:trace>
</inkml:ink>
</file>

<file path=ppt/ink/ink19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43:27.177"/>
    </inkml:context>
    <inkml:brush xml:id="br0">
      <inkml:brushProperty name="width" value="0.05" units="cm"/>
      <inkml:brushProperty name="height" value="0.05" units="cm"/>
    </inkml:brush>
  </inkml:definitions>
  <inkml:trace contextRef="#ctx0" brushRef="#br0">425 88 688,'-9'-11'497,"-1"0"-1,0 1 1,0 0-1,-20-13 1,26 20-248,0 1 1,0-1-1,0 1 1,0 0-1,0 0 1,-1 0-1,1 0 0,0 1 1,-1 0-1,1 0 1,-1 0-1,0 1 1,1-1-1,-1 1 1,0 0-1,1 0 0,-1 1 1,-6 1-1,6 0-29,0 0 0,0 1-1,0 0 1,0 0 0,0 1-1,1-1 1,-1 1 0,1 0-1,0 0 1,0 0 0,-5 8-1,-37 62 860,29-46-666,-8 15-84,2 2 1,-17 49 0,26-62-244,5-6-74,1 0 0,1 0 0,2 1 0,0 0 0,2 0 0,1 0 0,1 0 0,1 1 0,4 27 0,-4-54-30,0 1 0,0 0 0,1 0 0,-1-1 0,1 1 1,0 0-1,-1-1 0,1 1 0,0-1 0,0 1 0,0-1 0,0 1 0,0-1 1,0 1-1,0-1 0,0 0 0,1 0 0,-1 0 0,1 0 0,-1 0 1,0 0-1,1 0 0,0 0 0,-1 0 0,1-1 0,-1 1 0,1 0 0,0-1 1,0 0-1,-1 1 0,1-1 0,0 0 0,0 0 0,-1 0 0,1 0 0,0 0 1,0-1-1,-1 1 0,1 0 0,0-1 0,3-1 0,5 0-153,0-1-1,-1-1 1,1 1-1,-1-2 1,17-9-1,-6-1 75,-1 0 0,0-1-1,-2-1 1,0-1 0,0-1-1,-2 0 1,0-1 0,-2 0-1,23-45 1,-8 4 308,-3-2 1,23-88-1,-38 127 90,-1-8 1327,-9 35-1482,0 0-1,1 0 0,-1 0 1,1-1-1,-1 1 1,1 0-1,0 0 0,0 0 1,2 2-1,5 20 376,3 62 297,-5 0 0,-6 137 1,-2-88-663,2 771-1364,3-893-637,5-16-14,8-20-488,-4-5 1250,-1 0-1,-1-1 1,-1 0-1,-2 0 0,8-55 1,-5 28 425,37-260-1147,-30 176 1941,62-240-1,-70 342 499,9-57 1,-16 84-480,15-47 4271,-17 72-1912,2-2-1862,1 1 0,0-1 0,1 0 0,0 0 0,12 24-1,-2-3-131,-5-10-310,-2-5-61,1 0 0,0 0 0,16 26 1,-21-41-171,-1 0 0,1 0 0,0-1 0,0 1 0,0-1 0,0 0 0,1 1 0,-1-1 0,1-1 0,0 1 0,0-1 0,0 1 0,0-1 0,0 0 0,1 0 0,-1-1 1,0 0-1,1 1 0,-1-1 0,1-1 0,6 1 0,-4 0-129,-1-1 1,1 0 0,0 0-1,0-1 1,0 0-1,-1 0 1,1 0 0,0-1-1,-1 0 1,1-1-1,-1 1 1,0-1-1,0 0 1,0-1 0,10-7-1,8-7-476,-1-2 0,-1 0-1,34-41 1,-45 48 522,-1-1-1,-1 0 1,0-1 0,-1 0 0,-1 0-1,0-1 1,-1 1 0,5-23 0,-2 1 250,-1 0 0,-3-1 0,2-55 0,-7 27 2741,0 66-2827,0-1 0,0 1 0,0-1-1,0 1 1,0 0 0,0-1 0,0 1 0,0-1 0,0 1-1,0-1 1,0 1 0,0-1 0,-1 1 0,1 0 0,0-1-1,0 1 1,-1-1 0,1 1 0,0 0 0,-1-1 0,1 1-1,0 0 1,-1-1 0,1 1 0,0 0 0,-1 0 0,1-1-1,-1 1 1,1 0 0,0 0 0,-1 0 0,1 0 0,-1-1-1,1 1 1,-1 0 0,1 0 0,-1 0 0,1 0 0,-1 0-1,1 0 1,0 0 0,-1 0 0,1 0 0,-1 1 0,1-1-1,-1 0 1,-1 1 61,0-1 0,0 1 0,0 0 1,0 0-1,0 0 0,0 0 0,0 0 0,1 0 0,-1 0 0,0 1 0,-1 2 0,-21 27 507,1 2-1,2 0 1,2 2 0,-24 56-1,37-72-534,2-1-1,-1 1 0,2-1 1,1 1-1,0 0 1,1 1-1,3 26 0,-2-11 93,1-24-123,0 0 0,0 0 0,1 0 1,1 0-1,0 0 0,7 17 0,-9-24-58,1 1 0,0-1 0,0 0 0,0-1 0,0 1 1,1 0-1,-1-1 0,1 1 0,0-1 0,0 0 0,0 0 0,0 0 0,1 0 0,-1 0 0,1-1 0,0 0 0,0 0 0,0 0 1,8 3-1,-2-4-256,-1 0 1,1-1 0,0 0 0,-1 0 0,1-1 0,0-1 0,-1 0-1,1 0 1,13-5 0,-4-1-993,0 0 0,0-1 0,27-18 0,-26 13 248,-1-1-1,-1-1 0,-1-1 1,0-1-1,-1 0 1,-1-1-1,-1 0 1,20-36-1,-13 11 45</inkml:trace>
</inkml:ink>
</file>

<file path=ppt/ink/ink19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43:28.021"/>
    </inkml:context>
    <inkml:brush xml:id="br0">
      <inkml:brushProperty name="width" value="0.05" units="cm"/>
      <inkml:brushProperty name="height" value="0.05" units="cm"/>
    </inkml:brush>
  </inkml:definitions>
  <inkml:trace contextRef="#ctx0" brushRef="#br0">153 105 896,'-15'-86'1985,"9"68"32,11 58-400,18 85 854,24 156 914,-9 224-26,-36 7-4231,-3-285-4328,-1-237 728,1 1 4109,-1 1 0,-1 0 0,0 0 0,0 0 1,0 0-1,-1 1 0,-5-9 0,-18-43-357,8-3 325,12 33 402,-2 0-1,-1 1 1,-1 0-1,-16-27 1,7 16 268,18 32-138,-1 1 0,0-1 0,0 1 0,0 0 0,-1 0-1,0 0 1,0 0 0,-1 1 0,0-1 0,0 1 0,-11-8 0,16 12-56,-1 0 0,0 1 0,0-1 0,0 1 1,1 0-1,-1-1 0,0 1 0,0-1 0,0 1 0,0 0 1,0 0-1,0 0 0,0-1 0,0 1 0,1 0 0,-1 0 1,0 0-1,0 1 0,0-1 0,0 0 0,0 0 0,-1 1 1,1 0 40,0 0 1,0 1-1,1-1 1,-1 0 0,1 1-1,-1-1 1,1 1-1,-1-1 1,1 0 0,0 1-1,0-1 1,0 1-1,0-1 1,0 1 0,0 2-1,0 0 10,-1 1 1,1-1-1,0 1 0,0-1 1,0 1-1,1 0 0,-1-1 0,1 0 1,0 1-1,0-1 0,1 1 0,0-1 1,-1 0-1,1 0 0,1 0 0,-1 0 1,0 0-1,1-1 0,0 1 0,0-1 1,0 1-1,0-1 0,1 0 1,-1 0-1,8 4 0,2 1-66,1 0 1,0-1-1,1-1 0,0 0 0,-1-1 1,2 0-1,-1-1 0,0-1 0,1-1 1,20 1-1,-5-1-152,-1-3 1,1 0 0,0-2-1,48-11 1,-49 7-219,1-2 1,-1-1 0,-1-1-1,0-2 1,0-1 0,-1-1-1,-1-1 1,-1-2 0,0 0-1,-2-2 1,0-1 0,28-30-1,-44 42 297,-7 8 38,1 0 0,-1-1 0,1 1 0,-1-1 0,1 0 0,-1 1 0,0-1 0,0 0 0,0 0 1,0 0-1,0 0 0,0 0 0,0 0 0,-1 0 0,1 0 0,0-4 0,-1 4 462,-1 2-440,1 0-1,-1-1 0,1 1 0,-1 0 1,0 0-1,1 0 0,-1 0 1,1-1-1,-1 1 0,0 0 1,1 0-1,-1 0 0,0 0 0,1 0 1,-1 0-1,1 1 0,-1-1 1,0 0-1,1 0 0,-1 0 1,1 0-1,-1 1 0,0-1 0,1 0 1,-1 1-1,1-1 0,-1 0 1,1 1-1,-1-1 0,0 1 1,-17 16 534,15-14-312,-7 7 6,1 0 0,0 1 0,1 0 0,0 0 0,0 1 0,1 0 0,1 0 1,0 0-1,1 1 0,0 0 0,1 0 0,-3 15 0,3-1-191,0 0 1,2 1-1,1-1 1,2 0-1,3 32 1,-3-54-151,-1 1 1,2-1-1,-1 0 1,0-1 0,1 1-1,0 0 1,0 0 0,0-1-1,1 1 1,0-1-1,0 0 1,0 0 0,0 0-1,0 0 1,1 0-1,0-1 1,0 1 0,0-1-1,0 0 1,0 0-1,9 4 1,-8-5-214,1 0-1,0 0 1,-1 0-1,1 0 1,0-1 0,0 0-1,0 0 1,0-1-1,0 0 1,0 0-1,0 0 1,0-1 0,0 0-1,0 0 1,0 0-1,-1-1 1,1 0-1,7-3 1,2-2-442,-1 0-1,1-2 1,-2 1 0,1-2-1,-1 0 1,-1 0 0,12-13-1,-3-10-249</inkml:trace>
</inkml:ink>
</file>

<file path=ppt/ink/ink19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43:28.373"/>
    </inkml:context>
    <inkml:brush xml:id="br0">
      <inkml:brushProperty name="width" value="0.05" units="cm"/>
      <inkml:brushProperty name="height" value="0.05" units="cm"/>
    </inkml:brush>
  </inkml:definitions>
  <inkml:trace contextRef="#ctx0" brushRef="#br0">1 1 592,'0'134'8445,"0"106"-6194,0-238-2379,0-15-1556,0 8 1501,1-1 0,0 1 0,0 0 0,1 0-1,-1 0 1,1 0 0,0 0 0,1 1 0,3-7-1,11-29-491,-10 15 621,0 1 0,1 0 0,2 0 0,0 1 0,2 0 0,0 1 0,2 0 0,21-26 0,-34 47 127,0-1 1,0 0-1,1 1 0,-1-1 0,0 1 1,1 0-1,0-1 0,-1 1 1,1 0-1,0 0 0,-1 0 1,1 0-1,0 0 0,0 1 0,0-1 1,0 1-1,0-1 0,0 1 1,0-1-1,3 1 0,-3 1 75,-1-1 0,1 1-1,0-1 1,-1 1 0,1 0 0,-1 0-1,0 0 1,1 0 0,-1 0-1,1 0 1,-1 0 0,0 0 0,0 1-1,0-1 1,0 0 0,0 1-1,0-1 1,1 4 0,2 3 237,-1 0 1,0 0-1,0 0 0,-1 1 1,0-1-1,-1 1 0,1-1 1,-1 11-1,-2 20 83,5 84 724,-3-111-1697,1 0 0,0 0 1,1 0-1,0 0 1,1-1-1,1 1 1,8 16-1,-12-27 308,-1-1 0,1 1 0,-1-1 0,1 1 0,-1-1 0,1 1 0,-1-1 0,1 0 0,-1 0 0,1 1 0,0-1 0,-1 0 0,1 0 0,0 1 0,-1-1 0,1 0 0,-1 0 0,1 0 0,0 0 0,-1 0 0,1 0 0,0 0 0,-1 0 0,1 0 0,0-1 0,-1 1 0,1 0 0,0 0 0,-1 0-1,1-1 1,0 1 0,17-11-1654,0-10 200</inkml:trace>
</inkml:ink>
</file>

<file path=ppt/ink/ink19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43:29.101"/>
    </inkml:context>
    <inkml:brush xml:id="br0">
      <inkml:brushProperty name="width" value="0.05" units="cm"/>
      <inkml:brushProperty name="height" value="0.05" units="cm"/>
    </inkml:brush>
  </inkml:definitions>
  <inkml:trace contextRef="#ctx0" brushRef="#br0">179 43 448,'0'-3'272,"0"0"0,0 0 0,0 0 0,0 0-1,-1 0 1,1 0 0,-1 0 0,0 0 0,0 0 0,0 0-1,-2-3 1,3 6-196,0 0 1,0-1-1,-1 1 0,1 0 0,0 0 1,-1 0-1,1-1 0,0 1 0,-1 0 0,1 0 1,0 0-1,-1-1 0,1 1 0,0 0 1,-1 0-1,1 0 0,-1 0 0,1 0 1,0 0-1,-1 0 0,1 0 0,-1 0 0,1 0 1,0 0-1,-1 0 0,1 0 0,-1 0 1,1 1-1,0-1 0,-1 0 0,1 0 1,-20 19 1390,0 12 516,2 1 1,0 0-1,2 1 0,-16 51 1,18-47-848,8-16-862,1 0 0,1 0 0,1 0 0,0 1 1,2-1-1,2 34 0,-1-29-371,0-24 23,0-1-1,0 1 1,0-1 0,0 1-1,0-1 1,0 1 0,0-1-1,1 0 1,-1 1 0,0-1-1,1 1 1,-1-1 0,1 0-1,0 1 1,-1-1 0,1 0-1,0 0 1,0 0 0,0 1-1,0-1 1,0 0 0,0 0-1,0 0 1,0-1 0,0 1-1,1 0 1,-1 0 0,0-1-1,1 1 1,-1 0 0,0-1-1,1 1 1,-1-1 0,0 0 0,1 1-1,-1-1 1,1 0 0,-1 0-1,1 0 1,-1 0 0,1 0-1,-1 0 1,0-1 0,1 1-1,-1 0 1,3-2 0,2 1-252,0-1 1,0 0 0,-1 0 0,1-1 0,-1 1 0,0-1 0,0-1 0,0 1-1,0-1 1,7-6 0,14-23-946,0-2 0,-3 0 0,30-59 0,-33 56 1207,1 1 1,2 1-1,38-46 1,-59 80 137,0 0 0,-1 0 1,1 0-1,0 0 1,0 1-1,0-1 0,0 1 1,0-1-1,0 1 1,0 0-1,0 0 0,1 0 1,-1 0-1,0 0 1,4 0-1,-4 1-12,-1 1 0,0-1-1,0 1 1,0-1 0,1 1 0,-1-1 0,0 1 0,0 0 0,0 0-1,0-1 1,0 1 0,0 0 0,0 0 0,-1 0 0,1 0 0,0 0-1,0 0 1,-1 1 0,1-1 0,-1 0 0,1 0 0,-1 0-1,1 1 1,-1-1 0,0 0 0,0 0 0,1 1 0,-1-1 0,0 0-1,0 0 1,-1 3 0,6 60 1547,-5 112-1,-3-60-1175,18 489 20,-14-420 324,-1-182-760,0 0 1,0 0-1,0-1 0,0 1 1,-1 0-1,1-1 1,-1 1-1,1-1 1,-1 1-1,0 0 0,0-1 1,0 0-1,0 1 1,-1-1-1,1 1 0,-1-1 1,1 0-1,-1 0 1,0 0-1,0 0 1,0 0-1,0-1 0,0 1 1,0 0-1,0-1 1,-1 0-1,1 1 1,-1-1-1,1 0 0,-1 0 1,1 0-1,-1-1 1,1 1-1,-1-1 1,0 1-1,1-1 0,-1 0 1,0 0-1,1 0 1,-1 0-1,0-1 0,1 1 1,-1-1-1,0 1 1,1-1-1,-1 0 1,1 0-1,-5-3 0,-2-1-34,0-1 0,0 0 0,1-1 0,0 0 0,0-1 0,1 1 0,0-1 0,0-1 0,1 1 0,0-1 0,-9-18 0,9 12-132,0 0 0,1-1 1,1 1-1,0-1 0,1 0 0,1 0 1,-1-20-1,4 1-676,1 0-1,1 1 1,2 0 0,2 0 0,1 0-1,23-61 1,-16 59-29,1 2 1,2 0-1,1 1 0,2 0 1,2 2-1,44-50 0,18-15-194,34-32 714,-100 109 396,-17 16 3,2-1-1,-1 0 1,0 1-1,1 0 1,-1-1-1,1 1 0,0 1 1,0-1-1,0 1 1,0-1-1,1 1 1,-1 0-1,1 1 1,-1-1-1,1 1 1,7-2-1,-10 4 41,0 0 0,-1 0 0,1 0 0,0 0 0,-1 0 0,1 0 1,-1 0-1,0 0 0,1 0 0,-1 1 0,0-1 0,0 1 0,0-1 0,0 1 0,0-1 0,0 1 0,0 0 1,0-1-1,-1 1 0,1 0 0,-1 0 0,1-1 0,0 4 0,9 48 1882,-8 23 69,-2-60-1709,0 0 1,0 1-1,2-1 1,0-1-1,7 28 0,-4-24-54,1-1 0,2 0 0,-1 0 1,2-1-1,15 23 0,-22-37-280,0 0 1,0-1 0,0 1 0,0-1-1,0 0 1,0 0 0,1 0-1,-1 0 1,1 0 0,0 0 0,0 0-1,-1-1 1,1 0 0,0 1 0,0-1-1,0 0 1,0-1 0,0 1-1,1 0 1,-1-1 0,0 0 0,0 0-1,0 0 1,0 0 0,1 0-1,-1-1 1,0 1 0,0-1 0,0 0-1,0 0 1,0 0 0,0 0 0,0 0-1,0-1 1,0 1 0,-1-1-1,1 0 1,-1 0 0,1 0 0,3-4-1,12-11-96,0 0 1,-1-1-1,-2 0 0,1-2 0,-2 0 0,-1 0 0,0-1 0,17-41 0,-22 42 122,0 0 1,-1 0-1,-2-1 0,0 0 0,0 0 0,-2 0 1,-1 0-1,-1-1 0,0 1 0,-4-28 1,3 46 72,-1 1 0,1-1 0,-1 1 0,0-1 1,0 1-1,0-1 0,0 1 0,0 0 0,0 0 1,0-1-1,-1 1 0,1 0 0,-1 0 0,0 0 1,0 0-1,0 1 0,1-1 0,-2 0 0,1 1 1,0-1-1,0 1 0,-4-2 0,0 1 39,1 1 1,-1-1-1,0 1 0,0 0 0,0 0 0,0 1 0,-1-1 0,1 2 1,-8 0-1,-8 2-23,0 1 0,0 1 0,-42 16 0,44-13-859,-1-2 1,-39 7-1,25-9-2667,2-2-3391</inkml:trace>
</inkml:ink>
</file>

<file path=ppt/ink/ink19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43:30.104"/>
    </inkml:context>
    <inkml:brush xml:id="br0">
      <inkml:brushProperty name="width" value="0.05" units="cm"/>
      <inkml:brushProperty name="height" value="0.05" units="cm"/>
    </inkml:brush>
  </inkml:definitions>
  <inkml:trace contextRef="#ctx0" brushRef="#br0">44 112 320,'-1'-2'179,"-1"1"1,0 0-1,0-1 0,0 1 0,0 0 0,0 0 1,0 0-1,0 0 0,0 1 0,-1-1 0,1 1 1,0-1-1,0 1 0,-3 0 0,4 0-46,1 0-1,-1 0 0,0 1 0,1-1 1,-1 0-1,1 1 0,-1-1 0,1 0 1,-1 1-1,1-1 0,-1 1 1,1-1-1,-1 1 0,1-1 0,0 1 1,-1-1-1,1 1 0,0-1 0,-1 1 1,1 0-1,0-1 0,0 1 0,0 0 1,-1-1-1,1 1 0,0-1 0,0 1 1,0 0-1,0 1 0,1 7 1118,0 1 0,0 0 0,1-1 0,5 17 0,-4-16-1033,31 86 4120,-21-63-2372,14 57 1,3 34 985,15 71 688,38 186 400,-54-274-3642,-18-70-367,-10-35-30,-1 0 0,1-1 0,-1 1 0,1 0 0,0-1 0,0 1 0,-1 0 0,1-1 0,0 1 0,1-1 0,-1 0 0,0 1 0,0-1 0,1 0 0,-1 0 0,0 0 0,1 1 0,-1-2 0,1 1 0,0 0 0,2 1 0,-2-2 0,0 0 0,0 0 0,-1 0 0,1 0 0,0 0 0,0-1 0,0 1 0,-1-1 0,1 1 0,0-1 0,-1 0 0,1 0 0,0 0 0,-1 0 0,1 0 0,-1 0 0,1 0 0,-1 0 0,0 0 0,1-1 0,-1 1 0,0-1 0,0 1 0,0-1 0,1-1 0,25-40 0,-3-2 0,-1 0 0,19-56 0,-28 68 0,170-527 0,-142 412 0,32-109-3,-72 237 670,-2 12-5640,-4 21-4829,2-5 8527,0-1-1,-1 1 1,0-1-1,0 1 1,-1-1 0,0 0-1,-6 8 1,-10 19-2576,1 7-719</inkml:trace>
</inkml:ink>
</file>

<file path=ppt/ink/ink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1:59:43.347"/>
    </inkml:context>
    <inkml:brush xml:id="br0">
      <inkml:brushProperty name="width" value="0.05" units="cm"/>
      <inkml:brushProperty name="height" value="0.05" units="cm"/>
    </inkml:brush>
  </inkml:definitions>
  <inkml:trace contextRef="#ctx0" brushRef="#br0">530 774 496,'2'-2'101,"1"-1"1,-1 0-1,0 1 0,0-1 0,0 0 1,0 0-1,0 0 0,-1 0 0,1 0 0,-1-1 1,0 1-1,0 0 0,0-1 0,-1 1 1,2-7-1,-3 9-21,1-1 1,0 1-1,-1-1 1,1 1 0,-1-1-1,1 1 1,-1 0-1,0-1 1,1 1-1,-1 0 1,0 0-1,0-1 1,0 1-1,0 0 1,0 0-1,0 0 1,0 0-1,0 0 1,-1 0 0,1 1-1,0-1 1,0 0-1,-1 1 1,1-1-1,-1 1 1,1-1-1,0 1 1,-1-1-1,1 1 1,-1 0-1,1 0 1,-1 0 0,1 0-1,-1 0 1,1 0-1,-3 1 1,-14 0 480,1 1 0,0 1 0,0 1 0,0 0 0,0 2 0,1-1-1,-1 2 1,2 0 0,-1 1 0,1 1 0,0 0 0,1 1 0,-14 12 0,2 0 23,1 1-1,1 1 1,1 1-1,1 1 1,-34 52-1,39-51-329,-4 6 157,-17 37-1,34-63-344,1 0 0,0 0-1,0 1 1,1-1 0,0 1 0,0 0 0,1 0 0,-1 0-1,2 0 1,-1 0 0,2 12 0,0-18-61,-1-1-1,0 1 1,1 0 0,0-1 0,-1 1-1,1-1 1,0 1 0,0-1-1,-1 0 1,1 1 0,0-1-1,1 0 1,-1 1 0,0-1-1,0 0 1,0 0 0,1 0-1,-1 0 1,1 0 0,-1 0 0,1-1-1,-1 1 1,1 0 0,-1-1-1,1 1 1,-1-1 0,1 0-1,0 1 1,-1-1 0,1 0-1,0 0 1,-1 0 0,1 0 0,0 0-1,-1-1 1,4 0 0,5-1-122,-1 0 1,0 0-1,0-1 1,1-1-1,8-4 0,23-11-883,-1-2 0,0-2 0,-2-2 0,-1-1 0,37-34 0,-1-9-637,-3-2 0,114-152 0,-129 140 1431,-4-3 1,63-145 0,-69 132 684,20-50 1958,-57 115-638,-8 26 338,-8 22-41,-20 44 1156,-45 68 1,-9 19-1157,33-49-1145,-147 336 811,193-423-1761,0 0 0,1 0 1,0 0-1,0 1 0,1-1 0,0 1 0,1-1 0,0 1 0,1-1 0,-1 1 1,2-1-1,-1 0 0,6 17 0,-5-21-83,0 0 0,1 0 1,-1-1-1,1 1 0,0-1 0,0 1 1,1-1-1,-1 0 0,1 0 0,0 0 0,0-1 1,0 0-1,0 1 0,0-1 0,1-1 1,0 1-1,0-1 0,-1 1 0,1-2 0,0 1 1,1 0-1,-1-1 0,0 0 0,0 0 1,10 0-1,1-1-382,0-1-1,0 0 1,0-1 0,0-1-1,-1-1 1,1 0 0,-1-1 0,0 0-1,-1-1 1,28-16 0,-1-2-888,-1-3 1,48-42-1,-49 33 698,-1-2-1,-2-2 0,-2-1 1,44-68-1,-72 101 759,0-1-1,-1 0 1,0-1 0,-1 1 0,0-1 0,0 0 0,-1 0-1,0 0 1,0 0 0,-2-1 0,2-10 0,-25 31 1995,6 0-1450,1 2-1,1 0 0,0 0 1,1 2-1,0-1 0,-22 32 1,-2 0 279,8-10-317,2 2 0,-38 64 0,58-89-574,2 0 0,-1 0 1,2 1-1,0 0 0,0-1 1,-2 19-1,5-24-44,0-1 0,0 0 0,1 1 0,0-1 0,0 1 0,0-1 0,1 1 1,0-1-1,1 1 0,-1-1 0,1 0 0,0 0 0,1 0 0,4 10 0,-4-14-50,-1 1-1,1-1 1,-1 0 0,1-1-1,-1 1 1,1 0 0,0-1 0,0 1-1,0-1 1,0 0 0,0 0-1,0 0 1,0-1 0,0 1-1,0-1 1,1 1 0,-1-1-1,0 0 1,0 0 0,5-1-1,3 0-236,0-1 1,0 0-1,-1 0 0,19-7 0,-8 1-329,-1-1 1,0 0-1,0-2 0,-1-1 1,-1 0-1,0-1 1,29-28-1,-33 29-270,-1-1 0,0 0-1,-1-1 1,0-1 0,-1 1 0,-1-2 0,0 0 0,-1 0-1,-1 0 1,-1-1 0,0-1 0,-1 1 0,5-23 0,-10 21-1682</inkml:trace>
</inkml:ink>
</file>

<file path=ppt/ink/ink19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43:30.688"/>
    </inkml:context>
    <inkml:brush xml:id="br0">
      <inkml:brushProperty name="width" value="0.05" units="cm"/>
      <inkml:brushProperty name="height" value="0.05" units="cm"/>
    </inkml:brush>
  </inkml:definitions>
  <inkml:trace contextRef="#ctx0" brushRef="#br0">1 87 928,'0'-85'3677,"0"83"-2447,0 6 229,3 86 4837,9 46-1762,2 23-1432,-3 416 3537,-12-332-8080,0-13-7748,1-347 1698,0-65 1810,0 86 3875</inkml:trace>
</inkml:ink>
</file>

<file path=ppt/ink/ink19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43:31.004"/>
    </inkml:context>
    <inkml:brush xml:id="br0">
      <inkml:brushProperty name="width" value="0.05" units="cm"/>
      <inkml:brushProperty name="height" value="0.05" units="cm"/>
    </inkml:brush>
  </inkml:definitions>
  <inkml:trace contextRef="#ctx0" brushRef="#br0">1 269 272,'0'-180'3324,"0"178"-2473,0 2-781,0-1 0,0 0 0,0 1 0,1-1 0,-1 1 0,0-1 0,0 0 0,0 1 0,1-1 0,-1 1-1,0-1 1,1 1 0,-1-1 0,0 1 0,1-1 0,-1 1 0,1 0 0,-1-1 0,1 1 0,-1-1 0,1 1 0,-1 0 0,1-1-1,90 1 2434,-89-43-4829,-2 42 2220,0 0 1,0 0-1,0-1 1,0 1-1,0 0 1,0 0-1,0-1 1,-1 1 0,1 0-1,0 0 1,-1 0-1,1-1 1,-1 1-1,1 0 1,-1 0-1,1 0 1,-1 0-1,0 0 1,0 0 0,1 0-1,-1 0 1,0 0-1,-2-1 1,-27-2-1972,17 4 399</inkml:trace>
</inkml:ink>
</file>

<file path=ppt/ink/ink19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43:31.422"/>
    </inkml:context>
    <inkml:brush xml:id="br0">
      <inkml:brushProperty name="width" value="0.05" units="cm"/>
      <inkml:brushProperty name="height" value="0.05" units="cm"/>
    </inkml:brush>
  </inkml:definitions>
  <inkml:trace contextRef="#ctx0" brushRef="#br0">275 25 384,'3'-2'-216,"38"-19"2958,-41 21-2675,0 0 0,0-1 0,1 1 0,-1 0 0,0 0 0,0 0 0,1 0-1,-1 0 1,0 0 0,0 0 0,1 0 0,-1 0 0,0 0 0,0 0 0,1 0 0,-1 0 0,0 0 0,0 0-1,1 0 1,-1 0 0,0 0 0,1 0 0,-1 0 0,0 0 0,0 0 0,1 0 0,-1 1 0,0-1-1,0 0 1,0 0 0,1 0 0,-1 0 0,0 1 0,0-1 0,0 0 0,1 0 0,-1 0 0,0 1 0,0-1-1,-9 22 1623,-31 32 224,30-43-1409,0 1-1,2 1 1,-15 25-1,10-12 113,9-19-456,1 0-1,-1 0 0,1 0 1,1 1-1,0-1 1,0 1-1,0 0 0,1-1 1,0 1-1,0 14 1,1-17-123,0-1 0,1 0 1,-1 0-1,1 1 1,0-1-1,1 0 1,-1 0-1,1 0 1,-1 0-1,1 0 0,1 0 1,-1-1-1,0 1 1,1-1-1,0 1 1,-1-1-1,1 0 0,7 5 1,5 3-6,0-1 0,1 0 1,23 10-1,-25-14-22,-1 1 0,0 0 0,0 2 0,19 14 1,2 4 73,-27-22-15,0 0 1,-1 0 0,1 0 0,-1 1 0,0 0 0,-1 0 0,1 0 0,-1 1 0,0 0 0,-1 0 0,6 11 0,-8-13-6,-1 0 1,0 0-1,0-1 0,-1 1 1,0 0-1,0 0 1,0 0-1,0 0 0,-1 0 1,1 0-1,-1 0 1,0 0-1,-1-1 1,1 1-1,-1 0 0,-3 5 1,-3 3 84,0-1 0,-1 0 0,-1-1 0,-11 12 0,13-15-95,-3 3 30,0-1 1,0 0-1,-1-1 1,-1 0-1,1-1 1,-2 0-1,-25 10 1,-3-3 31,-57 14 1,23-9-132,67-18-309,0 0 1,0-1-1,-1-1 0,1 1 1,-16-3-1,4 2-2035,18 0-138,5-14-5435,8-4 4536</inkml:trace>
</inkml:ink>
</file>

<file path=ppt/ink/ink19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43:31.985"/>
    </inkml:context>
    <inkml:brush xml:id="br0">
      <inkml:brushProperty name="width" value="0.05" units="cm"/>
      <inkml:brushProperty name="height" value="0.05" units="cm"/>
    </inkml:brush>
  </inkml:definitions>
  <inkml:trace contextRef="#ctx0" brushRef="#br0">1 56 640,'0'-3'138,"-1"-1"-1,1 1 1,1 0 0,-1-1-1,0 1 1,1-1-1,-1 1 1,1 0-1,0-1 1,3-5-1,-3 8-21,1 0 0,-1 0 0,1-1 0,-1 1 0,1 0 0,0 0 0,-1 1 0,1-1 0,0 0 0,0 0 0,0 1 0,-1-1 0,1 1 0,0 0 0,0-1 0,0 1 0,0 0 0,0 0 0,0 0 0,2 1 0,0 0 68,-1 0 0,0 0-1,0 1 1,0-1 0,0 1 0,0 0 0,0 0 0,0 0 0,-1 0 0,1 0-1,-1 0 1,0 1 0,1-1 0,-1 1 0,0 0 0,0 0 0,2 5 0,17 17 1367,31 29 1916,-1 3 0,53 78 1,71 134 488,-52-43-3489,-106-200-966,-2 1-1,-1 1 1,-2 1-1,13 41 1,-11-30-1225,-11-33 613,0 1 0,-1 0 0,0 0 0,0 0 0,0 0 1,-1 10-1,-28-18-6762,6-17 6224,-12-6 302</inkml:trace>
</inkml:ink>
</file>

<file path=ppt/ink/ink19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43:32.367"/>
    </inkml:context>
    <inkml:brush xml:id="br0">
      <inkml:brushProperty name="width" value="0.05" units="cm"/>
      <inkml:brushProperty name="height" value="0.05" units="cm"/>
    </inkml:brush>
  </inkml:definitions>
  <inkml:trace contextRef="#ctx0" brushRef="#br0">121 190 592,'-27'-8'737,"-4"-4"95,4 1 160,7 11 1394,5-8 143,15-16-2225,0 12-112,15 4-96,5-4-128,26-8-528,4-3-577,5 3-352,3 8-143,7-8 303</inkml:trace>
</inkml:ink>
</file>

<file path=ppt/ink/ink19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43:32.698"/>
    </inkml:context>
    <inkml:brush xml:id="br0">
      <inkml:brushProperty name="width" value="0.05" units="cm"/>
      <inkml:brushProperty name="height" value="0.05" units="cm"/>
    </inkml:brush>
  </inkml:definitions>
  <inkml:trace contextRef="#ctx0" brushRef="#br0">128 112 432,'-13'1'537,"9"-1"-440,1 1 0,-1-1 0,1 0 0,-1 0 0,0 0 0,1 0 0,-1 0 0,1-1 0,-1 0 0,-3-1 0,4-1 38,3 3-115,-1-1-1,1 0 1,-1 1-1,1-1 1,-1 1-1,1 0 1,-1-1-1,1 1 1,-1-1-1,1 1 0,-1 0 1,0-1-1,1 1 1,-1 0-1,0 0 1,1-1-1,-1 1 1,0 0-1,1 0 1,-1 0-1,0 0 1,1 0-1,-2 0 1,-3-4 2106,-2 28-854,0 1 0,-4 28-1,2-8-329,4-20-706,1 0 0,1 0 0,1 1 0,1-1 0,1 1 0,2 0 0,9 49 1,-11-73-267,0 0 0,1-1 0,-1 1 0,1 0 0,-1 0 0,1-1 0,0 1 0,-1 0 0,1-1 0,0 1 0,0-1 0,0 1 0,1-1 0,-1 0 0,0 1 0,0-1 1,1 0-1,-1 0 0,1 0 0,-1 0 0,1 0 0,-1 0 0,1 0 0,0-1 0,-1 1 0,1 0 0,0-1 0,0 0 0,-1 1 0,1-1 0,0 0 0,0 0 0,0 0 0,-1 0 1,1 0-1,0 0 0,0-1 0,0 1 0,3-1 0,0-2-136,1 1 0,0-1 0,-1 0 0,0-1 0,1 1 0,-1-1 0,0 0 1,-1 0-1,1-1 0,3-4 0,13-20 11,-1-1 1,-2-1 0,-2 0-1,0-2 1,-2 1-1,-2-2 1,-1 0-1,9-43 1,-1-49 2195,-15 97 2512,4 46-3234,40 103 1748,-12-25-2570,8 23-234,54 230 0,-23-64 478,-6-26 1590,-62-225-1487,-2 1 0,-2 0-1,-1 0 1,-1 0-1,-8 62 1,5-85-632,0 0 0,0-1-1,-1 1 1,-1 0 0,0-1 0,-1 0 0,0 0-1,0 0 1,-1-1 0,0 0 0,-8 10 0,9-14-191,1 0 1,-1 0 0,-1-1 0,1 0 0,0 0 0,-1 0-1,0-1 1,0 1 0,0-1 0,0-1 0,0 1 0,-1-1 0,1 0-1,-1-1 1,0 1 0,1-1 0,-13 0 0,8-1-205,-1 0 0,1-1 0,-1 0 0,1-1 0,0 0 1,-1-1-1,-16-7 0,24 8-104,-1 0 0,1 0 0,0-1 0,0 0 0,0 0 0,0 0 0,1 0 0,-1-1 0,1 1 0,0-1 0,-1 0 0,2 0 0,-1 0 0,0 0 0,1-1 0,0 1 0,0-1-1,0 1 1,-1-8 0,0-5-1177,1-1-1,1 1 1,1 0-1,1-22 0,1-2-739,0-9 183,3 0-1,1 1 0,3 0 1,21-67-1,-9 22 472</inkml:trace>
</inkml:ink>
</file>

<file path=ppt/ink/ink19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43:33.269"/>
    </inkml:context>
    <inkml:brush xml:id="br0">
      <inkml:brushProperty name="width" value="0.05" units="cm"/>
      <inkml:brushProperty name="height" value="0.05" units="cm"/>
    </inkml:brush>
  </inkml:definitions>
  <inkml:trace contextRef="#ctx0" brushRef="#br0">0 379 864,'0'-21'1056,"0"14"602,0 14 3851,0 2-5055,1 0 0,0 0 0,1 0 0,0 0 0,0 0 0,1 0-1,0-1 1,0 1 0,1-1 0,0 0 0,1 0 0,0 0 0,8 10 0,-9-13-383,1 0 1,-1 0-1,1 0 0,1-1 1,-1 1-1,1-1 0,0 0 1,0-1-1,0 1 0,0-1 1,0-1-1,1 1 0,-1-1 0,1 0 1,0 0-1,0-1 0,-1 0 1,12 0-1,-9 0-87,1-1 0,0 0 1,-1-1-1,1 0 0,-1 0 0,1-1 1,-1 0-1,0-1 0,0 0 0,0 0 1,0-1-1,0 0 0,-1-1 0,0 1 1,0-2-1,0 1 0,0-1 0,-1-1 0,0 1 1,0-1-1,8-12 0,-7 8-112,-1-1 0,-1 0-1,0-1 1,0 0 0,-1 0 0,-1 0-1,5-25 1,8-25-876,-14 53 244,-1 0 1,0-1-1,0 1 1,-2-1-1,1 1 1,-2-16-1,1 3-2764,0 21 3385,0 1 1,0-1-1,0 1 1,1 0 0,-1-1-1,1 1 1,-1-1 0,1 1-1,-1 0 1,1-1 0,0 1-1,-1 0 1,1 0-1,0 0 1,0 0 0,0-1-1,0 1 1,0 0 0,0 1-1,0-1 1,1 0 0,1-1-1,35-14-1389,-9 5 1068,45-29 780,-39 23 228,-29 13-360,0 1 0,1-1 0,0 1 0,-1 1 0,1-1 0,0 1 0,0 0 0,0 1 0,13-1 0,-10 2 131,1-1 380,0 1 0,0 1 0,0 0 0,20 4-1,-27-4-496,-1 1-1,0-1 0,0 1 0,1-1 1,-1 1-1,0 0 0,-1 0 0,1 0 1,0 1-1,0-1 0,-1 1 0,0-1 1,1 1-1,-1 0 0,0 0 0,0 0 1,-1 0-1,1 0 0,1 4 0,2 7 286,0 0 0,-2-1-1,1 1 1,-2 1 0,0-1 0,0 0-1,-2 21 1,0-15-295,-2 0 0,-1-1 0,0 1 0,-2 0 0,0-1 0,-1 0 0,-1 0 0,-11 22 0,15-36-174,0-1 0,0 1 0,-1 0 0,1-1 1,-1 0-1,0 0 0,-1 0 0,1 0 0,-1-1 0,1 1 1,-1-1-1,0 0 0,0-1 0,-1 1 0,1-1 1,0 0-1,-1-1 0,-10 3 0,13-3-33,-1-1 0,1 0 0,0 1 0,-1-1-1,1-1 1,-1 1 0,1 0 0,-1-1 0,1 0 0,-1 1 0,1-1 0,0-1-1,0 1 1,-1 0 0,1-1 0,0 0 0,0 1 0,0-1 0,1-1-1,-1 1 1,0 0 0,1 0 0,0-1 0,-1 0 0,1 1 0,0-1 0,0 0-1,0 0 1,1 0 0,-1 0 0,-1-7 0,-1-6-146,0-1 0,2 0 0,0 0 0,1 0 0,0-1 0,4-24 0,-2-6 85,-1 35 42,0 0 1,0 0-1,1 0 1,1 0-1,0 1 1,1-1-1,0 1 1,1-1 0,0 1-1,1 0 1,1 0-1,11-17 1,-15 24 35,2 1 1,-1-1 0,1 1-1,-1 0 1,1 1-1,0-1 1,0 1-1,1-1 1,-1 1 0,6-2-1,-8 4 3,-1 0 0,1 1 0,0-1 0,0 1 0,0 0-1,0-1 1,0 1 0,0 0 0,0 0 0,0 1 0,0-1 0,0 0-1,0 0 1,0 1 0,0-1 0,-1 1 0,1 0 0,0 0 0,0 0 0,0-1-1,-1 2 1,1-1 0,-1 0 0,1 0 0,-1 0 0,1 1 0,-1-1-1,1 1 1,-1-1 0,0 1 0,2 3 0,17 24-623,30 60 0,-33-55-3207,34 49-1,-31-51 1436</inkml:trace>
</inkml:ink>
</file>

<file path=ppt/ink/ink19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43:33.871"/>
    </inkml:context>
    <inkml:brush xml:id="br0">
      <inkml:brushProperty name="width" value="0.05" units="cm"/>
      <inkml:brushProperty name="height" value="0.05" units="cm"/>
    </inkml:brush>
  </inkml:definitions>
  <inkml:trace contextRef="#ctx0" brushRef="#br0">248 36 928,'-1'-2'115,"-1"-1"0,0 0 0,0 1 0,0 0 0,0-1 0,0 1 0,-1 0-1,1 0 1,-1 1 0,1-1 0,-1 0 0,0 1 0,0-1 0,0 1 0,1 0-1,-1 0 1,0 0 0,-1 1 0,1-1 0,0 1 0,0-1 0,0 1 0,0 0-1,0 0 1,0 0 0,0 1 0,0-1 0,-1 1 0,1 0 0,-4 1 0,1 0 75,0 1 0,0 0 0,0 0 0,0 1 0,0 0 0,1-1 0,0 2 0,-1-1 0,1 1 0,1 0 0,-1 0 0,1 0 0,-6 9 0,-2 8 51,1 0-1,0 1 1,2 1 0,1-1 0,1 1 0,1 1-1,-5 37 1,9-48-148,0 0-1,2-1 0,0 1 1,0 0-1,1 0 0,1 0 1,0-1-1,1 1 1,0-1-1,1 0 0,1 0 1,0 0-1,1 0 0,0-1 1,12 17-1,-14-26-121,-1 0 0,2 0 0,-1 0 0,0 0 0,0-1-1,1 0 1,0 0 0,-1 0 0,1 0 0,0-1 0,0 0 0,0 0 0,0 0-1,0-1 1,0 1 0,0-1 0,8-1 0,0 1-102,0-1-1,0-1 1,-1 0-1,1 0 1,22-8 0,-24 4 9,-1 1 1,1-2 0,-1 1 0,0-1 0,0-1-1,-1 0 1,0 0 0,-1-1 0,14-17-1,-5 2 53,-1 0-1,-1-1 0,11-27 0,-5 6 292,25-79-1,-29 81 258,-1 4 913,-12 14 3135,-2 173 2369,0 1-4440,2 165-1646,7 69-672,-5-289-237,-2-35-258,12 72 0,-9-90-135,-6-26-11,1 0 1,1-1-1,0 1 0,1-1 1,1 0-1,5 13 1,-10-26 360,1 1 1,-1 0-1,0-1 1,0 1-1,1 0 1,-1-1-1,0 1 1,1-1-1,-1 1 1,1 0-1,-1-1 1,1 1-1,-1-1 1,1 1-1,-1-1 1,1 0-1,0 1 1,-1-1-1,1 1 1,-1-1-1,1 0 1,0 0-1,-1 1 1,1-1-1,0 0 1,-1 0-1,1 0 1,0 0-1,0 0 1,-1 0-1,1 0 1,0 0-1,-1 0 1,1 0-1,0 0 1,0 0-1,-1 0 1,1-1-1,0 1 1,-1 0-1,1 0 1,0-1-1,-1 1 1,1 0-1,-1-1 1,1 1-1,-1-1 1,1 1-1,-1-1 1,1 1-1,-1-1 1,1 1-1,-1-1 1,1-1-1,18-35-3195,-17 33 2969,17-43-2487,1-13 492</inkml:trace>
</inkml:ink>
</file>

<file path=ppt/ink/ink19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43:34.464"/>
    </inkml:context>
    <inkml:brush xml:id="br0">
      <inkml:brushProperty name="width" value="0.05" units="cm"/>
      <inkml:brushProperty name="height" value="0.05" units="cm"/>
    </inkml:brush>
  </inkml:definitions>
  <inkml:trace contextRef="#ctx0" brushRef="#br0">98 319 992,'0'-7'41,"-3"-29"1729,3 35-1720,0 1 0,0-1 0,0 0 0,0 1 1,-1-1-1,1 0 0,0 1 0,0-1 0,-1 1 0,1-1 0,-1 1 1,1-1-1,0 1 0,-1-1 0,1 1 0,-1-1 0,1 1 1,-1-1-1,1 1 0,-1 0 0,0-1 0,1 1 0,-1 0 1,1 0-1,-1-1 0,0 1 0,1 0 0,-1 0 0,1 0 1,-1 0-1,0 0 0,1 0 0,-1 0 0,0 0 0,1 0 0,-1 0 1,0 0-1,1 0 0,-1 0 0,0 1 0,1-1 0,-1 0 1,1 0-1,-1 1 0,0-1 0,1 0 0,-1 1 0,-3 2 144,0 1 0,0-1 0,1 1-1,-1-1 1,1 1 0,0 0 0,0 0 0,1 0-1,-1 1 1,1-1 0,0 1 0,0-1-1,0 1 1,-1 6 0,-16 69 1630,16-62-1607,1 0 0,0 1 0,1-1 0,1 1-1,1-1 1,0 0 0,2 1 0,0-1 0,1 0 0,1-1 0,10 27 0,-12-40-219,-1 0 0,1-1-1,1 1 1,-1-1 0,0 1-1,1-1 1,0 0 0,-1-1-1,1 1 1,0-1 0,1 1-1,-1-1 1,0 0 0,1-1 0,-1 1-1,1-1 1,-1 0 0,1 0-1,0 0 1,-1-1 0,10 1-1,-5-1-113,1 0-1,-1-1 0,0 0 1,0 0-1,1-1 1,-1 0-1,0 0 0,-1-1 1,1 0-1,14-8 0,-9 1-137,0 0 0,-1-1 0,-1 0 0,0-1 0,0 0 0,-1-1 0,-1-1-1,11-16 1,-6 5-153,-1-1 0,0 0-1,17-53 1,39-103 1093,-65 173 1067,-4 20-649,-4 18 102,-3-11-775,2-1 1,-1 1-1,2 0 1,0 0-1,2 0 0,-1 19 1,2 0 27,-1-9-178,2 0 0,3 29 0,-2-47-262,0-1 0,0 1 0,1-1 0,0 0 0,1 0 0,0 0 0,0-1-1,1 1 1,11 14 0,-11-17-45,0 0-1,0 0 1,1-1-1,0 0 1,0-1-1,1 1 1,-1-1-1,1 0 1,0-1-1,0 1 1,0-1-1,1-1 1,-1 1-1,1-1 1,-1-1-1,1 0 1,-1 0-1,1 0 1,0-1-1,0 0 1,0 0-1,-1-1 1,1 0-1,0 0 1,-1-1-1,1 0 1,-1 0-1,11-6 1,-5 2-88,0 0-1,-1-1 1,0-1 0,0 0 0,-1 0 0,0-1-1,0-1 1,-1 0 0,15-19 0,2-6-248,41-71 1,-55 82 219,-1 0 0,-2-1 1,0-1-1,-1 0 0,-2 0 0,6-41 0,-5 3 1335,-2-104 0,-6 168-1155,0 1 0,0-1-1,-1 1 1,1-1 0,0 0 0,0 0 0,-1 1 0,1-1 0,0 0 0,0 1 0,-1-1 0,1 0 0,-1 0 0,1 0 0,0 1 0,-1-1-1,1 0 1,0 0 0,-1 0 0,1 0 0,-1 0 0,1 0 0,0 0 0,-1 0 0,1 0 0,-1 0 0,1 0 0,0 0 0,-1 0 0,1 0 0,-1 0-1,1 0 1,0 0 0,-1 0 0,1-1 0,0 1 0,-1 0 0,1 0 0,0 0 0,-1-1 0,1 1 0,0 0 0,-1 0 0,1-1 0,0 1-1,-1 0 1,1-1 0,0 1 0,0 0 0,0-1 0,-1 1 0,1 0 0,0-1 0,0 1 0,0-1 0,0 1 0,0 0 0,0-1 0,0 1 0,0-1-1,0 1 1,0 0 0,0-1 0,0 1 0,0-1 0,0 1 0,0-1 0,-23 29 1254,8-4-820,2 1 1,0 0-1,2 1 1,1 1-1,1 0 1,1 0-1,1 0 1,-4 44-1,7-33-430,2 0 1,1 0-1,3-1 0,0 1 1,16 72-1,-16-102-48,0 0 0,1-1 0,0 1 0,1 0 0,-1-1 0,1 0 0,1 0 0,-1 0 0,1 0 1,1-1-1,-1 0 0,1 0 0,10 9 0,-12-13-68,-1 0 1,0 1-1,1-1 1,0 0-1,-1-1 1,1 1-1,0-1 1,0 1-1,0-1 1,0 0-1,0-1 1,0 1-1,0-1 1,0 1-1,0-1 1,0-1-1,0 1 1,0 0-1,0-1 1,0 0-1,0 0 1,0 0-1,0-1 1,0 1-1,0-1 1,-1 0 0,1 0-1,3-2 1,64-50-4466,-69 52 3980,1 1 0,-1-1-1,1 1 1,-1 0 0,1 0-1,0 0 1,-1 0 0,1 1-1,0-1 1,0 1 0,-1 0-1,1-1 1,0 1 0,5 1-1,0-1-2007,-7 8-1445</inkml:trace>
</inkml:ink>
</file>

<file path=ppt/ink/ink19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43:35.069"/>
    </inkml:context>
    <inkml:brush xml:id="br0">
      <inkml:brushProperty name="width" value="0.05" units="cm"/>
      <inkml:brushProperty name="height" value="0.05" units="cm"/>
    </inkml:brush>
  </inkml:definitions>
  <inkml:trace contextRef="#ctx0" brushRef="#br0">74 1 320,'-8'335'10605,"9"-283"-9474,1 1 0,13 64 1,-4-55-854,37 113 1,-41-142-1542,-6-21-2052,-41-16-2194,-25-47 2982,19 19 1498</inkml:trace>
</inkml:ink>
</file>

<file path=ppt/ink/ink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1:59:44.628"/>
    </inkml:context>
    <inkml:brush xml:id="br0">
      <inkml:brushProperty name="width" value="0.05" units="cm"/>
      <inkml:brushProperty name="height" value="0.05" units="cm"/>
    </inkml:brush>
  </inkml:definitions>
  <inkml:trace contextRef="#ctx0" brushRef="#br0">376 181 528,'16'-54'931,"-13"40"-482,1 1 1,0-1-1,1 1 0,12-23 1,-9 16 929,-1 4-176,-5 32 174,-2 26 1380,-9 51 0,2-51-1599,-1-1 0,-26 70 0,-9 8 347,-5-3-1,-6-2 1,-71 113 0,102-190-1342,1 0 1,2 1-1,-25 67 0,41-77-238,4-28 65,0 0 1,1 0-1,-1 1 0,0-1 1,0 0-1,0 1 0,0-1 1,1 0-1,-1 1 1,0-1-1,0 0 0,1 0 1,-1 0-1,0 1 1,0-1-1,1 0 0,-1 0 1,0 0-1,1 1 1,-1-1-1,0 0 0,1 0 1,-1 0-1,0 0 1,1 0-1,-1 0 0,0 0 1,1 0-1,-1 0 1,0 0-1,1 0 0,-1 0 1,0 0-1,1 0 0,-1 0 1,1 0-1,40-25-844,-29 17 720,133-104-1565,-104 77 1537,2 2 0,1 1-1,1 3 1,60-30 0,-98 56 183,-1 1 1,1-1 0,-1 1-1,1 0 1,0 1-1,0 0 1,-1 0 0,1 0-1,0 1 1,8 0 0,-12 1 29,0-1 0,0 1 1,-1 0-1,1 0 0,0 0 1,-1 0-1,1 0 0,-1 1 1,1-1-1,-1 1 0,0-1 1,0 1-1,0 0 0,0 0 1,0 0-1,0 0 0,0 0 1,0 1-1,-1-1 0,1 1 1,-1-1-1,0 1 0,0-1 1,0 1-1,0 0 0,0-1 1,0 4-1,0 4 60,1-1 0,-2 0 0,1 0 0,-2 1 0,1-1 0,-1 0 0,0 1 0,-1-1 0,0 0 0,-1 0 0,0 0 0,0-1 0,-1 1 1,0-1-1,-6 10 0,-3 4-47,-2 0 1,0-1-1,-2 0 1,-19 19 0,27-31-54,0 0 0,0-1 0,-1 0 0,0-1 0,-1 0-1,1-1 1,-1 0 0,0 0 0,-14 4 0,8-6 23,-1 0 0,1 0 0,-1-2-1,0 0 1,-27-1 0,42-1 37,-15-2-355,17 2 264,1-1-1,0 1 1,-1 0 0,1-1 0,0 1 0,-1 0-1,1-1 1,0 1 0,-1 0 0,1-1 0,0 1 0,0-1-1,0 1 1,0-1 0,-1 1 0,1 0 0,0-1 0,0 1-1,0-1 1,0 1 0,0-1 0,0 1 0,0-1-1,0 1 1,0-1 0,0 1 0,1-1 0,-1 1 0,0 0-1,0-1 1,0 1 0,0-1 0,1 0 0,0 0 12,0 0 0,-1 0 0,1 0 1,0 1-1,0-1 0,0 0 0,0 0 1,0 1-1,0-1 0,0 0 0,1 1 1,-1-1-1,0 1 0,0 0 1,0-1-1,1 1 0,-1 0 0,0 0 1,0 0-1,0-1 0,1 1 0,1 1 1,39-1 1,-25 1-8,11-1 41,123-5 122,-130 2-160,0 0 1,-1-2-1,1 0 0,-1-1 1,26-12-1,-14 3-421,-1-1-1,0-2 1,-2 0-1,0-2 0,-1-2 1,42-41-1,-23 16-275,-31 31 448,1-1 0,-2 0 0,0 0 0,20-34-1,-24 32 213,-5 10 137,0 0 1,-1 0-1,-1 0 1,1 0 0,-1-1-1,-1 0 1,0 0 0,0 0-1,-1 0 1,0 0 0,0-12-1,-18 40 1520,-31 47 3,-69 107 712,103-148-2093,0 0-1,2 1 0,0 0 0,2 0 0,-9 42 0,17-60-204,0-1-1,0 1 0,0-1 0,1 1 1,0-1-1,1 1 0,-1 0 1,1-1-1,0 0 0,1 1 1,0-1-1,0 0 0,5 11 0,-5-14-71,0 1-1,0-1 0,1 0 0,-1 0 0,1 0 0,0 0 0,0-1 0,0 1 0,0-1 1,0 0-1,0 0 0,1 0 0,-1 0 0,1 0 0,-1-1 0,1 1 0,0-1 1,0 0-1,-1 0 0,1-1 0,0 1 0,0-1 0,6 0 0,2 0-557,-1 0 1,0-1-1,0-1 0,0 0 0,0 0 0,0-1 0,-1 0 1,1-1-1,-1 0 0,0-1 0,0 0 0,0-1 0,-1 0 1,0 0-1,0-1 0,0 0 0,-1 0 0,0-1 0,-1-1 1,1 1-1,-2-1 0,1 0 0,5-12 0,43-107-7085,-47 97 6476</inkml:trace>
</inkml:ink>
</file>

<file path=ppt/ink/ink19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43:35.469"/>
    </inkml:context>
    <inkml:brush xml:id="br0">
      <inkml:brushProperty name="width" value="0.05" units="cm"/>
      <inkml:brushProperty name="height" value="0.05" units="cm"/>
    </inkml:brush>
  </inkml:definitions>
  <inkml:trace contextRef="#ctx0" brushRef="#br0">24 300 384,'-8'-29'500,"2"-1"1,2-1-1,0 1 0,2-1 0,2-33 1,1 61-424,-1-1 1,0 0-1,1 0 1,0 1-1,0-1 1,0 1 0,1-1-1,-1 1 1,1-1-1,0 1 1,0 0-1,0 0 1,0-1-1,0 2 1,1-1 0,-1 0-1,1 0 1,0 1-1,0-1 1,0 1-1,0 0 1,0 0 0,0 0-1,1 1 1,-1-1-1,1 1 1,-1 0-1,1-1 1,0 2 0,-1-1-1,1 0 1,6 0-1,-3 0 71,0 1 0,0-1-1,0 1 1,0 0 0,0 1-1,0 0 1,0 0 0,0 0 0,-1 1-1,1 0 1,0 0 0,-1 1-1,1 0 1,-1 0 0,0 0 0,0 1-1,9 6 1,-10-4 18,0 0-1,0 0 1,0 1-1,0-1 1,-1 1-1,0 0 1,-1 0 0,1 1-1,-2-1 1,1 1-1,2 12 1,-4-15-101,0 1 0,0-1 0,-1 1 0,1 0 0,-1-1 0,-1 1 0,1-1 0,-1 1 0,0-1 0,0 1 0,-1-1 0,0 0 1,1 1-1,-2-1 0,1 0 0,-1 0 0,0-1 0,-3 6 0,-11 12-16,9-10-327,-1 0 0,-1 0-1,0-1 1,-20 17 0,27-26-1160,4-29-3509,0 21 4123,9-5-755</inkml:trace>
</inkml:ink>
</file>

<file path=ppt/ink/ink19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43:35.806"/>
    </inkml:context>
    <inkml:brush xml:id="br0">
      <inkml:brushProperty name="width" value="0.05" units="cm"/>
      <inkml:brushProperty name="height" value="0.05" units="cm"/>
    </inkml:brush>
  </inkml:definitions>
  <inkml:trace contextRef="#ctx0" brushRef="#br0">0 1 928,'3'69'4162,"16"112"-1,29 66 822,-2-15-2076,-31-156-2376,-13-69-521,-1-1-1,1 0 1,1 0-1,-1 0 1,1 0-1,0 0 1,0 0-1,8 9 0,-11-15-38,1 0 0,-1 1-1,0-1 1,1 0 0,-1 0-1,0 1 1,1-1 0,-1 0-1,1 0 1,-1 1-1,1-1 1,-1 0 0,0 0-1,1 0 1,-1 0 0,1 0-1,-1 0 1,1 0 0,-1 0-1,1 0 1,-1 0-1,1 0 1,-1 0 0,1 0-1,-1 0 1,1 0 0,-1 0-1,0-1 1,1 1-1,-1 0 1,1 0 0,-1 0-1,1-1 1,-1 1 0,0 0-1,1-1 1,-1 1 0,0 0-1,1-1 1,-1 1-1,0 0 1,0-1 0,1 1-1,-1-1 1,0 1 0,0 0-1,1-1 1,-1 1 0,0-1-1,9-23-352,-9 23 293,86-332-2800,-79 308 2882,5-13-2,16-37-1,-24 64 86,2 1 0,-1-1 0,1 1 0,1 0 0,0 1 0,0 0 0,1 0 1,9-8-1,-16 16-9,0-1 0,0 1 0,0 0 0,0 0 0,1 0 0,-1 0 1,0 0-1,1 0 0,-1 0 0,0 0 0,1 0 0,-1 1 1,1-1-1,0 1 0,-1-1 0,1 1 0,-1-1 0,1 1 0,0 0 1,-1 0-1,1 0 0,0 0 0,-1 0 0,1 0 0,-1 0 1,1 1-1,0-1 0,-1 1 0,1-1 0,-1 1 0,1-1 0,-1 1 1,1 0-1,-1 0 0,1 0 0,-1 0 0,0 0 0,0 0 1,1 0-1,-1 0 0,0 0 0,0 1 0,0-1 0,0 0 0,0 1 1,0 1-1,5 9 627,0 1 1,-1 0-1,-1-1 0,6 25 1,-4-11-107,46 220 3350,-39-172-3594,42 146 0,-46-192-1009,-5-16 191,0 0 0,0-1 1,1 1-1,10 17 0,-14-27 157,0 0 0,1 0 0,-1 0 0,1 0 0,0 0 0,0 0 0,0-1 0,0 1 0,0-1 0,0 1 0,0-1 0,0 0 1,1 1-1,-1-1 0,0 0 0,1-1 0,-1 1 0,1 0 0,-1-1 0,1 1 0,-1-1 0,1 0 0,-1 0 0,1 0 0,0 0 0,-1 0 0,4-1 0,2-1-574,-1-1 0,0 1 1,0-1-1,0 0 0,0-1 0,0 1 1,10-9-1,12-18-1790</inkml:trace>
</inkml:ink>
</file>

<file path=ppt/ink/ink19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43:36.200"/>
    </inkml:context>
    <inkml:brush xml:id="br0">
      <inkml:brushProperty name="width" value="0.05" units="cm"/>
      <inkml:brushProperty name="height" value="0.05" units="cm"/>
    </inkml:brush>
  </inkml:definitions>
  <inkml:trace contextRef="#ctx0" brushRef="#br0">256 153 560,'0'-19'216,"1"11"190,0-1 1,-1 1 0,0-1-1,-1 1 1,0-1 0,0 1 0,-1 0-1,0-1 1,0 1 0,-1 0-1,0 0 1,0 0 0,-8-12 0,10 19-301,0 1 0,1-1 0,-1 1 0,0-1 0,0 1 0,0-1 0,0 1 0,0 0 0,1-1 0,-1 1 0,0 0 0,0 0 0,0 0 0,0 0 1,0 0-1,0 0 0,0 0 0,0 0 0,0 0 0,0 0 0,0 0 0,0 1 0,0-1 0,0 0 0,1 1 0,-1-1 0,0 0 0,0 1 0,0-1 0,0 1 0,1 0 1,-1-1-1,0 1 0,1-1 0,-1 1 0,0 1 0,-24 24 1295,5 1-345,2 1 0,1 0 1,2 1-1,-13 32 0,8-8-146,-20 84 1,34-107-1045,2 0 1,2 1-1,1 47 1,1-55-382,0-23 454,0 1 0,-1 0 1,1 0-1,0 0 0,1 0 0,-1 0 0,0-1 0,0 1 1,0 0-1,0 0 0,1 0 0,-1 0 0,0-1 0,1 1 0,-1 0 1,0 0-1,1-1 0,-1 1 0,1 0 0,-1-1 0,1 1 0,0 0 1,-1-1-1,1 1 0,0-1 0,-1 1 0,1-1 0,0 1 1,0-1-1,-1 1 0,1-1 0,0 0 0,0 0 0,0 1 0,-1-1 1,1 0-1,0 0 0,0 0 0,0 0 0,0 0 0,0 0 0,0 0 1,-1 0-1,1 0 0,0 0 0,0-1 0,1 1 0,2-1-181,0-1 0,1 1 1,-1-1-1,0 0 0,0 0 0,-1-1 0,1 1 0,6-5 0,1-4-230,-1-1 0,0 1 0,-1-2 0,0 1 1,-1-1-1,0 0 0,7-18 0,36-105-1069,-49 130 1492,90-237 134,-70 204 583,-21 37-572,1 1 0,-1 0-1,1-1 1,-1 1 0,1 0 0,-1 0 0,1 0 0,0 0 0,-1 0-1,1 0 1,0 0 0,0 1 0,0-1 0,0 1 0,0-1 0,-1 1 0,1 0-1,3-1 1,-3 2 32,-1 0-1,1-1 0,-1 1 1,1 0-1,-1 0 1,1 0-1,-1 0 0,1 0 1,-1 1-1,0-1 1,0 0-1,1 0 1,-1 1-1,0-1 0,0 1 1,-1-1-1,1 1 1,0 0-1,0-1 0,-1 1 1,1 0-1,0 3 1,15 52 1115,-12-38-695,13 51 867,15 132 0,-13 77-701,-10-121-549,34 408 688,-30-421-116,5 140 2061,-18-271-2569,-1 1-1,-1-1 0,0 1 0,-1-1 0,0 0 0,-1 1 0,-1-2 0,-10 24 0,12-32-216,1 0 0,-1 0 0,0-1-1,0 1 1,-1 0 0,1-1 0,-1 0 0,0 0 0,0 0 0,0 0-1,-1-1 1,1 1 0,-1-1 0,0 0 0,0-1 0,0 1 0,0-1-1,-1 0 1,1 0 0,-1-1 0,1 1 0,-1-1 0,-10 0-1,12-1-106,-1-1-1,0 0 0,0 0 0,1-1 1,-1 1-1,1-1 0,-1 0 0,1 0 1,0 0-1,0-1 0,0 1 0,0-1 1,0 0-1,0-1 0,1 1 0,0 0 1,-1-1-1,1 0 0,1 0 0,-6-7 1,-4-10-505,1 0 0,-16-42 0,23 52 363,-5-15-458,1 1 1,2-2-1,0 1 0,2-1 0,-2-36 0,8-137-3945,-1 166 3754,7-41-1544,2 0 0,24-86-1,-21 104 1134,6-30-1472</inkml:trace>
</inkml:ink>
</file>

<file path=ppt/ink/ink19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43:36.796"/>
    </inkml:context>
    <inkml:brush xml:id="br0">
      <inkml:brushProperty name="width" value="0.05" units="cm"/>
      <inkml:brushProperty name="height" value="0.05" units="cm"/>
    </inkml:brush>
  </inkml:definitions>
  <inkml:trace contextRef="#ctx0" brushRef="#br0">1 420 1072,'0'-4'9920,"-1"34"-6332,5 52-307,29 53-239,10 59-1794,-40-183-629,2-11-265,5-22-190,6-42-289,-8 12-310,1-88 0,-7 90-583,1-1-1,14-64 1,-10 83-109,2 1-1,1 0 1,1 1 0,2 0-1,0 0 1,27-40 0,-38 68 821,0-1 1,0 1 0,0-1 0,0 1 0,0 0-1,0 0 1,1 0 0,-1 0 0,1 0 0,-1 1 0,1-1-1,0 1 1,0 0 0,0 0 0,0-1 0,-1 2-1,1-1 1,0 0 0,1 1 0,-1-1 0,0 1-1,3 0 1,-6 0 280,0 0 0,1 0-1,-1 1 1,0-1-1,0 0 1,0 0 0,1 0-1,-1 0 1,0 0-1,0 1 1,0-1 0,1 0-1,-1 0 1,0 0 0,0 1-1,0-1 1,0 0-1,0 0 1,1 1 0,-1-1-1,0 0 1,0 0 0,0 1-1,0-1 1,0 0-1,0 0 1,0 1 0,0-1-1,0 0 1,0 0-1,0 1 1,0-1 0,0 0-1,0 0 1,0 1 0,0-1-1,-1 0 1,1 1-1,0 1-96,0 16 102,1 0 0,1 0 0,0 0 0,1-1 0,1 1 1,11 29-1,-11-37 95,1 1 0,0-1 1,1 1-1,1-2 1,-1 1-1,2-1 0,-1 0 1,1 0-1,0-1 1,1 0-1,14 10 0,-14-13-29,0-1-1,1-1 0,-1 1 0,1-1 0,0-1 0,0 0 0,0 0 1,0-1-1,0-1 0,0 1 0,0-2 0,19-2 0,12 2 59,-25 0-87,-1-1 0,1 0-1,-1-1 1,0-1-1,0-1 1,0 0 0,0 0-1,-1-2 1,0 0-1,0 0 1,-1-2 0,15-10-1,-13 7-4,0 0-1,0-1 1,-1 0-1,-1-1 1,-1-1-1,0 0 1,0-1-1,-2 0 1,14-28-1,-20 34 76,-2 0 0,1-1 0,-1 0 0,-1 0 0,0 0 0,-1 0 0,-1-19 0,1 7 479,0 23-501,0-1 0,0 0 0,0 0 0,-1 0 1,1 0-1,0 0 0,0 0 0,-1 0 0,1 0 0,-1 0 0,1 0 0,-1 0 0,1 1 0,-1-1 0,1 0 0,-1 0 0,0 1 0,1-1 0,-1 0 0,0 1 0,0-1 1,1 1-1,-1-1 0,0 1 0,0-1 0,0 1 0,0-1 0,0 1 0,1 0 0,-1 0 0,0-1 0,0 1 0,0 0 0,0 0 0,0 0 0,0 0 0,0 0 0,-2 1 1,0-1 122,0 0 1,0 0-1,0 1 1,0 0-1,0-1 1,0 1 0,0 1-1,0-1 1,1 0-1,-1 1 1,0-1 0,-3 3-1,-11 14 197,1 1 0,1 0 0,0 2-1,2-1 1,0 2 0,1-1 0,1 2-1,1-1 1,2 2 0,0-1 0,1 1 0,-5 36-1,8-27-382,2 0 0,1 0 0,7 63 0,-6-89-194,1 0-1,0 0 0,1 0 0,0 0 1,0-1-1,0 1 0,1 0 0,0-1 1,0 0-1,0 1 0,1-2 0,0 1 0,1 0 1,-1-1-1,1 1 0,0-1 0,0-1 1,7 6-1,-7-7-80,-1-1 0,0 0 0,1-1 0,-1 1 0,1-1 0,-1 1 0,1-2 0,0 1 0,-1 0 0,1-1 0,0 0 0,-1 0 0,1 0 0,0-1 0,0 1 0,-1-1 0,1 0 0,-1-1 0,1 1 0,-1-1 0,1 0 0,-1 0 0,0 0 0,0-1 0,0 1 0,0-1 0,6-5 0,7-8-617,0 0 0,23-28-1,0-9-114</inkml:trace>
</inkml:ink>
</file>

<file path=ppt/ink/ink19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43:37.134"/>
    </inkml:context>
    <inkml:brush xml:id="br0">
      <inkml:brushProperty name="width" value="0.05" units="cm"/>
      <inkml:brushProperty name="height" value="0.05" units="cm"/>
    </inkml:brush>
  </inkml:definitions>
  <inkml:trace contextRef="#ctx0" brushRef="#br0">124 127 432,'9'-30'491,"-5"16"222,0 0-1,0-1 1,-2 1 0,2-25 0,-4 38 269,-2 12 1107,-2 0-1732,1 1 0,0 0 0,1 1 0,0-1 0,1 0 0,0 0 0,1 1 0,2 15 0,-1 4-67,-1-22-262,1-1 1,0 1-1,0-1 0,1 0 1,0 0-1,1 0 0,0 0 1,1 0-1,-1 0 0,2-1 1,6 12-1,5 2-29,0-2-1,32 31 1,3 6-4,-10-12 41,-25-28 0,0 2 1,16 22-1,-28-34 103,0-1-1,-1 1 1,0-1 0,0 1-1,0 0 1,-1 0 0,0 0-1,0 0 1,-1 1-1,0-1 1,0 10 0,0-8 274,-2-1 0,1 0 0,-1 1 0,0-1 0,-1 0 0,0 0 0,0 0 0,-4 9 1,4-13-197,0 0 0,-1-1 1,1 1-1,-1 0 0,0-1 1,0 0-1,0 0 0,0 0 1,0 0-1,-1 0 0,0-1 1,1 0-1,-1 1 0,0-1 1,0 0-1,0-1 1,-6 3-1,-9 2 321,-1-1 0,1 0 0,-1-1 0,0-1 1,0-1-1,-25 0 0,-49-8-1529,32-11-4434,45 12 2579,17 5 2600,-1 0 0,0 0 0,0 0-1,0 0 1,0 0 0,0 0 0,0 0 0,0-1 0,1 1-1,-1 0 1,0-1 0,0 1 0,0 0 0,0-1-1,1 1 1,-1-1 0,0 1 0,1-1 0,-1 1-1,0-1 1,1 0 0,-1 1 0,0-1 0,1 0 0,-1 0-1,1 1 1,-1-1 0,1 0 0,0 0 0,-1 0-1,1 0 1,0 1 0,-1-2 0,1-17-2910</inkml:trace>
</inkml:ink>
</file>

<file path=ppt/ink/ink19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43:37.609"/>
    </inkml:context>
    <inkml:brush xml:id="br0">
      <inkml:brushProperty name="width" value="0.05" units="cm"/>
      <inkml:brushProperty name="height" value="0.05" units="cm"/>
    </inkml:brush>
  </inkml:definitions>
  <inkml:trace contextRef="#ctx0" brushRef="#br0">0 121 1233,'7'-13'649,"0"0"0,0 0 0,2 0 0,-1 1 0,2 0 0,19-20 0,-28 31-466,1 0 0,0-1 0,-1 1 0,1 0-1,0 0 1,0 0 0,-1 0 0,1 0 0,0 1 0,0-1 0,0 1 0,0-1-1,0 1 1,0 0 0,0-1 0,0 1 0,0 0 0,0 0 0,0 1 0,0-1 0,1 0-1,-1 1 1,-1-1 0,1 1 0,0-1 0,0 1 0,0 0 0,0 0 0,0 0-1,-1 0 1,1 0 0,0 1 0,-1-1 0,1 0 0,-1 1 0,1-1 0,-1 1 0,0-1-1,2 4 1,6 21 1094,-1 1 0,-2-1-1,-1 1 1,3 36-1,-4 109 1237,-4-128-2175,-2-14-262,-1 1 1,-1-1-1,-2 1 0,-1-1 0,-1-1 1,-1 0-1,-2 0 0,-1 0 1,-21 35-1,32-62-164,1 0 0,-1-1 1,0 1-1,0-1 0,0 1 1,0-1-1,0 1 0,0-1 1,-1 1-1,1-1 0,0 0 0,-4 2 1,5-3 44,-1 0-1,1 0 1,0 0 0,-1 0 0,1 0 0,-1 0-1,1 0 1,0 0 0,-1 0 0,1-1 0,0 1-1,-1 0 1,1 0 0,0 0 0,-1-1 0,1 1 0,0 0-1,0-1 1,-1 1 0,1 0 0,0 0 0,0-1-1,0 1 1,-1 0 0,1-1 0,0 1 0,0 0-1,0-1 1,0 1 0,0-1 0,0 1 0,0 0-1,-1-1 1,1 1 0,0-1 0,-3-52-2156,3 49 2173,10-232-1868,-7 207 1972,2 0 0,1 1 1,1-1-1,1 2 0,2-1 0,15-30 0,-24 55-10,0 1 0,0 0 0,0 0 0,0-1 0,1 1 1,-1 0-1,0 0 0,1 0 0,0 1 0,-1-1 0,1 0 0,0 1 0,0-1 0,0 1 0,0-1 0,0 1 0,0 0 0,1 0 1,-1 0-1,0 0 0,1 0 0,-1 1 0,0-1 0,1 1 0,-1-1 0,1 1 0,-1 0 0,1 0 0,-1 0 0,1 0 0,-1 0 1,1 1-1,-1-1 0,0 1 0,1 0 0,-1 0 0,0-1 0,1 2 0,-1-1 0,0 0 0,0 0 0,0 1 0,2 1 0,10 7 682,0 1 0,-1 1 0,0 0-1,19 25 1,-20-22-331,8 9 398,2-1-1,1 0 0,1-2 0,0-1 1,52 33-1,-68-48-824,1-1 0,-1 0-1,1-1 1,0 1 0,0-2 0,0 1 0,1-1-1,-1-1 1,0 1 0,1-2 0,-1 1 0,1-1-1,-1-1 1,1 0 0,-1 0 0,0-1 0,0 0-1,1 0 1,-1-1 0,-1 0 0,1-1 0,0 0 0,-1 0-1,10-7 1,29-22-2550,51-45 1,-42 27-5320,79-94 1,-132 143 7598,26-41-3875,-21 20 2472</inkml:trace>
</inkml:ink>
</file>

<file path=ppt/ink/ink19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43:45.269"/>
    </inkml:context>
    <inkml:brush xml:id="br0">
      <inkml:brushProperty name="width" value="0.05" units="cm"/>
      <inkml:brushProperty name="height" value="0.05" units="cm"/>
    </inkml:brush>
  </inkml:definitions>
  <inkml:trace contextRef="#ctx0" brushRef="#br0">32 57 1024,'0'0'34,"0"-1"0,0 0 0,0 1 0,0-1-1,0 0 1,0 0 0,-1 1 0,1-1 0,0 1-1,0-1 1,-1 0 0,1 1 0,0-1-1,-1 0 1,1 1 0,0-1 0,-1 1 0,1-1-1,-1 1 1,1-1 0,-1 1 0,1-1 0,-1 1-1,0 0 1,1-1 0,-2 0 0,2 1 33,-1 0 0,0 0 1,1-1-1,-1 1 0,1-1 0,-1 1 1,1-1-1,-1 1 0,1 0 1,-1-1-1,1 0 0,-1 1 1,1-1-1,0 1 0,-1-1 0,1 0 1,0 1-1,-1-1 0,1 1 1,0-1-1,0 0 0,0 1 1,0-1-1,0 0 0,0 0 0,0 0 1,-1 1 3,0-1 1,1 1-1,-1 0 1,1 0 0,-1 0-1,1-1 1,-1 1-1,1 0 1,-1 0-1,1-1 1,-1 1 0,1 0-1,-1-1 1,1 1-1,-1-1 1,1 1-1,0-1 1,-1 1 0,1-1-1,0 1 1,-1-1-1,1 1 1,0-1-1,0 1 1,-1-1 0,1 1-1,0-1 1,0 0-1,0 0 42,1 0 0,-1 0 0,1 0 0,0 0 0,-1 1 1,1-1-1,0 0 0,0 0 0,-1 1 0,1-1 0,0 0 0,0 1 0,0-1 0,0 1 0,0-1 0,0 1 0,0 0 0,0-1 0,0 1 0,0 0 0,0 0 0,0 0 0,0-1 0,0 1 0,0 0 0,0 0 0,0 1 0,1-1 0,46 0 1063,-32 1-558,-7-1-378,0 2-1,1-1 1,-1 1 0,0 0 0,0 1-1,0 0 1,0 0 0,0 1-1,-1 0 1,1 1 0,13 10-1,5 6 626,49 48-1,-39-32-579,-3 1 1,-1 2 0,-2 1 0,-2 2-1,-1 0 1,-3 2 0,-1 1-1,28 82 1,-40-93-49,-2 1 1,-2 0-1,-1 1 0,-2-1 0,-2 1 1,-1 0-1,-1 0 0,-2 0 1,-2 0-1,-2 0 0,-1 0 0,-21 67 1,21-85 2,-2-1 1,0 0 0,-2 0-1,1-1 1,-2 0 0,-19 23-1,21-30-95,-1 1 0,0-1 0,0-1 0,-1 0 0,0 0 0,-1-1 0,0-1 0,0 0 0,-24 10 0,35-16-123,-1 0 0,0 0-1,1-1 1,-1 1 0,0-1-1,1 1 1,-1-1 0,0 0-1,1 0 1,-1 0 0,0 0-1,0 0 1,1 0-1,-1 0 1,0 0 0,0-1-1,1 1 1,-1-1 0,0 1-1,1-1 1,-1 0 0,1 1-1,-1-1 1,1 0 0,-3-1-1,3-1-16,-1 1 1,1 0-1,-1-1 0,1 1 1,0-1-1,0 1 0,0-1 0,0 1 1,0-1-1,1 0 0,-1 0 1,1 1-1,0-1 0,-1-4 0,2-9-21,0 0 0,1 0-1,0-1 1,7-20 0,18-42-149,3 1 0,60-113 0,-53 116-10,-16 35-828,1 1 0,50-64 0,-71 101 814,0 1 1,0 0 0,0-1-1,0 1 1,0 0-1,1 0 1,-1 0 0,0 0-1,1 0 1,-1 0-1,1 0 1,-1 0 0,3 0-1,-3 1-12,0-1-1,-1 1 1,1 0-1,0 0 0,-1 0 1,1 1-1,0-1 1,-1 0-1,1 0 0,-1 0 1,1 0-1,0 1 1,-1-1-1,1 0 1,-1 0-1,1 1 0,-1-1 1,1 0-1,-1 1 1,1-1-1,-1 1 1,1-1-1,0 2 0,1 1-458,0 0-1,-1 0 1,1 0-1,-1 1 0,0-1 1,0 0-1,0 1 1,0-1-1,0 6 1,5 23-2483</inkml:trace>
</inkml:ink>
</file>

<file path=ppt/ink/ink19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43:46.325"/>
    </inkml:context>
    <inkml:brush xml:id="br0">
      <inkml:brushProperty name="width" value="0.05" units="cm"/>
      <inkml:brushProperty name="height" value="0.05" units="cm"/>
    </inkml:brush>
  </inkml:definitions>
  <inkml:trace contextRef="#ctx0" brushRef="#br0">36 222 512,'-28'-130'1737,"21"68"-541,8 36 186,-1 26-1329,0 0 1,0 1-1,1-1 0,-1 0 1,0 0-1,0 0 0,0 0 1,0 0-1,0 0 0,0 0 1,1 0-1,-1 0 0,0 0 1,0 0-1,0 0 0,0 0 1,0 0-1,1 0 0,-1 0 1,0 0-1,0 0 1,0 0-1,0 0 0,0 0 1,0 0-1,1 0 0,-1 0 1,0 0-1,0 0 0,0-1 1,0 1-1,0 0 0,0 0 1,1 0-1,-1 0 0,0 0 1,0 0-1,0 0 0,0 0 1,0-1-1,0 1 0,0 0 1,0 0-1,0 0 1,0 0-1,0 0 0,0 0 1,0-1-1,0 1 0,0 0 1,0 0-1,0 0 0,0 0 1,0 0-1,0-1 0,0 1 1,0 0-1,0 0 0,0 0 1,0 0-1,0 0 0,0-1 1,0 1-1,0 0 0,11 21 862,-1 0-1,16 44 0,-3-2-68,180 504 2331,-99-264-2774,-93-268-398,2 0-1,1-1 1,25 42 0,-38-74-14,0-1 1,0 1 0,0-1 0,0 1-1,0-1 1,0 1 0,0-1-1,0 0 1,1 0 0,-1 1-1,0-1 1,1 0 0,-1 0-1,1 0 1,1 0 0,-2-1-4,0 0 0,-1 0 0,1 0 0,0 0 0,-1 0 0,1 0 1,-1 0-1,1 0 0,-1 0 0,1-1 0,0 1 0,-1 0 0,1 0 0,-1-1 0,1 1 0,-1 0 1,1-1-1,-1 1 0,1-1 0,-1 1 0,0 0 0,1-1 0,-1 1 0,0-1 0,1 1 1,-1-1-1,0 1 0,1-2 0,1-3-30,0 0 0,-1 0 0,1 0 0,-1 0 0,0 0 0,0-1 0,-1-9 0,2 1 25,-2 0 1,0 0-1,-1 1 0,0-1 0,-1 0 1,-1 1-1,0 0 0,-1-1 1,0 1-1,-1 1 0,0-1 0,-1 1 1,-1-1-1,-12-16 0,19 28 15,-13-18 137,-1 2 1,0 0-1,-1 0 0,-20-15 0,31 28-61,-1 1 0,0-1 0,0 1 0,0 1 0,0-1 0,0 1 0,0 0 0,-1 0 0,-9-2 0,11 3-30,1 1 0,0 0 1,-1 0-1,1 0 0,0 1 0,-1-1 1,1 1-1,0-1 0,-1 1 0,1 0 1,0 1-1,0-1 0,0 0 0,0 1 1,0 0-1,0 0 0,1-1 0,-4 4 1,-2 3 53,1 0 0,0 1 0,0 0 1,1 0-1,0 0 0,1 1 0,0 0 1,0 0-1,1 0 0,-4 15 0,0 5 92,0 0-1,-3 45 0,9-50-137,1-1 0,1 1 0,1 0 0,1-1 0,2 1 0,0-1 0,1 0 0,2 0 0,0-1 0,2 0 0,1 0 0,0-1 0,2 0-1,26 38 1,-31-51-50,0-1-1,1 0 0,0 0 0,0 0 0,1-1 0,0-1 0,1 1 0,-1-2 0,1 1 0,0-1 0,0-1 0,1 0 1,17 5-1,-15-6-203,1-1 1,0-1 0,0 0-1,0-1 1,0 0 0,0-1-1,0-1 1,0 0 0,26-8-1,-17 1-394,0 0-1,-1-1 1,0-1 0,-1-1-1,0-1 1,0 0 0,-2-2-1,0 0 1,-1-2-1,0 0 1,-1-1 0,20-28-1,-15 11-64,-1 0 1,-2-2-1,-1 0 0,-2-1 0,-2-1 0,-1 0 0,-2-1 1,-2 0-1,5-54 0,-5 39 250,-8 53 407,-1-1 0,1 1-1,-1-1 1,1 1 0,0-1 0,0 1-1,0-1 1,0 1 0,1 0 0,-1-1-1,0 1 1,1 0 0,0 0 0,0 0 0,-1 0-1,4-2 1,-4 4 60,1-1-1,0 1 1,-1-1 0,1 1-1,0 0 1,0 0-1,-1 0 1,1 0 0,0 0-1,-1 0 1,1 0-1,0 0 1,0 1 0,-1-1-1,1 1 1,-1-1 0,1 1-1,0 0 1,-1-1-1,1 1 1,-1 0 0,1 0-1,-1 0 1,0 0 0,1 0-1,-1 1 1,0-1-1,0 0 1,0 1 0,2 2-1,3 5 299,0 1 0,-1 0 0,8 19 0,-5-9 78,45 117 1875,-41-100-1959,1 0 0,3-1 0,0 0 0,30 44 1,-46-79-408,19 20-67,-7-19-693,-5-18-1811,-5-46-697,-2 20 1916</inkml:trace>
</inkml:ink>
</file>

<file path=ppt/ink/ink19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43:46.933"/>
    </inkml:context>
    <inkml:brush xml:id="br0">
      <inkml:brushProperty name="width" value="0.05" units="cm"/>
      <inkml:brushProperty name="height" value="0.05" units="cm"/>
    </inkml:brush>
  </inkml:definitions>
  <inkml:trace contextRef="#ctx0" brushRef="#br0">39 527 1105,'-1'-2'285,"0"-1"1,0 1-1,0 0 1,-1 0 0,1 0-1,-1 0 1,1 1-1,-1-1 1,0 0 0,0 1-1,0-1 1,0 1-1,0-1 1,0 1 0,0 0-1,0 0 1,0 0-1,-3-1 1,1 2 949,5-1-1323,0 0 1,0 0-1,0 0 0,0-1 0,1 1 1,-1 1-1,0-1 0,0 0 0,1 0 1,-1 0-1,0 1 0,1-1 0,-1 0 1,1 1-1,-1 0 0,1-1 0,-1 1 1,1 0-1,-1 0 0,1-1 0,-1 1 1,1 0-1,-1 1 0,1-1 0,2 1 1,48 4-2285,-20 7 1644,87 34-191,-107-41 1051,0 1 0,-1 0 1,0 1-1,0 1 0,-1-1 0,0 2 1,13 12-1,9 12 986,14 18 1357,33 95 4561,-78-144-7037,1-1 0,-1 0 1,0 1-1,0-1 0,1 0 1,-1 0-1,0 0 0,1 0 1,-1 0-1,1 0 0,0 0 1,-1 0-1,1-1 0,0 1 1,-1-1-1,1 1 0,0-1 1,0 0-1,-1 1 0,1-1 1,0 0-1,0 0 0,-1 0 1,1-1-1,0 1 0,0 0 1,-1-1-1,1 1 0,0-1 1,0 1-1,-1-1 0,1 0 1,-1 0-1,1 0 0,-1 0 1,1 0-1,-1 0 0,0 0 1,1 0-1,-1-1 0,0 1 1,0 0-1,0-1 0,0 1 1,0-1-1,0 1 0,1-3 1,9-26-703,-1 1 1,-1-1 0,5-39 0,-7 36 301,7-71-323,-9 50 626,-3-34 552,-2 87-402,0 1 0,0 0 0,0-1 0,0 1 0,0-1 0,0 1 0,0-1 0,0 1 0,0-1 0,0 1 0,0 0 0,0-1 0,0 1 0,1-1 0,-1 1 0,0 0 0,0-1 0,0 1 0,1-1 0,-1 1 0,0 0 0,0-1 0,1 1 0,-1 0 0,0 0 0,1-1 0,-1 1 0,0 0 0,1-1 0,-1 1 0,1 0 0,-1 0 0,0 0 0,1 0 0,-1-1 0,1 1 0,-1 0 0,1 0 0,-1 0 0,0 0 0,1 0 0,-1 0 0,1 0 0,-1 0 0,1 0 0,-1 0 0,0 0 0,1 1 0,-1-1 0,1 0 0,-1 0 0,1 0 0,-1 1 0,0-1 0,1 0 0,-1 0 0,0 1 0,1-1 0,-1 1 0,23 18 2166,-17-9-1990,1-1-1,0 1 0,1-1 1,-1-1-1,2 1 0,-1-1 0,1-1 1,1 0-1,-1 0 0,1-1 1,0 0-1,0 0 0,1-1 0,0-1 1,0 0-1,0 0 0,0-1 0,1-1 1,-1 1-1,24 0 0,-21-2-218,-1-1-1,1 0 0,0-1 0,-1 0 0,1-1 0,-1-1 1,0 0-1,1-1 0,-1 0 0,-1-1 0,1-1 1,-1 0-1,0 0 0,13-10 0,-9 5-42,0-1 0,-1-1 1,0 0-1,-1-1 0,0 0 0,-1-2 0,19-28 1,-25 31-124,0 0 1,-1 0 0,0-1-1,0 0 1,-2-1 0,0 1-1,-1-1 1,0 0-1,-1 0 1,0-26 0,-1 16-98,0 10 168,-1 0 1,-1 0 0,0 0-1,-3-16 1,3 28 97,1 1 1,-1 0-1,1-1 0,-1 1 1,0 0-1,0 0 0,0 0 1,0 0-1,0 0 0,-1 0 1,1 0-1,0 0 0,-1 0 1,0 0-1,1 1 1,-1-1-1,0 1 0,0-1 1,0 1-1,0 0 0,0 0 1,0-1-1,0 2 0,0-1 1,0 0-1,-1 0 1,1 1-1,0-1 0,-1 1 1,1 0-1,-4-1 0,3 1 57,0 1 0,0-1-1,0 1 1,0 0 0,1-1-1,-1 1 1,0 0 0,0 1-1,1-1 1,-1 0 0,1 1-1,-1-1 1,1 1 0,-1 0-1,1 0 1,0 0 0,0 0-1,0 0 1,-2 3 0,0 2 86,-1-1-1,1 1 1,1 0 0,-1 0 0,1 0 0,-3 10-1,0 4-34,2-1 0,0 1 0,1 0 0,1 0 0,0 1-1,2-1 1,1 0 0,3 23 0,-2-31-67,0-1 1,1 0-1,0 1 1,1-1-1,0 0 1,1-1-1,1 1 1,-1-1-1,2 0 1,0-1-1,0 1 1,1-1-1,0-1 1,16 16-1,-4-8-184,-6-5-429,0 0-1,1-2 1,27 17 0,-38-25 408,1 0 0,0 0 0,0 0 0,-1-1-1,1 1 1,0-1 0,0 0 0,1-1 0,-1 1-1,0-1 1,0 0 0,0 0 0,0-1 0,0 0-1,0 1 1,0-2 0,0 1 0,6-3 0,-6 1-368,0 0 0,0 0 0,0-1 1,-1 0-1,1 0 0,-1 0 1,0 0-1,0-1 0,-1 0 1,1 0-1,-1 0 0,0 0 1,0 0-1,3-10 0,-2 5-189,0-1 0,0 1 0,-1-1 0,-1 0 1,0 0-1,1-18 0,-3-18-1047,0-16-274</inkml:trace>
</inkml:ink>
</file>

<file path=ppt/ink/ink19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43:47.272"/>
    </inkml:context>
    <inkml:brush xml:id="br0">
      <inkml:brushProperty name="width" value="0.05" units="cm"/>
      <inkml:brushProperty name="height" value="0.05" units="cm"/>
    </inkml:brush>
  </inkml:definitions>
  <inkml:trace contextRef="#ctx0" brushRef="#br0">1 83 800,'0'0'76,"11"-61"2180,-11 49 1673,-2 2 3515,31 78-486,6 13-2903,134 349-307,-160-411-3729,-9-17-46,1 0 0,-1 0 0,1 0-1,0 0 1,0 0 0,0 0-1,0 0 1,0-1 0,0 1 0,1 0-1,-1-1 1,0 1 0,1-1-1,0 1 1,-1-1 0,1 1 0,0-1-1,2 1 1,-3-2 2,0 0 1,0 0-1,0-1 0,0 1 0,0 0 1,0-1-1,0 1 0,-1-1 0,1 1 1,0-1-1,0 1 0,-1-1 0,1 0 1,0 1-1,-1-1 0,1 0 0,0 0 1,-1 1-1,1-1 0,-1 0 0,1 0 1,-1 0-1,0 0 0,1 0 0,-1 0 1,1-1-1,2-9-107,0 1-1,0-1 1,-1 0 0,-1 0 0,1-15 0,-1-18-361,1 1 0,2-1 0,2 1 0,16-58-1,-15 76-804,2 0 0,18-34 0,-22 50 390,0 0-1,1 1 1,0 0 0,0 0 0,1 1 0,0 0 0,1 0 0,0 0 0,0 1 0,0 0 0,17-9 0,-8 7-371,0 1 0,0 0 1,0 2-1,0 0 1,30-5-1,-8 8 135</inkml:trace>
</inkml:ink>
</file>

<file path=ppt/ink/ink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1:59:45.680"/>
    </inkml:context>
    <inkml:brush xml:id="br0">
      <inkml:brushProperty name="width" value="0.05" units="cm"/>
      <inkml:brushProperty name="height" value="0.05" units="cm"/>
    </inkml:brush>
  </inkml:definitions>
  <inkml:trace contextRef="#ctx0" brushRef="#br0">340 83 288,'0'-71'2764,"-1"70"-2693,1 1 0,0-1 0,0 1 0,0-1 0,0 1 0,-1-1 0,1 1 0,0-1 0,-1 1 0,1-1 1,0 1-1,-1-1 0,1 1 0,0-1 0,-1 1 0,1 0 0,-1-1 0,1 1 0,-1 0 0,1-1 0,-1 1 0,1 0 0,-1 0 0,1-1 0,-1 1 0,1 0 0,-1 0 0,0 0 0,1 0 0,-1 0 0,1 0 0,-1 0 0,1 0 0,-1 0 0,0 0 1,1 0-1,-1 0 0,1 0 0,-1 0 0,1 1 0,-1-1 0,0 0 0,-29 13 2071,9 6-897,0 1-1,2 1 1,0 1-1,-25 37 1,-52 99 1165,93-153-2340,-7 13 24,1 0 1,0 1 0,1 0 0,1 0-1,1 0 1,1 1 0,-6 39-1,10-54-210,1 1-1,0-1 0,0 0 0,0 1 1,1-1-1,0 1 0,0-1 0,0 0 1,1 1-1,-1-1 0,1 0 0,1 0 1,-1 0-1,1 0 0,-1-1 0,1 1 1,1-1-1,-1 1 0,1-1 0,-1 0 1,1-1-1,0 1 0,1 0 0,-1-1 0,1 0 1,-1 0-1,1-1 0,0 1 0,0-1 1,0 0-1,0 0 0,0-1 0,8 2 1,-4-1-298,0-1 1,0-1 0,0 1-1,0-1 1,1-1 0,-1 0-1,0 0 1,0-1 0,0 0-1,9-3 1,86-37-2744,-94 38 2857,20-11-70,0-2-1,-1-1 1,-1-1 0,-1-1-1,0-2 1,-2 0 0,0-2 0,-2-1-1,21-28 1,-34 38 1083,0-1 1,-1 0-1,0 0 1,10-33-1,-19 49-645,0 0 1,0 0-1,0 0 1,0 0-1,-1 0 1,1 0-1,0 1 1,0-1-1,0 0 1,0 0-1,0 0 1,0-1-1,-1 1 1,1 0-1,0 0 1,0 0-1,0 0 1,0 0-1,0 0 1,-1 0-1,1 0 1,0 0-1,0 0 1,0 0-1,0 0 0,0 0 1,0 0-1,0-1 1,-1 1-1,1 0 1,0 0-1,0 0 1,0 0-1,0 0 1,0 0-1,0 0 1,0-1-1,0 1 1,0 0-1,0 0 1,0 0-1,0 0 1,0 0-1,0-1 1,0 1-1,0 0 1,0 0-1,0 0 1,0 0-1,0 0 1,0-1-1,0 1 1,0 0-1,0 0 1,0 0-1,0 0 0,0 0 1,0 0-1,0-1 1,0 1-1,-9 8 2185,-48 80 4300,43-63-5646,1-1 0,1 2-1,-14 45 1,23-62-799,1-1 0,1 1 0,0 0-1,0 0 1,0 14 0,1-21-107,0 0 0,0-1 0,1 1 0,-1 0 0,0 0 0,0-1 0,1 1 0,-1 0 0,1-1 0,0 1 0,-1-1 0,1 1 0,0-1 0,0 1 0,0-1 0,0 1 0,0-1 0,0 0 0,1 0 0,-1 1 0,0-1 0,0 0 0,1 0 0,-1 0 0,1-1 0,-1 1 0,1 0 0,0 0 0,-1-1 0,1 1 0,-1-1 0,4 1 0,6 0-270,0 0 0,0-1 0,0 0 0,0 0 0,0-2 0,0 1 0,0-1 0,0-1 0,0 0 0,-1 0 0,0-1 0,18-9 0,-7-1-278,-1 0 0,0-1 0,-2-1 0,29-30 0,-31 29 366,0-1-1,-2 0 1,0-1-1,17-31 0,-25 38 290,0 0 0,-1 0-1,0-1 1,-1 1-1,-1-1 1,0 0 0,0 0-1,-2-1 1,1-15-1,-1 27-29,-1 0 0,-1 0 1,1 0-1,0-1 0,0 1 0,-1 0 0,1 0 0,-1 0 0,1 0 0,-1 0 0,0 0 0,0 0 0,0 0 0,0 0 0,-1 0 0,1 0 0,0 1 0,-1-1 1,1 0-1,-1 1 0,-3-3 0,2 2-28,0 1 1,-1-1-1,1 1 1,-1 0-1,1 0 1,-1 0-1,0 0 0,1 1 1,-1-1-1,0 1 1,1 0-1,-5 0 1,-6 2-40,0 0 0,0 1 0,0 0 1,1 1-1,-1 1 0,-14 7 0,22-10-112,-65 36-1584,68-36 1223,0-1 0,0 1 0,0 0 1,0 0-1,1 1 0,-1-1 0,0 0 1,1 1-1,0 0 0,0-1 1,0 1-1,0 0 0,0 0 0,0 0 1,1 0-1,-1 0 0,1 1 0,-2 5 1,20-6-5201</inkml:trace>
</inkml:ink>
</file>

<file path=ppt/ink/ink19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43:47.622"/>
    </inkml:context>
    <inkml:brush xml:id="br0">
      <inkml:brushProperty name="width" value="0.05" units="cm"/>
      <inkml:brushProperty name="height" value="0.05" units="cm"/>
    </inkml:brush>
  </inkml:definitions>
  <inkml:trace contextRef="#ctx0" brushRef="#br0">1 184 576,'19'0'5139,"-19"3"-3149,0 4-1240,3 106 9368,-2-91-8950,2 0 0,1 0 0,0 0 1,2-1-1,13 36 0,-13-42-961,0-1 1,1 0-1,1-1 0,0 0 0,0 0 0,2 0 0,-1-1 0,2-1 0,18 18 1,-22-25-233,-1 1 0,0-1 1,1-1-1,0 1 0,0-1 1,0 0-1,0-1 0,1 0 1,-1 0-1,1 0 0,-1-1 1,1 0-1,-1-1 0,1 0 1,0 0-1,-1 0 0,1-1 1,-1 0-1,1-1 0,-1 1 1,12-5-1,-10 2-61,0 0 1,1-1-1,-2 0 0,1 0 1,-1-1-1,1 0 0,-2 0 1,1-1-1,-1 0 0,0 0 1,11-16-1,4-9 6,31-61 0,-33 56 49,-11 19 31,-1-1 0,0 0 1,-1 0-1,-2 0 0,0-1 0,4-28 1,-4-5 55,-2-61 1,-3 110-47,1 1 1,-2 0 0,1 0 0,0 0-1,-1-1 1,1 1 0,-1 0 0,0 0-1,0 0 1,0 0 0,0 0 0,-1 0-1,1 0 1,-1 1 0,-3-6 0,3 7-67,0-1 0,0 1 1,0-1-1,1 1 0,-1 0 0,0 0 1,-1 0-1,1 0 0,0 1 1,0-1-1,0 0 0,0 1 0,-1 0 1,1-1-1,0 1 0,0 0 1,-4 0-1,-2 1-426,1 1 0,-1 0-1,1 0 1,-1 0 0,1 1 0,0 0 0,0 0 0,0 1 0,1 0-1,-1 0 1,-9 9 0,-2 4-1970,1 0 0,-19 26 0,22-25 868,-31 27-2767</inkml:trace>
</inkml:ink>
</file>

<file path=ppt/ink/ink19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43:48.237"/>
    </inkml:context>
    <inkml:brush xml:id="br0">
      <inkml:brushProperty name="width" value="0.05" units="cm"/>
      <inkml:brushProperty name="height" value="0.05" units="cm"/>
    </inkml:brush>
  </inkml:definitions>
  <inkml:trace contextRef="#ctx0" brushRef="#br0">488 2026 656,'-2'0'41,"-12"0"206,0-1-1,0 2 1,0 0-1,0 0 1,0 1-1,0 1 1,1 1-1,-25 9 1,-147 60 3000,173-68-2818,0-1 1,0-1 0,0 0-1,0-1 1,-18 1-1,-31-1 21717,74 0-21834,0-1 1,1 0-1,-1-1 0,1-1 1,26-4-1,-33 4-305,26-5-7,-2-2 0,50-17 0,-17 4 0,756-241 0,-16-46 0,820-485 0,-1447 697 0,467-258 0,-449 252 0,14-10 0,-181 96 0,53-22 0,-81 38-19,0 0 0,1 0 0,-1 0 0,0 0 0,1 0 0,-1 0 0,0 0 1,1 0-1,-1 0 0,0 0 0,1 0 0,-1 0 0,0 0 0,1 1 0,-1-1 0,0 0 0,1 0 0,-1 0 0,0 1 0,1-1 0,-1 0 0,0 0 0,0 1 1,1-1-1,-1 0 0,0 0 0,0 1 0,0-1 0,0 0 0,1 1 0,-1-1 0,0 0 0,0 1 0,0-1 0,0 0 0,0 1 0,0-1 0,0 0 0,0 1 1,0-1-1,0 0 0,0 1 0,0-1 0,0 1 0,0-1 0,0 0 0,0 1 0,0-1 0,-1 0 0,1 0 0,0 1 0,0-1 0,0 0 0,-1 1 0,1-1 1,-9 26-2716,4-19 1259,-1 0 0,0 0 0,-1 0 0,1-1 0,-15 10 0,12-9 37,1 0 1,-1 1-1,1 0 0,-9 12 0,-7 10-2612,-42 40-1,50-53 3268,-29 26-1090</inkml:trace>
</inkml:ink>
</file>

<file path=ppt/ink/ink19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43:48.805"/>
    </inkml:context>
    <inkml:brush xml:id="br0">
      <inkml:brushProperty name="width" value="0.05" units="cm"/>
      <inkml:brushProperty name="height" value="0.05" units="cm"/>
    </inkml:brush>
  </inkml:definitions>
  <inkml:trace contextRef="#ctx0" brushRef="#br0">480 1 272,'-24'0'322,"-1"1"0,-41 8 0,-29 0-23,53-6-41,-43 9 1,55-8 777,1-1 0,-54 0 8020,103 1-5652,38 35 1180,-33-25-3705,0 0 0,-1 2 0,-1 0 0,0 2 0,-1 1 0,-1 0 0,24 30 0,-8-4 188,-2 2 1,49 84-1,-70-101-962,0 0-1,-2 1 1,-1 0 0,-1 1 0,-2 0 0,-1 0 0,-2 1 0,-1 0 0,-2 0-1,-1 0 1,-1 0 0,-6 35 0,6-63-105,-1-1 0,0 0 0,0 1 0,0-1 0,-1 0 0,1 0 0,-1 0 0,0 0 0,0 0 0,-1 0 0,1-1 0,-1 1 0,0-1 0,-5 5 0,7-6 0,-1-1 0,1 0 0,-1 1 0,0-1 0,0 0 0,0 0 0,0-1 0,0 1 0,0 0 0,0-1 0,0 1 0,0-1 0,0 1 0,0-1 0,0 0 0,0 0 0,0 0 0,-1 0 0,1 0 0,0-1 0,0 1 0,0 0 0,0-1 0,0 0 0,0 0 0,0 1 0,0-1 0,0 0 0,1 0 0,-1-1 0,0 1 0,0 0 0,-1-3 0,-2 0 0,1 0 0,-1-1 0,1 1 0,0-1 0,0 0 0,1-1 0,0 1 0,0 0 0,0-1 0,0 0 0,1 0 0,-3-10 0,3 4 0,0 1 0,0-1 0,1 1 0,1-1 0,0 0 0,3-17 0,1 6 0,0 0 0,2 0 0,1 0 0,1 1 0,1 0 0,16-29 0,4-2 0,3 2 0,2 2 0,2 1 0,2 1 0,51-47 0,-59 62-548,-26 27 132,0 0-1,0 0 1,1 0 0,0 0-1,0 1 1,0 0-1,10-6 1,-15 10 195,1 0 0,-1 0-1,1 0 1,-1 0 0,1 0 0,-1 0 0,0 0-1,1 0 1,-1 0 0,1 0 0,-1 1 0,1-1 0,-1 0-1,0 0 1,1 0 0,-1 1 0,0-1 0,1 0 0,-1 1-1,0-1 1,1 0 0,-1 0 0,0 1 0,1-1-1,-1 1 1,0-1 0,0 0 0,0 1 0,1-1 0,-1 1-1,0-1 1,0 0 0,0 1 0,0-1 0,0 1-1,0-1 1,0 1 0,0-1 0,0 1 0,0-1 0,0 0-1,0 1 1,0-1 0,0 1 0,0-1 0,0 1-1,0-1 1,-1 0 0,1 1 0,-4 25-4730,-12 6-660</inkml:trace>
</inkml:ink>
</file>

<file path=ppt/ink/ink19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43:49.352"/>
    </inkml:context>
    <inkml:brush xml:id="br0">
      <inkml:brushProperty name="width" value="0.05" units="cm"/>
      <inkml:brushProperty name="height" value="0.05" units="cm"/>
    </inkml:brush>
  </inkml:definitions>
  <inkml:trace contextRef="#ctx0" brushRef="#br0">20 33 688,'0'-2'64,"0"1"-1,0 0 1,0 0-1,0 0 1,0 0-1,0-1 1,0 1-1,0 0 1,0 0-1,-1 0 1,1 0-1,0 0 1,-1-1-1,1 1 1,-1 0-1,1 0 1,-1 0-1,0 0 1,1 0-1,-1 1 1,0-1-1,0 0 1,1 0-1,-1 0 1,0 1-1,0-1 1,0 0-1,0 1 1,-2-2-1,0 1 994,3 13 1877,0-2-2337,1 0-1,1 1 1,0-1-1,0 0 1,1 0-1,8 18 1,34 61 1937,-26-53-1686,43 80 1265,94 130 0,-45-108-2291,-109-135 96,3 5-601,1 0 0,1-1 0,-1 1 0,1-1-1,1-1 1,13 11 0,-65-17-10690,10-6 9436</inkml:trace>
</inkml:ink>
</file>

<file path=ppt/ink/ink19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43:49.769"/>
    </inkml:context>
    <inkml:brush xml:id="br0">
      <inkml:brushProperty name="width" value="0.05" units="cm"/>
      <inkml:brushProperty name="height" value="0.05" units="cm"/>
    </inkml:brush>
  </inkml:definitions>
  <inkml:trace contextRef="#ctx0" brushRef="#br0">67 628 976,'-63'0'3146,"63"0"-3089,-1 0 0,1-1-1,0 1 1,0 0 0,0 0 0,-1-1 0,1 1 0,0 0 0,0-1 0,0 1-1,-1 0 1,1-1 0,0 1 0,0-1 0,0 1 0,0 0 0,0-1 0,0 1-1,0 0 1,0-1 0,0 1 0,0-1 0,0 1 0,0 0 0,0-1-1,0 1 1,1 0 0,-1-1 0,0 1 0,0 0 0,0-1 0,0 1 0,1 0-1,-1-1 1,0 1 0,0 0 0,1-1 0,12-17 436,1 2 0,1-1 0,0 2 0,1 0 0,1 0 0,21-13-1,32-29-367,144-120-3103,-47 41-914,-22 32 1072,-143 102 2845,0 0 0,1 0-1,-1 1 1,1-1 0,-1 1 0,1 0-1,0 0 1,-1 0 0,1 0 0,0 0-1,0 0 1,0 1 0,-1 0 0,1-1 0,0 1-1,0 0 1,0 0 0,0 1 0,0-1-1,0 1 1,0-1 0,-1 1 0,1 0-1,0 0 1,0 0 0,-1 0 0,1 1 0,-1-1-1,1 1 1,-1-1 0,0 1 0,1 0-1,-1 0 1,4 4 0,2 6 407,1 0 1,-2 1 0,1-1-1,-2 1 1,9 23-1,-6-14 255,53 131 4586,27 56-118,-63-165-4846,-24-42-425,-1-1 1,0 1-1,1 0 0,-1-1 0,1 1 0,-1-1 0,1 0 0,0 1 0,0-1 0,-1 0 0,1 0 0,0 0 0,0 0 0,0-1 0,0 1 0,0 0 0,0-1 0,3 1 0,-4-1-41,0-1 0,0 1 0,-1 0 0,1-1 0,0 1 0,-1-1 1,1 1-1,0-1 0,-1 1 0,1-1 0,-1 1 0,1-1 0,-1 1 0,1-1 0,-1 0 0,1 1 0,-1-1 0,1 0 0,-1 1 0,0-1 0,0 0 0,1 0 0,-1 1 0,0-1 0,0 0 0,0 0 0,0 0 0,0-1 1,2-23-1792,-2 24 1716,0-13-765,-3-37-1869,-13 2 641</inkml:trace>
</inkml:ink>
</file>

<file path=ppt/ink/ink19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43:50.497"/>
    </inkml:context>
    <inkml:brush xml:id="br0">
      <inkml:brushProperty name="width" value="0.05" units="cm"/>
      <inkml:brushProperty name="height" value="0.05" units="cm"/>
    </inkml:brush>
  </inkml:definitions>
  <inkml:trace contextRef="#ctx0" brushRef="#br0">65 629 656,'-2'-3'133,"-1"0"-1,1 1 0,-1-1 1,1 1-1,-1 0 0,0-1 1,0 2-1,0-1 0,0 0 1,0 0-1,0 1 0,-1 0 1,1 0-1,0 0 0,-1 0 1,1 0-1,-1 1 0,1-1 1,-4 1-1,6 1-121,1 1-1,0-1 1,1 1 0,-1 0-1,0-1 1,0 1 0,1-1-1,-1 1 1,0-1 0,1 0-1,0 1 1,-1-1 0,1 1-1,0-1 1,0 0 0,0 0-1,0 1 1,1 0 0,12 3-46,0-1 1,0-1-1,1 0 0,-1-1 1,1-1-1,0 0 1,-1-1-1,22-3 1,6 2 32,-14 2 21,-9 0 17,-1-1 1,1 0-1,-1-1 0,1-1 0,-1-1 1,1 0-1,-1-2 0,0 0 1,23-10-1,-38 13-21,25-12 11,0-1 1,34-26-1,-55 36 9,-1 0 0,1-1 0,-1 0-1,0-1 1,0 1 0,-1-1 0,0 0 0,0 0 0,-1-1-1,1 0 1,-2 1 0,1-1 0,0-15 2983,-5 23-2908,-15 32 1527,9-15-880,0 0 0,-9 35-1,13-21-163,1 0 1,3 37-1,0-15-284,-1-34-253,1 0-1,1 0 1,0 0 0,2 0-1,7 27 1,-9-40-113,1 1-1,-1-1 1,1 0-1,0 0 1,0 0 0,1-1-1,-1 1 1,1-1 0,1 1-1,-1-2 1,1 1-1,0 0 1,0-1 0,0 0-1,0 0 1,1 0-1,0-1 1,0 0 0,8 4-1,-11-7-47,0 1-1,1-1 0,-1 0 0,1 0 0,-1 0 0,0 0 1,1-1-1,-1 1 0,0-1 0,0 0 0,1 0 1,-1 0-1,0-1 0,0 1 0,0-1 0,0 1 0,0-1 1,-1 0-1,1 0 0,0 0 0,-1-1 0,3-2 1,2-2-230,0 0 1,0-1-1,-1 0 0,0 0 1,0 0-1,5-13 1,11-35-407,-3-2 1,-2 0-1,-3-1 1,10-82-1,-19 107 775,-1 9 102,-1 2 488,1 1 1,12-37-1,-6 43 3366,-1 32-1377,4 57 794,-2-32-2184,6 49 0,-13-62-1091,1 1-1,1-1 1,2-1 0,1 1 0,14 31-1,-14-40-159,-7-15-72,-1 1 1,2 0-1,-1-1 0,0 1 1,1-1-1,0 0 0,0 0 0,6 6 1,-8-10 6,-1 1 0,1-1 0,0 0-1,0 0 1,-1 0 0,1 0 0,0 0 0,-1-1 0,1 1 0,0 0 0,-1 0 0,1 0 0,-1-1 0,1 1 0,0 0 0,-1-1 0,1 1-1,-1 0 1,1-1 0,0 1 0,-1-1 0,1 1 0,-1-1 0,0 1 0,1-1 0,-1 1 0,1-1 0,-1 1 0,0-1 0,1 0 0,-1 1-1,0-1 1,0 1 0,1-1 0,-1 0 0,0 1 0,0-1 0,0-1 0,9-28-1642,0-141-2784,-10 129 4569,2 0 1,2 1 0,2-1-1,2 1 1,17-61-1,-20 92 231,3-17 1255,3 29 1127,-3 5-2332,0 0 1,-1 0-1,0 0 1,0 1-1,0 0 1,-1 1-1,0-1 1,-1 1-1,0 0 1,4 14-1,-2-9-227,1 1 1,0-1-1,12 20 0,-2-10-122,26 32-241,-40-54 37,-1 1-1,1-1 1,0 0 0,0 1 0,-1-1-1,2-1 1,-1 1 0,0 0 0,0-1-1,0 1 1,1-1 0,-1 0 0,1 0-1,-1-1 1,1 1 0,4 0 0,-6-2-4,1 0 1,0 0-1,-1 0 1,1 0-1,-1-1 1,1 1-1,-1-1 1,0 1-1,0-1 1,1 0-1,-1 0 1,0 0-1,-1 0 1,1 0-1,0 0 1,-1-1-1,1 1 1,1-4 0,24-48-1830,11-87 159,-20 63 1748,-3 18 416,-13 45 116,1 0-1,1 0 1,0 0-1,1 0 1,1 0-1,0 1 0,1 0 1,16-25-1,-23 39-288,1-1 0,-1 1 0,0-1 0,1 1 0,-1-1 0,1 1 0,-1-1 0,1 1 0,-1 0 0,1-1 0,-1 1 0,1 0 0,-1-1 0,1 1-1,-1 0 1,1 0 0,-1-1 0,1 1 0,0 0 0,-1 0 0,1 0 0,0 0 0,-1 0 0,1 0 0,-1 0 0,1 0 0,0 0 0,-1 0 0,1 0 0,-1 0 0,1 0 0,0 1 0,-1-1 0,1 0-1,-1 0 1,1 1 0,-1-1 0,1 0 0,-1 1 0,1-1 0,-1 1 0,1-1 0,-1 0 0,1 1 0,-1-1 0,0 1 0,1-1 0,-1 1 0,0 0 0,0-1 0,1 1 0,-1-1 0,0 1 0,0-1-1,0 1 1,1 0 0,-1-1 0,0 1 0,0-1 0,0 2 0,12 52 1760,-10-39-1114,140 550 3576,-107-443-4201,98 228 0,-30-170-3323,-87-158 745,-16-22 2378,1 0-1,-1 0 1,0 0-1,0 0 1,1 0-1,-1 0 1,0 0-1,1 0 1,-1 0-1,0 0 1,0 0-1,1 0 1,-1 0-1,0 0 0,0 0 1,1 0-1,-1 0 1,0-1-1,0 1 1,1 0-1,-1 0 1,0 0-1,0-1 1,1 1-1,-1 0 1,0 0-1,0 0 1,0-1-1,0 1 0,1 0 1,-1 0-1,0-1 1,0 1-1,0 0 1,0-1-1,0 1 1,0 0-1,0 0 1,0-1-1,0 1 1,0-1-1,3-49-5180,-3 44 5169,0-44-2660</inkml:trace>
</inkml:ink>
</file>

<file path=ppt/ink/ink19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43:50.836"/>
    </inkml:context>
    <inkml:brush xml:id="br0">
      <inkml:brushProperty name="width" value="0.05" units="cm"/>
      <inkml:brushProperty name="height" value="0.05" units="cm"/>
    </inkml:brush>
  </inkml:definitions>
  <inkml:trace contextRef="#ctx0" brushRef="#br0">11 365 1713,'-5'-45'1061,"1"0"0,3 0 0,5-53 0,-4 91-929,1 0 0,0 0 0,1 0 0,0 1 0,0-1 0,0 1-1,1-1 1,0 1 0,0 0 0,0 0 0,1 0 0,0 1 0,0-1 0,7-6-1,-7 8-12,-1 1 0,1 0 0,0 1 0,0-1 0,0 1 0,1-1 0,-1 1 0,0 0 0,1 1 0,-1-1 0,1 1 0,0 0 0,0 0 0,-1 1 0,1-1 0,0 1 0,0 0 0,-1 0 0,1 1 0,8 1 0,-10-1-45,0 0-1,1 0 1,-1 1-1,0-1 1,0 1-1,-1-1 1,1 1-1,0 0 1,0 1-1,-1-1 1,1 0-1,-1 1 0,0-1 1,2 4-1,24 40 420,-24-38-375,4 8 84,-1 0 0,-1 0-1,0 1 1,-1 0 0,-1 0 0,-1 0 0,0 1 0,-2-1-1,0 1 1,0 0 0,-5 32 0,1-28 163,-1 0-1,-1-1 1,-1 1 0,-1-1 0,-1-1-1,0 0 1,-2 0 0,0 0 0,-13 18-1,20-35-353,0 1 0,0-1-1,-1 1 1,1-1 0,-1 0-1,1 0 1,-1-1 0,0 1-1,0-1 1,0 0 0,0 0-1,-1 0 1,1 0 0,0-1-1,-1 0 1,-8 2 0,9-3-247,0 0 1,1 0 0,-1 0-1,0 0 1,1 0 0,-1-1 0,1 0-1,-1 1 1,1-1 0,-1-1-1,1 1 1,-1 0 0,1-1-1,-5-3 1,5 3-83,0 0 1,0-1-1,1 0 0,-1 1 1,1-1-1,-1 0 0,1 0 1,0 0-1,0 0 0,1-1 1,-1 1-1,0-1 0,1 1 1,0-1-1,-1-3 0,0-5-608,0 0 0,1 0-1,0-18 1,1-31-1632</inkml:trace>
</inkml:ink>
</file>

<file path=ppt/ink/ink19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43:51.185"/>
    </inkml:context>
    <inkml:brush xml:id="br0">
      <inkml:brushProperty name="width" value="0.05" units="cm"/>
      <inkml:brushProperty name="height" value="0.05" units="cm"/>
    </inkml:brush>
  </inkml:definitions>
  <inkml:trace contextRef="#ctx0" brushRef="#br0">93 133 1281,'0'15'3804,"-1"-8"-3116,0-1 1,0 1-1,0-1 0,-1 0 0,-4 12 1,3-9 98,0-1 0,1 1 0,-1 0 0,0 13 0,1 139 7296,3-93-4782,-1-58-2904,1 1 0,0-1 0,1 0 1,0 0-1,1 0 0,0-1 0,6 15 0,-8-21-365,0 0 0,1 0 0,-1-1 0,0 1 0,1 0 0,0-1 0,-1 1 0,1-1 0,0 0 0,0 0 0,1 0 0,-1 0-1,0 0 1,1 0 0,-1 0 0,1-1 0,-1 1 0,1-1 0,0 0 0,-1 0 0,1 0 0,0 0 0,0 0 0,0-1 0,0 1-1,0-1 1,0 0 0,0 0 0,4 0 0,1-2-193,0 0 0,0 0 0,-1-1-1,1 0 1,-1 0 0,0-1 0,0 0-1,0 0 1,-1-1 0,1 0 0,-1 0 0,0 0-1,-1-1 1,1 0 0,8-11 0,1-7-409,0-1 1,-2 0-1,12-30 1,-11 24 504,0-4-63,-1-2 0,11-51-1,-14 45 170,-6 25 186,0 0 1,-2 0-1,0-1 1,-1-35 0,-1 40 53,0 12-242,0 0 0,0 1 0,0-1 0,0 0 0,0 0 0,0 0 0,-1 1 0,1-1 0,-1 0 0,1 1 0,-1-1 0,0 0 0,0 1 0,0-1 0,0 1 0,0-1 1,0 1-1,0-1 0,0 1 0,0 0 0,-1 0 0,1-1 0,0 1 0,-1 0 0,1 0 0,-1 0 0,1 1 0,-1-1 0,0 0 0,1 0 0,-1 1 0,0-1 0,0 1 0,1 0 0,-1-1 0,0 1 0,0 0 0,1 0 0,-1 0 0,0 0 0,0 1 0,-1-1 0,-8 2 14,0 0-1,1 0 1,0 1-1,0 0 1,-19 10-1,-7 4-1048,-45 33 0,8 0-4034,-5 4-5287,44-31 5579</inkml:trace>
</inkml:ink>
</file>

<file path=ppt/ink/ink19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48:02.717"/>
    </inkml:context>
    <inkml:brush xml:id="br0">
      <inkml:brushProperty name="width" value="0.05" units="cm"/>
      <inkml:brushProperty name="height" value="0.05" units="cm"/>
    </inkml:brush>
  </inkml:definitions>
  <inkml:trace contextRef="#ctx0" brushRef="#br0">40 45 560,'0'-2'-7,"0"1"0,0 0-1,0 0 1,0 0 0,0 0-1,0 0 1,0 0-1,-1 0 1,1 0 0,0 0-1,-1 0 1,1 0 0,-1 0-1,1 0 1,-1 0 0,0 0-1,1 0 1,-1 0 0,0 1-1,0-1 1,0-1 0,-7-7 2249,6-3 4591,-1 12-5758,2 0-991,1 0 1,-1 0-1,1-1 0,-1 1 1,1 0-1,-1 0 0,1 0 1,-1 0-1,1 0 0,-1 0 1,1 0-1,-1 0 1,1 0-1,0 0 0,-1 0 1,1 1-1,-1-1 0,1 0 1,-1 0-1,1 0 0,-1 1 1,1-1-1,-1 0 1,1 0-1,0 1 0,-1-1 1,1 0-1,0 1 0,-1-1 1,1 1-1,0-1 0,-1 0 1,1 1-1,0-1 1,0 1-1,0-1 0,-1 1 1,1-1-1,0 1 0,0-1 1,0 0-1,0 1 0,0-1 1,0 2-1,0 3 101,-1 4 169,1 1 0,0-1 0,1 0 0,0 1 0,0-1 0,1 0 0,0 0 0,1 0 0,6 13 0,1 5 381,0-1 1,8 45 0,-3-16-54,8 50 545,6 18 139,1-14-28,16 121 0,-10-46 327,-20-119-994,8 46 304,42 190 555,-36-183-681,16 128 0,12 136-849,-4 103 0,-48-406 0,-3 90 0,-4-92 0,12 107 0,17 123 0,11 74 0,-13 24 0,-6-39 0,-20 1911 0,-8-2072-296,8-204 111,0-1-1,0 1 1,1 0 0,-1 0 0,0-1 0,0 1 0,0 0-1,-1 0 1,1-1 0,0 1 0,0 0 0,0-1-1,0 1 1,-1 0 0,1 0 0,0-1 0,-1 1-1,1 0 1,-1-1 0,1 1 0,0-1 0,-1 1 0,1-1-1,-1 1 1,0-1 0,1 1 0,-1-1 0,1 1-1,-1-1 1,0 1 0,1-1 0,-2 0 0,0 0-406,1 0 1,-1 0-1,0 0 1,0 0 0,1-1-1,-1 1 1,0-1-1,1 1 1,-1-1 0,0 0-1,1 0 1,-1 1-1,-1-3 1,-32-25-7239,19 9 6680,-20-36-2909,0-17-952</inkml:trace>
</inkml:ink>
</file>

<file path=ppt/ink/ink19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48:50.957"/>
    </inkml:context>
    <inkml:brush xml:id="br0">
      <inkml:brushProperty name="width" value="0.05" units="cm"/>
      <inkml:brushProperty name="height" value="0.05" units="cm"/>
    </inkml:brush>
  </inkml:definitions>
  <inkml:trace contextRef="#ctx0" brushRef="#br0">93 915 160,'0'0'2086,"-7"0"-1928,7 0-139,-1 0 0,0 0 0,1 0 1,-1 0-1,0 0 0,1 0 0,-1-1 1,0 1-1,1 0 0,-1 0 0,0-1 1,1 1-1,-1 0 0,1-1 0,-1 1 1,1-1-1,-1 1 0,1-1 0,-1 1 0,1-1 1,-1 1-1,1-1 0,0 1 0,-1-1 1,1 1-1,0-1 0,-1 0 0,1 1 1,0-1-1,0 1 0,0-1 0,-1 0 1,1 1-1,0-1 0,0 0 0,0 1 0,0-1 1,0 0-1,0 1 0,1-2 0,-1 1 41,0 0-1,0-1 0,-1 1 0,1 0 0,0 0 0,0-1 0,-1 1 1,1 0-1,0 0 0,-1 0 0,1 0 0,-1 0 0,0 0 0,1-1 1,-1 1-1,0 0 0,0 1 0,1-1 0,-2-1 0,0 0 1329,-16 0-134,17-2-1213,0-1 0,0 0 1,0 0-1,1 1 1,-1-1-1,1 0 0,0 0 1,1 0-1,0-6 1,0-10 0,-1-128 1745,-8 129-1795,-4-5 16,6 2-5,2 5 13,1-1-1,0 0 1,1 0-1,2-31 0,4 17 1994,-4 32-1979,1 1 1,0-1-1,0 0 0,0 0 1,-1 0-1,1 1 0,0-1 1,0 0-1,0 1 0,0-1 1,0 0-1,0 1 0,0 0 0,1-1 1,-1 1-1,0 0 0,0-1 1,0 1-1,0 0 0,0 0 1,1 0-1,-1 0 0,0 0 1,2 0-1,2 0-8,1-1-1,0 0 1,-1 0 0,1-1 0,-1 0 0,1 0-1,7-4 1,29-8 60,184-18 713,-187 29-691,43 2-1,-51 1-69,1 0 0,57-10 0,164-22 95,-42 10-88,-6 1-18,-123 12-29,2 4 0,94 5 0,-60 2 0,370 10 84,1 0-98,-388-11-1,-34 1 6,0-2 0,105-15 0,-64-4 22,130-26 47,-136 30-8,-70 12-50,52-13-1,-29 4 8,0 3-1,58-3 1,51-8-43,-85 10 28,162 1 0,-173 8 52,134-20 0,-134 7-42,-38 8 0,-1 0 0,1 2 0,31 0 0,-44 3-5,0-1 1,0-1 0,24-6 0,-23 4-3,-1 1 1,0 1-1,29-2 1,225 5 35,-269 0-51,45 0-6,94 0 116,-140 1-69,0-1 0,1 0 0,-1 1 0,0-1 0,0 1 0,0 0 0,1-1 0,-1 1 0,0 0 0,0-1 0,0 1 0,0 0 0,0 0 0,0 0 0,-1 0 0,1 0 0,0 0 0,0 0 0,-1 0 0,1 0 0,-1 1 0,1-1 0,-1 0 0,1 0 0,-1 1 0,0-1 0,1 0 0,-1 0 0,0 1 0,0 0 0,5 58 823,-4-29-631,4-4-37,0 0-1,15 42 0,-11-43-86,-2-1 0,-1 1 0,5 45 0,36 428 409,29 53-113,-54-333-385,-9 339 0,-10-124-7,41 199-69,-29-434 100,2 85-8,-17-214 55,-2-13-100,13 109-1,-3-55 13,-6-71 6,7 45 1,14 132 23,-10-67-93,-9-66 39,-4-57 21,7 52 0,9 36-68,-12-76 30,2 0 0,14 47 0,-13-58 22,-2 0 1,4 42-1,-6-37-22,12 48 0,-7-45 53,-1-1 0,-2 2-1,1 47 1,4-16-85,-1 3 95,-9 14-116,0-83 0,-3 27 14,-48-23 154,47-4-42,0 0-8,0 0 0,0 0 1,0 0-1,0-1 0,-1 1 1,1-1-1,-1 0 0,1-1 0,-1 1 1,1-1-1,-1 1 0,-7-2 1,-3 2 50,1 1 0,0 0 0,-16 4 1,14-2-17,-1-1 1,0 0-1,-21 0 0,-61-3 47,-280-10 380,97-2 439,-131 7-353,224 8-248,-1131-3 2973,998 12-2894,-432-12 354,492 20-621,239-19 38,1 2 0,-1 1 0,-24 7 1,-25 3 602,48-11-481,17-3-174,1 0-1,0 1 1,-1 0-1,1 1 1,0-1-1,-8 4 1,-4 2 131,-1-1 1,0-1-1,0 0 1,-1-2-1,-35 3 0,-108-7 41,69-1 405,89 3-582,1-1 0,-1 1 0,1 0 0,-1 1 0,1-1 0,0 1 1,0 0-1,-1 0 0,-3 3 0,4-2 2,-1-1 0,1 1-1,-1-1 1,0 0 0,0-1 0,1 1 0,-1-1 0,0 0-1,-7 1 1,4-2 40,0 1-1,1 0 1,-1 0-1,1 0 1,-1 1 0,1 1-1,0-1 1,-8 4-1,12-4-82,0-1 1,0-1-1,-1 1 0,1 0 0,-1-1 1,1 0-1,-1 0 0,1 0 0,0 0 1,-1 0-1,-4-1 0,-5-1-158,3 2-2789,-18 0-21068,22 0 25387</inkml:trace>
</inkml:ink>
</file>

<file path=ppt/ink/ink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1:59:46.496"/>
    </inkml:context>
    <inkml:brush xml:id="br0">
      <inkml:brushProperty name="width" value="0.05" units="cm"/>
      <inkml:brushProperty name="height" value="0.05" units="cm"/>
    </inkml:brush>
  </inkml:definitions>
  <inkml:trace contextRef="#ctx0" brushRef="#br0">228 25 1281,'5'-6'4686,"-6"25"-2328,-14 34 295,-54 95 2016,16-39-3096,-16 25-715,65-127-855,0 0 0,1-1 1,-1 1-1,1 0 1,1 1-1,-3 8 0,5 9-2588,17-44 320,-3 0 1593,110-141-2021,-85 114 3455,58-54 1,-55 69 1087,-24 26 320,-17 6-2073,-1-1 0,1 0 0,-1 0 1,1 1-1,-1-1 0,1 0 0,-1 1 0,1-1 0,-1 0 0,0 1 0,1-1 0,-1 1 0,0-1 0,1 1 0,-1-1 0,0 1 0,0-1 1,1 1-1,-1-1 0,0 1 0,0-1 0,0 1 0,0-1 0,0 1 0,0 0 0,0-1 0,0 1 0,0-1 0,0 1 0,0 0 0,0 124 7020,0 59-5048,0-179-2103,0 0 0,0 0 0,0-1 0,1 1 0,-1 0 1,1-1-1,0 1 0,1 0 0,-1-1 0,1 0 0,0 1 0,0-1 0,0 0 0,1 0 0,-1 0 0,1 0 1,0 0-1,0-1 0,0 1 0,1-1 0,-1 0 0,7 5 0,-3-5-189,0 0-1,1 0 1,-1 0-1,0-1 1,1 0 0,0-1-1,-1 0 1,1 0-1,0 0 1,0-1-1,-1 0 1,16-3 0,-6 1-60,1-2 0,-1-1 1,0 0-1,-1-1 0,1 0 0,-1-1 1,0-1-1,-1-1 0,0 0 1,27-23-1,-18 11 260,0-1-1,-2-1 1,0-1 0,-2-1-1,19-31 1,-29 39 196,-1-1 0,-1 0 0,-1 0 0,-1-1 0,0 0 0,-1 0 0,-1-1 0,-1 1-1,-1-1 1,0-39 0,-2 58-115,0 0 0,0 0-1,0 0 1,0 0 0,0 0-1,0 0 1,0 0 0,-1 0 0,1 0-1,0 0 1,-1 0 0,1 0-1,0 0 1,-1 0 0,1 1-1,-1-1 1,1 0 0,-1 0-1,0 0 1,1 1 0,-1-1-1,0 0 1,0 1 0,1-1 0,-1 0-1,0 1 1,0-1 0,-1 0-1,-1 1 42,1-1 0,0 1 0,-1 0 0,1 0-1,0 0 1,-1 0 0,1 0 0,0 0 0,-1 1-1,1-1 1,0 1 0,-3 1 0,-5 1 268,1 1 0,-1 1 0,1 0 0,0 0 0,-11 10 0,-35 36 1055,2 2-1,-89 117 1,99-115-1325,34-45-288,1-1 1,0 1-1,1 1 1,0 0-1,1 0 1,0 0-1,0 1 1,1 0-1,1 0 0,0 0 1,1 0-1,0 1 1,-2 19-1,5-30 43,0-1 1,0 1-1,0-1 1,1 1-1,-1-1 0,0 1 1,0-1-1,1 0 0,-1 1 1,1-1-1,-1 1 0,1-1 1,0 0-1,0 1 0,0-1 1,-1 0-1,1 0 0,0 0 1,0 0-1,0 0 1,1 0-1,-1 0 0,2 1 1,0 0-250,0-1 0,0 0 1,0 0-1,0 0 0,0-1 0,0 1 1,0-1-1,1 1 0,-1-1 1,6-1-1,3 0-854,0-1 0,0-1 0,0 0 1,-1 0-1,17-8 0,100-53-5401,-86 40 5169,38-31 0,-57 38 1140,56-42-728,80-77-1,-58 45 768,-64 60 403,-2-1 1,34-40-1,-48 50 314,-18 20-203,0 0 1,0 0 0,-1-1 0,1 0 0,-1 1 0,0-1-1,1 0 1,-1 0 0,-1 0 0,1 0 0,0-1 0,-1 1-1,1 0 1,-1-1 0,1-5 0,-12 10 4423,-1 6-3401,0 0 0,1 1-1,0 0 1,0 0 0,1 1-1,0 1 1,-8 10 0,-55 81 4162,59-81-4541,-10 13 224,2 1-1,-31 67 0,48-91-1058,0 0 0,1 0 0,0 1 1,0-1-1,1 1 0,1-1 0,0 1 0,0 0 0,1-1 0,0 1 0,1 0 1,0 0-1,1-1 0,0 1 0,7 18 0,-7-24-88,0-1 0,1 0 0,-1 0 0,1-1 1,0 1-1,0-1 0,0 1 0,1-1 0,-1 0 0,1 0 0,0 0 0,0-1 0,0 1 0,0-1 0,0 0 0,1 0 1,-1-1-1,1 1 0,-1-1 0,1 0 0,-1 0 0,1 0 0,0-1 0,-1 0 0,1 0 0,0 0 0,8-1 1,-3 0-244,1-1 1,0 0 0,0 0 0,-1-1 0,1 0-1,-1-1 1,0 0 0,0-1 0,0 0 0,-1 0-1,14-11 1,-8 2-863,-1 0 0,1-1 1,-2-1-1,0 0 0,-2-1 0,1 0 0,15-35 1,0-9-4092,19-69 1,-36 101 4214,8-36-2264</inkml:trace>
</inkml:ink>
</file>

<file path=ppt/ink/ink19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53:40.620"/>
    </inkml:context>
    <inkml:brush xml:id="br0">
      <inkml:brushProperty name="width" value="0.05" units="cm"/>
      <inkml:brushProperty name="height" value="0.05" units="cm"/>
    </inkml:brush>
  </inkml:definitions>
  <inkml:trace contextRef="#ctx0" brushRef="#br0">1 1694 64,'0'0'302,"0"15"549,0-3-215,1-19-427,8-44-235,-3 40 43,1 0 0,1 0 1,-1 1-1,2 0 0,0 1 1,0 0-1,0 0 0,1 1 1,21-13-1,-18 12-2,0 0 0,-1-1 1,15-16-1,36-28 23,-51 45-33,0 0 0,-1-1-1,14-17 1,18-16 5,30-30 5,-50 48-6,34-29-1,47-50 8,8-3-27,-1-2 3,-85 86 11,-1 2-3,39-42 0,58-65 0,-44 34 8,111-122-11,-161 185 25,-21 21-28,1 1-1,0 0 1,1 0-1,11-8 1,-16 14 3,0 0 0,-1-1 0,1 1 1,-1-1-1,1 0 0,-1 0 0,4-7 0,18-18 20,3 4-22,10-6 21,23-53-67,-36 54 6,-25 30 43,1-1 0,0 1 0,-1-1 0,1 1 0,-1 0 0,1-1-1,-1 1 1,1 0 0,0-1 0,-1 1 0,1 0 0,0 0 0,-1 0 0,1-1 0,0 1 0,-1 0 0,1 0 0,0 0-1,0 0 1,-1 0 0,1 0 0,0 0 0,-1 1 0,1-1 0,0 0 0,0 0 2,-1 1 0,0-1 1,0 0-1,1 0 0,-1 0 0,0 0 1,0 0-1,1 0 0,-1 0 1,0 0-1,0 0 0,1 1 0,-1-1 1,0 0-1,1 0 0,-1-1 0,0 1 1,0 0-1,1 0 0,-1 0 0,0 0 1,1 0-1,-1 0 0,0 0 1,0 0-1,1 0 0,-1-1 0,0 1 1,0 0-1,1 0 0,-1 0 0,0-1 1,0 1-1,0 0 0,1 0 0,-1 0 1,0-1-1,0 1 0,0 0 1,0 0-1,0-1 0,0 1 0,1 0 1,-1-1-1,0 1 0,0 0 0,0 0 1,0-1-1,0 1 0,0 0 0,0-1 1,0 1-1,-1 2-1,0 0 1,1 0-1,-1 1 1,0-1-1,0 0 0,0 0 1,-1 0-1,1 0 1,0 0-1,-1 0 0,0-1 1,1 1-1,-1 0 1,0-1-1,0 1 0,-3 1 1,-14 15-11,-82 89 21,30-35 6,-13 26-2,77-89-18,0 1 1,1 0 0,0 0-1,1 0 1,0 1 0,1 0-1,-4 15 1,6-22 2,1 1 0,-1-1-1,0 0 1,0 0 0,-1 0 0,1 0-1,-4 4 1,-11 19-5,11-18 7,0 1 1,0-2-1,-1 1 0,0-1 0,-1 0 1,0 0-1,-13 9 0,-30 34 5,23-15-6,-117 167 3,125-165 0,17-30-3,-1-1 0,1 1 0,-2-1 0,1-1 0,-1 1-1,-7 7 1,-17 21 4,-6 6 6,1 0 14,10-9-22,-7 10-13,26-34 6,-1 0 0,1 0 1,-1-1-1,0 0 0,-10 9 0,5-6 4,0 1-1,1 0 0,-10 14 1,10-13 1,1-1 0,-1 0 1,-13 11-1,8-7 5,1 1 0,1 1-1,0 0 1,1 0 0,-10 23 0,7-15-5,6-4-13,8-19 13,1-1 0,0 0 0,-1 0 0,1 0 1,-1 0-1,1 0 0,-1 0 0,1 0 0,-1 0 0,0 0 0,0 0 0,1 0 1,-1 0-1,0 0 0,0 0 0,0-1 0,0 1 0,0 0 0,0-1 0,0 1 0,0 0 1,-2 0-1,-2 2-1,0 1-1,0 0 1,0 0 0,1 1 0,-8 9 0,-9 8 8,7-11-9,10-8 0,0 0-1,0 0 1,0 0-1,1 1 1,-1 0-1,-4 7 1,6-8 2,-1 0 1,1-1-1,-1 1 0,1 0 1,-1-1-1,0 0 0,0 0 1,0 0-1,0 0 1,-6 3-1,-22 16-1,-7 6 11,36-25-11,-1-1 0,0 1 0,0-1 0,0 0 0,0 0 0,0 0 0,0 0 0,0 0 0,0-1 0,-4 1 0,-32 9 3,37-9-1,1-1-1,0 1 0,0 0 1,0-1-1,0 1 0,0 0 1,0 0-1,0 0 0,0 0 1,0 0-1,0 0 0,0 0 1,0 0-1,1 0 1,-1 0-1,1 1 0,-1-1 1,1 0-1,-1 0 0,1 1 1,-1-1-1,1 0 0,0 1 1,0-1-1,0 2 0,0-2 1,0 0-1,-1-1 0,1 1 0,0-1 1,0 1-1,0-1 0,-1 1 1,1-1-1,0 0 0,0 1 0,-1-1 1,1 1-1,-1-1 0,1 1 0,0-1 1,-1 0-1,1 1 0,-1-1 1,1 0-1,0 0 0,-1 1 0,1-1 1,-1 0-1,1 0 0,-1 1 0,1-1 1,-1 0-1,0 0 0,1 0 1,-1 0-1,1 0 0,-1 0 0,1 0 1,-1 0-1,1 0 0,-1 0 0,1 0 1,-1-1-1,-3 5-9,4-4 8,0 1 0,0-1 1,-1 1-1,1-1 1,0 1-1,0-1 1,-1 1-1,1-1 1,0 1-1,-1-1 1,1 0-1,-1 1 1,1-1-1,-1 0 0,1 1 1,-1-1-1,1 0 1,-1 0-1,1 0 1,-1 1-1,1-1 1,-1 0-1,1 0 1,-1 0-1,1 0 1,-2 0-1,-1 1 0,0-1 1,0 1-1,1 0 1,-1 0-1,0 0 0,0 1 1,1-1-1,-1 1 1,0-1-1,1 1 0,0 0 1,-1 0-1,1 0 1,0 0-1,0 0 0,0 0 1,0 1-1,0-1 0,1 1 1,-1-1-1,-1 6 1,-15 21 18,16-26 100,4-35-60,42-25-39,-2 5-11,-3 3 3,2 2-1,91-80 1,-17 18-3,152-150 11,-205 195-25,105-141 1,-93 111 18,-44 58-33,31-50 0,-4 13 10,-40 54 3,-1-2 0,17-26-1,31-41-11,-50 69-15,-12 17 6,1-2-46,0-1-1,0 1 1,1 0-1,-1 0 0,1 1 1,0-1-1,0 1 0,0 0 1,0 0-1,1 0 0,-1 0 1,1 1-1,5-3 1,0 3-343,-2-8-415</inkml:trace>
</inkml:ink>
</file>

<file path=ppt/ink/ink19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55:02.108"/>
    </inkml:context>
    <inkml:brush xml:id="br0">
      <inkml:brushProperty name="width" value="0.05" units="cm"/>
      <inkml:brushProperty name="height" value="0.05" units="cm"/>
    </inkml:brush>
  </inkml:definitions>
  <inkml:trace contextRef="#ctx0" brushRef="#br0">132 442 96,'0'0'107,"0"35"1707,0-149 3506,0-237-2903,0 349-2372,0-8-90,0 771 851,0-759-782,0 13 5,0 61-2,0-72 239,0-26-130,0-576 787,0 1109-440,0-509-90,0-17-279,0-378 142,-9 331-125,6 51-39,1-1 0,0 1 0,-1-20 0,3-8 86,0 28-149,0 26-44,0 20 53,-1 2-30,2 0 0,7 48 0,21 134 8,-27-115-54,-2-57 99,0-39 17,0-14 42,-13-298-227,6 68-115,7 235 210,0 457 236,1-493-332,0 19 75,0 1-1,-2 0 0,-4-31 0,-1 13 21,1 0 1,2 0-1,1-40 0,-10-62 104,12 137-94,0 0 0,0 0 0,0 0 0,0 0 0,0 0 0,0 0 0,0 0 0,0 0 0,0 0 0,0 0 0,0 0 0,0 0 0,0 0 0,-1 1 0,1-1 0,0 0-1,0 0 1,0 0 0,0 0 0,0 0 0,0 0 0,0 0 0,0 0 0,0 0 0,0 0 0,-1 0 0,1 0 0,0 0 0,0 0 0,0 0 0,0 0 0,0 0 0,0 0 0,0 0 0,0-1 0,0 1 0,0 0 0,-1 0 0,1 0 0,0 0 0,0 0 0,0 0 0,0 0 0,0 0 0,0 0 0,0 0 0,0 0 0,0 0-1,0 0 1,0 0 0,0-1 0,0 1 0,0 0 0,0 0 0,0 0 0,-4 11-24,4 543 88,0-552 27,2-43-232,-1-1 0,-9-75 0,6 100 112,-8-48-93,6 45 111,1-1-1,0-34 1,3-224-72,0 277 91,0 0-1,0 0 1,1 0 0,-1 0-1,1-1 1,0 1-1,0 0 1,-1 0-1,1 0 1,0 1 0,1-1-1,-1 0 1,0 0-1,3-2 1,-3 3-18,0-1 0,1 1 0,-1-1 0,0 0 0,0 0 0,0 1 0,0-1 0,-1 0 1,1 0-1,0 0 0,-1 0 0,1 0 0,-1 0 0,1-2 0,-3 40 18,-2-1 0,-1 1-1,-2-1 1,-11 36 0,11-43 24,-1 8-63,-4 52-1,8-47 48,-3 75 150,7-114-43,0-29-51,-1-17-70,0 22-6,1 0 0,0 0 0,2 0-1,7-34 1,-4 25 7,-1 0 0,-1 0 0,-2 0 0,-2-34 0,0 8-3,1 55-13,-2 14-93,1 0 106,0 0 0,1 0 0,2 22 0,0 3 18,-2-25-4,0-5-14,0-1 1,0 1 0,0 0 0,-1-1-1,0 1 1,0-1 0,-1 1 0,0-1-1,0 0 1,0 1 0,-5 8 0,1 2 12,2 0 1,0 0 0,1 1-1,1 0 1,0-1 0,2 24-1,0-40 17,0-11 85,0-2-126,0 1 0,1-1 0,0 1 0,1-1 0,0 1 0,1-1 0,5-12 0,39-106-50,-35 80 81,-11 44-12,0-1 0,0 1 0,0-1 0,1 1-1,0 0 1,1 0 0,3-7 0,-1-3-87,-5 15 71,0-1 0,0 1 0,0-1 0,1 1 0,-1-1-1,1 1 1,-1-1 0,1 1 0,-1-1 0,1 1 0,0 0 0,0-1-1,0 1 1,0 0 0,0 0 0,0-1 0,0 1 0,2-1 0,-2 66 5,8-35 69,-7-24-48,0 1 1,-1 0-1,1 0 0,-1 0 1,0 10-1,19 222 94,-19-194-85,15 81 0,-13-36-128,-3-54 141,-1-31 66,1-12 78,0-172-165,0 178-27,1 5-81,0 1 81,-1-1-1,1 1 1,-1 0-1,0-1 1,0 1-1,0 0 1,-2 6-1,1 7 20,1 194 32,0-294-993,0 81 681,-58 2-4015,58 32 965,0-9 1828</inkml:trace>
</inkml:ink>
</file>

<file path=ppt/ink/ink19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56:27.244"/>
    </inkml:context>
    <inkml:brush xml:id="br0">
      <inkml:brushProperty name="width" value="0.05" units="cm"/>
      <inkml:brushProperty name="height" value="0.05" units="cm"/>
    </inkml:brush>
  </inkml:definitions>
  <inkml:trace contextRef="#ctx0" brushRef="#br0">0 119 240,'0'0'246,"0"46"2859,0 45-680,1-89-2397,0 0 0,-1 0 0,1 0 0,0 0-1,0 0 1,0 0 0,0-1 0,0 1 0,0-1 0,0 1 0,1 0-1,-1-1 1,1 0 0,-1 1 0,1-1 0,-1 0 0,1 0 0,0 0-1,0 0 1,-1 0 0,1 0 0,0 0 0,0-1 0,0 1 0,4 0 0,2 1 93,1 0 0,0 0 1,0 0-1,13-1 0,-14 0-54,0-1 0,0 1-1,0 1 1,0 0 0,-1 0 0,1 0-1,-1 1 1,1 0 0,-1 0-1,10 7 1,40 3 491,-48-11-472,1 0 0,-1-1 0,1 0 0,-1-1 0,1 0 1,15-2-1,17 0 164,352 2 577,-165 20-429,211-20 66,459 0-459,-644-17 218,-102 4-115,10 4-49,193-16 42,237 11-57,-376 16 40,-175-1-79,2 0 7,1-2 0,72-11-1,25-8 109,-69 11-26,31-10 46,-69 11-46,70-6 0,263-9 215,-218 22-283,-116 4-46,0-2 0,0-2 0,0-1 0,45-9 0,-44 5 43,0 1-1,57 0 1,1 0 40,-5-5 85,363-26 629,-416 36-743,356-5 205,-1-33-130,-107 7 75,-222 24 69,0 2 0,98 6-1,-53 1 81,518-2 1324,-605-1-1633,0-1 0,32-7 0,-33 5-5,0 1-1,32-2 1,752 5-65,-792 1 49,-1 0 0,1 0-1,-1 1 1,1 0-1,11 5 1,31 5 46,3-3-73,13 0-22,93 3 86,-139-11-56,0 2 0,-1 0 0,1 2 0,33 11 0,-36-13 23,0 0 0,0-1 0,0-1 1,0-1-1,29-3 0,5 1-26,1198 2-90,-1248 0 130,36 0-1966,-25 0 1557,9-2-2986,-22 1 3221,0 1 0,0-1 0,-1 1 0,1-1 0,0 0 0,-1 1 0,1-1 0,-1 0 0,1 0 0,-1 0 0,0 1 0,1-1 0,-1 0 0,0 0 0,1 0 0,-1 0 0,0 0 0,0 0 0,0 0 0,0 0 0,0 0 0,0 1 0,0-1 0,0-2 0,0 3 54,0-1 1,-1 1-1,1-1 1,0 0-1,-1 1 0,1-1 1,0 1-1,-1-1 1,1 1-1,-1-1 1,1 1-1,0 0 0,-1-1 1,1 1-1,-1-1 1,0 1-1,1 0 1,-1-1-1,1 1 1,-1 0-1,1 0 0,-1-1 1,0 1-1,1 0 1,-1 0-1,0 0 1,1 0-1,-1 0 1,1 0-1,-1 0 0,0 0 1,1 0-1,-1 0 1,0 0-1,1 0 1,-1 1-1,0-1 1,0 1-1,-5-1-278,-13 0-914</inkml:trace>
</inkml:ink>
</file>

<file path=ppt/ink/ink19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48:07.514"/>
    </inkml:context>
    <inkml:brush xml:id="br0">
      <inkml:brushProperty name="width" value="0.05" units="cm"/>
      <inkml:brushProperty name="height" value="0.05" units="cm"/>
    </inkml:brush>
  </inkml:definitions>
  <inkml:trace contextRef="#ctx0" brushRef="#br0">191 11 80,'0'0'66,"-1"-1"-1,1 0 1,0 1-1,-1-1 1,1 0 0,-1 1-1,1-1 1,-1 1-1,0-1 1,1 1-1,-1-1 1,0 1 0,1-1-1,-1 1 1,0-1-1,1 1 1,-1 0-1,0 0 1,0-1 0,1 1-1,-1 0 1,0 0-1,0 0 1,1 0 0,-1 0-1,0 0 1,0 0-1,0 0 1,1 0-1,-1 0 1,0 0 0,0 1-1,1-1 1,-1 0-1,-1 1 1,-6-1 1265,6 0-898,-51 0 7061,47 0-7543,0 0 0,0 0 1,0 0-1,0 1 0,0 0 1,0 0-1,0 1 0,1-1 0,-1 1 1,0 1-1,-9 4 0,15-6 46,-1-1 0,1 0 0,-1 1 0,1-1 0,-1 0 0,1 1 0,-1-1 0,1 0 0,-1 1 0,1-1 0,-1 0-1,0 0 1,1 0 0,-1 0 0,1 1 0,-1-1 0,1 0 0,-1 0 0,0 0 0,1 0 0,-1 0 0,1-1 0,-1 1 0,0 0-1,0 0 5,1 0-1,0 0 1,0 0-1,-1 0 1,1 0-1,0 0 1,0-1-1,0 1 1,-1 0-1,1 0 0,0 0 1,0 0-1,-1 1 1,1-1-1,0 0 1,0 0-1,-1 0 1,1 0-1,0 0 1,0 0-1,0 0 0,-1 0 1,1 0-1,0 1 1,0-1-1,0 0 1,-1 0-1,1 0 1,0 0-1,0 1 0,0-1 1,0 0-1,-1 0 1,1 0-1,0 1 1,0-1-1,0 0 1,0 0-1,0 0 1,0 1-1,0-1 0,0 0 1,0 0-1,0 1 1,1 4 4647,235 3-2869,-232-8-1763,1 1 1,-1-1-1,0 1 0,0 0 0,0 0 0,0 0 0,0 1 0,6 2 0,-6-2 15,0 0 0,0 0-1,1 0 1,-1-1 0,1 0 0,-1 0-1,1 0 1,7 0 0,30-1 269,65 10 0,90 9 178,-122-13-388,-41 0-33,0-1 0,0-2-1,43-1 1,1238-2 111,-1131 12-141,-75-10 17,139-6 16,-137-18-116,-18 3 13,-11 9 61,112 0-1,50-2-52,-218 11 25,45-8 0,-44 5 25,48-2 1,-39 4-16,63-12-1,-64 8 11,66-4 0,-2 9-9,-12 0-35,94 10 0,-165-6 33,0 1-1,0 0 1,-1 1 0,1 1-1,25 14 1,-22-11 14,1 0-1,28 8 0,4 1-25,-38-13 5,0 0 1,1-1 0,26 5 0,136 25 63,-59-10-58,-69-13-28,68 7 0,18-8-38,244 30-315,-41 6 23,-251-41 212,94-6 1,-59-2 10,799 3-1266,-899-1 1284,0-1 1,30-7-1,5-1-128,90-18-562,-82 16 669,-49 8 113,1 1-1,-1 0 0,23 0 1,-27 2-6,0 0 1,-1 0 0,19-6 0,-18 4-15,1 1 0,0 0-1,20-1 1,-14 3-54,1 0 0,-1-1 0,1-2 0,-1 0 0,0-1 0,21-7 0,-31 9 86,0 1 0,0 0 0,0 0 0,0 1-1,0 0 1,12 2 0,11-1 1,-31 0 31,1 0 0,0 0 0,-1 0 0,1 0 0,-1 0 1,1 0-1,-1 0 0,0 1 0,0-1 0,1 0 0,-1 1 0,0-1 0,0 1 0,0 0 0,0-1 0,0 1 0,-1 0 0,1-1 1,-1 1-1,1 0 0,-1 0 0,1-1 0,-1 4 0,8 45 120,-8-28-115,-1 10 12,2 0 0,1 0 0,7 33-1,-3-31-12,-2 0-1,-1 49 0,2 14-22,0 57 10,-5-110-11,1 1 1,11 70-1,22 114 51,-20-118-59,-11-55 43,4 18-58,59 248 52,-2 51-28,-6-38-78,-29-152-48,-16-120 91,2 8-57,7 86 1,0 6 31,-12-55 50,0 17 46,-1-6-138,-4-79 57,0 41 0,-5-35 30,-1 38-40,13 98 0,-4-41-22,-7-88 4,9 64 0,9 24-310,10 58-129,35 188 218,-59-353 287,2 64 0,-1 7 8,1-36-167,-4 102 1,-3-109-53,2-33 165,2 0-1,9 37 1,-3-18-70,29 153-558,-32-171 576,-4-22 79,-1 1 0,0-1 0,-1 1-1,1 15 1,8 56-134,0 4 76,-10 160-10,0-228 75,0 0-1,2 0 0,0 0 1,1-1-1,0 1 0,1-1 1,1 1-1,1-1 1,14 27-1,-16-35 19,1 1 0,-1 0 0,-1 0 0,1 0 0,-2 0 0,1 1 0,-1-1 0,0 1 0,1 15 0,-2 86-77,-2-59-69,-2-47 125,-1-1 0,0 1 1,1-1-1,-1 0 0,0 0 0,0 0 0,-1-1 0,1 0 0,0 0 1,-6 2-1,-8 6-207,11-7 190,0 0 1,-1-1-1,0 0 1,1 0-1,-1 0 1,-12 0 0,-28 8-13,3 5 155,-1-3 1,0-1 0,-1-3 0,0-1 0,0-3 0,-61-1 0,91-2-13,-1 1 0,-30 7 0,-2 1 61,38-8-118,0 2-1,-1-1 0,1 2 0,1-1 0,-18 11 1,16-9-8,1 0-1,-1-1 1,0 0 0,-19 4 0,-126 34 161,1-1 431,137-38-504,-30 5 117,0 3 0,-58 21 0,53-12-43,-1-2-1,-1-2 1,0-3 0,-77 9 0,-63 8 117,-90 23 591,202-34-49,-157 17 1,223-35-784,1 1 0,-33 10-1,32-8-22,-1 0-1,-34 3 0,-172-3-29,-65 6 226,205-1-179,-145 9-63,130-17 44,41 1-58,0-4 0,-95-11 0,-206-27 57,327 36 6,-223-8 112,5 6-20,174 7-68,-107-11 1,99-2 12,-94 0 0,-26-1 141,-1347 12 1113,1524 2-1166,0 0 0,-42 10 0,43-6-39,0-2 0,-42 2 0,-3-5-11,21 1 117,-1-3 1,-54-7-1,-74-4 550,142 9-736,-21-6 190,52 8-51,0 0 0,-1 0 0,1 0 1,-1 1-1,-12 1 0,-3 0 881,22-1-490,-42 0-2396,-11-11 1366,53 9-14,-1 0-1,1 0 0,0 0 1,-1 0-1,1 0 0,0-1 1,0 1-1,1-1 0,-1 1 1,0-1-1,-1-4 0,-3-2-823,1 2 294,-1-1 1,1 0-1,1 0 1,0-1-1,0 1 0,-4-14 1,-4-8-1587,-6-12-37</inkml:trace>
</inkml:ink>
</file>

<file path=ppt/ink/ink19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48:09.561"/>
    </inkml:context>
    <inkml:brush xml:id="br0">
      <inkml:brushProperty name="width" value="0.05" units="cm"/>
      <inkml:brushProperty name="height" value="0.05" units="cm"/>
    </inkml:brush>
  </inkml:definitions>
  <inkml:trace contextRef="#ctx0" brushRef="#br0">7 372 80,'0'0'2201,"0"1"-2155,0-1 0,0 0 0,0 0 0,0 0 0,1 1 1,-1-1-1,0 0 0,0 0 0,0 0 0,0 1 0,0-1 0,0 0 0,0 0 0,0 0 0,0 1 0,0-1 0,0 0 1,0 0-1,0 1 0,0-1 0,0 0 0,-1 0 0,1 0 0,0 1 0,0-1 0,0 0 0,0 0 0,0 0 0,0 1 0,-1-1 1,1 0-1,0 0 0,0 0 0,0 0 0,0 0 0,-1 1 0,1-1 0,0 0 0,0 0 0,0 0 0,-1 0 0,1 0 1,0 0-1,0 0 32,1 1-1,-1-1 1,1 0 0,-1 0 0,1 1 0,-1-1 0,1 0 0,-1 0 0,1 1 0,-1-1 0,0 1 0,1-1-1,-1 0 1,0 1 0,1-1 0,-1 1 0,0-1 0,1 1 0,-1-1 0,0 1 0,0-1 0,0 1 0,1-1-1,-1 1 1,0-1 0,0 1 0,0 0 0,0-1 0,0 1 0,0-1 0,0 1 0,0-1 0,0 1 0,0-1 0,0 1-1,-1-1 1,1 1 0,0 0 0,0-1 0,0 1 0,-1-1 0,1 0 0,0 1 0,-1-1 0,1 1 0,0-1-1,-1 1 1,1-1 0,-1 0 0,1 1 0,0-1 0,-1 0 0,1 1 0,-1-1 0,1 0 0,-1 0 0,1 1-1,-1-1 1,0 0 0,1 0 0,-1 0 0,1 0 0,-2 0 0,33 5 260,1-1-1,-1-2 1,0-1-1,38-4 1,9 1 71,-28 2-295,5 2-29,-1-3-1,0-3 1,72-13 0,-28-5-42,151-42 74,-209 52-129,1 3 0,53-6 0,19-4 14,-15 4 3,164-5 0,-118 12 33,-4-3-4,175-8-60,-263 19 31,1-2-1,-1-3 1,61-13 0,152-25 11,-192 30-25,1 3 0,0 4 0,110 4 0,-130 2-22,128-9 29,6-1 9,-184 10-7,11 0 1,-1 0 0,1-1 0,-1-1 0,1 0 0,19-5-1,-4-1 9,0 2-1,0 1 0,34-1 0,-8 1-46,149-7 17,-129 7 13,110 5 0,-62 3-35,-8 9 62,-33 0-30,-67-11 11,0 0 0,0 2 0,0 0 0,0 1 0,16 6 0,-17-5-13,1-1-1,0 0 1,0-1 0,0 0-1,18-1 1,410 6 74,-421-5-60,0 0-1,-1 1 1,0 1-1,0 1 0,0 1 1,-1 1-1,0 1 0,27 15 1,-38-19-2,0-1 0,0 0 0,0-1 0,0 0 0,0-1-1,0 0 1,1-1 0,11 0 0,39 8-25,6 6 8,1-2-1,0-4 0,76 2 1,-129-10 22,0 0 1,0 1-1,25 7 1,24 3 22,8-4 31,65 2-105,-25 2 65,603-12-39,-711 0 16,0 1 0,0-1 0,0 1 0,0 0 0,-1 0 1,1 0-1,0 1 0,4 1 0,-5-1 12,1 0 0,-1-1 0,0 0 0,1 0 0,-1 0 0,1 0 0,0-1 0,3 1 0,60 11-42,233-12 22,-232-12-17,-3 4-525,-65-18-5087,0 16 3516</inkml:trace>
</inkml:ink>
</file>

<file path=ppt/ink/ink19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48:10.592"/>
    </inkml:context>
    <inkml:brush xml:id="br0">
      <inkml:brushProperty name="width" value="0.05" units="cm"/>
      <inkml:brushProperty name="height" value="0.05" units="cm"/>
    </inkml:brush>
  </inkml:definitions>
  <inkml:trace contextRef="#ctx0" brushRef="#br0">35 151 288,'0'-1'30,"1"0"0,-1 1 0,0-1 0,0 0 0,0 1 1,0-1-1,-1 0 0,1 0 0,0 1 0,0-1 0,0 0 0,0 1 0,-1-1 0,1 0 0,0 1 0,-1-1 0,1 0 0,-1 1 0,1-1 0,0 1 1,-1-1-1,1 1 0,-1-1 0,1 1 0,-1-1 0,0 1 0,1 0 0,-1-1 0,1 1 0,-1 0 0,0-1 0,1 1 0,-1 0 0,0 0 0,0-1 1,1 1-1,-1 0 0,-1 0 0,-10 0 3001,6 0 353,7 20-1906,2-7-1053,1 0 0,1-1 0,0 0 0,0 0 0,1 0 0,1-1 0,15 21 0,-11-18-106,-2 1 0,0 0 0,14 32 0,57 134 1370,-60-129-1445,2-1-1,2-2 1,58 90-1,-66-103-187,-15-33-55,0 1 0,0-1 0,1 1 0,-1-1 0,1 0 0,0 0 0,0 1 0,0-1 0,0-1 0,3 4 0,-5-5 6,1-1 0,0 1 0,0 0 0,0-1 0,0 1 1,0-1-1,0 1 0,0-1 0,0 0 0,0 1 0,0-1 0,0 0 0,0 0 1,0 0-1,0 0 0,0 0 0,0 0 0,0 0 0,0 0 0,0 0 1,0 0-1,0 0 0,0-1 0,0 1 0,0 0 0,0-1 0,0 1 1,0-1-1,0 1 0,0-1 0,0 0 0,0 1 0,0-1 0,-1 0 1,1 1-1,0-1 0,0-1 0,23-39-11,-19 31 22,5-14-11,-2 1 0,-1-1 0,0 0-1,-2-1 1,-1 0 0,-1 1 0,0-30 0,0 14 1,15-72 1,9-42-45,1-2-37,-22 130-387,5-47 1,-8 9-5030,-3 62 3941,21 5-5297,-14 11 6644,-6-8-292,9 15-236</inkml:trace>
</inkml:ink>
</file>

<file path=ppt/ink/ink19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48:10.997"/>
    </inkml:context>
    <inkml:brush xml:id="br0">
      <inkml:brushProperty name="width" value="0.05" units="cm"/>
      <inkml:brushProperty name="height" value="0.05" units="cm"/>
    </inkml:brush>
  </inkml:definitions>
  <inkml:trace contextRef="#ctx0" brushRef="#br0">0 52 320,'6'70'723,"-6"-58"-536,0-1 0,1 1 0,1 0 0,0 0 0,0-1 1,1 1-1,8 19 0,-9-29-130,-1-1-1,1 0 1,-1 0 0,1 1 0,-1-1 0,1 0 0,0-1-1,0 1 1,0 0 0,-1 0 0,1-1 0,0 1-1,0-1 1,0 0 0,0 1 0,0-1 0,0 0-1,0 0 1,3-1 0,43-2 490,-40 0-494,-1-1 0,0 1-1,0-1 1,0 0-1,0-1 1,-1 1 0,0-1-1,0-1 1,0 1-1,8-11 1,25-20 251,-36 34-291,-1-1-1,1 1 0,0-1 0,-1 0 1,0 0-1,0 0 0,0 0 1,0 0-1,0 0 0,-1-1 0,1 1 1,-1 0-1,0-1 0,0 0 1,0 1-1,0-1 0,-1 1 0,0-1 1,1 0-1,-1 1 0,-1-1 1,1 0-1,-2-6 0,2-12 16,0 21-21,0-1 0,0 1-1,0-1 1,0 0 0,-1 1 0,1-1-1,0 1 1,-1-1 0,1 1 0,-1-1-1,0 1 1,1-1 0,-1 1 0,0 0-1,0-1 1,0 1 0,0 0 0,0 0-1,0 0 1,0 0 0,0-1 0,-1 2-1,1-1 1,0 0 0,-1 0 0,1 0-1,0 0 1,-1 1 0,-2-1 0,-3-1 112,0 0 1,0 1 0,-1 1-1,1-1 1,-9 1 0,9 0 48,5 1-157,1 0 0,-1 0 0,1-1 0,-1 1 0,1 0 0,0 0 1,0 0-1,0 0 0,-1 1 0,1-1 0,0 0 0,0 0 0,0 1 1,1-1-1,-1 1 0,0-1 0,0 0 0,1 1 0,-1-1 0,1 1 0,-1 0 1,1-1-1,0 1 0,0-1 0,0 1 0,0 0 0,0 2 0,-3 60 98,3-58-86,0 228 334,0-229-360,0-1 0,0 1 0,1-1 0,0 1 0,0-1 0,0 1 0,0-1 1,1 0-1,3 8 0,-4-12-47,-1 1 0,1-1 0,-1 1 0,1-1 0,-1 0 0,1 1 0,-1-1 0,1 0 0,0 0 0,-1 0 1,1 1-1,0-1 0,-1 0 0,1 0 0,0 0 0,-1 0 0,1 0 0,0 0 0,-1 0 0,1 0 0,-1-1 0,1 1 0,0 0 1,-1 0-1,1 0 0,0-1 0,-1 1 0,1 0 0,-1-1 0,1 1 0,-1 0 0,1-1 0,-1 1 0,2-2 0,20-18-1740,15-42-360,-18 21 613</inkml:trace>
</inkml:ink>
</file>

<file path=ppt/ink/ink19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48:11.544"/>
    </inkml:context>
    <inkml:brush xml:id="br0">
      <inkml:brushProperty name="width" value="0.05" units="cm"/>
      <inkml:brushProperty name="height" value="0.05" units="cm"/>
    </inkml:brush>
  </inkml:definitions>
  <inkml:trace contextRef="#ctx0" brushRef="#br0">1 0 544,'10'58'1851,"-2"-22"-1162,14 64 1165,-14-56-1297,-5-34-435,-1 1 1,0-1-1,-1 1 0,1 12 1,-2 116 1699,0-137-1283,0-39-294,1 24-302,1 0 0,0 0-1,1 0 1,0 0-1,1 1 1,0-1 0,10-16-1,10-33-718,-17 45 234,0 0 0,1 1 0,0 0 0,2 0 0,14-19 0,-21 32 396,0 1 0,0 0 0,1-1 0,-1 1 0,0 1 0,1-1 1,-1 0-1,1 1 0,-1-1 0,1 1 0,0 0 0,-1 1 0,1-1 0,0 0 0,0 1 0,5 0 0,-7 0 147,1-1 0,0 1-1,-1 0 1,1 0 0,-1 0-1,1 1 1,0-1 0,-1 1-1,1-1 1,-1 1 0,1 0-1,-1 0 1,1 0 0,-1 0-1,0 0 1,1 1 0,-1-1-1,0 1 1,0-1 0,0 1-1,0 0 1,3 4 0,51 151 1966,-44-115-1446,2-1 1,2 0-1,36 65 0,-49-101-478,1 0 0,-1 0-1,1 0 1,0 0 0,0-1-1,1 1 1,-1-1 0,1 0-1,0-1 1,0 1 0,0-1 0,10 5-1,-12-7-30,0 0 0,-1-1 0,1 1 0,0-1 0,-1 0-1,1 1 1,0-1 0,-1 0 0,1-1 0,0 1 0,0 0 0,-1-1 0,1 1-1,0-1 1,-1 0 0,1 0 0,-1 0 0,1 0 0,-1-1 0,0 1 0,1-1 0,-1 1-1,0-1 1,0 0 0,0 0 0,0 0 0,0 0 0,-1 0 0,1 0 0,2-5-1,6-10-24,-1-1-1,0 0 1,-1-1-1,-2 0 1,0 0-1,0-1 0,-2 0 1,-1 1-1,0-1 1,-1-1-1,-2-35 1,-1 51 16,1 0 0,-1 0 1,0 0-1,0 0 0,0 0 1,-1 0-1,0 0 0,0 0 0,0 1 1,0-1-1,-1 1 0,0-1 1,0 1-1,0 0 0,0 0 1,-1 1-1,-4-5 0,5 6 7,0-1 0,0 1 0,0-1 0,-1 1-1,1 0 1,-1 0 0,0 0 0,0 1 0,1 0-1,-1-1 1,0 1 0,0 1 0,0-1 0,0 0 0,-1 1-1,1 0 1,0 0 0,0 0 0,0 1 0,0-1-1,0 1 1,-6 2 0,4 0-198,0 1 0,0 0 0,1 0 1,0 1-1,-1 0 0,2 0 0,-1 0 0,0 0 0,1 1 0,0 0 0,0-1 0,1 2 0,0-1 1,0 0-1,0 1 0,1-1 0,0 1 0,0 0 0,1 0 0,-2 11 0,3 2-1076</inkml:trace>
</inkml:ink>
</file>

<file path=ppt/ink/ink19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48:11.948"/>
    </inkml:context>
    <inkml:brush xml:id="br0">
      <inkml:brushProperty name="width" value="0.05" units="cm"/>
      <inkml:brushProperty name="height" value="0.05" units="cm"/>
    </inkml:brush>
  </inkml:definitions>
  <inkml:trace contextRef="#ctx0" brushRef="#br0">6 1 896,'0'0'739,"0"10"1068,-2 74 1574,-1-43-2474,3 1-1,7 66 1,5-60-789,-12-46-171,0 0 0,1-1 1,-1 1-1,1-1 0,-1 1 0,1-1 1,0 1-1,0-1 0,0 1 1,-1-1-1,1 0 0,1 0 1,-1 1-1,0-1 0,0 0 0,0 0 1,1 0-1,-1 0 0,0 0 1,1 0-1,-1-1 0,1 1 1,2 1-1,-2-3-8,-1 0 1,1 1-1,0-1 1,-1 0-1,1 0 1,-1 0-1,1-1 1,-1 1-1,1 0 1,-1-1-1,0 1 1,0 0-1,1-1 1,-1 1-1,0-1 1,-1 0-1,1 1 1,1-4-1,14-32-305,2-47 22,-11 52 333,18-59 1,-19 69 123,10-25 32,-15 46-85,-1-1 0,1 1 0,-1 0-1,1-1 1,0 1 0,0 0-1,0-1 1,0 1 0,0 0 0,0 0-1,0 0 1,0 0 0,0 0-1,0 0 1,1 0 0,-1 0-1,0 0 1,1 1 0,-1-1 0,1 0-1,-1 1 1,1-1 0,2 1-1,-3 0-12,0 0 0,0 1 0,-1-1 1,1 1-1,0-1 0,0 1 0,0 0 0,-1-1 0,1 1 0,0 0 0,-1 0 0,1-1 0,-1 1 0,1 0 0,-1 0 0,1 0 0,-1 0 0,1 0 0,-1 0 0,0 0 0,0-1 0,1 1 0,-1 2 0,7 32 275,-6-25-175,13 60 142,4 73-1,7 6-2639,-13-117 287,-12-31 1991,0-1 0,1 1-1,-1-1 1,0 1 0,1-1 0,-1 1 0,0-1 0,1 1 0,-1-1 0,1 1 0,-1-1 0,1 1 0,0-1 0,-1 1 0,1-1 0,-1 0 0,1 0 0,0 1-1,-1-1 1,1 0 0,-1 0 0,1 0 0,0 1 0,-1-1 0,1 0 0,0 0 0,-1 0 0,1 0 0,0 0 0,-1 0 0,1-1 0,0 1 0,-1 0-1,1 0 1,0 0 0,-1-1 0,1 1 0,0 0 0,-1-1 0,1 1 0,-1 0 0,1-1 0,-1 1 0,1-1 0,-1 1 0,1-1 0,-1 1 0,1-1 0,-1 1-1,0-1 1,1 0 0,10-19-876</inkml:trace>
</inkml:ink>
</file>

<file path=ppt/ink/ink19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48:12.280"/>
    </inkml:context>
    <inkml:brush xml:id="br0">
      <inkml:brushProperty name="width" value="0.05" units="cm"/>
      <inkml:brushProperty name="height" value="0.05" units="cm"/>
    </inkml:brush>
  </inkml:definitions>
  <inkml:trace contextRef="#ctx0" brushRef="#br0">1 202 576,'0'0'654,"0"0"-615,0 0 0,1 0 1,-1 0-1,0 0 0,1-1 0,-1 1 1,0 0-1,1 0 0,-1 0 1,0 0-1,1 0 0,-1 0 0,0 0 1,1 0-1,-1 0 0,0 0 0,1 0 1,-1 1-1,0-1 0,1 0 0,-1 0 1,0 0-1,0 0 0,1 0 1,-1 1-1,0-1 0,1 0 0,-1 0 1,0 0-1,0 1 0,1-1 0,-1 0 1,0 0-1,0 1 0,0-1 0,0 0 1,1 1-1,-1-1 0,2 5 166,1 0-1,-1 0 0,0 0 0,-1 0 1,1 0-1,-1 0 0,0 0 0,0 1 1,-1-1-1,0 0 0,0 1 0,0-1 1,-1 6-1,5 46 493,-3-52-722,-1-4-32,0 1 0,0-1 0,0 0-1,0 0 1,1 1 0,-1-1-1,0 0 1,1 0 0,-1 0-1,1 1 1,-1-1 0,1 0-1,-1 0 1,1 0 0,0 0-1,0 0 1,-1 0 0,1 0-1,0 0 1,0 0 0,0-1 0,0 1-1,0 0 1,0 0 0,0-1-1,0 1 1,0-1 0,1 1-1,-1-1 1,0 1 0,0-1-1,3 0 1,-2 0-765,-1-13-794,4-9 925,-3 2 106</inkml:trace>
  <inkml:trace contextRef="#ctx0" brushRef="#br0" timeOffset="1">20 0 48,'0'0'32</inkml:trace>
</inkml:ink>
</file>

<file path=ppt/ink/ink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1:59:46.848"/>
    </inkml:context>
    <inkml:brush xml:id="br0">
      <inkml:brushProperty name="width" value="0.05" units="cm"/>
      <inkml:brushProperty name="height" value="0.05" units="cm"/>
    </inkml:brush>
  </inkml:definitions>
  <inkml:trace contextRef="#ctx0" brushRef="#br0">472 294 1377,'6'-61'2463,"-2"-110"0,-5 112 892,1 56-2048,-2 33 2609,-61 180 3058,-39 170-3168,-81 183-2401,138-431-2647,23-63-1899,-2-1-3705,20-55 3731,4-12 2873,0 0 1,0 0-1,0 0 0,0 0 0,0 0 1,0 0-1,-1 0 0,1 0 0,0 0 0,-1 0 1,1 0-1,-1 0 0,1 0 0,-1 0 1,1 0-1,-1 0 0,0 0 0,0-1 0,1 1 1,-1 0-1,0 0 0,0-1 0,0 1 1,0-1-1,1 1 0,-1 0 0,0-1 0,0 0 1,0 1-1,0-1 0,0 0 0,-2 1 1,-11-1-2118</inkml:trace>
</inkml:ink>
</file>

<file path=ppt/ink/ink19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48:12.856"/>
    </inkml:context>
    <inkml:brush xml:id="br0">
      <inkml:brushProperty name="width" value="0.05" units="cm"/>
      <inkml:brushProperty name="height" value="0.05" units="cm"/>
    </inkml:brush>
  </inkml:definitions>
  <inkml:trace contextRef="#ctx0" brushRef="#br0">161 0 448,'0'4'203,"-1"0"-1,0-1 1,-1 1-1,1-1 1,-1 0-1,1 1 0,-1-1 1,0 0-1,0 0 1,0 0-1,-1 0 1,1 0-1,-1-1 1,0 1-1,1-1 1,-5 3-1,-20 26 1294,11-2-540,1 1 0,2 0 0,2 1 0,0 1-1,2 0 1,1 0 0,-3 35 0,9-44-872,1 1 1,0 0 0,5 35-1,-3-58-137,0 1-1,0-1 0,-1 1 1,1-1-1,0 0 0,1 1 0,-1-1 1,0 0-1,0 0 0,0 1 0,1-1 1,-1 0-1,1 0 0,-1-1 1,1 1-1,-1 0 0,1 0 0,-1-1 1,1 1-1,0-1 0,-1 1 0,1-1 1,0 0-1,0 0 0,2 0 1,1 1-195,-1-1 1,1 0-1,-1 0 1,0 0-1,1 0 1,-1-1-1,1 0 1,-1 0-1,0 0 1,6-2-1,-1-3-290,-1 0-1,1 0 1,-1 0 0,0-1-1,13-15 1,12-11-700,-26 25 962,1 0 0,-1 0 0,0-1 1,7-12-1,15-21-490,69-106-131,-63 93 3165,-35 70-19,0 293 3503,0-306-5748,0 0 1,0 0 0,0 0-1,0-1 1,0 1-1,0 0 1,1 0-1,-1-1 1,0 1-1,1 0 1,0-1 0,-1 1-1,1 0 1,0-1-1,0 1 1,0-1-1,0 1 1,0-1 0,0 1-1,3 1 1,-1-1-86,0-1 1,0 0 0,0 0 0,0 0-1,0 0 1,0 0 0,1-1 0,-1 0 0,0 1-1,1-1 1,3-1 0,-5 1-4,0 0 1,-1-1-1,1 1 1,-1-1 0,1 0-1,0 0 1,-1 1-1,1-1 1,-1 0-1,0 0 1,1 0 0,-1-1-1,0 1 1,0 0-1,0 0 1,1-1-1,-1 1 1,1-3 0,15-27-669,-15 28 605,6-17-252,-1 0-1,-1-1 1,-1 0-1,5-36 1,3-12 496,-4 47 1464,2 33 1766,8 14-2377,-3-7-418,-13-14-441,1 1 1,0-1-1,0 0 0,0-1 0,0 1 0,1-1 1,7 5-1,8 5-6,-17-11-73,0 0-1,0 0 1,1 0-1,-1 0 0,0 0 1,1-1-1,-1 1 1,1-1-1,0 0 0,-1 0 1,1 0-1,0-1 1,4 1-1,12-2-13,0-1 0,0-1 0,0-1 1,-1-1-1,0 0 0,0-2 0,0 0 0,-1-1 0,0-1 0,0 0 0,-1-2 1,0 0-1,-1 0 0,-1-2 0,1 0 0,14-18 0,-20 21-291,0 0 1,1 1-1,0 0 0,1 1 1,-1 0-1,26-12 0,-34 18-1059,-6 21-5393,-13-6 5203</inkml:trace>
</inkml:ink>
</file>

<file path=ppt/ink/ink19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48:18.125"/>
    </inkml:context>
    <inkml:brush xml:id="br0">
      <inkml:brushProperty name="width" value="0.05" units="cm"/>
      <inkml:brushProperty name="height" value="0.05" units="cm"/>
    </inkml:brush>
  </inkml:definitions>
  <inkml:trace contextRef="#ctx0" brushRef="#br0">180 142 96,'0'-95'882,"0"56"288,0 31 3130,7 158-1354,32 182 0,-28-254-2475,18 115 55,-21-149-429,-5-29-54,0 0 0,1 29 1,-3-23-31,-1-21-16,0 1 0,0-1 1,0 1-1,0-1 0,0 0 1,0 1-1,0-1 0,0 1 0,0-1 1,0 0-1,0 1 0,0-1 0,1 1 1,-1-1-1,0 0 0,0 1 0,0-1 1,1 1-1,-1-1 0,0 0 1,0 1-1,1-1 0,-1 0 0,0 0 1,1 1-1,-1-1 0,0 0 0,1 0 1,-1 1-1,1-1 0,-1 0 1,0 0-1,1 0 0,-1 0 0,1 1 1,-1-1-1,0 0 0,1 0 0,-1 0 1,1 0-1,-1 0 0,1 0 1,-1 0-1,0 0 0,1 0 0,-1-1 1,1 1-1,-1 0 0,0 0 0,1 0 1,-1 0-1,1 0 0,-1-1 1,0 1-1,1 0 0,-1 0 0,0-1 1,1 1-1,-1 0 0,0-1 0,0 1 1,1-1-1,-1 1-137,-1-13 21,-1-1 0,0 1 0,-1 0 0,0 0 0,-1 0 0,0 0 0,-11-20 1,1 6 121,-1 1 0,-26-36 0,37 56 44,0 1 0,-1 0 0,1 0 0,-1 0 0,0 1 0,0 0-1,0 0 1,-1 0 0,-11-6 0,15 9-5,0 1 0,0-1-1,-1 0 1,1 1 0,0-1 0,0 1-1,-1 0 1,1 0 0,0 0-1,-1 0 1,1 0 0,0 1 0,-1-1-1,1 1 1,0-1 0,0 1-1,-1 0 1,1 0 0,0 0 0,0 0-1,0 0 1,0 0 0,0 1-1,0-1 1,1 1 0,-1-1 0,0 1-1,1 0 1,-3 3 0,-4 4 69,1 2 0,0-1 0,0 1 1,1 0-1,1 0 0,0 1 0,1-1 0,0 1 1,-4 18-1,3 2 65,2-1 0,0 56 1,2-64-137,1 0 0,1 0 1,1 0-1,1 0 1,1-1-1,1 1 1,1-1-1,1 0 1,1-1-1,1 1 1,12 21-1,-18-39-34,-1-1 1,1 1-1,0 0 1,0-1-1,1 0 0,-1 0 1,0 0-1,1 0 0,0 0 1,0-1-1,0 1 0,0-1 1,0 0-1,0 0 1,1-1-1,-1 1 0,0-1 1,7 1-1,-8-2-35,0 1 1,0-1-1,0 0 0,0 0 1,0 0-1,0-1 0,-1 1 1,1-1-1,0 1 0,0-1 1,0 0-1,0 0 0,-1 0 1,1-1-1,0 1 0,-1 0 1,1-1-1,-1 0 0,0 0 1,0 0-1,1 0 0,-1 0 1,0 0-1,-1 0 0,1-1 1,0 1-1,-1-1 0,1 1 1,1-4-1,56-90-5003,-45 67 3474,2 0 0,1 1 0,1 1 0,23-27 0,-36 49 1382,22-37-896</inkml:trace>
</inkml:ink>
</file>

<file path=ppt/ink/ink19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48:18.461"/>
    </inkml:context>
    <inkml:brush xml:id="br0">
      <inkml:brushProperty name="width" value="0.05" units="cm"/>
      <inkml:brushProperty name="height" value="0.05" units="cm"/>
    </inkml:brush>
  </inkml:definitions>
  <inkml:trace contextRef="#ctx0" brushRef="#br0">1 1 256,'0'0'4552,"0"3"-3531,0 138 5129,0-118-8455,0-9-3362,7-99 2706,-7 52 1963</inkml:trace>
</inkml:ink>
</file>

<file path=ppt/ink/ink19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48:18.790"/>
    </inkml:context>
    <inkml:brush xml:id="br0">
      <inkml:brushProperty name="width" value="0.05" units="cm"/>
      <inkml:brushProperty name="height" value="0.05" units="cm"/>
    </inkml:brush>
  </inkml:definitions>
  <inkml:trace contextRef="#ctx0" brushRef="#br0">39 120 144,'1'-21'413,"0"16"-207,0-1 0,-1 1-1,0 0 1,0 0 0,0 0-1,0-1 1,-1 1-1,0 0 1,0 0 0,-1 0-1,1 0 1,-5-9 0,-2 5 1717,8 8-1835,-1 1 0,1-1 0,0 1 0,-1-1-1,1 1 1,-1 0 0,1-1 0,-1 1-1,1 0 1,-1-1 0,1 1 0,-1 0 0,1 0-1,-1-1 1,0 1 0,1 0 0,-1 0 0,1 0-1,-1 0 1,0 0 0,1 0 0,-1 0-1,1 0 1,-1 0 0,0 0 0,1 0 0,-1 0-1,1 0 1,-2 1 0,-2-1 880,4-1-891,0 1-179,0-1 0,0 1-1,0 0 1,0 0 0,0-1 0,0 1 0,0 0 0,0 0 0,0-1 0,0 1 0,0 0 0,0 0-1,0 0 1,0-1 0,0 1 0,0 0 0,0 0 0,1-1 0,-1 1 0,0 0 0,0 0-1,0 0 1,0-1 0,1 1 0,-1 0 0,0 0 0,0 0 0,0 0 0,1 0 0,-1-1 0,0 1-1,0 0 1,1 0 0,-1 0 0,0 0 0,0 0 0,1 0 0,-1 0 0,0 0 0,0 0-1,1 0 1,-1 0 0,0 0 0,0 0 0,0 0 0,1 0 0,-1 0 0,0 0 0,0 0 0,1 0-1,-1 0 1,0 1 0,0-1 0,1 0 0,-1 0 0,0 0 0,0 0 0,36 11-1691,-23 9 723</inkml:trace>
</inkml:ink>
</file>

<file path=ppt/ink/ink19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48:19.122"/>
    </inkml:context>
    <inkml:brush xml:id="br0">
      <inkml:brushProperty name="width" value="0.05" units="cm"/>
      <inkml:brushProperty name="height" value="0.05" units="cm"/>
    </inkml:brush>
  </inkml:definitions>
  <inkml:trace contextRef="#ctx0" brushRef="#br0">0 119 384,'21'18'435,"-17"-16"-334,0 1 0,0 1 0,0-1 0,-1 1 0,1-1 0,-1 1 1,0 0-1,3 5 0,3 10 193,0-4 152,-2 1 0,0 0 0,-1 0 0,5 20 0,-1 7 350,-5-27-287,-2 0-1,1 0 1,1 31-1,-5 38 1584,0-84-1996,1-5-221,0 0 1,-1 0-1,1 0 0,-1 1 1,0-1-1,0 0 0,0 0 1,-1-6-1,1-10-87,9-10 125,1 1 0,2 1 0,0 0 0,3 1 0,0 0 1,22-30-1,-31 50 188,-1-1 0,1 1 0,0 1 0,0-1 0,1 1 1,8-6-1,-14 10-22,1 1 1,0 0 0,0-1 0,-1 1 0,1 0-1,0 0 1,0 1 0,0-1 0,0 0-1,0 1 1,0-1 0,1 1 0,-1-1-1,0 1 1,0 0 0,0 0 0,0 0-1,0 0 1,0 1 0,1-1 0,-1 0-1,0 1 1,0-1 0,0 1 0,0 0 0,0 0-1,0 0 1,0 0 0,-1 0 0,1 0-1,0 1 1,1 0 0,19 25 327,-1 1 0,-2 1 0,0 1 0,21 48 0,-25-44-356,-11-22-38,2 0-1,-1-1 1,10 15 0,0-2-50,-14-21-8,1 0 0,-1 0-1,1 0 1,0 0 0,-1 0 0,1 0-1,0 0 1,1 0 0,-1-1 0,0 1-1,1-1 1,0 0 0,-1 1-1,1-1 1,0-1 0,0 1 0,0 0-1,0-1 1,0 1 0,1-1 0,-1 0-1,5 1 1,-3-2-71,0 0-1,0 0 1,0 0-1,0-1 1,0 0-1,0 0 1,0 0-1,-1 0 1,1-1-1,0 0 1,-1 0-1,1 0 1,-1-1-1,0 1 1,0-1-1,0 0 1,0 0-1,0 0 1,-1-1-1,0 0 1,1 1-1,-1-1 1,0 0-1,-1 0 1,1-1-1,1-4 1,9-14-36,-2-1 0,0 0 1,-2-1-1,0-1 0,-2 1 1,-1-1-1,-1 0 1,-2 0-1,0-1 0,-1 1 1,-3-31-1,1-57 614,0 113-431,0 0 0,0 0 0,-1 0 0,1 0 0,0 0 1,0 0-1,-1 0 0,1 0 0,0 0 0,-1 1 0,1-1 0,-1 0 1,1 0-1,-1 0 0,1 0 0,-1 1 0,0-1 0,1 0 0,-1 1 1,0-1-1,0 0 0,1 1 0,-1-1 0,0 1 0,0 0 0,0-1 1,0 1-1,0-1 0,0 1 0,0 0 0,0 0 0,1 0 0,-1-1 1,0 1-1,0 0 0,0 0 0,-2 1 0,2-1 6,-1 0 0,1 0 0,0 0-1,-1 0 1,1 1 0,0-1 0,-1 0 0,1 1 0,0-1-1,0 1 1,-1 0 0,1-1 0,0 1 0,0 0-1,0 0 1,0-1 0,0 1 0,0 0 0,0 0-1,0 0 1,0 0 0,1 1 0,-1-1 0,0 0 0,1 0-1,-1 0 1,0 3 0,-8 43 372,3 1 0,-1 94 0,8-111-368,0 0 0,2 0 0,11 49 0,-10-65-109,0 0 0,1 0 0,1 0 1,1-1-1,0 0 0,0 0 0,2-1 0,0 0 0,11 13 0,-18-24-58,-1 0-1,1-1 1,0 1-1,0-1 1,0 1-1,0-1 1,0 0 0,0 1-1,1-1 1,-1 0-1,0 0 1,1-1-1,-1 1 1,0-1-1,1 1 1,-1-1-1,1 1 1,-1-1-1,1 0 1,-1 0-1,1-1 1,-1 1-1,0 0 1,1-1 0,-1 1-1,1-1 1,-1 0-1,0 0 1,0 0-1,1 0 1,-1 0-1,0-1 1,0 1-1,0 0 1,0-1-1,0 0 1,-1 1-1,4-5 1,0 1-165,0 0 0,0 0 0,-1-1 0,0 1 0,0-1 0,0-1 0,-1 1 0,0 0 0,0-1-1,0 1 1,-1-1 0,3-13 0,-4-21-408</inkml:trace>
</inkml:ink>
</file>

<file path=ppt/ink/ink19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48:19.620"/>
    </inkml:context>
    <inkml:brush xml:id="br0">
      <inkml:brushProperty name="width" value="0.05" units="cm"/>
      <inkml:brushProperty name="height" value="0.05" units="cm"/>
    </inkml:brush>
  </inkml:definitions>
  <inkml:trace contextRef="#ctx0" brushRef="#br0">0 44 208,'2'0'92,"0"-1"-1,0 1 1,0 0 0,0 1-1,0-1 1,0 0 0,0 1-1,0-1 1,0 1-1,0-1 1,-1 1 0,1 0-1,0 0 1,0 0 0,-1 0-1,4 2 1,-3 0 23,0 0 0,0 0 0,-1 0 0,1 0 0,0 0 0,-1 1 0,0-1 0,1 5 0,9 31 953,-3-1 0,-1 2-1,3 47 1,-6 118 1737,-5-141-2064,1-62-60,4-43-1415,-5-76 0,-2 37-117,3 63 701,-1-5-115,1 0 0,1-1 1,1 1-1,1 0 0,1 0 0,13-42 1,-11 47 143,-5 13 46,0 1 1,0-1-1,0 0 1,1 1-1,-1 0 1,1-1-1,0 1 1,0 0-1,0 0 1,0 0-1,1 0 1,-1 0-1,1 1 1,0-1-1,0 1 1,0-1-1,5-2 1,9-4-279,-11 6 74,0-1 0,0 1 0,1 0 0,-1 0 0,1 1 0,0 0 0,-1 0 0,1 1 0,0 0 0,0 0 0,8 0 0,90 1-628,-103 1 952,1-1 0,-1 1 0,1 0-1,-1 0 1,0 0 0,1 0 0,-1 0 0,0 1-1,0-1 1,0 1 0,0-1 0,0 1 0,0 0 0,0 0-1,0-1 1,-1 1 0,1 1 0,-1-1 0,1 0 0,1 4-1,1 1 169,-1 0-1,0 1 1,0-1-1,0 0 1,-1 1-1,0 0 1,1 8-1,0 10 323,5 54 1165,28 109 0,-32-174-1581,0-1-1,2 0 0,0 0 1,11 19-1,-15-30-122,-1 1 0,2-1-1,-1 0 1,0 1 0,1-1 0,-1 0 0,1-1-1,0 1 1,0 0 0,0-1 0,1 0-1,-1 1 1,0-1 0,1-1 0,-1 1 0,1 0-1,0-1 1,0 0 0,-1 0 0,1 0 0,6 1-1,-8-2-51,1-1-1,-1 1 1,1 0-1,-1-1 1,1 0 0,-1 0-1,0 1 1,1-1-1,-1 0 1,0-1-1,0 1 1,1 0-1,-1-1 1,0 1-1,0-1 1,-1 0-1,3-2 1,1-1-88,-1-1-1,0 0 1,0 0 0,0 0-1,5-12 1,-1-4-112,-1 1 1,7-37-1,-11 40 240,-1-1 0,-1 1 0,-2-35 0,-1 8 149,2 29 152,-1-1 0,-1 0 0,0 1 0,-1 0 0,-1-1 0,-8-20 0,11 32-99,-1 0 0,0 1 0,0 0-1,0-1 1,0 1 0,-1 0 0,0 0 0,1 0-1,-1 1 1,-1-1 0,1 0 0,-1 1 0,1 0-1,-1 0 1,0 0 0,0 1 0,0-1 0,0 1-1,-1 0 1,1 0 0,-1 0 0,1 1-1,-1 0 1,0-1 0,1 2 0,-9-2 0,8 3-92,1-1 0,-1 1-1,0 0 1,0 0 0,1 0 0,-1 1 0,1 0 0,-1 0 0,1 0 0,0 0 0,0 1 0,-6 4 0,-47 44-187,10-7-2268,13-15-3020</inkml:trace>
</inkml:ink>
</file>

<file path=ppt/ink/ink19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48:21.900"/>
    </inkml:context>
    <inkml:brush xml:id="br0">
      <inkml:brushProperty name="width" value="0.05" units="cm"/>
      <inkml:brushProperty name="height" value="0.05" units="cm"/>
    </inkml:brush>
  </inkml:definitions>
  <inkml:trace contextRef="#ctx0" brushRef="#br0">0 10 192,'1'-9'4704,"2"30"-3701,4 31-731,21 39 61,-4 2 1,-4 0-1,8 106 1,-5-18-317,0 12 35,-20-128-35,7 67 1,28 200 230,-12-151-112,-21-149-109,-1 1 0,-1 41 0,-2-36 11,7 41 0,21 169 66,-20-165-99,0 16-12,-9-56 31,3 1 0,12 72 0,24 134-46,-32-190 12,-2 1-1,-6 105 0,-2-56 35,3 514 51,-7-431-78,-5 34-45,12 579 286,19-563-150,-17-206-18,12 68 0,-8-69 47,3 68-1,7 258 351,-8-166-480,-8 24-159,0-154-5133,0-96 4014,0-12 61</inkml:trace>
</inkml:ink>
</file>

<file path=ppt/ink/ink19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48:36.389"/>
    </inkml:context>
    <inkml:brush xml:id="br0">
      <inkml:brushProperty name="width" value="0.05" units="cm"/>
      <inkml:brushProperty name="height" value="0.05" units="cm"/>
    </inkml:brush>
  </inkml:definitions>
  <inkml:trace contextRef="#ctx0" brushRef="#br0">41 1 256,'0'0'750,"0"4"-406,-1 24 141,-2 0 1,-1 0-1,-8 29 0,4-20 137,-5 53 0,13 338 3124,16-290-2708,0 2-286,5 119 385,0 8-193,-13-135-498,2 50 298,-12 26 157,5 251 330,8-262-1119,4 151 24,-15 308-416,0-639 253,-1 1 0,-1 0 1,0-1-1,-2 1 0,0-1 1,-9 26-1,7-25-12,2 0 0,0 1 1,1-1-1,0 1 0,2 0 0,0-1 0,2 22 1,-1-15-396,0-23-431,0-47-9193,0 15 8279</inkml:trace>
</inkml:ink>
</file>

<file path=ppt/ink/ink19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48:40.215"/>
    </inkml:context>
    <inkml:brush xml:id="br0">
      <inkml:brushProperty name="width" value="0.05" units="cm"/>
      <inkml:brushProperty name="height" value="0.05" units="cm"/>
    </inkml:brush>
  </inkml:definitions>
  <inkml:trace contextRef="#ctx0" brushRef="#br0">132 1248 48,'1'-1'37,"0"0"1,0 0-1,-1 0 1,1 0-1,0 0 0,0 0 1,-1 0-1,1 0 1,0 0-1,-1 0 1,0 0-1,1-1 0,-1 1 1,1 0-1,-1 0 1,0 0-1,0-1 0,0 1 1,0 0-1,0 0 1,0-1-1,0 1 1,0 0-1,0 0 0,-1 0 1,1-1-1,-1 0 1,1-7 48,0 7 399,0-43 1351,0-318 3310,-1 356-5071,1 1 0,-1-1-1,-1 0 1,1 1 0,-1-1-1,0 1 1,0-1 0,-7-10-1,6 11 11,0 0 0,1 0 0,-1-1 0,1 1-1,1 0 1,-1-1 0,1 1 0,-1-13 0,2-58 1638,0 77-1721,0-1 0,0 0 0,0 1-1,0-1 1,0 0 0,1 1 0,-1-1 0,0 1-1,0-1 1,1 0 0,-1 1 0,0-1 0,1 1-1,-1-1 1,0 0 0,1 1 0,-1-1 0,1 1 0,-1-1-1,1 1 1,-1 0 0,1-1 0,-1 1 0,1-1-1,0 1 1,-1 0 0,1 0 0,0-1 0,25-4 93,-23 5-92,1 0 1,0 0-1,-1-1 0,1 0 1,-1 0-1,1 0 0,-1 0 1,0 0-1,4-3 0,3 0 9,-1 0 0,1 0 0,0 1-1,-1 0 1,2 0 0,-1 1 0,12 0-1,19-6-35,31-14 30,-54 15-2,1 1 0,0 1 0,1 1 0,-1 0-1,32-1 1,-47 4 2,-1 1 0,1-1-1,-1 0 1,0 0 0,1 0-1,-1-1 1,0 1 0,0-1-1,0 0 1,3-2 0,27-11-13,92-10 66,64-8-6,-166 29-52,44-13 0,-46 11 2,0 1 0,24-3 0,361-36 16,-333 41-16,15-4-22,98-28 45,354-46-87,-154 57-8,-125 19 77,16-2 13,-179 0 32,55-7-53,-92 7 45,72 2 0,24-1-33,58-10 1,-157 7-4,-42 6 8,0 0 1,28 0-1,350-11-73,-361 11 29,352-24 743,-110 15-471,-73 12-293,-200 1 50,1-1 0,0 0 0,-1 1 0,1-1 0,-1 1-1,0 0 1,1-1 0,-1 1 0,0 1 0,1-1 0,-1 0 0,0 0 0,0 1 0,3 2 0,13 8-34,-9-7 38,-1 1-1,0 1 0,0 0 0,0 0 0,-1 0 1,8 12-1,26 23-34,25 26 69,-57-59-31,0 0 0,0 1 0,11 17 0,10 12 27,-28-37-35,2 3 6,0 0 0,1 0 0,-1-1-1,1 1 1,0-1 0,1 0-1,-1 0 1,8 3 0,-10-5-12,0 1 0,-1 0 1,1-1-1,0 1 0,-1 0 0,1 1 1,-1-1-1,0 0 0,0 1 0,2 5 0,14 19-30,-11-20 94,0 0 0,0 0 1,-1 1-1,0 0 0,-1 1 0,0-1 0,0 1 1,4 15-1,0 7 293,8 50 0,-12-56-309,-4-22-30,60 439 1004,-25-160-723,-30-242-252,116 458 12,-29-150-65,-19 37-2,-37-215-49,-15-81 41,6 53-289,-15-67-110,27 88 0,-14-36 151,27 79-169,-39-121 220,-13-70 196,1-1 0,1 1-1,0 0 1,1-1-1,6 16 1,-2-8-25,-1 1 1,-1 0-1,-1 0 1,-2 0-1,2 30 0,-3-22-213,2-1-1,13 54 0,-12-65 166,-2 1 0,0 0 0,-1-1 0,-1 29-1,2 31-172,-1 4-144,-3-67 294,1 0 1,0 0-1,2 0 0,5 30 0,2-6-428,3 45 0,-7-44-96,17 69-1,-5-54 182,-2-11 70,11 65 0,4 6 255,-11-42 88,-18-62 17,1-1 1,1 0-1,8 23 0,-7-25-46,-1 0 0,0 1-1,-1 0 1,0 0-1,1 13 1,5 149-230,-6-101 114,0-41 4,-2 0 1,0 0-1,-2 0 0,-7 32 1,-2-31-5,11-31 173,0 0 1,-1 1-1,1-1 0,-1 0 0,0 0 0,1 0 0,-1 0 0,0 0 0,0 0 0,1 0 0,-1 0 0,0 0 0,0 0 0,0 0 0,0 0 0,0 0 0,0-1 1,-1 1-1,1 0 0,-2 0 0,1 4-208,2-4 220,0 0 1,0 0-1,0 0 1,0 0 0,0 0-1,0 0 1,-1 0 0,1-1-1,0 1 1,-1 0 0,1 0-1,0 0 1,-1-1-1,1 1 1,-1 0 0,0 0-1,1-1 1,-2 2 0,-12 3-53,0 0 0,-1-1 1,0-1-1,0 0 0,-21 1 1,-16 3-141,11-2 25,0-3 0,-70-4 0,23-1 38,-42 1 174,-152 6 393,260-2-401,0 2 0,-21 5 0,22-3-17,1-2 0,-28 2 0,18-4-1,-341 15 74,339-16-35,-55 11 0,-11 0 53,-11-6 23,-174 6 303,-12 0-272,214-12-146,-278 7 69,224-3 38,-32 3 28,-163-2-136,186-8-9,78 1 33,37 1 6,0 0 0,1 2 0,-37 6 0,2 4 31,0-3-1,-64 1 0,110-9-53,-288 10 590,187-7-202,74-3-211,-75 10 0,-127 30-80,114-25-66,-99 26-46,1 1-12,191-35-25,0-2-1,-1-1 0,-42-3 0,48-1 40,0 1 0,0 2-1,1 1 1,-57 14-1,-133 34 138,191-42-114,-173 48 69,134-40-29,50-11 173,0-2 0,-1 0 0,1-1 0,-40 1 0,57-5-218,0 1-1,1-1 1,-1 1-1,0 0 0,0 0 1,1 0-1,-1 0 1,-3 3-1,3-2-15,1-1 0,-1 0 1,1 1-1,-1-1 0,0 0 0,1-1 0,-1 1 0,-4 0 1,-69 11 219,32-12 126,44 0-234,-18-2-51,19-68-543,1-35 276,-20-168 1,17 214 241,3 49-48,-1 0 1,0 0 0,-1 1 0,-2-14 0,-35-264 238,34 250-213,2-145-96,3 96-1886,-2 83 1846,1 1 0,-1-1 0,0 1 1,0-1-1,0 1 0,0-1 0,-1 1 1,1 0-1,0-1 0,-1 1 0,0 0 1,0 0-1,1 0 0,-1 0 0,0 1 1,0-1-1,-1 0 0,1 1 0,-3-2 1,-26-26-1679,22 6 722</inkml:trace>
</inkml:ink>
</file>

<file path=ppt/ink/ink19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48:42.101"/>
    </inkml:context>
    <inkml:brush xml:id="br0">
      <inkml:brushProperty name="width" value="0.05" units="cm"/>
      <inkml:brushProperty name="height" value="0.05" units="cm"/>
    </inkml:brush>
  </inkml:definitions>
  <inkml:trace contextRef="#ctx0" brushRef="#br0">159 490 160,'0'0'2161,"-3"1"-1936,0-1 0,0 1 1,0 0-1,0 0 0,1 0 0,-1 0 0,0 0 0,1 1 1,-3 1-1,-48 35 1066,52-38-1154,0 1-1,0-1 1,0 1-1,1-1 1,-1 1 0,0-1-1,0 0 1,0 1-1,0-1 1,0 0-1,0 0 1,0 0 0,0 0-1,0 0 1,0 0-1,0 0 1,0 0-1,0 0 1,0 0 0,0 0-1,0-1 1,0 1-1,-1-1 1,1 1-71,1-1 0,0 1 1,-1 0-1,1 0 0,0 0 0,-1-1 0,1 1 1,-1 0-1,1 0 0,0 0 0,-1 0 0,1 0 1,-1-1-1,1 1 0,-1 0 0,1 0 0,0 0 1,-1 0-1,1 0 0,-1 0 0,1 1 0,-1-1 1,1 0-1,0 0 0,-1 0 0,1 0 0,-1 0 1,1 1-1,0-1 0,-1 0 0,1 0 0,0 1 0,-1-1 1,1 0-1,0 0 0,-1 1 0,1-1 0,0 0 1,0 1-1,-1-1 0,1 1 0,0-1 0,0 0 1,0 1-1,-1-1 0,1 1 0,0 5 5983,-21-4-5819,9-4-175,10 2 361,13-1-448,273-116 58,6-2-33,-158 78 49,143-24-1,139-4 51,-306 52-86,254-27-3,584 3 0,-806 42 35,0 1 127,149-17 0,-12-6 9,286 16-1,-304 7-144,335-2 70,-581 1-111,-1 0 0,-1 1 0,1 0-1,14 5 1,32 6-29,9-5 44,149 24-62,-122-24 83,-69-5-18,-23-3-5,0 0 0,0 0-1,1 0 1,-1 0 0,0 1 0,0-1 0,0 1 0,-1-1 0,1 1 0,0 0 0,0-1-1,0 1 1,0 0 0,-1 0 0,1 1 0,0-1 0,-1 0 0,1 0 0,-1 1 0,3 2-1,0-2 2,-1-1 0,1 0 0,0 0 0,-1 0 0,1-1 0,0 1 0,0-1 0,0 0 0,0 0 0,-1 0 0,1 0 0,6-2 0,2 1-12,239 1-1603,-144 0-5596,-106 0 7015,0-1 0,0 1 0,-1-1 0,1 0 0,0 1 0,-1-1 0,1 0 0,0 1 0,-1-1 0,1 0 0,-1 0 1,1 1-1,-1-1 0,0 0 0,1 0 0,-1 0 0,0 0 0,0 0 0,1 1 0,-1-1 0,0 0 0,0 0 0,0 0 0,0 0 0,0 0 0,0 0 1,0 0-1,-1 0 0,1 0 0,0 1 0,0-1 0,-1 0 0,1 0 0,0 0 0,-1 0 0,1 1 0,-1-1 0,0-1 0,-16-9-1457</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1:49:26.655"/>
    </inkml:context>
    <inkml:brush xml:id="br0">
      <inkml:brushProperty name="width" value="0.05" units="cm"/>
      <inkml:brushProperty name="height" value="0.05" units="cm"/>
    </inkml:brush>
  </inkml:definitions>
  <inkml:trace contextRef="#ctx0" brushRef="#br0">1 689 528,'3'-31'218,"1"0"0,2 0 0,1 0 0,2 1 0,0 0 0,2 1 1,2 0-1,0 1 0,2 0 0,23-31 0,-11 23 369,1 2 0,2 0 0,2 3 0,1 0 0,51-35 0,-64 52-187,0 2-1,1 1 1,0 0 0,1 2-1,0 0 1,1 1 0,-1 2-1,1 0 1,1 1 0,-1 2-1,46-2 1,-63 5-296,-1-1-1,1 2 0,0-1 1,-1 0-1,1 1 1,0 0-1,-1 1 1,1-1-1,-1 1 0,0 0 1,1 0-1,-1 1 1,0-1-1,0 1 1,-1 0-1,1 1 0,0-1 1,-1 1-1,0 0 1,0 0-1,0 0 1,-1 1-1,1-1 0,-1 1 1,0 0-1,0 0 1,-1 0-1,1 0 0,2 9 1,0 6 100,-1 1 0,-1-1 0,-1 1 0,0 0 0,-2-1 0,0 1 1,-1 0-1,-1 0 0,-1-1 0,-1 0 0,-1 1 0,-1-1 0,-10 23 0,-8 15 397,-3 0-1,-3-2 0,-37 54 0,46-78-374,-1-1 0,-2-1 0,-1-1 0,-1-1 0,-2-1 0,-1-1 0,0-2 0,-2-1 0,-38 21 0,61-40-187,0-1-1,-1 0 1,0 0 0,1-1-1,-1 0 1,0-1 0,0 0-1,0 0 1,0-1-1,-11-1 1,8 1 0,11 0-38,0 0-1,-1 0 0,1 0 1,0 0-1,0 0 0,-1 0 1,1 0-1,0-1 0,0 1 1,-1 0-1,1-1 0,0 1 1,0-1-1,0 0 0,0 1 1,0-1-1,0 0 0,0 0 1,0 0-1,0 1 0,0-1 1,0 0-1,0 0 0,0 0 1,1-1-1,-1 1 0,1 0 1,-1 0-1,0-2 0,-2-37 24,3 28-60,0 10 273,1 2-164,0-1 1,0 1-1,0 0 0,0-1 1,0 1-1,0 0 0,0 0 1,0 0-1,0 0 0,0 0 1,0 0-1,0 0 0,0 0 1,0 0-1,0 0 0,0 1 1,0-1-1,0 0 1,0 1-1,0-1 0,0 0 1,0 1-1,-1 0 0,1-1 1,0 1-1,1 0 0,20 16 735,-6 0-293,0 1 0,-2 0 1,0 0-1,22 41 0,33 88 1219,-21-41-679,60 101-30,-92-183-994,2-1 0,0 0 0,2-1 1,0-1-1,1-1 0,33 24 0,-47-39-34,0 0 0,1 0-1,0-1 1,-1 0-1,1 0 1,1-1 0,-1 0-1,1-1 1,-1 1-1,13 0 1,7 0 12,54-1-1,-46-3 82,-34 1-94,-1-1 0,0 1 0,0 0 0,1-1 0,-1 0 1,0 1-1,0-1 0,0 0 0,0 1 0,0-1 0,0 0 1,0 0-1,0 0 0,0 0 0,0 0 0,0 0 0,0 0 1,-1 0-1,1-1 0,0 1 0,-1 0 0,1 0 0,-1-1 1,0 1-1,1 0 0,-1 0 0,0-1 0,0 1 0,1 0 1,-2-3-1,4-48-906,-3 44 621,0-45-392,2-1 0,3 1 0,12-59 0,-12 81 670,-2 1 1,-1-1 0,-2-38-1,-1 29 15,1 37 12,-1-1-1,1 0 1,-1 1-1,0-1 1,0 1-1,0-1 1,0 1-1,-1-1 0,0 1 1,1 0-1,-1 0 1,0 0-1,-1 0 1,1 0-1,0 0 1,-1 0-1,0 1 0,1-1 1,-1 1-1,-5-3 1,6 3 20,0 1 1,0 0-1,0 0 0,0 0 1,0 1-1,0-1 1,0 0-1,0 1 1,0-1-1,0 1 0,0 0 1,0 0-1,-1-1 1,1 2-1,0-1 0,0 0 1,0 0-1,0 1 1,0-1-1,0 1 1,-1-1-1,1 1 0,0 0 1,1 0-1,-1 0 1,0 0-1,0 0 1,0 0-1,1 1 0,-1-1 1,0 1-1,1-1 1,-1 1-1,1 0 0,-2 2 1,-4 5-3,0 0-1,1 1 1,0 0 0,1 0 0,0 1 0,0-1-1,1 1 1,1 0 0,0 0 0,0 0 0,1 1-1,1-1 1,0 1 0,0 11 0,1-13-38,5 129 7,-2-121-14,0 1 0,1 0 0,1-1 0,1 0 0,11 24 0,-15-38 8,4 10-161,0-1 0,1 1-1,14 17 1,-19-28 2,1 0 0,-1 0 0,1-1 0,-1 1 0,1-1 0,0 0 0,0 1 0,0-1 0,0-1 0,0 1 0,1 0 0,-1-1 0,1 0 0,-1 1 0,1-1 0,-1-1 0,1 1 0,-1 0 0,6-1 0,-4 1-790,1-1 0,-1 0 0,1 0 1,-1 0-1,1-1 0,-1 0 1,1 0-1,-1 0 0,0-1 1,1 0-1,-1 0 0,0 0 0,0 0 1,-1-1-1,1 0 0,0 0 1,-1 0-1,0-1 0,0 1 0,0-1 1,7-8-1,4-4-1324</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1:49:53.227"/>
    </inkml:context>
    <inkml:brush xml:id="br0">
      <inkml:brushProperty name="width" value="0.05" units="cm"/>
      <inkml:brushProperty name="height" value="0.05" units="cm"/>
    </inkml:brush>
  </inkml:definitions>
  <inkml:trace contextRef="#ctx0" brushRef="#br0">26 118 1024,'-25'-2'2244,"35"-9"77,6-3-2350,-13 11 105,1 0 0,-1 1 0,1-1 0,0 1 0,0 0 0,0 0 1,0 1-1,7-3 0,12-4 186,-3-3 0,1 2 0,1 1 0,-1 0 0,1 2 0,0 0 0,1 2 0,-1 0 0,36-1 0,-56 5-212,1 0 0,-1 1 0,0-1 0,1 0 0,-1 1 0,0-1 0,1 1 0,-1 0 0,0 0 0,0 0 0,0 0 0,0 0 0,0 0 0,0 0 0,0 1 0,0-1 0,0 1 0,0 0 0,-1-1 0,1 1 0,-1 0 0,1 0 0,-1 0 0,0 0 1,0 0-1,0 0 0,0 0 0,0 1 0,0-1 0,0 0 0,-1 0 0,1 1 0,-1-1 0,0 4 0,1 2 101,0-1 0,-1 1 1,0-1-1,0 0 0,-1 1 1,0-1-1,0 0 0,-1 1 1,0-1-1,0 0 0,-4 7 1,-39 77 940,40-83-967,-57 105 2607,-127 171 0,187-280-2688,-8 8 63,1 0 0,-16 28 0,24-39-101,0 1-1,0 0 0,0-1 0,0 1 1,1 0-1,-1-1 0,0 1 0,1 0 1,-1 0-1,1 0 0,-1 0 0,1-1 1,0 1-1,0 0 0,0 0 0,0 0 1,0 0-1,0 0 0,1 0 0,-1-1 1,1 1-1,-1 0 0,1 0 0,0 0 1,-1-1-1,1 1 0,0 0 0,0-1 1,0 1-1,1-1 0,-1 1 0,0-1 1,2 2-1,1-1-1,-1-1-1,0 0 1,1 0 0,-1-1-1,0 1 1,1-1 0,-1 1-1,1-1 1,-1 0-1,1-1 1,-1 1 0,6-1-1,11-1 11,-9 2-241,1-1 0,0 0 0,0-1 1,0 0-1,-1-1 0,1 0 0,-1-1 0,0 0 0,0-1 0,11-6 0,-18 9-230,0-1 1,0 0-1,0 0 0,0 0 1,0 0-1,-1 0 1,0-1-1,1 1 0,-1-1 1,-1 0-1,1 0 0,-1 0 1,1 0-1,-1-1 1,0 1-1,-1-1 0,1 1 1,-1-1-1,0 1 1,0-1-1,0 0 0,-1 0 1,1 0-1,-1 1 1,0-1-1,-1 0 0,0-5 1,-6-7-988,-8 6 180</inkml:trace>
</inkml:ink>
</file>

<file path=ppt/ink/ink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1:59:47.195"/>
    </inkml:context>
    <inkml:brush xml:id="br0">
      <inkml:brushProperty name="width" value="0.05" units="cm"/>
      <inkml:brushProperty name="height" value="0.05" units="cm"/>
    </inkml:brush>
  </inkml:definitions>
  <inkml:trace contextRef="#ctx0" brushRef="#br0">16 275 1040,'-16'-27'11726,"25"28"-11900,9-4 135,1 0-1,-1-1 0,0-1 0,0-1 0,0 0 0,-1-1 0,0-1 1,21-13-1,20-8-706,151-60-705,-171 73 858,71-21-1,-94 33 478,1 1-1,-1 0 0,1 1 0,-1 1 0,1 0 0,-1 1 0,32 4 1,-42-3 143,0 1 1,0-1 0,0 1-1,0 0 1,0 0 0,-1 1-1,1-1 1,-1 1 0,1 0-1,-1 0 1,0 1 0,0-1-1,-1 1 1,1 0 0,-1 0-1,1 0 1,-1 0 0,-1 1-1,1-1 1,0 1 0,-1 0-1,0-1 1,2 8 0,-2-5 136,0 1 0,-1 0 0,0-1 1,0 1-1,-1 0 0,0 0 0,0 0 1,0-1-1,-1 1 0,-1 0 0,1 0 1,-1-1-1,0 1 0,-1-1 1,-4 10-1,-6 8 380,-1-1-1,-1-1 1,-1 0 0,-33 36 0,39-49-284,-1 1 0,0-1 0,-1-1 0,0 0 0,0-1 0,-1 0 0,0-1-1,-1 0 1,0-1 0,-21 6 0,25-9-116,1-1 1,-1-1-1,0 0 0,0 0 0,0-1 0,-11-1 0,19 1-166,0 0 0,0 0-1,0 0 1,0 0 0,0-1-1,0 1 1,0-1 0,0 1 0,0-1-1,0 0 1,0 1 0,0-1-1,1 0 1,-1 0 0,0-1-1,1 1 1,-1 0 0,1 0 0,-1-1-1,1 1 1,-1-1 0,1 1-1,0-1 1,0 0 0,0 1-1,0-1 1,0 0 0,0 0 0,1 0-1,-1 0 1,0 0 0,1 0-1,-1-3 1,1-6-170,0 0 1,1 1-1,0-1 0,1 0 1,0 0-1,0 1 0,1 0 1,1-1-1,0 1 0,0 0 1,1 0-1,10-16 0,-2 7-17,0 1 0,2 0 0,0 0-1,0 2 1,2 0 0,22-17 0,-32 27 193,1 0 1,1 1 0,-1 0-1,1 0 1,0 1 0,10-4-1,-16 7 16,0 0-1,0 0 0,0 1 0,0-1 1,0 1-1,0-1 0,0 1 0,0 0 1,0 0-1,0 1 0,0-1 0,0 0 1,0 1-1,0 0 0,0 0 0,0 0 1,0 0-1,0 0 0,-1 1 0,1-1 1,0 1-1,-1 0 0,4 2 0,-2 1-2,-1-1 0,1 1 0,-1 0 0,0 0 0,0 0 0,-1 0 0,0 0 0,0 1 0,0-1 0,2 12 0,8 66-1235,-7-45-572,3 37-4164,-8-57 4283</inkml:trace>
</inkml:ink>
</file>

<file path=ppt/ink/ink20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48:43.582"/>
    </inkml:context>
    <inkml:brush xml:id="br0">
      <inkml:brushProperty name="width" value="0.05" units="cm"/>
      <inkml:brushProperty name="height" value="0.05" units="cm"/>
    </inkml:brush>
  </inkml:definitions>
  <inkml:trace contextRef="#ctx0" brushRef="#br0">1 52 192,'69'0'4565,"-67"1"-4429,0 1 1,1-1-1,-1 0 1,0 0-1,0 1 1,0-1-1,0 1 1,-1 0-1,1-1 0,0 1 1,-1 0-1,1 0 1,-1 0-1,0 0 1,1 1-1,-1-1 1,0 0-1,0 0 1,-1 1-1,2 2 1,21 62 2398,-20-56-2133,8 33 1086,-2-1 1,5 74 0,-8-54-622,1 24 531,-5 87 0,-2-100-1108,0-61-241,1 0-1,1 1 1,0-1 0,6 17-1,4-94-419,-5-4 277,30-124-1,-31 168 97,2 0 0,1 1 0,1 0 0,1 0 0,0 1 0,2 0 0,1 1 0,23-28 1,177-174-107,-143 147 26,-84 75-8617,11 1 8470,-1 1 1,1-1 0,-1 1 0,1 0-1,-1 0 1,1 0 0,0 0-1,-1 0 1,-2 3 0,-23 25-1916,23-23 1827,0-1 1,0 1-1,0-1 1,0 0 0,-1-1-1,0 1 1,-7 3-1,3-1 152,-1 0-1,1 1 0,0 0 0,1 1 1,0 0-1,-15 19 0,17-19 147,2-4 20,4-3 54,0 0 1,0 0 0,-1 0-1,1 0 1,-1-1 0,0 1-1,1 0 1,-1-1 0,0 1-1,0-1 1,0 0 0,0 0-1,0 1 1,0-1 0,0 0-1,-1-1 1,1 1 0,0 0-1,-5 0 1,7-1-39,0 0 1,0 1-1,-1-1 0,1 0 1,0 0-1,-1 0 0,1 1 1,0-1-1,0 0 0,0 1 1,-1-1-1,1 0 0,0 0 1,0 1-1,0-1 0,0 0 1,-1 1-1,1-1 0,0 1 1,0-1-1,0 0 0,0 1 1,0-1-1,0 0 0,0 1 1,0-1-1,0 0 0,0 1 1,0-1-1,0 0 0,1 1 1,-1-1-1,0 0 0,0 1 1,0-1-1,-2 14 1087,1-12-935,-1 0 1,1 0-1,0 1 1,0-1-1,0 0 1,0 1-1,0-1 1,0 0-1,0 1 1,1-1-1,0 1 1,-1-1-1,1 1 1,0-1-1,0 4 1,2 55 2813,-1-38-1731,-1-11-777,2 0 0,0-1 1,0 1-1,1-1 0,0 0 0,1 0 1,0 0-1,1 0 0,0-1 1,1 1-1,0-1 0,11 13 0,11 12 1364,62 58-1,-84-87-1659,9 6 70,0-1 1,1-1 0,0-1 0,1 0 0,0-1-1,19 7 1,-13-6-205,-17-7-144,0-1 1,0 0 0,0 0 0,0-1 0,0 1 0,0-1 0,11-2-1,1 1-2067,-16 1 588,-28-1-8818,15-48 5400,9 22 3103,2 18 1393,0-11-987</inkml:trace>
</inkml:ink>
</file>

<file path=ppt/ink/ink20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48:44"/>
    </inkml:context>
    <inkml:brush xml:id="br0">
      <inkml:brushProperty name="width" value="0.05" units="cm"/>
      <inkml:brushProperty name="height" value="0.05" units="cm"/>
    </inkml:brush>
  </inkml:definitions>
  <inkml:trace contextRef="#ctx0" brushRef="#br0">141 53 96,'0'-50'2820,"0"50"-2703,-1-1 0,1 1 0,-1 0-1,1 0 1,0-1 0,-1 1 0,1 0 0,-1 0 0,1 0-1,-1 0 1,1 0 0,0 0 0,-1 0 0,1 0 0,-1 0-1,1 0 1,-1 0 0,1 0 0,-1 0 0,1 0 0,0 0-1,-1 0 1,1 1 0,-1-1 0,1 0 0,0 0 0,-1 0 0,1 1-1,-1-1 1,1 0 0,0 1 0,-1-1 0,1 0 0,0 1-1,0-1 1,-1 0 0,1 1 0,-1 0 0,-11 52 2073,2-17-1067,-45 139 2506,41-118-2756,3 1 1,1 0 0,-1 106 0,10-70-410,2 101 106,2-165-647,0 0 0,2 0-1,1-1 1,14 39 0,1 5-577,-15-52-4490,-14-39-5252,-10-12 9249</inkml:trace>
</inkml:ink>
</file>

<file path=ppt/ink/ink20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48:44.332"/>
    </inkml:context>
    <inkml:brush xml:id="br0">
      <inkml:brushProperty name="width" value="0.05" units="cm"/>
      <inkml:brushProperty name="height" value="0.05" units="cm"/>
    </inkml:brush>
  </inkml:definitions>
  <inkml:trace contextRef="#ctx0" brushRef="#br0">31 214 304,'-1'-2'89,"-2"0"87,1 0 1,-1 0 0,1 0 0,0 0-1,0-1 1,0 1 0,0-1-1,1 1 1,-1-1 0,1 0-1,-1 0 1,1 0 0,0 1-1,0-1 1,0 0 0,1-1-1,-1 1 1,1 0 0,-1 0 0,1-5-1,22 8 982,0-2-939,-1-1 1,1-1-1,-1-1 0,28-10 1,3 0-130,-14 6-50,-11 3-257,1-2-1,47-19 0,-38 13-569,-32 13 600,-1-1 1,1 1-1,-1-1 1,1 0 0,-1 0-1,0-1 1,8-4-1,12-3-970,-12 7 319,-2-7-691</inkml:trace>
</inkml:ink>
</file>

<file path=ppt/ink/ink20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48:44.694"/>
    </inkml:context>
    <inkml:brush xml:id="br0">
      <inkml:brushProperty name="width" value="0.05" units="cm"/>
      <inkml:brushProperty name="height" value="0.05" units="cm"/>
    </inkml:brush>
  </inkml:definitions>
  <inkml:trace contextRef="#ctx0" brushRef="#br0">196 32 336,'-2'-3'148,"1"1"-1,0 0 0,-1 0 1,0-1-1,1 1 1,-1 0-1,0 0 0,0 1 1,0-1-1,-1 0 0,1 1 1,-4-3-1,-37 0 3338,40 4-3289,0 1-13,1-1 0,-1 1 0,1-1-1,0 1 1,0 0 0,-1 0 0,1 0-1,0 1 1,0-1 0,0 0 0,0 1-1,0-1 1,0 1 0,1 0 0,-1 0-1,0 0 1,1-1 0,0 1 0,-1 1-1,0 2 1,-29 55 2464,19-32-1376,5-13-743,1 1 1,1 1-1,0-1 0,1 1 1,1 0-1,1 0 1,-1 23-1,2 3 725,8 77 1,-6-113-1215,0 0 0,0 1 0,1-1 0,0 0 1,0 0-1,1 0 0,-1 0 0,2 0 0,-1-1 0,1 0 1,0 1-1,0-1 0,1 0 0,-1-1 0,1 1 0,1-1 1,-1 0-1,1 0 0,0-1 0,0 0 0,0 0 1,1 0-1,-1-1 0,1 0 0,0 0 0,0 0 0,0-1 1,0 0-1,0-1 0,8 2 0,0-2-191,-1 0 1,1 0-1,0-1 0,0-1 0,0-1 1,-1 0-1,1-1 0,-1 0 1,0-1-1,1-1 0,-2 0 0,1-1 1,21-13-1,-19 10-285,-1-2 1,-1 0 0,1 0-1,-2-1 1,0-1-1,0-1 1,-1 0-1,-1 0 1,10-18-1,-17 26 233,-3 4 98,0 0 0,0 0 1,0 1-1,0-1 0,0 0 0,1 1 0,-1-1 0,1 1 0,-1-1 1,1 1-1,-1 0 0,1 0 0,3-2 0,-1-5-1165,-5 5-564,1 19-5285,0-3 5709</inkml:trace>
</inkml:ink>
</file>

<file path=ppt/ink/ink20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48:47.575"/>
    </inkml:context>
    <inkml:brush xml:id="br0">
      <inkml:brushProperty name="width" value="0.05" units="cm"/>
      <inkml:brushProperty name="height" value="0.05" units="cm"/>
    </inkml:brush>
  </inkml:definitions>
  <inkml:trace contextRef="#ctx0" brushRef="#br0">55 0 240,'0'0'403,"-34"2"3311,24 12-3043,9-14-592,0 1-1,1 0 1,-1-1 0,0 1 0,1 0 0,-1 0 0,0-1 0,1 1 0,-1 0 0,1 0 0,-1 0-1,1 0 1,0 0 0,-1 0 0,1 0 0,0 0 0,0 0 0,-1 0 0,1 1 0,0 30 678,1 1 0,2 0 0,1-1 0,8 33 0,21 129 724,-12-61-638,19 145 745,-15-93-865,6 21 39,61 319 1194,-11-89-1139,-31 8-695,-23-196-127,69 653 77,-76-724-48,35 241 27,-48-364-98,-5-38 54,0 0-1,1-1 1,0 1 0,6 15-1,-3-12 2,-1 0-1,-1 1 1,3 27-1,3 22-26,24 133 38,-33-169-233,-1-31-386,1-18-4606,-1 4 4317,0 0 0,-1 0 0,-1 0 0,0 0-1,0 1 1,-1-1 0,-1 1 0,0-1 0,-6-10 0,-22-63-1108,26 67 1603,-14-36-1129</inkml:trace>
</inkml:ink>
</file>

<file path=ppt/ink/ink20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49:18.226"/>
    </inkml:context>
    <inkml:brush xml:id="br0">
      <inkml:brushProperty name="width" value="0.05" units="cm"/>
      <inkml:brushProperty name="height" value="0.05" units="cm"/>
    </inkml:brush>
  </inkml:definitions>
  <inkml:trace contextRef="#ctx0" brushRef="#br0">49 257 496,'-23'0'3709,"-2"0"11514,30 0-16629,7-1 1548,1-1 1,0-1-1,-1 0 1,0-1 0,1 0-1,19-10 1,20-7 120,31-6-208,2 4 0,0 3 0,1 5-1,1 3 1,134-1 0,-111 13-7,421 15-48,-201 2-8,1318-25 184,-1046 28-118,-452-9-98,116-11 94,-252-1-54,-1 0-1,0-2 1,1 0 0,-1 0 0,17-8 0,-18 7-19,0 0 1,0 0-1,1 1 1,-1 1-1,18-2 1,92-8 79,-22 13-54,271-12 2,-287 6-29,88 6-1,-57 1-31,12-10 97,-117 8-50,0-1-1,0 0 1,0-1 0,-1 0-1,1-1 1,0 0 0,14-7-1,-21 9-236,-5-34-9369,1 29 7856,-15-5-1705</inkml:trace>
</inkml:ink>
</file>

<file path=ppt/ink/ink20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49:19.493"/>
    </inkml:context>
    <inkml:brush xml:id="br0">
      <inkml:brushProperty name="width" value="0.05" units="cm"/>
      <inkml:brushProperty name="height" value="0.05" units="cm"/>
    </inkml:brush>
  </inkml:definitions>
  <inkml:trace contextRef="#ctx0" brushRef="#br0">167 1 976,'0'0'1164,"0"3"-463,0-1-636,1 28 830,-1 1 0,-2-1 0,-1 0 0,-1 1 0,-14 49 0,-29 104 922,29-125-1415,3 1 1,2 1 0,-6 88 0,5-70-248,10-62-200,0 0-1,1 0 1,0 22-1,3-36-426,1-26-6160,24-192 2760,-5 34 3577,-9 87 532,-10 63 81,2 1-1,2 0 1,0 0-1,2 0 0,2 1 1,0 0-1,15-31 1,-22 59-249,-1 0 0,0-1 0,0 1 0,1 0 0,-1 0 1,1 0-1,-1 0 0,1 0 0,-1 0 0,1 0 0,0 0 0,0 1 1,-1-1-1,1 1 0,0-1 0,0 1 0,-1 0 0,1 0 0,3-1 1,44 2 1219,-29 0-690,-18 0-544,0-1 0,-1 0 0,1 1 1,0-1-1,-1 1 0,1-1 0,-1 1 1,1 0-1,-1 0 0,1 0 0,-1 0 1,1 0-1,-1 0 0,0 0 0,1 0 1,-1 0-1,0 1 0,0-1 0,0 0 1,0 1-1,0-1 0,0 1 0,0-1 1,-1 1-1,1-1 0,0 1 0,-1 0 1,0-1-1,1 1 0,-1 0 0,0 0 1,0 1-1,2 12 553,-1-1-1,0 1 1,-2 14 0,1-9 516,-2-8-763,-1-1 0,0 0 0,-1 0 0,0 0 0,-1 0 0,0 0 0,0-1 0,-1 0 1,-1 0-1,-11 13 0,-7 15 864,-1-3-519,21-29-602,0 0 1,0 0-1,1 1 0,-1 0 0,1 0 0,1 0 0,-1 1 0,1-1 0,-3 16 1,3-11-42,-2 16 267,-3 49 1,8-69-263,0 0 0,1 0 0,-1-1 0,1 1 0,1 0 1,0 0-1,0-1 0,0 1 0,1-1 0,0 0 0,5 8 1,-5-12-59,0 0 1,0 0 0,1 0 0,-1-1-1,1 1 1,-1-1 0,1 0-1,0 0 1,0-1 0,0 1 0,0-1-1,0 0 1,1 0 0,-1 0 0,0 0-1,9 0 1,4 0 7,0 0 1,1-2-1,20-1 1,-12-3-85,0-1 0,0-1-1,0-1 1,-1-1 0,0-1 0,-1-2 0,0 0 0,-1-1 0,-1-2 0,25-19 0,-15 8-295,-2-2 0,0 0 0,-2-2 0,-2-2 1,45-68-1,-63 88 322,0 0 0,-1-1-1,-1-1 1,0 1 0,-1-1 0,-1 0 0,0 0 0,0 0 0,-2-1-1,0 1 1,0-27 0,-3 40 48,-1 1 0,1-1-1,-1 1 1,0-1 0,1 1 0,-1 0-1,0-1 1,1 1 0,-1 0 0,0 0-1,0 1 1,1-1 0,-1 0 0,0 0-1,1 1 1,-1-1 0,-2 2 0,-5 3 25,0 1 0,0 1 0,1 0 0,0 0 0,0 0 0,0 1 1,1 0-1,0 1 0,1-1 0,0 1 0,-7 13 0,-18 24 186,23-36-177,2 1 0,-1 0-1,2 0 1,-1 0 0,1 1-1,1 0 1,0 0 0,1 0-1,-3 22 1,3-9 7,2 0 0,0 0 1,2 0-1,3 26 0,-2-44-56,-1 0 0,1 0-1,0 0 1,1 0 0,0 0 0,0-1 0,0 1 0,6 6 0,-8-10-73,1-1 0,0 1 0,0 0 1,0-1-1,0 1 0,1-1 0,-1 0 1,1 1-1,-1-1 0,1 0 0,0-1 1,0 1-1,0-1 0,0 1 0,0-1 1,0 0-1,0 0 0,0 0 1,6 1-1,9-2-1499,-1-1 0,0 0 1,0-1-1,31-8 0,-40 8 1100,1-2 0,-1 1 0,0-1-1,0 0 1,-1-1 0,1 0 0,-1 0-1,0 0 1,0-1 0,0 0-1,6-8 1,17-26-1013,7 6-374</inkml:trace>
</inkml:ink>
</file>

<file path=ppt/ink/ink20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49:19.831"/>
    </inkml:context>
    <inkml:brush xml:id="br0">
      <inkml:brushProperty name="width" value="0.05" units="cm"/>
      <inkml:brushProperty name="height" value="0.05" units="cm"/>
    </inkml:brush>
  </inkml:definitions>
  <inkml:trace contextRef="#ctx0" brushRef="#br0">132 1 240,'0'0'2380,"-3"0"-1649,-2 1-520,1 0 0,0 0 0,0 0 1,-1 1-1,1 0 0,0 0 0,0 0 0,1 0 0,-1 0 1,0 1-1,1 0 0,0-1 0,-5 6 0,-41 48 1913,46-50-2057,0 1 1,1 0 0,0-1 0,0 1 0,0 0 0,1 0 0,0 0-1,1 1 1,-1-1 0,2 0 0,-1 0 0,2 10 0,-1 12-1,0-23-91,-1 1 0,1-1-1,1 0 1,-1 0 0,1 0-1,0 0 1,1 0 0,-1 0 0,1 0-1,0-1 1,1 1 0,-1-1-1,8 8 1,7 8-255,42 35-1,-7-7-35,-45-40 294,-1 1-1,-1-1 1,1 1-1,-1 0 1,-1 0-1,0 1 0,7 20 1,-11-29 35,0 0 1,0 1-1,-1-1 0,1 1 1,-1-1-1,1 1 1,-1 0-1,0-1 0,0 1 1,0-1-1,0 1 1,0-1-1,-1 1 0,1 0 1,-1-1-1,0 0 1,0 1-1,0-1 0,0 1 1,0-1-1,0 0 1,-1 0-1,1 0 0,-1 1 1,1-1-1,-1-1 1,0 1-1,0 0 0,0 0 1,0-1-1,0 1 1,0-1-1,0 0 0,0 1 1,-1-1-1,1 0 1,0 0-1,-1-1 0,1 1 1,-1 0-1,-2 0 1,-5 1-112,1 0 0,-1-1 0,0 0 0,0 0 0,0-1 0,1 0 0,-1-1 0,0 0 0,-11-3 0,17 3-83,0-1 0,0 1 1,-1-1-1,1 0 0,0-1 0,1 1 0,-1-1 0,0 1 0,1-1 0,-1 0 0,1 0 0,0-1 0,0 1 0,0-1 0,1 0 0,-1 1 0,1-1 0,0 0 1,0 0-1,0-1 0,1 1 0,-1 0 0,0-7 0,-2-30-1258</inkml:trace>
</inkml:ink>
</file>

<file path=ppt/ink/ink20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49:20.158"/>
    </inkml:context>
    <inkml:brush xml:id="br0">
      <inkml:brushProperty name="width" value="0.05" units="cm"/>
      <inkml:brushProperty name="height" value="0.05" units="cm"/>
    </inkml:brush>
  </inkml:definitions>
  <inkml:trace contextRef="#ctx0" brushRef="#br0">27 1 896,'1'9'3758,"1"80"1463,-1-34-4514,-8 60-1,-15 159-2403,20-85-6469,2-168 6757</inkml:trace>
</inkml:ink>
</file>

<file path=ppt/ink/ink20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49:20.496"/>
    </inkml:context>
    <inkml:brush xml:id="br0">
      <inkml:brushProperty name="width" value="0.05" units="cm"/>
      <inkml:brushProperty name="height" value="0.05" units="cm"/>
    </inkml:brush>
  </inkml:definitions>
  <inkml:trace contextRef="#ctx0" brushRef="#br0">116 216 592,'-31'-44'3453,"31"36"-7018</inkml:trace>
  <inkml:trace contextRef="#ctx0" brushRef="#br0" timeOffset="1">0 33 144,'0'0'1913,"30"0"-1201,-29 0-701,38 1 312,0-3 0,44-6-1,87-12-615,-150 18-165,1 1 0,26 1 0,-12 1-430,-9-1 367</inkml:trace>
</inkml:ink>
</file>

<file path=ppt/ink/ink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1:59:47.528"/>
    </inkml:context>
    <inkml:brush xml:id="br0">
      <inkml:brushProperty name="width" value="0.05" units="cm"/>
      <inkml:brushProperty name="height" value="0.05" units="cm"/>
    </inkml:brush>
  </inkml:definitions>
  <inkml:trace contextRef="#ctx0" brushRef="#br0">76 304 1105,'0'-2'147,"1"1"-1,0 0 1,-1 0 0,1 0 0,0 0 0,0 0 0,-1 0 0,1 0 0,0 0 0,0 0 0,0 1 0,0-1 0,0 0 0,0 1 0,1-1 0,-1 0 0,0 1 0,0-1 0,0 1 0,1 0 0,-1-1 0,0 1 0,0 0 0,1 0 0,-1 0 0,0 0 0,0 0 0,2 0 0,-1 1 99,-1 0-1,0 1 1,0-1-1,0 0 1,0 1-1,-1-1 1,1 1-1,0-1 1,-1 1-1,1-1 1,0 1-1,-1-1 0,0 1 1,1-1-1,-1 1 1,0 0-1,0-1 1,0 1-1,0 0 1,0 1-1,-1 12 969,0-1 0,-1 0 0,0 0 0,-1 0-1,-8 24 1,-33 61 1739,31-73-2658,1 1 1,-16 52 0,26-76-1397,2-13 303,7-20-81,13-6 331,2 1 0,2 1 0,1 1 0,2 1 0,1 2-1,1 0 1,1 2 0,2 1 0,66-42 0,-8 15-2442,2 5 0,173-67-1,-185 88 1167,-4 7-751</inkml:trace>
</inkml:ink>
</file>

<file path=ppt/ink/ink20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49:20.844"/>
    </inkml:context>
    <inkml:brush xml:id="br0">
      <inkml:brushProperty name="width" value="0.05" units="cm"/>
      <inkml:brushProperty name="height" value="0.05" units="cm"/>
    </inkml:brush>
  </inkml:definitions>
  <inkml:trace contextRef="#ctx0" brushRef="#br0">396 36 608,'0'0'2847,"-9"10"-72,3-3-2299,-1 0 1,1 0 0,1 1 0,-9 13-1,3-4-120,-6 7-196,-2 0-1,0-1 0,-1-1 0,-1-1 0,-43 32 1,56-49-226,0 0 0,-1-1 1,1 0-1,-1-1 1,1 1-1,-1-2 1,0 1-1,0-1 0,0-1 1,0 0-1,-16-1 1,4 0-64,19 1 91,0 0 0,1-1 0,-1 0 0,0 1 0,0-1 0,1 0 0,-1 0 0,1 0 0,-1 0 0,1 0 0,-1 0 0,1 0 0,0 0 0,-1-1-1,1 1 1,0-1 0,0 1 0,0-1 0,0 1 0,0-1 0,1 0 0,-1 1 0,0-1 0,1 0 0,-1 1 0,1-1 0,-1 0 0,1 0 0,0 0-1,0 1 1,0-4 0,-2-70-708,2 58 557,1 9 144,-1 0-1,1 0 0,0 0 1,1 0-1,0 0 0,0 0 1,1 1-1,-1-1 0,2 1 0,-1 0 1,1 0-1,0 0 0,6-7 1,-7 9 57,1 1 0,0 0 1,0 0-1,0 1 0,0-1 1,0 1-1,1 0 0,0 0 1,-1 0-1,1 0 0,0 1 1,0 0-1,1 0 0,-1 0 1,0 1-1,1 0 0,-1 0 1,11 0-1,-14 1 6,0 1 0,0 0 0,0 0 1,0 0-1,-1 0 0,1 0 0,0 0 0,-1 1 0,1-1 1,-1 0-1,1 1 0,-1-1 0,0 1 0,1 0 0,-1-1 1,0 1-1,1 2 0,23 42 105,-18-32-95,8 10-102,-11-18-139,0-1-1,0 2 0,0-1 1,-1 0-1,0 1 0,4 11 1,-7-17 124,0 0 0,0 0 1,0 0-1,1 0 0,-1 0 0,1 1 1,-1-1-1,0 0 0,1 0 0,0 0 1,-1-1-1,1 1 0,0 0 1,-1 0-1,1 0 0,0 0 0,0-1 1,0 1-1,0 0 0,-1-1 0,1 1 1,0 0-1,0-1 0,0 0 0,0 1 1,1-1-1,-1 1 0,0-1 1,0 0-1,0 0 0,0 0 0,0 0 1,0 0-1,0 0 0,1 0 0,-1 0 1,0 0-1,0 0 0,0 0 0,2-1 1,0 1-7,6 0-652</inkml:trace>
</inkml:ink>
</file>

<file path=ppt/ink/ink20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49:21.179"/>
    </inkml:context>
    <inkml:brush xml:id="br0">
      <inkml:brushProperty name="width" value="0.05" units="cm"/>
      <inkml:brushProperty name="height" value="0.05" units="cm"/>
    </inkml:brush>
  </inkml:definitions>
  <inkml:trace contextRef="#ctx0" brushRef="#br0">1 175 368,'0'0'1206,"0"10"333,1 16-809,2 0 0,1 0 0,2 0 0,0-1 0,1 0 0,19 42-1,-19-54-692,0 0 0,2-1-1,-1 0 1,2 0 0,-1-1 0,2 0-1,16 14 1,-25-23-101,1-1 0,0 1 0,0 0 0,0-1 0,0 1 0,0-1 0,0 0 0,0 0 0,1 0 0,-1 0 0,0-1 0,1 1 0,-1-1 0,0 0 0,1 0 1,-1 0-1,0-1 0,1 1 0,-1-1 0,0 1 0,0-1 0,0 0 0,1 0 0,-1-1 0,3-1 0,0 0-71,0 0 1,-1 0-1,1-1 0,-1 0 1,0 0-1,0 0 0,-1 0 1,1-1-1,-1 0 0,0 0 1,7-10-1,-6 3-31,0-1-1,0 0 1,-1 1-1,-1-1 1,0 0-1,-1-1 1,1-16 0,-3-100-1077,-1 60 637,1-28-242,0 54 359</inkml:trace>
</inkml:ink>
</file>

<file path=ppt/ink/ink20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49:21.525"/>
    </inkml:context>
    <inkml:brush xml:id="br0">
      <inkml:brushProperty name="width" value="0.05" units="cm"/>
      <inkml:brushProperty name="height" value="0.05" units="cm"/>
    </inkml:brush>
  </inkml:definitions>
  <inkml:trace contextRef="#ctx0" brushRef="#br0">99 0 592,'0'276'4856,"0"-265"-4818,-1 0-1,0 1 1,-1-1 0,0 0-1,-6 18 1,6-24-30,0 1 1,0-1-1,-1 0 1,0 0-1,0 0 1,0 0-1,0-1 1,-1 1-1,1-1 1,-1 0-1,0 0 1,-6 5-1,9-9-26,0 1 0,0-1-1,0 1 1,0-1 0,0 1 0,0-1-1,0 0 1,0 1 0,0-1 0,0 0 0,0 0-1,0 0 1,0 0 0,0 0 0,0 0-1,0 0 1,0 0 0,0 0 0,0 0 0,0-1-1,0 1 1,0 0 0,0-1 0,0 1-1,0-1 1,0 1 0,0-1 0,1 1 0,-1-1-1,0 0 1,0 1 0,0-1 0,1 0 0,-1 0-1,0 1 1,1-1 0,-1 0 0,1 0-1,-1 0 1,0-1 0,0-86-966,3-113-1316,7 160 1726,8 7 35</inkml:trace>
</inkml:ink>
</file>

<file path=ppt/ink/ink20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49:21.892"/>
    </inkml:context>
    <inkml:brush xml:id="br0">
      <inkml:brushProperty name="width" value="0.05" units="cm"/>
      <inkml:brushProperty name="height" value="0.05" units="cm"/>
    </inkml:brush>
  </inkml:definitions>
  <inkml:trace contextRef="#ctx0" brushRef="#br0">121 1 96,'4'1'55,"0"1"0,0 0 0,0 0 0,-1 0 0,1 0 0,-1 1 0,1-1 0,-1 1 0,0 0 0,0 0 0,0 0 0,0 0 0,-1 1 0,1-1 0,-1 1 0,0 0 0,0-1 0,0 1 0,-1 0 0,2 6 0,0 4 231,0 0 0,-2-1 0,0 1 0,-1 25 0,0-17 21,-1-18-250,1 0 0,-1 0 0,0 0 0,0 0 0,0 0 0,-1 0 0,0 0 0,1-1 0,-1 1 0,0-1 0,-1 1 0,1-1 0,-1 0 0,1 1 0,-1-1 0,0-1 0,0 1 0,0 0 0,-1-1 0,1 0 0,-5 3 0,-14 5 88,20-8-148,0-1-1,0 1 1,0-1-1,-1 0 1,1 0 0,0 0-1,-1 0 1,1 0-1,-1-1 1,1 1 0,-1-1-1,1 1 1,-1-1-1,1 0 1,-1 0-1,0 0 1,1-1 0,-1 1-1,1 0 1,-1-1-1,1 0 1,-4-1 0,2 1-42,1-1 0,-1 0 0,1-1 0,-1 1 0,1-1 0,0 1 1,0-1-1,0 0 0,0 0 0,1 0 0,-1-1 0,1 1 0,0-1 1,0 1-1,0-1 0,0 0 0,-2-5 0,2-2-144,0 0 0,1-1 1,0 1-1,1-22 0,0 13-50,0 19 233,1 0-1,-1-1 0,0 1 1,1 0-1,-1 0 0,1 0 1,-1 0-1,1 0 0,0 0 1,-1-1-1,1 1 0,0 1 1,0-1-1,0 0 0,-1 0 1,1 0-1,0 0 0,0 1 1,0-1-1,0 0 0,1 1 1,-1-1-1,0 1 0,0-1 1,0 1-1,0 0 0,1-1 1,-1 1-1,0 0 0,0 0 1,0 0-1,1 0 0,0 0 1,54 1 86,-39 0-72,-13 0-5,1 0 1,-1 0 0,0 0-1,0 1 1,0 0 0,0 0 0,0 0-1,0 1 1,0-1 0,-1 1-1,1 0 1,-1 0 0,4 5-1,30 19-12,-21-18-6,-14-7-7,-1-1 1,1 1-1,0-1 0,0 1 0,1-1 1,-1 0-1,0 0 0,0 0 1,0 0-1,1 0 0,-1 0 1,1-1-1,-1 1 0,0-1 1,1 0-1,-1 0 0,1 0 1,-1 0-1,1 0 0,-1 0 1,1 0-1,-1-1 0,0 0 0,4 0 1,1-7-32,0 1 0,0-1 0,-1 0 0,0-1 0,0 1 1,-1-1-1,8-17 0,4-5 172,-10 17-139,2-1 1298,-8 15-1245,-1 0-1,1 0 0,-1 1 1,1-1-1,-1 0 0,1 0 1,-1 1-1,1-1 0,-1 0 1,0 1-1,1-1 1,-1 1-1,0-1 0,1 0 1,-1 1-1,0-1 0,1 1 1,-1-1-1,0 1 0,0-1 1,1 1-1,-1-1 0,0 1 1,0-1-1,0 1 1,0-1-1,0 1 0,0 0 1,0-1-1,0 1 0,0-1 1,0 2-1,1 5 154,0 0 0,0 0 0,-1 0 0,0 0 0,-1 13 0,0-13-117,0 1 0,1-1 0,0 1 1,1-1-1,1 11 0,3 6-15,9 36-84,-14-57-16,1 1 1,0-1-1,1 0 0,-1 0 0,1 0 1,-1 0-1,1 0 0,0-1 1,0 1-1,0 0 0,0-1 1,1 1-1,2 2 0,-3-5-31,-1 1 1,1 0-1,-1 0 0,1-1 0,0 1 0,-1-1 1,1 1-1,0-1 0,0 0 0,-1 0 1,1 0-1,0 0 0,0 0 0,-1 0 0,1 0 1,0-1-1,0 1 0,-1 0 0,1-1 1,0 1-1,-1-1 0,1 0 0,-1 0 1,1 0-1,-1 0 0,1 0 0,-1 0 0,0 0 1,1 0-1,-1 0 0,0 0 0,0-1 1,2-1-1,2-5-118,1 1 0,-1-1 0,-1 0 0,8-16-1,4-14-164,-3-5 72</inkml:trace>
</inkml:ink>
</file>

<file path=ppt/ink/ink20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49:22.224"/>
    </inkml:context>
    <inkml:brush xml:id="br0">
      <inkml:brushProperty name="width" value="0.05" units="cm"/>
      <inkml:brushProperty name="height" value="0.05" units="cm"/>
    </inkml:brush>
  </inkml:definitions>
  <inkml:trace contextRef="#ctx0" brushRef="#br0">0 1 240,'2'0'49,"-1"1"0,0-1 0,0 1-1,0 0 1,0-1 0,0 1 0,1 0 0,-1 0 0,-1-1 0,1 1-1,0 0 1,0 0 0,0 0 0,0 0 0,-1 1 0,1-1-1,0 0 1,-1 0 0,1 0 0,-1 0 0,1 1 0,-1-1-1,0 0 1,0 1 0,1-1 0,-1 0 0,0 2 0,6 52 1110,-4-33-861,3 31 461,-3 0-1,-4 55 1,-1-13-28,11 141 587,4-10-747,-11-214-579,4 69-34,-4-56-5801,-1-46 4912</inkml:trace>
</inkml:ink>
</file>

<file path=ppt/ink/ink20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49:22.561"/>
    </inkml:context>
    <inkml:brush xml:id="br0">
      <inkml:brushProperty name="width" value="0.05" units="cm"/>
      <inkml:brushProperty name="height" value="0.05" units="cm"/>
    </inkml:brush>
  </inkml:definitions>
  <inkml:trace contextRef="#ctx0" brushRef="#br0">6 107 144,'-1'-6'479,"-3"-14"-553,4 20 140,0 1-1,0-1 0,0 0 1,0 0-1,0 0 0,1 0 1,-1 0-1,0 0 1,0 0-1,0 0 0,0 0 1,0 0-1,1 0 0,-1 0 1,0 0-1,0 0 0,0 0 1,0 0-1,0 0 0,1 0 1,-1 0-1,0 0 0,0 0 1,0 0-1,0 0 0,0 0 1,1 0-1,-1 0 0,0 0 1,0 0-1,0 0 0,0 0 1,0 0-1,0 0 0,1-1 1,-1 1-1,0 0 0,0 0 1,0 0-1,0 0 0,0 0 1,0 0-1,0-1 0,0 1 1,0 0-1,0 0 0,1 0 1,-1-1-1,3 5 3,1 0 0,0-1 0,0 0 0,1 1-1,-1-2 1,1 1 0,-1 0 0,1-1 0,0 0 0,0 0 0,0-1-1,0 1 1,0-1 0,0 0 0,6 0 0,16 1-226,49-1 1,-39-2-158,-34 1 272,1-1 0,0 1-1,-1-1 1,1 0 0,-1 0-1,1 0 1,-1-1 0,1 1 0,-1-1-1,0 0 1,0 0 0,0 0-1,0 0 1,0-1 0,0 1 0,0-1-1,-1 1 1,1-1 0,-1 0-1,2-4 1,0 2 37,-1 0 0,0-1 1,0 1-1,-1-1 0,1 0 0,-1 1 0,-1-1 0,1 0 1,-1 0-1,0 0 0,0-8 0,-1 12 374,-4 3-261,1-1-1,-1 1 1,0-1-1,1 1 1,-1 0-1,1 1 0,-1-1 1,1 1-1,0-1 1,0 1-1,-1 0 1,1 0-1,0 0 1,1 1-1,-1-1 1,0 1-1,1-1 1,-5 7-1,-4 6 197,1 0 1,-14 30 0,3-6 6,15-29-337,1 0 0,1 1 0,0-1-1,0 1 1,1 0 0,1 0 0,0 1-1,0-1 1,1 0 0,1 1 0,0-1-1,0 1 1,4 18 0,-4-28-71,1-1-1,-1 0 1,1 0-1,0 1 1,-1-1 0,1 0-1,0 0 1,0 0-1,0 0 1,0 0-1,0 0 1,0 0 0,0 0-1,0 0 1,0 0-1,1-1 1,-1 1 0,0 0-1,0-1 1,1 1-1,-1-1 1,0 0 0,1 1-1,-1-1 1,0 0-1,1 0 1,-1 0 0,1 0-1,-1 0 1,0 0-1,1 0 1,-1 0 0,3-1-1,4 1-269,11 0-776</inkml:trace>
</inkml:ink>
</file>

<file path=ppt/ink/ink20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49:22.890"/>
    </inkml:context>
    <inkml:brush xml:id="br0">
      <inkml:brushProperty name="width" value="0.05" units="cm"/>
      <inkml:brushProperty name="height" value="0.05" units="cm"/>
    </inkml:brush>
  </inkml:definitions>
  <inkml:trace contextRef="#ctx0" brushRef="#br0">16 0 656,'0'0'945,"-7"12"1136,-1-12 704</inkml:trace>
</inkml:ink>
</file>

<file path=ppt/ink/ink20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53:31.418"/>
    </inkml:context>
    <inkml:brush xml:id="br0">
      <inkml:brushProperty name="width" value="0.05" units="cm"/>
      <inkml:brushProperty name="height" value="0.05" units="cm"/>
    </inkml:brush>
  </inkml:definitions>
  <inkml:trace contextRef="#ctx0" brushRef="#br0">0 1 192,'0'0'1137</inkml:trace>
</inkml:ink>
</file>

<file path=ppt/ink/ink20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53:31.749"/>
    </inkml:context>
    <inkml:brush xml:id="br0">
      <inkml:brushProperty name="width" value="0.05" units="cm"/>
      <inkml:brushProperty name="height" value="0.05" units="cm"/>
    </inkml:brush>
  </inkml:definitions>
  <inkml:trace contextRef="#ctx0" brushRef="#br0">367 44 1473,'0'0'368</inkml:trace>
  <inkml:trace contextRef="#ctx0" brushRef="#br0" timeOffset="1">367 44 2065,'0'0'1088</inkml:trace>
  <inkml:trace contextRef="#ctx0" brushRef="#br0" timeOffset="2">367 44 3362,'0'0'1984</inkml:trace>
  <inkml:trace contextRef="#ctx0" brushRef="#br0" timeOffset="3">360 44 5715,'-8'0'1184,"-11"0"-736</inkml:trace>
  <inkml:trace contextRef="#ctx0" brushRef="#br0" timeOffset="4">333 44 7764,'0'0'304,"-12"-8"448,4-4 208</inkml:trace>
  <inkml:trace contextRef="#ctx0" brushRef="#br0" timeOffset="5">294 24 10053,'-31'0'576,"23"-12"-416,-3 12-16,11-12-32</inkml:trace>
  <inkml:trace contextRef="#ctx0" brushRef="#br0" timeOffset="6">228 0 11237,'0'0'208,"-8"0"417</inkml:trace>
  <inkml:trace contextRef="#ctx0" brushRef="#br0" timeOffset="7">201 0 12262,'-19'0'320,"0"0"-288,-1 0 96</inkml:trace>
  <inkml:trace contextRef="#ctx0" brushRef="#br0" timeOffset="8">132 0 12902,'0'0'176,"-20"0"-16,1 0-16</inkml:trace>
  <inkml:trace contextRef="#ctx0" brushRef="#br0" timeOffset="9">89 0 13526,'-50'0'224,"42"0"-176,-11 0 32,7 0 80</inkml:trace>
</inkml:ink>
</file>

<file path=ppt/ink/ink20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53:32.100"/>
    </inkml:context>
    <inkml:brush xml:id="br0">
      <inkml:brushProperty name="width" value="0.05" units="cm"/>
      <inkml:brushProperty name="height" value="0.05" units="cm"/>
    </inkml:brush>
  </inkml:definitions>
  <inkml:trace contextRef="#ctx0" brushRef="#br0">1423 0 14295,'-20'0'208,"5"0"0,3 0 16,-15 0 128,8 0-96,0 0-128</inkml:trace>
  <inkml:trace contextRef="#ctx0" brushRef="#br0" timeOffset="1">1291 0 15975,'-7'0'433,"-5"0"447</inkml:trace>
  <inkml:trace contextRef="#ctx0" brushRef="#br0" timeOffset="2">1257 0 17608,'-20'0'640,"9"0"-512,-9 0 65,1 0-33</inkml:trace>
  <inkml:trace contextRef="#ctx0" brushRef="#br0" timeOffset="3">1168 0 18809,'-35'0'112,"8"0"0,7 0-48,1 0 32</inkml:trace>
  <inkml:trace contextRef="#ctx0" brushRef="#br0" timeOffset="4">1036 0 19241,'-42'0'64,"22"0"0,1 0-96,-12 0 64</inkml:trace>
  <inkml:trace contextRef="#ctx0" brushRef="#br0" timeOffset="5">885 0 19369,'-15'0'64,"-12"0"32,-12 12-16,8-12-128</inkml:trace>
  <inkml:trace contextRef="#ctx0" brushRef="#br0" timeOffset="6">746 12 19561,'-27'12'0,"-4"0"-64,-3-12 96,3 0 0,-16 8-32</inkml:trace>
  <inkml:trace contextRef="#ctx0" brushRef="#br0" timeOffset="7">538 44 19577,'-82'0'-16,"44"0"96,-13 0-112,17 12 32</inkml:trace>
  <inkml:trace contextRef="#ctx0" brushRef="#br0" timeOffset="8">286 56 19625,'-85'20'-64,"47"-9"16,-9-11 80,9 12-32,-9-12 96,16 12-96</inkml:trace>
</inkml:ink>
</file>

<file path=ppt/ink/ink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1:59:48.128"/>
    </inkml:context>
    <inkml:brush xml:id="br0">
      <inkml:brushProperty name="width" value="0.05" units="cm"/>
      <inkml:brushProperty name="height" value="0.05" units="cm"/>
    </inkml:brush>
  </inkml:definitions>
  <inkml:trace contextRef="#ctx0" brushRef="#br0">321 132 320,'0'-13'331,"-1"0"1,1 1-1,-5-21 0,4 30-195,0 0 0,0 0 0,0-1 0,0 1-1,0 0 1,-1 0 0,1 0 0,-1 1 0,0-1 0,0 0-1,0 1 1,0-1 0,0 1 0,-1-1 0,1 1 0,-1 0-1,0 0 1,1 0 0,-6-2 0,5 3 78,1 0 1,-1 0-1,0 0 1,1 1-1,-1-1 0,0 1 1,0 0-1,0 0 0,1 0 1,-1 0-1,0 0 1,0 0-1,0 1 0,1-1 1,-1 1-1,0 0 1,1 0-1,-1 0 0,1 0 1,-1 1-1,1-1 0,-3 2 1,-5 5 267,1-1-1,0 1 1,1 1 0,-8 9-1,-6 5 405,9-11-667,1 1-1,0 1 0,1-1 1,0 2-1,1 0 1,1 0-1,0 1 1,1 0-1,1 0 1,0 1-1,1 0 1,1 0-1,1 1 0,0-1 1,2 1-1,-2 24 1,4-30-222,0-7 14,0 0 1,0 0-1,0 0 1,1 0-1,-1 0 1,4 10-1,-4-14-20,1 0 1,0 0-1,0 1 0,0-1 0,0 0 1,0 0-1,0 0 0,0 0 0,0 0 1,0 0-1,0 0 0,1 0 0,-1 0 0,0-1 1,1 1-1,-1 0 0,1-1 0,-1 1 1,0-1-1,1 1 0,-1-1 0,1 0 1,-1 0-1,1 0 0,-1 0 0,1 0 0,1 0 1,10 0-269,-1-1 0,0 0 0,0-1 1,0 0-1,-1-1 0,1 0 0,0-1 1,-1 0-1,0-1 0,0 0 0,0-1 1,-1 0-1,0-1 0,13-10 0,13-13 324,-1-2-1,-1-1 0,38-51 0,-67 79-303,23-29 3936,-28 34-3584,0 0 0,0-1-1,1 1 1,-1 0-1,0 0 1,0 0 0,0-1-1,0 1 1,0 0-1,1 0 1,-1 0 0,0 0-1,0-1 1,0 1 0,0 0-1,1 0 1,-1 0-1,0 0 1,0 0 0,0 0-1,1 0 1,-1 0 0,0 0-1,0 0 1,0 0-1,1 0 1,-1 0 0,0 0-1,0 0 1,1 0 0,-1 0-1,0 0 1,0 0-1,0 0 1,1 0 0,-1 0-1,0 0 1,0 0 0,0 0-1,1 0 1,-1 0-1,0 1 1,0-1 0,1 0-1,-5 23 5232,-28 63-2876,24-69-1982,0 1 0,1 0-1,2 0 1,-1 1 0,2 0-1,0 0 1,2 0 0,0 0 0,1 0-1,2 27 1,-1-42-538,1 0 0,0 0-1,-1-1 1,2 1 0,-1 0 0,0 0 0,1-1-1,-1 1 1,1-1 0,0 1 0,0-1 0,1 0 0,-1 0-1,1 0 1,-1 0 0,1 0 0,0-1 0,5 5-1,-3-5-183,0 1 0,1-1 0,-1 0 0,1 0-1,-1 0 1,1-1 0,-1 0 0,1 0 0,0 0-1,-1-1 1,11 0 0,-2-1-301,0 0 0,0-2 0,0 0 1,-1 0-1,1-1 0,-1-1 0,0 0 0,0-1 0,24-14 0,-19 4-766,-1 0 0,0-1-1,-1 0 1,-1-2 0,-1 0-1,0 0 1,18-37 0,-11 20-1448,22-49-3306,-35 57 4512</inkml:trace>
</inkml:ink>
</file>

<file path=ppt/ink/ink20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53:32.448"/>
    </inkml:context>
    <inkml:brush xml:id="br0">
      <inkml:brushProperty name="width" value="0.05" units="cm"/>
      <inkml:brushProperty name="height" value="0.05" units="cm"/>
    </inkml:brush>
  </inkml:definitions>
  <inkml:trace contextRef="#ctx0" brushRef="#br0">1179 0 19577,'-27'0'48,"-4"0"-128,4 0 176,-4 8-144,12 4 80</inkml:trace>
  <inkml:trace contextRef="#ctx0" brushRef="#br0" timeOffset="1">1021 20 19609,'-19'12'-48,"-1"-12"128,1 0-112,0 0 32</inkml:trace>
  <inkml:trace contextRef="#ctx0" brushRef="#br0" timeOffset="2">932 40 19609,'-54'23'-32,"35"-3"64,-1-20-96,-7 12 112,8 0-96,-12-12 64</inkml:trace>
  <inkml:trace contextRef="#ctx0" brushRef="#br0" timeOffset="3">746 115 19577,'-46'12'-48,"7"0"48,8-12 32</inkml:trace>
  <inkml:trace contextRef="#ctx0" brushRef="#br0" timeOffset="4">603 159 19561,'-27'11'-16,"-4"-11"16</inkml:trace>
  <inkml:trace contextRef="#ctx0" brushRef="#br0" timeOffset="5">511 182 19609,'-105'0'-80,"74"8"32,16-8 96,-12 0 0</inkml:trace>
  <inkml:trace contextRef="#ctx0" brushRef="#br0" timeOffset="6">314 190 19529,'-58'0'0,"46"0"0,-11 0 0</inkml:trace>
  <inkml:trace contextRef="#ctx0" brushRef="#br0" timeOffset="7">201 190 19545,'-19'0'0,"7"0"16,5 0 64,-13 0-128</inkml:trace>
  <inkml:trace contextRef="#ctx0" brushRef="#br0" timeOffset="8">124 190 19577,'-19'0'0,"11"0"48</inkml:trace>
  <inkml:trace contextRef="#ctx0" brushRef="#br0" timeOffset="9">97 190 19577,'-19'0'32,"7"0"-32</inkml:trace>
  <inkml:trace contextRef="#ctx0" brushRef="#br0" timeOffset="10">66 190 19561,'-19'0'48,"11"0"-48,-11 0 48,-1 0-64</inkml:trace>
</inkml:ink>
</file>

<file path=ppt/ink/ink20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53:32.779"/>
    </inkml:context>
    <inkml:brush xml:id="br0">
      <inkml:brushProperty name="width" value="0.05" units="cm"/>
      <inkml:brushProperty name="height" value="0.05" units="cm"/>
    </inkml:brush>
  </inkml:definitions>
  <inkml:trace contextRef="#ctx0" brushRef="#br0">310 32 19545,'-15'0'64,"-5"0"-16,-11 0-48,4 0-64</inkml:trace>
  <inkml:trace contextRef="#ctx0" brushRef="#br0" timeOffset="1">186 32 19593,'-54'-8'80,"35"8"-48,0-12-32</inkml:trace>
  <inkml:trace contextRef="#ctx0" brushRef="#br0" timeOffset="2">74 12 19705,'-38'-11'-32,"34"11"48</inkml:trace>
  <inkml:trace contextRef="#ctx0" brushRef="#br0" timeOffset="3">32 1 19705,'-20'0'-16</inkml:trace>
  <inkml:trace contextRef="#ctx0" brushRef="#br0" timeOffset="4">1 1 19625,'0'0'48</inkml:trace>
  <inkml:trace contextRef="#ctx0" brushRef="#br0" timeOffset="5">1 1 19753,'0'0'16</inkml:trace>
  <inkml:trace contextRef="#ctx0" brushRef="#br0" timeOffset="6">1 1 19689,'0'0'16,"0"11"0</inkml:trace>
  <inkml:trace contextRef="#ctx0" brushRef="#br0" timeOffset="7">1 32 19689,'0'67'16,"0"-35"-16,0 12-48</inkml:trace>
  <inkml:trace contextRef="#ctx0" brushRef="#br0" timeOffset="8">1 218 19689,'0'83'64,"0"-27"-48,0-5 32</inkml:trace>
  <inkml:trace contextRef="#ctx0" brushRef="#br0" timeOffset="9">1 464 19961,'0'51'112,"0"16"32,0-15 224,0 15-95</inkml:trace>
  <inkml:trace contextRef="#ctx0" brushRef="#br0" timeOffset="10">1 753 21194,'11'63'256,"-3"4"32,4-15 64,-8 3-32,7-3-80,-3 3-32</inkml:trace>
</inkml:ink>
</file>

<file path=ppt/ink/ink20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53:33.152"/>
    </inkml:context>
    <inkml:brush xml:id="br0">
      <inkml:brushProperty name="width" value="0.05" units="cm"/>
      <inkml:brushProperty name="height" value="0.05" units="cm"/>
    </inkml:brush>
  </inkml:definitions>
  <inkml:trace contextRef="#ctx0" brushRef="#br0">1 1 23035,'12'106'400,"-5"-54"-160</inkml:trace>
  <inkml:trace contextRef="#ctx0" brushRef="#br0" timeOffset="1">32 203 23803,'8'150'768,"3"-95"-576</inkml:trace>
  <inkml:trace contextRef="#ctx0" brushRef="#br0" timeOffset="2">51 452 24891,'0'158'433,"8"-90"-289,3-17-80,-11 12 32,0-7 32</inkml:trace>
  <inkml:trace contextRef="#ctx0" brushRef="#br0" timeOffset="3">70 899 25820,'8'56'48,"-8"-1"96,12 9 128,-12-1-128</inkml:trace>
  <inkml:trace contextRef="#ctx0" brushRef="#br0" timeOffset="4">90 1192 26476,'0'64'64,"8"-1"32,-8 4-1649,11-15 2498</inkml:trace>
  <inkml:trace contextRef="#ctx0" brushRef="#br0" timeOffset="5">117 1501 26620,'0'67'240,"8"-3"-128,-1-1 16,-7 4-32</inkml:trace>
  <inkml:trace contextRef="#ctx0" brushRef="#br0" timeOffset="6">144 1826 27309,'8'51'48,"-8"17"48,0-5-96,11-12 0</inkml:trace>
  <inkml:trace contextRef="#ctx0" brushRef="#br0" timeOffset="7">183 2127 27501,'19'107'96,"-19"-64"-48,19 9 128</inkml:trace>
  <inkml:trace contextRef="#ctx0" brushRef="#br0" timeOffset="8">221 2384 27869,'8'107'96,"4"-64"-208,-5 13 144</inkml:trace>
  <inkml:trace contextRef="#ctx0" brushRef="#br0" timeOffset="9">248 2622 27965,'0'95'80,"0"-52"-16,8-11-128</inkml:trace>
  <inkml:trace contextRef="#ctx0" brushRef="#br0" timeOffset="10">268 2835 28061,'7'68'32,"5"-29"32,-12-3-48</inkml:trace>
  <inkml:trace contextRef="#ctx0" brushRef="#br0" timeOffset="11">295 3010 28173,'11'51'-48,"-11"-19"48,0-1 48</inkml:trace>
  <inkml:trace contextRef="#ctx0" brushRef="#br0" timeOffset="12">306 3148 28237,'0'44'-48,"0"-13"64,0-11-64</inkml:trace>
</inkml:ink>
</file>

<file path=ppt/ink/ink20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53:33.560"/>
    </inkml:context>
    <inkml:brush xml:id="br0">
      <inkml:brushProperty name="width" value="0.05" units="cm"/>
      <inkml:brushProperty name="height" value="0.05" units="cm"/>
    </inkml:brush>
  </inkml:definitions>
  <inkml:trace contextRef="#ctx0" brushRef="#br0">0 1 28125,'14'126'13,"-6"0"0,-9 130 0,-1-99 65,22 23-75,-23-68 72,1-34 211,8 81 1,2-109-94,2 36 116,-1-2 578,-4-58-3053,-4-18-3011,-3-62-4929,-11 22 5101</inkml:trace>
</inkml:ink>
</file>

<file path=ppt/ink/ink20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53:34.596"/>
    </inkml:context>
    <inkml:brush xml:id="br0">
      <inkml:brushProperty name="width" value="0.05" units="cm"/>
      <inkml:brushProperty name="height" value="0.05" units="cm"/>
    </inkml:brush>
  </inkml:definitions>
  <inkml:trace contextRef="#ctx0" brushRef="#br0">605 183 224,'-3'-2'71,"1"1"1,-1-1-1,1 0 1,-1 1-1,1-1 0,0 0 1,0-1-1,0 1 0,0 0 1,0-1-1,0 1 1,1-1-1,-1 1 0,-1-4 1,-8-13 263,-2-1 55,10 16-285,1 0 0,-1 0 0,0 0 0,0 0 0,0 0 0,-1 0 0,-3-2 0,-17-16 589,20 17-526,0 0 0,-1 1-1,0-1 1,0 1 0,0 1 0,0-1 0,0 0 0,-1 1 0,1 0 0,-1 1 0,0-1-1,0 1 1,0 0 0,-9-1 0,5 3-2,1 0 0,-1 0 0,0 1 1,1 1-1,-1 0 0,1 0 0,-1 1 0,1 0 0,0 1 0,0-1 0,1 2 0,-1-1 1,1 1-1,0 1 0,0 0 0,0 0 0,1 0 0,-10 11 0,-16 18 127,1 1-1,2 2 1,1 1 0,2 2-1,-30 60 1,52-90-267,1 0-1,1 1 1,0-1 0,1 1 0,0-1 0,0 1-1,1 0 1,1-1 0,1 17 0,-1-8-28,0-18 5,0 0-1,0 0 1,0 0 0,1 0-1,-1 0 1,1 0 0,-1 0-1,1 0 1,0 0 0,0-1-1,-1 1 1,1 0 0,0 0 0,1-1-1,-1 1 1,0 0 0,0-1-1,1 1 1,-1-1 0,4 2-1,-2 0 0,1-1 0,0 0 0,1 0 0,-1 0-1,0-1 1,0 0 0,1 1 0,-1-2-1,6 2 1,10-1-6,1 0 0,0-2 0,25-3 0,-31 3 2,23-4-30,51-13 1,-54 9 55,1 2-1,37-2 1,-3 5-41,94 8-1,-157-4 18,0 2 0,0-1 0,0 1 0,0 0 0,0 0 0,-1 1 0,1-1 0,-1 2 0,0-1 0,1 1 0,7 6-1,-3 0 36,0 0 0,-2 0 0,1 1 0,11 18 0,-18-25 4,-1 0 1,0 0-1,0 1 0,0-1 1,0 1-1,-1 0 1,0-1-1,0 1 1,0 0-1,0 0 1,-1 0-1,0 0 1,0-1-1,0 1 1,-1 0-1,0 0 1,1 0-1,-2-1 1,1 1-1,0 0 0,-1-1 1,-4 8-1,2-3 67,-1 0 0,0-1-1,-1 0 1,0 0-1,0 0 1,0 0-1,-1-1 1,-1 0 0,-15 11-1,-34 24 300,-37 22-159,85-58-274,-1 0 1,-1-1-1,1 0 0,-1-1 0,0 0 1,0-1-1,0 0 0,0 0 0,-15 1 1,24-4-422,9-2-5426,-6 2 5542,0-1 0,1 1 1,-1-1-1,0 0 0,0 1 1,1-1-1,-1 0 0,0 0 1,0 0-1,1-1 0,17-20-1102,6-9-862</inkml:trace>
</inkml:ink>
</file>

<file path=ppt/ink/ink20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53:34.912"/>
    </inkml:context>
    <inkml:brush xml:id="br0">
      <inkml:brushProperty name="width" value="0.05" units="cm"/>
      <inkml:brushProperty name="height" value="0.05" units="cm"/>
    </inkml:brush>
  </inkml:definitions>
  <inkml:trace contextRef="#ctx0" brushRef="#br0">2 65 176,'-1'-19'499,"1"16"-391,0 0-1,-1 1 1,1-1-1,0 0 0,1 0 1,-1 0-1,1 1 0,-1-1 1,1 0-1,1-3 1,-1 5-44,0 0 0,1 0 1,-1 0-1,0 0 1,1 0-1,-1 0 0,0 0 1,1 1-1,-1-1 1,1 0-1,-1 1 0,1 0 1,-1-1-1,1 1 1,0 0-1,-1 0 0,1-1 1,-1 1-1,1 1 1,0-1-1,1 0 1,3 1 28,0-1 1,-1 1 0,1 0 0,0 0 0,0 1 0,-1 0 0,1 0 0,-1 0 0,7 5 0,20 6-20,11 5-62,-34-14-310,0 0-1,0 0 1,0-1 0,1 0-1,-1-1 1,1 0 0,-1 0-1,14-1 1,-21-1-1300</inkml:trace>
</inkml:ink>
</file>

<file path=ppt/ink/ink20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53:35.713"/>
    </inkml:context>
    <inkml:brush xml:id="br0">
      <inkml:brushProperty name="width" value="0.05" units="cm"/>
      <inkml:brushProperty name="height" value="0.05" units="cm"/>
    </inkml:brush>
  </inkml:definitions>
  <inkml:trace contextRef="#ctx0" brushRef="#br0">28 666 240,'-9'-13'681,"7"10"-474,-1 0 1,1 0-1,0 0 0,0 0 0,1 0 1,-1-1-1,1 1 0,-2-5 0,3 7-197,0 0 0,0 0 0,1 0 0,-1 0 0,0-1 0,0 2 0,1-1 0,-1 0 0,1 0 0,-1 0 0,1 0 0,-1 0 0,1 0 0,0 0 0,-1 1 0,1-1 0,0 0 0,0 0 0,0 1 0,-1-1 0,1 1 0,0-1 0,0 1 0,0-1 0,0 1 0,0-1 0,0 1 0,0 0 0,0-1 0,0 1 0,0 0 0,0 0 0,0 0-1,0 0 1,2 0 0,33-5 4,0 2-1,0 2 1,39 2-1,-10 0-221,215 7-1596,-261-7 1748,-15-1 97,1 0 1,0 1 0,0-1-1,0-1 1,0 1 0,0-1-1,0 0 1,-1 0 0,10-4-1,-12 4-7,-1-1 0,1 0 0,0 0 0,-1 0 0,1 0 0,-1-1 0,0 1 0,1 0 0,-1-1 0,0 1 0,0-1 0,-1 1 0,1-1 0,-1 1 0,1-1 0,-1 1 0,0-1 0,0 1 0,0-1-1,0 0 1,-1-3 0,1-155 1223,0 159-1036,-3 2-171,0 1-1,0-1 1,0 1 0,-1 0-1,1 0 1,0 0-1,0 0 1,1 1-1,-1-1 1,0 1-1,0 0 1,1-1-1,-1 1 1,1 1-1,-1-1 1,1 0-1,0 1 1,0-1-1,0 1 1,0-1-1,1 1 1,-1 0 0,-1 5-1,-5 7 113,2 1-1,0 0 1,-3 19 0,6-24-47,-5 14 33,2 1 0,0-1 0,2 1 0,1 0 0,1 0 0,1 0 0,3 30 0,-1-50-164,1 0-1,-1-1 1,1 0 0,0 1-1,0-1 1,0 0 0,1 0-1,-1 0 1,1-1 0,0 1-1,1 0 1,-1-1-1,1 0 1,0 0 0,0 0-1,1-1 1,-1 1 0,1-1-1,-1 0 1,1 0 0,0 0-1,0-1 1,0 0 0,1 0-1,-1 0 1,0-1-1,1 1 1,-1-1 0,1-1-1,-1 1 1,1-1 0,0 0-1,-1 0 1,1 0 0,-1-1-1,1 0 1,-1 0-1,1-1 1,-1 1 0,0-1-1,1 0 1,-1-1 0,0 1-1,0-1 1,-1 0 0,1 0-1,-1 0 1,1-1 0,-1 0-1,0 0 1,0 0-1,5-8 1,-2 2-223,0-1-1,-1 0 1,0-1 0,-1 1-1,0-1 1,-1 0-1,0 0 1,-1 0 0,2-20-1,-2 9-66,-2 0 0,-1 0 0,-1-1 0,-4-28 0,-10-3 73,-1-6 129,3 16 104,11 38 75,0 1 0,0 0-1,0 0 1,0-1 0,1 1 0,0-8-1,1 12 863,3 3-794,0 0 0,1 0 0,-1 0 1,0 0-1,0 1 0,0 0 0,0-1 0,0 1 0,0 0 1,0 0-1,0 0 0,-1 1 0,5 4 0,14 10 411,-5-4-265,0 0 0,20 23 0,-26-25-142,0-1 1,0 0-1,1 0 0,0-1 0,1-1 0,20 11 0,-32-19-162,0 0 0,-1 0 0,1-1 0,0 1 0,0 0 0,0-1 0,0 1 0,0 0 0,0-1-1,0 1 1,0 0 0,0-1 0,0 1 0,0-1 0,0 1 0,0 0 0,0-1 0,0 1 0,0 0 0,1-1 0,-1 1 0,0 0 0,0 0-1,0-1 1,0 1 0,1 0 0,-1-1 0,0 1 0,0 0 0,1 0 0,-1-1 0,0 1 0,0 0 0,1 0 0,-1 0 0,0 0 0,1-1-1,-1 1 1,0 0 0,0 0 0,1 0 0,-1 0 0,0 0 0,1 0 0,-1 0 0,1 0 0,-1 0 0,0 0 0,1 0 0,-1 0 0,0 0 0,1 0-1,-1 0 1,0 0 0,1 0 0,-1 0 0,0 0 0,1 1 0,-1-1 0,0 0 0,0 0 0,1 0 0,-1 1 0,1-1 0,-2-13-286,-1-26-149,-2 1 0,-12-54 0,8 47 330,1 7 321,2-1 0,1-44 0,4 82-179,0 1 1,0-1-1,0 1 1,0-1 0,0 0-1,0 1 1,0-1 0,0 1-1,0-1 1,0 0-1,1 1 1,-1-1 0,0 1-1,0-1 1,1 1-1,-1-1 1,0 1 0,1-1-1,-1 1 1,0-1 0,1 1-1,-1 0 1,1-1-1,-1 1 1,1-1 0,-1 1-1,1 0 1,-1 0 0,1-1-1,-1 1 1,2 0-1,21 2 693,19 21 304,-15 1-632,1-2-1,1-1 1,37 21 0,-36-24-231,-25-14-138,1 0 0,-1-1 0,1 0 0,0 0 0,0 0 0,0-1 0,0 1 0,1-2 0,-1 1 0,0-1 0,1 0 0,12 1 0,-17-2-117,0 0 1,0 0 0,0 1 0,-1-1 0,1-1 0,0 1 0,0 0 0,0 0-1,-1-1 1,1 1 0,0-1 0,-1 1 0,1-1 0,0 0 0,-1 0 0,1 0-1,-1 0 1,1 0 0,-1 0 0,2-1 0,-2-1-143,0 1 0,0 0 0,-1-1 0,1 1 0,-1-1 0,1 1 0,-1-1-1,0 1 1,0-1 0,0 1 0,-1-4 0,0-14-189,1 11 196,-1-1 1,0 0-1,-1 1 0,0-1 1,-1 1-1,0 0 0,0 0 1,-1 0-1,-5-10 1,-8-18-502,-3-24-735</inkml:trace>
</inkml:ink>
</file>

<file path=ppt/ink/ink20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53:36.042"/>
    </inkml:context>
    <inkml:brush xml:id="br0">
      <inkml:brushProperty name="width" value="0.05" units="cm"/>
      <inkml:brushProperty name="height" value="0.05" units="cm"/>
    </inkml:brush>
  </inkml:definitions>
  <inkml:trace contextRef="#ctx0" brushRef="#br0">20 12 720,'-19'-11'2153,"22"24"16,6-1-1427,1-1 0,0 0 0,1-1 0,0 0 0,0 0 0,23 13 0,-8-5-122,-4-2-27,45 21 0,-42-24-470,-1 0 0,23 18 0,63 39-1380,-70-46-2053,-38-23 3124,-1 0 0,0 0-1,0 0 1,0 0 0,-1 1 0,1-1 0,0 0 0,0 0 0,-1 1 0,1-1 0,-1 0 0,1 1 0,-1-1 0,1 0 0,-1 1 0,0-1 0,0 1 0,1-1 0,-1 1 0,0-1 0,0 1 0,-1-1 0,1 3 0,-1 4-240,1-8 370,-1 1-1,0-1 1,1 1-1,-1-1 1,0 1 0,1-1-1,-1 0 1,0 1-1,0-1 1,0 0-1,1 0 1,-1 1-1,0-1 1,0 0-1,0 0 1,0 0-1,1 0 1,-1 0 0,0 0-1,0 0 1,0-1-1,-1 1 1,1 0-97,-24 0-434,5 0 152</inkml:trace>
</inkml:ink>
</file>

<file path=ppt/ink/ink20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53:36.441"/>
    </inkml:context>
    <inkml:brush xml:id="br0">
      <inkml:brushProperty name="width" value="0.05" units="cm"/>
      <inkml:brushProperty name="height" value="0.05" units="cm"/>
    </inkml:brush>
  </inkml:definitions>
  <inkml:trace contextRef="#ctx0" brushRef="#br0">62 434 656,'-60'0'3260,"59"-3"-3030,1 0-1,0 0 0,0 1 0,0-1 0,0 0 0,0 0 1,0 0-1,1 1 0,1-6 0,4-1-98,0-1-1,1 1 0,1 1 1,-1-1-1,1 1 0,1 0 1,-1 1-1,1 0 0,1 1 1,10-7-1,29-23-54,-10 6-55,2 0-1,76-39 1,-117 68-21,9-3-13,-1 0 0,0-1 0,0 0 0,0-1 0,-1 0 0,0 0 0,0 0 0,-1-1 1,0 0-1,0 0 0,7-12 0,-6 9 9,-6 10 9,0-1-1,0 0 1,0 0 0,0 0-1,0 0 1,0-1 0,0 1-1,-1 0 1,1 0 0,0 0-1,-1-1 1,1 1 0,-1 0-1,1-1 1,-1 1 0,0 0-1,1-3 1,-3 4-5,1 0 0,-1 1 0,1-1 0,0 0 0,-1 0 0,1-1-1,0 1 1,-1 0 0,1 0 0,0-1 0,-1 1 0,1 0 0,0-1 0,0 1 0,0-1 0,-1 0 0,1 1 0,0-1 0,0 0 0,0 0 0,0 0 0,0 0 0,-1-1 0,-22-11 137,21 13-69,1 0 1,-1-1-1,0 1 0,1 1 1,-1-1-1,0 0 0,1 0 1,-1 1-1,1 0 0,-1-1 1,1 1-1,-1 0 0,1 0 1,-1 1-1,1-1 0,-4 3 1,4-1 29,0 0 0,1 1 1,0-1-1,0 0 1,0 0-1,0 1 1,0-1-1,0 1 1,1-1-1,0 1 0,0-1 1,0 1-1,0 4 1,0 8 425,1-1 1,0 1-1,5 23 1,-4-32-264,0 0-1,0 0 1,1 0 0,0-1 0,1 1 0,0-1-1,0 0 1,0 0 0,9 10 0,-8-11 109,1 1 1,0-1-1,1 0 1,-1 0-1,1-1 1,0 0-1,0 0 0,0-1 1,0 1-1,1-1 1,-1-1-1,1 0 1,11 2-1,-2-2 199,0 0 0,0-2-1,1 0 1,-1-1 0,24-4 0,-34 4-515,1-1 0,-1 0 1,0 0-1,0 0 1,0-1-1,0-1 1,0 1-1,0-1 0,-1 0 1,0 0-1,1-1 1,9-11-1,0-1-42,-1-1 0,23-38 0,-25 34-18,1 2 0,28-32 0,-41 51-54,1-1 0,0 1-1,-1-1 1,0 0 0,1 0-1,-1 0 1,0 0 0,0 0-1,0 0 1,0 0 0,0 0-1,0 0 1,-1-1 0,1 1-1,-1 0 1,0 0 0,1-5-1,-1 5-1014,12 0-8720,-7 9 5871,-3 14 1189,-2-16 1733,0 8-1039</inkml:trace>
</inkml:ink>
</file>

<file path=ppt/ink/ink20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53:19.237"/>
    </inkml:context>
    <inkml:brush xml:id="br0">
      <inkml:brushProperty name="width" value="0.05" units="cm"/>
      <inkml:brushProperty name="height" value="0.05" units="cm"/>
    </inkml:brush>
  </inkml:definitions>
  <inkml:trace contextRef="#ctx0" brushRef="#br0">59 0 448,'-20'0'336,"1"0"-32,11 0 337,-3 0-289</inkml:trace>
</inkml:ink>
</file>

<file path=ppt/ink/ink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1:59:48.980"/>
    </inkml:context>
    <inkml:brush xml:id="br0">
      <inkml:brushProperty name="width" value="0.05" units="cm"/>
      <inkml:brushProperty name="height" value="0.05" units="cm"/>
    </inkml:brush>
  </inkml:definitions>
  <inkml:trace contextRef="#ctx0" brushRef="#br0">434 155 128,'2'-3'124,"1"0"0,-1-1 0,0 1 0,-1-1 0,1 1 0,-1-1 0,1 1 0,-1-1 0,0 0 0,-1 0 0,1 0 0,-1 0 0,1 1 0,-1-1 0,0 0 0,-1 0 0,0-6 0,1-9 840,-18-19 2374,18 37-2996,-1-1 1,1 1-1,-1 0 0,0-1 1,0 1-1,1-1 1,-1 1-1,0 0 0,0 0 1,0 0-1,0-1 1,0 1-1,-1 0 0,1 0 1,0 0-1,0 1 1,-1-1-1,1 0 0,0 0 1,-1 1-1,1-1 1,-1 1-1,1-1 1,-1 1-1,1 0 0,-1-1 1,1 1-1,-4 0 1,3 0 988,-31 1 2393,23 3-3102,0 1 0,0-1 1,1 2-1,0-1 0,0 1 0,0 1 0,-14 13 0,15-13-162,-23 18 637,16-14-788,0 1 0,1 1 0,1 0 0,-17 21 0,26-29-355,1-1 0,0 1 0,0 1 0,1-1 1,-1 0-1,1 1 0,0-1 0,1 1 0,-1-1 0,1 1 0,0 0 0,1 0 0,-1 0 0,1-1 0,0 1 1,1 0-1,-1 0 0,1 0 0,2 6 0,5 9-656,0-1 0,1 1 0,1-2 1,1 1-1,1-1 0,23 28 0,-16-22 278,-2 0-1,23 44 0,-36-60 628,0 0 1,-1 1-1,0 0 0,0 0 0,-1 0 0,0 0 1,-1 0-1,0 0 0,-1 1 0,0-1 0,-2 18 0,0-20 58,0 0-1,-1 0 1,0 0-1,0-1 1,0 1-1,-1-1 1,-1 0-1,1 0 1,-1-1-1,0 1 1,0-1-1,-1 0 1,0 0-1,0-1 1,-8 6-1,6-5 13,0 0-1,0-1 0,-1 0 0,0-1 1,0 0-1,0 0 0,0-1 1,0 0-1,-1 0 0,0-1 0,1 0 1,-16 0-1,-65-2-429,78-6-767,11 5 592,1 0 0,-1 0 0,1 0 0,-1 0 0,1 0 0,0-1 0,0 1 0,0 0 0,0 0 1,0 0-1,0-1 0,0 1 0,0 0 0,0 0 0,0 0 0,1-3 0,0 1-497,0 0 0,0 0 0,0 0 0,1 0 0,-1 0 0,1 0 0,0 1 0,-1-1 0,1 1 0,1-1 0,2-2 0,55-38-6575,33-15 2221,-43 31 3516</inkml:trace>
</inkml:ink>
</file>

<file path=ppt/ink/ink20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53:19.592"/>
    </inkml:context>
    <inkml:brush xml:id="br0">
      <inkml:brushProperty name="width" value="0.05" units="cm"/>
      <inkml:brushProperty name="height" value="0.05" units="cm"/>
    </inkml:brush>
  </inkml:definitions>
  <inkml:trace contextRef="#ctx0" brushRef="#br0">225 0 2417,'-8'0'704,"-11"0"-271</inkml:trace>
  <inkml:trace contextRef="#ctx0" brushRef="#br0" timeOffset="1">198 0 3746,'-8'0'640,"8"12"-176</inkml:trace>
  <inkml:trace contextRef="#ctx0" brushRef="#br0" timeOffset="2">190 24 5090,'0'20'673,"0"-8"-305,0 8 0</inkml:trace>
  <inkml:trace contextRef="#ctx0" brushRef="#br0" timeOffset="3">190 99 6851,'0'40'801,"0"4"-513,0-13 32,0 13-64</inkml:trace>
  <inkml:trace contextRef="#ctx0" brushRef="#br0" timeOffset="4">178 289 8708,'0'56'304,"-19"-13"-80,19 9-16,0 3-32</inkml:trace>
  <inkml:trace contextRef="#ctx0" brushRef="#br0" timeOffset="5">159 551 9812,'-8'107'321,"-3"-56"-193,11 5-32</inkml:trace>
  <inkml:trace contextRef="#ctx0" brushRef="#br0" timeOffset="6">132 808 10405,'0'52'112,"-19"3"-32,19-4-16,-12 5 0,12-5-32</inkml:trace>
  <inkml:trace contextRef="#ctx0" brushRef="#br0" timeOffset="7">101 1129 10789,'0'55'0,"0"-15"96,0 15-80,0-11 0,0 7-16</inkml:trace>
  <inkml:trace contextRef="#ctx0" brushRef="#br0" timeOffset="8">93 1418 10901,'0'43'16,"0"1"16,-19-1 32,19 1-64,-8 0-16</inkml:trace>
  <inkml:trace contextRef="#ctx0" brushRef="#br0" timeOffset="9">66 1675 11045,'0'87'48,"0"-31"-64,-7-5 0,-5 5 128,12-5-112</inkml:trace>
  <inkml:trace contextRef="#ctx0" brushRef="#br0" timeOffset="10">28 2043 11189,'0'64'96,"-20"-1"-32,20-8 0,-7 9 32</inkml:trace>
</inkml:ink>
</file>

<file path=ppt/ink/ink20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53:19.925"/>
    </inkml:context>
    <inkml:brush xml:id="br0">
      <inkml:brushProperty name="width" value="0.05" units="cm"/>
      <inkml:brushProperty name="height" value="0.05" units="cm"/>
    </inkml:brush>
  </inkml:definitions>
  <inkml:trace contextRef="#ctx0" brushRef="#br0">74 0 11573,'-12'119'176,"12"-44"-160,0-11-16,0 3 64</inkml:trace>
  <inkml:trace contextRef="#ctx0" brushRef="#br0" timeOffset="1">62 400 11861,'-8'150'161,"-11"-86"-145,7 11-32</inkml:trace>
  <inkml:trace contextRef="#ctx0" brushRef="#br0" timeOffset="2">23 752 12070,'-7'183'-32,"7"-140"16,0 1-17</inkml:trace>
  <inkml:trace contextRef="#ctx0" brushRef="#br0" timeOffset="3">16 1065 12038,'0'32'-49,"0"0"33,0-1 16,0 1-16,0-8 16</inkml:trace>
  <inkml:trace contextRef="#ctx0" brushRef="#br0" timeOffset="4">16 1235 11877,'0'24'-320</inkml:trace>
  <inkml:trace contextRef="#ctx0" brushRef="#br0" timeOffset="5">16 1259 7091,'0'0'-1809,"0"-12"-191</inkml:trace>
  <inkml:trace contextRef="#ctx0" brushRef="#br0" timeOffset="6">16 1235 2737,'0'-43'-1008,"-16"23"271</inkml:trace>
</inkml:ink>
</file>

<file path=ppt/ink/ink20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53:20.296"/>
    </inkml:context>
    <inkml:brush xml:id="br0">
      <inkml:brushProperty name="width" value="0.05" units="cm"/>
      <inkml:brushProperty name="height" value="0.05" units="cm"/>
    </inkml:brush>
  </inkml:definitions>
  <inkml:trace contextRef="#ctx0" brushRef="#br0">0 1 128</inkml:trace>
</inkml:ink>
</file>

<file path=ppt/ink/ink20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53:20.632"/>
    </inkml:context>
    <inkml:brush xml:id="br0">
      <inkml:brushProperty name="width" value="0.05" units="cm"/>
      <inkml:brushProperty name="height" value="0.05" units="cm"/>
    </inkml:brush>
  </inkml:definitions>
  <inkml:trace contextRef="#ctx0" brushRef="#br0">35 408 384,'-19'-24'945,"3"24"-641</inkml:trace>
  <inkml:trace contextRef="#ctx0" brushRef="#br0" timeOffset="1">0 384 1857,'0'0'896,"0"-8"-480,0-4-207</inkml:trace>
  <inkml:trace contextRef="#ctx0" brushRef="#br0" timeOffset="2">0 364 3634,'0'-20'256,"0"9"32,0-1-64</inkml:trace>
  <inkml:trace contextRef="#ctx0" brushRef="#br0" timeOffset="3">0 309 4690,'16'-52'608,"-9"29"-159,5 3 31</inkml:trace>
  <inkml:trace contextRef="#ctx0" brushRef="#br0" timeOffset="4">54 194 6707,'27'-24'784,"-7"4"-367,-1 9 47,0 11-64,8-12-64</inkml:trace>
  <inkml:trace contextRef="#ctx0" brushRef="#br0" timeOffset="5">205 119 9524,'27'-12'369,"12"0"111,-1 0 80</inkml:trace>
  <inkml:trace contextRef="#ctx0" brushRef="#br0" timeOffset="6">356 75 11413,'104'-24'913,"-46"17"-545,4 7-32,8-12-32</inkml:trace>
  <inkml:trace contextRef="#ctx0" brushRef="#br0" timeOffset="7">704 32 13526,'123'-12'368,"-57"12"-208,-12 0 49,4 0 31</inkml:trace>
  <inkml:trace contextRef="#ctx0" brushRef="#br0" timeOffset="8">1071 20 14615,'120'0'80,"-62"-12"80,0 4-32</inkml:trace>
</inkml:ink>
</file>

<file path=ppt/ink/ink20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53:20.956"/>
    </inkml:context>
    <inkml:brush xml:id="br0">
      <inkml:brushProperty name="width" value="0.05" units="cm"/>
      <inkml:brushProperty name="height" value="0.05" units="cm"/>
    </inkml:brush>
  </inkml:definitions>
  <inkml:trace contextRef="#ctx0" brushRef="#br0">0 175 15063,'66'-12'96,"12"0"0,-5 12-48,12-8-32</inkml:trace>
  <inkml:trace contextRef="#ctx0" brushRef="#br0" timeOffset="1">375 131 15335,'78'0'48,"7"0"-128,-8 0 112</inkml:trace>
  <inkml:trace contextRef="#ctx0" brushRef="#br0" timeOffset="2">689 131 15351,'123'-11'0,"-69"11"0,-7 0 48</inkml:trace>
  <inkml:trace contextRef="#ctx0" brushRef="#br0" timeOffset="3">963 120 15447,'62'0'0,"-31"0"32,8 0 16,-12 0-16</inkml:trace>
  <inkml:trace contextRef="#ctx0" brushRef="#br0" timeOffset="4">1156 120 15511,'39'0'32,"-8"0"-32,8-12 48</inkml:trace>
  <inkml:trace contextRef="#ctx0" brushRef="#br0" timeOffset="5">1292 108 15607,'46'0'32,"-27"0"-96</inkml:trace>
  <inkml:trace contextRef="#ctx0" brushRef="#br0" timeOffset="6">1384 108 15575,'39'0'0,"-20"0"16</inkml:trace>
  <inkml:trace contextRef="#ctx0" brushRef="#br0" timeOffset="7">1462 108 15607,'65'-8'48,"-37"8"-96,-9 0 64,8 0-16</inkml:trace>
  <inkml:trace contextRef="#ctx0" brushRef="#br0" timeOffset="8">1632 100 15671,'54'-12'32,"-27"0"-64,4 12-16</inkml:trace>
  <inkml:trace contextRef="#ctx0" brushRef="#br0" timeOffset="9">1783 76 15623,'61'0'-32,"-22"0"48,11-8 32</inkml:trace>
  <inkml:trace contextRef="#ctx0" brushRef="#br0" timeOffset="10">1980 68 15687,'46'-12'-16,"1"12"48,-1 0-64,4-24 48</inkml:trace>
  <inkml:trace contextRef="#ctx0" brushRef="#br0" timeOffset="11">2212 32 15687,'50'-7'-48,"-4"7"80,-11-12-96</inkml:trace>
  <inkml:trace contextRef="#ctx0" brushRef="#br0" timeOffset="12">2382 13 15671,'104'-12'48,"-77"12"-32</inkml:trace>
</inkml:ink>
</file>

<file path=ppt/ink/ink20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53:21.293"/>
    </inkml:context>
    <inkml:brush xml:id="br0">
      <inkml:brushProperty name="width" value="0.05" units="cm"/>
      <inkml:brushProperty name="height" value="0.05" units="cm"/>
    </inkml:brush>
  </inkml:definitions>
  <inkml:trace contextRef="#ctx0" brushRef="#br0">0 163 15735,'74'-12'32,"-43"0"-96,3 12 112,-3-12-80</inkml:trace>
  <inkml:trace contextRef="#ctx0" brushRef="#br0" timeOffset="1">190 127 15703,'65'0'0,"-38"0"0,-7 0-32,7-8 32</inkml:trace>
  <inkml:trace contextRef="#ctx0" brushRef="#br0" timeOffset="2">356 107 15671,'31'-11'0,"-12"11"64,8-8-64,-8 8-32</inkml:trace>
  <inkml:trace contextRef="#ctx0" brushRef="#br0" timeOffset="3">480 88 15703,'27'0'0,"-8"-12"-32,0 12 48</inkml:trace>
  <inkml:trace contextRef="#ctx0" brushRef="#br0" timeOffset="4">565 64 15703,'27'0'80,"-16"0"-112,5 0 0,15-12 32</inkml:trace>
  <inkml:trace contextRef="#ctx0" brushRef="#br0" timeOffset="5">677 52 15703,'19'-8'-32,"8"8"32,-8 0 32</inkml:trace>
  <inkml:trace contextRef="#ctx0" brushRef="#br0" timeOffset="6">773 32 15751,'35'0'32,"-16"-12"-128,-7 12 96,3-8-16</inkml:trace>
  <inkml:trace contextRef="#ctx0" brushRef="#br0" timeOffset="7">866 12 15671,'19'0'48,"1"0"-112</inkml:trace>
  <inkml:trace contextRef="#ctx0" brushRef="#br0" timeOffset="8">912 1 15687,'31'0'-64,"-23"0"80,4 0 0,-5 0-48</inkml:trace>
  <inkml:trace contextRef="#ctx0" brushRef="#br0" timeOffset="9">982 1 15623,'4'0'0,"8"0"0</inkml:trace>
  <inkml:trace contextRef="#ctx0" brushRef="#br0" timeOffset="10">1005 1 15623,'0'0'48,"12"0"-32,-4 0-32</inkml:trace>
</inkml:ink>
</file>

<file path=ppt/ink/ink20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53:21.625"/>
    </inkml:context>
    <inkml:brush xml:id="br0">
      <inkml:brushProperty name="width" value="0.05" units="cm"/>
      <inkml:brushProperty name="height" value="0.05" units="cm"/>
    </inkml:brush>
  </inkml:definitions>
  <inkml:trace contextRef="#ctx0" brushRef="#br0">1 1 15623,'0'0'0,"11"0"16,-3 0 16,4 0-48</inkml:trace>
  <inkml:trace contextRef="#ctx0" brushRef="#br0" timeOffset="1">32 1 15607,'19'0'-16,"-11"11"80</inkml:trace>
  <inkml:trace contextRef="#ctx0" brushRef="#br0" timeOffset="2">70 32 15655,'0'0'-64,"8"0"96,-8 12-64</inkml:trace>
  <inkml:trace contextRef="#ctx0" brushRef="#br0" timeOffset="3">78 44 15575,'11'20'64,"-11"-8"-32,8 0-64,0-12 32</inkml:trace>
  <inkml:trace contextRef="#ctx0" brushRef="#br0" timeOffset="4">105 107 15719,'0'20'-80,"0"-8"144,0 0-96</inkml:trace>
  <inkml:trace contextRef="#ctx0" brushRef="#br0" timeOffset="5">105 151 15607,'0'20'64,"0"-8"-48,0 0 64</inkml:trace>
  <inkml:trace contextRef="#ctx0" brushRef="#br0" timeOffset="6">105 214 15863,'0'24'16,"0"-16"-16,0 24 48,0-9-48</inkml:trace>
  <inkml:trace contextRef="#ctx0" brushRef="#br0" timeOffset="7">105 321 15943,'0'32'48,"0"4"-48,0-5 16,0-11 32,0 12-16</inkml:trace>
  <inkml:trace contextRef="#ctx0" brushRef="#br0" timeOffset="8">105 515 16023,'0'24'48,"0"16"-96,0 3 48,-16 13 32,16-13-64</inkml:trace>
  <inkml:trace contextRef="#ctx0" brushRef="#br0" timeOffset="9">78 765 15991,'0'39'0,"0"5"16,0 11 32,0-11-80</inkml:trace>
  <inkml:trace contextRef="#ctx0" brushRef="#br0" timeOffset="10">78 998 16039,'0'107'64,"0"-51"-32,0-13-32</inkml:trace>
</inkml:ink>
</file>

<file path=ppt/ink/ink20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53:21.977"/>
    </inkml:context>
    <inkml:brush xml:id="br0">
      <inkml:brushProperty name="width" value="0.05" units="cm"/>
      <inkml:brushProperty name="height" value="0.05" units="cm"/>
    </inkml:brush>
  </inkml:definitions>
  <inkml:trace contextRef="#ctx0" brushRef="#br0">1 1 16071,'0'118'176,"0"-54"49,0 3-65,0-4-80</inkml:trace>
  <inkml:trace contextRef="#ctx0" brushRef="#br0" timeOffset="1">1 377 16792,'11'55'128,"-11"8"16,8-7-16,0 19 0,0-12 32</inkml:trace>
  <inkml:trace contextRef="#ctx0" brushRef="#br0" timeOffset="2">47 765 17672,'8'63'112,"-8"4"16,0-3 0,0-1-48,0-8 96</inkml:trace>
  <inkml:trace contextRef="#ctx0" brushRef="#br0" timeOffset="3">55 1141 18376,'0'63'0,"0"-7"128,12-5-47,-5 4-49,-7-3-32</inkml:trace>
  <inkml:trace contextRef="#ctx0" brushRef="#br0" timeOffset="4">86 1473 18633,'0'56'16,"0"-5"-64,0 5 48,0-5-49,0-7 82</inkml:trace>
  <inkml:trace contextRef="#ctx0" brushRef="#br0" timeOffset="5">86 1786 18552,'0'44'33,"0"7"-17,0-7-16,0 11-16</inkml:trace>
  <inkml:trace contextRef="#ctx0" brushRef="#br0" timeOffset="6">86 2020 18649,'0'55'-32,"0"-11"48,0 7 48,0 5 16,0-1 32</inkml:trace>
  <inkml:trace contextRef="#ctx0" brushRef="#br0" timeOffset="7">86 2333 18969,'0'118'224,"-12"-62"-224,12-5 80</inkml:trace>
  <inkml:trace contextRef="#ctx0" brushRef="#br0" timeOffset="8">55 2614 19321,'0'95'-16,"0"-52"64,0 1-48</inkml:trace>
  <inkml:trace contextRef="#ctx0" brushRef="#br0" timeOffset="9">55 2839 19369,'-8'83'16,"-3"-39"-48,11 0 80,-8-1-96</inkml:trace>
  <inkml:trace contextRef="#ctx0" brushRef="#br0" timeOffset="10">12 3097 19353,'-11'75'-48,"11"-43"112,0-1-32</inkml:trace>
</inkml:ink>
</file>

<file path=ppt/ink/ink20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53:22.328"/>
    </inkml:context>
    <inkml:brush xml:id="br0">
      <inkml:brushProperty name="width" value="0.05" units="cm"/>
      <inkml:brushProperty name="height" value="0.05" units="cm"/>
    </inkml:brush>
  </inkml:definitions>
  <inkml:trace contextRef="#ctx0" brushRef="#br0">263 1 19305,'-8'55'32,"8"-23"-16,0 0 16,-19-13-112,19 17 64</inkml:trace>
  <inkml:trace contextRef="#ctx0" brushRef="#br0" timeOffset="1">224 195 19353,'0'67'0,"-7"-35"-32,7 0 32,-12-13 64</inkml:trace>
  <inkml:trace contextRef="#ctx0" brushRef="#br0" timeOffset="2">205 377 19337,'0'55'0,"0"-35"-16,-19 4-32,19-12 16</inkml:trace>
  <inkml:trace contextRef="#ctx0" brushRef="#br0" timeOffset="3">186 508 19225,'-8'31'32,"-4"-7"48,12-4-160</inkml:trace>
  <inkml:trace contextRef="#ctx0" brushRef="#br0" timeOffset="4">166 603 19257,'0'12'-32,"-19"-1"112,19 9-96,0 4 16,0-16-48</inkml:trace>
  <inkml:trace contextRef="#ctx0" brushRef="#br0" timeOffset="5">147 678 19289,'0'24'-64,"0"-5"96,0-7-32</inkml:trace>
  <inkml:trace contextRef="#ctx0" brushRef="#br0" timeOffset="6">147 745 19257,'0'20'0</inkml:trace>
  <inkml:trace contextRef="#ctx0" brushRef="#br0" timeOffset="7">147 777 19273,'0'51'-96,"-4"-27"64</inkml:trace>
  <inkml:trace contextRef="#ctx0" brushRef="#br0" timeOffset="8">143 872 19225,'-12'32'-16,"12"-21"-64</inkml:trace>
  <inkml:trace contextRef="#ctx0" brushRef="#br0" timeOffset="9">131 915 19129,'0'12'64,"-7"-12"16,-13 0-80</inkml:trace>
  <inkml:trace contextRef="#ctx0" brushRef="#br0" timeOffset="10">85 927 19225,'-31'0'-32,"4"0"32,0 0 96</inkml:trace>
</inkml:ink>
</file>

<file path=ppt/ink/ink20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53:22.674"/>
    </inkml:context>
    <inkml:brush xml:id="br0">
      <inkml:brushProperty name="width" value="0.05" units="cm"/>
      <inkml:brushProperty name="height" value="0.05" units="cm"/>
    </inkml:brush>
  </inkml:definitions>
  <inkml:trace contextRef="#ctx0" brushRef="#br0">3495 301 19385,'-54'0'48,"15"0"112,1 0-208,-20 0 16,15-12 96</inkml:trace>
  <inkml:trace contextRef="#ctx0" brushRef="#br0" timeOffset="1">3213 278 19609,'-66'-8'32,"12"-16"-16,-16 4-32,9-4 80</inkml:trace>
  <inkml:trace contextRef="#ctx0" brushRef="#br0" timeOffset="2">2892 183 19753,'-139'-32'336,"62"32"-192,15 0 48,-27 0 16</inkml:trace>
  <inkml:trace contextRef="#ctx0" brushRef="#br0" timeOffset="3">2451 151 20826,'-77'0'192,"4"0"16,-5 0 32,13 0 0</inkml:trace>
  <inkml:trace contextRef="#ctx0" brushRef="#br0" timeOffset="4">2103 151 21866,'-116'0'80,"62"0"-32,8-12 16</inkml:trace>
  <inkml:trace contextRef="#ctx0" brushRef="#br0" timeOffset="5">1837 127 22154,'-101'-8'240,"43"-4"0,4 12-32</inkml:trace>
  <inkml:trace contextRef="#ctx0" brushRef="#br0" timeOffset="6">1566 107 23003,'-124'0'480,"70"0"-192,-15 0-80</inkml:trace>
  <inkml:trace contextRef="#ctx0" brushRef="#br0" timeOffset="7">1265 95 24155,'-120'-7'592,"62"-5"-400,-8 12-112,8-24 49,0 16-17</inkml:trace>
  <inkml:trace contextRef="#ctx0" brushRef="#br0" timeOffset="8">851 44 25452,'-50'-12'288,"-4"-8"32,-4 8 16,0 12 48</inkml:trace>
  <inkml:trace contextRef="#ctx0" brushRef="#br0" timeOffset="9">576 0 27164,'-112'0'497,"47"0"-289</inkml:trace>
  <inkml:trace contextRef="#ctx0" brushRef="#br0" timeOffset="10">341 0 27997,'-120'12'432,"62"-12"-176,0 0-96,4 0 32,3 0-192</inkml:trace>
</inkml:ink>
</file>

<file path=ppt/ink/ink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1:59:49.293"/>
    </inkml:context>
    <inkml:brush xml:id="br0">
      <inkml:brushProperty name="width" value="0.05" units="cm"/>
      <inkml:brushProperty name="height" value="0.05" units="cm"/>
    </inkml:brush>
  </inkml:definitions>
  <inkml:trace contextRef="#ctx0" brushRef="#br0">0 10 496,'33'-10'785,"-10"10"143,-7 0 321,1 21 367,-10-5 225,-7 22 176,0-1 64,0 0-272,-17 0-400,10-10-625,7 0-416,-16 0-720,16-17-833,16-10-12613</inkml:trace>
</inkml:ink>
</file>

<file path=ppt/ink/ink20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53:22.992"/>
    </inkml:context>
    <inkml:brush xml:id="br0">
      <inkml:brushProperty name="width" value="0.05" units="cm"/>
      <inkml:brushProperty name="height" value="0.05" units="cm"/>
    </inkml:brush>
  </inkml:definitions>
  <inkml:trace contextRef="#ctx0" brushRef="#br0">1276 75 29085,'-50'0'64,"3"0"-16,1-12 0,7 1 112,-7 11-96</inkml:trace>
  <inkml:trace contextRef="#ctx0" brushRef="#br0" timeOffset="1">990 40 29726,'-39'-20'240,"-7"20"48,-1 0 96,1 0-176,-12 0 64,4 0-80</inkml:trace>
  <inkml:trace contextRef="#ctx0" brushRef="#br0" timeOffset="2">642 20 31486,'-46'0'112,"-1"0"81,-3 0-65,15-12 64,-4 12-64</inkml:trace>
  <inkml:trace contextRef="#ctx0" brushRef="#br0" timeOffset="3">387 8 32399,'-27'0'192,"0"-8"-32,-4 8-144</inkml:trace>
  <inkml:trace contextRef="#ctx0" brushRef="#br0" timeOffset="4">275 0 32767,'-47'0'0,"20"0"0</inkml:trace>
  <inkml:trace contextRef="#ctx0" brushRef="#br0" timeOffset="5">170 0 32767,'-46'0'0,"11"0"0,16 0 0</inkml:trace>
  <inkml:trace contextRef="#ctx0" brushRef="#br0" timeOffset="6">39 0 32767,'-19'0'0,"11"0"0,-4 0 0</inkml:trace>
</inkml:ink>
</file>

<file path=ppt/ink/ink20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53:23.324"/>
    </inkml:context>
    <inkml:brush xml:id="br0">
      <inkml:brushProperty name="width" value="0.05" units="cm"/>
      <inkml:brushProperty name="height" value="0.05" units="cm"/>
    </inkml:brush>
  </inkml:definitions>
  <inkml:trace contextRef="#ctx0" brushRef="#br0">0 1117 32767</inkml:trace>
  <inkml:trace contextRef="#ctx0" brushRef="#br0" timeOffset="1">0 1105 32767,'20'-75'0,"-20"44"0,0-1 0</inkml:trace>
  <inkml:trace contextRef="#ctx0" brushRef="#br0" timeOffset="2">20 923 32767,'0'-75'0,"0"35"0,0-3 0,0-5 0,0 9 0,0-5 0,0 1 0</inkml:trace>
  <inkml:trace contextRef="#ctx0" brushRef="#br0" timeOffset="3">20 547 32767,'-8'-75'0,"-4"31"0,12 25 0</inkml:trace>
  <inkml:trace contextRef="#ctx0" brushRef="#br0" timeOffset="4">0 377 32767,'0'-67'0,"0"35"-384</inkml:trace>
  <inkml:trace contextRef="#ctx0" brushRef="#br0" timeOffset="5">0 258 30798,'0'-75'-4706,"0"31"1232,0 13-720</inkml:trace>
  <inkml:trace contextRef="#ctx0" brushRef="#br0" timeOffset="6">0 76 13750,'0'-75'-8484</inkml:trace>
</inkml:ink>
</file>

<file path=ppt/ink/ink20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53:23.730"/>
    </inkml:context>
    <inkml:brush xml:id="br0">
      <inkml:brushProperty name="width" value="0.05" units="cm"/>
      <inkml:brushProperty name="height" value="0.05" units="cm"/>
    </inkml:brush>
  </inkml:definitions>
  <inkml:trace contextRef="#ctx0" brushRef="#br0">0 1 128,'0'0'832</inkml:trace>
</inkml:ink>
</file>

<file path=ppt/ink/ink20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53:24.056"/>
    </inkml:context>
    <inkml:brush xml:id="br0">
      <inkml:brushProperty name="width" value="0.05" units="cm"/>
      <inkml:brushProperty name="height" value="0.05" units="cm"/>
    </inkml:brush>
  </inkml:definitions>
  <inkml:trace contextRef="#ctx0" brushRef="#br0">16 127 1201,'-8'12'1552</inkml:trace>
  <inkml:trace contextRef="#ctx0" brushRef="#br0" timeOffset="1">8 139 3346,'0'0'2433,"0"11"-1377,-7-11 1</inkml:trace>
  <inkml:trace contextRef="#ctx0" brushRef="#br0" timeOffset="2">1 150 8916,'0'0'4130</inkml:trace>
  <inkml:trace contextRef="#ctx0" brushRef="#br0" timeOffset="3">16 150 14054,'58'0'1985,"-12"0"-928,1 0-97,3 0-15</inkml:trace>
  <inkml:trace contextRef="#ctx0" brushRef="#br0" timeOffset="4">271 150 20073,'58'0'977,"0"0"-177,16 0-16,-1-11-223</inkml:trace>
  <inkml:trace contextRef="#ctx0" brushRef="#br0" timeOffset="5">619 127 23835,'178'-20'976,"-74"8"-495,1-8-193,-1 8-112</inkml:trace>
  <inkml:trace contextRef="#ctx0" brushRef="#br0" timeOffset="6">1211 51 25900,'189'-31'304,"-92"31"-128,-12 0-240,0 0 160</inkml:trace>
  <inkml:trace contextRef="#ctx0" brushRef="#br0" timeOffset="7">1748 20 26460,'170'0'-48,"-93"0"64,8 0-16,-19 0 32</inkml:trace>
  <inkml:trace contextRef="#ctx0" brushRef="#br0" timeOffset="8">2212 20 26444,'131'0'0,"-77"0"48,16-12-128,-16 12 80</inkml:trace>
  <inkml:trace contextRef="#ctx0" brushRef="#br0" timeOffset="9">2579 8 26380,'104'-8'176,"-57"8"-80,-9 0-96</inkml:trace>
</inkml:ink>
</file>

<file path=ppt/ink/ink20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53:24.412"/>
    </inkml:context>
    <inkml:brush xml:id="br0">
      <inkml:brushProperty name="width" value="0.05" units="cm"/>
      <inkml:brushProperty name="height" value="0.05" units="cm"/>
    </inkml:brush>
  </inkml:definitions>
  <inkml:trace contextRef="#ctx0" brushRef="#br0">0 88 26796,'39'0'112,"0"0"48,-5 0-16,5 0-15,-8 0-49,8 0-32</inkml:trace>
  <inkml:trace contextRef="#ctx0" brushRef="#br0" timeOffset="1">263 88 27485,'39'0'80,"11"0"-80,4 0 240,4 0-32,-4 0-112,16 0 80</inkml:trace>
  <inkml:trace contextRef="#ctx0" brushRef="#br0" timeOffset="2">650 88 28349,'69'-12'144,"-7"12"-112,8-12 96,-12 12-64,4-12-64</inkml:trace>
  <inkml:trace contextRef="#ctx0" brushRef="#br0" timeOffset="3">1021 44 28829,'100'0'112,"-61"0"-160,0 0 224</inkml:trace>
  <inkml:trace contextRef="#ctx0" brushRef="#br0" timeOffset="4">1237 44 29181,'27'0'176,"0"0"-96,0 0-64,4 0-16,-11 0 0</inkml:trace>
  <inkml:trace contextRef="#ctx0" brushRef="#br0" timeOffset="5">1407 44 29453,'55'0'145,"-17"0"-209,1 0 160</inkml:trace>
  <inkml:trace contextRef="#ctx0" brushRef="#br0" timeOffset="6">1585 44 29758,'85'0'432,"-50"0"-320,15 0-64,-15 0 64</inkml:trace>
  <inkml:trace contextRef="#ctx0" brushRef="#br0" timeOffset="7">1836 44 30574,'78'0'432,"-40"0"-288,-3-11 0,16 11-32</inkml:trace>
  <inkml:trace contextRef="#ctx0" brushRef="#br0" timeOffset="8">2084 21 31550,'85'0'289,"-46"-8"-241,-20-4 144,-4 12 48,5 0 64</inkml:trace>
</inkml:ink>
</file>

<file path=ppt/ink/ink20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53:24.758"/>
    </inkml:context>
    <inkml:brush xml:id="br0">
      <inkml:brushProperty name="width" value="0.05" units="cm"/>
      <inkml:brushProperty name="height" value="0.05" units="cm"/>
    </inkml:brush>
  </inkml:definitions>
  <inkml:trace contextRef="#ctx0" brushRef="#br0">97 76 32767,'16'0'0</inkml:trace>
  <inkml:trace contextRef="#ctx0" brushRef="#br0" timeOffset="1">113 76 32767,'0'0'-48</inkml:trace>
  <inkml:trace contextRef="#ctx0" brushRef="#br0" timeOffset="2">113 76 32175,'19'0'-112</inkml:trace>
  <inkml:trace contextRef="#ctx0" brushRef="#br0" timeOffset="3">132 76 31118,'0'0'-3473,"0"-12"-6036</inkml:trace>
  <inkml:trace contextRef="#ctx0" brushRef="#br0" timeOffset="4">113 52 13990,'-27'-8'-3921,"7"-4"527,-14-7 881,3 7-1601</inkml:trace>
</inkml:ink>
</file>

<file path=ppt/ink/ink20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53:25.153"/>
    </inkml:context>
    <inkml:brush xml:id="br0">
      <inkml:brushProperty name="width" value="0.05" units="cm"/>
      <inkml:brushProperty name="height" value="0.05" units="cm"/>
    </inkml:brush>
  </inkml:definitions>
  <inkml:trace contextRef="#ctx0" brushRef="#br0">186 1 400,'0'0'480</inkml:trace>
  <inkml:trace contextRef="#ctx0" brushRef="#br0" timeOffset="1">186 1 1361,'-7'0'1280,"-13"0"-944,13 0 385</inkml:trace>
  <inkml:trace contextRef="#ctx0" brushRef="#br0" timeOffset="2">132 1 4098,'-27'0'912,"16"0"-415,3 0 47</inkml:trace>
  <inkml:trace contextRef="#ctx0" brushRef="#br0" timeOffset="3">67 1 6499,'-12'0'480,"-4"0"-32,-3 12 81,0 0-33</inkml:trace>
</inkml:ink>
</file>

<file path=ppt/ink/ink20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53:25.507"/>
    </inkml:context>
    <inkml:brush xml:id="br0">
      <inkml:brushProperty name="width" value="0.05" units="cm"/>
      <inkml:brushProperty name="height" value="0.05" units="cm"/>
    </inkml:brush>
  </inkml:definitions>
  <inkml:trace contextRef="#ctx0" brushRef="#br0">225 13 8900,'-47'43'896,"20"-11"-383,0 0-81,-4-1-64,4 13-64,0-1-48</inkml:trace>
  <inkml:trace contextRef="#ctx0" brushRef="#br0" timeOffset="1">20 282 11829,'-19'83'144,"19"-51"-95,0 11 15,0-19-32,19 8-16</inkml:trace>
  <inkml:trace contextRef="#ctx0" brushRef="#br0" timeOffset="2">39 515 12198,'35'24'64,"-4"-24"-48,-4 0-48,12 0 32,-12-24-96</inkml:trace>
  <inkml:trace contextRef="#ctx0" brushRef="#br0" timeOffset="3">236 496 12070,'28'-32'-113,"2"-12"17,-2 13 32,-9-13-16,-11 1 80,11-1 0</inkml:trace>
  <inkml:trace contextRef="#ctx0" brushRef="#br0" timeOffset="4">368 215 11653,'19'-84'-32,"-19"61"64</inkml:trace>
  <inkml:trace contextRef="#ctx0" brushRef="#br0" timeOffset="5">387 76 11653,'0'-63'112,"0"51"0</inkml:trace>
  <inkml:trace contextRef="#ctx0" brushRef="#br0" timeOffset="6">387 1 12070,'0'0'608,"12"24"-32,-4 7 0</inkml:trace>
  <inkml:trace contextRef="#ctx0" brushRef="#br0" timeOffset="7">414 76 14519,'12'44'576,"-12"-1"-176</inkml:trace>
  <inkml:trace contextRef="#ctx0" brushRef="#br0" timeOffset="8">426 207 15751,'0'107'304,"8"-88"-240,-8 5-64,19-16 16</inkml:trace>
  <inkml:trace contextRef="#ctx0" brushRef="#br0" timeOffset="9">453 365 15991,'19'12'-192,"-11"-12"-64,4 0-288,-5 0-337</inkml:trace>
  <inkml:trace contextRef="#ctx0" brushRef="#br0" timeOffset="10">511 377 12886,'27'0'-3762,"-8"0"1681,-3-12 128,-5-8 401</inkml:trace>
</inkml:ink>
</file>

<file path=ppt/ink/ink20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53:25.853"/>
    </inkml:context>
    <inkml:brush xml:id="br0">
      <inkml:brushProperty name="width" value="0.05" units="cm"/>
      <inkml:brushProperty name="height" value="0.05" units="cm"/>
    </inkml:brush>
  </inkml:definitions>
  <inkml:trace contextRef="#ctx0" brushRef="#br0">1 432 2305,'19'-32'-1104</inkml:trace>
  <inkml:trace contextRef="#ctx0" brushRef="#br0" timeOffset="1">190 0 816,'8'0'2177</inkml:trace>
  <inkml:trace contextRef="#ctx0" brushRef="#br0" timeOffset="2">198 0 3778,'0'24'848,"0"-4"241,0 11 15</inkml:trace>
  <inkml:trace contextRef="#ctx0" brushRef="#br0" timeOffset="3">198 107 8004,'0'99'2097,"-8"-48"-1329,-11-7-176,19 11-160</inkml:trace>
  <inkml:trace contextRef="#ctx0" brushRef="#br0" timeOffset="4">159 400 12038,'0'39'128,"0"-3"-48,0-16-32,-8 0-48</inkml:trace>
  <inkml:trace contextRef="#ctx0" brushRef="#br0" timeOffset="5">151 527 12326,'0'0'-32,"0"-12"-833</inkml:trace>
  <inkml:trace contextRef="#ctx0" brushRef="#br0" timeOffset="6">151 483 11077,'8'-32'-496,"12"-11"128,-1-1 96</inkml:trace>
  <inkml:trace contextRef="#ctx0" brushRef="#br0" timeOffset="7">217 325 9732,'27'-44'-80,"4"1"80,-4 11-16,12 0 96</inkml:trace>
  <inkml:trace contextRef="#ctx0" brushRef="#br0" timeOffset="8">368 150 9812,'58'-43'465,"-39"35"-17,8 8 64</inkml:trace>
  <inkml:trace contextRef="#ctx0" brushRef="#br0" timeOffset="9">492 99 11925,'34'32'1681,"-14"-13"-752,-1 25-97,0-12-32</inkml:trace>
</inkml:ink>
</file>

<file path=ppt/ink/ink20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53:26.184"/>
    </inkml:context>
    <inkml:brush xml:id="br0">
      <inkml:brushProperty name="width" value="0.05" units="cm"/>
      <inkml:brushProperty name="height" value="0.05" units="cm"/>
    </inkml:brush>
  </inkml:definitions>
  <inkml:trace contextRef="#ctx0" brushRef="#br0">0 654 16664,'0'56'384,"0"-17"-160,0 17-64,0-13-128,0-11-32</inkml:trace>
  <inkml:trace contextRef="#ctx0" brushRef="#br0" timeOffset="1">0 912 17256,'0'43'-1569,"0"-31"48</inkml:trace>
  <inkml:trace contextRef="#ctx0" brushRef="#br0" timeOffset="2">0 967 10197,'0'0'-4482,"12"-24"2593,-4-7 288</inkml:trace>
  <inkml:trace contextRef="#ctx0" brushRef="#br0" timeOffset="3">379 116 656</inkml:trace>
  <inkml:trace contextRef="#ctx0" brushRef="#br0" timeOffset="4">387 76 1313,'39'-75'5090</inkml:trace>
  <inkml:trace contextRef="#ctx0" brushRef="#br0" timeOffset="5">426 21 8228,'0'31'1953,"0"25"-16,0 7-177,0 12-271,0 1-288</inkml:trace>
  <inkml:trace contextRef="#ctx0" brushRef="#br0" timeOffset="6">426 409 17368,'0'83'368,"-20"-8"-80,20-8-240</inkml:trace>
  <inkml:trace contextRef="#ctx0" brushRef="#br0" timeOffset="7">395 698 18152,'0'95'-432,"0"-64"-272,0-7-513,0-4-432,0-8-367</inkml:trace>
  <inkml:trace contextRef="#ctx0" brushRef="#br0" timeOffset="8">395 880 9989,'0'0'-4146,"0"-12"1232</inkml:trace>
  <inkml:trace contextRef="#ctx0" brushRef="#br0" timeOffset="9">387 860 1809</inkml:trace>
</inkml:ink>
</file>

<file path=ppt/ink/ink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1:59:49.646"/>
    </inkml:context>
    <inkml:brush xml:id="br0">
      <inkml:brushProperty name="width" value="0.05" units="cm"/>
      <inkml:brushProperty name="height" value="0.05" units="cm"/>
    </inkml:brush>
  </inkml:definitions>
  <inkml:trace contextRef="#ctx0" brushRef="#br0">45 111 1329,'0'-98'6018,"27"98"-8299,-23 0 2110,6 1-235,-1-1 0,1-1 0,-1 0 0,1 0 1,16-5-1,-25 5 459,0 1 0,0-1 0,-1 1 1,1 0-1,0-1 0,0 1 0,-1 0 0,1-1 1,0 1-1,0 0 0,0 0 0,0 0 0,0 0 1,-1 0-1,1 0 0,0 0 0,0 0 0,0 0 1,0 0-1,0 0 0,-1 0 0,1 1 0,0-1 1,0 0-1,0 1 0,-1-1 0,1 0 0,0 1 1,0-1-1,-1 1 0,1 0 0,0-1 0,-1 1 1,1-1-1,-1 1 0,2 1 0,-2-1 67,0 1-1,-1-1 0,1 1 0,0-1 1,0 1-1,-1-1 0,1 1 1,0-1-1,-1 1 0,0-1 1,1 0-1,-1 1 0,0-1 1,0 0-1,1 1 0,-1-1 1,0 0-1,0 0 0,-1 0 1,-1 2-1,-90 104 4878,87-101-4888,0 0-1,1 0 1,0 1 0,0 0 0,1 0 0,0 1 0,0-1 0,0 1-1,1 0 1,0 0 0,1 0 0,0 0 0,0 0 0,1 1 0,0-1-1,0 1 1,1-1 0,0 1 0,2 13 0,-2-20-124,1 0-1,0 0 1,-1 0 0,1 0 0,0 0-1,0-1 1,0 1 0,0 0 0,0 0-1,0-1 1,1 1 0,-1-1-1,0 1 1,1-1 0,-1 0 0,1 1-1,0-1 1,-1 0 0,1 0 0,0 0-1,2 1 1,47 11-227,-20-6 204,-29-6 150,0 0 0,0-1 0,0 1 1,1 0-1,-1 0 0,-1 1 1,1-1-1,0 0 0,0 1 0,0-1 1,-1 1-1,1 0 0,-1-1 1,1 1-1,-1 0 0,1 0 1,-1 0-1,0 0 0,0 0 0,0 0 1,0 0-1,-1 0 0,1 1 1,-1-1-1,1 0 0,-1 0 1,0 1-1,1-1 0,-1 0 0,0 0 1,-1 1-1,1-1 0,0 0 1,-1 1-1,1-1 0,-1 0 1,0 0-1,1 0 0,-1 0 0,0 0 1,0 0-1,-1 0 0,1 0 1,0 0-1,-1 0 0,1 0 1,-1-1-1,0 1 0,1-1 0,-1 1 1,0-1-1,0 0 0,-3 3 1,-102 47-191,78-39-3214</inkml:trace>
</inkml:ink>
</file>

<file path=ppt/ink/ink20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53:26.525"/>
    </inkml:context>
    <inkml:brush xml:id="br0">
      <inkml:brushProperty name="width" value="0.05" units="cm"/>
      <inkml:brushProperty name="height" value="0.05" units="cm"/>
    </inkml:brush>
  </inkml:definitions>
  <inkml:trace contextRef="#ctx0" brushRef="#br0">28 131 864,'0'-31'625,"-8"19"111</inkml:trace>
  <inkml:trace contextRef="#ctx0" brushRef="#br0" timeOffset="1">20 76 2993,'-19'-12'3154,"19"4"-2898</inkml:trace>
  <inkml:trace contextRef="#ctx0" brushRef="#br0" timeOffset="2">9 44 6531,'19'-12'0,"0"12"16,8-8-112,4-4-272</inkml:trace>
  <inkml:trace contextRef="#ctx0" brushRef="#br0" timeOffset="3">132 12 5475,'27'-11'-817,"0"11"-47,4 0 47,-11 0 161</inkml:trace>
  <inkml:trace contextRef="#ctx0" brushRef="#br0" timeOffset="4">264 1 1841,'46'0'-576,"-26"0"416,-13 0 143</inkml:trace>
  <inkml:trace contextRef="#ctx0" brushRef="#br0" timeOffset="5">349 1 1153,'8'11'160,"3"9"80,-11 4 192,0-4 208,0 11 273</inkml:trace>
  <inkml:trace contextRef="#ctx0" brushRef="#br0" timeOffset="6">368 151 4658,'0'44'1201,"0"7"63,0-7-175,0-1-145,8 1-288</inkml:trace>
  <inkml:trace contextRef="#ctx0" brushRef="#br0" timeOffset="7">388 420 10357,'19'20'528,"0"4"-176,4-16-128,-3-8-64,11 0-112</inkml:trace>
  <inkml:trace contextRef="#ctx0" brushRef="#br0" timeOffset="8">519 472 11669,'19'-20'-64,"1"8"80,-5-20-64</inkml:trace>
  <inkml:trace contextRef="#ctx0" brushRef="#br0" timeOffset="9">592 377 11525,'27'-87'-304,"-27"35"144,0 9 0,0-1 16,0 0 64</inkml:trace>
</inkml:ink>
</file>

<file path=ppt/ink/ink20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53:26.876"/>
    </inkml:context>
    <inkml:brush xml:id="br0">
      <inkml:brushProperty name="width" value="0.05" units="cm"/>
      <inkml:brushProperty name="height" value="0.05" units="cm"/>
    </inkml:brush>
  </inkml:definitions>
  <inkml:trace contextRef="#ctx0" brushRef="#br0">151 171 10565,'0'-20'-32,"-15"0"48,-4-3-16,7 11-32</inkml:trace>
  <inkml:trace contextRef="#ctx0" brushRef="#br0" timeOffset="1">90 96 10533,'-20'0'-16,"9"0"-144,3 0-433</inkml:trace>
  <inkml:trace contextRef="#ctx0" brushRef="#br0" timeOffset="2">32 108 8500,'-31'55'-5507</inkml:trace>
  <inkml:trace contextRef="#ctx0" brushRef="#br0" timeOffset="3">840 1 400</inkml:trace>
  <inkml:trace contextRef="#ctx0" brushRef="#br0" timeOffset="4">812 1 944,'-65'0'1457,"45"0"-913,1 0 97</inkml:trace>
  <inkml:trace contextRef="#ctx0" brushRef="#br0" timeOffset="5">700 1 4274,'-11'12'704,"-9"-12"545,1 0-49,19 7-559</inkml:trace>
  <inkml:trace contextRef="#ctx0" brushRef="#br0" timeOffset="6">650 32 8724,'-8'32'1521,"8"-8"-705,0-4-96</inkml:trace>
  <inkml:trace contextRef="#ctx0" brushRef="#br0" timeOffset="7">627 139 12550,'0'32'800,"0"11"81,0 1 127,0 11 161,-12-3-177</inkml:trace>
</inkml:ink>
</file>

<file path=ppt/ink/ink20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53:27.254"/>
    </inkml:context>
    <inkml:brush xml:id="br0">
      <inkml:brushProperty name="width" value="0.05" units="cm"/>
      <inkml:brushProperty name="height" value="0.05" units="cm"/>
    </inkml:brush>
  </inkml:definitions>
  <inkml:trace contextRef="#ctx0" brushRef="#br0">499 321 18504,'0'63'1169,"-7"13"128,7-9-257</inkml:trace>
  <inkml:trace contextRef="#ctx0" brushRef="#br0" timeOffset="1">492 602 22890,'-20'226'1937,"20"-163"-1536,-19 12-33,0 1-128,-1-1 32,1 0-128</inkml:trace>
  <inkml:trace contextRef="#ctx0" brushRef="#br0" timeOffset="2">379 1255 26348,'-38'131'256,"7"-79"-176,4-9-112</inkml:trace>
  <inkml:trace contextRef="#ctx0" brushRef="#br0" timeOffset="3">264 1537 26588,'-47'63'-352,"20"-43"-416,8-20-513</inkml:trace>
  <inkml:trace contextRef="#ctx0" brushRef="#br0" timeOffset="4">132 1620 21978,'-77'-64'-9172,"57"13"6082,5-16 321,-4-9 416,19-7 400</inkml:trace>
  <inkml:trace contextRef="#ctx0" brushRef="#br0" timeOffset="5">302 0 560,'0'0'625,"-11"0"-49</inkml:trace>
  <inkml:trace contextRef="#ctx0" brushRef="#br0" timeOffset="6">291 0 2257,'0'0'592,"0"20"-528,11-20-112,-3 12-128</inkml:trace>
</inkml:ink>
</file>

<file path=ppt/ink/ink20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53:27.606"/>
    </inkml:context>
    <inkml:brush xml:id="br0">
      <inkml:brushProperty name="width" value="0.05" units="cm"/>
      <inkml:brushProperty name="height" value="0.05" units="cm"/>
    </inkml:brush>
  </inkml:definitions>
  <inkml:trace contextRef="#ctx0" brushRef="#br0">0 24 2369,'39'8'-752,"-12"-8"464</inkml:trace>
  <inkml:trace contextRef="#ctx0" brushRef="#br0" timeOffset="1">93 56 960,'70'12'-400,"-51"-12"368,4 7 176,-4-7 176,1 24 81</inkml:trace>
  <inkml:trace contextRef="#ctx0" brushRef="#br0" timeOffset="2">255 107 1905,'0'24'1697,"8"-4"-497,4 3 353,-12 17 288</inkml:trace>
  <inkml:trace contextRef="#ctx0" brushRef="#br0" timeOffset="3">275 250 10101,'19'75'3665,"-11"-36"-2288,3-3-465,-3-4-287</inkml:trace>
  <inkml:trace contextRef="#ctx0" brushRef="#br0" timeOffset="4">340 452 17160,'66'31'672,"-39"-31"-480,12-8-64,0-15-144</inkml:trace>
  <inkml:trace contextRef="#ctx0" brushRef="#br0" timeOffset="5">549 432 18200,'35'-32'-112,"4"-4"160,-1-3-112,-11-5-80,-7 1 32</inkml:trace>
  <inkml:trace contextRef="#ctx0" brushRef="#br0" timeOffset="6">723 194 17752,'19'-43'-112,"-7"11"0,-12-12 192,0 25-80</inkml:trace>
  <inkml:trace contextRef="#ctx0" brushRef="#br0" timeOffset="7">754 24 17736,'-19'-12'192,"3"0"336,-3 12 65,-20 0 95</inkml:trace>
  <inkml:trace contextRef="#ctx0" brushRef="#br0" timeOffset="8">630 0 20922,'-38'12'864,"3"0"-320,-4 8-208,-7 4-160</inkml:trace>
  <inkml:trace contextRef="#ctx0" brushRef="#br0" timeOffset="9">433 75 22810,'-38'24'32,"10"-24"-320,9 8-512,0-8-785</inkml:trace>
  <inkml:trace contextRef="#ctx0" brushRef="#br0" timeOffset="10">329 107 15159,'0'0'-6483,"11"-8"3650,-3-4 608,11 0 464</inkml:trace>
</inkml:ink>
</file>

<file path=ppt/ink/ink20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55:11.448"/>
    </inkml:context>
    <inkml:brush xml:id="br0">
      <inkml:brushProperty name="width" value="0.05" units="cm"/>
      <inkml:brushProperty name="height" value="0.05" units="cm"/>
    </inkml:brush>
  </inkml:definitions>
  <inkml:trace contextRef="#ctx0" brushRef="#br0">2 1 48,'0'0'285,"0"43"2197,-1-33-2543,1-7 126,0 0 1,0-1-1,0 1 1,0 0-1,0-1 1,1 1-1,-1-1 0,1 1 1,1 4-1,-1-6-26,0 0 0,0 0 1,0 0-1,1 0 0,-1 0 0,0 0 0,0-1 0,0 1 0,1-1 0,-1 1 0,0-1 1,1 1-1,-1-1 0,0 1 0,1-1 0,-1 0 0,1 0 0,-1 0 0,0 0 0,1 0 1,2 0-1,-4 0 41,-5 43 987,4-43-1066,0 0-1,1 0 1,-1-1 0,0 1 0,1 0 0,-1 0-1,0-1 1,1 1 0,-1-1 0,1 1 0,-1 0-1,1-1 1,-1 1 0,1-1 0,-1 1 0,1-1-1,-1 1 1,1-1 0,0 0 0,-1 1 0,1-1-1,0 1 1,0-1 0,-1 0 0,1 1 0,0-1-1,0 0 1,0 1 0,0-1 0,0 0 0,0 1-1,0-1 1,0 0 0,0 1 0,0-1 0,0 0-1,0 1 1,0-1 0,1 0 0,-1 1-1,1-2 1,10-39 32,-6 23-24,-5 17-12,-1 0 1,1 0-1,0 1 1,0-1 0,1 0-1,-1 0 1,0 0-1,0 0 1,0 0 0,1 0-1,-1 0 1,0 0 0,1 0-1,-1 1 1,0-1-1,1 0 1,0 0 0,-1 0-1,1 1 1,-1-1 0,1 0-1,0 1 1,-1-1-1,1 0 1,0 1 0,0-1-1,0 1 1,-1 0 0,1-1-1,0 1 1,0-1-1,0 1 1,0 0 0,0 0-1,0-1 1,1 1-1,-2 42 35,0-34 238,0 3-1473,0-18-1156,0-3 1530</inkml:trace>
</inkml:ink>
</file>

<file path=ppt/ink/ink20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55:11.983"/>
    </inkml:context>
    <inkml:brush xml:id="br0">
      <inkml:brushProperty name="width" value="0.05" units="cm"/>
      <inkml:brushProperty name="height" value="0.05" units="cm"/>
    </inkml:brush>
  </inkml:definitions>
  <inkml:trace contextRef="#ctx0" brushRef="#br0">79 101 160,'0'0'2054,"0"15"-1309,0-11-889,-3 26 1145,3-30-977,0 1-1,-1 0 0,1-1 0,0 1 1,-1-1-1,1 1 0,-1 0 0,1-1 1,-1 1-1,1-1 0,-1 0 0,1 1 1,-1-1-1,1 1 0,-1-1 0,1 0 1,-1 1-1,0-1 0,1 0 1,-1 1-1,0-1 0,1 0 0,-1 0 1,0 0-1,1 0 0,-1 0 0,0 0 1,1 0-1,-1 0 0,0 0 0,0 0 1,1 0-1,-1 0 0,0 0 0,1-1 1,-1 1-1,0 0 0,1 0 1,-1-1-1,1 1 0,-1-1 0,0 1 1,1 0-1,-1-1 0,1 1 0,-1-1 1,0 0-1,-3-4 1,-1 0 0,1 0 1,-1-1-1,2 1 0,-1-1 0,0 0 0,1 0 1,0 0-1,1 0 0,0-1 0,-1 1 0,2-1 1,-3-11-1,4 13-24,0 1 7,0 0-1,0 0 1,0 0-1,0 1 1,1-1-1,0 0 1,-1 0-1,1 0 1,3-6-1,-3 9-3,0 0 0,0 0 0,0 0 0,1 1-1,-1-1 1,0 0 0,1 0 0,-1 1 0,0-1-1,1 1 1,-1-1 0,1 1 0,-1 0-1,1 0 1,-1-1 0,1 1 0,-1 0 0,1 0-1,-1 0 1,1 1 0,-1-1 0,1 0-1,-1 1 1,0-1 0,1 0 0,-1 1 0,1 0-1,-1-1 1,0 1 0,1 0 0,0 1-1,2 0 17,-1 0 0,0 1-1,1 0 1,-1 0-1,0 0 1,0 0-1,-1 1 1,1-1 0,-1 1-1,0-1 1,0 1-1,0 0 1,0 0-1,0 0 1,-1 0 0,0 0-1,0 0 1,0 1-1,0-1 1,-1 0-1,1 0 1,-1 1-1,-1 5 73,0-10-133,-1 0 19,1 0 0,0 0 0,0-1-1,-1 1 1,1 0 0,0 0 0,-1-1-1,1 1 1,0-1 0,0 1 0,-1-1 0,1 1-1,0-1 1,0 0 0,0 0 0,0 1 0,0-1-1,-2-2 1,-6-18-292,7 18 67,1 0 0,0 0 0,-1 1 0,1-1 0,0 0 1,0 0-1,0 0 0,1 0 0,-1 0 0,1 0 0,0-5 1,0-4-644</inkml:trace>
</inkml:ink>
</file>

<file path=ppt/ink/ink20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55:12.481"/>
    </inkml:context>
    <inkml:brush xml:id="br0">
      <inkml:brushProperty name="width" value="0.05" units="cm"/>
      <inkml:brushProperty name="height" value="0.05" units="cm"/>
    </inkml:brush>
  </inkml:definitions>
  <inkml:trace contextRef="#ctx0" brushRef="#br0">23 40 352,'13'-16'539,"-12"15"-484,0 0 0,0-1 1,1 1-1,-1 0 0,0 0 1,1-1-1,-1 1 0,0 0 1,1 0-1,-1 1 0,1-1 1,0 0-1,-1 0 1,1 1-1,0-1 0,-1 1 1,1-1-1,0 1 0,-1 0 1,1 0-1,0 0 0,0 0 1,-1 0-1,1 0 0,0 0 1,2 1-1,-2 0-20,-1 0 0,1 0-1,0 0 1,-1 0 0,1 0-1,0 0 1,-1 0 0,0 1 0,1-1-1,-1 1 1,0-1 0,0 1-1,0-1 1,0 1 0,0 0 0,0 0-1,0-1 1,0 1 0,-1 0 0,1 0-1,-1 0 1,1 0 0,-1 0-1,0 3 1,11 19 356,-10-23-359,-1-1 1,1 0-1,-1 1 0,1-1 0,-1 0 0,1 1 0,-1-1 0,1 1 0,-1-1 1,1 1-1,-1-1 0,0 1 0,1-1 0,-1 1 0,0-1 0,1 1 0,-1 0 1,0-1-1,0 1 0,1 0 0,-1-1 0,0 1 0,0-1 0,0 1 0,0 0 0,0-1 1,0 1-1,0 0 0,0-1 0,0 1 0,0 0 0,-1-1 0,1 1 0,0 0 1,0-1-1,0 1 0,-1-1 0,1 1 0,-1 1 0,0-1 26,0 0 1,-1 0-1,1-1 0,0 1 1,0 0-1,-1 0 0,1 0 0,-1-1 1,1 1-1,0-1 0,-1 1 1,1-1-1,-1 0 0,1 1 0,-1-1 1,-2 0-1,-15 1 122,12 0-131,-1-1 1,1 0 0,-1 0 0,1 0 0,-13-3-1,19 2-46,-1 1 0,1-1 0,0 1-1,0-1 1,0 1 0,0-1-1,0 1 1,0-1 0,0 0 0,0 0-1,0 0 1,0 1 0,0-1-1,1 0 1,-1 0 0,0 0 0,0 0-1,1 0 1,-1-1 0,1 1-1,-1 0 1,1 0 0,0 0 0,-1 0-1,1-1 1,0 1 0,0 0-1,-1 0 1,1 0 0,0-1 0,1 1-1,-1 0 1,0 0 0,0-1-1,0 1 1,1 0 0,-1 0 0,0 0-1,1 0 1,1-3 0,3-2-5,0 0 0,1 0 0,0 1 1,1 0-1,-1 0 0,1 0 0,0 1 0,0 0 1,0 0-1,1 0 0,14-4 0,62 7-96,-82 4 105,-1 0 1,1-1 0,-1 1 0,1 0-1,-1 0 1,0 1 0,0-1 0,0 0-1,0 0 1,-1 0 0,1 1 0,-1-1-1,0 0 1,0 1 0,0-1 0,-1 0 0,1 0-1,-1 1 1,1-1 0,-1 0 0,-2 6-1,-1-7-49,-1 1 1,1 0-1,0-1 0,0 0 0,-1 0 0,0 0 0,1-1 0,-1 0 1,0 1-1,1-2 0,-1 1 0,0 0 0,0-1 0,0 0 0,0 0 0,-7-2 1,-3 2-803,15 0 811,-1 0 0,1 0 0,0 0 0,0 0-1,-1 0 1,1 0 0,0 0 0,-1 0 0,1 0 0,0 0 0,0 0 0,-1 0 0,1 0-1,0 0 1,0 0 0,-1 0 0,1 0 0,0 0 0,0-1 0,-1 1 0,1 0 0,0 0-1,0 0 1,-1-1 0,1 1 0,0 0 0,0 0 0,0 0 0,0-1 0,-1 1 0,1 0 0,0 0-1,0-1 1,0 1 0,0 0 0,0 0 0,0-1 0,0 1 0,-4-8-541,-12-11-501</inkml:trace>
</inkml:ink>
</file>

<file path=ppt/ink/ink20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55:13.201"/>
    </inkml:context>
    <inkml:brush xml:id="br0">
      <inkml:brushProperty name="width" value="0.05" units="cm"/>
      <inkml:brushProperty name="height" value="0.05" units="cm"/>
    </inkml:brush>
  </inkml:definitions>
  <inkml:trace contextRef="#ctx0" brushRef="#br0">106 100 384,'-9'-7'427,"0"1"0,0-2-1,-13-14 1,-13-11 1721,29 29-1897,5 3 48,0 1 0,0-1 0,0 1 0,0-1 0,0 0 0,0 1 0,0-1 0,1 0 0,-1 0 0,0 1-1,1-1 1,-1 0 0,1 0 0,-1 0 0,0 0 0,1 0 0,0 0 0,-1 0 0,0-3 2203,1 7-2343,0-1 0,-1 1 0,1 0 0,0 0 0,0 0 0,1 0-1,-1 0 1,1 0 0,-1 0 0,3 5 0,1 2 101,1 0-1,0 0 1,1 0 0,0 0-1,1-1 1,13 15 0,55 50 524,-30-31-457,97 88 84,-109-103-415,64 41 0,-37-28 1,-33-23 37,2-2-1,0-2 0,1 0 0,34 10 0,-20-4-1351,-53-22-5031,5 0 5982,1 0 0,-1 0 0,1 0-1,-1 0 1,1 0 0,0-1 0,0 1 0,0-1 0,0 0 0,1 0 0,-1 0 0,1 0-1,-3-4 1,-2-2-311,1 0 0,1 0 0,-1 0 0,-6-20 0,8-2-1024</inkml:trace>
</inkml:ink>
</file>

<file path=ppt/ink/ink20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55:14.467"/>
    </inkml:context>
    <inkml:brush xml:id="br0">
      <inkml:brushProperty name="width" value="0.05" units="cm"/>
      <inkml:brushProperty name="height" value="0.05" units="cm"/>
    </inkml:brush>
  </inkml:definitions>
  <inkml:trace contextRef="#ctx0" brushRef="#br0">661 109 208,'0'-7'165,"-1"0"0,0 1-1,-1-1 1,1 0 0,-1 1-1,-3-8 1,4 11-83,-1 0 0,1 0 1,0 0-1,-1 0 0,1 1 0,-1-1 0,0 0 0,0 1 0,0 0 1,0-1-1,-1 1 0,1 0 0,-1 0 0,-2-2 0,-3-4 929,8 8-986,0-1 0,0 1 0,-1-1 0,1 1 0,0 0 0,-1-1 0,1 1 0,0 0 0,0-1 0,-1 1 1,1 0-1,-1-1 0,1 1 0,0 0 0,-1 0 0,1-1 0,-1 1 0,1 0 0,0 0 0,-1 0 0,1 0 0,-1 0 1,1 0-1,-1-1 0,1 1 0,-1 0 0,1 0 0,-1 0 0,1 1 0,-1-1 0,1 0 0,0 0 0,-1 0 0,1 0 1,-1 0-1,1 0 0,-1 1 0,-1-1 7,1 0 1,-1 1 0,1-1-1,-1 1 1,1-1 0,0 1-1,-1-1 1,1 1 0,0 0-1,-1 0 1,1 0-1,0 0 1,0 0 0,0 0-1,-1 0 1,1 0 0,0 0-1,1 0 1,-1 1 0,0-1-1,-1 3 1,-17 38 457,9-16-68,-32 70 842,26-56-593,-21 37 0,-8 7 173,-4-3 0,-3-2 0,-73 86-1,87-114-685,36-49 92,3-8-238,0 1-1,1 0 1,0-1-1,0 1 1,1 0-1,0 0 0,-1 0 1,2 1-1,-1-1 1,5-5-1,10-16 2,22-56-174,55-167 0,-61 150 96,-22 65 36,-9 22 20,0 1 0,1 0 0,1 0 0,0 1-1,0-1 1,13-17 0,-9 17-9,2-1 77,-10 27 105,-2 7-38,0-4-29,-2-1-1,0 0 1,-1 0 0,-1 0 0,-13 29 0,-5 21 151,12-25-149,-9 30 88,-33 82 0,14-51 22,-14 31-55,42-94-112,11-37-98,1-23-243,0-3-1034,1 0 0,1 0-1,2 1 1,0-1-1,10-27 1,-3 10-372,-8 26 1289,-1 0 0,-1 0 0,0 0 0,-1 0 0,-1-1 0,0 1 1,-2-15-1,1 27 418,0 1 0,0-1 1,0 1-1,0-1 0,0 1 0,0 0 1,-1-1-1,1 1 0,0 0 1,-1 0-1,1 0 0,-1 0 1,1 0-1,-1 0 0,0 1 0,1-1 1,-1 0-1,0 1 0,1-1 1,-1 1-1,0 0 0,0-1 0,1 1 1,-1 0-1,-2 0 0,-56 1 488,42 0-402,-43 3 165,5 0 6121,59-4-5448,1 0-668,5 0 48,0 0 0,0 0 0,-1 0 1,1-1-1,0-1 0,-1 1 0,1-1 0,-1-1 0,1 1 1,12-8-1,-4 1 17,1 1 0,28-9 1,5-3 58,-33 13-315,1 0-1,0 2 0,0 0 0,1 1 0,-1 1 0,23-1 0,124 4 20,-74 3-69,-63-3 267,-48 0 821,-49 0-394,54 0-722,-4-1 9,1 1 1,0 1-1,0 0 0,-1 2 0,-19 5 0,1 2 19,-48 9 1,23-7 25,34-9-76,24-3 30,0 0 0,0 0-1,0 0 1,0 0-1,0 1 1,0-1 0,0 1-1,0 0 1,0-1-1,0 2 1,1-1-1,-1 0 1,-4 3 0,0 11 28,15-8 9,33-7 18,-13-2-59,4-1-210,0-1 0,0-1 0,0-2 0,37-13 0,-4 2-2169,-64 18 2286,-1 0 0,1 0 0,0 0 0,0 0 0,-1 0 0,1 0 0,0 0 0,0 0 0,-1-1 0,1 1 0,0 0 0,-1 0 0,1-1 0,0 1 0,-1 0 0,1-1 0,-1 1 0,1-1 0,0 1 0,-1-1 0,1 1 0,-1-1 0,1 1 0,-1-1 0,0 0 0,1 1 0,-1-1 0,0 0 0,1 1 0,-1-1 0,0 0 1,0 1-1,1-1 0,-1 0 0,0 1 0,0-1 0,0 0 0,0 0 0,0 1 0,0-1 0,0 0 0,0 0 0,0 1 0,0-1 0,-1 0 0,1 1 0,0-2 0,-26-27-4616,17 20 4776,6 5-259,0 1 1,1-1 0,-1 0-1,1 0 1,0 0 0,1 0-1,-3-5 1,-2-8-320,-12-5-307</inkml:trace>
</inkml:ink>
</file>

<file path=ppt/ink/ink20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55:14.933"/>
    </inkml:context>
    <inkml:brush xml:id="br0">
      <inkml:brushProperty name="width" value="0.05" units="cm"/>
      <inkml:brushProperty name="height" value="0.05" units="cm"/>
    </inkml:brush>
  </inkml:definitions>
  <inkml:trace contextRef="#ctx0" brushRef="#br0">65 108 240,'-4'-14'424,"-2"0"0,0 1 0,-1 0-1,0 0 1,0 1 0,-12-14 0,19 26-391,0 0 1,0 0-1,0-1 1,0 1-1,0 0 1,-1 0-1,1 0 0,0 0 1,0 0-1,0-1 1,0 1-1,-1 0 1,1 0-1,0 0 1,0 0-1,0 0 1,0 0-1,-1 0 0,1 0 1,0 0-1,0 0 1,-1 0-1,1 0 1,0 0-1,0 0 1,0 0-1,-1 0 1,1 0-1,0 0 0,0 0 1,0 0-1,-1 0 1,1 0-1,0 0 1,0 0-1,0 0 1,0 0-1,-1 0 1,1 1-1,0-1 1,0 0-1,0 0 0,0 0 1,-1 0-1,1 0 1,0 1-1,0-1 1,0 0-1,0 0 1,0 0-1,0 1 1,0-1-1,0 0 0,-1 0 1,1 0-1,0 1 1,0-1-1,0 0 1,0 0-1,0 0 1,0 1-1,0-1 1,0 0-1,0 0 0,0 0 1,1 1-1,-1-1 1,0 0-1,0 0 1,1 17 935,63 161 2061,-42-124-2128,21 77 0,22 149 1382,-51-187-1824,-12-70-391,1-1-1,1 0 1,1-1-1,15 43 1,-20-64-65,0 1 0,0 0 1,0-1-1,1 1 1,-1-1-1,0 1 1,0 0-1,1-1 0,-1 1 1,0-1-1,1 1 1,-1-1-1,0 1 1,1-1-1,-1 1 1,1-1-1,-1 0 0,1 1 1,-1-1-1,1 1 1,-1-1-1,1 0 1,0 0-1,-1 1 0,1-1 1,-1 0-1,1 0 1,0 0-1,-1 0 1,1 0-1,0 1 0,-1-1 1,1 0-1,-1 0 1,1-1-1,0 1 1,-1 0-1,1 0 0,0 0 1,-1 0-1,1 0 1,-1-1-1,1 1 1,0 0-1,-1-1 1,1 1-1,-1 0 0,1-1 1,-1 1-1,1-1 1,-1 1-1,0-1 1,1 1-1,-1-1 0,1 1 1,-1-1-1,0 1 1,1-1-1,-1 1 1,0-1-1,0 0 0,0 1 1,1-1-1,-1 0 1,3-31 12,-1-1 1,-2 1-1,-5-45 0,5 72-12,-5-29-9,-1 1-1,-1 0 1,-13-33-1,0-4-11,-9-31 33,-16-68-2,36 144-42,8 24 24,1 1 0,0 0 1,0 0-1,-1-1 0,1 1 1,0 0-1,-1-1 0,1 1 1,0 0-1,-1 0 0,1 0 1,0-1-1,-1 1 0,1 0 1,-1 0-1,1 0 0,0 0 0,-1 0 1,1 0-1,-1 0 0,1 0 1,-1 0-1,1 0 0,0 0 1,-1 0-1,1 0 0,-1 0 1,1 0-1,0 0 0,-1 0 1,0 1-1,0 0-3,-1 0 1,1 1-1,0 0 1,0-1-1,-1 1 1,1 0-1,0-1 0,0 1 1,1 0-1,-1 0 1,0 0-1,0 0 1,1 0-1,0 0 1,-1 0-1,1 0 0,0 0 1,0 0-1,0 4 1,-1 55-36,0-20-547,2 1 1,10 71-1,-11-109 381,19 69-5567,-17-54 3522,-2 4 35</inkml:trace>
</inkml:ink>
</file>

<file path=ppt/ink/ink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1:59:49.993"/>
    </inkml:context>
    <inkml:brush xml:id="br0">
      <inkml:brushProperty name="width" value="0.05" units="cm"/>
      <inkml:brushProperty name="height" value="0.05" units="cm"/>
    </inkml:brush>
  </inkml:definitions>
  <inkml:trace contextRef="#ctx0" brushRef="#br0">585 47 976,'31'-13'1451,"-29"11"-1094,1 0 1,0 1-1,0-1 0,1 1 1,-1 0-1,0 0 0,0 0 1,1 0-1,-1 0 0,5 1 1,-7 2 319,-1 1 1,1 0 0,0 0 0,-1 0-1,0 0 1,1 0 0,-1 0 0,-1 0 0,1 4-1,0 2 984,-2 8-400,1 0 0,-2 0 0,-1 0-1,0 0 1,0 0 0,-2-1 0,-9 20 0,-64 114 4104,52-102-4100,-286 507-11,296-524-1372,-22 32-1929,3 2-1,3 1 1,-35 101-1,62-133-3051,6-34 5009,0 0 0,0 0 0,0 0 0,0 1 1,0-1-1,0 0 0,0 0 0,0 0 0,0 0 0,0 1 1,0-1-1,0 0 0,0 0 0,0 0 0,1 0 0,-1 0 1,0 0-1,0 1 0,0-1 0,0 0 0,0 0 1,1 0-1,-1 0 0,0 0 0,0 0 0,0 0 0,0 0 1,0 0-1,1 0 0,-1 0 0,0 0 0,0 0 0,0 0 1,0 0-1,1 0 0,-1 0 0,0 0 0,0 0 1,0 0-1,0 0 0,1 0 0,-1 0 0,0 0 0,0 0 1,0 0-1,0 0 0,0 0 0,1 0 0,-1 0 0,0-1 1,0 1-1,0 0 0,0 0 0,0 0 0,0 0 0,1 0 1,-1 0-1,0-1 0,0 1 0,0 0 0,0 0 1,0 0-1,0 0 0,0 0 0,0-1 0,0 1 0,0 0 1,0 0-1,19-27-4962,-6 5 5309,165-362-4156,-126 259 4398,5 2 0,78-123 0,-87 171 70,80-114 2420,-108 164-2177,1 1 0,1 0-1,1 2 1,1 1 0,29-21-1,-38 32-221,32-20 1203,-44 29-1605,-1 0 0,0 0 0,0 0-1,0 1 1,1-1 0,-1 1 0,0-1 0,1 1-1,-1 0 1,1 0 0,-1 0 0,0 0 0,1 0-1,-1 0 1,0 1 0,1-1 0,-1 1-1,0 0 1,5 1 0,-6 0-50,1-1 0,-1 1 0,0-1 0,1 1 0,-1-1 0,0 1 0,0 0 0,0 0 0,0 0 0,0-1 0,-1 1 0,1 0 0,-1 0 0,1 0 0,-1 0 0,0 0 0,1 0 0,-1 0 0,0 0 0,-1 2 0,-3 46 1206,1-35-1213,-1-1 0,0 1 1,-2-1-1,1 0 0,-2 0 0,0 0 1,0-1-1,-2 0 0,1-1 0,-15 16 0,-11 9 202,-70 58-1,81-77-413,-48 30 1,5-15-3286,66-33 3199,0 1 1,-1-1-1,1 0 1,-1 0 0,1 0-1,-1 1 1,1-1-1,-1 0 1,1 0-1,-1 0 1,1 0 0,-1 0-1,1 0 1,-1 0-1,1 0 1,-1 0-1,1-1 1,-1 1-1,1 0 1,-1 0 0,1 0-1,-1 0 1,1-1-1,-1 1 1,1 0-1,-1-1 1,1 1 0,0 0-1,-1-1 1,1 1-1,0 0 1,-1-1-1,1 1 1,0 0 0,-1-1-1,1 1 1,0-1-1,0 1 1,-1-1-1,1 1 1,0-1 0,0 1-1,0-1 1,0 1-1,0-1 1,0 1-1,0-1 1,0 1-1,0-1 1,0 1 0,0-1-1,0 1 1,0-1-1,0 1 1,0-1-1,1 1 1,-1-1 0,0 1-1,1-1 1,8-37-5162,0 20 4116,1 0 0,0 1 0,15-19 0,8-10-316</inkml:trace>
</inkml:ink>
</file>

<file path=ppt/ink/ink20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55:34.060"/>
    </inkml:context>
    <inkml:brush xml:id="br0">
      <inkml:brushProperty name="width" value="0.05" units="cm"/>
      <inkml:brushProperty name="height" value="0.05" units="cm"/>
    </inkml:brush>
  </inkml:definitions>
  <inkml:trace contextRef="#ctx0" brushRef="#br0">375 96 48,'0'0'1281,"-19"-7"-524,19 6-573,0 0-167,0 1 0,0-1 0,0 0 0,-1 1 0,1-1 0,0 1 0,0-1 0,0 1-1,-1-1 1,1 0 0,0 1 0,-1-1 0,1 1 0,0 0 0,-1-1 0,1 1 0,-1-1 0,1 1-1,-1-1 1,1 1 0,-1 0 0,1 0 0,-1-1 0,-7 1-7,8 0-10,-1 1 0,1-1 0,-1 0 0,1 0 0,-1 0 1,1 0-1,-1 1 0,0-1 0,1 0 0,-1 0 0,1 0 0,-1 0 1,1 0-1,-1-1 0,0 1 0,1 0 0,-1 0 0,1 0 0,-1 0 0,1-1 1,-1 1-1,1 0 0,-1 0 0,1-1 0,-1 1 0,1 0 0,-1-1 1,1 1-1,0-1 0,-1 1 0,1 0 0,0-1 0,-1 1 0,1-1 0,0 1 1,-1-1-1,1 1 0,0-1 0,0 0 0,0 1 0,0-1 0,-1 1 0,1-1 1,0 1-1,0-2 0,0 1 9,-1 0 0,1-1-1,-1 1 1,1 0 0,-1 0 0,0 0 0,1 0-1,-1 0 1,0 0 0,0 0 0,0 0 0,0 0-1,0 0 1,0 0 0,0 0 0,0 1 0,0-1 0,0 0-1,-1 1 1,1-1 0,0 1 0,0 0 0,-1-1-1,1 1 1,0 0 0,-1 0 0,1-1 0,0 1-1,0 0 1,-1 0 0,1 1 0,0-1 0,-1 0-1,1 0 1,-2 1 0,-4-1 4850,4 1-5033,3-1 344,-1 0 0,1 0-1,0 0 1,-1 0 0,1 0 0,-1 0 0,1 0 0,0 1 0,-1-1-1,1 0 1,-1 0 0,1 1 0,0-1 0,-1 0 0,1 1 0,0-1 0,0 0-1,-1 1 1,1-1 0,0 0 0,0 1 0,-1-1 0,1 0 0,0 1-1,0-1 1,0 1 0,0-1 0,-1 1 0,1-1 0,0 0 0,0 1 0,0 0-1,0 268 440,-4-241-628,2-22 88,1-1-1,0 0 1,1 1-1,-1-1 0,1 0 1,0 1-1,0-1 1,1 8-1,-15-45 205,11 27-265,0 0 0,1 1 0,0-1 0,0 0 0,0 0 0,1 0 0,-2-6-1,-32-149 28,25 116-24,6 25 8,0 0 0,1 0-1,0-1 1,2-26-1,1 43 68,0 48-84,-1 31 80,-1-11-9,3 0 0,15 99 1,-15-129-44,-2-28 76,3-15 347,7-51-443,-2-1-1,-4 1 0,-3-61 0,0 57 45,0 62-86,0 4-24,3 64 44,25 128 0,-11-98 89,-8-1 254,-9-371-261,0 274-113,1 3-36,0 0 68,-1 0-1,1 1 0,-1-1 0,0 0 0,1 0 1,-1 0-1,0 1 0,0-1 0,-1 0 1,1 0-1,-1 3 0,-1 7 2,2 319 205,0-329-128,-1-16-46,-46-134-26,21 12-70,20 108 69,1-2 0,1 1 0,1-36 0,3 64-42,0 22-35,0 427 163,0-448-82,1 0 0,-1 1 0,0-1 0,1 0 0,-1 0-1,1 1 1,-1-1 0,1 0 0,-1 0 0,1 0-1,-1 0 1,1 0 0,-1 0 0,1 0 0,-1 0 0,1 0-1,-1 0 1,0 0 0,1 0 0,-1 0 0,1 0-1,-1 0 1,1 0 0,-1-1 0,1 1 0,-1 0 0,1 0-1,-1-1 1,0 1 0,1 0 0,-1 0 0,1-1-1,-1-67-293,-4 1 0,-3 0 0,-25-114 0,19 115 256,8 54 26,0-1 0,0 0 0,1-1-1,1 1 1,0-1 0,-1-21 0,3 82 63,2 0-1,2 0 1,1-1-1,21 85 1,12 28-6,-22-104 15,-14-53 73,-1-6-166,-8-497-1557,9 501 1590,-1 0 1,0 0-1,0 0 0,0 0 1,0 0-1,0-1 1,0 1-1,1 0 1,-1 0-1,0 0 1,0 0-1,0 0 1,0 0-1,0 0 1,1 0-1,-1-1 0,0 1 1,0 0-1,0 0 1,0 0-1,1 0 1,-1 0-1,0 0 1,0 0-1,0 0 1,1 0-1,-1 0 0,0 0 1,0 0-1,0 0 1,0 1-1,1-1 1,-1 0-1,0 0 1,0 0-1,0 0 1,0 0-1,1 0 1,-1 0-1,0 0 0,0 0 1,0 1-1,0-1 1,0 0-1,0 0 1,1 0-1,-1 0 1,0 1-1,0-1 1,0 0-1,0 0 0,0 0 1,0 0-1,0 1 1,0-1-1,0 0 1,10 10 17,-4-1 0,-1 0 1,0 0-1,0 1 1,0-1-1,-2 1 0,1 0 1,3 20-1,8 78 10,-15-108-26,3 233 176,-5-127-195,2-104 150,0-64-59,0 60 30,-242 2 1496,242 1-1595,0 0-1,-1 0 1,1 0 0,0 0 0,0 0 0,-1 0 0,1 0 0,0 1 0,0-1 0,0 0 0,0 0 0,1 0 0,-1 0 0,0 0 0,0 0 0,1 0-1,-1 0 1,0 0 0,2 1 0,3 0 7,1-1 0,0 0 0,0 0 0,0-1 0,0 0 0,0 0 0,0 0 0,7-2 0,8 1 20,68 2 46,-29 1-76,0-2-1,86-13 1,-57 1 59,-48 9 618,-37 3 233,-6 1 61,-26-1 681,23 0-1521,-65-1 1318,0 4 1,-113 17-1,134-20-1324,42 0-125,0-1 0,1 1 0,-1 0 0,0 0 0,1 1 0,-13 2 0,81 4-74,-22-7-73,-5 1-246,0-2 0,40-6 0,-57 7-110,-18 0 424,1 1 0,-1-1 0,1 0 0,0 0 0,-1 0 0,1 0 0,0 1 0,-1-1 0,1 0 0,0 0 0,-1 0 0,1 0-1,0 0 1,-1 0 0,1-1 0,-1 1 0,1 0 0,0 0 0,-1 0 0,1-1 0,0 1 0,-1 0 0,1 0 0,-1-1 0,1 1 0,-1-1 0,1 1 0,-1-1 0,1 1-1,-1 0 1,1-1 0,-1 1 0,0-1 0,1 0 0,-1 1 0,0-1 0,1 1 0,-1-1 0,0 0 0,0 1 0,1-2 0,-30-23-4942,22 20 4203,1 0 0,0-1 0,0 0 1,1 0-1,-1 0 0,1 0 0,1-1 0,-1 0 1,1 0-1,1 0 0,-6-15 0,4 8 105,2 0 0,0 0 0,0-1 0,1 1 0,1-28 0,1 23 70</inkml:trace>
</inkml:ink>
</file>

<file path=ppt/ink/ink20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55:35.263"/>
    </inkml:context>
    <inkml:brush xml:id="br0">
      <inkml:brushProperty name="width" value="0.05" units="cm"/>
      <inkml:brushProperty name="height" value="0.05" units="cm"/>
    </inkml:brush>
  </inkml:definitions>
  <inkml:trace contextRef="#ctx0" brushRef="#br0">325 312 32,'-73'-86'568,"49"58"-31,23 27-510,0 0 1,1 0 0,-1 0 0,0 0 0,0 1 0,0-1 0,0 0 0,0 1 0,0-1 0,0 0 0,0 1 0,0-1 0,0 1 0,0 0-1,-1-1 1,1 1 0,-2 0 0,2 0-17,0 0 0,1 0-1,-1-1 1,0 1 0,1 0 0,-1 0-1,1 0 1,-1 0 0,0-1-1,1 1 1,-1 0 0,1-1 0,-1 1-1,0 0 1,1-1 0,-1 1-1,1-1 1,-1 1 0,1-1 0,0 1-1,-1-1 1,1 1 0,-1-1 0,1 1-1,0-1 1,0 1 0,-1-1-1,1 0 1,0 1 0,0-2 0,-10-10 360,9 11-230,1 1 0,-1-1 0,0 1-1,1-1 1,-1 1 0,1-1-1,-1 1 1,1-1 0,-1 0-1,1 1 1,-1-1 0,1 0-1,0 1 1,-1-1 0,1 0 0,0 0-1,0 1 1,-1-1 0,1 0-1,0 0 1,0 0 0,0 1-1,0-1 1,0 0 0,0 0-1,0 0 1,0 0 0,0-52 1934,0 51-1552,0-8 3706,0 14-4129,-1-1 0,0 1-1,0-1 1,0 1 0,-1-1 0,1 1 0,-1-1-1,0 0 1,0 0 0,0 0 0,0 0 0,-1 0-1,1 0 1,-5 3 0,-44 39 825,39-36-732,-13 3 81,24-12-264,0 0 0,0 1-1,0-1 1,0 0 0,0 0-1,0 1 1,0-1 0,0 1-1,0-1 1,0 1 0,0-1-1,0 1 1,0 0 0,1-1-1,-1 1 1,0 0 0,1 0-1,-1-1 1,0 1 0,1 0-1,-1 0 1,1 0 0,-1 0-1,1 0 1,-1 0 0,1 0-1,0 0 1,-1 0 0,1 0-1,0 0 1,0 0 0,0 0-1,0 0 1,0 0 0,0 0-1,0 2 1,-1-3 118,-2 0 79,9-9-193,11-9 1,0 1 0,37-27-1,-20 18-47,49-42 70,-59 48 40,2-1-241,-20 20 578,-8 13 657,-1-7-960,-1 0 0,1 0 0,-1 0-1,0-1 1,0 0 0,0 0-1,-1 0 1,-9 6 0,-4 6 88,-96 83 740,109-94-911,0 0 1,0-1-1,0 1 0,0-1 1,-1-1-1,0 1 1,0-1-1,0 0 1,0 0-1,0-1 1,-8 3-1,-8 6-110,19-8-57,12-10-11,32-20-57,21-19-53,-50 36 223,0 0 0,1 1 0,22-12 0,-24 15 31,0 0-1,0-1 0,0-1 1,12-12-1,-9 8-34,-5 4 57,-15 11 548,-87 62-338,61-41-232,-37 21-1,37-30-8,25-13 8,0 1 1,0 0-1,1 0 1,-1 1-1,1 0 0,-7 5 1,6-7-709,17-3 411,-6 1 281,0 0 0,0-1 0,0 0 0,0 0 0,0 0 0,0-1 0,0 1 0,-1-1 0,8-4 0,27-11-25,-17 9 40,0-2-1,0 0 1,35-24-1,-47 28 17,67-56-38,-69 58 33,1-1-1,0 1 0,0 1 0,0 0 1,0 0-1,1 0 0,-1 1 0,1 0 1,0 1-1,-1 0 0,1 0 0,15 1 1,-23 1-2,-1-1 1,1 0 0,0 1-1,0-1 1,-1 0-1,1 1 1,0-1 0,-1 1-1,1-1 1,0 1-1,-1-1 1,1 1 0,-1-1-1,1 1 1,-1 0 0,1-1-1,-1 1 1,1 0-1,-1 0 1,0-1 0,1 1-1,-1 0 1,0 0 0,1 0-1,7 29 75,-3-11-11,3 8-10,-2 0-1,-1 1 1,-1-1-1,-1 1 1,-1-1-1,-3 34 1,20 68 57,-19-127 56,1-2-166,-1 1 0,0-1 0,0 0-1,0 0 1,1 0 0,-1 0 0,0 1 0,0-1 0,0 0 0,1 0 0,-1 0 0,0 0 0,0 0 0,1 0 0,-1 0 0,0 0-1,1 0 1,-1 0 0,0 0 0,0 0 0,1 0 0,-1 0 0,0 0 0,0 0 0,1 0 0,-1 0 0,0 0 0,0 0 0,1 0-1,-1 0 1,0 0 0,0 0 0,1-1 0,-1 1 0,0 0 0,0 0 0,1 0 0,-1 0 0,0-1 0,0 1 0,0 0 0,0 0-1,1-1 1,-1 1 0,0 0 0,0 0 0,0-1 0,0 1 0,0 0 0,0 0 0,0-1 0,0 1 0,0 0 0,0 0 0,0-1-1,0 1 1,0 0 0,0 0 0,0-1 0,0 1 0,0 0 0,0-1 0,0 1 0,0 0 0,1-25 111,-1 22-108,0-28-18,1 14-10,0 0-1,-1 1 1,-1-1-1,-1 0 1,-1 1-1,0 0 1,-9-29-1,-15-8-56,17 34 12,0 0-1,2 0 0,-10-32 1,18 50-72,0 0 1,0 0-1,-1 0 1,1 0-1,0 0 1,-1 0-1,1 0 1,-1 0-1,0 0 1,1 0 0,-1 1-1,0-1 1,1 0-1,-1 0 1,0 0-1,0 1 1,0-1-1,0 0 1,1 1-1,-1-1 1,0 1 0,0-1-1,0 1 1,0-1-1,0 1 1,-1 0-1,1 0 1,-1-1-1,1 1-16,0 0 0,1 0 0,-1 0 0,0 1 0,0-1 0,1 0 0,-1 0 0,0 1 0,0-1 0,1 0 0,-1 1 0,0-1 0,1 0 0,-1 1 0,1-1 0,-1 1 0,0-1 0,1 1 0,-1-1 0,1 1 0,0 0 0,-1-1 0,1 1 0,-1 0 0,1-1 0,0 1 0,-1 0 0,1-1 0,0 1 0,0 0 0,0 0 0,-1-1 0,1 1 0,0 0 0,0 0 0,0-1 0,0 2 0,-1 17-3088,-9-6 170</inkml:trace>
</inkml:ink>
</file>

<file path=ppt/ink/ink20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58:33.619"/>
    </inkml:context>
    <inkml:brush xml:id="br0">
      <inkml:brushProperty name="width" value="0.05" units="cm"/>
      <inkml:brushProperty name="height" value="0.05" units="cm"/>
    </inkml:brush>
  </inkml:definitions>
  <inkml:trace contextRef="#ctx0" brushRef="#br0">132 531 416,'-37'-31'870,"25"22"-380,12 9-473,-1-1 0,1 1 1,-1 0-1,1 0 0,-1 0 1,1-1-1,-1 1 0,1 0 0,-1 0 1,1-1-1,-1 1 0,1 0 1,0-1-1,-1 1 0,1-1 0,-1 1 1,1 0-1,0-1 0,0 1 0,-1-1 1,1 1-1,0-1 0,0 1 1,-1-1-1,1 1 0,0-1 0,0 0 1,-2-5 201,2 5-138,0 0 1,0 1-1,0-1 1,0 0-1,-1 0 0,1 0 1,0 0-1,-1 0 0,1 0 1,0 0-1,-1 1 0,1-1 1,-1 0-1,0 0 0,1 0 1,-1 1-1,0-1 0,1 0 1,-1 1-1,0-1 0,-1 0 1,1 1 376,0-30 274,1 1-1,1-1 1,2 0-1,1 1 1,15-55-1,-5 41-22,-8 23-142,1 1-1,0-1 1,17-29-1,-3-18 973,-21 67-1507,0 0-1,0 0 1,1-1-1,-1 1 1,0 0-1,0 0 1,0-1-1,0 1 0,0 0 1,0 0-1,1-1 1,-1 1-1,0 0 1,0 0-1,0 0 1,0-1-1,1 1 1,-1 0-1,0 0 1,0 0-1,1 0 1,-1-1-1,0 1 1,0 0-1,1 0 0,-1 0 1,0 0-1,0 0 1,1 0-1,-1 0 1,0 0-1,1 0 1,-1 0-1,0 0 1,0 0-1,1 0 1,-1 0-1,0 0 1,0 0-1,1 0 1,-1 0-1,0 0 0,0 0 1,1 1-1,5 14 2771,-4 15-1220,-2 126 1472,0 301 135,0-455-3026,0 3-81,-3 43-25,0-45-29,0 1 0,0-1 1,1 1-1,-1-1 1,1 1-1,-1 0 0,1 0 1,1 0-1,-1 0 1,0 0-1,1 0 1,0 1-1,0-1 0,0 0 1,1 1-1,-1 5 1,-3 85 116,4-93-146,0 131 417,-2-139-411,0 1 0,-1-1 1,1 1-1,-1 0 0,0 0 0,-1 0 1,-7-9-1,1 0-7,-64-72 132,63 74 316,9 11-354,1-1 0,-1 1 1,1 0-1,0-1 1,-1 1-1,1-1 1,0 1-1,0-1 1,0 1-1,0-1 1,0 0-1,0 0 1,1 1-1,-1-1 0,1 0 1,-1-3-1,1 4 183,13 1-192,16 0 17,1 1 0,-1 1 1,1 2-1,35 9 0,-8-6 83,-47-7-132,-1 1 0,1 0 0,-1 0 0,13 4 0,-5 0-11,0-2 0,0 1 0,1-2 0,31 0 0,20 10 99,-189-2 1787,84-5-1926,1-2 0,-47-1 0,77-2 0,0 1 0,0 0 0,0 0 0,0 0 0,0 0 0,0 1 0,-7 3 0,7-3 0,0 0 0,0 0 0,0-1 0,0 1 0,-1-1 0,1 0 0,-9 0 0,6-1 0,1 1 0,0 0 0,0 1 0,-1 0 0,-7 3 0,-11 2 0,220-69 0,-139 42-40,-46 16 27,-1 0-1,1 1 1,0 0 0,0 0-1,0 1 1,1 0 0,11 0-1,-21 2 16,0-1 1,1 1-1,-1 0 0,0-1 0,0 1 1,0 0-1,0-1 0,0 1 0,1 0 0,-1-1 1,0 1-1,0 0 0,0-1 0,0 1 1,0-1-1,0 1 0,0 0 0,0-1 0,0 1 1,-1 0-1,1-1 0,0 1 0,0 0 1,0-1-1,0 1 0,0 0 0,-1-1 0,1 1 1,0 0-1,0 0 0,0-1 0,-1 1 1,1 0-1,0 0 0,-1-1 0,-117-7-164,-20 8-458,51 0-7612,87 0 7925,-1 0 1,0-1-1,1 1 1,-1 0-1,0 0 1,1-1 0,-1 1-1,1-1 1,-1 1-1,1 0 1,-1-1-1,1 1 1,-1-1 0,1 1-1,-1-1 1,1 0-1,-1 1 1,1-1-1,0 1 1,-1-1 0,1 0-1,0 1 1,0-1-1,0 0 1,-1 1-1,1-1 1,0 0 0,0 1-1,0-1 1,0 0-1,0 1 1,0-1-1,0 0 1,0 1 0,1-1-1,-1 0 1,0 1-1,0-1 1,0 0-1,1 0 1,0-8-5886,-1-3 3791</inkml:trace>
</inkml:ink>
</file>

<file path=ppt/ink/ink20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58:35.603"/>
    </inkml:context>
    <inkml:brush xml:id="br0">
      <inkml:brushProperty name="width" value="0.05" units="cm"/>
      <inkml:brushProperty name="height" value="0.05" units="cm"/>
    </inkml:brush>
  </inkml:definitions>
  <inkml:trace contextRef="#ctx0" brushRef="#br0">317 314 432,'-16'-41'1510,"-23"39"4458,37 2-5804,1 1-1,0 0 1,-1 0-1,1-1 1,0 1 0,0 0-1,0 0 1,0 0-1,0 0 1,0 1-1,0-1 1,0 0-1,0 0 1,1 0 0,-1 1-1,0-1 1,1 0-1,-1 1 1,1-1-1,-1 1 1,1-1-1,0 0 1,0 1-1,-1-1 1,1 1 0,0-1-1,0 1 1,1-1-1,-1 3 1,1 63 1982,-1-46-2059,3-20-61,-1 0 1,1 0-1,-1 0 1,0-1-1,1 1 1,-1-1-1,1 1 1,-1-1-1,1 0 1,-1 0-1,1 0 1,3-1-1,-1 0 56,-3 1-69,-1 0-1,1 0 0,0-1 0,-1 1 1,1-1-1,0 1 0,-1-1 0,1 0 0,-1 1 1,1-1-1,-1 0 0,0 0 0,1 0 0,-1 0 1,0-1-1,1 1 0,-1 0 0,0 0 1,0-1-1,0 1 0,0-1 0,-1 1 0,1-1 1,0 1-1,0-3 0,14-48 28,-11 34 3,0 3-10,-1-1 0,0 0 0,-1 0 1,-1 0-1,0 0 0,-1 0 0,-1 0 1,0 0-1,-2 0 0,1 0 0,-2 1 1,0-1-1,-1 1 0,-10-21 0,14 33 13,-1 0 0,1 0 0,-1 0-1,0 0 1,0 1 0,-1-1-1,1 1 1,0-1 0,-1 1-1,1 0 1,-1 0 0,0 0-1,0 0 1,0 0 0,0 0-1,0 1 1,0 0 0,0 0-1,-1 0 1,1 0 0,0 0 0,-1 0-1,1 1 1,0 0 0,-1-1-1,1 1 1,-1 1 0,1-1-1,-1 0 1,-3 2 0,-1 0-4,1 0 1,-1 1-1,1 0 1,0 1-1,0-1 1,1 1-1,-1 0 1,1 1-1,-1 0 1,2 0-1,-12 11 1,4 2-21,0 0 0,1 0 0,1 2 0,0-1 1,2 1-1,0 1 0,2 0 0,0 0 0,1 0 0,1 1 1,1 0-1,-1 38 0,-5 46 10,4-45 11,1 76 0,6-118-43,1 1 0,0-1-1,1 1 1,2-1-1,0 0 1,0 0-1,2-1 1,9 20 0,-14-35-6,6 13 24,0-1 1,1-1 0,18 24-1,-24-34-68,0-1 0,1 1 0,0-1 0,-1 1 0,1-1 0,0-1 0,1 1 0,-1-1 0,0 1-1,1-1 1,-1 0 0,1-1 0,0 1 0,0-1 0,-1 0 0,1 0 0,0 0 0,6-1 0,15 1-809,-17 0 317,0-1 0,0 1 0,0-1 0,0-1-1,0 0 1,0 0 0,0-1 0,0 0 0,0-1 0,-1 1-1,1-2 1,-1 1 0,0-1 0,12-8 0,12-15-1211,0-2 0,51-62 0,-33 33 1054,-38 43 635,-1 0-1,0 0 0,8-19 0,-3 7 319,-9 20 2608,-7 19-1895,-9 20-205,5-19-482,0 1 0,0-1 0,2 1-1,-1 0 1,2 0 0,0 0 0,0 0-1,3 24 1,-1-2-18,2-35-239,1 0 0,-1 0 0,1-1 0,-1 1 0,1-1 0,-1 0 0,1 0 0,-1 0-1,1 0 1,-1-1 0,5 0 0,-3-1-28,0 0 0,-1-1 0,0 1 0,1-1 0,-1 0 0,0 0 0,-1 0 0,1-1 0,0 0-1,-1 1 1,0-1 0,0 0 0,0 0 0,0-1 0,-1 1 0,1-1 0,-1 1 0,0-1 0,-1 0 0,1 1 0,-1-1 0,0 0 0,1-7 0,-1 7-15,-1-1 1,1 1 0,-1-1 0,0 1-1,0-1 1,0 1 0,-1-1 0,1 1-1,-2 0 1,1-1 0,0 1 0,-1 0-1,0 0 1,0 0 0,-1 0 0,1 0 0,-1 0-1,0 1 1,-1-1 0,-6-6 0,4 8-100,-1 0 1,1 1-1,-1 0 0,0 1 1,1 0-1,-1 0 1,0 0-1,0 0 1,0 1-1,0 1 1,1-1-1,-1 1 1,-10 2-1,15-2 55,1-1 0,0 0-1,0 1 1,-1-1 0,1 1-1,0-1 1,0 1 0,0-1 0,0 1-1,0 0 1,0 0 0,0 0-1,0-1 1,0 1 0,0 0 0,0 0-1,0 0 1,1 0 0,-1 1-1,0-1 1,1 0 0,-1 0 0,1 0-1,-1 2 1,-2 32-3454,3-32 2758,0-1-387</inkml:trace>
</inkml:ink>
</file>

<file path=ppt/ink/ink20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58:36.164"/>
    </inkml:context>
    <inkml:brush xml:id="br0">
      <inkml:brushProperty name="width" value="0.05" units="cm"/>
      <inkml:brushProperty name="height" value="0.05" units="cm"/>
    </inkml:brush>
  </inkml:definitions>
  <inkml:trace contextRef="#ctx0" brushRef="#br0">0 36 640,'0'0'483,"0"15"571,0 356 4298,0-367-5344,1 0 0,-1 0 1,1 0-1,0 0 0,0 0 1,0-1-1,1 1 0,1 4 1,-2-8-11,-1 1 1,0 0 0,0-1-1,1 1 1,-1-1 0,0 1-1,1-1 1,-1 1 0,0-1 0,1 1-1,-1-1 1,1 1 0,-1-1-1,1 1 1,-1-1 0,1 1-1,-1-1 1,1 0 0,-1 0-1,1 1 1,-1-1 0,1 0-1,0 0 1,-1 1 0,1-1 0,0 0-1,-1 0 1,1 0 0,0 0-1,-1 0 1,1 0 0,-1 0-1,1 0 1,0 0 0,-1 0-1,1-1 1,0 1 0,-1 0-1,1 0 1,-1-1 0,1 1 0,0 0-1,-1 0 1,1-1 0,-1 1-1,1-1 1,-1 1 0,1-1-1,-1 1 1,0-1 0,1 1-1,-1-1 1,0 1 0,1-2-1,13-19-110,-2-1 0,0-1-1,-1 0 1,14-48 0,-18 52 81,7-21 40,1 0 0,36-64 0,-49 100 39,0 1 1,0-1 0,0 1-1,0 0 1,0-1-1,1 1 1,0 0 0,-1 0-1,1 1 1,0-1-1,0 1 1,1-1-1,-1 1 1,0 0 0,1 0-1,-1 1 1,1-1-1,6-1 1,-10 3-29,1 0 0,0 0 0,-1 0 1,1 1-1,0-1 0,0 0 0,-1 1 0,1-1 0,0 1 0,-1-1 1,1 0-1,-1 1 0,1-1 0,-1 1 0,1-1 0,-1 1 0,1 0 1,-1-1-1,1 1 0,-1 0 0,0-1 0,1 1 0,-1 0 0,0-1 1,1 2-1,6 30 607,-5 39 256,-2-63-857,0-4-11,0 14 30,0-1-1,0 1 1,2-1 0,0 1-1,1-1 1,8 26 0,-11-43-51,0 1 0,0-1 0,0 1 1,0-1-1,0 0 0,1 1 0,-1-1 0,0 1 1,0-1-1,0 1 0,1-1 0,-1 1 1,0-1-1,1 0 0,-1 1 0,0-1 0,1 0 1,-1 1-1,0-1 0,1 0 0,-1 1 1,1-1-1,-1 0 0,1 0 0,-1 0 0,0 1 1,1-1-1,-1 0 0,1 0 0,-1 0 0,2 0 1,10-11-133,5-29-110,-8 2-13,28-68 1,-32 93 245,1 0-1,1 0 1,0 1 0,1 0-1,0 0 1,1 1 0,0 0-1,18-16 1,-26 25 27,1 1-1,-1 0 1,0 0 0,1-1-1,0 1 1,-1 0 0,1 1-1,0-1 1,-1 0 0,1 0 0,0 1-1,0-1 1,0 1 0,0-1-1,-1 1 1,1 0 0,0 0-1,0 0 1,0 0 0,0 0 0,0 0-1,0 0 1,0 1 0,3 0-1,-2 1 16,-1 0 0,1 0-1,-1 0 1,1 0 0,-1 0 0,0 0-1,0 1 1,0-1 0,0 1-1,0-1 1,0 1 0,-1 0 0,3 4-1,1 8 122,1-1-1,-2 1 0,0 0 1,3 31-1,-4 10 21,-4-41-155,1-1 1,1 1-1,1 0 0,0 0 1,0-1-1,7 19 1,-8-31-66,1 1 1,-1 0 0,0 0 0,0 0-1,-1 0 1,1 0 0,0 0 0,-1 0 0,0 6-1,0-5-740,1-4 657,-1 0-1,0 0 1,1 0 0,-1 0-1,1 0 1,-1 0-1,0 1 1,1-1 0,-1 0-1,1 0 1,-1 0 0,1 0-1,-1-1 1,0 1 0,1 0-1,-1 0 1,1 0 0,-1 0-1,0 0 1,1 0-1,-1-1 1,1 1 0,-1 0-1,0 0 1,1 0 0,-1-1-1,0 1 1,1 0 0,-1-1-1,0 1 1,0 0 0,1-1-1,-1 1 1,5-20-1453,-3 0 164</inkml:trace>
</inkml:ink>
</file>

<file path=ppt/ink/ink20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58:36.684"/>
    </inkml:context>
    <inkml:brush xml:id="br0">
      <inkml:brushProperty name="width" value="0.05" units="cm"/>
      <inkml:brushProperty name="height" value="0.05" units="cm"/>
    </inkml:brush>
  </inkml:definitions>
  <inkml:trace contextRef="#ctx0" brushRef="#br0">85 0 736,'2'268'6472,"0"-2"-3788,2 265-1936,-12-264-1234,8-266 440,-1-1-1,0 1 1,0-1 0,1 0-1,-1 0 1,0 1 0,0-1-1,0 0 1,0 0 0,1 0-1,-1 0 1,0 0 0,0 0-1,0 0 1,0 0 0,0 0-1,1-1 1,-1 1-1,0 0 1,0 0 0,0-1-1,1 1 1,-1 0 0,0-1-1,1 1 1,-2-2 0,-5-7-88,1 0 0,1-1 1,-1 0-1,1-1 0,1 1 0,0-1 1,1 0-1,0 0 0,-3-19 0,1-16-114,-1-51 0,5 52 110,0-201-209,3 222 330,0 0 0,2 0 0,1 0 0,1 1-1,0 0 1,2 0 0,1 1 0,12-22 0,-19 38 37,1 1 0,-1 0 0,1 1 0,0-1 1,1 1-1,-1-1 0,1 1 0,-1 0 0,1 0 1,1 0-1,-1 1 0,0-1 0,1 1 0,0 0 1,0 1-1,0-1 0,0 1 0,0 0 0,0 0 1,0 0-1,1 1 0,-1 0 0,1 0 0,-1 0 1,1 1-1,-1 0 0,10 0 0,-11 1 10,0-1-1,0 1 1,-1 0-1,1 0 1,0 0-1,0 1 1,0-1 0,-1 1-1,1 0 1,-1 0-1,1 0 1,-1 0-1,0 1 1,0-1-1,0 1 1,0 0 0,-1 0-1,1 0 1,-1 0-1,1 1 1,-1-1-1,0 1 1,0-1-1,-1 1 1,1-1-1,1 7 1,1 3 126,0 1 1,0 0-1,-1 0 0,-1 0 0,0 0 0,-1 16 1,-1-22-112,-1 0 1,-1 0-1,1 0 1,-1 0-1,0-1 0,-1 1 1,0-1-1,0 1 1,-1-1-1,1 0 1,-2 0-1,1-1 1,-6 7-1,-1 0-67,0-1-1,0 0 1,-2-1-1,1 0 1,-19 11-1,28-20-67,0 0 0,0 0 0,0 0 0,0-1 0,0 0 0,0 1 0,0-1 0,-1 0 0,1 0 0,0-1 0,-1 1 0,1-1 0,-1 0 0,1 0 0,0 0 0,-1 0 0,1 0 0,-7-2 0,8 1-35,0 0-1,0 0 1,0-1 0,0 1-1,0 0 1,0-1 0,1 1 0,-1-1-1,0 0 1,1 0 0,-1 0-1,1 1 1,0-1 0,0-1 0,-1 1-1,1 0 1,0 0 0,1 0-1,-1 0 1,0-1 0,1 1 0,-1 0-1,1-1 1,0 1 0,0 0-1,0-1 1,0-3 0,0-43-1204,0-6 57</inkml:trace>
</inkml:ink>
</file>

<file path=ppt/ink/ink20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58:37.348"/>
    </inkml:context>
    <inkml:brush xml:id="br0">
      <inkml:brushProperty name="width" value="0.05" units="cm"/>
      <inkml:brushProperty name="height" value="0.05" units="cm"/>
    </inkml:brush>
  </inkml:definitions>
  <inkml:trace contextRef="#ctx0" brushRef="#br0">0 122 560,'68'-12'3378,"-66"12"-2730,-2 4-437,1-1 1,0 0-1,0 0 1,0 1-1,0-1 0,0 0 1,1 0-1,-1 0 0,3 3 1,9 21 601,-7 49 406,-3 116-1,-3-112-1083,0-78-26,0-4-108,3-9 2,0-1-1,-1 1 1,-1-1-1,1-17 0,0 1-58,1 0-1,1 1 1,8-28-1,4-21-242,-14 63-166,2 0 0,-1 0 0,2 1 0,-1-1 0,2 1 0,0 0 0,0 1 0,1-1 0,0 1 0,18-19 0,-17 23 252,-1 1-1,1 0 0,1 0 1,-1 1-1,1 0 0,0 1 1,0 0-1,17-5 0,-4 2 39,1 2 0,35-5-1,-44 8 131,0 1 1,-1 0-1,1 1 0,0 0 0,0 1 0,0 0 1,0 2-1,-1-1 0,27 10 0,-37-10 50,0-1 66,0 0 0,0 1 0,0 0 0,0 0 0,-1 0-1,1 0 1,0 0 0,-1 0 0,0 0 0,0 1 0,1 0 0,-2-1 0,1 1 0,0 0-1,2 5 1,2 2 310,-1 1 0,-1 0 0,0-1 0,0 1 0,-1 1 1,-1-1-1,2 16 0,1 87 1336,-5-109-1659,-1 8-17,0-1-1,-1 1 1,0-1 0,-1 0 0,0 0-1,-1 0 1,-1 0 0,0-1 0,0 1-1,-1-1 1,-1-1 0,1 1 0,-2-1 0,1 0-1,-2-1 1,1 0 0,-1 0 0,0-1-1,-1 0 1,0 0 0,-1-1 0,1-1-1,-1 0 1,-12 5 0,15-8-46,0-2 0,0 1 0,0-1 0,-1 0-1,1-1 1,0 0 0,-10-1 0,16 1-7,0 0 0,0 0 0,-1 0-1,1 0 1,0 0 0,0 0 0,0-1 0,0 1 0,1-1-1,-1 0 1,0 1 0,0-1 0,0 0 0,0 0-1,1 0 1,-1 0 0,0-1 0,1 1 0,-1 0-1,1-1 1,-1 1 0,1-1 0,0 1 0,0-1 0,-1 0-1,1 1 1,0-1 0,1 0 0,-1 0 0,0 0-1,0 0 1,0-2 0,1-17-110,-1 14 70,1 0 0,0 1 0,0-1 1,0 1-1,1-1 0,-1 0 0,2 1 1,-1 0-1,1-1 0,0 1 0,0 0 1,1 0-1,0 0 0,0 0 0,0 0 1,1 1-1,4-6 0,1-1 7,1 1 1,1 1-1,14-12 0,-21 19 40,1 0 1,0-1-1,0 1 1,0 1-1,0-1 1,0 1 0,1 0-1,-1 0 1,1 0-1,-1 1 1,1 0-1,10-1 1,10 2-26,-19-1 50,0 0 0,0 0-1,0 1 1,0 0 0,0 1 0,0-1-1,0 1 1,-1 1 0,1-1 0,0 1-1,0 0 1,-1 1 0,1-1-1,-1 1 1,0 1 0,0-1 0,9 8-1,-4 0-32,0 0 1,-1 1-1,-1 0 0,0 0 0,12 22 0,-19-33-296,0-1-1,-1 1 1,1 0 0,0-1-1,0 1 1,-1-1 0,1 0-1,0 0 1,0 0 0,0 0-1,0 0 1,0 0 0,-1 0-1,1 0 1,0-1 0,3 0 0,6-6-527</inkml:trace>
</inkml:ink>
</file>

<file path=ppt/ink/ink20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58:37.684"/>
    </inkml:context>
    <inkml:brush xml:id="br0">
      <inkml:brushProperty name="width" value="0.05" units="cm"/>
      <inkml:brushProperty name="height" value="0.05" units="cm"/>
    </inkml:brush>
  </inkml:definitions>
  <inkml:trace contextRef="#ctx0" brushRef="#br0">2 206 528,'-1'-14'274,"0"4"31,1 0 0,0 0-1,3-19 1,-3 28-266,0 0-1,0 0 1,0 0-1,0 0 1,1 1-1,-1-1 1,0 0-1,0 0 1,1 0-1,-1 1 1,1-1-1,-1 0 1,1 1-1,-1-1 1,1 0-1,-1 1 1,1-1-1,-1 0 1,1 1-1,0-1 1,-1 1 0,1-1-1,0 1 1,0 0-1,-1-1 1,1 1-1,0 0 1,0-1-1,-1 1 1,1 0-1,0 0 1,0 0-1,0 0 1,0 0-1,-1 0 1,1 0-1,0 0 1,0 0-1,0 0 1,0 0-1,-1 0 1,1 0-1,0 1 1,0-1 0,0 0-1,-1 1 1,1-1-1,0 1 1,0-1-1,-1 1 1,1-1-1,-1 1 1,1-1-1,0 1 1,-1 0-1,1-1 1,0 2-1,3 2 127,0 1 0,0 0 0,-1 0 0,1 0 0,3 10 0,7 8 262,-3-3 5,-1 0 0,0 1 0,-2 0 0,0 1 0,6 29 0,-1-2 239,-9-36-474,-1 1 1,-1 0 0,0 0-1,-1 1 1,-2 21 0,1-16 160,0-16 886,-1-9-1177,0-1 0,1 0 0,-1 0 0,1 0 1,0 1-1,1-1 0,0-6 0,0-4 1,0-2-188,0-1 0,1 1-1,1 0 1,1 0 0,0 0-1,2 0 1,0 1 0,0 0 0,2 0-1,0 0 1,1 1 0,1 0-1,0 1 1,1 0 0,1 1-1,0 0 1,1 1 0,0 0-1,1 1 1,26-17 0,39-27-4306,-52 37 2852,-9-4 109</inkml:trace>
</inkml:ink>
</file>

<file path=ppt/ink/ink20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58:40.144"/>
    </inkml:context>
    <inkml:brush xml:id="br0">
      <inkml:brushProperty name="width" value="0.05" units="cm"/>
      <inkml:brushProperty name="height" value="0.05" units="cm"/>
    </inkml:brush>
  </inkml:definitions>
  <inkml:trace contextRef="#ctx0" brushRef="#br0">53 409 288,'-2'13'595,"0"-10"-558,1-1 0,-1 1 0,1-1 1,-1 0-1,0 1 0,0-1 0,0 0 0,0 0 0,0 0 0,0 0 0,-4 1 1,3-1 79,-12-2 828,10 2 1904,5 7-2391,0-8-288,-1 1-1,1 0 0,0 0 0,0-1 1,0 1-1,0 0 0,0 0 0,0 0 1,0-1-1,0 1 0,1 0 0,-1 0 1,1-1-1,-1 1 0,1 0 1,0-1-1,0 1 0,-1-1 0,1 1 1,0-1-1,0 1 0,1-1 0,-1 0 1,2 3-1,63 32 1089,-56-30-1126,-1 0 0,1 0 1,0-1-1,0 0 0,1 0 1,-1-1-1,1-1 1,21 5-1,98-3 329,3 1 25,-75-2-332,98-4-1,-58-2-49,204-18-32,53 8-69,-98 0-62,-36 2 56,-85 2 25,136-19 55,76-12-109,-85 5 11,-70 16 26,352-16 35,-464 30-58,102-19-1,-61 6 8,52 0 14,148-22 15,-25 12 68,-5 1-89,111-28 18,-338 46-11,446-30 155,-81 10-140,239-22 144,-537 37-167,19 1 59,960 12 561,-837-12-184,74-8-90,-72 20 680,-252 2-726,1 1 0,33 8-1,-34-6-157,0 0-1,34 1 0,-45-6-110,0 1-1,0 1 1,-1 0 0,17 6 0,31 4-22,-31-10-1,216 24 547,-218-22-196,1-2 0,48-2 0,-48-1-221,1 2 0,41 5 0,-49-2-102,19 3 107,-1-2-1,47 1 1,6-7 2160,22 0-2448,-39 3-10474,-75-9 6227,0 2 1119</inkml:trace>
</inkml:ink>
</file>

<file path=ppt/ink/ink20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58:47.286"/>
    </inkml:context>
    <inkml:brush xml:id="br0">
      <inkml:brushProperty name="width" value="0.05" units="cm"/>
      <inkml:brushProperty name="height" value="0.05" units="cm"/>
    </inkml:brush>
  </inkml:definitions>
  <inkml:trace contextRef="#ctx0" brushRef="#br0">409 226 336,'0'-1'46,"0"0"0,0 0 0,0 0 0,0 0 0,0 0 0,-1 0 0,1 0 0,0 0 0,-1 0 0,1 0 0,0 0 0,-1 0 0,1 0 0,-1 0 0,0 0 0,1 0 0,-1 1 0,0-1 0,1 0 0,-1 0 0,0 1 0,0-1 0,1 0 0,-1 1 0,0-1 0,0 1-1,-1-1 1,1 1-27,0-1 0,1 1 0,-1 0 0,0-1 0,1 1-1,-1-1 1,0 1 0,1-1 0,-1 1 0,1-1 0,-1 1-1,1-1 1,-1 0 0,1 1 0,-1-1 0,1 0-1,0 1 1,-1-1 0,1 0 0,0 0 0,-1 1 0,1-1-1,0 0 1,0 0 0,0 0 0,0 0 0,0 0-14,0 1 0,0-1 0,-1 1 0,1 0 0,0-1 0,0 1 0,0 0-1,0-1 1,0 1 0,-1 0 0,1-1 0,0 1 0,0 0 0,-1-1 0,1 1 0,0 0 0,-1 0 0,1-1 0,0 1 0,-1 0 0,1 0 0,0 0 0,-1-1 0,1 1 0,0 0 0,-1 0 0,1 0 0,0 0 0,-1 0 0,1 0 0,-1 0 0,1 0 0,-1 0 0,1 0-3,-1 0 1,1 0-1,0 0 1,-1 0-1,1 0 1,-1-1-1,1 1 1,0 0-1,-1 0 1,1 0-1,0 0 1,-1 0-1,1-1 1,0 1-1,-1 0 1,1 0-1,0 0 1,-1-1-1,1 1 0,0 0 1,-1-1-1,1 1 1,0 0-1,0 0 1,0-1-1,-1 1 1,1 0-1,0-1 1,0 1-1,0-1 1,0 1-1,0 0 1,-1-1-1,-3-7 58,3 8-51,1-1 1,-1 1-1,1 0 1,-1 0-1,1-1 1,0 1 0,-1 0-1,1-1 1,-1 1-1,1 0 1,0-1-1,-1 1 1,1-1-1,0 1 1,0-1 0,-1 1-1,1-1 1,0 1-1,0 0 1,0-1-1,0 1 1,0-1 0,0 1-1,-1-1 1,1 1-1,0-1 1,0 1-1,0-1 1,1 1-1,-1-1 1,0 0 0,0-3 74,-1 0 0,1 0-1,-1 0 1,0 0 0,0 0 0,0 0 0,0 0 0,-1 0 0,0 0 0,0 1 0,0-1 0,0 1 0,0-1 0,-1 1 0,-5-6 0,-14-21 480,15 15-349,6 13-166,0 0-1,0 0 1,0 0-1,-1 0 1,1 0-1,0 0 1,-1 0-1,1 0 1,-1 1-1,0-1 1,1 0-1,-3-1 1,2 2 100,-1 0 1,1-1 0,-1 1-1,1 0 1,-1 0-1,1 1 1,-1-1 0,1 0-1,-1 1 1,0 0-1,0-1 1,1 1 0,-4 0-1,3 0 185,-34 0 880,32 1-1154,1-1 1,-1 1 0,0 0 0,0 0 0,1 0 0,-1 1 0,1-1 0,-1 1 0,1 0 0,-1 1 0,1-1 0,0 1 0,0 0 0,0 0 0,-4 5 0,-5 4 189,2 1 1,-19 28 0,25-34-215,-3 4 4,1 1 0,0 0 0,1 1-1,0-1 1,1 1 0,0 1 0,1-1 0,1 0 0,0 1 0,1 0-1,0 0 1,1 0 0,1-1 0,0 1 0,4 25 0,-1-33-39,-1-1 0,2 0-1,-1 1 1,1-2 0,-1 1 0,1 0 0,1-1 0,-1 1 0,0-1 0,1 0 0,9 5 0,5 6 49,-11-8-56,-1-2 0,1 1 0,1-1 0,-1-1-1,1 1 1,0-1 0,0-1 0,0 0 0,0 0 0,1-1 0,-1 0 0,1 0 0,16 0 0,-18-3-280,0 1 1,0-1 0,0-1 0,-1 1-1,1-2 1,0 1 0,-1-1 0,1 0-1,-1 0 1,0-1 0,11-7 0,-4 1-174,-1 0 1,0-1 0,-1-1-1,14-17 1,-3 11 170,-22 17 283,1 0-1,0 0 0,0-1 0,0 1 1,-1 0-1,1-1 0,0 1 1,-1-1-1,1 0 0,-1 1 0,0-1 1,0 0-1,0 0 0,2-4 0,4-10 511,-6 25 1106,-6 29-328,3-27-1175,1 1-1,-1-1 1,2 1-1,0 0 1,0 0-1,1-1 0,0 1 1,1-1-1,1 1 1,4 15-1,-5-25-110,-1 1 0,1-1 0,0 0 0,-1 0 0,1 0-1,0 0 1,0 0 0,1 0 0,-1 0 0,0-1 0,1 1-1,-1-1 1,0 1 0,1-1 0,0 0 0,-1 0 0,1 0 0,0 0-1,-1-1 1,1 1 0,0-1 0,0 0 0,0 1 0,-1-1 0,7-1-1,-5 1-87,0-1-1,1 1 0,-1-1 1,1 0-1,-1 0 0,0-1 1,0 1-1,0-1 0,1 0 0,-2 0 1,1 0-1,0 0 0,0-1 1,-1 0-1,1 0 0,4-4 0,0-4-121,-4 7 150,0 0-1,-1 0 1,1 0 0,-1 0-1,0-1 1,-1 1-1,1-1 1,-1 0 0,0 0-1,0 0 1,0 0-1,-1 0 1,0 0-1,0 0 1,0-1 0,0-6-1,-1 7 46,0-7-8,0 1-1,-1-1 1,0 0 0,-4-14 0,4 24 25,1-1 0,-1 1 0,0-1 1,0 1-1,0-1 0,0 1 1,-1-1-1,1 1 0,-1 0 0,1 0 1,-1 0-1,0 0 0,0 0 0,0 0 1,0 0-1,0 1 0,0-1 0,0 1 1,-1-1-1,1 1 0,0 0 0,-1 0 1,1 0-1,-5-1 0,-11-3-140,-33-5 434,50 10-362,0 0 0,0-1 0,0 1 0,0 0 0,0 0 0,0 0 0,0 0 0,0 0 0,0 0 0,0 1 1,0-1-1,0 0 0,1 0 0,-1 1 0,0-1 0,0 0 0,0 1 0,0-1 0,1 1 0,-1-1 0,0 1 0,0-1 0,1 1 0,-1 0 0,0-1 0,1 1 0,-1 0 0,1 0 0,-1-1 0,1 1 0,-1 0 0,1 0 0,-1 0 0,1 0 0,0 0 0,0-1 0,-1 1 0,1 0 0,0 0 0,0 1 0,0 0-950</inkml:trace>
</inkml:ink>
</file>

<file path=ppt/ink/ink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1:59:50.327"/>
    </inkml:context>
    <inkml:brush xml:id="br0">
      <inkml:brushProperty name="width" value="0.05" units="cm"/>
      <inkml:brushProperty name="height" value="0.05" units="cm"/>
    </inkml:brush>
  </inkml:definitions>
  <inkml:trace contextRef="#ctx0" brushRef="#br0">1 257 512,'47'-28'998,"-39"22"-517,1 1-1,-1 0 1,1 0 0,0 0-1,1 1 1,-1 1 0,1-1-1,0 2 1,0-1 0,0 1-1,15-1 1,-23 3-230,0 0 0,-1 0 1,1 0-1,0 0 0,-1 0 0,1 1 1,-1-1-1,1 0 0,0 1 0,-1-1 1,1 1-1,-1 0 0,1-1 0,-1 1 1,1 0-1,-1 0 0,0 0 0,1 0 0,-1 0 1,0 0-1,0 0 0,0 1 0,0-1 1,0 0-1,0 1 0,0-1 0,0 1 1,-1-1-1,1 1 0,0 1 0,1 5 397,-1-1 0,0 0 0,-1 1-1,0-1 1,-1 14 0,0 5 240,-1 0-466,-2-1 0,0 1 0,-2-1 1,-16 44-1,3-5-343,8-19-193,6-26-27,0-1 1,-14 37-1,19-55 106,0-1 0,0 1 0,0 0 0,0 0 0,0 0 0,0 0 0,0-1 0,0 1 0,0 0 0,0 0-1,-1 0 1,1 0 0,0-1 0,0 1 0,0 0 0,0 0 0,0 0 0,0 0 0,0 0 0,-1 0 0,1-1 0,0 1 0,0 0 0,0 0 0,0 0 0,-1 0-1,1 0 1,0 0 0,0 0 0,0 0 0,0 0 0,-1 0 0,1 0 0,0 0 0,0 0 0,0 0 0,0 0 0,-1 0 0,1 0 0,0 0 0,0 0 0,0 0-1,-1 0 1,1 0 0,0 0 0,0 0 0,0 0 0,0 0 0,0 0 0,-1 1 0,1-1 0,0 0 0,0 0 0,0 0 0,0 0 0,0 0 0,0 1 0,-1-1-1,1 0 1,0 0 0,0 0 0,0 0 0,0 0 0,0 1 0,0-1 0,0 0 0,0 0 0,0 0 0,0 1 0,1-26-1147,2 0 1,0 1 0,2-1-1,1 1 1,1 0-1,13-32 1,71-137-3501,-85 182 4382,10-18-305,2 2 0,1 0 0,1 1 1,1 0-1,1 2 0,2 1 0,30-24 0,-15 18-329</inkml:trace>
</inkml:ink>
</file>

<file path=ppt/ink/ink20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58:47.869"/>
    </inkml:context>
    <inkml:brush xml:id="br0">
      <inkml:brushProperty name="width" value="0.05" units="cm"/>
      <inkml:brushProperty name="height" value="0.05" units="cm"/>
    </inkml:brush>
  </inkml:definitions>
  <inkml:trace contextRef="#ctx0" brushRef="#br0">0 76 544,'1'0'99,"0"0"0,0 1 0,0-1 0,0 0 0,0 1 0,0-1 0,0 0 0,0 1 0,-1-1 0,1 1 0,0 0 0,0-1 0,0 1 0,-1 0 0,1-1 0,-1 1-1,1 0 1,0 0 0,-1 0 0,1-1 0,0 3 0,4 19 919,-1 1-1,-1-1 0,-1 1 0,-2 0 1,-3 45-1,1-4 760,2-62-1710,3-5-94,-1 0 1,1 0-1,-1-1 1,0 1-1,-1-1 1,1 0-1,1-5 1,-2 7 6,16-38-203,-13 27 202,1 0-1,1 0 1,0 0 0,1 1 0,0 0 0,1 0-1,0 1 1,1 0 0,19-19 0,-25 27 26,1 1 1,-1 0 0,1-1-1,-1 1 1,1 0-1,0 1 1,0-1 0,0 1-1,0 0 1,0-1-1,7 1 1,-10 0 15,1 1 0,0 0 0,0 0-1,0 0 1,0 1 0,0-1 0,0 0 0,0 1 0,0-1 0,-1 1 0,1 0 0,0-1 0,0 1 0,-1 0-1,1 0 1,0 0 0,-1 0 0,1 1 0,-1-1 0,0 0 0,1 1 0,-1-1 0,0 0 0,2 3 0,1 4 88,0-1 1,-1 1-1,0 0 1,0 0-1,-1 1 1,0-1 0,0 1-1,-1-1 1,0 1-1,0-1 1,-1 1 0,-1 11-1,1 33 131,1-53-252,0 1 0,0-1-1,0 0 1,1 1 0,-1-1-1,0 0 1,0 0 0,0 0-1,0 0 1,1 0 0,-1 0-1,0 0 1,0 0 0,0 0 0,0 0-1,1-1 1,1 0 0,2 1-79,-2-3 35,0 0 0,0-1 0,0 1 0,0-1 0,-1 1 0,1-1 0,-1 0 0,4-7 0,17-26-96,49-68 32,-44 67 184,-22 29-48,0 1 1,0-1-1,1 1 1,9-8-1,-13 13 57,0 1-1,0 0 1,1 0 0,-1 0-1,1 0 1,-1 0-1,1 1 1,0-1 0,0 1-1,0 0 1,-1 0-1,1 1 1,0-1-1,8 1 1,-9 0 34,0 1 0,0 0 0,0 0 0,0 0 0,-1 1 0,1-1 0,0 1 0,-1 0 0,1-1 0,-1 1 0,1 0 0,-1 0 0,0 1 0,0-1 0,0 0 0,0 1 0,0-1 0,-1 1 0,1 0 0,-1-1 0,2 5 0,1 2 201,0 0 0,0 1 0,0-1 0,-2 1 0,4 16 0,-3-6-59,0 0 0,10 28 0,-11 3-519,-2-47-404,37-4-9929</inkml:trace>
</inkml:ink>
</file>

<file path=ppt/ink/ink20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58:48.772"/>
    </inkml:context>
    <inkml:brush xml:id="br0">
      <inkml:brushProperty name="width" value="0.05" units="cm"/>
      <inkml:brushProperty name="height" value="0.05" units="cm"/>
    </inkml:brush>
  </inkml:definitions>
  <inkml:trace contextRef="#ctx0" brushRef="#br0">134 303 256,'-77'0'4242,"73"0"-2753,-5 0 2024,17-2-3419,0 0-1,0 0 0,-1-1 0,1 0 0,-1-1 1,1 0-1,-1 0 0,0 0 0,0-1 1,-1 0-1,7-7 0,22-13-14,-31 23-80,0 0-1,-1 0 0,1 0 1,-1-1-1,1 1 1,-1-1-1,0 0 0,0 0 1,0 0-1,0 0 1,-1 0-1,1-1 0,-1 1 1,0-1-1,0 0 1,0 1-1,-1-1 0,1 0 1,-1 0-1,0 0 1,0 0-1,0 0 0,0-1 1,-1-4-1,-1 8 2,1 0 0,-1 0 0,0 0 0,0 0 0,0 0 0,0 0 0,0 0 0,0 1-1,-1-1 1,1 0 0,0 1 0,0-1 0,-1 0 0,1 1 0,0-1 0,0 1 0,-1 0 0,-2-1 0,-31-5 20,29 6-17,1 0-1,0 0 1,-1 0 0,1 1-1,-1 0 1,1 0 0,0 0-1,0 1 1,0 0 0,0 0-1,0 0 1,0 1 0,0-1-1,1 1 1,-1 0 0,1 1-1,0-1 1,0 1 0,0 0-1,0 0 1,-4 6 0,1-1-5,0-1 0,1 1 1,0 1-1,0-1 0,1 1 1,1 0-1,0 0 0,0 1 1,1-1-1,-3 17 0,5-21 2,0 0-1,0 1 1,1-1-1,0 1 1,0 0-1,1-1 0,0 0 1,0 1-1,0-1 1,1 1-1,0-1 0,0 0 1,1 0-1,-1 0 1,1 0-1,1-1 0,-1 1 1,6 6-1,-7-10-12,0-1 0,0 1 0,0-1 0,0 0 0,0 1 0,0-1-1,0 0 1,0 0 0,1 0 0,-1-1 0,0 1 0,1-1 0,-1 1 0,0-1 0,4 1 0,42-2-638,-21 0-215,-20 1 694,-1 0-75,1 1 0,-1-1 0,1-1 0,-1 1 0,1-1 0,-1 0 0,1-1 0,-1 1-1,0-1 1,0-1 0,0 1 0,0-1 0,9-5 0,25-15-995,-30 18 925,0 0 0,0-1 0,0-1-1,12-10 1,2-5-222,-12 11 409,1 0 0,-1-1 0,-1 0 0,0-1 0,-1 0 0,0 0 1,-1-1-1,0-1 0,9-23 0,-16 33 170,4-10 418,0 0-1,-1-1 1,-1 0-1,-1 0 1,3-26-1,-6 39 824,1 4-1147,1 0 1,-1 1 0,1 0-1,-1-1 1,0 1-1,0-1 1,0 1-1,0 0 1,0 0-1,0 0 1,0 0 0,-1 0-1,1-1 1,-1 1-1,1 0 1,-1 0-1,0 1 1,0-1 0,0 2-1,1 3 400,11 37 1153,-8-29-1223,0 0-1,0 0 1,-2 0-1,1 16 1,-3 131 1681,-9-146-1092,9-15-1015,0-1 0,0 0 0,-1 0 0,1 0 0,0 1 0,0-1 0,0 0 0,0 0 0,0 0 0,0 1 1,0-1-1,-1 0 0,1 0 0,0 0 0,0 1 0,0-1 0,0 0 0,-1 0 0,1 0 0,0 0 0,0 0 0,0 0 0,-1 1 0,1-1 1,0 0-1,0 0 0,-1 0 0,1 0 0,0 0 0,0 0 0,0 0 0,-1 0 0,1 0 0,0 0 0,0 0 0,-1 0 0,1 0 0,0 0 1,0 0-1,0 0 0,-1 0 0,1-1 0,0 1 0,0 0 0,-1 0 0,1 0 0,0 0 0,0 0 0,0 0 0,0-1 0,-1 1 0,1 0 1,-1-23 462,0 15-451,1 1-1,-1 0 0,1 0 1,1 0-1,-1-1 0,1 1 1,0 0-1,1 0 0,0 0 1,0 0-1,4-7 0,7-6-48,1 1 0,1 0 0,0 1-1,2 1 1,0 1 0,1 0 0,26-18-1,1 5-40,1 2 0,54-24 0,-89 46-228,1 1 0,1 0 0,-1 1 0,1 0 0,-1 1 0,1 0 0,14 1 0,50 1-5664,-31 1-917</inkml:trace>
</inkml:ink>
</file>

<file path=ppt/ink/ink20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48:25.332"/>
    </inkml:context>
    <inkml:brush xml:id="br0">
      <inkml:brushProperty name="width" value="0.05" units="cm"/>
      <inkml:brushProperty name="height" value="0.05" units="cm"/>
    </inkml:brush>
  </inkml:definitions>
  <inkml:trace contextRef="#ctx0" brushRef="#br0">47 260 240,'-8'-43'1523,"7"41"-1464,1 0-1,-1 0 0,0 1 1,1-1-1,-1 0 0,0 1 0,0-1 1,0 1-1,-1-1 0,1 1 1,0-1-1,0 1 0,-1 0 0,1 0 1,-1 0-1,1 0 0,-1 0 1,0 0-1,1 0 0,-1 0 0,0 0 1,1 1-1,-1-1 0,0 1 1,-5-1 1183,8-45 1301,6 41-2310,-1 0 0,0 1-1,1-1 1,0 1 0,0 0 0,0 1 0,0 0 0,1 0-1,-1 0 1,10-1 0,22-3 97,1 3 0,1 1 0,-1 1 0,49 6 0,1-2-238,204 10 63,4 0-142,-112-11 53,382-14-22,-540 10-44,331-36 42,13 13-48,-249 21 10,64 1 36,70-6-59,249 0 28,-316 12-45,567-2 44,-732 1-14,0 2 0,39 8 0,-38-5 5,0-2 0,44 3 0,79 0 46,-133-6-52,0 1-1,0 0 1,26 7-1,19 3-63,98 15 116,-53-14-47,-81-10-1,48 1 0,12 1 14,-7 0-20,-61-5 4,0 0 0,0 2 1,1 0-1,-1 1 0,22 6 1,-32-6-2,0-2 0,0 1 1,1-1-1,-1 0 0,9-1 1,35 8-4,-19 1 17,0-1 1,1-1-1,-1-2 1,1-1-1,55-1 1,-86-3-13,1 0-1,-1 0 1,0 0 0,0 1 0,0-1 0,0 1 0,0-1 0,0 1 0,0 0 0,0 0 0,0 0 0,0 0-1,0 0 1,3 3 0,22 10 10,2-10-4,-23-4-9,1 1 0,-1-1 0,0 1 0,0 0 0,0 0 0,0 1 0,0 0 0,-1 0 0,1 1 0,-1-1 0,1 1 1,5 4-1,37 40 51,-40-41-50,0 1 0,-1 0 0,0 0 0,0 1 0,0-1 0,-1 2 0,0-1 0,-1 1 0,9 17 0,-2 2 17,-8-20-2,0 1-1,-1 0 0,0 0 0,0 0 1,2 16-1,35 227 71,-20-151-102,-8-42 0,-5-29 9,5 56 0,25 182-261,-21-180 97,32 135-386,-10-53-27,-23-98 269,-3-15 27,8 86-1,-12-59 192,2 56-173,-8-106 149,1-1 1,16 65-1,-11-59-26,5 45 0,10 55-383,-11-57 235,-5-38-9,3 82 1,-11-63 206,-1-13 52,3 0-1,8 56 1,-4-72-4,-2-1 0,-3 50 0,0-29-6,0 202-146,0 701-846,12-765 833,-12 173-54,-1-345 234,-1-1 1,0 1-1,-6 19 0,-5 36-159,3-26 85,7-38 72,0 0 1,1 0-1,-1 21 1,-8 89-377,9-64 386,-2 0-1,-3-1 1,-16 63 0,20-96 27,1-1 1,0 36-1,0 13-7,-3 75-140,6-103 19,-8 79 0,2-76-150,3 0 1,5 55-1,-1-15 286,-2-82 2,-1 1-1,1-1 0,-1 1 0,0 0 0,0-1 1,-1 0-1,-2 7 0,2-7-1,1 0 0,-1 1-1,1-1 1,0 1 0,0-1 0,0 1 0,0 6-1,-6 43 26,6-53-27,1 1 1,-1-1-1,1 1 0,-1-1 0,1 1 1,-1-1-1,0 1 0,0-1 0,0 1 1,0-1-1,0 0 0,0 1 0,0-1 1,0 0-1,0 0 0,-1 0 0,1 0 1,0 0-1,-3 1 0,-7 7 11,4 3-6,6-11-2,0 0 0,0 1 0,-1-1 1,1 0-1,0 1 0,0-1 1,0 0-1,-1 0 0,1 0 0,-1 0 1,1 0-1,-1 0 0,1-1 0,-1 1 1,1 0-1,-1-1 0,0 0 1,-1 1-1,-3 2 9,1 0 0,-1 1 0,1 0 0,0 0 0,0 0 0,0 0 0,-7 10 0,-24 20 55,-4-10 34,-1-2 0,-47 17 1,69-33-48,-2 0 1,1-2 0,-1 0-1,1-2 1,-1 0 0,0-1-1,-36-4 1,5 2 252,-105-1 907,-183 6 259,78 27-1038,-34 2 922,-375 10 863,260-34-1257,285-10-294,83 0-286,-1 1 1,-56 7 0,-138 19 552,-336-22-364,305-6-477,-249 2 364,320 12-222,-324-12 895,514 0-1065,-1 1 1,1 0 0,0 1 0,-15 5-1,14-4-27,0-1-1,0 1 0,-1-2 0,1 1 0,-11-1 0,-401-1 121,260 20 931,95-8-773,-67-12 90,126 1-336,0 0-1,0 0 1,1 1-1,-1 0 1,1 0-1,-9 5 1,9-4 14,-1-1 1,1 1-1,-1-1 0,0 0 0,0-1 0,-10 2 1,-57-3 796,72 0-310,2-13-863,0-234-356,19 78-477,-19 165 1076,0 1 0,0-1 1,-1 1-1,0-1 1,1 1-1,-1-1 0,-1 1 1,1 0-1,0 0 0,-1-1 1,0 1-1,1 0 0,-1 0 1,-1 1-1,1-1 0,0 0 1,-1 1-1,1-1 1,-4-2-1,2 2-9,1 0 0,0 0 0,0-1 0,0 1 1,0-1-1,0 0 0,1 0 0,0 0 0,-4-9 0,6 12-33,-1 1 0,1-1 0,-1 0 0,1 0 0,-1 0 0,1 0 0,-1 1 0,0-1 0,1 0 0,-1 1 0,0-1 0,0 0 0,0 1 0,1-1 0,-1 1 0,0-1 0,0 1 0,0 0 0,0-1 0,-1 1 0,0-1-178,1 1 0,0-1 0,-1 1 0,1-1 0,0 1 0,0-1 0,0 0 0,0 1 0,0-1 0,0 0 0,0 0 0,0 0 0,0 0 0,0 0 1,0 0-1,0 0 0,1 0 0,-1 0 0,0-1 0,0-1 0,-4-38-4837,-11 20 2831</inkml:trace>
</inkml:ink>
</file>

<file path=ppt/ink/ink20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48:27.342"/>
    </inkml:context>
    <inkml:brush xml:id="br0">
      <inkml:brushProperty name="width" value="0.05" units="cm"/>
      <inkml:brushProperty name="height" value="0.05" units="cm"/>
    </inkml:brush>
  </inkml:definitions>
  <inkml:trace contextRef="#ctx0" brushRef="#br0">20 291 160,'0'-1'2,"0"0"26,0 0-1,1 1 0,-1-1 1,0 0-1,0 1 0,0-1 1,0 0-1,0 0 1,0 1-1,0-1 0,0 0 1,0 1-1,0-1 0,0 0 1,0 0-1,0 1 0,-1-1 1,1 0-1,0 1 1,0-1-1,-1 1 0,1-1 1,0 0-1,-1 1 0,1-1 1,-1 1-1,1-1 1,-1 1-1,1-1 0,-1 1 1,1-1-1,-1 1 0,0-1 1,1 1-1,-1 0 0,0-1 1,1 1-1,-1 0 1,0 0-1,1 0 0,-1-1 1,0 1-1,1 0 0,-1 0 1,0 0-1,1 0 1,-5 1 3395,18-1-2252,76 1 521,-12 0-1307,121-12 0,323-28-155,-269 25-177,180 1-18,-105-7-97,-4 8-583,-211 13 522,0-6 0,145-23 1,-172 16 132,99-1 1,-50 5-48,-55 1 11,240-28 60,-253 23-7,-13 0-22,1 4 0,83-4 0,270 5-2,532 7 29,-920-1-35,-1 1-1,1 0 1,-1 2 0,1 0 0,-1 1-1,0 1 1,0 1 0,23 9 0,53 22 21,-70-28-9,0 1 0,24 13 0,-39-18-14,0-1 1,0 0-1,-1 0 1,2-1-1,16 2 1,35 11-36,70 39-152,-110-49 191,-16-4-7,0 0 0,0 0 0,-1 0-1,1 1 1,0 0 0,-1 0 0,8 4-1,-3-1 7,1 0-1,0-1 0,0 0 1,0 0-1,1-2 0,-1 1 1,1-1-1,18 1 0,29 7-7,77 14-68,-118-20-107,3 1-812,0-1 0,0 0 1,32 0-1</inkml:trace>
</inkml:ink>
</file>

<file path=ppt/ink/ink20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48:28.117"/>
    </inkml:context>
    <inkml:brush xml:id="br0">
      <inkml:brushProperty name="width" value="0.05" units="cm"/>
      <inkml:brushProperty name="height" value="0.05" units="cm"/>
    </inkml:brush>
  </inkml:definitions>
  <inkml:trace contextRef="#ctx0" brushRef="#br0">20 30 400,'-1'-1'51,"-1"1"0,1-1 0,0 0-1,0 0 1,-1 0 0,1 0 0,0 0-1,0 0 1,0 0 0,0 0 0,0 0 0,0 0-1,1-1 1,-1 1 0,0 0 0,1-1-1,-2-1 1,2-6 5913,1 21-5335,0-1 1,1 0-1,1 0 1,8 21-1,9 40 1666,7 92-905,-7 0 0,-1 191 0,-19-296-1681,-6-73-10537,4 10 10624,-6-14-590,5 1 325,1 0 1,1 0 0,1-1-1,0 1 1,1 0-1,4-19 1,11-17-226</inkml:trace>
</inkml:ink>
</file>

<file path=ppt/ink/ink20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48:28.460"/>
    </inkml:context>
    <inkml:brush xml:id="br0">
      <inkml:brushProperty name="width" value="0.05" units="cm"/>
      <inkml:brushProperty name="height" value="0.05" units="cm"/>
    </inkml:brush>
  </inkml:definitions>
  <inkml:trace contextRef="#ctx0" brushRef="#br0">0 87 112,'47'-73'1094,"-46"72"-1070,-1 1 1,0-1-1,1 0 0,-1 0 1,1 0-1,-1 1 1,1-1-1,-1 0 0,1 1 1,-1-1-1,1 0 1,0 1-1,-1-1 0,1 1 1,0-1-1,-1 1 1,1-1-1,0 1 0,0 0 1,0-1-1,0 1 1,-1 0-1,1 0 0,0-1 1,0 1-1,0 0 1,0 0-1,0 0 0,-1 0 1,1 0-1,0 0 1,0 0-1,0 1 0,0-1 1,0 0-1,0 0 1,-1 1-1,1-1 0,0 0 1,0 1-1,-1-1 1,1 1-1,0-1 0,0 1 1,-1 0-1,1-1 1,0 1-1,0 1 0,1 0 94,1 1 0,-1 0-1,0 0 1,0 0-1,-1 0 1,1 0 0,-1 1-1,1-1 1,-1 0-1,1 7 1,14 81 1911,7 75 491,-21-107-1967,8 83 358,-1-65-786,-2 81-1,-7-156-693,-1-6-1903,0 1 2092,0-1 0,0 1 0,-1 0 0,0-1 0,1 1-1,-1 0 1,0 0 0,-1 0 0,1 0 0,-1 0 0,1 1-1,-4-4 1,-11-11-473,-2-6-220</inkml:trace>
</inkml:ink>
</file>

<file path=ppt/ink/ink20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48:28.812"/>
    </inkml:context>
    <inkml:brush xml:id="br0">
      <inkml:brushProperty name="width" value="0.05" units="cm"/>
      <inkml:brushProperty name="height" value="0.05" units="cm"/>
    </inkml:brush>
  </inkml:definitions>
  <inkml:trace contextRef="#ctx0" brushRef="#br0">124 204 256,'-7'-4'258,"0"1"-1,0 0 1,0 1-1,0 0 1,0 0 0,-1 0-1,1 1 1,-1 0-1,1 1 1,-14 0-1,20 0-153,-1 0 0,1 0 0,-1 1-1,1-1 1,-1-1 0,1 1-1,0 0 1,-1 0 0,1 0 0,-1-1-1,1 1 1,0-1 0,-1 1-1,1-1 1,0 0 0,-1 1 0,1-1-1,-1-1 1,-2-26 1591,4 18-1783,1 7 88,-1 0 1,1 1-1,0-1 0,0 0 0,0 1 1,0-1-1,0 1 0,1-1 1,-1 1-1,1-1 0,-1 1 0,1 0 1,0 0-1,0 0 0,0 0 0,0 0 1,1 0-1,-1 1 0,0-1 1,1 1-1,4-3 0,69-28-408,-47 21 122,2 0 2,0 2-1,1 2 1,0 0 0,0 2 0,0 2 0,1 1 0,44 3 0,-68-1 259,1 1 1,-1 0-1,0 1 1,1 0-1,-1 0 1,0 1 0,0 0-1,-1 1 1,1 0-1,-1 0 1,1 1-1,-1 0 1,-1 1-1,1-1 1,-1 2-1,10 9 1,0 3 105,-1 0 0,-1 1 0,-1 1-1,0 0 1,10 25 0,-19-32 86,0 1-1,-2 0 1,1 1 0,-2-1-1,0 1 1,-1-1 0,0 1-1,-1 0 1,-3 15 0,2 15 420,1-45-571,0 0 0,-1 0 0,1 1 0,0-1 0,-1 0-1,1 0 1,-1 0 0,1 0 0,-1 0 0,0 0-1,1 0 1,-1 0 0,0 0 0,0 0 0,0 0 0,0 0-1,0 0 1,0-1 0,0 1 0,0 0 0,0-1-1,0 1 1,0-1 0,0 1 0,0-1 0,-1 0 0,1 1-1,0-1 1,0 0 0,-1 0 0,1 0 0,0 0 0,0 0-1,-1 0 1,1 0 0,0 0 0,0 0 0,0-1-1,-2 1 1,0-1-39,0 1-1,0 0 0,0-1 0,0 0 1,0 0-1,0 0 0,0 0 1,0 0-1,1 0 0,-1-1 0,0 0 1,1 1-1,-1-1 0,1 0 1,-5-4-1,1-5-41,1 1 0,0-1-1,1 0 1,0 0 0,1 0 0,0-1 0,1 0 0,0 1 0,0-1-1,1 0 1,1-15 0,1 24 60,0 0 1,0 1-1,0-1 0,0 1 0,1-1 1,-1 1-1,0-1 0,1 1 0,0 0 1,0 0-1,-1 0 0,1 0 0,0 0 1,1 0-1,-1 1 0,0-1 0,0 1 1,1-1-1,-1 1 0,1 0 0,-1 0 1,6-2-1,7 3-19,-10 0 32,0-1-1,0 1 1,0 0-1,0 0 1,0 0-1,1 1 1,-1 0-1,0 0 1,0 0-1,0 1 1,-1-1-1,1 1 1,0 0-1,-1 1 1,1-1-1,5 5 1,57 38-96,-66-44-110,1 0 1,-1 0-1,1 0 1,0 0-1,-1 0 1,1-1-1,0 1 1,0 0-1,-1-1 1,1 0-1,0 1 0,0-1 1,0 0-1,0 0 1,0 0-1,2 0 1,0 0 71,5 0-726</inkml:trace>
</inkml:ink>
</file>

<file path=ppt/ink/ink20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48:29.345"/>
    </inkml:context>
    <inkml:brush xml:id="br0">
      <inkml:brushProperty name="width" value="0.05" units="cm"/>
      <inkml:brushProperty name="height" value="0.05" units="cm"/>
    </inkml:brush>
  </inkml:definitions>
  <inkml:trace contextRef="#ctx0" brushRef="#br0">1 139 480,'0'-15'1343,"2"23"699,4 22-502,0-14-794,0 1 0,-2 1 0,0-1 0,3 33 0,5 23-135,-8-46-1045,0 0-1,-2 0 1,-1 32 0,-1-59 389,0 0-1,0 0 1,0 1 0,0-1-1,0 0 1,1 0 0,-1 0-1,0 0 1,0 1 0,0-1-1,0 0 1,0 0 0,1 0 0,-1 0-1,0 0 1,0 0 0,0 0-1,1 0 1,-1 1 0,0-1-1,0 0 1,0 0 0,1 0-1,-1 0 1,0 0 0,0 0-1,0 0 1,1 0 0,-1 0-1,0 0 1,0 0 0,0-1-1,1 1 1,-1 0 0,0 0 0,0 0-1,0 0 1,1 0 0,-1 0-1,0 0 1,0 0 0,0-1-1,0 1 1,1 0 0,-1 0-1,0 0 1,0 0 0,0 0-1,0-1 1,0 1 0,0 0-1,0 0 1,1 0 0,-1-1-1,0 1 1,11-10-748,-11 10 754,10-25-277,-1-1 0,-1 1 0,-1-1-1,-2 0 1,3-31 0,-3 20 750,1 1 0,17-51 1,-22 84-419,1-2 160,-1 0 1,1 1-1,0-1 1,0 0-1,1 1 1,5-8-1,-7 11-101,0 0 0,0 0 0,0 0-1,0 0 1,0 0 0,1 1-1,-1-1 1,0 0 0,0 1-1,1-1 1,-1 1 0,1-1-1,-1 1 1,0 0 0,1 0-1,-1-1 1,1 1 0,-1 0-1,0 0 1,1 0 0,-1 0-1,1 1 1,-1-1 0,0 0-1,1 1 1,-1-1 0,0 1-1,1-1 1,-1 1 0,0-1 0,0 1-1,3 1 1,1 2 158,0 1 0,1-1 0,-1 1 0,-1 0 0,1 0 0,-1 0 0,0 1 0,0-1 0,0 1 0,3 9 0,1 1 379,-1 1 0,10 33 0,4 3-133,-17-45-502,0 0-1,-1 1 1,0-1-1,0 1 1,-1-1-1,0 1 1,1 13-1,-3-21-23,0-1 1,0 0-1,0 1 0,0-1 1,0 1-1,0-1 0,0 0 0,0 1 1,0-1-1,0 1 0,0-1 1,0 0-1,0 1 0,0-1 1,0 1-1,0-1 0,0 0 0,0 1 1,1-1-1,-1 0 0,0 1 1,0-1-1,1 0 0,-1 1 1,0-1-1,0 0 0,1 1 0,-1-1 1,0 0-1,1 0 0,-1 1 1,0-1-1,1 0 0,-1 0 1,1 1-1,6-12-2743,14-44 890,-15 44 1668,-1-1 0,0 1 0,4-21 0,1-13 55,-4 8 392,3 0 1,1 1 0,20-49-1,-30 85-178,0-1 0,1 0 1,-1 1-1,0-1 0,0 0 0,1 1 0,-1-1 0,0 1 0,1-1 0,-1 1 0,0-1 0,1 1 0,-1-1 0,1 1 0,-1-1 0,1 1 1,-1 0-1,1-1 0,-1 1 0,1-1 0,-1 1 0,1 0 0,0 0 0,-1-1 0,1 1 0,-1 0 0,1 0 0,0 0 0,-1 0 0,2 0 1,12 15 1054,4 39 436,-17-47-1392,26 96 901,23 185-1,-42-250-2206,-8-37 1067,0 0-1,0 0 1,0 0-1,1 0 1,-1 0 0,1 0-1,-1 0 1,0 0 0,1 0-1,0 0 1,-1-1-1,1 1 1,0 0 0,-1 0-1,1 0 1,0-1 0,0 1-1,0 0 1,-1-1 0,1 1-1,0-1 1,0 1-1,0-1 1,0 1 0,1 0-1,0-2-76,-1 1 0,0 0-1,1-1 1,-1 1-1,0-1 1,0 0 0,1 1-1,-1-1 1,0 0 0,0 0-1,0 0 1,0 1-1,0-1 1,0 0 0,0 0-1,0-1 1,0 1 0,0 0-1,-1 0 1,1 0-1,0-1 1,-1 1 0,1 0-1,-1 0 1,0-1 0,1-1-1,2-3-311,8-17-791</inkml:trace>
</inkml:ink>
</file>

<file path=ppt/ink/ink20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48:30.063"/>
    </inkml:context>
    <inkml:brush xml:id="br0">
      <inkml:brushProperty name="width" value="0.05" units="cm"/>
      <inkml:brushProperty name="height" value="0.05" units="cm"/>
    </inkml:brush>
  </inkml:definitions>
  <inkml:trace contextRef="#ctx0" brushRef="#br0">1 14 624,'1'-14'1420,"2"19"589,0 22-139,-3 1-978,1-1 1,1 1-1,6 33 0,-2-30-483,-2 0 0,-1 33 0,2 13-182,4 137-280,-8-56-1044,-1-155 737,0-13-1275,-2-79 142,-1 54 1412,2 1 1,1-1-1,2 1 1,1-1-1,2 1 0,11-43 1,-16 75 93,1 0 1,-1 0-1,1 0 1,0 0-1,0 0 1,-1 1-1,1-1 0,0 0 1,1 0-1,-1 0 1,0 1-1,0-1 1,1 1-1,-1-1 1,1 1-1,-1-1 0,1 1 1,0 0-1,-1 0 1,1 0-1,0 0 1,0 0-1,0 0 1,0 1-1,0-1 0,0 0 1,0 1-1,0 0 1,0-1-1,0 1 1,0 0-1,0 0 1,0 0-1,0 0 0,1 1 1,-1-1-1,0 0 1,0 1-1,0 0 1,0-1-1,2 2 0,5 3 119,0 0 0,0 0 0,-1 1 0,0 0 0,0 0 0,0 1 0,6 7-1,-10-10-64,-1 0 0,1 0-1,-1 1 1,0-1-1,-1 1 1,1 0 0,-1 0-1,0 0 1,0 0-1,0 0 1,-1 0 0,1 7-1,1 68 705,-4-46-567,0-26-157,0 0 1,-1 0-1,0-1 0,0 1 0,-1-1 1,0 1-1,0-1 0,-1 0 0,-8 13 1,10-17-84,0 0 0,-1 1 1,0-1-1,0 0 0,1-1 1,-2 1-1,1 0 0,0-1 1,-7 4-1,8-5-40,0 0 0,0-1 0,1 1 0,-1-1 0,0 1 0,0-1 0,0 0 0,0 0 0,0 0 0,0 0 0,0 0 0,1 0 0,-1 0 0,0-1 1,0 1-1,0-1 0,0 1 0,1-1 0,-1 0 0,0 0 0,-2-1 0,3 1-40,0-1-1,0 1 1,0 0 0,0-1-1,0 1 1,0 0 0,1-1-1,-1 1 1,0-1 0,1 1-1,0-1 1,-1 0 0,1 1-1,0-1 1,0 1 0,0-1-1,0-2 1,1-37-1468,-1 26 993,0 8 427,-1 0 0,1-1 0,0 1 0,0 0 1,1 0-1,0 0 0,0 0 0,1 0 0,0 0 0,0 1 0,0-1 0,1 0 0,0 1 0,1 0 0,-1 0 0,1 0 0,0 0 0,1 0 0,6-6 0,0 1 207,-8 6 39,0 1 0,1 0 0,-1 0 0,1 1 0,0-1 0,0 1-1,0 0 1,1 0 0,-1 0 0,1 1 0,-1-1 0,1 1 0,0 0 0,0 0 0,0 1 0,0 0 0,0 0 0,1 0 0,-1 0 0,8 1 0,-11 0-5,-1 1 1,0 0-1,1-1 1,-1 1-1,0 0 0,0 0 1,1 0-1,-1 0 1,0 0-1,0 0 1,0 0-1,-1 0 0,1 0 1,0 1-1,0-1 1,0 0-1,-1 0 1,1 1-1,-1-1 1,1 3-1,10 35 1245,-8-14-968,1 0 1,2 0-1,0 0 0,1-1 1,2 0-1,0 0 1,2-1-1,1-1 0,0 1 1,2-2-1,23 30 0,-36-49-384,0-1-1,0 1 0,1-1 0,-1 1 0,0-1 0,1 1 0,-1-1 1,1 0-1,-1 0 0,1 0 0,-1 0 0,1 0 0,0 0 0,0 0 1,-1-1-1,1 1 0,0-1 0,0 1 0,0-1 0,0 0 0,0 1 1,-1-1-1,1 0 0,0 0 0,0 0 0,0-1 0,0 1 0,0 0 0,0-1 1,0 1-1,-1-1 0,1 0 0,0 1 0,0-1 0,-1 0 0,1 0 1,-1 0-1,1-1 0,-1 1 0,1 0 0,-1 0 0,3-3 0,0-2-84,1 0 0,-1 0-1,0 0 1,-1 0 0,1-1-1,-1 0 1,-1 0 0,1 1-1,-1-2 1,1-6 0,3-29-103,-2 1 0,-2-1 0,-2 0 0,-2 0 0,-2 1 0,-9-47 0,2 53-484,9 30 351,0 0 1,0 0 0,1 0-1,-1-1 1,0-11 0,2 16-320,4 2-344,12 0 574</inkml:trace>
</inkml:ink>
</file>

<file path=ppt/ink/ink20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48:31.783"/>
    </inkml:context>
    <inkml:brush xml:id="br0">
      <inkml:brushProperty name="width" value="0.05" units="cm"/>
      <inkml:brushProperty name="height" value="0.05" units="cm"/>
    </inkml:brush>
  </inkml:definitions>
  <inkml:trace contextRef="#ctx0" brushRef="#br0">0 1 128,'5'0'183,"0"0"-1,-1 0 1,1 0-1,0 0 1,-1 1 0,1 0-1,-1 0 1,1 0-1,-1 0 1,1 1-1,4 2 1,-6-1 40,1 0 0,-1 0 1,-1 0-1,1 1 0,0-1 0,-1 1 1,1 0-1,-1 0 0,0 0 0,0 0 1,-1 0-1,3 8 0,4 17 672,-1 0 0,-1 0 0,2 33-1,-6-39-602,7 23 162,-6-32-347,0 0 0,-2 0 1,1 16-1,-1-16 273,1-31-932,4-22-428,-1 24 389,1 0 1,0 0 0,15-24 0,-17 34 497,-1 0 0,1 0 1,1 0-1,-1 0 0,1 1 0,0 0 1,0 0-1,0 0 0,0 0 1,1 1-1,10-5 0,35-17-256,-35 17 182,-1 0 0,1 1 0,0 1 0,26-6 0,-11 5-187,42-16 1,7-1 150,-57 14 125,-20 8 336,0 1 0,0-1 0,0 1 0,1-1 1,-1 1-1,1 0 0,-1 0 0,1 1 0,-1-1 0,5 1 0,-26 23 1530,-14 23 446,-34 66 0,61-100-2109,1 0 1,-1 1-1,2-1 0,0 1 0,0 0 0,1 0 0,1 0 0,0 0 0,1 23 1,0-35-174,1-5-678,1 0 579,-1 1 1,0-1-1,1 0 1,0 0-1,0 1 0,3-6 1,-2 4 6,42-121-785,-33 88 809,-10 10 167,6 30 341,-5 3-301,-1 1-1,1-1 0,-1 1 0,-1-1 1,1 1-1,-1 0 0,0 0 1,0 0-1,0-1 0,-1 1 0,0 9 1,1 3-25,2 332 152,-5-185-265,4 25-140,-11 270 110,8-451 90,0 0 0,0 0 0,-1 0 0,-1-1 0,0 1 0,0-1 0,-7 14 0,9-20-11,0-1-1,0 1 1,0-1 0,0 0 0,0 1 0,0-1-1,0 0 1,0 0 0,0 0 0,0 0-1,-1 0 1,1 0 0,0 0 0,-1 0-1,1 0 1,-1-1 0,1 1 0,-1-1-1,1 1 1,-1-1 0,0 1 0,1-1-1,-1 0 1,1 0 0,-1 0 0,0 0-1,1 0 1,-1 0 0,0 0 0,1 0-1,-1-1 1,1 1 0,-1-1 0,0 1-1,1-1 1,-1 0 0,1 1 0,0-1 0,-1 0-1,1 0 1,0 0 0,-1 0 0,1 0-1,0 0 1,0-1 0,-2-1 0,-2-3-18,0 1 1,1-1-1,-1 0 1,1 0-1,0-1 1,1 1-1,-1-1 1,1 0 0,1 0-1,-1 0 1,-1-11-1,-2-10-51,-2-48-1,3 26-20,-2 7-202,2 0 0,1-1-1,3 1 1,1-1-1,2 1 1,14-75-1,-12 99 158,0 1 0,2 1 0,0-1 0,0 1 0,2 0 0,0 0 0,1 1 0,15-21 0,-2 3-5,-16 24 110,1 0 1,-1 1 0,1 0-1,13-13 1,-3 3-98,0-1 0,-1-1 0,-1 0 0,-1-1 0,16-36 0,-1-21-309,-25 64 407,0 0 0,1 1 1,1-1-1,12-20 0,-17 33 859,-1 35 457,0 212 2526,0-241-3844,0-1 1,0 1-1,1 0 0,-1-1 1,1 1-1,0-1 0,0 1 1,0-1-1,0 1 0,0-1 1,1 0-1,-1 0 0,1 0 1,0 0-1,0 0 0,0 0 1,1 0-1,-1 0 0,1-1 1,-1 1-1,6 2 0,-6-3-158,1-1 0,0 0-1,0 0 1,0 0 0,0 0-1,0-1 1,0 1 0,0-1-1,0 1 1,0-1 0,1 0-1,-1 0 1,0-1 0,0 1-1,0-1 1,0 1 0,0-1-1,0 0 1,0 0 0,0 0-1,-1-1 1,1 1 0,0-1-1,0 1 1,2-3 0,8-8-360,-1-1 1,-1 1-1,0-2 0,0 1 1,-2-2-1,1 1 1,-2-1-1,9-22 0,-13 30 446,4-13-121,0 0 0,-2-1 0,9-42 0,10-34 93,-21 85 187,0 0 0,-1 0 0,0 0 0,-1 0 0,0-24 0,-1-6 3943,-1 39-3620,-18 7 1450,14 1-1635,-1 1 0,1 0 0,0 0 0,0 0 1,0 1-1,1 0 0,0-1 0,0 1 1,1 0-1,-3 13 0,4-14-188,0 0 1,0 1-1,1-1 1,-1 1 0,1 0-1,1-1 1,0 1-1,-1-1 1,2 0-1,-1 1 1,1-1-1,0 0 1,0 0-1,1 0 1,0 0-1,0 0 1,0-1-1,1 1 1,0-1-1,7 9 1,5 5-344,-1 1 0,21 35 0,-33-49 265,0-1 58,-1 0 0,0 1 1,-1-1-1,1 1 0,-1 0 1,0-1-1,-1 1 0,1 0 1,-1 0-1,0-1 0,-1 1 0,1 0 1,-1 0-1,0-1 0,-1 1 1,1-1-1,-1 1 0,0-1 1,-1 1-1,1-1 0,-1 0 1,0 0-1,-7 9 0,7-12 97,-38 25-740,40-26 583,0-1 0,0 1-1,-1-1 1,1 1 0,0-1-1,-1 0 1,1 1-1,0-1 1,-1 0 0,1 0-1,0 0 1,-1 0 0,1 0-1,0 0 1,-1-1 0,1 1-1,0 0 1,-1-1-1,1 1 1,0-1 0,0 1-1,-1-1 1,1 1 0,0-1-1,0 0 1,0 0 0,0 0-1,0 1 1,0-1-1,0 0 1,0 0 0,0-1-1,1 1 1,-2-1 0,0-3-121,1 0 1,0 1 0,0-1 0,0 0 0,0 0-1,1 0 1,0 0 0,0 0 0,0 0-1,2-9 1,0-9-452,-2 11 442,2 0 0,-1 0 0,1 0 1,1 0-1,0 1 0,1-1 0,0 1 0,10-20 0,7-5 12,30-42 0,-5 10 861,-45 65-553,0 1 1,1 0-1,-1-1 0,0 1 1,1 0-1,-1 0 0,1 0 1,0 0-1,0 0 0,-1 1 1,1-1-1,1 1 0,-1-1 0,0 1 1,0-1-1,0 1 0,1 0 1,-1 0-1,1 0 0,-1 1 1,0-1-1,5 0 0,-5 36 1544,-2-30-1577,0-1-1,1 1 0,0 0 1,0 0-1,0 0 0,0-1 1,1 1-1,-1-1 0,1 1 1,1-1-1,-1 0 0,0 1 1,1-1-1,0 0 0,0-1 1,0 1-1,5 3 0,-6-6-126,33-1-495,-18 0 495,-15 0 295,-2 14 369,0 165 1827,-1-178-2452,1 1-1,0-1 1,0 0-1,0 0 1,0 1-1,1-1 1,-1 0 0,0 0-1,0 0 1,1 1-1,-1-1 1,0 0-1,1 0 1,0 0-1,-1 0 1,1 0 0,-1 0-1,1 0 1,0 0-1,0 0 1,0 0-1,0 0 1,0 0 0,1 1-1,30 2-751,-31-4 737,6-4-265,1 0 0,-1-1 1,0 0-1,-1 0 0,1-1 0,8-10 0,-10 11 176,0 0-1,-1-1 1,1 0 0,-1 1-1,-1-2 1,1 1-1,-1 0 1,0-1-1,0 1 1,-1-1-1,0 0 1,0 0-1,-1 0 1,0 0 0,0 0-1,0 0 1,-2-12-1,1-21-1122,0 38 537,-3 2-94,-13 0-32,-3 0-25</inkml:trace>
</inkml:ink>
</file>

<file path=ppt/ink/ink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1:59:50.661"/>
    </inkml:context>
    <inkml:brush xml:id="br0">
      <inkml:brushProperty name="width" value="0.05" units="cm"/>
      <inkml:brushProperty name="height" value="0.05" units="cm"/>
    </inkml:brush>
  </inkml:definitions>
  <inkml:trace contextRef="#ctx0" brushRef="#br0">90 99 528,'3'8'450,"0"1"0,-1-1 0,0 0 1,0 1-1,-1 0 0,0-1 0,0 1 0,-1 0 0,0 0 0,-3 16 0,-1-3 730,0-2 0,-1 1 0,-12 29 0,3-16 788,1 0-1,2 1 0,2 1 1,1 0-1,1 0 1,-2 69-1,9-94-1535,0 1 1,1-1-1,0 0 1,1 0-1,0 0 1,0 0-1,9 20 1,-10-28-394,1 0 1,-1-1 0,1 1 0,0 0-1,0-1 1,0 0 0,0 1 0,0-1-1,0 0 1,1 0 0,-1 0-1,1 0 1,-1-1 0,1 1 0,0-1-1,0 1 1,0-1 0,0 0 0,0 0-1,0 0 1,0-1 0,0 1-1,0-1 1,0 0 0,0 1 0,0-1-1,0-1 1,0 1 0,0 0 0,1-1-1,-1 0 1,0 1 0,0-1-1,4-2 1,14-5-28,1-1-1,-2-1 1,1-1-1,-2-1 1,1 0 0,-2-2-1,0 0 1,0-1-1,20-23 1,-10 7-431,-1-1 1,-2-1-1,-1-1 1,25-49-1,-33 54 208,-1-1 0,-1 0 0,-2-2 0,-1 1 0,-2-1 0,-1-1 0,-1 1 0,4-65 0,-11 94 209,0 0 1,0 0-1,0 0 1,0 0-1,0-1 0,-1 1 1,1 0-1,-1 0 1,0 0-1,0 0 1,0 0-1,0 1 1,-1-1-1,1 0 0,-1 0 1,0 1-1,0-1 1,0 1-1,0-1 1,0 1-1,-4-3 1,0 2-59,1 1-1,-1-1 1,1 1 0,-1 1 0,0-1 0,0 1 0,0 0 0,0 0 0,0 1 0,0 0 0,-7 0 0,0 1-750,-1 0 0,1 0 0,-1 2 0,1-1-1,-19 8 1,19-5-774,0 0 0,0 1-1,1 0 1,0 1 0,-17 13-1,-2 11-3132</inkml:trace>
</inkml:ink>
</file>

<file path=ppt/ink/ink20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48:32.660"/>
    </inkml:context>
    <inkml:brush xml:id="br0">
      <inkml:brushProperty name="width" value="0.05" units="cm"/>
      <inkml:brushProperty name="height" value="0.05" units="cm"/>
    </inkml:brush>
  </inkml:definitions>
  <inkml:trace contextRef="#ctx0" brushRef="#br0">0 1 512,'0'0'1494,"11"3"88,-5 4-1053,0 1 0,-1-1 0,0 1-1,0 0 1,-1 1 0,0-1 0,0 1 0,-1 0-1,3 12 1,15 93 2339,-14-67-1918,13 63 319,-4-31-853,-3 0 1,2 101-1,-15-30-406,0 36-201,0-62-3344,-8-135-3193,8-234 2446,0 182 3812</inkml:trace>
</inkml:ink>
</file>

<file path=ppt/ink/ink20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48:33.059"/>
    </inkml:context>
    <inkml:brush xml:id="br0">
      <inkml:brushProperty name="width" value="0.05" units="cm"/>
      <inkml:brushProperty name="height" value="0.05" units="cm"/>
    </inkml:brush>
  </inkml:definitions>
  <inkml:trace contextRef="#ctx0" brushRef="#br0">2 501 112,'0'-36'141,"-2"3"238,3-1-1,0 1 0,2 0 1,1 0-1,15-54 1,-13 70-184,0-1 100,1 0 0,0 1 0,11-18 0,-14 28-161,1 0 1,1 0 0,-1 1-1,1 0 1,0 0 0,0 0-1,1 1 1,0 0-1,14-9 1,-8 8 55,0 0 0,0 1 0,1 1 0,0 0 0,0 0 0,21-1 0,-29 3-127,0 2 0,0-1 0,1 1 0,-1 0 0,0 0 0,0 0 1,0 1-1,0 0 0,0 0 0,0 1 0,0 0 0,0 0 0,-1 0 1,1 1-1,-1 0 0,1 0 0,-1 0 0,5 4 0,-4-1-14,-1 0 0,1 0 0,-1 1 0,-1 0 0,1 0 0,-1 0 0,0 0 0,-1 1 0,0-1-1,0 1 1,-1 0 0,0 0 0,0 0 0,0 0 0,-1 0 0,-1 0 0,1 1 0,-3 14 0,1-12 57,-2 0 1,1 0-1,-2 0 1,0 0-1,0 0 0,0-1 1,-2 0-1,1 0 1,-1 0-1,-1 0 1,1-1-1,-2 0 1,-9 9-1,3-4 47,0-1 0,-1 0 1,-1-1-1,0-1 0,-1 0 0,-33 15 0,36-19-127,8-4-111,0 1 0,-1-1 0,1-1 0,-1 1 0,0-1 0,0 0 0,1-1 0,-1 1 0,-10-1 0,15-1-881,33-17-5471,-11 4 5698,14 0-328</inkml:trace>
</inkml:ink>
</file>

<file path=ppt/ink/ink20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48:33.904"/>
    </inkml:context>
    <inkml:brush xml:id="br0">
      <inkml:brushProperty name="width" value="0.05" units="cm"/>
      <inkml:brushProperty name="height" value="0.05" units="cm"/>
    </inkml:brush>
  </inkml:definitions>
  <inkml:trace contextRef="#ctx0" brushRef="#br0">1 99 144,'14'0'205,"-13"-1"-133,1 1 0,0-1 0,0 1 0,-1 0 1,1 0-1,0-1 0,0 1 0,0 1 0,0-1 0,-1 0 0,1 0 0,0 1 0,0-1 0,-1 1 0,1-1 0,0 1 0,-1 0 0,1 0 0,0 0 0,-1 0 0,1 0 0,-1 0 0,0 0 0,1 0 0,-1 0 0,0 1 0,0-1 0,1 1 0,-1-1 0,0 1 1,-1-1-1,2 3 0,4 11 472,7 22 1248,0 1 0,11 67 0,-16-50-627,2 15 768,1 92 0,-11-160-922,4-27-256,164-390-3823,-122 329 776,-41 76 1707,2 1 0,-1 1 0,1-1 0,0 1 0,0 0 0,17-13 0,-23 21 518,0-1-1,-1 0 1,1 1-1,0-1 1,-1 1-1,1-1 1,0 1-1,-1-1 0,1 1 1,0 0-1,0-1 1,0 1-1,0 0 1,-1 0-1,1-1 1,0 1-1,0 0 0,0 0 1,0 0-1,0 0 1,0 0-1,-1 0 1,1 1-1,0-1 1,0 0-1,0 0 0,0 1 1,-1-1-1,1 0 1,0 1-1,0-1 1,0 1-1,-1-1 1,1 1-1,0-1 0,-1 1 1,1-1-1,0 1 1,-1 0-1,1-1 1,-1 1-1,1 0 1,-1 0-1,1-1 0,-1 1 1,0 0-1,1 0 1,-1 0-1,0-1 1,0 2-1,5 47-750,-5-46 679,2 32-188,-1-21 253,-1-1-1,0 1 1,0 0 0,-6 27-1,-4 14 816,3 1-1,2-1 0,3 82 1,2-133-656,2-4-12,-1 1 0,0 0 0,1-1 0,-1 1 0,1-1 0,-1 1 0,1-1 0,-1 0 0,1 1 0,-1-1 0,1 0-1,-1 0 1,1 0 0,-1-1 0,4 1 0,-5 0 9,6 0-61,-1 0 0,0 0 1,1-1-1,-1 1 0,0-1 1,0-1-1,1 1 0,-1-1 1,0 1-1,0-1 0,-1-1 1,1 1-1,0-1 1,-1 0-1,1 0 0,-1 0 1,0 0-1,0-1 0,0 0 1,-1 0-1,1 0 0,4-8 1,0 1-29,-1-1 0,0 0 0,-1 0 1,0-1-1,-1 0 0,0 0 0,-1 0 1,4-24-1,-3 1 498,-2 0-1,-1-39 1,-2 71 189,-1 4-607,0 0 0,1 0 0,-1 0-1,0-1 1,0 1 0,0 0 0,0 0 0,1 0-1,-1 1 1,0-1 0,0 0 0,0 0 0,1 0-1,-1 1 1,0-1 0,0 0 0,1 1 0,-1-1-1,0 0 1,0 2 0,-2 0 54,0 1 0,1 0 0,0-1 0,-1 1 1,1 1-1,0-1 0,1 0 0,-1 0 0,0 1 0,1-1 0,0 1 1,0-1-1,-1 6 0,-8 55 742,8-42-538,-1 11-6,3 60 1,1-37-190,-1-47-149,0 0 1,0 0-1,1 0 0,1 1 1,-1-1-1,2-1 1,-1 1-1,1 0 0,6 12 1,-7-18-87,-1 0 0,1 0 0,0-1 0,1 1 0,-1-1 0,0 0 1,1 1-1,-1-1 0,1 0 0,0-1 0,0 1 0,0 0 0,0-1 1,0 1-1,0-1 0,0 0 0,0 0 0,0 0 0,0-1 0,1 1 1,-1-1-1,0 0 0,1 0 0,-1 0 0,0 0 0,1 0 0,-1-1 0,6-1 1,0-2-351,0-1 1,0 0-1,0 0 1,-1-1-1,0 0 1,0 0-1,-1-1 0,0 0 1,0-1-1,6-8 1,-7 9 177,27-30-523,-2-1 0,-2-2 0,47-82 1,-19 1 755,-47 82 4246,-14 196 765,0 7-3882,4-162-1110,0-1 1,-1 0 0,1 1-1,0-1 1,1 0 0,-1 0-1,0 1 1,0-1-1,0 0 1,1 0 0,-1 1-1,1-1 1,-1 0 0,1 0-1,-1 0 1,1 0-1,0 1 1,-1-1 0,1 0-1,0 0 1,0 0 0,2 1-1,25 2-1221,-23-4 1051,-2-1 22,0 0-1,-1 0 0,1 0 0,-1-1 1,1 1-1,-1-1 0,0 1 1,1-1-1,-1 0 0,0 0 0,0 0 1,0 0-1,0 0 0,-1 0 1,4-5-1,5-6-657,86-106-2566,33-4 2948,-129 123 473,0 0 1,0-1-1,0 1 0,1 0 0,-1 0 0,0-1 0,1 1 0,-1 0 0,0 0 1,1 0-1,-1-1 0,0 1 0,1 0 0,-1 0 0,0 0 0,1 0 1,-1 0-1,0 0 0,1 0 0,-1 0 0,0 0 0,1 0 0,-1 0 1,0 0-1,1 0 0,-1 0 0,1 0 0,-1 0 0,0 0 0,1 0 1,-1 1-1,0-1 0,0 0 0,1 0 0,-1 0 0,0 1 0,1-1 0,-1 0 1,0 0-1,0 1 0,1-1 0,-1 0 0,0 0 0,0 1 0,8 13 691,-8-12-677,4 9 276,-1 0 0,-1 1 0,0 0 0,0-1 0,-1 1 0,-1 0 0,0 0-1,-3 21 1,1 11-24,2 105-3353,0-148 2048,1-11-864,12-32 499,-12 19 678</inkml:trace>
</inkml:ink>
</file>

<file path=ppt/ink/ink20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48:34.273"/>
    </inkml:context>
    <inkml:brush xml:id="br0">
      <inkml:brushProperty name="width" value="0.05" units="cm"/>
      <inkml:brushProperty name="height" value="0.05" units="cm"/>
    </inkml:brush>
  </inkml:definitions>
  <inkml:trace contextRef="#ctx0" brushRef="#br0">12 207 128,'-12'-161'899,"12"149"-872,3-14 29,-1 25-55,-1 0-1,0 0 1,1 1 0,-1-1-1,0 0 1,1 1-1,-1-1 1,0 1-1,1 0 1,-1-1 0,1 1-1,-1 0 1,1 0-1,-1 0 1,1 0-1,-1 0 1,3 0 0,-3 1-3,1 0 1,0-1 0,-1 1 0,1 0 0,0 0-1,-1 0 1,1 0 0,-1 0 0,0 1 0,1-1 0,-1 0-1,0 1 1,0-1 0,0 1 0,0-1 0,0 1-1,0-1 1,0 1 0,0 0 0,-1 0 0,1-1 0,0 1-1,-1 0 1,0 0 0,1 2 0,10 22 18,-5-14 47,0 0 0,-2 0 0,1 1 0,-1 0 0,-1-1 0,3 24 0,-4-28 11,5 52 540,-5-41-326,0-1 1,7 27-1,-1-14 19,-6-21-233,1 0-1,0 0 0,0 0 0,1-1 1,0 0-1,1 1 0,6 9 0,-9-15-78,1 0 0,-1-1-1,0 1 1,1-1 0,0 0 0,0 0 0,0 0-1,0 0 1,0 0 0,1-1 0,-1 1-1,1-1 1,0 0 0,-1 0 0,1 0 0,0-1-1,0 1 1,0-1 0,0 0 0,1 0-1,-1-1 1,0 1 0,5-1 0,-2 1-12,0-2 1,0 1-1,0-1 0,0 1 1,0-2-1,0 1 0,-1-1 1,1 0-1,0-1 1,-1 1-1,0-1 0,1-1 1,-1 1-1,0-1 1,-1 0-1,1-1 0,-1 1 1,0-1-1,0 0 1,0 0-1,0 0 0,-1-1 1,6-10-1,-3 2 119,-1 0 0,-1-1 0,0 0 0,-1 0 1,0-1-1,-1 1 0,-1-1 0,-1 1 0,0-27 0,-1 38-30,0 1-1,0-1 1,0 1-1,0-1 1,0 1-1,-1-1 1,0 1-1,0-1 1,0 1-1,0-1 1,0 1-1,-1 0 1,1 0-1,-4-5 1,3 6 11,-1 0 0,0 0 1,0 0-1,0 1 0,0-1 0,0 1 1,0 0-1,0 0 0,0 0 0,0 0 0,-1 0 1,1 1-1,0-1 0,-1 1 0,1 0 1,0 0-1,-5 1 0,2-1-139,-1 1 0,0 1 0,0-1-1,1 1 1,-1 0 0,1 1 0,0-1 0,-1 1 0,1 1 0,1-1-1,-1 1 1,0 0 0,1 0 0,0 1 0,-7 6 0,-14 11-1061,24-20 944,-1-1 0,1 1-1,-1-1 1,1 1 0,-1-1 0,0 0 0,0 0 0,1 0 0,-1-1 0,0 1 0,0-1 0,-4 1 0,-3 0-441,-12 6-1665</inkml:trace>
</inkml:ink>
</file>

<file path=ppt/ink/ink20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57:01.376"/>
    </inkml:context>
    <inkml:brush xml:id="br0">
      <inkml:brushProperty name="width" value="0.05" units="cm"/>
      <inkml:brushProperty name="height" value="0.05" units="cm"/>
    </inkml:brush>
  </inkml:definitions>
  <inkml:trace contextRef="#ctx0" brushRef="#br0">66 210 224,'-5'0'7030,"11"0"-4155,11 0-646,-16 0-1677,1 0-420,0 0 1,0-1-1,0 1 1,0-1-1,0 1 1,0-1-1,0 0 1,0 1-1,0-1 1,0 0-1,1-2 1,-2 2-108,0-1 0,0 0 0,0 0 0,0 1 0,0-1 0,0 1 0,0-1 0,1 1 0,-1 0 0,1-1 0,-1 1 0,1 0 0,-1 0 0,1 0 0,0 0 0,1-1 0,13-7 137,-10 4-101,0 0 0,0 0 0,0-1 0,-1 0 0,0 0 0,0 0 0,-1-1 0,6-9 0,22-30 129,-4 6 1667,-28 20 1187,0 1016-598,0-994-1725,-1-5-688,0 0 0,0 1 0,0-1 0,0 1 0,-1-1 0,1 1 1,-1 0-1,0 0 0,0-1 0,1 1 0,-1 0 0,0 1 0,-1-1 0,1 0 1,0 0-1,-5-2 0,-14-13 119,-52-57 1195,71 72-1287,-1 1 0,1-1 0,0 1 0,-1-1 0,1 1 0,-1 0 0,0 0 0,1 0 0,-1 0 0,0 1 0,0-1 0,0 1 0,1-1 0,-1 1-1,-4 0 1,-55 2 160,35-1-161,26-1-107,1 3-8,0 1 69,1-1 1,-1 0-1,0 0 1,1 0-1,0 0 0,0 0 1,0 0-1,0 0 1,1 0-1,-1 0 1,1-1-1,-1 1 0,1 0 1,0-1-1,0 1 1,0-1-1,4 3 1,-1-1 8,0 0 1,1-1 0,-1 1 0,1-1 0,0-1 0,0 1 0,0-1 0,10 2-1,8 1 23,0-1 0,0-2 0,40 0 0,21-2 99,-84 0-160,16 1-426,-10-1-457,0 0 1,0 0 0,0 0 0,0-1-1,12-2 1,-17 2 401,-1 1 0,1-1 1,-1 0-1,1 0 0,-1 1 0,0-1 1,1 0-1,-1 0 0,0 0 0,0-1 1,0 1-1,0 0 0,0 0 0,0-1 0,0 1 1,0 0-1,0-1 0,0 1 0,-1-1 1,1 1-1,-1-1 0,1 1 0,-1-1 1,1 1-1,-1-1 0,0 0 0,0 1 0,0-1 1,0-2-1,0-8-2515</inkml:trace>
</inkml:ink>
</file>

<file path=ppt/ink/ink20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57:01.908"/>
    </inkml:context>
    <inkml:brush xml:id="br0">
      <inkml:brushProperty name="width" value="0.05" units="cm"/>
      <inkml:brushProperty name="height" value="0.05" units="cm"/>
    </inkml:brush>
  </inkml:definitions>
  <inkml:trace contextRef="#ctx0" brushRef="#br0">140 75 352,'0'-31'11267,"-30"31"-8474,22 0-2591,0 1 1,0 0-1,0 0 0,-13 5 1,13-3-86,0-1 0,0 0 1,0-1-1,-15 1 0,22-2 131,1-1-241,0 0-1,0 0 1,0-1-1,1 1 1,-1 0 0,0 0-1,1 0 1,-1 0-1,1-1 1,0 1 0,-1 0-1,1 0 1,0 0-1,1-1 1,3 1 97,0 0-1,1 0 1,-1 0 0,0 1 0,1 0 0,-1 0-1,7 2 1,6-1 458,-16-1 1039,-4-13-11803,2 11 9434,0 0 1,0-1-1,1 1 1,-1 0 0,0-1-1,1 1 1,0 0-1,1-4 1,14-1-1410</inkml:trace>
</inkml:ink>
</file>

<file path=ppt/ink/ink20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57:02.357"/>
    </inkml:context>
    <inkml:brush xml:id="br0">
      <inkml:brushProperty name="width" value="0.05" units="cm"/>
      <inkml:brushProperty name="height" value="0.05" units="cm"/>
    </inkml:brush>
  </inkml:definitions>
  <inkml:trace contextRef="#ctx0" brushRef="#br0">50 76 224,'1'0'63,"-1"-1"0,0 0 1,0 0-1,0 0 0,1 0 0,-1 1 0,0-1 0,1 0 1,-1 0-1,0 1 0,1-1 0,-1 0 0,1 1 0,0-1 0,-1 0 1,1 1-1,-1-1 0,1 1 0,0-1 0,-1 1 0,1-1 1,0 1-1,0-1 0,-1 1 0,1 0 0,0 0 0,0-1 1,0 1-1,0 0 0,-1 0 0,2 0 0,34-2 3132,-30 2-2478,-5 0-649,0 0-1,-1 1 0,1-1 0,0 1 0,-1-1 0,1 1 0,0-1 0,-1 1 0,1 0 1,-1-1-1,1 1 0,-1 0 0,1-1 0,-1 1 0,1 0 0,-1-1 0,0 1 0,1 0 0,-1 0 1,0 0-1,0 0 0,1-1 0,-1 1 0,0 0 0,0 0 0,0 0 0,0 1 0,1 25 2365,-1-25-1786,0 0 422,-41-2 268,38 0-1320,1 0-1,-1-1 0,1 1 1,-1-1-1,1 1 1,-1-1-1,1 0 1,0 0-1,-1 0 0,1 0 1,0 0-1,0-1 1,0 1-1,0-1 1,0 1-1,0-1 0,0 0 1,0 0-1,1 0 1,-1 0-1,1 0 1,-3-4-1,4 5 9,-1 0 0,0-1 1,0 1-1,0 0 0,0 0 0,0 0 1,0-1-1,0 1 0,0 0 0,0 1 0,0-1 1,-1 0-1,1 0 0,0 0 0,-1 1 1,1-1-1,-1 1 0,1-1 0,-1 1 1,1-1-1,-1 1 0,1 0 0,-1 0 0,-1 0 1,41-22-4305,28-10-2445,-45 30 5143,-16 2 1269,8 0-450</inkml:trace>
</inkml:ink>
</file>

<file path=ppt/ink/ink20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57:02.760"/>
    </inkml:context>
    <inkml:brush xml:id="br0">
      <inkml:brushProperty name="width" value="0.05" units="cm"/>
      <inkml:brushProperty name="height" value="0.05" units="cm"/>
    </inkml:brush>
  </inkml:definitions>
  <inkml:trace contextRef="#ctx0" brushRef="#br0">0 56 144,'41'0'2721,"-33"-1"-2460,-6 1-93,-1 0 0,0-1 0,0 1 0,1 0 0,-1 0 0,0 0 0,1 0 0,-1 0 0,0 0 0,1 1 0,-1-1-1,0 0 1,0 0 0,1 1 0,-1-1 0,0 1 0,0-1 0,0 1 0,0 0 0,0 0 0,0-1 0,0 1 0,0 0 0,0 0 0,0 0 0,0 0 0,0 0 0,0 0-1,-1 0 1,1 0 0,0 0 0,-1 0 0,1 1 0,0 0 0,7 20 993,0 5-379,-6 0 2726,-20-29-3364,16-4-198,1 0 0,0 1 0,0-1 0,1 0 0,0 0-1,0 0 1,0 1 0,2-11 0,-1-9-863,-1 6-120,0-13-5817,0 21 4832</inkml:trace>
</inkml:ink>
</file>

<file path=ppt/ink/ink20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57:03.792"/>
    </inkml:context>
    <inkml:brush xml:id="br0">
      <inkml:brushProperty name="width" value="0.05" units="cm"/>
      <inkml:brushProperty name="height" value="0.05" units="cm"/>
    </inkml:brush>
  </inkml:definitions>
  <inkml:trace contextRef="#ctx0" brushRef="#br0">243 95 128,'0'0'286,"0"-14"7260,1 44 494,0-21-7514,-2-1 1,1 0-1,-1 0 0,0 0 0,0 0 1,-1 0-1,0 0 0,-1-1 0,0 1 0,-4 9 1,-19 21 1454,1-2 455,-39 47 0,29-41-991,-15 16 408,48-57-1827,0 0-1,1 0 1,-1 0 0,1 0-1,-1 1 1,1-1 0,-1 0-1,1 1 1,0-1 0,0 1-1,0 0 1,0-1 0,0 1-1,0 0 1,0-1 0,1 1 0,-1 0-1,0 0 1,0 3 0,3-4-9,1 1 0,-1-1 1,0 0-1,0 0 1,0 0-1,0 0 0,1 0 1,-1-1-1,1 1 1,-1-1-1,0 0 1,1 1-1,-1-1 0,1 0 1,-1-1-1,0 1 1,4-1-1,11 1-17,3 1 0,0-1 0,-1-1 0,1-1 0,32-8 0,-22 2 0,0 1 0,0 1 0,0 1 0,50 0 0,20-7-5,-88 12 4003,6 0-13707,-43-3-10719,24 2 20064,-1 0 1,0 0-1,0 0 0,1 0 1,-1 0-1,0 0 0,-1-3 1,-21-28-2111,15 12 2149,2 1 0,-7-25 1,11 34 74,-8-28 595,-9-71 1,19 101-164,-1 0 1,-1 0-1,0 1 0,0-1 0,0 1 1,-1-1-1,0 1 0,0 0 1,-1 1-1,-6-8 0,7 9 242,0 1 0,1-1 0,0 0 1,-1 0-1,2 0 0,-1 0 0,0 0 0,1-1 0,0 1 0,1-1 0,-1 0 0,0-10 7668,2 20-6361,5 75 5298,6-3-3681,2 4-1634,-3 65-980,-8 176-1,-5-143-765,3-171 19,1 1-1,-1-1 0,1 1 1,0-1-1,1 1 0,0-1 1,0 0-1,7 14 1,-6-9-164,-4-22-348,1-96-6285,0 2-5229,-2 81 8318,-8 0 319</inkml:trace>
</inkml:ink>
</file>

<file path=ppt/ink/ink20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2:00:16.336"/>
    </inkml:context>
    <inkml:brush xml:id="br0">
      <inkml:brushProperty name="width" value="0.05" units="cm"/>
      <inkml:brushProperty name="height" value="0.05" units="cm"/>
    </inkml:brush>
  </inkml:definitions>
  <inkml:trace contextRef="#ctx0" brushRef="#br0">592 351 432,'0'0'2463,"11"-6"-1487,0 1-53,-7 0-783,0 1-1,-1 0 1,0-1-1,0 1 1,0-1-1,0 0 1,-1 0-1,0 0 1,0 0-1,0-1 1,-1 1-1,0-1 1,0 1-1,0-1 1,0 1-1,-1-10 1,0-137 4131,-1 147-4091,1 0 0,-1 0 1,-1 1-1,1-1 0,0 0 0,-1 1 0,0-1 0,0 1 0,0 0 0,-1 0 0,0 0 1,1 0-1,-5-5 0,5 7-61,0 0-1,0 0 1,0 0 0,0 0 0,0 0 0,0 1-1,0-1 1,0 1 0,-1-1 0,1 1 0,-1 0 0,1 0-1,-1 0 1,1 0 0,-1 0 0,0 1 0,1-1-1,-1 1 1,0-1 0,0 1 0,1 0 0,-1 0-1,0 1 1,0-1 0,-3 1 0,-4 3 114,1 0 0,0 1 0,1 0 0,-1 0 0,1 1 0,0 0 0,0 0 0,-7 9 0,-55 65 1018,54-59-960,-138 187 1450,129-168-1552,2 1 0,2 0 0,-26 70 0,32-69-153,2 1-1,2 0 1,1 0-1,3 1 1,-4 86-1,10-73-58,-1-25-420,2 0 0,1 0 0,2 0 0,12 60 0,-13-64-709,1 4-608,-3-31 1643,0 0 0,0-1-1,1 1 1,-1 0 0,0-1 0,0 1 0,1 0 0,-1-1-1,0 1 1,1 0 0,-1-1 0,0 1 0,1-1 0,-1 1-1,1 0 1,-1-1 0,1 1 0,-1-1 0,1 0 0,-1 1-1,1-1 1,0 1 0,-1-1 0,1 0 0,0 1 0,-1-1-1,1 0 1,0 0 0,-1 0 0,2 1 0,-7 1-4531,4-2 4427,0 0 1,0-1-1,1 1 1,-1 0-1,0 0 1,0 0 0,1 0-1,-1-1 1,0 1-1,0 0 1,1-1-1,-1 1 1,0 0-1,0-1 1,-20-11-1507,-6-8 11,9-10 260</inkml:trace>
</inkml:ink>
</file>

<file path=ppt/ink/ink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1:59:52.660"/>
    </inkml:context>
    <inkml:brush xml:id="br0">
      <inkml:brushProperty name="width" value="0.05" units="cm"/>
      <inkml:brushProperty name="height" value="0.05" units="cm"/>
    </inkml:brush>
  </inkml:definitions>
  <inkml:trace contextRef="#ctx0" brushRef="#br0">63 193 400,'0'1'45,"-1"0"0,1 0 0,-1 0 0,1 0 0,-1 0 0,0 0 0,1 0 0,-1 0-1,0 0 1,0 0 0,0-1 0,1 1 0,-1 0 0,0 0 0,0-1 0,0 1 0,0-1 0,0 1 0,0-1 0,0 1 0,-1-1-1,1 0 1,0 1 0,0-1 0,0 0 0,0 0 0,0 0 0,-1 0 0,1 0 0,0 0 0,0 0 0,0 0 0,-2-1 0,-5 1 385,7 0-262,0 1-1,0-1 0,0 1 1,0-1-1,0 1 0,-1 0 0,1 0 1,0-1-1,0 1 0,1 0 0,-1 0 1,0 0-1,0 0 0,0 0 1,1 0-1,-1 0 0,0 0 0,1 0 1,-1 0-1,1 1 0,-1-1 1,1 0-1,0 0 0,-1 1 0,1-1 1,0 0-1,0 0 0,0 1 0,0 1 1,-2 49 5064,2-42-4184,2-8-942,-1 0 1,1 0 0,-1 0-1,1-1 1,-1 1-1,1 0 1,0-1 0,0 1-1,0-1 1,0 1-1,0-1 1,0 0-1,0 0 1,1 0 0,-1 0-1,0 0 1,1-1-1,2 2 1,54 7 1233,1-2 1,99 0-1,-26-3 65,402 0-360,-286-7-956,244 1-85,544 5-1192,-701 19 245,41-1 341,246-11 223,322-10 200,-447 41-186,-300-19 58,9 2 32,316 17-98,618-41 111,-659 14 73,-1-1-483,634-51-454,-303-23 1270,-452 34-188,166-19 26,377-63 96,179 32 165,-747 56 71,118-1 303,587 22 1426,-997-2-1839,53-9-1,-53 4 141,55 0-1,-18-3 233,-65 9-554,-1-1 0,0 0 0,1-1-1,24-8 1,-26 7-2,0 0 0,1 1 0,0 0 0,25-1-1,18 6 105,-39 0-91,-1-1 1,0 0 0,1-2-1,-1 0 1,0 0-1,1-2 1,24-7 0,-38 9-47,1-1 1,-1 1 0,1 0 0,0 0 0,-1 0 0,1 1 0,0 0-1,7 0 1,-3 0-551,-9-17-1724,-3-3-4184,-28-6-626,9 15 2607</inkml:trace>
</inkml:ink>
</file>

<file path=ppt/ink/ink20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2:00:16.681"/>
    </inkml:context>
    <inkml:brush xml:id="br0">
      <inkml:brushProperty name="width" value="0.05" units="cm"/>
      <inkml:brushProperty name="height" value="0.05" units="cm"/>
    </inkml:brush>
  </inkml:definitions>
  <inkml:trace contextRef="#ctx0" brushRef="#br0">1 0 784,'0'3'222,"0"0"0,0 0 0,1 0 0,0 0 0,-1 0 0,1 0 0,0 0 0,0 0 0,3 5 0,4-3-3,0 1 0,0-1 1,0 0-1,0 0 0,1-1 0,-1-1 1,1 1-1,18 3 0,-14-3-114,-1-1-48,0-1 0,-1 0 0,1-1-1,0 0 1,0-1 0,0 0 0,13-2 0,18-1-45,3 4-11,-12 0-296,0-1 1,42-7 0,-66 6 38,0-1 0,0-1-1,0 0 1,-1 0 0,1-1 0,-1 0 0,1-1-1,-1 0 1,-1 0 0,1-1 0,13-12 0,-1-5-1273</inkml:trace>
</inkml:ink>
</file>

<file path=ppt/ink/ink20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2:00:17.019"/>
    </inkml:context>
    <inkml:brush xml:id="br0">
      <inkml:brushProperty name="width" value="0.05" units="cm"/>
      <inkml:brushProperty name="height" value="0.05" units="cm"/>
    </inkml:brush>
  </inkml:definitions>
  <inkml:trace contextRef="#ctx0" brushRef="#br0">2 13 576,'-1'25'822,"0"-14"-316,1 0 0,0 0 0,3 19 0,-3-29-473,0 1 0,0-1 1,1 0-1,-1 1 0,0-1 1,1 1-1,-1-1 0,1 0 1,0 0-1,-1 1 0,1-1 1,0 0-1,0 0 0,0 0 1,0 0-1,0 1 0,0-1 1,0-1-1,0 1 1,0 0-1,0 0 0,1 0 1,-1-1-1,0 1 0,0 0 1,1-1-1,-1 1 0,1-1 1,-1 0-1,0 0 0,1 1 1,2-1-1,29 1 101,-24 1-138,-1-2 1,1 1-1,-1-1 0,1-1 0,0 0 1,-1 0-1,16-4 0,-8-2-91,1 0-1,-1-1 0,-1-1 1,0-1-1,25-19 1,-39 28 91,0 0 0,1 0 0,-1-1 0,0 1 0,0 0 0,0 0 0,0-1 0,0 1 0,0-1 0,-1 1 0,1-1 0,0 1 0,-1-1 0,1 0 0,-1 1 0,0-1 0,1 0 0,-1 1 0,0-1 0,0 0 1,0 1-1,0-1 0,0 0 0,-1-1 0,0 1 22,1 1 0,-1 0 0,0 0 0,0 0 0,0 0 0,0 0 0,0 0 0,0 0 0,0 0 0,0 0 0,-1 0 0,1 0 1,0 1-1,0-1 0,-1 0 0,1 1 0,0-1 0,-1 1 0,1 0 0,-1-1 0,1 1 0,-1 0 0,1 0 0,0 0 0,-4 0 0,-2 2 78,0 0-1,0 0 0,1 0 0,-1 1 1,0 0-1,1 0 0,-1 1 0,1-1 0,0 2 1,1-1-1,-1 1 0,1-1 0,-7 9 1,-11 6 115,16-13-175,1-1-1,-1 1 1,1 0-1,1 1 1,-1-1-1,1 1 1,0 0-1,0 1 1,1-1-1,0 1 1,0 0-1,1 0 1,0 0 0,1 0-1,0 1 1,0-1-1,0 1 1,1-1-1,1 1 1,-1 0-1,3 16 1,-3-11-39,1-5 18,0 1 1,0-1-1,1 0 0,3 17 0,-3-25-28,-1 1 0,1 0-1,-1-1 1,1 1 0,0-1 0,-1 1 0,1 0-1,0-1 1,0 0 0,0 1 0,1-1 0,-1 0-1,0 1 1,0-1 0,1 0 0,-1 0 0,1 0-1,-1 0 1,1 0 0,-1 0 0,1-1-1,-1 1 1,1 0 0,0-1 0,-1 1 0,1-1-1,0 0 1,0 0 0,-1 1 0,4-1 0,0 0-66,10 1-337,0-1 0,-1 0-1,1-1 1,0-1 0,0 0-1,-1-1 1,1 0 0,-1-1-1,0-1 1,24-11-1,1-13-330</inkml:trace>
</inkml:ink>
</file>

<file path=ppt/ink/ink20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2:00:17.368"/>
    </inkml:context>
    <inkml:brush xml:id="br0">
      <inkml:brushProperty name="width" value="0.05" units="cm"/>
      <inkml:brushProperty name="height" value="0.05" units="cm"/>
    </inkml:brush>
  </inkml:definitions>
  <inkml:trace contextRef="#ctx0" brushRef="#br0">304 4 320,'-19'-1'585,"13"0"-412,1 0-1,0 1 1,0 0-1,-1 0 1,1 0 0,0 1-1,0 0 1,0 0 0,-1 0-1,-6 3 1,-10 14 1228,-34 35-1,34-31-218,2 1-1,-34 47 0,48-60-1013,0 0 0,1 0 0,0 0 0,1 1 0,0 0 0,1 0 0,0 0 0,0 0 0,1 0 0,1 0 0,0 13 0,0-2-106,0-10-16,0 0 0,1 0 1,1 0-1,3 16 1,-4-26-100,0 0 1,1 0 0,-1 0 0,1 0 0,0 0 0,-1 0 0,1-1 0,0 1 0,0 0 0,0 0 0,1-1 0,-1 1 0,0-1 0,1 1 0,-1-1 0,1 1 0,-1-1 0,1 0 0,-1 0 0,1 0 0,0 0 0,0 0 0,0 0 0,-1 0 0,1 0 0,0-1 0,0 1 0,0-1 0,0 0 0,0 1 0,4-1 0,6 0-343,-5 1 89,-1-1 1,1 0-1,0 0 1,-1-1 0,1 0-1,0 0 1,-1 0-1,1-1 1,-1 0-1,0 0 1,1-1-1,-1 0 1,7-4-1,25-23-1286,0-1 239</inkml:trace>
</inkml:ink>
</file>

<file path=ppt/ink/ink20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2:00:18.104"/>
    </inkml:context>
    <inkml:brush xml:id="br0">
      <inkml:brushProperty name="width" value="0.05" units="cm"/>
      <inkml:brushProperty name="height" value="0.05" units="cm"/>
    </inkml:brush>
  </inkml:definitions>
  <inkml:trace contextRef="#ctx0" brushRef="#br0">57 1 368,'0'0'19,"1"0"0,-1 0 1,0 0-1,1 0 0,-1 0 0,0 0 0,1 0 0,-1 0 1,0-1-1,1 1 0,-1 0 0,0 0 0,1 0 0,-1 1 0,0-1 1,1 0-1,-1 0 0,0 0 0,0 0 0,1 0 0,-1 0 1,0 0-1,1 0 0,-1 1 0,0-1 0,1 0 0,-1 0 0,0 0 1,0 1-1,0-1 0,1 0 0,-1 0 0,0 1 0,0-1 1,0 0-1,1 1 0,-1-1 0,0 0 0,6 12 191,-1-1 0,-1 1 0,0 0 0,-1 0 0,0 0 0,0 0 0,0 22-1,2-3 100,-1 6 25,-1 0 0,-2 0 0,-3 39 0,-1 7 104,3-61-344,1 16 139,-2 0-1,-1 0 1,-15 74-1,-47 161 419,45-152-531,15-98-159,4-17-116,4-15-75,8-19-67,31-49 0,-14 25 147,-17 32 121,1 1 0,18-22 1,-10 15 71,-18 23 8,1-1 0,-1 1 0,1 0-1,0 0 1,0 0 0,0 0 0,0 1-1,1-1 1,-1 1 0,1 0 0,-1 1 0,1-1-1,0 1 1,-1 0 0,10-1 0,-10 1 11,0 1 1,-1 0-1,1-1 1,0 2-1,-1-1 1,1 0-1,-1 1 1,1 0-1,0-1 1,-1 1-1,1 1 1,-1-1-1,0 0 1,1 1-1,-1 0 1,0 0-1,0 0 1,0 0-1,0 0 1,0 1-1,2 2 1,5 9 298,-2 0 1,0 0-1,0 1 1,-1 0-1,-1 0 1,-1 0 0,0 1-1,-1 0 1,4 27-1,-2 13 110,-3 83 0,-3-115-533,7 8-1010,-7-32 974,0 1 0,0 0 0,0-1 1,0 1-1,0-1 0,0 1 0,1-1 0,-1 1 0,0-1 1,0 1-1,0-1 0,1 1 0,-1-1 0,0 1 1,1-1-1,-1 1 0,0-1 0,1 0 0,-1 1 1,0-1-1,1 1 0,-1-1 0,1 0 0,-1 0 1,1 1-1,-1-1 0,1 0 0,-1 0 0,1 1 1,-1-1-1,1 0 0,-1 0 0,1 0 0,-1 0 1,1 0-1,0 0 0,-1 0 0,1 0 0,-1 0 0,1 0 1,-1 0-1,1 0 0,-1 0 0,1-1 0,-1 1 1,1 0-1,-1 0 0,1 0 0,-1-1 0,1 1 1,-1 0-1,1-1 0,-1 1 0,0 0 0,1-1 1,2-5-332,0 0 0,0 0 0,-1-1 0,0 1 1,0 0-1,1-10 0,0 5 114,15-71-847,-11 44 1041,2 1 0,19-49-1,-27 82 325,0 0-1,1 0 0,-1 1 0,1-1 0,0 1 1,0-1-1,0 1 0,1 0 0,-1 0 1,1 0-1,0 0 0,0 0 0,0 0 1,0 1-1,0 0 0,0-1 0,1 1 0,-1 0 1,1 1-1,-1-1 0,1 1 0,0-1 1,0 1-1,0 0 0,0 1 0,0-1 0,0 1 1,0-1-1,6 1 0,-8 1-7,1 0-1,-1-1 0,0 1 1,0 0-1,0 0 1,0 0-1,1 0 0,-1 0 1,-1 0-1,1 1 1,0-1-1,0 1 1,0-1-1,-1 1 0,1 0 1,-1 0-1,2 2 1,25 38 1949,-22-33-1521,10 15 412,12 24 729,-24-39-1444,-1 0 0,0 1 0,-1 0 0,0 0 0,0-1 0,0 17 0,-2-21-269,-1-1 0,1 0 0,-1 1 0,0-1 0,-1 0 0,1 0 0,-1 0 0,0 0 0,0 0 0,0-1 0,0 1 0,0 0 0,-1-1 0,0 0 0,0 1 0,0-1 0,-4 3 0,-8 9 18,12-13-62,1 1-1,-1 0 0,0-1 1,0 1-1,0-1 0,0 0 1,0 0-1,0 0 0,-1-1 1,1 1-1,0-1 0,-1 1 0,-5 0 1,-6 2 58,-14 1-310,28-5 229,0-1 0,1 1 0,-1-1 0,0 1 0,0-1 0,1 1 0,-1-1 0,0 1 0,1-1 0,-1 0 0,1 1 0,-1-1-1,1 0 1,-1 1 0,1-1 0,-1 0 0,1 0 0,0 0 0,-1 1 0,1-1 0,0 0 0,0 0 0,-1 0 0,1 0 0,0 0 0,0 0-1,0 1 1,0-1 0,0 0 0,0 0 0,1-1 0,-1-33-471,-1-10-263,2 1 0,14-88 0,-9 97 589,-3 14 61,1 1 0,0-1 0,9-21 0,-12 39 112,0 0 0,0 0 0,0 0 0,1 0 0,-1 0 0,1 0 0,0 1 0,0-1 0,0 1 0,0-1 0,0 1 0,0 0 0,0-1 0,1 1 0,0 0 0,-1 1 0,1-1 0,0 0 0,-1 1 0,1 0 0,0-1 0,0 1 0,0 0-1,1 0 1,-1 1 0,5-1 0,-5 1 50,0 1 0,1 0 0,-1 1-1,0-1 1,0 0 0,0 1-1,0 0 1,0-1 0,-1 1 0,1 1-1,0-1 1,-1 0 0,0 0 0,1 1-1,2 3 1,38 52 500,-30-40-449,-5-6-27,2 0 1,0-1 0,0 0 0,1-1 0,0 0-1,15 10 1,-19-16-69,1 1 0,0-1 0,0-1 0,0 1 1,1-2-1,-1 1 0,1-1 0,-1 0 0,1-1 0,0 0 0,13 0 0,-15-1 0,28 1-192,59-8 0,-82 5-113,0-1 0,1 0 0,-1-1 0,-1 0 0,1-1 0,0-1 0,-1 1 0,11-9 0,125-103-8040,-112 101 6158,-31 15 1870,0-1 0,1 0 0,-1 0 1,0 0-1,0 0 0,7-6 0,9-13-906</inkml:trace>
</inkml:ink>
</file>

<file path=ppt/ink/ink20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59:39.508"/>
    </inkml:context>
    <inkml:brush xml:id="br0">
      <inkml:brushProperty name="width" value="0.05" units="cm"/>
      <inkml:brushProperty name="height" value="0.05" units="cm"/>
    </inkml:brush>
  </inkml:definitions>
  <inkml:trace contextRef="#ctx0" brushRef="#br0">258 270 464,'-34'0'2621,"10"0"7657,24-31-9755,0-207 4963,-1 238-5428,0 1 0,0 0 1,0-1-1,0 1 1,0 0-1,0 0 1,0 0-1,0 0 0,0 0 1,0 0-1,0 0 1,0 0-1,1 0 1,-1 1-1,1-1 1,-1 0-1,1 0 0,-1 1 1,1-1-1,-1 0 1,1 0-1,0 1 1,0-1-1,0 0 0,0 1 1,0-1-1,0 0 1,1 3-1,-1 58 463,1-40-151,-1 556 881,-29-568-704,-19 2-145,28-9-231,-54 16 480,61-13 15,13-6-659,0 0 0,0 0 0,0 0 0,1 0 0,-1 0 0,0 0 0,0 0 0,0 0 0,0 0 0,0 0 0,1 0 0,-1 0 0,0 0 0,0 0 0,0 1 0,0-1 0,0 0 0,0 0 0,0 0 0,1 0 0,-1 0 0,0 0 0,0 0 0,0 0 0,0 1 0,0-1 0,0 0 0,0 0 0,0 0 0,0 0 0,0 0 0,0 1 0,0-1 0,0 0 0,0 0 0,0 0 0,0 0 0,0 0 0,0 1 0,0-1 0,0 0 0,0 0 0,0 0 0,0 0 0,0 0 0,0 1 0,0-1 0,0 0 0,0 0 0,0 0 0,0 0 0,0 0 0,0 0 0,-1 0 0,1 1 0,0-1 0,336 0 591,-359 0 901,10 0-1074,-10 0 514,-45 5 0,62-4-882,0 0 0,-1 1 0,1 0 0,0 0 1,0 0-1,0 1 0,0 0 0,0 0 0,1 1 1,-11 7-1,16-10-115,-1-1 0,1 1 0,-1-1 1,1 0-1,-1 1 0,1-1 0,-1 0 0,1 1 1,-1-1-1,0 0 0,1 0 0,-1 0 0,0 0 0,1 0 1,-1 1-1,1-1 0,-1 0 0,0 0 0,1 0 1,-1-1-1,0 1 0,1 0 0,-1 0 0,0 0 0,1 0 1,-1-1-1,0 1 0,15-10-1627,-9 5 1531,1 1 0,0 0 0,1 1 0,-1-1 0,0 1 0,1 1 0,9-4 0,-10 5 68,0 0-1,0-1 0,-1 0 1,1 0-1,-1 0 0,5-4 1,-5 4 8,0-1 1,-1 1-1,1 0 1,0 0-1,0 1 1,0-1-1,0 1 1,0 0-1,0 1 1,6-1-1,-69 1 655,-6 0-3211,26 0-5132,37 0 7446,-1 0 1,0 0-1,1 0 1,-1-1-1,1 1 1,-1 0-1,0-1 0,1 0 1,-1 1-1,1-1 1,-1 0-1,1 0 1,-1 1-1,1-1 0,0 0 1,0-1-1,-1 1 1,1 0-1,0 0 1,0 0-1,0-1 0,0 1 1,0 0-1,0-1 1,1 1-1,-1-1 1,0 1-1,1-1 0,-1-2 1,-5-8-1598,-10-1 71</inkml:trace>
</inkml:ink>
</file>

<file path=ppt/ink/ink20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1:59:40.372"/>
    </inkml:context>
    <inkml:brush xml:id="br0">
      <inkml:brushProperty name="width" value="0.05" units="cm"/>
      <inkml:brushProperty name="height" value="0.05" units="cm"/>
    </inkml:brush>
  </inkml:definitions>
  <inkml:trace contextRef="#ctx0" brushRef="#br0">129 45 160,'0'-44'4103,"-1"44"-4024,1 0 1,-1 0-1,0 0 0,0 0 0,0 0 0,1 0 0,-1 0 0,0 0 1,0 0-1,0 0 0,1 0 0,-1 0 0,0 0 0,0 1 0,0-1 1,1 0-1,-1 1 0,0-1 0,1 0 0,-2 2 0,-4 19 538,6-20-579,0 1 0,0-1 0,0 1 1,0-1-1,-1 1 0,1-1 0,-1 0 0,1 1 1,-1-1-1,1 1 0,-1-1 0,0 0 0,0 1 0,1-1 1,-1 0-1,0 0 0,0 0 0,0 0 0,-1 0 1,1 0-1,-2 2 0,-1 1 81,1 1 1,-1 0-1,1 0 0,0 0 0,0 0 1,0 0-1,1 1 0,0 0 0,-3 10 1,-7 16 253,-25 54 678,36-85-1048,0 0 0,1-1 0,-1 1-1,0 0 1,1-1 0,-1 1 0,1 0 0,-1 0 0,1 0-1,0 0 1,-1-1 0,1 1 0,0 0 0,-1 0-1,1 0 1,0 0 0,0 0 0,0 0 0,0 0-1,0 0 1,0 2 0,16-11-117,24-25-85,124-137 87,-163 169 617,-2 34 204,-4-22-606,1-1 0,-2 1 0,1-1 0,-1 0 0,-1-1 0,0 0 0,0 0 0,-1 0 0,0-1 0,0 0 0,-13 9 0,3 0-61,12-12-17,0 0 0,0-1 1,-1 0-1,0 0 0,0 0 0,0-1 0,-11 4 0,-2 2 57,1-4-307,19-6 217,0 0-1,0 0 1,0-1 0,0 1-1,0 0 1,1 0-1,-1 0 1,0 0-1,1 0 1,-1 0-1,1 0 1,-1 0-1,1 0 1,-1 0-1,1 0 1,0 0-1,-1 0 1,1 0-1,0 0 1,1 0-1,24-31-29,1 2 0,1 2 1,1 0-1,44-31 0,-15 16 88,-58 43-40,0 0 0,1-1 0,-1 1 0,0 0 0,0 0 0,0 0 0,0 0 0,0 0 0,1-1 0,-1 1 0,0 0 0,0 0 0,0 0 0,0 0 0,1 0 0,-1 0 0,0 0 0,0 0 0,0 0 0,1 0 0,-1 0 0,0 0 0,0 0 0,0 0 0,1 0 0,-1 0 0,0 0 0,0 0 0,0 0 0,1 0 0,-1 0 0,0 0 0,0 0 0,0 0 0,0 0 0,1 0 0,-1 1 0,0-1 0,0 0 0,0 0 0,0 0 0,0 0 0,1 0 0,-1 1 0,0-1 0,0 0 0,0 0 0,0 0 0,0 0 0,0 1 0,0-1 0,0 0 0,0 0 0,0 0 0,0 1 0,1-1 0,2 22 225,-2 38-168,-1-48-13,0 85-83,0-55-2586,11-42 333,5 0-3245</inkml:trace>
</inkml:ink>
</file>

<file path=ppt/ink/ink20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2:00:49.105"/>
    </inkml:context>
    <inkml:brush xml:id="br0">
      <inkml:brushProperty name="width" value="0.05" units="cm"/>
      <inkml:brushProperty name="height" value="0.05" units="cm"/>
    </inkml:brush>
  </inkml:definitions>
  <inkml:trace contextRef="#ctx0" brushRef="#br0">221 139 304,'0'0'19,"0"-1"0,-1 1 1,1-1-1,0 0 0,0 1 0,0-1 0,0 0 1,0 1-1,0-1 0,0 0 0,0 1 0,0-1 0,0 0 1,0 1-1,0-1 0,1 0 0,-1 1 0,0-1 0,0 1 1,1-1-1,-1 0 0,0 1 0,1-1 0,-1 1 0,0-1 1,1 1-1,-1-1 0,1 1 0,-1 0 0,1-1 1,0 0-1,7-5 250,0-4 142,-8 9-388,1 1 1,-1-1 0,0 0 0,1 1-1,-1-1 1,1 1 0,-1-1 0,1 1 0,-1-1-1,1 1 1,-1 0 0,1-1 0,0 1-1,-1 0 1,1-1 0,-1 1 0,1 0 0,0 0-1,-1-1 1,1 1 0,0 0 0,-1 0-1,1 0 1,0 0 0,0 0 0,-1 0 0,1 0-1,0 0 1,-1 0 0,1 0 0,0 1-1,3-33 2290,-3 28-1865,1 0 0,0 0-1,-1 0 1,0-1 0,0 1-1,0 0 1,-1-1 0,1 1-1,-1-1 1,-1-6 0,1 2 2295,-48 9-734,46 0-1996,0 0 0,0 1 0,1-1 0,-1 0 0,0 1 0,0 0 1,0-1-1,1 1 0,-1 0 0,0 0 0,1 0 0,-1 0 0,1 0 0,-1 0 0,1 1 0,0-1 0,-1 0 0,0 3 1,-23 34 89,7-9-39,14-22-47,0-1 0,0 1-1,1 0 1,0 1 0,1-1 0,0 0-1,0 1 1,0 0 0,1-1 0,-1 12-1,2 88 189,2-58-183,-4 64 143,5 116 166,0-206-323,1 0 0,1 0 0,0-1 0,2 1 0,1-1 0,1 0 0,13 23 0,-10-21 14,-11-21-23,0 0 1,0 0-1,0 0 0,0 0 1,1-1-1,0 1 1,-1-1-1,1 1 0,0-1 1,0 1-1,0-1 1,1 0-1,4 4 1,8 7-11,-14-12 10,0 0 0,0 0 0,0 0 0,0 0 0,0 0 0,0-1 0,0 1 0,0 0 0,0 0 0,0-1 0,0 1 0,1-1 0,-1 1 0,0-1 0,0 1 0,1-1 0,-1 0 1,0 0-1,1 0 0,-1 0 0,0 0 0,0 0 0,1 0 0,1 0 0,4-1 0,1 0 1,-1 0 0,0-1-1,0 0 1,1 0 0,-1 0-1,-1-1 1,1 0 0,0-1-1,-1 1 1,1-1 0,-1-1-1,0 1 1,-1-1-1,1 0 1,8-10 0,16-12-26,-21 19 29,-1 0 1,0-1-1,-1 0 0,1-1 1,-2 0-1,1 0 0,-2 0 1,1-1-1,-1 0 1,-1 0-1,0 0 0,-1 0 1,0-1-1,3-23 1,-1-14 33,-2 0 1,-5-67-1,0 37 125,1 71-56,0 0 0,0 1 1,-1 0-1,0-1 0,0 1 0,0 0 0,-1 0 0,0 0 0,-1 0 0,0 0 0,-8-10 0,-8-10 912,-34-33 0,16 19-829,26 25-161,11 14 76,0 1 1,0-1-1,0 1 1,0-1-1,0 1 1,0 0-1,-1 0 1,1-1-1,0 1 0,-1 0 1,1 0-1,-3-1 1,1 1 172,0 1 1,0 0-1,0-1 0,0 1 1,0 0-1,0 1 0,0-1 1,0 0-1,1 1 0,-1 0 1,-4 1-1,5-1-194,-1 0 1,1 1-1,0-1 0,0 1 1,0 0-1,0 0 0,0 0 1,0 0-1,0 0 1,0 0-1,1 1 0,-1-1 1,1 0-1,-2 4 0,-20 44 784,19-39-585,-8 21-34,1-1 0,2 2 0,1-1 0,2 1 1,-3 37-1,2 170-202,8-196-7,-2-34-54,2 0 0,0 0 0,0 1 1,1-1-1,0-1 0,0 1 0,1 0 1,1 0-1,8 16 0,-9-21-33,0 0 0,0 0 0,1-1 0,-1 0 0,1 0 0,0 0-1,0 0 1,1 0 0,-1-1 0,1 0 0,-1 0 0,1 0 0,0-1 0,0 1-1,1-1 1,-1 0 0,0-1 0,1 1 0,5 0 0,-1-1 16,-1 1 0,0-2 0,1 1 0,-1-1 1,1-1-1,-1 0 0,0 0 0,1-1 0,-1 0 0,0 0 0,0-1 1,0 0-1,-1-1 0,1 0 0,-1 0 0,0-1 0,0 0 1,0-1-1,-1 0 0,1 0 0,-2 0 0,1-1 0,-1 0 1,0 0-1,0-1 0,-1 1 0,0-1 0,0 0 0,-1-1 0,5-10 1,-1-2 39,-1-1 1,-1 1 0,-1-1 0,0 0-1,1-25 1,-2-113 101,-5 112-118,0 33 8,0 0-1,-2 0 0,0 1 0,-1-1 0,0 1 0,-1 0 1,-13-26-1,9 20 180,1 0 0,-6-24 0,13 42-120,1 1 0,0-1 0,-1 0 0,1 1 0,-1-1 0,1 1-1,-1-1 1,0 1 0,1-1 0,-1 1 0,0-1 0,0 1 0,0 0 0,0-1-1,-1 1 1,1 0 0,0 0 0,0 0 0,-1 0 0,1 0 0,0 0 0,-1 0-1,1 1 1,-1-1 0,0 0 0,1 1 0,-1-1 0,1 1 0,-1 0 0,0 0 0,1-1-1,-1 1 1,0 0 0,1 0 0,-1 0 0,0 1 0,1-1 0,-1 0 0,1 1-1,-1-1 1,0 1 0,1-1 0,-1 1 0,1 0 0,-1-1 0,1 1 0,0 0-1,-3 2 1,-4 1 135,1 1 0,0 0-1,0 1 1,0 0-1,0 0 1,1 0 0,-10 13-1,3 3-68,1 0-1,1 0 0,0 1 1,2 1-1,1 0 1,1 0-1,1 0 1,0 1-1,0 25 0,1 11-77,4 1 0,8 89 0,-6-143-49,0 0 0,0-1 0,1 1-1,0-1 1,0 1 0,0-1 0,1 0 0,1 0 0,-1 0 0,1 0-1,0 0 1,0-1 0,1 0 0,9 10 0,-12-14-10,0 0 0,0-1 1,1 1-1,-1-1 0,0 1 1,0-1-1,1 0 0,-1 0 0,1 0 1,-1 0-1,1 0 0,0-1 0,-1 1 1,1-1-1,0 0 0,-1 0 1,1 0-1,0 0 0,-1 0 0,1 0 1,-1-1-1,1 1 0,0-1 1,3-1-1,4-2-125,-1 1 1,1-1-1,-1 0 1,0-1-1,8-6 0,-7 3 77,-1 0 0,0 0 0,0-1 0,-1 0 0,0 0 0,-1-1 0,0 0 0,-1 0 0,0-1 0,0 1 0,-1-1 0,-1-1 0,0 1 0,0-1-1,3-21 1,0-12 98,-2-1-1,-1-81 1,-4 98-17,0-13 125,-6-53 0,4 80-28,0 1 0,-2 0 1,0 0-1,0 0 0,-1 0 1,-1 1-1,-11-21 0,16 33-111,-5-9 86,1 1-1,-2-1 1,1 1 0,-1 1 0,-16-16-1,20 22-75,0-1-1,-1 1 0,1 1 0,-1-1 0,0 0 0,1 1 0,-1 0 0,0 0 1,0 0-1,0 0 0,0 0 0,1 1 0,-1 0 0,0 0 0,0 0 0,0 0 1,0 1-1,0-1 0,0 1 0,-6 2 0,-17 8-16,0 0 0,1 2 0,1 1 0,0 1 0,1 1 0,0 1 0,-34 33 0,55-47 0,-27 23 31,1 2-1,-31 40 1,53-59-92,0 0 1,1 0-1,0 0 1,1 1-1,0 0 1,1 0-1,0 1 1,0-1-1,1 1 1,1 0-1,-1-1 1,2 1-1,-1 13 1,2-21-433,0-1 0,0 1 1,0 0-1,1 0 0,-1-1 0,1 1 0,0 0 1,0-1-1,0 1 0,0 0 0,0-1 0,0 1 1,1-1-1,-1 0 0,1 1 0,0-1 0,0 0 1,0 0-1,0 0 0,0 0 0,0-1 0,0 1 1,0 0-1,1-1 0,-1 0 0,1 1 1,-1-1-1,6 1 0,5 2-1673,0-1 0,0-1 1,1 0-1,24 0 0,-6 0-345,7 5 355</inkml:trace>
</inkml:ink>
</file>

<file path=ppt/ink/ink20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2:00:49.836"/>
    </inkml:context>
    <inkml:brush xml:id="br0">
      <inkml:brushProperty name="width" value="0.05" units="cm"/>
      <inkml:brushProperty name="height" value="0.05" units="cm"/>
    </inkml:brush>
  </inkml:definitions>
  <inkml:trace contextRef="#ctx0" brushRef="#br0">0 170 656,'0'0'1991,"40"0"1592,23 12 14414,-64-12-18082,0-1-1,0 1 0,0-1 1,0 0-1,1 1 1,-1-1-1,0 0 1,0 0-1,1 1 0,-1-1 1,1 0-1,-1 0 1,1 0-1,-1 0 1,1 0-1,-1 0 1,1 0-1,0 0 0,0 0 1,-1 0-1,1 0 1,0 0-1,0 0 1,0 0-1,0 0 0,0 0 1,0 0-1,0 0 1,1 0-1,-1 0 1,0 0-1,0 0 1,1-1-1,0-8-484,-1 8 343,0 1 167,0 1 0,0-1-1,0 1 1,0-1-1,0 1 1,0-1-1,0 1 1,0 0 0,1-1-1,-1 1 1,0-1-1,0 1 1,0-1-1,1 1 1,-1 0 0,0-1-1,0 1 1,1-1-1,-1 1 1,0 0-1,1-1 1,-1 1 0,1 0-1,-1 0 1,0-1-1,1 1 1,-1 0 0,1 0-1,-1 0 1,0-1-1,1 1 1,-1 0-1,1 0 1,-1 0 0,1 0-1,0 0 1,-5 0 3246,-7 0-372,10 0-2809,0 0 0,0 0 0,0 0 1,0-1-1,-1 1 0,1 0 0,0-1 0,0 1 0,0-1 0,0 1 0,0-1 1,0 1-1,0-1 0,0 0 0,0 1 0,0-1 0,0 0 0,1 0 0,-1 0 1,0 0-1,0 0 0,1 0 0,-1 0 0,1 0 0,-1 0 0,0-2 1,0 0-6,-1-1 2,1 0-1,-1 0 1,1 0-1,0 0 1,1-1 0,-1 1-1,0-6 1,1 8-597,2-10-6470,1 11 6261,0 0 0,-1 0 0,1 0 0,-1-1 0,1 1 0,-1 0 0,0-1 1,0 0-1,1 1 0,-1-1 0,0 0 0,0 0 0,2-4 0,16-12-2729,-7 9 1559</inkml:trace>
</inkml:ink>
</file>

<file path=ppt/ink/ink20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2:00:50.432"/>
    </inkml:context>
    <inkml:brush xml:id="br0">
      <inkml:brushProperty name="width" value="0.05" units="cm"/>
      <inkml:brushProperty name="height" value="0.05" units="cm"/>
    </inkml:brush>
  </inkml:definitions>
  <inkml:trace contextRef="#ctx0" brushRef="#br0">1 13 256,'10'-6'1102,"-10"5"-948,1 1 0,-1-1 0,0 1 0,1-1 0,-1 1-1,1 0 1,-1-1 0,1 1 0,-1 0 0,1-1 0,-1 1 0,1 0 0,-1 0 0,1-1 0,-1 1 0,1 0 0,-1 0-1,1 0 1,-1 0 0,1 0 0,-1 0 0,1-1 0,0 1 0,-1 1 0,1-1 0,-1 0 0,1 0 0,-1 0 0,1 0-1,0 0 1,-1 0 0,1 1 0,-1-1 0,1 0 0,-1 0 0,1 1 0,-1-1 0,1 1 0,36 27 2995,-29-22-2428,1 0 0,-2 0-1,1 0 1,8 10-1,-10-9-72,-5-6-460,0 0-1,1 1 1,-1-1-1,0 0 1,0 1-1,0 0 1,0-1-1,0 1 1,0 0-1,-1-1 1,1 1 0,0 0-1,-1 0 1,1 0-1,-1 0 1,0-1-1,0 1 1,0 0-1,0 0 1,0 3-1,0 51 6835,0-55-6987,0-1-1,-1 1 0,1-1 1,0 1-1,-1 0 0,1-1 1,-1 1-1,1-1 1,-1 1-1,1-1 0,-1 1 1,1-1-1,-1 1 1,1-1-1,-1 0 0,1 1 1,-1-1-1,0 0 1,1 1-1,-1-1 0,0 0 1,1 0-1,-1 0 1,0 0-1,1 0 0,-1 1 1,0-1-1,1 0 1,-1 0-1,-1-1 0,-32 1 901,22 0-794,11-1-241,-1 1-1,1 0 1,0-1-1,0 1 1,0-1-1,0 1 0,0-1 1,0 1-1,0-1 1,0 0-1,0 0 1,0 1-1,0-1 0,1 0 1,-1 0-1,0 0 1,0 0-1,1 0 1,-1 0-1,1 0 1,-1 0-1,1 0 0,-1 0 1,1 0-1,0-1 1,-1 1-1,1 0 1,0 0-1,0 0 0,0 0 1,0-1-1,0 0 1,0-50-5400,1 38 4180,-1 12 656,0-1 0,0 1 0,0 0-1,0-1 1,0 1 0,0-1 0,1 1-1,-1 0 1,1-1 0,0 1-1,0 0 1,0 0 0,0 0 0,0 0-1,0-1 1,3-2 0,19-11-3969,-12 9 4223,-8 6 319,0 0 1,0 0-1,0 0 1,1 1-1,-1-1 0,0 1 1,1-1-1,-1 1 1,5 1-1,21-4 661,-22 1 68,1 1 0,0 0 0,0 1 0,0 0 0,0 0 0,0 1 1,0 0-1,0 0 0,0 1 0,8 2 0,-12-3-324,-1 0 1,1 0-1,-1 0 0,1 0 1,-1 0-1,1 1 0,-1 0 1,0-1-1,1 1 0,-1 1 0,5 4 1,-6-4 307,0 1 0,-1 0-1,0-1 1,0 1 0,0 0 0,0 0 0,0 0 0,-1 0 0,1 0 0,-1 0-1,0 0 1,-1 4 0,1-3-163,0-1 0,0 1 0,0-1 0,-1 1-1,0-1 1,0 1 0,0-1 0,0 0 0,-1 0 0,-2 5 0,3-7-501,0 0 0,0-1 0,-1 1 0,1-1 0,-1 1 0,0-1 0,1 0 0,-1 1 1,0-1-1,1 0 0,-1 0 0,0 0 0,0 0 0,0-1 0,0 1 0,0 0 0,0-1 0,0 0 0,0 1 1,-1-1-1,1 0 0,0 0 0,-2 0 0,2-11-4581,2-71-6800,0 25 6611,0 37 3316</inkml:trace>
</inkml:ink>
</file>

<file path=ppt/ink/ink20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2:00:51.388"/>
    </inkml:context>
    <inkml:brush xml:id="br0">
      <inkml:brushProperty name="width" value="0.05" units="cm"/>
      <inkml:brushProperty name="height" value="0.05" units="cm"/>
    </inkml:brush>
  </inkml:definitions>
  <inkml:trace contextRef="#ctx0" brushRef="#br0">132 15 384,'-11'-10'949,"4"6"5367,8 14-473,5 5-5811,42 90 7312,35 48-4895,-64-121-2477,-11-18 24,0 0-1,1 0 1,12 13-1,-15-20-597,1-1 0,0 1 0,0-2-1,14 9 1,-21-13 441,0-1 0,0 0-1,1 1 1,-1-1 0,0 0 0,1 1 0,-1-1-1,1 0 1,-1 1 0,0-1 0,1 0 0,-1 0 0,1 0-1,-1 1 1,1-1 0,-1 0 0,0 0 0,1 0-1,-1 0 1,1 0 0,-1 0 0,1 0 0,-1 0 0,1 0-1,-1 0 1,1 0 0,-1 0 0,1 0 0,-1 0-1,1-1 1,-1 1 0,0 0 0,1 0 0,-1 0-1,1-1 1,-1 1 0,0 0 0,1-1 0,-1 1 0,1-1-1,1-21-6667,-3 11 7597,-3-186-7330,1 7 7225,2 189-575,1 1-1,0 0 1,0 0-1,-1-1 1,1 1-1,0 0 1,-1 0-1,1 0 1,0 0-1,-1 0 1,1-1-1,0 1 1,-1 0-1,1 0 1,0 0-1,-1 0 1,1 0-1,0 0 1,-1 0-1,1 0 1,0 0-1,-1 0 1,1 0-1,0 0 1,-1 0-1,1 0 1,0 1-1,0-1 1,-1 0-1,1 0 1,0 0-1,-1 0 1,1 1-1,0-1 1,0 0-1,-1 0 1,1 0-1,0 1 1,0-1-1,-1 0 1,1 1-1,0-1 1,0 1-1,-10 84 7044,-45 127 2207,43-164-7918,-8 64 0,13-65-1090,-16 58 0,21-76-538,0-5-975,2-23 883,-1 0 0,1-1 0,0 1 0,-1 0 0,1-1 0,-1 1 0,1 0 0,-1-1-1,1 1 1,-1-1 0,0 1 0,1-1 0,-1 0 0,0 1 0,1-1 0,-1 0 0,0 1 0,1-1 0,-1 0 0,0 0 0,0 1 0,1-1 0,-1 0 0,0 0 0,0 0 0,1 0 0,-1 0 0,-1 0 0,-2-7-3701,0-17 2157,1 10 611,2 11 1062,-2-5-203,0-1-1,1 1 0,0 0 1,0-1-1,1 1 0,-1-13 1,-7-56-972,5 59 1167,1 0-1,0-28 1,3-61 1860,-12 63 2619,12 44-4260,0 1 0,0-1-1,0 0 1,0 0 0,-1 0-1,1 0 1,0 0 0,0 0-1,0 0 1,0 0 0,0 0-1,-1 0 1,1 0 0,0 0-1,0 0 1,0 0 0,0 0-1,0 0 1,-1 0 0,1 0-1,0 0 1,0 0 0,0 0-1,0-1 1,0 1 0,0 0-1,-1 0 1,1 0 0,0 0-1,0 0 1,0 0 0,0 0-1,0 0 1,0 0 0,0-1-1,0 1 1,0 0 0,0 0-1,-1 0 1,1 0 0,0 0-1,0 0 1,0-1 0,0 1-1,0 0 1,0 0 0,0 0-1,0 0 1,0 0 0,0-1-1,0 1 1,-17 11 165,16-11-194,0 0-1,0 0 1,0 1-1,0-1 1,0 0-1,1 1 1,-1-1-1,0 0 1,0 1-1,0-1 1,1 1-1,-1 0 1,0-1-1,1 1 1,-1-1-1,0 1 1,1 0-1,-1 0 1,1-1 0,-1 1-1,0 1 1,1-1 0,-1 0 0,1 0 0,-1 0 1,1 0-1,-1 0 0,0 0 0,1 0 1,-1-1-1,0 1 0,0 0 1,0 0-1,1-1 0,-1 1 0,0-1 1,0 1-1,0-1 0,0 1 0,-2 0 1,-7 2 288,-1-1 1,1 0 0,-1-1-1,1 0 1,-1 0 0,-13-1-1,14 0 474,8 0-91,36 0-477,-21-1-234,0 0 1,0 0-1,0-1 1,-1-1 0,1 0-1,-1-1 1,19-8-1,2-4-124,40-27 0,-54 32 171,-6 3-32,1 2 0,0-1-1,0 2 1,1 0 0,-1 1-1,1 0 1,0 1 0,19-1-1,-32 2 776,-56-14-14309,42 12 12844,-7-6-204</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1:49:53.664"/>
    </inkml:context>
    <inkml:brush xml:id="br0">
      <inkml:brushProperty name="width" value="0.05" units="cm"/>
      <inkml:brushProperty name="height" value="0.05" units="cm"/>
    </inkml:brush>
  </inkml:definitions>
  <inkml:trace contextRef="#ctx0" brushRef="#br0">63 293 208,'-6'-5'284,"1"0"0,0 0 0,0 0 0,0-1 0,1 0 0,-1 0 0,2 0 1,-1 0-1,0 0 0,1-1 0,1 0 0,-1 1 0,1-1 0,0 0 0,0 0 0,-1-13 0,4 19-234,0 0-1,0 0 1,0 0 0,0 0 0,0 0-1,0 0 1,0 1 0,0-1 0,0 0-1,0 1 1,1-1 0,-1 0 0,0 1-1,0-1 1,1 1 0,-1 0-1,0-1 1,1 1 0,-1 0 0,0 0-1,1 0 1,2 0 0,4-1 63,54-14-592,1 3 1,67-4 0,20-4-657,-61 4 744,73-11-253,-29 4 300,-60 8 509,-38 2 793,-25 9 1430,-27 14-625,-1 2-988,0 0-1,0 1 1,2 1-1,0 1 1,-17 19-1,-65 90 1743,59-73-1645,19-25-613,2 0 0,0 2 0,2 0-1,1 1 1,1 0 0,2 1 0,-17 61-1,28-85-247,1-1 0,0 1-1,0 0 1,0-1-1,0 1 1,1-1 0,0 1-1,0-1 1,1 1-1,2 7 1,-3-10-18,0-1 1,0 1-1,1-1 0,-1 1 1,1-1-1,-1 1 1,1-1-1,0 0 0,0 0 1,0 0-1,0 0 0,0 0 1,0 0-1,1 0 0,-1-1 1,0 1-1,1-1 1,0 0-1,-1 0 0,1 1 1,4 0-1,4-2-315,0 1 0,0-1 0,0-1-1,0 0 1,0 0 0,0-1 0,-1-1 0,1 0 0,-1 0-1,1-1 1,-1 0 0,0-1 0,0 0 0,-1 0 0,0-1 0,0-1-1,0 1 1,-1-2 0,1 1 0,12-17 0,-6 8-198,-2-2 1,0 1-1,-1-2 1,0 0-1,-2 0 1,0-1-1,-1 0 1,-1 0-1,8-37 1,-10 21 754,-2-1 0,-2 0-1,-1 1 1,-6-63 0,5 97-94,0 0 0,-1-1 0,1 1 0,0-1 0,-1 1 1,1 0-1,-1-1 0,0 1 0,0 0 0,0 0 0,0 0 0,0 0 0,0 0 0,0 0 1,-1 0-1,1 0 0,-1 0 0,0 0 0,1 1 0,-1-1 0,0 1 0,0-1 0,0 1 1,0 0-1,-2-2 0,2 3-15,-1 0 1,1 0 0,0 0-1,0 0 1,0 0 0,0 0-1,0 1 1,-1-1 0,1 1-1,0-1 1,0 1 0,0 0-1,0 0 1,0 0 0,0 0-1,1 0 1,-1 0 0,0 0-1,0 1 1,1-1-1,-1 1 1,1-1 0,-1 1-1,1 0 1,0-1 0,-2 4-1,-3 5-17,0-1 0,0 1 1,1 1-1,1-1 0,0 1 0,0 0 0,1 0 0,0 0 0,-1 15 0,0 12-105,2 55 0,3-65-25,-1-17-395,1 0 0,0-1 0,1 1-1,0-1 1,6 19 0,-7-26 178,0-1 0,-1 1-1,1 0 1,0-1 0,1 0 0,-1 1 0,0-1 0,1 0 0,-1 0-1,1 0 1,0 1 0,-1-2 0,1 1 0,0 0 0,0 0-1,0-1 1,1 1 0,-1-1 0,0 1 0,1-1 0,-1 0 0,0 0-1,1 0 1,0 0 0,4 0 0,18-1-1918,3 0 262</inkml:trace>
</inkml:ink>
</file>

<file path=ppt/ink/ink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01:30.685"/>
    </inkml:context>
    <inkml:brush xml:id="br0">
      <inkml:brushProperty name="width" value="0.05" units="cm"/>
      <inkml:brushProperty name="height" value="0.05" units="cm"/>
    </inkml:brush>
  </inkml:definitions>
  <inkml:trace contextRef="#ctx0" brushRef="#br0">1 0 640,'0'0'304</inkml:trace>
</inkml:ink>
</file>

<file path=ppt/ink/ink2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2:00:51.718"/>
    </inkml:context>
    <inkml:brush xml:id="br0">
      <inkml:brushProperty name="width" value="0.05" units="cm"/>
      <inkml:brushProperty name="height" value="0.05" units="cm"/>
    </inkml:brush>
  </inkml:definitions>
  <inkml:trace contextRef="#ctx0" brushRef="#br0">34 32 368,'0'-1'102,"0"0"0,0-1-1,0 1 1,0 0 0,0 0-1,0-1 1,-1 1 0,1 0-1,-1 0 1,1-1 0,-1 1-1,1 0 1,-1 0 0,0 0-1,1 0 1,-1 0 0,0 0-1,0 0 1,0 0 0,0 0 0,0 0-1,0 0 1,0 1 0,0-1-1,0 0 1,0 1 0,0-1-1,-1 1 1,1-1 0,0 1-1,0-1 1,-1 1 0,1 0-1,-3 0 1,2 0 1128,2 3 141,-1 67 3465,-1-33-3675,2 1 0,2 0 1,1-1-1,8 41 1,70 296 316,-78-322-2130,1 6-2441,-4-56 2553,1 1 0,-1-1 0,1 0 0,0 1 0,0-1 0,0 0 0,1 1 0,-1-1 0,0 0 0,4 3 0</inkml:trace>
</inkml:ink>
</file>

<file path=ppt/ink/ink2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2:00:55.433"/>
    </inkml:context>
    <inkml:brush xml:id="br0">
      <inkml:brushProperty name="width" value="0.05" units="cm"/>
      <inkml:brushProperty name="height" value="0.05" units="cm"/>
    </inkml:brush>
  </inkml:definitions>
  <inkml:trace contextRef="#ctx0" brushRef="#br0">275 163 192,'-144'0'4269,"143"1"-4201,0-1 1,1 1-1,-1-1 1,1 1 0,-1-1-1,1 1 1,-1 0-1,1-1 1,-1 1-1,1 0 1,-1-1 0,1 1-1,0 0 1,0 0-1,-1-1 1,1 1-1,0 0 1,0 0 0,0 0-1,0-1 1,0 1-1,0 0 1,0 0-1,0 0 1,0-1 0,0 1-1,1 0 1,-1 0-1,0-1 1,0 1-1,1 0 1,-1 0 0,0-1-1,1 1 1,-1 0-1,1-1 1,-1 1-1,1 0 1,-1-1 0,1 1-1,0-1 1,-1 1-1,1-1 1,0 1-1,-1-1 1,2 1 0,43-1 267,0-2 1,-1-1 0,58-13 0,64-9-93,-34 7-147,4-17-29,-15 4-74,-73 20 5,-23 4 10,1 2 0,-1 1 0,39-2-1,-38 4-47,-5 1 64,-33 6 24,-17 8-30,-14 3-33,30-13 11,0 0 0,1 1 1,-1 0-1,1 1 0,-12 7 0,-39 14 18,-144 36-85,173-53 32,-51 6 0,-4 2 85,-52 8 68,94-23-121,45-2 14,5 0-80,30-3 80,0-1-1,-1-2 0,0-1 0,0-1 0,57-25 1,-13 6-38,321-101 30,-377 125-38,-42 4-12,-17 2 46,0 1 0,1 2 0,0 2 1,-44 13-1,-13 4 28,84-22-29,-547 100 610,412-82-557,175-22-63,-1-3-1,50-11 1,-23 4 19,235-55-63,-74 13 56,-166 44-13,-12 1 34,2 1 0,57-1 0,-94 8 110,-30 14-11,-23 9-71,0-1 0,-73 20 0,-20 8 3,76-26-63,-1-3 1,-1-2 0,-86 10-1,145-26-370,30-5 186,36-8-17,391-117-810,-399 113 1017,-2-2-1,0-1 0,51-29 1,-62 31 49,6-3 91,-40 18-99,0-1 0,0 1 0,1-1 0,-1 0 0,0 0 0,0 1 0,0-1 0,0 0 0,0 0 0,0 0 0,0 0 0,0 0 0,-1 0 0,1 0 0,0-1 0,-1 1 0,1 0 0,-1 0 0,1-1 0,-1 1 0,1-2 0,-7 1 175,-33 2-92,-1 2 0,1 2 0,-61 13 0,14 5 0,-91 38 0,47-13-62,67-26-29,-62 30 0,2 16-270,119-61 104,13-4 36,13 0 33,-21-2 75,66-5-89,0-2 0,-1-4 0,0-2 0,78-26 0,-69 18 81,67-30-68,-99 33 175,74-20 0,-109 36 123,1-1 0,0-1 0,-1 1 0,0-1 0,0-1 0,8-5 0,-12 8 22,-36 1 3758,-25 0-3307,-26 6 787,1 3-1,-145 35 0,178-32-1059,0 2 0,1 2-1,0 3 1,-58 30 0,48-5-359,58-43-69,-1 1-1,1-1 0,0 1 0,-1-1 0,1 0 0,0 1 1,0-1-1,-1 1 0,1-1 0,0 1 0,0-1 0,0 1 0,0-1 1,-1 1-1,1-1 0,0 1 0,0-1 0,0 1 0,0-1 1,0 1-1,0-1 0,1 1 0,-1-1 0,0 1 0,0-1 1,0 1-1,0-1 0,0 1 0,1-1 0,-1 0 0,0 1 1,1-1-1,-1 1 0,0-1 0,0 0 0,1 1 0,-1-1 0,1 1 1,-1-1-1,1 0 0,3 2-26,0-1 0,0 0 0,0-1 0,0 1 0,0-1 0,0 0 0,0 0 0,8-1 0,10 1-108,22-2-296,0-2 0,-1-1 0,82-22 0,128-55-708,-231 74 1114,-4 2-4,52-21-57,-65 25 114,-1 0 1,1-1-1,-1 1 0,0-1 0,1 0 0,-1 0 1,-1-1-1,1 1 0,-1-1 0,1 0 1,4-6-1,-8 9-20,0 1 1,1-1-1,-1 0 0,1 1 0,-1-1 1,0 0-1,0 0 0,0 1 1,1-1-1,-1 0 0,0 0 1,0 1-1,0-1 0,0 0 1,0 0-1,0 1 0,0-1 1,0 0-1,-1 0 0,1 1 0,0-1 1,0 0-1,-1 1 0,1-1 1,0 0-1,-1 1 0,1-1 1,-1 0-1,1 1 0,-1-2 1,-26-10 55,-36 5-36,-162 13-2984,72 7-7870,116-12 7966</inkml:trace>
</inkml:ink>
</file>

<file path=ppt/ink/ink2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2:00:56.779"/>
    </inkml:context>
    <inkml:brush xml:id="br0">
      <inkml:brushProperty name="width" value="0.05" units="cm"/>
      <inkml:brushProperty name="height" value="0.05" units="cm"/>
    </inkml:brush>
  </inkml:definitions>
  <inkml:trace contextRef="#ctx0" brushRef="#br0">690 2415 464,'-5'2'99,"0"0"1,0 0-1,0 0 0,0 1 1,1 0-1,-1 0 0,1 0 0,-1 0 1,1 1-1,0-1 0,0 1 0,1 0 1,-4 5-1,-24 20 632,25-25-490,-1 2 38,0-1 0,0 1 0,-1-2-1,0 1 1,1-1 0,-2 0-1,1-1 1,0 0 0,0 0 0,-1-1-1,0 0 1,1 0 0,-1-1 0,0 0-1,-12-1 1,13 0-138,0 0-1,0 0 1,0-1 0,1 0-1,-1-1 1,0 1-1,-7-4 1,10 3-114,1 0 1,0-1-1,0 1 1,0-1-1,0 0 0,1 0 1,-1 0-1,1-1 0,0 1 1,0-1-1,0 0 0,-5-7 1,-34-69 56,3-2 0,4-2 0,-32-111 1,13 37-33,41 111-213,1-1-1,2 0 1,-6-85 0,-3-20-181,9 69-182,3-1 0,7-133 0,2 85-396,0 115 710,0 1 1,1-1-1,1 0 0,11-32 0,-1 2-51,-5 26 135,0 0-1,1 0 1,1 1-1,20-28 1,-16 25 33,59-85-86,-59 89 138,0 0 1,1 1-1,33-30 0,-6-3-247,-34 40 192,-6 8 85,1 0-1,-1 1 1,1-1 0,-1 1-1,1-1 1,0 1 0,0 1-1,1-1 1,-1 0 0,1 1-1,-1 0 1,1 0 0,7-2-1,-9 3 8,82-42-28,-83 42 31,0 0-1,0-1 1,0 1-1,0 0 1,-1-1 0,1 0-1,0 1 1,-1-1-1,1 0 1,-1 0-1,1 0 1,1-4-1,-2 5 1,0-1 0,0 0 0,0 0 0,1 1 0,-1-1 0,0 0 0,1 1 0,-1-1 0,1 1 0,0 0 0,-1 0 0,1-1 0,0 1 0,3-1 0,-3 1 5,-1 0 0,1 1 0,-1-1 1,1 0-1,-1 0 0,1 0 0,-1 0 1,0 0-1,0-1 0,1 1 1,-1 0-1,0-1 0,0 1 0,0 0 1,0-1-1,-1 1 0,1-1 0,1-2 1,10-41-163,-11 38 92,0 0 0,1 1 0,0-1 0,0 1 0,0-1 0,1 1 0,0 0 0,0 0 0,7-10 0,-7 14-33,0-1 0,0-1 0,0 1 0,0 0 0,0-1 1,-1 0-1,0 1 0,0-1 0,0 0 0,2-5 0,-4 0-251</inkml:trace>
</inkml:ink>
</file>

<file path=ppt/ink/ink2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2:00:57.196"/>
    </inkml:context>
    <inkml:brush xml:id="br0">
      <inkml:brushProperty name="width" value="0.05" units="cm"/>
      <inkml:brushProperty name="height" value="0.05" units="cm"/>
    </inkml:brush>
  </inkml:definitions>
  <inkml:trace contextRef="#ctx0" brushRef="#br0">1 0 400,'0'0'654,"0"15"-129,0-13-500,0 1-1,1-1 0,-1 0 0,1 0 0,0 0 0,-1 0 1,1 0-1,0 0 0,0 0 0,0-1 0,0 1 0,1 0 1,-1 0-1,0-1 0,1 1 0,-1-1 0,1 1 0,0-1 1,-1 0-1,1 1 0,0-1 0,0 0 0,0 0 0,0 0 1,-1-1-1,2 1 0,-1 0 0,0-1 0,0 1 0,0-1 1,0 0-1,2 1 0,14 1-5,1-1 1,-1 0-1,19-2 1,-10 0 49,180 1 656,-206 0-620,-1 13 34,0 0 1,-1-1-1,-1 1 1,0-1-1,0 0 0,-7 19 1,6-17-103,1-1-1,1 1 1,0 0-1,0 0 1,4 26-1,-1-8-42,-3-11-31,1-17-31,-1 0 1,1 1-1,0-1 1,1 0-1,-1 0 1,1 1-1,1 6 1,-1-10-8,0 1 1,0-1 0,0 0 0,0 0-1,0 0 1,0 0 0,0 0 0,0 0-1,0 0 1,0-1 0,0 1 0,1 0-1,-1 0 1,0-1 0,1 1 0,-1-1-1,0 1 1,1-1 0,-1 0 0,0 0-1,1 1 1,-1-1 0,1 0 0,-1 0-1,1 0 1,1-1 0,10 1-815</inkml:trace>
</inkml:ink>
</file>

<file path=ppt/ink/ink2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2:01:42.216"/>
    </inkml:context>
    <inkml:brush xml:id="br0">
      <inkml:brushProperty name="width" value="0.05" units="cm"/>
      <inkml:brushProperty name="height" value="0.05" units="cm"/>
    </inkml:brush>
  </inkml:definitions>
  <inkml:trace contextRef="#ctx0" brushRef="#br0">5 1 368,'-4'31'11616,"4"-30"-11595,0-1 0,0 1-1,0-1 1,0 1 0,0-1-1,0 1 1,0-1 0,0 1 0,1-1-1,-1 1 1,0-1 0,0 1-1,1-1 1,-1 1 0,0-1 0,0 1-1,1-1 1,-1 0 0,0 1-1,1-1 1,-1 0 0,1 1 0,-1-1-1,0 0 1,1 1 0,-1-1 0,1 0-1,-1 0 1,1 0 0,-1 1-1,1-1 1,-1 0 0,1 0 0,-1 0-1,1 0 1,-1 0 0,1 0-1,-1 0 1,1 0 0,-1 0 0,1 0-1,-1 0 1,1 0 0,-1 0-1,2-1 1,17 5 333,-12 1-300,0-1 0,0-1 0,1 1 0,-1-1-1,1-1 1,0 1 0,0-1 0,0-1-1,0 1 1,14 0 0,99-3 28,-58-1-3,119 18-36,1 0-28,131-7 631,35-4-569,-193-8 6,31 4-50,486-11 1527,-550 5-1372,1 6-1,173 22 1,-208-20-199,-53-4 153,-36 4-592,0-3 373,0 1 1,0-1-1,0 0 0,0 0 0,0 1 1,0-1-1,0 0 0,0 1 0,0-1 0,0 0 1,1 0-1,-2 1 0,1-1 0,0 0 1,0 0-1,0 1 0,0-1 0,0 0 0,0 1 1,0-1-1,0 0 0,0 0 0,0 1 1,0-1-1,-1 0 0,1 0 0,0 0 0,0 1 1,0-1-1,-1 0 0,1 0 0,0 0 1,0 1-1,0-1 0,-1 0 0,1 0 0,-1 0 1,-16 1-1794,-1 0 0,1 1 1,0 1-1,-23 7 0,2-7-32</inkml:trace>
</inkml:ink>
</file>

<file path=ppt/ink/ink2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2:01:43.051"/>
    </inkml:context>
    <inkml:brush xml:id="br0">
      <inkml:brushProperty name="width" value="0.05" units="cm"/>
      <inkml:brushProperty name="height" value="0.05" units="cm"/>
    </inkml:brush>
  </inkml:definitions>
  <inkml:trace contextRef="#ctx0" brushRef="#br0">133 99 64,'0'-3'221,"0"1"-190,0 1-1,0 0 0,-1 0 0,1 0 1,0 0-1,0 0 0,-1 1 0,1-1 1,-1 0-1,1 0 0,-1 0 0,1 0 1,-1 0-1,1 0 0,-1 1 0,0-1 0,1 0 1,-1 0-1,0 1 0,0-1 0,1 1 1,-1-1-1,0 0 0,0 1 0,0 0 1,-2-2-1,-33-3 936,34 5-859,-1-1 0,1 1 0,0-1 0,0 1 1,0-1-1,0 0 0,0 0 0,-1 0 1,1 0-1,1 0 0,-1 0 0,0-1 0,0 1 1,0 0-1,1-1 0,-1 0 0,1 1 1,-2-3-1,1 2 67,1 0 1,0 1 0,-1-1-1,0 0 1,1 1-1,-1 0 1,0-1 0,0 1-1,1 0 1,-1 0-1,0 0 1,0 0 0,0 0-1,0 0 1,-1 1-1,1-1 1,0 1-1,-2-1 1,0-14 2349,8 6 4711,438 9-883,227 0-4129,-248 0-1463,-228 13-223,-11-2-84,-174-11-408,1 0 1,-1 0-1,1 1 0,-1 0 1,0 0-1,1 1 0,-1 0 1,0 0-1,11 6 0,-10-6 16,0 0 0,0-1 0,-1 1-1,1-2 1,0 1 0,0-1 0,0-1-1,11-1 1,14 0 276,-16 2-1769,34 0 4828,-40 0-8465,-47 0-14858</inkml:trace>
</inkml:ink>
</file>

<file path=ppt/ink/ink2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2:01:45.635"/>
    </inkml:context>
    <inkml:brush xml:id="br0">
      <inkml:brushProperty name="width" value="0.05" units="cm"/>
      <inkml:brushProperty name="height" value="0.05" units="cm"/>
    </inkml:brush>
  </inkml:definitions>
  <inkml:trace contextRef="#ctx0" brushRef="#br0">116 76 48,'-1'0'76,"0"0"0,1 0 0,-1 0-1,1 0 1,-1 0 0,1 0 0,-1-1 0,1 1 0,-1 0-1,1 0 1,-1 0 0,1-1 0,-1 1 0,1 0 0,0 0-1,-1-1 1,1 1 0,-1 0 0,1-1 0,0 1 0,-1-1-1,1 1 1,0 0 0,-1-1 0,1 1 0,0-1 0,0 1-1,-1-1 1,1 1 0,0-1 0,0 1 0,0-1 0,0 1 0,0-1-1,0 1 1,0-1 0,0 1 0,0-1 0,0 1 0,0-1-1,0 1 1,0-1 0,0 0 0,0 1 0,1-1 0,-1-6 3225,-18 7-524,16-1-2405,0 1 1,0 0-1,0 0 0,0 0 0,0 0 0,1 0 0,-1 0 0,0 1 1,0-1-1,0 0 0,0 1 0,0 0 0,0-1 0,-3 3 0,4-1-209,0 0-1,-1 1 0,1-1 1,0 1-1,1-1 0,-1 1 1,0-1-1,1 1 0,0-1 0,-1 1 1,1-1-1,0 1 0,0 0 1,1 3-1,-1 18 495,-1 0 1,-1-1-1,-1 1 1,-8 30-1,2 12 554,3-41-689,-2-1-220,7-20-268,-1 0-1,1 1 0,1-1 0,-1 0 0,1 1 0,-1-1 1,1 1-1,0-1 0,1 1 0,1 7 0,-2-3-8,0 79 250,1-82-278,0 0 0,1 0 0,-1 0 0,1 0 0,0-1 0,0 1 0,1 0 0,0-1 0,6 9 0,19 7 43,-9-6 37,-17-14-72,0-1 0,-1 1-1,1 0 1,-1 0 0,0 0 0,1 0 0,-1 0-1,0 0 1,1 0 0,-1 1 0,0-1-1,2 3 1,-1-2 0,0 1 0,1-1 0,0 0 0,-1 0 1,1 0-1,0 0 0,0 0 0,0-1 0,1 1 0,-1-1 0,0 0 0,0 0 0,5 1 0,50 6 87,130-8 4,-183-1-71,0 0 0,0 0 0,-1-1 0,1 1 0,0-1 0,0 0 0,-1 0 0,1-1 0,-1 0 0,0 1 0,0-1 0,0-1 0,0 1 0,4-5 0,24-18 43,-22 19-55,-1 0 0,-1-1-1,1 0 1,-1 0 0,-1-1 0,0 0 0,8-13 0,23-28 71,-33 45-33,-1 0 0,0 0 1,-1-1-1,1 0 1,-1 0-1,0 0 0,-1 0 1,1 0-1,-1 0 0,0-1 1,-1 1-1,2-12 1,-1-7 565,-2-51 0,-1 40 44,0 29-595,0-1 0,0 1-1,-1 0 1,0 0-1,0 0 1,-1 0 0,0 0-1,0 1 1,-1-1-1,0 1 1,0 0-1,0 0 1,-1 0 0,-7-6-1,-15-23 101,22 27-158,0 2 0,-1-1 0,0 1 0,0-1 0,0 2-1,-1-1 1,0 1 0,0 0 0,0 0 0,-1 1 0,1 0-1,-1 0 1,0 1 0,-1 0 0,1 0 0,-14-2 0,-7-4 11,23 7-18,-1-1 1,-1 1-1,1 1 1,0-1-1,0 1 1,-15 0-1,-119 1-321,137 0 199,0 1 0,0 0 0,0 0 0,0 0 0,0 1 0,1-1 1,-1 1-1,0 0 0,1 0 0,-1 0 0,1 0 0,-1 1 0,-5 5 0,-23 14-5235,29-21 3065,22-1-12743,1 0 13164</inkml:trace>
</inkml:ink>
</file>

<file path=ppt/ink/ink2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2:01:46.079"/>
    </inkml:context>
    <inkml:brush xml:id="br0">
      <inkml:brushProperty name="width" value="0.05" units="cm"/>
      <inkml:brushProperty name="height" value="0.05" units="cm"/>
    </inkml:brush>
  </inkml:definitions>
  <inkml:trace contextRef="#ctx0" brushRef="#br0">47 8 416,'23'42'768,"2"1"489,-24-42-1223,-1-1 1,1 1-1,-1-1 0,0 1 1,1-1-1,-1 1 0,0-1 1,0 1-1,0-1 0,1 1 1,-1 0-1,0-1 0,0 1 1,0-1-1,0 1 0,0 0 1,0-1-1,0 1 0,0-1 1,0 1-1,0 0 0,0-1 1,-1 2-1,1-2-21,0 0 1,0 0-1,0 0 0,0 1 0,0-1 1,0 0-1,0 0 0,0 0 0,-1 1 1,1-1-1,0 0 0,0 0 0,0 0 1,0 1-1,0-1 0,0 0 0,0 0 1,0 0-1,1 1 0,-1-1 0,0 0 1,0 0-1,0 0 0,0 1 0,0-1 1,0 0-1,0 0 0,0 0 0,0 0 1,1 1-1,-1-1 0,0 0 0,0 0 1,0 0-1,0 0 0,1 0 0,-1 1 1,0-1-1,0 0 0,0 0 0,0 0 1,1 0-1,-1 0 0,0 0 0,0 0 1,0 0-1,1 0 0,-1 0 0,0 0 1,0 0-1,0 0 0,1 0 0,-1 0 1,0 0-1,0 0 0,1 0 1,0 0 674,0 23 2422,-1-21-2824,1 1-1,-1-1 0,0 1 1,0-1-1,0 1 0,0-1 0,-1 1 1,1-1-1,-1 1 0,1-1 1,-3 5-1,2-6-132,-1 0 0,1 0-1,-1 0 1,1 0 0,-1 0 0,1 0 0,-1 0 0,0-1 0,0 1-1,1-1 1,-1 1 0,0-1 0,0 1 0,0-1 0,1 0-1,-1 0 1,0 0 0,0 0 0,-3-1 0,-57 9 2987,60-8-2927,2-13-905,0 0-1,1-1 0,1 1 0,5-25 1,-5 34 167,-1-1 0,1 1 0,0-1 0,0 1 0,1 0 0,-1 0 0,1 0 0,0 0 1,0 0-1,0 1 0,0-1 0,1 1 0,-1 0 0,1 0 0,0 0 0,7-4 0,10-5-1726,5-7-748</inkml:trace>
</inkml:ink>
</file>

<file path=ppt/ink/ink2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2:01:46.413"/>
    </inkml:context>
    <inkml:brush xml:id="br0">
      <inkml:brushProperty name="width" value="0.05" units="cm"/>
      <inkml:brushProperty name="height" value="0.05" units="cm"/>
    </inkml:brush>
  </inkml:definitions>
  <inkml:trace contextRef="#ctx0" brushRef="#br0">1 20 464,'9'0'2375,"-7"0"-2139,0 0 0,0-1 0,1 1-1,-1 0 1,0 0 0,0 1 0,1-1 0,-1 0-1,0 1 1,0-1 0,0 1 0,1 0 0,-1-1 0,0 1-1,0 0 1,0 1 0,0-1 0,-1 0 0,3 2-1,8 10 894,-11-12-916,1 0 0,-1 1 0,0-1 0,0 1 0,1-1 0,-1 1-1,0 0 1,0-1 0,0 1 0,-1 0 0,1 0 0,0 0 0,-1-1 0,1 1 0,-1 0-1,1 0 1,-1 0 0,0 0 0,0 5 1625,-22-7 299,19 0-2229,0 0 1,0 1 0,0-1 0,1 0 0,-1-1-1,0 1 1,0 0 0,1-1 0,-1 0-1,0 1 1,1-1 0,-1 0 0,-4-3 0,6 2-401,-1-1 0,1 1 0,0-1 0,0 1 0,0-1 1,1 0-1,-1 1 0,0-1 0,1 0 0,0 0 0,0 1 1,0-1-1,0 0 0,1-4 0,-1-16-3400,0 15 2232</inkml:trace>
</inkml:ink>
</file>

<file path=ppt/ink/ink2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2:01:46.748"/>
    </inkml:context>
    <inkml:brush xml:id="br0">
      <inkml:brushProperty name="width" value="0.05" units="cm"/>
      <inkml:brushProperty name="height" value="0.05" units="cm"/>
    </inkml:brush>
  </inkml:definitions>
  <inkml:trace contextRef="#ctx0" brushRef="#br0">124 1 480,'1'0'209,"0"1"0,0 0 0,0-1 1,1 1-1,-1 0 0,0 0 0,0 0 0,-1 0 0,1 0 0,0 0 0,0 0 0,0 0 0,-1 1 0,1-1 0,0 0 0,-1 0 0,1 1 1,-1-1-1,0 0 0,1 0 0,-1 1 0,0-1 0,0 0 0,0 1 0,0-1 0,0 1 0,0-1 0,0 2 0,-1 58 2220,0-43-1007,1-16-1342,0-1 0,0 0 0,0 1 0,0-1 0,-1 1 0,1-1 0,0 0 0,-1 1 0,1-1 0,-1 0 0,0 1 0,1-1 0,-1 0 0,0 0 0,0 0 0,0 1 0,0-1 0,0 0 0,0 0 0,0 0 0,0-1 0,0 1 0,0 0 0,-1 0 0,1-1 0,0 1 0,-1 0 0,1-1 0,0 1 0,-3-1 0,-49 4 732,42-4-774,10 0-150,-1 0 0,0 0 1,0-1-1,0 1 1,0-1-1,0 1 1,0-1-1,1 0 1,-1 0-1,0 0 0,0 0 1,1 0-1,-1 0 1,1 0-1,-1 0 1,1-1-1,-1 1 1,1 0-1,0-1 0,0 1 1,0-1-1,0 0 1,0 1-1,0-1 1,0 0-1,0 0 0,1 0 1,-1 1-1,1-1 1,-1-3-1,-1-6-1250,0 0 0,1 0 1,0-21-1,1 26 666,0-15-1217</inkml:trace>
</inkml:ink>
</file>

<file path=ppt/ink/ink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01:31.032"/>
    </inkml:context>
    <inkml:brush xml:id="br0">
      <inkml:brushProperty name="width" value="0.05" units="cm"/>
      <inkml:brushProperty name="height" value="0.05" units="cm"/>
    </inkml:brush>
  </inkml:definitions>
  <inkml:trace contextRef="#ctx0" brushRef="#br0">297 0 1040,'0'0'625</inkml:trace>
  <inkml:trace contextRef="#ctx0" brushRef="#br0" timeOffset="1">297 7 1809,'0'0'2353</inkml:trace>
  <inkml:trace contextRef="#ctx0" brushRef="#br0" timeOffset="2">297 7 4898,'0'10'3250,"0"10"-2258</inkml:trace>
  <inkml:trace contextRef="#ctx0" brushRef="#br0" timeOffset="3">297 54 10117,'-10'27'1953,"-4"0"-881</inkml:trace>
  <inkml:trace contextRef="#ctx0" brushRef="#br0" timeOffset="4">273 135 14231,'-23'111'2689,"7"-47"-1201,-1 17-15,-9 10-80</inkml:trace>
  <inkml:trace contextRef="#ctx0" brushRef="#br0" timeOffset="5">168 584 22522,'-16'111'1265,"-7"-10"-65,6 7 97,-6-7-16</inkml:trace>
  <inkml:trace contextRef="#ctx0" brushRef="#br0" timeOffset="6">73 1106 28845,'-17'91'913,"1"-10"-129,9 4-272</inkml:trace>
  <inkml:trace contextRef="#ctx0" brushRef="#br0" timeOffset="7">33 1427 31438,'-10'118'689,"10"-71"-561,0 0-64</inkml:trace>
  <inkml:trace contextRef="#ctx0" brushRef="#br0" timeOffset="8">17 1666 32367,'-17'37'32,"17"-20"176</inkml:trace>
  <inkml:trace contextRef="#ctx0" brushRef="#br0" timeOffset="9">0 1730 32767</inkml:trace>
</inkml:ink>
</file>

<file path=ppt/ink/ink2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2:01:47.763"/>
    </inkml:context>
    <inkml:brush xml:id="br0">
      <inkml:brushProperty name="width" value="0.05" units="cm"/>
      <inkml:brushProperty name="height" value="0.05" units="cm"/>
    </inkml:brush>
  </inkml:definitions>
  <inkml:trace contextRef="#ctx0" brushRef="#br0">38 194 480,'-2'-25'499,"2"4"2627,10 47-388,28 81 852,54 105-1,-83-195-3496,1 0-1,0-1 0,2-1 0,0 1 0,0-2 1,2 0-1,0 0 0,18 13 0,-30-26-104,0 1-1,0-1 1,1 1-1,-1-1 1,0 0-1,1 0 1,-1 0-1,1 0 1,0 0-1,-1-1 1,1 1-1,3 0 1,-3-1-230,0 0 0,-1 0 0,1 0 0,0 0 0,0-1 0,0 1 0,0-1 0,-1 0 0,1 0 0,0 0 0,-1 0 0,1 0 0,-1 0 0,1-1 0,-1 1 0,1-1 0,-1 0 0,0 1 0,0-1 0,0 0 0,0 0 0,0-1 0,0 1 0,-1 0 0,1-1 0,1-2 0,1-15-772,-1 0-1,-1 0 1,0-1 0,-2-26 0,0 38 853,0-71-634,-7-161 1614,6 223-358,-4-17 596,5 33-895,-1 1 0,1 0 0,-1 0 0,1 0 0,-1-1 0,0 1 0,1 0 0,-1 0 0,0 0 0,0 0 0,0 0 0,0 0 0,0 0 1,0 0-1,0 1 0,0-1 0,0 0 0,0 1 0,0-1 0,-1 1 0,1-1 0,-2 0 0,1 2-49,1 0 0,0-1-1,-1 1 1,1 0 0,0 0 0,0 0 0,-1 1-1,1-1 1,0 0 0,0 0 0,0 0 0,0 1-1,1-1 1,-1 1 0,0-1 0,0 1-1,1-1 1,-1 3 0,-8 30 583,8-30-456,-9 50 1018,8-36-755,-1 0 0,-10 32-1,-30 102 1070,3-6-841,35-132-1061,0 1 1,2 0-1,0 0 1,0 0-1,0 19 1,3-44-5685,0-64 2634,-2 10 2559,4-1 0,9-67 1,-4 69 1123,-3 1 0,-5-72 0,0 44 1808,1 88-849,-3 17-368,-43 79 858,-44 108 1741,81-187-3112,-1-1-1,0 0 1,0-1 0,-2 0 0,-14 14 0,16-16-17,1 5 404,19-10-527,33-6-387,-28-1 209,9 1-63,-1-1 0,1-1 0,-1-1 0,43-11 0,66-9-1420,-248 23-12418,109-1 13267,5-6-88</inkml:trace>
</inkml:ink>
</file>

<file path=ppt/ink/ink2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2:01:48.093"/>
    </inkml:context>
    <inkml:brush xml:id="br0">
      <inkml:brushProperty name="width" value="0.05" units="cm"/>
      <inkml:brushProperty name="height" value="0.05" units="cm"/>
    </inkml:brush>
  </inkml:definitions>
  <inkml:trace contextRef="#ctx0" brushRef="#br0">27 64 544,'-6'-20'542,"4"15"-297,1-1 1,-1 1-1,0 1 1,0-1-1,-1 0 0,-4-7 1,5 10 949,2 63 964,10 311 4390,-7-271-6072,-3-59-393,7 57 1,-4-37-424,-3-51-78,0 1 1,1-1-1,0 1 1,1-1-1,0 1 1,5 12-1,-5-16-579,1 0-1,-1 0 1,-1 0-1,0 0 1,1 12-1,-2-7-801</inkml:trace>
</inkml:ink>
</file>

<file path=ppt/ink/ink2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2:05:32.292"/>
    </inkml:context>
    <inkml:brush xml:id="br0">
      <inkml:brushProperty name="width" value="0.05" units="cm"/>
      <inkml:brushProperty name="height" value="0.05" units="cm"/>
    </inkml:brush>
  </inkml:definitions>
  <inkml:trace contextRef="#ctx0" brushRef="#br0">57 386 64,'-2'22'832,"-16"-2"-255,18-19-433,-27 23 2481,27-24-2576,0 0 0,0 0 0,0 0 0,0-1 0,0 1 0,0 0 0,0 0 0,0 0 0,0 0 0,0 0 0,0 0 0,0-1 0,0 1 0,0 0 0,0 0 0,0 0 0,0 0 0,0 0 0,0 0 0,0-1 0,0 1 0,0 0 0,0 0 0,0 0 0,0 0 0,0 0 0,0 0 0,-1 0 0,1 0 0,0-1 0,0 1-1,0 0 1,0 0 0,0 0 0,0 0 0,0 0 0,-1 0 0,1 0 0,0 0 0,0 0 0,0 0 0,0 0 0,0 0 0,0 0 0,-1 0 0,1 0 0,0 0 0,0 0 0,0 0 0,0 0 0,0 0 0,0 0 0,-1 0 0,1 0 0,0 0 0,0 0 0,0 0 0,0 0 0,0 0 0,0 1 0,0-1 0,-1 0 0,1 0 0,0 0 0,0 0 0,0 0 0,0 0 0,0 0 0,0 1 0,-3-11 940,3-6-855,-1 13-131,1 0 0,0 0 0,0 0 0,0 0 0,0 0 0,0-1 0,1 1 0,-1 0 0,1 0 0,0 0 0,0 0 0,0 1 0,0-1-1,1 0 1,1-3 0,25-49 75,8-15 31,-27 55-18,0 0 0,-1-1 0,0 0 0,-2 0 0,8-27 0,0 3 313,-5 23 11,-8 16-277,0-1 0,-1 1 0,1 0 0,0-1 0,0 1 0,-1 0 1,1-1-1,-1 1 0,1-1 0,-1 1 0,0-1 0,1 1 0,-1-1 0,0-4 1380,2-24 1040,15 15 166,-18 18-2586,1-1-1,0 1 1,0-1 0,-1 0 0,1 1 0,1-1 0,-1 1 0,0-1 0,1 1-1,-1-1 1,2 4 0,23 83 1310,24 173-1,-40-132-1100,-3-89-191,-2-1 0,-2 1 0,-4 52 0,0-20-111,2-70 2292,-2 0-2272,0-1 1,0 0-1,0 0 0,0 0 0,-1 0 0,1 0 0,-1-1 0,1 1 0,-1-1 0,0 1 0,0-1 0,1 0 0,-1 0 0,0 0 1,0-1-1,0 1 0,0-1 0,0 1 0,0-1 0,-5 0 0,-23 6 345,-57 15 740,81-20-1061,-1 1 1,1-2-1,-1 1 1,1-1-1,-1 0 0,-8-1 1,-4 0 39,17 1-70,61 0-235,269 18-46,-282-5 268,-40-10-49,1-1 0,-1-1 0,0 1 0,0-1 0,1 0 0,-1 0 0,1 0 0,6-1 0,-1 0 100,-14 0 171,-31 0 549,-53 0 378,-104 0-1195,190 0-182,0-1 0,0 0 0,0 0 0,0 0 0,1 0 0,-1 0 0,0 0 0,0 0 0,1 0-1,-1 0 1,0 0 0,1 0 0,0 0 0,-1 0 0,1-1 0,-1 1 0,1 0 0,0 0 0,0-1 0,0 1 0,0 0 0,0 0 0,0-1 0,0 1 0,0-2 0,1-50-7939,-1 38 5851,-1-22-4151,1-13 916,0 41 4918,1 0-1,0 0 1,0 0 0,1 0 0,0 0-1,5-10 1,7-16-987</inkml:trace>
</inkml:ink>
</file>

<file path=ppt/ink/ink2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2:05:32.776"/>
    </inkml:context>
    <inkml:brush xml:id="br0">
      <inkml:brushProperty name="width" value="0.05" units="cm"/>
      <inkml:brushProperty name="height" value="0.05" units="cm"/>
    </inkml:brush>
  </inkml:definitions>
  <inkml:trace contextRef="#ctx0" brushRef="#br0">151 252 240,'-8'-6'149,"1"0"0,0-1 0,0 1 0,1-2-1,0 1 1,0-1 0,1 0 0,-5-9 0,4 7 93,-1 0 0,0 1 0,-15-17 0,18 21 54,0-1 0,0 0 0,1 0 0,-1 0 0,1-1 0,1 1 0,-1-1-1,1 1 1,0-1 0,1 0 0,0 0 0,0 0 0,0 0 0,1-10 0,-4 14 1100,-4-6 3382,10 29-3581,1 0 1,1 0 0,0-1-1,12 32 1,2 10-178,25 104 1228,37 178 725,-67-304-2799,-10-32-125,-1 0 0,1 0 0,-1 0 0,0 1-1,0 10 1,-2-16 50,2-3-85,-1 0 1,1 0-1,-1 0 1,0 0-1,0 0 1,1-1-1,-1 1 1,0 0-1,0-1 1,0 1-1,0 0 1,-1-1-1,1 1 1,0-1-1,0-2 1,2-24 16,-1 0 0,-4-47 1,1 13-97,-6-77-5,-37-207 0,43 340 72,-2-65 84,4 50 180,-2 82 597,0 41-176,4 1 0,22 139 0,-21-222-1049,-2 1 1,0 0-1,-2 26 1,0-47 352,4 20-2091,10-17-4158,-12-26-7906</inkml:trace>
</inkml:ink>
</file>

<file path=ppt/ink/ink2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2:05:45.932"/>
    </inkml:context>
    <inkml:brush xml:id="br0">
      <inkml:brushProperty name="width" value="0.05" units="cm"/>
      <inkml:brushProperty name="height" value="0.05" units="cm"/>
    </inkml:brush>
  </inkml:definitions>
  <inkml:trace contextRef="#ctx0" brushRef="#br0">3 276 320,'0'0'1014,"0"-18"907,0 35-1539,-1-12-335,0 1 0,1-1-1,0 0 1,0 0-1,0 1 1,0-1-1,1 0 1,0 0-1,0 0 1,1 1-1,-1-1 1,1-1-1,0 1 1,1 0-1,-1 0 1,1-1-1,0 1 1,0-1-1,0 0 1,0 0-1,7 6 1,7 7 24,-14-14-57,0 0 0,-1 0 0,1 0-1,0 0 1,0-1 0,1 1 0,-1-1 0,0 0 0,1 0 0,0 0-1,4 1 1,28 9 112,-28-9-101,0 0 0,1 0 0,-1-1 0,14 2 0,35 3 73,93 5 143,-89-14-177,1-1 0,118-25 0,70-9 124,-117 20-101,343-23 116,2 35-40,-19-1 4,-81 4 33,-222 3-93,-124 1-92,0 1-1,0 1 1,-1 2 0,37 11-1,17 3 20,-70-15 3,-1-1 0,1 2 0,-1 0 1,-1 1-1,1 0 0,-1 1 0,0 1 0,-1 0 0,0 0 1,19 20-1,8 5 79,-34-30-77,-1 1 0,1 0-1,-1 0 1,0 1 0,0-1-1,-1 1 1,0 0 0,0 0-1,0 0 1,0 0 0,1 9-1,-1-7-8,14 37 2374,-102-45-171,85-32-1868,1 28-366,0 0-1,-1 0 0,1 1 0,0-1 1,1 0-1,-1 1 0,1-1 0,-1 1 1,1 0-1,0 0 0,0-1 0,1 1 1,-1 0-1,4-3 0,47-41-65,-44 40 54,40-30 3,2 2 0,1 2 1,2 2-1,1 3 1,72-25-1,5 7 165,172-36 1,-12 23 306,504-35 0,309 78-44,-818 31-402,301 56 0,-428-43-80,-128-23 67,0 1-1,34 10 1,-41-9-18,-1-1 1,1-1 0,0-1-1,32 1 1,-14 7-189,-40-12 80,-2-6-4071,-1 3 3644,0 0 0,0 0 0,0 0 1,-1 0-1,1 0 0,-1 0 0,-1-4 0,-12-14-1064,4 1 104</inkml:trace>
</inkml:ink>
</file>

<file path=ppt/ink/ink2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2:05:47.847"/>
    </inkml:context>
    <inkml:brush xml:id="br0">
      <inkml:brushProperty name="width" value="0.05" units="cm"/>
      <inkml:brushProperty name="height" value="0.05" units="cm"/>
    </inkml:brush>
  </inkml:definitions>
  <inkml:trace contextRef="#ctx0" brushRef="#br0">12 64 144,'0'-1'1,"0"0"17,0 1 0,0 0-1,0-1 1,0 1 0,0 0-1,0-1 1,0 1 0,0 0 0,0-1-1,0 1 1,0-1 0,0 1-1,0 0 1,0-1 0,0 1 0,0 0-1,0-1 1,-1 1 0,1 0 0,0-1-1,0 1 1,0 0 0,-1-1-1,1 1 1,0 0 0,0 0 0,-1-1-1,1 1 1,0 0 0,0 0-1,-1 0 1,1-1 0,0 1 0,-1 0-1,1 0 1,0 0 0,-1 0-1,1 0 1,0-1 0,-1 1 0,1 0-1,0 0 1,-1 0 0,1 0-1,-1 0 1,1 0 0,0 0 0,-1 0-1,1 1 1,0-1 0,-1 0-1,1 0 1,-1 0 0,1-51 4613</inkml:trace>
</inkml:ink>
</file>

<file path=ppt/ink/ink2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2:05:49.792"/>
    </inkml:context>
    <inkml:brush xml:id="br0">
      <inkml:brushProperty name="width" value="0.05" units="cm"/>
      <inkml:brushProperty name="height" value="0.05" units="cm"/>
    </inkml:brush>
  </inkml:definitions>
  <inkml:trace contextRef="#ctx0" brushRef="#br0">365 143 128,'0'-2'58,"0"0"-1,0-1 1,1 1 0,-1 0-1,1 0 1,0 0-1,-1 0 1,1 0 0,0 0-1,0 0 1,1 0-1,-1 0 1,2-3 0,-1 3 6,0 0 1,-1 0-1,0 0 1,1 0-1,-1 0 1,0-1-1,0 1 1,0-1-1,-1 1 1,1 0 0,0-1-1,-1 1 1,1-6-1,-1-63 3028,-29 69-1200,25 2-1796,1 0 0,-1 1 1,0 0-1,0 0 0,1 0 0,-1 1 0,0-1 1,1 1-1,-1 0 0,1 0 0,0 0 1,0 0-1,0 0 0,-4 4 0,-41 46 1163,29-29-677,-12 14 9,2 2 0,1 1 1,2 1-1,2 1 0,2 1 1,2 1-1,-16 51 0,30-75-501,1 0 0,1 0 1,0 1-1,2-1 0,0 1 0,2 0 0,0-1 1,1 1-1,4 21 0,-5-40-131,1 1 0,-1-1 0,1 0 0,0 1-1,0-1 1,0 0 0,0 0 0,0 0 0,0 0 0,1 0 0,-1 0 0,0 0 0,1 0 0,0 0 0,-1-1-1,1 1 1,0-1 0,0 1 0,0-1 0,0 0 0,0 0 0,0 0 0,1 0 0,-1 0 0,0 0 0,0 0-1,1-1 1,-1 1 0,0-1 0,1 0 0,-1 0 0,1 0 0,-1 0 0,0 0 0,1 0 0,-1 0 0,1-1-1,-1 0 1,0 1 0,4-2 0,9-3-703,-1 0-1,1-1 0,-1-1 1,22-13-1,-15 6 95,0 0 0,-1-1 0,0-1 0,-1-1 0,-1-1 0,-1-1 0,0 0 0,-2-1 0,0 0 0,18-34 0,135-243-588,-155 273 1416,-10 19-12,0 0 1,0-1 0,0 1 0,0-1-1,-1 1 1,0-1 0,0 0 0,-1 0-1,0 0 1,1-9 0,-2 13 1121,0 17 431,0-5-1345,1-3-144,-1-1 0,0 1-1,0 0 1,-1 0 0,0 0 0,0 0 0,-1 0-1,0 0 1,0-1 0,0 1 0,-7 11 0,0 2 85,2-1 1,0 1-1,1 0 1,1 1 0,0-1-1,2 1 1,0 0 0,2 0-1,1 22 1,0-37-312,0 25 272,2-23-360,4-13-424,68-183-1903,-54 133 2180,-16 38 848,-6 33 71,2 50 340,-10 72 1,8-107-862,2 45 0,0-31-909,0-45 680,0 1 1,0 0 0,0-1 0,0 1-1,0 0 1,0-1 0,0 1-1,0 0 1,0-1 0,0 1-1,0-1 1,0 1 0,1 0 0,-1-1-1,0 1 1,0-1 0,1 1-1,-1-1 1,0 1 0,1-1-1,-1 1 1,1-1 0,-1 1 0,0-1-1,1 1 1,-1-1 0,1 1-1,-1-1 1,1 0 0,0 1-1,18-8-2504,19-30-621,-19 11 2277,-1-1 1,-2-1 0,0 0 0,11-31-1,-6 3-122</inkml:trace>
</inkml:ink>
</file>

<file path=ppt/ink/ink2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2:05:50.444"/>
    </inkml:context>
    <inkml:brush xml:id="br0">
      <inkml:brushProperty name="width" value="0.05" units="cm"/>
      <inkml:brushProperty name="height" value="0.05" units="cm"/>
    </inkml:brush>
  </inkml:definitions>
  <inkml:trace contextRef="#ctx0" brushRef="#br0">8 496 432,'2'-3'113,"0"0"0,-1 0 0,0-1 0,1 1 0,-1 0 0,0 0 0,-1-1 0,1 1 0,-1-1 0,1-5 0,-1 7 1152,1 4-1117,0-1 1,0 1-1,0 0 0,0-1 1,-1 1-1,1 0 0,0 0 1,-1 0-1,0 0 0,1 0 1,-1-1-1,0 1 0,0 0 1,0 0-1,0 0 0,0 2 1,0-3-110,0 40 996,1 14-261,-2 0 0,-2 0-1,-18 91 1,18-101-507,3-47-271,0 0 0,0 0 1,0 0-1,1 0 0,-1 0 0,1 0 1,-1 0-1,1 0 0,0 0 1,0 0-1,0 0 0,2-3 0,5-11-89,11-40-227,-12 31-225,1 0-1,1 1 1,2-1 0,0 2-1,1 0 1,29-41 0,-21 40-91,-12 14 362,0 1 0,0 0 0,1 0 0,0 1 0,1 0 0,18-13 0,9-1-290,-27 15 455,0 0 0,0 1 0,1 0 0,0 1 0,0 0 0,0 1 1,1 0-1,16-3 0,84-6 23,-110 13 109,-1 0-1,0 1 1,1-1-1,-1 0 1,1 0-1,-1 0 1,0 0-1,1-1 1,-1 1-1,0 0 1,1 0-1,-1-1 0,1 1 1,-1-1-1,0 1 1,0-1-1,1 0 1,-1 1-1,0-1 1,0 0-1,0 0 1,0 0-1,0 0 1,0 0-1,0 0 1,0 0-1,0 0 1,-1 0-1,1-1 1,0 1-1,-1 0 1,2-3-1,-2 2 1568,-3 3-1421,0 0 1,0 0-1,0 0 0,0 0 1,0 0-1,1 1 0,-1-1 1,0 1-1,1 0 0,0 0 1,-1 0-1,1 0 0,0 0 0,0 1 1,0-1-1,-2 4 0,-32 46 1255,33-47-1156,-16 25 417,2 1-1,0 1 1,3 1-1,-21 65 1,33-90-640,0 0 0,1 0 0,0 1-1,0-1 1,1 0 0,0 1 0,1-1 0,0 0 0,0 1 0,4 11-1,-4-18-53,0 0 0,0 1-1,0-1 1,0 0 0,1 0-1,-1 0 1,1 0-1,0 0 1,0 0 0,0 0-1,-1 0 1,2-1 0,-1 1-1,0-1 1,0 0-1,0 1 1,1-1 0,-1 0-1,0 0 1,1 0 0,-1-1-1,1 1 1,-1-1 0,1 1-1,0-1 1,-1 0-1,1 0 1,-1 0 0,1 0-1,0-1 1,-1 1 0,1 0-1,-1-1 1,1 0 0,-1 0-1,3-1 1,14-4-354,0-2 0,-1 0 1,0-1-1,-1 0 0,0-2 1,0 0-1,-1 0 0,21-21 1,-5 2-642,-3-1 0,51-68 1,-57 66 879,-2-2 0,-1 0 0,-2-2 0,-1 0 0,-2-1 0,-2 0 0,-2-1 0,-1 0 0,-2-1 0,-1 0 0,-3-1 0,0-50 1,-4 87 563,-3 30 1035,-18 31-315,12-36-727,1 0 0,-7 31 1,-14 84 441,22-103-835,1 0 1,2 1-1,1 0 0,1 0 1,4 38-1,-1-14-370,-1-54 258,0 10-216,0-1-1,2 1 1,2 17-1,-4-29 174,0 0 1,1 0-1,-1 0 0,1 0 0,-1 0 0,1 0 0,0 0 0,0 0 0,-1 0 0,1 0 0,1-1 0,-1 1 0,0 0 0,0-1 0,1 1 0,-1 0 0,1-1 0,-1 0 0,1 1 0,0-1 0,-1 0 1,1 0-1,0 0 0,0 0 0,0 0 0,0 0 0,0-1 0,0 1 0,0-1 0,2 1 0,-1-1 0,0-1 1,-1 0-1,1 0 1,-1 0-1,1 0 0,-1 0 1,0 0-1,1-1 0,-1 1 1,0-1-1,0 1 1,0-1-1,0 0 0,0 0 1,0 0-1,-1 0 0,1 0 1,-1-1-1,1 1 1,-1 0-1,2-5 0,8-9-460,15-16-690</inkml:trace>
</inkml:ink>
</file>

<file path=ppt/ink/ink2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2:05:50.812"/>
    </inkml:context>
    <inkml:brush xml:id="br0">
      <inkml:brushProperty name="width" value="0.05" units="cm"/>
      <inkml:brushProperty name="height" value="0.05" units="cm"/>
    </inkml:brush>
  </inkml:definitions>
  <inkml:trace contextRef="#ctx0" brushRef="#br0">0 0 528,'8'0'528,"11"0"145,-19 12 143,8 20 65,-8-12-17,0 23-96,0-11-239,0 11-161,-8-11-128,8 12-176,0-13-112,0-7-288,0-4-289,0-8-271,0-24-2145</inkml:trace>
</inkml:ink>
</file>

<file path=ppt/ink/ink2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2:05:51.140"/>
    </inkml:context>
    <inkml:brush xml:id="br0">
      <inkml:brushProperty name="width" value="0.05" units="cm"/>
      <inkml:brushProperty name="height" value="0.05" units="cm"/>
    </inkml:brush>
  </inkml:definitions>
  <inkml:trace contextRef="#ctx0" brushRef="#br0">2 12 464,'-1'-1'123,"1"1"0,0 0 0,0 0-1,0-1 1,0 1 0,0 0 0,-1-1-1,1 1 1,0 0 0,0 0 0,0-1-1,0 1 1,0 0 0,0-1 0,0 1 0,0 0-1,0-1 1,0 1 0,0 0 0,0-1-1,0 1 1,0 0 0,1 0 0,-1-1-1,0 1 1,0 0 0,0-1 0,0 1 0,0 0-1,1 0 1,-1-1 0,0 1 0,0 0-1,0 0 1,1 0 0,-1-1 0,0 1 0,0 0-1,1 0 1,-1 0 0,0 0 0,0 0-1,1-1 1,-1 1 0,0 0 0,1 0-1,-1 0 1,13 14 330,-10-10-495,-1 0-1,1-1 1,0 1 0,0-1 0,1 0 0,-1 0-1,5 3 1,6 4 32,-1 0 0,0 1 0,0 1 0,-1 0 0,-1 1-1,0 0 1,-1 0 0,0 1 0,14 30 0,-17-30 128,-1 0 0,-1 0 0,0 1 0,-1 0 0,-1 0 0,0 0 0,1 20 0,-2 61 3311,-2-94-2632,0-35-794,2 9-254,1 0 0,2 0 0,0 1 0,1 0 0,1 0 0,2 1 0,0 0 0,1 0 0,1 1 0,1 0 0,20-25 0,-21 32 223,1 1 1,1 1-1,0 0 1,0 1-1,22-14 0,-33 23 53,0 1 0,0 0-1,0 0 1,0 0 0,0 1-1,0-1 1,0 0 0,0 1-1,1 0 1,-1-1 0,0 1-1,0 0 1,0 0 0,1 0-1,-1 0 1,0 1 0,0-1-1,0 1 1,0-1 0,0 1-1,0 0 1,0-1 0,0 1-1,0 0 1,0 0 0,0 1-1,0-1 1,0 0 0,-1 1-1,1-1 1,0 1 0,-1-1-1,0 1 1,1 0 0,-1-1-1,2 5 1,1 27 84,-2 1-1,-1-1 1,-4 37 0,0 4-2886,3-61 1799</inkml:trace>
</inkml:ink>
</file>

<file path=ppt/ink/ink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01:31.399"/>
    </inkml:context>
    <inkml:brush xml:id="br0">
      <inkml:brushProperty name="width" value="0.05" units="cm"/>
      <inkml:brushProperty name="height" value="0.05" units="cm"/>
    </inkml:brush>
  </inkml:definitions>
  <inkml:trace contextRef="#ctx0" brushRef="#br0">0 169 32767,'73'54'0,"-34"-37"0,17 3 0</inkml:trace>
  <inkml:trace contextRef="#ctx0" brushRef="#br0" timeOffset="1">241 260 32767,'72'7'0,"17"-7"0,6 0 0,7 20 0,10-20 0,4 0 0</inkml:trace>
  <inkml:trace contextRef="#ctx0" brushRef="#br0" timeOffset="2">945 287 32767,'224'11'0,"-125"-11"0,-10 0 0,-17 0 0,-16 0 0</inkml:trace>
  <inkml:trace contextRef="#ctx0" brushRef="#br0" timeOffset="3">1525 298 32767,'56'0'0,"-40"0"-512,1 0-1121</inkml:trace>
  <inkml:trace contextRef="#ctx0" brushRef="#br0" timeOffset="4">1614 298 24315,'0'0'-9828</inkml:trace>
  <inkml:trace contextRef="#ctx0" brushRef="#br0" timeOffset="5">1614 298 16</inkml:trace>
  <inkml:trace contextRef="#ctx0" brushRef="#br0" timeOffset="6">1739 58 1409</inkml:trace>
  <inkml:trace contextRef="#ctx0" brushRef="#br0" timeOffset="7">1726 48 3858,'-56'-37'9204,"46"37"-6451</inkml:trace>
  <inkml:trace contextRef="#ctx0" brushRef="#br0" timeOffset="8">1660 11 18152,'-7'-10'8388</inkml:trace>
  <inkml:trace contextRef="#ctx0" brushRef="#br0" timeOffset="9">1670 21 27052,'39'37'369,"-9"0"-273,-14-10-192,11 10 64</inkml:trace>
</inkml:ink>
</file>

<file path=ppt/ink/ink2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2:05:51.471"/>
    </inkml:context>
    <inkml:brush xml:id="br0">
      <inkml:brushProperty name="width" value="0.05" units="cm"/>
      <inkml:brushProperty name="height" value="0.05" units="cm"/>
    </inkml:brush>
  </inkml:definitions>
  <inkml:trace contextRef="#ctx0" brushRef="#br0">132 132 368,'13'-9'260,"-6"4"-55,0 0-1,0 1 0,0 0 1,0 0-1,1 0 1,0 1-1,0 0 0,0 0 1,0 1-1,0 0 0,0 1 1,1 0-1,11 0 1,-18 1-127,0 0 0,-1 0 1,1 1-1,0-1 0,-1 1 1,1 0-1,-1-1 0,1 1 1,-1 0-1,1 0 0,-1 0 1,0 0-1,1 0 0,-1 0 1,0 1-1,0-1 1,0 0-1,0 0 0,0 1 1,0-1-1,0 1 0,0-1 1,-1 1-1,1-1 0,0 1 1,-1 0-1,1-1 0,-1 1 1,0 0-1,0-1 0,1 4 1,1 66 1568,-2-54-1205,1 15 125,0-20-428,-1 1 0,0-1 0,-1 1 0,0-1 0,0 0 0,-2 1 0,-5 16-1,-6 7 20,-3-1 0,-22 34 0,32-57-205,0-1 1,-1 0 0,-1 0 0,0-1-1,0 0 1,-1-1 0,0 0 0,0-1-1,-16 10 1,23-16-9,1-1 0,0 1 0,0-1-1,-1 1 1,1-1 0,-1 0 0,1 0 0,-1 0-1,1-1 1,-1 1 0,0-1 0,1 1 0,-1-1-1,0 0 1,0 0 0,1 0 0,-1 0 0,0 0-1,1-1 1,-1 1 0,0-1 0,1 0 0,-1 0 0,1 0-1,-1 0 1,1 0 0,-1 0 0,1-1 0,0 1-1,0-1 1,0 0 0,0 0 0,0 1 0,0-1-1,-2-3 1,0-1-106,1-1 0,0 0 0,0 1-1,0-1 1,1-1 0,0 1 0,1 0-1,-1 0 1,1-1 0,1 1 0,-1-10-1,2-39-463,2 2 0,10-58 0,-8 86 578,1 1 0,0 0 0,2 1 1,1 0-1,1 0 0,21-35 0,-27 52 91,1 1-1,0 0 1,0 1 0,1-1 0,-1 1 0,1 0 0,0 1 0,0-1-1,1 1 1,9-5 0,-13 8-1,-1 0-1,0 0 1,0 0 0,1 0-1,-1 0 1,0 0-1,1 1 1,-1-1 0,1 1-1,-1-1 1,0 1 0,1 0-1,-1 0 1,1 0-1,-1 1 1,1-1 0,-1 0-1,1 1 1,-1 0 0,0-1-1,1 1 1,-1 0-1,0 0 1,0 1 0,1-1-1,-1 0 1,0 1 0,0-1-1,-1 1 1,1-1-1,0 1 1,0 0 0,-1 0-1,3 3 1,3 10 39,0 1 0,-1 0 1,-1 0-1,0 0 0,3 25 1,3 11-604,-9-12-847,-2-36 474,8-4-886,0 0 1025</inkml:trace>
</inkml:ink>
</file>

<file path=ppt/ink/ink2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2:05:51.810"/>
    </inkml:context>
    <inkml:brush xml:id="br0">
      <inkml:brushProperty name="width" value="0.05" units="cm"/>
      <inkml:brushProperty name="height" value="0.05" units="cm"/>
    </inkml:brush>
  </inkml:definitions>
  <inkml:trace contextRef="#ctx0" brushRef="#br0">0 100 352,'3'-15'476,"0"0"-1,-2 1 1,0-27-1,3 27 350,4 16 287,8 21 518,-8 4-817,-1 1 0,-1 0 0,-1 0 0,1 38 0,-6 119-581,-2-88-1274,2-78 554,-1-11 29,1 1 1,0 0-1,0 0 1,1 0-1,0-1 0,0 1 1,1 0-1,1-1 0,-1 1 1,7 11-1,-8-16-712</inkml:trace>
  <inkml:trace contextRef="#ctx0" brushRef="#br0" timeOffset="1">198 187 528,'0'-24'544,"19"13"993,-11 22-560,-8 13 15,0 8-31,11 0-193,-11-1-336,0 13-240,8-24-192,-8 11-304,0-7-304,0 8-385,0-20-127</inkml:trace>
</inkml:ink>
</file>

<file path=ppt/ink/ink2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2:05:52.208"/>
    </inkml:context>
    <inkml:brush xml:id="br0">
      <inkml:brushProperty name="width" value="0.05" units="cm"/>
      <inkml:brushProperty name="height" value="0.05" units="cm"/>
    </inkml:brush>
  </inkml:definitions>
  <inkml:trace contextRef="#ctx0" brushRef="#br0">85 386 672,'-3'4'181,"0"0"0,-1 1 0,1 0-1,1 0 1,-1 0 0,1 0 0,-3 7-1,-7 16 589,5-16-459,1 1-1,0 0 1,1 1 0,0 0 0,1-1 0,1 1 0,-3 22 0,2 7 59,2 49-1,2-67-322,0-24-54,0-1-1,0 1 1,0 0-1,0-1 1,0 1-1,0-1 1,0 1-1,1-1 1,-1 1-1,0-1 1,0 0-1,0 1 1,0-1-1,1 1 1,-1-1-1,0 1 1,1-1-1,-1 1 1,0-1-1,1 0 1,-1 1-1,0-1 1,1 0-1,-1 1 1,0-1-1,1 0 1,-1 1-1,1-1 1,-1 0-1,1 0 1,-1 0-1,1 0 1,-1 1-1,1-1 1,-1 0-1,2 0 1,23-6-569,23-21-263,-32 12 637,0-1-1,-1-1 1,0-1-1,-2 0 1,0-1-1,-1 0 1,18-41 0,-24 46 162,-1-1-1,0 0 1,-1 0 0,-1 0 0,0 0 0,1-20 0,-4-97-35,-1 65 157,1-157 2090,-13 249 418,4-10-2266,0 0 1,1 1-1,1 0 0,-10 29 0,9 28-185,2 0-1,5 85 1,2-92-316,0-31-755,2-1 0,2 0 0,15 59-1,-19-87 738,-1-6 127,0 1-1,0 0 0,0-1 0,0 1 1,0-1-1,0 1 0,1 0 0,-1-1 1,0 1-1,0-1 0,0 1 0,1-1 0,-1 1 1,0-1-1,1 1 0,-1-1 0,0 1 1,1-1-1,-1 1 0,1-1 0,-1 1 1,0-1-1,1 0 0,-1 1 0,1-1 1,-1 0-1,1 0 0,0 1 0,-1-1 1,1 0-1,-1 0 0,1 0 0,-1 1 1,1-1-1,0 0 0,-1 0 0,1 0 1,-1 0-1,1 0 0,0 0 0,-1 0 0,1-1 1,0 1-1,1 0-866</inkml:trace>
</inkml:ink>
</file>

<file path=ppt/ink/ink2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2:05:52.573"/>
    </inkml:context>
    <inkml:brush xml:id="br0">
      <inkml:brushProperty name="width" value="0.05" units="cm"/>
      <inkml:brushProperty name="height" value="0.05" units="cm"/>
    </inkml:brush>
  </inkml:definitions>
  <inkml:trace contextRef="#ctx0" brushRef="#br0">121 0 352,'3'0'220,"1"0"0,0 0 0,0 0 0,-1 1 0,1-1 1,0 1-1,-1 0 0,1 0 0,5 3 0,-8-3-152,1 0 0,-1 0 0,0 0 0,0 0 1,0 0-1,0 0 0,0 1 0,0-1 0,0 1 0,0-1 1,0 0-1,-1 1 0,1-1 0,-1 1 0,1-1 0,-1 1 0,0 0 1,1-1-1,-1 1 0,0-1 0,0 1 0,0 0 0,0 1 1,5 64 1966,-2-56-1889,-1 0 0,-1 0 0,0 1 1,-1-1-1,0 0 0,0 1 0,-1-1 0,-1 0 0,0 1 0,-1-1 0,-3 11 0,-3-5-148,3-5 46,0 0-1,-1 0 0,-10 13 1,15-22-70,0-1 0,0 1 0,-1-1 0,1 0 0,-1 0 0,1 0 1,-1 0-1,1 0 0,-1-1 0,0 1 0,0-1 0,0 0 0,0 1 0,0-1 0,0-1 1,0 1-1,-1 0 0,-5 0 0,6-1-78,0 0-1,0 0 1,0 0 0,0 0 0,0 0 0,0-1 0,0 1-1,0-1 1,1 0 0,-1 0 0,0 0 0,0 0-1,0 0 1,-3-3 0,4 2 29,0-1 0,1 0 0,-1 0 0,0 1-1,1-1 1,0 0 0,0 0 0,0 0 0,0-1 0,0 1 0,0 0 0,1 0-1,-1-4 1,-3-25-583,-1-50 1,5 70 580,0 0 1,1 0 0,1 0-1,0 1 1,0-1 0,1 1-1,5-14 1,-6 22 68,0 0 0,0 0 0,0 0 0,1 0 1,-1 0-1,1 1 0,-1-1 0,1 1 0,0 0 0,0-1 0,0 1 0,0 1 0,0-1 0,0 0 1,1 1-1,-1-1 0,1 1 0,-1 0 0,1 0 0,-1 1 0,1-1 0,0 1 0,-1 0 0,1 0 1,3 0-1,-2 1 13,0 0 0,0 0 0,0 0 1,0 1-1,-1 0 0,1 0 0,-1 0 1,1 0-1,-1 1 0,0 0 0,0 0 0,0 0 1,6 6-1,46 51-785,-47-50 235,-7-8-106</inkml:trace>
</inkml:ink>
</file>

<file path=ppt/ink/ink2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2:05:52.906"/>
    </inkml:context>
    <inkml:brush xml:id="br0">
      <inkml:brushProperty name="width" value="0.05" units="cm"/>
      <inkml:brushProperty name="height" value="0.05" units="cm"/>
    </inkml:brush>
  </inkml:definitions>
  <inkml:trace contextRef="#ctx0" brushRef="#br0">113 260 464,'11'-12'624,"-3"12"2514,-27 20-1986,-1 23-15,5 1 64,-4-1-17,-1 1-239,1 7-33,0-7-416,19-1-160,0-11-192,0-8-64,38-68-128</inkml:trace>
  <inkml:trace contextRef="#ctx0" brushRef="#br0" timeOffset="1">244 418 3426,'11'-21'47,"-1"-1"0,-1 0 1,-1 0-1,-1-1 0,-1 0 1,5-33-1,2-10 107,-8 37 220,0-51 0,-5 36 609,0 35-79,0 12 375,-8 216-367,9-196-902,0-17-12,-1 0 0,0 1 0,0-1 0,0 0 0,-1 1 0,0-1 0,0 0 0,-4 12 0,4-17 2,-1 0 0,1 0 0,0 0-1,-1 0 1,1-1 0,0 1-1,-1 0 1,1-1 0,-1 1 0,1-1-1,-1 1 1,0-1 0,1 0 0,-1 1-1,1-1 1,-1 0 0,0 0 0,1 0-1,-3-1 1</inkml:trace>
</inkml:ink>
</file>

<file path=ppt/ink/ink2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2:05:53.688"/>
    </inkml:context>
    <inkml:brush xml:id="br0">
      <inkml:brushProperty name="width" value="0.05" units="cm"/>
      <inkml:brushProperty name="height" value="0.05" units="cm"/>
    </inkml:brush>
  </inkml:definitions>
  <inkml:trace contextRef="#ctx0" brushRef="#br0">255 163 304,'3'-6'106,"-1"1"0,1 0 0,0 0-1,0 0 1,0 0 0,5-5 0,14-25 604,-13 21 170,-1 0 0,1 1 0,1 0 0,18-18 0,-26 29 112,-2 15 1399,-2 0-1541,1 1 0,-2-1 0,1 1 0,-2-1 0,-5 13 1,-5 23 1088,-93 335 7804,-21 0-5245,52-150-3927,71-220-703,0 0-1,2 0 0,0 1 0,0-1 1,2 1-1,-1-1 0,2 18 1,0-30-1042,0-17-3436,1 6 3703,0 1 0,1 0 0,0 0 0,0-1 0,1 1 0,5-10 0,5-20-1778,9-21-372,2 1 1,2 0-1,34-52 0,-23 53 1630</inkml:trace>
</inkml:ink>
</file>

<file path=ppt/ink/ink2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2:05:54.353"/>
    </inkml:context>
    <inkml:brush xml:id="br0">
      <inkml:brushProperty name="width" value="0.05" units="cm"/>
      <inkml:brushProperty name="height" value="0.05" units="cm"/>
    </inkml:brush>
  </inkml:definitions>
  <inkml:trace contextRef="#ctx0" brushRef="#br0">8 1 592,'2'0'86,"-1"0"0,0 0 0,1 0-1,-1 1 1,0-1 0,1 1 0,-1-1-1,0 1 1,0-1 0,0 1 0,1 0-1,-1 0 1,0 0 0,0-1 0,0 1-1,0 0 1,0 0 0,0 0 0,-1 0-1,1 1 1,0-1 0,0 1 0,15 39 1487,-13-23-854,-1 0 1,1 29-1,-1 29 971,0-36-743,-2 0 0,-7 51-1,2-54-514,0-1 209,-19 71-1,21-94-522,0 1-1,0-1 1,2 0-1,-1 19 1,-5 34 54,9-85-1032,-1 1 0,-1-1 0,-2-23 0,0 15 725,1 0 1,2-1 0,0 1 0,7-33 0,-3 39 144,0 0-1,2 1 1,0 0-1,2 0 1,0 1 0,1 0-1,0 1 1,2 0-1,0 0 1,1 2-1,20-21 1,-28 34 93,0 0 0,0 0 0,1 1-1,-1 0 1,1 0 0,0 0 0,0 0 0,0 1 0,0 0 0,0 0 0,0 1 0,0 0-1,0 0 1,0 0 0,0 1 0,0-1 0,0 2 0,0-1 0,-1 1 0,1-1 0,0 1-1,5 4 1,-4-1 100,-1 2-1,0-1 1,-1 1-1,8 11 1,0-1 86,0 1-118,-1 0 0,-1 0 0,-1 1-1,-1 1 1,-1 0 0,0 0-1,7 31 1,-15-49-197,1-1 0,-1 0 0,0 0-1,1 1 1,-1-1 0,1 0 0,-1 0 0,1 0 0,0 0-1,-1 0 1,1 0 0,0 0 0,0 0 0,0 0-1,0 0 1,0 0 0,0 0 0,0-1 0,0 1-1,0 0 1,0-1 0,0 1 0,1-1 0,-1 1 0,0-1-1,0 0 1,1 1 0,-1-1 0,0 0 0,1 0-1,-1 0 1,0 0 0,0 0 0,1 0 0,-1 0-1,0 0 1,0-1 0,1 1 0,-1 0 0,0-1 0,0 1-1,1-1 1,-1 1 0,0-1 0,0 0 0,0 0-1,1-1 1,7-3-379,-1 0-1,1-1 1,-2 0-1,13-13 1,7-12-597,40-58-1,11-13 735,-74 97 346,0 1-1,1-1 1,-1 1-1,1 1 1,0-1-1,0 1 1,0 0 0,1 0-1,-1 0 1,1 1-1,0-1 1,9-1-1,-13 5 13,-1 0-1,1 0 0,-1 0 1,0 0-1,1 0 0,-1 0 1,0 0-1,0 1 0,0-1 0,0 0 1,0 1-1,0-1 0,0 1 1,0-1-1,0 1 0,0 2 1,11 27 606,-9-20-391,-1 0 0,0 0 0,0 22 0,4 20 380,4 3-225,-8-39-415,1-1 1,1 1-1,0 0 1,1-1 0,1 0-1,15 30 1,6-23-779,-19-17 332,-4-4-237,0-1-1,0 0 1,0 0 0,1 0 0,-1-1-1,0 0 1,0 0 0,1 0 0,-1 0-1,0-1 1,0 1 0,6-3 0,-1-6-987,2-12 75</inkml:trace>
</inkml:ink>
</file>

<file path=ppt/ink/ink2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2:05:54.751"/>
    </inkml:context>
    <inkml:brush xml:id="br0">
      <inkml:brushProperty name="width" value="0.05" units="cm"/>
      <inkml:brushProperty name="height" value="0.05" units="cm"/>
    </inkml:brush>
  </inkml:definitions>
  <inkml:trace contextRef="#ctx0" brushRef="#br0">71 119 816,'-3'1'130,"0"-1"0,0 1 0,0 0 0,1 0 0,-1 0 0,1 0 0,-1 0 1,1 1-1,-1-1 0,1 1 0,-1 0 0,1-1 0,0 1 0,0 0 0,0 0 0,0 1 0,1-1 0,-1 0 0,-2 4 0,2-2 110,-1 1 1,0-1 0,1 1-1,0 0 1,0 0 0,0 0-1,1 0 1,0 0 0,0 0-1,-1 9 1,2 0 328,-1-5-332,1 0 0,1 0-1,-1 0 1,1 0 0,3 10 0,-3-17-225,-1 0 1,1 0 0,0-1-1,-1 1 1,1 0 0,0-1-1,0 1 1,0-1 0,0 1-1,1-1 1,-1 0 0,0 1-1,1-1 1,-1 0 0,1 0-1,-1 0 1,1 0 0,-1 0-1,1 0 1,0 0 0,-1-1-1,1 1 1,0 0 0,0-1-1,-1 0 1,1 1 0,0-1 0,0 0-1,0 0 1,2 0 0,39 1 95,-16 0-273,47-5-1,-66 3 103,0 0-1,0-1 1,0 0 0,0-1-1,0 1 1,0-2-1,-1 1 1,1-1 0,12-9-1,2-3-152,-1-1 0,26-27 0,-42 38 191,0 0 0,0 0 1,-1 0-1,1-1 0,-1 0 0,-1 1 0,1-2 0,-1 1 0,-1 0 1,1-1-1,-1 1 0,2-14 0,-3 12 50,0-1 0,-1 0-1,0 0 1,0 0 0,-3-14 0,3 22-121,-1 0-1,1 0 1,-1 1 0,1-1 0,-1 0 0,0 1 0,0-1-1,0 0 1,0 1 0,0-1 0,0 1 0,0 0-1,0-1 1,-1 1 0,1 0 0,0-1 0,-1 1-1,1 0 1,-1 0 0,1 0 0,-1 1 0,0-1-1,1 0 1,-1 0 0,0 1 0,0-1 0,1 1-1,-1 0 1,0-1 0,0 1 0,-3 0 0,-3 0-1321</inkml:trace>
</inkml:ink>
</file>

<file path=ppt/ink/ink2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2:05:55.087"/>
    </inkml:context>
    <inkml:brush xml:id="br0">
      <inkml:brushProperty name="width" value="0.05" units="cm"/>
      <inkml:brushProperty name="height" value="0.05" units="cm"/>
    </inkml:brush>
  </inkml:definitions>
  <inkml:trace contextRef="#ctx0" brushRef="#br0">1 20 352,'8'-4'208,"1"1"0,0 0 0,0 0 0,0 1 1,0 0-1,12-1 0,-17 3-86,0 0 0,-1 1 0,1-1 0,0 1 0,-1 0 0,1 0-1,-1 0 1,1 0 0,-1 1 0,0-1 0,1 1 0,-1 0 0,0 0 0,0 0 0,0 0 0,0 0 0,-1 1 0,1-1 0,-1 1 0,4 4 0,6 10 622,-1 0-1,0 1 1,-2 1-1,0-1 1,11 33-1,24 108 2177,-31-106-2340,8 39-48,26 85 630,-40-157-1780,0 0-1,2-1 1,0 0 0,1-1 0,1 0 0,21 26 0,-31-43 361,0 0 0,0 0 1,1 0-1,-1 0 0,0 0 0,1 0 1,-1 0-1,1 0 0,-1 0 0,1-1 1,-1 1-1,1-1 0,-1 1 0,1-1 1,0 0-1,2 1 0</inkml:trace>
</inkml:ink>
</file>

<file path=ppt/ink/ink2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2:05:55.683"/>
    </inkml:context>
    <inkml:brush xml:id="br0">
      <inkml:brushProperty name="width" value="0.05" units="cm"/>
      <inkml:brushProperty name="height" value="0.05" units="cm"/>
    </inkml:brush>
  </inkml:definitions>
  <inkml:trace contextRef="#ctx0" brushRef="#br0">113 21 720,'0'-1'53,"0"1"0,1-1 0,-1 1-1,0-1 1,0 1 0,0-1 0,1 0-1,-1 1 1,0-1 0,0 1 0,0-1 0,0 1-1,0-1 1,0 0 0,0 1 0,0-1-1,-1 1 1,1-1 0,0 0 0,0 1-1,0-1 1,-1 1 0,1-1 0,0 1-1,-1-1 1,1 1 0,0-1 0,-1 1 0,1-1-1,0 1 1,-1 0 0,1-1 0,-1 1-1,1 0 1,-1-1 0,1 1 0,-1 0-1,1-1 1,-1 1 0,1 0 0,-1 0-1,0 0 1,1 0 0,-1-1 0,1 1 0,-1 0-1,0 0 1,1 0 0,-1 0 0,1 0-1,-1 1 1,0-1 0,0 0 0,-2 0 766,12 134 7036,25 63-5215,-21-133-2202,38 142-277,-17-80-3887,-33-142-4865,-1 1 8123,-1-1 0,0 0 0,-6-26 0,4 32 359,-1 1 0,-1 0 1,1 0-1,-11-13 0,-13-28-73,19 34 386,0 0 0,-1 1 0,-1 0 0,0 1-1,-1 0 1,0 1 0,-1 0 0,-1 1 0,-24-17 0,24 15 651,2 5 629,10 9-211,31 0-99,26 0-1794,0-1 1,0-3-1,-1-3 1,55-13-1,-82 14-635,53-5 0,-65 10 873,24-1-957</inkml:trace>
</inkml:ink>
</file>

<file path=ppt/ink/ink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01:31.726"/>
    </inkml:context>
    <inkml:brush xml:id="br0">
      <inkml:brushProperty name="width" value="0.05" units="cm"/>
      <inkml:brushProperty name="height" value="0.05" units="cm"/>
    </inkml:brush>
  </inkml:definitions>
  <inkml:trace contextRef="#ctx0" brushRef="#br0">425 0 27132,'17'64'-320,"-17"-27"224,0-10-32</inkml:trace>
  <inkml:trace contextRef="#ctx0" brushRef="#br0" timeOffset="1">415 155 26444,'-56'64'-480,"27"-43"144,-21 6-513,11-21-639,-11 15-497</inkml:trace>
  <inkml:trace contextRef="#ctx0" brushRef="#br0" timeOffset="2">142 294 18633,'-40'0'-2850,"7"0"-223,4 0-113,6 0 241,6 0 304</inkml:trace>
</inkml:ink>
</file>

<file path=ppt/ink/ink2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2:05:56.054"/>
    </inkml:context>
    <inkml:brush xml:id="br0">
      <inkml:brushProperty name="width" value="0.05" units="cm"/>
      <inkml:brushProperty name="height" value="0.05" units="cm"/>
    </inkml:brush>
  </inkml:definitions>
  <inkml:trace contextRef="#ctx0" brushRef="#br0">1 0 400,'19'24'560,"-19"-4"81,0 12 95,0-1 144,0 5 161,0-16 288,0 11 47,0-11-31,0 16-401,0-16-287,0-1-385,0-7-160,0 0-2033,8-12-1905,3 0 2065</inkml:trace>
</inkml:ink>
</file>

<file path=ppt/ink/ink2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2:05:56.386"/>
    </inkml:context>
    <inkml:brush xml:id="br0">
      <inkml:brushProperty name="width" value="0.05" units="cm"/>
      <inkml:brushProperty name="height" value="0.05" units="cm"/>
    </inkml:brush>
  </inkml:definitions>
  <inkml:trace contextRef="#ctx0" brushRef="#br0">29 17 704,'-9'-7'269,"-3"-3"375,11 10-627,1 0 0,0 0 0,0 0 1,0 0-1,-1 0 0,1 0 0,0 0 0,0 0 0,-1 0 0,1 0 0,0 0 0,0 0 1,0 0-1,-1 0 0,1 0 0,0 0 0,0 1 0,0-1 0,-1 0 0,1 0 1,0 0-1,0 0 0,0 0 0,-1 0 0,1 1 0,0-1 0,0 0 0,0 0 0,0 0 1,0 0-1,-1 1 0,1-1 0,0 0 0,0 0 0,0 0 0,0 1 0,0-1 1,0 0-1,0 0 0,0 1 0,0-1 0,0 0 0,0 0 0,0 0 0,0 1 0,0-1 1,0 0-1,0 0 0,0 1 0,0-1 0,0 0 0,0 0 0,0 0 0,1 1 1,-1 3-14,0 0 1,1 0 0,-1 0-1,1-1 1,0 1 0,0 0-1,1 0 1,-1-1 0,1 1 0,0 0-1,0-1 1,0 0 0,3 4-1,39 39 19,4 3 99,-22-12 589,-2 1-1,-1 2 1,-2 0-1,-2 1 1,-1 1 0,-3 1-1,-1 1 1,14 81-1,19 141 64,-2 25-1046,-43-225-873,-2-64 694,0-18-557,-1 7 918,0 0-1,-1 0 1,0 0 0,0 0-1,-1 0 1,-6-13 0,-8-30-108,-31-181-215,39 186 326,2 1-1,2-2 1,3 1 0,1 0 0,9-72 0,-6 99 30,2 0 0,0 0 0,2 0 0,0 1 0,1 0 0,14-27 0,-18 40 42,1 0-1,-1 0 0,2 0 0,-1 1 0,0 0 0,1 0 1,0 0-1,0 1 0,12-8 0,-14 10 19,1 0 0,0 0-1,0 1 1,0-1 0,0 1 0,0 0 0,0 0-1,0 1 1,1-1 0,-1 1 0,0 0-1,0 0 1,0 0 0,1 1 0,-1-1-1,0 1 1,6 2 0,-5-1 35,1 1-1,-1 0 1,0 0-1,-1 1 1,1-1 0,0 1-1,-1 0 1,0 0 0,0 0-1,0 1 1,-1-1 0,1 1-1,3 8 1,3 3 152,-1 1 0,11 31-1,-15-33-8,0 0-1,-1 0 1,-1 1-1,-1-1 0,0 1 1,-1 27-1,-1-38-144,-1 0 0,1-1 0,-1 1 0,0-1 0,0 1 0,-1-1 0,1 1 0,-1-1 0,0 0 0,0 1 0,-5 4 0,5-6-45,0-1 0,0 0 1,0 0-1,0 0 0,-1-1 0,1 1 1,-1 0-1,1-1 0,-1 0 1,0 1-1,1-1 0,-1 0 1,0 0-1,0-1 0,0 1 1,0-1-1,0 1 0,0-1 1,-4 0-1,-1 0-261,3 0-21,0 1-1,0-2 1,-1 1 0,1 0-1,0-1 1,0 0-1,0 0 1,0 0-1,0-1 1,0 0-1,-7-3 1,-18-14-1315</inkml:trace>
</inkml:ink>
</file>

<file path=ppt/ink/ink2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2:05:56.721"/>
    </inkml:context>
    <inkml:brush xml:id="br0">
      <inkml:brushProperty name="width" value="0.05" units="cm"/>
      <inkml:brushProperty name="height" value="0.05" units="cm"/>
    </inkml:brush>
  </inkml:definitions>
  <inkml:trace contextRef="#ctx0" brushRef="#br0">1 1 704,'0'0'785,"0"31"287,0 1 257,0 23 127,7 1-79,13-5-384,-1 5-193,-3 19-224,14-12-272,-10-7-160,7-5-80,-8 5-496,12-17-576,-15-3-305,11-16-304,-8-9 1,0-11 95</inkml:trace>
  <inkml:trace contextRef="#ctx0" brushRef="#br0" timeOffset="1">592 678 656,'0'0'1073,"0"-12"6978,0 4-5345,0-4 1536,0 0-3298,0 0-448,19 4-1040,-11-4-1265,4 0-1472,-4-7-577,3 7 288</inkml:trace>
</inkml:ink>
</file>

<file path=ppt/ink/ink2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2:10:07.145"/>
    </inkml:context>
    <inkml:brush xml:id="br0">
      <inkml:brushProperty name="width" value="0.05" units="cm"/>
      <inkml:brushProperty name="height" value="0.05" units="cm"/>
    </inkml:brush>
  </inkml:definitions>
  <inkml:trace contextRef="#ctx0" brushRef="#br0">0 1 304</inkml:trace>
</inkml:ink>
</file>

<file path=ppt/ink/ink2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2:10:07.489"/>
    </inkml:context>
    <inkml:brush xml:id="br0">
      <inkml:brushProperty name="width" value="0.05" units="cm"/>
      <inkml:brushProperty name="height" value="0.05" units="cm"/>
    </inkml:brush>
  </inkml:definitions>
  <inkml:trace contextRef="#ctx0" brushRef="#br0">287 9 672,'-31'-8'1393,"23"8"-1217,-11 0-64</inkml:trace>
  <inkml:trace contextRef="#ctx0" brushRef="#br0" timeOffset="1">217 1 2465,'-16'20'64,"5"-8"32,3 7-16,-11-7 32</inkml:trace>
  <inkml:trace contextRef="#ctx0" brushRef="#br0" timeOffset="2">163 64 2961,'-12'12'288,"12"-4"225</inkml:trace>
  <inkml:trace contextRef="#ctx0" brushRef="#br0" timeOffset="3">151 108 4082,'-15'8'720,"-5"4"-352,9-1-47,3-11-65</inkml:trace>
  <inkml:trace contextRef="#ctx0" brushRef="#br0" timeOffset="4">97 159 6019,'-19'0'672,"19"12"-480</inkml:trace>
  <inkml:trace contextRef="#ctx0" brushRef="#br0" timeOffset="5">78 171 7123,'0'0'1121</inkml:trace>
  <inkml:trace contextRef="#ctx0" brushRef="#br0" timeOffset="6">70 171 8676,'0'0'928,"-12"0"-495</inkml:trace>
  <inkml:trace contextRef="#ctx0" brushRef="#br0" timeOffset="7">58 183 10453,'-27'20'608,"8"-8"-464</inkml:trace>
  <inkml:trace contextRef="#ctx0" brushRef="#br0" timeOffset="8">0 215 11301,'0'0'144</inkml:trace>
  <inkml:trace contextRef="#ctx0" brushRef="#br0" timeOffset="9">0 227 11461,'0'31'80,"0"-23"-64,0 4 0,0 0-16</inkml:trace>
</inkml:ink>
</file>

<file path=ppt/ink/ink2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2:10:07.831"/>
    </inkml:context>
    <inkml:brush xml:id="br0">
      <inkml:brushProperty name="width" value="0.05" units="cm"/>
      <inkml:brushProperty name="height" value="0.05" units="cm"/>
    </inkml:brush>
  </inkml:definitions>
  <inkml:trace contextRef="#ctx0" brushRef="#br0">101 860 11637,'0'0'1265</inkml:trace>
  <inkml:trace contextRef="#ctx0" brushRef="#br0" timeOffset="1">101 860 13286,'0'0'1857</inkml:trace>
  <inkml:trace contextRef="#ctx0" brushRef="#br0" timeOffset="2">94 848 15223,'0'-12'48,"-20"4"96,20-16-128,-11 5 80,-5-5-16</inkml:trace>
  <inkml:trace contextRef="#ctx0" brushRef="#br0" timeOffset="3">47 741 15655,'-7'-20'64,"7"-3"-48,-12-9-48</inkml:trace>
  <inkml:trace contextRef="#ctx0" brushRef="#br0" timeOffset="4">20 634 15735,'0'-43'32,"0"11"-64</inkml:trace>
  <inkml:trace contextRef="#ctx0" brushRef="#br0" timeOffset="5">20 515 15767,'0'-75'-80,"0"44"192,0-13-128,0 24 64</inkml:trace>
  <inkml:trace contextRef="#ctx0" brushRef="#br0" timeOffset="6">20 321 15847,'0'-19'-48,"0"-13"64,0 20-16</inkml:trace>
  <inkml:trace contextRef="#ctx0" brushRef="#br0" timeOffset="7">20 234 15847,'0'-31'176,"0"23"-64</inkml:trace>
  <inkml:trace contextRef="#ctx0" brushRef="#br0" timeOffset="8">1 183 16263,'0'0'257</inkml:trace>
  <inkml:trace contextRef="#ctx0" brushRef="#br0" timeOffset="9">1 171 16552,'0'-12'-32,"0"4"32,0-16 32,0 5-16</inkml:trace>
  <inkml:trace contextRef="#ctx0" brushRef="#br0" timeOffset="10">1 96 16520,'8'-20'80,"3"8"-128,-11 0 64,0 4-80</inkml:trace>
  <inkml:trace contextRef="#ctx0" brushRef="#br0" timeOffset="11">28 32 16488,'19'-23'48,"-11"15"-96</inkml:trace>
</inkml:ink>
</file>

<file path=ppt/ink/ink2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2:10:08.174"/>
    </inkml:context>
    <inkml:brush xml:id="br0">
      <inkml:brushProperty name="width" value="0.05" units="cm"/>
      <inkml:brushProperty name="height" value="0.05" units="cm"/>
    </inkml:brush>
  </inkml:definitions>
  <inkml:trace contextRef="#ctx0" brushRef="#br0">1 183 16456,'19'0'0,"0"0"0</inkml:trace>
  <inkml:trace contextRef="#ctx0" brushRef="#br0" timeOffset="1">70 183 16520,'105'0'0,"-70"0"0,11 0 80,12 0-48</inkml:trace>
  <inkml:trace contextRef="#ctx0" brushRef="#br0" timeOffset="2">372 183 16568,'131'0'0,"-57"0"-32,3-24 32</inkml:trace>
  <inkml:trace contextRef="#ctx0" brushRef="#br0" timeOffset="3">739 151 16536,'85'-12'64,"0"0"-112,0 0 64,-23 12-16</inkml:trace>
  <inkml:trace contextRef="#ctx0" brushRef="#br0" timeOffset="4">1133 115 16568,'74'0'0,"-4"-7"-48,11-5 128</inkml:trace>
  <inkml:trace contextRef="#ctx0" brushRef="#br0" timeOffset="5">1447 84 16632,'177'-20'-16,"-76"8"-16,15 0 32</inkml:trace>
  <inkml:trace contextRef="#ctx0" brushRef="#br0" timeOffset="6">1945 32 16568,'205'-12'0,"-100"1"48,-9 11-80,-3-8 16</inkml:trace>
  <inkml:trace contextRef="#ctx0" brushRef="#br0" timeOffset="7">2525 1 16648,'174'0'-80,"-100"0"96</inkml:trace>
  <inkml:trace contextRef="#ctx0" brushRef="#br0" timeOffset="8">2858 1 16568,'162'0'-32,"-89"0"64,5 8-16</inkml:trace>
  <inkml:trace contextRef="#ctx0" brushRef="#br0" timeOffset="9">3252 9 16616,'151'11'48,"-74"9"-80,0-20 0</inkml:trace>
  <inkml:trace contextRef="#ctx0" brushRef="#br0" timeOffset="10">3650 40 16552,'186'0'0,"-82"0"0,-7-20 16</inkml:trace>
</inkml:ink>
</file>

<file path=ppt/ink/ink2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2:10:08.503"/>
    </inkml:context>
    <inkml:brush xml:id="br0">
      <inkml:brushProperty name="width" value="0.05" units="cm"/>
      <inkml:brushProperty name="height" value="0.05" units="cm"/>
    </inkml:brush>
  </inkml:definitions>
  <inkml:trace contextRef="#ctx0" brushRef="#br0">1 159 16600,'340'-32'-64,"-209"32"64,-11-12 48,4 12 0,0-8-80</inkml:trace>
  <inkml:trace contextRef="#ctx0" brushRef="#br0" timeOffset="1">959 107 16600,'124'-12'-48,"8"0"96,-9 4-48,9 8 0,-12-11 16</inkml:trace>
  <inkml:trace contextRef="#ctx0" brushRef="#br0" timeOffset="2">1713 52 16648,'124'0'-48,"-4"0"64,4-12-64,-8 12 48</inkml:trace>
  <inkml:trace contextRef="#ctx0" brushRef="#br0" timeOffset="3">2297 40 16616,'104'0'-16,"-11"0"16,4 0-48,-4 0 64</inkml:trace>
  <inkml:trace contextRef="#ctx0" brushRef="#br0" timeOffset="4">2769 40 16536,'104'0'96,"-19"0"-176,8-8 80,0-4-48</inkml:trace>
  <inkml:trace contextRef="#ctx0" brushRef="#br0" timeOffset="5">3240 20 16552,'105'-12'16,"-13"4"16,21 8-32</inkml:trace>
</inkml:ink>
</file>

<file path=ppt/ink/ink2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2:10:09.891"/>
    </inkml:context>
    <inkml:brush xml:id="br0">
      <inkml:brushProperty name="width" value="0.05" units="cm"/>
      <inkml:brushProperty name="height" value="0.05" units="cm"/>
    </inkml:brush>
  </inkml:definitions>
  <inkml:trace contextRef="#ctx0" brushRef="#br0">1 2815 16632,'377'-12'-94,"-120"1"110,-148 6-1,129-22-1,25-3-21,-135 22 46,139-6-44,271 14 88,-294-19-7,-108 5 91,89-15 46,426 16 9,506 13 543,-841 12-597,-218-12-87,256 7 417,7-4-112,-190-5-201,117-6 47,44-4 217,195 12 1085,-359-12-593,-126 10-648,0-3 0,80-19-1,-25 3-102,-20 12-69,0 4 0,121 6 0,-69 1-20,-100-3-100,51-10-1,-52 6 21,54-2-1,329-1 119,-317-4 107,-90 12-249,1 0 0,-1-1 0,1 0 0,-1 0-1,0 0 1,0-1 0,5-2 0,27-5 70,2-3-32,-37 8 575,0 1 0,0-1 0,-1 1 0,1-1 0,-1 0 0,0 1 0,0-1 0,0 1 0,-1-5 0,1 1-1022,0-35 910,1-36-150,-3 0 0,-18-110 0,-65-219 506,22 182-817,27 117-37,22 69 0,-14-62 0,8 30 0,13 48 0,1 1 0,-7-42 0,1-185 0,12 248 0,-1-1 0,1 1 0,0 0 0,0 0 0,0 0 0,-1 0 0,1 0 0,-1-1 0,1 1 0,-1 0 0,1 0 0,-1 0 0,1 0 0,-1 0 0,0 0 0,0 1 0,-1-2 0,1 1 0,1 0 0,-1 0 0,0 0 0,0 0 0,0 0 0,1-1 0,-1 1 0,0 0 0,1 0 0,-1-1 0,1 1 0,-1 0 0,1 0 0,0-1 0,0 1 0,-1 0 0,1-3 0,1-50 0,0 32 0,-1 1 0,-1-1 0,-6-40 0,-4-25 0,9 78 0,1 1 0,0-1 0,1 0 0,1-16 0,0-2 0,-4 7 0,-4 20 0,6 0 0,1 0 0,0 0 0,0 1 0,0-1 0,-1 0 0,1 0 0,0 0 0,0 0 0,0 0 0,-1 0 0,1 0 0,0 0 0,0 0 0,-1 0 0,1 0 0,0 0 0,-1 0 0,1 0 0,0 0 0,0 0 0,-1 0 0,1 0 0,0 0 0,0 0 0,-1 0 0,1 0 0,0 0 0,0 0 0,0 0 0,-1-1 0,1 1 0,0 0 0,0 0 0,0 0 0,-1 0 0,1-1 0,-4-32 0,4 23 0,0 1 0,0 0 0,0 0 0,-1 0 0,0 0 0,0 0 0,-1 0 0,-4-12 0,-4-6 0,-7-12 0,14 34-2,0-1-1,1 1 1,-1-1-1,1 0 1,0 1-1,0-1 1,1 0-1,0 0 1,0 0-1,0 0 1,1-1-1,0 1 1,1-12-1,-1 16-261,-33-21-22498,12 14 18514</inkml:trace>
</inkml:ink>
</file>

<file path=ppt/ink/ink2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2:10:10.937"/>
    </inkml:context>
    <inkml:brush xml:id="br0">
      <inkml:brushProperty name="width" value="0.05" units="cm"/>
      <inkml:brushProperty name="height" value="0.05" units="cm"/>
    </inkml:brush>
  </inkml:definitions>
  <inkml:trace contextRef="#ctx0" brushRef="#br0">73 88 752,'-35'-6'759,"13"1"1387,6 4 2857,32 1-4609,0 0-1,0-1 1,-1-1 0,1 0-1,0-1 1,21-8 0,-7 2-221,1 1 1,0 2-1,37-3 1,25-6-206,-29 8-705,-42 5-1376,-145 2-3825,122 0 6004,0 1 1,0-1 0,0 1 0,-1-1 0,1 1 0,0 0 0,0 0 0,0 0 0,0-1-1,0 1 1,0 0 0,1 0 0,-1 0 0,0 1 0,0-1 0,1 0 0,-1 0 0,0 0-1,1 0 1,0 1 0,-1-1 0,1 0 0,0 1 0,-1-1 0,1 0 0,0 0 0,0 1-1,0-1 1,0 0 0,0 1 0,1 1 0,-5 18 815,-3 7 78,1 1 0,2-1 0,1 1 0,1 56 0,-2 15 424,-6 143 1345,10-139-6844,0-44-2569</inkml:trace>
</inkml:ink>
</file>

<file path=ppt/ink/ink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01:32.063"/>
    </inkml:context>
    <inkml:brush xml:id="br0">
      <inkml:brushProperty name="width" value="0.05" units="cm"/>
      <inkml:brushProperty name="height" value="0.05" units="cm"/>
    </inkml:brush>
  </inkml:definitions>
  <inkml:trace contextRef="#ctx0" brushRef="#br0">234 192 656,'7'-37'529,"6"10"79</inkml:trace>
  <inkml:trace contextRef="#ctx0" brushRef="#br0" timeOffset="1">254 101 2433,'0'-27'720,"0"-3"177,0 13 303,0 0 97,0 7 1760</inkml:trace>
  <inkml:trace contextRef="#ctx0" brushRef="#br0" timeOffset="2">254 0 11237,'0'0'3282,"0"17"-737,0 10 800,0 10 33,0 27-353</inkml:trace>
  <inkml:trace contextRef="#ctx0" brushRef="#br0" timeOffset="3">241 219 29437,'-7'81'2386,"-19"10"-1442,3 11-944,6-11 0,-9 3 0</inkml:trace>
  <inkml:trace contextRef="#ctx0" brushRef="#br0" timeOffset="4">112 759 32767,'-16'84'0,"-7"-20"0,6 0 0,1-10 0,-1-6 0</inkml:trace>
  <inkml:trace contextRef="#ctx0" brushRef="#br0" timeOffset="5">7 1110 32767,'0'27'0,"-7"-10"0,7 3-2001</inkml:trace>
  <inkml:trace contextRef="#ctx0" brushRef="#br0" timeOffset="6">0 1154 16632,'0'-17'-4739,"0"-20"930,17-17 879,6-10 801,10-1 657</inkml:trace>
</inkml:ink>
</file>

<file path=ppt/ink/ink2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2:10:11.269"/>
    </inkml:context>
    <inkml:brush xml:id="br0">
      <inkml:brushProperty name="width" value="0.05" units="cm"/>
      <inkml:brushProperty name="height" value="0.05" units="cm"/>
    </inkml:brush>
  </inkml:definitions>
  <inkml:trace contextRef="#ctx0" brushRef="#br0">0 2 688,'0'0'61,"1"-1"-1,-1 1 0,1 0 1,-1 0-1,0 0 0,1 0 1,-1 0-1,1 0 0,-1 0 1,1 0-1,-1 0 0,0 0 1,1 0-1,-1 0 0,1 0 1,-1 0-1,0 0 0,1 0 1,-1 1-1,1-1 0,-1 0 1,0 0-1,1 0 1,-1 1-1,0-1 0,1 0 1,-1 0-1,0 1 0,1-1 1,-1 0-1,0 1 0,0-1 1,1 1-1,18 50 1818,-9-19-1409,-9-27-417,1 0 0,-1-1 0,1 1 0,-1 0 0,-1 0 0,1 7-1,-1-11-50,0 0 0,0 0-1,0 0 1,0 0-1,1 0 1,-1 0-1,0-1 1,0 1-1,0 0 1,1 0 0,-1 0-1,0 0 1,1-1-1,-1 1 1,1 0-1,-1-1 1,1 1-1,-1 0 1,1-1-1,0 1 1,-1 0 0,1-1-1,0 1 1,-1-1-1,1 1 1,0-1-1,0 1 1,0-1-1,-1 0 1,1 0 0,0 1-1,0-1 1,1 0-1,0 0-131,-2 0 64,1 1 0,0-1 0,0 0 0,0 0 0,-1 0 0,1 0 0,0 0 0,0 0 0,0 0 0,-1 0 0,1 0 0,0 0-1,0-1 1,0 1 0,-1 0 0,1-1 0,0 1 0,-1 0 0,1-1 0,1 0 0,6-41-1942,-6 12 104</inkml:trace>
</inkml:ink>
</file>

<file path=ppt/ink/ink2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2:10:11.609"/>
    </inkml:context>
    <inkml:brush xml:id="br0">
      <inkml:brushProperty name="width" value="0.05" units="cm"/>
      <inkml:brushProperty name="height" value="0.05" units="cm"/>
    </inkml:brush>
  </inkml:definitions>
  <inkml:trace contextRef="#ctx0" brushRef="#br0">29 159 496,'-26'-10'3100,"26"10"-3065,0-1 0,-1 1 0,1 0 0,0-1 0,0 1 0,-1 0 0,1-1 0,0 1-1,0 0 1,0-1 0,0 1 0,0-1 0,0 1 0,-1-1 0,1 1 0,0 0 0,0-1 0,0 1-1,0-1 1,0 1 0,1-1 0,-1 1 0,0 0 0,0-1 0,0 1 0,0-1 0,0 1 0,1 0-1,-1-1 1,0 1 0,0-1 0,0 1 0,1 0 0,-1-1 0,18-6 352,30 6-427,-42 1 176,48 1 143,-24 1 195,1-2 1,-1-1 0,60-11-1,-81 10-412,0-1-1,0 0 1,-1-1 0,1 0-1,-1 0 1,0-1-1,0 0 1,0 0 0,13-13-1,-19 16 1,-1-1 0,0 1-1,0-1 1,0 1 0,0-1-1,0 0 1,-1 1 0,1-1 0,-1 0-1,1 1 1,-1-1 0,0 0-1,0 0 1,-1-4 0,1-2 322,-1 8-329,1 0 1,-1 1-1,1-1 0,-1 0 0,1 1 0,-1-1 1,1 1-1,-1-1 0,0 1 0,1-1 0,-1 1 1,0 0-1,0-1 0,1 1 0,-1 0 0,0 0 1,1-1-1,-1 1 0,0 0 0,0 0 0,0 0 1,1 0-1,-1 0 0,-1 0 0,-20-1 713,15 1-609,1 0-1,-1 1 1,1 0 0,-1 1 0,1 0 0,0-1-1,0 2 1,-1-1 0,2 1 0,-1 0-1,0 0 1,0 1 0,1-1 0,0 1 0,0 1-1,-9 8 1,-2 6 116,1 0 0,1 1 0,-15 26 0,26-41-227,-3 9-16,1 0 0,0 1 0,0 0 0,1 0 0,1 0 0,1 0 0,0 1 0,1-1 0,1 1 0,0-1 0,1 1 0,4 18 0,-4-32-97,0 0 0,0 1 0,0-1 0,0 0 0,0 0 0,1 0 0,-1 0 0,1 0 0,0 0 0,-1 0 0,1 0 0,0-1 0,0 1 0,0-1 0,0 1 0,1-1-1,-1 0 1,0 0 0,0 0 0,1 0 0,-1 0 0,1-1 0,-1 1 0,1-1 0,-1 1 0,1-1 0,-1 0 0,1 0 0,-1 0 0,4-1 0,2 1-485,0 0 0,0-1 0,0 0 0,0 0 0,0-1 0,-1 1 1,1-2-1,-1 1 0,8-5 0,-5 0-9,0-1 0,-1 0 0,1-1 0,-2 0-1,0-1 1,0 0 0,0 0 0,-1 0 0,-1-1 0,10-22 0,-3 9-126,6-8-12</inkml:trace>
</inkml:ink>
</file>

<file path=ppt/ink/ink2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2:10:12.136"/>
    </inkml:context>
    <inkml:brush xml:id="br0">
      <inkml:brushProperty name="width" value="0.05" units="cm"/>
      <inkml:brushProperty name="height" value="0.05" units="cm"/>
    </inkml:brush>
  </inkml:definitions>
  <inkml:trace contextRef="#ctx0" brushRef="#br0">1 32 112,'0'-1'74,"-1"0"1,1-1-1,0 1 0,1 0 0,-1-1 0,0 1 1,0 0-1,0 0 0,1-1 0,-1 1 1,1 0-1,-1 0 0,1-1 0,-1 1 1,1 0-1,0 0 0,-1 0 0,1 0 1,0 0-1,0 0 0,0 0 0,0 0 1,0 0-1,0 1 0,0-1 0,0 0 1,0 1-1,2-2 0,-2 2 598,12 24 1167,18 85 1861,-20-67-2414,20 55 0,-17-53-937,-12-33-285,1 0 0,1 0 0,0 0 0,8 15 0,-11-25-99,-1-1-1,1 1 0,-1-1 0,1 1 1,-1-1-1,1 0 0,0 1 0,-1-1 0,1 0 1,0 1-1,-1-1 0,1 0 0,0 0 1,0 0-1,-1 0 0,1 0 0,0 0 0,-1 0 1,1 0-1,0 0 0,0 0 0,-1 0 1,1 0-1,0 0 0,-1-1 0,1 1 1,0 0-1,-1 0 0,1-1 0,0 1 0,-1-1 1,1 1-1,-1 0 0,1-1 0,-1 1 1,1-1-1,-1 1 0,1-2 0,18-17-519,-6 2 294,-1-1 0,12-24 1,13-21 194,-34 58 134,1 0-1,0 0 1,-1 1 0,1 0 0,1-1 0,-1 1-1,1 1 1,-1-1 0,9-4 0,-11 7-14,0 0 0,0 1 1,0-1-1,1 1 0,-1-1 0,0 1 1,0 0-1,1 0 0,-1 0 1,0 0-1,1 0 0,-1 0 0,0 0 1,0 1-1,1-1 0,-1 1 0,0 0 1,0 0-1,0 0 0,0 0 0,0 0 1,0 0-1,0 0 0,0 1 0,0-1 1,-1 1-1,1-1 0,2 4 0,9 9 67,1-2 0,0 0 0,0 0-1,1-1 1,1-1 0,-1-1-1,2 0 1,-1-1 0,26 8-1,-21-10-110,1-1 0,-1-1 0,1-1 0,0-1 0,0-1 0,0-1 0,38-5-1,-46 3-17,-1-1-1,1 0 0,-1-1 0,0-1 0,0 0 1,0-1-1,-1 0 0,0 0 0,0-2 0,-1 1 1,0-2-1,0 1 0,-1-2 0,0 1 0,0-1 1,-1-1-1,-1 0 0,1 0 0,-2 0 0,0-1 0,0-1 1,-1 1-1,-1-1 0,0 0 0,0 0 0,-2 0 1,1-1-1,-2 1 0,2-25 0,-4 37 67,0 0 0,-1 0 0,1 0 0,0 1-1,-1-1 1,1 0 0,-1 0 0,1 1 0,-1-1-1,0 0 1,1 1 0,-1-1 0,0 1 0,1-1-1,-1 1 1,0-1 0,0 1 0,1 0 0,-1-1 0,0 1-1,0 0 1,0-1 0,1 1 0,-1 0 0,0 0-1,0 0 1,0 0 0,0 0 0,0 0 0,1 0 0,-1 0-1,0 0 1,0 0 0,0 0 0,0 1 0,0-1-1,1 0 1,-3 1 0,-35 13 1593,29-7-1407,0 1 1,0 1-1,0-1 0,1 2 1,1-1-1,-1 1 0,2 0 1,-1 0-1,1 1 0,-4 12 1,3-9-173,2 1 0,0-1 0,0 1 1,1 1-1,1-1 0,1 0 0,-1 22 1,3-30-63,0 1 1,0 0-1,1 0 1,0-1-1,0 1 1,1 0-1,0-1 0,1 1 1,-1-1-1,1 0 1,1 0-1,-1 0 1,8 10-1,-7-13-6,0 0 0,0 0 0,0-1 0,1 1 0,-1-1 0,1 0-1,0 0 1,0 0 0,0-1 0,0 0 0,0 0 0,1 0 0,-1-1-1,1 1 1,-1-1 0,1-1 0,0 1 0,-1-1 0,8 0 0,1-1-43,0-1 0,0 0-1,0-1 1,0 0 0,0-1 0,-1-1 0,0 0 0,20-11 0,22-8-239,29-23-768,-62 38 459,31-18-2158,-51 26 2388,0-1 0,0 1 1,1 0-1,-1-1 0,1 1 0,-1 0 0,1 1 1,-1-1-1,1 0 0,0 1 0,-1 0 1,1-1-1,4 1 0,10 2-4204</inkml:trace>
</inkml:ink>
</file>

<file path=ppt/ink/ink2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2:10:17.683"/>
    </inkml:context>
    <inkml:brush xml:id="br0">
      <inkml:brushProperty name="width" value="0.05" units="cm"/>
      <inkml:brushProperty name="height" value="0.05" units="cm"/>
    </inkml:brush>
  </inkml:definitions>
  <inkml:trace contextRef="#ctx0" brushRef="#br0">6 299 112,'0'0'792,"-6"51"6337,6-61-3831,6 1-4347,-3 7 1097,-1-1 1,0 0-1,0-1 1,0 1-1,0 0 1,0-1-1,-1 1 1,2-5-1,13-22 58,92-121 558,-87 112-229,-14 25-53,1 0 0,0 0 0,19-22 0,-27 36-350,0 0-1,0 1 0,0-1 1,0 0-1,0 0 0,0 0 1,0 0-1,0 0 0,1 1 1,-1-1-1,0 0 0,0 0 1,0 0-1,0 0 0,0 0 1,0 0-1,0 0 0,0 1 1,1-1-1,-1 0 0,0 0 1,0 0-1,0 0 0,0 0 1,0 0-1,0 0 0,1 0 1,-1 0-1,0 0 0,0 0 1,0 0-1,0 0 0,1 0 1,-1 0-1,0 0 0,0 0 1,0 0-1,0 0 0,0 0 1,1 0-1,-1 0 0,0 0 1,0 0-1,0 0 0,0 0 1,0 0-1,0-1 0,1 1 1,-1 0-1,0 0 0,0 0 1,-7 25 202,-2 15-38,9-32-154,-1 28 109,1 0 1,2 0-1,2 0 0,1-1 1,18 66-1,-18-83-94,0 2 0,-1-1 0,-1 0 0,1 35 0,-5 86 215,-1-56 123,2-83-367,-1 0 0,1 0 0,0-1 0,0 1 0,-1 0 0,1 0 0,0 0 0,-1 0 0,1-1 0,-1 1 0,1 0 0,-1 0 0,1-1 0,-1 1 0,0-1 0,1 1 0,-1 0 0,0-1 0,1 1 0,-1-1 0,0 1 0,0-1 0,1 0 0,-1 1 0,-1 0 0,-34 6 159,26-6-178,-1-1 1,1 0-1,0-1 0,-20-4 0,22 3-27,5 2 30,1-1 0,-1 0 1,0 0-1,1 0 0,-1 0 1,1 0-1,-1 0 0,1 0 1,0-1-1,-4-2 0,-1 1 774,14 4-603,297-1-2369,-203 0-3193,1 0-4387,-81 0 8758</inkml:trace>
</inkml:ink>
</file>

<file path=ppt/ink/ink2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2:10:18.044"/>
    </inkml:context>
    <inkml:brush xml:id="br0">
      <inkml:brushProperty name="width" value="0.05" units="cm"/>
      <inkml:brushProperty name="height" value="0.05" units="cm"/>
    </inkml:brush>
  </inkml:definitions>
  <inkml:trace contextRef="#ctx0" brushRef="#br0">16 8 288,'0'0'8679,"-15"0"-3703,42-8-18871</inkml:trace>
</inkml:ink>
</file>

<file path=ppt/ink/ink2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2:10:18.376"/>
    </inkml:context>
    <inkml:brush xml:id="br0">
      <inkml:brushProperty name="width" value="0.05" units="cm"/>
      <inkml:brushProperty name="height" value="0.05" units="cm"/>
    </inkml:brush>
  </inkml:definitions>
  <inkml:trace contextRef="#ctx0" brushRef="#br0">1 1 608,'0'0'8316,"0"25"-5894</inkml:trace>
</inkml:ink>
</file>

<file path=ppt/ink/ink2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2:10:19.048"/>
    </inkml:context>
    <inkml:brush xml:id="br0">
      <inkml:brushProperty name="width" value="0.05" units="cm"/>
      <inkml:brushProperty name="height" value="0.05" units="cm"/>
    </inkml:brush>
  </inkml:definitions>
  <inkml:trace contextRef="#ctx0" brushRef="#br0">39 76 240,'0'0'9066,"-11"0"-8423,10 0-676,1 0 1,-1 0 0,0 0 0,1 0 0,-1 0 0,0 0 0,1-1-1,-1 1 1,1 0 0,-1 0 0,0 0 0,1-1 0,-1 1 0,1 0-1,-1-1 1,1 1 0,-1 0 0,1-1 0,-1 1 0,1-1 0,-1 1 0,1-1-1,0 1 1,-1-1 0,1 1 0,0-1 0,-1 1 0,1-1 0,0 1-1,0-1 1,-1 0 0,1 1 0,0-1 0,0 0 0,0 1 0,0-1-1,0 1 1,0-1 0,0 0 0,0 0 0,0-1-238,0 0 0,0 1 0,-1-1 0,1 0 1,-1 1-1,1-1 0,-1 0 0,0 1 0,1-1 0,-1 1 0,0-1 1,0 1-1,-2-3 0,1-8-2473,2-9 649</inkml:trace>
</inkml:ink>
</file>

<file path=ppt/ink/ink2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2:10:20.541"/>
    </inkml:context>
    <inkml:brush xml:id="br0">
      <inkml:brushProperty name="width" value="0.05" units="cm"/>
      <inkml:brushProperty name="height" value="0.05" units="cm"/>
    </inkml:brush>
  </inkml:definitions>
  <inkml:trace contextRef="#ctx0" brushRef="#br0">26 218 320,'-1'-7'182,"-1"0"0,0 1 0,0-1 0,0 1 0,-6-10 0,-1 1 1606,12 26 4120,30 45-4032,-2-6-830,7 14-828,2-2 1,3-1 0,60 63 0,-29-50-2242,-72-72 1868,0-1 0,-1 1 0,1-1-1,0 0 1,0 0 0,0 1 0,0-1-1,0 0 1,0-1 0,0 1 0,0 0-1,0-1 1,0 1 0,1-1 0,-1 0-1,0 1 1,0-1 0,0 0 0,1 0 0,-1-1-1,0 1 1,0 0 0,1-1 0,-1 1-1,0-1 1,0 0 0,0 0 0,3-1-1,-2 0-15,0 0-1,0 0 0,0 0 0,0 0 0,0 0 0,-1-1 0,1 0 0,-1 1 1,1-1-1,-1 0 0,0 0 0,0 0 0,0 0 0,-1-1 0,1 1 1,-1-1-1,2-4 0,7-27-500,-6 22 517,0 0-1,-1 0 0,-1 0 0,0-1 1,0-16-1,10-329 1671,-12 238 4445,-4 146-4442,-58 133 547,-4-8-1515,-12 12-318,50-111-227,26-48-6,0 0 0,0 0 0,-1 0 0,1-1 1,-1 1-1,0-1 0,1 1 0,-1-1 0,0 0 0,0 0 0,0-1 0,-1 1 0,-6 2 0,-11 1-88,-30 3-857,50-32-362,0 10 1088,1-1-1,0 1 1,1 0-1,1 0 0,0 0 1,1 0-1,1 0 1,0 1-1,0-1 0,2 1 1,0 0-1,7-13 0,12-9 64,-12 18 154,-1 0 1,-1-1-1,-1 0 0,12-28 1,-16 28 121,-4 14 79,0-1 1,0 1-1,-1-1 1,1 1-1,-1-1 1,-1 1 0,2-11 1765,-2 20-1457,-2 9-247,-1 1 0,0-1-1,0 1 1,-2-1-1,0-1 1,0 1 0,-1-1-1,-1 1 1,-12 16 0,-14 34 523,-107 229 1277,126-245-1955,9-31-881,3-52-231,2-242 898,0 275 1720,-11 47-1107,12-45-495,-1 1 0,1 0 0,0 0 0,0-1 0,0 1-1,0-1 1,0 1 0,0-1 0,0 1 0,0-1 0,0 0 0,0 1 0,0-1 0,0 0-1,0 0 1,0 0 0,0 0 0,1 0 0,-1 0 0,0 0 0,1 0 0,40 0-1,-29-1 15,63 2 10,-8 1-59,97-11 0,-81 7 24,-87-30-2077,1 30 1869,-1 1 0,1-1-1,-1 1 1,0-1 0,0 1-1,1 0 1,-1 0 0,0 0-1,-4 0 1,-23-10-1331,15-1 974,0 0-1,1 0 1,1-1-1,0-1 1,0 0 0,-19-31-1,22 30 655,1-1-1,1 0 1,0 0 0,1-1-1,1 0 1,1 0 0,-4-22-1,7 28 543,0 1-1,0-1 1,-1 1-1,-1 0 1,0 0-1,-7-14 1,10 23-500,1 1 1,-1 0 0,0-1 0,1 1 0,-1 0 0,0-1 0,1 1 0,-1 0 0,0 0 0,0 0 0,1 0 0,-1 0 0,0 0 0,0 0 0,0 0 0,1 0 0,-1 0 0,0 0 0,1 1 0,-1-1 0,0 0 0,0 0 0,1 1 0,-1-1 0,0 0 0,1 1 0,-2 0 0,4 17 930,0 0 1,1 0 0,9 31-1,6 40 855,-11 8-1618,-2 131 5984,-6-88-8105,0-60-4210,1-1-5108,-24-79 4358,19 0 5727,-24 0-1928</inkml:trace>
</inkml:ink>
</file>

<file path=ppt/ink/ink2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2:10:24.670"/>
    </inkml:context>
    <inkml:brush xml:id="br0">
      <inkml:brushProperty name="width" value="0.05" units="cm"/>
      <inkml:brushProperty name="height" value="0.05" units="cm"/>
    </inkml:brush>
  </inkml:definitions>
  <inkml:trace contextRef="#ctx0" brushRef="#br0">47 371 736,'-43'-12'2017,"39"12"-995,4-57 6667,0 19-7190,1 34-498,0 0 1,1 0 0,-1 1-1,1-1 1,0 1 0,0-1-1,0 1 1,0 0 0,5-5-1,9-18 12,6-10 12,-19 32 6,0 0 1,-1 0-1,1 0 1,-1-1-1,1 1 1,-1-1-1,-1 1 1,1-1-1,-1 0 1,2-9-1,-3 12 364,2-20 258,0 19-637,-1 0 0,0 0 0,1 0 0,0 0 0,0 0 0,0 1 0,0-1 0,0 1 0,5-5 0,2-1 51,-8 7-27,1-33 456,-2 34-466,1-1 0,-1 1 0,1-1 0,-1 1 0,0 0-1,1-1 1,-1 1 0,1 0 0,-1 0 0,1-1 0,-1 1-1,1 0 1,-1 0 0,1 0 0,0-1 0,-1 1 0,1 0-1,-1 0 1,1 0 0,-1 0 0,1 0 0,-1 0-1,1 0 1,0 1 0,-1-1 0,1 0 0,-1 0 0,1 0-1,-1 0 1,1 1 0,-1-1 0,1 0 0,16 19 570,10 39-42,-22-47-454,8 19-12,-1 0-1,-1 1 1,-1 0 0,6 41 0,-13-58-83,0 0 1,1-1-1,6 17 0,-6-20 46,0 1 0,-1 0 0,0 0 0,-1 0 0,0 0-1,0 13 1,-2-22 289,1-1-336,-1-1 0,0 0 0,0 0 0,1 0 0,-1 0-1,0 0 1,0 1 0,0-1 0,1 0 0,-1 0-1,0 0 1,0 1 0,0-1 0,1 0 0,-1 0 0,0 1-1,0-1 1,0 0 0,0 0 0,0 1 0,0-1 0,1 0-1,-1 1 1,0-1 0,0 0 0,0 0 0,0 1 0,0-1-1,0 0 1,0 1 0,0-1 0,0 0 0,-1 0-1,1 1 1,0-1 0,0 0 0,0 1 0,0-1 0,0 0-1,0 0 1,-1 1 0,-12 12 94,-15 5-79,17-14 43,-1 1 0,1 0 0,-17 11 0,26-15-59,0-1-1,0 1 1,0 0 0,0 0 0,0-1-1,0 0 1,0 1 0,0-1-1,0 0 1,0 0 0,-1 0-1,-1 0 1,3-1 0,-1 1-1,1 0 1,0 0 0,0 0-1,0 0 1,0 0 0,-1 0-1,1 0 1,0 0 0,0 0-1,0 1 1,0-1 0,0 0-1,-1 1 1,1-1 0,0 1-1,0-1 1,0 1 0,0 0-1,0-1 1,1 1 0,-1 0-1,0 0 1,-1 1 0,-7 1 563,18-4-47,139 8-397,51-7 1330,-225 0-1031,-16-4-1638,6-9-3326,24 10 572,5 4-1062,-10-1 2174</inkml:trace>
</inkml:ink>
</file>

<file path=ppt/ink/ink2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2:10:27.604"/>
    </inkml:context>
    <inkml:brush xml:id="br0">
      <inkml:brushProperty name="width" value="0.05" units="cm"/>
      <inkml:brushProperty name="height" value="0.05" units="cm"/>
    </inkml:brush>
  </inkml:definitions>
  <inkml:trace contextRef="#ctx0" brushRef="#br0">85 163 624,'0'0'4314,"-30"0"2393,23-1-5993,-23 1 5840,30 0-6412,-1 0-1,0 0 1,1 0 0,-1 0 0,0 0 0,0 0 0,-12 12 11204,97-13-10605,136-21 1,-29 2-726,262 8 0,-239 0-16,29 4 0,-44-5 0,-47 0 0,166-10 0,123-3 0,1227 26 0,-1192-12 0,-3 0 0,291 12 0,-462 12 0,-2 0 0,454 6 0,-528-13 0,17 2 0,125-3 0,-204-6 0,66 1-3252,236 2-8145,-448-1-2090</inkml:trace>
</inkml:ink>
</file>

<file path=ppt/ink/ink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01:32.395"/>
    </inkml:context>
    <inkml:brush xml:id="br0">
      <inkml:brushProperty name="width" value="0.05" units="cm"/>
      <inkml:brushProperty name="height" value="0.05" units="cm"/>
    </inkml:brush>
  </inkml:definitions>
  <inkml:trace contextRef="#ctx0" brushRef="#br0">0 267 320,'20'-155'1601,"-20"118"-1057,0 10 128,0 10 145</inkml:trace>
  <inkml:trace contextRef="#ctx0" brushRef="#br0" timeOffset="1">20 11 4914,'0'-10'3314,"0"20"-1794,10 17 529</inkml:trace>
  <inkml:trace contextRef="#ctx0" brushRef="#br0" timeOffset="2">37 75 14038,'16'47'2434,"1"7"63,-7 20 48,6-3 144,0 14-144</inkml:trace>
  <inkml:trace contextRef="#ctx0" brushRef="#br0" timeOffset="3">136 487 29181,'13'91'2305,"3"-7"-1024,1 0-1281,-1-3 0</inkml:trace>
  <inkml:trace contextRef="#ctx0" brushRef="#br0" timeOffset="4">215 891 32767,'9'64'0,"5"-16"0,-5-5 0,-2-6 0</inkml:trace>
  <inkml:trace contextRef="#ctx0" brushRef="#br0" timeOffset="5">264 1110 32767,'16'11'0,"1"-11"-2017</inkml:trace>
  <inkml:trace contextRef="#ctx0" brushRef="#br0" timeOffset="6">310 1110 28317,'26'-64'-5731,"-3"21"2802,0-22 272,-6-9 160</inkml:trace>
  <inkml:trace contextRef="#ctx0" brushRef="#br0" timeOffset="7">425 790 12246,'23'-91'-2049,"0"7"192,0 3 48,4-4 112,6 4 177</inkml:trace>
  <inkml:trace contextRef="#ctx0" brushRef="#br0" timeOffset="8">573 294 1985,'27'-71'-1937</inkml:trace>
</inkml:ink>
</file>

<file path=ppt/ink/ink2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2:10:28.383"/>
    </inkml:context>
    <inkml:brush xml:id="br0">
      <inkml:brushProperty name="width" value="0.05" units="cm"/>
      <inkml:brushProperty name="height" value="0.05" units="cm"/>
    </inkml:brush>
  </inkml:definitions>
  <inkml:trace contextRef="#ctx0" brushRef="#br0">2 386 608,'0'0'553,"0"4"39,0 4-2041,-1-7 1934,1 0 1,0 0-1,0 0 1,-1 1-1,1-1 0,0 0 1,0 0-1,0 0 1,1 1-1,-1-1 1,0 0-1,0 0 0,1 0 1,-1 0-1,0 0 1,1 0-1,-1 1 1,1-1-1,0 0 0,-1 0 1,1 0-1,0 0 1,0-1-1,-1 1 1,3 2-1,7-2 202,1-1-545,-1-1 1,1-1-1,-1 0 1,1-1-1,-1 0 1,0 0-1,0-1 1,0 0-1,-1-1 1,0 0 0,16-11-1,5-7-218,51-50 1,-75 67 106,4-3-75,-2 1-1,1-2 1,-1 1 0,-1-1 0,1-1 0,-2 1 0,0-1 0,0 0 0,-1 0 0,0-1-1,-1 0 1,0 0 0,-1 0 0,3-20 0,-7 27 46,0 0 0,0 0 0,-1 1 0,1-1 0,-1 0 0,0 1 1,-1-1-1,1 1 0,-1 0 0,0 0 0,0 0 0,0 0 0,0 1 0,-1-1 0,1 1 0,-7-5 0,7 6 27,1 0-1,-1-1 0,1 1 0,-1 1 1,0-1-1,0 0 0,0 1 1,0-1-1,0 1 0,0 0 1,0 0-1,-1 0 0,1 1 0,0-1 1,0 1-1,-1-1 0,1 1 1,0 0-1,-1 1 0,1-1 1,0 0-1,-1 1 0,1 0 0,0 0 1,-6 2-1,3 1 14,0 1-1,1 0 1,0 0-1,0 0 1,0 1-1,0-1 1,1 1-1,0 0 1,0 0-1,1 1 1,-1-1-1,2 1 1,-5 13-1,-1 9 199,2-1 1,-4 34-1,5-24-85,3-26-115,-4 22 119,1 0 0,1 49-1,4-74-135,0 0 0,1 0 0,0 0 0,1 0 0,0 0 0,0-1 0,1 1 0,0 0 0,1-1 0,0 0 0,0 0 0,0 0 0,1 0 0,7 7 0,-9-12-32,0 0-1,0-1 0,0 0 0,0 1 0,1-1 1,-1-1-1,1 1 0,-1 0 0,1-1 0,0 0 1,-1 0-1,1 0 0,0 0 0,6 0 0,61-1-1688,-41-1-530,-23 0 1592,1 1 0,-1-1 1,0-1-1,0 1 1,0-1-1,0-1 1,0 1-1,0-1 0,0 0 1,-1-1-1,0 1 1,7-6-1,22-20-1888</inkml:trace>
</inkml:ink>
</file>

<file path=ppt/ink/ink2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2:10:28.767"/>
    </inkml:context>
    <inkml:brush xml:id="br0">
      <inkml:brushProperty name="width" value="0.05" units="cm"/>
      <inkml:brushProperty name="height" value="0.05" units="cm"/>
    </inkml:brush>
  </inkml:definitions>
  <inkml:trace contextRef="#ctx0" brushRef="#br0">489 11 1088,'-9'-3'462,"1"1"0,-1 0 0,0 0-1,1 1 1,-1 1 0,0-1 0,0 1-1,0 1 1,0-1 0,0 2 0,1-1-1,-1 1 1,0 0 0,1 1 0,-1 0-1,1 1 1,-13 7 0,-10 6 1153,2 1 1,-55 46 0,47-37-601,25-18-802,1-1 0,0 1 0,0 1-1,1 0 1,0 1 0,-10 13 0,14-16-144,0 0-36,1 1 0,0-1 1,0 1-1,1 0 1,-4 10-1,7-16-42,1-1-1,-1 0 1,1 0 0,-1 1 0,1-1-1,0 0 1,0 1 0,0-1 0,0 0 0,1 1-1,-1-1 1,1 0 0,-1 0 0,1 1-1,0-1 1,0 0 0,-1 0 0,2 0-1,-1 0 1,0 0 0,0 0 0,1 0-1,-1 0 1,1-1 0,-1 1 0,1-1 0,3 3-1,20 12-113,0-1 0,1-1 0,1-1 1,0-1-1,48 13 0,-31-11 102,55 28 0,-97-42 60,-1 1 1,1 0-1,-1 0 0,1-1 0,-1 1 0,0 0 0,1 1 0,-1-1 0,0 0 1,0 0-1,0 0 0,0 1 0,0-1 0,0 1 0,0-1 0,0 1 0,0-1 1,-1 1-1,1-1 0,-1 1 0,1 0 0,-1-1 0,0 1 0,1 0 1,-1-1-1,0 1 0,0 0 0,0-1 0,-1 1 0,1 0 0,0-1 0,0 1 1,-1 0-1,1-1 0,-1 1 0,0-1 0,-1 3 0,0 1 118,-1 0 0,0 0 0,0-1 1,-1 1-1,1-1 0,-1 0 0,0 0 0,0-1 0,0 1 0,-8 4 0,-5 2 121,0-2 1,-1 0-1,0-2 0,0 0 1,0 0-1,-1-2 0,-27 4 1,-44-1-839,0-6-3311,86-1 3530</inkml:trace>
</inkml:ink>
</file>

<file path=ppt/ink/ink2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2:10:39.791"/>
    </inkml:context>
    <inkml:brush xml:id="br0">
      <inkml:brushProperty name="width" value="0.05" units="cm"/>
      <inkml:brushProperty name="height" value="0.05" units="cm"/>
    </inkml:brush>
  </inkml:definitions>
  <inkml:trace contextRef="#ctx0" brushRef="#br0">13 250 112,'-12'7'11584,"12"-14"-11517,0-7 41,0 1 0,1 0 0,0-1 0,1 1 0,5-20 0,20-50 1805,-26 48 31,-1 13-79,0 21-1860,1 0 0,-1 1 1,1-1-1,-1 1 0,0-1 0,1 1 0,-1-1 0,1 1 1,-1-1-1,1 1 0,-1-1 0,1 1 0,-1 0 0,1-1 1,0 1-1,-1 0 0,1-1 0,0 1 0,-1 0 0,1 0 1,-1 0-1,1 0 0,0-1 0,0 1 0,-1 0 1,1 0-1,0 0 0,0 1 0,1-1 67,-2 3-16,-1 1 0,1-1 0,0 1 0,0-1 0,0 1 0,1-1-1,-1 0 1,1 1 0,0-1 0,-1 1 0,2-1 0,2 6 0,25 43 444,-2-2-9,-15-20-364,2-1 0,1-1-1,21 32 1,-7-10-89,-24-40-40,1 1 0,0-1 1,1 1-1,0-2 0,9 10 0,-14-17 16,1 1 1,-1-1-1,0 0 1,0 1 0,0 0-1,-1-1 1,1 1-1,-1 0 1,1 0-1,-1 0 1,0 0 0,0 0-1,0 0 1,0 0-1,-1 0 1,1 3-1,-1-4 20,-1 0-1,1 0 1,-1-1-1,1 1 1,-1 0-1,0-1 1,0 1-1,1 0 1,-1-1-1,0 1 1,-1-1-1,1 0 1,0 1-1,0-1 1,-1 0-1,1 0 1,0 1-1,-1-1 1,1 0-1,-1-1 1,0 1-1,1 0 1,-1 0-1,0-1 1,1 1-1,-1-1 1,0 1-1,-3-1 1,-15 3 16,0-1 0,-35-2 1,5-3-221,77 4 166,0-2 0,0-1 0,-1-1-1,52-13 1,-43 14 1170,-39 3-1089,-1 0-1,1 0 1,-1 1 0,1-1 0,-1 1-1,1 0 1,0 1 0,-4 2 0,-23 11 40,12-9-160,1-1-1,-1 0 1,0-2-1,0 0 1,-1-1 0,-21 0-1,38-3-1036,25-11-8955,-13 8 8827,38-18-2543,6 1 323</inkml:trace>
</inkml:ink>
</file>

<file path=ppt/ink/ink2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2:10:41.508"/>
    </inkml:context>
    <inkml:brush xml:id="br0">
      <inkml:brushProperty name="width" value="0.05" units="cm"/>
      <inkml:brushProperty name="height" value="0.05" units="cm"/>
    </inkml:brush>
  </inkml:definitions>
  <inkml:trace contextRef="#ctx0" brushRef="#br0">151 138 592,'-11'1'-288,"10"-1"392,0 0 0,0 1 0,0-1 0,1 0 0,-1 0 0,0 0 0,0 0 0,0 0 0,0 0 0,0 0 0,0 0 0,1 0 0,-1 0 0,0 0 0,0 0 1,0-1-1,0 1 0,1 0 0,-1-1 0,0 1 0,0 0 0,0-1 0,1 1 0,-1-1 0,0 1 0,1-1 0,-1 0 0,1 1 0,-1-1 0,0 0 0,1 1 0,-1-1 1,1 0-1,0 0 0,-1 1 0,1-1 0,0 0 0,-1 0 0,1 0 0,0 0 0,0 1 0,0-1 0,0 0 0,0 0 0,0 0 0,0 0 0,0 0 0,0 0 0,0 1 0,0-1 1,1-2-1,-1-2 56,-1 0 0,2 1 0,-1-1 0,1 0 1,-1 0-1,1 0 0,1 0 0,-1 1 0,1-1 1,0 0-1,0 1 0,0-1 0,0 1 1,1 0-1,0 0 0,0 0 0,0 0 0,0 0 1,7-5-1,-3-3 333,-5 6 1656,-1 16-909,1 21-585,2 1 1,1-1 0,1 0 0,20 58 0,-23-80-563,5 20 435,-2 0 1,-1 0 0,-1 0-1,-1 1 1,-1 32 0,-3-55-307,0 0-1,0 0 1,-1 0 0,1 0 0,-1 0 0,-1 0 0,0 0-1,0 0 1,0-1 0,-8 12 0,-52 62 3067,27-37-993,35-42-2168,0 0 0,0 0 1,1 0-1,-1 0 0,-1 0 1,1 0-1,0 0 0,0 0 1,0 0-1,0-1 0,-1 1 1,1 0-1,0-1 0,0 1 1,-1-1-1,1 1 0,0-1 1,-1 0-1,1 0 0,-1 0 1,1 1-1,0-1 0,-1-1 0,-1 1 1,-2 0 43,1 0 1290,8 0-1625,21-1 120,1-1 0,-1-1 0,0-1 0,0-1 0,34-12 0,-51 15 32,1 0 0,-1 0 1,1 1-1,17 0 0,8-1-34,22 0-6,-54 2 345,-44 0 503,-29 0-763,-3-1-34,-80 9 1,92-7-60,59-1-760,36 0-17381,-8 0 13478,2 0 733</inkml:trace>
</inkml:ink>
</file>

<file path=ppt/ink/ink2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2:04:03.829"/>
    </inkml:context>
    <inkml:brush xml:id="br0">
      <inkml:brushProperty name="width" value="0.05" units="cm"/>
      <inkml:brushProperty name="height" value="0.05" units="cm"/>
    </inkml:brush>
  </inkml:definitions>
  <inkml:trace contextRef="#ctx0" brushRef="#br0">95 183 160,'0'-8'178,"-1"-1"0,0 1-1,-1 0 1,0-1 0,0 1 0,-1 0-1,-4-9 1,3 7 99,-9-12 596,7 1 127,-17-25 4008,-1 40 207,18 3-1560,16 6-2171,-5-1-1154,-1 0 0,0 0 0,0 0 0,0 1 0,0 0 0,0 0 0,0 0 0,-1 0-1,4 5 1,15 13 1355,28 23-264,-2 3 1,-2 2 0,-2 2 0,44 66 0,21 24 158,54 72-1580,-23-26 0,-64-89 0,-25-30 0,83 87 0,-92-100 0,-38-48 0,0 1 0,1-1 0,0 0 0,1 0 0,-1-1 0,1 0 0,0 0 0,1 0 0,0 0 0,0-1 0,9 5 0,1-5-148,-18-9-263,-33-21-996,-3-3-661,-1-10-1886,-93-102-6683,122 131 10200,0-1 0,-1 2 0,0 0-1,-16-10 1,15 11 285,0-1-1,1 0 1,-16-16 0,-32-40 1622,52 53 238,12 10 2500,10 7-282,-3 0-4506,89 51 3525,-62-33-2579,1-2-1,70 27 1,-82-39-348,0-2 0,43 6 0,-29-5 2,17 0-32,24 3-28,-84-15 59,1 1 0,-1-1-1,0 0 1,0 1 0,0-1 0,0 0 0,0 1 0,-1-1 0,-1-5 0,-6-2 77,6 9-65,1-1 1,-1 1-1,1-1 0,0 0 1,0 1-1,0-1 0,0 0 1,0 0-1,0 1 1,0-1-1,0-3 0,0 2 0,0 0 0,0 0 0,0 0 0,-1 1 0,1-1-1,-1 0 1,1 1 0,-1-1 0,0 1 0,0 0 0,0-1-1,0 1 1,0 0 0,0 0 0,-1 0 0,1 1 0,-1-1 0,1 1-1,-6-3 1,1 1-43,0 1 0,-1 0 0,1 0 0,0 0 0,-1 1 0,1 0 0,-13 0 0,20 1-63,-1 0 0,0 0 0,0 0 0,0 0 0,1 0 0,-1 0 0,0 0 1,0 0-1,0-1 0,1 1 0,-1 0 0,0 0 0,0-1 0,1 1 1,-1-1-1,0 1 0,1-1 0,-1 1 0,0-1 0,0 0 0,1 0-348,-1 0-1,1-1 1,-1 1-1,1 0 0,0-1 1,-1 1-1,1 0 1,0 0-1,0-1 1,0 1-1,0 0 0,0-1 1,0 1-1,0 0 1,1-1-1,-1 1 1,0 0-1,2-2 0,12-28-7692,-4 17 6422,16-19-1862</inkml:trace>
</inkml:ink>
</file>

<file path=ppt/ink/ink2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2:02:17.536"/>
    </inkml:context>
    <inkml:brush xml:id="br0">
      <inkml:brushProperty name="width" value="0.05" units="cm"/>
      <inkml:brushProperty name="height" value="0.05" units="cm"/>
    </inkml:brush>
  </inkml:definitions>
  <inkml:trace contextRef="#ctx0" brushRef="#br0">56 84 432,'0'-3'36,"0"-1"-1,0 1 1,0 0-1,0 0 1,-1-1 0,1 1-1,-1 0 1,0 0-1,0-1 1,0 1-1,0 0 1,0 0 0,-1 0-1,0 0 1,1 1-1,-1-1 1,0 0-1,0 1 1,0-1 0,-1 1-1,1 0 1,-1 0-1,1 0 1,-1 0-1,0 0 1,-4-2 0,-2-2 501,9 6-442,0 0 1,0 0 0,0 0-1,0 0 1,0 1-1,0-1 1,0 0-1,0 0 1,-1 2 1911,1-2-1912,0 0 1,-1 1-1,1-1 1,0 0-1,0 0 1,0 0-1,0 0 1,0 0 0,0 0-1,-1 0 1,1 0-1,0 0 1,0 0-1,0 0 1,0 0-1,-1 0 1,3 24 6,-1 2 293,1 0 0,7 27-1,4 40 161,20 147 523,-7-77-293,-10-49-246,14 141 984,-8-28-186,34 285 51,-38-382-1034,18 62 52,1 4 103,-12-19-166,17 139 181,-31-224-418,6 108 132,-18-11 15,2 206 108,5-273-266,27 147-1,13 41 93,0-7 69,-18-122 63,2 15 82,2 36 215,-15-89-309,1 98 117,-8-74-165,3 116 159,11 91 413,-12-287-649,40 254 185,-16-74-233,-18-116-17,5 125 222,-17-174-246,43 384 411,-38-391-463,5 79 204,13 92-194,14 102 86,-19-144 147,3 151-66,4 32-19,-4-94-74,-18-234 32,-1-6 8,22 87 1,13 65 51,-19-83-26,-2-19 123,-5 1 0,0 189 0,-16-260-266,-1 56 407,-15 131 0,9-201-311,1-15-35,-1 45 1,-1 350-118,7-294-323,0 63-987,0-125-3030,0 0-3491,-3-75-1250,-14-6 6751</inkml:trace>
</inkml:ink>
</file>

<file path=ppt/ink/ink2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2:02:19.381"/>
    </inkml:context>
    <inkml:brush xml:id="br0">
      <inkml:brushProperty name="width" value="0.05" units="cm"/>
      <inkml:brushProperty name="height" value="0.05" units="cm"/>
    </inkml:brush>
  </inkml:definitions>
  <inkml:trace contextRef="#ctx0" brushRef="#br0">190 559 720,'-5'0'160,"0"1"0,0 0-1,1 0 1,-1 0 0,0 0-1,1 1 1,-1 0 0,1 0-1,0 0 1,-1 1 0,-3 2-1,3-1 48,-1-1-1,1 0 0,-1 0 0,0-1 1,-11 4-1,-15 7 1313,29-11-1138,1-1-1,-1 1 0,0-1 0,1 0 1,-1 0-1,0 0 0,0 0 1,0 0-1,0-1 0,0 0 0,-3 1 1,5-1-329,0 0 1,1 0-1,-1 0 1,1 0-1,-1 0 1,0 0-1,1 0 1,-1 0-1,1 0 1,-1 0-1,0 1 1,1-1-1,-1 0 1,1 0 0,-1 1-1,1-1 1,-1 0-1,1 1 1,-1-1-1,1 1 1,-1-1-1,1 0 1,-1 1-1,1-1 1,0 1-1,-1-1 1,1 1-1,0 0 1,0-1 0,-1 1-1,1-1 1,0 1-1,0 9 8547,5-11-8318,1 0-1,-1 0 0,1 0 0,0-1 1,-1 0-1,0 0 0,9-5 0,22-8 546,12-1-80,-11 3-84,65-13 1,-27 10 39,142-51 0,-77 21-399,-120 40-273,83-26 72,206-36 1,-209 49-108,-66 11 46,51-6 0,313-28 94,-280 28-120,106-24 42,3 0-29,-199 35-32,370-26 43,-4 29-47,-302-7 36,-40 1-30,7-3-53,22-1 44,183-1 59,-251 11-50,70-1 49,131 17 1,-166-9-36,2-2-1,59-1 1,302-20 203,-4 1 69,163 26-34,28-31 137,-209-3-232,380 10 651,-482 2-76,474-9 911,690 20-1187,-1206 19-454,-105-5 0,73 10 0,55 5 0,127 18 0,41 1 0,-55-31 0,205 3 0,-132-12 0,-108 9 0,-184-7 0,192 7 0,574 47 0,-445-27 0,-193-18 0,338 13 0,16 3 0,-410-25 0,170 22 0,-162-11 0,8-2 0,501 45 0,20 32 0,-559-70 0,95 15 0,-8 10 0,328 58 0,-364-74 0,-48-8 0,263 37 0,-336-53-136,-163-17-3110,1-2-1,-1 0 1,-33-19 0,7 3-1038,-50-19-3250</inkml:trace>
</inkml:ink>
</file>

<file path=ppt/ink/ink2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2:02:35.869"/>
    </inkml:context>
    <inkml:brush xml:id="br0">
      <inkml:brushProperty name="width" value="0.05" units="cm"/>
      <inkml:brushProperty name="height" value="0.05" units="cm"/>
    </inkml:brush>
  </inkml:definitions>
  <inkml:trace contextRef="#ctx0" brushRef="#br0">1200 46 352,'0'-1'44,"0"-1"0,0 0-1,-1 0 1,1 0 0,0 0 0,-1 1 0,1-1-1,-1 0 1,0 0 0,0 1 0,1-1-1,-1 0 1,0 1 0,0-1 0,-1 1 0,1-1-1,0 1 1,0-1 0,-1 1 0,1 0-1,-1 0 1,1 0 0,-1 0 0,1 0 0,-1 0-1,0 0 1,1 0 0,-1 1 0,0-1-1,0 1 1,1-1 0,-1 1 0,-3-1 0,-3 1 105,-1-1 1,1 1 0,-1 0 0,1 1 0,-1-1-1,-13 5 1,-22 9 233,0 3-1,2 1 1,0 3 0,-68 43-1,109-63-374,-141 90 939,-223 186 0,326-243-871,1 3 0,2 1 1,1 2-1,3 1 0,-41 66 0,67-97-74,0 1 1,1 0 0,0 0-1,0 1 1,2 0-1,-1 0 1,1 0 0,1 0-1,0 0 1,0 16 0,2-23-4,0-1 0,1 1 0,0-1-1,-1 0 1,1 1 0,1-1 0,-1 0 0,1 0 0,-1 0 0,1 0 0,1 0 0,-1 0 0,0 0 0,1-1 0,0 1 0,0-1 0,0 1 0,0-1 0,0 0 0,1-1-1,-1 1 1,1 0 0,0-1 0,0 0 0,0 0 0,0 0 0,0-1 0,0 1 0,7 1 0,5 0-5,1-1 0,-1 0 1,1-1-1,32-3 0,-7 1-18,146-1 23,235 6 426,-385-1-263,-1 1 0,61 15 1,-81-14 1,1 0 0,-1 1-1,0 1 1,0 0 0,-1 2 0,0 0 0,21 15 0,-31-20-49,0 1 0,-1 1-1,1-1 1,-1 1 0,0 0 0,-1 0 0,1 1-1,-1-1 1,-1 1 0,1 0 0,-1 0-1,0 0 1,-1 0 0,1 1 0,-2-1 0,1 1-1,-1-1 1,0 1 0,0 0 0,-1-1 0,0 1-1,-1 0 1,-1 11 0,-2-1 32,-1-1-1,-1 0 1,0 0-1,-1 0 1,-1-1-1,0 0 1,-1-1-1,-1 1 1,-12 13 0,-10 10 86,-2-2 0,-71 61 0,-88 50 87,91-80-419,-116 56 0,181-113-524,35-11 510,0 0 0,0 0 0,0 0 0,0 1 0,0-1 0,0 1 0,0-1 0,1 1 0,-1 0 0,0 0 0,0 0 0,1 0 0,-1 0 0,-2 2 0,2-1-1330,5-19-4144,7 0 4826,-3 7 71,12-21-655</inkml:trace>
</inkml:ink>
</file>

<file path=ppt/ink/ink2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2:02:36.400"/>
    </inkml:context>
    <inkml:brush xml:id="br0">
      <inkml:brushProperty name="width" value="0.05" units="cm"/>
      <inkml:brushProperty name="height" value="0.05" units="cm"/>
    </inkml:brush>
  </inkml:definitions>
  <inkml:trace contextRef="#ctx0" brushRef="#br0">53 93 656,'-24'-11'848,"24"10"-815,-1 1-1,0 0 1,1 0-1,-1 0 0,1 0 1,-1 0-1,1 0 1,-1 0-1,1 0 0,-1 0 1,1 0-1,-1 1 1,0-1-1,1 0 0,-1 0 1,1 0-1,-1 1 1,1-1-1,0 0 0,-1 1 1,1-1-1,-1 0 1,1 1-1,-1-1 1,1 1-1,-2 4 107,0-1 0,0 1 1,1 0-1,0 0 0,0-1 1,0 1-1,1 0 0,0 6 0,-1-4-68,-4 99 1845,6 0-1,20 165 1,0-101-429,8 0 1,91 300 0,-53-276-1085,8-2 0,114 208 0,-80-208-580,-57-106-228,-47-77 239,1-1-1,1 1 1,-1-2 0,1 1 0,1-1 0,15 12 0,-23-19 151,0 0 0,0 0 1,0 0-1,-1-1 0,1 1 0,0 0 1,0 0-1,0 0 0,0 0 0,0 0 1,0 0-1,0 0 0,0-1 0,0 1 1,0 0-1,0 0 0,0 0 0,0 0 1,0 0-1,0 0 0,0 0 0,0-1 1,0 1-1,1 0 0,-1 0 1,0 0-1,0 0 0,0 0 0,0 0 1,0 0-1,0 0 0,0-1 0,0 1 1,0 0-1,0 0 0,0 0 0,1 0 1,-1 0-1,0 0 0,0 0 0,0 0 1,0 0-1,0 0 0,0 0 0,0 0 1,1 0-1,-1 0 0,0 0 0,0 0 1,0 0-1,0 0 0,0 0 1,0 0-1,0 0 0,1 0 0,-1 0 1,0 0-1,0 0 0,-2-24-602,-1 1 1,-1 0-1,-2 0 1,0 0-1,-13-33 1,-9-27-359,-83-337-2633,-66-497-1,159 711 3775,12-255-1,7 279 654,-1 172-729,0 1 0,1-1 0,-1 1-1,2 0 1,0-1 0,0 1 0,0 0 0,7-15-1,-8 23-49,-1 0 0,1-1 0,-1 1 0,1 0 0,-1 0 0,1 0 0,0 0-1,0 0 1,-1 0 0,1 0 0,0 0 0,0 0 0,0 0 0,0 0-1,0 0 1,0 1 0,1-1 0,-1 0 0,0 1 0,0-1 0,0 1-1,1-1 1,-1 1 0,0 0 0,1 0 0,-1-1 0,0 1 0,1 0-1,-1 0 1,0 0 0,1 0 0,-1 0 0,0 1 0,0-1 0,1 0-1,-1 1 1,0-1 0,0 1 0,1-1 0,-1 1 0,0-1 0,0 1-1,0 0 1,0 0 0,0 0 0,0-1 0,0 1 0,0 0 0,1 2-1,7 6 392,0 0-1,0 1 0,14 22 0,-20-28-296,17 29 876,0 1 0,-2 1 1,23 65-1,27 123 2140,-58-187-2695,102 401 3801,12 45-1701,-66-275-2022,74 242-1168,-68-290-3963,-27-72-1675,-28-59 2898,-8 2 350</inkml:trace>
</inkml:ink>
</file>

<file path=ppt/ink/ink2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2:02:43.430"/>
    </inkml:context>
    <inkml:brush xml:id="br0">
      <inkml:brushProperty name="width" value="0.05" units="cm"/>
      <inkml:brushProperty name="height" value="0.05" units="cm"/>
    </inkml:brush>
  </inkml:definitions>
  <inkml:trace contextRef="#ctx0" brushRef="#br0">89 5694 160,'-2'12'1294,"-34"-12"-475,35 5 1097,2-12-1412,-1-5-599,0 11 92,1 0 1,-1 0 0,0 0 0,1 0 0,-1 1 0,0-1 0,0 0 0,0 0 0,0 0 0,0 0 0,0 0 0,0 0 0,0 0 0,0 1 0,0-1 0,0 0 0,-1 0 0,1 0 0,0 0 0,-1 0 0,1 1 0,-1-1 0,1 0 0,-1 0 0,1 1 0,-1-1 0,1 0 0,-1 1 0,0-1 0,1 0 0,-1 1 0,0-1 0,0 1-1,1-1 1,-1 1 0,0 0 0,0-1 0,0 1 0,1 0 0,-1-1 0,0 1 0,0 0 0,0 0 0,0 0 0,0 0 0,0 0 0,0 0 0,-1 0 0,0 0 4,-4-2 17,5-18-43,1 18 371,-9 3-391,1-2 1529,5-19-693,3 19-794,0 0 0,0 0 0,0 0 0,1-1-1,-1 1 1,0 0 0,0 0 0,1 0 0,-1 0-1,1-1 1,-1 1 0,1 0 0,-1 0 0,1 0 0,0 0-1,0 0 1,-1 0 0,1 0 0,0 0 0,0 1 0,0-1-1,0 0 1,1 0 0,13-17 9,14-13 44,-25 28-53,0-1 1,0 1 0,0-1 0,0 1 0,-1-1 0,0-1 0,0 1 0,0 0 0,3-6 0,-4 6 1,0 0-1,0 0 1,1 1 0,-1-1 0,1 1 0,0 0-1,0 0 1,0 0 0,0 0 0,1 0 0,5-3-1,27-27-25,0 6 49,-4 2-38,-30 24 12,1-1 1,-1 1-1,0-1 1,0 1-1,1 0 1,-1-1 0,1 1-1,-1 1 1,1-1-1,-1 0 1,1 1-1,4-1 1,-4 0 2,-1 1 0,1-1-1,0 1 1,0-1 0,0 0 0,0 0-1,-1 0 1,1-1 0,0 1 0,-1-1-1,1 1 1,3-4 0,-1 1 5,0 0-1,0 0 1,0 0-1,1 1 1,-1 0 0,12-4-1,-10 4-4,0 0 0,-1 0 0,1-1 0,-1 0 0,7-5 0,-10 7 2,0 0 0,0 1 0,1-1 0,-1 1 0,0-1 0,1 1 0,-1 0 0,0 1-1,1-1 1,4 0 0,-5 1-2,0 0 0,0-1 0,0 1 0,0-1-1,0 0 1,0 0 0,0 0 0,0 0 0,0 0 0,-1 0-1,1-1 1,0 0 0,-1 1 0,4-4 0,-5 4 0,1-1 0,0 1 0,-1 0 0,1-1 0,0 1 0,0 0 0,0 0 0,0 0 0,0 1 0,0-1 0,0 0 0,1 1 0,2-1 0,21-8-6,57-43-26,-54 38 48,8-6-26,-26 12 18,-1 2 0,2-1 1,14-5-1,-16 8-5,-1 0-1,0-1 1,-1 0-1,1 0 1,-1 0-1,0-1 0,12-12 1,15-4-29,-21 15 9,33-12 29,-40 17-19,0-1 1,1 1 0,-1-1 0,0 0 0,-1-1-1,11-6 1,6-4 8,-18 11-2,0 0 1,0 0-1,-1 0 1,1-1-1,-1 1 1,6-8 0,-8 10 0,1-1 0,-1 1 0,0-1 0,0 1 0,1-1 0,-1 1 0,1 0 0,-1 0 0,1 0 0,-1 1 0,1-1 0,-1 1 0,1-1 0,5 1 0,21-6 2,-25 4-10,0 0 4,-1 1-1,1 0 1,0 0-1,0 0 1,0 0-1,-1 0 1,9 1 0,-11 0 4,0 0 0,-1 0 0,1 0 1,0-1-1,0 1 0,0 0 0,-1 0 1,1 0-1,0-1 0,0 1 0,-1 0 1,1-1-1,0 1 0,-1-1 0,1 1 1,0-1-1,-1 1 0,1-1 0,-1 1 1,1-1-1,-1 1 0,1-2 0,0 1 0,0 0-1,-1 0 0,1 1 0,0-1 1,-1 0-1,1 0 0,0 1 0,0-1 1,0 1-1,-1-1 0,1 1 0,0-1 0,0 1 1,0-1-1,0 1 0,0 0 0,0-1 1,0 1-1,0 0 0,0 0 0,0 0 1,0 0-1,1 0 0,5-1 0,1-1 0,-1 1 0,0-2 0,0 1-1,-1-1 1,1 0 0,0 0 0,-1 0 0,0-1-1,10-8 1,-9 7 4,1 0 0,0 0 0,0 0 0,0 1 0,0 1 0,1-1 0,11-2 0,-10 4-15,0-1 1,-1 0 0,1 0 0,16-9 0,-20 9 14,1 0 0,0 0 0,0 0 1,0 1-1,1-1 0,-1 2 0,1-1 0,12 0 0,-18 2 1,0 1-6,0-1 0,1 0 1,-1 0-1,0 0 0,0 0 1,1 0-1,-1 0 0,0 0 1,0-1-1,1 1 0,-1-1 0,0 0 1,0 0-1,0 0 0,0 0 1,0 0-1,0 0 0,0 0 1,0-1-1,0 1 0,-1 0 1,1-1-1,0 0 0,-1 1 1,3-5-1,1 1 2,0 0 1,0 0-1,0 1 0,1 0 1,-1 0-1,1 0 0,0 1 1,0-1-1,1 1 0,-1 1 1,0-1-1,1 1 0,13-2 1,-15 3-4,0 1-1,-1-1 1,1 0 0,0-1 0,0 1 0,-1-1 0,1 0 0,7-4 0,-8 3 4,0 1 1,0 0-1,0 0 0,1 1 1,-1-1-1,1 1 1,-1 0-1,8-1 0,-10 2-2,0 0 0,1-1 0,-1 1 1,0-1-1,1 0 0,-1 0 0,0 0 0,0 0 0,0 0 0,0 0 0,0 0 0,3-2 0,-4 1-2,1 1 0,-1 0 0,1 0 0,0 0 0,0 0 0,0 0 0,-1 0 0,1 1-1,0-1 1,0 0 0,4 1 0,38-12 8,-40 11-5,1 1 1,-1-1 0,0 0-1,1 0 1,-1 0 0,0-1-1,5-1 1,28-7 17,5 0-7,-38 8-14,2 0 1,-1 1 0,0-1-1,0 1 1,0 0 0,8 0-1,-1 0-1,0-1-1,0 0 1,0-1-1,0 0 1,-1-1-1,16-7 1,16-5 22,24 1-43,-26-3 45,-34 14-20,0 1 0,-1 0 0,1 0-1,1 0 1,-1 1 0,0 0 0,0 1 0,1 0-1,9-1 1,-7 1-1,-1 0 0,0 0 0,0-1 0,0 0 1,0-1-1,0 0 0,16-8 0,21-6-6,-9 11-14,-32 5 22,1 1 0,-1-1 1,1 0-1,-1 0 0,1-1 0,-1 1 0,0-1 1,6-3-1,-8 4-2,0 0-1,0 0 1,-1 0 0,1 0 0,0 1-1,0 0 1,0-1 0,0 1 0,0 0-1,0 0 1,0 1 0,0-1 0,4 2-1,-3-1 1,-1-1-1,0 1 0,1-1 1,-1 0-1,0 0 1,1 0-1,-1 0 0,0-1 1,1 1-1,4-2 0,-1-1 0,-1-1 1,0 2 0,1-1 1,-1 1-1,1 0 0,0 0 0,-1 1 0,1 0 0,0 0 0,10 0 0,0 0-1,-1-1-1,0 0 1,0-1-1,0-1 1,-1 0-1,22-10 1,-32 13 2,0-1 1,0 1-1,0 1 1,0-1 0,1 0-1,-1 1 1,0 0 0,0 1-1,7 0 1,-7 0-2,0 0-1,0-1 1,1 0 0,-1 0 0,0 0-1,0-1 1,0 1 0,0-1-1,0-1 1,9-2 0,67-21 8,-36 6 20,-37 15-35,0 0-1,0 0 1,1 1 0,0 0-1,17-3 1,-17 4 4,0 0 1,0-1-1,-1 0 1,1 0-1,14-9 0,-15 8 3,0 0 0,0 1 0,0-1 0,0 2 0,1-1 0,10-1 0,21-3 9,-1-2 1,38-14-1,37-8-18,-25-1 1,-46 4 16,11 14 4,-37 10-19,1 0 1,-1-1 0,28-13-1,-2 7 7,1 0 3,3-6 29,21-8-32,0-5-28,-43 20 49,47-25-1,-66 32-21,0 0 0,0 0 1,0 1-1,0 0 0,1 0 0,-1 0 0,1 1 0,12-1 0,-11-1-10,0 0 0,1 0 0,-1-1 0,-1 0 0,1 0 0,8-7 0,-9 6 15,-1 1 1,1 0-1,0 0 0,0 0 1,0 1-1,0 0 0,1 1 1,-1 0-1,1 0 1,11-2-1,23-11 2,-36 12-7,1 0 0,-1 1 0,1-1 0,-1 1 0,9-1 0,-5 1 4,0-1 1,0 0-1,0 0 0,-1-1 0,11-6 1,-12 6-3,-1 0 0,1 1 0,-1 0 0,1 0 0,0 1 0,0 0 0,1 0 0,11 0 0,-18 1-3,1 0 0,-1 1 0,0-1 0,0 0-1,1 0 1,-1 0 0,0-1 0,0 1 0,0-1 0,0 1-1,0-1 1,0 1 0,-1-1 0,1 0 0,2-3 0,15-13 4,9 1 4,0 1-1,1 2 0,48-18 1,-58 21 11,-17 10-17,-1 0 0,1 0 1,-1 0-1,1 0 0,0 0 1,-1 0-1,1 0 0,0 1 0,0-1 1,-1 0-1,1 1 0,0 0 1,2-1-1,2 1-2,-1-1 1,0 0-1,0 0 0,0-1 0,0 0 1,0 1-1,0-2 0,-1 1 1,9-5-1,-9 4-1,0 1 0,1-1 0,-1 1 1,1 0-1,0 0 0,0 1 0,-1 0 0,1-1 0,8 1 1,28-11 28,-34 9-25,-1 1 1,1-1-1,-1 0 0,0 0 0,0 0 0,10-8 0,12-7-11,48-21 10,-48 37 3,-27 3-2,1-1 0,-1 1 0,1-1-1,0 0 1,-1 0 0,1 0 0,0 0 0,0 0-1,-1 0 1,1-1 0,0 1 0,-1 0-1,1-1 1,-1 0 0,4 0 0,-2-4-1,1 1 0,1 0 1,-1 0-1,1 1 1,-1-1-1,1 1 1,0 0-1,0 0 0,10-3 1,63-24-20,-57 23 28,35-12-1,85-34 8,-11 9-64,-121 41 49,0 0 0,0 1 0,0 0 0,0 1 0,0 0 0,1 0 0,9 2 0,-18-1 10,20-10-72,3 0 75,169-66 41,-133 60-72,-27 7 1,0 0 0,54-25 1,-77 29 19,-1 1 0,1-1 0,0 2 0,0 0 0,0 0 0,1 0 0,-1 2 0,1-1 0,12 1 0,-19 0-2,0 0-1,1 1 1,-1-1 0,-1-1 0,1 1-1,0-1 1,0 1 0,0-1 0,-1 0-1,1-1 1,-1 1 0,0 0 0,1-1-1,-1 0 1,0 0 0,3-4 0,33-24 24,67-20-50,-13 3 11,-43 20-6,67-25 0,93-41 27,-190 84-5,0 1 0,-1-2 0,0-1 0,34-27 0,-32 23 4,1 0-1,38-20 1,44-22 4,57-36-27,-149 86 17,0 0 1,0-1 0,-1 0 0,19-20 0,27-22 5,-7 14-6,36-29-11,180-105 0,-180 107 85,-19 8-115,-52 45 28,-2 0 0,20-21 0,-20 18 12,1 1 1,1 0-1,15-10 0,155-82-16,-116 68 16,106-41 0,-80 39 16,-43 20-21,-40 16 15,0-1-1,0 0 0,-1 0 0,0-2 1,0 1-1,0-2 0,18-13 0,-14 8-6,1 0 0,0 2 0,26-14 1,-10 6-33,27-14 32,82-31-1,10-5-52,-5 0 49,-81 40 21,-2-3 1,68-44 0,-107 59-42,-16 11 27,0 0 0,0 0 0,-1-1 0,0 0 0,0-1 1,8-9-1,-4 4-14,1 2 0,0-1 0,1 2 0,22-14 1,-5 3 19,-21 14-8,-1-1 0,0-1 1,0 1-1,9-14 0,-11 13-8,1 1 0,-1-1 0,1 2 0,1-1 0,8-6 0,122-92-3,-112 84 38,-20 16-29,1 1-1,0 0 0,0 1 0,0-1 1,11-2-1,-4 0-19,-12 6 17,-1-1 0,0 0 0,0 1 0,0-1 1,1 0-1,-1 0 0,0 0 0,0 0 0,0 0 1,0 0-1,-1 0 0,1 0 0,0-1 0,0 1 1,0-2-1,0 1 1,0 1 0,-1 0 1,1-1-1,0 1 0,0 0 1,0 0-1,-1 0 0,1 0 1,1 0-1,-1 0 0,0 0 1,0 0-1,0 0 0,3-1 1,-2 1 2,-1 0 0,1 0 1,0-1-1,0 1 1,-1 0-1,1-1 0,-1 0 1,0 1-1,1-1 1,-1 0-1,2-3 0,15-16-27,31-20-30,-10 14 68,-38 26-15,0 1 0,0-1 0,0 0 0,0 1 1,0-1-1,0 0 0,0 0 0,0 0 0,-1 0 0,1 0 1,0 0-1,-1 0 0,1 0 0,0 0 0,-1 0 1,1 0-1,-1-1 0,0 1 0,1 0 0,-1-2 0,2-5-5,15-20 5,-16 27 0,-1 0 0,0-1-1,1 1 1,0 0 0,-1 0 0,1 0-1,-1-1 1,1 1 0,0 0-1,0 0 1,0 0 0,0 0 0,0 0-1,0 0 1,0 1 0,0-1-1,0 0 1,0 0 0,0 1 0,0-1-1,1 1 1,-1-1 0,0 1 0,0-1-1,1 1 1,-1 0 0,0-1-1,1 1 1,-1 0 0,2 0 0,10-19-36,-11 15 34,-1 1 0,1 0-1,0-1 1,0 1 0,0 0-1,0 0 1,1 0 0,-1 0 0,4-2-1,12-15-10,-17 18 11,1-1 0,-1 1 0,1 0 0,0-1 0,0 1 0,0 0 0,1 0 0,-1 0 0,0 1 0,1-1 0,3-2 0,-2 1-6,-1 1 0,1-1 1,-1 0-1,0 0 1,0-1-1,-1 1 1,4-5-1,12-13-69,22-20-270,-29 30 232,0-1-1,0 2 1,19-14-1,-11 10 15,-17 11 91,1 1 0,0 0 0,0 0 0,0 0 1,0 0-1,1 0 0,-1 0 0,7-1 0,-8 2 5,0 1-1,-1-1 1,1 0 0,-1 0-1,1 0 1,-1 0-1,1 0 1,-1 0 0,0-1-1,1 1 1,-1 0 0,2-3-1,17-12-59,10-4-208,-26 17 163,0 0-1,0 0 1,0 0-1,0 1 0,1-1 1,-1 1-1,8-2 1,19-14-164,-16 7 200,-5 5 265,-8 4-342,0 0 1,1 1-1,0-1 0,-1 1 0,1 0 1,0-1-1,0 1 0,0 0 1,0 1-1,0-1 0,0 0 0,0 1 1,3-1-1,-5 1 75</inkml:trace>
</inkml:ink>
</file>

<file path=ppt/ink/ink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01:32.724"/>
    </inkml:context>
    <inkml:brush xml:id="br0">
      <inkml:brushProperty name="width" value="0.05" units="cm"/>
      <inkml:brushProperty name="height" value="0.05" units="cm"/>
    </inkml:brush>
  </inkml:definitions>
  <inkml:trace contextRef="#ctx0" brushRef="#br0">527 75 144,'17'-21'320,"-17"11"80,0-7 81</inkml:trace>
  <inkml:trace contextRef="#ctx0" brushRef="#br0" timeOffset="1">554 11 1825,'0'-11'2177</inkml:trace>
  <inkml:trace contextRef="#ctx0" brushRef="#br0" timeOffset="2">554 0 5250,'0'17'3730,"-17"20"-1681</inkml:trace>
  <inkml:trace contextRef="#ctx0" brushRef="#br0" timeOffset="3">511 108 13030,'-56'139'3858,"16"-55"-1857</inkml:trace>
  <inkml:trace contextRef="#ctx0" brushRef="#br0" timeOffset="4">376 422 20649,'-145'293'5475,"95"-195"-3826,11-7-193</inkml:trace>
  <inkml:trace contextRef="#ctx0" brushRef="#br0" timeOffset="5">96 989 30110,'-33'64'416,"0"10"-192,20-20-144,-4-7-432</inkml:trace>
  <inkml:trace contextRef="#ctx0" brushRef="#br0" timeOffset="6">0 1265 29453,'0'27'-1872,"0"-10"-706,0 3-799</inkml:trace>
  <inkml:trace contextRef="#ctx0" brushRef="#br0" timeOffset="7">0 1329 13622,'0'0'-4098,"0"-10"-2144</inkml:trace>
</inkml:ink>
</file>

<file path=ppt/ink/ink2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2:02:46.020"/>
    </inkml:context>
    <inkml:brush xml:id="br0">
      <inkml:brushProperty name="width" value="0.05" units="cm"/>
      <inkml:brushProperty name="height" value="0.05" units="cm"/>
    </inkml:brush>
  </inkml:definitions>
  <inkml:trace contextRef="#ctx0" brushRef="#br0">2 854 208,'-1'-26'656,"1"-22"20,0 46-661,0 1 0,0-1 0,1 0 0,-1 1 0,1-1 0,-1 1 0,1-1 0,-1 1 0,1-1 0,0 1 0,0-1 0,0 1 0,0 0 1,0 0-1,0-1 0,0 1 0,0 0 0,0 0 0,0 0 0,1 0 0,-1 0 0,3-1 0,-3 1-7,0 1 0,1-1 0,-1 0 1,0 0-1,1 0 0,-1 0 0,0 0 0,0 0 0,0 0 0,0 0 0,0 0 0,0-1 0,0 1 0,0 0 1,-1-1-1,2-2 0,7-10 44,19-8 239,-24 19-265,0 1 1,0-1 0,0 0-1,0 0 1,0-1 0,-1 1-1,0-1 1,1 0 0,-1 0-1,-1 0 1,1 0 0,-1 0-1,3-5 1,-3 5 2,1 0 0,0 1 1,0-1-1,1 1 0,-1 0 0,1 0 1,-1 0-1,9-4 0,14-13 151,16-33 148,-37 46-285,1 0 1,0 1-1,0 0 1,1 1-1,0-1 1,0 1-1,0 0 1,1 1-1,13-7 1,22-14 305,16-9-179,1 2 0,1 3 1,92-31-1,-28 12-154,-116 45-2,0 0 1,0 1 0,0 0 0,16-1 0,18-4 49,155-28 70,-176 31-90,1 0 0,38 0 0,-35 3 71,48-8 1,482-96 1148,-322 63-1224,-218 40-34,-1 1-1,1 0 1,24 3-1,-24-1 15,0-1 1,28-3-1,31-4 59,1 3-1,0 3 1,110 13 0,-132-5-52,99 27 0,-96-20-23,-22-4-5,-1 1-1,-1 2 1,0 1-1,58 34 0,-67-37-5,-21-10 4,0 0 0,0 0 0,0 0 0,-1 1 1,1-1-1,0 1 0,-1 0 0,1-1 0,-1 1 0,1 0 0,1 3 0,5 5 12,-5-4-2,0 0-1,1 0 1,0-1 0,0 0-1,0 0 1,1 0 0,-1-1-1,13 8 1,-13-9-5,0 0 0,0 1 0,0-1 1,-1 1-1,0 1 0,0-1 0,0 0 0,0 1 0,4 7 1,10 10 10,-10-14-10,0 0-1,1-1 1,0 0 0,0-1 0,0 0 0,1-1 0,0 1 0,0-2-1,1 0 1,-1 0 0,12 2 0,44 19 16,-26-10 63,0-1 0,2-3 0,47 8 0,35 9 89,-15 3-75,168 43 45,-237-62-120,1 1 0,-2 2 0,45 23 0,3 1 74,-66-29-69,0 2-1,0 0 1,-1 1-1,-1 1 1,0 1-1,29 30 1,-26-25 11,-10-9 23,-1 0 0,1 1 0,12 18 0,-4-2 23,1 1 0,2-2 0,0-1-1,2-1 1,31 24 0,-49-43-83,0 1 1,0-1 0,-1 1-1,9 13 1,18 18 60,11-4 126,1-1 0,1-3 0,85 42 0,-31-17-63,41 16-34,-92-48 4,0 2 1,58 40 0,61 51 198,106 83 179,-46 2-260,-190-162-130,-1 1 0,-2 2-1,45 73 1,-38-26 108,-30-59-148,-9-18-1,0 0-1,0 0 0,-1 0 1,-1 1-1,0-1 1,0 1-1,-1-1 0,-2 13 1,0-12-19,2-1 0,0 1 0,0 0 0,1-1 0,1 1 0,5 23 0,-3-25-8,-2 0 0,1 1 0,-1-1 0,-1 0 1,0 1-1,-2 19 0,1-17-9,0 1 0,1-1 1,1 0-1,3 17 0,23 87-23,-25-104 27,1 0 1,1-1 0,0 1 0,1-1 0,8 14 0,-6-12 2,-1 1-1,0-1 1,-1 1-1,5 21 1,7 29-6,3 1 0,45 99 1,-46-120-4,11 29 44,2-2-1,4-1 1,84 123-1,-39-77-29,16 19 3,32 8-57,-14-8 80,-56-69-35,-2 4 0,49 79 0,-92-131-3,0 0 0,1-1 0,22 21-1,-19-22 1,-1 2-1,20 28 0,91 124-65,-66-90 74,-30-45-16,-25-23 2,1-2-1,1 1 1,0-1-1,18 17 1,5 6 32,-25-24-37,0 1 0,0-1-1,-1 1 1,-1 1 0,8 21 0,18 33-13,71 125-13,-28-49 101,-54-103-72,-2 0-1,20 62 1,-2-6 3,-11-37-199,3-2 1,65 97 0,-66-102-148,-21-38 299,0-1 0,0 0 0,17 21 0,47 66-196,-60-82 72,-10-16 75,0 0 0,0 0 1,1 0-1,-1 0 0,0 0 1,1 0-1,-1 0 0,1 0 1,0-1-1,0 1 0,0 0 1,0-1-1,0 0 0,0 1 1,0-1-1,4 2 0,4 0-507,-3-1-371,1 0 1,-1 0-1,1 0 0,0-1 0,10 0 1</inkml:trace>
</inkml:ink>
</file>

<file path=ppt/ink/ink2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2:02:48.920"/>
    </inkml:context>
    <inkml:brush xml:id="br0">
      <inkml:brushProperty name="width" value="0.05" units="cm"/>
      <inkml:brushProperty name="height" value="0.05" units="cm"/>
    </inkml:brush>
  </inkml:definitions>
  <inkml:trace contextRef="#ctx0" brushRef="#br0">172 483 224,'-1'0'40,"1"-1"0,0 0 0,0 0 0,-1 1-1,1-1 1,-1 0 0,1 1 0,-1-1 0,1 0 0,-1 1 0,1-1 0,-1 1 0,0-1-1,1 1 1,-1-1 0,0 1 0,1-1 0,-2 0 0,1 2-33,1-1 1,-1 0 0,1 0-1,-1 0 1,1 0-1,-1 0 1,1 0 0,-1 0-1,0 0 1,1 0-1,-1 0 1,1 0-1,-1 0 1,1-1 0,-1 1-1,1 0 1,-1 0-1,1 0 1,-1-1 0,1 1-1,0 0 1,-1-1-1,1 1 1,-1 0 0,1-1-1,0 1 1,-1-1-1,1 1 1,0 0 0,-1-1-1,1 1 1,0-1-1,0 1 1,-1-1 0,1 1-1,0-1 1,0 1-1,0-1 1,0-1 125,-20-5 1164,20-21 228,4-51-261,-3 73-1248,0 0 1,1 0-1,0 0 0,0 0 1,1 0-1,0 0 1,0 1-1,0 0 0,0-1 1,7-6-1,30-62 998,-40 74-991,1 0 0,-1 0 0,1-1 1,-1 1-1,0 0 0,1 0 0,-1-1 0,1 1 0,-1 0 0,0 0 0,1-1 1,-1 1-1,0 0 0,0-1 0,1 1 0,-1-1 0,0 1 0,0 0 0,0-1 1,1 1-1,-1-1 0,0 1 0,0-1 0,0 1 0,0-1 0,0 1 0,0 0 1,0-1-1,0 1 0,0-1 0,0 1 0,0-1 0,0 1 0,0-1 1,0 1-1,0-1 0,-1 1 0,1 0 0,0-1 0,0 1 0,-1-1 0,1 1 1,0 0-1,0-1 0,-1 1 0,1 0 0,0-1 0,-1 1 0,1 0 0,0 0 1,-1-1-1,1 1 0,-1 0 0,0-1 0,-26 1 1409,19 0-1828,5 0 567,6-44-182,1 37 9,1-1 0,-1 1 0,1 0-1,0 0 1,1 1 0,0-1 0,0 1 0,0 1 0,1-1 0,11-6 0,3-1 125,0 0 0,33-12 1,-46 23-69,0 0 1,1 0 0,-1 1 0,0 0 0,1 0-1,12 1 1,-14 0-17,-7 0-15,1 1 1,0-1-1,0 0 0,0 0 0,-1 1 1,1-1-1,0 0 0,-1 1 0,1-1 0,0 1 1,-1-1-1,1 1 0,0-1 0,-1 1 1,1 0-1,-1-1 0,1 1 0,-1-1 0,1 1 1,-1 0-1,0 0 0,1-1 0,-1 1 1,0 0-1,0 0 0,1-1 0,-1 1 0,0 0 1,0 0-1,0 0 0,0-1 0,0 1 1,0 0-1,0 1 0,-3 30 633,0-23-503,1 0 0,-2 0 0,1-1 0,-1 1 0,-1-1 0,1 0 0,-1 0 0,-1 0 0,-12 13 0,-4 2 422,-43 32-1,28-25-230,30-25-305,0 1 0,-1-2 0,0 1 0,0-1 0,0 0-1,0-1 1,-1 0 0,1 0 0,-1-1 0,-10 2 0,-10 0 78,-57-1 0,84-3-123,1 0 1,0 0-1,-1 0 0,1 0 0,0 0 1,-1-1-1,1 1 0,0 0 1,0-1-1,-1 1 0,1-1 1,0 0-1,0 1 0,0-1 1,0 0-1,0 0 0,0 1 1,0-1-1,0 0 0,0 0 0,0 0 1,0 0-1,1 0 0,-1 0 1,0-1-1,1 1 0,-1 0 1,1 0-1,-1 0 0,1-1 1,-1 1-1,1 0 0,0-1 1,0 1-1,0 0 0,0 0 0,0-1 1,0 1-1,0 0 0,0-1 1,0 1-1,1 0 0,-1-1 1,0 1-1,1 0 0,0-2 1,1-6-34,1 1 1,0 0-1,0 0 1,1 0-1,0 0 1,6-7-1,2 0 37,0 0 0,1 1 0,1 1 0,1 0 0,0 1 0,0 0 0,1 1 0,1 1-1,23-11 1,-35 19 38,0 1 0,-1-1-1,1 1 1,0 0 0,0 0-1,0 1 1,1 0-1,-1 0 1,0 0 0,0 0-1,0 1 1,0 0 0,0 0-1,0 0 1,0 0 0,-1 1-1,1 0 1,0 0-1,-1 0 1,1 1 0,-1 0-1,0-1 1,0 1 0,0 1-1,0-1 1,-1 1 0,1-1-1,-1 1 1,0 0-1,0 0 1,0 1 0,0-1-1,-1 0 1,0 1 0,0 0-1,0-1 1,0 1-1,-1 0 1,0 0 0,1 9-1,-2-2 134,1-2-22,-1 0 0,0-1 0,0 1 0,-1-1 0,-1 1 0,1-1 0,-2 0 0,1 0 1,-1 1-1,-5 9 0,-4 0 28,-1 0 1,-1-1-1,-24 25 0,33-38-139,1-1 0,-1 1 0,0-1 0,-1 1 0,1-2 0,-1 1 0,0-1 0,0 1-1,0-2 1,0 1 0,0-1 0,0 0 0,-1 0 0,-12 2 0,16-4 40,3-15-624,-1 5 496,1 1 1,0 0-1,1-1 0,0 1 0,0 0 0,1-1 0,0 1 0,0 0 0,1 0 1,0 1-1,1-1 0,0 1 0,1-1 0,8-12 0,4-2-11,-9 10 54,0 0 0,1 1 0,1 0 0,0 0 0,1 1 0,0 1 0,1-1 1,0 2-1,20-13 0,-28 21 12,0 0-1,0 1 1,0-1 0,0 1 0,0 0 0,0 0-1,0 0 1,0 1 0,0-1 0,0 1-1,7 2 1,-8 10 137,1 0 1,-2 0-1,0 1 0,0-1 1,-1 1-1,-1-1 0,0 1 0,-1 0 1,0-1-1,-1 1 0,-1-1 1,0 0-1,-1 0 0,0 0 0,-1 0 1,-1-1-1,0 0 0,0 0 1,-1 0-1,-1-1 0,0 0 0,0 0 1,-17 15-1,22-23-125,1 1 1,-1-1-1,-1 0 1,1 0-1,0 0 0,-1-1 1,1 1-1,-1-1 1,0 0-1,0 0 0,0 0 1,0 0-1,0-1 1,0 1-1,0-1 0,-1 0 1,1-1-1,0 1 0,-1-1 1,-5 0-1,6 1-37,1-1-1,-1 0 1,0-1 0,0 1-1,1 0 1,-1-1 0,1 0-1,-1 0 1,0 0-1,1 0 1,-1-1 0,1 1-1,0-1 1,0 0-1,-5-3 1,6 3-27,0-1 0,0 0 0,0 0 0,1 0 0,-1 1 0,1-1 0,0-1 0,0 1 0,0 0 0,0 0 0,0 0 0,1 0 0,-1-1 0,1 1 0,0 0 0,0-6 0,0-4-50,0-24-127,1 0 0,1-1 0,11-50 0,-11 77 212,2-1 0,-1 1-1,1 0 1,1 1 0,0-1-1,0 1 1,1 0 0,0 0-1,1 1 1,0 0 0,1 0-1,0 0 1,0 1 0,0 0-1,15-9 1,-16 13 5,-1 1 0,1 0-1,-1 1 1,1 0 0,0 0-1,0 0 1,-1 1 0,12-1-1,-17 2 12,1-1-1,0 1 0,0 0 0,-1-1 1,1 1-1,0 0 0,0 0 0,-1 1 1,1-1-1,0 0 0,0 0 1,-1 1-1,1-1 0,0 1 0,-1 0 1,1-1-1,0 1 0,-1 0 0,1 0 1,-1 0-1,0 0 0,1 0 1,-1 0-1,0 1 0,1-1 0,-1 0 1,0 1-1,0-1 0,0 1 0,0-1 1,0 1-1,-1-1 0,1 1 1,0 0-1,-1-1 0,1 1 0,-1 0 1,0-1-1,1 4 0,-1 77 937,-1-79-907,0 1 0,0-1 0,-1 1 0,1-1 0,-1 0 0,1 1 0,-1-1 0,0 0 0,-1 0 0,1 0 0,0-1-1,-1 1 1,1-1 0,-1 1 0,-4 2 0,-42 29 111,40-31-323,1 0 0,-1 0 0,0-1 0,0-1 1,0 1-1,0-1 0,0-1 0,-1 0 0,1 0 0,0-1 0,-14-2 1,22 2 105,0 0 1,0 0 0,0 0-1,1 0 1,-1 0 0,0 0-1,0 0 1,1 0 0,-1-1-1,0 1 1,1 0 0,-1 0-1,1-1 1,0 1 0,-1 0 0,1 0-1,0-1 1,0 1 0,0 0-1,0-3 1,0-33-630,0 27 502,1 6 181,-1 0-1,1 0 1,0 0 0,0 0 0,1 0 0,-1 0 0,1 1-1,0-1 1,0 0 0,0 1 0,0-1 0,1 1-1,-1 0 1,1 0 0,0 0 0,0 0 0,0 0 0,0 1-1,1-1 1,-1 1 0,0 0 0,1 0 0,0 0-1,0 0 1,-1 1 0,1 0 0,0-1 0,0 1 0,0 1-1,0-1 1,1 1 0,-1-1 0,0 1 0,0 0-1,0 1 1,0-1 0,0 1 0,5 1 0,-5-1 42,0 1-1,0 0 1,0 0 0,-1 0 0,1 0-1,-1 0 1,1 1 0,-1 0 0,0-1 0,0 1-1,0 1 1,0-1 0,-1 0 0,1 1 0,-1-1-1,0 1 1,0 0 0,0-1 0,-1 1-1,1 0 1,-1 0 0,0 0 0,1 7 0,2 7 231,0 1 1,-2-1-1,0 35 0,-1-48-216,-1-1-1,0 1 0,-1-1 1,1 0-1,-1 1 0,0-1 1,0 0-1,-1 1 0,1-1 1,-1 0-1,0 0 1,0 0-1,0 0 0,0 0 1,-1-1-1,0 1 0,1-1 1,-1 1-1,-7 5 0,4-6-33,0 1 0,0-1 0,0-1 0,0 1 0,0-1 0,0 0 0,-1 0 0,1 0 0,-1-1 0,0 0 0,1-1 0,-13 0 0,17 0-32,0 0-1,0-1 0,0 1 1,0-1-1,0 1 1,0-1-1,0 0 1,1 0-1,-1 0 0,0 0 1,0 0-1,1 0 1,-1 0-1,1-1 1,-1 1-1,1-1 0,0 1 1,-1-1-1,1 1 1,0-1-1,0 0 1,0 1-1,0-1 0,0 0 1,1 0-1,-1 0 1,0 0-1,0-2 1,-2-9-191,0-1 0,0 1 1,0-16-1,1 8 17,0 4-55,0 0 1,1 1-1,2-35 1,-1 46 229,1 1-1,0-1 1,0 0-1,0 0 1,0 1 0,1-1-1,-1 0 1,1 1-1,0-1 1,1 1-1,-1 0 1,1 0 0,0 0-1,0 0 1,0 0-1,7-5 1,-9 8 32,-1 1 1,1-1-1,0 1 0,0-1 1,0 1-1,0-1 1,-1 1-1,1-1 0,0 1 1,0 0-1,0-1 1,0 1-1,0 0 0,0 0 1,0 0-1,0 0 1,0 0-1,0 0 0,0 0 1,0 0-1,0 0 0,0 1 1,0-1-1,0 0 1,0 1-1,0-1 0,0 0 1,-1 1-1,1-1 1,0 1-1,0 0 0,0-1 1,-1 1-1,1-1 1,0 1-1,-1 0 0,1 0 1,0 0-1,-1-1 0,1 1 1,-1 0-1,1 1 1,1 2 73,0-1 0,-1 1 0,1 0 1,-1-1-1,0 1 0,0 0 0,0 0 1,-1 0-1,1 5 0,0 20 325,-2 41 260,1-65-648,-1-1 1,0 0-1,0 0 1,0 1-1,-1-1 1,1 0 0,-1 0-1,0 0 1,0-1-1,0 1 1,-1 0-1,1-1 1,-6 6-1,1-3-59,1 0-1,-1-1 1,-1 0-1,1 0 0,-1-1 1,0 0-1,0 0 1,0-1-1,0 0 1,0-1-1,-1 1 0,1-2 1,-1 1-1,0-1 1,1 0-1,-14-1 1,20 0-9,-1 0 1,1-1 0,0 1 0,0-1-1,1 1 1,-1-1 0,0 1 0,0-1 0,0 0-1,0 0 1,0 0 0,1 0 0,-1 0-1,0-1 1,1 1 0,-1 0 0,1-1 0,-1 1-1,1-1 1,0 1 0,0-1 0,0 0-1,0 0 1,0 1 0,0-1 0,0 0 0,0 0-1,1 0 1,-1 0 0,1 0 0,-1 0-1,1-3 1,-2-9-178,1-1 1,0 0-1,2-24 0,0 14 125,-1 21 94,0-1 1,0 1 0,0 0-1,0-1 1,1 1 0,0-1 0,0 1-1,2-5 1,-2 7 3,0 1 0,0-1 0,0 1 0,1-1 0,-1 1 0,0 0 0,1-1 0,-1 1 0,1 0 0,-1 0 0,1 0 0,0 0 0,-1 1 0,1-1 0,0 0 0,-1 1 0,1-1 0,0 1 0,0-1 0,0 1 0,0 0 0,-1 0 0,1 0 0,0 0 0,3 0 0,-5 0 5,1 0-1,0 0 1,0 1 0,-1-1 0,1 0 0,0 0-1,-1 1 1,1-1 0,0 1 0,-1-1-1,1 0 1,0 1 0,-1-1 0,1 1-1,-1-1 1,1 1 0,-1 0 0,1-1 0,-1 1-1,1-1 1,-1 1 0,1 0 0,-1 0-1,0-1 1,1 2 0,6 30 647,-5 47-1783,-3-60-1139,-8-21-111,4-1 2161,0-1 0,1 1-1,0-1 1,-1 0 0,2 0-1,-1 0 1,0-1 0,1 1 0,0-1-1,0 0 1,0 0 0,0 0-1,1 0 1,0-1 0,0 1 0,0 0-1,-1-11 1,-9-20-604,9 30 655,1 1 1,1-1 0,-1 1-1,1-1 1,0 1-1,0-1 1,1-8 0,0 3-346</inkml:trace>
</inkml:ink>
</file>

<file path=ppt/ink/ink2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2:02:50.240"/>
    </inkml:context>
    <inkml:brush xml:id="br0">
      <inkml:brushProperty name="width" value="0.05" units="cm"/>
      <inkml:brushProperty name="height" value="0.05" units="cm"/>
    </inkml:brush>
  </inkml:definitions>
  <inkml:trace contextRef="#ctx0" brushRef="#br0">1 100 64,'0'-42'1459,"0"40"-1323,0-43 2087,1 36-2005,1 8-19,6 18 154,10 39 267,-17-51-516,20 66 1031,-3 1 1,16 137 0,-12-24-464,-13-109-537,0 22-30,4 60-32,1 2-29,-16-79-35,0-44-21,1 0-1,2 1 1,2-1 0,9 45-1,-2-34 27,4 53 1,-1-7-52,6 77-4,7 41 45,-9-96 34,5 26-74,-16-111 24,0 1 0,-3 0 0,1 55 0,15 84 23,-20-100-38,-1-19 50,3-1 0,12 86 1,6 4-75,-14-99 44,-2 1 1,-4 82-1,-1-33 38,0-23-10,0-28-7,2-1-1,6 44 0,2-50-5,-6-27-10,0 1-1,0-1 0,-1 1 0,0-1 1,0 10-1,8 73 94,-4-61 41,0 45 0,8 96 327,-3-135-330,-9-30-64,1-1-1,-1 1 1,1 0 0,-1 0-1,-1 0 1,1 8-1,-1-10-12,1 0 0,-1 0 0,1 0 0,-1 0 0,1 0-1,0 0 1,0-1 0,1 1 0,1 4 0,-1-4-3,-1-1 0,0 1 1,0-1-1,0 1 0,0-1 0,0 1 1,-1 0-1,1-1 0,0 5 1,-2 11 255,1-10-187,0 1 0,0-1 0,0 0 0,1 0 0,0 0 0,4 12 0,0 1-4,-1-12-168,17-6-1338,-19-3 616,-1-32-4641,-1 23 4881,0 1 1,0 0 0,0 0-1,-4-16 1,-12-18-727</inkml:trace>
</inkml:ink>
</file>

<file path=ppt/ink/ink2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2:02:53.512"/>
    </inkml:context>
    <inkml:brush xml:id="br0">
      <inkml:brushProperty name="width" value="0.05" units="cm"/>
      <inkml:brushProperty name="height" value="0.05" units="cm"/>
    </inkml:brush>
  </inkml:definitions>
  <inkml:trace contextRef="#ctx0" brushRef="#br0">1 689 64,'0'0'1489,"39"0"-1092,413 0 468,-420-1-834,42-8 0,-42 4 5,47 0-1,-17 5 42,2 2 10,111-14 0,-118 5-40,-25 3 9,48-11 1,-57 8-52,0 1-1,1 1 1,0 1 0,42-1 0,-15 4 46,100-12-1,-98 2-20,-27 5 2,-1 1 0,47-3 0,-51 7-11,0-1 1,34-8 0,18-2-10,33-2 15,-63 7-8,72-2-1,-73 6-20,-1-1-1,82-20 0,-9 1 0,-62 10 8,-41 9-5,-1 1 1,1 0-1,0 1 0,0 0 0,16 0 0,21 1 5,-1-1 0,92-17 1,-115 16-6,0 0 1,0 2-1,43 4 1,-7-1-6,-2-1-1,-32 1 11,0-2 1,0 0-1,0-1 1,0-2-1,-1-1 1,41-11-1,-55 12-11,0 0 1,0 1-1,0 0 0,0 0 1,0 1-1,0 1 0,14 1 1,38-3-6,-33-1 16,302-24 38,-286 28-47,15-1-8,99-10-1,-116 5 16,1 3 0,59 4 0,-13 1 12,435-11 1,236 8 624,-636-12-525,-96 12-91,-18 2 16,-1-2-1,1 0 0,-1 0 1,1-1-1,-1 0 1,0-1-1,0-1 0,15-4 1,-1-4 28,0 1 0,0 1 0,1 1 1,52-8-1,-38 6-20,-34 7-37,1 1 0,0 0-1,1 1 1,-1-1-1,11 1 1,133 1 104,-136-6-81,-15 5-32,1 1 0,-1-1 0,1 1 0,-1-1 0,1 1 0,0-1 0,-1 1-1,1 0 1,0-1 0,-1 1 0,1 0 0,0-1 0,-1 1 0,1 0 0,0 0 0,0 0 0,-1 0 0,1 0 0,0 0 0,0 0 0,0 0 0,148-20 241,-131 19-212,0-2 0,0 1-1,-1-2 1,24-8 0,0 0 18,-7 1-18,-26 7-14,0 1 0,0 0 0,0 1 0,1 0-1,-1 0 1,10 0 0,-7 1 15,0 0-1,0-1 0,-1 0 1,16-5-1,-16 4-10,-1 1 0,1 0 0,0 0 0,13 0 0,-13 2 19,-1-1 0,1 0 0,-1 0 0,1-1 0,14-4 0,1-1-54,12 4 83,-32 3-59,1 0 1,-1 0 0,1-1 0,-1 0 0,1 0-1,-1 0 1,0 0 0,10-5 0,2 1 6,-1 0 1,1 1 0,-1 1-1,1 0 1,0 2 0,0 0-1,0 0 1,24 4-1,2-3 14,-28 0-28,23 1 51,-1-2 0,0-2 0,40-7 0,-49 5-8,0 2 0,44 1 0,-39 2 118,51-7 1,2-4-53,-77 9-33,-1 0 0,1 1 0,0 0 1,0 1-1,0 0 0,0 0 0,12 3 0,19 0-1152,7-5-4279</inkml:trace>
</inkml:ink>
</file>

<file path=ppt/ink/ink2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2:02:54.315"/>
    </inkml:context>
    <inkml:brush xml:id="br0">
      <inkml:brushProperty name="width" value="0.05" units="cm"/>
      <inkml:brushProperty name="height" value="0.05" units="cm"/>
    </inkml:brush>
  </inkml:definitions>
  <inkml:trace contextRef="#ctx0" brushRef="#br0">275 119 368,'-2'-19'1406,"1"19"-1199,0 1-1,1 0 0,-1 0 1,0 0-1,0 0 1,0 0-1,1 0 0,-1 0 1,0 0-1,1 1 1,-1-1-1,1 0 0,-1 0 1,1 0-1,0 1 1,-1-1-1,1 0 0,0 0 1,0 1-1,0-1 1,0 0-1,0 0 0,1 2 1,-1 6 626,1-28-385,18-73-411,-19 90-23,0 2-12,0-1 0,0 1 0,0 0 0,0-1 0,0 1 0,0-1 0,0 1 0,0-1 1,1 1-1,-1-1 0,0 1 0,0-1 0,0 1 0,1 0 0,-1-1 0,0 1 0,0-1 0,1 1 0,-1 0 1,0-1-1,1 1 0,-1 0 0,1 0 0,-1-1 0,0 1 0,1 0 0,-1 0 0,1-1 0,-1 1 0,1 0 1,-1 0-1,0 0 0,1 0 0,-1 0 0,1 0 0,0 0 0,112 0 2749,-152 0-1732,-130 0-392,-2 0-5848,171 0 5197,-1 0-120,0 0 0,0 0 0,0 0 0,0 0 0,0 0 1,0 0-1,0 0 0,0 0 0,0 0 0,0 0 0,0-1 0,0 1 0,0 0 0,0-1 1,0 1-1,0 0 0,0-1 0,0 1 0,0-1 0,0 0 0,0 1 0,1-1 0,-1 0 1,0 1-1,1-1 0,-1 0 0,0 0 0,0-1 0</inkml:trace>
</inkml:ink>
</file>

<file path=ppt/ink/ink2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2:03:00.756"/>
    </inkml:context>
    <inkml:brush xml:id="br0">
      <inkml:brushProperty name="width" value="0.05" units="cm"/>
      <inkml:brushProperty name="height" value="0.05" units="cm"/>
    </inkml:brush>
  </inkml:definitions>
  <inkml:trace contextRef="#ctx0" brushRef="#br0">104 615 496,'-18'-1'512,"-9"3"192,26-2-684,0 1 0,0-1 1,0 0-1,0 1 0,1 0 1,-1-1-1,0 1 0,0-1 1,1 1-1,-1 0 0,0 0 1,1-1-1,-1 1 0,1 0 1,-1 0-1,1 0 0,-1-1 1,1 1-1,-1 2 0,-22 2 951,17 0-1062,-10-1 11662,18-16-10904,1 6-645,1 0-1,-1 0 0,1 0 0,1 0 1,-1 0-1,1 1 0,0 0 0,9-8 1,49-33 40,187-107 149,-77 50-25,-69 41-104,102-72 34,-194 121-3384,-29 13-3853,-2 1 6990,16-1-71,0-1-1,1 1 1,-1-1 0,0 0-1,1 0 1,-1 0-1,1 0 1,0-1-1,-1 1 1,1-1 0,0 1-1,0-1 1,0 0-1,0 0 1,0 0-1,0 0 1,0 0 0,1 0-1,-1-1 1,1 1-1,-1 0 1,1-1-1,-1-3 1,-14-15-473</inkml:trace>
</inkml:ink>
</file>

<file path=ppt/ink/ink2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2:03:01.086"/>
    </inkml:context>
    <inkml:brush xml:id="br0">
      <inkml:brushProperty name="width" value="0.05" units="cm"/>
      <inkml:brushProperty name="height" value="0.05" units="cm"/>
    </inkml:brush>
  </inkml:definitions>
  <inkml:trace contextRef="#ctx0" brushRef="#br0">154 77 48,'-2'0'53,"0"0"1,-1-1-1,1 1 1,-1-1-1,1 0 1,0 1-1,0-1 1,-1 0-1,1 0 0,0-1 1,0 1-1,0 0 1,0-1-1,-2-2 1,-17-9 729,-12 3 253,28 10-564,1-1 0,-1 0 0,1 0 0,-1-1 0,1 1-1,-1-1 1,1 0 0,0 0 0,-1 0 0,1-1 0,-5-4 0,8 7-333,1 0-1,0-1 1,-1 1 0,1 0 0,0 0-1,-1-1 1,1 1 0,0 0 0,-1 0 0,1-1-1,0 1 1,0 0 0,-1-1 0,1 1-1,0-1 1,0 1 0,0 0 0,-1-1 0,1 1-1,0-1 1,0 1 0,0-1 0,0 1-1,0 0 1,0-1 0,0 1 0,0-1 0,0 1-1,0-1 1,0 1 0,0 0 0,0-1-1,0 1 1,1-1 0,-1 0 0,18 2 3137,6 0-3665,12-1 522,-17-1-116,1 0 1,-1 2-1,0 0 1,0 1-1,0 1 1,0 1-1,32 10 1,-48-12 43,0 0 1,0 0 0,0 0 0,-1 0 0,1 0 0,-1 0 0,1 1 0,-1-1 0,0 1-1,0 0 1,0-1 0,0 1 0,-1 0 0,1 0 0,-1 0 0,0 1 0,0-1 0,0 0-1,0 0 1,0 1 0,-1-1 0,1 0 0,-1 1 0,0-1 0,0 0 0,-1 4 0,1 4 326,-1-1 1,-1 1 0,0-1-1,0 1 1,-1-1 0,0 0 0,-5 11-1,-25 42 1171,-3-2 0,-60 80 0,84-112-1368,12-28-203,0 0-1,0-1 1,0 1-1,0 0 1,0-1-1,0 1 1,0-1-1,0 1 1,-1 0-1,1-1 1,0 1-1,0 0 1,0-1-1,-1 1 1,1-1-1,0 1 1,-1-1-1,1 1 1,-1-1-1,1 1 0,-1-1 1,1 1-1,-1-1 1,1 0-1,-1 1 1,1-1-1,-1 0 1,1 1-1,-1-1 1,1 0-1,-1 0 1,0 1-1,1-1 1,-1 0-1,0 0 1,1 0-1,-1 0 1,1 0-1,-2 0 1,-1 0-1525,1-17-7765,7-12 2896,11 0 2737</inkml:trace>
</inkml:ink>
</file>

<file path=ppt/ink/ink2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2:03:50.876"/>
    </inkml:context>
    <inkml:brush xml:id="br0">
      <inkml:brushProperty name="width" value="0.05" units="cm"/>
      <inkml:brushProperty name="height" value="0.05" units="cm"/>
    </inkml:brush>
  </inkml:definitions>
  <inkml:trace contextRef="#ctx0" brushRef="#br0">0 65 128,'0'-33'3194,"5"26"-2309,-5 7-740,1 0 0,-1-1 0,1 1 0,-1 0 0,1 0-1,-1-1 1,0 1 0,1 0 0,-1-1 0,1 1 0,-1-1-1,0 1 1,0 0 0,1-1 0,-1 1 0,0-1 0,0 1-1,1-1 1,-1 1 0,0-1 0,0 1 0,0-1 0,0 1-1,0-1 1,0 1 0,0-1 0,0 1 0,0-1 0,0 1-1,0-2 1,10-5 7745,16 3-4542,34 5-1991,-46-1 127,33 0 2544,-46 0-3497,12 2 512,-6 18-637,-7-18-275,40-1 818,-29 6-792,-4-7 2589</inkml:trace>
</inkml:ink>
</file>

<file path=ppt/ink/ink2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2:03:51.210"/>
    </inkml:context>
    <inkml:brush xml:id="br0">
      <inkml:brushProperty name="width" value="0.05" units="cm"/>
      <inkml:brushProperty name="height" value="0.05" units="cm"/>
    </inkml:brush>
  </inkml:definitions>
  <inkml:trace contextRef="#ctx0" brushRef="#br0">1 1 32767,'4'7'0,"1"-1"0,0 0 0,1 0 0,0 0 0,0 0 0,0-1 0,10 6 0,-14-9 0,65 63 0,-34-35 0,53 63 0,-54-56 0,13 29 0,-3-18 0,-34-44 0,-6 6 0</inkml:trace>
</inkml:ink>
</file>

<file path=ppt/ink/ink2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2:03:51.541"/>
    </inkml:context>
    <inkml:brush xml:id="br0">
      <inkml:brushProperty name="width" value="0.05" units="cm"/>
      <inkml:brushProperty name="height" value="0.05" units="cm"/>
    </inkml:brush>
  </inkml:definitions>
  <inkml:trace contextRef="#ctx0" brushRef="#br0">102 1137 32767,'0'-68'0,"-2"-112"0,0 152 0,-2 1 0,0-1 0,-2 1 0,-11-34 0,9 33 0,1-1 0,2 0 0,1 1 0,1-1 0,2-39 0,-8-62 0,6 97 0,1-63 0,3 65 0,-5-57 0,-7 48 0,9 34 0,0 1 0,0-1 0,1 1 0,0-1 0,0 0 0,0-6 0,1-22 0,0 25 0</inkml:trace>
</inkml:ink>
</file>

<file path=ppt/ink/ink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01:33.062"/>
    </inkml:context>
    <inkml:brush xml:id="br0">
      <inkml:brushProperty name="width" value="0.05" units="cm"/>
      <inkml:brushProperty name="height" value="0.05" units="cm"/>
    </inkml:brush>
  </inkml:definitions>
  <inkml:trace contextRef="#ctx0" brushRef="#br0">122 1 992</inkml:trace>
  <inkml:trace contextRef="#ctx0" brushRef="#br0" timeOffset="1">112 1 2049,'-72'17'4962,"33"9"-2625</inkml:trace>
</inkml:ink>
</file>

<file path=ppt/ink/ink2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2:03:51.871"/>
    </inkml:context>
    <inkml:brush xml:id="br0">
      <inkml:brushProperty name="width" value="0.05" units="cm"/>
      <inkml:brushProperty name="height" value="0.05" units="cm"/>
    </inkml:brush>
  </inkml:definitions>
  <inkml:trace contextRef="#ctx0" brushRef="#br0">1 0 32767,'0'1008'0,"0"-1005"0,4 14 0,9 8 0,-11-14 0,-2-2 0</inkml:trace>
</inkml:ink>
</file>

<file path=ppt/ink/ink2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2:03:52.210"/>
    </inkml:context>
    <inkml:brush xml:id="br0">
      <inkml:brushProperty name="width" value="0.05" units="cm"/>
      <inkml:brushProperty name="height" value="0.05" units="cm"/>
    </inkml:brush>
  </inkml:definitions>
  <inkml:trace contextRef="#ctx0" brushRef="#br0">661 464 32767,'-1'-3'0,"0"-1"0,-1 1 0,0 0 0,1-1 0,-1 1 0,-1 0 0,1 0 0,0 1 0,-1-1 0,1 0 0,-1 1 0,0-1 0,0 1 0,0 0 0,-5-3 0,-26-27 0,29 25 0,0 0 0,0 1 0,-1 0 0,0-1 0,0 2 0,0-1 0,-1 1 0,-8-6 0,0 0 0,-27-25 0,31 26 0,1 0 0,-2 1 0,1 0 0,-26-13 0,-64-34 0,-11-28 0,80 66 0,25 13 0,0 1 0,-1-1 0,0 1 0,1 0 0,-1 1 0,-1 0 0,1 0 0,0 1 0,-1 0 0,-16-1 0,23 3 0,1 1 0,0-1 0,0 0 0,0 0 0,0 0 0,0 1 0,1-1 0,-1 0 0,0 0 0,0 0 0,0-1 0,0 1 0,0 0 0,1 0 0,-1 0 0,0-1 0,0 1 0,0 0 0,1-1 0,-1 1 0,0 0 0,0-1 0,1 1 0,-1-1 0,0 0 0,1 1 0,-1-1 0,1 1 0,-1-1 0,0 0 0,0-1 0,-10-9 0</inkml:trace>
  <inkml:trace contextRef="#ctx0" brushRef="#br0" timeOffset="1">12 1 32767,'11'1'0,"-1"1"0,1 0 0,0 1 0,-1 0 0,0 1 0,0 0 0,0 0 0,0 1 0,-1 1 0,1-1 0,15 15 0,-2-4 0,144 101 0,-107-74 0,-55-40 0,0 0 0,1 0 0,-1-1 0,0 1 0,1-1 0,0-1 0,-1 1 0,1-1 0,10 1 0,-7 5-5526,-13-15-1314,-29-55-6803,30 40 10359</inkml:trace>
</inkml:ink>
</file>

<file path=ppt/ink/ink2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2:04:15.464"/>
    </inkml:context>
    <inkml:brush xml:id="br0">
      <inkml:brushProperty name="width" value="0.05" units="cm"/>
      <inkml:brushProperty name="height" value="0.05" units="cm"/>
    </inkml:brush>
  </inkml:definitions>
  <inkml:trace contextRef="#ctx0" brushRef="#br0">248 1 464,'-11'0'1985,"-15"0"-1379,24 0 501,1 3-894,-1 0-1,0-1 1,0 1 0,-1-1 0,1 1-1,-1-1 1,-4 4 0,-2-7 1565,24 1-1500,-11 0-269,1 0-1,-1 1 0,0-1 1,0 1-1,0 0 0,1 0 1,-1 1-1,0-1 0,7 5 1,-9-4 8,0 0 0,0 0 0,-1 0 0,1 1 0,0-1 0,-1 0 0,1 1 0,-1 0 0,0-1 0,0 1 0,0 0 0,0-1 0,-1 1 0,1 0 0,0 5 0,0 50 289,-1-37-215,-1-20-85,1 0 0,-1 0 0,1 0 1,-1 0-1,1 0 0,-1 0 0,0 0 0,0 0 0,1 0 0,-1 0 0,0-1 0,0 1 0,0 0 0,0 0 0,0-1 0,0 1 0,0-1 0,0 1 0,0-1 0,0 1 0,0-1 0,0 0 0,0 0 1,0 1-1,0-1 0,0 0 0,-1 0 0,1 0 0,0 0 0,0 0 0,0 0 0,0-1 0,0 1 0,0 0 0,0-1 0,-2 0 0,-2 1-8,0-1-1,0 0 0,0 0 1,0-1-1,0 1 0,0-1 1,-4-3-1,-11-23-15,11 13 15,7 12-1,1-1 0,0 1-1,0 0 1,1 0 0,-1-1 0,1 1 0,0 0 0,-1-1 0,1 1 0,1 0 0,-1-1-1,0 1 1,1 0 0,0-1 0,0 1 0,0 0 0,0 0 0,0 0 0,1 0 0,-1 0 0,1 0-1,0 0 1,0 0 0,0 0 0,5-4 0,-3 5-3,0-1 0,0 1 0,0-1 0,0 1 0,0 1 0,1-1 1,-1 0-1,1 1 0,7-1 0,-10 2 11,-1-1-1,1 1 1,0 0 0,0 0 0,0 0 0,-1 1 0,1-1 0,0 0-1,0 0 1,-1 1 0,1 0 0,0-1 0,-1 1 0,1 0 0,-1-1-1,1 1 1,-1 0 0,1 0 0,-1 0 0,1 1 0,-1-1-1,0 0 1,0 0 0,0 1 0,0-1 0,2 3 0,18 28 71,-17-28-61,0 1 0,-1 0 1,1 0-1,-1 0 0,-1 0 1,1 1-1,-1-1 0,1 1 0,-2 0 1,3 10-1,-2 62 85,-3-75-89,1-1 1,-1 1-1,1-1 1,-1 1-1,0-1 1,0 0-1,0 0 1,0 1 0,-1-1-1,1 0 1,0 0-1,-1 0 1,0 0-1,1 0 1,-1-1-1,0 1 1,0 0 0,0-1-1,0 1 1,0-1-1,0 0 1,0 0-1,0 0 1,-1 0-1,1 0 1,-1 0 0,1-1-1,0 1 1,-4 0-1,-8 2 66,0-1 1,0 0-1,-25-1 0,-32-1 204,70 0-282,-1 0-1,1 0 1,0-1-1,0 1 1,-1 0-1,1-1 1,0 1-1,0-1 0,0 1 1,0-1-1,-1 0 1,1 1-1,0-1 1,0 0-1,0 0 1,1 0-1,-1 0 1,0 0-1,0 0 1,0 0-1,1 0 0,-1 0 1,0 0-1,1 0 1,-1-1-1,1 1 1,0 0-1,-1 0 1,1 0-1,0-1 1,0 1-1,-1-2 1,0-49-253,2 38 196,-1 9 50,1 0 0,0 0 0,0 0 1,0 0-1,0 1 0,1-1 0,0 1 0,0-1 1,0 1-1,1 0 0,-1-1 0,1 1 1,0 0-1,7-6 0,55-46-78,-65 56 87,1-2-2,1 0 1,0 1-1,-1 0 1,1-1-1,0 1 1,0 0-1,0 0 1,0 0-1,0 0 1,0 1-1,0-1 1,0 0-1,0 1 1,0-1-1,0 1 1,0 0-1,0 0 1,1 0-1,-1 0 1,0 0-1,0 0 1,0 0-1,0 1 1,0-1-1,1 1 1,-1 0-1,0 0 1,0-1-1,0 1 1,-1 0-1,1 1 1,0-1-1,0 0 1,-1 1-1,1-1 1,0 0-1,-1 1 1,1 0-1,1 3 1,1 0 28,-1 2 0,1-1 1,-1 0-1,-1 1 0,1-1 0,-1 1 1,0 0-1,-1 0 0,1 0 0,-2 0 1,1 11-1,0-17-16,-1 1 0,0-1 0,-1 0 0,1 1 1,0-1-1,0 0 0,0 0 0,-1 0 0,1 1 1,-1-1-1,1 0 0,-1 0 0,1 0 0,-1 0 0,0 0 1,1 0-1,-1 0 0,0 0 0,0 0 0,0 0 0,0 0 1,0 0-1,0-1 0,0 1 0,0 0 0,-1 0 1,-37 7 309,0 0-109,24-2-176,11-4-26,-1 0 0,1 0 0,-1 0-1,0 0 1,1-1 0,-1 0 0,0 0-1,0 0 1,0-1 0,0 0 0,0 0 0,0 0-1,1 0 1,-1-1 0,0 0 0,-6-1 0,9 1-5,-9-3 18,0-1-1,0 0 0,1-1 1,-11-7-1,19 11-24,-1 0 1,1 0-1,-1 0 1,1 0-1,0-1 1,0 1-1,0-1 1,0 0-1,1 1 1,-1-1-1,1 0 1,-1 0-1,1 0 1,0 0-1,0 0 1,0 0-1,1 0 1,-1-1-1,1 1 0,0-3 1,0 4-3,0 0 1,1 0-1,-1 1 1,1-1-1,-1 0 1,1 1-1,0-1 1,0 1-1,0-1 0,0 1 1,0-1-1,0 1 1,0-1-1,0 1 1,0 0-1,1 0 1,-1 0-1,0 0 1,1 0-1,-1 0 1,1 0-1,0 0 0,-1 0 1,1 1-1,0-1 1,-1 1-1,1-1 1,0 1-1,-1-1 1,1 1-1,0 0 1,0 0-1,-1 0 0,5 1 1,-1-2-5,0 1-1,0 1 1,0-1 0,0 1-1,0 0 1,0 0 0,0 0-1,0 1 1,0-1 0,0 1-1,7 4 1,35 34 3,-43-38 4,0 0 1,0 0 0,0 1 0,0 0 0,-1-1 0,1 1 0,-1 1 0,0-1 0,0 0 0,0 1 0,0-1 0,3 7 0,-4-4 12,1 0 0,-2 0 1,1 1-1,-1-1 0,0 0 0,0 1 0,-1-1 1,0 11-1,0-16-10,0-1 1,0 1-1,0 0 1,-1 0-1,1 0 1,0-1-1,0 1 1,-1 0-1,1 0 1,0-1-1,-1 1 1,1 0-1,-1 0 1,1-1-1,-1 1 1,1-1-1,-1 1 0,1 0 1,-1-1-1,0 1 1,1-1-1,-1 1 1,0-1-1,1 0 1,-1 1-1,0-1 1,0 0-1,0 1 1,-32 2-232,27-4 73,0 0 1,0 0-1,0 0 1,1 0-1,-1-1 1,1 0-1,-1 0 1,1-1-1,0 0 1,-6-3-1,6 2-44,0-1 0,1 1-1,0-1 1,-1 0-1,2 0 1,-1 0-1,1 0 1,-1-1-1,1 0 1,-3-10 0,3 5-332,0 0 0,1 0 1,1-1-1,0 1 1,1-16-1,0 2-682</inkml:trace>
</inkml:ink>
</file>

<file path=ppt/ink/ink2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2:04:17.280"/>
    </inkml:context>
    <inkml:brush xml:id="br0">
      <inkml:brushProperty name="width" value="0.05" units="cm"/>
      <inkml:brushProperty name="height" value="0.05" units="cm"/>
    </inkml:brush>
  </inkml:definitions>
  <inkml:trace contextRef="#ctx0" brushRef="#br0">315 1 640,'-92'0'2863,"88"10"-2367,-25-5 203,-7 20 7,-58 52-1,69-63-537,24-14-159,0 0 0,0 1 0,-1-1 0,1 0 0,0 1 0,0 0 0,0-1 0,0 1 0,0 0 0,0-1 0,0 1 0,0 0 0,0 0-1,0 0 1,0 0 0,1 0 0,-1 0 0,0 0 0,0 2 0,-11 11 334,9-11 766,14-7-696,49-28-338,-32 16-77,2 1 0,-1 2 0,54-16 0,-54 20 12,-6 3-25,-1 0 0,1 1 0,0 1 1,33-1-1,-6 6-483,-27 0-803,1-1-1,30-4 1,-33-2-108</inkml:trace>
</inkml:ink>
</file>

<file path=ppt/ink/ink2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2:04:17.680"/>
    </inkml:context>
    <inkml:brush xml:id="br0">
      <inkml:brushProperty name="width" value="0.05" units="cm"/>
      <inkml:brushProperty name="height" value="0.05" units="cm"/>
    </inkml:brush>
  </inkml:definitions>
  <inkml:trace contextRef="#ctx0" brushRef="#br0">0 420 640,'10'0'266,"-9"-1"-211,0 1 1,0 0-1,-1-1 1,1 1 0,0 0-1,0 0 1,0 0-1,0-1 1,0 1-1,0 0 1,0 0-1,0 1 1,0-1-1,0 0 1,-1 0-1,1 0 1,0 1-1,0-1 1,0 0-1,0 1 1,0-1-1,-1 0 1,1 1 0,0-1-1,0 1 1,-1 0-1,1-1 1,0 1-1,-1 0 1,1-1-1,0 1 1,-1 0-1,1 0 1,0 1-1,-1-1 12,0 0 0,1-1 0,-1 1 0,0 0 0,1 0-1,-1-1 1,0 1 0,1 0 0,-1 0 0,1-1 0,0 1 0,-1-1-1,1 1 1,-1 0 0,1-1 0,0 1 0,0-1 0,-1 0-1,1 1 1,0-1 0,0 1 0,-1-1 0,1 0 0,0 0 0,0 1-1,0-1 1,0 0 0,-1 0 0,1 0 0,0 0 0,0 0 0,1 0-1,38-1 538,-25 1-332,33 1-153,-21 0-302,0-1 0,-1-1 0,1-1 0,-1-1 0,28-7 0,461-139-3216,-104 51 3137,-310 82 463,0 3 0,115 2 0,-12 11 1014,-116 0 3480,-67-1-4903,0-2 0,0 0 0,28-8 0,42-6-1220,173-35-1186,-161 29 1976,54-10-277</inkml:trace>
</inkml:ink>
</file>

<file path=ppt/ink/ink2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2:04:18.014"/>
    </inkml:context>
    <inkml:brush xml:id="br0">
      <inkml:brushProperty name="width" value="0.05" units="cm"/>
      <inkml:brushProperty name="height" value="0.05" units="cm"/>
    </inkml:brush>
  </inkml:definitions>
  <inkml:trace contextRef="#ctx0" brushRef="#br0">0 139 1056,'295'0'4808,"-280"-1"-4652,0 0 0,-1-1 0,16-5 0,27-3-57,37 0-522,163-21-1496,-2-2 209,-73 13 816,-27-3 133</inkml:trace>
</inkml:ink>
</file>

<file path=ppt/ink/ink2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2:04:18.368"/>
    </inkml:context>
    <inkml:brush xml:id="br0">
      <inkml:brushProperty name="width" value="0.05" units="cm"/>
      <inkml:brushProperty name="height" value="0.05" units="cm"/>
    </inkml:brush>
  </inkml:definitions>
  <inkml:trace contextRef="#ctx0" brushRef="#br0">0 333 592,'218'12'1657,"-96"0"-275,-72-16-1563,0-1-1,-1-3 1,94-27 0,-36 7-6,-27 9 67,159-32-163,13 16 192,396-6 0,-497 39 181,253 10 1192,-357-4-959,-1-3 0,1-2 0,0-2 1,49-9-1,175-49-2365,-187 40 1697,101-23-629</inkml:trace>
</inkml:ink>
</file>

<file path=ppt/ink/ink2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2:04:19.281"/>
    </inkml:context>
    <inkml:brush xml:id="br0">
      <inkml:brushProperty name="width" value="0.05" units="cm"/>
      <inkml:brushProperty name="height" value="0.05" units="cm"/>
    </inkml:brush>
  </inkml:definitions>
  <inkml:trace contextRef="#ctx0" brushRef="#br0">1 176 704,'283'0'2215,"-279"0"-2159,0 0-1,0 0 1,0-1 0,0 0 0,0 0 0,0 0 0,0 0 0,0 0 0,0-1-1,4-2 1,30-9 357,100-24-141,8-2-582,444-31-855,-257 66 792,-196 5 279,-105-1 155,-1 2 0,1 1 0,0 1 0,-1 1 0,0 2 0,45 17 0,-53-6 259,-22-16-309,1 0 0,0 1 0,0-1 0,0-1 1,0 1-1,1 0 0,-1 0 0,0-1 0,1 0 0,2 2 0,24 8-121,0-1 0,1-2-1,0 0 1,31 2-1,126 6-358,-79-9 351,-10 3-44,109 7-201,-95-15 210,265 14-439,-303-8 662,0 2 0,-1 4 0,74 24 0,-81-11 220,-55-21 0,1 0-1,0-1 1,0-1 0,1 0 0,-1 0 0,1-2-1,0 1 1,13 0 0,21 9 366,72-1-1173,-35-11-394,233 7-142,-302-5 1052,1 1 0,29 10 0,-32-8 39,1-2 1,-1 1-1,1-1 1,22 1-1,-34-4-19,-1 1 0,1 0-1,-1-1 1,1 1 0,-1 0 0,1 0-1,-1 0 1,0 0 0,0 0-1,1 0 1,-1 0 0,0 0-1,0 0 1,0 1 0,0-1-1,0 0 1,-1 1 0,1-1 0,0 1-1,-1-1 1,1 1 0,-1-1-1,1 1 1,-1-1 0,1 1-1,-1-1 1,0 1 0,0 0-1,0 2 1,0-1 6,1 1 0,-1-1 0,1 0 0,0 0 0,0 0 0,1 0 0,-1 0 0,1 0 0,2 5 0,15 14 93,-17-20-116,0 1 0,0 0 0,0-1 0,1 0 0,-1 1 0,1-1 0,-1 0 0,1 0 0,0 0 0,0-1-1,-1 1 1,1-1 0,0 1 0,6 1 0,11 1-217,0 0-1,0-1 1,0-1-1,0-1 1,1-1-1,23-3 1,12 2 53,541 1 880,-596 0 378,57-4-1717,0 3 0,-1 2 0,90 14 0,-106-8 668,1-1-1,65 1 0,-106-7-21,-1 0-1,1 0 0,-1 0 1,1 0-1,-1 0 1,1 0-1,0 0 1,-1 0-1,1 0 1,-1 0-1,1 0 0,0 0 1,-1 0-1,1 0 1,-1 1-1,1-1 1,-1 0-1,1 0 1,-1 1-1,1-1 0,-1 0 1,1 1-1,-1-1 1,1 0-1,-1 1 1,0-1-1,1 1 1,0 0-1,-2 0 33,1-1 0,0 0 0,-1 1 0,1-1 0,0 1 0,-1-1 1,1 0-1,0 1 0,-1-1 0,1 0 0,-1 1 0,1-1 0,-1 0 0,1 0 0,0 1 0,-1-1 0,1 0 0,-1 0 0,1 0 0,-1 0 0,0 0 0,1 0 1,-1 0-1,1 0 0,-1 0 0,1 0 0,-1 0 0,0 0 0,-41 0 2746,35 0-2354,29 0-734,3-2 240,-19 1 26,1 1 0,0-1-1,0 1 1,0 0 0,0 1 0,0 0 0,12 2 0,-18-1 25,1-1 1,-1 1-1,0-1 0,0 1 1,0-1-1,0 1 0,0 0 1,0 0-1,0-1 0,-1 1 1,1 0-1,-1 0 0,1 0 1,-1 0-1,0 0 0,0 0 1,0 0-1,0 0 0,0 2 1,-1 55 201,0-37-153,1-19-51,1 11 7,-1-1 1,-1 1-1,0 0 1,-1 0-1,0 0 1,-1 0-1,-8 23 1,-3-8-144,2 1 0,1 0 0,2 1 0,0 0 0,2 0 0,-4 54 1,-1 99-2767,12-120 1618</inkml:trace>
</inkml:ink>
</file>

<file path=ppt/ink/ink2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2:02:32.554"/>
    </inkml:context>
    <inkml:brush xml:id="br0">
      <inkml:brushProperty name="width" value="0.05" units="cm"/>
      <inkml:brushProperty name="height" value="0.05" units="cm"/>
    </inkml:brush>
  </inkml:definitions>
  <inkml:trace contextRef="#ctx0" brushRef="#br0">20 25 992,'0'-2'203,"0"1"0,-1-1-1,1 1 1,0-1-1,-1 0 1,1 1-1,-1-1 1,1 1 0,-1-1-1,0 1 1,1-1-1,-1 1 1,0 0 0,-2-3-1,-3 4 3313,3 17-886,3 405 9286,0 213-5797,10-489-5513,-1-14-559,-4-60-507,-5-67 14,1 0 0,0 0 0,0 0 1,1 0-1,0-1 0,-1 1 1,1 0-1,1-1 0,-1 0 1,1 1-1,3 3 0,4-2-3029,-9-6 2946,0 0 0,-1 0 1,1 0-1,0-1 1,0 1-1,0 0 0,-1 0 1,1 0-1,0-1 0,-1 1 1,1 0-1,0-1 1,0 1-1,-1-1 0,1 1 1,-1-1-1,4-4-3707,-3 4 3708,1-5-844,-2-13-137,0-4 235</inkml:trace>
</inkml:ink>
</file>

<file path=ppt/ink/ink2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2:02:32.903"/>
    </inkml:context>
    <inkml:brush xml:id="br0">
      <inkml:brushProperty name="width" value="0.05" units="cm"/>
      <inkml:brushProperty name="height" value="0.05" units="cm"/>
    </inkml:brush>
  </inkml:definitions>
  <inkml:trace contextRef="#ctx0" brushRef="#br0">1 396 960,'0'-2'167,"0"1"0,1-1 0,-1 0 0,1 0 0,-1 1 0,1-1 0,0 0 0,0 1 0,0-1 0,0 1-1,0-1 1,0 1 0,0 0 0,0-1 0,1 1 0,-1 0 0,0 0 0,1 0 0,-1 0 0,1 0 0,-1 0-1,4-1 1,46-19 750,-26 12-417,277-99 546,-209 77-1430,-59 16-372,1-1 1,-2-1 0,0-2-1,-1-1 1,-1-1-1,42-40 1,-41 36 13</inkml:trace>
</inkml:ink>
</file>

<file path=ppt/ink/ink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01:33.390"/>
    </inkml:context>
    <inkml:brush xml:id="br0">
      <inkml:brushProperty name="width" value="0.05" units="cm"/>
      <inkml:brushProperty name="height" value="0.05" units="cm"/>
    </inkml:brush>
  </inkml:definitions>
  <inkml:trace contextRef="#ctx0" brushRef="#br0">248 65 11893,'-126'128'7012,"94"-71"-5252,-1-10-543,6 7-241</inkml:trace>
  <inkml:trace contextRef="#ctx0" brushRef="#br0" timeOffset="1">7 395 23563,'-6'47'480,"6"-10"-240,0 1-112,6-22-64,17 5-64,4-21-416</inkml:trace>
  <inkml:trace contextRef="#ctx0" brushRef="#br0" timeOffset="2">96 554 23195,'112'-37'-2786,"-56"-1"1138,-7-9 143</inkml:trace>
  <inkml:trace contextRef="#ctx0" brushRef="#br0" timeOffset="3">360 378 16119,'72'-111'-992,"-56"57"912,1-3 160</inkml:trace>
  <inkml:trace contextRef="#ctx0" brushRef="#br0" timeOffset="4">465 112 15447,'-40'-74'1233,"7"57"-513</inkml:trace>
  <inkml:trace contextRef="#ctx0" brushRef="#br0" timeOffset="5">360 1 17816,'-96'20'368,"50"-3"-368,-3 10-384,6-7-816</inkml:trace>
  <inkml:trace contextRef="#ctx0" brushRef="#br0" timeOffset="6">96 122 14166,'-16'27'-3537,"-1"0"-273,17 0 513</inkml:trace>
</inkml:ink>
</file>

<file path=ppt/ink/ink2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2:02:33.233"/>
    </inkml:context>
    <inkml:brush xml:id="br0">
      <inkml:brushProperty name="width" value="0.05" units="cm"/>
      <inkml:brushProperty name="height" value="0.05" units="cm"/>
    </inkml:brush>
  </inkml:definitions>
  <inkml:trace contextRef="#ctx0" brushRef="#br0">0 1 848,'20'32'977,"-20"7"271,7 17 369,1-1 272,-8-3 160,12 3 128,-12-11-128,15-5-705,-15 5-623,12-21-337,-4-3-496,3-8-672,-3-12-865,11 0-752,-7 0-401,7-24 129,0 5 576</inkml:trace>
</inkml:ink>
</file>

<file path=ppt/ink/ink2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2:02:34.188"/>
    </inkml:context>
    <inkml:brush xml:id="br0">
      <inkml:brushProperty name="width" value="0.05" units="cm"/>
      <inkml:brushProperty name="height" value="0.05" units="cm"/>
    </inkml:brush>
  </inkml:definitions>
  <inkml:trace contextRef="#ctx0" brushRef="#br0">0 559 672,'24'0'1378,"-1"-1"-1,31-6 0,-40 4-1326,-1 0 0,0-1 0,0 0 0,0-2 0,0 1 0,-1-2 1,0 1-1,21-16 0,4-5-323,-1-2 1,-2-2-1,57-63 1,-88 89 270,0 0 0,0-1 0,0 1 0,-1-1 0,0 0 0,0 1 1,-1-1-1,1 0 0,-1 0 0,0 0 0,-1 0 0,0 0 0,0 0 0,-1-12 0,0-2 143,1 18-102,0 1-1,0-1 1,0 1-1,-1-1 1,1 1-1,-1-1 1,1 1-1,-1-1 1,0 1 0,1 0-1,-1-1 1,0 1-1,0 0 1,0 0-1,0 0 1,0-1 0,0 1-1,0 0 1,-1 0-1,1 1 1,0-1-1,0 0 1,-1 0 0,1 1-1,-1-1 1,1 0-1,-1 1 1,1-1-1,-1 1 1,1 0 0,-3-1-1,0 1 157,0-1 1,0 1-1,0 0 1,-1 0-1,1 0 1,0 0-1,0 1 0,0 0 1,0 0-1,0 0 1,-7 3-1,0 2 246,1 2-1,0-1 1,0 1 0,0 1 0,1-1-1,1 2 1,-1-1 0,-8 14-1,-7 12 921,-21 40 0,40-62-1302,0-1 1,1 1-1,0-1 0,1 1 0,1 0 1,0 1-1,1-1 0,0 0 1,1 0-1,0 1 0,1-1 1,1 0-1,0 0 0,6 20 0,-6-30-180,-1 0-1,1 0 1,0 0-1,0 0 1,0-1-1,0 1 1,0 0-1,0-1 0,1 0 1,-1 1-1,1-1 1,0 0-1,0 0 1,-1-1-1,1 1 0,0-1 1,1 1-1,-1-1 1,0 0-1,0 0 1,1 0-1,-1-1 1,0 1-1,1-1 0,-1 0 1,0 1-1,1-2 1,-1 1-1,0 0 1,5-1-1,3-1-440,1 0-1,-1 0 1,0-1 0,0-1 0,0 1-1,0-2 1,17-9 0,-5-1-131,1-2 0,-2 0 1,0-2-1,-2 0 0,28-33 0,77-120-282,-116 157 1240,2 0 1,0 1 0,0 0 0,1 1 0,1 0-1,23-18 1,-35 31-174,0-1 0,0 0 0,0 1 0,-1-1 0,1 0 0,0 1 0,0-1 0,0 1 1,0-1-1,0 1 0,0 0 0,0-1 0,0 1 0,0 0 0,0 0 0,0 0 0,0 0 0,0 0 0,0 0 0,1 0 0,-1 0 0,0 0 0,0 0 0,0 0 0,0 1 0,0-1 0,0 0 0,0 1 0,0-1 0,0 1 0,0-1 0,-1 1 0,1 0 0,0-1 1,0 1-1,0 0 0,-1-1 0,1 1 0,0 0 0,-1 0 0,1 0 0,0 0 0,-1 0 0,1 0 0,-1 0 0,0 0 0,1 0 0,-1 0 0,0 0 0,1 1 0,0 7 449,1 0 0,-1 0 0,-1 0 0,0 15 0,0-16-84,0 42 2113,9 64-1,-6-63-2056,3 14-473,-6-65-131,0 1 0,0-1 0,0 1 1,0-1-1,0 0 0,0 1 0,0-1 0,0 0 0,0 1 0,0-1 0,0 0 0,0 1 1,1-1-1,-1 0 0,0 1 0,0-1 0,0 0 0,1 0 0,-1 1 0,0-1 0,0 0 1,1 1-1,-1-1 0,0 0 0,0 0 0,1 0 0,-1 1 0,0-1 0,1 0 1,-1 0-1,0 0 0,1 0 0,-1 0 0,0 0 0,1 0 0,-1 0 0,0 1 0,1-1 1,0-1-1,11-11-1913,7-30-387,21-116-98,5-2 3554,-45 158-910,1 0 0,-1 0-1,1 1 1,-1-1 0,1 0 0,0 1-1,0-1 1,0 1 0,0-1-1,0 1 1,0 0 0,0-1-1,0 1 1,0 0 0,1 0-1,-1-1 1,0 1 0,1 0-1,-1 1 1,1-1 0,-1 0-1,1 0 1,0 1 0,2-2-1,-2 2-2,-1 0 0,1 0 0,-1 1 0,1-1-1,-1 0 1,1 1 0,-1-1 0,0 1 0,1-1 0,-1 1-1,0 0 1,1-1 0,-1 1 0,0 0 0,0 0 0,0 0-1,1 0 1,-1 0 0,0 0 0,0 0 0,-1 0-1,1 1 1,0-1 0,0 0 0,-1 0 0,1 1 0,0-1-1,0 2 1,18 51 3088,-2 1-1,13 72 0,-19-78-2585,-11-47-742,0 0 0,1 0 0,-1 1 0,1-1 0,-1 0 0,1 0 1,0 0-1,0 0 0,0 0 0,0 0 0,0 0 0,0 0 0,1 0 0,-1 0 1,1 0-1,-1-1 0,1 1 0,-1-1 0,4 2 0,27 2-6793,-14-14 1271,6-20 2246,-19 22 2147,5-9 280,-1 0 1,0-1 0,-2 0 0,0 0-1,9-35 1,-9 26 479,22-48 1,-16 47 443,20-39 300,-32 63-168,0 1 0,1 0 1,-1-1-1,1 1 1,0 0-1,0 0 0,0 0 1,0 0-1,0 1 0,0-1 1,1 0-1,-1 1 1,0-1-1,1 1 0,-1 0 1,1 0-1,0 0 1,-1 0-1,1 1 0,4-2 1,-6 3 95,1-1 0,0 1 1,0-1-1,0 1 0,0 0 0,-1 0 1,1 0-1,0 0 0,-1 0 1,1 0-1,-1 0 0,1 1 1,-1-1-1,0 0 0,1 1 0,-1-1 1,0 1-1,0-1 0,0 1 1,0 0-1,0 0 0,0-1 1,-1 1-1,1 0 0,-1 0 0,2 3 1,8 54 3809,-8 107 3216,-3-109-5503,2-1 0,9 58 0,-5-42-978,-6-58-706,2-1 1,-1 0-1,2 1 0,0-1 1,6 22-1,0-5-558,-5-24-3903,-3-29-2285,0 19 6016,-2-94-7927,0 55 6895,-12-59 0,8 51 1165,1 0-1,3 0 0,4-54 0,0 21 924,-2 83-351,-1-17 353,2 0-1,0 1 0,7-35 1,-8 49-227,1 0 1,0 1-1,0-1 1,-1 0 0,1 0-1,1 1 1,-1-1-1,0 1 1,1-1 0,-1 1-1,1 0 1,0-1-1,0 1 1,0 0-1,0 0 1,0 0 0,0 1-1,1-1 1,-1 0-1,0 1 1,1-1 0,0 1-1,-1 0 1,1 0-1,0 0 1,-1 0-1,1 1 1,0-1 0,0 1-1,4-1 1,-2 1 139,0 0 1,0 0-1,0 0 1,0 1-1,0-1 1,0 1 0,0 0-1,0 1 1,0-1-1,0 1 1,-1 0-1,1 1 1,-1-1-1,1 1 1,-1-1-1,0 1 1,0 0 0,0 1-1,-1-1 1,1 1-1,-1 0 1,0 0-1,0 0 1,0 0-1,3 7 1,15 15 1188,-18-22-1336,1-1 0,-1 1-1,0 0 1,0 1-1,0-1 1,-1 0 0,1 1-1,-1-1 1,0 1-1,-1 0 1,1 0 0,-1 0-1,0 0 1,0 0-1,0 8 1,-1-5-72,0 0 1,-1-1-1,0 1 0,0 0 1,-1-1-1,0 1 0,0-1 0,-1 0 1,0 0-1,0 0 0,-1 0 1,1 0-1,-6 6 0,2-5-169,-1 1 0,0-1-1,-1 0 1,0 0 0,0-1 0,0 0-1,-21 10 1,26-14-260,0-1-1,-1 0 0,1-1 0,-1 1 1,0-1-1,1 0 0,-1 0 1,0 0-1,0-1 0,0 1 1,1-1-1,-10-1 0,12 0 52,0 1 0,0 0 0,0-1 0,0 0 0,0 1 0,0-1 0,0 0 0,0 0 0,0 0 0,1 0 0,-1 0-1,0-1 1,1 1 0,-1-1 0,1 1 0,-1-1 0,1 1 0,0-1 0,0 0 0,-1 1 0,1-1 0,0 0 0,1 0 0,-1 0 0,0 0 0,1 0-1,-1 0 1,1 0 0,-1-3 0,0-27-2665</inkml:trace>
</inkml:ink>
</file>

<file path=ppt/ink/ink2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2:02:34.519"/>
    </inkml:context>
    <inkml:brush xml:id="br0">
      <inkml:brushProperty name="width" value="0.05" units="cm"/>
      <inkml:brushProperty name="height" value="0.05" units="cm"/>
    </inkml:brush>
  </inkml:definitions>
  <inkml:trace contextRef="#ctx0" brushRef="#br0">26 121 928,'0'26'2440,"-1"0"0,-1 0 0,-8 36 0,5-38-1199,2-1 0,0 1 0,2 0 0,1 0 0,3 31 0,-3-53-1232,0-1 1,0 1 0,0 0-1,1 0 1,-1 0 0,1 0-1,-1 0 1,1-1 0,0 1-1,-1 0 1,1-1-1,0 1 1,0 0 0,0-1-1,1 1 1,-1-1 0,0 0-1,1 1 1,-1-1 0,0 0-1,1 0 1,-1 0 0,1 0-1,2 1 1,-2-1-90,1-1 0,0 1 1,0-1-1,0 0 0,0 0 0,-1 0 1,1 0-1,0-1 0,0 1 0,-1-1 1,1 1-1,0-1 0,-1 0 1,5-2-1,5-3-480,0-1 0,0-1 0,0 0 0,-1 0 1,15-14-1,-10 4 79,0 0 1,-2-1-1,0-1 1,-1 0-1,-1-1 1,-1 0-1,-1-1 1,0 0-1,5-24 1,-11 27 419,-1-1 1,0 1-1,-2 0 1,-2-31-1,1 19 340,0 30-259,0-1-1,-1 1 1,1 0 0,-1 0-1,1 0 1,-1-1 0,1 1 0,-1 0-1,1 0 1,-1 0 0,0 0-1,0 0 1,0 0 0,0 0 0,1 0-1,-1 1 1,0-1 0,-1 0 0,1 0-1,0 1 1,0-1 0,0 1-1,0-1 1,0 1 0,-1-1 0,1 1-1,0 0 1,0-1 0,-1 1 0,1 0-1,0 0 1,0 0 0,-2 0-1,-59 1-312,36 0-167,14-1-52,0 2 0,0-1-1,-1 1 1,-22 8 0,15-4-208,-38 5-1497</inkml:trace>
</inkml:ink>
</file>

<file path=ppt/ink/ink2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2:04:19.649"/>
    </inkml:context>
    <inkml:brush xml:id="br0">
      <inkml:brushProperty name="width" value="0.05" units="cm"/>
      <inkml:brushProperty name="height" value="0.05" units="cm"/>
    </inkml:brush>
  </inkml:definitions>
  <inkml:trace contextRef="#ctx0" brushRef="#br0">246 0 352,'-6'5'127,"0"0"-1,1 1 1,-1 0-1,1 0 1,1 0-1,-1 0 1,1 1-1,0-1 1,1 1-1,-1 0 1,1 1-1,1-1 1,-1 0-1,1 1 1,1-1-1,-2 12 1,0 15-37,1 0 1,5 53 0,-1-21-526,17 130-1857,-18-169 2327,0-19 4,-1 1-1,1-1 0,-2 0 1,1 1-1,-1-1 0,0 0 1,-1 1-1,0-1 0,0 0 1,-1 0-1,0 0 0,-4 7 1,-104 186 918,99-178-825,0 0-1,1 1 1,-10 34-1,17-44-217,1 0-1,1 0 0,0 0 0,1 1 1,0-1-1,1 0 0,3 24 0,-2-34 7,1 1-1,-1 0 0,1-1 1,-1 1-1,1-1 1,1 0-1,-1 0 0,6 8 1,6 11-209,-4 7-52</inkml:trace>
</inkml:ink>
</file>

<file path=ppt/ink/ink2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2:04:19.980"/>
    </inkml:context>
    <inkml:brush xml:id="br0">
      <inkml:brushProperty name="width" value="0.05" units="cm"/>
      <inkml:brushProperty name="height" value="0.05" units="cm"/>
    </inkml:brush>
  </inkml:definitions>
  <inkml:trace contextRef="#ctx0" brushRef="#br0">47 0 16,'0'8'32,"0"16"-32,0-12 0,0 8-16,0-1 0</inkml:trace>
  <inkml:trace contextRef="#ctx0" brushRef="#br0" timeOffset="1">0 622 368,'29'32'930,"26"23"1216,-36-44-1402,-18-10-686,1-1 0,-1 1-1,1 0 1,-1 0 0,0-1 0,1 1 0,-1 0 0,0 1 0,0-1 0,1 0 0,-1 0 0,0 0 0,0 1 0,0-1 0,-1 0 0,3 4 0,25 43 410,-25-45-903,1 0 0,0 0 1,0 0-1,-1-1 0,1 0 1,1 1-1,-1-2 0,8 4 1,1-3-383</inkml:trace>
</inkml:ink>
</file>

<file path=ppt/ink/ink2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2:04:20.314"/>
    </inkml:context>
    <inkml:brush xml:id="br0">
      <inkml:brushProperty name="width" value="0.05" units="cm"/>
      <inkml:brushProperty name="height" value="0.05" units="cm"/>
    </inkml:brush>
  </inkml:definitions>
  <inkml:trace contextRef="#ctx0" brushRef="#br0">5 0 704,'0'67'657,"0"5"159,0-5 16,0-15 97,0 3-65,-4-4-111,4-7-97,0 0-272,0-13-192,0 1-160,4-8-400,15-5-480,0-7-289,20-12-160,-8 20 145,4-20-817</inkml:trace>
  <inkml:trace contextRef="#ctx0" brushRef="#br0" timeOffset="1">650 935 160,'0'11'480,"0"9"-368,-12-8-64,12 0-304</inkml:trace>
</inkml:ink>
</file>

<file path=ppt/ink/ink2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2:04:21.728"/>
    </inkml:context>
    <inkml:brush xml:id="br0">
      <inkml:brushProperty name="width" value="0.05" units="cm"/>
      <inkml:brushProperty name="height" value="0.05" units="cm"/>
    </inkml:brush>
  </inkml:definitions>
  <inkml:trace contextRef="#ctx0" brushRef="#br0">633 173 592,'0'0'569,"7"-34"3902,-6 27-2728,0-26 3225,-1 32-4717,0-1 0,0 1 1,0 0-1,0 0 0,0-1 1,-1 1-1,1 0 0,0 0 1,-1-1-1,1 1 0,-1 0 1,1 0-1,-1 0 0,0 0 0,1 0 1,-1 0-1,0 0 0,0 0 1,0 0-1,0 0 0,1 0 1,-3 0-1,-31-21 1797,28 17-1551,-1 0 1,1 1-1,-1-1 1,-15-5-1,14 6-167,-1 0-1,0 1 1,0 0-1,0 1 1,0 0-1,-1 0 1,1 1-1,0 0 1,-1 1-1,1 0 1,-1 1-1,1 0 1,-1 0-1,1 1 1,0 0-1,0 0 1,0 1-1,0 0 1,-14 8-1,-4 5-109,1 2 0,0 1 0,2 1 0,0 1 0,1 1 0,1 1 0,1 1 0,1 1-1,2 1 1,0 0 0,2 2 0,1-1 0,1 2 0,1 0 0,-15 52 0,24-63-220,0 1 0,1-1 0,1 1 0,1-1 0,0 1 0,2 0 0,0 0 0,1-1 0,1 1 0,0-1 0,2 0 0,0 0 0,1 0 0,1 0 0,10 19 0,-12-30-247,0 0-1,0 0 1,0-1 0,1 0 0,0 0-1,1 0 1,-1-1 0,10 6 0,-7-5-541,0-1 0,1-1 0,0 1 0,-1-2 0,2 1 1,-1-1-1,0-1 0,1 0 0,-1 0 0,14 0 0,-12-2-139,-1-1 1,1 1-1,0-2 0,-1 0 0,1 0 0,-1-1 0,1 0 1,-1-1-1,13-6 0,-15 5 515,-1 1 0,0-1 0,0-1 0,0 0 0,-1 0 0,0 0 0,7-8 0,12-17-1822,0-1 0,20-35 0,-16 16 1002</inkml:trace>
</inkml:ink>
</file>

<file path=ppt/ink/ink2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2:04:22.108"/>
    </inkml:context>
    <inkml:brush xml:id="br0">
      <inkml:brushProperty name="width" value="0.05" units="cm"/>
      <inkml:brushProperty name="height" value="0.05" units="cm"/>
    </inkml:brush>
  </inkml:definitions>
  <inkml:trace contextRef="#ctx0" brushRef="#br0">201 120 416,'15'-20'457,"-6"10"-104,-1 0 0,2 0 0,13-12 0,-20 19-66,1 1 1,0-1-1,0 1 1,0 0-1,1 0 1,-1 0-1,1 0 1,-1 1-1,1 0 1,-1 0-1,1 0 1,0 0-1,7 0 1,-9 2-162,-1 0 0,1 0 1,-1 0-1,0 0 0,1 0 1,-1 0-1,0 1 1,0-1-1,0 1 0,0 0 1,0-1-1,0 1 0,0 0 1,0 0-1,-1 0 1,1 0-1,-1 1 0,1-1 1,-1 0-1,0 1 1,0-1-1,0 0 0,0 1 1,-1-1-1,1 1 0,-1 0 1,1 3-1,2 9 475,0 0 0,-1 0-1,0 23 1,-2-21-371,0 0 0,-2 0-1,0 0 1,-1 0 0,0 0 0,-2-1-1,0 0 1,-1 1 0,0-2 0,-1 1 0,-1-1-1,0 0 1,-1-1 0,-13 15 0,9-10-117,-2-2 1,0 0-1,-1-1 1,0-1 0,-27 20-1,38-32-125,0 1 0,0 0 0,-1-1 0,1 0 0,-1 0 1,1-1-1,-1 1 0,0-1 0,0-1 0,0 1 0,0-1 0,0 0 0,-1 0 0,1-1 0,0 1 0,0-2 0,-1 1 0,1-1 0,0 0 0,0 0 1,0 0-1,0-1 0,-11-4 0,14 3-73,0 1 1,1 0-1,-1-1 1,1 0 0,0 1-1,-1-1 1,1 0-1,0 0 1,1 0-1,-1 0 1,1-1-1,-1 1 1,1 0 0,0-1-1,0 1 1,0-1-1,1 1 1,-1-1-1,1 1 1,0-5 0,0-4-165,0 0 1,0 1 0,1-1-1,5-21 1,3 9 49,1 1 0,1 0-1,1 1 1,1 0 0,1 1 0,1 1 0,1 0-1,28-28 1,-32 36 185,20-21-82,61-49 0,-84 75 110,0 0 1,0 1-1,1 0 1,0 1-1,0 0 0,0 1 1,0 0-1,1 1 1,0-1-1,0 2 1,-1 0-1,18-1 0,-25 3 14,1 0 0,-1 1 0,0 0-1,1 0 1,-1 0 0,0 0 0,0 0-1,0 1 1,0-1 0,0 1 0,0 0-1,0 0 1,-1 0 0,1 0 0,-1 0-1,1 1 1,-1-1 0,0 1 0,0-1-1,0 1 1,0 0 0,0 0 0,-1 0-1,1 0 1,-1 0 0,0 0 0,0 0-1,1 7 1,2 6 119,-1 0-1,0 0 0,-1 1 1,0 26-1,-2 101-1232,0-141-39,18-14-5083,-1-10 4804,-2 0 308,12-9 204</inkml:trace>
</inkml:ink>
</file>

<file path=ppt/ink/ink2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2:04:22.429"/>
    </inkml:context>
    <inkml:brush xml:id="br0">
      <inkml:brushProperty name="width" value="0.05" units="cm"/>
      <inkml:brushProperty name="height" value="0.05" units="cm"/>
    </inkml:brush>
  </inkml:definitions>
  <inkml:trace contextRef="#ctx0" brushRef="#br0">173 115 368,'11'-36'750,"2"-11"871,-10 15 2278,-4 37-3504,1 0 1,-1-1 0,-1 1-1,1-1 1,-1 0-1,1 1 1,-1-1 0,0 0-1,-1 0 1,1 0 0,-5 5-1,-7 13 692,-13 35 1778,-33 104-1,55-148-2654,-13 48 387,3 0 0,2 2 0,3-1 0,-1 68 0,8 261-627,6-202-916,-1-138-1078,16 98-1,9-16-3736,-25-120 4870,-1-6 155,0-1 0,0 1 1,1-1-1,0 1 1,0-1-1,0 1 0,5 7 1,3-12-986</inkml:trace>
</inkml:ink>
</file>

<file path=ppt/ink/ink2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2:04:22.860"/>
    </inkml:context>
    <inkml:brush xml:id="br0">
      <inkml:brushProperty name="width" value="0.05" units="cm"/>
      <inkml:brushProperty name="height" value="0.05" units="cm"/>
    </inkml:brush>
  </inkml:definitions>
  <inkml:trace contextRef="#ctx0" brushRef="#br0">97 666 848,'-84'-157'3253,"82"152"-3212,0-1 1,0 1 0,0-1 0,1 1 0,0-1 0,0 0 0,0 0 0,1 1 0,-1-1-1,2 0 1,-1 0 0,0 0 0,1 1 0,0-1 0,1 0 0,-1 1 0,1-1-1,0 1 1,1-1 0,-1 1 0,1 0 0,0 0 0,0 0 0,0 0 0,1 1 0,0-1-1,0 1 1,0 0 0,6-5 0,32-27-840,1 2 0,2 2 0,1 2 0,2 2-1,54-24 1,-91 48 800,1 1-1,0 1 1,0 0 0,0 0-1,0 1 1,0 1-1,12 1 1,-9-1 228,-13 0-192,-1 0 0,0 0 1,1 1-1,-1-1 0,0 0 0,1 1 0,-1 0 1,0-1-1,0 1 0,1 0 0,-1-1 0,0 1 1,0 0-1,0 0 0,0 0 0,0 0 0,0 0 0,0 0 1,0 0-1,-1 0 0,1 0 0,0 1 0,-1-1 1,1 0-1,-1 0 0,1 1 0,-1-1 0,1 0 1,-1 1-1,0-1 0,0 1 0,0-1 0,0 2 0,1 59 1928,-3-40-1137,2 24 1532,2-45-2289,-1 0 1,1 0-1,-1 0 1,1 0-1,-1 0 1,1-1-1,0 1 1,-1-1-1,1 1 1,0-1-1,-1 0 1,1 1-1,0-1 1,0 0-1,-1 0 1,1 0-1,0 0 1,1-1-1,42-1 58,-41 0-156,1 1 0,-1-1 0,0 1 0,0-1 0,0 0 0,0-1 0,0 1 1,0-1-1,0 0 0,-1 0 0,1 0 0,-1 0 0,4-6 0,20-16-209,-20 19 183,7-3-43,-2-1 1,1 0-1,-1-1 1,-1-1 0,0 1-1,-1-2 1,14-20-1,-1-1 60,-20 30 72,0 1 1,0 0 0,0-1-1,-1 0 1,0 1-1,0-1 1,0 0-1,0 0 1,0 0 0,-1 0-1,0-1 1,0 1-1,1-6 1,-2 7 1656,-16 27-8,5-3-1443,1 2 0,0 0 0,2 0 0,1 0 0,1 1 0,1 0 0,1 0 0,1 1 0,1-1 0,1 1 0,4 41 0,-3-63-286,1 0 0,-1 0 1,0 0-1,1 0 0,0 0 0,0-1 0,0 1 0,0 0 0,0 0 1,1-1-1,-1 1 0,1-1 0,-1 1 0,1-1 0,0 0 0,0 1 1,0-1-1,1 0 0,-1 0 0,0 0 0,1-1 0,-1 1 0,1-1 1,-1 1-1,4 0 0,3 1-364,0-1-1,-1-1 1,1 1 0,0-2 0,0 1 0,12-1 0,-11 0 105,-2-1 2,-1 0-1,0 0 1,0-1 0,0 0-1,0 0 1,0-1-1,0 1 1,-1-2-1,1 1 1,-1-1 0,0 0-1,8-6 1,0-1-294,-1 0 0,-1-1 1,22-27-1,-29 30 436,0 1-1,-1-2 1,0 1-1,0 0 1,-1-1-1,0 1 1,-1-1 0,0 0-1,-1 0 1,0 0-1,0-12 1,-1-9-221,-1 0-1,-6-37 1,-9 4-173</inkml:trace>
</inkml:ink>
</file>

<file path=ppt/ink/ink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01:33.729"/>
    </inkml:context>
    <inkml:brush xml:id="br0">
      <inkml:brushProperty name="width" value="0.05" units="cm"/>
      <inkml:brushProperty name="height" value="0.05" units="cm"/>
    </inkml:brush>
  </inkml:definitions>
  <inkml:trace contextRef="#ctx0" brushRef="#br0">620 182 160,'7'-37'384</inkml:trace>
  <inkml:trace contextRef="#ctx0" brushRef="#br0" timeOffset="1">627 98 976,'0'-71'2145,"0"51"-1120,0 13 239</inkml:trace>
  <inkml:trace contextRef="#ctx0" brushRef="#br0" timeOffset="2">627 0 6883,'0'0'3650,"-17"7"-1393,1 20 48,-7 10-64,-10 10 16,0 28-304</inkml:trace>
  <inkml:trace contextRef="#ctx0" brushRef="#br0" timeOffset="3">465 263 23147,'-39'91'1280,"-11"0"-207,1 4-177</inkml:trace>
  <inkml:trace contextRef="#ctx0" brushRef="#br0" timeOffset="4">281 641 26988,'-79'182'465,"46"-97"-401</inkml:trace>
  <inkml:trace contextRef="#ctx0" brushRef="#br0" timeOffset="5">136 978 27533,'-56'122'-1265,"39"-78"-416,4-7-912,3-10-832</inkml:trace>
  <inkml:trace contextRef="#ctx0" brushRef="#br0" timeOffset="6">40 1225 14615,'-16'10'-4290,"-1"-10"432,11-10 881</inkml:trace>
  <inkml:trace contextRef="#ctx0" brushRef="#br0" timeOffset="7">40 668 1024,'0'-17'1569,"0"-3"464</inkml:trace>
</inkml:ink>
</file>

<file path=ppt/ink/ink2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2:04:23.178"/>
    </inkml:context>
    <inkml:brush xml:id="br0">
      <inkml:brushProperty name="width" value="0.05" units="cm"/>
      <inkml:brushProperty name="height" value="0.05" units="cm"/>
    </inkml:brush>
  </inkml:definitions>
  <inkml:trace contextRef="#ctx0" brushRef="#br0">229 64 704,'-12'-32'721,"-7"9"127,4 15 80,-5 8 209,1 20 128,0 23-81,-8 9-271,7 3-257,1 0-304,0-3-288,-1 11-432,1 4-497,19-15-559,0-8-353,0-1 32</inkml:trace>
</inkml:ink>
</file>

<file path=ppt/ink/ink2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2:27:26.259"/>
    </inkml:context>
    <inkml:brush xml:id="br0">
      <inkml:brushProperty name="width" value="0.05" units="cm"/>
      <inkml:brushProperty name="height" value="0.05" units="cm"/>
    </inkml:brush>
  </inkml:definitions>
  <inkml:trace contextRef="#ctx0" brushRef="#br0">82 685 80,'-31'0'2188,"-3"0"-1314,17 0 8755,21-11-9317,10 0-203,0 1-1,1 0 0,0 1 0,1 1 0,0 0 0,0 1 1,33-9-1,29-14 96,16-7 248,166-45 0,-146 50-315,550-159 479,-361 95-552,-56 11 304,-231 80-215,5 0-2566,-32-18-5361,-12 15 5312</inkml:trace>
</inkml:ink>
</file>

<file path=ppt/ink/ink2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2:27:26.636"/>
    </inkml:context>
    <inkml:brush xml:id="br0">
      <inkml:brushProperty name="width" value="0.05" units="cm"/>
      <inkml:brushProperty name="height" value="0.05" units="cm"/>
    </inkml:brush>
  </inkml:definitions>
  <inkml:trace contextRef="#ctx0" brushRef="#br0">97 0 1121,'-95'0'7021,"93"0"-6122,5 0-749,19 1 44,-1 1-1,0 1 1,1 1-1,-2 1 1,1 0 0,25 12-1,-4 0 166,-1 3-1,40 25 0,-72-40-160,0 1-1,0 1 0,-1 0 1,1 0-1,-2 0 1,1 1-1,-1 1 0,0-1 1,-1 1-1,0 0 0,0 0 1,-1 1-1,8 18 0,-9-14 220,0 0-1,-1 0 0,0 1 0,-1 0 0,-1-1 0,0 1 0,-1 0 0,-1 0 1,-3 17-1,-2 2 413,-3-1 0,0 0 1,-2-1-1,-1 0 0,-2-1 0,-1-1 1,-1 0-1,-23 31 0,-68 80 369,103-135 2178,0-2-5025,36-11-23907</inkml:trace>
</inkml:ink>
</file>

<file path=ppt/ink/ink2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2:27:27.690"/>
    </inkml:context>
    <inkml:brush xml:id="br0">
      <inkml:brushProperty name="width" value="0.05" units="cm"/>
      <inkml:brushProperty name="height" value="0.05" units="cm"/>
    </inkml:brush>
  </inkml:definitions>
  <inkml:trace contextRef="#ctx0" brushRef="#br0">16 1410 592,'-15'52'1070,"15"47"5885,0-103-6136,1-4-585,2 0-1,-1 1 0,0 0 1,1-1-1,1 1 0,-1 0 0,1 1 1,0-1-1,6-6 0,1-4-34,223-393 834,-42 53-1043,-36 62-220,-53 92-253,-98 192 143,-1 1 1,-1-1 0,0 0-1,0 0 1,-1 0 0,-1 0 0,0 0-1,0 0 1,-2-20 0,1 16-673,0 13 780,0 0 0,0 0 0,-1 0 0,1 0-1,0 0 1,-1 0 0,1 0 0,-1 0 0,0 0 0,1 0 0,-1 0 0,0 0 0,0 0-1,0 1 1,-1-1 0,1 0 0,0 1 0,-1-1 0,1 1 0,-1-1 0,1 1 0,-3-1-1,-13-8-860</inkml:trace>
</inkml:ink>
</file>

<file path=ppt/ink/ink2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2:27:28.004"/>
    </inkml:context>
    <inkml:brush xml:id="br0">
      <inkml:brushProperty name="width" value="0.05" units="cm"/>
      <inkml:brushProperty name="height" value="0.05" units="cm"/>
    </inkml:brush>
  </inkml:definitions>
  <inkml:trace contextRef="#ctx0" brushRef="#br0">92 0 448,'-1'32'4846,"0"-6"-4192,-2-1 0,0 0 0,-7 28 0,-29 120 795,10-5-963,26-150-469,2 1 0,0 0 1,2 26-1,0-6-2197,12-51 897,24-53 246,-10 15 465,-5 13 172,31-45-595,-34 55 275,-1-1-1,21-45 1,-31 63 138</inkml:trace>
</inkml:ink>
</file>

<file path=ppt/ink/ink2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2:27:28.887"/>
    </inkml:context>
    <inkml:brush xml:id="br0">
      <inkml:brushProperty name="width" value="0.05" units="cm"/>
      <inkml:brushProperty name="height" value="0.05" units="cm"/>
    </inkml:brush>
  </inkml:definitions>
  <inkml:trace contextRef="#ctx0" brushRef="#br0">94 1 800,'-1'48'7620,"0"5"-3611,-25 214-2130,-38 221-478,63-420-1328,1-45-1591,0-38-4508,0 12 5829,0-41-2391,10-80 0,7 32 1308</inkml:trace>
</inkml:ink>
</file>

<file path=ppt/ink/ink2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2:27:29.318"/>
    </inkml:context>
    <inkml:brush xml:id="br0">
      <inkml:brushProperty name="width" value="0.05" units="cm"/>
      <inkml:brushProperty name="height" value="0.05" units="cm"/>
    </inkml:brush>
  </inkml:definitions>
  <inkml:trace contextRef="#ctx0" brushRef="#br0">133 227 480,'11'-75'783,"2"-16"700,-10 31 3065,-20 82-2387,3 11-1400,0 0-1,-13 59 1,14-47-479,1-5-112,4-15-105,1-1 0,1 1-1,1 1 1,-2 27-1,-6 40 8,7-59-31,-3 59 1,9-90-13,0 5 78,0-26-230,0 7 38,-1 4 68,1 1 0,0-1 0,0 0 0,1 0 0,-1 1 0,1-1 0,1 0 0,0 1-1,0-1 1,0 1 0,0 0 0,1 0 0,0 0 0,7-10 0,19-21 4,1 3 0,1 0 0,3 2 0,0 1 1,73-48-1,-96 71-1,1 1 0,1 1-1,19-8 1,-29 13 42,1 0-1,-1 0 0,1 0 1,-1 0-1,1 1 0,-1 0 1,1 0-1,6 0 0,-9 0 7,0 0-1,1 1 1,-1-1 0,0 1-1,0-1 1,0 1 0,0-1-1,0 1 1,0-1 0,0 1-1,0 0 1,0 0 0,0-1-1,0 1 1,0 0 0,0 0-1,0 0 1,-1 0 0,1 0-1,0 0 1,-1 0-1,1 0 1,-1 0 0,1 1-1,-1 0 1,36 137 1719,-32-115-1576,-2 1 1,0-1-1,-2 1 1,-3 34-1,1 6-501,2-17-2506,0-24-3942,0-7 4142</inkml:trace>
</inkml:ink>
</file>

<file path=ppt/ink/ink2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2:27:32.664"/>
    </inkml:context>
    <inkml:brush xml:id="br0">
      <inkml:brushProperty name="width" value="0.05" units="cm"/>
      <inkml:brushProperty name="height" value="0.05" units="cm"/>
    </inkml:brush>
  </inkml:definitions>
  <inkml:trace contextRef="#ctx0" brushRef="#br0">1 0 64,'0'0'768,"0"12"-800,0 0-256</inkml:trace>
</inkml:ink>
</file>

<file path=ppt/ink/ink2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2:27:33.631"/>
    </inkml:context>
    <inkml:brush xml:id="br0">
      <inkml:brushProperty name="width" value="0.05" units="cm"/>
      <inkml:brushProperty name="height" value="0.05" units="cm"/>
    </inkml:brush>
  </inkml:definitions>
  <inkml:trace contextRef="#ctx0" brushRef="#br0">0 52 224,'0'0'4082,"0"15"-3071,0 12 1126,0-25-1798,9 7-168,-1-5-143,0-1 0,-1-1 0,1 1 1,0-1-1,0-1 0,1 1 0,-1-1 1,15-1-1,72-8 54,-5 0 27,40-3 606,-126 10-692,1 0 0,0 1 0,-1-1 0,1-1 0,-1 1 0,1-1 0,4-2 0,17-4 87,-24 8-204,-2-3-197,0 1-1,0 0 1,0 0-1,-1-1 1,1 1-1,-1 0 1,1-1-1,-1 1 1,0 0-1,0 0 1,0 0-1,0 0 1,0 0-1,0 0 1,0 0-1,-3-3 1,-33-18-1718,30 19 1685,-13-4-543</inkml:trace>
</inkml:ink>
</file>

<file path=ppt/ink/ink2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2:27:34.047"/>
    </inkml:context>
    <inkml:brush xml:id="br0">
      <inkml:brushProperty name="width" value="0.05" units="cm"/>
      <inkml:brushProperty name="height" value="0.05" units="cm"/>
    </inkml:brush>
  </inkml:definitions>
  <inkml:trace contextRef="#ctx0" brushRef="#br0">348 3 544,'-20'-1'606,"16"0"-410,-1 1 0,1-1 0,-1 1 0,1 0 0,-1 0-1,1 1 1,-1-1 0,1 1 0,0 0 0,-1 0 0,1 1 0,0-1-1,0 1 1,0 0 0,0 0 0,0 0 0,0 0 0,-4 5 0,-17 16 1418,12-11-560,1 1-1,-20 25 1,-20 29 1031,-10 16-803,45-60-1048,14-20-203,0 1 0,0 0 0,0 0 0,0 0 0,1 0 0,0 0 0,0 0 0,0 1 0,0-1 0,0 1 0,-1 9 0,3-13 9,3 9-8,-3-10-33,0 1 1,0-1-1,0 1 1,0-1-1,0 1 0,0-1 1,0 1-1,0-1 0,0 1 1,1-1-1,-1 0 0,0 1 1,0-1-1,0 1 1,0-1-1,1 1 0,-1-1 1,0 0-1,1 1 0,-1-1 1,0 0-1,0 1 0,1-1 1,-1 0-1,1 1 0,-1-1 1,0 0-1,1 0 1,0 1-1,74 11 6,-57-7 263,-14-4-329,0 0 0,0 0 0,0 0 0,0 0 0,-1 1 0,1 0 0,0 0 0,-1 0 0,7 4 0,-9-3 333,1 0 0,0 0 1,-1 0-1,0 0 1,0 0-1,0 0 0,0 0 1,0 0-1,0 0 0,-1 0 1,0 1-1,0-1 1,0 0-1,0 6 0,-1-4 22,0-1-1,0 0 1,0 1-1,-1-1 1,1 0-1,-1 0 1,-3 5-1,3-7-48,10-24-15657,0 3 13462,-1-4-654</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1:49:54.010"/>
    </inkml:context>
    <inkml:brush xml:id="br0">
      <inkml:brushProperty name="width" value="0.05" units="cm"/>
      <inkml:brushProperty name="height" value="0.05" units="cm"/>
    </inkml:brush>
  </inkml:definitions>
  <inkml:trace contextRef="#ctx0" brushRef="#br0">156 91 816,'0'-54'6638,"-3"58"-4765,-4 7-1130,1 1 0,1 1 0,-1-1 0,2 1-1,0 0 1,0 0 0,-1 14 0,-7 21 69,-82 354 415,88-381-1887,8-51-293,0-6 934,-2 10 1,1 0 1,1 0 0,2 0 0,8-35 0,-7 47 8,-1 0 1,2 1-1,0-1 1,0 1-1,1 1 1,1-1-1,0 1 1,1 1-1,16-18 1,-5 9-58,1 0 0,0 1 0,2 1 0,0 1 0,1 1 0,45-22 0,-41 23-2150,0-1-1,30-23 0,-29 19-1663,-11 8-586</inkml:trace>
</inkml:ink>
</file>

<file path=ppt/ink/ink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01:34.062"/>
    </inkml:context>
    <inkml:brush xml:id="br0">
      <inkml:brushProperty name="width" value="0.05" units="cm"/>
      <inkml:brushProperty name="height" value="0.05" units="cm"/>
    </inkml:brush>
  </inkml:definitions>
  <inkml:trace contextRef="#ctx0" brushRef="#br0">0 82 6723,'0'-10'3490,"0"3"-2498</inkml:trace>
  <inkml:trace contextRef="#ctx0" brushRef="#br0" timeOffset="1">10 65 12038,'102'-30'1920,"-46"30"-1712,0 0-127,7-7 15</inkml:trace>
  <inkml:trace contextRef="#ctx0" brushRef="#br0" timeOffset="2">353 28 14343,'122'0'-305,"-66"17"49,-17 3 112,1-3 112</inkml:trace>
  <inkml:trace contextRef="#ctx0" brushRef="#br0" timeOffset="3">626 112 13670,'16'34'304,"-9"-4"369,-7 14 447,0-7 401</inkml:trace>
  <inkml:trace contextRef="#ctx0" brushRef="#br0" timeOffset="4">642 304 18905,'-16'34'1440,"0"3"-175,-1 0-257,4-16-239</inkml:trace>
  <inkml:trace contextRef="#ctx0" brushRef="#br0" timeOffset="5">580 449 23851,'0'17'512</inkml:trace>
  <inkml:trace contextRef="#ctx0" brushRef="#br0" timeOffset="6">580 466 23723,'13'-44'-1889,"10"-3"784,3 3 145,7-13 320</inkml:trace>
  <inkml:trace contextRef="#ctx0" brushRef="#br0" timeOffset="7">715 230 18745,'72'-101'-289,"-32"54"321,-17 10-32,10 20 64</inkml:trace>
  <inkml:trace contextRef="#ctx0" brushRef="#br0" timeOffset="8">906 8 18905,'33'-7'1088,"-17"7"-31</inkml:trace>
  <inkml:trace contextRef="#ctx0" brushRef="#br0" timeOffset="9">962 8 22506,'10'121'2545,"-10"-74"-2368,0 7-81</inkml:trace>
  <inkml:trace contextRef="#ctx0" brushRef="#br0" timeOffset="10">972 274 24907,'-17'74'-3233</inkml:trace>
</inkml:ink>
</file>

<file path=ppt/ink/ink2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2:27:46.403"/>
    </inkml:context>
    <inkml:brush xml:id="br0">
      <inkml:brushProperty name="width" value="0.05" units="cm"/>
      <inkml:brushProperty name="height" value="0.05" units="cm"/>
    </inkml:brush>
  </inkml:definitions>
  <inkml:trace contextRef="#ctx0" brushRef="#br0">0 1 240,'12'0'272,"-4"0"128,3 0-496,-3 0-48</inkml:trace>
</inkml:ink>
</file>

<file path=ppt/ink/ink2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2:27:49.716"/>
    </inkml:context>
    <inkml:brush xml:id="br0">
      <inkml:brushProperty name="width" value="0.05" units="cm"/>
      <inkml:brushProperty name="height" value="0.05" units="cm"/>
    </inkml:brush>
  </inkml:definitions>
  <inkml:trace contextRef="#ctx0" brushRef="#br0">256 153 80,'0'0'699,"-15"0"-339,-8 0 270,22 0-385,1 1-183,0 0-1,-1-1 1,1 1-1,0 0 1,-1 0-1,1-1 1,-1 1-1,1-1 1,-1 1-1,1 0 1,-1-1-1,1 1 1,-1-1-1,0 1 1,1-1-1,-1 1 1,0-1-1,-1 1 1,-1 0 9,0-1 0,0 1-1,0 0 1,0 1 0,0-1 0,0 0 0,0 1 0,0 0 0,-3 2 0,3-2-15,0 0 0,0 0 0,0 0 0,0-1 0,-1 1 0,1-1 0,-1 1 0,1-1 1,-7 1-1,-5 2 839,12-2-167,13 0-566,-5-2-161,0 0 1,0 1 0,0 0 0,0 0-1,0 0 1,0 1 0,8 3 0,-8-3 0,0 0 1,0 0-1,0 0 1,1-1 0,-1 0-1,1 0 1,10 0-1,32-1-6,-1-2 0,1-2 0,61-13 0,39-5 8,-21 3-42,-4 1 55,-85 14-1,0-1 1,73-21-1,-92 20-17,0 2-1,32-4 1,30-7-13,-62 10 9,0 2 1,0 0 0,37 0 0,30-5-3,-10 2-46,-40 3 150,-33 2 180,-14 1 229,-121-2-440,46-1-74,-169 17 0,56 1 32,150-7-2,-1-2-1,-56 0 0,2-8 26,-133 5 117,221 0-156,1 0 0,-1 1-1,1 0 1,0 1 0,-16 8 0,15-6 9,-1-1 0,0 0 0,-18 3 0,23-7-13,1 0-1,-1 0 1,1 1 0,0 1 0,0 0 0,0 0 0,0 1 0,-19 13-1,29-18-2,-3 4-28,8-4-30,23-2-9,10-1 66,0-1 0,-1-2-1,60-18 1,25-4 6,668-72-264,-749 96 268,79-19 1,-100 19 644,-37 6-208,-108-3 430,-28-1 244,-212 25 0,317-17-1067,14-2-30,-55 14-1,66-16-77,-2 2-203,25-4 132,0 0 0,0 1 0,1-1 0,-1 0 0,0 1 1,1-1-1,-1 1 0,0-1 0,1 1 0,-1 0 0,1-1 0,-1 1 0,1 0 1,-1-1-1,1 1 0,0 0 0,-1-1 0,1 1 0,0 0 0,0 0 0,-1-1 1,1 1-1,0 0 0,0 0 0,0 0 0,0-1 0,0 1 0,0 1 0,30 0-2911,13-2 1252,4 0-927</inkml:trace>
</inkml:ink>
</file>

<file path=ppt/ink/ink2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2:27:51.779"/>
    </inkml:context>
    <inkml:brush xml:id="br0">
      <inkml:brushProperty name="width" value="0.05" units="cm"/>
      <inkml:brushProperty name="height" value="0.05" units="cm"/>
    </inkml:brush>
  </inkml:definitions>
  <inkml:trace contextRef="#ctx0" brushRef="#br0">40 8 64,'-8'-8'48,"-12"8"-48,9 0-64</inkml:trace>
</inkml:ink>
</file>

<file path=ppt/ink/ink2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2:27:53.480"/>
    </inkml:context>
    <inkml:brush xml:id="br0">
      <inkml:brushProperty name="width" value="0.05" units="cm"/>
      <inkml:brushProperty name="height" value="0.05" units="cm"/>
    </inkml:brush>
  </inkml:definitions>
  <inkml:trace contextRef="#ctx0" brushRef="#br0">39 15 640,'0'-1'29,"0"1"0,-1-1 0,1 0 0,0 0 0,-1 1-1,1-1 1,-1 0 0,1 0 0,-1 1 0,1-1 0,-1 1 0,1-1 0,-1 0-1,0 1 1,1-1 0,-1 1 0,0-1 0,1 1 0,-1 0 0,0-1-1,0 1 1,1 0 0,-1-1 0,0 1 0,0 0 0,0 0 0,1 0-1,-1 0 1,0 0 0,0 0 0,0 0 0,0 0 0,0 0 0,1 0-1,-1 0 1,0 1 0,0-1 0,0 0 0,0 1 0,-8-1 604,7 0-270,14 0-1604,6 0 844</inkml:trace>
</inkml:ink>
</file>

<file path=ppt/ink/ink2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2:27:54.875"/>
    </inkml:context>
    <inkml:brush xml:id="br0">
      <inkml:brushProperty name="width" value="0.05" units="cm"/>
      <inkml:brushProperty name="height" value="0.05" units="cm"/>
    </inkml:brush>
  </inkml:definitions>
  <inkml:trace contextRef="#ctx0" brushRef="#br0">1528 325 208,'-11'-10'551,"10"9"-529,1 1 0,0-1 0,0 1 0,0-1 0,0 1 0,-1-1 0,1 1 0,0-1 0,-1 1 0,1-1 0,0 1 0,-1-1 0,1 1 0,-1-1 0,1 1 0,0 0 0,-1-1 0,1 1 0,-1 0 0,1-1 0,-1 1 0,0 0 0,1 0 0,-1-1 0,1 1 0,-1 0 0,1 0 0,-1 0 0,0 0 0,1 0 0,-1 0 0,1 0 0,-1 0 0,0 0 0,1 0 0,-1 0 0,1 0 0,-1 0 0,1 1 0,-1-1 0,0 1 0,0-3 10,1 0 0,0 0 0,-1 0 0,1 0 1,-1 0-1,0 0 0,1 1 0,-1-1 0,0 0 0,0 0 0,0 1 0,0-1 0,-1 1 0,1-1 0,0 1 0,-1 0 0,1-1 0,0 1 0,-1 0 0,0 0 0,1 0 0,-4-1 0,-127-72 525,60 41-337,21 9-56,-1 2 0,-103-29 1,129 45-87,-8-2 28,0 1 0,0 2-1,-42-2 1,34 7 24,20-2-98,-1 2-1,0 0 1,0 2-1,1 0 1,-1 2-1,1 0 1,0 2-1,-30 11 1,-16 11-12,35-15-7,1 1 0,0 2 0,-48 31 0,53-28 4,1 0 0,0 2 0,1 1 0,2 0 1,0 2-1,-26 35 0,34-37 4,1 1 1,0 1-1,-10 28 1,20-41-14,0 1 0,1 0 0,0 0 1,1 1-1,1-1 0,0 0 0,0 0 1,1 1-1,2 16 0,0-16-7,1-1-1,0 1 1,0-1 0,1 0 0,1 0 0,0-1-1,1 1 1,0-1 0,12 18 0,-4-12 2,0-1 1,1 0 0,0-1 0,1 0-1,21 14 1,2-3-1,1-2-1,1-1 1,2-2-1,69 24 1,-64-30-2,1-1 1,0-2-1,0-3 1,1-2-1,0-2 1,60-1-1,-1-3 13,150-4-20,-236-1 1,1-1 0,-1-1 0,0-1 0,26-11 0,-12 5-20,-6-1 16,0 0 0,-1-3 1,-1 0-1,0-2 1,-2-1-1,0-1 0,-1-1 1,45-50-1,-59 58 9,-1-1 0,0-1-1,-1 0 1,-1 0 0,0 0-1,-1-2 1,-1 1 0,-1 0 0,0-1-1,-2-1 1,5-30 0,-1-19 2,-4-127 0,-4 133-3,-1 43 6,0-1 0,-1 1 1,-1 0-1,-1 0 0,-11-33 0,13 46-19,1 1 1,-2-1 0,1 0-1,0 1 1,-1 0 0,0 0-1,-1 0 1,1 0-1,-1 0 1,0 0 0,0 1-1,0 0 1,0 0-1,-1 0 1,0 0 0,0 1-1,0 0 1,0 0-1,0 0 1,-1 0 0,0 1-1,1 0 1,-7-1-1,-5 1-132,0 1-1,0 1 0,0 1 0,0 0 0,-29 7 0,-88 30-689,98-27 625,-81 29-462,-6 0-116</inkml:trace>
</inkml:ink>
</file>

<file path=ppt/ink/ink2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2:27:57.596"/>
    </inkml:context>
    <inkml:brush xml:id="br0">
      <inkml:brushProperty name="width" value="0.05" units="cm"/>
      <inkml:brushProperty name="height" value="0.05" units="cm"/>
    </inkml:brush>
  </inkml:definitions>
  <inkml:trace contextRef="#ctx0" brushRef="#br0">2017 301 144,'-8'-1'131,"1"0"1,-1-1-1,1 0 1,0-1-1,0 1 0,0-1 1,0-1-1,-9-5 1,10 5-84,-1 0 1,0 0 0,-1 1 0,1 0 0,0 1 0,-1-1-1,0 1 1,-11-1 0,15 3-17,0-1-1,0 1 1,0-1-1,1 0 1,-1 0-1,0-1 1,-6-2-1,6 2-5,1 1 0,-1-1 1,1 1-1,-1 0 0,0 0 0,0 0 0,-6 0 1,0 0 39,0 0 0,1-1 0,-1 0 0,1-1 0,0 0 1,0 0-1,-16-9 0,13 6-10,0 1 1,0 0-1,-25-5 1,-63-10 304,49 9-160,-2 2-1,-90-5 1,-52 2 162,-155 12 797,340 1-1131,-1 0-1,1 1 1,-1 0 0,1 0-1,0 1 1,0 1 0,0 0-1,-13 7 1,-42 14 23,51-20-1,0 0 1,-26 13-1,-15 7 3,34-17-23,0 1 0,1 2 0,1 0 0,-1 0 0,-28 25 0,40-28-20,1 0-1,1 0 1,-1 1-1,1 0 0,-6 13 1,-8 11 23,-17 20-6,3 1 0,2 2 0,-46 113 0,70-147-26,1-1 16,1-1-1,0 1 1,2 0 0,-4 34-1,0 75 53,11 171-1,0-284-62,0 0-1,1 0 1,1-1-1,0 1 1,2-1-1,0-1 1,0 1-1,2-1 1,13 19-1,15 17 20,50 52 0,-70-85-23,1-2 0,1 0 0,0-1 0,1 0 0,0-2 0,2-1-1,-1 0 1,34 12 0,-7-7-8,1-1 0,0-3 0,56 8 0,-27-9 14,147 6 0,-177-18-7,31 1 0,123-15 0,24-29 36,-191 34-36,0-1 0,0-2 0,-2-2 0,44-24 0,-39 17 3,-11 7 14,0-2 0,0-1-1,-2-1 1,46-42-1,-47 34 9,-1-1-1,-1-1 0,-1-1 1,-1-1-1,-2-1 0,-1-1 1,-2 0-1,-1-1 0,-1-1 0,-2 0 1,-2 0-1,-1-1 0,5-50 1,-7 25-5,-3-1 1,-2 1-1,-3 0 1,-3 0-1,-2 0 1,-27-105-1,27 140-11,-58-180 80,51 171-79,-1 0 0,-2 1 0,-37-57-1,42 76-6,0 0-1,-1 1 1,-1 0-1,0 1 0,0 1 1,-1 0-1,-1 1 0,1 0 1,-2 2-1,1 0 1,-1 0-1,-1 2 0,1 0 1,-1 1-1,-29-4 0,14 3-82,0 3 0,0 0 0,-1 2 0,1 2 0,0 1 0,-1 2 0,-58 13 0,18 3-485,1 3 0,1 3 1,1 4-1,2 2 1,1 4-1,2 2 0,-91 69 1,33-3-553</inkml:trace>
</inkml:ink>
</file>

<file path=ppt/ink/ink2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2:28:06.684"/>
    </inkml:context>
    <inkml:brush xml:id="br0">
      <inkml:brushProperty name="width" value="0.05" units="cm"/>
      <inkml:brushProperty name="height" value="0.05" units="cm"/>
    </inkml:brush>
  </inkml:definitions>
  <inkml:trace contextRef="#ctx0" brushRef="#br0">247 32 64,'0'0'347,"25"-10"125,-20 3-422,-4 6-32,-1 0 0,1 0 0,-1 0 0,1 0 0,-1 0 0,1 1 0,0-1 1,-1 0-1,1 0 0,0 1 0,0-1 0,0 0 0,0 1 0,0-1 0,-1 1 0,1-1 0,0 1 1,0-1-1,0 1 0,0 0 0,0 0 0,0-1 0,0 1 0,1 0 0,0 0 0,-1 0 278,-4 2-221,-93 69 210,37-25-151,11-3-32,40-35-88,0 0 0,-1 0-1,1-1 1,-1 0-1,-1-1 1,1 0-1,-12 6 1,8-7 3,19-7-91,28-14-32,247-150-163,-251 156 294,-18 7 27,-18 5 25,-49 18-140,-50 26-1,35-14-361,39-13 4</inkml:trace>
</inkml:ink>
</file>

<file path=ppt/ink/ink2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2:28:14.027"/>
    </inkml:context>
    <inkml:brush xml:id="br0">
      <inkml:brushProperty name="width" value="0.05" units="cm"/>
      <inkml:brushProperty name="height" value="0.05" units="cm"/>
    </inkml:brush>
  </inkml:definitions>
  <inkml:trace contextRef="#ctx0" brushRef="#br0">1462 740 32,'1'-2'5,"0"0"1,0 0-1,0 0 0,0 0 0,1 1 1,-1-1-1,1 0 0,0 1 1,-1-1-1,1 0 0,0 1 1,0 0-1,0-1 0,4-1 0,24-21 132,-27 19-72,0-1 0,-1 1 0,1-1 1,-1 0-1,0 0 0,-1 0 0,0 0 0,0 0 0,0 0 0,0 0 0,-1 0 0,0-1 0,0 1 1,-3-11-1,2-13 180,1 29-238,0 0-1,0 1 1,0-1 0,-1 0-1,1 0 1,0 0 0,0 1-1,-1-1 1,1 0 0,0 0-1,-1 1 1,1-1 0,-1 0-1,1 1 1,-1-1 0,1 0-1,-1 1 1,1-1 0,-1 1-1,1-1 1,-1 1 0,0-1-1,0 1 1,1 0 0,-1-1-1,0 1 1,0-1 0,0 1-3,0 0 1,0-1 0,0 1-1,0-1 1,0 0 0,0 1-1,0-1 1,1 0 0,-1 1-1,0-1 1,0 0 0,1 0-1,-1 0 1,0 1 0,1-1-1,-1 0 1,1 0 0,-1 0-1,1-2 1,-1 1 15,1-1-1,-1 1 1,1 0 0,-1-1-1,0 1 1,0 0 0,0-1-1,-1 1 1,1 0 0,0 0-1,-1 0 1,1 0-1,-1 0 1,0 0 0,1 0-1,-1 1 1,0-1 0,0 1-1,0-1 1,-1 1 0,1 0-1,-4-2 1,-3-3 83,-29-27 433,-19-1 167,47 27-615,-1-1 0,0 1 0,0 1 0,-1 0 1,0 1-1,0 0 0,0 1 0,-1 0 1,1 1-1,-23-3 0,-48-6 691,-116-8 344,-216 20-130,410 0-990,-1 1 0,0 0 0,1 0 0,-1 0 0,1 1 0,-1 0 0,1 0 0,-8 4 0,8-3-2,0-1-1,0 0 1,0 0 0,0 0 0,0-1 0,0 0 0,0 0 0,-9 1-1,11-2 12,-1 0 0,1 1 0,-1-1 0,1 1 0,0 0 0,-1 0 0,1 0 0,0 1 0,-1-1 0,1 1 0,-4 3 0,-26 9 12,20-9-8,0 0 0,0 1 1,0 1-1,0 0 0,1 0 0,1 1 0,-1 1 0,1 0 0,1 0 0,-17 20 0,-7 3 77,27-26-59,0 0-1,1 0 0,0 0 1,0 1-1,0 0 0,1 0 0,-6 11 1,-3 10 124,-22 52 148,17-39-219,15-36-70,1 1-1,0 0 0,0 0 1,1 0-1,0 0 0,0 0 0,0 1 1,1-1-1,0 1 0,-1 11 1,2 326 418,1-334-430,0 0 1,1 0-1,0 0 1,0-1-1,1 1 1,0-1-1,1 0 1,0 0-1,0 0 1,1 0-1,0-1 1,1 0-1,11 14 1,10 7-2,1 0 0,35 27-1,-39-36-17,-5-5 21,1-1 0,0 0-1,1-2 1,1 0 0,44 17-1,-55-26-3,0 0 0,-1-1 0,1 0 0,0-1 0,0 0 0,0-1 0,12-1 0,36 2-24,36 8 25,1-5 0,0-3 0,0-5 0,-1-4 0,172-38 0,-195 26 16,109-46 0,-108 32 115,130-81-1,-176 96-129,0-2 0,-2-1 0,-1-1-1,0-1 1,-2-1 0,-1-1 0,29-46-1,-27 35-1,-2-2 0,-2 0-1,-1-1 1,-2-1-1,14-57 1,-26 78-23,0 0 0,-1 0 0,-1 0 0,-1 0-1,-1 0 1,0 0 0,-2 0 0,0 0 0,-2 0 0,0 1 0,-1-1 0,-1 1 0,0 0 0,-2 0 0,0 1 0,-1 0-1,-1 0 1,-15-20 0,6 14-218,0 0 0,-2 0-1,-1 2 1,-1 1 0,0 1 0,-2 1-1,-29-18 1,13 12-819,-2 2-1,-1 2 1,-83-29-1,58 27-209</inkml:trace>
</inkml:ink>
</file>

<file path=ppt/ink/ink2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2:28:21.404"/>
    </inkml:context>
    <inkml:brush xml:id="br0">
      <inkml:brushProperty name="width" value="0.05" units="cm"/>
      <inkml:brushProperty name="height" value="0.05" units="cm"/>
    </inkml:brush>
  </inkml:definitions>
  <inkml:trace contextRef="#ctx0" brushRef="#br0">1945 278 80,'-2'-18'614,"-1"15"-592,-1 1 0,0 0 0,0-1-1,0 1 1,0 1 0,0-1 0,0 0 0,0 1 0,0 0 0,-1 0 0,1 0 0,-6 0 0,-2-8 23,11 8-43,1 0 0,-1 0 0,0 0 0,0 0 0,1 0 0,-1 0 0,0 1 0,0-1 0,0 0 0,0 0 0,0 1 0,0-1 0,0 0 0,0 1 0,-1-1 0,1 1 0,0 0 0,0-1 0,0 1 0,-1 0 0,1 0 0,-2 0 0,-4-1 5,-1 0 0,1-1 1,0 0-1,-1 0 0,1 0 1,0-1-1,0 0 0,-11-7 1,11 6 10,0 1-1,0-1 1,0 1 0,-1 0 0,1 1 0,-1 0 0,0 0 0,-14-1 0,17 3-9,0-1 1,0 0 0,1 0 0,-1 0-1,0-1 1,0 1 0,1-1 0,-1 0-1,1-1 1,-7-4 0,-26-9 32,26 15-23,1-1-1,-1 0 1,1-1 0,0 0-1,-1 0 1,1-1 0,1 0-1,-14-9 1,16 9-4,0 0 0,0 1 0,0-1 0,-1 2-1,1-1 1,-1 1 0,0 0 0,0 0 0,0 1 0,0 0 0,-8 0 0,-38-7 246,34 2-212,1 2 0,-1-1-1,-39-2 1,-19-4 114,-89 11 42,89-8-111,1-4 154,-99 12 235,170 1-477,0 0 1,-1 0 0,1 0 0,0 1 0,0 0 0,0 1-1,-6 3 1,-20 6 16,-31 20 12,57-29-34,0 0 0,0 0 1,1 0-1,-1 1 0,1-1 1,0 1-1,0 1 1,1-1-1,-6 7 0,-1 1-4,-22 8-7,13-14 55,-12 18 28,24-16-11,-1-1 0,0-1-1,-18 11 1,20-13-34,-1 0 0,1 0-1,-1 1 1,1 0 0,-7 7 0,0-1 35,-7 16-8,18-23-46,1 0-1,-1 0 1,0 0 0,-1 0 0,1 0-1,-1 0 1,-6 4 0,8-6-6,0-1 0,0 1 0,0 0 0,0 0 0,0 0 0,1 0 0,-1 0 0,0 1 0,1-1 0,0 0 0,-1 1 0,1-1 0,0 1 0,0 0 0,0 3 0,0-2 5,0-1 0,0 1 1,-1-1-1,1 0 0,-1 1 1,0-1-1,0 0 0,0 0 0,-3 3 1,-3 1 8,6-5-12,1-1-1,-1 0 1,1 1 0,-1-1-1,1 1 1,0-1-1,-1 1 1,1 0 0,0-1-1,0 1 1,0 0-1,-1 4 1,-26 69 139,9-15-97,15-52-31,1 0 0,0 1 0,0-1-1,1 1 1,0-1 0,0 1 0,1 9 0,0-9-3,0-1 0,0 1 0,-1 0 0,1-1 0,-2 0 1,-4 12-1,4-12-5,0 0-1,1 0 1,0 1 0,0-1 0,0 1-1,1 11 1,1 338 416,2-331-388,1-1 0,2 1-1,1-1 1,12 36 0,6 25 47,-16-61-59,0 0 0,17 35 0,-14-38-4,-2 0 0,-1 1 0,8 30 0,-14-44-6,1-1 0,0 0 0,1 0 0,0 0 0,10 16 0,13 32-26,-22-45 31,0-1 1,0 1-1,2-1 1,-1 0-1,1 0 1,1-1-1,0 0 0,0 0 1,1-1-1,1 0 1,13 10-1,7 9-7,-12-14 3,0 0 0,1-2-1,0 0 1,37 15-1,-46-22-12,1-1 0,1 0-1,0-1 1,0 0 0,0-1-1,1-1 1,-1 1-1,14-2 1,39 6 1,-27 1 14,1-2 0,58 0 0,-47-5-3,-13 2-18,0-3-1,0 0 1,-1-3-1,59-12 1,30-17 23,-42 12-30,116-45 0,176-115 86,-354 169-82,31-15 17,-2-3 1,0-2-1,-3-2 1,46-43-1,-37 24-21,-22 23 33,-1-2-1,-2-2 0,-1 0 1,49-74-1,-62 73 46,-1-1-1,-2 0 1,-2-1-1,-1 0 0,10-60 1,-8 36 41,-8 21-35,-1-1 1,-1 0-1,-5-60 0,0 18 368,1 70-290,-1 0 0,0 0 0,-1 1 0,-1-1 0,0 1 0,0 0 0,-1 0 0,-8-13-1,2 4 285,-1 2 0,0 0 0,-28-33-1,19 32-188,1 1 0,-2 1-1,-1 0 1,0 2 0,-1 1-1,-34-17 1,20 15-66,-1 1-1,0 2 1,-67-15 0,51 21-128,-1 2-1,0 3 1,-76 5 0,36 0-134,65-3-437,-1 1-1,0 2 0,1 1 1,-1 2-1,1 1 1,0 1-1,-32 12 1,62-19 513,-9 4-734,1 0 1,-1 0-1,0 1 0,1 0 0,0 1 1,-15 11-1,3 4-773</inkml:trace>
</inkml:ink>
</file>

<file path=ppt/ink/ink2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2:34:24.432"/>
    </inkml:context>
    <inkml:brush xml:id="br0">
      <inkml:brushProperty name="width" value="0.05" units="cm"/>
      <inkml:brushProperty name="height" value="0.05" units="cm"/>
    </inkml:brush>
  </inkml:definitions>
  <inkml:trace contextRef="#ctx0" brushRef="#br0">1 88 128,'11'-12'192,"-3"4"16,12-4-112,-9 0-48,-3 4-16,11-4 16,-11 12-48,-8-12 32,12 12-240,-12-11 0</inkml:trace>
</inkml:ink>
</file>

<file path=ppt/ink/ink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01:34.395"/>
    </inkml:context>
    <inkml:brush xml:id="br0">
      <inkml:brushProperty name="width" value="0.05" units="cm"/>
      <inkml:brushProperty name="height" value="0.05" units="cm"/>
    </inkml:brush>
  </inkml:definitions>
  <inkml:trace contextRef="#ctx0" brushRef="#br0">0 385 18697,'17'47'-10757,"-11"-47"7667,21 0 801</inkml:trace>
  <inkml:trace contextRef="#ctx0" brushRef="#br0" timeOffset="1">458 11 512,'23'-10'849,"-6"10"95,6 0 113</inkml:trace>
  <inkml:trace contextRef="#ctx0" brushRef="#br0" timeOffset="2">537 1 4754,'17'0'1601,"-1"10"176,0 7 0</inkml:trace>
  <inkml:trace contextRef="#ctx0" brushRef="#br0" timeOffset="3">603 45 11797,'0'57'2866,"0"-30"-1922,-17 10-352,-15 0-143,9 10-273</inkml:trace>
  <inkml:trace contextRef="#ctx0" brushRef="#br0" timeOffset="4">488 284 16920,'-40'37'96,"-6"-10"32,-3 4-128,9-4-48,1-21 0</inkml:trace>
  <inkml:trace contextRef="#ctx0" brushRef="#br0" timeOffset="5">241 412 16776,'-56'0'-1313,"39"-6"641,17-21 128</inkml:trace>
  <inkml:trace contextRef="#ctx0" brushRef="#br0" timeOffset="6">168 348 13782,'33'-81'-528,"-10"44"272,10-7 128</inkml:trace>
  <inkml:trace contextRef="#ctx0" brushRef="#br0" timeOffset="7">290 139 12822,'63'-64'48,"-30"44"16</inkml:trace>
  <inkml:trace contextRef="#ctx0" brushRef="#br0" timeOffset="8">419 38 13030,'62'0'832,"-39"7"-191,4 23 47,-21-3-96</inkml:trace>
</inkml:ink>
</file>

<file path=ppt/ink/ink2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2:34:25.276"/>
    </inkml:context>
    <inkml:brush xml:id="br0">
      <inkml:brushProperty name="width" value="0.05" units="cm"/>
      <inkml:brushProperty name="height" value="0.05" units="cm"/>
    </inkml:brush>
  </inkml:definitions>
  <inkml:trace contextRef="#ctx0" brushRef="#br0">152 191 208,'21'-41'436,"-18"36"-381,0 0 0,0 1-1,0-1 1,-1 0 0,0 0-1,0-1 1,0 1 0,-1 0 0,1-1-1,-1 1 1,-1-1 0,1-5-1,-1-56 2284,0 57 273,0 43-1285,19 191 2412,-19 641-694,0-862-3370,-11-53-4884,-19-20 2663,4 10 1295,17 35 1245,-2 0 0,0 1 1,-2 0-1,0 1 0,-2 1 0,0 0 0,-2 1 0,-27-28 1,43 48 200,0 5-84,1 0 0,0 0 1,0 0-1,0 0 0,1 1 0,-1-1 0,1 0 0,0-1 0,0 1 0,0 0 0,1 0 0,1 4 0,28 48 508,-23-41-410,97 147 1728,-71-111-1409,-18-23-109,-2 0 0,0 1-1,-2 0 1,8 35 0,-4-17-162,-13-39-234,-2-3 14,1 0-1,0 0 0,0 0 0,0 0 1,0 0-1,1 0 0,5 6 1,-8-11-25,1 1 0,0-1 1,-1 1-1,1-1 0,0 1 1,-1-1-1,1 1 0,0-1 1,0 1-1,-1-1 0,1 0 1,0 0-1,0 1 0,0-1 1,0 0-1,-1 0 1,1 0-1,0 0 0,0 0 1,0 0-1,1 0 0,0-1 15,0 0-1,0 0 0,0 0 0,0 0 1,0 0-1,0 0 0,0 0 1,0-1-1,-1 1 0,1-1 0,-1 1 1,3-3-1,22-27 136,-1-1 1,-2 0-1,28-52 1,-42 71-138,0 0 1,1 1-1,1 0 1,0 1-1,20-17 1,9-9 1,33-18-63,-63 41 275,-22 21 81,-3 2-337,-27 13 20,-1-2 1,-58 19 0,91-36-434,-1 0 0,1-1 1,-1-1-1,0 0 1,1 0-1,-17-1 1,11 0-1983</inkml:trace>
</inkml:ink>
</file>

<file path=ppt/ink/ink2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2:34:31.188"/>
    </inkml:context>
    <inkml:brush xml:id="br0">
      <inkml:brushProperty name="width" value="0.05" units="cm"/>
      <inkml:brushProperty name="height" value="0.05" units="cm"/>
    </inkml:brush>
  </inkml:definitions>
  <inkml:trace contextRef="#ctx0" brushRef="#br0">239 88 64,'-30'11'1075,"619"-11"-1021,-560-1-59,-1-2 1,1-1 0,-1-1-1,45-14 1,-49 10 60,-18 6 127,-1 1-1,1 0 1,-1 0-1,1 1 0,-1-1 1,1 1-1,9 0 1,-99 1 337,-243-9 1430,65 2-896,30 1-713,158-5-292,54 7-382,1 1 0,-26-1 1,472 4-3470,-332 0 3186</inkml:trace>
</inkml:ink>
</file>

<file path=ppt/ink/ink2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2:34:35.483"/>
    </inkml:context>
    <inkml:brush xml:id="br0">
      <inkml:brushProperty name="width" value="0.05" units="cm"/>
      <inkml:brushProperty name="height" value="0.05" units="cm"/>
    </inkml:brush>
  </inkml:definitions>
  <inkml:trace contextRef="#ctx0" brushRef="#br0">20 190 496,'-11'0'718,"11"0"-685,0 1 0,0-1 0,-1 0 0,1 0 0,0 0 0,0 0 0,0 0 0,-1 0 0,1 0 0,0 0 0,0 1 0,0-1 0,-1 0 0,1 0 0,0 0 0,0 0 0,-1 0 0,1 0 0,0 0 0,0 0 0,0 0 0,-1 0 0,1-1 0,0 1 0,0 0 0,0 0 0,-1 0 0,1 0 0,0 0 0,0 0 0,0 0 0,-1 0 0,1-1 0,0 1 0,0 0 0,0 0 0,0 0 0,-1 0 0,1-1 0,0 1 0,0 0 1,0 0-1,0 0 0,0-1 0,0 1 0,0 0 0,0 0 0,0 0 0,0-1 0,0 1 0,0 0 0,0-1 0,14-8 365,34-9-353,110-28 91,-72 19-184,99-17 0,-72 26-816,200-6-1,-241 24 444</inkml:trace>
</inkml:ink>
</file>

<file path=ppt/ink/ink2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2:34:42.960"/>
    </inkml:context>
    <inkml:brush xml:id="br0">
      <inkml:brushProperty name="width" value="0.05" units="cm"/>
      <inkml:brushProperty name="height" value="0.05" units="cm"/>
    </inkml:brush>
  </inkml:definitions>
  <inkml:trace contextRef="#ctx0" brushRef="#br0">1431 457 320,'-9'-11'94,"-1"1"0,0 0 0,-1 0 0,0 1 0,-1 1 0,0-1 0,0 2-1,-1 0 1,-17-7 0,-25-9 222,44 18-256,-1 0 1,0 0 0,1 1 0,-1 1-1,-1 0 1,1 0 0,0 1-1,-19 0 1,-4 2 49,-152 6 527,163-2-518,0 0 0,-1 1-1,2 2 1,-1 0 0,-39 18-1,22-4 7,2 2-1,0 1 1,1 2-1,2 2 0,1 1 1,1 1-1,1 2 1,2 2-1,1 1 1,-37 58-1,27-27 28,2 1 0,4 2 0,3 2 0,3 1 0,3 1 0,3 1 0,-19 122 0,25-74 12,5 0-1,6 1 0,5 0 1,16 126-1,-10-197-124,2 0 0,2-1 0,3 0 0,1-1 0,25 56 1,-23-72-25,1-1 0,1 0 1,2-1-1,1-1 0,2-1 1,1-1-1,55 51 0,-51-56-16,2-1 0,1-2 0,1-1 0,1-1 0,0-1-1,1-3 1,1 0 0,0-2 0,1-2 0,1-1 0,0-2 0,0-2-1,56 3 1,-22-5-21,0-3 0,-1-3 0,100-16 0,-130 10-25,0-1 0,0-2 0,-1-1 0,0-3 0,-2 0 0,1-3 0,43-28 0,-34 14 0,-1-1 1,-1-3-1,-3-1 0,59-66 0,-74 71 24,-1-3 0,-1 0 0,-2-1 0,-2-1 0,-1-1 0,25-68 0,-25 41-29,-2-2 0,-3 0-1,11-125 1,-21-209 19,-11 288 26,-5 1 0,-39-172 0,31 210 16,-2 2 0,-4 0 0,-4 1 0,-63-115 0,57 125 31,-3 1 0,-3 3 0,-2 1 0,-79-79 0,101 115-28,-1 2 0,0 0 0,-2 1 0,0 1 1,-1 1-1,0 1 0,-1 2 0,-1 0 0,0 2 1,0 1-1,-1 1 0,0 1 0,-54-5 0,55 12-7,0 0 0,0 2-1,0 0 1,1 2-1,-1 1 1,1 2 0,0 0-1,1 2 1,-1 0-1,2 2 1,-1 1 0,2 0-1,0 2 1,0 1-1,1 1 1,-27 25 0,10-4-73,1 2 1,2 2 0,2 1 0,2 1 0,1 2 0,3 1 0,-30 65-1,6 13-622,5 2 0,6 1 0,-44 244-1,42-81-400</inkml:trace>
</inkml:ink>
</file>

<file path=ppt/ink/ink2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2:34:49.055"/>
    </inkml:context>
    <inkml:brush xml:id="br0">
      <inkml:brushProperty name="width" value="0.05" units="cm"/>
      <inkml:brushProperty name="height" value="0.05" units="cm"/>
    </inkml:brush>
  </inkml:definitions>
  <inkml:trace contextRef="#ctx0" brushRef="#br0">990 76 496,'9'-18'717,"3"-13"229,-13 5 4627,-18 47-3912,17-19-1436,-51 43 1760,-75 50 1,78-60-1587,1 1 0,-56 56-1,48-33-300,-130 126 42,135-134-194,32-30 12,-1-1 0,-1-1 0,-30 21 0,40-33-1447,31-22-7739,-11 7 10466,42-93-2686,-45 92 1452,-1 1 0,0-1 0,-1 0 1,0 0-1,0 0 0,2-14 0,-5 21 63,1 0-1,-1 0 0,0 1 0,0-1 1,-1 0-1,1 0 0,0 1 0,-1-1 1,1 0-1,-1 1 0,1-1 1,-1 0-1,0 1 0,1-1 0,-1 1 1,0-1-1,0 1 0,0-1 0,-1 1 1,1 0-1,0 0 0,0-1 0,-1 1 1,1 0-1,-1 0 0,1 0 1,-1 0-1,1 1 0,-1-1 0,1 0 1,-1 1-1,0-1 0,1 1 0,-1-1 1,0 1-1,0 0 0,1 0 1,-1 0-1,0 0 0,0 0 0,1 0 1,-1 0-1,-2 1 0,1-1 98,0 0 1,0 0-1,1 0 1,-1 0-1,0 1 0,0 0 1,0-1-1,0 1 0,0 0 1,1 0-1,-1 1 0,-4 1 1,-24 31 22,21-21-164,0 1-1,2-1 1,0 1 0,0 1-1,1 0 1,1 0 0,-4 16-1,-45 78-6,43-78-40,7-19 34,0 0-1,1 1 1,0-1-1,1 1 1,0-1-1,-1 18 1,4-28-47,109 0 41,-46 1-1,105-10 0,-142 1 5,-1 0 0,1-1 0,-1-2 0,-1 0 0,46-26 0,-42 24-1,-22 9 1,1-1 0,-1 0 0,0 0-1,1 0 1,6-6 0,-11 8 0,0-1 0,-1 0 0,1 1 0,0-1 1,-1 0-1,0 0 0,1 0 0,-1 0 0,0 0 0,0-1 0,0 1 0,0 0 1,0-1-1,-1 1 0,1 0 0,-1-1 0,1 1 0,-1-1 0,0-3 0,0 2 7,0 0-1,0 0 1,0 0-1,-1 0 0,0 1 1,1-1-1,-2 0 1,1 0-1,0 1 1,-1-1-1,-2-5 0,-1 2 43,-1 1-1,1 0 1,-1 0 0,0 1-1,-8-7 1,-5-2 105,-1 1 0,-24-12 1,11 6-77,14 8-162,-1 0 1,-1 2-1,0 0 0,-28-8 0,41 16-291,7 1 279,1 0 0,-1 0-1,1 0 1,-1 0 0,1 0-1,-1 0 1,1 0-1,0 0 1,-1 0 0,1 0-1,-1 0 1,1-1 0,-1 1-1,1 0 1,-1 0-1,1 0 1,0-1 0,-1 1-1,1 0 1,0-1 0,-1 1-1,1 0 1,0-1-1,-1 1 1,1 0 0,0-1-1,-1 1 1,1 0-1,0-1 1,0 1 0,0-1-1,-1 1 1,1-1 0,0 1-1,0 0 1,0-1-1,0 1 1,0-1 0,0 1-1,0-1 1,0 1 0,0-1-1,-8 1-3974</inkml:trace>
</inkml:ink>
</file>

<file path=ppt/ink/ink2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2:34:52.721"/>
    </inkml:context>
    <inkml:brush xml:id="br0">
      <inkml:brushProperty name="width" value="0.05" units="cm"/>
      <inkml:brushProperty name="height" value="0.05" units="cm"/>
    </inkml:brush>
  </inkml:definitions>
  <inkml:trace contextRef="#ctx0" brushRef="#br0">277 76 144,'-5'-2'365,"-1"-1"0,0 2 0,0-1 0,0 1 0,0-1 1,0 2-1,-1-1 0,1 1 0,-11 0 0,13 0-497,2 0 546,-23 0 306,-136 0 1761,147 0-1645,18 0 633,214 12-1288,-1 0-202,-151-12 37,-15 2-116,0-2 0,0-3 1,-1-2-1,57-13 0,-77 10-14,25-6-304,63-9 0,-74 14 206,7 0 24,-48 9 274,-43 2-5185,22 8 4011</inkml:trace>
</inkml:ink>
</file>

<file path=ppt/ink/ink2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2:34:56.381"/>
    </inkml:context>
    <inkml:brush xml:id="br0">
      <inkml:brushProperty name="width" value="0.05" units="cm"/>
      <inkml:brushProperty name="height" value="0.05" units="cm"/>
    </inkml:brush>
  </inkml:definitions>
  <inkml:trace contextRef="#ctx0" brushRef="#br0">1214 0 416,'-11'0'2257,"7"1"-2011,0-1 0,0 1 0,0 0-1,0 0 1,0 0 0,0 1 0,0-1-1,1 1 1,-1 0 0,0 0 0,1 0-1,-1 1 1,-4 4 0,-44 45 1810,32-29-1590,-13 13 209,-123 119 1102,-426 391 560,452-418-2476,135-154-7827,25-31 7203,-5 25 528,-2-2 0,-1-1 0,29-65 1,-49 97 349,-1-1 0,1 1 1,-1-1-1,0 0 1,0 1-1,-1-1 0,1 0 1,-1 1-1,0-1 1,0-5-1,0-2 3866,-9 43-3391,-123 205-401,117-213-164,-1 0-1,-1-1 1,-29 30-1,25-30 17,1 1 0,-18 28 1,28-40-19,-3 3-60,14-14 36,-1-1 0,0 1-1,1 0 1,-1-1 0,0 1 0,1-1-1,-1 0 1,0 1 0,1-1 0,-1 1-1,1-1 1,-1 0 0,1 1 0,-1-1-1,1 0 1,-1 1 0,1-1 0,0 0-1,-1 0 1,1 1 0,-1-1-1,1 0 1,0 0 0,-1 0 0,1 0-1,-1 0 1,1 0 0,0 0 0,-1 0-1,1 0 1,0 0 0,-1 0 0,1-1-1,-1 1 1,2 0 0,15 0 7,1-1 0,-1 0 0,1-1 0,-1-1 0,0 0 0,1-2 0,29-11 0,-27 9-7,23-8 7,-1-2-1,0-2 1,54-34-1,-73 31 0,-21 18 1,1 1 0,0 0-1,0 0 1,0 0 0,0 1-1,0-1 1,0 1 0,6-4-1,4-4 112,-23 1-142,-34-1-318,33 8 146,-1 0-358,0 0-1,1 1 1,-1 1 0,0 0 0,-12 1-1,-10 1-2342,18-2 1322</inkml:trace>
</inkml:ink>
</file>

<file path=ppt/ink/ink2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2:35:59.651"/>
    </inkml:context>
    <inkml:brush xml:id="br0">
      <inkml:brushProperty name="width" value="0.05" units="cm"/>
      <inkml:brushProperty name="height" value="0.05" units="cm"/>
    </inkml:brush>
  </inkml:definitions>
  <inkml:trace contextRef="#ctx0" brushRef="#br0">1150 509 224,'0'-3'38,"-1"-1"1,0 1-1,-1 0 0,1 0 0,0 1 0,-1-1 1,0 0-1,0 0 0,1 1 0,-2-1 1,1 1-1,0-1 0,-3-1 0,-14-19 246,16 19-216,0 1 0,-1-1-1,1 1 1,-1 0 0,0 0-1,0 0 1,0 1 0,0-1-1,0 1 1,-1 0 0,1 0-1,-1 1 1,1-1 0,-7 0 0,-31-14 552,18 6-54,0 1 1,-34-8-1,36 11-128,4 3 6,-1 0 0,0 1 1,0 0-1,-26 2 0,24 0 40,6 1-189,0 0-1,0 1 1,1 0 0,-1 2 0,1-1-1,0 2 1,0 0 0,0 0 0,0 1-1,-16 11 1,5-5 14,-11 7 132,2 2 0,0 1 0,1 2 0,1 1 0,2 1 0,0 2 0,2 1 0,-45 59 0,46-50-156,2 1 1,1 1-1,2 2 1,2 0 0,2 1-1,2 0 1,-16 65-1,25-61-84,1 0 0,3 0 0,4 77 0,0-46-12,-1-58-139,0 0 1,2 0-1,0 0 1,1 0-1,1-1 1,1 1-1,1-1 1,0 0 0,2-1-1,0 1 1,1-1-1,0-1 1,2 0-1,0 0 1,1-1-1,28 28 1,-19-24-27,0-1 0,2 0 0,1-2 0,0-1 0,1-1 0,49 21 0,-37-24-14,0-1 0,1-3 0,0-1 0,0-1 0,1-3 0,0-1 0,-1-1 0,1-3 1,0-1-1,-1-1 0,66-18 0,-16-4 8,-1-3-1,-1-4 1,150-82 0,-163 74-24,-2-3 0,-2-3 1,-2-3-1,-2-3 0,69-73 0,-92 81-1,-3-2 0,-1-1 0,-2-2 0,-3-2 0,-2 0 0,-2-2 0,40-108 0,-59 132 11,-2-1 1,-1 0-1,-1-1 0,-2 1 0,-1-1 0,-2 0 0,-1 0 0,-1 0 1,-11-62-1,8 72 50,-2 1 0,0 0-1,-1 0 1,-1 0 0,-1 1 0,-1 0 0,-1 1 0,0 0 0,-1 1 0,-1 0 0,-1 1 0,-1 0 0,0 2 0,-1-1 0,-24-17 0,6 12 89,-1 1 0,0 1 1,-2 2-1,0 2 1,0 1-1,-1 2 0,-1 2 1,0 1-1,-1 2 1,1 2-1,-49 0 0,17 4-66,-1 3-1,2 4 1,-1 3-1,1 2 1,-98 31-1,120-28-122,1 3-1,1 2 1,1 1-1,1 3 1,1 2 0,1 1-1,-45 37 1,52-33-742,3 1 1,0 1 0,2 1 0,2 2-1,1 1 1,1 1 0,-39 80 0,45-75-872,3 1 1,1 1 0,2 0-1,-12 73 1,4 43-2037</inkml:trace>
</inkml:ink>
</file>

<file path=ppt/ink/ink2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2:36:03.035"/>
    </inkml:context>
    <inkml:brush xml:id="br0">
      <inkml:brushProperty name="width" value="0.05" units="cm"/>
      <inkml:brushProperty name="height" value="0.05" units="cm"/>
    </inkml:brush>
  </inkml:definitions>
  <inkml:trace contextRef="#ctx0" brushRef="#br0">178 607 544,'-85'55'1714,"78"-50"-1318,-1-1 1,0-1-1,0 1 1,-1-1 0,1-1-1,0 0 1,-1 0-1,-15 1 1,21-3 1982,14 0-1309,12-2-879,-1-2 0,0 0 0,0-1-1,0-2 1,-1 0 0,32-15 0,-19 8-105,742-347-638,-676 313-339,-71 36 209,0-2 0,-1 0 0,-1-2 0,0-1-1,42-35 1,-67 50 606,0 1-1,-1-1 0,1 0 0,0 0 0,-1 0 1,1 0-1,-1 0 0,1-1 0,-1 1 0,0 0 1,0-1-1,0 1 0,0-1 0,-1 1 0,1-1 1,-1 1-1,1-1 0,-1 1 0,0-1 1,0 0-1,0 1 0,-1-5 0,1 5 53,-1 1 1,0-1-1,0 0 1,0 1-1,0-1 0,0 0 1,0 1-1,0 0 0,-1-1 1,1 1-1,0 0 0,-1-1 1,1 1-1,-1 0 0,1 0 1,-1 0-1,0 0 0,1 1 1,-1-1-1,0 0 0,0 1 1,0-1-1,1 1 0,-1-1 1,0 1-1,0 0 1,0 0-1,0 0 0,-2 0 1,-77-1-155,43-2 397,0 3 0,0 1 0,1 1 0,-1 2 0,-43 11 0,63-5 321,18-9-525,0-1 0,0 1-1,0-1 1,0 1-1,0-1 1,0 0-1,0 1 1,0-1 0,0 1-1,0-1 1,0 1-1,0-1 1,0 1 0,0-1-1,0 0 1,0 1-1,1-1 1,-1 1 0,0-1-1,0 1 1,1-1-1,-1 0 1,0 1 0,0-1-1,1 0 1,-1 1-1,0-1 1,1 0-1,-1 0 1,1 1 0,-1-1-1,0 0 1,1 0-1,-1 1 1,1-1 0,-1 0-1,0 0 1,1 0-1,-1 0 1,1 0 0,-1 0-1,1 0 1,-1 0-1,1 0 1,-1 0-1,1 0 1,0 0 0,8 2 125,0 0-1,1-1 1,-1 0 0,12-1 0,30 4 198,14 8 62,-33-6-169,-1 0 1,42 15-1,-52-13-145,-3-2 25,0 0 1,-1 1-1,0 0 0,0 2 1,-1 0-1,0 0 1,-1 2-1,25 21 1,-29-21-13,-8-9-43,0 1 0,0-1 0,0 1 0,0-1 0,-1 1 0,1 0 1,-1 0-1,0 0 0,0 0 0,0 0 0,0 1 0,0-1 0,-1 1 0,0-1 0,0 1 1,0-1-1,0 1 0,0 0 0,-1-1 0,1 1 0,-1 0 0,0 0 0,0-1 0,0 1 1,-1 0-1,0 0 0,-1 6 0,-4 9 127,-2 0-1,1 0 1,-2-1-1,-1 0 1,0-1 0,-23 30-1,4-10 75,-64 59 1,73-73-241,18-20-27,0 0-1,-1 0 1,0 0-1,1-1 0,-1 1 1,0-1-1,0 1 1,-1-1-1,-3 2 1,4-2-342</inkml:trace>
</inkml:ink>
</file>

<file path=ppt/ink/ink2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2:36:27.595"/>
    </inkml:context>
    <inkml:brush xml:id="br0">
      <inkml:brushProperty name="width" value="0.05" units="cm"/>
      <inkml:brushProperty name="height" value="0.05" units="cm"/>
    </inkml:brush>
  </inkml:definitions>
  <inkml:trace contextRef="#ctx0" brushRef="#br0">150 1 320,'-99'0'3420,"49"0"7740,88 2-10807,0 1 0,55 13 0,-25-3-131,3-1-104,66 12 26,262 13-1,83-37-151,-432-3-215,84-14-1,-85 9-2842,85-4 0,-134 12 2966,0 1-1,0-1 1,1 0-1,-1 0 1,0 1-1,0-1 1,0 0-1,0 1 1,0-1-1,0 0 1,0 1-1,1-1 1,-1 0-1,0 0 1,0 1-1,0-1 1,0 0-1,0 1 1,-1-1-1,1 0 1,0 1-1,0-1 1,0 0-1,0 1 1,0-1-1,0 0 1,0 0 0,-1 1-1,1-1 1,0 0-1,0 1 1,0-1-1,-1 0 1,1 0-1,0 1 1,-4 3-261,-1 1 0,1-1 1,-1 0-1,1 0 0,-1 0 1,0 0-1,-1-1 0,-8 5 1,11-7 247,-36 22-1341</inkml:trace>
</inkml:ink>
</file>

<file path=ppt/ink/ink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01:34.726"/>
    </inkml:context>
    <inkml:brush xml:id="br0">
      <inkml:brushProperty name="width" value="0.05" units="cm"/>
      <inkml:brushProperty name="height" value="0.05" units="cm"/>
    </inkml:brush>
  </inkml:definitions>
  <inkml:trace contextRef="#ctx0" brushRef="#br0">1 898 16087,'0'37'240,"0"0"-175,0-10-226</inkml:trace>
  <inkml:trace contextRef="#ctx0" brushRef="#br0" timeOffset="1">1 1026 15351,'16'47'-4210,"0"-30"1377,1-17 144</inkml:trace>
  <inkml:trace contextRef="#ctx0" brushRef="#br0" timeOffset="2">66 1090 3314</inkml:trace>
  <inkml:trace contextRef="#ctx0" brushRef="#br0" timeOffset="3">577 274 1777,'43'-91'1424,"-10"20"81</inkml:trace>
  <inkml:trace contextRef="#ctx0" brushRef="#br0" timeOffset="4">676 55 6419,'39'-54'4802,"-22"54"-704,-17 17 896</inkml:trace>
  <inkml:trace contextRef="#ctx0" brushRef="#br0" timeOffset="5">732 55 25644,'0'57'5426,"-17"24"-3729,-9 10-1697,-4 20 0,-3 7 0</inkml:trace>
  <inkml:trace contextRef="#ctx0" brushRef="#br0" timeOffset="6">603 632 32767,'-33'111'0,"17"-3"0,-7-4 0</inkml:trace>
  <inkml:trace contextRef="#ctx0" brushRef="#br0" timeOffset="7">514 1036 32767,'-10'139'0,"10"-96"0,-6-6 0,6-10 0</inkml:trace>
  <inkml:trace contextRef="#ctx0" brushRef="#br0" timeOffset="8">498 1303 32671,'0'0'-3810,"0"-21"-5538,0 15 4578</inkml:trace>
  <inkml:trace contextRef="#ctx0" brushRef="#br0" timeOffset="9">491 1255 10245,'-16'-27'-3906,"6"11"832</inkml:trace>
</inkml:ink>
</file>

<file path=ppt/ink/ink2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2:36:14.107"/>
    </inkml:context>
    <inkml:brush xml:id="br0">
      <inkml:brushProperty name="width" value="0.05" units="cm"/>
      <inkml:brushProperty name="height" value="0.05" units="cm"/>
    </inkml:brush>
  </inkml:definitions>
  <inkml:trace contextRef="#ctx0" brushRef="#br0">596 56 320,'0'-1'46,"0"0"-1,0 0 1,0 0 0,0 0-1,0 0 1,0 0 0,0 0-1,0 0 1,-1 0-1,1 0 1,0 0 0,0 0-1,-1 1 1,1-1 0,-1 0-1,1 0 1,-1 0 0,1 0-1,-1 1 1,0-1-1,1 0 1,-1 1 0,0-1-1,0 0 1,1 1 0,-3-1-1,3 0-15,-1 1 0,1 0 0,0 0-1,-1-1 1,1 1 0,-1 0 0,1-1-1,-1 1 1,1 0 0,0-1 0,-1 1-1,1-1 1,0 1 0,-1-1 0,1 1-1,0-1 1,0 1 0,-1-1 0,1 1-1,0-1 1,0 1 0,0-1 0,0 1-1,0-1 1,0 1 0,0-1 0,-1 0 202,1 0 0,0 0 0,0 0 0,-1 0 0,1 0 0,-1 0 1,1 0-1,-1 0 0,1 0 0,-1 0 0,0 0 0,0 0 0,1 1 0,-1-1 0,0 0 1,0 1-1,0-1 0,1 0 0,-1 1 0,0-1 0,0 1 0,0-1 0,0 1 0,0 0 0,0 0 1,0-1-1,0 1 0,0 0 0,-1 0 0,0 0 0,2 0-225,-1 0 0,0 0 0,0 1 0,1-1 0,-1 0 0,1 1 0,-1-1 0,0 1 0,1-1 0,-1 1 0,1-1 0,-1 1 0,1-1 0,-1 1-1,1-1 1,-1 1 0,1 0 0,0-1 0,-1 1 0,1 0 0,0-1 0,-1 2 0,-1 7 234,0 0-1,1 0 1,0 0-1,1-1 1,0 1-1,0 0 1,2 12-1,0 17 581,-10 988 9283,-11-714-9248,2-46-613,15-200-1076,2-64-188,-3-2 529,1-1 0,0 1 0,-1 0 0,1-1 0,0 1 0,0-1 1,-1 0-1,1 1 0,0-1 0,0 0 0,0 0 0,0-1 0,0 1 1,0 0-1,0-1 0,1 1 0,-4-4 0,-20-33-3326,15 19 2886,-88-171-4250,62 114 4417,24 54 650,-1 2 0,-1 0 0,-26-31-1,-1 1 36,24 29 432,-2 1-1,-1 1 1,0 0 0,-1 2-1,-40-26 1,58 41 1905,6 2-1502,216 2 5016,265-6-326,-246-26-4319,-15 0-670,-157 23-361,-24 2 60,-32 5 20,-14 2 96,-26 10-1606,0-2-1,-49 11 0,3-12-7705,73-11 6357,3-7 472</inkml:trace>
</inkml:ink>
</file>

<file path=ppt/ink/ink2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2:36:14.690"/>
    </inkml:context>
    <inkml:brush xml:id="br0">
      <inkml:brushProperty name="width" value="0.05" units="cm"/>
      <inkml:brushProperty name="height" value="0.05" units="cm"/>
    </inkml:brush>
  </inkml:definitions>
  <inkml:trace contextRef="#ctx0" brushRef="#br0">153 13 400,'-3'-12'3317,"-3"13"-2354,-6 18-51,8 23 80,1-1 0,2 1 0,2 0 1,10 65-1,-2-22-287,73 802 782,-53-565-2848,-27-256-429,-3-57-2719,-1-28 4247,-1 0 1,-1 1-1,-1-1 1,-1 1-1,0 0 0,-14-25 1,-11-37 94,-10-50 48,-45-154 280,70 218 77,3-1-1,-7-96 1,17 114 39,3 1-1,9-88 1,-7 121-191,1 0 0,0 0-1,1 0 1,1 0 0,0 0 0,1 1-1,0 0 1,2 0 0,-1 1-1,2 0 1,-1 0 0,21-21 0,-26 31-57,0-1 0,0 1 0,0 0 0,0 0 0,1 1 0,-1-1 0,1 1 0,0-1 0,0 1 0,0 1 0,0-1 0,0 0 0,0 1 0,0 0 0,1 0 0,-1 0 0,0 0 1,1 1-1,-1 0 0,0 0 0,1 0 0,-1 0 0,1 1 0,-1-1 0,0 1 0,1 0 0,-1 1 0,0-1 0,0 1 0,0 0 0,0 0 0,0 0 0,0 0 0,-1 1 0,1-1 0,-1 1 0,0 0 1,0 0-1,0 0 0,3 4 0,3 4 33,0 0 1,-1 1-1,-1 0 1,0 0 0,-1 1-1,0-1 1,-1 1-1,0 1 1,-1-1 0,0 0-1,2 19 1,-5-19-36,0 1-1,0 0 1,-1 0 0,-1 0-1,0-1 1,-1 1 0,-1 0-1,0-1 1,0 1 0,-2-1-1,0 0 1,0-1 0,-1 1-1,0-1 1,-1 0 0,-1 0-1,0-1 1,0 0 0,-1-1-1,-16 15 1,23-23-100,-1 1 0,0-1 0,0 0 0,0 0 0,0 0 0,-1-1 0,1 1 0,0-1 0,-1 0 1,1 1-1,-1-2 0,1 1 0,-1 0 0,0-1 0,1 1 0,-1-1 0,0 0 0,1 0 0,-1-1 0,0 1 0,1-1 0,-8-2 0,10 2-38,1 0 0,-1 1 0,0-1 0,0 0 0,0 0 1,1 0-1,-1-1 0,1 1 0,-1 0 0,1 0 0,-1 0 0,1 0 0,-1-1 0,1 1 0,0 0 0,0 0 1,0-1-1,0 1 0,0 0 0,0 0 0,0-1 0,0-1 0,0 0-94,0-27-1169</inkml:trace>
</inkml:ink>
</file>

<file path=ppt/ink/ink2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2:36:15.003"/>
    </inkml:context>
    <inkml:brush xml:id="br0">
      <inkml:brushProperty name="width" value="0.05" units="cm"/>
      <inkml:brushProperty name="height" value="0.05" units="cm"/>
    </inkml:brush>
  </inkml:definitions>
  <inkml:trace contextRef="#ctx0" brushRef="#br0">3 107 960,'-1'36'889,"0"-14"-184,1 1-1,3 27 1,-3-46-613,1 0-1,-1 0 1,1 0-1,0 0 1,0 0-1,1 0 0,-1 0 1,1 0-1,0-1 1,0 1-1,0 0 1,0-1-1,1 0 1,0 0-1,-1 1 1,1-1-1,0-1 1,4 4-1,-1-4-37,0-1 0,1 1 0,-1-1-1,0-1 1,1 1 0,-1-1-1,1 0 1,-1 0 0,0-1 0,12-2-1,-13 2-35,15-3-6,-1-1 0,0-1 0,0-1 0,0 0 1,-1-1-1,0-1 0,29-21 0,-19 11 14,-2-1-1,0-1 1,40-44 0,-64 63-18,0 0 0,0 0 1,0 0-1,-1 0 1,1 0-1,-1-1 0,1 1 1,-1-1-1,0 1 0,0-1 1,0 1-1,0-1 1,-1 0-1,1 1 0,-1-1 1,0 0-1,1-4 1,-2 6-18,1-1 1,-1 1 0,0 0 0,1-1-1,-1 1 1,0 0 0,0 0 0,0 0 0,0 0-1,0 0 1,0 0 0,0 0 0,0 0 0,0 0-1,0 0 1,0 0 0,-1 1 0,1-1-1,0 0 1,-1 1 0,1-1 0,0 1 0,-1 0-1,1-1 1,-1 1 0,1 0 0,-1 0-1,1 0 1,0 0 0,-1 0 0,-2 1 0,-3-2-226,-1 1 0,1-2 1,0 1-1,0-1 1,-1 0-1,1 0 0,1-1 1,-8-3-1,-24-8-1841,25 7 1008</inkml:trace>
</inkml:ink>
</file>

<file path=ppt/ink/ink2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2:36:15.439"/>
    </inkml:context>
    <inkml:brush xml:id="br0">
      <inkml:brushProperty name="width" value="0.05" units="cm"/>
      <inkml:brushProperty name="height" value="0.05" units="cm"/>
    </inkml:brush>
  </inkml:definitions>
  <inkml:trace contextRef="#ctx0" brushRef="#br0">0 194 448,'0'-192'4973,"0"190"-4327,3 6 151,7 11-238,-1 1-1,0-1 0,-1 2 0,-1-1 1,9 33-1,9 19 350,110 372 2038,-76-222-2506,-35-132-378,25 79 4,-41-130-59,-7-27-12,0 0 1,1-1-1,0 1 1,5 13-1,-7-21 0,1 0-1,-1 0 1,0 0 0,1 1-1,-1-1 1,0 0 0,1 0-1,-1 0 1,0 0 0,1 0-1,-1 0 1,0 0 0,1 0-1,-1 0 1,0 0-1,1 0 1,-1-1 0,0 1-1,1 0 1,-1 0 0,0 0-1,1 0 1,-1 0 0,0-1-1,0 1 1,1 0 0,-1 0-1,0 0 1,1-1 0,-1 1-1,0 0 1,0 0 0,0-1-1,1 1 1,-1 0 0,0-1-1,0 1 1,0 0 0,0-1-1,0 1 1,0 0-1,1-1 1,-1 1 0,0 0-1,0-1 1,0 1 0,8-16-101,41-80-297,-42 80 365,0 0 0,1 1 0,1 0 0,0 0 0,1 1 0,15-16 0,-20 24 49,0 1-1,0 0 0,0 0 0,1 0 0,0 1 0,0 0 0,0 0 0,1 0 0,-1 1 1,1 0-1,0 0 0,0 1 0,0 0 0,0 0 0,0 0 0,15 0 0,-19 2 2,0 1 0,1-1 0,-1 1 0,0-1-1,0 1 1,1 0 0,-1 1 0,0-1 0,0 0 0,0 1 0,0 0-1,-1-1 1,1 1 0,0 0 0,-1 1 0,1-1 0,-1 0-1,0 1 1,0-1 0,0 1 0,0 0 0,0 0 0,-1 0-1,1-1 1,-1 2 0,0-1 0,1 0 0,-1 0 0,-1 0 0,2 5-1,1 10 42,0 0 0,-1 1 0,0 36 1,-2-51-47,-1 13-30,-1 0 0,-1 0 0,0 0 0,-1 0 0,-1-1 0,0 0-1,-2 0 1,0 0 0,0-1 0,-1 0 0,-1 0 0,-1-1 0,0-1 0,0 1-1,-2-1 1,0-1 0,0 0 0,-1-1 0,0 0 0,-29 17 0,40-27-95,0 0 0,0 0 0,0 0 0,0 0 0,-1-1 0,1 1 0,0 0 0,0-1 0,0 0 0,-1 1 0,1-1 0,0 0 0,0 0 0,-1 0 0,1-1 0,0 1 0,0 0 0,-1-1 0,1 0 0,0 1 0,0-1 0,0 0 1,0 0-1,0 0 0,0 0 0,0-1 0,0 1 0,1 0 0,-1-1 0,0 1 0,1-1 0,-1 0 0,1 1 0,-1-1 0,1 0 0,0 0 0,0 0 0,0 0 0,0 0 0,0 0 0,0-4 0,-4-7-470,1-1-1,1 1 0,1-1 0,0 1 1,0-15-1,-5-236-3527,7 184 2899</inkml:trace>
</inkml:ink>
</file>

<file path=ppt/ink/ink2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2:36:15.754"/>
    </inkml:context>
    <inkml:brush xml:id="br0">
      <inkml:brushProperty name="width" value="0.05" units="cm"/>
      <inkml:brushProperty name="height" value="0.05" units="cm"/>
    </inkml:brush>
  </inkml:definitions>
  <inkml:trace contextRef="#ctx0" brushRef="#br0">1 105 192,'7'-32'358,"-5"20"-62,1 0 0,0 0 0,1 1 0,6-14 0,-8 77 1238,13 166 854,-3-84-1558,7 61-181,66 292 1,-74-439-739,-7-22-310,1 0 0,1 0 0,2 0 0,1-1 0,1 0 0,0 0 0,28 42 0,-36-64 270,0-1 1,1 0 0,0 0 0,-1 0 0,1 0 0,0 0-1,0 0 1,0-1 0,0 0 0,0 1 0,1-1 0,-1 0-1,0-1 1,0 1 0,1-1 0,-1 1 0,0-1 0,1 0 0,-1 0-1,1 0 1,-1-1 0,0 1 0,1-1 0,-1 0 0,0 0-1,4-1 1,2-15-459</inkml:trace>
</inkml:ink>
</file>

<file path=ppt/ink/ink2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2:36:16.105"/>
    </inkml:context>
    <inkml:brush xml:id="br0">
      <inkml:brushProperty name="width" value="0.05" units="cm"/>
      <inkml:brushProperty name="height" value="0.05" units="cm"/>
    </inkml:brush>
  </inkml:definitions>
  <inkml:trace contextRef="#ctx0" brushRef="#br0">1 52 400,'11'-49'955,"-11"46"-474,0 15 866,0 34-321,1 62 266,0-97-1331,0 1 1,1-1 0,0 0 0,1 0-1,1 0 1,0 0 0,6 12-1,-9-21-59,0-1-1,0 0 1,0 0-1,1 0 0,-1 0 1,0 0-1,1 0 1,-1 0-1,0-1 1,1 1-1,-1 0 0,1-1 1,-1 1-1,1-1 1,-1 1-1,1-1 1,-1 0-1,1 0 0,0 0 1,-1 0-1,1 0 1,-1 0-1,1 0 0,-1 0 1,1-1-1,0 1 1,-1 0-1,1-1 1,-1 0-1,1 1 0,-1-1 1,0 0-1,1 0 1,-1 1-1,0-1 1,1 0-1,-1 0 0,0-1 1,1-1-1,18-18-1136</inkml:trace>
</inkml:ink>
</file>

<file path=ppt/ink/ink2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2:36:16.435"/>
    </inkml:context>
    <inkml:brush xml:id="br0">
      <inkml:brushProperty name="width" value="0.05" units="cm"/>
      <inkml:brushProperty name="height" value="0.05" units="cm"/>
    </inkml:brush>
  </inkml:definitions>
  <inkml:trace contextRef="#ctx0" brushRef="#br0">1 37 272,'0'-1'50,"1"0"0,-1 0 0,1 1 0,-1-1 0,1 0 0,0 0 0,-1 1-1,1-1 1,0 1 0,-1-1 0,1 0 0,0 1 0,0-1 0,0 1 0,0-1 0,-1 1 0,1 0 0,0-1 0,0 1-1,0 0 1,0 0 0,0 0 0,0 0 0,0 0 0,0 0 0,0 0 0,2 0 0,44-1-265,-13 0 75,6-7 3,-23 3 123,0 2 1,0 0-1,21 0 0,-37 3 57,1 0 1,0 0-1,0 0 0,0 0 0,0 0 0,-1 0 1,1 0-1,0 0 0,0 1 0,-1-1 1,1 1-1,0 0 0,0-1 0,-1 1 0,1 0 1,-1 0-1,1 0 0,-1 0 0,1 0 1,-1 0-1,0 0 0,3 3 0,-3-1 132,0 0-1,0 1 1,-1-1 0,1 0-1,0 1 1,-1-1 0,0 1-1,0-1 1,-1 7 0,1 5 342,-2 5 311,-1 0 1,0 0 0,-2-1-1,0 1 1,-14 30 0,-6 26 1218,18-42-1223,2 0-1,1 1 1,1 62 0,3-88-766,0-1 0,1 0 1,0 1-1,0-1 0,1 0 1,0 1-1,0-1 0,1 0 0,0-1 1,1 1-1,6 11 0,-7-15-74,0 1-1,1-2 1,-1 1-1,1 0 0,0-1 1,0 1-1,0-1 1,0 0-1,1 0 1,-1-1-1,1 0 0,0 1 1,-1-1-1,1-1 1,0 1-1,0-1 1,0 0-1,0 0 0,6 0 1,0 1-320,-1-2 0,1 1 0,-1-1 0,1-1 0,0 0 0,-1 0 0,0-1 0,1-1 0,-1 0 0,0 0 0,0-1 0,0 0 0,-1 0 0,1-1 0,-1-1 0,16-12 0,126-115-2511,-130 112 2763,0-2 0,-2 0 1,0-2-1,23-41 0,-35 53 307,-2 0-1,0 0 0,0 0 1,-1-1-1,-1 0 0,0 0 1,-1 0-1,0-26 0,-2 38 704,-2 2-787,0 1 0,0 0 0,0-1-1,0 1 1,0 0 0,0 0 0,0 0 0,1 1-1,-1-1 1,0 0 0,0 1 0,1-1 0,-1 1-1,1 0 1,0-1 0,-1 1 0,1 0 0,0 0-1,0 0 1,0 0 0,0 0 0,0 2 0,-21 51 843,19-42-826,1 1-1,0 0 0,1-1 0,1 1 1,2 23-1,-2-29-131,2 1 0,-1-1 0,1 1 0,0-1 0,1 1 0,-1-1 0,2 0 0,-1 0 0,10 14 0,-11-20-59,0-1 0,0 1 0,0 0 0,0-1 0,1 1 0,-1-1 0,1 0 0,-1 0 1,1 0-1,-1 0 0,1 0 0,0 0 0,-1-1 0,1 1 0,0-1 0,-1 0 1,1 0-1,0 0 0,0 0 0,-1 0 0,1-1 0,0 1 0,3-2 0,-3 1-61,0 1 0,0-1 0,0 0 0,0 0 0,0 0 0,0-1 0,0 1 0,0-1 0,-1 1 0,1-1 0,0 0 0,-1 0-1,1 0 1,-1 0 0,0-1 0,0 1 0,0-1 0,0 1 0,2-5 0,-2 0 35,0 0 1,0 0-1,0-1 1,-1 1-1,-1 0 1,1 0-1,-1-1 1,0 1-1,-1 0 1,1 0-1,-2 0 1,1-1-1,-1 1 1,0 0-1,0 0 1,-1 1-1,0-1 1,0 1-1,-1-1 1,1 1-1,-1 0 1,-1 0-1,-6-7 1,4 6 57,0 0 1,0 1-1,-1 0 1,0 0 0,0 0-1,-1 1 1,1 1-1,-1-1 1,0 1-1,0 1 1,-1 0-1,1 0 1,-1 1-1,1 0 1,-1 0-1,-17 0 1,-6 5-745,1 2 1,0 1-1,0 1 0,0 1 1,1 2-1,1 2 0,-46 23 1,-10 6-1194</inkml:trace>
</inkml:ink>
</file>

<file path=ppt/ink/ink2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2:36:16.871"/>
    </inkml:context>
    <inkml:brush xml:id="br0">
      <inkml:brushProperty name="width" value="0.05" units="cm"/>
      <inkml:brushProperty name="height" value="0.05" units="cm"/>
    </inkml:brush>
  </inkml:definitions>
  <inkml:trace contextRef="#ctx0" brushRef="#br0">362 345 544,'-28'0'693,"1"0"0,-1-2 0,1-2 0,0 0 0,0-1 0,0-2 0,-38-15 0,13 15 2758,48 7-2695,-1 0 0,0-1 0,1 1 0,-1-1 0,0 1 0,1-2 0,-1 1 0,1 0 0,-8-4-1,35 6 9548,80-5-6901,-65-2-2861,-1-1 0,38-12 0,11-3-200,115-25-341,68-15 0,233-51 0,-439 109 0,-49 4 0,-24 3-14,0-1 1,1 1-1,-1 0 1,1 1-1,0 0 1,-12 8-1,-28 10-795,39-19-150,-1 0 0,1-1 0,-1 0 0,-14 0 0,-46-2-7544,32-1 1263,29-1 3284,8-4 717</inkml:trace>
</inkml:ink>
</file>

<file path=ppt/ink/ink2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2:36:17.435"/>
    </inkml:context>
    <inkml:brush xml:id="br0">
      <inkml:brushProperty name="width" value="0.05" units="cm"/>
      <inkml:brushProperty name="height" value="0.05" units="cm"/>
    </inkml:brush>
  </inkml:definitions>
  <inkml:trace contextRef="#ctx0" brushRef="#br0">223 44 896,'-29'-8'1720,"-56"-9"-1,57 9-80,-15-2 2524,42 10-4051,0 0 0,-1 0 0,1 0 0,0 0 0,0 1 0,0-1 0,-1 0 0,1 1 0,0-1 0,0 1 0,0-1 0,0 1 0,0 0 0,0-1 0,0 1 0,0 0 0,0 0 0,0 0 0,0 0 0,0 0 0,0 0 0,1 0 0,-1 0 0,0 0 0,1 0 0,-1 0 0,1 0 0,-1 0 0,1 0 0,-1 2 0,-2 15 641,1 0 1,0 0-1,1 0 1,1 1-1,4 29 0,-2-5 159,6 67 1454,35 175 0,50 107-443,-50-223-1586,-12-44-487,7-2 0,70 161-1,-88-237-439,-17-37 105,0 1 1,1-1-1,1 1 0,0-1 1,0 0-1,1-1 1,0 1-1,1-1 1,0-1-1,0 1 0,11 8 1,-18-16 404,1-1 0,-1 1 0,1-1 0,-1 1 0,1-1 0,-1 0 0,1 1 0,-1-1 0,1 0 0,-1 1 0,1-1 0,0 0 1,-1 0-1,1 1 0,0-1 0,-1 0 0,1 0 0,0 0 0,-1 0 0,1 0 0,0 0 0,-1 0 0,1 0 0,0 0 0,-1 0 0,1 0 0,-1 0 0,1-1 0,0 1 1,-1 0-1,1-1 0,0 1 0,-1 0 0,1-1 0,-1 1 0,1 0 0,-1-1 0,1 1 0,-1-1 0,1 1 0,-1-1 0,0 1 0,1-1 0,-1 1 0,0-1 1,1 0-1,-1 1 0,0-1 0,1 1 0,-1-1 0,0 0 0,0 1 0,0-1 0,0 0 0,0 1 0,0-1 0,0 0 0,0 1 0,0-1 0,0-1 0,-5-49-1686,-67-158 59,17 55 1528,-50-233 396,94 332 4,3-1 0,2 0 1,3 0-1,2 0 0,6-58 0,-1 84 39,1 1-1,11-36 1,-13 55-151,0 1 0,1-1 0,0 1 0,0 0-1,1 0 1,0 0 0,1 0 0,-1 1 0,14-14 0,-17 20-57,0 0 0,0 0 0,0 0 0,0 1 1,0-1-1,0 1 0,1-1 0,-1 1 0,1 0 0,-1 0 1,1 0-1,-1 0 0,1 0 0,-1 1 0,1-1 0,0 1 1,0 0-1,-1 0 0,1 0 0,0 0 0,-1 0 0,1 0 1,0 1-1,-1-1 0,1 1 0,0 0 0,-1 0 0,1 0 0,-1 0 1,1 0-1,-1 1 0,0-1 0,3 2 0,-1 1 47,1 1 0,-1-1 0,0 1 0,-1 0 0,1-1 0,-1 1 0,0 1 0,0-1 0,-1 0 0,1 1 0,-1 0 0,0-1 0,1 12 0,0 4-5,-1 0 0,-2 0 0,0 0 0,-1 0 1,-1 0-1,-1 0 0,-1-1 0,-1 1 1,0-1-1,-2 0 0,-14 31 0,-7 7-61,-3-2 0,-55 75 0,81-122-231,-1-2 0,-1 1 0,0-1-1,0 0 1,0 0 0,0-1 0,-1 0-1,0-1 1,-18 10 0,24-14-1,0 0-1,-1 0 1,1 0 0,0-1-1,-1 1 1,1 0 0,-1-1-1,1 0 1,-1 0 0,1 1-1,-1-1 1,1-1 0,-1 1-1,1 0 1,-1-1 0,1 1-1,-1-1 1,1 0 0,0 0-1,-1 0 1,1 0 0,0 0-1,0 0 1,0-1 0,0 1 0,0-1-1,0 1 1,0-1 0,0 0-1,0 0 1,1 0 0,-1 0-1,1 0 1,0 0 0,-1 0-1,1 0 1,0-1 0,0 1-1,0 0 1,1-1 0,-2-4-1,0-4-356,0 0 0,1 0 0,0-1-1,1 1 1,0 0 0,1-1-1,0 1 1,0 0 0,5-15 0,-4 14 172,13-51-1716</inkml:trace>
</inkml:ink>
</file>

<file path=ppt/ink/ink2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2:36:18.984"/>
    </inkml:context>
    <inkml:brush xml:id="br0">
      <inkml:brushProperty name="width" value="0.05" units="cm"/>
      <inkml:brushProperty name="height" value="0.05" units="cm"/>
    </inkml:brush>
  </inkml:definitions>
  <inkml:trace contextRef="#ctx0" brushRef="#br0">1 985 832,'17'-18'657,"-14"14"-403,0 0 0,1 1-1,-1-1 1,1 0 0,0 1-1,0 0 1,0 0-1,0 0 1,1 1 0,4-3-1,-9 5-165,1 1 0,0-1 1,-1 1-1,1-1 0,-1 0 0,1 1 0,-1-1 0,1 1 0,-1-1 0,1 1 0,-1-1 0,0 1 1,1 0-1,-1-1 0,0 1 0,1 0 0,-1-1 0,0 1 0,0 0 0,0-1 0,1 2 0,-1 0 197,49 104 3998,0-1-2273,24 55-206,3 11-582,-76-170-1216,1 1 52,0 0 0,-1 1 0,1-1 1,0 1-1,0-1 0,1 0 0,-1 0 0,0 0 1,1 0-1,-1 0 0,1 0 0,4 4 2082,-5-9-1938,0-1 1,-1 1 0,1-1 0,-1 1 0,0-1 0,0 1 0,0-1 0,-2-5 0,1-7-23,-1-97 199,1-32-925,5 48-2846,-2 89 2832,-1 0 0,1 0-1,0 0 1,0 0 0,1 1 0,0-1 0,1 1 0,0-1 0,0 1 0,0 0 0,1 1-1,0-1 1,0 1 0,1 0 0,0 0 0,0 0 0,0 1 0,1 0 0,-1 0 0,1 1-1,0 0 1,10-4 0,-9 4 242,0 1 0,1 1 1,-1-1-1,1 1 0,-1 1 0,1-1 0,14 1 0,-20 1 344,1 1 0,-1 0 1,1 0-1,-1 0 0,1 0 0,-1 1 0,0-1 0,1 1 1,-1 0-1,0 0 0,0 0 0,0 0 0,-1 0 0,1 1 1,0-1-1,-1 1 0,0 0 0,1 0 0,-1 0 0,0 0 1,-1 0-1,1 0 0,2 5 0,5 14 766,0 0 1,10 37-1,-11-32 56,0 6 954,7 61 1,-2-10 314,-7-42-1205,-5-34-856,-1 0 0,1 0 0,0 1 0,1-1 0,0 0 0,0-1 1,1 1-1,0 0 0,0-1 0,1 1 0,7 11 0,-10-18-186,0-1 0,0 0-1,0 1 1,-1-1 0,1 0 0,0 0 0,0 1 0,0-1-1,0 0 1,0 0 0,0 0 0,0 0 0,0 0 0,0 0 0,0 0-1,0-1 1,0 1 0,0 0 0,0 0 0,-1-1 0,1 1-1,0-1 1,0 1 0,0-1 0,0 1 0,-1-1 0,1 1 0,0-1-1,0 0 1,-1 1 0,1-1 0,-1 0 0,1 0 0,0 1-1,-1-1 1,1-1 0,20-31-2650,-18 14 2201,0-1 0,-2 1-1,0-1 1,-1 0 0,-3-24-1,1-13-25,3 28 512,-2 1 0,-1 0 0,-1-1 0,-10-42 0,0 3 404,11 46 292,-2 1 1,-12-39-1,11 46 854,8 21-233,7 11-1199,-5-10-219,1-1 0,0 0 0,1 0 0,0 0 1,0-1-1,0 0 0,11 6 0,30 26-1302,-34-24 1265,1-1-1,1-1 1,0 0 0,1-1 0,26 14 0,-30-15 284,-12-9-25,-1 0-1,1 0 0,0 0 1,0 0-1,0 0 0,0 0 1,1 0-1,-1 0 1,0-1-1,0 1 0,0 0 1,1-1-1,-1 1 0,2 0 1,-2-1 20,0 1 0,0-1 0,1 1 1,-1-1-1,-1 1 0,1 0 0,0-1 1,0 1-1,0 0 0,0 0 0,0 0 0,-1-1 1,1 1-1,0 0 0,-1 0 0,1 0 1,-1 0-1,1 0 0,-1 1 0,1-1 1,-1 0-1,0 0 0,1 0 0,-1 0 0,0 0 1,0 1-1,0-1 0,0 0 0,0 0 1,0 2-1,0 0 144,0 0 0,0 0 1,1 0-1,-1 0 0,1 0 0,0 0 1,0 0-1,0 0 0,2 3 0,18 42 2373,-18-40-2188,0 1 1,0-1 0,1 0-1,0 0 1,1-1-1,9 14 1,-4-11 201,-1-1 0,2 0 0,13 10 0,-17-13-499,9 3 649,-16-9-718,1-1 1,0 1-1,-1-1 0,1 1 0,0-1 0,-1 1 0,1-1 0,-1 1 0,1-1 0,-1 0 0,1 1 0,-1-1 0,1 0 0,-1 1 0,0-1 0,1 0 0,-1 0 0,0 1 0,0-1 0,1 0 0,-1 0 0,0 0 0,0 1 0,0-1 0,0 0 0,0-1 0,8-30 63,-6 25-53,0-1 0,0 0 0,0 1 0,-1-1 0,0-10 0,-1-270-2230,-1 284 1944,1 1-1,0-1 1,0 0 0,0 0 0,1 0-1,-1 0 1,1 1 0,0-1-1,0 0 1,1 0 0,-1 1 0,1-1-1,-1 1 1,1 0 0,4-6-1,6 7-2783,4 14 2577,-15-11 146,30 35-1116,3 3 459,-33-37 954,1 0 0,0-1 1,0 1-1,1-1 0,-1 1 1,0-1-1,0 0 0,1 0 1,-1 0-1,1 0 1,-1 0-1,1 0 0,-1-1 1,1 1-1,3-1 0,14 1 261,-15 0-49,1-1 1,-1 0-1,1 0 1,-1 0-1,0 0 1,1-1-1,-1 0 0,0 0 1,1 0-1,-1-1 1,0 0-1,0 0 1,0 0-1,0-1 1,8-5-1,-6 3 58,0 0 0,0 0 0,0 1 0,1 0 1,0 0-1,0 1 0,0 0 0,1 0 0,-1 1 0,14-3 0,-18 5-131,1-1-1,0 1 1,0 0-1,-1 0 1,1 0-1,0 1 1,-1-1-1,1 1 1,0 1-1,-1-1 1,1 0-1,-1 1 1,0 0-1,1 0 1,-1 1-1,0-1 1,0 1-1,0-1 1,-1 1-1,7 6 1,-7-3 7,1-1 1,-1 0 0,0 1-1,-1-1 1,0 1-1,1 0 1,-2 0 0,1 0-1,-1 0 1,0 0 0,0 0-1,0 0 1,-1 0-1,0 1 1,0-1 0,-1 0-1,0 0 1,0 0-1,0 0 1,-1 0 0,0 0-1,-5 11 1,5-12-98,0 0-1,0 1 1,-1-1 0,0 0-1,0 0 1,0-1-1,0 1 1,-1 0 0,0-1-1,0 0 1,0 0 0,-1 0-1,1-1 1,-1 1-1,0-1 1,0 0 0,0-1-1,0 1 1,0-1 0,-1 0-1,1 0 1,-1 0 0,1-1-1,-12 1 1,15-1-42,-1-1 0,1 0-1,-1 0 1,0 0 0,1-1 0,-1 1 0,1 0 0,-1-1 0,1 0 0,-1 0 0,1 0 0,-1 0-1,1 0 1,0 0 0,-1 0 0,1-1 0,0 1 0,0-1 0,0 0 0,0 1 0,0-1 0,1 0-1,-1 0 1,1 0 0,-1 0 0,1-1 0,-1 1 0,1 0 0,0-1 0,0 1 0,0-1 0,1 1-1,-1-1 1,1 1 0,-1-1 0,1 1 0,0-1 0,0-3 0,0-1-48,0-1-1,1 0 1,0 1 0,1-1 0,0 1-1,0 0 1,0-1 0,1 1 0,0 0-1,1 0 1,5-8 0,-7 13 65,1 0 0,0 0 1,-1 1-1,1-1 0,0 1 0,0 0 1,0 0-1,0 0 0,0 0 0,1 0 0,-1 1 1,0-1-1,0 1 0,0 0 0,1 0 0,-1 0 1,0 0-1,0 1 0,6 1 0,8-1-6,-11-1-6,-1 0-1,1 1 1,-1 0 0,1 0-1,-1 0 1,0 0-1,1 1 1,-1 0-1,0 0 1,0 0 0,0 1-1,-1 0 1,1 0-1,7 6 1,-4-4-287,1-1 0,-1 0 1,0 0-1,1-1 0,0 0 1,0 0-1,0-1 0,0-1 1,0 1-1,0-1 0,0-1 1,0 0-1,1 0 0,-1 0 0,0-2 1,0 1-1,0-1 0,0 0 1,0-1-1,0 0 0,-1 0 1,1-1-1,14-9 0,-2-4-76,-1-1 0,0-1 0,-2 0 0,21-29 0,-4 6 85,-16 21 280,-2-1 0,0-1 0,-1-1 1,-2 0-1,0-1 0,-2-1 1,-1 0-1,-1 0 0,11-42 1,-7 8 312,-9 42 22,0 0 0,-2 0 1,0 0-1,0-27 0,-3 8 1567,-1 37-1727,-1-1 1,1 1 0,-1 0-1,0 0 1,1 0 0,-1 0-1,1 0 1,-1 0 0,0 0-1,1 1 1,-1-1 0,1 0 0,-3 2-1,3-2 157,-12 8 172,1 1 0,0 1 0,1 0 0,0 1 0,0 0 0,1 0 0,1 1 0,0 0 0,0 1 0,-7 15-1,5-8-31,2 1 0,0 0-1,-11 39 1,5-10 59,9-29-385,1-1-1,1 1 1,0 0 0,2 0 0,1 1-1,0-1 1,6 41 0,-5-61-130,0 0 1,0 0 0,1-1 0,-1 1 0,0 0-1,1 0 1,-1 0 0,1 0 0,-1-1 0,1 1-1,-1 0 1,1 0 0,-1-1 0,1 1-1,0-1 1,-1 1 0,1 0 0,0-1 0,0 1-1,-1-1 1,1 0 0,0 1 0,0-1-1,0 0 1,0 1 0,0-1 0,0 0 0,-1 0-1,1 0 1,0 0 0,0 0 0,0 0-1,0 0 1,0 0 0,0 0 0,1-1 0,2 1-20,-1-1-1,1 0 1,-1 0 0,1 0 0,-1-1 0,0 1 0,0-1 0,0 0 0,5-3 0,7-10-197,0 0 1,-1-1-1,0 0 0,-1-1 0,-1 0 1,-1-1-1,-1-1 0,0 0 0,-1 0 1,-2-1-1,1 0 0,3-22 0,4-21-337,-3-1 1,7-110-1,-16-81 644,-4 150 2777,-15 178-1583,8-6-865,3 0-1,3 70 1,2-100-352,0-14-168,0 0 0,1 0 0,2-1 0,0 1 0,1 0 0,2-1 0,0 0 0,1 0 0,2-1 0,0 0 0,1 0 0,1-1 0,1 0 0,0-1-1,20 22 1,-29-37-159,0 0 0,1-1 0,0 1-1,0-1 1,0 0 0,0 0 0,1 0-1,-1 0 1,1-1 0,-1 0 0,1 0-1,0 0 1,0 0 0,0-1 0,0 0-1,0 0 1,0 0 0,0-1 0,1 0-1,-1 0 1,0 0 0,0 0-1,0-1 1,10-2 0,-8 0-89,0 0 0,0 0 0,-1-1 0,1 0 0,-1 0 0,0 0 0,0-1 0,0 0 0,-1 0 0,0 0 0,0-1 0,0 1 0,0-1 0,-1-1 1,0 1-1,-1-1 0,4-7 0,9-25-584</inkml:trace>
</inkml:ink>
</file>

<file path=ppt/ink/ink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01:37.176"/>
    </inkml:context>
    <inkml:brush xml:id="br0">
      <inkml:brushProperty name="width" value="0.05" units="cm"/>
      <inkml:brushProperty name="height" value="0.05" units="cm"/>
    </inkml:brush>
  </inkml:definitions>
  <inkml:trace contextRef="#ctx0" brushRef="#br0">1 21 640,'0'-10'1169,"0"0"15</inkml:trace>
</inkml:ink>
</file>

<file path=ppt/ink/ink2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2:36:35.499"/>
    </inkml:context>
    <inkml:brush xml:id="br0">
      <inkml:brushProperty name="width" value="0.05" units="cm"/>
      <inkml:brushProperty name="height" value="0.05" units="cm"/>
    </inkml:brush>
  </inkml:definitions>
  <inkml:trace contextRef="#ctx0" brushRef="#br0">1823 1 64,'0'0'3039,"19"2"1349,-19-1-4216,0-1-1,-1 1 1,1 0-1,0-1 1,-1 1-1,1 0 1,0-1-1,-1 1 1,1 0-1,-1-1 1,1 1-1,-1 0 1,1-1-1,-1 1 1,0-1-1,1 0 1,-1 1-1,0-1 1,1 1-1,-1-1 1,0 0-1,0 1 1,1-1-1,-1 0 1,0 0-1,0 0 1,1 0-1,-1 0 1,-1 1-1,-15 7 479,11 1-491,6-8-143,0-1-1,-1 1 1,1 0-1,-1-1 1,1 1 0,0 0-1,-1-1 1,1 1-1,-1 0 1,0-1 0,1 1-1,-1-1 1,1 1 0,-1-1-1,0 0 1,1 1-1,-1-1 1,0 0 0,1 1-1,-1-1 1,0 0-1,0 0 1,-1 1 0,0-1 50,0 1 0,0 0 0,0 0 0,0 0 0,1 1 0,-1-1 0,0 0 0,1 1 0,-1-1 0,1 1 0,-1-1 0,1 1 0,0 0 0,-2 2 0,2-2-11,0 0 0,-1-1-1,1 1 1,0 0 0,-1-1 0,1 1 0,-1-1 0,1 1 0,-1-1-1,0 0 1,0 0 0,1 0 0,-4 1 0,-28 28 1129,-17 13 340,39-36-1164,1 0 1,1 0 0,-1 1 0,1 0 0,-15 18-1,13-14-170,0-1-1,-1 0 0,-14 11 0,-62 44 538,-41 27 566,93-69-721,-32 28 0,36-26-237,-37 23 0,-32 26-39,70-55-190,-56 47 0,58-43 183,-54 34 0,18-16 331,42-26-178,-2-1 1,-49 23-1,40-16-75,2-1 109,12-5-293,19-15-172,0 1 0,-1 0 0,1-1 0,-1 1 0,1-1 0,-1 0 0,0 0 0,1 1-1,-1-1 1,0 0 0,0 0 0,0-1 0,0 1 0,-3 1 0,2-2-6,-1 2 0,1-1 0,0 0-1,0 1 1,-1-1 0,1 1 0,1 0 0,-7 4 0,-16 10 12,2 0-13,20-13-1,0-1-1,0 1 0,-1-1 1,1 0-1,-1 0 0,1 0 1,-1 0-1,1 0 0,-1-1 1,0 0-1,-6 1 0,6-1-1998,16-31-23566,-11 29 25510,-1 0-1,0 0 1,1 0-1,-1 0 1,0 0-1,0 0 1,0 0-1,0 0 1,0 0-1,0-2 1,0 2 12,0-1 0,0 1 1,0-1-1,1 1 0,-1-1 0,0 1 0,1-1 1,-1 1-1,1-1 0,-1 1 0,1 0 0,0-1 1,-1 1-1,1 0 0,0 0 0,0-1 0,0 1 1,0 0-1,0 0 0,0 0 0,0 0 0,1 0 1,0 0-1,-1-2 64,0 0 0,0 1-1,-1-1 1,1 0 0,-1 1 0,0-1 0,0 0 0,0 1 0,0-1-1,0 0 1,-1-3 0,0-3 6872,-38 12-3481,20 21-2068,1 0 0,1 2 0,-23 45 1,35-63-1266,-1-1-1,0 1 1,-1-1 0,0-1 0,0 1 0,0-1 0,-1 0 0,0-1-1,0 0 1,0 0 0,-13 5 0,-14 9-13,26-13-85,3-1 11,-1-1-1,1 0 1,-1 0 0,0-1 0,0 0 0,-1 0 0,1 0 0,0-1 0,-1 0 0,-11 1 0,56-6-1,0-2-1,0-1 1,-1-2-1,0-1 1,0-2 0,36-17-1,1 2 20,-49 17-8,-19 6-4,0 1 0,1 0 0,0 0 0,0 1-1,-1-1 1,1 1 0,0 1 0,7-1 0,34 1-6,-44 0 37,-5-13-1081,-9 7 336,-1 1-1,0 1 1,1 0 0,-2 0-1,1 1 1,-18-2-1,6 5-2080</inkml:trace>
</inkml:ink>
</file>

<file path=ppt/ink/ink2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2:36:37.704"/>
    </inkml:context>
    <inkml:brush xml:id="br0">
      <inkml:brushProperty name="width" value="0.05" units="cm"/>
      <inkml:brushProperty name="height" value="0.05" units="cm"/>
    </inkml:brush>
  </inkml:definitions>
  <inkml:trace contextRef="#ctx0" brushRef="#br0">225 56 464,'-11'-5'458,"0"0"-1,0-2 1,0 1-1,0-1 1,-19-18 3132,30 40-2294,3 25-110,2-1 1,1 1-1,19 59 0,-6-19-288,33 201 693,-20-101-1245,6 54-186,-36-202-64,-2-24-430,0-18-1101,-3-7 1214,0-1 0,-1 1 0,-1 0 0,0 1 0,-1-1 0,-1 1 0,-10-16 0,-10-29-52,-44-113 3,26 69 563,5-1 0,-37-151-1,72 235-380,-1-18 1250,6 40-1148,0 0 0,0 0 0,0 0 0,0 0 0,0-1 0,0 1 0,0 0 0,0 0 0,0 0 0,0 0 0,1 0 0,-1 0 0,0 0 0,0 0 0,0-1 0,0 1 0,0 0 1,0 0-1,0 0 0,1 0 0,-1 0 0,0 0 0,0 0 0,0 0 0,0 0 0,0 0 0,0 0 0,1 0 0,-1 0 0,0 0 0,0 0 0,0 0 0,0 0 0,0 0 0,0 0 0,1 0 0,-1 0 0,0 0 0,0 0 0,0 0 0,0 0 0,0 0 0,0 0 0,1 0 0,-1 0 0,0 0 0,0 1 0,0-1 0,0 0 0,0 0 0,0 0 0,0 0 0,0 0 0,1 0 0,-1 0 1,0 1-1,0-1 0,0 0 0,0 0 0,0 0 0,0 0 0,17 22 729,236 327 2474,-218-308-3157,2-2-1,1-1 1,2-2-1,2-1 1,1-3-1,48 29 1,-83-57-86,1 1 1,-1-2 0,0 1-1,1-1 1,0 0 0,-1-1 0,1 0-1,0-1 1,0 0 0,0 0-1,1-1 1,-1 0 0,12-1 0,-16 0-42,1-1 0,-1 1 0,1-1 0,-1 0 0,0 0 0,1 0 1,-1-1-1,-1 0 0,1 0 0,0 0 0,-1-1 0,1 0 1,-1 1-1,0-1 0,0-1 0,-1 1 0,1-1 0,-1 1 0,0-1 1,0 0-1,0 0 0,2-8 0,2-6-170,-1-1 0,-1 0 0,-1-1-1,-1 1 1,1-36 0,-7-106-393,3 149 607,-3-16 16,-1 0 0,-1 0 0,-1 1-1,-2-1 1,0 1 0,-23-46 0,27 64 86,0 1 0,1-1 0,0 0 0,-3-17 0,5 25-54,1 0 1,-1 0 0,0 0 0,1 0 0,-1 1 0,0-1 0,0 0 0,0 1 0,0-1 0,-1 0 0,1 1 0,0 0 0,-1-1 0,1 1 0,-1 0 0,1-1-1,-4-1 1,2 2 204,2 32-139,2 1 0,2 0 0,0 0-1,2 0 1,2-1 0,1 0 0,1 0 0,1-1 0,2 0 0,1-1 0,2-1 0,0 0 0,37 49-1,-38-60-71,1 0-1,1-1 0,0-1 0,1-1 1,0 0-1,1-1 0,21 11 0,-32-20-28,0-1-1,0 0 0,1 0 0,-1-1 0,1 0 0,-1 0 0,1 0 0,0-1 0,0-1 1,9 1-1,-13-2-13,1 1 1,0-1 0,0 0 0,0-1-1,0 1 1,-1-1 0,1 0 0,-1 0-1,1 0 1,-1-1 0,0 1 0,0-1-1,0 0 1,0-1 0,0 1 0,-1 0-1,5-6 1,25-27-410,-25 29 263,-1 0 0,0-1 0,-1 0 1,0 0-1,0 0 0,9-19 0,-2 1-185,-10 21 267,0 0 0,0-1-1,0 0 1,-1 0 0,1 0 0,-2 0-1,1 0 1,-1 0 0,0 0-1,1-8 1,-2-11-155,1 7 116,-1 0-1,-1 0 1,-5-33-1,5 47 144,0 0 0,0 0 1,0 1-1,-1-1 0,1 0 0,-1 1 0,0 0 0,0-1 0,0 1 0,0 0 0,0 0 0,-1 0 0,1 0 0,-1 0 0,0 1 0,0-1 0,0 1 0,0 0 0,-1 0 0,1 0 0,-1 0 0,1 0 0,-6-1 0,8 3 4,-1-1 1,0 1-1,1 0 1,-1 0-1,0 0 0,1 0 1,-1 0-1,0 1 1,1-1-1,-1 0 1,1 1-1,-1-1 0,1 1 1,-1 0-1,1-1 1,-1 1-1,1 0 0,-1 0 1,1 0-1,0 0 1,-1 0-1,1 0 0,0 0 1,0 1-1,0-1 1,0 0-1,0 1 0,0-1 1,0 1-1,1-1 1,-1 1-1,0-1 1,1 1-1,-1-1 0,1 4 1,-3 3 10,1 0 0,0 0 0,1 0 0,-1 0 0,1 12-1,1 3 91,2 0-1,0 0 1,1 1-1,1-2 0,1 1 1,2 0-1,0-1 1,19 39-1,-18-45-90,1-1 0,1 0 1,0 0-1,1-1 0,1-1 0,0 0 0,1 0 1,0-1-1,1-1 0,0 0 0,30 16 0,-39-24-143,-1-1 0,1 0-1,0 0 1,-1-1-1,1 0 1,0 0 0,0 0-1,0 0 1,0 0-1,0-1 1,0 0 0,0 0-1,0-1 1,0 1-1,0-1 1,5-2 0,-8 2-112,1 0 0,0 0 1,-1 0-1,1 0 1,-1 0-1,0-1 0,1 0 1,-1 1-1,0-1 1,0 0-1,0 0 0,0 0 1,0 0-1,-1 0 1,1-1-1,0 1 0,-1 0 1,0-1-1,0 1 1,0-1-1,0 0 0,0 1 1,0-1-1,0 0 1,-1 1-1,0-1 0,1 0 1,-1-4-1,0-7-554,0 0 0,-1 1 0,0-1 0,-1 1 0,-7-25 0,-9-5-357</inkml:trace>
</inkml:ink>
</file>

<file path=ppt/ink/ink2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2:36:38.038"/>
    </inkml:context>
    <inkml:brush xml:id="br0">
      <inkml:brushProperty name="width" value="0.05" units="cm"/>
      <inkml:brushProperty name="height" value="0.05" units="cm"/>
    </inkml:brush>
  </inkml:definitions>
  <inkml:trace contextRef="#ctx0" brushRef="#br0">31 9 640,'-19'-8'497,"7"8"847,12 20-752,0 3 113,0 9 63,0 12 16,0-5-207,12 17-241,7-13-144,-11 1-144,3-1-144,9-11-336,-13 0-465,5-21-271,-4-11-33,3 0 17</inkml:trace>
</inkml:ink>
</file>

<file path=ppt/ink/ink2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2:36:38.616"/>
    </inkml:context>
    <inkml:brush xml:id="br0">
      <inkml:brushProperty name="width" value="0.05" units="cm"/>
      <inkml:brushProperty name="height" value="0.05" units="cm"/>
    </inkml:brush>
  </inkml:definitions>
  <inkml:trace contextRef="#ctx0" brushRef="#br0">39 32 448,'-5'-8'211,"4"7"-100,1 0 0,-1-1 0,0 1 0,1 0 0,-1-1 0,0 1 0,0 0 0,0 0-1,0 0 1,0 0 0,0-1 0,0 2 0,0-1 0,0 0 0,0 0 0,-1 0 0,1 0-1,0 1 1,-1-1 0,1 1 0,0-1 0,-1 1 0,1-1 0,-1 1 0,1 0 0,-1 0-1,-2-1 1,4 23 2419,3-2-1794,0-1 1,1 1 0,1-1-1,0 0 1,2-1 0,9 19-1,7 25 337,107 282 936,3-3-3455,-126-324 216,0 1 0,-1-1 0,-1 1 0,-1 1 1,0-1-1,2 35 0,-8-52 1090,1-1 1,0 1 0,0-1 0,0 1-1,-1-1 1,1 1 0,0-1 0,-1 0-1,1 0 1,0 0 0,0 0 0,-1 0-1,1 0 1,0 0 0,-1 0-1,1 0 1,0 0 0,-1-1 0,-1 0-1,-6-3 59,0-1 0,0 0 0,1 0 0,-1-1 0,1 0 0,-11-11-1,-13-9 234,5 7 706,1-2 1,-35-35-1,27 32 1396,32 22-2150,1 1 1,0-1-1,1 0 0,-1 1 0,0-1 0,0 0 1,1 1-1,-1-1 0,1 0 0,-1 0 0,1 0 1,0 1-1,0-1 0,0 0 0,0 0 1,0 0-1,0 0 0,1-2 0,23-35 413,-14 24-541,1 1 0,1 1 0,0 0 0,0 0 0,2 1 0,-1 1 0,27-17 0,2-2-274,22-15-87,-59 42 369,0 0 1,1 0 0,-1 1 0,0 0 0,1 0 0,0 0 0,-1 0-1,1 1 1,10-1 0,6 1 18,18 0 61,-38 1-28,-1 0 0,1 0 0,-1 1 0,1-1-1,-1 0 1,0 1 0,1-1 0,-1 1 0,1 0 0,-1-1 0,0 1 0,1 0 0,-1 0 0,0 0 0,0 0 0,0 0 0,0 0 0,0 0 0,0 0 0,2 2 0,0 5 212,0 0 0,0-1 0,0 2 0,-1-1 0,0 0 1,-1 0-1,1 1 0,-2-1 0,1 13 0,-1-18-240,0-1-1,0 0 1,1 0-1,-1 1 1,1-1 0,-1 0-1,1 0 1,0 0-1,0 0 1,0 0 0,0 0-1,0 0 1,1 0 0,-1 0-1,1 0 1,-1-1-1,1 1 1,-1-1 0,1 1-1,0-1 1,0 1-1,0-1 1,0 0 0,0 0-1,0 0 1,0 0-1,3 0 1,-3 0-41,1 0 1,0 0-1,0 0 1,0-1-1,0 0 0,-1 1 1,1-1-1,0 0 0,0 0 1,0-1-1,0 1 0,0-1 1,0 1-1,-1-1 1,1 0-1,0 0 0,0 0 1,-1 0-1,1-1 0,3-2 1,3-3-136,0 0 0,-1-1 0,0 0 1,0 0-1,-1-1 0,0 0 0,-1 0 1,0 0-1,0-1 0,-1 0 0,0-1 0,-1 1 1,0-1-1,-1 0 0,0 1 0,-1-1 1,2-20-1,-3 24 167,-1 0 0,0 0 0,-1 0 0,0 0 0,0 0 0,0 0 1,-1 0-1,0 1 0,0-1 0,-5-8 0,5 13 26,0-1 1,-1 0-1,1 0 0,-1 1 0,0-1 1,1 1-1,-1 0 0,0 0 0,-1 0 1,1 0-1,0 1 0,0-1 0,-1 1 0,1 0 1,-1 0-1,1 0 0,-1 0 0,0 1 1,1-1-1,-1 1 0,1 0 0,-7 1 1,4-1-9,1-1 1,0 2 0,0-1 0,-1 1 0,1 0 0,0 0 0,0 0-1,0 1 1,0-1 0,0 1 0,0 1 0,-7 3 0,-12 6 60,13-11-5623,17-1 4361</inkml:trace>
</inkml:ink>
</file>

<file path=ppt/ink/ink2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2:36:39.315"/>
    </inkml:context>
    <inkml:brush xml:id="br0">
      <inkml:brushProperty name="width" value="0.05" units="cm"/>
      <inkml:brushProperty name="height" value="0.05" units="cm"/>
    </inkml:brush>
  </inkml:definitions>
  <inkml:trace contextRef="#ctx0" brushRef="#br0">36 646 240,'11'-37'1007,"-10"18"2137,-19 35-612,14-10-2185,0 1 1,1 0-1,-1 0 0,2 0 0,-1 0 1,1 1-1,0-1 0,0 1 1,0 12-1,1 75 1836,1-54-1801,0-39-379,0 0 0,0 0 0,0 0 0,0-1 0,1 1-1,-1 0 1,0 0 0,1 0 0,-1 0 0,1-1 0,0 1 0,-1 0 0,1-1 0,0 1 0,0 0 0,0-1 0,0 1 0,0-1 0,1 1 0,-1-1 0,0 0 0,1 0 0,-1 1 0,1-1 0,-1 0 0,1 0 0,0 0 0,-1-1 0,1 1 0,0 0 0,-1-1 0,1 1 0,0-1 0,0 1 0,0-1 0,0 0 0,0 0 0,-1 0 0,1 0 0,3 0 0,0-1-76,0 0 0,0 1 1,0-2-1,0 1 0,0-1 1,-1 1-1,1-1 0,0 0 0,-1-1 1,0 1-1,1-1 0,-1 0 1,0 0-1,5-6 0,-2 1-96,-1-1-1,0 0 1,0 0 0,-1 0-1,-1-1 1,1 0 0,-1 0-1,-1 0 1,0-1 0,-1 1-1,2-12 1,0-17-370,-1-68 0,-3 79 410,-1 4 163,-1 0 0,-1 0-1,-1 1 1,-1-1 0,-1 1 0,-1 0-1,-1 0 1,-1 1 0,-1 0-1,-15-24 1,11 13 656,14 31-629,0 1 1,0-1-1,0 1 0,-1-1 0,1 1 0,0-1 1,-1 1-1,1-1 0,-1 1 0,0 0 0,0-1 1,1 1-1,-1 0 0,0 0 0,0-1 0,0 1 0,0 0 1,-1 0-1,1 0 0,0 0 0,0 0 0,-1 1 1,1-1-1,0 0 0,-3 0 0,1 1 385,-13 15 165,14-4-474,0 1-1,0-1 1,1 1 0,1 0 0,0-1-1,2 19 1,0 6 114,-1-21-215,0 1 1,1-1-1,1 0 0,0 0 0,1 0 1,1-1-1,0 1 0,1-1 0,13 22 0,-6-13-116,2-1 1,0-1-1,2 0 0,33 32 0,-46-49-45,1 1 0,0-2 0,0 1 1,0 0-1,0-1 0,1 0 0,-1 0 0,1-1 1,0 1-1,0-1 0,0-1 0,0 1 0,0-1 1,0 0-1,0 0 0,0-1 0,0 0 0,1 0 1,-1 0-1,0-1 0,0 0 0,0 0 0,0 0 1,0-1-1,0 0 0,0 0 0,0-1 0,-1 1 1,1-1-1,-1-1 0,0 1 0,0-1 0,0 0 1,0 0-1,-1 0 0,0 0 0,1-1 0,-2 0 1,1 0-1,5-9 0,5-10-36,-2-1 0,-1 0 0,-1-1 1,-1 0-1,-1-1 0,-1 1 0,-1-1 0,-2-1 1,-1 1-1,-1-52 0,-2-33 1500,1 111-1259,-1 0 1,0 0-1,0 0 0,0 0 0,0-1 0,0 1 0,0 0 0,0 0 0,-1 0 0,1 0 0,0 0 1,-1-1-1,1 1 0,-1 0 0,1 0 0,-1 0 0,1 0 0,-1 0 0,0 0 0,1 0 1,-1 1-1,0-1 0,0 0 0,0 0 0,0 0 0,0 1 0,0-1 0,0 0 0,0 1 0,0-1 1,0 1-1,0 0 0,0-1 0,0 1 0,0 0 0,-1-1 0,1 1 0,0 0 0,0 0 0,-3 0 1,-1 13 1239,2-5-1257,0-1 1,0 1-1,0 0 0,1 0 1,0 0-1,1 0 0,0 0 1,0 0-1,1 0 0,0 1 1,0-1-1,1 0 0,0 0 1,0 0-1,1 0 0,0 0 1,1 0-1,-1 0 0,2-1 1,-1 1-1,1-1 0,7 11 1,-7-13-207,1 0 1,-1-1 0,1 0-1,0 0 1,0 0 0,0-1-1,0 0 1,1 0 0,-1 0-1,11 3 1,-13-5 67,1 0 0,0 0 0,0-1 0,-1 1 0,1-1 0,0 0 0,0 0 0,-1-1 0,1 1 0,0-1 0,0 0 0,-1 1 0,1-2 0,0 1 0,-1 0 0,1-1 0,-1 0 0,0 1 0,4-4 0,-2 1 2,1 0 0,-1 0 1,0-1-1,0 0 0,0 0 0,0 0 0,-1 0 0,0-1 0,0 0 0,-1 0 0,1 0 0,-1 0 0,0-1 0,-1 1 0,3-10 0,-2-3-71,0-1 0,-1 0 0,-2-39 0,0 29 73,0 24 92,0 1-1,-1-1 1,1 1-1,-1 0 0,0-1 1,0 1-1,0 0 1,-1 0-1,0 0 1,0 0-1,0 0 0,-1 0 1,0 1-1,0-1 1,0 1-1,0-1 1,-1 1-1,1 0 1,-1 1-1,0-1 0,0 1 1,-1-1-1,1 1 1,-1 0-1,1 1 1,-1-1-1,0 1 0,0 0 1,0 0-1,0 1 1,-1-1-1,1 1 1,0 0-1,-1 1 0,1-1 1,0 1-1,-1 0 1,1 1-1,0-1 1,-1 1-1,1 0 1,0 0-1,-1 0 0,1 1 1,0 0-1,-5 3 1,-12 8-508,1 1 0,0 1 1,1 0-1,-31 33 1,38-36-414,-6 10 127,6 8-1588</inkml:trace>
</inkml:ink>
</file>

<file path=ppt/ink/ink2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2:36:39.645"/>
    </inkml:context>
    <inkml:brush xml:id="br0">
      <inkml:brushProperty name="width" value="0.05" units="cm"/>
      <inkml:brushProperty name="height" value="0.05" units="cm"/>
    </inkml:brush>
  </inkml:definitions>
  <inkml:trace contextRef="#ctx0" brushRef="#br0">133 65 592,'1'-2'103,"-1"-1"0,0 1 0,0-1-1,-1 1 1,1-1 0,0 1-1,-1-1 1,0 1 0,1-1 0,-1 1-1,0 0 1,0-1 0,0 1 0,-1 0-1,1 0 1,0 0 0,-1 0 0,0 0-1,1 0 1,-1 0 0,0 0 0,0 1-1,0-1 1,0 1 0,0-1 0,0 1-1,0 0 1,-1 0 0,1 0 0,0 0-1,-1 0 1,1 1 0,-1-1 0,1 1-1,-1-1 1,1 1 0,-1 0 0,1 0-1,-1 0 1,-3 1 0,2-2 123,-1 1 0,1 0 0,0 0-1,0 1 1,0-1 0,-1 1 0,1 0 0,0 0 0,-6 3 0,8-3-167,1 0-1,-1 1 1,1 0 0,0-1-1,-1 1 1,1 0 0,0 0 0,0-1-1,0 1 1,1 0 0,-1 0 0,0 0-1,1 0 1,-1 0 0,1 0-1,-1 0 1,1 0 0,0 1 0,0-1-1,0 0 1,1 4 0,-1 2-4,-1-5-45,1 0-1,0 0 0,0 0 1,0-1-1,0 1 0,0 0 1,0 0-1,1 0 1,-1 0-1,1 0 0,0-1 1,0 1-1,0 0 0,0-1 1,1 1-1,-1-1 0,0 1 1,1-1-1,0 1 0,0-1 1,0 0-1,0 0 1,0 0-1,0 0 0,4 2 1,33 20-14,-2 2 1,0 1 0,37 37-1,-64-54 16,-1 1-1,-1-1 1,0 1-1,0 1 1,-1-1 0,0 1-1,-1 1 1,-1-1-1,5 15 1,-8-18-5,0-1 0,0 1 0,-1 0 0,0-1-1,0 1 1,-1 0 0,0 0 0,-1-1 0,0 1 0,0 0 0,-1-1 0,0 1 0,0-1 0,-1 1 0,-5 8 0,-3 11-504,-9 13-1659,18-39 2057,1 0 0,-1-1 1,0 1-1,1-1 0,-1 0 0,0 0 0,0 1 1,0-1-1,0 0 0,0 0 0,0-1 1,0 1-1,0 0 0,0-1 0,-1 1 0,1-1 1,0 0-1,0 0 0,-4 0 0,-4 0-1349,8 0 114</inkml:trace>
</inkml:ink>
</file>

<file path=ppt/ink/ink2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2:36:44.159"/>
    </inkml:context>
    <inkml:brush xml:id="br0">
      <inkml:brushProperty name="width" value="0.05" units="cm"/>
      <inkml:brushProperty name="height" value="0.05" units="cm"/>
    </inkml:brush>
  </inkml:definitions>
  <inkml:trace contextRef="#ctx0" brushRef="#br0">1687 1 112,'0'0'5499,"-19"0"-2645,17 0-2688,-1 0-1,1 0 0,0 0 1,-1 1-1,1-1 0,-1 1 1,1 0-1,0-1 0,-1 1 1,1 0-1,0 0 0,0 1 1,0-1-1,0 0 0,0 1 1,0-1-1,0 1 0,0 0 1,1-1-1,-2 3 0,-25 18 744,12-12-444,0 1 0,1 0 0,0 1-1,1 1 1,-19 22 0,-19 16 540,-295 310 3597,-129 236-465,311-380-3734,-90 61-201,177-200-187,73-72-204,-1-1 1,0 0 0,0 0 0,-1 0 0,1-1 0,-1 0 0,0 0 0,0-1 0,-1 0 0,1 0 0,0-1 0,-1 0-1,-14 3 1,20-31-9522,2-17 3516,0 37 5632,0 0 1,0-1 0,1 1-1,0 0 1,1 0-1,-1 0 1,4-8-1,13-11-886</inkml:trace>
</inkml:ink>
</file>

<file path=ppt/ink/ink2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2:36:44.596"/>
    </inkml:context>
    <inkml:brush xml:id="br0">
      <inkml:brushProperty name="width" value="0.05" units="cm"/>
      <inkml:brushProperty name="height" value="0.05" units="cm"/>
    </inkml:brush>
  </inkml:definitions>
  <inkml:trace contextRef="#ctx0" brushRef="#br0">165 24 384,'-12'-2'1494,"12"1"-1419,1 1-1,-1-1 1,0 0-1,0 0 1,0 1-1,0-1 0,0 0 1,0 1-1,0-1 1,0 0-1,0 1 1,0-1-1,0 0 1,0 1-1,0-1 1,-1 0-1,1 1 1,0-1-1,-1 0 0,1 1 1,0-1-1,-1 1 1,1-1-1,-1 1 1,1-1-1,0 1 1,-1-1-1,0 1 1,1-1-1,-1 1 1,1-1-1,-1 1 0,1 0 1,-1-1-1,0 1 1,1 0-1,-1 0 1,0-1-1,1 1 1,-1 0-1,0 0 1,1 0-1,-1 0 1,-1 0-1,-1 0 889,-5 21 3078,7 25-2600,1-14-613,-4-7-248,-1-1 0,-1 1 0,-14 37-1,-9 34 621,23-72-803,-2 0 0,-1-1 0,-19 37 0,24-51-305,1-4 26,0 3 197,9-8-183,3-2-190,6-3 60,0 0 0,-1-1-1,0 0 1,-1-1 0,1 0-1,14-12 1,-1 2 8,118-59-118,-101 55 132,-1-1 0,-1-2 0,-1-2 1,38-32-1,-53 38-34,-21 17 14,0-1-1,0 0 1,0 0 0,-1 0 0,0-1 0,0 1 0,7-10 0,-11 13-229,1 1 0,-1 0 1,0-1-1,1 1 0,-1-1 0,1 1 0,-1-1 0,0 1 0,0-1 0,1 1 0,-1-1 0,0 1 0,0-1 0,0 1 0,1-1 0,-1 1 0,0-1 0,0 0 0,0 1 0,0-1 1,0 1-1,0-1 0,0 1 0,0-1 0,-1 1 0,1-1 0,0 0 0,0 1 0,0-1 0,-1 1 0,1-1 0,0 1 0,0-1 0,-1 1 0,1-1 0,0 1 0,-1 0 0,1-1 1,-1 1-1,0-1 0,-24-1-3614,11 3 2022,-5-1-1505</inkml:trace>
</inkml:ink>
</file>

<file path=ppt/ink/ink2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2:37:09.151"/>
    </inkml:context>
    <inkml:brush xml:id="br0">
      <inkml:brushProperty name="width" value="0.05" units="cm"/>
      <inkml:brushProperty name="height" value="0.05" units="cm"/>
    </inkml:brush>
  </inkml:definitions>
  <inkml:trace contextRef="#ctx0" brushRef="#br0">1766 250 160,'0'-4'219,"1"2"-165,-1 0 0,0-1 1,0 1-1,1 0 1,-2 0-1,1 0 1,0 0-1,0 0 1,-1 0-1,1 0 1,-1 0-1,1 0 0,-1 0 1,0 0-1,0 0 1,0 0-1,0 0 1,0 0-1,0 1 1,-1-1-1,1 0 1,0 1-1,-1-1 0,0 1 1,1 0-1,-4-3 1,-9-8 448,13 10-400,0 1 0,0 0 0,0-1 1,0 1-1,-1 0 0,1 0 0,0 0 0,0 0 0,-1 0 0,1 0 0,-1 0 0,1 1 1,-1-1-1,1 0 0,-1 1 0,1-1 0,-1 1 0,-2-1 0,-18-12 2389,10 9-1665,0-1 0,1 0 0,-1-1 1,-14-10-1,16 9-74,-1 1 0,0 0 1,0 1-1,-21-7 0,-22 1 1807,34 8-1088,0-1 1,-25-10-1,7 9 482,34 5-1830,1 0 0,0 0 0,-1-1 0,1 1 0,-1-1 0,1 1 0,0-1 1,0 0-1,-1 0 0,-3-3 0,1 1 98,1 0 1,-1 1 0,0-1-1,-1 1 1,1 0-1,0 0 1,0 1-1,-1 0 1,1 0 0,-1 1-1,1-1 1,-1 1-1,-7 2 1,-182-2 4208,192 0-4411,0 0-1,0 1 0,-1 0 0,1 0 1,0 0-1,0 1 0,0-1 1,0 1-1,-7 4 0,-28 9 7,-58 11-26,81-25 0,9-1 0,-1 1 0,0-1 0,1 1 0,-1 1 0,1-1 0,-9 4 0,-1 6 0,13-9 0,1 1 0,-1-1 0,0 0 0,0 0 0,0 0 0,0 0 0,0-1 0,-5 2 0,-5 0 0,1 0 0,0 2 0,-22 10 0,-35 10 0,-34 11 0,94-33 0,-1 1 0,1 1 0,0 0 0,0 0 0,1 1 0,-1 0 0,1 1 0,0 0 0,-8 9 0,-39 27 0,26-19 0,1 1 0,1 2 0,2 0 0,0 2 0,-21 32 0,30-39 0,8-11 0,2 1 0,-1 1 0,2-1 0,0 1 0,-5 16 0,-11 20 0,18-38 0,0 0 0,0 0 0,1 1 0,1-1 0,0 1 0,-2 22 0,6 78 0,0-48 0,-3-52 0,1-1 0,0 1 0,1 0 0,0 0 0,1 0 0,0-1 0,1 1 0,1-1 0,-1 1 0,2-1 0,5 11 0,2 1 0,0-1 0,2-1 0,0 0 0,1-1 0,1 0 0,1-1 0,1-1 0,1-1 0,22 17 0,5-6 0,62 27 0,-28-16 0,-37-19 0,2-2 0,56 15 0,-98-32 0,30 5 0,1-2 0,-1 0 0,1-3 0,0-1 0,52-6 0,-78 6 0,53-8 0,-1-3 0,0-3 0,98-35 0,-156 48 0,65-25 0,107-57 0,-70 31 0,83-50 0,-17 8 0,-152 84 0,0-1 0,-1-1 0,0 0 0,-1-1 0,0 0 0,-1-2 0,-1 0 0,0 0 0,-1-2 0,-1 1 0,0-2 0,-2 1 0,0-2 0,0 1 0,-2-1 0,-1-1 0,0 1 0,-1-1 0,-1 0 0,-1-1 0,-1 1 0,-1-1 0,0-25 0,0-12 0,-1 35 0,0 0 0,-1 1 0,-1-1 0,-1 0 0,-1 0 0,-1 1 0,-9-28 0,9 42 0,-1-9 0,-1 0 0,-1 1 0,-1 0 0,-1 0 0,0 1 0,0 0 0,-2 1 0,0 0 0,-22-22 0,20 26 0,-1 0 0,0 1 0,-1 0 0,0 1 0,0 1 0,-26-9 0,-103-23 0,100 28 0,-50-9-2949,-173-15 0,-102 24-6107,322 11 3102,6 0 898</inkml:trace>
</inkml:ink>
</file>

<file path=ppt/ink/ink2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2:37:10.567"/>
    </inkml:context>
    <inkml:brush xml:id="br0">
      <inkml:brushProperty name="width" value="0.05" units="cm"/>
      <inkml:brushProperty name="height" value="0.05" units="cm"/>
    </inkml:brush>
  </inkml:definitions>
  <inkml:trace contextRef="#ctx0" brushRef="#br0">357 61 240,'30'-32'782,"-15"14"274,-15 18-989,1 0 0,-1 0 0,0-1 0,0 1-1,0 0 1,1 0 0,-1 0 0,0 0 0,0 0-1,0-1 1,1 1 0,-1 0 0,0 0 0,0 0 0,0-1-1,0 1 1,0 0 0,0 0 0,1 0 0,-1-1 0,0 1-1,0 0 1,0 0 0,0-1 0,0 1 0,0 0-1,0 0 1,0-1 0,0 1 0,0 0 0,0 0 0,0-1-1,0 1 1,0 0 0,0 0 0,0 0 0,-1-1-1,1 1 1,0 0 0,0 0 0,0-1 0,0 1 0,0 0-1,0 0 1,-1 0 0,1-1 0,0 1 0,0 0-1,0 0 1,-1 0 0,1 0 0,0 0 0,0 0 0,0-1-1,-1 1 1,1 0 0,-1 0 0,-15 1 1548,8 4-1396,0-1 1,0 2-1,0-1 1,1 1-1,-1 0 0,1 1 1,-7 9-1,-49 62 1207,42-51-840,-14 19 617,2 1 1,2 1-1,-34 71 1,53-91-661,0 1 0,2 0 0,1 0 0,2 1 0,1 0 0,1 1 1,-2 60-1,7-62-326,0-1 1,2 0-1,1 0 1,11 50 0,-11-69-263,0 0 0,1 0 1,0 0-1,1 0 1,0-1-1,0 0 1,1 0-1,0 0 0,0-1 1,1 1-1,0-2 1,0 1-1,0-1 1,1 0-1,0 0 0,1-1 1,14 7-1,-7-6-715,1-1 0,0-1 0,1-1-1,-1 0 1,1-1 0,0-1 0,-1 0 0,28-4-1,-5 3-1300,-29-1 1583,-1 1-1,1-1 0,-1-1 0,0 0 1,0 0-1,1-1 0,-2 0 0,1-1 1,0 0-1,-1-1 0,1 0 0,-1 0 1,-1-1-1,1 0 0,-1-1 0,0 0 1,0 0-1,-1 0 0,10-13 0,3-22-542</inkml:trace>
</inkml:ink>
</file>

<file path=ppt/ink/ink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01:37.512"/>
    </inkml:context>
    <inkml:brush xml:id="br0">
      <inkml:brushProperty name="width" value="0.05" units="cm"/>
      <inkml:brushProperty name="height" value="0.05" units="cm"/>
    </inkml:brush>
  </inkml:definitions>
  <inkml:trace contextRef="#ctx0" brushRef="#br0">666 35 3714,'0'0'3761,"0"-7"-2736,0-3-1</inkml:trace>
  <inkml:trace contextRef="#ctx0" brushRef="#br0" timeOffset="1">666 18 10565,'-10'-10'3505,"-6"3"-2064,-7 7-64,6 0-17</inkml:trace>
  <inkml:trace contextRef="#ctx0" brushRef="#br0" timeOffset="2">570 1 19593,'-42'17'1361,"-8"10"159,-2 0 321,-14 10-192,3 10-240</inkml:trace>
  <inkml:trace contextRef="#ctx0" brushRef="#br0" timeOffset="3">231 200 28381,'-66'57'784,"20"-3"-447,-3 0-81,16 0-176,17-7-96</inkml:trace>
  <inkml:trace contextRef="#ctx0" brushRef="#br0" timeOffset="4">21 510 29822,'16'84'-433,"10"-57"-143,7-10-64,13 4-224,-6-21-33</inkml:trace>
  <inkml:trace contextRef="#ctx0" brushRef="#br0" timeOffset="5">231 659 25388,'89'-11'-1969,"-59"1"1264,3-7 257,-17 1 336</inkml:trace>
  <inkml:trace contextRef="#ctx0" brushRef="#br0" timeOffset="6">409 594 22010,'0'-37'32,"0"27"208,-26 3 497,3 7 479</inkml:trace>
  <inkml:trace contextRef="#ctx0" brushRef="#br0" timeOffset="7">327 547 25628,'-40'27'1745,"-9"4"95,9 23 33,-9-11-352,3 21-1361</inkml:trace>
  <inkml:trace contextRef="#ctx0" brushRef="#br0" timeOffset="8">70 831 32767,'-56'128'0,"43"-64"0,13-7 0</inkml:trace>
</inkml:ink>
</file>

<file path=ppt/ink/ink2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2:37:10.969"/>
    </inkml:context>
    <inkml:brush xml:id="br0">
      <inkml:brushProperty name="width" value="0.05" units="cm"/>
      <inkml:brushProperty name="height" value="0.05" units="cm"/>
    </inkml:brush>
  </inkml:definitions>
  <inkml:trace contextRef="#ctx0" brushRef="#br0">93 1 320,'-93'0'3842,"95"16"-2188,-1-13-1470,1 0-1,0-1 1,0 1-1,1 0 1,-1-1-1,0 0 1,1 1 0,0-1-1,-1 0 1,4 1-1,10 9 543,31 27 746,-30-26-1105,-1 1-1,26 27 1,-21-15-252,3 1-67,-1 1 0,-2 1 0,32 55 0,-48-66-70,-5-17-140,0 0-1,0 0 1,0 0 0,0-1-1,0 1 1,0 0 0,1 0-1,-1 0 1,0-1 0,0 1-1,1 0 1,-1 0 0,0-1 0,1 1-1,-1 0 1,1-1 0,-1 1-1,1 0 1,-1-1 0,1 1-1,-1-1 1,1 1 0,0-1-1,-1 1 1,1-1 0,0 0-1,-1 1 1,1-1 0,0 0-1,0 1 1,-1-1 0,1 0 0,0 0-1,0 0 1,0 1 0,-1-1-1,1 0 1,1-1 0,0-6-3117</inkml:trace>
</inkml:ink>
</file>

<file path=ppt/ink/ink2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2:37:11.303"/>
    </inkml:context>
    <inkml:brush xml:id="br0">
      <inkml:brushProperty name="width" value="0.05" units="cm"/>
      <inkml:brushProperty name="height" value="0.05" units="cm"/>
    </inkml:brush>
  </inkml:definitions>
  <inkml:trace contextRef="#ctx0" brushRef="#br0">91 302 432,'10'-14'1123,"6"-14"542,-15 25-1564,1-1 0,0 0 0,0 1 0,1 0 0,-1-1 0,1 1 0,0 0 0,-1 0 0,1 0 0,0 1 0,1-1 0,6-4 1,4-4 62,34-33-56,-30 27-196,1 0-1,31-21 1,-1-5-185,-13 10 175,-37 33 109,1 0 0,0 0 0,-1 0 0,1 0 0,0 0 0,0 0 0,-1 0 0,1 0 0,0 0 0,0-1 0,-1 1 0,1 0 0,0 0 0,0 0 1,-1 0-1,1-1 0,0 1 0,0 0 0,0 0 0,-1-1 0,1 1 0,0 0 0,0 0 0,0-1 0,0 1 0,0 0 0,0 0 0,0-1 0,-1 1 0,1 0 0,0-1 0,0 1 0,0 0 0,0 0 0,0-1 0,0 1 0,0 0 0,0-1 0,1 1 1,-1 0-1,0 0 0,0-1 0,0 1 0,0 0 0,0 0 0,0-1 0,0 1 0,1 0 0,-1 0 0,0-1 0,0 1 0,0 0 0,1 0 0,-1 0 0,0-1 0,-32 5 966,-14 15-25,1 2 0,1 2 0,1 2 0,-62 48 0,98-68-861,0 0 1,1 0 0,0 1-1,0 0 1,0 0-1,1 1 1,0 0-1,-6 9 1,9-12-67,0 0 0,0 1 1,1-1-1,-1 0 0,1 0 0,0 1 0,0-1 1,1 0-1,-1 1 0,1-1 0,0 1 0,0-1 1,1 1-1,-1-1 0,1 1 0,0-1 1,2 7-1,-1-8-77,0 0 0,0-1 1,0 1-1,1-1 0,-1 1 0,1-1 1,0 0-1,-1 0 0,1 0 1,0 0-1,0-1 0,0 1 1,1-1-1,-1 0 0,0 0 0,0 0 1,1 0-1,-1-1 0,0 1 1,1-1-1,-1 0 0,7 0 0,4 1-561,-1-1 0,1-1 0,0 0 0,20-4-1,-16-1-41,-1-1 0,1 0-1,-1-1 1,0 0-1,-1-2 1,0 0 0,-1-1-1,19-17 1,-5-4-946</inkml:trace>
</inkml:ink>
</file>

<file path=ppt/ink/ink2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2:37:11.802"/>
    </inkml:context>
    <inkml:brush xml:id="br0">
      <inkml:brushProperty name="width" value="0.05" units="cm"/>
      <inkml:brushProperty name="height" value="0.05" units="cm"/>
    </inkml:brush>
  </inkml:definitions>
  <inkml:trace contextRef="#ctx0" brushRef="#br0">1 320 496,'1'-9'2982,"2"12"-931,6 26 427,6 19 715,50 142 3589,-48-151-6167,-1 1 0,15 61 1,-31-101-664,0 0 0,0 0 1,1 0-1,-1 1 0,0-1 0,0 0 1,0 0-1,0 0 0,0 0 1,1 0-1,-1 0 0,0 0 0,0 0 1,0 0-1,0 0 0,1 0 1,-1 0-1,0 0 0,0 0 0,0 0 1,0 0-1,0 0 0,1 0 1,-1 0-1,0 0 0,0 0 0,0 0 1,0 0-1,1 0 0,-1 0 1,0 0-1,0 0 0,0 0 0,0-1 1,0 1-1,0 0 0,1 0 1,-1 0-1,0 0 0,0 0 0,0 0 1,0 0-1,0-1 0,0 1 1,0 0-1,0 0 0,0 0 0,0 0 1,1-1-1,-1 1 0,0 0 1,0 0-1,0 0 0,0 0 0,0 0 1,0-1-1,0 1 0,11-20-989,8-21 418,-9-6 214,-9 38 377,1 0 0,0 0 0,1 0 0,0 0 0,6-14 0,30-73-164,-38 93 270,0 0-1,0 0 1,1 0 0,0 0 0,-1 1 0,1-1 0,0 0 0,0 1-1,0 0 1,0-1 0,1 1 0,-1 0 0,1 0 0,-1 0 0,6-2 0,-6 3 79,-1 0 0,1 1 0,0-1 0,-1 1 1,1-1-1,0 1 0,-1 0 0,1-1 0,0 1 1,-1 0-1,1 0 0,0 0 0,0 1 1,-1-1-1,1 0 0,0 1 0,-1-1 0,1 1 1,0-1-1,-1 1 0,1 0 0,-1 0 1,1 0-1,-1 0 0,1 0 0,-1 0 0,3 2 1,1 3-32,2 0 1,-1 0 0,1-1 0,-1 0 0,1-1 0,1 1-1,-1-1 1,1-1 0,13 6 0,-16-8-301,1 0 0,0 0 0,-1 0-1,1-1 1,0 1 0,-1-1 0,1-1 0,0 1 0,-1-1 0,1 0 0,-1 0 0,1 0 0,-1-1-1,1 0 1,-1 0 0,7-5 0,6-4-249,-1-1 0,0-1 0,-1-1-1,0-1 1,17-20 0,14-14 190,2-9 264,-10 8 250,-38 49-268,19-21 370,34-49 0,-49 64-329,0-1 0,-1 0 0,0-1 0,0 1 0,-1 0 0,-1-1 0,1 0 1,-1 0-1,-1 0 0,1 0 0,-1-9 0,-1 16-2,0 0 1,0 1-1,0-1 1,0 0-1,0 1 1,0-1-1,-1 0 1,1 1-1,-1-1 1,1 0-1,-1 1 1,0-1-1,1 1 1,-3-3-1,2 3-30,0 1 0,0 0 0,0-1 0,0 1 0,0 0 0,0 0 0,0 0 0,1 0 0,-1 0 0,0 0 0,0 0 0,0 0 0,0 0 0,0 1 0,0-1 0,0 0 0,0 1 0,0-1 0,0 0 0,0 1 0,0-1 0,1 1 0,-1-1 0,0 1 0,0 0 0,0-1 0,1 1 0,-1 0 0,1 0 0,-1-1 0,-1 3 0,-3 2 65,0 0 0,1 0 1,-1 0-1,1 1 0,0-1 0,0 1 0,1 1 0,0-1 1,0 0-1,0 1 0,1-1 0,-3 12 0,2 1 148,1 1 0,0 0 0,2 22 0,0-29-131,0-12-104,0 0 0,0 0 1,0 1-1,0-1 0,0 0 0,0 0 0,0 0 0,0 0 0,1 0 1,-1 1-1,0-1 0,1 0 0,-1 0 0,1 0 0,-1 0 1,1 0-1,0 0 0,-1 0 0,1 0 0,0-1 0,0 1 0,-1 0 1,1 0-1,0 0 0,0-1 0,2 2 0,30 1-652,-23-3 356,8 0-318,-7 1-475,-1-1 1,0-1 0,1 0 0,-1 0-1,11-3 1,-16 2 477,0 0 0,0 0 1,-1-1-1,1 1 0,-1-1 0,0 0 0,1 0 1,-1-1-1,-1 1 0,1-1 0,0 0 0,5-8 0,8-18-1315,-7-2 395</inkml:trace>
</inkml:ink>
</file>

<file path=ppt/ink/ink2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2:37:12.767"/>
    </inkml:context>
    <inkml:brush xml:id="br0">
      <inkml:brushProperty name="width" value="0.05" units="cm"/>
      <inkml:brushProperty name="height" value="0.05" units="cm"/>
    </inkml:brush>
  </inkml:definitions>
  <inkml:trace contextRef="#ctx0" brushRef="#br0">0 1568 592,'0'-75'4442,"25"75"-109,-21 2-3835,-1 1 1,1 0-1,-1 0 1,0 0-1,0 0 1,0 0-1,-1 1 1,1-1-1,-1 1 1,0-1-1,0 1 1,2 5-1,7 10 1428,-6-11-1302,0 1-1,-1 0 1,1 0-1,-2 1 1,1-1-1,-2 1 0,1-1 1,-1 1-1,1 12 1,-1 13 1214,-1 44-1,-2-42-1691,1-34-138,0 0 1,-1 0 0,1 1 0,-1-1-1,0 0 1,0 0 0,0 0 0,0 0-1,-1 0 1,1 0 0,-1-1 0,-2 5-1,-6 12-132,9-19 23,0 1 0,0 0 0,0-1-1,0 1 1,0-1 0,0 1 0,0-1 0,0 1-1,0-1 1,0 0 0,0 1 0,0-1 0,0 0 0,0 0-1,0 0 1,0 0 0,0 0 0,0 0 0,-1 0-1,1 0 1,0 0 0,-2-1 0,-20-4-3126,20-3 2796,1 1 0,0-1 0,0 0 0,0 0 1,1 0-1,1 0 0,-1 0 0,1 0 0,0 0 1,2-8-1,-2-6 53,2-7-30,2-1 1,0 1 0,2 0-1,1 1 1,2-1 0,0 2-1,2-1 1,24-42 0,-26 56-106,1-1-1,0 2 1,1 0 0,0 0-1,2 1 1,-1 0 0,1 1-1,1 1 1,22-14 0,-34 22 385,0 1 0,-1-1 1,1 1-1,0 0 0,1 0 0,-1 0 1,0 0-1,0 0 0,0 0 1,1 0-1,-1 1 0,0-1 0,1 1 1,-1 0-1,1 0 0,-1-1 0,0 2 1,1-1-1,-1 0 0,0 0 1,5 2-1,-3 0-60,0 1 0,0 0 1,0 0-1,0 0 0,-1 0 1,1 0-1,-1 1 0,4 5 1,-1-2 68,20 10-305,-5-2 517,-21-15-46,0 1 1,0-1 0,1 0-1,-1 1 1,0-1-1,0 0 1,1 1-1,-1-1 1,0 0 0,0 1-1,1-1 1,-1 0-1,0 1 1,1-1-1,-1 0 1,1 0 0,-1 0-1,0 1 1,1-1-1,-1 0 1,1 0-1,-1 0 1,0 0 0,1 0-1,-1 0 1,1 0-1,-1 0 1,0 0-1,1 0 1,-1 0 0,1 0-1,-1 0 1,1 0-1,-1 0 1,0 0-1,1 0 1,-1-1 0,1 1-1,-1 0 1,0 0-1,1 0 1,-1-1-1,0 1 1,1 0 0,-1 0-1,0-1 1,1 0-1,8-20 11668,-9-65-13748,0 84 2043,0 1 0,0 0-1,0-1 1,1 1 0,-1-1-1,1 1 1,-1 0 0,1-1-1,-1 1 1,1 0 0,0-1 0,0 1-1,-1 0 1,1 0 0,0 0-1,0 0 1,0 0 0,0 0-1,1 0 1,-1 0 0,0 0-1,0 0 1,0 1 0,1-1-1,-1 0 1,0 1 0,1-1-1,-1 1 1,1 0 0,-1-1-1,0 1 1,1 0 0,1 0 0,59-1 2312,-41 2-1217,38 9-88,-47-7-1573,0-1-1,0 0 1,19 1-1,-17-27-12237,-15-22 13127,1 30-1377,0-24 615,1-15 163,-3 1 0,-12-79 0,0 35 270,-3-128 0,15-106 751,3 178 499,-1 67 1438,0 85-1836,0 19 2122,3 16-923,2 0 1,1 0-1,16 53 1,-9-40-487,13 37 1337,52 112 1,-16-44-1792,21 22-620,-24-59-1899,-43-86 909,-13-24-308,0-1-1,1 1 0,-1 0 1,1-1-1,0 0 0,0 0 1,5 4-1,-7-6 265,1 0 0,0 1 0,-1-1 0,1 0 0,0 0 0,-1-1 0,1 1 0,0 0 0,0-1 0,0 0 0,-1 0 0,1 0 0,0 0 0,0 0 0,0 0 0,0-1 0,0 1 0,-1-1 0,1 0 0,0 0 0,-1 0 0,1 0 0,-1 0 0,4-3 0,-4 3 273,0-1 1,-1 1-1,1 0 1,-1-1-1,0 1 1,1-1-1,-1 0 0,0 1 1,0-1-1,0 0 1,1-2-1,4-7-618,11-12-610</inkml:trace>
</inkml:ink>
</file>

<file path=ppt/ink/ink2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2:37:13.203"/>
    </inkml:context>
    <inkml:brush xml:id="br0">
      <inkml:brushProperty name="width" value="0.05" units="cm"/>
      <inkml:brushProperty name="height" value="0.05" units="cm"/>
    </inkml:brush>
  </inkml:definitions>
  <inkml:trace contextRef="#ctx0" brushRef="#br0">1 12 384,'1'-1'117,"-1"0"-1,1 0 0,0 0 1,0 0-1,0 1 0,-1-1 1,1 0-1,0 1 1,0-1-1,0 1 0,0-1 1,0 1-1,0-1 1,0 1-1,0 0 0,0-1 1,0 1-1,1 0 0,-1 0 1,0 0-1,0 0 1,0 0-1,0 0 0,0 0 1,0 0-1,0 0 1,1 1-1,-1-1 0,0 0 1,0 1-1,0-1 1,0 1-1,0-1 0,0 1 1,0-1-1,-1 1 0,1 0 1,0 0-1,0-1 1,0 1-1,-1 0 0,1 0 1,0 0-1,-1 0 1,1 0-1,-1 0 0,1 0 1,-1 0-1,1 1 0,5 9 629,-1 0-1,-1 0 0,6 21 0,-5-17 406,-1-3-460,-1 1 0,0 0 0,1 18-1,9 39 1288,23 76-798,-35-134 185,0 6-5996,-3-66-7043,-5 18 10389</inkml:trace>
</inkml:ink>
</file>

<file path=ppt/ink/ink2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2:37:13.581"/>
    </inkml:context>
    <inkml:brush xml:id="br0">
      <inkml:brushProperty name="width" value="0.05" units="cm"/>
      <inkml:brushProperty name="height" value="0.05" units="cm"/>
    </inkml:brush>
  </inkml:definitions>
  <inkml:trace contextRef="#ctx0" brushRef="#br0">132 313 816,'-28'-75'881,"13"24"175,-16-5 1,12 13 191,11 11-47,-11 12-209,7 8-287,12 0-385,0 0-352,12 12-3282,7 0 1698,8 0 223</inkml:trace>
</inkml:ink>
</file>

<file path=ppt/ink/ink2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2:37:13.901"/>
    </inkml:context>
    <inkml:brush xml:id="br0">
      <inkml:brushProperty name="width" value="0.05" units="cm"/>
      <inkml:brushProperty name="height" value="0.05" units="cm"/>
    </inkml:brush>
  </inkml:definitions>
  <inkml:trace contextRef="#ctx0" brushRef="#br0">0 227 448,'11'-3'307,"-1"0"-1,0 0 0,0-1 1,0-1-1,0 1 1,-1-1-1,0-1 0,0 0 1,0 0-1,-1-1 1,0 0-1,9-10 0,25-47 2989,-20 33-1706,-20 28-1367,0 1 0,0 0 0,0-1-1,0 1 1,0-1 0,0 0 0,-1 0-1,0 0 1,1 1 0,-1-1 0,0-1 0,0 1-1,-1 0 1,1 0 0,-1 0 0,1 0 0,-1-5-1,-6 20 4036,-16 28-2111,-5 7-417,11-18-1191,1 0 1,2 1-1,0 0 0,2 1 1,2 1-1,1-1 0,1 1 1,-5 65-1,12-68-358,-1-10-84,1-1 0,1 0 0,6 34-1,-5-45-100,0 0 0,1-1-1,-1 1 1,1-1 0,1 1-1,-1-1 1,1 0-1,0 0 1,0-1 0,1 1-1,-1-1 1,1 0 0,11 8-1,-8-8-138,0 1 0,0-2 0,0 1 0,1-1 0,-1 0 0,1-1 0,0 0 0,0-1 0,0 0 0,1 0 0,-1-1 0,0 0 0,14 0 0,-15-1-236,0-1 1,0 0-1,0 0 0,-1 0 1,1-1-1,0 0 0,-1-1 1,1 0-1,-1 0 0,1 0 1,-1-1-1,-1 0 0,1-1 1,0 0-1,-1 0 0,9-9 1,-2 0-1053,-1 0 0,0-1 0,14-25 0,-22 33 881,0-1 1,-1 0-1,0 0 0,0 0 1,-1-1-1,0 1 0,0-1 1,-1 1-1,1-16 0,-2 4-513,-2-28-1744,2 47 2723,0-1 1,-1 1 0,0-1-1,1 1 1,-1-1-1,0 1 1,1 0 0,-1-1-1,0 1 1,0 0-1,0 0 1,0 0 0,0 0-1,0 0 1,-1 0-1,1 0 1,0 0 0,-1 0-1,1 0 1,0 0-1,-1 1 1,1-1 0,-1 1-1,1-1 1,-3 0-1,-16 0-899</inkml:trace>
</inkml:ink>
</file>

<file path=ppt/ink/ink2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2:37:14.231"/>
    </inkml:context>
    <inkml:brush xml:id="br0">
      <inkml:brushProperty name="width" value="0.05" units="cm"/>
      <inkml:brushProperty name="height" value="0.05" units="cm"/>
    </inkml:brush>
  </inkml:definitions>
  <inkml:trace contextRef="#ctx0" brushRef="#br0">165 472 656,'-19'0'551,"0"-2"0,-27-5 0,40 6-369,0 0 0,0 0 1,0-1-1,1 0 0,-1 0 1,1 0-1,-1-1 1,1 0-1,0 0 0,0 0 1,0-1-1,-4-3 0,8 5-152,0 1 0,1 0 0,-1 0-1,1 0 1,-1-1 0,1 1 0,-1 0-1,1-1 1,0 1 0,0 0 0,0-1-1,-1 1 1,1-1 0,0 1-1,1 0 1,-1-1 0,0 1 0,0 0-1,1-1 1,-1 1 0,0 0 0,1-1-1,0 1 1,-1 0 0,1 0-1,0 0 1,-1-1 0,1 1 0,0 0-1,0 0 1,0 0 0,0 0 0,0 0-1,0 0 1,0 1 0,2-2-1,43-27 235,114-45-272,178-55 0,-150 66-160,-165 57 240,0 0 1,0 2-1,1 0 1,0 2-1,35 0 1,-60 16 1837,-6-3-1308,-1 0 0,0 0 1,0 0-1,-1-1 0,-1 0 0,0-1 1,0 0-1,-12 8 0,-42 41 1517,38-31-1447,12-13-379,0 1-1,-17 24 0,29-36-280,0 1-1,-1-1 1,1 1-1,1 0 1,-1 0 0,0 0-1,1 0 1,0 0 0,0 0-1,0 0 1,0 0 0,1 0-1,0 1 1,-1-1-1,2 0 1,-1 0 0,1 5-1,-1-8-11,1 0 1,-1-1-1,1 1 0,-1 0 0,1-1 0,-1 1 0,1 0 0,-1-1 0,1 1 0,0-1 1,-1 1-1,1-1 0,0 1 0,0-1 0,-1 1 0,1-1 0,0 0 0,0 1 0,0-1 1,-1 0-1,1 0 0,0 0 0,0 1 0,0-1 0,1 0 0,28-1-174,-21 1 33,6-1-229,0-1 0,-1 0 0,1 0-1,-1-2 1,0 0 0,1 0 0,-2-2 0,1 0-1,-1 0 1,0-1 0,15-11 0,8-7-997,-1-3 0,49-48 1,-31 22 728,-19 18 499,3 2 1,63-49-1,-92 76 199,-7 6-37,0 0-1,-1 0 1,1 0-1,0 1 1,0-1-1,0 0 1,0 0-1,0 1 1,0-1-1,0 1 1,0-1-1,0 1 1,0-1-1,0 1 1,1 0-1,1-1 1,-2 1 348,-1 3 109,0 142 2201,12-114-3583,-12-27 670,2 3-1920,5-7-3585,3 0 3208</inkml:trace>
</inkml:ink>
</file>

<file path=ppt/ink/ink2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2:37:14.581"/>
    </inkml:context>
    <inkml:brush xml:id="br0">
      <inkml:brushProperty name="width" value="0.05" units="cm"/>
      <inkml:brushProperty name="height" value="0.05" units="cm"/>
    </inkml:brush>
  </inkml:definitions>
  <inkml:trace contextRef="#ctx0" brushRef="#br0">273 158 576,'-10'-5'488,"-1"-2"-1,1 1 0,0-1 0,-17-16 1,18 14 110,0 1 0,-1 0 1,0 1-1,-1 0 0,-16-8 1,24 14-514,0 0 1,0 0-1,-1 0 0,1 1 1,0-1-1,0 1 0,0 0 1,0 0-1,0 0 1,-1 0-1,1 0 0,0 1 1,0-1-1,0 1 0,0 0 1,0 0-1,0 0 1,0 0-1,0 1 0,0-1 1,1 1-1,-1 0 1,0 0-1,1 0 0,-1 0 1,-1 3-1,-1 0 61,0 1 0,1-1 0,0 1 0,0 0 0,0 1 0,1-1 0,0 1 0,1-1 0,-1 1 0,1 0 0,0 0 0,-1 12 0,2-15-122,1 0-1,-1 1 0,1-1 1,0 0-1,0 0 0,0 0 0,1 0 1,-1 0-1,1 1 0,0-1 1,0 0-1,1 0 0,-1-1 0,1 1 1,0 0-1,0 0 0,0-1 1,0 1-1,1-1 0,-1 0 0,1 0 1,0 0-1,4 4 0,-1-4-92,-1-1 0,0 1 1,1-1-1,0 0 0,0-1 0,-1 1 0,1-1 0,0 0 0,0-1 1,0 1-1,0-1 0,0 0 0,0-1 0,0 1 0,6-3 0,4 0-407,0-1-1,-1 0 1,1-1-1,19-10 1,-17 5-57,0-1-1,-1-1 1,22-19 0,2 0 17,-29 21 395,0-1 1,0 0-1,15-20 1,-16 18 342,0 1 0,23-20 0,-33 31-145,0 0-1,0 0 1,0 0 0,0 0 0,0 0-1,0 0 1,-1 0 0,1-1 0,0 1-1,-1 0 1,1 0 0,0-1 0,-1 1-1,0 0 1,1-1 0,-1 1 0,0 0 0,0-1-1,1 1 1,-1 0 0,0-3 0,0 1 1072,-2 48 2328,-22 92-1613,20-90-4171,3 1-4256</inkml:trace>
</inkml:ink>
</file>

<file path=ppt/ink/ink2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2:37:14.968"/>
    </inkml:context>
    <inkml:brush xml:id="br0">
      <inkml:brushProperty name="width" value="0.05" units="cm"/>
      <inkml:brushProperty name="height" value="0.05" units="cm"/>
    </inkml:brush>
  </inkml:definitions>
  <inkml:trace contextRef="#ctx0" brushRef="#br0">34 112 400,'-1'-9'165,"0"1"0,0 0-1,0 0 1,-1 0 0,0 0-1,0 0 1,-1 0 0,0 1-1,-1-1 1,-5-9 0,8 17-176,1-1 1,0 1-1,-1 0 0,1 0 1,0 0-1,0-1 1,0 1-1,-1 0 0,1 0 1,0 0-1,0-1 1,0 1-1,-1 0 0,1 0 1,0-1-1,0 1 1,0 0-1,0 0 1,0-1-1,0 1 0,0 0 1,0-1-1,0 1 1,-1 0-1,1-1 0,0 1 1,1 0-1,-1 0 1,0-1-1,0 1 0,0 0 1,0-1-1,0 1 1,0 0-1,0 0 1,0-1-1,0 1 0,1 0 1,-1-1-1,0 1 1,0 0-1,0 0 0,0 0 1,1-1-1,-1 1 1,0 0-1,0 0 1,1 0-1,-1-1 0,0 1 1,0 0-1,1 0 1,-1 0-1,0 0 0,0 0 1,1 0-1,-1 0 1,0 0-1,1 0 0,-1-1 1,0 1-1,1 0 1,-1 0-1,0 1 1,1-1-1,22-1-908,-21 1 1032,6-1-84,0 1 0,0 0 0,0 1 0,0 0 0,0 0 0,0 1 0,0 0 0,0 0 0,13 7 0,-18-7 135,0 0 0,0 1 1,0-1-1,0 1 0,-1 0 0,1 0 0,-1 0 0,0 0 0,0 0 0,0 1 0,0-1 0,-1 0 1,1 1-1,-1 0 0,0-1 0,0 1 0,0 0 0,0 0 0,-1-1 0,1 1 0,-1 0 0,0 0 0,-1 5 1,1 32 2124,0 35 2446,-10 86 1,8-146-4886,0 0 0,1 1 0,1-1 0,0 1 0,5 28 1,-4-43-24,-1-1 1,0 1 0,1-1-1,-1 0 1,1 1 0,0-1-1,-1 0 1,1 1 0,0-1-1,0 0 1,0 0 0,0 0-1,0 0 1,0 0 0,0 0-1,0 0 1,0 0 0,0 0-1,1 0 1,-1-1 0,0 1-1,1 0 1,-1-1 0,0 1-1,1-1 1,-1 0 0,1 1-1,-1-1 1,1 0 0,-1 0-1,1 0 1,-1 0 0,1 0-1,-1 0 1,0 0 0,1 0-1,-1-1 1,1 1 0,-1-1-1,1 1 1,-1-1 0,0 1-1,1-1 1,0-1 0,7-2-617,0-1 1,0 0-1,-1-1 1,0 0-1,12-11 1,-9 7 682,-1 0 0,0 0 0,0-1-1,-1 0 1,-1-1 0,0 0 0,0-1 0,-1 1 0,-1-2 0,0 1 0,0 0 0,-2-1 0,0 0 0,0 0 0,-1-1-1,1-26 1,-4 34 152,1 1 98,-1 0-1,-1 0 0,1-1 1,-1 1-1,0 0 0,-2-9 1,1 13-94,1-1 0,0 1 1,-1 0-1,1-1 1,-1 1-1,0 0 0,0 0 1,0 0-1,0 0 0,0 1 1,0-1-1,0 1 0,0-1 1,-1 1-1,1 0 1,-1 0-1,1 0 0,-4-1 1,-27-12 206,-25-5-520,-8-3-1151,33 10 505</inkml:trace>
</inkml:ink>
</file>

<file path=ppt/ink/ink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01:37.873"/>
    </inkml:context>
    <inkml:brush xml:id="br0">
      <inkml:brushProperty name="width" value="0.05" units="cm"/>
      <inkml:brushProperty name="height" value="0.05" units="cm"/>
    </inkml:brush>
  </inkml:definitions>
  <inkml:trace contextRef="#ctx0" brushRef="#br0">0 1262 32767,'30'81'0,"3"-44"0,-7-17 0</inkml:trace>
  <inkml:trace contextRef="#ctx0" brushRef="#br0" timeOffset="1">129 1407 32767,'118'-17'-5458,"-75"0"1952,-13-13-368,3 3-176</inkml:trace>
  <inkml:trace contextRef="#ctx0" brushRef="#br0" timeOffset="2">376 1279 11845,'26'-34'-3617,"-9"-13"575,6-7 705</inkml:trace>
  <inkml:trace contextRef="#ctx0" brushRef="#br0" timeOffset="3">922 227 624</inkml:trace>
  <inkml:trace contextRef="#ctx0" brushRef="#br0" timeOffset="4">939 193 1329,'49'-101'2241,"-32"74"-1281,-1 7 49</inkml:trace>
  <inkml:trace contextRef="#ctx0" brushRef="#br0" timeOffset="5">1034 18 6691,'17'-17'2353,"-11"17"-704,-6 6 784</inkml:trace>
  <inkml:trace contextRef="#ctx0" brushRef="#br0" timeOffset="6">1057 28 16311,'-36'108'6179,"3"-24"-3890,-10 7-256</inkml:trace>
  <inkml:trace contextRef="#ctx0" brushRef="#br0" timeOffset="7">906 412 28285,'-46'101'1329,"-13"7"-177,19-17-79,1 0-385</inkml:trace>
  <inkml:trace contextRef="#ctx0" brushRef="#br0" timeOffset="8">689 888 32767,'-23'71'0,"0"-14"0,6-3 0,7-7-576</inkml:trace>
  <inkml:trace contextRef="#ctx0" brushRef="#br0" timeOffset="9">616 1134 30238,'0'27'-2913,"0"-17"-769</inkml:trace>
</inkml:ink>
</file>

<file path=ppt/ink/ink2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2:37:15.328"/>
    </inkml:context>
    <inkml:brush xml:id="br0">
      <inkml:brushProperty name="width" value="0.05" units="cm"/>
      <inkml:brushProperty name="height" value="0.05" units="cm"/>
    </inkml:brush>
  </inkml:definitions>
  <inkml:trace contextRef="#ctx0" brushRef="#br0">0 56 720,'9'-23'790,"3"-4"2734,-12 26-3430,1 1 0,0-1 0,-1 1 0,1-1 0,0 1 0,0 0 0,-1-1 0,1 1 0,0 0 0,0 0 0,0-1 0,-1 1 0,1 0 0,0 0 0,0 0 0,0 0 0,0 0 0,0 0 0,-1 0 0,1 0 0,0 0 0,0 1 0,0-1 0,-1 0 0,1 0 0,0 1 0,0-1 0,-1 1 0,1-1 0,0 1 0,0-1 0,-1 1 0,1 0 0,2 1 59,-1 0-1,0 0 1,0 0 0,-1 0-1,1 0 1,0 1-1,-1-1 1,1 1-1,1 4 1,10 14 168,3-2-435,1-1 1,1-1-1,1 0 1,1-1 0,0-2-1,1 0 1,31 16 0,-45-27 111,0 1 1,-1-1-1,1 1 1,-1 0-1,1 1 1,-1 0-1,-1 0 1,1 0 0,-1 1-1,0-1 1,0 1-1,0 1 1,-1-1-1,0 1 1,0-1-1,-1 1 1,1 0 0,-2 0-1,1 1 1,-1-1-1,0 1 1,-1-1-1,2 10 1,-3 153 6759,-1-168-6746,1-1 1,0 1 0,0-1-1,1 1 1,-1-1 0,0 1-1,0-1 1,1 0 0,-1 1-1,1-1 1,-1 0 0,1 1-1,0-1 1,-1 0 0,1 0 0,0 1-1,0-1 1,0 0 0,0 0-1,0 0 1,0 0 0,0 0-1,0 0 1,0 0 0,1-1-1,-1 1 1,0 0 0,0-1-1,1 1 1,-1-1 0,1 1-1,-1-1 1,0 0 0,1 1 0,-1-1-1,1 0 1,-1 0 0,1 0-1,-1 0 1,0 0 0,1 0-1,-1-1 1,1 1 0,-1 0-1,1-1 1,-1 1 0,2-2-1,7-1-329,-1 0 0,1 0 0,-1-1 0,0-1 0,16-10 0,-6 1 43,0-2 0,-1 0 1,0-1-1,27-36 0,53-87 1765,-70 98-576,-21 31-693,-1 0 320,1 0 0,1 1-1,0 0 1,0 1 0,18-16 0,-24 23-452,0 1 1,0-1-1,1 1 1,-1 0-1,0 0 1,1 0-1,-1 0 1,1 0-1,-1 1 1,1-1-1,0 1 1,-1-1-1,1 1 1,-1 0-1,1 0 1,0 0-1,-1 1 1,1-1-1,-1 1 1,1-1-1,-1 1 1,1 0-1,-1 0 1,1 0 0,-1 0-1,0 0 1,1 0-1,-1 1 1,0-1-1,0 1 1,0 0-1,0-1 1,3 5-1,8 8 70,-1 0 0,-1 0 1,17 29-1,-16-23-416,1-1-1,17 19 1,54 62-7605,-28-31-1947,-46-56 7596</inkml:trace>
</inkml:ink>
</file>

<file path=ppt/ink/ink2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2:37:16.515"/>
    </inkml:context>
    <inkml:brush xml:id="br0">
      <inkml:brushProperty name="width" value="0.05" units="cm"/>
      <inkml:brushProperty name="height" value="0.05" units="cm"/>
    </inkml:brush>
  </inkml:definitions>
  <inkml:trace contextRef="#ctx0" brushRef="#br0">58 30 432,'-1'-1'70,"-1"0"0,1 0 0,-1 0 0,0 0 0,1 0 0,-1 1-1,0-1 1,1 1 0,-1-1 0,0 1 0,0-1 0,0 1 0,0 0 0,1 0 0,-32-21 27593,35 34-27327,0 0 1,0-1-1,2 0 0,-1 1 1,2-1-1,-1-1 0,2 1 1,-1-1-1,10 14 0,6 15-76,324 574-260,-335-598 0,-8-13-40,0 0-1,-1 0 1,1 0-1,-1 0 1,0 0-1,0 1 1,0-1-1,0 0 1,-1 1-1,1-1 1,-1 4-1,-30-38-23904,22 17 22489,0 0 0,-10-26 0,11 23 804,-19-37-935</inkml:trace>
</inkml:ink>
</file>

<file path=ppt/ink/ink2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2:37:16.850"/>
    </inkml:context>
    <inkml:brush xml:id="br0">
      <inkml:brushProperty name="width" value="0.05" units="cm"/>
      <inkml:brushProperty name="height" value="0.05" units="cm"/>
    </inkml:brush>
  </inkml:definitions>
  <inkml:trace contextRef="#ctx0" brushRef="#br0">20 159 736,'1'-15'406,"-1"-1"0,-1 1 0,-1 0 0,0-1 0,0 1 0,-8-22 0,8 28-1025,1-6 4141,1 9 800,0 16-1345,0-6-2571,1 0 1,-1 0-1,1 0 1,0 0 0,0 0-1,1 0 1,-1-1-1,1 1 1,0 0 0,0-1-1,4 7 1,37 39 1982,-9-11-603,-5-1-391,35 31 0,22 28-111,30 31-1516,-83-94-2492,-62-31-17136,19-3 18831,-18 1-375,-8 0-207</inkml:trace>
</inkml:ink>
</file>

<file path=ppt/ink/ink2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2:37:17.177"/>
    </inkml:context>
    <inkml:brush xml:id="br0">
      <inkml:brushProperty name="width" value="0.05" units="cm"/>
      <inkml:brushProperty name="height" value="0.05" units="cm"/>
    </inkml:brush>
  </inkml:definitions>
  <inkml:trace contextRef="#ctx0" brushRef="#br0">306 321 480,'-25'0'453,"0"1"0,0 1 0,0 2-1,0 0 1,1 1 0,-26 10 0,40-12 117,0 0 0,-1-1 0,1 0 1,0 0-1,-1-1 0,1-1 0,-15 0 0,15 0 274,14-1-756,-1 0 0,0 0 0,0-1 1,0 1-1,0-1 0,0 1 0,0-1 1,0 0-1,4-4 0,13-8 14,230-101-571,87-48-4507,-274 131 3594,-14 11 107</inkml:trace>
</inkml:ink>
</file>

<file path=ppt/ink/ink2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9T12:37:18.892"/>
    </inkml:context>
    <inkml:brush xml:id="br0">
      <inkml:brushProperty name="width" value="0.05" units="cm"/>
      <inkml:brushProperty name="height" value="0.05" units="cm"/>
    </inkml:brush>
  </inkml:definitions>
  <inkml:trace contextRef="#ctx0" brushRef="#br0">10 1870 768,'-10'2'290,"10"2"1714,20 2 1137,2-7-3042,0-1 0,0-1 0,0-1 0,0-1 0,-1-1 0,1-1 0,-1-1 0,-1-1 0,0 0 0,0-2 0,-1 0 0,0-1 0,-1-1 0,-1 0 0,0-2 0,0 0 0,27-35 0,-42 49-93,-1 0-1,1-1 1,-1 1 0,0-1-1,1 1 1,-1-1 0,0 1 0,0-1-1,0 0 1,0 0 0,-1 0-1,1 1 1,0-1 0,-1 0-1,1 0 1,-1 0 0,0 0-1,0 0 1,0 0 0,0 0 0,0 0-1,0 0 1,0 0 0,0 0-1,-1 0 1,1 0 0,-1 0-1,0 0 1,1 1 0,-1-1-1,0 0 1,0 0 0,0 1-1,0-1 1,-1 0 0,1 1 0,0-1-1,-1 1 1,1 0 0,-1-1-1,-1 0 1,-1-1 66,-1 1 1,1 0-1,-1 0 0,1 1 0,-1-1 0,0 1 1,1 0-1,-1 0 0,0 1 0,0 0 1,0-1-1,0 2 0,1-1 0,-1 0 1,0 1-1,0 0 0,-5 2 0,-11 6 421,0 0 0,1 2 0,1 0 0,0 2 0,-22 17 1,41-30-494,-13 11 244,1 0-1,0 1 1,1 0 0,0 1 0,-13 20-1,13-18-107,9-12-142,-1 0 0,1 0 0,0 0 0,0 0 0,0 1 0,0-1 0,1 1 0,-1 0 0,1-1 0,0 1 0,0 0 0,0 0 0,1-1 0,-1 1 0,1 0 0,0 0 0,0 0 0,0 0 0,1 0 0,0-1 0,-1 1 0,1 0 0,0 0 0,1-1 0,-1 1 0,1 0 0,-1-1 0,1 1 0,0-1 0,0 0 0,1 0 0,-1 0 0,1 0 0,-1 0 0,1 0 0,0-1 0,0 1 0,0-1 0,1 0-1,-1 0 1,0 0 0,1 0 0,-1-1 0,1 1 0,0-1 0,-1 0 0,1 0 0,0 0 0,0-1 0,6 1 0,5 0-458,0 0 1,0-1-1,0 0 0,0-1 0,0-1 0,0 0 0,0-2 0,0 1 1,-1-2-1,24-10 0,-29 11 88,1-1 1,-2-1 0,1 0-1,-1 0 1,0 0-1,0-1 1,-1-1-1,0 1 1,0-1-1,0 0 1,-1-1-1,-1 1 1,1-1-1,-2 0 1,1-1 0,4-12-1,-4 8 282,-1-1-1,0 0 0,-1-1 1,-1 1-1,0 0 1,-1-1-1,-1 1 1,0-1-1,-1 1 1,-1-1-1,-1 1 1,0 0-1,-8-26 1,6 29 654,1-1-1,0 0 1,1 0 0,1-1 0,-1-14 0,4 12 2364,3 14 260,8 22 2202,3 6-4304,105 94 4438,-116-116-5369,0-1 0,1 0 0,-1 0 0,1 0 0,0 0 0,0-1 0,8 4 0,18 9 991,-26-15 3486,-4-10-3870,-7-15-1131,1 12 30,1-1 0,0 1 0,1-1 0,1 0 0,0-1-1,1 1 1,1 0 0,1-19 0,-1 10-1550,1 17 1083,0-1-1,0 0 1,0 1-1,1-1 1,0 1-1,0-1 1,0 1-1,1 0 1,0 0-1,0 0 1,1 0-1,6-7 1,-4 4-417,2 1 0,-1-1 1,1 2-1,0-1 0,1 1 1,12-8-1,1 0-994,-19 13 2054,-1 0-1,1 0 1,-1 1-1,1-1 1,0 1 0,0-1-1,-1 1 1,1 0-1,0 0 1,0 1-1,0-1 1,0 0 0,0 1-1,1 0 1,-1 0-1,0 0 1,4 0 0,-5 0 189,-1 0 1,0-1 0,1 1-1,-1 0 1,0 0 0,1 0-1,-1 0 1,1 0 0,-1 0-1,0 0 1,1 0 0,-1 1-1,0-1 1,1 1 0,-1-1-1,0 1 1,1-1 0,-1 1-1,0 0 1,0-1 0,0 1-1,0 0 1,0 0 0,0 0-1,0 0 1,0 0 0,0 0-1,0 0 1,0 0 0,0 0 0,0 2-1,1-1 348,1 0 1,0 0-1,0 0 0,0 0 1,0 0-1,0-1 0,0 0 0,0 1 1,1-1-1,-1 0 0,0-1 1,1 1-1,-1 0 0,1-1 0,-1 0 1,1 0-1,-1 0 0,0 0 0,7-2 1,4 1 154,1 0 0,-1-2 0,25-6 0,-28 5-479,1 0-60,1 0 0,-1-1-1,0 0 1,0-1 0,-1 0 0,15-11 0,-13 6-141,-11 10 110,0 0 0,0 0 0,-1 0 0,1 0-1,0-1 1,-1 1 0,1-1 0,-1 0 0,0 1-1,1-1 1,-1 0 0,0 0 0,0 1 0,0-1 0,0 0-1,0 0 1,-1 0 0,1 0 0,-1 0 0,1-1-1,-1 1 1,0 0 0,0 0 0,0 0 0,0 0 0,0 0-1,-1-3 1,1 4 36,0 0-1,-1 1 1,1-1-1,0 0 1,-1 1-1,1-1 1,-1 0-1,0 1 1,1-1-1,-1 1 1,1-1-1,-1 1 1,0-1-1,1 1 1,-1 0-1,0-1 1,1 1-1,-1 0 1,0 0 0,0-1-1,0 1 1,1 0-1,-1 0 1,0 0-1,-1 0 1,-19-3 50,17 4-25,1-1 0,0 1-1,-1 0 1,1-1 0,0 2 0,0-1 0,-1 0 0,1 0 0,0 1 0,0 0-1,1 0 1,-1 0 0,0 0 0,0 0 0,-2 3 0,-17 11 130,16-12-70,-43 28 251,47-30-303,-1 0 0,1 0-1,0 0 1,-1 1 0,1-1-1,0 1 1,0-1-1,1 1 1,-1 0 0,0-1-1,1 1 1,0 0-1,0 0 1,-1 4 0,-5 17 176,6-22-163,0 0 0,1 0 0,-1 0 0,0 0 0,1 1 0,0-1 0,-1 0 0,1 0 0,0 1 0,0 3 0,1-5-36,0 0 0,-1 0 0,1 0 0,0 0 0,0 0 0,0-1 0,0 1 0,0 0 0,0-1 0,0 1 0,0 0 0,0-1 0,0 1 0,0-1 0,0 0 0,0 1 0,0-1 0,0 0 0,0 0 0,0 0 0,1 0 0,-1 1 0,0-2 0,0 1 0,0 0 0,0 0 0,2 0 0,4 0-302,1 0 1,-1 0 0,1-1 0,-1 0 0,1 0 0,-1-1 0,9-2 0,-11 1 76,-1 0 1,1 0-1,-1 0 1,1 0-1,-1 0 1,0-1 0,0 0-1,-1 0 1,1 0-1,-1 0 1,3-6-1,9-12-291,39-50-288,-45 61 782,-1 0 0,0 0 0,11-24 0,10-15 506,0-2 6651,-28 52-6809,0-1-1,0 1 0,0 0 1,0 0-1,0 0 0,0 0 1,0 0-1,0 0 0,0 0 1,0 1-1,0-1 1,0 0-1,0 0 0,0 1 1,0-1-1,0 1 0,2 0 1,4 9 906,0-1 0,0 1 1,10 19-1,-17-27-1283,1-1 0,0 0 0,0 0 0,1 1 0,-1-1 0,0 0 0,0 0 0,1 0 0,-1 0 0,0-1 0,1 1 0,-1 0-1,1-1 1,-1 1 0,1 0 0,-1-1 0,1 0 0,-1 1 0,1-1 0,-1 0 0,1 0 0,0 0 0,-1 0 0,1 0 0,-1 0 0,4-1 0,-1 1-680,1-1-1,-1 0 0,1 0 1,-1 0-1,0-1 0,1 1 1,-1-1-1,8-5 0,1-4-176,-1 0 0,0-1 0,0 0 0,-1-1 0,0 0 0,8-17 0,49-90 693,-59 101 277,-9 17 218,1-1 1,0 1 0,-1-1 0,1 1 0,0 0 0,0 0-1,1 0 1,-1-1 0,0 1 0,1 0 0,-1 0 0,1 1-1,0-1 1,0 0 0,-1 0 0,1 1 0,0-1 0,0 1-1,1 0 1,-1 0 0,0 0 0,0 0 0,1 0 0,-1 0-1,0 0 1,1 1 0,-1-1 0,1 1 0,-1 0 0,1-1-1,-1 1 1,0 0 0,6 1 0,6-1 737,-10 0-1051,1-1 0,0 1 0,0 1 0,0-1 0,-1 1 0,1-1 0,0 1 0,0 1 0,4 1 0,-6-2-375,0 0 0,0 0 0,0-1 0,0 1 0,0-1 0,0 0 0,0 0-1,0 0 1,0 0 0,0 0 0,0 0 0,0-1 0,0 0 0,0 0 0,0 1 0,0-2 0,0 1 0,-1 0 0,1 0 0,5-4 0,53-42-3056,-41 30 2825,-11 9 500,0 1 0,-1-1-1,0 0 1,0-1 0,0 0-1,-1 0 1,-1-1 0,1 1-1,-2-1 1,1-1 0,3-10-1,4-26 2790,-9-2 4802,-4 49-7295,0 0 1,-1 0-1,1 0 0,-1 0 0,1-1 0,0 1 1,-1 0-1,1 0 0,-1 0 0,1 0 0,-1 0 1,1 0-1,0 0 0,-1 1 0,1-1 0,-1 0 1,1 0-1,0 0 0,-1 0 0,1 0 0,0 1 0,-1-1 1,1 0-1,0 0 0,-1 1 0,1-1 0,0 0 1,-1 0-1,1 1 0,0-1 0,0 0 0,-1 1 1,1-1-1,0 1 0,0-1 0,0 0 0,-1 1 1,1 0-1,-13 13 1286,10-11-1299,1 1 0,0 1-1,0-1 1,1 0-1,-1 0 1,1 1-1,0-1 1,0 0 0,0 1-1,0-1 1,1 1-1,0 0 1,0-1 0,0 1-1,1-1 1,-1 1-1,1-1 1,0 1-1,3 6 1,-3-8-337,0 0-1,1 0 1,-1 0-1,1-1 1,0 1-1,0 0 1,0-1-1,0 1 1,0-1-1,1 0 1,-1 0-1,1 0 1,-1 0-1,1 0 1,0-1-1,0 1 1,0-1-1,0 0 1,0 0-1,0 0 1,0 0-1,0 0 1,0 0-1,0-1 1,7 0-1,-4 1-563,0-1 0,-1-1 0,1 1 0,0-1 0,0 0-1,0-1 1,-1 1 0,1-1 0,6-3 0,-6 1 220,-1 1 1,1-1-1,-1 0 1,0-1-1,-1 1 1,1-1-1,5-7 1,90-85-2789,-73 61 3140,-22 29 234,-1 0 0,1 0-1,1 1 1,-1-1 0,1 1 0,0 0-1,0 1 1,9-6 0,-14 10 41,0 1 0,0 0 1,0-1-1,0 1 0,0-1 1,0 1-1,0-1 0,0 0 0,0 1 1,0-1-1,0 0 0,0 0 1,-1 0-1,1 0 0,0 0 0,-1 1 1,1-1-1,0 0 0,-1 0 0,1-1 1,-1 1-1,0 0 0,1 0 1,-1 0-1,0 0 0,0 0 0,1 0 1,-1 0-1,0-1 0,0 1 0,0 0 1,-1-2-1,1 1 1515,16 6 5394,-3 2-5556,-12-5-1850,-1 0-1,1 0 1,0-1 0,0 1-1,-1 0 1,1-1 0,0 1-1,0 0 1,0-1 0,0 1-1,0-1 1,0 1 0,0-1-1,0 0 1,0 1 0,0-1-1,0 0 1,0 0-1,0 0 1,0 0 0,0 0-1,1 0 1,-1 0 144,0-1 0,0 1 0,0-1 0,0 0 0,0 1 1,0-1-1,0 0 0,0 1 0,0-1 0,0 0 0,0 0 0,-1 0 0,1 0 0,0 0 0,-1 0 0,2-2 0,2-7-389,0-1 1,-1 0-1,4-18 0,-5 20 139,2-22 897,-1 0 1,-2-1 0,-1 1 0,-5-42 0,0-26 1497,5 98-1881,1 1-1,-1-1 1,0 0-1,1 0 1,-1 1 0,0-1-1,1 0 1,-1 0-1,1 1 1,-1-1 0,1 1-1,-1-1 1,1 0-1,-1 1 1,1-1 0,0 1-1,-1-1 1,1 1 0,0 0-1,-1-1 1,1 1-1,0 0 1,0-1 0,-1 1-1,1 0 1,0 0-1,0 0 1,0 0 0,-1-1-1,1 1 1,0 0-1,1 1 1,34-1-13,-26 0 41,4 0 267,-1 0-1,1 1 1,-1 1 0,25 5-1,-7-4 822,-28-3-963,-1 0 0,0 0 1,1 0-1,-1 0 0,1 0 0,-1 1 0,0-1 0,1 1 1,-1-1-1,0 1 0,1 0 0,-1 0 0,0 0 0,0 0 1,0 0-1,0 1 0,0-1 0,2 2 0,21 24 3081,-24-24-2742,0 1 0,0-1 0,0 1 0,0 0 0,-1-1 0,0 1 0,0 0 0,0-1 0,0 1 0,0 0-1,-2 4 1,2-4 81,0-1-415,0 1 0,0-1 0,0 1 0,0-1 0,-1 1 1,0-1-1,0 1 0,0-1 0,0 0 0,0 1 0,-1-1 0,1 0 0,-4 4 0,0-1-122,0 0 0,-1-1 0,0 0-1,0-1 1,-9 6 0,7-6-188,0-1 1,-1 0 0,0 0-1,1-1 1,-1 0-1,0 0 1,-15 0 0,22-2-508,4-4-888,-1 0 1395,1 0-1,0 0 1,1 1 0,-1-1 0,1 0 0,-1 1 0,1 0-1,0 0 1,0 0 0,1 0 0,-1 0 0,7-3 0,17-13-390,-20 14 379,-1 0 0,1 0 0,1 1 0,-1 0 0,1 0 0,-1 1 0,1 0 0,0 0 0,0 0 0,0 1 0,1 1 0,10-2-1,59 3-10672,-73 0 8868</inkml:trace>
</inkml:ink>
</file>

<file path=ppt/ink/ink2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4T11:40:21.672"/>
    </inkml:context>
    <inkml:brush xml:id="br0">
      <inkml:brushProperty name="width" value="0.05" units="cm"/>
      <inkml:brushProperty name="height" value="0.05" units="cm"/>
    </inkml:brush>
  </inkml:definitions>
  <inkml:trace contextRef="#ctx0" brushRef="#br0">196 1213 240,'23'-37'313,"-2"0"0,23-57 0,18-31 805,-42 86 331,-1 0-1,23-74 1,-32 83-179,-6 12-546,0 0 1491,-2 31-613,-6 114 447,-42 248 0,-83 428-1775,105-645-2376,20-152-305,0-19 1043,0-26-179,4-146-1369,-9-638-123,8 309 4014,2 478-592,2 0 0,1-1 0,2 1 0,1 1 0,2-1 0,2 1 0,21-50 0,-25 70-75,1-1 0,0 1-1,2 0 1,-1 1 0,2 0 0,0 0 0,0 1-1,1 1 1,1 0 0,0 1 0,1 0-1,0 1 1,0 0 0,1 1 0,0 1-1,1 1 1,28-11 0,-36 16-162,0-1 0,1 1 0,-1 1 0,1 0 0,0 0 0,-1 0 0,1 1 0,0 0 0,-1 1 0,1 0 0,-1 1 0,1-1 0,-1 1 0,1 1 0,-1 0 0,0 0 1,0 1-1,-1 0 0,1 0 0,-1 0 0,1 1 0,-2 0 0,1 1 0,0 0 0,-1 0 0,0 0 0,-1 1 0,1-1 0,-1 1 0,0 1 0,-1-1 0,0 1 0,3 8 0,1 1 52,-1 0-1,-1 1 1,-1-1 0,-1 1-1,0 0 1,-1 1 0,-1-1-1,-1 0 1,-1 20 0,-2-10-61,-1 0 1,-1-1 0,-2 1 0,-1-1-1,-13 35 1,-8 3 136,-3-1 1,-3-2-1,-76 106 1,-80 77 643,151-203-794,-2-1 0,-2-1 1,-63 44-1,100-79-113,0 0 1,-1 0 0,0-1-1,1 0 1,-2 0-1,1 0 1,0-1-1,-1 0 1,0-1-1,0 0 1,1 0 0,-1 0-1,0-1 1,0 0-1,-1-1 1,1 0-1,-9-1 1,16 1-19,0-1-1,0 1 1,-1 0 0,1 0 0,0-1-1,0 1 1,0-1 0,0 1 0,0-1-1,1 1 1,-1-1 0,0 0-1,0 0 1,0 1 0,0-1 0,1 0-1,-1 0 1,0 0 0,1 0 0,-1 0-1,1 0 1,-1 0 0,1 0-1,-1 0 1,1 0 0,0 0 0,-1 0-1,1 0 1,0 0 0,0 0 0,0 0-1,0 0 1,0 0 0,0 0-1,0-1 1,0 1 0,0 0 0,1 0-1,-1 0 1,0 0 0,1 0 0,-1 0-1,1 0 1,-1 0 0,1 0-1,-1 0 1,2-1 0,0-3-12,1 1 0,0-1-1,0 1 1,1-1 0,-1 1 0,1 0 0,0 1 0,6-6-1,0 3 47,-1 2 0,1 0-1,0 0 1,0 0-1,0 2 1,1-1-1,-1 1 1,1 1-1,-1-1 1,1 2-1,0 0 1,-1 0-1,1 1 1,-1 0-1,1 1 1,-1 0-1,1 0 1,-1 1-1,16 7 1,7 4 319,-1 1 0,-1 2 0,0 1 0,44 34 1,-27-12 459,-2 3 0,73 86 1,12 13 717,-108-120-1284,1-1-1,1-1 0,53 32 1,-67-47-220,-1 0 1,1 0-1,0-1 1,0-1 0,0 0-1,1 0 1,-1-1 0,1-1-1,0 0 1,-1-1-1,1 0 1,0 0 0,-1-1-1,1-1 1,-1 0 0,1 0-1,-1-2 1,0 1 0,15-8-1,-9 3-52,0 0 1,0-2-1,-1 0 0,-1-1 1,0-1-1,0 0 0,-1-1 0,-1 0 1,0-1-1,-1-1 0,13-19 1,-12 14-84,-1-1 0,-1 0 0,-2-1 0,0 0 1,-1 0-1,-1-1 0,0 0 0,-2 0 0,-1-1 1,-2 0-1,0 1 0,-1-1 0,-1 0 0,-4-28 0,3 44 118,-1 0-1,-1 0 0,1 0 0,-1 0 1,-1 0-1,0 1 0,0 0 0,0 0 1,-9-11-1,11 15 27,0 1 1,0-1-1,-1 1 0,1-1 1,-1 1-1,1 0 0,-1 0 1,0 0-1,0 0 0,0 1 1,0-1-1,0 1 1,-1 0-1,1 0 0,0 0 1,-1 0-1,1 1 0,0-1 1,-1 1-1,1 0 0,-1 0 1,1 0-1,-1 0 1,1 0-1,0 1 0,-6 1 1,-5 4 87,2 0 0,-1 1 0,1 0 0,-1 1 0,2 0 0,0 1 0,0 0 0,0 1 0,1 0 0,-17 22 0,4-1 221,0 2 1,-30 61-1,38-64-342,1 0 0,1 1 0,2 1 0,2 0 0,0 1 0,2 0 0,-3 44 0,9-63 0,1 0 0,0 0 0,0-1 0,2 1 0,0 0 0,0 0 0,1-1 0,1 0 0,0 1 0,1-2 0,1 1 0,0 0 0,0-1 0,1 0 0,1-1 0,0 1 0,0-1 0,1-1 0,1 0 0,14 12 0,-17-16-231,0-1 0,1 0 0,0 0 0,0-1 0,0 0 0,0 0 0,1-1 0,11 3 0,-10-4-447,0 0 0,0-1 0,0 0 0,0-1 0,0 0 0,0-1 0,0 0 0,0-1 0,0 0 0,0 0 0,12-5 0,-10 2-79,0 0-1,-1 0 0,1-2 0,-2 1 1,1-1-1,-1-1 0,0 0 1,0 0-1,-1-1 0,0-1 0,0 1 1,-1-1-1,-1-1 0,0 1 1,11-21-1,-3-6-2767,-4 1 559</inkml:trace>
</inkml:ink>
</file>

<file path=ppt/ink/ink2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4T11:40:22.468"/>
    </inkml:context>
    <inkml:brush xml:id="br0">
      <inkml:brushProperty name="width" value="0.05" units="cm"/>
      <inkml:brushProperty name="height" value="0.05" units="cm"/>
    </inkml:brush>
  </inkml:definitions>
  <inkml:trace contextRef="#ctx0" brushRef="#br0">165 401 64,'-2'-1'45,"-1"0"0,1-1 1,0 1-1,-1-1 0,1 0 0,0 1 1,0-1-1,0 0 0,0 0 0,0 0 1,1-1-1,-1 1 0,1 0 0,-2-4 0,-12-14 269,35 0-325,-1 2 13,-1-1-1,22-29 1,-36 42 59,1-1-1,-1 0 1,-1 0 0,1 0 0,-1-1 0,0 1 0,-1-1 0,0 0-1,0 1 1,-1-1 0,0 0 0,1-10 0,-2-3 323,-1-47 982,1 66-1171,0-1-1,-1 0 1,1 1-1,-1-1 1,0 1 0,0-1-1,1 1 1,-1 0 0,-1-1-1,1 1 1,0 0 0,-1 0-1,1-1 1,-1 1-1,1 0 1,-1 1 0,0-1-1,0 0 1,0 0 0,-5-2-1,6 4-42,0 0 0,-1-1-1,1 1 1,-1 0 0,1 0-1,-1 0 1,1 1 0,0-1-1,-1 0 1,1 1 0,-1-1-1,1 0 1,0 1 0,-1 0-1,1-1 1,0 1 0,0 0-1,-1-1 1,1 1 0,0 0-1,0 0 1,0 0 0,0 0-1,0 0 1,-1 2 0,-25 33 2299,9-5-1066,1 0 0,2 1 1,1 0-1,-13 44 0,-24 144 1627,44-180-2695,2 1 1,-1 80-1,6-109-302,1 0 0,0 0 0,1 1-1,0-1 1,0 0 0,1 0 0,1-1-1,0 1 1,1-1 0,0 1 0,1-1 0,0-1-1,1 1 1,9 11 0,-11-17-80,0 0 0,1 0 0,-1-1 0,1 1 0,0-2 0,0 1 0,0 0 0,1-1 0,-1 0 0,1-1 0,0 0 0,-1 0 1,1 0-1,11 1 0,-7-3-236,0 1 1,0-2 0,0 0 0,0 0 0,-1-1 0,1 0-1,-1-1 1,19-7 0,-4-1-727,-1-2 0,1 0-1,-2-2 1,0 0 0,-1-2 0,33-32 0,-24 17-280,-1-1 1,-2-2-1,42-68 1,-42 55 1333,-2-1 0,31-86 1,-53 126 127,2-7 2578,-6 22 1485,-4 35-685,-3 78 1977,2-66-3813,3 63 1,2-101-1601,2-1 0,-1 0 0,2 0 1,0 1-1,1-1 0,0-1 0,1 1 0,0-1 1,9 16-1,-12-26-91,-1 0 0,1 0 0,0 0 0,0 0 0,0 0 0,1 0 0,-1 0 0,1-1 0,-1 1 0,1-1 0,0 1 0,0-1 0,0 0 0,0-1-1,1 1 1,-1 0 0,0-1 0,1 0 0,-1 1 0,1-1 0,-1-1 0,1 1 0,-1 0 0,1-1 0,0 0 0,-1 0 0,1 0 0,0 0 0,-1-1 0,1 1 0,0-1 0,-1 0 0,1 0 0,-1 0 0,5-3 0,2-1-88,1-2 0,-1 1 1,-1-1-1,1-1 0,-1 1 0,0-1 0,-1-1 1,0 0-1,12-18 0,-5 5-84,-2 0-1,-1-2 1,0 1-1,-2-2 1,-1 1-1,-1-1 1,-1-1 0,-1 1-1,-1-1 1,2-36-1,-6 45 128,0 1 1,-2 0-1,1 0 0,-2-1 0,0 1 0,-1 0 0,-1 1 0,0-1 0,-1 0 1,-1 1-1,0 0 0,-1 1 0,-1-1 0,0 1 0,-1 1 0,-1-1 1,0 2-1,-11-13 0,15 20 40,0 0 0,0 0-1,0 0 1,0 1 0,-1-1 0,0 2 0,1-1 0,-2 1 0,1 0-1,0 0 1,0 1 0,-1 0 0,0 0 0,1 1 0,-1 0 0,0 1-1,1-1 1,-1 1 0,0 1 0,0 0 0,1 0 0,-1 0 0,0 1-1,1 0 1,0 0 0,-1 1 0,1 0 0,0 0 0,0 1 0,-8 6-1,-6 6-817,2 2-1,0 0 1,1 1-1,-23 33 0,29-35-1478,2 0-1,0 1 0,-12 30 0,10-11-2185</inkml:trace>
</inkml:ink>
</file>

<file path=ppt/ink/ink2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4T11:40:23.091"/>
    </inkml:context>
    <inkml:brush xml:id="br0">
      <inkml:brushProperty name="width" value="0.05" units="cm"/>
      <inkml:brushProperty name="height" value="0.05" units="cm"/>
    </inkml:brush>
  </inkml:definitions>
  <inkml:trace contextRef="#ctx0" brushRef="#br0">0 169 256,'7'-3'158,"101"-39"1246,-97 39-650,0 0 1,-1 1-1,2 0 0,15 0 0,-26 2-578,-1 1 0,1 0 0,0-1 0,-1 1 0,1 0 0,-1 0 0,1-1 0,-1 1 0,1 0 0,-1 0-1,1 0 1,-1-1 0,0 1 0,1 0 0,-1 0 0,0 0 0,0 0 0,0 0 0,1 0 0,-1 0 0,0 0 0,-1 1 0,2 0 395,4 32 2557,-1 0-1,0 55 0,-1-5-919,2 203 986,-6-197-2829,-9 68-477,10-154-371,12-32-1337,23-57 692,46-171 0,11-30 1647,-90 281-402,22-45 282,-24 49-333,1 0 0,-1 0 0,1 0-1,-1 0 1,1 0 0,0 0 0,-1 0 0,1 0 0,0 0 0,-1 0 0,1 1 0,0-1 0,0 0 0,0 0 0,0 1 0,0-1 0,0 1 0,0-1-1,0 1 1,0-1 0,0 1 0,0-1 0,0 1 0,0 0 0,0 0 0,1 0 0,-1 0 0,0-1 0,0 1 0,0 1 0,0-1 0,0 0 0,1 0 0,-1 0-1,0 1 1,0-1 0,0 0 0,1 1 0,3 4 286,0 0 0,0 0 0,-1 0-1,1 1 1,-1 0 0,-1 0 0,1 0 0,-1 0-1,0 0 1,3 9 0,21 78 1178,-20-64-1229,21 95 303,-23-88-839,3 0-1,1 0 1,1-1 0,2-1-1,20 42 1,-29-71-100,0 1 0,1-1 0,-1 0 1,1 0-1,0-1 0,0 1 0,0-1 0,1 0 0,0 0 1,-1 0-1,2-1 0,-1 0 0,0 1 0,0-2 0,1 1 1,9 2-1,-10-4-16,0 0 0,0 0 0,1-1 0,-1 1 0,0-2 0,0 1 1,1 0-1,-1-1 0,0 0 0,0 0 0,0-1 0,0 1 0,0-1 0,0 0 1,0 0-1,-1-1 0,1 1 0,-1-1 0,6-5 0,3-3-231,0 0 1,-1-1-1,-1 0 0,0-1 0,0-1 0,-1 0 0,10-20 1,-6 7-182,-1 0 1,-2-1-1,12-42 1,-12 25 1125,8-62-1,-11-13 6310,-13 257-1672,3 71-3439,2-199-1548,1 0 0,1 1 0,0-1 0,0 0 0,0-1 0,1 1 0,1 0 0,-1-1 0,2 1 0,-1-1 0,7 9 0,-9-15-48,0 1 0,0-1 0,0 0 0,0-1 0,0 1 0,1 0 0,-1-1 0,0 1 0,1-1 0,-1 1 0,1-1 0,0 0 0,-1 0 0,1 0 0,0-1 0,3 1 0,-3-1-55,1 0 0,0 0 1,-1-1-1,1 1 0,-1-1 0,1 0 0,-1 0 1,1 0-1,-1 0 0,1-1 0,-1 0 0,0 1 1,0-1-1,0 0 0,4-4 0,8-7-163,0-1-1,-1 0 1,-1-1 0,-1 0-1,0-1 1,17-30 0,-9 9 136,-1-1 0,14-46 1,-24 57 70,-1-1 0,-1 0 0,-2 0 0,3-55 0,-7 68 84,-1-1-1,0 1 0,-2-1 1,0 1-1,0 0 0,-2 0 1,0 0-1,0 0 0,-1 0 1,-12-22-1,15 34 3,0 0 0,0 0 0,0 0 0,0 0 0,0 0 0,0 0 0,-1 1 0,0-1 0,1 1 0,-1-1 0,0 1 0,0 0 0,0 0 0,-1 1 0,1-1 0,0 1 0,-1-1 0,1 1 0,-7-1-1,5 2-4,1 0 0,-1 0 0,0 0 0,0 1 0,1 0-1,-1 0 1,1 0 0,-1 0 0,1 1 0,-1 0 0,1 0-1,0 0 1,-6 4 0,-5 5-260,1 1 1,-1 0-1,2 1 0,0 0 1,0 1-1,-15 23 1,19-25-1275,0 1 1,1 0 0,1 1 0,0-1-1,0 1 1,-6 25 0,10-6-2429</inkml:trace>
</inkml:ink>
</file>

<file path=ppt/ink/ink2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4T11:40:23.466"/>
    </inkml:context>
    <inkml:brush xml:id="br0">
      <inkml:brushProperty name="width" value="0.05" units="cm"/>
      <inkml:brushProperty name="height" value="0.05" units="cm"/>
    </inkml:brush>
  </inkml:definitions>
  <inkml:trace contextRef="#ctx0" brushRef="#br0">167 12 1505,'-4'-1'401,"-1"1"1,1 0-1,0 1 0,-1-1 1,1 1-1,0 0 1,0 0-1,0 0 1,0 1-1,0-1 0,0 1 1,0 0-1,0 0 1,-5 4-1,4-1 81,0 1 0,0 0 0,0 0 0,1 0 0,0 0-1,0 1 1,-5 11 0,-1 6 620,0 0-1,1 0 1,2 1 0,1 0-1,0 1 1,-2 40 0,7-51-881,0-1 1,1 1 0,1-1 0,0 1-1,1-1 1,0 1 0,1-1-1,1 0 1,0 0 0,1 0 0,0-1-1,2 1 1,8 14 0,-12-23-255,0-1 1,1 0 0,-1 0-1,1 0 1,-1-1-1,1 1 1,0-1 0,0 0-1,1 0 1,-1 0-1,1-1 1,-1 0 0,1 0-1,0 0 1,0 0-1,0-1 1,0 1 0,0-1-1,0-1 1,0 1-1,0-1 1,0 1 0,0-2-1,1 1 1,-1 0-1,0-1 1,0 0 0,0 0-1,0-1 1,5-2-1,3-1-430,-1 0 1,0-2-1,-1 1 0,0-1 0,0-1 0,0 0 0,-1-1 0,0 0 0,-1 0 1,15-19-1,7-18-1228,-2 0 0,-3-2 0,21-53 0,-21 46 1716,1 1 0,35-51 0,-62 104 89,0 1 0,0 0 0,0-1-1,1 1 1,-1 0 0,0-1-1,0 1 1,0 0 0,0 0 0,1-1-1,-1 1 1,0 0 0,0-1 0,0 1-1,1 0 1,-1 0 0,0 0-1,1-1 1,-1 1 0,0 0 0,0 0-1,1 0 1,-1-1 0,0 1 0,1 0-1,-1 0 1,0 0 0,1 0 0,-1 0-1,0 0 1,1 0 0,-1 0-1,1 0 1,-1 0 0,0 0 0,1 0-1,-1 0 1,0 0 0,1 0 0,-1 0-1,0 1 1,1-1 0,-1 0 0,7 19 2745,-5 29 1006,-2-47-3746,-4 160 7616,-11 0-5959,12-129-1586,4-8-5079,-1-24 4786,0 0 1,0 0 0,0 1-1,0-1 1,0 0-1,0 0 1,0 0 0,0 0-1,0 1 1,0-1 0,0 0-1,0 0 1,0 0-1,0 0 1,0 1 0,0-1-1,0 0 1,0 0 0,1 0-1,-1 0 1,0 0-1,0 1 1,0-1 0,0 0-1,0 0 1,0 0 0,0 0-1,1 0 1,-1 0-1,0 1 1,0-1 0,0 0-1,0 0 1,0 0 0,1 0-1,-1 0 1,0 0-1,0 0 1,0 0 0,0 0-1,1 0 1,-1 0 0,0 0-1,0 0 1,0 0-1,0 0 1,1 0 0,-1 0-1,0 0 1,0 0 0,0 0-1,0 0 1,0 0-1,1 0 1,-1 0 0,0 0-1,0 0 1,0-1 0,0 1-1,0 0 1,1 0-1,-1 0 1,0 0 0,0 0-1,0 0 1,0-1-1,15-30-5615,28-105-3894,-32 80 7715</inkml:trace>
</inkml:ink>
</file>

<file path=ppt/ink/ink2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4T11:40:23.800"/>
    </inkml:context>
    <inkml:brush xml:id="br0">
      <inkml:brushProperty name="width" value="0.05" units="cm"/>
      <inkml:brushProperty name="height" value="0.05" units="cm"/>
    </inkml:brush>
  </inkml:definitions>
  <inkml:trace contextRef="#ctx0" brushRef="#br0">93 72 848,'0'-26'1137,"-17"5"192,2 12-33,-2 9 1,5 0-161,-5 0-351,2 0-273,19 0-3650,7 0 1442,8-6 351,12-4-752</inkml:trace>
</inkml:ink>
</file>

<file path=ppt/ink/ink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01:38.228"/>
    </inkml:context>
    <inkml:brush xml:id="br0">
      <inkml:brushProperty name="width" value="0.05" units="cm"/>
      <inkml:brushProperty name="height" value="0.05" units="cm"/>
    </inkml:brush>
  </inkml:definitions>
  <inkml:trace contextRef="#ctx0" brushRef="#br0">0 422 14935,'0'-10'-8516,"0"-7"5475</inkml:trace>
  <inkml:trace contextRef="#ctx0" brushRef="#br0" timeOffset="1">1373 11 976,'0'-11'1809</inkml:trace>
  <inkml:trace contextRef="#ctx0" brushRef="#br0" timeOffset="2">1367 0 3986,'-83'11'5138,"51"-5"-3521,-8 15-240</inkml:trace>
  <inkml:trace contextRef="#ctx0" brushRef="#br0" timeOffset="3">1173 54 13174,'-66'37'1073,"43"-16"-945,16-4-96,7-1-32,7 15-241</inkml:trace>
</inkml:ink>
</file>

<file path=ppt/ink/ink2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4T11:40:24.149"/>
    </inkml:context>
    <inkml:brush xml:id="br0">
      <inkml:brushProperty name="width" value="0.05" units="cm"/>
      <inkml:brushProperty name="height" value="0.05" units="cm"/>
    </inkml:brush>
  </inkml:definitions>
  <inkml:trace contextRef="#ctx0" brushRef="#br0">0 0 576,'9'5'251,"-1"0"0,0 1 0,0 0-1,0 0 1,-1 0 0,0 1 0,0 1 0,0-1-1,-1 1 1,0 0 0,-1 0 0,0 1-1,0-1 1,-1 1 0,0 0 0,0 1 0,-1-1-1,-1 1 1,1-1 0,-2 1 0,1 0-1,0 13 1,-1 51 2143,-2-1 0,-3 1 0,-21 107 1,15-117-1612,8-34-547,2-26-210,0 0-1,0 0 1,-1 0-1,1 1 1,-1-1-1,0 0 0,-3 8 1,3-9-200,1-6-375,1-39-311,2 0 0,17-83-1,-10 85 1163,1-1 0,2 2-1,2 0 1,2 0-1,35-59 1,-51 96-187,0 0 0,0-1 0,1 1 1,-1 0-1,1 0 0,-1 0 0,1 0 1,0 0-1,-1 1 0,1-1 0,0 0 0,0 1 1,0-1-1,1 1 0,-1 0 0,0 0 1,0 0-1,1 0 0,-1 0 0,1 0 1,-1 1-1,1-1 0,-1 1 0,4-1 0,-3 2 8,0 0-1,-1 0 0,1 1 0,0-1 1,-1 1-1,1-1 0,-1 1 0,1 0 1,-1 0-1,0 0 0,1 0 0,-1 0 1,0 1-1,-1-1 0,1 1 0,0-1 1,-1 1-1,1 0 0,-1-1 0,1 4 1,11 27 112,-1 0 0,-2 0 0,-2 1 0,7 51 0,5 19-1522,-11-86-704,1-25-897,10-39-1735,-14 29 4702,22-43-1048,54-88 1,-66 123 1055,1 1 1,2 0-1,0 1 1,1 1 0,41-33-1,-57 51 52,0 1-1,0-1 0,1 1 1,-1 1-1,1-1 0,0 1 1,0-1-1,0 1 1,0 1-1,0-1 0,0 1 1,0 0-1,1 0 0,-1 0 1,0 1-1,1 0 0,6 0 1,-8 1 36,0 1-1,0-1 1,-1 1 0,1 0 0,-1 0 0,1 0-1,-1 1 1,0-1 0,0 1 0,0 0 0,0 0-1,0 0 1,-1 0 0,1 0 0,-1 0 0,0 1-1,0-1 1,0 1 0,0 0 0,-1-1 0,0 1-1,1 0 1,0 5 0,13 52 950,-3 0 0,-2 1-1,1 79 1,18 102-3258,-28-238 1649,12 44-2327,-13-49 2680,0 1 0,0-1-1,0 1 1,0-1 0,0 1 0,0 0 0,0-1 0,1 1-1,-1-1 1,0 1 0,0-1 0,1 1 0,-1-1-1,0 1 1,1-1 0,-1 1 0,1-1 0,-1 0 0,0 1-1,1-1 1,-1 0 0,1 1 0,-1-1 0,1 0-1,-1 1 1,1-1 0,-1 0 0,1 0 0,-1 0 0,1 0-1,0 1 1,-1-1 0,1 0 0,-1 0 0,1 0-1,-1 0 1,1 0 0,0 0 0,-1 0 0,1-1 0,-1 1-1,1 0 1,-1 0 0,1 0 0,-1-1 0,1 1-1,-1 0 1,1 0 0,-1-1 0,1 1 0,-1 0 0,1-1-1,-1 1 1,1-1 0,-1 1 0,0-1 0,1 1-1,-1 0 1,0-1 0,1 1 0,-1-1 0,0 0 0,0 1-1,0-1 1,1 1 0,-1-1 0,0 1 0,0-1-1,10-22-3010</inkml:trace>
</inkml:ink>
</file>

<file path=ppt/ink/ink2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4T11:40:24.482"/>
    </inkml:context>
    <inkml:brush xml:id="br0">
      <inkml:brushProperty name="width" value="0.05" units="cm"/>
      <inkml:brushProperty name="height" value="0.05" units="cm"/>
    </inkml:brush>
  </inkml:definitions>
  <inkml:trace contextRef="#ctx0" brushRef="#br0">1 63 592,'3'0'139,"1"1"-1,-1-1 1,1 1-1,-1 0 0,0 0 1,1 0-1,-1 0 1,0 1-1,0-1 1,1 1-1,-1 0 0,-1 0 1,1 0-1,0 0 1,0 1-1,-1-1 1,1 1-1,-1-1 1,0 1-1,0 0 0,0 0 1,0 0-1,0 0 1,-1 0-1,1 0 1,-1 1-1,0-1 0,0 0 1,0 1-1,0-1 1,0 5-1,3 15 775,-1 0 0,-1 0 0,-2 39 0,0-41-409,0 269 4346,0-208-9591,0-301-2872,0-108 7121,0 320 564,0-4 308,0 0 1,0 1-1,-2-1 0,-3-18 0,5 28-212,-1-1 0,1 0 0,-1 0 0,0 0 0,0 0 0,0 0 0,0 0 0,0 1-1,0-1 1,0 1 0,-1-1 0,1 1 0,-1-1 0,1 1 0,-1-1 0,1 1 0,-1 0 0,0 0 0,0 0 0,1 0 0,-1 0 0,0 1 0,0-1 0,0 0 0,0 1-1,0-1 1,0 1 0,0 0 0,0 0 0,-3 0 0,-10 7-734,9-1-3107,6 2 1856</inkml:trace>
</inkml:ink>
</file>

<file path=ppt/ink/ink2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4T11:40:24.949"/>
    </inkml:context>
    <inkml:brush xml:id="br0">
      <inkml:brushProperty name="width" value="0.05" units="cm"/>
      <inkml:brushProperty name="height" value="0.05" units="cm"/>
    </inkml:brush>
  </inkml:definitions>
  <inkml:trace contextRef="#ctx0" brushRef="#br0">1 180 976,'10'10'502,"-1"1"0,0 0 0,0 0 0,-1 1-1,-1 0 1,0 1 0,-1-1 0,0 1 0,-1 1-1,0-1 1,4 22 0,-9-33-429,0-1 0,1 1 1,-1-1-1,0 0 0,1 1 0,-1-1 1,1 0-1,-1 1 0,1-1 0,0 0 1,-1 0-1,1 0 0,0 0 0,0 1 1,0-1-1,0 0 0,0 0 0,0-1 1,0 1-1,0 0 0,0 0 1,1 0-1,-1-1 0,2 1 0,-2-1 10,1 0 0,-1 0 0,1 0-1,-1 0 1,1-1 0,-1 1-1,1 0 1,-1-1 0,0 0 0,1 1-1,-1-1 1,1 0 0,-1 0 0,0 1-1,0-1 1,0 0 0,3-2 0,3-6 91,1 1 1,-1-1 0,0-1-1,7-11 1,-6 8-201,0-1 0,-1 0 0,0 0 1,-1 0-1,0 0 0,-2-1 0,0 0 0,0 0 1,-1-1-1,-1 1 0,0-20 0,-2 24-13,1 1-42,-1 0 1,-1 1-1,0-1 0,-3-14 1,4 22 100,-1 0 1,1 0-1,-1 0 1,0 0-1,0 0 1,0 0-1,0 0 1,0 1-1,0-1 1,0 0-1,-1 1 0,1-1 1,-1 1-1,1-1 1,-1 1-1,1 0 1,-1-1-1,0 1 1,1 0-1,-1 0 1,0 0-1,0 1 1,0-1-1,0 0 1,0 1-1,0-1 1,-3 1-1,3 0 46,0 0 1,0 0-1,-1 1 0,1-1 1,0 1-1,0 0 0,0 0 0,0 0 1,0 0-1,0 0 0,0 0 1,1 0-1,-1 0 0,0 1 1,1-1-1,-1 1 0,0-1 1,1 1-1,0 0 0,-1 0 0,1 0 1,0-1-1,0 1 0,0 0 1,0 0-1,-1 4 0,-20 66 937,19-62-883,-4 30 67,2 0 1,2 0-1,3 80 0,0-55-157,1-20-28,8 65-1,-7-96-86,0 0 0,2 0 0,-1 0 0,2-1 0,0 0 0,0 0 0,1 0 0,14 22-1,-18-32 7,1 0-1,-1 0 0,1 0 0,-1 0 0,1 0 0,0 0 0,0-1 1,0 1-1,0-1 0,1 0 0,-1 0 0,1 0 0,-1 0 0,1-1 1,0 0-1,-1 1 0,1-1 0,0-1 0,0 1 0,7 0 0,-6-2-69,1 1 1,0-1-1,-1-1 0,1 1 0,-1-1 0,1 0 0,-1-1 0,0 1 0,0-1 0,0 0 0,0 0 0,7-7 0,6-6-164,-1 0-1,-1-2 0,-1 0 0,-1-1 0,22-36 1,-5 0 425,-3-1 1,33-94 0,-48 110 1815,-2 0 0,9-64 0,-19 92-955,0 4 1504,-1 12 416,-1 28 411,-1 97-381,-2-54-2997,4 0 1,4 0-1,19 116 0,-21-181-254,1 0-1,-1 0 1,2 0 0,-1-1-1,1 0 1,7 12-1,-9-19 156,-1 0 0,1 0-1,-1 0 1,1 0-1,0 0 1,-1-1-1,1 1 1,0 0-1,0-1 1,0 0 0,0 1-1,1-1 1,-1 0-1,0 0 1,0 0-1,1-1 1,-1 1 0,1-1-1,-1 1 1,0-1-1,1 0 1,-1 1-1,1-1 1,-1-1-1,1 1 1,-1 0 0,1 0-1,-1-1 1,0 0-1,1 1 1,3-3-1,3-1-345,0-1 0,0 0-1,0 0 1,-1-1-1,0 0 1,0-1 0,-1 0-1,8-8 1,52-67-1274,39-84 852,-14 17 2013,-90 146-878,0 1-1,1-1 1,-1 0-1,1 0 1,-1 1 0,1-1-1,0 1 1,0 0-1,0 0 1,5-3 0,-7 5-103,-1 0 0,1 0 0,0-1 0,-1 1 0,1 0 1,-1 0-1,1 0 0,0 0 0,-1 0 0,1 0 1,0 0-1,-1 0 0,1 0 0,0 0 0,-1 1 1,1-1-1,-1 0 0,1 0 0,0 0 0,-1 1 0,1-1 1,-1 0-1,1 1 0,0 0 9,0 0-1,0 1 1,0-1-1,0 0 1,-1 0-1,1 1 1,-1-1-1,1 0 1,-1 1-1,1-1 1,-1 0-1,0 1 1,1-1-1,-1 3 1,3 114 1789,-3-79-2586,7 65 1,-5-89-662,1-1 1,1 1 0,0-1-1,10 20 1,-14-32 1124,1-1 0,-1 0 0,1 0 0,-1 1 0,1-1 0,0 0 0,-1 0 0,1 0 0,0 0 0,0 0 0,0 0 0,0 0 0,0 0 0,0 0 0,0-1 0,0 1 0,1 0 0,-1-1 0,0 1 0,0-1 0,0 1 0,1-1 1,-1 1-1,0-1 0,1 0 0,-1 0 0,0 0 0,1 0 0,-1 0 0,0 0 0,1 0 0,-1 0 0,0 0 0,1-1 0,-1 1 0,0 0 0,0-1 0,1 1 0,1-2 0,13-10-1186</inkml:trace>
</inkml:ink>
</file>

<file path=ppt/ink/ink2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4T11:40:25.585"/>
    </inkml:context>
    <inkml:brush xml:id="br0">
      <inkml:brushProperty name="width" value="0.05" units="cm"/>
      <inkml:brushProperty name="height" value="0.05" units="cm"/>
    </inkml:brush>
  </inkml:definitions>
  <inkml:trace contextRef="#ctx0" brushRef="#br0">89 381 1665,'-67'-260'6205,"66"255"-5972,-16-61 4426,13 23 1262,4 43-5834,0-1 1,0 1-1,0 0 0,0-1 0,0 1 1,1 0-1,-1 0 0,0-1 0,0 1 1,0 0-1,0-1 0,1 1 0,-1 0 0,0 0 1,0 0-1,0-1 0,1 1 0,-1 0 1,0 0-1,0 0 0,1-1 0,-1 1 1,0 0-1,0 0 0,1 0 0,-1 0 0,0 0 1,1 0-1,-1 0 0,0-1 0,1 1 1,-1 0-1,0 0 0,0 0 0,1 0 1,-1 0-1,0 0 0,1 1 0,-1-1 0,0 0 1,1 0-1,-1 0 0,0 0 0,0 0 1,1 0-1,-1 0 0,0 1 0,0-1 1,1 0-1,-1 0 0,0 0 0,0 1 1,1-1-1,-1 0 0,0 0 0,0 1 0,0-1 1,0 0-1,1 0 0,-1 1 0,0-1 1,0 0-1,0 1 0,19 18 2032,0 6-1613,-2 2-1,0 0 0,-2 1 1,-1 1-1,-1 0 0,16 60 1,32 194 2255,-53-236-2678,94 788-10725,-100-811 5804,-2-41-2324,-1-20 5353,1 3 936,1-5 434,-2-1-1,-1 1 1,-11-54-1,-75-205 4263,84 289-3304,0 0 113,1 0 1,0 0 0,1-1-1,-3-16 1,5 26-621,-1 0 0,1 0 0,0 0 0,0-1 0,0 1 1,0 0-1,0 0 0,0 0 0,0-1 0,0 1 0,0 0 0,0 0 0,0 0 0,0 0 0,0-1 0,0 1 0,1 0 0,-1 0 1,0 0-1,0 0 0,0 0 0,0-1 0,0 1 0,0 0 0,0 0 0,0 0 0,0 0 0,1 0 0,-1-1 0,0 1 1,0 0-1,0 0 0,0 0 0,0 0 0,1 0 0,-1 0 0,0 0 0,0 0 0,0 0 0,0 0 0,1 0 0,-1 0 1,0 0-1,0 0 0,0 0 0,1 0 0,-1 0 0,0 0 0,0 0 0,0 0 0,0 0 0,1 0 0,-1 0 0,12 9 359,9 15-52,1 11-196,-1 1 0,-2 1-1,-2 1 1,-1 1 0,15 58 0,-12-38-464,36 79 1,-49-127 101,-1-1 0,2 1 0,-1-1-1,1-1 1,1 0 0,15 15 0,-21-21 143,0-1 0,1 0 0,0 0 0,0 0 0,-1 0 0,1 0 1,0-1-1,0 0 0,1 1 0,-1-1 0,0 0 0,0 0 0,1-1 0,-1 1 0,0-1 0,1 0 1,-1 1-1,0-2 0,1 1 0,-1 0 0,0-1 0,1 1 0,-1-1 0,0 0 0,1 0 0,-1 0 1,5-3-1,9-6-84,-2-1-1,1 0 1,-2-1 0,1 0 0,-2-2 0,0 1-1,0-2 1,16-24 0,-11 11 213,-1-1-1,-1-1 1,23-62-1,-37 87 124,0 1 0,-1-1 0,0 0 0,0 0 0,0 0-1,0 1 1,-1-1 0,1 0 0,-1 0 0,-1 0 0,1 0-1,-1 0 1,1 0 0,-4-8 0,3 11 66,-1-1 0,1 1 0,-1 0 0,1 0 0,-1 0 1,0 0-1,0 0 0,0 0 0,0 0 0,-1 0 0,1 1 0,0-1 0,-1 1 0,1 0 1,-1 0-1,1 0 0,-1 0 0,1 0 0,-1 0 0,0 1 0,0-1 0,1 1 0,-1 0 0,0-1 1,0 2-1,-3-1 0,-87 0 1851,73 0-6214,-1 0-4404</inkml:trace>
</inkml:ink>
</file>

<file path=ppt/ink/ink2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4T11:40:26.352"/>
    </inkml:context>
    <inkml:brush xml:id="br0">
      <inkml:brushProperty name="width" value="0.05" units="cm"/>
      <inkml:brushProperty name="height" value="0.05" units="cm"/>
    </inkml:brush>
  </inkml:definitions>
  <inkml:trace contextRef="#ctx0" brushRef="#br0">366 134 656,'-16'0'199,"1"-1"-5,0 1 0,0 1 1,-1 0-1,1 1 0,0 1 0,-22 6 0,-41 23 864,-33 11 816,78-38 387,33-5-2216,21-4 910,343-62 5378,647-17 1752,-286 33-8270,-496 38-3633,-219 11 2664,0 1-1,-1-2 1,1 1 0,-1-1-1,16-6 1</inkml:trace>
</inkml:ink>
</file>

<file path=ppt/ink/ink2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4T11:40:27.227"/>
    </inkml:context>
    <inkml:brush xml:id="br0">
      <inkml:brushProperty name="width" value="0.05" units="cm"/>
      <inkml:brushProperty name="height" value="0.05" units="cm"/>
    </inkml:brush>
  </inkml:definitions>
  <inkml:trace contextRef="#ctx0" brushRef="#br0">519 699 528,'-60'-4'2904,"-34"1"3142,87 3-5714,0 0 0,1 1 0,-1 0-1,0 1 1,1-1 0,-1 1 0,1 1 0,0-1 0,0 1 0,-11 6 0,-2 7 104,0 0 1,1 1-1,1 1 1,1 1 0,0 0-1,1 1 1,1 1-1,-12 25 1,1 3 79,2 1 0,-25 84 0,41-110-418,1 0-1,-5 46 1,10-63-84,0 0 0,1 0 0,0 1 0,0-1 0,0 0 0,1 1 0,1-1 0,-1 0-1,1 0 1,0 0 0,1 0 0,-1-1 0,8 13 0,-8-17-8,-1 0 1,1 0-1,0 0 1,0 0-1,0 0 0,0-1 1,0 1-1,0-1 0,1 1 1,-1-1-1,0 0 1,1 0-1,-1 0 0,1 0 1,-1-1-1,1 1 0,-1-1 1,4 1-1,0-1 0,0 0 1,-1 0-1,1-1 0,0 0 0,0 0 1,-1 0-1,11-4 0,3-3 5,-1-1-1,0-1 1,29-20 0,-6-1-15,-2-2 0,-1-1 1,-2-2-1,49-63 0,-39 37-269,-3-2 0,48-93 0,-68 111 23,-3-1 1,-1-1 0,-3 0 0,-2-1-1,15-95 1,-25 110 623,-1-1 0,-2 1 1,-1-1-1,-2 1 0,-1-1 0,-2 1 1,-1 0-1,-2 0 0,-19-51 0,26 83-221,1 0 0,-1 0 0,0 0-1,1 0 1,-1 0 0,0 0 0,0 0 0,-1 1-1,1-1 1,0 0 0,-1 1 0,1-1 0,-1 1-1,1-1 1,-1 1 0,1 0 0,-1-1 0,0 1-1,0 0 1,0 0 0,0 1 0,0-1 0,-3-1-1,3 2-70,-1 1 0,1-1 1,-1 0-1,1 1 0,-1-1 0,1 1 0,-1 0 0,1 0 0,0 0 0,0 0 0,-1 0 0,1 1 0,0-1 0,0 1 0,0-1 0,-2 4 0,-7 5-27,1 1-1,1 0 1,0 1-1,1 0 1,-11 22-1,9-12 33,1 0 0,2 1 0,0 0 0,1 0 0,2 0 0,-3 29 0,0 145 273,7-195-362,-1 60 48,3 1-1,15 93 0,-13-138-73,0-1 0,0 0 0,2 0-1,0 0 1,1-1 0,0 1-1,2-2 1,0 1 0,0-1-1,2-1 1,-1 0 0,2 0 0,21 19-1,-28-29-101,0 0 0,0 0 0,0-1 0,0 1 0,1-1 0,0-1 0,-1 1 0,1-1 0,0 0 0,0 0 0,0 0 0,0-1-1,0 0 1,0-1 0,1 1 0,9-1 0,-7-2-178,-1 1 1,1-1-1,-1-1 0,0 1 0,1-1 0,-1-1 0,0 0 0,-1 0 1,1 0-1,12-10 0,-5 1-310,1-1 1,-2-1-1,0 0 1,-1-1-1,0 0 0,-1-1 1,-1 0-1,-1-1 0,11-25 1,-14 21 619,-1 0 0,-1-1 1,-1 1-1,-1-1 0,-1 0 0,0 1 1,-3-27-1,1 40 401,0 9-374,0 0-1,0 0 1,0 0-1,0 0 1,-1-1-1,1 1 1,0 0-1,0 0 0,0 0 1,0 0-1,0 0 1,0 0-1,0 0 1,0 0-1,0 0 1,0-1-1,0 1 1,0 0-1,0 0 0,0 0 1,0 0-1,0 0 1,-1 0-1,1 0 1,0 0-1,0 0 1,0 0-1,0 0 1,0 0-1,0 0 0,0 0 1,0 0-1,-1 0 1,1 0-1,0 0 1,0 0-1,0 0 1,0 0-1,0 0 0,0 0 1,0 0-1,-1 0 1,1 0-1,0 0 1,0 0-1,0 0 1,0 0-1,0 0 1,0 0-1,0 0 0,0 0 1,0 0-1,-1 0 1,1 0-1,0 0 1,0 0-1,0 1 1,0-1-1,0 0 1,0 0-1,0 0 0,0 0 1,0 0-1,0 0 1,0 0-1,-11 11 1003,-9 16 356,9-4-618,1-1 1,1 1-1,2 1 1,0 0-1,1 0 1,-3 34-1,3 1 188,4 92-1,3-134-914,0-1 1,1 0-1,1 0 1,0 0-1,2 0 1,0 0-1,0-1 1,1 1-1,10 16 1,-11-24-40,-1-1 1,2 1 0,-1-1 0,1 0 0,0-1 0,0 1 0,0-1 0,1 0 0,0-1 0,1 0 0,-1 0 0,1 0-1,0-1 1,0 0 0,0-1 0,1 0 0,-1 0 0,13 2 0,-5-3-300,0 0 0,0-2-1,0 0 1,0-1 0,-1 0 0,1-2 0,0 1 0,-1-2-1,1 0 1,-1-1 0,0-1 0,0 0 0,-1-1 0,0 0-1,0-1 1,19-16 0,-20 14-632,0 0 0,-1-2 0,-1 1 0,0-2 0,0 1 0,-1-2 0,8-14 1,-11 17-180,-1-1 0,-1-1 0,0 1 0,0-1 0,-1 0 0,-1 0 0,0 0 0,-1-1 0,1-12 0,-2-16-2871</inkml:trace>
</inkml:ink>
</file>

<file path=ppt/ink/ink2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4T11:40:27.833"/>
    </inkml:context>
    <inkml:brush xml:id="br0">
      <inkml:brushProperty name="width" value="0.05" units="cm"/>
      <inkml:brushProperty name="height" value="0.05" units="cm"/>
    </inkml:brush>
  </inkml:definitions>
  <inkml:trace contextRef="#ctx0" brushRef="#br0">102 1378 608,'-8'-6'193,"-6"-5"376,0-1 1,-21-25-1,31 33-426,1-1 0,0 1 1,0-1-1,0 0 0,1 0 0,0 0 1,0 0-1,0 0 0,0 0 0,1 0 0,0-1 1,0 1-1,0-11 0,0-24 1144,3 0 1,7-44-1,-7 72-656,0 1 0,1-1 0,0 1 0,1 0 0,1 0 0,-1 0 0,2 1 0,0 0 0,0 0-1,0 0 1,1 0 0,9-8 0,-15 18-468,0-1-1,0 0 0,-1 1 0,1-1 1,0 1-1,0-1 0,0 1 0,0-1 1,0 1-1,0 0 0,0 0 0,0-1 1,0 1-1,1 0 0,-1 0 1,0 0-1,0 0 0,0 0 0,0 1 1,0-1-1,0 0 0,0 0 0,0 1 1,0-1-1,0 0 0,0 1 0,0-1 1,0 1-1,0-1 0,-1 1 1,1 0-1,0-1 0,0 1 0,0 0 1,-1 0-1,1-1 0,0 1 0,0 1 1,26 35 3054,-8 6-2053,-1 0 1,-2 1-1,-2 0 0,11 62 1,-1-9-344,-1-8-821,-9-29 0,2-1 0,3-1 0,32 66 0,-50-121 0,1 0 0,-1 0 0,1 0 0,0 0 0,0 0 0,0-1 0,0 1 0,0-1 0,0 1 0,4 1 0,8-4 0,1-19 0,3-18 0,-1-1 0,21-74 0,11-88 0,-45 181 0,90-557-705,-12 58-1245,-71 462-3128,34-98 0,-44 152 4753,0-1 0,0 1 1,0-1-1,0 1 0,1 0 1,-1-1-1,1 1 0,-1 0 0,1 0 1,0 0-1,3-2 0,-4 3 152,0 1 1,0-1-1,0 1 0,0-1 0,-1 1 0,1-1 1,0 1-1,0 0 0,0 0 0,0 0 0,0-1 0,0 1 1,0 0-1,1 0 0,-1 0 0,0 0 0,0 1 1,0-1-1,0 0 0,0 0 0,1 1 0,1 1-166,0 0 0,0 0-1,0 0 1,0 1-1,0-1 1,-1 1-1,1 0 1,-1 0 0,1 0-1,-1 0 1,0 0-1,0 0 1,-1 1-1,4 5 1,14 51-2150,-7 15 261</inkml:trace>
</inkml:ink>
</file>

<file path=ppt/ink/ink2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4T11:40:28.194"/>
    </inkml:context>
    <inkml:brush xml:id="br0">
      <inkml:brushProperty name="width" value="0.05" units="cm"/>
      <inkml:brushProperty name="height" value="0.05" units="cm"/>
    </inkml:brush>
  </inkml:definitions>
  <inkml:trace contextRef="#ctx0" brushRef="#br0">159 376 512,'-46'113'3631,"-55"210"0,96-290-3435,1 0 0,2-1 0,2 42 0,0-41-150,0-32-66,0-1 0,0 1-1,-1-1 1,1 1 0,0 0 0,0-1 0,1 1-1,-1 0 1,0-1 0,0 1 0,0-1 0,0 1 0,0 0-1,1-1 1,-1 1 0,0-1 0,1 1 0,-1-1-1,0 1 1,1-1 0,-1 1 0,0-1 0,1 1-1,-1-1 1,1 1 0,-1-1 0,1 0 0,-1 1 0,1-1-1,-1 0 1,1 1 0,0-1 0,-1 0 0,1 0-1,0 1 1,26-10-1084,-20 5 723,0-1-1,0 0 1,0-1-1,0 1 1,7-10 0,-5 2-50,0 0 1,-1 0-1,0-1 1,-1-1 0,8-24-1,0-7-334</inkml:trace>
  <inkml:trace contextRef="#ctx0" brushRef="#br0" timeOffset="1">123 139 512,'-15'-51'721,"5"9"111,10 17 48,-15 8 65,15 14 31,-10 3 81,10 9-257,0 6-432,0 0-192,0 2-32,0-1-96,0-1-256,4-6-304,2-9-384,5 0-177,-1 0-47,1 0 63,3-3 33</inkml:trace>
</inkml:ink>
</file>

<file path=ppt/ink/ink2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4T11:40:28.530"/>
    </inkml:context>
    <inkml:brush xml:id="br0">
      <inkml:brushProperty name="width" value="0.05" units="cm"/>
      <inkml:brushProperty name="height" value="0.05" units="cm"/>
    </inkml:brush>
  </inkml:definitions>
  <inkml:trace contextRef="#ctx0" brushRef="#br0">52 0 672,'3'6'186,"0"1"0,0-1 0,0 0-1,-1 1 1,0 0 0,-1 0 0,1-1 0,-1 1-1,0 0 1,-1 13 0,-6 72 1065,-39 142 473,34-141-1618,1 106 1,10-199-130,0 0 0,0 1 0,0-1 0,0 0 0,0 0-1,0 1 1,0-1 0,0 0 0,0 1 0,0-1 0,0 0 0,0 0 0,0 1 0,0-1 0,0 0 0,0 1-1,0-1 1,0 0 0,1 0 0,-1 1 0,0-1 0,0 0 0,0 0 0,0 1 0,1-1 0,-1 0-1,0 0 1,0 0 0,0 1 0,1-1 0,-1 0 0,0 0 0,0 0 0,1 0 0,-1 0 0,0 1 0,0-1-1,1 0 1,-1 0 0,0 0 0,1 0 0,13-9-709,22-31-275,-24 25 597,8-7-13,17-18-117,1 2 0,47-36 0,-40 43 230</inkml:trace>
</inkml:ink>
</file>

<file path=ppt/ink/ink2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4T11:40:29.278"/>
    </inkml:context>
    <inkml:brush xml:id="br0">
      <inkml:brushProperty name="width" value="0.05" units="cm"/>
      <inkml:brushProperty name="height" value="0.05" units="cm"/>
    </inkml:brush>
  </inkml:definitions>
  <inkml:trace contextRef="#ctx0" brushRef="#br0">45 63 288,'15'-45'839,"-13"27"3562,1 250 1726,6 1-3506,55 465-3576,-58-643-1678,-6-52 637,0-21-1755,-3-13 3195,-1-1 1,-1 1-1,-2 0 0,-1 0 0,-21-51 1,22 62 525,3 10 178,-1 0 0,0 1 0,0 0 0,-1 0 0,-13-15 0,-13-23 2565,31 47-2634,1-1-1,0 1 0,0 0 0,-1 0 0,1 0 0,0 0 0,0-1 1,0 1-1,-1 0 0,1 0 0,0 0 0,0-1 0,0 1 1,0 0-1,-1 0 0,1-1 0,0 1 0,0 0 0,0 0 1,0-1-1,0 1 0,0 0 0,0-1 0,0 1 0,0 0 1,0 0-1,0-1 0,0 1 0,0 0 0,0-1 0,0 1 1,0 0-1,0 0 0,0-1 0,0 1 0,1 0 0,-1 0 0,0-1 1,0 1-1,0 0 0,0 0 0,1-1 0,-1 1 0,0 0 1,0 0-1,0 0 0,1-1 0,-1 1 0,0 0 0,0 0 1,1 0-1,-1 0 0,0 0 0,0 0 0,1-1 0,-1 1 1,0 0-1,1 0 0,-1 0 0,0 0 0,0 0 0,1 0 0,-1 0 1,14-4-234,298-109-2444,-288 106 2353,1 1 0,0 0-1,0 2 1,37-1-1,-54 5 260,1 0 0,-1 0-1,1 1 1,-1 0 0,0 1-1,1 0 1,-1 0 0,0 1 0,0 0-1,-1 0 1,1 1 0,-1 0-1,1 0 1,-1 0 0,0 1-1,12 11 1,-11-6 242,0 0 1,0 0-1,-1 0 1,0 1-1,-1 0 1,0 0-1,-1 1 1,0 0-1,-1 0 1,0 0-1,-1 0 1,3 22-1,-4-6 720,-1 0 0,-1 0 0,-1 0 0,-8 46 0,7-9-354,2-65-699,0 1 0,0-1-1,-1 0 1,1 0 0,0 0 0,0 1-1,0-1 1,-1 0 0,1 0-1,0 0 1,0 0 0,-1 1-1,1-1 1,0 0 0,0 0 0,-1 0-1,1 0 1,0 0 0,0 0-1,-1 0 1,1 0 0,0 0-1,0 0 1,-1 0 0,1 0 0,0 0-1,0 0 1,-1 0 0,1 0-1,0 0 1,0 0 0,-1 0 0,1 0-1,0-1 1,0 1 0,-1 0-1,1 0 1,0 0 0,0 0-1,-1-1 1,1 1 0,0 0 0,0 0-1,0 0 1,-1-1 0,-9-89-8569,10 59 7236</inkml:trace>
</inkml:ink>
</file>

<file path=ppt/ink/ink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01:38.560"/>
    </inkml:context>
    <inkml:brush xml:id="br0">
      <inkml:brushProperty name="width" value="0.05" units="cm"/>
      <inkml:brushProperty name="height" value="0.05" units="cm"/>
    </inkml:brush>
  </inkml:definitions>
  <inkml:trace contextRef="#ctx0" brushRef="#br0">0 146 13782,'89'37'-1200,"-40"-20"591,-3 3 97</inkml:trace>
  <inkml:trace contextRef="#ctx0" brushRef="#br0" timeOffset="1">234 237 11189,'39'20'-96,"-6"-3"48,-10 0 256</inkml:trace>
  <inkml:trace contextRef="#ctx0" brushRef="#br0" timeOffset="2">346 321 11733,'6'27'1633,"-22"0"-656,-7-17-49,-7 7-128,-13-7-79</inkml:trace>
  <inkml:trace contextRef="#ctx0" brushRef="#br0" timeOffset="3">201 412 17336,'-33'7'240,"-7"-7"-192</inkml:trace>
  <inkml:trace contextRef="#ctx0" brushRef="#br0" timeOffset="4">96 419 17656,'-79'-7'-1953,"62"-3"529</inkml:trace>
  <inkml:trace contextRef="#ctx0" brushRef="#br0" timeOffset="5">0 392 12294,'7'-27'-7124,"9"10"5091,10-3-1040</inkml:trace>
  <inkml:trace contextRef="#ctx0" brushRef="#br0" timeOffset="6">652 1 672</inkml:trace>
  <inkml:trace contextRef="#ctx0" brushRef="#br0" timeOffset="7">682 1 1521,'49'54'6147,"-49"-17"-4467,0 0-383,-16-3-321,9 3-495</inkml:trace>
  <inkml:trace contextRef="#ctx0" brushRef="#br0" timeOffset="8">708 237 12278,'0'37'-321,"0"-10"-527,0-7-609,0-3-367,17-17-1874</inkml:trace>
  <inkml:trace contextRef="#ctx0" brushRef="#br0" timeOffset="9">738 338 2657</inkml:trace>
</inkml:ink>
</file>

<file path=ppt/ink/ink2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4T11:40:29.812"/>
    </inkml:context>
    <inkml:brush xml:id="br0">
      <inkml:brushProperty name="width" value="0.05" units="cm"/>
      <inkml:brushProperty name="height" value="0.05" units="cm"/>
    </inkml:brush>
  </inkml:definitions>
  <inkml:trace contextRef="#ctx0" brushRef="#br0">1 1 656,'1'0'168,"1"1"1,-1-1-1,0 0 0,1 1 0,-1-1 0,0 1 0,1-1 0,-1 1 0,0 0 1,0 0-1,0-1 0,0 1 0,0 0 0,0 0 0,0 0 0,0 0 0,0 0 1,0 1-1,0 0 0,19 32 489,-5-7 45,-2-6-281,0 1 0,-1 1-1,-1 0 1,-1 1 0,10 36 0,22 129 132,-25-101-800,-17-87 208,0 0 0,0-1-1,0 1 1,0 0 0,0-1 0,0 1-1,0 0 1,0-1 0,0 1-1,1 0 1,-1-1 0,0 1 0,0-1-1,1 1 1,-1 0 0,0-1 0,1 1-1,-1-1 1,1 1 0,-1-1 0,1 1-1,-1-1 1,1 1 0,-1-1 0,1 0-1,-1 1 1,1-1 0,-1 0-1,1 1 1,0-1 0,-1 0 0,1 0-1,-1 0 1,1 1 0,0-1 0,0 0-1,1-1-15,0 0-1,-1 0 1,1 0-1,-1 0 1,1 0-1,-1 0 1,1 0-1,-1-1 1,0 1-1,1 0 1,-1-1-1,1-2 0,31-54-391,-32 56 417,24-51-80,-5 11 349,44-73 0,-56 103 1,1 0 1,1 0-1,0 1 0,0 1 0,1 0 0,0 0 0,0 1 0,1 0 0,1 1 0,13-7 1,-23 14-118,0-1 0,0 0 0,0 1 0,0 0 0,1-1 0,-1 1 1,1 1-1,-1-1 0,0 0 0,1 1 0,-1 0 0,1 0 0,-1 0 1,1 0-1,-1 0 0,1 1 0,-1-1 0,1 1 0,-1 0 0,0 0 0,1 1 1,-1-1-1,0 1 0,0-1 0,0 1 0,0 0 0,0 0 0,0 0 1,-1 0-1,1 1 0,-1-1 0,1 1 0,-1 0 0,0 0 0,0 0 1,0 0-1,-1 0 0,1 0 0,-1 0 0,1 0 0,-1 1 0,0-1 1,0 0-1,0 6 0,5 46 110,-3 0 1,-5 75-1,0-37-2574,3-93 2239,-1 0 1,1 1-1,-1-1 1,1 0-1,-1 0 1,1 0-1,-1 0 0,1-1 1,-1 1-1,1 0 1,-1 0-1,1 0 0,-1 0 1,1 0-1,-1-1 1,1 1-1,-1 0 1,1 0-1,-1-1 0,1 1 1,-1 0-1,0-1 1,1 1-1,-1 0 0,0-1 1,1 1-1,-1-1 1,0 1-1,0 0 1,1-1-1,-1 1 0,0-2 1,17-15-519,85-139-682,-31 44 1827,-65 104-341,-1 1 0,1 0-1,1 0 1,-1 0 0,10-6 0,-15 12-106,-1 0 1,1 0-1,0 0 1,0 0 0,1 1-1,-1-1 1,0 0-1,0 1 1,0-1-1,0 0 1,1 1 0,-1-1-1,0 1 1,0 0-1,1-1 1,-1 1-1,0 0 1,1 0 0,-1 0-1,0 0 1,1 0-1,-1 0 1,0 0-1,1 0 1,-1 1 0,0-1-1,1 0 1,-1 1-1,0-1 1,0 1-1,1 0 1,-1-1 0,0 1-1,0 0 1,0 0-1,0-1 1,0 1-1,0 0 1,0 0 0,0 0-1,0 0 1,-1 0-1,1 1 1,0-1-1,0 2 1,7 17 337,0 1 0,-2 0 0,-1 1 0,4 23 0,-6-22-954,2-1 0,0 0 0,15 36 0,-19-57 353,-1 1-1,1-1 1,0 0 0,-1 0-1,1 0 1,0 0 0,0 0-1,0 0 1,0 0 0,0 0-1,0 0 1,0-1 0,0 1-1,0 0 1,0-1 0,1 1-1,-1-1 1,0 1 0,0-1 0,1 1-1,-1-1 1,0 0 0,1 0-1,-1 0 1,2 0 0,35-8-3649,-8-6 2124</inkml:trace>
</inkml:ink>
</file>

<file path=ppt/ink/ink2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4T11:40:30.460"/>
    </inkml:context>
    <inkml:brush xml:id="br0">
      <inkml:brushProperty name="width" value="0.05" units="cm"/>
      <inkml:brushProperty name="height" value="0.05" units="cm"/>
    </inkml:brush>
  </inkml:definitions>
  <inkml:trace contextRef="#ctx0" brushRef="#br0">93 255 1072,'-2'-14'4314,"-5"12"-1225,-13 26 464,-17 44-366,31-55-3137,2 1 1,0 0-1,0 0 0,1 0 1,1 0-1,0 0 1,1 0-1,1 1 0,1 15 1,-1-9-1291,7-21-3708,17-18 3087,-4-4 933,-1 0 0,31-47 0,-36 47 1602,1 0 0,1 2 1,1 0-1,25-23 0,-41 42-526,0 0 0,0 0-1,0 1 1,0-1 0,0 0-1,0 0 1,0 1 0,0-1 0,0 1-1,0-1 1,0 1 0,0 0-1,0-1 1,1 1 0,-1 0-1,0 0 1,0 0 0,0 0 0,1 0-1,-1 0 1,0 0 0,0 0-1,0 0 1,1 0 0,-1 1 0,0-1-1,0 0 1,0 1 0,0-1-1,0 1 1,0 0 0,0-1 0,0 1-1,0 0 1,0-1 0,0 1-1,0 0 1,0 0 0,0 0 0,-1 0-1,1 0 1,0 0 0,-1 0-1,1 1 1,5 8 628,-1 0-1,-1 0 1,0 0 0,3 13 0,-1-5-644,2 5-150,0-1 0,2 0 0,1-1 0,1 0 0,0 0 0,2-1 0,17 20 0,-26-34-326,0-1-1,0 0 0,1 0 1,0-1-1,0 0 0,0 1 1,0-2-1,0 1 1,1-1-1,0 0 0,0 0 1,0-1-1,0 0 0,0 0 1,0-1-1,0 0 0,0 0 1,1-1-1,-1 0 1,0 0-1,1 0 0,-1-1 1,0 0-1,0-1 0,1 0 1,-1 0-1,10-4 1,6-5-408,0-1 1,-1-1 0,0 0 0,-1-2 0,-1 0 0,-1-2-1,0 0 1,23-27 0,2-8-215,70-110 1,-96 134 990,-6 12 425,-1 0-1,-1-1 1,-1 0-1,0-1 1,-1 0-1,7-26 1,-14 43-261,-1 1 0,0-1 0,0 0 0,0 0 0,0 0 0,0 0 0,0 0 0,0 0 0,0 1 0,0-1 0,0 0 0,-1 0-1,1 0 1,0 0 0,0 1 0,-1-1 0,1 0 0,-1 0 0,1 0 0,-1 1 0,1-1 0,-1 0 0,1 1 0,-1-1 0,0 0 0,1 1 0,-1-1 0,0 1 0,0-1 0,-2 0 103,1 0-1,0 0 1,-1 1 0,1-1-1,0 1 1,-1-1-1,1 1 1,-1 0-1,1 0 1,-5 1 0,-1 0 91,1 0 1,-1 1 0,0 0-1,1 0 1,0 1 0,-10 4-1,-3 4 136,-41 29 333,58-38-861,0 0 0,1 0 1,0 0-1,0 1 0,-1-1 0,1 1 0,1-1 1,-1 1-1,0 0 0,1 0 0,-1 0 0,1 0 0,0 0 1,0 0-1,0 0 0,0 0 0,1 1 0,-1 3 0,1-2-158,-1 0-1,1 1 0,1-1 1,-1 1-1,1-1 0,0 0 0,0 0 1,0 1-1,1-1 0,0 0 0,0 0 1,0 0-1,1 0 0,-1-1 0,1 1 1,0-1-1,1 0 0,-1 1 0,1-2 1,0 1-1,0 0 0,0-1 0,7 6 1,44 29-911,-28-20 892,0 1 0,-2 1 1,25 25-1,-43-37 278,0 0 0,0 0 0,-1 1 0,0 0 1,0 0-1,-1 1 0,0 0 0,-1-1 0,0 2 0,-1-1 0,0 0 0,-1 1 1,3 15-1,-5-17 73,1-1 0,-1 1 0,-1 0 0,1 0 0,-1-1 1,-1 1-1,0 0 0,0-1 0,-1 1 0,0-1 0,0 0 0,-1 0 0,-8 14 1,8-17-120,1 0 0,-1 0 1,0-1-1,-1 0 1,1 1-1,-1-2 1,0 1-1,0 0 0,0-1 1,0 0-1,-1 0 1,1-1-1,-1 1 1,0-1-1,1 0 0,-1-1 1,0 0-1,0 1 1,0-2-1,-12 1 1,11-1 17,-3 0-294,-1 0-1,1 0 1,-1-1-1,1 0 0,-16-5 1,23 5-43,0 0-1,0-1 1,0 1-1,1-1 1,-1 1-1,0-1 1,1 0 0,0 0-1,-1 0 1,1 0-1,0 0 1,0-1-1,0 1 1,0-1-1,1 1 1,-1-1 0,1 0-1,-1 0 1,1 1-1,0-1 1,0 0-1,0 0 1,0-5 0,-1-19-2318,2 3 286</inkml:trace>
</inkml:ink>
</file>

<file path=ppt/ink/ink2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4T11:42:54.803"/>
    </inkml:context>
    <inkml:brush xml:id="br0">
      <inkml:brushProperty name="width" value="0.05" units="cm"/>
      <inkml:brushProperty name="height" value="0.05" units="cm"/>
    </inkml:brush>
  </inkml:definitions>
  <inkml:trace contextRef="#ctx0" brushRef="#br0">0 10 816,'11'-6'1585,"-11"3"-3090</inkml:trace>
</inkml:ink>
</file>

<file path=ppt/ink/ink2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4T11:40:33.992"/>
    </inkml:context>
    <inkml:brush xml:id="br0">
      <inkml:brushProperty name="width" value="0.05" units="cm"/>
      <inkml:brushProperty name="height" value="0.05" units="cm"/>
    </inkml:brush>
  </inkml:definitions>
  <inkml:trace contextRef="#ctx0" brushRef="#br0">119 1667 544,'-34'59'855,"21"-38"-92,1 0-1,-14 38 1,26-58-554,0 0-1,-1 0 1,1 1 0,0-1 0,-1 0-1,1 0 1,-1 0 0,1 1-1,-1-1 1,0 0 0,1 0-1,-1 0 1,0 0 0,0 0 0,0 0-1,1 0 1,-1-1 0,0 1-1,0 0 1,0 0 0,-1-1 0,1 1-1,0-1 1,0 1 0,0-1-1,0 1 1,-1-1 0,1 1-1,0-1 1,0 0 0,-1 0 0,1 0-1,0 0 1,-4 0 3084,17-49-1519,43-85-963,6 2 0,81-126 0,-69 127-341,22-42 109,-7-5 1,99-287 0,-173 422 59,-1 0-1,-3-1 1,-1 0-1,-2 0 1,1-65-1,-8 109-633,0 0-1,0 0 1,0 0-1,0 0 1,0 0-1,0-1 1,-1 1 0,1 0-1,0 0 1,0 0-1,0 0 1,0 0-1,0-1 1,0 1-1,0 0 1,0 0 0,0 0-1,0 0 1,0-1-1,0 1 1,0 0-1,0 0 1,0 0-1,0 0 1,1 0 0,-1-1-1,0 1 1,0 0-1,0 0 1,0 0-1,0 0 1,0 0 0,0 0-1,0 0 1,0-1-1,1 1 1,-1 0-1,0 0 1,0 0-1,0 0 1,0 0 0,0 0-1,0 0 1,1 0-1,-1 0 1,0 0-1,0 0 1,0 0-1,0 0 1,0 0 0,1 0-1,-1 0 1,0 0-1,0 0 1,0 0-1,0 0 1,1 0-1,-1 0 1,0 0 0,9 10 356,6 16 306,-10-12-348,0 0 1,-1 1-1,0-1 1,-1 1-1,2 30 0,0-4 180,128 612 2324,-86-488-2799,130 298-1,-99-294 33,-76-165-35,-1-1-1,1 1 1,-1 0-1,0 0 1,0 0-1,0 0 1,-1 0 0,1 0-1,-1 8 1,0-10 27,-3-3-2249,-10-5 382,1 0 0,0-1 1,0 0-1,1-1 0,0 0 1,-12-12-1,-29-20-4208,25 23 3467,0 1 1,-56-23 0,32 19 8</inkml:trace>
</inkml:ink>
</file>

<file path=ppt/ink/ink2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4T11:40:34.327"/>
    </inkml:context>
    <inkml:brush xml:id="br0">
      <inkml:brushProperty name="width" value="0.05" units="cm"/>
      <inkml:brushProperty name="height" value="0.05" units="cm"/>
    </inkml:brush>
  </inkml:definitions>
  <inkml:trace contextRef="#ctx0" brushRef="#br0">48 443 1137,'-24'-2'1244,"2"-1"628,20-1 231,12-3 1284,152-93-2639,178-77 1,-128 96-2421,-149 63 11,0 2 0,1 3 0,80-7 0,-81 19 226</inkml:trace>
</inkml:ink>
</file>

<file path=ppt/ink/ink2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4T11:40:35.019"/>
    </inkml:context>
    <inkml:brush xml:id="br0">
      <inkml:brushProperty name="width" value="0.05" units="cm"/>
      <inkml:brushProperty name="height" value="0.05" units="cm"/>
    </inkml:brush>
  </inkml:definitions>
  <inkml:trace contextRef="#ctx0" brushRef="#br0">21 155 240,'1'-9'284,"-2"0"0,1 1 0,-1-1 1,-1 0-1,-3-14 0,3 16 35,1 0 0,0 0-1,1 0 1,-1-1 0,1 1 0,2-9 0,-1-8 2123,-1 24-2377,0 0-1,0 0 1,0-1-1,0 1 1,-1 0-1,1 0 1,0 0-1,0-1 1,0 1-1,0 0 1,0 0-1,0 0 1,-1-1-1,1 1 1,0 0-1,0 0 1,0 0 0,-1 0-1,1 0 1,0-1-1,0 1 1,0 0-1,-1 0 1,1 0-1,0 0 1,0 0-1,-1 0 1,1 0-1,0 0 1,0 0-1,-1 0 1,1 0-1,0 0 1,0 0-1,0 0 1,-1 0 0,1 0-1,0 0 1,0 0-1,-1 0 1,1 0-1,0 1 1,0-1-1,0 0 1,-1 0-1,1 0 1,0 0-1,0 0 1,0 1-1,-1-1 1,1 0-1,0 0 1,0 0-1,0 1 1,0-1 0,0 0-1,0 0 1,-1 1-1,9 108 6949,21 57-2808,-3-21-2001,18 270 868,31 179-2281,-54-518-2788,-17-65-6520,-5-31 6840,-1 0 0,-1 0 0,0 0 0,-2 1 0,-6-20 0,-43-100-1609,25 68 1854,-6-16 232</inkml:trace>
</inkml:ink>
</file>

<file path=ppt/ink/ink2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4T11:40:35.358"/>
    </inkml:context>
    <inkml:brush xml:id="br0">
      <inkml:brushProperty name="width" value="0.05" units="cm"/>
      <inkml:brushProperty name="height" value="0.05" units="cm"/>
    </inkml:brush>
  </inkml:definitions>
  <inkml:trace contextRef="#ctx0" brushRef="#br0">11 169 688,'-11'-137'3343,"12"135"-3269,-1 1 1,0-1-1,1 1 0,-1 0 0,1-1 0,0 1 1,-1 0-1,1-1 0,0 1 0,0 0 0,0 0 1,0 0-1,0 0 0,0 0 0,0 0 0,0 0 0,0 0 1,0 0-1,1 0 0,-1 1 0,0-1 0,1 1 1,-1-1-1,0 1 0,1-1 0,-1 1 0,1-1 1,-1 1-1,0 0 0,3 0 0,48-4 1070,-48 4-1000,42 2 342,0 1-1,0 3 1,0 2-1,62 18 0,-42-5-387,0 3 1,78 41-1,-108-46-98,-1 1 0,-1 2 0,-1 1 0,0 1 0,-2 2 0,-2 2 0,0 0 0,31 41 0,-44-48 36,-1 2 0,0 0 0,-2 1 0,0 0 0,-2 1 0,-1 1 0,-1 0 0,-1 0 0,-1 0 0,-1 1 0,-2 0 0,-1 0 0,0 32 0,-4-27 461,-2 0-1,-1 0 1,-1 0 0,-2 0 0,-2-1-1,0 0 1,-2 0 0,-1-1-1,-2-1 1,-1 0 0,-1-1 0,-1-1-1,-31 38 1,25-37 162,-2-1 0,-1-1 0,-1-2 0,0 0 0,-2-2 0,-1-1 0,-1-1 1,0-2-1,-2-1 0,0-1 0,-60 19 0,73-29-601,1-2 0,-1 0 0,0-1 0,-25 0 0,39-3-405,0 1 0,0-1 0,0-1 1,0 1-1,0-1 0,1 0 0,-1-1 0,0 1 0,1-1 0,-1 0 0,1-1 0,-1 1 0,1-1 0,0 0 0,0-1 0,1 1 0,-1-1 0,-5-5 0,8 5-311,-1 0 1,1 0-1,1 0 0,-1 0 0,1 0 0,-1 0 0,1-1 1,0 1-1,1 0 0,-1-1 0,1 1 0,0-1 0,0 1 1,0-1-1,1-5 0,0-10-1676,-1-30-4149</inkml:trace>
</inkml:ink>
</file>

<file path=ppt/ink/ink2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4T11:40:36.068"/>
    </inkml:context>
    <inkml:brush xml:id="br0">
      <inkml:brushProperty name="width" value="0.05" units="cm"/>
      <inkml:brushProperty name="height" value="0.05" units="cm"/>
    </inkml:brush>
  </inkml:definitions>
  <inkml:trace contextRef="#ctx0" brushRef="#br0">197 222 352,'-69'-119'3935,"57"107"-2268,12 12-1609,0 0-1,0 1 1,0-1-1,0 0 0,0 0 1,0 1-1,0-1 1,0 0-1,0 0 1,0 0-1,0 1 0,0-1 1,0 0-1,0 0 1,-1 1-1,1-1 1,0 0-1,0 0 1,0 0-1,0 1 0,0-1 1,-1 0-1,1 0 1,0 0-1,0 1 1,0-1-1,-1 0 1,1 0-1,0 0 0,0 0 1,-1 0-1,1 0 1,0 0-1,0 1 1,0-1-1,-1 0 1,1 0-1,0 0 0,0 0 1,-1 0-1,1 0 1,0 0-1,0 0 1,-1 0-1,1 0 1,0-1-1,0 1 0,-1 0 1,1 0-1,0 0 1,0 0-1,-1 0 1,1 0-1,0 0 1,0-1-1,0 1 0,-1 0 1,1 0-1,0 0 1,0 0-1,0-1 1,0 1-1,-1 0 1,1 0-1,0 0 0,0-1 1,0 1-1,0 0 1,0-1-1,10 270 8543,2-148-7292,37 162 0,63 199 109,-106-422-1313,-6-55-91,0-8-282,-2-24-253,-2-1-1,-1 1 1,-2 0 0,0 1 0,-20-46 0,7 17 56,-49-158 223,-61-315 0,110 389 2121,20 138-1757,-1 0 1,1 0-1,0 1 0,-1-1 0,1 0 0,0 0 0,0 0 0,0 0 0,0 0 1,0 0-1,0 0 0,0 0 0,0 0 0,0 0 0,0 0 0,1 0 1,-1 1-1,0-1 0,0 0 0,1 0 0,0-1 0,13 7 2011,17 26 381,124 161-633,213 246 1448,-286-345-3328,58 58 0,-114-125 0,1-2 0,1-1 0,48 29 0,-73-50 0,-1 0 0,1 0 0,0 0 0,0-1 0,0 1 0,-1-1 0,1 0 0,1 0 0,-1 0 0,0 0 0,0 0 0,0-1 0,0 0 0,0 1 0,1-1 0,-1 0 0,0-1 0,0 1 0,1 0 0,-1-1 0,0 0 0,0 0 0,0 0 0,0 0 0,0 0 0,0 0 0,0-1 0,-1 0 0,1 1 0,0-1 0,-1 0 0,1 0 0,-1-1 0,0 1 0,0 0 0,0-1 0,0 1 0,0-1 0,0 0 0,-1 0 0,1 1 0,1-5 0,3-8 0,-1 0 0,0 0 0,-1 0 0,-1-1 0,0 0 0,-1 1 0,0-21 0,-3-36 0,-3 1 0,-4 0 0,-2 0 0,-3 0 0,-4 2 0,-3 0 0,-2 1 0,-4 1 0,-2 1 0,-51-85 0,63 125 22,11 19-143,1 1-1,0-1 0,0 0 0,0 0 0,1 0 1,0-1-1,1 1 0,-1-1 0,1 0 1,1 1-1,0-1 0,-1-9 0,18 2-13667,13 10 9677,-20 4 2188,26-8-2350,1 8 769</inkml:trace>
</inkml:ink>
</file>

<file path=ppt/ink/ink2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4T11:40:36.608"/>
    </inkml:context>
    <inkml:brush xml:id="br0">
      <inkml:brushProperty name="width" value="0.05" units="cm"/>
      <inkml:brushProperty name="height" value="0.05" units="cm"/>
    </inkml:brush>
  </inkml:definitions>
  <inkml:trace contextRef="#ctx0" brushRef="#br0">91 480 1697,'-52'-24'5102,"13"14"7951,43-4-10775,0 10-1914,-1 0 0,1 0-1,0 1 1,1-1 0,-1 1-1,1 0 1,-1 0 0,1 1-1,0-1 1,6-1 0,59-19 1286,-50 18-1149,94-25 267,198-26 0,126 15 1086,65-8-759,-220 4-4174,301-89 1,-560 125-998,-26 9 2251,2 0 1733,0 0 1,-49-2-13952,25 3 12778,-11-1-1280</inkml:trace>
</inkml:ink>
</file>

<file path=ppt/ink/ink2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4T11:40:36.954"/>
    </inkml:context>
    <inkml:brush xml:id="br0">
      <inkml:brushProperty name="width" value="0.05" units="cm"/>
      <inkml:brushProperty name="height" value="0.05" units="cm"/>
    </inkml:brush>
  </inkml:definitions>
  <inkml:trace contextRef="#ctx0" brushRef="#br0">302 22 2657,'-48'-6'3810,"-1"2"-1,-81 3 0,58 2 2766,70-1-5777,5 0-107,109-11 1777,-56 12-2212,1 2 0,-1 3 0,-1 3 0,0 1 0,0 3 0,75 29 0,9 17-270,-123-51 45,0 1-1,0 1 0,-1 0 0,0 1 0,-1 1 1,17 17-1,-28-26 58,-1 0 1,1 0-1,-1 1 1,0-1-1,0 0 1,0 1-1,0-1 1,-1 1-1,1 0 1,-1-1-1,0 1 1,0 0-1,0 0 1,-1 0-1,1 0 1,-1 0-1,0 0 1,0 0-1,-1 0 1,1 0-1,-1-1 1,1 1-1,-1 0 1,-1 0-1,1 0 1,0-1-1,-1 1 1,0 0-1,0-1 1,0 0-1,-4 6 0,-6 6 560,-2 1 0,0-1 0,-1-1-1,-29 22 1,29-24-558,-37 28-90,-2-2 0,-1-3 0,-2-2 0,-2-3 0,0-2 0,-84 26 0,133-51-460,0-1-1,0 1 1,0-2-1,-21 2 1,74-45-23874</inkml:trace>
</inkml:ink>
</file>

<file path=ppt/ink/ink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01:38.890"/>
    </inkml:context>
    <inkml:brush xml:id="br0">
      <inkml:brushProperty name="width" value="0.05" units="cm"/>
      <inkml:brushProperty name="height" value="0.05" units="cm"/>
    </inkml:brush>
  </inkml:definitions>
  <inkml:trace contextRef="#ctx0" brushRef="#br0">10 64 400,'0'-27'640</inkml:trace>
  <inkml:trace contextRef="#ctx0" brushRef="#br0" timeOffset="1">10 20 1825,'0'-20'3489</inkml:trace>
  <inkml:trace contextRef="#ctx0" brushRef="#br0" timeOffset="2">10 0 5683,'-9'10'-96,"9"10"-1185</inkml:trace>
  <inkml:trace contextRef="#ctx0" brushRef="#br0" timeOffset="3">1 37 2657,'0'0'-688,"9"0"80,8 0 95,-1 0 145,-2 0-80</inkml:trace>
  <inkml:trace contextRef="#ctx0" brushRef="#br0" timeOffset="4">73 37 16</inkml:trace>
  <inkml:trace contextRef="#ctx0" brushRef="#br0" timeOffset="5">129 37 64,'17'0'80,"9"0"160</inkml:trace>
  <inkml:trace contextRef="#ctx0" brushRef="#br0" timeOffset="6">185 37 752,'33'0'929,"-26"10"-385</inkml:trace>
  <inkml:trace contextRef="#ctx0" brushRef="#br0" timeOffset="7">234 57 2945,'23'54'2626,"-13"-27"-1810</inkml:trace>
  <inkml:trace contextRef="#ctx0" brushRef="#br0" timeOffset="8">274 165 7155,'0'75'1617,"0"-38"-849,0 7 97,0-7 47</inkml:trace>
  <inkml:trace contextRef="#ctx0" brushRef="#br0" timeOffset="9">274 395 12214,'-23'74'1712,"6"-47"-1039,1 0-321,-1-7-192</inkml:trace>
  <inkml:trace contextRef="#ctx0" brushRef="#br0" timeOffset="10">185 560 15271,'-10'0'-64,"-3"0"-240,-3 0-96,-1-17-33</inkml:trace>
</inkml:ink>
</file>

<file path=ppt/ink/ink2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4T11:41:20.880"/>
    </inkml:context>
    <inkml:brush xml:id="br0">
      <inkml:brushProperty name="width" value="0.05" units="cm"/>
      <inkml:brushProperty name="height" value="0.05" units="cm"/>
    </inkml:brush>
  </inkml:definitions>
  <inkml:trace contextRef="#ctx0" brushRef="#br0">262 114 288,'0'-79'1768,"0"45"2382,0 34-4090,-1 0 1,0 1 0,1-1 0,-1 1 0,0-1 0,1 1 0,-1 0 0,1-1-1,-1 1 1,0-1 0,1 1 0,0 0 0,-1 0 0,1-1 0,-1 1 0,1 0-1,0 0 1,0-1 0,-1 1 0,1 0 0,0 1 0,-18 237 2938,0 3-2586,-3 255-184,-7-244-128,-29 389 289,50-496-387,-2 77 0,-2 78-63,1-4 77,-8 80 45,6-178-84,-28 243-608,38-339-1586,2-68-594,11-51-194,3-16 1729</inkml:trace>
</inkml:ink>
</file>

<file path=ppt/ink/ink2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4T11:41:22.630"/>
    </inkml:context>
    <inkml:brush xml:id="br0">
      <inkml:brushProperty name="width" value="0.05" units="cm"/>
      <inkml:brushProperty name="height" value="0.05" units="cm"/>
    </inkml:brush>
  </inkml:definitions>
  <inkml:trace contextRef="#ctx0" brushRef="#br0">233 551 288,'-36'0'1652,"31"1"-1532,-1 0 0,1 0 0,0 1 0,0 0 0,0 0 0,0 0 1,0 1-1,1-1 0,-1 1 0,1 0 0,-1 1 0,1-1 1,-6 7-1,5-5 17,-1 0 0,-1 0 0,1 0 0,-1-1 0,1 0 0,-13 5 0,10-6 93,6-1-27,-1-1-1,0 1 1,0-1-1,1 0 1,-1 0-1,0 0 1,0-1-1,0 0 1,0 1-1,0-1 1,0 0-1,0-1 1,-4 0-1,10 6-94,-3-5-107,1 0 0,0 1 0,0-1 1,0 0-1,0 1 0,1-1 0,-1 0 0,0 1 0,0-1 1,0 0-1,0 0 0,0 1 0,0-1 0,0 0 0,0 0 1,1 1-1,-1-1 0,0 0 0,0 0 0,0 1 0,0-1 0,1 0 1,-1 0-1,0 0 0,0 1 0,1-1 0,-1 0 0,0 0 1,0 0-1,1 0 0,-1 0 0,0 0 0,1 0 0,-1 1 1,0-1-1,0 0 0,1 0 0,-1 0 0,0 0 0,1 0 0,-1 0 1,0 0-1,0 0 0,1 0 0,-1-1 0,0 1 0,1 0 1,-1 0-1,0 0 0,0 0 0,1-1 0,19 2 36,-5-1 6,-1 0 0,0 0 0,1-1 0,-1-1 0,0 0 0,0-1 1,16-6-1,494-180 1114,-410 156-1093,1 5 1,204-24-1,124 26 29,912-11 491,-1151 37-565,205 12-6,246-3 1,567-9 4,-504-58-5,-455 28 6,188-27-66,346-25 49,-328 75-3,-107 3 2,20-20 11,-56 2 0,197 17-16,-336 6 3,542 8-18,-484-9 26,764 21 71,-346 6-89,-244-14 68,-215-6-57,390 34-27,-452-28-22,182-5 1,-253-9-146,-28 2-562,0-3-1,0-1 0,0-2 1,42-12-1,-85 17 743,3 0-219,-1-1 0,1 0-1,0 0 1,0 0 0,-1 0 0,1 0-1,-1-1 1,1 1 0,-1-1 0,3-2-1,-3-6-1121</inkml:trace>
</inkml:ink>
</file>

<file path=ppt/ink/ink2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4T11:41:24.407"/>
    </inkml:context>
    <inkml:brush xml:id="br0">
      <inkml:brushProperty name="width" value="0.05" units="cm"/>
      <inkml:brushProperty name="height" value="0.05" units="cm"/>
    </inkml:brush>
  </inkml:definitions>
  <inkml:trace contextRef="#ctx0" brushRef="#br0">72 201 80,'1'-11'573,"-1"10"-531,0 0-1,1 0 1,-1 0-1,0 1 0,0-1 1,1 0-1,-1 0 1,0 0-1,0 0 0,0 0 1,0 0-1,0 0 1,-1 0-1,1 0 0,0 0 1,0 0-1,0 0 1,-1 0-1,1 0 0,-1 0 1,1 0-1,-1 1 1,1-1-1,-1 0 0,1 0 1,-1 0-1,0 1 1,1-1-1,-1 0 0,0 1 1,0-1-1,-1 0 1,-10-26 472,12 26-465,0 0 0,0 0-1,0 0 1,-1 0 0,1 0-1,0 0 1,-1 0 0,1 0-1,0 1 1,-1-1 0,1 0-1,-1 0 1,1 0 0,-1 1-1,0-1 1,1 0 0,-1 1-1,0-1 1,0 0 0,1 1-1,-1-1 1,0 1 0,0-1-1,0 1 1,1 0 0,-1-1-1,0 1 1,-3-1 1246,-17 3 417,21 79 2778,0-46-4485,0-29-207,0-12-1,-11-44 43,12-130 670,12 266-196,-6-45-36,4 80 0,-11 20-233,14 1063 603,-12-1140-639,0 23 45,20 132 1,-10-164-114,1-1 0,4 0 1,23 52-1,-31-76 55,0 0 0,-2 0 0,-1 1 0,-2 0 0,2 52 0,-3-35 6,10 55 1,-2-39-111,-3 0-1,-1 99 1,0-91-602,14 56-152,-10-34 984,-4-47-1744,-3 1-6218</inkml:trace>
</inkml:ink>
</file>

<file path=ppt/ink/ink2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4T11:41:25.871"/>
    </inkml:context>
    <inkml:brush xml:id="br0">
      <inkml:brushProperty name="width" value="0.05" units="cm"/>
      <inkml:brushProperty name="height" value="0.05" units="cm"/>
    </inkml:brush>
  </inkml:definitions>
  <inkml:trace contextRef="#ctx0" brushRef="#br0">22 73 480,'-11'-46'2348,"11"46"-2326,0 0-1,0 0 1,0 0 0,0 0 0,0 0-1,-1 1 1,1-1 0,0 0-1,0 0 1,0 0 0,0 0 0,0 0-1,0 0 1,-1 0 0,1 0-1,0 0 1,0 0 0,0 0 0,0 0-1,-1 0 1,1 0 0,0 0 0,0 0-1,0 0 1,0 0 0,0 0-1,-1 0 1,1 0 0,0 0 0,0 0-1,0-1 1,0 1 0,0 0-1,0 0 1,-1 0 0,1 0 0,0 0-1,0 0 1,0 0 0,0 0 0,0-1-1,0 1 1,0 0 0,0 0-1,0 0 1,0 0 0,-1 0 0,1 0-1,0-1 1,0 1 0,0 0-1,0 0 1,0 0 0,0 0 0,0-1-1,0 1 1,0 0 0,0 0-1,0 0 1,0 0 0,0 0 0,1-1-1,-1 1 1,0 0 0,0 0 0,0 0-1,0 0 1,0-1 0,-5 17 2708,5 214 1719,0 63-4224,0-736-802,0 443 586,0 0-1,-1 0 1,1-1-1,0 1 0,0 0 1,0-1-1,0 1 0,0 0 1,0-1-1,0 1 0,0 0 1,0-1-1,0 1 1,0 0-1,0-1 0,0 1 1,1 0-1,-1-1 0,0 1 1,0 0-1,0-1 0,0 1 1,1 0-1,-1 0 1,0-1-1,0 1 0,0 0 1,1 0-1,-1-1 0,0 1 1,0 0-1,1 0 0,-1 0 1,0-1-1,1 1 1,-1 0-1,1 0 0,10 8 359,10 22 106,153 281 1365,-173-308-1832,0 0 0,0-1 0,1 1 0,-1 0-1,1-1 1,0 0 0,0 1 0,0-1-1,0 0 1,0 0 0,0 0 0,1 0 0,-1 0-1,1-1 1,-1 1 0,1-1 0,-1 0-1,1 1 1,0-1 0,0-1 0,0 1 0,0 0-1,0-1 1,0 1 0,4-1 0,-3-1-2,0 0 0,0 0 1,-1-1-1,1 1 0,-1-1 1,1 0-1,-1 0 0,0 0 0,0-1 1,0 1-1,0-1 0,0 0 1,0 1-1,-1-1 0,1-1 1,-1 1-1,0 0 0,3-5 1,9-17-10,-1-1 0,-1 0 0,-1-1 1,-1 0-1,-2-1 0,6-31 1,-6 7-110,-2 0 1,-1-77-1,-5 128-225,-9 26-4287,8-20 4023,0 0 0,0 0 0,1-1 0,-1 1-1,1 0 1,0 0 0,1 0 0,-1 0 0,1 0 0,0 0 0,0 0-1,4 9 1,-1-4-568</inkml:trace>
</inkml:ink>
</file>

<file path=ppt/ink/ink2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4T11:41:26.222"/>
    </inkml:context>
    <inkml:brush xml:id="br0">
      <inkml:brushProperty name="width" value="0.05" units="cm"/>
      <inkml:brushProperty name="height" value="0.05" units="cm"/>
    </inkml:brush>
  </inkml:definitions>
  <inkml:trace contextRef="#ctx0" brushRef="#br0">43 46 592,'4'7'248,"0"0"0,0 0 0,0 1 0,-1-1 0,0 1 0,-1 0 0,1 0 0,-1 0 0,-1 0 0,0 1 0,0-1 0,-1 0 0,0 13-1,0-7 111,1 0-1,1 0 1,3 17-1,-3-27-324,-1 0-1,0 0 1,1 0 0,0-1-1,0 1 1,0 0-1,0-1 1,1 1 0,-1-1-1,1 0 1,0 0-1,0 0 1,0 0 0,1 0-1,-1-1 1,8 5-1,-9-6-19,1 0-1,0 0 1,-1 0-1,1-1 0,0 1 1,0-1-1,0 0 0,-1 0 1,1 0-1,0 0 1,0 0-1,0 0 0,0-1 1,-1 1-1,1-1 0,0 0 1,-1 0-1,1 0 1,0 0-1,-1 0 0,1-1 1,-1 1-1,0-1 0,1 0 1,-1 0-1,3-2 1,5-6-39,-1-1-1,0 0 1,0 0 0,-1-1 0,-1 0 0,0 0 0,-1 0 0,8-22 0,-11 27 6,-1-1-1,0 1 1,0-1 0,-1 0 0,0 1 0,0-1 0,-2-13-1,1 17 17,0 0-1,-1 0 1,0 0-1,0 0 0,0 0 1,-1 1-1,1-1 1,-1 0-1,0 1 1,0-1-1,0 1 0,0 0 1,-1-1-1,1 1 1,-6-4-1,4 4 4,0 0 1,-1 0-1,0 0 0,1 1 0,-1 0 1,0 0-1,0 0 0,-1 1 1,1-1-1,0 1 0,0 0 1,-1 1-1,1-1 0,0 1 0,-1 0 1,1 1-1,0-1 0,-1 1 1,1 0-1,0 0 0,0 1 0,-1 0 1,1 0-1,-8 4 0,-1 1-225,0 0-1,1 1 1,0 0-1,1 1 1,0 0-1,0 1 0,-16 18 1,27-27 111,-1 1 0,1-1 0,0 0 0,0 1 0,0 0 0,0-1-1,0 1 1,1 0 0,-1-1 0,0 1 0,1 0 0,0-1 0,-1 1 0,1 0 0,0 3 0,0-3-797</inkml:trace>
</inkml:ink>
</file>

<file path=ppt/ink/ink2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4T11:41:26.671"/>
    </inkml:context>
    <inkml:brush xml:id="br0">
      <inkml:brushProperty name="width" value="0.05" units="cm"/>
      <inkml:brushProperty name="height" value="0.05" units="cm"/>
    </inkml:brush>
  </inkml:definitions>
  <inkml:trace contextRef="#ctx0" brushRef="#br0">1 3 432,'2'1'165,"1"0"0,0 0 0,-1 1 0,1-1 0,-1 0 1,0 1-1,0-1 0,1 1 0,-1 0 0,0 0 0,0 0 0,-1 0 0,1 0 0,0 0 0,-1 1 0,1-1 0,-1 1 0,0-1 0,2 5 0,26 61 2182,-27-64-2107,24 85 1629,-19-62-1724,1-1-1,1 0 0,23 47 1,-32-72-189,0-1-1,0 1 1,1-1 0,-1 1 0,0 0 0,0-1 0,1 1 0,-1-1-1,1 1 1,-1-1 0,0 1 0,1-1 0,-1 1 0,1-1 0,-1 1-1,1-1 1,0 0 0,-1 1 0,1-1 0,-1 0 0,1 1 0,0-1-1,-1 0 1,1 0 0,0 0 0,-1 1 0,1-1 0,0 0 0,-1 0-1,1 0 1,0 0 0,-1 0 0,1 0 0,0-1 0,0 1 0,1-1-26,-1-1 1,1 1 0,-1 0 0,1-1 0,-1 1-1,1-1 1,-1 0 0,0 1 0,0-1 0,0 0 0,1-3-1,21-65-617,-21 64 560,14-82-269,-14 67 434,1 1 0,1 0 0,1 0 0,1 0 0,11-26 0,-16 45 3,-1 0 0,0 0-1,1 0 1,0-1 0,-1 1-1,1 0 1,0 0 0,-1 0-1,1 0 1,0 0 0,0 0-1,0 1 1,0-1 0,0 0 0,0 0-1,0 1 1,0-1 0,0 0-1,0 1 1,0-1 0,0 1-1,0 0 1,1-1 0,0 1-1,-1 0 13,1 0 0,-1 1 0,0-1 0,0 1 1,0-1-1,0 1 0,1 0 0,-1 0 0,0-1 0,0 1 0,0 0 0,-1 0 0,1 0 0,0 0 0,0 0 0,0 0 0,-1 0 0,2 2 0,2 5 162,0 1 0,-1-1 1,1 1-1,-2-1 0,3 14 0,1 17 183,-4-18-312,2 0 1,0 0 0,8 22 0,-12-42-103,0-1 0,0 1 1,0-1-1,0 0 1,0 1-1,1-1 0,-1 1 1,0-1-1,0 0 0,0 1 1,1-1-1,-1 0 1,0 1-1,0-1 0,1 0 1,-1 1-1,0-1 0,0 0 1,1 1-1,-1-1 1,0 0-1,1 0 0,-1 0 1,1 1-1,-1-1 0,0 0 1,1 0-1,-1 0 1,1 0-1,-1 0 0,0 0 1,1 1-1,-1-1 0,1 0 1,12-12-607,4-24-338,49-125-294,-64 157 1272,-1 1 1,0 0 0,1 0-1,-1-1 1,1 1 0,0 0-1,0 0 1,0 1-1,5-6 1,-7 8 10,1-1-1,0 1 1,-1-1-1,1 1 1,0 0-1,0-1 1,-1 1-1,1-1 1,0 1-1,0 0 1,0 0-1,0 0 1,-1-1-1,1 1 1,0 0-1,0 0 1,0 0 0,0 0-1,-1 1 1,1-1-1,0 0 1,0 0-1,0 0 1,0 1-1,1 0 1,1 1 59,1 1 0,-1 1 0,1-1 0,-1 0 0,0 1 0,-1 0 0,1 0 0,-1 0 0,1 0 0,-1 0 1,0 0-1,2 9 0,5 16 233,-1 0 0,-1 0 0,3 47 0,-7-46-424,2-1 0,1 1 0,12 36 0,-18-66 54,0 0 1,0 0-1,0 0 0,0 0 1,0 1-1,1-1 0,-1 0 1,0 0-1,0 0 0,0 0 1,0 0-1,1 0 1,-1 0-1,0 0 0,0 0 1,0 0-1,1 1 0,-1-1 1,0 0-1,0 0 0,0 0 1,0 0-1,1 0 0,-1-1 1,0 1-1,0 0 0,0 0 1,1 0-1,-1 0 0,0 0 1,0 0-1,0 0 0,0 0 1,1 0-1,-1 0 0,0 0 1,0-1-1,0 1 0,0 0 1,0 0-1,1 0 0,-1 0 1,0 0-1,0-1 0,0 1 1,0 0-1,0 0 0,0 0 1,0-1-1,3-4-317,0-1-1,0 0 1,-1 0-1,0 0 1,0 0 0,-1 0-1,1 0 1,0-9-1,3-13-465,6-19-248</inkml:trace>
</inkml:ink>
</file>

<file path=ppt/ink/ink2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4T11:41:27.090"/>
    </inkml:context>
    <inkml:brush xml:id="br0">
      <inkml:brushProperty name="width" value="0.05" units="cm"/>
      <inkml:brushProperty name="height" value="0.05" units="cm"/>
    </inkml:brush>
  </inkml:definitions>
  <inkml:trace contextRef="#ctx0" brushRef="#br0">1 1 688,'0'0'37,"1"1"0,0-1 0,0 0 0,-1 1-1,1-1 1,0 1 0,-1 0 0,1-1 0,-1 1 0,1 0-1,0-1 1,-1 1 0,1 0 0,-1-1 0,0 1-1,1 0 1,-1 0 0,0 0 0,1-1 0,-1 1 0,0 0-1,0 0 1,0 0 0,0 0 0,0-1 0,0 1-1,0 0 1,0 0 0,0 1 0,0 38 641,-1-25-329,17 327 6184,13-115-5481,-20-188-1011,-6-24-28,0-1 0,3 30 0,-6-44-22,0 0 1,0 0-1,0 1 1,0-1 0,0 0-1,0 0 1,1 0-1,-1 1 1,0-1-1,0 0 1,0 0-1,1 0 1,-1 0-1,0 0 1,0 1 0,1-1-1,-1 0 1,0 0-1,0 0 1,1 0-1,-1 0 1,0 0-1,0 0 1,1 0 0,-1 0-1,0 0 1,0 0-1,1 0 1,-1 0-1,0 0 1,0 0-1,1 0 1,-1 0-1,0 0 1,0 0 0,1 0-1,-1-1 1,0 1-1,0 0 1,0 0-1,1 0 1,-1 0-1,0 0 1,0-1 0,1 1-1,10-6-301,-3-5 24,1 1 1,-2-1-1,14-25 0,4-7-100,-22 40 365,5-9-57,0 0-1,1 1 1,16-16 0,-21 24 79,-1 0 1,1 0-1,0 1 1,0 0-1,0-1 1,0 1 0,0 1-1,1-1 1,-1 0-1,0 1 1,1 0-1,-1 0 1,1 1 0,-1-1-1,6 1 1,-8-1 15,0 1 0,-1 0 0,1 0-1,0 0 1,-1 0 0,1 0 0,-1 1 0,1-1 0,0 0 0,-1 1 0,1-1 0,-1 1 0,1 0 0,-1-1 0,1 1 0,-1 0 0,1 0 0,-1 0 0,0 0 0,0 0 0,1 0 0,-1 1 0,0-1 0,0 0 0,2 3 0,-2 1 127,0 0 1,0-1-1,0 1 1,0 0-1,-1 0 1,0 0 0,0 8-1,0-6 27,-1-3-116,0 0 0,0 0 0,0 0 0,0-1 0,-1 1-1,0 0 1,1 0 0,-1-1 0,-1 1 0,1-1 0,0 0-1,-1 0 1,0 0 0,0 0 0,0 0 0,0 0 0,0-1 0,0 0-1,-1 1 1,-4 1 0,-10 7 49,-1-2-1,-28 12 0,39-18-147,1-1-1,-1 0 0,1 0 0,-1-1 1,1 0-1,-1 0 0,0-1 0,1 0 0,-1 0 1,-11-3-1,16 3-73,0-1 1,1 1 0,-1-1-1,0 0 1,1 0-1,-1 0 1,1 0-1,-1 0 1,1-1 0,0 1-1,0-1 1,-1 1-1,1-1 1,0 0 0,0 0-1,1 0 1,-1 0-1,0 0 1,1 0 0,-1-1-1,1 1 1,0-1-1,-1 1 1,1-1-1,0 1 1,1-1 0,-1 1-1,0-1 1,1 0-1,0 1 1,-1-1 0,1-3-1,0-1-177,-1-1-1,1 1 1,1 0 0,-1 0-1,1 0 1,1 0-1,-1 0 1,1 0 0,1 0-1,-1 0 1,1 0-1,0 1 1,0 0 0,1-1-1,0 1 1,0 1-1,6-8 1,9-8-367</inkml:trace>
</inkml:ink>
</file>

<file path=ppt/ink/ink2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4T11:41:27.671"/>
    </inkml:context>
    <inkml:brush xml:id="br0">
      <inkml:brushProperty name="width" value="0.05" units="cm"/>
      <inkml:brushProperty name="height" value="0.05" units="cm"/>
    </inkml:brush>
  </inkml:definitions>
  <inkml:trace contextRef="#ctx0" brushRef="#br0">1 86 816,'7'0'64,"2"0"158,1 0-1,-1 0 1,0 1-1,0 0 1,10 3-1,-15-3-71,0 1 0,0 0 1,0 0-1,0 0 0,-1 1 0,1-1 0,-1 1 0,0 0 1,1 0-1,-1 0 0,-1 0 0,1 0 0,4 7 0,6 14 384,-1 0-1,-1 1 0,-1 1 0,-1-1 1,-1 2-1,-2-1 0,-1 1 1,3 34-1,-18-260-779,10 177 154,3-63-2067,-2 78 1837,1 0 1,-1 1 0,1-1 0,0 1 0,1 0 0,0-1 0,0 1 0,0 0 0,0 1 0,7-9-1,-9 12 255,0 1 0,0 0-1,0 0 1,0 0-1,1 0 1,-1 0 0,0 0-1,0 0 1,1 0 0,-1 0-1,1 1 1,-1-1-1,0 0 1,1 1 0,-1-1-1,1 1 1,0 0 0,-1-1-1,1 1 1,-1 0-1,1 0 1,-1 0 0,1 0-1,0 0 1,-1 1-1,1-1 1,-1 0 0,1 1-1,-1-1 1,1 1 0,-1-1-1,1 1 1,-1 0-1,0 0 1,1-1 0,1 3-1,2 1 65,-1 0-1,0 0 1,1 0 0,-2 1-1,1-1 1,0 1-1,-1 0 1,3 7 0,1 4 404,0 1 0,6 30 0,-10-36-97,-1 1-1,2-1 1,-1 0-1,2 0 1,-1 0-1,1-1 1,1 0-1,12 18 1,-16-26-266,0 1 0,0-1 0,1 0 0,-1 0 0,0 0 0,1-1 0,0 1 0,-1 0 0,1-1 1,0 0-1,0 1 0,-1-1 0,1 0 0,0-1 0,0 1 0,0 0 0,0-1 0,1 0 0,-1 1 0,0-1 0,0-1 0,0 1 1,0 0-1,0-1 0,0 1 0,0-1 0,0 0 0,0 0 0,0 0 0,-1-1 0,1 1 0,0-1 0,-1 1 0,1-1 0,-1 0 1,1 0-1,-1 0 0,0 0 0,0 0 0,0-1 0,0 1 0,0-1 0,1-2 0,2-4-32,-1-1-1,-1 0 1,0 1-1,0-1 1,-1-1-1,0 1 1,0 0-1,-1 0 1,-1-21-1,0 27 21,0 1 0,-1 0 0,1 0 0,0 0 0,-1 0 0,0 0 0,1 0 0,-1 0 0,-1 0 0,1 0 0,0 0 0,-1 0 0,1 0 0,-1 1 0,0-1 0,0 1 0,0-1 0,0 1 0,0 0 0,-1 0 0,1 0 0,-1 0 0,1 0 0,-1 0 0,0 1 0,0-1 0,0 1 0,0 0 0,0 0 0,0 0 0,0 0 0,0 0 0,0 1 0,0-1 0,0 1 0,-4 0 0,5 0-3,1 1 0,-1-1 1,0 0-1,0 1 1,1 0-1,-1-1 0,0 1 1,1 0-1,-1 0 0,1 0 1,-1 0-1,1 0 1,-1 0-1,1 0 0,-1 0 1,1 1-1,0-1 1,0 0-1,0 1 0,0-1 1,0 1-1,0 0 1,0-1-1,0 1 0,1 0 1,-1-1-1,1 1 0,-1 0 1,1 0-1,0-1 1,-1 4-1,-1 8 4,1 1-1,0 0 1,1 16 0,0-16 14,1 0-33,0 0-1,0 0 1,1-1 0,1 1-1,1-1 1,0 1 0,11 24-1,-13-33-25,0 0 0,0-1-1,1 1 1,-1-1 0,1 0-1,1 0 1,-1 0 0,0 0-1,1 0 1,0-1 0,0 1-1,0-1 1,0 0-1,0 0 1,1-1 0,-1 1-1,1-1 1,0 0 0,0 0-1,-1-1 1,1 0 0,0 1-1,1-1 1,6 0 0,-1-1-205,0 0 0,-1 0 1,1-1-1,-1-1 1,1 0-1,-1 0 1,14-6-1,-21 7 103,0-1-1,0 1 0,0-1 1,0 0-1,-1 0 1,1 0-1,0-1 0,-1 1 1,0-1-1,0 1 0,0-1 1,0 0-1,0 1 1,0-1-1,-1 0 0,1 0 1,-1 0-1,0-1 0,0 1 1,0 0-1,0 0 1,-1-1-1,1 1 0,-1 0 1,0-1-1,0-4 1,0-7-1065,0 14 587</inkml:trace>
</inkml:ink>
</file>

<file path=ppt/ink/ink2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4T11:41:29.622"/>
    </inkml:context>
    <inkml:brush xml:id="br0">
      <inkml:brushProperty name="width" value="0.05" units="cm"/>
      <inkml:brushProperty name="height" value="0.05" units="cm"/>
    </inkml:brush>
  </inkml:definitions>
  <inkml:trace contextRef="#ctx0" brushRef="#br0">1 467 160,'0'0'902,"21"2"-419,-9 3-214,0-1 1,1-1-1,0 1 1,-1-2 0,1 0-1,0 0 1,0-2-1,0 1 1,0-2-1,14-1 1,20-5 132,68-19 0,-11 2-268,-35 7-115,0-2 0,77-34 1,48-15-43,53-11 18,-116 34 11,174-34 1,192 12-98,-136 62 95,-192 8 8,-7 7 0,5 1-40,63 0 38,-17-1 8,2 1-4,221-11 67,-403 2-51,0 2 0,0 1 0,55 16 0,13 2-20,353 22-34,-308-36 75,-13 0-61,355 36 353,-349-24-56,323 38 85,-388-53-348,120 6 3,1213-17 659,-1085 21-619,-3 0-36,151 3 9,91-17 387,591-5-120,-920-3-293,235-2-9,143-41 21,-373 22-44,343-23 145,-190 18-166,-44 28 35,-187 7 40,-62-2-69,-26 1-49,-1-3 1,112-16-1,-160 14-146,-9 2 6,-1-1 0,1-1 0,15-4 0,-26 6 79,0 1-1,0-1 0,0 0 1,0 1-1,-1-1 1,1 0-1,0 0 1,-1 0-1,1 0 1,0-1-1,-1 1 0,1 0 1,-1-1-1,0 1 1,1-1-1,-1 1 1,0-1-1,0 0 1,0 0-1,0 1 1,0-1-1,-1 0 0,1 0 1,-1 0-1,1 0 1,-1 0-1,1-3 1,-1-10-1223</inkml:trace>
</inkml:ink>
</file>

<file path=ppt/ink/ink2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4T11:41:30.716"/>
    </inkml:context>
    <inkml:brush xml:id="br0">
      <inkml:brushProperty name="width" value="0.05" units="cm"/>
      <inkml:brushProperty name="height" value="0.05" units="cm"/>
    </inkml:brush>
  </inkml:definitions>
  <inkml:trace contextRef="#ctx0" brushRef="#br0">73 4 176,'-3'-4'2743,"-3"10"-1957,-3 8-628,7 0 229,0-1-1,1 1 0,0 0 1,1-1-1,3 24 1,-1 7 314,-2 4-1539,-26-60-1861,11-2 1717,3 4 43</inkml:trace>
</inkml:ink>
</file>

<file path=ppt/ink/ink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01:39.240"/>
    </inkml:context>
    <inkml:brush xml:id="br0">
      <inkml:brushProperty name="width" value="0.05" units="cm"/>
      <inkml:brushProperty name="height" value="0.05" units="cm"/>
    </inkml:brush>
  </inkml:definitions>
  <inkml:trace contextRef="#ctx0" brushRef="#br0">0 1646 13622,'0'-17'-480,"0"-3"-16,0-7 64</inkml:trace>
  <inkml:trace contextRef="#ctx0" brushRef="#br0" timeOffset="1">0 1565 11861,'0'-27'-352,"0"7"-128,0 3 0,7-3-96,3 3-209</inkml:trace>
  <inkml:trace contextRef="#ctx0" brushRef="#br0" timeOffset="2">33 1444 8068,'37'-71'-4995,"-11"34"1970</inkml:trace>
  <inkml:trace contextRef="#ctx0" brushRef="#br0" timeOffset="3">771 91 1969,'7'-47'1152,"9"20"97</inkml:trace>
  <inkml:trace contextRef="#ctx0" brushRef="#br0" timeOffset="4">794 0 5875,'0'0'2097,"0"17"304</inkml:trace>
  <inkml:trace contextRef="#ctx0" brushRef="#br0" timeOffset="5">794 54 12902,'0'266'5410,"-10"-158"-4593,4 21-17</inkml:trace>
  <inkml:trace contextRef="#ctx0" brushRef="#br0" timeOffset="6">761 685 20810,'-16'121'656,"-7"-13"-256,6 3-208,11-30-64</inkml:trace>
  <inkml:trace contextRef="#ctx0" brushRef="#br0" timeOffset="7">672 1187 21898,'-16'64'-992,"9"-6"-881,7-15-1041</inkml:trace>
  <inkml:trace contextRef="#ctx0" brushRef="#br0" timeOffset="8">639 1379 12598,'-23'38'-6995,"17"-38"4433</inkml:trace>
</inkml:ink>
</file>

<file path=ppt/ink/ink2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4T11:41:31.305"/>
    </inkml:context>
    <inkml:brush xml:id="br0">
      <inkml:brushProperty name="width" value="0.05" units="cm"/>
      <inkml:brushProperty name="height" value="0.05" units="cm"/>
    </inkml:brush>
  </inkml:definitions>
  <inkml:trace contextRef="#ctx0" brushRef="#br0">1 1 64,'2'0'36,"1"0"0,-1 0 0,0 0 0,1 0 0,-1 0 0,0 0 0,1 1 0,-1-1 0,0 1 0,1-1 0,-1 1 0,0 0 0,0 0 0,0 0 0,0 0 0,0 0 0,0 1 0,0-1 0,2 3 0,-3-1 88,1 0 0,-1 0 0,0 0-1,0 0 1,0 0 0,0 0 0,-1 0-1,1 1 1,-1-1 0,0 6 0,3 18 1081,5 22 434,-4-23-769,0 0 1,0 28-1,-6 33 777,-1-42-1236,3 0 1,6 46-1,-2-75-431,-1-18-224,-3-1 204,0 0 0,0 0 1,0 1-1,0-1 0,-1 0 0,0 0 1,1 0-1,-1 0 0,0 1 0,-3-6 0,-33-108-768,32 99 812,0 0 0,1-1 0,-2-28 0,4 34-1832</inkml:trace>
</inkml:ink>
</file>

<file path=ppt/ink/ink2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4T11:41:31.718"/>
    </inkml:context>
    <inkml:brush xml:id="br0">
      <inkml:brushProperty name="width" value="0.05" units="cm"/>
      <inkml:brushProperty name="height" value="0.05" units="cm"/>
    </inkml:brush>
  </inkml:definitions>
  <inkml:trace contextRef="#ctx0" brushRef="#br0">184 82 496,'-2'-1'79,"1"0"0,0 0-1,-1 0 1,1 0 0,0 0 0,0 0-1,0 0 1,0 0 0,0 0-1,0 0 1,0 0 0,1-1-1,-1 1 1,0 0 0,1-1 0,-1 1-1,0-1 1,1 1 0,0 0-1,-1-1 1,1 1 0,0-1 0,0 1-1,0-1 1,0 1 0,0-1-1,0 1 1,0-1 0,1 1 0,-1-1-1,0 1 1,1-1 0,-1 1-1,1-1 1,1-1 0,-1 0-8,1 1-1,-1 0 1,1 0 0,0 0 0,-1 1 0,1-1 0,0 0-1,0 1 1,0-1 0,0 1 0,0 0 0,1-1-1,-1 1 1,0 0 0,0 0 0,1 0 0,-1 1-1,1-1 1,-1 1 0,1-1 0,3 1 0,-5 1-15,0 0 1,0 1 0,-1-1 0,1 0-1,0 1 1,0-1 0,-1 1 0,1-1-1,-1 1 1,1-1 0,-1 1-1,0-1 1,0 1 0,1-1 0,-1 1-1,0-1 1,0 1 0,-1 0 0,1 1-1,-4 38 605,2-36-626,0 0 0,-1-1 0,0 1 0,1-1-1,-1 0 1,-1 1 0,1-1 0,-1-1 0,1 1 0,-1 0 0,0-1 0,-1 0-1,1 0 1,0 0 0,-1 0 0,0-1 0,1 0 0,-1 0 0,0 0 0,-5 1-1,-9 1 74,1-1-1,-1-1 1,1-1-1,-24-1 0,39 0-95,2 0-17,0-1 0,-1 1 1,1-1-1,0 0 0,0 0 1,0 0-1,0 1 0,0-1 1,0 0-1,0 0 0,0-1 1,0 1-1,1 0 0,-1 0 1,0 0-1,1 0 0,-1-1 1,0 1-1,1 0 0,0-1 1,-1 1-1,1 0 0,0-1 0,0 1 1,0 0-1,-1-1 0,2 1 1,-1 0-1,0-1 0,0 1 1,0-1-1,1-1 0,-1-2-44,1 0-1,-1 0 0,1 0 1,0 0-1,0 0 0,1 0 1,-1 0-1,1 0 0,3-5 1,-2 6-34,1-1 0,0 0 1,0 1-1,1 0 0,0 0 1,-1 0-1,1 0 0,0 1 1,1 0-1,-1 0 0,1 0 1,-1 1-1,13-4 0,-3 2-707,0 1 0,1 1-1,-1 1 1,23 0 0,-17 1-149</inkml:trace>
</inkml:ink>
</file>

<file path=ppt/ink/ink2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4T11:41:32.497"/>
    </inkml:context>
    <inkml:brush xml:id="br0">
      <inkml:brushProperty name="width" value="0.05" units="cm"/>
      <inkml:brushProperty name="height" value="0.05" units="cm"/>
    </inkml:brush>
  </inkml:definitions>
  <inkml:trace contextRef="#ctx0" brushRef="#br0">201 605 208,'0'0'1371,"-35"0"75,28-1-1122,1 1 0,0 0 0,-1 1 0,1-1-1,0 1 1,0 1 0,0-1 0,0 1-1,0 0 1,-10 5 0,11-3-130,0 0-1,0 1 1,0-1 0,0 1-1,1 0 1,0 1 0,0-1 0,0 1-1,-6 12 1,4-5-78,0 1-1,1 0 1,0 0 0,1 0-1,1 1 1,0 0 0,1-1-1,1 1 1,0 0 0,1 0-1,0 0 1,1 0 0,4 17-1,-5-29-109,1 0 1,-1-1-1,1 1 0,0 0 0,0 0 0,0-1 0,0 1 0,0-1 1,1 1-1,-1-1 0,1 0 0,-1 1 0,1-1 0,0 0 0,0 0 1,0 0-1,2 1 0,-2-2-12,0 0 0,0 0 1,-1-1-1,1 1 0,0-1 1,0 1-1,0-1 0,0 0 0,0 1 1,0-1-1,0 0 0,0-1 1,0 1-1,0 0 0,0 0 1,-1-1-1,1 1 0,3-2 0,2-1-67,-1-1-1,1 1 0,-1-1 0,0 0 1,-1-1-1,1 0 0,-1 0 0,1 0 1,-2 0-1,1-1 0,6-9 0,7-17-209,-1 0 0,-1-2 0,-2 0 1,-2 0-1,-1-1 0,-1-1 0,9-69 0,-9-10 74,-5-135 0,-5 199 273,1 36 164,-2 0-1,1 1 1,-2-1-1,0 1 1,-1-1-1,-7-21 1,10 36-206,0 0 0,0 1 0,0-1 0,0 1 0,-1-1-1,1 1 1,0-1 0,0 1 0,-1-1 0,1 1 0,0-1 0,0 0 0,-1 1 0,1-1 0,0 0 0,-1 1 0,1-1 0,-1 0 0,1 1 0,0-1 0,-1 0 0,1 0 0,-1 0 0,1 1-1,-1-1 1,1 0 0,-1 0 0,1 0 0,-1 0 0,1 0 0,-1 0 0,1 0 0,-1 0 0,1 0 0,-1 0 0,1 0 0,-1 0 0,1 0 0,0 0 0,-1 0 0,1 0 0,-1-1 0,1 1 0,-1 0-1,1 0 1,-1-1 0,1 1 0,0 0 0,-1-1 0,1 1 0,0 0 0,-1-1 0,1 1 0,0 0 0,-1-1 0,1 1 0,0-1 0,0 1 0,-1-1 0,1 1 0,0-1 0,0 1 0,0 0-1,0-1 1,0 1 0,0-1 0,0 1 0,0-2 0,-14 41 393,8-5-255,2-1 1,1 2-1,1-1 1,4 39-1,-1-10-82,0-37-59,1 0 0,2 0 0,0 0 1,11 34-1,41 101-52,-24-75-27,-22-59-73,24 47-1,-31-67 41,1-1 0,-1 0 0,1 0 0,0 0 0,1-1 0,0 1 0,-1-1 0,2 0 0,-1-1 0,0 1 0,1-1 0,0 0 0,7 4 0,-4-6-200,0-1-1,-1 1 1,1-1 0,0-1 0,0 0-1,-1 0 1,1 0 0,0-1 0,0-1-1,-1 0 1,1 0 0,14-6 0,-17 5 108,0-1 0,-1 0 0,1-1 0,-1 1 0,0-1 0,0 0 0,-1-1 0,0 1 0,0-1 0,0 0 0,0 0 0,-1 0 0,0 0 0,0 0 1,-1-1-1,0 1 0,0-1 0,0 0 0,-1 0 0,0 0 0,0 0 0,-1 0 0,0 0 0,-1-8 0,1 0-794</inkml:trace>
</inkml:ink>
</file>

<file path=ppt/ink/ink2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4T11:41:35.466"/>
    </inkml:context>
    <inkml:brush xml:id="br0">
      <inkml:brushProperty name="width" value="0.05" units="cm"/>
      <inkml:brushProperty name="height" value="0.05" units="cm"/>
    </inkml:brush>
  </inkml:definitions>
  <inkml:trace contextRef="#ctx0" brushRef="#br0">1 278 432,'0'71'6494,"0"-70"-5913,12-11-148,5-6-366,0 0-1,0-2 1,17-23 0,-4 4-60,-24 30-6,-1-1 0,0 1 0,-1-1 0,0 0 0,0-1 0,0 1 0,-1 0 0,-1-1 0,4-14 0,-6 21 13,1 0 0,-1-1 0,1 1 0,-1 0 0,0 0 0,0 0 0,0 0 0,0 0-1,0 0 1,0-1 0,-1 1 0,1 0 0,-1 0 0,1 0 0,-1 0 0,0 0 0,0 0-1,0 0 1,0 0 0,0 1 0,0-1 0,-1 0 0,1 1 0,-1-1 0,1 0 0,-1 1-1,1 0 1,-1-1 0,0 1 0,0 0 0,1 0 0,-1 0 0,0 0 0,0 0 0,0 1-1,0-1 1,0 0 0,-1 1 0,1 0 0,0-1 0,0 1 0,0 0 0,0 0 0,-3 0-1,1 1 24,0 0-1,0 1 0,0-1 0,1 1 0,-1-1 0,0 1 0,1 0 0,0 0 0,-1 1 1,1-1-1,0 1 0,0 0 0,0 0 0,0 0 0,1 0 0,-1 0 0,1 0 1,0 1-1,0-1 0,-2 6 0,-2 2-7,0 1-1,1-1 1,0 1 0,1 0 0,-4 18-1,6-21-34,1 0 0,0-1-1,0 1 1,1 0-1,0 0 1,1 0-1,-1-1 1,2 1-1,-1 0 1,5 11-1,-5-18-97,0 1 1,1 0-1,0 0 0,0-1 1,0 1-1,0-1 0,0 0 0,0 1 1,0-1-1,1 0 0,-1 0 0,1 0 1,0-1-1,-1 1 0,1-1 1,0 1-1,0-1 0,0 0 0,0 0 1,0 0-1,0-1 0,0 1 0,0-1 1,1 0-1,-1 1 0,0-1 1,0-1-1,0 1 0,0 0 0,6-2 1,-4 1-117,0-1 0,0 1 0,0-1 0,0 0 1,-1-1-1,1 1 0,-1-1 0,1 0 0,-1 0 0,0 0 1,0 0-1,0-1 0,-1 0 0,1 0 0,5-7 0,5-10-245,-1 0 0,11-23 0,-11 19 290,5-7 324,1 0-1,2 1 1,24-29 0,-44 60-96,-1-1 0,1 0 0,0 0 0,0 0 1,-1 0-1,1 1 0,0-1 0,0 0 0,0 1 0,0-1 0,0 1 0,0-1 1,0 1-1,0-1 0,0 1 0,0 0 0,0-1 0,0 1 0,0 0 1,0 0-1,1 0 0,-1 0 0,0 0 0,0 0 0,0 0 0,0 0 0,0 0 1,0 1-1,0-1 0,0 0 0,0 1 0,0-1 0,0 1 0,0-1 0,0 1 1,0 0-1,0-1 0,0 1 0,0 0 0,0-1 0,-1 1 0,1 0 1,0 0-1,-1 0 0,1 0 0,0 0 0,0 2 0,2 2 197,1 1 0,-1 0 0,-1-1 0,1 1 0,-1 1 0,2 9 1,6 54 379,-3 0 1,-3 81-1,-4-148-814,1-4 111,1 1 0,-1-1 0,0 1 0,1-1 0,-1 0 0,0 0 0,0 1 0,0-1 0,0 0 0,1 0 0,-1 0 0,0 0 0,-1 0 1,1 0-1,0-1 0,0 1 0,0 0 0,-1 0 0,1-1 0,0 1 0,-1 0 0,1-1 0,-1 1 0,1-3 0,2-2-152,56-145-1143,-41 98 1665,28-54 0,-46 104-217,1 1-1,0 0 0,0 0 0,0 1 0,1-1 0,-1 0 1,0 0-1,1 0 0,-1 1 0,1-1 0,0 1 1,-1-1-1,1 1 0,0 0 0,0 0 0,0 0 1,0 0-1,3-1 0,-4 2-5,1 0 0,-1 0 0,1 0 0,-1 1 0,1-1 0,-1 1 0,1-1 0,-1 1 0,1-1 0,-1 1 0,0 0 0,1 0 0,-1 0 0,0-1 0,0 1 1,0 1-1,0-1 0,1 0 0,-1 0 0,-1 0 0,1 0 0,0 1 0,0-1 0,0 0 0,-1 1 0,1-1 0,0 3 0,10 26 277,-1-1 0,-1 1 1,-2 1-1,-1-1 0,3 55 0,-2-27-260,-4-30-147,10 61-355,-12-84 187,1 0 0,-1 0 0,1 0-1,0 0 1,0-1 0,0 1 0,1 0 0,-1-1 0,1 0 0,0 0 0,0 0 0,1 0 0,6 6 0,-9-9 103,0-1-1,0 1 1,1-1 0,-1 1 0,0-1-1,0 0 1,1 0 0,-1 1-1,0-1 1,1 0 0,-1 0 0,1 0-1,-1 0 1,0 0 0,1-1-1,-1 1 1,0 0 0,0-1-1,1 1 1,-1-1 0,0 1 0,0-1-1,1 1 1,-1-1 0,0 0-1,1-1 1,26-24-1646,1-13-501</inkml:trace>
</inkml:ink>
</file>

<file path=ppt/ink/ink2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4T11:41:35.813"/>
    </inkml:context>
    <inkml:brush xml:id="br0">
      <inkml:brushProperty name="width" value="0.05" units="cm"/>
      <inkml:brushProperty name="height" value="0.05" units="cm"/>
    </inkml:brush>
  </inkml:definitions>
  <inkml:trace contextRef="#ctx0" brushRef="#br0">1 43 400,'0'-37'1656,"0"32"261,0 24-728,0 476 2965,0 1-11008,0-479 5833</inkml:trace>
</inkml:ink>
</file>

<file path=ppt/ink/ink2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4T11:41:36.156"/>
    </inkml:context>
    <inkml:brush xml:id="br0">
      <inkml:brushProperty name="width" value="0.05" units="cm"/>
      <inkml:brushProperty name="height" value="0.05" units="cm"/>
    </inkml:brush>
  </inkml:definitions>
  <inkml:trace contextRef="#ctx0" brushRef="#br0">1 171 512,'0'0'3954,"15"-5"-3858,6-10-304,4-6-352,11-10-305,0-1-15,0-4 16,-1 6-305</inkml:trace>
  <inkml:trace contextRef="#ctx0" brushRef="#br0" timeOffset="1">477 16 416,'6'8'213,"0"0"0,0 1 0,-1 0-1,-1 0 1,1 0 0,-1 1 0,-1-1 0,0 1 0,0 0-1,-1 0 1,-1 0 0,2 18 0,-3 120 3554,-1-134-3435,-2-26-1318,-2-30-1073,5-90-1004,0 85 1905</inkml:trace>
</inkml:ink>
</file>

<file path=ppt/ink/ink2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4T11:41:36.811"/>
    </inkml:context>
    <inkml:brush xml:id="br0">
      <inkml:brushProperty name="width" value="0.05" units="cm"/>
      <inkml:brushProperty name="height" value="0.05" units="cm"/>
    </inkml:brush>
  </inkml:definitions>
  <inkml:trace contextRef="#ctx0" brushRef="#br0">31 394 1217,'-4'-4'122,"1"-1"0,0 1 0,0-1 0,0 1 0,1-1 0,0 0 0,0 0 1,0 0-1,0 0 0,1 0 0,-1 0 0,2 0 0,-1-1 0,0 1 1,1 0-1,0-1 0,0 1 0,1 0 0,-1-1 0,1 1 0,1 0 0,-1 0 1,1-1-1,-1 1 0,1 0 0,6-9 0,8-12-328,0 0 0,3 1 0,0 1 0,1 0 0,1 2 0,1 0 0,1 2 0,29-21 0,-48 39 218,0-1 0,-1 1 0,1 0 1,0 0-1,0 1 0,1-1 0,-1 1 0,0 0 1,0 0-1,1 0 0,-1 1 0,0-1 0,1 1 1,-1 0-1,0 0 0,1 1 0,-1-1 0,0 1 1,1 0-1,-1 0 0,0 1 0,0-1 0,0 1 1,0 0-1,0 0 0,0 0 0,-1 0 0,1 1 0,0 0 1,-1-1-1,0 1 0,0 0 0,0 1 0,0-1 1,0 1-1,-1-1 0,3 5 0,3 5 239,-1 1 0,-1-1 1,0 1-1,0 1 0,-1-1 0,-1 1 0,-1 0 0,0 0 0,1 24 1,-3 108 1220,-1-145-1626,1-30-3336,4 3 2364,0-9 86</inkml:trace>
</inkml:ink>
</file>

<file path=ppt/ink/ink2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4T11:41:37.180"/>
    </inkml:context>
    <inkml:brush xml:id="br0">
      <inkml:brushProperty name="width" value="0.05" units="cm"/>
      <inkml:brushProperty name="height" value="0.05" units="cm"/>
    </inkml:brush>
  </inkml:definitions>
  <inkml:trace contextRef="#ctx0" brushRef="#br0">0 1 336,'0'0'987,"44"0"-1864,-42 0 876,-1 0 0,0 0 1,1 0-1,-1 0 1,0 0-1,0 0 1,1 0-1,-1 0 1,0 0-1,1 1 1,-1-1-1,0 1 0,0-1 1,0 1-1,1-1 1,-1 1-1,0 0 1,0-1-1,0 1 1,0 0-1,0 0 1,0 0-1,1 1 1,1 30 1116,-4-13-990,-1 22 954,-13 69 0,9-85-929,2 0 0,1 0 0,0 0 0,2 0 0,1 0 0,1 1-1,7 41 1,-7-65-204,-1 0 1,1 0-1,-1 1 0,1-1 0,0 0 0,0 0 1,0 0-1,0 0 0,0 0 0,1 0 0,-1 0 1,0 0-1,1-1 0,0 1 0,-1 0 0,1-1 1,0 1-1,0-1 0,0 0 0,0 0 0,0 1 0,0-1 1,0 0-1,0-1 0,0 1 0,0 0 0,1-1 1,-1 1-1,0-1 0,0 0 0,1 1 0,1-1 1,2-1-135,0 0 1,0-1-1,0 1 1,0-1-1,0 0 1,-1 0-1,1-1 1,-1 0-1,1 0 1,-1 0-1,6-5 1,24-21-332</inkml:trace>
</inkml:ink>
</file>

<file path=ppt/ink/ink2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4T11:41:37.525"/>
    </inkml:context>
    <inkml:brush xml:id="br0">
      <inkml:brushProperty name="width" value="0.05" units="cm"/>
      <inkml:brushProperty name="height" value="0.05" units="cm"/>
    </inkml:brush>
  </inkml:definitions>
  <inkml:trace contextRef="#ctx0" brushRef="#br0">123 57 304,'1'1'79,"0"0"0,-1 0 1,1 0-1,0 0 0,-1 0 0,1 0 0,-1 0 0,1 0 0,-1 0 1,1 0-1,-1 0 0,0 0 0,1 0 0,-1 1 0,0-1 1,0 0-1,0 0 0,0 0 0,0 0 0,0 1 0,0-1 0,-1 1 1,-3 34 511,-5-11-158,-1 0 1,-21 36-1,18-37-140,1 0-1,-15 43 0,13-42-94,14-25-226,0 0 0,0 0 0,0 0 1,0-1-1,0 1 0,0 0 0,0 0 0,0 0 0,0-1 0,0 1 0,0 0 1,-1 0-1,1 0 0,0 0 0,0-1 0,0 1 0,0 0 0,-1 0 0,1 0 1,0 0-1,0 0 0,0 0 0,-1-1 0,1 1 0,0 0 0,0 0 1,0 0-1,-1 0 0,1 0 0,0 0 0,0 0 0,0 0 0,-1 0 0,1 0 1,0 0-1,0 0 0,-1 0 0,1 0 0,0 0 0,0 0 0,0 0 0,-1 0 1,1 1-1,0-1 0,0 0 0,0 0 0,-1 0 0,1 0 0,0 0 0,0 0 1,0 1-1,0-1 0,0 0 0,-1 0 0,1 0 0,0 0 0,0 1 1,0-1-1,0 0 0,0 1 0,1-20-153,1 1 0,1 0 0,1 1-1,8-27 1,5-20 457,-17 64-253,0 0 0,0 0 0,0-1 0,0 1-1,0 0 1,0 0 0,0-1 0,0 1 0,0 0-1,0 0 1,0-1 0,0 1 0,0 0 0,0 0-1,0-1 1,0 1 0,1 0 0,-1 0 0,0-1-1,0 1 1,0 0 0,0 0 0,0 0 0,1-1 0,-1 1-1,0 0 1,0 0 0,1 0 0,-1 0 0,0-1-1,0 1 1,0 0 0,1 0 0,-1 0 0,0 0-1,0 0 1,1 0 0,-1 0 0,0 0 0,0 0-1,1 0 1,-1 0 0,0 0 0,1 0 0,-1 0 0,0 0-1,0 0 1,1 0 0,-1 0 0,0 0 0,0 0-1,1 0 1,-1 0 0,0 1 0,0-1 0,0 0-1,1 0 1,15 21 519,11 38-160,-13-12-257,-5-14-167,22 53 0,-27-77-96,0 0 0,1-1 0,0 1 0,1-1 0,-1 0-1,2-1 1,-1 1 0,1-1 0,0 0 0,12 8 0,-13-12 5,0 0 1,1 0 0,0-1 0,0 0 0,0 0-1,0-1 1,0 1 0,0-2 0,0 1 0,0-1-1,0 0 1,0 0 0,0-1 0,0 0 0,0 0 0,0-1-1,0 0 1,0 0 0,10-5 0,4-12-258</inkml:trace>
  <inkml:trace contextRef="#ctx0" brushRef="#br0" timeOffset="1">658 46 272,'-4'-4'238,"0"-1"1,-1 1-1,1 1 0,-1-1 1,0 1-1,0-1 0,-1 1 0,1 1 1,-1-1-1,1 1 0,-1 0 1,0 0-1,0 1 0,0 0 0,0 0 1,0 0-1,0 0 0,-7 1 1,11 1-197,0 0 0,0 0 1,0-1-1,1 1 0,-1 0 1,0 0-1,1 1 0,-1-1 1,0 0-1,1 0 1,-1 1-1,1-1 0,0 1 1,-1-1-1,1 1 0,-1 2 1,-22 35 87,21-33-92,-4 5-47,0 1 1,2 0 0,-1 1-1,2-1 1,0 1-1,0 0 1,1 0-1,0 1 1,2-1-1,-1 0 1,2 17 0,-1-14-148,3 10-881,-1-25 973,-1 0 1,1 0 0,0-1-1,0 1 1,0 0-1,-1 0 1,1-1-1,0 1 1,0-1-1,0 1 1,0-1-1,0 1 1,0-1-1,0 0 1,0 1-1,0-1 1,1 0-1,-1 0 1,0 0 0,0 0-1,0 0 1,0 0-1,2 0 1,94 0-2250,-71 0 1819</inkml:trace>
</inkml:ink>
</file>

<file path=ppt/ink/ink2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4T11:41:37.854"/>
    </inkml:context>
    <inkml:brush xml:id="br0">
      <inkml:brushProperty name="width" value="0.05" units="cm"/>
      <inkml:brushProperty name="height" value="0.05" units="cm"/>
    </inkml:brush>
  </inkml:definitions>
  <inkml:trace contextRef="#ctx0" brushRef="#br0">37 499 368,'14'15'400,"-3"12"-80,-1-1-63,1 5-129,-1-1-64,1-3-48,0-3-32,-7-3-64,0-11-48,0-10-48</inkml:trace>
  <inkml:trace contextRef="#ctx0" brushRef="#br0" timeOffset="1">51 31 896,'-14'-21'657,"-1"11"239,4 10-528,1 0-416,10 10-864</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1:49:55.172"/>
    </inkml:context>
    <inkml:brush xml:id="br0">
      <inkml:brushProperty name="width" value="0.05" units="cm"/>
      <inkml:brushProperty name="height" value="0.05" units="cm"/>
    </inkml:brush>
  </inkml:definitions>
  <inkml:trace contextRef="#ctx0" brushRef="#br0">797 350 752,'4'-10'623,"-1"-1"-1,0 1 0,0-1 0,-1 1 1,-1-1-1,0 0 0,0 1 0,-1-1 1,-1 0-1,-1-13 0,0-9 1153,2 26-1269,-1-1-1,0 1 1,0 0-1,-1 0 0,0 0 1,-1 0-1,1 0 1,-1 1-1,0-1 0,-1 1 1,0 0-1,0 0 1,0 0-1,0 0 0,-1 1 1,0-1-1,-1 1 1,1 1-1,-1-1 0,-8-5 1,4 3-54,-1 1 0,1 0 0,-1 1 0,-1 0 1,1 1-1,0 0 0,-1 1 0,0 0 0,0 0 0,0 2 0,-16-2 1,18 2-263,0 1 0,0 0-1,0 0 1,0 1 0,0 0 0,0 1 0,0 0 0,1 1 0,-1 0 0,1 0 0,0 1 0,0 0 0,0 0 0,-15 11 0,2 5-19,2 1 0,0 0 1,1 2-1,-21 31 0,-56 108 206,61-96-363,3 2 0,3 1 1,3 1-1,3 1 1,4 1-1,-15 103 1,31-153-167,2 0 0,0 0 1,2 0-1,0 0 0,1 0 1,1-1-1,2 1 0,0-1 0,1 1 1,1-2-1,10 23 0,-12-34-310,1 1 0,0-1 0,0 0 0,0 0 0,1-1 0,1 0 0,-1 0 0,1-1 0,0 0 0,13 8 0,-13-10-298,1 0 0,0-1 0,0-1 0,0 1 0,0-1 1,0-1-1,1 0 0,0 0 0,-1-1 0,1 0 1,0 0-1,18-3 0,-10 0-230,0 0-1,0-2 1,0 0 0,-1-1 0,0-1-1,0 0 1,23-13 0,-22 8 485,0 0 0,-1-1 0,0-1 0,0 0 1,-2-1-1,18-20 0,-21 21 630,-1-2 1,0 0-1,-1 0 1,0 0 0,-2-1-1,1-1 1,-2 0-1,0 0 1,-1 0-1,-1-1 1,-1 1-1,0-1 1,-2 0 0,0-1-1,0 1 1,-3-33-1,1 49 2,0 0 0,0 0 0,0 0-1,0 0 1,-1 0 0,1 0 0,-1 0-1,1 0 1,-1 0 0,0 0 0,1 0 0,-1 1-1,0-1 1,0 0 0,0 0 0,-1 1-1,1-1 1,0 1 0,-1-1 0,1 1-1,-1 0 1,-3-3 0,3 4 25,1-1 0,-1 1-1,0 0 1,0 0 0,0 0 0,0 0 0,0 0-1,0 1 1,0-1 0,0 0 0,0 1 0,0 0-1,0-1 1,0 1 0,0 0 0,1 0 0,-1 0-1,-2 2 1,-8 6 508,1 0 1,0 0-1,1 1 0,0 1 1,-9 12-1,1-1 21,2 1-1,1 1 1,1 0 0,1 2 0,-13 35-1,21-47-560,1 0-1,0 0 1,1 0-1,1 0 1,0 1-1,1-1 1,1 0-1,0 1 0,1-1 1,0 1-1,1-1 1,5 18-1,-5-27-108,-1 1-1,1-1 0,1 1 0,-1-1 0,1 0 1,0 0-1,0 0 0,0 0 0,1 0 1,0-1-1,0 1 0,0-1 0,0 0 1,0-1-1,1 1 0,0-1 0,6 4 0,-4-4-47,0 0-1,0-1 0,1 1 0,-1-1 0,1-1 0,-1 0 0,1 0 0,0 0 0,-1-1 0,1 0 0,0-1 0,7-1 0,-2 0-217,-1 0-1,1-2 0,-1 1 1,0-2-1,0 0 0,0 0 1,0-1-1,-1 0 0,0-1 1,0 0-1,-1-1 1,0 0-1,0-1 0,-1 0 1,14-18-1,-16 18 5,-1-1 0,0 0 1,-1-1-1,0 1 0,-1-1 0,0 0 1,0 0-1,-1 0 0,-1-1 0,0 1 1,1-19-1,-3 25 186,0 0-1,-1 0 1,0 0 0,0 0-1,0 0 1,0 0 0,-1 0-1,1 0 1,-1 1 0,-1-1-1,1 0 1,-1 1 0,0 0-1,1 0 1,-2 0 0,1 0-1,0 0 1,-1 1 0,0-1-1,0 1 1,0 0 0,0 0-1,0 0 1,-1 1 0,1 0-1,-1-1 1,0 2 0,-7-3-1,0 1-188,-1 0 0,0 1 0,0 1 0,-1 0 0,1 1 0,0 0 1,0 1-1,0 1 0,0 0 0,0 0 0,1 2 0,-1-1 0,1 2 0,-22 9 0,30-12 4,1-1 0,0 0 0,0 1 1,0 0-1,0 0 0,0 0 0,0 0 1,1 0-1,-1 0 0,1 1 0,-1-1 1,-2 5-1,2 2-2266</inkml:trace>
</inkml:ink>
</file>

<file path=ppt/ink/ink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01:39.569"/>
    </inkml:context>
    <inkml:brush xml:id="br0">
      <inkml:brushProperty name="width" value="0.05" units="cm"/>
      <inkml:brushProperty name="height" value="0.05" units="cm"/>
    </inkml:brush>
  </inkml:definitions>
  <inkml:trace contextRef="#ctx0" brushRef="#br0">50 251 1361,'-17'-11'1328</inkml:trace>
  <inkml:trace contextRef="#ctx0" brushRef="#br0" timeOffset="1">23 230 4354,'-23'0'9668,"30"0"-8579,9 0-385</inkml:trace>
  <inkml:trace contextRef="#ctx0" brushRef="#br0" timeOffset="2">56 220 16199,'30'-7'160,"13"-3"-95,-4 0-162,7 3-447</inkml:trace>
  <inkml:trace contextRef="#ctx0" brushRef="#br0" timeOffset="3">274 176 14743,'46'-10'-1217,"10"10"481,10-10 48</inkml:trace>
  <inkml:trace contextRef="#ctx0" brushRef="#br0" timeOffset="4">498 149 11301,'95'-27'-1392,"-52"7"1087</inkml:trace>
  <inkml:trace contextRef="#ctx0" brushRef="#br0" timeOffset="5">672 85 9428,'59'-37'16,"-52"20"96,9 7 160,-9 0 241</inkml:trace>
  <inkml:trace contextRef="#ctx0" brushRef="#br0" timeOffset="6">761 1 11077,'0'0'2225,"-13"0"-960,-4 20 175</inkml:trace>
  <inkml:trace contextRef="#ctx0" brushRef="#br0" timeOffset="7">698 38 17688,'-49'84'3234,"19"-30"-1794,4 0-495</inkml:trace>
  <inkml:trace contextRef="#ctx0" brushRef="#br0" timeOffset="8">570 278 23963,'-17'43'320,"17"5"-96,0-5-176,0-5-16</inkml:trace>
  <inkml:trace contextRef="#ctx0" brushRef="#br0" timeOffset="9">570 477 24587,'23'20'0,"3"-3"-304,-3-7-400</inkml:trace>
  <inkml:trace contextRef="#ctx0" brushRef="#br0" timeOffset="10">672 524 22538,'96'-17'-6275,"-70"-3"3490,7 3-16</inkml:trace>
</inkml:ink>
</file>

<file path=ppt/ink/ink2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4T11:41:38.174"/>
    </inkml:context>
    <inkml:brush xml:id="br0">
      <inkml:brushProperty name="width" value="0.05" units="cm"/>
      <inkml:brushProperty name="height" value="0.05" units="cm"/>
    </inkml:brush>
  </inkml:definitions>
  <inkml:trace contextRef="#ctx0" brushRef="#br0">136 371 640,'-17'93'1956,"16"-47"-1166,1 46-153,1-85-681,0 1-1,1-1 1,-1 1-1,1-1 1,1 0-1,0 0 0,0 0 1,0 0-1,7 10 1,-9-15 17,0-1 1,-1 1-1,1-1 1,0 0-1,1 0 1,-1 1-1,0-1 1,0 0-1,0 0 1,1 0-1,-1 0 1,0-1 0,1 1-1,-1 0 1,1 0-1,-1-1 1,1 1-1,-1-1 1,1 0-1,0 1 1,-1-1-1,1 0 1,-1 0-1,1 0 1,0 0-1,-1 0 1,1 0-1,-1 0 1,1-1 0,0 1-1,-1 0 1,1-1-1,-1 0 1,1 1-1,-1-1 1,1 0-1,-1 0 1,0 1-1,3-3 1,-1 0-40,0 0 1,1 0 0,-1 0-1,0 0 1,-1-1-1,1 1 1,-1-1 0,1 0-1,-1 0 1,0 0 0,0 0-1,-1 0 1,2-7-1,0-9-31,-1 0 0,-1 0-1,-1 0 1,0 0 0,-6-29-1,6 45 114,-1-1 0,-1 0 0,1 1 1,-1-1-1,1 1 0,-1 0 0,-1-1 0,1 1 0,-1 0 0,1 0 0,-1 0 1,0 1-1,-1-1 0,1 1 0,0 0 0,-1-1 0,0 1 0,0 1 0,-5-4 1,-4 0 6,0 1 0,0 0 0,-1 0 0,-26-4 0,1 0-386,14 0-123</inkml:trace>
  <inkml:trace contextRef="#ctx0" brushRef="#br0" timeOffset="1">28 10 432,'-10'-9'945,"-7"9"-609,27 0-656,7 0-33,2 0-111</inkml:trace>
</inkml:ink>
</file>

<file path=ppt/ink/ink2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4T11:41:38.526"/>
    </inkml:context>
    <inkml:brush xml:id="br0">
      <inkml:brushProperty name="width" value="0.05" units="cm"/>
      <inkml:brushProperty name="height" value="0.05" units="cm"/>
    </inkml:brush>
  </inkml:definitions>
  <inkml:trace contextRef="#ctx0" brushRef="#br0">0 1 672,'48'190'4308,"-14"-44"-1717,-31-133-2379,-1-5-257,0 1 0,1-1 1,-1 0-1,2 0 0,-1-1 1,1 1-1,6 9 0,-9-15-22,0-1-1,1 0 0,-1 0 1,0 0-1,0 0 1,1 0-1,-1 0 0,1 0 1,-1 0-1,0-1 1,1 1-1,0 0 1,-1-1-1,1 0 0,-1 1 1,1-1-1,2 1 1,0-2-93,-1 1 1,0-1 0,1 1 0,-1-1-1,0 0 1,0 0 0,0 0 0,1-1 0,-1 1-1,0-1 1,4-3 0,87-64-209,-54 38 819,45-26 0,141-56 2649,-223 111-2904,0 1 0,0 0 0,0 0 0,1 0 0,-1 0 0,0 1 0,1-1 0,-1 1 0,0 0 0,1 0-1,-1 0 1,6 1 0,-11-7-4198,-7-6 2146,-6 4 207,-5-2 198</inkml:trace>
</inkml:ink>
</file>

<file path=ppt/ink/ink2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4T11:41:39.691"/>
    </inkml:context>
    <inkml:brush xml:id="br0">
      <inkml:brushProperty name="width" value="0.05" units="cm"/>
      <inkml:brushProperty name="height" value="0.05" units="cm"/>
    </inkml:brush>
  </inkml:definitions>
  <inkml:trace contextRef="#ctx0" brushRef="#br0">42 24 432,'0'0'2708,"-12"2"-1451,10 2-1073,0 1 0,0-1 0,1 0 0,-1 1 0,1-1 0,0 1 0,1-1 0,-1 1 1,1 9-1,2 54 897,-1-30-626,-2-17-254,1 31 90,0-51-287,0 0 0,1 0 0,-1 0 0,0 1 0,0-1 0,1 0-1,-1 0 1,0 0 0,1 0 0,-1 0 0,1 0 0,0 0 0,-1 0 0,1 0 0,0 0-1,0 0 1,-1 0 0,1-1 0,0 1 0,0 0 0,0 0 0,0-1 0,0 1 0,0-1-1,0 1 1,0-1 0,0 1 0,0-1 0,0 0 0,1 1 0,-1-1 0,0 0 0,2 0 0,4 0-34,0 0 0,1 0 0,-1-1 0,0 0 0,0 0 0,1-1 0,-1 0 0,0 0 0,0-1 0,-1 0 0,1 0 0,-1 0 0,1-1 1,-1 0-1,0-1 0,0 1 0,-1-1 0,0 0 0,1 0 0,-2-1 0,1 1 0,7-13 0,-10 14 17,1-1-1,-1 0 1,-1 1-1,1-1 1,-1 0-1,1 0 1,-1 0-1,-1 0 1,1-1-1,-1 1 1,0 0-1,0 0 1,0 0 0,-1 0-1,0 0 1,0 0-1,0 0 1,0 0-1,-5-9 1,3 7 79,0 0 0,0 0 1,-1 0-1,0 1 0,-1 0 0,0 0 1,0 0-1,0 0 0,0 1 1,-1-1-1,0 1 0,-10-6 0,13 9 12,0 1 1,0 0-1,0 0 0,0 0 0,0 0 0,0 0 0,0 0 0,-1 1 0,1 0 0,0 0 0,-1-1 0,1 2 0,0-1 0,0 0 0,-1 1 0,1 0 0,0-1 0,0 1 0,0 0 0,0 1 0,0-1 0,0 0 0,0 1 0,0 0 0,1 0 0,-1 0 0,1 0 0,-5 4 0,3-2-221,0 0-1,0 1 1,0 0-1,1 0 1,-1 0-1,-3 8 0,5-9-588,0 0 0,0 1-1,1-1 1,0 0 0,0 1-1,0-1 1,0 1 0,0 5-1</inkml:trace>
</inkml:ink>
</file>

<file path=ppt/ink/ink2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4T11:41:40.728"/>
    </inkml:context>
    <inkml:brush xml:id="br0">
      <inkml:brushProperty name="width" value="0.05" units="cm"/>
      <inkml:brushProperty name="height" value="0.05" units="cm"/>
    </inkml:brush>
  </inkml:definitions>
  <inkml:trace contextRef="#ctx0" brushRef="#br0">173 33 672,'-8'0'140,"1"0"0,0 0 0,0 0 0,0 1 0,0 0 0,-1 0 0,1 1 0,0 0-1,1 0 1,-1 1 0,0 0 0,1 0 0,-1 0 0,1 1 0,0 0 0,0 0 0,1 1 0,-1 0-1,1 0 1,0 0 0,0 0 0,1 1 0,-1 0 0,-3 7 0,6-9-100,0 1 0,0 0 0,0-1 0,1 1 0,0 0 0,0 0 0,0 0-1,0 0 1,1 0 0,0 0 0,0 0 0,0 0 0,1 0 0,1 10 0,-1-12-38,0 0 0,0-1 0,0 1 0,0 0-1,1 0 1,-1-1 0,1 1 0,0-1 0,-1 1 0,1-1 0,0 1 0,1-1 0,-1 0 0,0 0-1,0 0 1,1-1 0,0 1 0,-1 0 0,1-1 0,0 0 0,-1 1 0,1-1 0,0 0-1,0-1 1,3 2 0,6 0-48,0-1-1,-1-1 1,1 1-1,0-2 1,0 1-1,-1-2 0,1 0 1,-1 0-1,1-1 1,-1 0-1,0-1 1,17-8-1,-22 9 34,0 0 0,-1-1-1,0 0 1,1 0-1,-1 0 1,-1 0 0,1-1-1,-1 1 1,1-1 0,-1-1-1,-1 1 1,1 0 0,-1-1-1,0 0 1,0 0-1,-1 0 1,1 0 0,-1 0-1,-1 0 1,1 0 0,-1-1-1,0 1 1,0-13-1,-1 14 47,0 1 0,0-1 0,0 0-1,-1 1 1,1-1 0,-1 0-1,0 1 1,-1-1 0,1 1 0,-1-1-1,0 1 1,-4-7 0,4 8 21,-1 1 0,1 0 0,0 0 1,-1 0-1,0 0 0,1 1 0,-1-1 1,0 1-1,0-1 0,0 1 0,0 0 1,0 0-1,0 1 0,0-1 0,0 0 1,0 1-1,0 0 0,-1 0 0,-4 0 0,3 1-32,0-1-1,0 1 0,1 0 1,-1 0-1,0 1 0,1-1 1,-1 1-1,1 0 0,-1 0 0,1 1 1,0-1-1,0 1 0,0 0 1,0 0-1,-3 4 0,4-5-225,1 1-1,0-1 1,0 1 0,0-1-1,0 1 1,1 0 0,-1 0-1,1 0 1,0 0-1,0 0 1,0 0 0,0 0-1,0 0 1,1 0 0,-1 6-1,1-1-891</inkml:trace>
</inkml:ink>
</file>

<file path=ppt/ink/ink2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4T11:41:42.244"/>
    </inkml:context>
    <inkml:brush xml:id="br0">
      <inkml:brushProperty name="width" value="0.05" units="cm"/>
      <inkml:brushProperty name="height" value="0.05" units="cm"/>
    </inkml:brush>
  </inkml:definitions>
  <inkml:trace contextRef="#ctx0" brushRef="#br0">23 36 384,'0'-1'45,"0"-1"0,0 0 0,0 1 0,0-1 0,-1 1 0,1-1 0,0 0 0,-1 1 0,1-1 1,-1 1-1,0-1 0,1 1 0,-1-1 0,0 1 0,0 0 0,0-1 0,0 1 0,0 0 0,0 0 0,0-1 0,0 1 0,-1 0 0,1 0 0,-2-1 0,1 2 963,2 37 124,-1 126 1332,2 184-113,7-273-2269,3 0 0,2-1 1,34 100-1,-27-107-48,-2 1 1,-4 0 0,-2 1-1,3 92 1,-15-90-15,5 229 24,0-235-67,3 0 1,26 103 0,-14-94-127,-3 0-1,-4 1 1,-2 1-1,0 89 1,-11-91-121,-9 357-1218,6-135 1185,5-162 302,1-86-27,2-1-1,2 0 1,25 86 0,-16-74-109,13 97 0,-22 259-75,-9-237 200,15 59-10,1 2 44,0 85 82,-14-307-221,1 19 99,-1-35-40,0 0 0,0 1-1,0-1 1,0 1 0,0-1 0,0 1 0,0-1 0,0 1 0,0-1 0,0 1 0,1-1 0,-1 1 0,0-1 0,0 0 0,0 1 0,1-1 0,-1 1 0,0-1 0,1 0 0,-1 1-1,0-1 1,1 0 0,-1 1 0,0-1 0,1 0 0,-1 0 0,1 1 0,-1-1 0,1 0 0,-1 0 0,0 0 0,1 0 0,-1 0 0,1 1 0,-1-1 0,1 0 0,-1 0 0,1 0-1,-1 0 1,1 0 0,-1 0 0,1-1 0,-1 1 0,1 0 0,-1 0 0,0 0 0,1 0 0,0-1 0,2-4-953,3-10-598</inkml:trace>
</inkml:ink>
</file>

<file path=ppt/ink/ink2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4T11:41:45.885"/>
    </inkml:context>
    <inkml:brush xml:id="br0">
      <inkml:brushProperty name="width" value="0.05" units="cm"/>
      <inkml:brushProperty name="height" value="0.05" units="cm"/>
    </inkml:brush>
  </inkml:definitions>
  <inkml:trace contextRef="#ctx0" brushRef="#br0">268 8 368,'0'-1'79,"-1"1"1,1-1-1,0 1 0,-1 0 1,1-1-1,0 1 0,0-1 1,-1 1-1,1 0 0,-1-1 0,1 1 1,0 0-1,-1-1 0,1 1 1,-1 0-1,1 0 0,-1-1 0,1 1 1,-1 0-1,1 0 0,-1 0 1,1 0-1,-1 0 0,-10 5 10149,11 13-9014,0 18 485,-1 1 0,-1-1-1,-10 49 1,-20 40 439,-23 110 382,39-171-2038,-40 102-1,42-137-419,12-26-80,0 1 0,0 0 0,0 0 0,0 0 0,1 0 0,-1 0 0,1 0 0,0 0 0,0 0 0,0 6 0,1-9-75,1 0 0,-1 0 0,0 0-1,0 0 1,0 0 0,0-1 0,0 1-1,-1 0 1,1 0 0,0 0 0,0 0-1,0 0 1,-1 0 0,1 0 0,-1-1-1,1 1 1,0 0 0,-1 0 0,0 0-1,1-1 1,-1 1 0,1 0 0,-1-1-1,0 1 1,1 0 0,-1-1 0,0 1-1,0-1 1,0 1 0,1-1 0,-1 0-1,0 1 1,0-1 0,0 0 0,0 1-1,0-1 1,0 0 0,0 0 0,-1 0 0,-7-22-6065,7 6 4949,0 0 1,1 1-1,1-1 0,2-24 1,0-4-211,-2-383-3770,-11 259 6995,11 166-1118,7 6-264,0 0 0,0 1 0,-1 0-1,0 0 1,0 0 0,0 1 0,0-1 0,-1 2-1,5 6 1,-3-5 98,96 104 3127,96 115-1159,-182-206-2734,-1 2-1,-1-1 1,24 50 0,-39-72 69,-1-1 0,1 1-1,0 0 1,-1 0-1,1 0 1,0-1 0,-1 1-1,1 0 1,0 0 0,-1 0-1,1 0 1,-1 0-1,1 0 1,0 0 0,-1 0-1,1 0 1,-1 0 0,1 0-1,0 0 1,-1 0-1,1 0 1,0 1 0,-1-1-1,1 0 1,-1 0 0,1 0-1,0 1 1,0-1 0,-1 0-1,1 0 1,0 0-1,-1 1 1,1-1 0,0 0-1,0 1 1,-1-1 0,1 0-1,0 1 1,0-1-1,0 0 1,-1 1 0,1-1-1,0 0 1,0 1 0,0-1-1,0 1 1,0-1-1,0 0 1,0 1 0,0-1-1,0 0 1,0 1 0,0-1-1,0 1 1,0-1 0,0 0-1,0 1 1,0-1-1,1 0 1,-1 1 0,0-1-1,0 0 1,0 1 0,1-1-1,-1 0 1,0 1-1,-19-2 33,-36 1-966,0-2 0,-65-11 0,78 7 1852,0 1-1,-50 0 1,92 4-662,0 0 0,0 0 0,0 0 0,1 0 1,-1 0-1,0 0 0,0 0 0,1 0 1,-1 0-1,0 0 0,1 1 0,-1-1 0,1 0 1,-1 0-1,1 0 0,-1 0 0,1 0 0,0 1 1,0-1-1,-1 0 0,1 1 0,0-1 0,0 0 1,1 0-1,142-60 1155,50-26-4081,-143 61 1757,-6 1 13</inkml:trace>
</inkml:ink>
</file>

<file path=ppt/ink/ink2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4T11:41:46.215"/>
    </inkml:context>
    <inkml:brush xml:id="br0">
      <inkml:brushProperty name="width" value="0.05" units="cm"/>
      <inkml:brushProperty name="height" value="0.05" units="cm"/>
    </inkml:brush>
  </inkml:definitions>
  <inkml:trace contextRef="#ctx0" brushRef="#br0">20 8 464,'0'0'83,"0"-1"-1,0 1 1,-1-1 0,1 1-1,0 0 1,-1-1 0,1 1-1,0-1 1,-1 1 0,1 0-1,0-1 1,-1 1 0,1 0-1,-1-1 1,1 1-1,-1 0 1,1-1 0,0 1-1,-1 0 1,1 0 0,-1 0-1,1 0 1,-1-1 0,0 1-1,1 0 1,-1 0 0,1 0-1,-1 0 1,1 0-1,-1 0 1,1 0 0,-1 0-1,1 1 1,-1-1 0,0 0-1,-2 21 1243,13 34 79,27 77-26,-27-87-1405,2-1 0,20 47 0,-31-89-100,0 1 0,1 0 1,-1-1-1,0 1 0,1-1 1,0 1-1,-1-1 0,1 0 0,0 0 1,0 0-1,0 0 0,4 3 1,-6-5 64,1 0 0,-1 0 0,0 0 0,1 0 0,-1 0 0,0 0 0,0 0 0,1 0 0,-1 0 0,0 0 0,1 0 0,-1 0 0,0 0 1,1 0-1,-1 0 0,0 0 0,0 0 0,1 0 0,-1 0 0,0 0 0,1-1 0,-1 1 0,0 0 0,0 0 0,1 0 0,-1-1 0,0 1 0,0 0 1,0 0-1,1-1 0,-1 1 0,0 0 0,0 0 0,0-1 0,1 1 0,2-25-1357,-3 0 504,0-1-291</inkml:trace>
</inkml:ink>
</file>

<file path=ppt/ink/ink2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4T11:41:46.554"/>
    </inkml:context>
    <inkml:brush xml:id="br0">
      <inkml:brushProperty name="width" value="0.05" units="cm"/>
      <inkml:brushProperty name="height" value="0.05" units="cm"/>
    </inkml:brush>
  </inkml:definitions>
  <inkml:trace contextRef="#ctx0" brushRef="#br0">40 46 688,'-14'-14'537,"12"12"-339,-1 0 0,1 0-1,-1 0 1,1 0 0,0-1 0,0 1 0,0-1 0,0 1 0,1-1 0,-4-6 0,27 9 949,-9 2-1026,0-1-1,0 1 1,-1 1 0,0 1 0,1-1-1,18 10 1,70 38 312,-84-42-410,-2 2 0,1 0 0,-1 0-1,-1 2 1,0 0 0,-1 0 0,-1 1 0,0 1 0,-1 0 0,0 0 0,13 26 0,-21-34 56,1 0 0,-1 1-1,0 0 1,0-1 0,-1 1-1,0 0 1,-1 0 0,0 0 0,0 0-1,0 1 1,-1-1 0,0 0 0,-1 0-1,0 0 1,0 0 0,-1 0-1,0 0 1,0 0 0,-1 0 0,0-1-1,0 1 1,-1-1 0,0 0 0,0 0-1,-1 0 1,0-1 0,0 1-1,-10 9 1,2-3-38,-1-1 0,0-1 1,-1 0-1,0 0 0,-1-1 0,0-1 0,0-1 0,-21 7 0,27-11-643,-1-1-1,0-1 0,0 0 0,0-1 0,-14 0 0,10-1-1048,5 0 37</inkml:trace>
</inkml:ink>
</file>

<file path=ppt/ink/ink2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4T11:41:47.008"/>
    </inkml:context>
    <inkml:brush xml:id="br0">
      <inkml:brushProperty name="width" value="0.05" units="cm"/>
      <inkml:brushProperty name="height" value="0.05" units="cm"/>
    </inkml:brush>
  </inkml:definitions>
  <inkml:trace contextRef="#ctx0" brushRef="#br0">2 335 768,'-1'-1'69,"1"0"0,0 0 0,0 0 0,0 0 0,0 0 0,0 0 0,0 0 0,0 0 0,0 1 0,0-1 0,1 0 0,-1 0 0,0 0 0,1 0 0,-1 0 0,0 1 0,1-1 0,-1 0 0,1 0 0,-1 0 0,1 1 0,-1-1 0,2-1 0,-1 2-21,0 0-1,0 0 1,-1 1 0,1-1 0,0 0 0,0 0-1,0 0 1,-1 1 0,1-1 0,0 1-1,-1-1 1,1 0 0,0 1 0,-1-1 0,1 1-1,0-1 1,-1 1 0,1 0 0,-1-1-1,2 2 1,27 43 1047,-6 17 622,29 122 0,-34-114-1134,34 90 0,-51-156-581,0-2-1,-1 0 0,0-1 1,1 1-1,0 0 0,-1-1 0,1 1 1,0 0-1,0-1 0,0 1 0,0-1 0,0 1 1,0-1-1,0 1 0,0-1 0,1 0 1,-1 0-1,1 0 0,-1 0 0,1 0 1,-1 0-1,1 0 0,0 0 0,2 1 1,-1-46-672,-6-231-829,-2 80 3014,7 202-1241,0 1 1,1-1-1,0 1 1,1-1-1,-1 0 1,1-1-1,7 10 1,4 9 213,16 32 264,43 60 1,-59-96-687,0-1 0,2 0 0,1-2 1,0 0-1,39 29 0,-56-45-61,1-1 0,-1 0-1,1 0 1,0 0 0,-1 0 0,1 0 0,0 0-1,0 0 1,0-1 0,0 1 0,0 0 0,-1-1-1,1 0 1,0 1 0,0-1 0,0 0 0,0 0-1,0 0 1,0-1 0,0 1 0,0 0 0,0-1-1,0 1 1,0-1 0,0 1 0,0-1 0,-1 0-1,1 0 1,0 0 0,-1 0 0,1 0-1,0 0 1,-1-1 0,1 1 0,-1-1 0,0 1-1,0-1 1,1 1 0,-1-1 0,0 1 0,0-1-1,0 0 1,0 0 0,0-2 0,4-7-6,-1 0 0,-1 0 1,0 0-1,0 0 0,-1 0 0,1-17 1,-2-15 16,-1 0 0,-2 0 0,-13-66 0,-39-125-614,40 161-495,12 54-780,-2 0 0,0 0 0,-11-31 0,13 40-32</inkml:trace>
</inkml:ink>
</file>

<file path=ppt/ink/ink2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4T11:41:47.833"/>
    </inkml:context>
    <inkml:brush xml:id="br0">
      <inkml:brushProperty name="width" value="0.05" units="cm"/>
      <inkml:brushProperty name="height" value="0.05" units="cm"/>
    </inkml:brush>
  </inkml:definitions>
  <inkml:trace contextRef="#ctx0" brushRef="#br0">45 287 320,'-26'2'969,"25"-1"-769,0-1 0,0 0 0,0 0 0,0 0 0,1 1 1,-1-1-1,0 0 0,0 1 0,0-1 0,1 1 1,-1-1-1,0 1 0,0-1 0,1 1 0,-1-1 0,1 1 1,-1 0-1,0-1 0,1 1 0,-1 0 0,1 0 1,0-1-1,-1 1 0,1 0 0,0 0 0,-1 0 0,1-1 1,0 1-1,-1 2 0,12-2 1571,11 7-1304,0-2 0,0 0 0,1-2 0,43 3-1,101-6-390,-82-2 49,-13-2-114,1-3-1,129-27 1,141-57-225,-282 73 119,374-118-738,-418 131 722,1 2 0,-1 0 0,1 0 1,-1 2-1,19 1 0,50-2-2743,-85 1 2772,-1-1 0,0 1-1,0-1 1,0 1 0,1 0 0,-1-1-1,0 1 1,0-1 0,0 1 0,0-1-1,1 1 1,-1-1 0,0 1 0,0-1-1,0 1 1,0 0 0,0-1 0,0 1-1,-1-1 1,1 1 0,0-1-1,0 1 1,0-1 0,0 1 0,0 0-1,-1-1 1,1 1 0,0-1 0,0 1-1,-1 0 1,1-1 0,0 1 0,-1-1-1,-9-15-1330,-6 1 285</inkml:trace>
</inkml:ink>
</file>

<file path=ppt/ink/ink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01:39.907"/>
    </inkml:context>
    <inkml:brush xml:id="br0">
      <inkml:brushProperty name="width" value="0.05" units="cm"/>
      <inkml:brushProperty name="height" value="0.05" units="cm"/>
    </inkml:brush>
  </inkml:definitions>
  <inkml:trace contextRef="#ctx0" brushRef="#br0">1 348 8132,'33'-64'-3874,"-17"27"2529</inkml:trace>
  <inkml:trace contextRef="#ctx0" brushRef="#br0" timeOffset="1">67 210 2033,'13'-54'-1057,"-3"23"1025,6 4 225</inkml:trace>
  <inkml:trace contextRef="#ctx0" brushRef="#br0" timeOffset="2">106 81 1553,'7'-47'2449,"-7"40"-1281</inkml:trace>
  <inkml:trace contextRef="#ctx0" brushRef="#br0" timeOffset="3">113 27 6483,'0'0'5522,"10"17"-3152,-10 0-81,6 20 48</inkml:trace>
  <inkml:trace contextRef="#ctx0" brushRef="#br0" timeOffset="4">136 135 21274,'0'37'1648,"0"1"-511,0-12-369,0 12-223</inkml:trace>
  <inkml:trace contextRef="#ctx0" brushRef="#br0" timeOffset="5">136 311 25564,'0'27'96,"0"-10"-881,0 3 1250,0-13-465</inkml:trace>
  <inkml:trace contextRef="#ctx0" brushRef="#br0" timeOffset="6">136 382 24715,'0'0'-2817,"0"-7"1008,10-13-48</inkml:trace>
  <inkml:trace contextRef="#ctx0" brushRef="#br0" timeOffset="7">162 317 16440,'33'-70'-2322,"-10"22"1922,7 5 336</inkml:trace>
  <inkml:trace contextRef="#ctx0" brushRef="#br0" timeOffset="8">291 108 13990,'69'-74'1169,"-36"57"-1,-7 0 257,-3 17 480</inkml:trace>
  <inkml:trace contextRef="#ctx0" brushRef="#br0" timeOffset="9">459 0 21866,'23'44'3650,"-13"-17"-1970,-10 10-127</inkml:trace>
  <inkml:trace contextRef="#ctx0" brushRef="#br0" timeOffset="10">492 145 29966,'0'65'1713,"0"-39"-1345,-17 1-112,17 0-208</inkml:trace>
</inkml:ink>
</file>

<file path=ppt/ink/ink2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4T11:41:48.440"/>
    </inkml:context>
    <inkml:brush xml:id="br0">
      <inkml:brushProperty name="width" value="0.05" units="cm"/>
      <inkml:brushProperty name="height" value="0.05" units="cm"/>
    </inkml:brush>
  </inkml:definitions>
  <inkml:trace contextRef="#ctx0" brushRef="#br0">20 274 464,'-19'0'3285,"40"0"-1987,40 0-452,722-53 5817,-585 33-6442,1227-159 859,-1324 168-1111,126 1 1,-225 10-299,-14 0-5142,-3 1 4636,-1 1 1,1 1-1,0 0 1,1 1-1,-1 1 1,-27 12-1,-14 4-329,24-11 238</inkml:trace>
</inkml:ink>
</file>

<file path=ppt/ink/ink2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4T11:41:48.865"/>
    </inkml:context>
    <inkml:brush xml:id="br0">
      <inkml:brushProperty name="width" value="0.05" units="cm"/>
      <inkml:brushProperty name="height" value="0.05" units="cm"/>
    </inkml:brush>
  </inkml:definitions>
  <inkml:trace contextRef="#ctx0" brushRef="#br0">1 21 64,'0'0'318,"2"-16"596,0 11 2371,0 6-3147,-1 1 0,1-1-1,-1 0 1,0 1 0,1-1 0,-1 1 0,0-1 0,0 1 0,0 0 0,0 0 0,0-1 0,-1 1 0,1 0 0,0 0-1,0 3 1,3 5 281,15 37 385,-2 1 0,19 91 0,5 109-303,-22-115-213,-2-31-124,63 501 374,-22 92-501,58 533-1734,-94-1011 1356,39 302-251,-10-141-640,-36-305 538,3-1 1,4-1 0,32 74 0,-19-87-1721,-34-57 1582</inkml:trace>
</inkml:ink>
</file>

<file path=ppt/ink/ink2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4T11:41:49.566"/>
    </inkml:context>
    <inkml:brush xml:id="br0">
      <inkml:brushProperty name="width" value="0.05" units="cm"/>
      <inkml:brushProperty name="height" value="0.05" units="cm"/>
    </inkml:brush>
  </inkml:definitions>
  <inkml:trace contextRef="#ctx0" brushRef="#br0">0 0 64,'0'0'251,"21"2"1120,-17 1-1209,0 1 0,0 0 0,0-1 0,-1 1 0,0 1 0,0-1 0,0 0 0,0 1 0,3 8 0,9 13 798,-13-24-853,1 1 0,-1-1 0,1 1-1,0-1 1,-1 0 0,1 0 0,0 0 0,0-1 0,0 1 0,1-1 0,-1 1-1,0-1 1,0 0 0,1 0 0,-1-1 0,4 1 0,63 3 746,-53-5-687,565-13 1816,-21 2-508,-450 12-1403,-69 2 98,57 9-1,-59-5-2112,54 1 0,-158-22-2343,27 10 3033</inkml:trace>
</inkml:ink>
</file>

<file path=ppt/ink/ink2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4T11:41:51.686"/>
    </inkml:context>
    <inkml:brush xml:id="br0">
      <inkml:brushProperty name="width" value="0.05" units="cm"/>
      <inkml:brushProperty name="height" value="0.05" units="cm"/>
    </inkml:brush>
  </inkml:definitions>
  <inkml:trace contextRef="#ctx0" brushRef="#br0">32 1119 112,'0'0'643,"-32"0"3153,53 0-3212,43 1-179,0-3 0,-1-2 0,104-22 0,-141 20-293,434-103 896,-352 90-955,0 4-1,150 0 1,811-16-24,-818 12-28,540-47-8,-6-46 21,704-124-27,-812 121 39,181-21-7,311 48-27,-493 42 14,288-21-20,-369 60 6,-373 8-13,12 17 56,-47-1-57,590-1 471,701-16-84,-1011 12-317,556-12 264,-654 10-175,1 1 49,-234-7-13,-1 6 1,134 28-1,260 83 358,-136-30-53,-311-83-353,-65-7-101,0 0 0,0 1 0,-1 1 0,18 4 0,83 19 0,154 41-96,-109-40-594,-110-20 9,6-5-1619,-58-2 2197,0-1 0,0 1 0,0 0 0,1-1 0,-1 1 0,0 0 0,0-1-1,0 1 1,0 0 0,0 0 0,0-1 0,0 1 0,0 0 0,0-1 0,0 1 0,0 0 0,0-1-1,0 1 1,0 0 0,0-1 0,0 1 0,0 0 0,-1-1 0,1 1 0,0 0 0,0-1 0,0 1 0,0 0-1,-1 0 1,1-1 0,0 1 0,0 0 0,-1-1 0,-18-14-1335,-11-5 80</inkml:trace>
</inkml:ink>
</file>

<file path=ppt/ink/ink2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4T11:41:58.407"/>
    </inkml:context>
    <inkml:brush xml:id="br0">
      <inkml:brushProperty name="width" value="0.05" units="cm"/>
      <inkml:brushProperty name="height" value="0.05" units="cm"/>
    </inkml:brush>
  </inkml:definitions>
  <inkml:trace contextRef="#ctx0" brushRef="#br0">1 37 112,'0'-18'1960,"-1"0"1477,3 29-1711,2 5-1299,0 1 0,1 0 0,1-1 0,11 23 0,2 4 48,136 383 562,-150-416-2143,0-20-6410,-4 0 7753,-1-9-1213</inkml:trace>
</inkml:ink>
</file>

<file path=ppt/ink/ink2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4T11:41:58.755"/>
    </inkml:context>
    <inkml:brush xml:id="br0">
      <inkml:brushProperty name="width" value="0.05" units="cm"/>
      <inkml:brushProperty name="height" value="0.05" units="cm"/>
    </inkml:brush>
  </inkml:definitions>
  <inkml:trace contextRef="#ctx0" brushRef="#br0">1 1 832,'6'27'2865,"19"47"-1,17 53-1485,91 283-520,-114-353-1454,-12-32-3973,-23-25 2685,0 0 1058</inkml:trace>
</inkml:ink>
</file>

<file path=ppt/ink/ink2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4T11:41:59.105"/>
    </inkml:context>
    <inkml:brush xml:id="br0">
      <inkml:brushProperty name="width" value="0.05" units="cm"/>
      <inkml:brushProperty name="height" value="0.05" units="cm"/>
    </inkml:brush>
  </inkml:definitions>
  <inkml:trace contextRef="#ctx0" brushRef="#br0">38 493 544,'0'1'74,"-1"0"-1,0 0 1,1 0-1,-1 0 1,0-1-1,0 1 1,0 0-1,0-1 1,0 1-1,0 0 1,0-1-1,0 1 1,0-1-1,0 1 1,0-1-1,0 0 1,0 0-1,0 1 1,-1-1-1,1 0 1,0 0-1,0 0 1,0 0 0,0 0-1,0 0 1,-1 0-1,1-1 1,0 1-1,0 0 1,-1-1-1,1-1 74,0 0 0,0 1 0,1-1 0,-1 0 0,1 0 0,-1 1 0,1-1 0,0 0 0,0 0 0,0 0 0,0 0 0,0 0 1,0 1-1,0-1 0,1-4 0,3-10 407,0 0 0,11-31 0,9 1-443,1 2 1,3 1 0,62-76-1,-34 47-1579,-39 41 187,3-3-1005,-15 32 1614,-4 2-9</inkml:trace>
</inkml:ink>
</file>

<file path=ppt/ink/ink2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4T11:41:59.440"/>
    </inkml:context>
    <inkml:brush xml:id="br0">
      <inkml:brushProperty name="width" value="0.05" units="cm"/>
      <inkml:brushProperty name="height" value="0.05" units="cm"/>
    </inkml:brush>
  </inkml:definitions>
  <inkml:trace contextRef="#ctx0" brushRef="#br0">1 402 768,'2'-12'504,"1"0"0,1 1 0,0 0 0,1-1 0,0 2-1,7-12 1,48-85-882,-55 98 538,20-35-231,26-43 15,-46 80-46,0-1 0,0 2 1,1-1-1,0 1 0,1-1 0,-1 2 0,1-1 0,12-6 0,-15 12-1421,-4 8 813</inkml:trace>
</inkml:ink>
</file>

<file path=ppt/ink/ink2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4T11:43:01.796"/>
    </inkml:context>
    <inkml:brush xml:id="br0">
      <inkml:brushProperty name="width" value="0.05" units="cm"/>
      <inkml:brushProperty name="height" value="0.05" units="cm"/>
    </inkml:brush>
  </inkml:definitions>
  <inkml:trace contextRef="#ctx0" brushRef="#br0">52 247 256,'-1'-1'42,"0"1"-1,0-1 1,-1 1 0,1-1 0,0 1-1,0-1 1,0 1 0,0-1-1,0 0 1,0 0 0,0 0-1,0 1 1,1-1 0,-1 0-1,0 0 1,0 0 0,1 0-1,-1 0 1,1 0 0,-1-1 0,1 1-1,-1 0 1,1 0 0,-1 0-1,1 0 1,0-1 0,0 1-1,0 0 1,0 0 0,0-1-1,0 0 1,-2-5-631,-6-1 4650,8 8-3969,0 0-1,0 0 1,-1 0-1,1 0 1,0 0-1,-1 0 1,1 0 0,0-1-1,-1 1 1,1 0-1,0 0 1,-1 1-1,1-1 1,0 0 0,0 0-1,-1 0 1,1 0-1,0 0 1,-1 0 0,1 0-1,0 0 1,0 1-1,-1-1 1,1 0-1,0 0 1,0 0 0,-1 0-1,1 1 1,0-1-1,0 0 1,-1 0 0,1 1-1,0-1 1,0 0-1,0 1 1,0-1-1,0 0 1,-1 0 0,1 1-1,0-1 1,0 0-1,0 1 1,0-1 0,0 0-1,0 1 1,0-1-1,0 0 1,0 1-1,0-1 1,0 0 0,0 0-1,0 1 1,0-1-1,1 0 1,-1 1-1,0-1 1,0 6 139,-9 276 3241,6-81-3302,4-117-153,-1-81-196,0-22-1958,0-467-192,3 485 2392,-1 0-1,1 0 1,0 0 0,-1 0 0,1 1-1,0-1 1,-1 1 0,1 0-1,0 0 1,-1 0 0,1 0-1,0 1 1,-1-1 0,1 0-1,4 2 1,7 6 187,0-1-1,-1 2 1,1-1-1,-2 2 1,1 0-1,15 16 1,-2-2 84,137 138 410,-160-159-736,0-1-1,0 1 1,0-1-1,0 0 0,0 0 1,0 0-1,1 0 0,-1-1 1,1 0-1,-1 1 0,1-1 1,0 0-1,-1-1 1,1 1-1,0-1 0,0 1 1,-1-1-1,1-1 0,0 1 1,0 0-1,6-2 0,-6 0-5,0 0 0,0 0 0,0 0 0,-1 0-1,1 0 1,-1-1 0,1 0 0,-1 0-1,0 0 1,0 0 0,0 0 0,-1 0-1,1-1 1,-1 0 0,0 1 0,0-1 0,0 0-1,0 0 1,1-4 0,3-10-3,-1 0 0,-1-1 0,0 0 0,-1 0 0,-2 0 0,1 0 0,-2 0 0,-1 0 0,-2-19 0,-3 2 12,-2 1-1,0 0 1,-26-62-1,17 36-1032,15 34-7358,2 23 6310</inkml:trace>
</inkml:ink>
</file>

<file path=ppt/ink/ink2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4T11:43:02.812"/>
    </inkml:context>
    <inkml:brush xml:id="br0">
      <inkml:brushProperty name="width" value="0.05" units="cm"/>
      <inkml:brushProperty name="height" value="0.05" units="cm"/>
    </inkml:brush>
  </inkml:definitions>
  <inkml:trace contextRef="#ctx0" brushRef="#br0">20 18 736,'0'0'95,"0"-1"0,0 0 0,0 0 0,0 1 0,0-1-1,0 0 1,0 1 0,0-1 0,0 0 0,-1 1 0,1-1-1,0 0 1,-1 1 0,1-1 0,0 0 0,-1 1 0,1-1-1,-1 1 1,1-1 0,-1 1 0,1-1 0,-1 1 0,1-1-1,-1 1 1,1 0 0,-1-1 0,0 1 0,1 0 0,-2-1-1,2 1-24,-1 0 0,1 0-1,-1 0 1,1 1-1,-1-1 1,1 0-1,0 0 1,-1 0 0,1 1-1,0-1 1,-1 0-1,1 1 1,-1-1-1,1 0 1,0 1 0,0-1-1,-1 0 1,1 1-1,0-1 1,0 1-1,-1-1 1,1 0-1,0 1 1,0-1 0,0 1-1,0-1 1,0 1-1,-1-1 1,1 1-1,0-1 1,0 1 0,0-1-1,0 0 1,1 1-1,-1-1 1,0 1-1,0-1 1,0 1 0,0-1-1,0 1 1,0-1-1,1 0 1,-1 1-1,0-1 1,0 1 0,1 0-1,17 53 2816,45 98-1,-39-100-1446,33 106-1,-51-138-1292,-1-2-60,0 1 0,-1-1-1,-1 1 1,0 20-1,-3-37 399,-40-2-75,11-3 444,49 0 185,19 3-940,0-2 0,55-11 0,-71 8-147,45-5-2456,-67 10 2401,-1 0-1,0 0 0,1 0 0,-1 0 1,0 0-1,1 0 0,-1 0 0,0 0 0,0 0 1,1-1-1,-1 1 0,0 0 0,0 0 1,1 0-1,-1 0 0,0 0 0,0-1 1,1 1-1,-1 0 0,0 0 0,0 0 1,1-1-1,-1 1 0,0 0 0,0 0 1,0-1-1,0 1 0,0 0 0,1-1 1,-1 1-1,0 0 0,0 0 0,0-1 1,0 1-1,0 0 0,0-1 0,0 1 1,0 0-1,0-1 0,0 1 0,0 0 1,0 0-1,0-1 0,0 1 0,0 0 1,-1-1-1,1 1 0,0 0 0,0 0 1,0-1-1,0 1 0,0 0 0,-1 0 1,1-1-1,0 1 0,0 0 0,0 0 1,-1 0-1,1-1 0,0 1 0,0 0 1,-1 0-1,1 0 0,0 0 0,-1 0 1,1-1-1,-20-19-3347,17 18 3064,-13-14-1452,-4-4 272</inkml:trace>
</inkml:ink>
</file>

<file path=ppt/ink/ink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01:40.259"/>
    </inkml:context>
    <inkml:brush xml:id="br0">
      <inkml:brushProperty name="width" value="0.05" units="cm"/>
      <inkml:brushProperty name="height" value="0.05" units="cm"/>
    </inkml:brush>
  </inkml:definitions>
  <inkml:trace contextRef="#ctx0" brushRef="#br0">0 493 32463,'0'10'-736,"0"-20"-1377</inkml:trace>
  <inkml:trace contextRef="#ctx0" brushRef="#br0" timeOffset="1">0 482 28621,'0'-27'-816,"17"-10"175,-4-6 81,20-5 352,9-16 384</inkml:trace>
  <inkml:trace contextRef="#ctx0" brushRef="#br0" timeOffset="2">161 199 27084,'145'-118'1873,"-82"81"-352,3 10 0,-14 10-753</inkml:trace>
  <inkml:trace contextRef="#ctx0" brushRef="#br0" timeOffset="3">530 0 32767,'46'44'0,"-36"-7"0,-10 17 0,0-7 0</inkml:trace>
  <inkml:trace contextRef="#ctx0" brushRef="#br0" timeOffset="4">576 246 32767,'-6'54'0,"-11"0"0,11 4 0,6-15 0</inkml:trace>
  <inkml:trace contextRef="#ctx0" brushRef="#br0" timeOffset="5">530 493 32767,'0'16'0,"0"15"-2129,0-24-2881</inkml:trace>
  <inkml:trace contextRef="#ctx0" brushRef="#br0" timeOffset="6">530 547 19897,'0'0'-5666,"0"-17"703,0-4 1137,0-6 1153</inkml:trace>
  <inkml:trace contextRef="#ctx0" brushRef="#br0" timeOffset="7">777 145 1024,'10'-10'1073,"3"3"95</inkml:trace>
  <inkml:trace contextRef="#ctx0" brushRef="#br0" timeOffset="8">810 118 4722,'17'-10'4146,"-1"0"-1521,1 10 593</inkml:trace>
  <inkml:trace contextRef="#ctx0" brushRef="#br0" timeOffset="9">883 98 18793,'29'0'9220,"-12"20"-4866,-7-3-3954,-4 10-400,-6 10 0</inkml:trace>
</inkml:ink>
</file>

<file path=ppt/ink/ink2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4T11:43:03.158"/>
    </inkml:context>
    <inkml:brush xml:id="br0">
      <inkml:brushProperty name="width" value="0.05" units="cm"/>
      <inkml:brushProperty name="height" value="0.05" units="cm"/>
    </inkml:brush>
  </inkml:definitions>
  <inkml:trace contextRef="#ctx0" brushRef="#br0">53 31 1201,'-5'-2'474,"0"1"0,0 0 1,0 0-1,0 0 1,0 1-1,-10 0 1,7 0 4570,31 10-2494,-7-8-2340,-1 0 1,1-1-1,-1 0 1,29-4-1,3 1-127,12 4-289,68-3-1853,-114 0 1095,1-1 1,-1-1 0,0 0-1,13-5 1,-10-2-943,-5 0 75</inkml:trace>
</inkml:ink>
</file>

<file path=ppt/ink/ink2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4T11:43:04.741"/>
    </inkml:context>
    <inkml:brush xml:id="br0">
      <inkml:brushProperty name="width" value="0.05" units="cm"/>
      <inkml:brushProperty name="height" value="0.05" units="cm"/>
    </inkml:brush>
  </inkml:definitions>
  <inkml:trace contextRef="#ctx0" brushRef="#br0">17 253 528,'-11'-25'2353,"6"24"-165,16 1-958,-3 1-967,0 0 0,-1 1 0,1 0 1,0 0-1,-1 1 0,1-1 0,-1 2 0,0-1 0,0 1 0,0 0 1,0 1-1,-1 0 0,0 0 0,0 0 0,0 1 0,0-1 1,-1 1-1,0 1 0,-1-1 0,6 10 0,7 11 435,-2 1-1,0 0 0,19 57 1,-28-68-585,-1 0 1,0 1 0,-1 0-1,4 37 1,-20-58-1173,4-4 757,0 0-1,1-1 1,0 0 0,0 0 0,0 0-1,-8-16 1,-7-8-306,-7-10 132,1-2 1,3 0-1,-36-87 1,57 120 573,0 0 0,0 0 0,1 0 1,1 0-1,-3-21 0,5 31 62,17 1 342,-12 0-455,12-1 180,1 1 0,0 0 0,-1 2-1,1 0 1,-1 0 0,0 2 0,0 0 0,0 1 0,31 14 0,163 110 2086,-53-27-1622,-150-98-596,1 0 0,-1 0 0,1-1 0,0 0 0,-1 0 0,17 2 0,-23-4-31,1-1 0,-1 0 0,0 1 0,0-1 0,1 0 0,-1 0 0,0 0 0,1-1 0,-1 1 0,0 0 0,1-1 0,-1 0 0,0 1 0,0-1 0,0 0 0,0 0 0,0 0 0,0 0 0,0-1 0,0 1 0,0-1 0,0 1 0,-1-1 0,1 1 0,0-1 0,-1 0 0,0 0 0,1 0 0,-1 0 0,0 0 0,1-3 0,2-8 16,0 0 0,-2 0 0,0-1 0,0 1 0,-1 0 0,-1-1 0,0 0 0,-1 1 0,0 0 0,-1-1 0,-1 1 0,-5-19 0,-2 4-88,-1 0 1,-2 0 0,0 1-1,-26-39 1,34 59-814,-19-29 2418,14 27-4323,6 30-10195,4-6 10648</inkml:trace>
</inkml:ink>
</file>

<file path=ppt/ink/ink2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4T11:43:05.192"/>
    </inkml:context>
    <inkml:brush xml:id="br0">
      <inkml:brushProperty name="width" value="0.05" units="cm"/>
      <inkml:brushProperty name="height" value="0.05" units="cm"/>
    </inkml:brush>
  </inkml:definitions>
  <inkml:trace contextRef="#ctx0" brushRef="#br0">11 0 208,'-10'3'4786,"11"8"-4214,0-1 0,1 1 0,1-1 0,0 1 0,0-1 0,10 19 0,35 63 969,-41-78-1424,0-2-224,-6-8 165,1-1 0,0 1 1,0-1-1,0 1 0,1-1 1,-1 0-1,6 5 0,-7-7-231,0 0 0,1 0 0,-1-1 0,1 1 0,-1 0 0,1-1 0,-1 1 0,1-1 0,0 1 0,-1-1 0,1 0 0,-1 0 0,4 0 0,-11-24-5584,-3-2 4903,-7 1-56</inkml:trace>
</inkml:ink>
</file>

<file path=ppt/ink/ink2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4T11:43:05.538"/>
    </inkml:context>
    <inkml:brush xml:id="br0">
      <inkml:brushProperty name="width" value="0.05" units="cm"/>
      <inkml:brushProperty name="height" value="0.05" units="cm"/>
    </inkml:brush>
  </inkml:definitions>
  <inkml:trace contextRef="#ctx0" brushRef="#br0">26 84 432,'-17'-11'448,"9"1"-111,8 4-145,0 1-96,0 1-32,0-2-16,0-5-32,8 1 0,9 1 16,-2 3 0,2 1 0,-2 5-16,6 0-16,-7 0-48,1 0-80,2 0-80,-6 0-209,-7 0-511</inkml:trace>
</inkml:ink>
</file>

<file path=ppt/ink/ink2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4T11:43:05.872"/>
    </inkml:context>
    <inkml:brush xml:id="br0">
      <inkml:brushProperty name="width" value="0.05" units="cm"/>
      <inkml:brushProperty name="height" value="0.05" units="cm"/>
    </inkml:brush>
  </inkml:definitions>
  <inkml:trace contextRef="#ctx0" brushRef="#br0">12 94 816,'-11'12'1468,"11"-3"-1112,0-3 80,0 0 0,0-1-1,1 1 1,-1 0 0,1-1-1,2 8 1,-2-11-292,0 0-1,0 0 0,0 0 1,1 0-1,-1 0 1,0 0-1,1-1 1,0 1-1,-1-1 0,1 1 1,0-1-1,-1 1 1,1-1-1,0 0 0,0 0 1,0 0-1,0 0 1,0 0-1,5 0 1,5 2 20,0 0 1,1-1 0,-1-1 0,1 0 0,0-1-1,-1 0 1,1-1 0,0-1 0,-1 0 0,0 0-1,1-1 1,19-8 0,-15 4-168,0 0 1,0-1-1,-1-1 0,0-1 1,0 0-1,-1-1 0,-1 0 1,17-18-1,-29 28-68,-1 1-1,0-1 1,0 0 0,0 0-1,0 0 1,0 0-1,-1 0 1,1-1 0,0 1-1,0 0 1,-1 0 0,1-1-1,0 1 1,-1 0 0,0-1-1,1 1 1,-1 0 0,0-1-1,1 1 1,-1 0 0,0-1-1,0 1 1,0-1 0,-1 1-1,1 0 1,0-1 0,0 1-1,-1-1 1,1 1 0,-1 0-1,1 0 1,-1-1 0,1 1-1,-1 0 1,0 0 0,0-1-1,1 1 1,-1 0 0,0 0-1,0 0 1,0 0 0,0 0-1,0 1 1,-1-1 0,1 0-1,-1 0 1,-4-3-366,-1 1 0,1 0 1,0 1-1,-1-1 0,1 1 1,-1 1-1,0-1 0,-9 0 1,-19 1-797</inkml:trace>
</inkml:ink>
</file>

<file path=ppt/ink/ink2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4T11:43:06.276"/>
    </inkml:context>
    <inkml:brush xml:id="br0">
      <inkml:brushProperty name="width" value="0.05" units="cm"/>
      <inkml:brushProperty name="height" value="0.05" units="cm"/>
    </inkml:brush>
  </inkml:definitions>
  <inkml:trace contextRef="#ctx0" brushRef="#br0">28 130 784,'-1'-1'139,"0"0"-1,0 1 0,0-1 0,0 1 0,0 0 1,-1-1-1,1 1 0,0 0 0,0-1 1,-1 1-1,1 0 0,0 0 0,0 0 1,0 0-1,-1 0 0,1 0 0,0 1 0,0-1 1,-1 0-1,1 1 0,-1 0 0,1 4 2433,16-3-1364,-3-2-925,14 1-52,0-1 0,0-1 0,1-2 0,-1-1 0,41-10 1,12-12-272,-16 7-1330,69-33 0,-126 49 989,-1 1 1,1 0-1,0 0 1,-1 0-1,1 0 1,0 1-1,0 0 1,10 0-1,-5 1-826</inkml:trace>
</inkml:ink>
</file>

<file path=ppt/ink/ink2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4T11:43:07.838"/>
    </inkml:context>
    <inkml:brush xml:id="br0">
      <inkml:brushProperty name="width" value="0.05" units="cm"/>
      <inkml:brushProperty name="height" value="0.05" units="cm"/>
    </inkml:brush>
  </inkml:definitions>
  <inkml:trace contextRef="#ctx0" brushRef="#br0">23 1 240,'0'0'5235,"-9"30"-6276,3-24 235,5-5 686,1 0 1,-1-1-1,1 1 1,-1-1-1,1 1 1,-1 0-1,1 0 1,-1-1-1,1 1 1,0 0-1,-1 0 1,1-1-1,0 1 1,-1 0-1,1 0 1,0 0-1,0 0 1,0-1-1,0 1 1,0 0-1,0 0 1,0 0-1,0 0 1,1 1-1,-1-2-179,4 0-26</inkml:trace>
</inkml:ink>
</file>

<file path=ppt/ink/ink2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4T11:43:09.139"/>
    </inkml:context>
    <inkml:brush xml:id="br0">
      <inkml:brushProperty name="width" value="0.05" units="cm"/>
      <inkml:brushProperty name="height" value="0.05" units="cm"/>
    </inkml:brush>
  </inkml:definitions>
  <inkml:trace contextRef="#ctx0" brushRef="#br0">101 22 64,'1'0'34,"0"0"0,0 0 0,0-1 0,0 1 0,0 0 0,0 0 0,0 0 0,0-1 0,0 1 0,-1 0 0,1-1 0,0 1 0,0-1-1,0 1 1,-1-1 0,1 1 0,0-1 0,-1 1 0,1-1 0,0 0 0,-1 0 0,1 1 0,0-3 0,0 3 1,-1-1 0,0 0 0,1 1-1,-1-1 1,1 1 0,-1-1 0,1 1 0,-1-1 0,1 1 0,-1-1-1,1 1 1,0-1 0,-1 1 0,1 0 0,0-1 0,-1 1 0,1 0-1,0-1 1,0 1 0,-1 0 0,1 0 0,2 0 2510,-3 4-2321,-1 1 0,0 0 0,0-1 0,0 1 0,0-1 0,-1 0 0,0 1 0,-3 4 0,-8 24 914,-19 72 1557,20-72-1767,-12 54 0,12-38-416,8-38-403,1 0 0,0 1 0,1-1 0,-1 23 0,3-33-133,0-38-4173,-2-47 2042,0 38 1835,7-90-1,-5 133 376,0 0 0,1 1-1,0-1 1,-1 0 0,1 1 0,0-1-1,0 1 1,1-1 0,-1 1 0,0 0-1,1-1 1,-1 1 0,1 0 0,0 0-1,0 0 1,0 0 0,0 0 0,0 1-1,0-1 1,0 1 0,1-1 0,-1 1-1,1 0 1,-1 0 0,1 0 0,-1 0-1,1 0 1,0 0 0,-1 1 0,1 0-1,0-1 1,-1 1 0,1 0 0,0 0-1,-1 0 1,1 1 0,0-1 0,-1 1-1,1-1 1,0 1 0,-1 0 0,1 0-1,3 2 1,33 18 652,-26-15-439,0 1 0,0 1 0,-1 0 0,0 0 1,19 19-1,-16-11-39,2-1 1,32 24-1,-32-35-619,-29-6-1341,-13 2 774,0 1 0,0 1 0,0 2-1,-33 8 1,41-9 455,0-1 0,-1-1-1,1-1 1,-33-2 0,2 0 831,46 2 999,48 0 812,-23-3-1992,1 0 1,0-1-1,-1-2 0,0 0 1,0-2-1,23-10 0,59-17-2725,-68 19-89,-31 12 1159</inkml:trace>
</inkml:ink>
</file>

<file path=ppt/ink/ink2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4T11:43:10.171"/>
    </inkml:context>
    <inkml:brush xml:id="br0">
      <inkml:brushProperty name="width" value="0.05" units="cm"/>
      <inkml:brushProperty name="height" value="0.05" units="cm"/>
    </inkml:brush>
  </inkml:definitions>
  <inkml:trace contextRef="#ctx0" brushRef="#br0">55 107 96,'0'-1'35,"0"1"0,0-1 0,0 1 0,-1-1 0,1 1 0,0-1 0,0 1 0,-1-1 0,1 0 0,-1 1 0,1 0 0,0-1 0,-1 1 0,1-1 0,-1 1 0,1-1 0,-1 1 0,1 0 0,-1-1 0,1 1 0,-1 0 0,1 0 0,-1-1 1,0 1-1,1 0 0,-1 0 0,1 0 0,-1 0 0,0 0 0,0 0 0,-26-1 6399,14 3-157,36-4-5686,120-33-484,-86 20-265,53-25-1338,-93 35-1875,-38 8 683,15-2 2367,-1 0 1,0 0-1,1 1 0,-1 0 1,1 0-1,-1 1 0,1-1 1,0 1-1,0 1 1,-6 4-1,4-3-29,-1 0 0,0-1 0,0 1 0,-11 2 0,18-7 303,1 1 0,-1-1 0,1 0 1,-1 1-1,0-1 0,1 1 0,-1 0 1,1-1-1,0 1 0,-1 0 0,1 0 1,0 0-1,-1 0 0,1 0 0,0 0 0,-2 2 1,1 0-181,1-3 442,0 0 1,0 0-1,1 0 1,-1 1-1,0-1 0,0 0 1,0 1-1,0-1 1,0 0-1,0 1 0,1-1 1,-1 1-1,0 0 1,0-1-1,1 1 0,-1-1 1,0 1-1,1 0 1,-1 0-1,1-1 0,-1 1 1,1 0-1,-1 0 1,1 0-1,0 0 0,-1-1 1,1 1-1,0 0 1,-1 1-1,-2 42 2827,16 44-1200,6-30-1635,3 16-283,-17-62 125,7-6-4167,-10-6 3805,-1-1 0,1 1 0,-1-1 0,1 1 1,-1-1-1,0 0 0,1 0 0,-1 1 0,0-1 0,1 0 1,-1 0-1,0 0 0,0-1 0,0 1 0,0 0 0,0 0 1,1-2-1,8-13-826</inkml:trace>
</inkml:ink>
</file>

<file path=ppt/ink/ink2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4T11:43:11.806"/>
    </inkml:context>
    <inkml:brush xml:id="br0">
      <inkml:brushProperty name="width" value="0.05" units="cm"/>
      <inkml:brushProperty name="height" value="0.05" units="cm"/>
    </inkml:brush>
  </inkml:definitions>
  <inkml:trace contextRef="#ctx0" brushRef="#br0">40 63 128,'0'0'555,"-26"-1"1572,12 4 6271,18 36-8036,-4-38-338,0 1 0,0-1 1,0 1-1,0-1 0,0 1 1,1-1-1,-1 1 0,0-1 0,1 1 1,0-1-1,-1 0 0,1 1 1,0-1-1,-1 0 0,1 1 0,0-1 1,0 0-1,0 0 0,0 0 1,0 0-1,3 2 0,-4-3 110,0 6-1263,0-31-1732,-1-22-3452,8 19 7025,-4 14-1968,-5-7 4607,-3 15 828,-3 23-2050,5-4-1574,0 1-1,1-1 0,0 0 0,1 1 1,0-1-1,1 1 0,1-1 0,0 0 0,1 1 1,5 16-1,-4-20-458,0-1-1,1 0 1,0 0 0,1 0-1,0-1 1,1 1 0,0-1-1,0-1 1,0 1 0,1-1-1,0 0 1,0 0 0,1-1-1,15 10 1,-15-12-109,0 0 0,0 0 0,1-1 0,-1 0 0,1 0 0,0-1 1,0 0-1,-1-1 0,1 0 0,0 0 0,0-1 0,0 0 0,1-1 0,-1 0 0,-1 0 1,1-1-1,13-4 0,-6 1-259,-15 5 128,0 0-1,1 0 1,-1 0 0,1 0-1,-1-1 1,1 1 0,-1 0-1,1-1 1,-1 0 0,0 1-1,1-1 1,-1 0 0,0 1-1,0-1 1,0 0 0,1 0-1,-1 0 1,0 0 0,0 0-1,0 0 1,1-3 0,-32 4-10546,28-1 10535,-1 1 0,1 0 0,-1-1 0,1 1 0,-1-1 0,1 0 0,-1 0 0,1 0 0,-1 0 0,1 0 0,0 0 0,0-1 0,0 1 0,-1-1 0,1 1 0,1-1 0,-1 0 0,0 0 0,0 0 0,1 0 0,-1 0 0,1 0 0,0-1 0,-1 1 0,0-4 0,1 3 179,-1 1 0,1-1 0,0 1 1,-1 0-1,1 0 0,-1 0 0,0 0 0,0 0 0,1 0 0,-1 0 0,-1 0 0,1 1 0,0-1 0,-3-1 0,4 3 75,0 0 0,1 0 0,-1-1 0,1 1 0,-1 0-1,1 0 1,-1-1 0,1 1 0,-1 0 0,1-1 0,-1 1 0,1 0-1,-1-1 1,1 1 0,0-1 0,-1 1 0,1-1 0,0 1 0,-1-1-1,1 1 1,0-1 0,0 1 0,-1-1 0,1 1 0,0-1 0,0 0 0,0 1-1,0-1 1,0 1 0,0-1 0,0 0 0,0 1 0,0-1 0,0 1-1,0-1 1,0 1 0,0-1 0,0 0 0,1 1 0,-1-1 0,0 1-1,0-1 1,1 1 0,0-1 0,-1-1 4,1 1-1,0 0 1,0 0 0,0 0 0,0 0-1,1 0 1,-1 0 0,0 0-1,0 0 1,1 1 0,-1-1 0,0 0-1,1 1 1,-1-1 0,1 1-1,-1-1 1,0 1 0,1 0 0,-1 0-1,4-1 1,-2 2 66,0-1 0,0 1 0,0 0-1,1 0 1,-1 0 0,0 0 0,0 0 0,0 1 0,0-1 0,-1 1-1,1 0 1,0 0 0,-1 0 0,1 0 0,-1 0 0,0 1 0,0-1 0,0 1-1,0 0 1,2 3 0,4 6-135,-2 0 0,0 0 0,7 20 0,-12-30-635</inkml:trace>
</inkml:ink>
</file>

<file path=ppt/ink/ink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01:40.604"/>
    </inkml:context>
    <inkml:brush xml:id="br0">
      <inkml:brushProperty name="width" value="0.05" units="cm"/>
      <inkml:brushProperty name="height" value="0.05" units="cm"/>
    </inkml:brush>
  </inkml:definitions>
  <inkml:trace contextRef="#ctx0" brushRef="#br0">231 54 32767,'0'47'0,"-16"-13"0,-14 3 0,7 11 0,-10-22 0,7 12 0</inkml:trace>
  <inkml:trace contextRef="#ctx0" brushRef="#br0" timeOffset="1">73 321 32767,'-39'37'0,"22"-30"0,1-7 0,16-7 0,0-24 0</inkml:trace>
  <inkml:trace contextRef="#ctx0" brushRef="#br0" timeOffset="2">1 300 32495,'16'-43'-1057,"7"-5"401,0 5 304,0-5 160,4 1 176</inkml:trace>
  <inkml:trace contextRef="#ctx0" brushRef="#br0" timeOffset="3">146 44 30222,'39'-27'304,"-9"10"80</inkml:trace>
  <inkml:trace contextRef="#ctx0" brushRef="#br0" timeOffset="4">258 0 31390,'95'37'1377,"-72"-3"-1377</inkml:trace>
  <inkml:trace contextRef="#ctx0" brushRef="#br0" timeOffset="5">402 108 32767,'23'74'0,"-6"-26"0</inkml:trace>
  <inkml:trace contextRef="#ctx0" brushRef="#br0" timeOffset="6">449 263 32767,'9'64'-1457,"-9"-33"-1808,0-4-1057,7-10-544</inkml:trace>
  <inkml:trace contextRef="#ctx0" brushRef="#br0" timeOffset="7">465 422 13846,'0'17'-4850</inkml:trace>
</inkml:ink>
</file>

<file path=ppt/ink/ink2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4T11:43:12.334"/>
    </inkml:context>
    <inkml:brush xml:id="br0">
      <inkml:brushProperty name="width" value="0.05" units="cm"/>
      <inkml:brushProperty name="height" value="0.05" units="cm"/>
    </inkml:brush>
  </inkml:definitions>
  <inkml:trace contextRef="#ctx0" brushRef="#br0">54 2 384,'-1'0'107,"1"0"1,-1 0-1,1-1 0,-1 1 1,0 0-1,1 0 0,-1 0 1,0 0-1,1 0 0,-1 0 1,1 0-1,-1 0 0,0 0 1,1 0-1,-1 0 0,0 0 1,1 0-1,-1 0 0,1 0 1,-1 1-1,0-1 0,1 0 1,-1 1-1,1-1 0,-1 0 0,1 1 1,-1-1-1,1 0 0,-1 1 1,1-1-1,-1 1 0,1-1 1,0 1-1,-1-1 0,1 1 1,0 0-1,-1-1 0,1 1 1,0-1-1,0 1 0,-1 0 1,1-1-1,0 1 0,0-1 1,0 1-1,0 1 0,-6 44 1478,4-24-688,-2 23-120,2-1 0,4 65 0,0-40-4298,-3-111 2161,-2 1-1,-12-59 1,13 40 1753,2 37 950,0 22-686,37 1 2336,-30 1-2721,1-1 0,-1 1 0,0 1 0,1 0 0,-1 0 0,0 0 0,0 1 0,12 7 0,54 36 854,-54-33-1024,-8-4-55,-10-7-76,0-1 0,1 0 0,-1 0 0,0 0 0,1 0 0,-1 0-1,1 0 1,-1 0 0,1-1 0,0 1 0,-1 0 0,1-1 0,0 1 0,2-1 0,-3 0-61,0 1 1,-1-1-1,1 0 0,0 1 1,-1-1-1,1 0 0,0 1 1,-1-1-1,1 0 1,-1 1-1,1-1 0,-1 1 1,1-1-1,-1 1 0,1 0 1,-1-1-1,1 1 1,-1-1-1,0 1 0,1 0 1,-1-1-1,0 1 0,0 1 1</inkml:trace>
</inkml:ink>
</file>

<file path=ppt/ink/ink2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4T11:43:12.680"/>
    </inkml:context>
    <inkml:brush xml:id="br0">
      <inkml:brushProperty name="width" value="0.05" units="cm"/>
      <inkml:brushProperty name="height" value="0.05" units="cm"/>
    </inkml:brush>
  </inkml:definitions>
  <inkml:trace contextRef="#ctx0" brushRef="#br0">36 123 800,'-15'0'737,"5"0"655,-1 0 433,22-4-1473,5-7-160,3 2-64,7-7-224,5 1-320,1-6-320,-3 6-160,-1 0-81,-5-2-31</inkml:trace>
</inkml:ink>
</file>

<file path=ppt/ink/ink2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4T11:43:13.068"/>
    </inkml:context>
    <inkml:brush xml:id="br0">
      <inkml:brushProperty name="width" value="0.05" units="cm"/>
      <inkml:brushProperty name="height" value="0.05" units="cm"/>
    </inkml:brush>
  </inkml:definitions>
  <inkml:trace contextRef="#ctx0" brushRef="#br0">14 10 704,'-1'0'321,"0"1"-1,0 0 0,0-1 0,1 1 0,-1 0 0,0-1 1,0 1-1,1 0 0,-1 0 0,1 0 0,-1 0 1,1 0-1,-1 0 0,1 0 0,-1 0 0,1 0 0,0 0 1,-1 0-1,1 0 0,0 0 0,0 0 0,0 0 1,0 0-1,0 0 0,0 0 0,1 2 0,-1 44 1335,0-33-379,-1 40-516,0-25-383,0 0 1,5 30-1,-4-58-474,0 0 1,0 0-1,0 0 1,0 0-1,0 0 1,1 0-1,-1 0 1,0 0-1,1 0 1,-1 0-1,0-1 0,1 1 1,-1 0-1,1 0 1,0 0-1,-1 0 1,1 0-1,-1-1 1,1 1-1,0 0 1,0-1-1,0 1 1,-1 0-1,1-1 1,2 2-1,-2-3 6,-1 1 0,1-1-1,0 1 1,0-1 0,-1 1 0,1-1 0,0 1-1,-1-1 1,1 0 0,-1 1 0,1-1-1,-1 0 1,1 1 0,-1-1 0,1 0 0,-1 0-1,0 1 1,1-1 0,-1 0 0,0 0 0,0 0-1,1 0 1,-1 1 0,0-1 0,0 0-1,0 0 1,0 0 0,0 0 0,0 0 0,-1 1-1,1-1 1,0-1 0,0-72-2144,0-21 1094,0-1 3484,36 95 907,-32 2-3048,1 0 0,0 0 0,0 0 0,0 1 0,0 0 0,-1 0 0,1 0 0,-1 0-1,1 1 1,-1-1 0,0 1 0,0 0 0,4 5 0,51 52 1068,-50-50-1130,98 118-250,-91-118 189,-15-10-437,1 1 1,-1-1-1,1 0 1,-1 1-1,1-1 1,-1 0-1,1 0 1,-1 0 0,1-1-1,-1 1 1,1 0-1,0 0 1,-1-1-1,3 0 1,-4 1 145,1-1 1,0 1 0,-1 0-1,1-1 1,-1 1-1,1-1 1,-1 1-1,1 0 1,-1-1-1,1 1 1,-1-1-1,1 1 1,-1-1-1,1 0 1,-1 1 0,0-1-1,1 1 1,-1-1-1,0 0 1,0 1-1,1-1 1,-1 0-1,0 1 1,0-1-1,0 0 1,0 1-1,0-1 1,0-1 0,-10-15-1081,-20-4-98,19 11 555</inkml:trace>
</inkml:ink>
</file>

<file path=ppt/ink/ink2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4T11:43:13.414"/>
    </inkml:context>
    <inkml:brush xml:id="br0">
      <inkml:brushProperty name="width" value="0.05" units="cm"/>
      <inkml:brushProperty name="height" value="0.05" units="cm"/>
    </inkml:brush>
  </inkml:definitions>
  <inkml:trace contextRef="#ctx0" brushRef="#br0">106 42 400,'-6'0'212,"1"-1"0,0 1 0,-1 0 0,1 1 0,0-1 0,0 1 0,-1 0 0,1 1 0,0-1 0,0 1 0,0 0 1,0 0-1,0 0 0,1 1 0,-1 0 0,1 0 0,-1 0 0,-5 6 0,6-6 345,17-4-154,2 1-637,0-1 0,0 0 0,0-2-1,0 1 1,0-2 0,0 0 0,-1-1 0,1 0 0,-1-1 0,-1-1-1,1 0 1,20-15 0,-18 11-638</inkml:trace>
</inkml:ink>
</file>

<file path=ppt/ink/ink2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4T11:43:14.484"/>
    </inkml:context>
    <inkml:brush xml:id="br0">
      <inkml:brushProperty name="width" value="0.05" units="cm"/>
      <inkml:brushProperty name="height" value="0.05" units="cm"/>
    </inkml:brush>
  </inkml:definitions>
  <inkml:trace contextRef="#ctx0" brushRef="#br0">17 2 432,'0'0'4464,"-17"-2"-1214</inkml:trace>
</inkml:ink>
</file>

<file path=ppt/ink/ink2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4T11:43:15.201"/>
    </inkml:context>
    <inkml:brush xml:id="br0">
      <inkml:brushProperty name="width" value="0.05" units="cm"/>
      <inkml:brushProperty name="height" value="0.05" units="cm"/>
    </inkml:brush>
  </inkml:definitions>
  <inkml:trace contextRef="#ctx0" brushRef="#br0">318 54 224,'-9'-15'894,"8"14"-856,0 0 0,0 0 1,0 1-1,0-1 0,1 0 0,-1 0 1,0 0-1,0-1 0,1 1 1,-1 0-1,1 0 0,-1 0 1,1 0-1,-1-1 0,1 1 1,-1-2-1,0 1 74,0 1 1,0-1-1,0 1 0,0 0 1,0 0-1,0 0 0,-1 0 1,1 0-1,0 0 0,-1 0 1,1 0-1,-1 0 0,1 0 1,-1 1-1,1-1 1,-1 1-1,1-1 0,-1 1 1,0 0-1,1-1 0,-1 1 1,0 0-1,1 0 0,-1 0 1,0 0-1,-2 1 0,-47 3 2159,40 1-1663,-1 1 0,2 0-1,-1 1 1,1 0 0,0 0 0,0 1 0,1 1 0,-15 17 0,6-4 825,1 0 0,-25 45-1,38-58-1265,0 0 0,1 1-1,1-1 1,-1 1 0,2-1-1,-1 1 1,1 0-1,1-1 1,-1 1 0,2 0-1,-1 0 1,5 19 0,-4-27-161,0 0-1,1 0 1,-1 1 0,0-1 0,1 0 0,0-1 0,-1 1 0,1 0 0,0 0-1,0-1 1,0 1 0,0-1 0,0 1 0,0-1 0,0 0 0,1 0-1,-1 0 1,0 0 0,1 0 0,-1-1 0,1 1 0,-1-1 0,4 1 0,67 2-707,-58-3 287,2-1-335,0 0 0,0-2 0,0 0 0,-1 0 0,0-2 0,0 0 0,0-1 0,19-9 0,-8 1-1391,0-2-1,-2 0 0,41-35 1,-50 36 1009</inkml:trace>
</inkml:ink>
</file>

<file path=ppt/ink/ink2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4T11:43:15.547"/>
    </inkml:context>
    <inkml:brush xml:id="br0">
      <inkml:brushProperty name="width" value="0.05" units="cm"/>
      <inkml:brushProperty name="height" value="0.05" units="cm"/>
    </inkml:brush>
  </inkml:definitions>
  <inkml:trace contextRef="#ctx0" brushRef="#br0">11 0 592,'0'0'3282,"-10"11"-929,10-1 2257,0-20-12726</inkml:trace>
</inkml:ink>
</file>

<file path=ppt/ink/ink2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4T11:43:15.904"/>
    </inkml:context>
    <inkml:brush xml:id="br0">
      <inkml:brushProperty name="width" value="0.05" units="cm"/>
      <inkml:brushProperty name="height" value="0.05" units="cm"/>
    </inkml:brush>
  </inkml:definitions>
  <inkml:trace contextRef="#ctx0" brushRef="#br0">43 43 816,'-11'0'2241,"1"0"401,-1 0 415,11-6-5058,-10-4 192,10-1 96,0 2 209</inkml:trace>
  <inkml:trace contextRef="#ctx0" brushRef="#br0" timeOffset="1">155 27 768,'0'0'4803,"6"0"-4451,4 0-160,1 0-224,4 0-480,0-5-497,6-1-143,4-3 63,0 3 65</inkml:trace>
</inkml:ink>
</file>

<file path=ppt/ink/ink2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4T11:43:16.242"/>
    </inkml:context>
    <inkml:brush xml:id="br0">
      <inkml:brushProperty name="width" value="0.05" units="cm"/>
      <inkml:brushProperty name="height" value="0.05" units="cm"/>
    </inkml:brush>
  </inkml:definitions>
  <inkml:trace contextRef="#ctx0" brushRef="#br0">1 31 656,'10'0'769,"-3"0"95,-3 0 1953,2 0-1920,-2 0-129,3 0 48,-3 0-896,6 0-576,-5-6-640,5-4-353,1-5-80</inkml:trace>
</inkml:ink>
</file>

<file path=ppt/ink/ink2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4T11:51:56.467"/>
    </inkml:context>
    <inkml:brush xml:id="br0">
      <inkml:brushProperty name="width" value="0.05" units="cm"/>
      <inkml:brushProperty name="height" value="0.05" units="cm"/>
    </inkml:brush>
  </inkml:definitions>
  <inkml:trace contextRef="#ctx0" brushRef="#br0">146 1688 1201,'-14'5'1099,"-1"-1"1,0-1 0,-26 2 0,12-3 2989,-2-2 9147,32-7-13115,1 0 0,0 0 0,0 0 0,0 1 0,1-1 0,0 1 0,1-1 0,-1 1 0,1 0 0,0 0-1,1 0 1,0 1 0,-1 0 0,9-7 0,6-8 90,75-83 465,4 5 0,5 4 1,3 4-1,122-76 0,490-270 2646,-536 332-2608,521-271-314,-503 285-400,-152 70 0,-22 13 0,-24 4 0</inkml:trace>
</inkml:ink>
</file>

<file path=ppt/ink/ink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02:41.431"/>
    </inkml:context>
    <inkml:brush xml:id="br0">
      <inkml:brushProperty name="width" value="0.05" units="cm"/>
      <inkml:brushProperty name="height" value="0.05" units="cm"/>
    </inkml:brush>
  </inkml:definitions>
  <inkml:trace contextRef="#ctx0" brushRef="#br0">298 1062 544,'0'128'2895,"2"-122"-2883,0 1 0,0-1 1,1 1-1,-1-1 0,1 0 1,0 0-1,1 0 0,0 0 0,0-1 1,0 1-1,0-1 0,10 8 1,-4-1-18,-7-9 37,0 0 0,1-1 1,-1 1-1,0-1 0,1 0 1,0 0-1,-1 0 0,1 0 1,0 0-1,0-1 0,0 0 1,0 0-1,7 1 0,32 1 3472,-43-34 3585,-1 25-6629,0-1 0,0 1 0,0 0 0,-1 0 0,0 0 0,0 0 0,-1 0 0,1 0 0,-1 1 0,-1-1 0,1 1 0,-1 0 0,0 0 0,0 0 0,0 1 0,-1-1 0,1 1 1,-1 0-1,0 0 0,0 1 0,-1-1 0,1 1 0,-1 0 0,0 1 0,0-1 0,0 1 0,0 0 0,0 1 0,0 0 0,0 0 0,-10-1 0,6 2-323,1 1-1,-1-1 1,0 2-1,1-1 1,-1 1 0,1 1-1,0 0 1,0 0-1,0 1 1,0 0 0,1 0-1,-1 1 1,1 0-1,-14 12 1,-5 3-97,6-5-27,1 0-1,-34 35 1,49-45-19,0 0 0,1 1 0,0 0 1,0 0-1,0 0 0,1 0 0,0 0 0,0 1 0,1 0 0,0-1 0,0 1 1,0 0-1,1 0 0,0 0 0,0 8 0,0 5-10,1-12-137,-1 0 0,1 0 0,0 0 0,1 0 0,2 9 0,-3-16 117,0 0 0,1 1 0,-1-1 0,0 0 1,1 0-1,0 0 0,-1 0 0,1 1 0,0-1 1,-1 0-1,1 0 0,0 0 0,0 0 1,0-1-1,0 1 0,0 0 0,0 0 0,0 0 1,0-1-1,0 1 0,0-1 0,1 1 0,-1-1 1,0 1-1,0-1 0,1 1 0,-1-1 1,0 0-1,0 0 0,1 0 0,-1 0 0,0 0 1,1 0-1,-1 0 0,0 0 0,1-1 0,0 1 1,14-4-244,-1 0 0,0-1 0,0-1 0,0 0 0,-1-1 0,0 0 0,0-1 0,-1-1 0,0 0 0,17-16 0,9-12-541,59-74 1,-81 91 615,36-46-338,-4-3 1,-2-2-1,-3-2 1,-4-2-1,31-82 1,86-286-17,-75 140 5628,-83 315 105,0 2-4717,-1 1-1,-1-1 0,-4 16 1,-173 640-143,160-586-318,12-50-63,1 1 1,2 0-1,1 0 1,2 0-1,1 0 1,5 40-1,-4-73-35,0 0 0,1-1 0,-1 1-1,1 0 1,0-1 0,-1 1 0,1-1-1,0 1 1,0-1 0,0 1 0,0-1 0,0 0-1,0 0 1,1 1 0,-1-1 0,0 0 0,1 0-1,-1 0 1,1 0 0,-1-1 0,2 2 0,2 0-236,0 0 0,0-1 0,0 1 1,1-1-1,-1 0 0,0-1 1,6 1-1,0-1-481,1 0 0,-1-1-1,0 0 1,0-1 0,0 0 0,18-6 0,-16 1-43,-1-1 1,1 0-1,-2 0 1,1-1-1,-2-1 1,13-12-1,4-4-698,-12 12 920,-1-2-1,-1 1 1,0-1-1,-1-1 1,-1-1-1,13-26 1,-9 14 374,-3-1 0,0-1 0,7-35 1,-16 54 574,0-1 0,-2 1 0,0 0 1,0-19-1,-1 24 110,0 8-379,0-1-1,0 1 1,0 0 0,0-1-1,0 1 1,0 0 0,0-1-1,0 1 1,0 0-1,0-1 1,0 1 0,0-1-1,0 1 1,0 0 0,0-1-1,0 1 1,0 0-1,0-1 1,0 1 0,0 0-1,-1-1 1,1 1-1,0 0 1,0-1 0,0 1-1,-1 0 1,1 0 0,0-1-1,-1 1 1,1 0-1,0 0 1,0 0 0,-1-1-1,1 1 1,0 0 0,-1 0-1,1 0 1,0 0-1,-1-1 1,1 1 0,0 0-1,-1 0 1,1 0 0,0 0-1,-1 0 1,1 0-1,-1 0 1,1 0 0,0 0-1,-1 0 1,1 0 0,0 1-1,-1-1 1,1 0-1,0 0 1,-1 0 0,1 0-1,0 0 1,-1 1 0,1-1-1,0 0 1,0 0-1,-1 1 1,1-1 0,-22 20 1664,3 7-456,0 0 0,2 2 0,-18 40 0,1-3-111,24-45-1030,0 0 1,2 0 0,1 1 0,0 0-1,2 0 1,0 1 0,2-1 0,0 1 0,2 0-1,0 0 1,1 0 0,5 27 0,-4-45-208,0 0 0,0-1 0,0 1 1,1-1-1,-1 1 0,1-1 0,0 0 1,1 0-1,-1 1 0,1-2 0,0 1 1,0 0-1,0 0 0,0-1 0,1 0 1,-1 0-1,1 0 0,0 0 0,0 0 1,0-1-1,0 0 0,0 1 0,0-2 1,1 1-1,-1 0 0,1-1 0,5 1 1,-3-1-372,0 0 0,0-1-1,0 0 1,0 0 0,0-1 0,0 0 0,-1 0 0,1 0 0,0-1 0,-1 0 0,1 0 0,-1-1 0,0 0 0,1 0 0,-1 0 0,-1-1 0,1 0 0,6-6 0,-2 2-647,-1-1 1,0 0 0,0 0 0,13-21-1,-4-11-1132</inkml:trace>
</inkml:ink>
</file>

<file path=ppt/ink/ink2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4T11:51:56.807"/>
    </inkml:context>
    <inkml:brush xml:id="br0">
      <inkml:brushProperty name="width" value="0.05" units="cm"/>
      <inkml:brushProperty name="height" value="0.05" units="cm"/>
    </inkml:brush>
  </inkml:definitions>
  <inkml:trace contextRef="#ctx0" brushRef="#br0">144 33 32671,'-17'0'-3250,"5"0"-591,-5 0-401,2 0-96,-2 0 384,-4 0 368,8-6 545,-3-3 656,1-9 496</inkml:trace>
</inkml:ink>
</file>

<file path=ppt/ink/ink2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4T11:52:08.760"/>
    </inkml:context>
    <inkml:brush xml:id="br0">
      <inkml:brushProperty name="width" value="0.05" units="cm"/>
      <inkml:brushProperty name="height" value="0.05" units="cm"/>
    </inkml:brush>
  </inkml:definitions>
  <inkml:trace contextRef="#ctx0" brushRef="#br0">119 118 400,'-15'-1'295,"12"1"-130,0-1-1,0 1 1,-1 0-1,1 0 0,0 0 1,0 0-1,0 0 0,0 1 1,0-1-1,0 1 0,0 0 1,0 0-1,0 0 1,0 1-1,0-1 0,-2 2 1,0 0-554,-8-2 4028,13-1-3572,-1 0 0,1 0 1,0 0-1,-1 0 0,1 0 1,0 0-1,-1 0 0,1 0 0,0 0 1,0 0-1,-1 0 0,1-1 1,0 1-1,-1 0 0,1 0 1,0 0-1,0 0 0,-1-1 1,1 1-1,0 0 0,0 0 0,-1 0 1,1-1-1,0 1 0,0 0 1,0-1-1,-1 1 0,1 0 1,0 0-1,0-1 0,0 1 0,0 0 1,0-1-1,0 1 0,0 0 1,0-1-1,0 1 0,0 0 1,0-1-1,0 1 0,0 0 0,0 0 1,0-1-1,0 1 0,0 0 1,0-1-1,0 1 0,0 0 1,0-1-1,1 1 0,-1 0 0,0 0 1,0-1-1,0 1 0,1 0 1,-1 0-1,0-1 0,0 1 1,1 0-1,-1 0 0,0 0 1,0-1-1,1 1 0,-1 0 0,8-10-72,0 0-1,1 1 1,0 0-1,0 1 1,1 0 0,0 0-1,0 1 1,1 0-1,0 1 1,0 0-1,0 1 1,1 0-1,0 1 1,0 0-1,0 1 1,0 0-1,26-2 1,-37 5 9,1 0 0,-1 0 1,0 0-1,1 1 0,-1-1 1,0 0-1,1 1 0,-1-1 1,0 1-1,1-1 0,-1 1 1,0 0-1,0 0 0,0-1 1,0 1-1,0 0 0,0 0 1,0 0-1,0 0 0,0 0 1,0 0-1,1 2 0,0 1 19,0-1-1,-1 1 1,1 0 0,-1 0-1,0 0 1,0 0-1,1 7 1,-1 6 83,-1 0-1,-2 29 1,-5-2 134,-1 0 0,-3-1 0,-1 0 0,-2-1 0,-30 63 0,-118 189 1447,154-278-1666,8-15-26,0 0 0,0 0 0,0 0 0,-1 0 0,1 0 0,0-1 0,-1 1 0,1 0 0,-1 0 0,1 0 0,-1 0 0,1-1 0,-1 1 0,0 0 0,1 0 0,-1-1 0,0 1 0,1-1 1,-1 1-1,0-1 0,0 1 0,-1 0 0,0-1-374,4-12-6488,39-60 1977,-38 66 4601,12-18-748</inkml:trace>
</inkml:ink>
</file>

<file path=ppt/ink/ink2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4T11:52:09.394"/>
    </inkml:context>
    <inkml:brush xml:id="br0">
      <inkml:brushProperty name="width" value="0.05" units="cm"/>
      <inkml:brushProperty name="height" value="0.05" units="cm"/>
    </inkml:brush>
  </inkml:definitions>
  <inkml:trace contextRef="#ctx0" brushRef="#br0">0 434 672,'1'-16'325,"1"1"1,1-1-1,0 1 0,1 0 0,0 0 0,2 0 0,-1 1 1,2 0-1,0 0 0,1 0 0,0 1 0,1 0 0,0 1 1,18-19-1,6-3 105,1 2 1,2 1 0,61-41 0,-90 67-355,-1 1 1,1 0-1,0 1 0,0 0 1,0 0-1,0 0 1,1 1-1,7-2 1,-13 4 11,1-1 1,-1 1 0,1 0 0,-1 0-1,1 0 1,-1 0 0,1 1-1,-1-1 1,1 0 0,-1 1 0,1 0-1,-1 0 1,0 0 0,1 0-1,-1 0 1,0 0 0,0 0 0,0 1-1,0-1 1,0 1 0,0 0-1,0-1 1,0 1 0,-1 0 0,1 0-1,-1 0 1,2 3 0,7 14 518,-1 1-1,-1 0 1,-1 0 0,-1 1-1,-1-1 1,3 25 0,9 131 2210,-14 152 1529,0-4-2102,-4-304-2389,2 19 329,-1-38-362,0 0 1,0-1 0,0 1 0,0 0 0,0 0 0,0 0 0,0-1 0,0 1-1,0 0 1,0 0 0,1-1 0,-1 1 0,0 0 0,0 0 0,1-1-1,-1 1 1,1 0 0,-1-1 0,1 1 0,-1 0 0,1-1 0,-1 1 0,1-1-1,-1 1 1,1-1 0,0 1 0,-1-1 0,2 1 0,0-13-10083,-2 12 10008,-1-1 0,1 0 1,0 1-1,-1-1 0,1 1 0,0-1 0,-1 1 0,1-1 0,-1 1 0,1-1 0,-1 0 0,-19-20-1464,14 15 337,-10-14-1196</inkml:trace>
</inkml:ink>
</file>

<file path=ppt/ink/ink2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4T11:52:09.727"/>
    </inkml:context>
    <inkml:brush xml:id="br0">
      <inkml:brushProperty name="width" value="0.05" units="cm"/>
      <inkml:brushProperty name="height" value="0.05" units="cm"/>
    </inkml:brush>
  </inkml:definitions>
  <inkml:trace contextRef="#ctx0" brushRef="#br0">24 583 560,'-2'-1'140,"1"1"1,0-1-1,0 1 0,0-1 0,-1 1 1,1-1-1,0 0 0,0 1 0,0-1 0,0 0 1,0 0-1,0 0 0,0 0 0,0 0 1,1 0-1,-1 0 0,0 0 0,0 0 0,1 0 1,-1 0-1,1-1 0,-1 1 0,1 0 1,0 0-1,-1-1 0,1 1 0,0-2 0,0-1 81,1 1 0,-1 0-1,1-1 1,0 1 0,0 0-1,0 0 1,1 0-1,-1 0 1,1 0 0,0 0-1,1-3 1,11-11 591,0 1 1,29-28-1,-37 39-715,64-58 48,3 4 0,129-80-1,50-1-6201,-226 125 4805,-8 0 60</inkml:trace>
</inkml:ink>
</file>

<file path=ppt/ink/ink2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4T11:52:10.353"/>
    </inkml:context>
    <inkml:brush xml:id="br0">
      <inkml:brushProperty name="width" value="0.05" units="cm"/>
      <inkml:brushProperty name="height" value="0.05" units="cm"/>
    </inkml:brush>
  </inkml:definitions>
  <inkml:trace contextRef="#ctx0" brushRef="#br0">135 195 752,'-12'4'591,"1"-1"1141,15-16-637,6 2-810,1 0 1,0 1-1,0 0 1,1 1-1,21-13 1,1-1-89,3-7-101,-25 19-250,0 2-1,0-1 0,1 1 0,0 1 1,16-7-1,-56 33-1391,-34 30 0,11-8 1411,27-23 258,1 1 0,0 0 0,1 2 0,1 1 0,1 0-1,1 1 1,-26 43 0,36-48 46,2 0 0,0 0 0,1 0 0,1 1 1,1-1-1,0 1 0,1 0 0,1 0 0,0 0 0,3 18 0,-2-22-47,0-6-47,0-1 0,1 0 0,0 0 0,0 0 0,1 0 0,0 0 0,0 0 0,0-1 0,1 1 1,0-1-1,0 1 0,1-1 0,0 0 0,0 0 0,0-1 0,1 1 0,7 6 0,-8-9-51,0 0 1,0 0-1,0 0 1,0-1 0,1 0-1,-1 0 1,1 0-1,-1-1 1,1 1 0,0-1-1,0 0 1,0 0-1,-1-1 1,1 1-1,0-1 1,0 0 0,0-1-1,0 1 1,0-1-1,-1 0 1,1 0 0,0-1-1,-1 1 1,1-1-1,-1 0 1,8-4 0,65-43-114,-67 40 79,1 1 0,0 0 0,1 1 1,-1 1-1,1-1 0,1 2 0,-1 0 0,1 0 1,0 1-1,0 1 0,0 0 0,24-2 0,-30 4 41,0 1 0,0 0-1,0 1 1,0 0 0,0 0-1,0 0 1,0 1-1,0-1 1,-1 2 0,1-1-1,-1 1 1,0 0 0,0 0-1,0 1 1,0 0-1,0 0 1,-1 0 0,1 1-1,-1 0 1,0 0 0,-1 0-1,7 9 1,-5-5 44,0 0 0,0 0 0,-1 1 0,0 0 0,-1 0 1,0 1-1,0-1 0,-1 1 0,-1-1 0,0 1 0,0 0 0,0 18 1,-3-14 60,0 0 1,0-1-1,-2 1 0,0-1 1,0 0-1,-2 0 1,1 0-1,-13 24 1,6-18 25,0-2 1,-1 1-1,-1-1 1,-1-1-1,0-1 0,-1 0 1,-1 0-1,-1-2 1,0 0-1,0-1 1,-2 0-1,-34 17 0,37-24-172,-1 0 0,-1 0 0,1-2 0,-1 0-1,0-1 1,0-1 0,0-1 0,0 0 0,0-1 0,-25-4-1,39 3-140,0 1-1,0-1 0,0 0 0,1 0 1,-1-1-1,0 1 0,1-1 1,-1 0-1,1 1 0,-1-2 0,1 1 1,0 0-1,0-1 0,0 1 1,0-1-1,1 0 0,-1 0 0,1 0 1,-1 0-1,1-1 0,0 1 0,-2-7 1,1 2-318,0-1 1,1 1-1,0 0 1,1-1-1,-1 0 1,2 1-1,-1-1 1,1 0-1,2-11 1,5-25-1050</inkml:trace>
</inkml:ink>
</file>

<file path=ppt/ink/ink2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4T11:52:10.721"/>
    </inkml:context>
    <inkml:brush xml:id="br0">
      <inkml:brushProperty name="width" value="0.05" units="cm"/>
      <inkml:brushProperty name="height" value="0.05" units="cm"/>
    </inkml:brush>
  </inkml:definitions>
  <inkml:trace contextRef="#ctx0" brushRef="#br0">158 51 592,'4'-14'77,"6"-19"1654,-6 30-576,-3 19-135,12 133 3171,-4-68-2627,-5-43-812,1 0-1,2 0 1,2-1-1,1 0 1,2 0-1,1-1 1,23 42 0,-29-65-523,1-1 0,0 0 1,0-1-1,1 0 0,1 0 0,0 0 1,1-2-1,0 1 0,20 13 1,-21-18-147,-1 0 0,1-1 1,0 0-1,0 0 1,0-1-1,1 0 0,-1-1 1,1-1-1,-1 1 1,1-2-1,0 1 0,0-1 1,-1-1-1,17-3 0,-13 1-77,-1 0 0,0-2-1,0 1 1,-1-2 0,1 1-1,-1-2 1,-1 0 0,1 0-1,-1-1 1,0 0 0,-1-1-1,0 0 1,0-1 0,-1 0-1,0-1 1,-1 1 0,0-2-1,-1 1 1,10-22 0,-10 18-89,0 1-1,-2-1 1,0 0 0,0 0 0,-1 0 0,-1-1 0,-1 0 0,0 1 0,-1-1 0,-1 0 0,0 0 0,-1 0 0,-1 1-1,-1-1 1,0 0 0,-8-24 0,4 23 146,-1 0 0,0 0-1,-2 0 1,0 1 0,0 1-1,-2 0 1,0 0 0,-26-24-1,27 29 146,-1 1 0,1 1 0,-2 0 0,1 1 0,-1 0 0,0 1 0,0 0 0,-1 1 0,0 1 0,0 0 0,0 1 0,-19-2 0,5 3 189,0 2-1,0 0 0,0 2 1,0 1-1,0 1 1,0 2-1,-40 13 0,-57 30-1141,4 11-5162,110-53 3686</inkml:trace>
</inkml:ink>
</file>

<file path=ppt/ink/ink2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4T11:52:11.457"/>
    </inkml:context>
    <inkml:brush xml:id="br0">
      <inkml:brushProperty name="width" value="0.05" units="cm"/>
      <inkml:brushProperty name="height" value="0.05" units="cm"/>
    </inkml:brush>
  </inkml:definitions>
  <inkml:trace contextRef="#ctx0" brushRef="#br0">22 456 656,'-6'-3'-629,"-6"-1"4936,8 23 128,6 37-613,3 0 0,22 109 0,47 106-1223,-22-88-2137,-42-154-549,-10-29 65,0 0 0,0 0 0,0 0 0,1 0 0,-1 0 0,0 0 0,0 0 0,0 0 0,0 0 0,1 0 0,-1 0 0,0 0 0,0 0 0,0 0 0,0 0 0,1 0 0,-1 0 0,0 0 0,0 0 0,0 0 0,0 0 0,0 0 0,1 0 0,-1 0 0,0 0 0,0 0 0,0 0 0,0 0 0,0 0 0,1 0 0,-1 0 0,0-1 0,0 1 0,0 0 0,0 0 0,0 0 0,0 0 0,0 0 0,1 0 0,-1-1 0,0 1 0,0 0 0,0 0 0,0 0 0,0 0 0,0-1 0,0 1 0,0 0 0,0 0 0,0 0 0,0 0 0,0-1 0,0 1 0,0 0 0,0 0 0,0 0 0,0 0 0,0 0 0,0-1 0,0 1 0,0 0 0,0 0 0,-1 0 0,1-1 0,-2-51-2183,-53-166 282,44 180 1877,11 35 43,-94-393 1599,86 350-916,8 45-655,0 1 1,0 0-1,0 0 0,0 0 0,0 0 0,1-1 0,-1 1 0,0 0 0,0 0 0,0 0 0,0 0 0,0 0 0,1 0 0,-1 0 0,0-1 0,0 1 0,0 0 0,1 0 0,-1 0 0,0 0 0,0 0 0,0 0 0,1 0 0,-1 0 0,0 0 0,0 0 1,0 0-1,1 0 0,-1 0 0,0 0 0,0 0 0,0 0 0,1 0 0,-1 0 0,0 1 0,0-1 0,0 0 0,0 0 0,1 0 0,-1 0 0,0 0 0,0 0 0,0 0 0,0 1 0,0-1 0,1 0 0,-1 0 0,0 0 0,0 0 0,0 1 0,0-1 1,0 0-1,0 0 0,0 0 0,0 1 0,0-1 0,61 65 1311,-43-43-1257,1-2 1,0 0 0,2-1-1,30 21 1,-34-29-116,0-1 1,1-1 0,0-1-1,1 0 1,0-1-1,0-2 1,1 1-1,-1-2 1,1-1-1,0 0 1,24-1 0,-34-2-158,1-1 1,-1 0-1,0 0 1,1-1-1,-1 0 1,0-1-1,0 0 1,-1 0-1,1-1 1,-1-1-1,1 0 1,-1 0-1,-1 0 1,1-1-1,-1-1 1,0 1-1,0-1 1,-1-1-1,0 1 1,0-1-1,-1-1 1,0 1-1,7-14 1,-4 3-152,0-1 1,-2 0-1,0-1 1,-1 1-1,-1-1 0,-1 0 1,-1-1-1,-1 1 1,-1 0-1,0-1 1,-2 1-1,-6-39 0,1 26 886,-2 0 0,-1 0-1,-2 1 1,-1 1 0,-2 0-1,-1 0 1,-21-32 0,35 65-401,0 0 0,0-1 0,1 1 0,-1 0 1,0 0-1,0 0 0,1-1 0,-1 1 1,1 0-1,-1 0 0,1 0 0,-1 0 1,1 0-1,-1 0 0,1 0 0,-1 2 1,-1 20 475,0 1 0,2 0 0,0 0 0,1-1 0,2 1 0,7 32 0,0-10-231,2-2-1,2 0 1,2 0 0,2-1-1,28 48 1,-14-36-1353,3-2-1,1-1 1,57 60 0,-92-110 868,43 41-4257,-41-40 3679,0-1-1,0 1 0,1-1 0,-1 0 0,0 0 0,1 0 0,-1-1 0,1 1 0,-1-1 0,1 0 0,0 0 0,-1 0 0,6 0 0,2-1-2993</inkml:trace>
</inkml:ink>
</file>

<file path=ppt/ink/ink2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4T11:52:12.275"/>
    </inkml:context>
    <inkml:brush xml:id="br0">
      <inkml:brushProperty name="width" value="0.05" units="cm"/>
      <inkml:brushProperty name="height" value="0.05" units="cm"/>
    </inkml:brush>
  </inkml:definitions>
  <inkml:trace contextRef="#ctx0" brushRef="#br0">34 81 944,'-1'-1'84,"0"1"0,0 0 0,0-1 0,0 1 0,0 0 0,0 0 0,0-1 0,1 1 0,-1 0 0,0 0 0,0 0 0,0 0 0,0 0 0,0 0 0,0 0 0,0 1 0,0-1-1,0 0 1,0 1 0,0-1 0,0 0 0,0 1 0,0-1 0,0 1 0,1-1 0,-1 1 0,0 0 0,0-1 0,1 1 0,-1 0 0,0-1 0,1 1 0,-1 0 0,1 0 0,-1 0 0,1 0-1,-1 1 1,0 3 248,1 0-1,-1 0 1,1 0-1,0 0 1,1 0-1,1 9 1,-1-6-99,11 47 1026,2 0 0,2-2-1,48 104 1,-48-118-1065,147 318 292,-152-334-472,2-2 0,28 40 0,-38-58-11,-1-53-1299,-10 22 1106,0 0 1,-2 1-1,-23-45 1,-2-6 85,16 32 117,2-1 1,1 0-1,3-2 0,2 1 1,2-2-1,-4-86 0,13 112 53,-1 1 6,1 0 0,1 0 0,1 0 0,8-33 0,-9 51-33,0 0 0,1 1 0,-1-1 0,1 0-1,0 1 1,1 0 0,-1-1 0,1 1 0,-1 0 0,1 0-1,0 1 1,1-1 0,-1 1 0,1-1 0,0 1-1,-1 0 1,1 0 0,0 1 0,1-1 0,-1 1-1,0 0 1,1 0 0,0 0 0,-1 1 0,1 0-1,0 0 1,5-1 0,-4 2 19,1 0 0,-1 0 0,0 0-1,1 1 1,-1 0 0,0 1 0,1-1 0,-1 1 0,0 0-1,0 1 1,0-1 0,-1 1 0,1 0 0,-1 1-1,1 0 1,-1-1 0,0 1 0,-1 1 0,1-1 0,-1 1-1,1 0 1,-1 0 0,6 11 0,2 3 89,-1 2-1,0 0 1,-2 0-1,0 1 1,7 29 0,-6-6 911,-3 1 0,-1-1 0,-2 2 0,-4 73 0,-1-66 420,1-53-1446,1 0 0,-1-1 0,0 1 0,0 0 0,0-1 1,0 1-1,0 0 0,0 0 0,0-1 0,0 1 0,-1 0 0,1-1 0,0 1 0,0-1 0,-1 1 0,1 0 0,0-1 0,0 1 0,-1-1 0,1 1 0,-1 0 0,1-1 0,-1 1 0,0 0 0,1-2-19,-1 1-1,1-1 0,0 1 1,-1-1-1,1 1 0,0-1 1,0 1-1,-1-1 0,1 1 1,0-1-1,0 1 0,0-1 1,0 0-1,0 1 0,0-1 1,0 1-1,0-1 0,0 1 1,0-1-1,0 0 0,0 1 0,0-1 1,0 1-1,0-1 0,1 1 1,-1-2-1,3-6-46,0 0 0,0 0-1,0 0 1,1 0 0,0 1 0,1-1-1,0 1 1,0 0 0,0 1 0,1-1-1,0 1 1,0 0 0,1 1 0,8-7-1,-4 5 26,-1 0 0,1 0-1,0 1 1,1 0-1,0 1 1,0 1-1,0 0 1,0 0-1,15-2 1,-18 5 55,-1 0-1,1 1 1,0 0 0,0 1 0,0-1-1,-1 2 1,1-1 0,-1 1 0,1 0-1,-1 1 1,0 0 0,1 1 0,-1-1-1,-1 1 1,1 1 0,13 10 0,-12-8 117,-1 1 0,0 1 0,-1-1 0,0 1 0,0 0 0,-1 1 0,0-1 0,-1 1 0,0 0 0,0 1 0,-1-1 0,5 21 0,-6-18 117,-1 0 0,-1-1 0,0 1 0,-1 0 0,0 0 0,-1 0 0,0 0 0,-1 0 0,-1 0 0,0-1 0,-1 1 0,0-1 0,0 0 0,-2 0 0,-10 19 0,3-11 212,-1 0-1,0-1 1,-2 0-1,0-1 1,-1-1-1,-1 0 1,-30 21-1,40-32-978,0-1 0,0-1 0,-1 1 0,0-1 1,0-1-1,0 0 0,0 0 0,0 0 0,-11 0 0,-8 0-3605,-50-1 0,48-3 2525,-2 1-7920,21 0 5677</inkml:trace>
</inkml:ink>
</file>

<file path=ppt/ink/ink2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4T11:52:14.574"/>
    </inkml:context>
    <inkml:brush xml:id="br0">
      <inkml:brushProperty name="width" value="0.05" units="cm"/>
      <inkml:brushProperty name="height" value="0.05" units="cm"/>
    </inkml:brush>
  </inkml:definitions>
  <inkml:trace contextRef="#ctx0" brushRef="#br0">36 36 1088,'-34'-35'2396,"32"52"-107,4 30-398,2-1 0,2 0-1,16 65 1,51 136-21,-47-166-1370,96 273-500,-118-343-448,5 22-359,-9-13-3781,-7-20-218,-19-12 2772,2-2 516</inkml:trace>
</inkml:ink>
</file>

<file path=ppt/ink/ink2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4T11:52:14.919"/>
    </inkml:context>
    <inkml:brush xml:id="br0">
      <inkml:brushProperty name="width" value="0.05" units="cm"/>
      <inkml:brushProperty name="height" value="0.05" units="cm"/>
    </inkml:brush>
  </inkml:definitions>
  <inkml:trace contextRef="#ctx0" brushRef="#br0">33 546 800,'-32'-3'3417,"31"-3"182,14-6-1386,65-50 3133,34-36-3860,-66 58-1281,119-103-2734,2 2-5542,-162 137 7776,38-33-2210</inkml:trace>
</inkml:ink>
</file>

<file path=ppt/ink/ink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02:42.192"/>
    </inkml:context>
    <inkml:brush xml:id="br0">
      <inkml:brushProperty name="width" value="0.05" units="cm"/>
      <inkml:brushProperty name="height" value="0.05" units="cm"/>
    </inkml:brush>
  </inkml:definitions>
  <inkml:trace contextRef="#ctx0" brushRef="#br0">723 94 1201,'-5'-20'634,"4"16"-390,0-1 1,0 1-1,0-1 0,-1 1 0,1 0 1,-1-1-1,0 1 0,-1 0 1,1 0-1,-4-4 0,5 6 64,0 0-1,-1 0 1,1 0-1,-1 1 1,0-1-1,1 0 1,-1 1 0,0-1-1,0 1 1,0 0-1,0 0 1,0-1-1,-3 0 1,4 3-182,-1 0 1,1 0-1,0 0 0,0 0 1,0 0-1,0 1 0,0-1 1,0 0-1,1 0 1,-1 1-1,0-1 0,1 0 1,-1 1-1,1-1 0,-1 1 1,1-1-1,-1 1 1,1-1-1,0 1 0,0-1 1,0 3-1,-89 293 4369,65-226-3758,-212 514 3924,184-470-4133,-31 61-43,34-76-436,28-55-903,-1-1 0,-40 57 0,46-71-1990,16-26 83,9-16 856,57-91-1618,43-42 2383,-53 74 1065,73-82 216,-113 137 109,0 1-1,0 1 1,2 1 0,0 0-1,0 1 1,37-17 0,-53 27-153,0 1 1,0 0 0,0 0 0,1 0-1,-1 0 1,1 1 0,-1-1-1,0 1 1,1-1 0,-1 1 0,1 0-1,-1 0 1,1 0 0,-1 0-1,1 0 1,-1 0 0,1 1 0,-1 0-1,1-1 1,-1 1 0,0 0-1,1 0 1,-1 0 0,0 0 0,0 1-1,0-1 1,0 0 0,4 4-1,-2 1 113,-1 0-1,1-1 0,-1 1 1,0 1-1,0-1 0,-1 0 0,0 1 1,0-1-1,-1 1 0,2 7 0,0 6 36,-1 0 0,-1 0 0,0 0 0,-2-1 0,0 1 0,-1 0 0,-1 0-1,-1-1 1,0 1 0,-2-1 0,0 0 0,-1-1 0,-10 18 0,-1 0 132,8-15-59,-1 1 0,-1-1 0,-1-1 0,0-1 0,-2 1 0,0-2 0,-20 19 0,15-19-211,18-15-143,0 0 1,-1 0-1,1-1 0,-1 1 1,0-1-1,1 0 1,-1 0-1,0 0 1,0 0-1,-1 0 0,1 0 1,0-1-1,-1 0 1,1 0-1,-1 0 1,1 0-1,-5 0 0,5-1-585,6-9-336,-2 2 716,1 0 1,0 0 0,0 0 0,1 1 0,0-1-1,4-7 1,4 0 191,0 0 0,1 0 0,1 1 0,0 0 1,16-11-1,22-22 67,11-9-71,9-8-376,-12-1-731,-4 5-608,-2-2 0,69-103-1,-102 134 1497,-14 22 296,1-1 0,-2 1 0,1-1 0,-1 0 0,-1 0 0,0-1 0,0 1 0,0-1 0,-2 0 0,1 0 0,1-14 0,-21 43 1614,-11 20-505,1 2-1,2 0 1,-25 56-1,27-48-983,15-36-123,1 1 0,1 0 0,0 0 1,1 0-1,1 1 0,0-1 0,-2 21 0,4-12-67,0 65-536,2-83 523,1 1 0,-1-1 0,1 0 0,0 1 0,1-1 0,-1 0 0,1 0 0,0 0 0,0 0-1,1 0 1,0 0 0,5 7 0,-6-10-79,1 0 0,0 0 0,0 0-1,0-1 1,0 1 0,0-1 0,0 0 0,0 1-1,1-1 1,-1-1 0,0 1 0,1 0-1,-1-1 1,0 0 0,1 0 0,-1 0-1,1 0 1,-1 0 0,0-1 0,1 1 0,-1-1-1,0 0 1,1 0 0,-1 0 0,0-1-1,0 1 1,0-1 0,3-1 0,1-1-416,1 0 0,-1 0 0,0-1 1,0 0-1,-1 0 0,0 0 0,1-1 0,-2 0 0,1 0 1,8-13-1,-5-8-1473</inkml:trace>
</inkml:ink>
</file>

<file path=ppt/ink/ink2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4T11:52:15.404"/>
    </inkml:context>
    <inkml:brush xml:id="br0">
      <inkml:brushProperty name="width" value="0.05" units="cm"/>
      <inkml:brushProperty name="height" value="0.05" units="cm"/>
    </inkml:brush>
  </inkml:definitions>
  <inkml:trace contextRef="#ctx0" brushRef="#br0">56 348 688,'-15'0'508,"-15"-3"1775,29 2-2206,1 0 0,-1 0 0,0 0 0,0 0 0,0 0 0,0 0 0,1 0 0,-1 0 0,1 0 0,-1 0 0,1-1 0,-1 1 0,1 0 0,0 0 0,-1-1 0,1 1 0,0 0 0,0 0 0,0-1 0,0 1 0,0 0 0,0-3 0,2-6 47,-1 1 0,1-1 0,1 0 0,-1 1 0,2-1 0,-1 1 0,1 0 0,1 0 0,0 0 0,0 1 0,0 0 0,1 0 0,8-8 0,7-9 2,2 2 0,41-35-1,-52 49-71,-1 1 0,1 0 0,1 1 0,0 0 0,0 0 0,0 1 0,0 1 0,1 1 0,0 0 0,0 0 0,0 2-1,19-2 1,-26 3-14,0 1-1,0 1 0,0-1 1,0 1-1,0 0 0,-1 1 0,1-1 1,0 1-1,-1 1 0,0-1 0,1 1 1,-1 0-1,0 1 0,0 0 1,-1 0-1,1 0 0,-1 0 0,0 1 1,0 0-1,0 0 0,-1 0 1,0 0-1,0 1 0,0 0 0,0 0 1,-1 0-1,3 9 0,1 2 154,-1 1 0,-1 1 0,-1-1 1,0 1-1,-2-1 0,0 1 0,-1 0 0,-1 0 0,0 0 0,-2 0 0,-4 26 0,-2-9 599,-2 1-1,-1-1 1,-2-1 0,-28 56-1,40-88-567,2-36-389,1 23 133,0 1-1,1-1 1,1 1 0,-1 0 0,1 0-1,1 1 1,0-1 0,0 1 0,0 0-1,12-12 1,-4 6 4,0 0 1,1 1-1,0 0 0,26-16 0,-36 26 31,-1 1-1,1 0 0,0 0 1,0 1-1,0-1 0,0 1 1,0 0-1,0 0 0,0 0 1,0 0-1,0 1 1,0 0-1,0-1 0,1 2 1,-1-1-1,0 0 0,8 3 1,-6-1 16,0 0 0,0 1 0,0 0 0,0 0 1,-1 1-1,1-1 0,-1 1 0,0 0 0,0 1 1,7 6-1,-1 2 34,-1 1-1,0-1 1,-1 2 0,0-1 0,-1 1-1,-1 0 1,-1 1 0,6 18 0,-6-10 58,-2 0 0,0 0 0,-2 0 1,0 1-1,-2-1 0,-1 1 0,-1-1 1,-1 0-1,-1 1 0,-1-1 0,-1-1 1,-1 1-1,-1-1 0,-1 0 0,-1-1 1,-1 0-1,-1-1 0,-1 0 0,-21 25 1,30-41-247,0 0 1,-1-1-1,1 1 1,-1-1 0,-1 0-1,1 0 1,0 0-1,-7 2 1,10-5-32,0 0-1,0-1 1,0 1 0,0 0-1,0-1 1,0 0-1,0 1 1,0-1 0,0 0-1,0 0 1,0 0-1,0 0 1,0-1 0,0 1-1,0 0 1,0-1-1,0 0 1,0 1 0,0-1-1,0 0 1,0 0 0,0 0-1,0 0 1,1 0-1,-1-1 1,0 1 0,1 0-1,-3-3 1,-1-4-483,0 1 1,0-1-1,0 0 0,1 0 1,0 0-1,1-1 1,0 1-1,-3-16 0,-10-44-1866</inkml:trace>
</inkml:ink>
</file>

<file path=ppt/ink/ink2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4T11:52:15.757"/>
    </inkml:context>
    <inkml:brush xml:id="br0">
      <inkml:brushProperty name="width" value="0.05" units="cm"/>
      <inkml:brushProperty name="height" value="0.05" units="cm"/>
    </inkml:brush>
  </inkml:definitions>
  <inkml:trace contextRef="#ctx0" brushRef="#br0">16 90 1265,'-2'-6'330,"-1"-1"0,1 1 0,0 0 0,0-1 0,1 1 0,0-1 0,0 0 0,0 1 0,1-1 0,1-9 0,-1 11 57,0 5-316,0 0-1,0 0 0,0 0 0,0-1 0,0 1 1,0 0-1,0 0 0,0 0 0,0 0 0,0 0 1,0-1-1,0 1 0,0 0 0,0 0 0,0 0 1,0 0-1,0 0 0,1 0 0,-1 0 0,0-1 1,0 1-1,0 0 0,0 0 0,0 0 0,0 0 1,1 0-1,-1 0 0,0 0 0,0 0 0,0 0 1,0 0-1,0 0 0,1 0 0,-1 0 0,0 0 1,0 0-1,0 0 0,0 0 0,0 0 0,1 0 1,-1 0-1,0 0 0,0 0 0,0 0 0,0 0 1,0 0-1,1 0 0,-1 0 0,0 0 0,0 0 1,0 0-1,0 0 0,0 1 0,0-1 0,1 0 1,-1 0-1,0 0 0,0 0 0,14 12 1892,13 15 111,4 15-1086,-2 1-1,-2 1 1,-1 1-1,31 81 1,7 12-3336,-45-103-1579,41 59 1,-46-80 1037,-3-11 265</inkml:trace>
</inkml:ink>
</file>

<file path=ppt/ink/ink2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4T11:52:16.152"/>
    </inkml:context>
    <inkml:brush xml:id="br0">
      <inkml:brushProperty name="width" value="0.05" units="cm"/>
      <inkml:brushProperty name="height" value="0.05" units="cm"/>
    </inkml:brush>
  </inkml:definitions>
  <inkml:trace contextRef="#ctx0" brushRef="#br0">133 269 368,'2'95'11198,"1"-61"-7674,9 48-1,-10-69-3164,1 0 0,0-1-1,1 1 1,0-1-1,1 0 1,0 0 0,1-1-1,0 1 1,1-1 0,0 0-1,1-1 1,0 0-1,1 0 1,0-1 0,0 0-1,14 10 1,-16-15-302,-1-1 0,1 1 0,0-2 0,0 1 0,0-1 0,0 0 0,1 0 0,-1-1 0,0 0 0,1 0 0,-1 0-1,13-2 1,-8 0-93,0-1 0,1-1 0,-1 0-1,-1 0 1,1-1 0,0-1-1,12-6 1,-5 0-416,0-1 0,-1 0 0,-1-1 0,0-1 0,0-1 0,-1 0 0,-1-1 0,16-23 0,-21 26-96,-1 0 0,-1-1 0,0-1 0,-1 1 1,0-1-1,-1-1 0,-1 1 0,-1-1 0,0 0 0,3-25 0,-7 29 356,0 0-1,0 0 1,-1 0 0,-1 0 0,0 0-1,0 0 1,-1 0 0,-1 1 0,0 0 0,-1-1-1,0 2 1,0-1 0,-1 0 0,-14-18 0,10 17 306,0 0 0,-1 0 0,0 1 0,-1 1 1,0 0-1,0 0 0,-1 1 0,-1 1 0,1 0 1,-1 1-1,-1 0 0,1 1 0,-1 1 0,0 0 1,-1 1-1,1 1 0,-1 0 0,1 1 0,-1 1 1,0 0-1,1 1 0,-1 1 0,0 1 0,1 0 1,-1 1-1,1 0 0,-1 1 0,1 1 0,1 1 1,-23 11-1,10-3 232,0 2 1,-35 28-1,52-36-618,1 0 1,0 0-1,0 1 0,1 0 1,0 1-1,0 0 0,1 0 1,-11 21-1,17-30 180,1-1 0,0 0 0,-1 1-1,1-1 1,0 1 0,0-1 0,-1 1 0,1-1 0,0 1 0,0-1-1,0 1 1,-1 0 0,1-1 0,0 1 0,0-1 0,0 1 0,0-1 0,0 1-1,0 0 1,0-1 0,0 1 0,1-1 0,-1 1 0,0-1 0,0 1 0,0-1-1,1 1 1,-1-1 0,0 1 0,0-1 0,1 1 0,-1-1 0,0 1 0,1-1-1,-1 1 1,1-1 0,-1 0 0,0 1 0,1-1 0,-1 0 0,1 1 0,-1-1-1,1 0 1,-1 0 0,1 0 0,0 1 0,-1-1 0,1 0 0,-1 0-1,1 0 1,-1 0 0,2 0 0,33-6-3816,9-12 1152</inkml:trace>
</inkml:ink>
</file>

<file path=ppt/ink/ink2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4T11:52:16.520"/>
    </inkml:context>
    <inkml:brush xml:id="br0">
      <inkml:brushProperty name="width" value="0.05" units="cm"/>
      <inkml:brushProperty name="height" value="0.05" units="cm"/>
    </inkml:brush>
  </inkml:definitions>
  <inkml:trace contextRef="#ctx0" brushRef="#br0">161 279 992,'-4'-5'563,"0"0"-1,-1 1 0,0-1 0,0 1 0,0 0 1,0 0-1,-1 0 0,0 1 0,1 0 0,-1 0 0,0 1 1,-1-1-1,1 1 0,0 1 0,-1-1 0,1 1 1,-9-1-1,14 2-384,-1 1 1,1-1-1,0 0 1,-1 0-1,1 1 1,-1-1-1,1 0 1,0 1-1,-1-1 1,1 1-1,0 0 1,0 0-1,0-1 1,-1 1-1,1 0 1,0 0-1,0 0 1,0 0-1,0 0 1,0 0-1,1 0 1,-1 0-1,0 1 1,0-1-1,1 0 1,-1 1-1,1-1 0,-1 0 1,1 1-1,0-1 1,-1 0-1,1 2 1,-2 55 3969,2-40-2810,0-5-945,1 0 1,1-1 0,0 1 0,0-1 0,1 1 0,1-1-1,0 0 1,1 0 0,0 0 0,1-1 0,0 0-1,12 16 1,-8-14-237,1 0-1,1 0 1,0-1-1,0-1 1,1 0-1,1-1 0,0-1 1,0 0-1,17 8 1,-17-10-275,0-1 0,0 0 0,1-1 0,0 0 0,0-1 0,1-1 0,-1 0-1,1-1 1,-1-1 0,1-1 0,-1 0 0,1-1 0,0 0 0,-1-1 0,0-1 0,1-1 0,-1 0 0,0-1 0,-1 0 0,1-1 0,25-16 0,-28 14-249,-1-1 1,1 0-1,-2-1 0,1 0 1,-2-1-1,1 0 0,-1-1 1,-1 0-1,0 0 0,-1-1 1,0 0-1,-1 0 0,0 0 1,-1-1-1,-1 0 0,0 0 1,-1 0-1,-1-1 0,0 1 1,0-24-1,-2 25 312,-1-1-1,-1 0 1,0 1-1,-1-1 1,-1 1-1,0-1 1,0 1 0,-2 1-1,1-1 1,-2 1-1,1 0 1,-2 0-1,-16-21 1,12 21 424,0 0 0,0 1 0,-1 1-1,0 0 1,-1 0 0,0 2 0,-1-1 0,1 2 0,-2 0 0,1 1 0,-1 0 0,0 1-1,0 1 1,0 1 0,-1 0 0,1 1 0,-1 1 0,1 0 0,-1 1 0,0 1-1,1 1 1,-1 0 0,1 1 0,0 1 0,0 1 0,0 0 0,0 1 0,1 0-1,-24 14 1,18-6-590,-1 0 0,2 1 0,-19 18-1,31-25-602,0 0 0,1 1 0,-10 16 0,13-19-46,1 0 0,0 0 0,0 0 0,1 0 0,0 1 0,0-1 0,-1 8 0,2-12 559,1 0 0,0-1 0,-1 1 0,1 0 0,0 0 0,0 0 0,0-1 0,0 1 0,0 0 0,1 0 0,-1 0 0,0 0 0,1-1 0,-1 1 0,1 0 0,0-1 0,0 1 0,0 0 0,-1-1 0,1 1 0,1-1 0,-1 1 0,0-1 0,0 0 0,0 1 0,1-1 0,-1 0 0,1 0 0,-1 0 0,3 1 0,24 2-3622</inkml:trace>
</inkml:ink>
</file>

<file path=ppt/ink/ink2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4T11:52:16.919"/>
    </inkml:context>
    <inkml:brush xml:id="br0">
      <inkml:brushProperty name="width" value="0.05" units="cm"/>
      <inkml:brushProperty name="height" value="0.05" units="cm"/>
    </inkml:brush>
  </inkml:definitions>
  <inkml:trace contextRef="#ctx0" brushRef="#br0">51 241 752,'-7'-14'510,"0"-1"0,2 1 0,0-1 0,0-1 0,2 1-1,0-1 1,0 1 0,2-1 0,0-18 0,1 26-154,0 7-244,0 1 0,1-1-1,-1 0 1,0 1 0,0-1-1,0 0 1,0 1 0,1-1-1,-1 0 1,0 0 0,0 1-1,0-1 1,-1 0-1,1 1 1,0-1 0,0 0-1,0 1 1,0-1 0,-1 0-1,1 1 1,0-1 0,-1 0-1,1 1 1,0-1 0,-1 1-1,1-1 1,-1 1 0,1-1-1,-1 1 1,1-1 0,-1 1-1,1-1 1,-1 1 0,1-1-1,-1 1 1,0 0-1,0-1 1,0 23 3394,2-9-2537,2 0 1,0 0-1,0 0 1,10 22-1,5 4 59,30 46 0,-35-62-677,6 10-173,2-2 1,1 0 0,1-1-1,2-2 1,37 35-1,-49-52-173,-1-1 1,1-1-1,1 0 0,0-1 0,0-1 0,25 10 0,-30-14-46,0 0 0,1-1 0,-1 0 0,0-1 1,1 0-1,0 0 0,-1-1 0,1 0 0,-1-1 0,1 0 1,-1-1-1,11-2 0,-10 0-83,0 0 1,0-1-1,0 0 0,0-1 1,-1 0-1,0 0 1,-1-1-1,1 0 0,-1 0 1,0-1-1,-1 0 0,0 0 1,0-1-1,-1 0 1,0 0-1,-1-1 0,0 0 1,0 1-1,5-18 0,-4 8 8,0 0-1,-1 0 1,-1-1-1,-1 0 0,0 0 1,-2 0-1,0 0 0,-1 0 1,-6-38-1,4 49 189,0-1 0,0 1 1,-1 0-1,-1 0 0,1 0 0,-1 0 0,-1 1 1,0-1-1,0 1 0,0 0 0,-1 1 0,-1-1 0,1 1 1,-1 0-1,0 1 0,0-1 0,-1 2 0,0-1 1,-9-4-1,7 5 3,0 1-1,0 0 1,-1 0 0,1 1-1,-1 1 1,0 0 0,0 0-1,0 1 1,0 0 0,0 1-1,0 0 1,0 1 0,0 0-1,0 1 1,1 0 0,-16 6-1,4-1-616,1 1 0,0 2 0,-24 13 0,15-3-3247,-35 28 0,28-21-618</inkml:trace>
</inkml:ink>
</file>

<file path=ppt/ink/ink2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4T11:52:17.283"/>
    </inkml:context>
    <inkml:brush xml:id="br0">
      <inkml:brushProperty name="width" value="0.05" units="cm"/>
      <inkml:brushProperty name="height" value="0.05" units="cm"/>
    </inkml:brush>
  </inkml:definitions>
  <inkml:trace contextRef="#ctx0" brushRef="#br0">11 21 640,'0'0'8948,"-10"0"-8659,10-11-5332,0 1 2882</inkml:trace>
</inkml:ink>
</file>

<file path=ppt/ink/ink2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4T11:52:17.656"/>
    </inkml:context>
    <inkml:brush xml:id="br0">
      <inkml:brushProperty name="width" value="0.05" units="cm"/>
      <inkml:brushProperty name="height" value="0.05" units="cm"/>
    </inkml:brush>
  </inkml:definitions>
  <inkml:trace contextRef="#ctx0" brushRef="#br0">42 577 960,'0'-11'1329,"-10"5"-16,10-4-481,-11 1-416,1-2-480,10-5-432,-11 1-272,11 0-129,0 0 113,0-2-1</inkml:trace>
  <inkml:trace contextRef="#ctx0" brushRef="#br0" timeOffset="1">169 370 752,'1'-1'429,"0"-1"0,1 0 0,-1 1-1,0-1 1,0 0 0,0 0 0,-1 0 0,1 0-1,0 0 1,-1 0 0,1 0 0,-1 0 0,0 0-1,1 0 1,-1 0 0,0 0 0,0 0-1,-1-2 1,2-13 1867,4 0-3457,5 1 122,0 0-1,1 1 1,1 0 0,0 0-1,1 2 1,1-1 0,0 2-1,30-22 1,-22 20 1289,0 2-1,1 0 1,0 2-1,1 0 1,49-12-1,-61 13 4618,-3-14-5767,-2 3-1794,2 4-740</inkml:trace>
</inkml:ink>
</file>

<file path=ppt/ink/ink2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4T11:52:58.610"/>
    </inkml:context>
    <inkml:brush xml:id="br0">
      <inkml:brushProperty name="width" value="0.05" units="cm"/>
      <inkml:brushProperty name="height" value="0.05" units="cm"/>
    </inkml:brush>
  </inkml:definitions>
  <inkml:trace contextRef="#ctx0" brushRef="#br0">215 36 160,'-10'-4'128,"-5"-7"0,-2 7-32,2-7-48,1 5-16,-1 6-32,-2 0 16,2 0-16,-2 0 32,3 0 0,-5 0-64,-2 0-144,-5 0-256</inkml:trace>
</inkml:ink>
</file>

<file path=ppt/ink/ink2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4T11:52:59.712"/>
    </inkml:context>
    <inkml:brush xml:id="br0">
      <inkml:brushProperty name="width" value="0.05" units="cm"/>
      <inkml:brushProperty name="height" value="0.05" units="cm"/>
    </inkml:brush>
  </inkml:definitions>
  <inkml:trace contextRef="#ctx0" brushRef="#br0">188 306 288,'-24'1'355,"-45"5"0,62-4-310,0-1-1,-1 1 1,1 0 0,0 0-1,1 0 1,-1 1-1,0 1 1,1-1-1,0 1 1,-7 4 0,4-2 245,9-6-284,0 0 0,-1 0 0,1 1 0,0-1 0,0 0 0,-1 0 0,1 1-1,0-1 1,0 0 0,-1 0 0,1 1 0,0-1 0,0 0 0,0 1 0,0-1 0,-1 0 0,1 0 0,0 1 0,0-1 0,0 0 0,0 1 0,0-1 0,0 1 0,0-1 0,0 0-1,0 1 1,0-1 0,0 0 0,0 1 0,0-1 0,0 0 0,0 1 0,0-1 0,1 0 0,-1 1 0,0 12 126,0 0 1,1 0-1,0 0 1,1 0-1,7 25 1,-7-32-102,1 0 0,0-1 1,0 1-1,0 0 0,1-1 0,0 0 1,0 0-1,1 0 0,-1 0 0,1-1 1,0 0-1,0 0 0,10 6 0,3 0 103,-1 0 0,1-2-1,1 0 1,0-1-1,0-1 1,0-1-1,0-1 1,26 3-1,16-2 375,83-4 0,-66-3-415,-8-2 15,0-3 0,119-28 0,-24 3 37,-65 18-19,159-2-1,-173 12-58,147-26 1,-34 2 133,559-70 23,-153 17 134,-50 45-300,2 34-59,-309 3 8,160 16-5,-313-11-9,383 44 58,57 4 31,189-14 187,-245 1 83,18 0-111,1336-53 436,-1279-22-535,216-15 50,636 11 616,-805 34-730,443-43-68,-4-38-46,-741 59 56,598-64 79,-129 10-30,-260 71 151,-303 12-349,-181-4-954,-69 4-5048,5 6 5061,-7 1 113</inkml:trace>
</inkml:ink>
</file>

<file path=ppt/ink/ink2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4T11:53:00.793"/>
    </inkml:context>
    <inkml:brush xml:id="br0">
      <inkml:brushProperty name="width" value="0.05" units="cm"/>
      <inkml:brushProperty name="height" value="0.05" units="cm"/>
    </inkml:brush>
  </inkml:definitions>
  <inkml:trace contextRef="#ctx0" brushRef="#br0">66 7 192,'-17'-7'791,"11"14"-114,-2 9-606,3-6 56,0 2 0,1-1 0,0 0 0,1 1-1,1-1 1,0 1 0,0 0 0,1 17 0,-1-9 28,-2 218 1100,6-124-837,23 731 982,-3-264-1194,-15-245-123,48 993 23,-43-1185-123,-3-3-936,53 263 0,-37-329-218,11-18-86</inkml:trace>
</inkml:ink>
</file>

<file path=ppt/ink/ink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02:43.175"/>
    </inkml:context>
    <inkml:brush xml:id="br0">
      <inkml:brushProperty name="width" value="0.05" units="cm"/>
      <inkml:brushProperty name="height" value="0.05" units="cm"/>
    </inkml:brush>
  </inkml:definitions>
  <inkml:trace contextRef="#ctx0" brushRef="#br0">429 17 720,'0'-1'43,"0"0"0,0 1 1,0-1-1,0 1 0,0-1 0,0 0 0,0 1 0,0-1 0,0 1 0,0-1 0,-1 0 0,1 1 0,0-1 0,0 1 0,-1-1 0,1 1 1,0-1-1,0 0 0,-1 1 0,1 0 0,-1-1 0,1 1 0,0-1 0,-1 1 0,1-1 0,-1 1 0,1 0 0,-1-1 0,1 1 0,-2-1 1,2 2 21,-1-1 1,1 0 0,-1 0 0,1 1-1,-1-1 1,1 1 0,-1-1 0,1 0-1,-1 1 1,1-1 0,-1 1 0,1-1 0,0 1-1,-1-1 1,1 1 0,0-1 0,0 1-1,-1-1 1,1 1 0,0 0 0,0-1-1,0 1 1,0-1 0,-1 1 0,1 0 0,0-1-1,0 1 1,0-1 0,0 1 0,1 0-1,-1-1 1,0 2 0,1 81 2459,-4 0 0,-3 0 0,-22 98 1,-55 146 667,49-200-2617,-74 200-517,78-244-1086,0-10-1504,27-68 2098,0 0 1,1 0-1,-2-1 1,1 1-1,0 0 1,-1-1-1,0 0 1,0 0-1,0 0 1,-10 6-1,13-9 361,1-1-1,-1 0 0,0 1 0,0-1 1,0 0-1,0 0 0,1 1 1,-1-1-1,0 0 0,0 0 1,0 0-1,0 0 0,0 0 1,0-1-1,0 1 0,1 0 1,-1 0-1,0 0 0,0-1 1,0 1-1,0 0 0,1-1 1,-1 1-1,0-1 0,0 1 1,1-1-1,-1 1 0,0-1 1,1 0-1,-1 1 0,1-1 1,-1 0-1,1 0 0,-1 1 1,1-1-1,-1 0 0,1 0 1,0 1-1,-1-1 0,1-2 1,-9-35-945,6-15 821,2 1 0,2-1 0,3 1 1,2 0-1,22-90 0,-14 94 446,2 1 1,2 1-1,2 0 1,2 2-1,2 0 0,1 2 1,3 0-1,1 2 0,2 1 1,43-41-1,-56 63 32,1 1 1,1 0-1,0 2 0,31-18 1,-38 25-70,0 1 0,0 0 0,0 1 0,0 0 0,1 1 1,0 1-1,0 0 0,0 1 0,16-1 0,-26 3-128,-1 0 0,1 1 0,0-1 0,0 1 0,0 0 0,0 0 0,0 0 0,-1 0 0,1 1 0,0 0 0,-1 0 0,1 0 0,-1 0 0,0 0 0,0 1 0,0-1 0,0 1 0,0 0 0,-1 0 0,1 0 0,-1 0 0,1 0 0,-1 1 0,0-1 0,-1 1 0,1-1 0,0 1 0,-1 0 0,1 4 0,0-1-11,0 0 1,-1 0-1,0 0 0,0 1 0,-1-1 0,0 1 0,0-1 1,-1 0-1,0 1 0,0-1 0,-1 0 0,0 0 1,0 0-1,-6 13 0,-3-1 8,-1-1 1,0-1-1,-2 0 1,0-1-1,0 0 0,-2-1 1,0-1-1,0 0 1,-31 19-1,-9 0 64,-115 50-1,153-78-196,-18 9-13,35-14 52,0 1 1,0-1-1,0 1 1,0 0-1,0-1 1,0 1-1,0 0 1,0 0-1,0 0 1,0 0-1,0 0 1,0 0-1,1 0 0,-1 0 1,0 0-1,1 0 1,-1 0-1,1 0 1,-1 0-1,1 1 1,-1-1-1,1 0 1,0 2-1,1-2-12,0 0 1,0 0-1,0 0 0,0 0 1,0 0-1,0-1 0,1 1 1,-1 0-1,0-1 0,1 1 1,-1-1-1,0 1 0,1-1 1,-1 0-1,1 1 0,-1-1 1,0 0-1,1 0 1,-1 0-1,1 0 0,-1 0 1,3-1-1,51 1-79,-39-1 19,4 0 35,0-1 0,-1-1 0,1-1-1,-1-1 1,1 0 0,-1-2 0,19-8 0,125-71-654,-122 61 187,-2-1 0,63-57 0,60-76-1359,-119 115 1464,-17 14 236,-2-1 1,38-60 0,-38 67 610,-16 21 368,-14 20-97,-101 154 2455,89-139-2938,1 1-1,2 1 1,1 1 0,1 0-1,-14 69 1,26-96-328,0 0 0,0 0-1,1 1 1,-1-1 0,2 1 0,-1-1 0,1 0 0,3 12-1,-3-19-10,-1 0 0,1 1-1,0-1 1,0 0 0,-1 0-1,1 1 1,0-1 0,0 0-1,0 0 1,0 0 0,0 0-1,1 0 1,-1-1 0,0 1-1,0 0 1,1 0 0,-1-1-1,0 1 1,3 0 0,0 0-256,0-1-1,0 1 1,0-1-1,-1 0 1,1-1 0,0 1-1,0 0 1,0-1 0,0 0-1,5-2 1,-2 0 16,-1 1 1,1-2-1,-1 1 1,0-1-1,1 0 0,-2 0 1,1 0-1,0-1 0,-1 0 1,0 0-1,0 0 0,-1-1 1,1 0-1,4-8 0,22-23-933</inkml:trace>
</inkml:ink>
</file>

<file path=ppt/ink/ink2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4T11:53:01.692"/>
    </inkml:context>
    <inkml:brush xml:id="br0">
      <inkml:brushProperty name="width" value="0.05" units="cm"/>
      <inkml:brushProperty name="height" value="0.05" units="cm"/>
    </inkml:brush>
  </inkml:definitions>
  <inkml:trace contextRef="#ctx0" brushRef="#br0">1 1 640,'0'0'489,"6"35"111,-3-25-475,0 0 1,-1 0 0,0 0-1,0 16 1,1 3 142,69 407 2500,31 220-894,40 892-668,-94-1015-1507,189 855-1,-232-1366 137,10 50-1154,3 0 0,34 79 0,-16-81-44</inkml:trace>
</inkml:ink>
</file>

<file path=ppt/ink/ink2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4T11:53:02.272"/>
    </inkml:context>
    <inkml:brush xml:id="br0">
      <inkml:brushProperty name="width" value="0.05" units="cm"/>
      <inkml:brushProperty name="height" value="0.05" units="cm"/>
    </inkml:brush>
  </inkml:definitions>
  <inkml:trace contextRef="#ctx0" brushRef="#br0">1 1 80,'0'0'80,"0"15"-128</inkml:trace>
</inkml:ink>
</file>

<file path=ppt/ink/ink2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4T11:53:05.059"/>
    </inkml:context>
    <inkml:brush xml:id="br0">
      <inkml:brushProperty name="width" value="0.05" units="cm"/>
      <inkml:brushProperty name="height" value="0.05" units="cm"/>
    </inkml:brush>
  </inkml:definitions>
  <inkml:trace contextRef="#ctx0" brushRef="#br0">304 97 576,'-15'-4'458,"0"1"-1,0 1 1,-1 1-1,1 0 1,-1 1-1,-30 3 1,-7-1 560,0 8-156,45-7-406,-1-1 1,1 0 0,-1 0 0,-16 0-1,66 19 451,-15-14-751,0-1 0,0-1-1,1-1 1,-1-2 0,1 0-1,0-2 1,27-3-1,18 1 6,622-9 638,-3 1-600,-547 10-179,1042 18-21,-925 5 43,-81-6-71,-58-10-2396,-168-21 860,-58-20-1110,96 31 2418,0-1 0,0 0 0,0-1 0,0 1 0,0-2 0,1 1-1,0-1 1,0 0 0,-7-9 0,10 11 141,1-1 1,0 1-1,1 0 0,-1-1 0,1 0 1,-1 1-1,2-1 0,-1 0 1,0 0-1,0-6 0,0-24-612</inkml:trace>
</inkml:ink>
</file>

<file path=ppt/ink/ink2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4T11:53:05.388"/>
    </inkml:context>
    <inkml:brush xml:id="br0">
      <inkml:brushProperty name="width" value="0.05" units="cm"/>
      <inkml:brushProperty name="height" value="0.05" units="cm"/>
    </inkml:brush>
  </inkml:definitions>
  <inkml:trace contextRef="#ctx0" brushRef="#br0">11 64 128,'8'-8'129,"-1"1"1,1 0-1,1 0 0,-1 1 1,1 0-1,0 1 0,12-6 1,-17 10-88,0 0 1,0-1 0,0 1-1,0 1 1,1-1 0,-1 0 0,0 1-1,0 0 1,1 0 0,-1 1-1,0-1 1,0 1 0,1 0 0,-1 0-1,0 0 1,0 0 0,0 1-1,0 0 1,0-1 0,5 5 0,1 1 70,-1 0 1,0 0 0,0 0-1,-1 1 1,0 1 0,-1-1 0,1 1-1,-2 1 1,1-1 0,-1 1-1,-1 0 1,0 0 0,0 1-1,-1 0 1,-1-1 0,1 1-1,-2 1 1,1-1 0,-2 0 0,1 1-1,-2-1 1,0 1 0,0-1-1,-1 0 1,0 1 0,-1-1-1,0 1 1,-1-1 0,0 0 0,-1 0-1,0-1 1,0 1 0,-8 10-1,-19 32 48,-3-2 0,-2-1 0,-60 64-1,55-54-1185,21-29-996,12-29 852</inkml:trace>
</inkml:ink>
</file>

<file path=ppt/ink/ink2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4T11:53:05.887"/>
    </inkml:context>
    <inkml:brush xml:id="br0">
      <inkml:brushProperty name="width" value="0.05" units="cm"/>
      <inkml:brushProperty name="height" value="0.05" units="cm"/>
    </inkml:brush>
  </inkml:definitions>
  <inkml:trace contextRef="#ctx0" brushRef="#br0">15 262 848,'-2'-5'82,"0"0"0,0 0 0,0 0 0,0 0 0,1-1 0,0 1-1,0-1 1,0 1 0,1-1 0,0 1 0,0-1 0,0 1 0,1-1 0,0 1-1,0-1 1,0 1 0,1 0 0,0-1 0,0 1 0,0 0 0,0 0 0,1 0-1,0 0 1,0 1 0,0-1 0,0 1 0,1 0 0,0 0 0,0 0 0,0 0-1,8-4 1,13-7 16,2 1-1,-1 2 0,2 1 0,0 1 1,0 1-1,1 1 0,-1 2 0,2 1 1,-1 1-1,0 2 0,1 1 1,32 2-1,-51 0-57,0 0 0,0 1-1,0 0 1,-1 1 0,1 0 0,-1 1 0,1 0 0,-1 0 0,0 1 0,-1 1-1,1 0 1,-1 0 0,11 10 0,-9-5 73,-1-1 1,0 2-1,-1 0 1,0 0-1,-1 0 1,0 1-1,-1 0 1,9 26-1,-3 1 112,-2 0-1,-3 1 1,0-1-1,-3 1 1,-2 1-1,-1 45 1,-2 174-1170,0-260 898,0-1-1,0 0 0,0 1 1,1-1-1,-1 1 0,0-1 1,0 0-1,0 1 0,0-1 1,0 0-1,0 1 1,-1-1-1,1 0 0,0 1 1,0-1-1,0 1 0,0-1 1,0 0-1,0 1 0,-1-1 1,1 0-1,0 1 1,0-1-1,-1 0 0,1 0 1,0 1-1,0-1 0,-1 0 1,1 0-1,0 1 0,-1-1 1,1 0-1,0 0 1,-1 0-1,1 0 0,0 1 1,-1-1-1,1 0 0,0 0 1,-1 0-1,1 0 1,0 0-1,-1 0 0,1 0 1,-1 0-1,1 0 0,0 0 1,-1 0-1,1 0 0,0 0 1,-1 0-1,1-1 1,0 1-1,-1 0 0,1 0 1,0 0-1,-1 0 0,1-1 1,0 1-1,-1 0 0,1 0 1,0-1-1,0 1 1,-1 0-1,1 0 0,0-1 1,0 1-1,-1-1 0,-19-21-1390,1-6 377</inkml:trace>
</inkml:ink>
</file>

<file path=ppt/ink/ink2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4T11:53:06.256"/>
    </inkml:context>
    <inkml:brush xml:id="br0">
      <inkml:brushProperty name="width" value="0.05" units="cm"/>
      <inkml:brushProperty name="height" value="0.05" units="cm"/>
    </inkml:brush>
  </inkml:definitions>
  <inkml:trace contextRef="#ctx0" brushRef="#br0">125 89 608,'-32'0'625,"0"0"79,7 0-16,6 10-96,2-10-143,17 15-97,0-4-80,0-1 0,21-10-144,19 0-32,24 0-96,18 0-224,15-21-208,6-4-160,5-1-161,-1-5 17,-4-1-80</inkml:trace>
</inkml:ink>
</file>

<file path=ppt/ink/ink2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4T11:53:06.600"/>
    </inkml:context>
    <inkml:brush xml:id="br0">
      <inkml:brushProperty name="width" value="0.05" units="cm"/>
      <inkml:brushProperty name="height" value="0.05" units="cm"/>
    </inkml:brush>
  </inkml:definitions>
  <inkml:trace contextRef="#ctx0" brushRef="#br0">307 120 720,'-16'-13'441,"9"8"-241,1 1 0,0-1-1,1 0 1,-11-13 0,15 18-193,1-1 0,-1 0 0,1 0 0,-1 0 1,1 0-1,-1 0 0,1 1 0,0-1 0,0 0 1,-1 0-1,1 0 0,0 0 0,0 0 0,0 0 1,0 0-1,0 0 0,0 0 0,0 0 1,0 0-1,0 0 0,1 0 0,-1 0 0,0 0 1,1 0-1,-1 0 0,0 0 0,1 0 0,-1 1 1,1-1-1,0 0 0,-1 0 0,1 0 0,-1 1 1,1-1-1,0 0 0,0 1 0,0-1 0,-1 1 1,1-1-1,0 1 0,0-1 0,0 1 0,0-1 1,1 1-1,30-12-8,-28 11-21,0 0 0,0 0 1,0 0-1,-1-1 0,1 1 0,0-1 0,-1 0 1,1 0-1,4-4 0,-9 3-227,-8 6 179,-11 7 50,-15 18 95,1 1 1,2 1-1,1 2 0,-41 55 0,56-65-38,-2 3 45,-29 52 0,44-70-74,-1 0 1,1 0 0,1 0 0,-1 0-1,1 0 1,1 1 0,-1-1 0,1 1-1,1 0 1,-1-1 0,1 1 0,1 0-1,0 7 1,1-10-4,-1 0 1,1 0-1,1 0 0,-1 0 1,1 0-1,0-1 0,0 1 0,0-1 1,0 0-1,1 0 0,0 0 1,0 0-1,0-1 0,0 1 0,0-1 1,1 0-1,0 0 0,-1-1 1,10 4-1,10 4 73,0-2 0,47 11 0,-44-13-2,-6-1 15,-1 2 0,1 0-1,35 18 1,-51-23-57,0 1 0,0 0 0,0 0 0,0 1 1,0 0-1,0-1 0,-1 1 0,0 1 0,0-1 0,0 1 0,0-1 1,-1 1-1,1 0 0,-1 1 0,-1-1 0,1 0 0,-1 1 0,2 7 1,-3-9-10,-1 0 0,-1 0 1,1 0-1,-1 0 0,1 0 1,-1 0-1,0 0 0,-1 0 1,1 0-1,-1-1 0,1 1 1,-1 0-1,0-1 0,-1 0 1,1 1-1,-1-1 0,1 0 1,-1 0-1,0 0 0,0-1 1,0 1-1,-6 3 0,-9 7 52,0-2 0,-37 18 0,54-28-77,-22 10 35,-1-1 1,-26 7-1,42-15-141,-1 1 1,1-1-1,-1-1 1,0 0-1,0 0 1,0-1-1,1 0 1,-1 0-1,-15-3 0,23 3 57,1-1 0,-1 1-1,0-1 1,0 1-1,0-1 1,0 0-1,1 1 1,-1-1-1,0 0 1,1 0-1,-1 1 1,0-1-1,1 0 1,-1 0-1,1 0 1,-1 0-1,1 1 1,0-1 0,-1 0-1,1 0 1,0 0-1,0 0 1,0 0-1,-1 0 1,1 0-1,0 0 1,0 0-1,0 0 1,1 0-1,-1 0 1,0 0-1,0 0 1,0 0-1,1-1 1,5-27-903</inkml:trace>
</inkml:ink>
</file>

<file path=ppt/ink/ink2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4T11:53:06.938"/>
    </inkml:context>
    <inkml:brush xml:id="br0">
      <inkml:brushProperty name="width" value="0.05" units="cm"/>
      <inkml:brushProperty name="height" value="0.05" units="cm"/>
    </inkml:brush>
  </inkml:definitions>
  <inkml:trace contextRef="#ctx0" brushRef="#br0">203 1 608,'-5'2'101,"1"2"-1,0-1 1,0 1-1,1-1 0,-1 1 1,1 0-1,0 0 1,0 1-1,0-1 0,0 0 1,1 1-1,0 0 1,0 0-1,0 0 0,-2 10 1,-1 6 214,1 0 1,-1 30-1,1-6 273,2 1-1,2-1 1,2 0-1,11 58 1,-10-86-493,1 0 0,1-1 0,0 1 1,1-1-1,1 0 0,1 0 0,0-1 0,1 0 0,0-1 0,1 0 1,1 0-1,0-1 0,1 0 0,18 14 0,-25-23-91,1 1 0,-1-1 0,1 0 0,1 0-1,-1-1 1,0 0 0,1 0 0,0 0 0,0-1 0,0 0 0,0-1-1,0 1 1,0-1 0,0 0 0,0-1 0,0 0 0,1 0 0,-1-1-1,0 1 1,0-2 0,0 1 0,8-3 0,-7 0-41,0 1 1,1-2-1,-1 1 0,-1-1 1,1-1-1,-1 1 1,0-1-1,0-1 0,0 1 1,-1-1-1,0 0 1,0 0-1,-1-1 0,0 0 1,-1 0-1,6-13 1,-4 7 11,0-1 0,-1-1 0,-1 1 1,0-1-1,-1 0 0,-1 0 1,-1 0-1,0 0 0,-1 0 0,-1 0 1,0 0-1,-1 0 0,-1 0 0,0 1 1,-1-1-1,-1 1 0,0 0 1,-2 0-1,1 0 0,-16-23 0,13 24 8,-1 0-1,0 1 0,-1 0 0,0 1 0,-1 0 1,0 1-1,-1 0 0,-1 1 0,1 1 0,-2 0 1,1 0-1,-1 2 0,0 0 0,-1 0 0,1 2 1,-1 0-1,-1 0 0,1 2 0,-30-3 0,26 5-250,-1 1-1,1 2 1,-1 0-1,1 0 1,-37 11-1,-22 13-1036</inkml:trace>
</inkml:ink>
</file>

<file path=ppt/ink/ink2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4T11:53:07.801"/>
    </inkml:context>
    <inkml:brush xml:id="br0">
      <inkml:brushProperty name="width" value="0.05" units="cm"/>
      <inkml:brushProperty name="height" value="0.05" units="cm"/>
    </inkml:brush>
  </inkml:definitions>
  <inkml:trace contextRef="#ctx0" brushRef="#br0">103 635 752,'-10'-4'226,"-2"0"-77,0-1 0,1 0 0,-1-1 0,-12-8 0,23 13-124,-1 0 0,1 0 0,0 1 0,-1-1 0,1 0-1,0 0 1,0-1 0,-1 1 0,1 0 0,0 0-1,0-1 1,1 1 0,-1 0 0,0-1 0,0 1 0,1-1-1,-1 1 1,0-1 0,1 1 0,0-1 0,-1 1-1,1-1 1,0 0 0,0 1 0,0-1 0,0 0 0,0 1-1,0-1 1,0 1 0,1-1 0,-1 0 0,0 1-1,1-1 1,0 1 0,-1-1 0,1 1 0,0-1 0,0 1-1,-1 0 1,1-1 0,0 1 0,2-1 0,7-8 186,0 1 0,0 0 0,1 0 1,1 1-1,-1 1 0,1 0 1,17-7-1,100-35 1009,-1 11-40,230-38 0,140 15-435,-344 45-611,13-3-92,603-54 41,-561 68-570,-140 5-2572,-51 0 493,-51 0 1987,4 2 469,1-2 0,0-1 0,-1-1 0,1-2 0,0 0 0,0-2 0,-43-15 0,59 16 141,3 2 19,0-1-1,0 0 1,0 0-1,1-1 1,-1 0 0,1 0-1,1-1 1,-12-10 0,19 16-46,-1 0 0,1-1 0,0 1 1,0 0-1,0-1 0,0 1 1,0 0-1,-1-1 0,1 1 1,0 0-1,0-1 0,0 1 1,0-1-1,0 1 0,0 0 0,0-1 1,0 1-1,0 0 0,0-1 1,0 1-1,0 0 0,1-1 1,-1 1-1,0 0 0,0-1 1,0 1-1,0 0 0,0-1 0,1 1 1,-1 0-1,0-1 0,0 1 1,1 0-1,-1 0 0,0-1 1,0 1-1,1 0 0,-1 0 0,0 0 1,1-1-1,-1 1 0,0 0 1,1 0-1,-1 0 0,1 0 1,21-7 139,-19 6-116,24-4 96,0 1 0,1 2 0,-1 1-1,36 3 1,-6-1 114,-43-1-165,0 2 0,-1-1 1,1 2-1,0 0 0,-1 1 1,0 0-1,0 1 0,0 0 1,0 1-1,-1 0 0,17 12 0,-23-14-17,0 0-1,-1 0 0,1 1 1,-1-1-1,0 1 0,-1 0 1,1 0-1,-1 1 0,0-1 1,0 1-1,-1 0 0,0 0 0,0 1 1,0-1-1,-1 0 0,0 1 1,0 0-1,0-1 0,-1 1 1,0 0-1,-1 0 0,1 0 1,-1-1-1,-2 15 0,-2-5 37,0 0-1,-2 0 0,1 0 1,-2-1-1,0 0 1,-12 17-1,-63 85-316,39-57-1110,29-37 142,12-10-26</inkml:trace>
</inkml:ink>
</file>

<file path=ppt/ink/ink2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4T11:53:09.915"/>
    </inkml:context>
    <inkml:brush xml:id="br0">
      <inkml:brushProperty name="width" value="0.05" units="cm"/>
      <inkml:brushProperty name="height" value="0.05" units="cm"/>
    </inkml:brush>
  </inkml:definitions>
  <inkml:trace contextRef="#ctx0" brushRef="#br0">249 183 672,'0'-133'1265,"0"83"2651,4 96-2963,1-1 0,2 1 0,22 73 0,-2-9-592,-23-94-452,33 183 523,-32-156-2411,-1 47-1,-4-90 1909,0 0-1,0 1 1,0-1-1,0 0 0,-1 1 1,1-1-1,0 0 1,0 0-1,-1 0 1,1 1-1,0-1 1,-1 0-1,1 0 0,0 0 1,-1 1-1,1-1 1,0 0-1,-1 0 1,1 0-1,0 0 1,-1 0-1,1 0 0,0 0 1,-1 0-1,1 0 1,0 0-1,-1 0 1,1 0-1,0 0 1,-1 0-1,1 0 0,0 0 1,-1 0-1,1-1 1,0 1-1,-1 0 1,1 0-1,0 0 1,0 0-1,-1-1 0,1 1 1,0 0-1,0 0 1,-1-1-1,1 1 1,-16-10-592,2-9 248,1 0 0,1 0 0,-11-24 0,11 19 270,-29-39 0,31 50 240,-1 1 0,0 1 0,-1 0 0,-1 1-1,1 0 1,-25-13 0,28 17 219,-1 1 0,0 0 0,-1 0 0,1 1 0,-1 1 0,0 0 1,0 0-1,0 1 0,-15-1 0,199 13 643,145-10-2581,-236 0 479</inkml:trace>
</inkml:ink>
</file>

<file path=ppt/ink/ink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02:43.939"/>
    </inkml:context>
    <inkml:brush xml:id="br0">
      <inkml:brushProperty name="width" value="0.05" units="cm"/>
      <inkml:brushProperty name="height" value="0.05" units="cm"/>
    </inkml:brush>
  </inkml:definitions>
  <inkml:trace contextRef="#ctx0" brushRef="#br0">57 110 912,'15'-7'374,"33"-14"2105,-47 21-2366,0-1 0,0 1 0,0 0-1,0-1 1,0 1 0,0 0 0,0 0-1,0 0 1,0 0 0,0 0 0,0 0 0,0 0-1,0 0 1,0 1 0,0-1 0,-1 0-1,1 1 1,0-1 0,0 0 0,0 1 0,0-1-1,0 1 1,0-1 0,-1 1 0,1 0-1,0-1 1,0 1 0,-1 0 0,1 0 0,0-1-1,-1 1 1,1 0 0,-1 0 0,1 0-1,-1 0 1,0 0 0,1-1 0,-1 1 0,0 0-1,0 0 1,1 0 0,-1 1 0,1 13 565,0 0 1,0 0-1,-2 0 1,0 0-1,-1 0 0,0 0 1,-1-1-1,-1 1 1,-9 24-1,-3-3-381,-1 0 0,-31 48 0,46-82-295,-2 4-17,0 0 1,1 1-1,-1-1 1,1 1-1,1-1 1,-1 1-1,-1 9 0,4-15-9,0 0 0,0 1 0,0-1-1,0 0 1,-1 0 0,1 1 0,0-1-1,-1 0 1,1 0 0,-1 1 0,1-1-1,-1 0 1,0 0 0,0 0 0,1 0 0,-1 0-1,0 0 1,0 0 0,0 0 0,0 0-1,0 0 1,-2 1 0,0-1-424,3-11 149,0 1 1,0-1 0,1 0-1,0 0 1,1 0 0,0 1-1,0-1 1,1 0 0,5-11 0,3-5-287,30-48 1,-24 47 76,1 1 0,1 0 0,2 2 0,0 1 0,1 0 0,1 1 0,2 2 0,27-19 0,-45 36 337,0 0 0,1 0 1,-1 0-1,1 1 1,0 0-1,0 0 1,0 1-1,0 0 0,0 1 1,0-1-1,13 3 1,-8-2-139,-12 0 287,0 0 0,0 0 0,0 1 1,0-1-1,0 0 0,-1 1 0,1-1 1,0 1-1,0-1 0,0 1 0,-1-1 0,1 1 1,0 0-1,-1-1 0,1 1 0,-1 0 0,1 0 1,0-1-1,-1 1 0,0 0 0,1 0 0,-1 0 1,1 0-1,-1 0 0,0-1 0,0 1 0,0 0 1,1 0-1,-1 0 0,0 0 0,0 0 1,0 1-1,0 43-275,0-19 470,7 4 187,-4-18-9,-1 0 1,0 1-1,0 20 1,-2-24-88,0 0 1,0 1-1,-1-1 1,0 0-1,-1 1 0,0-1 1,0 0-1,-7 14 1,-4 2 122,1 0-1,2 1 1,-9 29 0,18-50-386,1-5-2,0 1 0,0 0 0,0-1 0,0 1 0,0-1 0,0 1 0,-1-1 0,1 1 0,0 0 0,0-1 0,0 1 0,-1-1 0,1 1 0,0-1 0,0 1-1,-1-1 1,1 1 0,0-1 0,-1 0 0,1 1 0,-1-1 0,1 1 0,-1-1 0,1 0 0,-1 1 0,1-1 0,-1 0 0,1 0 0,-1 1 0,1-1 0,-1 0 0,1 0-1,-1 0 1,1 0 0,-1 0 0,1 0 0,-1 1 0,0-2 0,-2 1-290,3-3-1059,2-14 730,2 0 0,0 0 0,1 0 0,0 0 0,1 1 0,1 0 0,16-27 0,-7 12 207,-9 17 303,6-15 31,2 0-1,1 1 1,28-36 0,-17 27 225,25-30 218,-48 63-242,0 0 0,0-1 1,1 2-1,-1-1 0,1 0 1,0 1-1,0 0 0,1 0 0,-1 1 1,1 0-1,6-3 0,-11 5-38,1 0 0,-1 0 1,1 0-1,-1 0 0,1 0 0,-1 1 0,1-1 0,-1 0 0,1 1 0,-1-1 0,0 1 0,1-1 0,-1 1 1,0 0-1,1 0 0,-1 0 0,0-1 0,0 1 0,0 0 0,0 0 0,0 0 0,0 1 0,0-1 0,0 0 1,0 0-1,0 1 0,-1-1 0,1 0 0,0 1 0,-1-1 0,1 0 0,-1 1 0,1 1 0,10 52 1969,-9-32-1531,-1 1 0,-1 0 0,-1-1 0,-1 1 0,-7 30 0,-36 112 1172,20-86-1272,18-44-298,6-31-172,0 0-1,0 0 1,0 0 0,0 0 0,-1 0 0,0 0-1,-4 6 1,4-3-871,5-8-912,10-9 150,-7-1 1024,0 1 1,0-1 0,7-18 0,13-22-521,16-9 287,-24 31 862,2 0 0,0 2 0,2 0 0,40-35 0,-28 28 513,17-13 725,-47 43-1009,-1 1 0,1-1-1,0 1 1,0 0-1,0 0 1,0 1 0,0-1-1,1 1 1,-1 0 0,0 0-1,1 0 1,5 0-1,-8 1-83,0 1 0,-1 0-1,1-1 1,-1 1 0,1 0-1,-1 0 1,1 0 0,-1 0-1,1 0 1,-1 0 0,0 1-1,0-1 1,0 0 0,0 1-1,0-1 1,0 0-1,0 1 1,0-1 0,0 1-1,0 0 1,-1-1 0,1 1-1,-1 0 1,1-1 0,-1 1-1,0 0 1,0-1 0,0 5-1,4 53 1498,-4-58-1611,1 21 345,-1 1 0,-2-1 1,0 1-1,-1-1 0,-7 23 0,2-12-587,2 0 0,-3 52 0,6 15-7122,3-96 4738</inkml:trace>
</inkml:ink>
</file>

<file path=ppt/ink/ink2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4T11:53:08.167"/>
    </inkml:context>
    <inkml:brush xml:id="br0">
      <inkml:brushProperty name="width" value="0.05" units="cm"/>
      <inkml:brushProperty name="height" value="0.05" units="cm"/>
    </inkml:brush>
  </inkml:definitions>
  <inkml:trace contextRef="#ctx0" brushRef="#br0">72 73 624,'-72'-24'1566,"131"17"491,83-12-1376,-96 10-655,93-4 1,-125 13-7,0 0 0,0 1 0,0 0 0,-1 1 1,23 6-1,-32-6 2,0 0 0,0 0 0,1 0 0,-1 0 0,-1 0 0,1 1 0,0 0 0,0 0 0,-1 0 0,0 0 0,0 1 1,0-1-1,0 1 0,0 0 0,-1-1 0,1 1 0,-1 1 0,0-1 0,0 0 0,1 7 0,2 8 54,-2-1 0,0 1 0,-1 0 0,-1 0 0,-3 35 0,1-6 28,-2 14 102,-14 81-1,-1 15 51,5 324-173,13-469-275,-1 0 0,0-1 0,-1 1 1,-4 16-1,5-26 26,0 1 0,0-1 0,0 0 0,0 1 0,-1-1 0,1 0 0,-1 0 0,0 0 0,0 0 0,0 0 0,0 0 0,0-1 0,-1 1 0,1-1 0,-1 0 0,0 1 0,0-1 0,0 0 0,-6 3 0,-17-3-1101</inkml:trace>
</inkml:ink>
</file>

<file path=ppt/ink/ink2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4T11:53:08.517"/>
    </inkml:context>
    <inkml:brush xml:id="br0">
      <inkml:brushProperty name="width" value="0.05" units="cm"/>
      <inkml:brushProperty name="height" value="0.05" units="cm"/>
    </inkml:brush>
  </inkml:definitions>
  <inkml:trace contextRef="#ctx0" brushRef="#br0">36 388 592,'-21'-31'545,"6"-1"-129,15 7-144,11 5 32,10-1-16,13-4-48,14 4-80,13-5-80,5 1-64,7-7-96,10 1-112,7 1-32,20-2-176,2-4-144</inkml:trace>
</inkml:ink>
</file>

<file path=ppt/ink/ink2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4T11:53:09.101"/>
    </inkml:context>
    <inkml:brush xml:id="br0">
      <inkml:brushProperty name="width" value="0.05" units="cm"/>
      <inkml:brushProperty name="height" value="0.05" units="cm"/>
    </inkml:brush>
  </inkml:definitions>
  <inkml:trace contextRef="#ctx0" brushRef="#br0">56 43 64,'3'-2'67,"-1"1"-27,-1 1 0,1-1 0,-1 1-1,1-1 1,-1 0 0,1 1 0,-1-1 0,0 0 0,1 0-1,-1 0 1,0 0 0,0-1 0,0 1 0,0 0 0,0 0-1,0-1 1,0 1 0,0 0 0,0-1 0,-1 1 0,1-1-1,0 1 1,-1-1 0,1 1 0,-1-1 0,0 0 0,0 1-1,1-1 1,-1 1 0,0-4 1238,1 9-1131,0 0 0,1-1 0,0 1 0,0 0 0,0-1 0,0 1 0,0-1 0,1 0-1,0 0 1,-1 0 0,7 5 0,2 2-39,1-1 0,-1-1 0,2 0 0,-1 0-1,1-2 1,0 1 0,0-1 0,0-1 0,17 4-1,-4-4-349,1 0-1,0-2 0,52 0 0,-78-2 171,0-1-1,1 0 1,-1 0 0,0 0 0,0 0-1,0-1 1,0 1 0,0 0 0,0 0-1,0-1 1,0 1 0,1 0-1,-1-1 1,0 1 0,0-1 0,-1 0-1,1 1 1,0-1 0,0 0-1,1-1 1,-2 2 37,1-1 1,-1 0-1,0 0 0,1 1 0,-1-1 0,0 0 0,0 0 0,0 0 1,0 1-1,0-1 0,0 0 0,0 0 0,0 0 0,0 1 1,-1-1-1,1 0 0,0 0 0,0 0 0,-1 1 0,1-1 0,-1-1 1,-1-1 3,0 0 0,0 0 1,0 0-1,0 0 1,-1 0-1,0 1 0,1-1 1,-1 1-1,0 0 0,0 0 1,-6-4-1,-1 3 96,0-1-1,0 1 0,0 1 1,0 0-1,-1 0 0,1 1 1,-1 0-1,1 1 1,-1 0-1,1 1 0,0 0 1,-1 0-1,1 1 0,0 1 1,0 0-1,0 0 1,0 1-1,0 0 0,1 1 1,-1 0-1,-8 7 1,3-2 44,0 0 1,1 2-1,1 0 1,0 0 0,0 1-1,2 1 1,-1 0 0,2 1-1,0 0 1,1 0-1,-13 29 1,18-36-76,1 1-1,1 0 1,-1 0-1,2 0 0,-1 0 1,1 0-1,0 0 1,1 1-1,0-1 1,1 0-1,0 0 1,0 0-1,1 0 1,0 0-1,0 0 1,1 0-1,0 0 1,1-1-1,0 0 1,6 10-1,10 11 160,1-1 0,1-1 1,1-1-1,31 26 0,-26-24-75,0 0-1,24 35 1,-41-47-88,0 0-1,-2 0 0,0 1 0,-1 1 1,-1 0-1,6 20 0,-11-31-9,0 0-1,-1 0 0,1 1 1,-2-1-1,1 0 1,-1 1-1,0-1 0,-1 1 1,0-1-1,0 1 1,0-1-1,-1 0 1,0 0-1,-1 0 0,1 0 1,-1 0-1,-1 0 1,-4 7-1,1-4-4,-1 0 0,0 0 0,-1-1-1,0 0 1,0 0 0,-1-1 0,0 0 0,-1-1 0,1 0 0,-2-1-1,1 0 1,0 0 0,-23 6 0,32-11-69,1-1 1,-1 0-1,1 1 0,-1-1 1,1 0-1,-1 0 0,0 0 0,1 0 1,-1 0-1,1 0 0,-1 0 1,1-1-1,-1 1 0,1-1 0,-1 1 1,1-1-1,-1 1 0,1-1 1,-1 0-1,1 0 0,0 0 1,0 1-1,-1-1 0,1-1 0,0 1 1,0 0-1,0 0 0,0 0 1,-1-2-1,0-1-157,1 0 0,-1 0 1,1 1-1,0-1 0,0 0 0,0 0 0,1 0 1,0 0-1,-1 0 0,1 0 0,1-5 0,4-41-1341</inkml:trace>
</inkml:ink>
</file>

<file path=ppt/ink/ink2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4T11:53:09.450"/>
    </inkml:context>
    <inkml:brush xml:id="br0">
      <inkml:brushProperty name="width" value="0.05" units="cm"/>
      <inkml:brushProperty name="height" value="0.05" units="cm"/>
    </inkml:brush>
  </inkml:definitions>
  <inkml:trace contextRef="#ctx0" brushRef="#br0">111 105 784,'-3'0'86,"-1"1"0,1 0-1,-1 0 1,1 0 0,0 0-1,-1 1 1,1-1-1,0 1 1,0 0 0,0 0-1,0 0 1,1 0 0,-1 0-1,0 1 1,1-1 0,0 1-1,-1 0 1,1 0-1,0 0 1,0 0 0,1 0-1,-2 4 1,-4 6 205,0 1 1,2 1-1,-8 27 0,8-18-13,1-1-1,1 1 1,2 0 0,0-1-1,1 1 1,2 0-1,0 0 1,8 31-1,-8-44-233,0 0-1,1 0 1,1-1-1,0 1 1,0-1-1,1 1 0,0-1 1,1-1-1,0 1 1,1-1-1,0 0 1,0 0-1,1-1 0,0 0 1,0-1-1,1 1 1,0-2-1,0 1 1,16 7-1,-18-11-45,1-1 0,-1 0 0,1-1 0,-1 1 1,1-2-1,-1 1 0,1-1 0,0 0 0,-1-1 0,1 1 0,-1-2 0,1 1 1,-1-1-1,0 0 0,1 0 0,-1-1 0,0 0 0,0-1 0,-1 1 0,1-1 0,-1 0 1,0-1-1,0 0 0,0 0 0,5-6 0,-4 5-49,-1-1 0,0 1 0,-1-1 0,1 0 0,-1-1 0,-1 1 0,1-1 0,-1 0 0,-1 0 0,1 0 0,-1-1 0,-1 1 0,0-1 0,0 1 0,0-1 0,-1 0 0,-1 0 0,0 0 0,0 0 0,0 0 0,-3-13 0,-3 6-29,0-1 0,-1 1 0,-1 0 0,-1 0 1,0 1-1,0 0 0,-24-26 0,-93-88-466,13 25-1167,62 52 433</inkml:trace>
</inkml:ink>
</file>

<file path=ppt/ink/ink2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4T11:53:10.382"/>
    </inkml:context>
    <inkml:brush xml:id="br0">
      <inkml:brushProperty name="width" value="0.05" units="cm"/>
      <inkml:brushProperty name="height" value="0.05" units="cm"/>
    </inkml:brush>
  </inkml:definitions>
  <inkml:trace contextRef="#ctx0" brushRef="#br0">301 118 544,'-58'-15'372,"17"4"79,-1 1-1,0 3 1,-72-5 0,114 12-417,0 0 0,-1-1 0,1 1 0,0 0 1,0 0-1,0 0 0,-1 0 0,1-1 1,0 1-1,0 0 0,0 0 0,0 0 0,0-1 1,-1 1-1,1 0 0,0 0 0,0 0 1,0-1-1,0 1 0,0 0 0,0 0 0,0-1 1,0 1-1,0 0 0,0 0 0,0-1 1,0 1-1,0 0 0,0 0 0,0-1 0,0 1 1,0 0-1,0 0 0,0-1 0,1 1 1,-1 0-1,0 0 0,0 0 0,0-1 0,0 1 1,0 0-1,1 0 0,-1 0 0,0-1 1,0 1-1,0 0 0,0 0 0,1 0 0,-1 0 1,0 0-1,1-1 0,16-1 449,1 0 0,-1 1 0,1 0 0,29 4 0,9-1-203,-17-2-207,320-4-675,-339 3 102,0 0-1,0-2 0,0 0 0,0-1 0,-1-1 1,25-10-1,-12 0-721</inkml:trace>
</inkml:ink>
</file>

<file path=ppt/ink/ink2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4T11:53:10.736"/>
    </inkml:context>
    <inkml:brush xml:id="br0">
      <inkml:brushProperty name="width" value="0.05" units="cm"/>
      <inkml:brushProperty name="height" value="0.05" units="cm"/>
    </inkml:brush>
  </inkml:definitions>
  <inkml:trace contextRef="#ctx0" brushRef="#br0">53 6 704,'-25'-6'721,"8"6"-193,6 0 64,11 21 112,0 9-15,0 6 79,0 0-32,0 12-79,11 9-17,6 3-368,-3 3-48,1 3-160,6 1-384,0-5-464,5-5-433,-1-11-175,-4-5-17</inkml:trace>
</inkml:ink>
</file>

<file path=ppt/ink/ink2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4T11:53:11.253"/>
    </inkml:context>
    <inkml:brush xml:id="br0">
      <inkml:brushProperty name="width" value="0.05" units="cm"/>
      <inkml:brushProperty name="height" value="0.05" units="cm"/>
    </inkml:brush>
  </inkml:definitions>
  <inkml:trace contextRef="#ctx0" brushRef="#br0">82 130 1569,'-10'-6'1328,"-1"-4"129,1 10 16,-1-5-161,11-1-191,-15-3-385,5 3-208,10 0-31,-15-3-177,15-1-192,0-1-144,0 1-304,0-1-1009,0 2-784,0-3-64,0 3 352</inkml:trace>
</inkml:ink>
</file>

<file path=ppt/ink/ink2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4T11:53:11.591"/>
    </inkml:context>
    <inkml:brush xml:id="br0">
      <inkml:brushProperty name="width" value="0.05" units="cm"/>
      <inkml:brushProperty name="height" value="0.05" units="cm"/>
    </inkml:brush>
  </inkml:definitions>
  <inkml:trace contextRef="#ctx0" brushRef="#br0">30 27 1249,'-9'21'800,"9"-6"80,-10-5 1649,-1-10 1409,11-10-4658,0-5-673,0-2-303,0 2 15,11 0 224</inkml:trace>
</inkml:ink>
</file>

<file path=ppt/ink/ink2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4T11:53:11.912"/>
    </inkml:context>
    <inkml:brush xml:id="br0">
      <inkml:brushProperty name="width" value="0.05" units="cm"/>
      <inkml:brushProperty name="height" value="0.05" units="cm"/>
    </inkml:brush>
  </inkml:definitions>
  <inkml:trace contextRef="#ctx0" brushRef="#br0">57 69 1457,'-17'0'1216,"9"0"177,-3 0 16,1 0 639,-1 0-1359,11-12-881,0-3-593,0 0-511,7 0-305,7 4 96,3 11 129</inkml:trace>
  <inkml:trace contextRef="#ctx0" brushRef="#br0" timeOffset="1">190 793 1345,'-15'15'1216,"0"-3"49,5-12 1328,-1 0-816,11-12-2738,0-3-623,15-6-289,6 6 80</inkml:trace>
</inkml:ink>
</file>

<file path=ppt/ink/ink2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4T11:53:12.251"/>
    </inkml:context>
    <inkml:brush xml:id="br0">
      <inkml:brushProperty name="width" value="0.05" units="cm"/>
      <inkml:brushProperty name="height" value="0.05" units="cm"/>
    </inkml:brush>
  </inkml:definitions>
  <inkml:trace contextRef="#ctx0" brushRef="#br0">93 84 1441,'-14'10'1424,"-1"-10"-159,-2 0-305,2 0-479,-2 0-225,17-10-304,-14-11-689,14-5-559,0-10-321</inkml:trace>
</inkml:ink>
</file>

<file path=ppt/ink/ink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02:44.273"/>
    </inkml:context>
    <inkml:brush xml:id="br0">
      <inkml:brushProperty name="width" value="0.05" units="cm"/>
      <inkml:brushProperty name="height" value="0.05" units="cm"/>
    </inkml:brush>
  </inkml:definitions>
  <inkml:trace contextRef="#ctx0" brushRef="#br0">34 1 1553,'0'17'2465,"0"10"688,0 20 209,0 7 287,-10 10 289,3 0-48,7-7-833,-16-3-1312,16-10-720,0 3-849,0-20-1377,0-10-1184,16-17-1297,-9 0-1088,9-7-128,1-30 720,-1 0 1089</inkml:trace>
</inkml:ink>
</file>

<file path=ppt/ink/ink2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4T11:53:15.808"/>
    </inkml:context>
    <inkml:brush xml:id="br0">
      <inkml:brushProperty name="width" value="0.05" units="cm"/>
      <inkml:brushProperty name="height" value="0.05" units="cm"/>
    </inkml:brush>
  </inkml:definitions>
  <inkml:trace contextRef="#ctx0" brushRef="#br0">257 294 928,'-46'40'5942,"48"-62"-5761,3 12-157,0 0 0,1 1 0,1-1 0,12-14 0,20-30-29,-34 42 12,0 0 0,-1 0 1,0-1-1,-1 0 0,0 0 0,-1 1 0,0-2 1,-1 1-1,-1-22 0,0 33 9,0 0 0,-1 1 0,1-1 0,0 0 0,-1 0 0,1 0 0,-1 0 0,1 0 0,-1 0 1,0 0-1,0 1 0,0-1 0,0 0 0,0 1 0,0-1 0,-1 1 0,1-1 0,0 1 0,-1 0 0,1-1 0,-1 1 0,0 0 0,1 0 0,-1 0 0,0 0 0,0 0 0,1 0 1,-1 1-1,0-1 0,0 1 0,0-1 0,0 1 0,0 0 0,0 0 0,-3 0 0,0-1 25,-1 1 1,0 0-1,0 1 1,0-1-1,0 1 1,0 1-1,1-1 0,-1 1 1,0 0-1,1 0 1,-7 4-1,-4 4 28,1 1-1,1 1 0,0 0 1,0 1-1,2 0 0,-1 1 1,2 0-1,0 1 1,0 1-1,2 0 0,0 0 1,0 0-1,-10 34 0,14-37-26,1 1 0,0 0 0,1 0 0,0 1 0,2-1 0,-1 1 0,2-1-1,0 1 1,1-1 0,0 1 0,1-1 0,0 0 0,2 0 0,0 0-1,0 0 1,1 0 0,1-1 0,8 15 0,-9-20-31,0-1-1,1 1 1,0-2 0,0 1-1,0-1 1,1 1 0,0-2 0,0 1-1,1-1 1,0 0 0,15 7-1,-9-7 12,0 0-1,1-1 1,-1 0-1,1-1 1,-1-1-1,26 1 1,-4-3-110,1-2 0,-1-2 0,0-1 0,-1-2 1,39-13-1,-58 16-135,-7 2-54,-1 0 0,1 0 0,-1-1 0,0 0 1,0 0-1,0-1 0,0 0 0,0 0 0,-1-1 0,12-10 1,-18 14 193,-1 0 1,1 1-1,-1-1 1,0 0 0,1 1-1,-1-1 1,0 0-1,0 0 1,0 1 0,1-1-1,-1 0 1,0 0-1,0 0 1,0 1-1,0-1 1,0 0 0,-1 0-1,1 0 1,0 1-1,0-1 1,0 0 0,-1 0-1,1 1 1,0-1-1,-1 0 1,1 1 0,-1-1-1,1 0 1,0 1-1,-2-2 1,-21-17-1274,17 15 1003,-15-11-620</inkml:trace>
</inkml:ink>
</file>

<file path=ppt/ink/ink2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4T11:53:16.159"/>
    </inkml:context>
    <inkml:brush xml:id="br0">
      <inkml:brushProperty name="width" value="0.05" units="cm"/>
      <inkml:brushProperty name="height" value="0.05" units="cm"/>
    </inkml:brush>
  </inkml:definitions>
  <inkml:trace contextRef="#ctx0" brushRef="#br0">0 17 608,'1'-1'73,"-1"0"-1,0 0 1,1 1 0,-1-1-1,1 0 1,-1 0 0,1 0-1,-1 0 1,1 1-1,0-1 1,-1 0 0,1 0-1,0 1 1,0-1-1,-1 1 1,1-1 0,0 1-1,0-1 1,0 1-1,0-1 1,0 1 0,0 0-1,0-1 1,-1 1-1,1 0 1,0 0 0,0 0-1,0 0 1,0 0-1,0 0 1,0 0 0,0 0-1,2 0 1,-1 2 260,1 1 0,-1-1-1,0 0 1,0 0 0,0 1 0,0-1 0,-1 1 0,1 0 0,1 3-1,13 19 1123,6-3-276,1-2 1,0 0-1,2-2 1,45 27-1,-18-11-321,47 27-362,170 79 0,-215-119-3283,-16-16-2462,-37-5 5163,-1 0-1,0 0 1,1 0-1,-1 0 1,1 0-1,-1 0 1,0 0-1,1 0 1,-1 0-1,1 0 1,-1-1-1,0 1 1,1 0-1,-1 0 1,1 0-1,-1 0 1,0-1-1,1 1 1,-1 0-1,0-1 1,0 1-1,1 0 0,-1 0 1,0-1-1,1 1 1,-1-1-1,0 1 1,0 0-1,0-1 1,0 1-1,1 0 1,-1-1-1,0 1 1,0-1-1,-2-20-1753,-7-7 674</inkml:trace>
</inkml:ink>
</file>

<file path=ppt/ink/ink2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4T11:53:16.496"/>
    </inkml:context>
    <inkml:brush xml:id="br0">
      <inkml:brushProperty name="width" value="0.05" units="cm"/>
      <inkml:brushProperty name="height" value="0.05" units="cm"/>
    </inkml:brush>
  </inkml:definitions>
  <inkml:trace contextRef="#ctx0" brushRef="#br0">586 31 816,'-21'-21'689,"-4"11"-49,-1 10 32,-5 15 209,-5 12-49,-10 13 0,-1 13-127,-3 13-81,-7 12-48,0-2-288,6 2-143,5-6-145,6-15-529,8-12-479,11-18-481,21-7-16,0-10 17</inkml:trace>
  <inkml:trace contextRef="#ctx0" brushRef="#br0" timeOffset="1">1033 82 1441,'-2'3'1069,"-1"5"-613,1 1 0,0-1 0,0 1 0,1 0 0,0-1 0,0 1 0,1 0 0,0 0 0,2 14 0,-1 9 374,5 67 322,5 0 1,3-1 0,30 103-1,-1 4-931,-39-184-950,1 1 0,1-1 1,1 0-1,10 22 0,-17-53-4205,-1-7 4063,-11-22-666</inkml:trace>
</inkml:ink>
</file>

<file path=ppt/ink/ink2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4T11:53:16.859"/>
    </inkml:context>
    <inkml:brush xml:id="br0">
      <inkml:brushProperty name="width" value="0.05" units="cm"/>
      <inkml:brushProperty name="height" value="0.05" units="cm"/>
    </inkml:brush>
  </inkml:definitions>
  <inkml:trace contextRef="#ctx0" brushRef="#br0">1 156 800,'0'-9'128,"0"0"-1,1 0 1,0 0-1,0 0 1,1 0-1,0 1 0,0-1 1,1 0-1,0 1 1,6-11-1,-6 15-41,-1 1 0,1-1 0,0 1 0,0-1 0,0 1 0,0 0 0,1 1 0,-1-1 0,1 0 0,0 1 0,0 0 0,0 0 0,0 0 0,0 0 0,0 1 0,0-1 0,1 1 0,-1 0 0,1 1 1,-1-1-1,0 1 0,9 0 0,-7 1 5,-1 0 0,1 0 0,0 0 0,-1 1 0,0 0 0,1 0 0,-1 0 0,0 1 0,0 0 0,0 0 0,-1 0 0,1 0 0,-1 1 0,1 0 0,-1 0 0,-1 0 0,1 0 0,0 1 0,4 8 0,-1-2 17,0 0 1,-1 0 0,0 0-1,-1 1 1,0 0 0,-1 0-1,5 26 1,-7-22-65,-1 1 0,0-1 1,-1 1-1,-1 0 0,-1-1 0,0 1 1,-1-1-1,-1 0 0,-1 0 1,-6 16-1,6-20-99,0 0-1,-1 0 1,-1 0 0,0-1-1,0 0 1,-1-1 0,-1 0-1,0 0 1,0 0 0,-1-1-1,0-1 1,-22 15 0,28-20-113,0-1 1,0 0 0,0 0 0,0-1-1,0 1 1,-1-1 0,1 0-1,0 0 1,-1 0 0,1-1 0,-1 1-1,1-1 1,-1 0 0,1 0 0,-1-1-1,1 0 1,-1 1 0,1-1-1,-6-3 1,-17-14-1220</inkml:trace>
</inkml:ink>
</file>

<file path=ppt/ink/ink2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4T11:53:17.230"/>
    </inkml:context>
    <inkml:brush xml:id="br0">
      <inkml:brushProperty name="width" value="0.05" units="cm"/>
      <inkml:brushProperty name="height" value="0.05" units="cm"/>
    </inkml:brush>
  </inkml:definitions>
  <inkml:trace contextRef="#ctx0" brushRef="#br0">1 223 1024,'2'1'110,"1"0"0,-1 0 0,0 0 0,0 0 0,0 1-1,0-1 1,0 0 0,0 1 0,0 0 0,0-1 0,-1 1-1,1 0 1,-1 0 0,1 0 0,-1 0 0,1 0-1,-1 0 1,0 0 0,0 0 0,0 1 0,-1-1 0,1 0-1,0 1 1,-1-1 0,0 1 0,1 2 0,2 10 231,0 0 0,-1 0 0,-1 17 0,1-5 990,1-52 284,3-20-1597,-1 20-75,2-16-138,3 0-1,0 1 0,3 0 1,22-49-1,-34 87 5,1-1 0,-1 1 0,0 0 0,1 0 0,-1 1 0,1-1-1,-1 0 1,1 0 0,0 1 0,0-1 0,0 1 0,0-1 0,0 1-1,0 0 1,0 0 0,0 0 0,1 0 0,-1 0 0,0 1 0,1-1-1,-1 1 1,0-1 0,1 1 0,-1 0 0,1 0 0,-1 0 0,4 0 0,2 0-733</inkml:trace>
</inkml:ink>
</file>

<file path=ppt/ink/ink2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4T11:53:17.631"/>
    </inkml:context>
    <inkml:brush xml:id="br0">
      <inkml:brushProperty name="width" value="0.05" units="cm"/>
      <inkml:brushProperty name="height" value="0.05" units="cm"/>
    </inkml:brush>
  </inkml:definitions>
  <inkml:trace contextRef="#ctx0" brushRef="#br0">0 609 816,'0'1'7,"6"17"214,0 0-1,2 0 1,0 0-1,17 28 1,-24-43-196,1-1 0,-1 0 0,1 1 1,0-1-1,-1 0 0,1 0 0,0 0 0,1 0 0,-1 0 0,0 0 1,0 0-1,1-1 0,-1 1 0,1-1 0,-1 0 0,1 0 1,0 0-1,-1 0 0,1 0 0,0 0 0,0-1 0,0 0 1,0 1-1,-1-1 0,1 0 0,0 0 0,0-1 0,0 1 1,0 0-1,-1-1 0,1 0 0,0 0 0,0 0 0,-1 0 1,1 0-1,-1 0 0,1-1 0,-1 1 0,1-1 0,-1 1 1,4-4-1,8-9-15,0-1 0,-1 0 0,0-1 1,-1 0-1,-1-1 0,-1 0 0,0 0 0,-1-1 1,-1-1-1,-1 1 0,0-1 0,-2-1 0,0 1 1,-1-1-1,-1 0 0,1-22 0,-4 40 0,0 0-1,0 0 1,0 0-1,0 0 1,0 0-1,-1 0 1,1 0-1,-1 0 1,1 0-1,-1 0 1,0 0-1,0 0 1,0 0-1,0 1 1,0-1 0,0 0-1,0 1 1,0-1-1,-1 1 1,1-1-1,-1 1 1,1 0-1,-1-1 1,0 1-1,1 0 1,-1 0-1,0 0 1,0 0-1,0 1 1,1-1-1,-5 0 1,3 0 6,-1 1-1,1 0 1,0 0 0,-1 0-1,1 0 1,-1 0 0,1 1-1,0 0 1,0 0 0,-1 0 0,1 0-1,0 0 1,0 0 0,0 1-1,0 0 1,0-1 0,0 1-1,-4 4 1,-3 3 20,1 1 0,1-1 0,-1 2 0,1-1 0,1 1 0,-10 18 0,14-23-133,0 0 0,1 0 1,0 0-1,0 0 0,0 1 0,0-1 0,1 1 0,0 0 0,1-1 0,0 1 0,0-1 0,0 1 0,1 0 0,-1-1 0,3 8 0,6 3-778</inkml:trace>
  <inkml:trace contextRef="#ctx0" brushRef="#br0" timeOffset="1">1016 0 992,'-14'1'362,"0"1"0,0 0-1,0 1 1,0 0-1,0 1 1,1 1 0,0 0-1,-21 11 1,-98 65 1333,107-64-1306,-27 20 172,1 3 1,1 2 0,-48 54-1,69-58-476,29-37-94,-1-1 0,1 1 0,-1-1 0,1 1 0,0-1 0,-1 1 0,1-1 0,0 1 0,-1 0 0,1-1 0,0 1 0,0-1 1,0 1-1,0 0 0,-1-1 0,1 1 0,0 0 0,0-1 0,0 1 0,0 0 0,1-1 0,-1 1 0,0 0 0,0-1 1,0 1-1,0 0 0,1-1 0,-1 1 0,0-1 0,1 1 0,-1-1 0,0 1 0,1 0 0,-1-1 0,1 1 0,-1-1 1,1 0-1,-1 1 0,1-1 0,-1 1 0,1-1 0,-1 0 0,1 1 0,-1-1 0,1 0 0,0 0 0,-1 1 0,1-1 0,0 0 1,-1 0-1,1 0 0,0 0 0,-1 0 0,1 0 0,0 0 0,-1 0 0,1 0 0,0 0 0,0-1 0,51-2-721,-1-4-1,0-1 1,92-28-1,-137 35 713,8-3-5,0 2 0,0-1 0,0 2 0,0 0 0,14 1 0,-27 0 40,-1 0 0,1 0 0,0 0 0,0 0 0,-1 0 0,1 0 0,0 1 0,-1-1 0,1 0 0,0 0 0,-1 0 0,1 1 0,0-1 0,-1 0 0,1 1 0,-1-1 0,1 1 0,-1-1 0,1 1 0,-1-1 0,1 1 0,-1-1 0,1 1 0,-1-1 0,0 1 0,1-1 0,-1 1 0,0 0 0,1-1 0,-1 1 0,0 0 0,0-1 0,0 1 0,1 0 0,-1-1 0,0 1 0,0 0 0,0 0 0,0-1 0,0 1 0,0 0 0,-1-1 0,1 1 0,0 0 0,0-1 1,0 1-1,-1 0 0,1-1 0,-1 2 0,0 2 66,-1 0 0,0 0 0,0 1 0,0-1 0,0 0 0,-1-1 0,-4 6 0,-18 16 226,-2-1 0,-1-2 0,-1 0 0,-33 17 0,59-36-361,-1-1 0,1-1 0,0 1 0,-1 0 0,1-1 0,-1 0 0,1 1 0,-1-2 1,1 1-1,-7 1 0,6-2-943,16-17-1932,6-2 1345</inkml:trace>
</inkml:ink>
</file>

<file path=ppt/ink/ink2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4T11:53:17.992"/>
    </inkml:context>
    <inkml:brush xml:id="br0">
      <inkml:brushProperty name="width" value="0.05" units="cm"/>
      <inkml:brushProperty name="height" value="0.05" units="cm"/>
    </inkml:brush>
  </inkml:definitions>
  <inkml:trace contextRef="#ctx0" brushRef="#br0">534 4 1121,'-1'-3'3841,"1"3"-3778,-11 4 1284,-14 10-132,-110 76 4132,-175 129-17,304-215-5366,1 0 0,-1 1 0,1-1 0,0 1 0,1 1-1,-1-1 1,1 1 0,-6 10 0,9-15-3,1-1 0,0 1-1,0-1 1,0 1 0,0-1 0,-1 1 0,1 0 0,0-1 0,0 1-1,0-1 1,0 1 0,0-1 0,0 1 0,0-1 0,1 1-1,-1-1 1,0 1 0,0-1 0,0 1 0,0-1 0,1 1 0,-1-1-1,0 1 1,0-1 0,1 1 0,-1-1 0,0 0 0,1 1 0,-1-1-1,1 0 1,-1 1 0,0-1 0,1 0 0,-1 1 0,1-1 0,-1 0-1,1 0 1,-1 1 0,1-1 0,-1 0 0,1 0 0,-1 0-1,1 0 1,-1 0 0,1 0 0,-1 0 0,1 0 0,0 0 0,35-1-1599,-27 1 1251,43-7-1607,1-1 0,99-30 1,-107 24 1767,1 2 1,0 2 0,1 2 0,63-3-1,-109 11 265,1 0-1,0 0 0,0 0 0,-1 0 0,1 0 0,0 0 0,0 1 0,-1-1 0,1 0 1,0 1-1,-1 0 0,1-1 0,-1 1 0,1 0 0,-1 0 0,1-1 0,-1 1 0,1 0 1,-1 1-1,0-1 0,0 0 0,1 0 0,-1 0 0,0 1 0,0-1 0,0 1 0,0-1 1,-1 1-1,1-1 0,0 1 0,0-1 0,-1 1 0,1 0 0,-1-1 0,0 1 0,0 0 0,1 0 1,-1-1-1,0 1 0,0 0 0,0 0 0,-1-1 0,1 1 0,0 0 0,-1-1 0,1 1 1,-2 3-1,-1 4 179,0 0 1,0 0-1,-1 0 1,-1-1-1,1 1 1,-1-1 0,-10 13-1,-45 44 941,-2-2 0,-112 87 0,171-149-1451,1 1-1,0 0 1,0-1 0,-1 1 0,1-1 0,-1 0 0,1 0 0,-1 0 0,0 0-1,1 0 1,-1 0 0,0-1 0,0 0 0,1 1 0,-6-1 0</inkml:trace>
</inkml:ink>
</file>

<file path=ppt/ink/ink2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4T11:53:18.576"/>
    </inkml:context>
    <inkml:brush xml:id="br0">
      <inkml:brushProperty name="width" value="0.05" units="cm"/>
      <inkml:brushProperty name="height" value="0.05" units="cm"/>
    </inkml:brush>
  </inkml:definitions>
  <inkml:trace contextRef="#ctx0" brushRef="#br0">702 12 1297,'-11'-3'316,"0"1"1,0-1-1,1 2 1,-1 0-1,-1 0 1,1 1-1,0 0 1,0 1-1,0 0 1,0 1-1,1 0 1,-18 5-1,-11 7 832,-72 34 1,60-23-309,2 1 0,0 3 1,2 2-1,-83 72 0,122-95-797,1 0-1,0 0 0,1 1 0,0-1 0,0 1 0,0 1 0,2-1 0,-8 18 1,11-25-40,0 1 1,1-1-1,-1 0 1,0 0 0,1 1-1,0-1 1,-1 0-1,1 1 1,0-1 0,0 1-1,0-1 1,1 0-1,-1 1 1,0-1 0,1 0-1,0 1 1,-1-1 0,1 0-1,0 0 1,0 0-1,0 1 1,1-1 0,-1 0-1,0-1 1,1 1-1,-1 0 1,1 0 0,0 0-1,-1-1 1,1 1-1,0-1 1,0 0 0,0 1-1,0-1 1,0 0 0,1 0-1,-1 0 1,0-1-1,0 1 1,1 0 0,-1-1-1,0 0 1,1 1-1,3-1 1,43 7-27,106 20 14,-138-22 5,0-1 0,-1 2 0,1 0-1,-1 1 1,-1 1 0,26 16 0,-37-21 60,0 0 1,0 0 0,-1 0-1,1 0 1,-1 0-1,0 1 1,0-1 0,0 1-1,-1 0 1,1 0 0,-1 0-1,0 0 1,0 0-1,0 0 1,-1 1 0,1-1-1,-1 1 1,0-1 0,0 1-1,-1-1 1,1 1-1,-1 0 1,0-1 0,-1 1-1,1 0 1,-1-1 0,0 1-1,0-1 1,0 1-1,0-1 1,-1 1 0,0-1-1,0 0 1,-4 7 0,-8 11 181,-1 0 1,-1-1-1,-1-1 1,-36 35-1,33-35-294,-103 101-979,103-109-2338,22-29-2309,15-7 3529</inkml:trace>
</inkml:ink>
</file>

<file path=ppt/ink/ink2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4T11:53:18.942"/>
    </inkml:context>
    <inkml:brush xml:id="br0">
      <inkml:brushProperty name="width" value="0.05" units="cm"/>
      <inkml:brushProperty name="height" value="0.05" units="cm"/>
    </inkml:brush>
  </inkml:definitions>
  <inkml:trace contextRef="#ctx0" brushRef="#br0">180 78 672,'11'-55'1287,"-9"34"118,-4 20-203,-2 8 451,-61 123 2108,-19 44-1049,76-152-2508,1 0 0,1 1-1,1-1 1,0 1 0,2 1 0,0 32-1,2-36-121,1 0 0,1 1 0,1-1 0,1 0 0,9 30 0,-11-45-81,1 0 0,0 1 1,1-1-1,0-1 1,-1 1-1,1 0 1,1-1-1,-1 1 0,1-1 1,0 0-1,0 0 1,0 0-1,0-1 1,1 0-1,-1 1 0,1-2 1,0 1-1,0 0 1,0-1-1,0 0 1,0 0-1,1-1 0,-1 1 1,0-1-1,8 1 1,2-1-171,1-1 1,0-1-1,-1 0 1,1 0-1,-1-2 1,1 0-1,-1-1 1,0 0-1,0-1 1,-1-1-1,1 0 1,12-9 0,4-2-216,-2-2 0,0 0 1,-2-2-1,35-34 0,-37 31 193,-1-1 1,-2-2-1,22-32 0,-37 48 166,0 0-1,0-1 1,-1 0 0,-1 0-1,0-1 1,0 1 0,-2-1-1,1 0 1,-2 0 0,0 0-1,1-15 1,-3 26 33,0-1 1,0 1-1,0-1 0,-1 1 1,1-1-1,-1 1 0,1 0 0,-1-1 1,0 1-1,0-1 0,0 1 1,0 0-1,0 0 0,-1 0 1,1 0-1,0 0 0,-1 0 1,0 0-1,1 0 0,-1 0 0,-4-2 1,2 2 10,0 0 0,0 0 0,0 0 0,-1 1 0,1-1 0,-1 1 0,1 0 1,-1 1-1,0-1 0,-9 1 0,-2 0 24,-1 2 1,0 0-1,1 1 1,0 1-1,-26 9 1,-279 129-2182,246-106-1049,41-20 852</inkml:trace>
</inkml:ink>
</file>

<file path=ppt/ink/ink2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4T11:53:19.560"/>
    </inkml:context>
    <inkml:brush xml:id="br0">
      <inkml:brushProperty name="width" value="0.05" units="cm"/>
      <inkml:brushProperty name="height" value="0.05" units="cm"/>
    </inkml:brush>
  </inkml:definitions>
  <inkml:trace contextRef="#ctx0" brushRef="#br0">83 1 384,'0'0'667,"-28"0"1518,-27 3 7626,58 21-7851,6-4-1402,1-1 0,1 0 0,0-1 0,1 0 0,1 0 0,26 25 0,-9-7-401,-5-9 732,7-3-3294,-31-23 2084,1 0 0,0 0 0,-1-1 0,1 1 0,0 0 0,-1-1 0,1 1 0,0-1 0,0 0 0,-1 0 0,1 1 0,0-1 0,0 0 0,0-1 0,-1 1 0,1 0 0,0 0 0,0-1 0,-1 1 0,1-1 0,0 1 0,-1-1 0,1 0 0,0 0 0,-1 0 0,1 0 0,-1 0 0,0 0 0,1 0 0,-1 0 0,0-1 0,1 1 0,-1 0 0,0-1 0,0 1 0,0-1 0,0 1 0,-1-1 0,2-3 0,8-15-1832</inkml:trace>
</inkml:ink>
</file>

<file path=ppt/ink/ink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02:44.605"/>
    </inkml:context>
    <inkml:brush xml:id="br0">
      <inkml:brushProperty name="width" value="0.05" units="cm"/>
      <inkml:brushProperty name="height" value="0.05" units="cm"/>
    </inkml:brush>
  </inkml:definitions>
  <inkml:trace contextRef="#ctx0" brushRef="#br0">7 332 848,'-7'-175'4856,"8"172"-4934,-1 1 1,0-1-1,1 1 1,0-1-1,-1 1 0,1 0 1,0-1-1,0 1 1,1 0-1,-1-1 0,0 1 1,1 0-1,-1 0 1,1 0-1,0 0 0,-1 1 1,4-3-1,41-28-2100,-17 12 1284,-17 10 770,1 1 1,0 0-1,1 1 0,25-11 0,-35 17 199,-1 1-1,1 0 0,-1 0 1,1 0-1,-1 1 1,1-1-1,-1 1 0,1 0 1,-1 0-1,1 0 1,0 0-1,4 2 0,-6-1 34,0-1-1,0 1 1,0 1-1,0-1 1,0 0-1,0 0 1,0 1-1,-1-1 1,1 0-1,-1 1 1,1 0-1,-1-1 1,0 1-1,1 0 0,-1 0 1,0 0-1,0 0 1,0 0-1,0 0 1,-1 0-1,1 0 1,0 4-1,4 25 1241,-1-1 0,-2 2 0,-1-1 0,-4 35 0,1 3 767,-1-2 698,-17 97-1,-1 10-415,2 90-1068,13-207-2327,-24 112 0,27-131-950,3-35 1493,0 0 0,0 0 0,0 0-1,0 0 1,0 0 0,-1 0 0,0-1 0,1 1-1,-1 0 1,-1 3 0,0-5 64,1 0 0,0 1 0,0-1 0,-1 0-1,1 0 1,0 0 0,-1 0 0,1-1 0,-1 1 0,0 0 0,1 0 0,-1-1 0,0 1 0,1-1 0,-1 0 0,0 1 0,1-1-1,-1 0 1,0 0 0,0 0 0,-3-1 0,-11 1-1898</inkml:trace>
</inkml:ink>
</file>

<file path=ppt/ink/ink2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4T11:53:19.909"/>
    </inkml:context>
    <inkml:brush xml:id="br0">
      <inkml:brushProperty name="width" value="0.05" units="cm"/>
      <inkml:brushProperty name="height" value="0.05" units="cm"/>
    </inkml:brush>
  </inkml:definitions>
  <inkml:trace contextRef="#ctx0" brushRef="#br0">14 0 976,'0'104'10965,"0"89"-7227,-6-143-3432,4-43-272,0 1 0,1-1 0,-1 1 0,2-1 0,-1 1 0,1-1 0,1 1 0,-1-1 0,1 1 0,3 13 0,-2-19-30,0 0 0,0-1 0,0 1 0,1 0 0,-1-1 0,0 1 0,1-1 0,-1 0 0,0 0-1,1 0 1,-1 0 0,1 0 0,0-1 0,-1 1 0,1-1 0,0 0 0,-1 1 0,1-1-1,0 0 1,2-1 0,62-4 83,7-12-52,-53 11-47,0 1 0,1 0 0,0 2 1,23-1-1,-44 4-34</inkml:trace>
</inkml:ink>
</file>

<file path=ppt/ink/ink2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4T11:53:20.688"/>
    </inkml:context>
    <inkml:brush xml:id="br0">
      <inkml:brushProperty name="width" value="0.05" units="cm"/>
      <inkml:brushProperty name="height" value="0.05" units="cm"/>
    </inkml:brush>
  </inkml:definitions>
  <inkml:trace contextRef="#ctx0" brushRef="#br0">104 277 224,'-61'-4'3477,"47"4"-1981,12 0-1256,1 0 0,0 1 1,0-1-1,0 0 0,0 1 0,0-1 1,0 1-1,0-1 0,0 1 0,0-1 0,0 1 1,0 0-1,1-1 0,-1 1 0,0 0 1,0 0-1,1 0 0,-1 0 0,0 0 0,1 0 1,-1-1-1,1 1 0,-1 2 0,-7-1 3403,19-2-2321,71-3 99,0-3 0,91-19 0,163-50-1637,-172 36 136,-79 20-540,95-23-2482,-66 5-2398,-108 34 4944,-3 3 260,-1-1 0,1 1-1,-1-1 1,0 0-1,0 0 1,1 0 0,-1 0-1,0 0 1,0 0 0,0-1-1,0 1 1,0-1 0,-1 1-1,1-1 1,0 0-1,-1 0 1,1 0 0,-1 0-1,1 0 1,-1 0 0,1-3-1,-2-5-1346</inkml:trace>
</inkml:ink>
</file>

<file path=ppt/ink/ink2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4T11:53:21.040"/>
    </inkml:context>
    <inkml:brush xml:id="br0">
      <inkml:brushProperty name="width" value="0.05" units="cm"/>
      <inkml:brushProperty name="height" value="0.05" units="cm"/>
    </inkml:brush>
  </inkml:definitions>
  <inkml:trace contextRef="#ctx0" brushRef="#br0">1 1 944,'0'0'1022,"12"0"-16,-3 0-866,-1 0 0,1 2 0,-1-1 0,1 1 0,-1 0-1,0 0 1,0 1 0,0 0 0,0 1 0,0 0 0,-1 0 0,1 0 0,-1 1 0,0 0 0,-1 1-1,1 0 1,-1 0 0,0 0 0,-1 0 0,7 11 0,-6-8-79,0 1 1,0 0-1,-1 0 1,-1 1-1,1-1 1,-2 1-1,0 0 1,0 0-1,-1 0 1,0 1-1,-1-1 1,0 0-1,-1 1 1,0-1-1,-2 13 1,-3-4-219,-1 0 1,0-1-1,-2 1 1,0-1-1,-1-1 1,-1 0-1,-1 0 1,-1-1-1,0 0 1,-1-1-1,-22 22 1,14-23-1234,0-13-155</inkml:trace>
</inkml:ink>
</file>

<file path=ppt/ink/ink2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4T11:53:22.669"/>
    </inkml:context>
    <inkml:brush xml:id="br0">
      <inkml:brushProperty name="width" value="0.05" units="cm"/>
      <inkml:brushProperty name="height" value="0.05" units="cm"/>
    </inkml:brush>
  </inkml:definitions>
  <inkml:trace contextRef="#ctx0" brushRef="#br0">83 1025 1553,'-47'-5'4973,"17"6"4974,25-1-7094,5-33 866,0 20-3706,2 0-1,0-1 1,0 1 0,1 0-1,1 1 1,0-1-1,8-17 1,51-87 77,-10 20-57,181-454 50,-226 529-44,-4 14 60,-1-1-1,0 1 1,0-1 0,-1 0 0,0 0 0,1-16 0,-3 23 1264,-13 17 19,9 3-1083,1 0 1,0 0-1,2 0 0,0 0 0,1 0 0,2 21 0,0 12 160,1 24 71,16 90-1,4 57 133,-22 322 982,-1-542-2018,0-40-22246,0 27 19399,0-12 164</inkml:trace>
</inkml:ink>
</file>

<file path=ppt/ink/ink2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4T11:53:23.776"/>
    </inkml:context>
    <inkml:brush xml:id="br0">
      <inkml:brushProperty name="width" value="0.05" units="cm"/>
      <inkml:brushProperty name="height" value="0.05" units="cm"/>
    </inkml:brush>
  </inkml:definitions>
  <inkml:trace contextRef="#ctx0" brushRef="#br0">142 252 208,'-11'-51'2479,"8"51"-3740,-8 0 7902,-8 0 6128,10 0-11040,8 2-1569,-1 1 1,1 0-1,-1 0 1,1 0-1,0 0 0,0 0 1,0 0-1,1 0 1,-1 0-1,1 0 1,0 0-1,0 4 0,-8 30 599,-7 27 389,5-14-602,-2-7-240,1 1 0,3 0-1,2 1 1,1 0 0,3 0 0,1 0 0,11 89 0,-4-112-286,0 0 1,1 0 0,2 0-1,0-1 1,1-1 0,1 1 0,1-1-1,1-1 1,0-1 0,31 33-1,-12-19-7,0-2 0,2-1-1,1-1 1,65 37-1,-93-60-19,0-1 0,0 0 0,0 0 0,0-1 0,1 0 0,0 0 0,-1-1 0,1 0 0,0 0 0,0-1 0,0 0 0,0 0 0,0-1 0,0 0 0,0-1 0,1 1 0,-1-2 0,0 1 0,-1-1-1,1 0 1,0-1 0,0 1 0,-1-2 0,9-4 0,11-9-397,-1-1 0,-1-2 0,-1 0 0,-1-2-1,-1 0 1,0-2 0,-2 0 0,28-44 0,-32 43 157,-2-1 0,0 0 0,-2-1 0,-1 0 0,-1-1 0,-1 0 0,-2 0 0,0-1 0,2-42 0,-7 36 413,-1 1-1,-2-1 0,-2 0 0,-1 0 1,-2 1-1,-1 0 0,-2 0 0,-1 0 1,-1 2-1,-2-1 0,-2 1 0,-1 1 1,-1 1-1,-1 0 0,-2 1 0,-43-48 1,48 62 91,0 1 0,-1 0 0,0 2 0,-1 0 0,-1 0 1,0 2-1,0 0 0,-29-10 0,38 16-217,0 1 1,0 0-1,0 1 1,-1 0-1,1 0 1,-1 1-1,1 0 1,-1 1-1,0 0 1,1 1-1,-1 0 1,0 0-1,1 1 1,0 0-1,-1 1 1,1 0-1,0 0 0,0 1 1,1 0-1,-10 6 1,3 2-153,-1-1 1,2 2 0,0 0-1,0 1 1,-14 19 0,15-15-786,1 0 1,1 0 0,1 1-1,-11 26 1,10-15-1513,2 1-1,1-1 1,1 2 0,2-1-1,1 0 1,1 54-1,3-36-815</inkml:trace>
</inkml:ink>
</file>

<file path=ppt/ink/ink2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4T11:53:24.472"/>
    </inkml:context>
    <inkml:brush xml:id="br0">
      <inkml:brushProperty name="width" value="0.05" units="cm"/>
      <inkml:brushProperty name="height" value="0.05" units="cm"/>
    </inkml:brush>
  </inkml:definitions>
  <inkml:trace contextRef="#ctx0" brushRef="#br0">408 187 736,'50'-129'3269,"-43"93"-1363,-7 19 4472,0 14-4039,-7 2 1977,-24 6-1519,19 4-2038,0 1 0,0 1 1,1 0-1,1 0 0,-11 16 0,1-4 165,-20 26-307,2 2-1,2 2 0,2 1 1,3 2-1,3 1 0,2 1 0,2 1 1,-28 112-1,45-141-616,2 1 0,1 0 0,2 1 0,1-1 0,1 0 0,2 0 0,1 1 0,7 31 0,-6-50 0,0 1 0,0-1 0,1 0 0,1-1 0,0 1 0,1-1 0,0 0 0,17 20 0,-17-24 0,0-1 0,1 0 0,0 0 0,0-1 0,0 0 0,1-1 0,0 0 0,0 0 0,0-1 0,1 0 0,-1 0 0,1-1 0,13 2 0,-6-2-227,1-1-1,0-1 1,-1-1 0,1 0 0,0-1-1,-1-1 1,1-1 0,26-8-1,-20 4-193,0-1-1,0-2 0,-2 0 1,1-1-1,30-21 1,-31 11-518,-21 20 557,0-1 0,0 1 0,-1-1 0,1 1 0,0 0 0,-1-1 0,1 1 0,-1-1 0,1 1 0,-1-1 0,0 1 0,0-1 0,0 0 0,0 1 0,0-1 0,0 1 0,0-1 0,-1-2-1,0 0-356,-1 1 0,0 0-1,0 0 1,0-1-1,0 1 1,0 0 0,-1 1-1,1-1 1,-1 0-1,0 1 1,0-1-1,0 1 1,0 0 0,0 0-1,-4-1 1,-4-4-21,1-1 0,0 1 1,0-2-1,1 1 0,0-1 1,-14-19-1,-40-68 276,39 57 787,3-9 691,16 33 874,16 32 3375,17 34-1678,-3 1 1,36 105-1,-58-147-3459,34 102 1421,-31-97-2222,1-1-1,16 25 0,-6-29-5487</inkml:trace>
</inkml:ink>
</file>

<file path=ppt/ink/ink2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4T11:53:25.232"/>
    </inkml:context>
    <inkml:brush xml:id="br0">
      <inkml:brushProperty name="width" value="0.05" units="cm"/>
      <inkml:brushProperty name="height" value="0.05" units="cm"/>
    </inkml:brush>
  </inkml:definitions>
  <inkml:trace contextRef="#ctx0" brushRef="#br0">75 160 560,'-7'-19'404,"-11"-22"21,18 40-356,0 0 0,0 1 0,-1-1 0,1 0 0,0 1 0,0-1 0,-1 1 0,1-1 0,0 0 0,-1 1 0,1-1 0,-1 1 0,1-1 0,0 1 0,-1-1 0,1 1 0,-1 0 0,0-1 1,1 1-1,-1 0 0,1-1 0,-1 1 0,0 0 0,1-1 0,-1 1 0,1 0 0,-1 0 0,0 0 0,1 0 0,-1 0 0,0 0 0,1 0 0,-1 0 0,0 0 0,1 0 0,-1 0 0,0 0 0,1 0 0,-1 1 0,0-1 0,1 0 0,-1 0 0,1 1 0,-2-1 0,1 3 189,-1 0-1,0 0 1,1 1 0,0-1-1,-1 0 1,1 1-1,0-1 1,1 0-1,-1 1 1,1-1-1,-1 1 1,1-1 0,1 5-1,-3 8 481,-5 53 1872,3 88 0,7-79-2143,4 0 0,22 108 0,-27-181-505,7 32 148,-9-36-132,1 0 0,-1 0 0,0 0 0,1 0 0,-1 0 0,1 1-1,-1-1 1,1 0 0,-1 0 0,1 0 0,0-1 0,0 1 0,-1 0 0,1 0 0,0 0-1,0 0 1,0-1 0,0 1 0,0 0 0,0-1 0,0 1 0,0-1 0,2 1 0,-1-2-108,0 0 1,0 0-1,-1-1 1,1 1 0,0-1-1,-1 0 1,1 1 0,-1-1-1,0 0 1,1 0 0,-1 0-1,0 0 1,0 0-1,0 0 1,-1 0 0,1 0-1,0 0 1,-1-1 0,1-1-1,0-1-132,8-30-376,-2-1-1,-2 0 0,-1 0 0,-2 0 1,-1-1-1,-5-38 0,2 18 550,7-76-1,-3 112 133,2 0 1,0 0-1,1 0 0,2 0 0,0 1 1,10-20-1,-15 34 41,2 0 1,-1 0-1,1 0 0,0 0 1,0 0-1,0 1 0,1 0 1,0 0-1,0 0 0,0 0 1,0 1-1,1 0 0,0 0 1,0 0-1,0 1 0,0 0 1,1 0-1,-1 1 0,1-1 1,-1 1-1,15-2 0,-17 4 26,0 0-1,0 0 0,0 0 1,0 1-1,0-1 0,0 1 1,0 0-1,0 0 0,0 0 1,-1 0-1,1 1 0,0 0 0,-1 0 1,1 0-1,-1 0 0,5 4 1,-3-1 90,0 0 1,0 0 0,-1 0-1,1 1 1,-1 0-1,-1 0 1,1 0 0,4 12-1,-2 0 205,0-1 0,-2 1 0,0 0 0,-1 0 0,0 1 0,-1 25 0,-3-31-32,1 1-1,-2-1 1,0 0-1,0 0 1,-1 0-1,-1 0 0,0-1 1,-1 1-1,0-1 1,-1 0-1,-1-1 1,1 1-1,-2-1 1,0-1-1,0 1 0,-1-1 1,0-1-1,0 1 1,-1-2-1,-1 1 1,1-1-1,-1-1 0,-1 0 1,-21 10-1,13-14 65,19-4-479,14 1-102,209 0-576,-214 1 713,-1-1 0,1 2 0,-1-1 0,0 1 1,0 0-1,0 0 0,0 1 0,0 0 0,0 1 0,0-1 1,-1 1-1,0 0 0,0 1 0,0-1 0,0 1 0,-1 1 0,8 9 1,-10-12 53,0 1 1,0 0 0,0 0-1,-1 0 1,1 0 0,-1 1-1,0-1 1,0 0 0,-1 1-1,0 0 1,1-1 0,-1 1-1,-1 0 1,1-1 0,-1 1-1,0 0 1,0 0 0,0 0-1,-1-1 1,1 1 0,-1 0-1,-1-1 1,1 1 0,0 0-1,-1-1 1,0 0 0,0 1-1,-4 5 1,-4 2 237,-1 0-1,0 0 1,0-1 0,-1 0-1,-1-1 1,1-1-1,-2 0 1,1-1 0,-1 0-1,-1-1 1,1 0-1,-1-1 1,0-1 0,-1-1-1,1 0 1,-1-1 0,0 0-1,-27 0 1,29-3-495,-1 0 1,0-1-1,0 0 1,0-2-1,-24-6 1,33 7-429,1 0 1,0 0 0,0-1 0,0 0 0,1 0 0,-1 0 0,-6-7-1,7 6-717,0 0 0,1 0 0,-1-1 0,1 1 0,0-1 0,1 0 0,-1 0 0,-3-10 0,-1 0-3258,5 0 686</inkml:trace>
</inkml:ink>
</file>

<file path=ppt/ink/ink2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4T11:53:26.355"/>
    </inkml:context>
    <inkml:brush xml:id="br0">
      <inkml:brushProperty name="width" value="0.05" units="cm"/>
      <inkml:brushProperty name="height" value="0.05" units="cm"/>
    </inkml:brush>
  </inkml:definitions>
  <inkml:trace contextRef="#ctx0" brushRef="#br0">890 632 416,'-161'86'1232,"59"-29"704,-119 46 0,23-42 3710,69-24-2021,122-34-3361,-6 1 550,1 0-1,-1-1 1,-19 3 0,30-6-350,5 0-320,-1 1 0,1-1 1,-1 1-1,1-1 0,-1 0 0,1 0 0,-1 0 1,1 0-1,-1 0 0,0-1 0,1 1 0,3-2 1,3 0 213,38-9 403,0-2 0,62-26 0,-43 14-352,1088-350 2293,757-77 310,-1828 439-3000,-58 11 2,-1-1 1,1-2 0,-1 0-1,1-2 1,32-13-1,-57 20-22,0 0 0,1 0-1,-1 0 1,0 0 0,0-1 0,0 1-1,0 0 1,1 0 0,-1 0-1,0 0 1,0-1 0,0 1 0,0 0-1,0 0 1,1 0 0,-1-1 0,0 1-1,0 0 1,0 0 0,0-1 0,0 1-1,0 0 1,0 0 0,0-1-1,0 1 1,0 0 0,0 0 0,0 0-1,0-1 1,0 1 0,0 0 0,0 0-1,0-1 1,0 1 0,0 0-1,-1 0 1,1 0 0,0-1 0,0 1-1,0 0 1,0 0 0,0 0 0,-1-1-1,1 1 1,0 0 0,0 0 0,0 0-1,0 0 1,-1 0 0,1-1-1,0 1 1,0 0 0,-1 0 0,1 0-1,0 0 1,0 0 0,0 0 0,-1 0-1,1 0 1,0 0 0,0 0-1,-1 0 1,1 0 0,0 0 0,0 0-1,-1 0 1,1 0 0,-18-5-486,-48-2-2788,-3 7-4085,25 1 1077,14 2 2398,-2 11 621</inkml:trace>
</inkml:ink>
</file>

<file path=ppt/ink/ink2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4T11:53:26.870"/>
    </inkml:context>
    <inkml:brush xml:id="br0">
      <inkml:brushProperty name="width" value="0.05" units="cm"/>
      <inkml:brushProperty name="height" value="0.05" units="cm"/>
    </inkml:brush>
  </inkml:definitions>
  <inkml:trace contextRef="#ctx0" brushRef="#br0">703 748 416,'-313'101'923,"281"-91"-561,-54 10 0,29-9 630,-9-1 2337,-76 41 11398,136-45-9423,27-7-2362,38-14-1428,87-33-1,-65 19-1130,1507-606-383,-1519 605 0,11-5 0,76-45 0,-155 80 0,1-1 0,-1 0 0,1 1 0,-1-1 0,0 0 0,0 0 0,1 0 0,-1 0 0,0 0 0,0 0 0,0-1 0,0 1 0,0 0 0,0-1 0,0 1 0,-1 0 0,1-1 0,0 1 0,-1-1 0,1 1 0,-1-1 0,1 1 0,-1-3 0,0 3 0,-1-1 0,0 0 0,1 1 0,-1-1 0,0 1 0,0-1 0,0 1 0,0 0 0,0-1 0,0 1 0,0 0 0,0 0 0,-1 0 0,1 0 0,0 0 0,-1 0 0,1 0 0,-1 0 0,1 0 0,-1 1 0,-1-2 0,2 2-3,-35-16-3113,30 14 1692,0 0-1,-1 0 1,1 1 0,0 0 0,-1 0 0,-10 0-1,1 1-6680</inkml:trace>
</inkml:ink>
</file>

<file path=ppt/ink/ink2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4T11:54:42.781"/>
    </inkml:context>
    <inkml:brush xml:id="br0">
      <inkml:brushProperty name="width" value="0.05" units="cm"/>
      <inkml:brushProperty name="height" value="0.05" units="cm"/>
    </inkml:brush>
  </inkml:definitions>
  <inkml:trace contextRef="#ctx0" brushRef="#br0">68 783 320,'0'6'159,"0"0"-1,0 0 1,0 0 0,-1-1-1,0 1 1,0 0-1,0 0 1,-1-1 0,0 1-1,-4 8 1,-9 28 1347,14-36-1200,-1 0 0,1 0 0,-2 0 0,1-1-1,0 1 1,-4 5 0,-4 6 191,2-4 6020,5-33-3022,5-1-3186,2 1 1,1-1 0,0 1 0,2 0-1,0 0 1,18-33 0,-9 16-256,24-72 36,48-204 0,-30 89 784,-54 211-640,-1 0-1,0-1 1,-1 1 0,0-27-1,-2 38-22,2 3-119,-1 0 0,0 0 0,0 0 0,1-1 1,-1 1-1,0 1 0,0-1 0,0 0 0,0 0 0,0 0 0,-1 0 0,1 1 0,0-1 0,-1 0 0,1 1 0,0-1 0,-1 1 0,0-1 0,1 0 0,-1 3 1,9 33 1087,0 32 334,0 100-1,-5-58-1024,3 13-194,37 424 141,-33-368-1431,-4-150-988,-2-25-1215,-3-19-150,-1-20-121,1 1 0,8-37 0,4 6 757,26-73-1,-14 56 1385</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1:49:55.739"/>
    </inkml:context>
    <inkml:brush xml:id="br0">
      <inkml:brushProperty name="width" value="0.05" units="cm"/>
      <inkml:brushProperty name="height" value="0.05" units="cm"/>
    </inkml:brush>
  </inkml:definitions>
  <inkml:trace contextRef="#ctx0" brushRef="#br0">135 87 432,'14'-13'652,"-11"11"-388,0 0-1,0-1 0,-1 0 1,1 1-1,-1-1 0,1 0 0,4-10 3517,-7 16-2411,-2 78 2747,0-59-3648,-1 1-1,-1-1 1,-10 32-1,-12 37 109,7-25-365,-2 1 0,-38 80 0,55-140-210,0 0 0,1 1-1,0 0 1,0 0 0,1 0 0,0 0 0,1 0-1,-1 1 1,1 9 0,3-34-188,1-1 0,1 1-1,0 0 1,1 0 0,1 0 0,0 0 0,13-20 0,3-14-144,87-171-113,-91 187 440,-8 16 92,0 0 0,1 1 0,1 0 0,1 1 0,0 1 1,1-1-1,0 2 0,26-19 0,-39 32-42,-1 0 0,1 0 1,0 0-1,0 1 0,0-1 0,0 0 1,0 1-1,0-1 0,0 1 1,0-1-1,0 1 0,0-1 1,0 1-1,0 0 0,0-1 1,0 1-1,0 0 0,0 0 1,1 0-1,-1 0 0,0 0 0,0 0 1,0 0-1,0 0 0,0 1 1,0-1-1,0 0 0,1 1 1,-1-1-1,0 1 0,0-1 1,0 1-1,0-1 0,-1 1 0,1 0 1,0-1-1,0 1 0,0 0 1,0 0-1,-1 0 0,1 0 1,0 0-1,-1-1 0,1 1 1,-1 0-1,1 0 0,-1 1 0,1-1 1,-1 0-1,0 0 0,1 0 1,-1 0-1,0 2 0,2 9 287,0 0 0,-1 0 0,-1 0 0,0 13 0,-1-14-32,1 17-71,-2 1 1,0-1 0,-3 0 0,0 0 0,-14 41-1,15-53-454,0 0 0,1 1 0,1 0 0,0 0 0,1 27 0,1-41-662,19-16-1139,-7 4 1652,-1-2-1,0 1 1,-1-1-1,0-1 1,-1 0-1,14-23 1,40-89-87,-13 21 338,-23 58 475,63-81 1,-90 125-300,1-1 1,-1 1-1,1 0 1,0 0-1,-1 0 1,1 0-1,0 1 1,0-1-1,0 0 1,0 0-1,-1 0 1,1 1-1,0-1 1,0 0-1,1 1 1,-1-1-1,0 1 1,0-1-1,0 1 1,0 0-1,0-1 0,0 1 1,1 0-1,-1 0 1,0 0-1,0 0 1,0 0-1,1 0 1,0 0-1,0 1 48,-1 1 0,0-1 0,0 1 0,0-1 0,0 1 0,0-1 0,0 1 0,0 0 0,-1-1 0,1 1 0,-1 0 0,1 0 0,-1-1 0,0 1 0,1 0 0,-1 3 0,1 9 300,-1 0 1,0 0 0,-1 0-1,-3 17 1,-12 29 192,-25 64-1,4-19-420,19-51-355,-18 63-1053,33-99-1010,1-1 0,-2 32 0,4-46 1402,0-2 731,0-1 0,-1 1-1,1-1 1,0 0 0,0 1 0,0-1 0,0 1-1,0-1 1,-1 0 0,1 1 0,0-1-1,0 1 1,0-1 0,0 1 0,0-1 0,0 1-1,0-1 1,0 0 0,1 1 0,-1-1 0,0 1-1,0-1 1,0 1 0,0-1 0,1 0 0,-1 1-1,0-1 1,0 0 0,1 1 0,-1-1 0,0 1-1,1-1 1,-1 0 0,0 0 0,1 1-1,-1-1 1,0 0 0,1 0 0,-1 1 0,1-1-1,-1 0 1,0 0 0,1 0 0,-1 0 0,1 0-1,-1 0 1,1 1 0,0-1 0,13-9-2376</inkml:trace>
</inkml:ink>
</file>

<file path=ppt/ink/ink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02:44.920"/>
    </inkml:context>
    <inkml:brush xml:id="br0">
      <inkml:brushProperty name="width" value="0.05" units="cm"/>
      <inkml:brushProperty name="height" value="0.05" units="cm"/>
    </inkml:brush>
  </inkml:definitions>
  <inkml:trace contextRef="#ctx0" brushRef="#br0">13 236 1329,'-13'-17'5331,"26"16"-176,22 0-5167,-12-5-951,0-1 1,-1-1 0,0-1-1,-1-2 1,0 0-1,0 0 1,26-22 0,-17 13 235,1 1 0,37-16 1,-49 26 649,0 1 0,1 2 0,0 0 0,0 0 0,1 2 1,0 1-1,-1 0 0,1 2 0,41 1 0,-57 1 150,-1 0-1,1 0 1,0 0-1,-1 1 1,1-1-1,-1 1 1,0 0-1,1 0 1,-1 1-1,0-1 1,0 1-1,0 0 1,-1 0-1,1 0 1,5 7-1,-5-4 201,1 1-1,-1 0 1,0 0 0,-1 0-1,1 0 1,-1 1 0,-1-1-1,4 15 1,-3-4 702,-1-1-1,-1 1 1,0 0-1,-1 0 1,-1 0 0,-1-1-1,-6 33 1,1-23 561,4-11-782,-1-1 1,0 1 0,-1-1 0,0-1-1,-1 1 1,-13 21 0,10-20-376,9-15-519,-1 1 0,1-1 1,-1 1-1,1-1 0,-1 0 0,0 0 0,1 1 0,-1-1 0,0 0 0,0 0 1,0 0-1,0 0 0,0 0 0,0 0 0,0 0 0,0 0 0,0-1 0,-3 2 1,1-7-791,1 0 1,0-1 0,0 0 0,0 1-1,1-1 1,0 0 0,0 0 0,0 0-1,1-7 1,-1 7 428,1-1-1,-1 1 1,0-1-1,-1 1 0,0 0 1,-2-7-1,0 0-103,-4-24-980</inkml:trace>
</inkml:ink>
</file>

<file path=ppt/ink/ink2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4T11:54:43.140"/>
    </inkml:context>
    <inkml:brush xml:id="br0">
      <inkml:brushProperty name="width" value="0.05" units="cm"/>
      <inkml:brushProperty name="height" value="0.05" units="cm"/>
    </inkml:brush>
  </inkml:definitions>
  <inkml:trace contextRef="#ctx0" brushRef="#br0">0 123 576,'0'-43'1062,"0"27"329,0 26 1815,5 224 2855,31 115-1787,-31-322-4096,1-1-1,1 0 1,1-1-1,13 29 1,-18-48-166,0 1 0,0 0 0,1 0 0,0-1 0,0 0 0,1 0 0,-1 0 0,1-1 0,1 1 0,-1-1 0,1 0 0,0-1 0,0 1 0,0-1 0,1 0 1,-1-1-1,1 0 0,0 0 0,8 2 0,-9-4-85,0-1 0,0 1 0,0-1-1,1-1 1,-1 1 0,0-1 0,0-1 0,0 1 0,0-1 0,0 0 0,0 0 0,-1 0 0,1-1 0,-1 0 0,0 0 0,1-1 0,7-6-1,-1 0-169,-1 0-1,-1 0 0,0-1 0,0 0 0,-1-1 0,10-16 0,-6 3-37,-1-1 0,-1-1 0,-1 0 1,-1 0-1,-2-1 0,-1 1 0,3-31 0,-4 10 196,-2 0 0,-2 0-1,-7-67 1,3 93 189,0 0 0,-2 1 0,0-1-1,-2 1 1,0 0 0,-2 0 0,0 1 0,-1 0-1,-1 1 1,-17-23 0,26 39-64,-1 0 0,0 0-1,0 0 1,0 0 0,0 1 0,0 0-1,-1-1 1,1 1 0,-1 0 0,0 0 0,1 1-1,-1-1 1,0 1 0,0 0 0,0 0-1,0 0 1,0 0 0,0 1 0,0 0-1,0 0 1,-1 0 0,1 0 0,0 1 0,0-1-1,0 1 1,0 0 0,0 0 0,0 1-1,1-1 1,-1 1 0,0-1 0,-4 5-1,-11 5-144,2 1-1,0 0 0,0 2 0,-25 26 0,41-38 81,-22 19-608,-41 45-2456,35-20-1788,26-30 2353</inkml:trace>
</inkml:ink>
</file>

<file path=ppt/ink/ink2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4T11:54:43.730"/>
    </inkml:context>
    <inkml:brush xml:id="br0">
      <inkml:brushProperty name="width" value="0.05" units="cm"/>
      <inkml:brushProperty name="height" value="0.05" units="cm"/>
    </inkml:brush>
  </inkml:definitions>
  <inkml:trace contextRef="#ctx0" brushRef="#br0">307 1 224,'-9'0'1344,"-4"2"3800,5 5-4425,0 0-1,1 0 0,-1 1 1,1 0-1,1 0 0,0 0 0,-8 15 1,-37 75 2669,38-70-2529,-20 42 773,4 1 0,-29 103-1,47-132-1448,2 0-1,2 1 1,1 0-1,3 0 0,3 79 1,1-111-204,0 1 0,1-1 0,0 0-1,1 1 1,0-1 0,1 0 0,0-1 0,10 19 0,-12-25-97,0-1-1,1 0 1,-1 0-1,1 0 1,0 0-1,0-1 1,0 1-1,0-1 1,0 1-1,0-1 1,1 0-1,-1 0 1,1-1-1,0 1 1,-1-1-1,1 0 1,0 0-1,0 0 1,0 0-1,0-1 1,0 1-1,0-1 1,0 0-1,0 0 1,0-1 0,-1 1-1,1-1 1,4-1-1,0 0-248,0-1-1,0-1 0,0 1 1,-1-1-1,1 0 1,-1-1-1,0 0 1,-1 0-1,1 0 1,-1-1-1,0 0 1,6-8-1,6-9-948,-1 0 0,18-31-1,-23 34 906,-2-1 0,-1 0-1,0 0 1,-2-1 0,0 0-1,-1 0 1,-2-1 0,0 1-1,-1-1 1,-1-44 0,-2 65 465,0 0 0,0 0-1,0 0 1,0 0 0,0 0 0,0 0 0,-1 0 0,1 0 0,-1 0 0,1 0 0,-1 0 0,0 1 0,0-1 0,0 0 0,0 0 0,0 1 0,0-1 0,0 1 0,0-1 0,-1 1-1,1-1 1,-1 1 0,1 0 0,-1-1 0,1 1 0,-1 0 0,0 0 0,1 0 0,-1 1 0,0-1 0,0 0 0,0 1 0,0-1 0,0 1 0,0-1 0,0 1 0,0 0 0,0 0-1,0 0 1,-2 0 0,1 3 145,-1 1 0,1-1 0,0 0-1,1 1 1,-1 0 0,0-1 0,1 1-1,0 0 1,0 0 0,0 1 0,0-1-1,1 0 1,-1 5 0,-2 20 55,2-1 0,2 1 0,0-1 0,6 37 0,-3-50-134,1 0 1,1-1-1,12 27 1,-1-3 216,3 10 180,17 52-4,-32-85-823,1-9-4479,-1-17-99,-1-2 4404,-3 11 710,5-27-2024</inkml:trace>
</inkml:ink>
</file>

<file path=ppt/ink/ink2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4T11:54:44.407"/>
    </inkml:context>
    <inkml:brush xml:id="br0">
      <inkml:brushProperty name="width" value="0.05" units="cm"/>
      <inkml:brushProperty name="height" value="0.05" units="cm"/>
    </inkml:brush>
  </inkml:definitions>
  <inkml:trace contextRef="#ctx0" brushRef="#br0">13 0 800,'-1'1'98,"0"0"-1,0-1 0,1 1 0,-1 0 0,0 0 1,0 0-1,0 0 0,1 0 0,-1 0 1,0 0-1,1 0 0,-1 0 0,1 0 0,-1 0 1,1 1-1,0-1 0,-1 0 0,1 0 0,0 0 1,0 1-1,0-1 0,0 0 0,0 0 0,0 1 1,0-1-1,1 1 0,0 48 1005,0-41-827,7 121 1527,4 100-21,-12 87-1765,0-315-405,0-4-881,2-110 283,5 2 0,30-154-1,-33 243 1089,1 1 0,1 0 0,1 0 0,0 1 0,2-1 0,0 2 0,1 0 0,1 0-1,1 0 1,15-16 0,-25 32-41,0-1-1,0 1 1,1 0 0,-1 0-1,1 0 1,0 0-1,-1 0 1,1 1-1,0-1 1,0 1-1,0-1 1,0 1 0,0 0-1,0 1 1,0-1-1,1 0 1,-1 1-1,0 0 1,0-1 0,1 1-1,-1 1 1,0-1-1,0 0 1,1 1-1,-1 0 1,0-1 0,0 1-1,0 1 1,5 1-1,-3 0 37,0 0 1,1 1-1,-2 0 0,1-1 1,0 2-1,-1-1 0,0 0 0,0 1 1,0 0-1,0 0 0,-1 0 0,0 0 1,0 1-1,3 7 0,-1 2 117,-1 0 0,-1 1 0,0-1 0,-1 1-1,0-1 1,-2 1 0,-1 26 0,-2-11 321,-1-1 0,-16 57 1,19-87-571,1 0 0,0 1 0,-1-1 0,1 1 0,0-1 1,0 0-1,-1 1 0,1-1 0,0 0 0,0 1 0,0-1 1,-1 1-1,1-1 0,0 1 0,0-1 0,0 0 1,0 1-1,0-1 0,0 1 0,0-1 0,0 1 0,0-1 1,0 1-1,0-1 0,0 1 0,0-1 0,1 0 0,-1 1 1,0-1-1,0 1 0,0-1 0,1 0 0,-1 1 1,0-1-1,0 1 0,1-1 0,-1 0 0,0 1 0,1-1 1,-1 0-1,0 0 0,1 1 0,-1-1 0,0 0 0,1 0 1,-1 0-1,1 1 0,-1-1 0,1 0 0,-1 0 0,0 0 1,1 0-1,-1 0 0,1 0 0,-1 0 0,1 0 1,-1 0-1,1 0 0,-1 0 0,1 0 0,-1 0 0,0 0 1,1 0-1,-1 0 0,1-1 0,-1 1 0,1 0 0,-1-1 1,13 1 324,-6 0-301,0 1 1,0-1-1,0 2 0,0-1 1,0 1-1,0 0 0,0 0 0,0 1 1,-1-1-1,1 2 0,-1-1 0,0 1 1,0 0-1,0 0 0,-1 0 0,1 1 1,-1 0-1,0 0 0,-1 1 0,1-1 1,-1 1-1,4 8 0,-1-2 195,0 1-1,-1 0 0,-1 0 1,-1 0-1,1 1 1,-2 0-1,0 0 1,-1 0-1,0 0 1,-1 19-1,-1-30-86,0 1-1,-1-1 1,0 0 0,0 0 0,0 0-1,0 0 1,0 0 0,0 0-1,-1 0 1,1 0 0,-1 0-1,0-1 1,0 1 0,0-1-1,0 1 1,0-1 0,-1 0 0,1 0-1,-1 0 1,1 0 0,-1 0-1,0-1 1,0 1 0,0-1-1,0 0 1,0 1 0,0-1-1,0-1 1,0 1 0,-5 0 0,-11 3 321,0-1 1,0-1 0,-33-1-1,47-1-428,-18 0-186,-43-2-417,37-6-2154,5-9-3369,23 11 3661,1-3-907</inkml:trace>
</inkml:ink>
</file>

<file path=ppt/ink/ink2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4T11:54:45.789"/>
    </inkml:context>
    <inkml:brush xml:id="br0">
      <inkml:brushProperty name="width" value="0.05" units="cm"/>
      <inkml:brushProperty name="height" value="0.05" units="cm"/>
    </inkml:brush>
  </inkml:definitions>
  <inkml:trace contextRef="#ctx0" brushRef="#br0">145 679 336,'-58'25'1008,"51"-24"-604,1 1 0,-1 0-1,1 1 1,0 0 0,0 0-1,0 0 1,0 1 0,1-1-1,-7 7 1,9-7-80,1 0-1,0 0 1,0 0 0,1 0-1,-1 0 1,1 0 0,0 1-1,-1-1 1,1 0 0,1 1-1,-1-1 1,0 1 0,1-1-1,0 1 1,0 0 0,0-1-1,0 1 1,2 5 0,0-6-209,0-1 1,1 0 0,-1 0-1,1 0 1,0 0 0,0 0-1,0 0 1,0-1 0,0 0-1,0 1 1,0-1 0,0 0-1,0-1 1,0 1 0,1 0-1,3-1 1,5 3 321,43 9 267,0-2 0,1-2-1,86 0 1,175-24 35,362-96 1109,-6-53-844,18-3-340,-40 41-400,109-25-3185,-754 151 2549,1-1 0,0 1 0,-1-2 0,0 1-1,1-1 1,-1 1 0,0-2 0,6-3 0,-12 6 221,1 1 1,0-1-1,-1 1 1,1-1-1,-1 0 0,1 1 1,-1-1-1,1 0 0,-1 1 1,1-1-1,-1 0 1,0 0-1,1 1 0,-1-1 1,0 0-1,0 0 0,0 0 1,1 0-1,-1 1 1,0-1-1,0 0 0,0 0 1,0 0-1,-1 0 0,1-1 1,-1 0-79,0 0-1,0 0 1,-1 0 0,1 0 0,-1 0 0,1 0-1,-1 0 1,0 1 0,1-1 0,-1 1 0,0-1-1,0 1 1,-3-2 0,-16-10-1279,-1 2 0,-25-10 0,45 20 1435,-34-14-1202</inkml:trace>
</inkml:ink>
</file>

<file path=ppt/ink/ink2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4T11:54:47.476"/>
    </inkml:context>
    <inkml:brush xml:id="br0">
      <inkml:brushProperty name="width" value="0.05" units="cm"/>
      <inkml:brushProperty name="height" value="0.05" units="cm"/>
    </inkml:brush>
  </inkml:definitions>
  <inkml:trace contextRef="#ctx0" brushRef="#br0">146 0 80,'-8'1'138,"1"0"1,-1 0-1,0 0 1,-14 6-1,15-5 36,0 0 0,0 0-1,0 0 1,-15 0 0,21-2-95,-1 1 1,1-1-1,0 1 1,0-1 0,0 1-1,0-1 1,0 1-1,0 0 1,0-1-1,0 1 1,0 0 0,0 0-1,0 0 1,0 0-1,0 0 1,1 0-1,-1 0 1,0 0 0,1 0-1,-1 0 1,1 0-1,-1 1 1,1 0 1251,-4-2-781,4 0-478,-1-1 0,1 1 1,-1 0-1,1 0 1,-1 0-1,1 0 0,-1 0 1,1 0-1,-1 0 1,1 0-1,-1 0 1,1 0-1,-1 0 0,1 0 1,-1 0-1,1 0 1,-1 0-1,0 0 1,1 1-1,-1-1 0,1 0 1,0 0-1,-1 1 1,1-1-1,-1 0 0,1 1 1,-1-1-1,1 0 1,0 1-1,-1-1 1,1 1-1,0-1 0,-1 0 1,1 1-1,0-1 1,0 1-1,-1-1 0,1 1 1,0-1-1,0 1 1,0 0-1,0 1 1094,180-2 3723,240 0-4045,-418 0-795,-1 0 0,1 0 0,0 0-1,0 0 1,0 1 0,-1-1 0,1 0 0,0 1-1,0 0 1,-1-1 0,1 1 0,0 0-1,-1 0 1,1-1 0,0 1 0,-1 1 0,1-1-1,-1 0 1,0 0 0,1 0 0,-1 1 0,2 2-1,-2-1 100,0 0 0,1 0 0,-1 0 0,-1 0 0,1 0-1,0 0 1,-1 0 0,1 0 0,-1 0 0,0 1 0,0-1-1,-1 3 1,-1 8 411,-1 0 1,0 0-1,-1-1 0,-10 24 0,-46 85 1656,39-82-1734,1 0 1,3 0-1,-17 57 1,22-42-223,2 1-1,3 0 1,1 74 0,5-66-3423,1 0-3929,0-37 2693,-1-31 3742,1 1 1,-1 0 0,0 0 0,1 0 0,-1 0-1,-1 0 1,1 0 0,-3-5 0,-9-26-1568,11-6 507</inkml:trace>
</inkml:ink>
</file>

<file path=ppt/ink/ink2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4T11:54:47.818"/>
    </inkml:context>
    <inkml:brush xml:id="br0">
      <inkml:brushProperty name="width" value="0.05" units="cm"/>
      <inkml:brushProperty name="height" value="0.05" units="cm"/>
    </inkml:brush>
  </inkml:definitions>
  <inkml:trace contextRef="#ctx0" brushRef="#br0">47 231 864,'-35'0'2633,"24"0"-689,24 0 1737,22-3-3471,-1-1 0,0-3 1,0 0-1,41-15 0,-48 13-186,26-7-637,64-30 0,-93 35-621,0-2 0,-1 0 0,0-2 0,35-29 0,-36 23-142</inkml:trace>
</inkml:ink>
</file>

<file path=ppt/ink/ink2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4T11:54:48.209"/>
    </inkml:context>
    <inkml:brush xml:id="br0">
      <inkml:brushProperty name="width" value="0.05" units="cm"/>
      <inkml:brushProperty name="height" value="0.05" units="cm"/>
    </inkml:brush>
  </inkml:definitions>
  <inkml:trace contextRef="#ctx0" brushRef="#br0">95 104 1137,'0'0'3977,"25"-16"-1789,-11 6-1920,1 1-1,0 1 1,26-11-1,27-16-264,-54 28-485,-17 13-231,-18 15 323,-59 39 445,61-48 320,0 2 1,1 0-1,0 1 1,1 1 0,1 0-1,-27 37 1,38-46-307,1 0 0,0 1 1,1 0-1,0 0 1,0 0-1,0 0 1,1 0-1,0 0 0,1 1 1,-1 10-1,2-16-66,0 0 0,0 0 0,0 0-1,0 0 1,1 0 0,-1 0 0,1 0 0,0 0 0,-1-1-1,1 1 1,1 0 0,-1 0 0,0-1 0,1 1 0,-1-1-1,1 1 1,0-1 0,0 0 0,0 1 0,0-1-1,0 0 1,1 0 0,-1-1 0,1 1 0,-1 0 0,1-1-1,-1 1 1,1-1 0,0 0 0,5 1 0,9 3-16,-1 0 0,1 1-1,-1 1 1,0 1 0,-1 0 0,0 0 0,0 2 0,-1 0 0,21 19 0,-30-24 121,0 0 1,0 1-1,-1-1 1,0 1-1,0 0 1,0 0-1,-1 0 1,1 1-1,-2-1 1,1 1-1,-1-1 1,0 1-1,0 0 1,-1 0-1,0 0 1,0 0-1,-1 0 1,1 0-1,-2 1 1,1-1-1,-1 0 1,0 0-1,0 0 1,-1 0-1,0-1 1,-5 12-1,2-5 337,-1 0-1,0 0 0,-1-1 0,-1 1 1,0-2-1,0 1 0,-20 19 0,22-25-398,0-1 0,0 0 0,-1-1 0,0 0 0,1 0 0,-1 0 0,-1-1 0,1 0 0,0 0 0,-1-1 0,0 1 0,1-2 0,-1 1 0,0-1 0,-13 0 0,19-1-252,0 0-1,0 0 0,0 1 1,0-1-1,0-1 0,0 1 0,0 0 1,0 0-1,0-1 0,0 1 1,1-1-1,-1 1 0,0-1 0,0 0 1,0 0-1,1 0 0,-1 0 1,1 0-1,-1 0 0,-2-3 1,3 1-365,-1-1 0,1 0 1,0 1-1,1-1 1,-1 0-1,1 1 0,0-1 1,0 0-1,0-6 1,0 3 334,3-34-2213,9-9 408</inkml:trace>
</inkml:ink>
</file>

<file path=ppt/ink/ink2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4T11:54:48.587"/>
    </inkml:context>
    <inkml:brush xml:id="br0">
      <inkml:brushProperty name="width" value="0.05" units="cm"/>
      <inkml:brushProperty name="height" value="0.05" units="cm"/>
    </inkml:brush>
  </inkml:definitions>
  <inkml:trace contextRef="#ctx0" brushRef="#br0">108 96 448,'0'0'739,"-2"26"1886,-8 0-1152,2 1-1,1 1 0,1-1 0,1 1 0,-1 31 0,5-26-372,0 0 0,2 0 0,2 1 0,8 38-1,-8-59-889,0 0 0,2-1 0,-1 1 0,2-1 0,-1 0-1,2-1 1,14 21 0,-19-28-196,0-1 0,0-1 0,0 1-1,1 0 1,-1-1 0,1 1 0,0-1 0,0 1-1,0-1 1,0 0 0,0-1 0,0 1 0,0 0-1,1-1 1,-1 0 0,1 0 0,-1 0 0,1 0-1,-1 0 1,1-1 0,0 1 0,-1-1 0,1 0-1,-1 0 1,1-1 0,0 1 0,-1-1 0,1 0-1,-1 1 1,1-2 0,-1 1 0,7-3 0,1-3-118,0-1 1,-1 0-1,0-1 1,0 0 0,-1-1-1,0 0 1,-1 0-1,0-1 1,0 0-1,-1 0 1,-1-1 0,0 1-1,-1-2 1,0 1-1,0 0 1,2-17 0,0 4-31,-2 0 1,-1-1-1,0 0 1,-2 0 0,-2 0-1,0 0 1,-5-36-1,2 47 166,-1 0 1,0 0-1,-1 0 0,-1 1 0,0 0 0,-1 0 0,0 0 1,-1 1-1,-1 0 0,-18-21 0,23 29-2,0 0 0,-1 0 0,0 0 0,0 1 0,0 0 0,0 0 0,0 0 0,-1 1 0,0 0 0,1 0 0,-1 0 0,0 1-1,-1 0 1,1 0 0,0 0 0,-1 1 0,1 0 0,-1 0 0,1 1 0,-1-1 0,1 1 0,-1 1 0,1 0 0,-1-1 0,1 2 0,0-1 0,-10 4 0,5 0-218,0 1 1,1 0-1,0 0 1,0 1-1,1 0 1,0 0-1,-11 13 1,15-16-430,1 1 0,0 0 0,0 0 0,0 0 0,1 1 0,0 0 0,0-1 0,0 1 1,1 0-1,0 0 0,0 0 0,0 1 0,1-1 0,0 0 0,0 8 0,1 7-2768</inkml:trace>
</inkml:ink>
</file>

<file path=ppt/ink/ink2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4T11:54:49.488"/>
    </inkml:context>
    <inkml:brush xml:id="br0">
      <inkml:brushProperty name="width" value="0.05" units="cm"/>
      <inkml:brushProperty name="height" value="0.05" units="cm"/>
    </inkml:brush>
  </inkml:definitions>
  <inkml:trace contextRef="#ctx0" brushRef="#br0">30 246 640,'-9'-13'937,"9"13"-820,0-1 0,0 1 0,-1-1 0,1 0 0,-1 1 0,1-1 0,0 1 0,-1-1 0,1 1 0,-1 0 0,1-1 0,-1 1 0,0-1 0,1 1 0,-1 0 0,1-1 0,-1 1 0,0 0 0,1 0 0,-1 0 0,1-1 0,-1 1 0,0 0 0,1 0 0,-1 0 0,0 0 0,1 0 0,-1 0 0,0 0 0,1 0 0,-1 0 0,0 1 0,0-1 0,-1 34 3647,9 121 1408,27 77-2615,-34-229-2557,14 50 170,-13-50-213,0 0 1,0 0 0,0 0 0,0-1-1,0 1 1,1 0 0,-1-1-1,1 1 1,0-1 0,-1 0 0,1 0-1,0 1 1,1-1 0,3 3 0,-5-5-8,-1 0 1,1 0 0,-1 0-1,1 0 1,-1 0 0,1 0-1,-1 0 1,1 0 0,-1 0 0,1 0-1,-1 0 1,1 0 0,-1-1-1,1 1 1,-1 0 0,1 0-1,-1 0 1,1-1 0,-1 1 0,0 0-1,1-1 1,-1 1 0,0 0-1,1-1 1,-1 1 0,0 0-1,1-1 1,-1 1 0,0-1-1,0 1 1,1-1 0,-1 1 0,0-1-1,0 0 1,10-23-1275,-8 15 887,8-22-393,-2 0 0,-1 0 0,-2-1 0,1-33 1,-2-132-425,-4 136 1217,-1 28 386,0 0-1,-3 0 1,-10-48 0,12 75 1739,3 10-539,4 27 350,12 47 30,47 112 307,-54-168-2168,0 0-1,2 0 0,0-1 1,1-1-1,2 0 0,18 21 1,-31-39-90,0 0 0,0-1 1,1 1-1,-1-1 0,0 1 0,1-1 1,-1 0-1,1 0 0,0 0 0,-1 0 0,1 0 1,0-1-1,-1 1 0,1-1 0,0 0 1,0 1-1,-1-1 0,1-1 0,0 1 1,0 0-1,-1-1 0,1 1 0,0-1 1,-1 0-1,1 0 0,-1 0 0,1 0 1,-1 0-1,1-1 0,-1 1 0,0-1 1,4-2-1,2-2-172,-1 0 0,0 0 0,0-1 1,0 0-1,-1 0 0,0 0 0,0-1 0,6-11 0,1-7-212,-2 1 0,-1-2 0,-1 0 0,-2 0 0,0 0 0,3-41 0,0-170 1952,0 331 2895,1-7-3202,-8 41-579,35 212 0,-22-280-2387,-1-26-2391,-15-33 3981,0 1 1,0-1-1,0 0 0,0 0 1,1 0-1,-1 0 0,0 1 1,0-1-1,0 0 1,0 0-1,4 2-3689,-4-2 3689,1 0 1,-1 0-1,0 0 1,0 0-1,0 0 0,0 0 1,1-1-1,1-2-3006,-1-6-1317,0 5 5025,-1-16-3678</inkml:trace>
</inkml:ink>
</file>

<file path=ppt/ink/ink2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4T11:54:50.138"/>
    </inkml:context>
    <inkml:brush xml:id="br0">
      <inkml:brushProperty name="width" value="0.05" units="cm"/>
      <inkml:brushProperty name="height" value="0.05" units="cm"/>
    </inkml:brush>
  </inkml:definitions>
  <inkml:trace contextRef="#ctx0" brushRef="#br0">62 85 608,'0'0'52,"0"0"0,0 0 0,0 0-1,0 0 1,0 1 0,-1-1 0,1 0-1,0 0 1,0 0 0,0 0 0,0 1-1,0-1 1,0 0 0,-1 0 0,1 0-1,0 0 1,0 0 0,0 0 0,-1 0-1,1 1 1,0-1 0,0 0 0,0 0 0,0 0-1,-1 0 1,1 0 0,0 0 0,0 0-1,0 0 1,-1 0 0,1 0 0,0 0-1,0 0 1,0 0 0,-1 0 0,1 0-1,0 0 1,0 0 0,0-1 0,-1 1-1,1 0 1,0 0 0,0 0 0,0 0-1,0 0 1,-1 0 0,1 0 0,0-1 0,0 1-1,0 0 1,0 0 0,0 0 0,0 0-1,-1-1 1,1 1 0,0 0 0,0 0-1,0 0 1,0-1 0,0 1 0,0 0-1,-10 17 1673,7 1-475,1 0-1,0 36 1,-2 26 410,-8 69 164,5-47-1157,5 37-319,2-84-1222,15-102-2265,-14 32 2925,21-236-1084,-15 198 1627,3 1 0,28-88-1,-33 124-202,2 1 0,-1 0 0,2 0 0,0 1 0,20-26 0,-26 37-83,1-1 0,-1 1 0,1 0 0,0 0 0,0 0 0,0 0 0,1 1 0,-1 0 0,1-1 0,-1 1 0,1 0 0,0 0 0,0 1 0,0-1 1,0 1-1,0 0 0,0 0 0,0 1 0,0-1 0,0 1 0,1-1 0,-1 1 0,0 1 0,0-1 0,0 1 0,0-1 0,0 1 0,7 2 0,-7 0 30,1 0 1,-1 0-1,0 0 0,0 1 0,0-1 1,0 1-1,0 0 0,-1 0 0,0 0 0,0 1 1,0-1-1,0 1 0,-1-1 0,0 1 1,0 0-1,2 6 0,2 7 122,-1-1 0,-1 1 0,4 27 0,-6-25 99,-1 0-1,-1 0 1,0 0 0,-2 0 0,0 0 0,-1 0 0,-1 0 0,-1-1 0,-1 0-1,0 0 1,-2 0 0,0-1 0,-1 0 0,0 0 0,-2-1 0,0-1 0,-25 29-1,26-30-142,9-14-162,1-1-1,0 1 1,0 0-1,-1 0 1,1-1-1,-1 1 1,1 0-1,-1-1 1,1 1-1,-1 0 1,1-1-1,-1 1 1,1-1-1,-1 1 1,0-1-1,1 1 1,-1-1-1,0 0 1,0 1-1,1-1 1,-2 1-1,0-1-472,2-2 378,1 1 0,-1 0 1,1-1-1,-1 1 1,1-1-1,0 1 1,-1 0-1,1 0 1,0 0-1,0-1 0,0 1 1,0 0-1,0 0 1,0 0-1,2-1 1,9-5-32,-1 0 0,1 0 1,1 2-1,-1-1 0,1 2 1,0 0-1,0 0 0,1 1 1,16-1-1,-29 4 149,0 0 0,1 0 0,-1 0 0,0 0 0,0 0 0,0 0 0,1 1 0,-1-1 0,0 0-1,0 1 1,0-1 0,0 1 0,0 0 0,0-1 0,0 1 0,0 0 0,0-1 0,0 1 0,0 0 0,0 0 0,-1 0 0,1 0 0,0 0 0,-1 0-1,2 1 1,-1 1 51,0 0 0,0 0-1,0 1 1,-1-1-1,1 0 1,-1 0 0,0 0-1,0 0 1,0 6 0,-1-1 145,0 1 1,-1-1-1,0 0 1,0 0 0,-1 0-1,0 0 1,-4 7-1,-5 4 285,-2 0 0,0-1-1,-1 0 1,-1-1-1,0-1 1,-2 0 0,0-2-1,0 0 1,-1-1-1,-30 16 1,38-25-533,1-1 1,-1 0-1,0 0 0,0-1 0,0 0 0,0-1 1,0-1-1,0 0 0,-16-1 0,-1 0-2438,28 1 2192,-1 0 0,0 0-1,1-1 1,-1 1 0,0 0-1,1-1 1,-1 1-1,1 0 1,-1-1 0,1 1-1,-1-1 1,1 1 0,-1-1-1,1 1 1,-1-1-1,1 1 1,-1-1 0,1 0-1,0 1 1,-1-1-1,1 0 1,0 0 0,-10-30-4400,10 28 3700,-2-18-2262</inkml:trace>
</inkml:ink>
</file>

<file path=ppt/ink/ink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02:45.256"/>
    </inkml:context>
    <inkml:brush xml:id="br0">
      <inkml:brushProperty name="width" value="0.05" units="cm"/>
      <inkml:brushProperty name="height" value="0.05" units="cm"/>
    </inkml:brush>
  </inkml:definitions>
  <inkml:trace contextRef="#ctx0" brushRef="#br0">0 0 720,'3'1'145,"-1"0"-1,0-1 1,1 1-1,-1 0 1,1 0 0,-1 0-1,0 0 1,0 0-1,0 1 1,0-1-1,0 1 1,0 0-1,0-1 1,0 1-1,0 0 1,-1 0-1,1 0 1,-1 0-1,1 0 1,-1 0 0,2 5-1,26 61 2580,-20-43-1534,-4-10-722,0-1-1,-2 1 0,0-1 0,0 1 1,0 24-1,-4 85-92,-1-51-1753,2-70 1195,0 0 1,0 0-1,0 0 0,0 0 1,-1 0-1,1 0 1,-1 0-1,0 0 0,-2 5 1,2-7 19,1 0 0,-1 0 0,0 0 0,0 0 1,-1 0-1,1 0 0,0-1 0,0 1 1,0 0-1,0-1 0,-1 1 0,1-1 0,0 1 1,-1-1-1,1 1 0,0-1 0,-1 0 0,1 0 1,-1 0-1,1 0 0,0 0 0,-3 0 1,4-38-631,0 34 812,1 0 0,0 0 0,0 0 1,0 0-1,0 1 0,0-1 0,1 0 0,0 1 0,0-1 0,3-4 0,9-19 129,-2-1 139,2 0 0,2 1 0,0 1 0,1 0 0,2 1 0,25-26 0,-31 37 65,0 1-1,1 1 1,0 0 0,1 1 0,1 1 0,20-11 0,-27 15-299,0 2 0,1 0-1,-1 0 1,1 0 0,0 1-1,0 1 1,0-1 0,0 2 0,1 0-1,-1 0 1,0 0 0,1 2-1,11 0 1,-20 0-152,1-1 0,-1 1 1,0 0-1,1 0 0,-1 0 0,0 0 0,1 1 0,-1-1 0,0 0 1,0 1-1,0 0 0,0-1 0,-1 1 0,1 0 0,0 0 1,-1 0-1,1 0 0,-1 0 0,3 5 0,-2-2-329,0 0-1,-1 1 1,1 0 0,-1-1-1,0 1 1,0 0 0,0-1-1,-1 8 1,0 13-975</inkml:trace>
</inkml:ink>
</file>

<file path=ppt/ink/ink2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4T11:54:55.351"/>
    </inkml:context>
    <inkml:brush xml:id="br0">
      <inkml:brushProperty name="width" value="0.05" units="cm"/>
      <inkml:brushProperty name="height" value="0.05" units="cm"/>
    </inkml:brush>
  </inkml:definitions>
  <inkml:trace contextRef="#ctx0" brushRef="#br0">31 469 384,'0'0'342,"-2"23"557,0-21-740,0 1 1,0-1-1,1 1 1,-1-1-1,1 1 1,0-1-1,0 1 1,0 0-1,0 0 1,0 0-1,0 0 1,1-1-1,-1 5 1,-2 47 4271,3-54-4313,0-1-1,0 1 0,0 0 1,0 0-1,-1 0 0,1-1 1,0 1-1,0 0 1,-1 0-1,1 0 0,0 0 1,0 0-1,-1-1 1,1 1-1,0 0 0,-1 0 1,1 0-1,0 0 0,0 0 1,-1 0-1,1 0 1,0 0-1,-1 0 0,1 0 1,0 0-1,0 0 1,-1 0-1,1 0 0,0 0 1,0 1-1,-1-1 1,1 0-1,8-18-65,1 1 0,1 1 1,0-1-1,2 2 0,0-1 1,23-22-1,-4 2-13,100-112 26,55-69-60,-143 171 1017,-38 73 344,0 33-440,-1-1 0,-6 64 0,0-32-412,2 139 202,0 69-491,0-100-2858,3-219-9087,-3-9 9503</inkml:trace>
</inkml:ink>
</file>

<file path=ppt/ink/ink2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4T11:54:55.716"/>
    </inkml:context>
    <inkml:brush xml:id="br0">
      <inkml:brushProperty name="width" value="0.05" units="cm"/>
      <inkml:brushProperty name="height" value="0.05" units="cm"/>
    </inkml:brush>
  </inkml:definitions>
  <inkml:trace contextRef="#ctx0" brushRef="#br0">51 0 944,'0'8'286,"-1"0"-1,0 0 0,0-1 0,-5 16 0,-4 18 410,5 5 2,-3 11 659,1 96 0,7-137-1228,1-1 0,1 0-1,0 1 1,1-1 0,0 0-1,2 0 1,-1 0 0,2-1-1,0 0 1,1 0 0,10 16-1,-15-27-118,0 0-1,0 0 0,0 0 0,1 0 0,-1 0 0,1-1 1,0 1-1,0-1 0,0 1 0,0-1 0,0 0 0,0 0 1,1-1-1,-1 1 0,0-1 0,1 0 0,0 0 0,-1 0 1,1 0-1,0 0 0,-1-1 0,1 0 0,0 1 0,0-1 1,-1-1-1,1 1 0,0-1 0,-1 1 0,1-1 1,0 0-1,6-3 0,-2 0-28,1-1 1,-1 0-1,0 0 1,0-1-1,-1 0 0,0 0 1,0-1-1,0 0 1,-1 0-1,0 0 1,7-11-1,-2 0-60,-1-1 0,0-1 0,-2 0 0,0 0 1,-1 0-1,-1-1 0,-1 0 0,3-22 0,-6 29 106,-1 1-1,0-1 1,-1 1-1,0-1 1,-1 1 0,-1-1-1,0 1 1,-1 0 0,0 0-1,-1 0 1,0 0 0,-1 0-1,-12-21 1,15 30 38,-1 0 0,1 0 0,-1 0 0,0 1-1,0-1 1,0 1 0,-1-1 0,1 1 0,-1 0 0,1 0 0,-1 1 0,0-1 0,0 1 0,-1 0 0,1 0 0,0 0 0,-1 1 0,1-1-1,-1 1 1,1 0 0,-1 0 0,0 1 0,1-1 0,-1 1 0,0 0 0,1 1 0,-1-1 0,0 1 0,1 0 0,-1 0 0,1 0 0,-1 0-1,1 1 1,-1 0 0,1 0 0,0 0 0,-4 3 0,-4 3-19,1 0-1,-1 0 1,2 1-1,0 0 1,0 1-1,0 0 1,1 1 0,1 0-1,0 0 1,0 1-1,-7 18 1,10-20-417,0 1 1,1 0-1,1 0 1,0 1-1,0-1 1,1 1-1,1-1 1,0 1-1,0 0 1,1-1-1,2 18 1,7-11-1617,10-15 102</inkml:trace>
</inkml:ink>
</file>

<file path=ppt/ink/ink2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4T11:54:56.178"/>
    </inkml:context>
    <inkml:brush xml:id="br0">
      <inkml:brushProperty name="width" value="0.05" units="cm"/>
      <inkml:brushProperty name="height" value="0.05" units="cm"/>
    </inkml:brush>
  </inkml:definitions>
  <inkml:trace contextRef="#ctx0" brushRef="#br0">115 0 624,'-1'0'123,"0"0"1,0 0-1,0 0 0,0 0 0,0 0 1,0 0-1,0 1 0,0-1 0,0 0 0,0 1 1,0-1-1,0 0 0,0 1 0,0-1 0,0 1 1,0-1-1,0 1 0,0 0 0,1-1 0,-1 1 1,0 0-1,0 0 0,1-1 0,-1 1 0,1 0 1,-1 0-1,0 0 0,1 0 0,0 0 0,-1 0 1,1 0-1,0 0 0,-1 0 0,1 0 0,0 0 1,0 0-1,0 0 0,0 1 0,-4 13 613,-17 57 2330,3 1 0,-8 83 0,19-112-2310,0 20 419,3 121 0,4-117-953,0-66-216,0 0 0,-1 0 0,1-1 0,0 1 0,1 0 0,-1 0 0,0 0 0,0-1 0,1 1 0,-1 0 0,1 0 0,-1-1 0,1 1 0,0 0 0,0-1 0,0 1 0,0-1 0,0 1 0,0-1 0,0 1 0,0-1 0,0 0 0,1 1 0,1 0 0,-1-1-1,0-1-1,0 0 1,0 1-1,1-1 1,-1 0 0,0 0-1,0 0 1,0 0-1,1 0 1,-1-1 0,0 1-1,0-1 1,0 1-1,0-1 1,0 0-1,4-2 1,10-6 8,0-1 0,0 0 0,22-21 0,-31 26-7,14-13-34,0-1 1,-2-1 0,0 0-1,-1-1 1,-2-1 0,26-42-1,-35 50-39,0 1-1,-1-1 0,-1 0 1,0-1-1,0 0 0,-2 1 0,0-1 1,-1 0-1,0-1 0,-1 1 1,-1 0-1,0 0 0,-4-28 1,2 36 70,0-1 0,-1 0 0,1 1 0,-1-1 1,-1 1-1,1 0 0,-1 0 0,0 0 1,-1 1-1,0-1 0,0 1 0,0 0 0,-1 1 1,0-1-1,0 1 0,0 0 0,-1 1 1,1-1-1,-1 1 0,0 1 0,-1-1 1,-12-3-1,13 4-78,0 2 0,-1-1 1,1 1-1,0 0 0,0 0 1,-1 1-1,1 0 0,0 0 1,-1 1-1,1 0 0,0 0 1,0 0-1,0 1 0,0 1 1,0-1-1,0 1 0,1 0 0,-1 0 1,1 1-1,0 0 0,0 0 1,0 0-1,0 1 0,-8 9 1,7-6-869,-13 17-1730,15-5-3700</inkml:trace>
</inkml:ink>
</file>

<file path=ppt/ink/ink2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4T11:55:17.494"/>
    </inkml:context>
    <inkml:brush xml:id="br0">
      <inkml:brushProperty name="width" value="0.05" units="cm"/>
      <inkml:brushProperty name="height" value="0.05" units="cm"/>
    </inkml:brush>
  </inkml:definitions>
  <inkml:trace contextRef="#ctx0" brushRef="#br0">0 43 304,'1'-1'99,"1"1"0,-1 0 0,0-1 0,0 1 0,0 0 0,0-1 0,0 0 0,0 1 0,0-1 0,0 0 0,0 1 0,0-1 0,0 0 0,-1 0 0,1 0 0,0 0 0,0 1 0,-1-1 0,1 0 0,-1-1 0,1 1 0,-1 0 0,1 0 0,-1 0 0,1 0 0,-1 0 0,0 0 0,0 0 0,0-1 0,0 1 0,0 0 0,0 0 0,0 0 0,0-1 0,0 1 0,-1-2 0,1-4 2486,0 50 195,2-7-2296,1 1 0,2-2 0,2 1-1,1-1 1,1 0 0,2 0 0,2-1-1,18 34 1,-28-60-468,1-1 0,0 1 0,0-1 0,1-1 0,0 1 0,0-1-1,1 1 1,0-2 0,0 1 0,0 0 0,9 5 0,-12-9-10,1-1 1,0 1-1,-1-1 1,1 1-1,0-1 1,0 0-1,-1 0 1,1-1-1,0 1 0,0-1 1,0 0-1,0 0 1,0 0-1,0 0 1,0-1-1,0 0 1,0 0-1,-1 0 1,1 0-1,0 0 1,-1-1-1,1 0 1,-1 1-1,7-5 0,3-4 4,0 0-1,-1 0 0,0-1 0,-1-1 0,0 0 0,-1 0 0,0-1 1,0 0-1,-2-1 0,10-19 0,-13 21 4,1 1 0,-2-1 0,1-1 0,-2 1 0,0-1 0,0 1 0,-1-1 0,0 0 0,-1 0 0,-1 0 0,0 0 0,-1 0 0,-3-16 0,3 24 56,0 0-1,-1 0 0,1 0 0,-1 0 1,0 0-1,0 0 0,-1 1 1,0-1-1,1 1 0,-1 0 0,-1 0 1,1 0-1,-1 0 0,1 0 1,-1 1-1,0-1 0,0 1 1,-1 0-1,1 1 0,-1-1 0,1 1 1,-1 0-1,0 0 0,0 0 1,0 0-1,0 1 0,0 0 1,0 0-1,0 1 0,-1-1 0,-7 1 1,0 1 24,0 0 0,0 1 0,0 1 0,0 0 0,1 0 0,-1 1 1,1 1-1,0 0 0,0 1 0,1 0 0,-17 11 0,24-14-143,-55 45-261,56-46-2,0 1 0,0 0 0,0 0 0,0 1 0,1-1 0,-1 1 0,1-1-1,0 1 1,0-1 0,1 1 0,-1 0 0,1 0 0,0 0 0,-1 0 0,1 6 0,1-9 156,0-1 0,0 1-1,1 0 1,-1-1 0,0 1 0,1 0 0,-1-1 0,0 1 0,1-1 0,-1 1 0,1 0 0,-1-1 0,1 1 0,-1-1 0,1 0 0,0 1 0,-1-1 0,1 1 0,-1-1 0,1 0 0,0 1 0,-1-1 0,1 0-1,0 0 1,0 0 0,-1 0 0,1 1 0,0-1 0,-1 0 0,1 0 0,0 0 0,0 0 0,-1-1 0,1 1 0,0 0 0,-1 0 0,1 0 0,0 0 0,-1-1 0,1 1 0,0 0 0,-1-1 0,1 1 0,0-1-1,35-14-2077,3-5-668</inkml:trace>
</inkml:ink>
</file>

<file path=ppt/ink/ink2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4T11:55:17.923"/>
    </inkml:context>
    <inkml:brush xml:id="br0">
      <inkml:brushProperty name="width" value="0.05" units="cm"/>
      <inkml:brushProperty name="height" value="0.05" units="cm"/>
    </inkml:brush>
  </inkml:definitions>
  <inkml:trace contextRef="#ctx0" brushRef="#br0">195 49 208,'6'-34'889,"-6"21"2531,0 11-2364,-1 6-784,0 1-1,0-1 0,0 0 0,-1 0 1,1 0-1,-1 0 0,0 0 1,-4 6-1,-9 18 673,6 0-347,0 0 1,2 0 0,1 1-1,1 0 1,2 0-1,0 41 1,3-55-482,0 0 1,1-1-1,0 1 0,1-1 0,6 22 1,-7-32-100,1 0 1,0 0-1,0 0 1,0 0-1,0 0 0,1-1 1,0 1-1,-1 0 1,1-1-1,0 0 1,1 0-1,-1 0 1,1 0-1,-1 0 1,1-1-1,0 0 0,0 0 1,0 0-1,0 0 1,0 0-1,0-1 1,6 2-1,2-1-66,1 1 0,-1-2 0,0 0 0,1 0 0,-1-1 0,0-1 0,1 0 0,-1-1 1,0 0-1,0 0 0,0-2 0,0 1 0,-1-2 0,1 1 0,-1-2 0,21-12 0,-21 8-16,0 0 1,0-1-1,-1 0 1,-1 0-1,0-1 1,0 0-1,-1-1 1,-1 0-1,0 0 1,-1-1-1,0 0 1,-1 0-1,-1 0 1,0 0-1,-1-1 1,-1 0-1,0 0 1,-1 1-1,0-1 1,-1 0-1,-3-22 0,3 34 100,-1-1-1,1 1 0,-1-1 0,0 1 0,0 0 0,0-1 1,0 1-1,0 0 0,-1 0 0,1 0 0,-1 0 0,0 0 0,0 0 1,0 0-1,0 1 0,-1-1 0,1 1 0,-1-1 0,1 1 1,-1 0-1,0 0 0,0 0 0,0 1 0,0-1 0,0 1 0,0-1 1,-1 1-1,1 0 0,0 0 0,-1 1 0,1-1 0,-1 1 1,1-1-1,-1 1 0,1 0 0,0 1 0,-1-1 0,1 0 0,-5 2 1,-9 2 24,0 0 0,0 1 1,0 1-1,1 0 1,0 2-1,-22 12 1,-15 13-562,-76 61 0,19 3-4337,77-65 1760</inkml:trace>
</inkml:ink>
</file>

<file path=ppt/ink/ink2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4T11:55:18.760"/>
    </inkml:context>
    <inkml:brush xml:id="br0">
      <inkml:brushProperty name="width" value="0.05" units="cm"/>
      <inkml:brushProperty name="height" value="0.05" units="cm"/>
    </inkml:brush>
  </inkml:definitions>
  <inkml:trace contextRef="#ctx0" brushRef="#br0">0 47 688,'0'0'1009,"0"3"-500,0 243 3304,0 127-2709,0-371-1088,2-5-64,6-11-2,-2-1 1,1 1-1,-2-1 0,0 0 0,-1-1 1,0 1-1,-1-1 0,1-24 0,-3-139 106,-3 94 363,2 54 163,0 30-337,4 17 633,1 1-720,0 0 1,1 0 0,1-1-1,0 1 1,1-1 0,13 17-1,-19-30-159,0 1 1,1-2-1,-1 1 0,1 0 0,0 0 0,0-1 0,0 0 1,0 0-1,1 0 0,-1 0 0,0 0 0,1 0 0,0-1 1,-1 0-1,1 1 0,0-2 0,-1 1 0,1 0 0,0-1 1,0 1-1,0-1 0,0 0 0,-1 0 0,1-1 0,0 1 1,0-1-1,0 0 0,-1 0 0,1 0 0,0-1 0,-1 1 1,1-1-1,-1 0 0,0 0 0,4-2 0,3-3-40,-1 0-1,0-1 1,0 0 0,-1 0-1,0-1 1,-1 0-1,0 0 1,0 0-1,10-21 1,3-8-35,18-52 1,-28 63 168,-3 13 119,-1-1-1,0 0 1,-2-1 0,0 1-1,4-33 1,-8 89 241,-2 0 1,-8 49 0,-11 121-281,13-125-357,4 126 0,5-127-1500,3-66-224,-3-19 1811,-1 1 0,0-1 0,1 0 1,-1 0-1,0 0 0,1 0 0,-1 0 0,0 0 1,1 0-1,-1 0 0,0 0 0,1 0 0,-1 0 0,0 0 1,0 0-1,1 0 0,-1 0 0,0 0 0,1-1 1,-1 1-1,0 0 0,1 0 0,-1 0 0,0 0 1,0-1-1,1 1 0,-1 0 0,0 0 0,0 0 1,0-1-1,1 1 0,-1 0 0,0-1 0,2-2-186,0 1-1,0-1 0,0 0 0,0 0 1,-1 0-1,0 0 0,1-1 0,-1 1 1,0 0-1,0-4 0,2-28-1514</inkml:trace>
</inkml:ink>
</file>

<file path=ppt/ink/ink2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4T11:55:19.374"/>
    </inkml:context>
    <inkml:brush xml:id="br0">
      <inkml:brushProperty name="width" value="0.05" units="cm"/>
      <inkml:brushProperty name="height" value="0.05" units="cm"/>
    </inkml:brush>
  </inkml:definitions>
  <inkml:trace contextRef="#ctx0" brushRef="#br0">114 0 896,'0'3'729,"-1"34"98,-2 1 0,-2-1 0,-10 43 0,1-11-211,4 1 0,-3 130 1,13-141-1004,0-56 123,0-29-1137,-1-13 1372,2 1 0,1-1 0,2 1 0,2 0 0,1 0 0,2 0 0,15-38 0,-10 41 447,1 1 0,2 0 1,29-41-1,-45 73-370,0 0 1,0 0-1,1 0 1,-1 0-1,1 1 1,0-1-1,-1 0 0,1 1 1,0 0-1,0-1 1,0 1-1,0 0 1,0 0-1,0 0 1,0 0-1,1 0 1,-1 1-1,0-1 0,0 1 1,1-1-1,-1 1 1,4 0-1,-4 0 15,0 1 0,-1-1 0,1 1 0,0 0 0,0-1 0,-1 1 0,1 0 0,-1 0-1,1 0 1,-1 0 0,1 0 0,-1 1 0,1-1 0,-1 0 0,0 1 0,0-1 0,0 1 0,0-1 0,0 1-1,0-1 1,0 1 0,0 0 0,-1 0 0,1-1 0,-1 1 0,1 0 0,-1 2 0,4 19 386,-1 1 0,-2 0 0,-3 45 1,1-16-78,1-48-359,0 0 0,-1 0 0,0-1 0,0 1 0,0 0 0,0-1-1,-1 1 1,0-1 0,0 0 0,-5 9 0,-2 4 21,9-16-43,-1 0 0,1-1 0,-1 1 0,1 0 0,-1 0 0,1-1 0,0 1 0,-1 0 0,1 0 0,0 0 0,0 0 0,-1 0 0,1-1 0,0 1 1,0 0-1,0 0 0,0 0 0,0 0 0,0 0 0,0 0 0,1 0 0,-1-1 0,0 1 0,0 0 0,1 0 0,-1 0 0,1 0 0,-1-1 0,0 1 0,1 0 0,-1 0 0,1-1 0,0 1 0,-1 0 0,1-1 0,0 1 0,-1-1 0,1 1 1,0-1-1,0 1 0,-1-1 0,1 1 0,0-1 0,0 0 0,0 0 0,0 1 0,1-1 0,7 1-150,0 0 0,-1 0 0,1-1 0,13-2 0,17 2-147,-35 1 313,0 0 1,0 0 0,-1 0-1,1 0 1,-1 1 0,1 0-1,-1-1 1,1 1 0,-1 1-1,0-1 1,0 0 0,0 1-1,0 0 1,-1-1 0,1 1-1,-1 0 1,1 0 0,-1 1-1,0-1 1,0 0 0,-1 1 0,1-1-1,-1 1 1,1 0 0,-1-1-1,0 1 1,-1 0 0,2 7-1,-2-3 10,0 0-1,0 0 1,-1 0-1,0 0 1,0 0-1,-1-1 1,0 1-1,-1 0 1,1-1-1,-1 1 1,-1-1-1,0 0 1,-5 8-1,-5 6-17,2-1 50,-2 0 1,-27 29-1,37-45-74,0 1 0,0-2 0,-1 1 1,1 0-1,-1-1 0,0 0 0,0 0 0,0 0 1,-1-1-1,1 0 0,0 0 0,-1 0 0,0-1 1,1 1-1,-1-1 0,-8 0 0,-6-2-774,0-1-1,0-1 0,0-1 0,-29-10 1,-23-4-2129,42 13 1864</inkml:trace>
</inkml:ink>
</file>

<file path=ppt/ink/ink2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4T11:55:20.257"/>
    </inkml:context>
    <inkml:brush xml:id="br0">
      <inkml:brushProperty name="width" value="0.05" units="cm"/>
      <inkml:brushProperty name="height" value="0.05" units="cm"/>
    </inkml:brush>
  </inkml:definitions>
  <inkml:trace contextRef="#ctx0" brushRef="#br0">75 566 176,'0'-2'74,"0"1"1,1-1-1,-1 0 0,0 1 1,0-1-1,0 1 0,0-1 1,0 1-1,0-1 0,0 0 0,-1 1 1,1-1-1,-1 1 0,1-1 1,-1 1-1,1-1 0,-1 1 1,0 0-1,0-1 0,0 1 0,0 0 1,0-1-1,0 1 0,0 0 1,0 0-1,0 0 0,0 0 1,-1 0-1,1 0 0,0 0 0,-1 1 1,1-1-1,-1 0 0,1 1 1,-1-1-1,1 1 0,-1 0 1,1-1-1,-1 1 0,1 0 1,-1 0-1,0 0 0,1 0 0,-1 0 1,1 0-1,-4 1 0,3 1 111,1-1-1,-1 1 0,0-1 0,1 1 1,-1 0-1,1 0 0,0 0 0,0 0 1,0 0-1,0 0 0,0 0 0,0 0 1,0 1-1,1-1 0,-1 0 0,0 4 1,0-1-41,-1-1 71,1 0 1,0 0 0,0 0 0,0 0 0,0 1 0,0-1 0,1 0 0,0 1-1,0-1 1,0 0 0,1 1 0,-1-1 0,1 0 0,0 0 0,0 1 0,1-1-1,1 4 1,-1-5-93,1 1 0,-1-1-1,1 0 1,0 0-1,0 0 1,0 0 0,0 0-1,0-1 1,1 1 0,-1-1-1,1 0 1,-1 0 0,1-1-1,7 3 1,9 1 45,1 0-1,1-2 1,-1 0 0,0-2 0,31-1-1,-42 0-87,110-6 426,-1-5-1,151-34 1,-67 9-143,1178-139 680,9 57-952,-1332 114-101,1085-111-94,-1050 98 14,0-5 0,163-61 0,-167 48 101,-118 29-7280,-48-13 2072,71 18 4729,-24-5-1218</inkml:trace>
</inkml:ink>
</file>

<file path=ppt/ink/ink2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4T11:55:21.204"/>
    </inkml:context>
    <inkml:brush xml:id="br0">
      <inkml:brushProperty name="width" value="0.05" units="cm"/>
      <inkml:brushProperty name="height" value="0.05" units="cm"/>
    </inkml:brush>
  </inkml:definitions>
  <inkml:trace contextRef="#ctx0" brushRef="#br0">461 0 496,'-88'43'1784,"-158"53"-1,177-78-356,20-5 473,40-10-703,18-1 157,18-4-1097,-1-1 1,1-2-1,41-12 1,23-3-11,59-3-97,239-6-1,-383 29-124,0 0-1,1 1 0,-1-1 1,0 1-1,0 0 0,1 1 1,-1-1-1,0 1 0,0 1 1,-1-1-1,1 1 0,0 0 1,7 5-1,-10-5 110,1 1-1,-1-1 1,0 1-1,0-1 1,0 1-1,-1 0 1,0 0 0,1 0-1,-1 1 1,0-1-1,-1 0 1,1 1-1,-1-1 1,0 1 0,0-1-1,-1 1 1,1 0-1,-1-1 1,0 7-1,-1 9 416,0-1 0,-2 1-1,0 0 1,-1-1 0,-9 24-1,-42 93 1471,0 1-1094,49-117-926,0-1-1,2 1 1,0 0-1,2 0 1,-1 25-1,3 38-2418,0-66-2293,0-1-4044,0-28 6468</inkml:trace>
</inkml:ink>
</file>

<file path=ppt/ink/ink2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4T11:55:21.551"/>
    </inkml:context>
    <inkml:brush xml:id="br0">
      <inkml:brushProperty name="width" value="0.05" units="cm"/>
      <inkml:brushProperty name="height" value="0.05" units="cm"/>
    </inkml:brush>
  </inkml:definitions>
  <inkml:trace contextRef="#ctx0" brushRef="#br0">16 294 1137,'-15'0'2683,"21"-3"-456,14-3-1692,39-22-298,90-59 1,-87 44-2613,63-56 1,-95 72 1267</inkml:trace>
</inkml:ink>
</file>

<file path=ppt/ink/ink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02:46.052"/>
    </inkml:context>
    <inkml:brush xml:id="br0">
      <inkml:brushProperty name="width" value="0.05" units="cm"/>
      <inkml:brushProperty name="height" value="0.05" units="cm"/>
    </inkml:brush>
  </inkml:definitions>
  <inkml:trace contextRef="#ctx0" brushRef="#br0">229 331 528,'0'0'1203,"-8"-16"314,3 12 2708,2 4-3745,0 1 0,0-1 1,0 1-1,0-1 1,0 1-1,0 0 0,1 1 1,-1-1-1,0 0 0,1 1 1,-1-1-1,1 1 0,-1 0 1,1 0-1,0 0 1,0 0-1,-4 4 0,-32 51 1478,10-15-717,14-25-1025,2 1 0,0-1 0,1 2 1,0 0-1,2 0 0,0 1 0,-8 28 0,16-40-257,0 1 0,0-1 0,0 0 0,2 14 0,-1-9-248,0-12 242,0-1 1,0 1-1,0 0 0,0-1 0,1 1 0,-1-1 0,0 1 0,0-1 0,0 1 0,0-1 0,0 1 0,1-1 0,-1 1 0,0-1 0,0 1 0,1-1 0,-1 0 1,0 1-1,1-1 0,-1 1 0,1-1 0,-1 0 0,0 1 0,1-1 0,-1 0 0,1 1 0,-1-1 0,1 0 0,-1 0 0,1 0 0,-1 1 0,1-1 0,-1 0 1,1 0-1,0 0 0,26-4-1599,25-23-1091,-27 6 1650,-2 0 0,0-2 0,24-30 0,-17 13 821,-1-2-1,-2-1 1,21-47 0,-34 59 1288,-2-1 0,12-52 1,-23 79 3911,-8 26-2983,-6 38-282,3 14-643,6-56-938,1 0-1,1 1 0,0-1 1,1 1-1,1-1 1,1 1-1,0-1 0,1 1 1,6 21-1,-7-36-128,0 0 1,0 0-1,1 0 0,-1-1 0,1 1 1,-1 0-1,1-1 0,0 0 0,0 1 1,0-1-1,0 0 0,0 0 0,1 0 1,-1 0-1,0 0 0,1-1 0,0 1 1,-1-1-1,1 0 0,5 2 1,-3-2-190,0 0 1,0 0 0,1-1 0,-1 0 0,0 0 0,1 0-1,-1-1 1,0 1 0,1-1 0,-1-1 0,5-1 0,3-2-476,0 0 1,0 0-1,-1-2 1,0 1-1,-1-2 1,1 0-1,-1 0 1,16-16-1,-4-4-349,-1 0 0,-1-2 0,-2 0 0,-1-2 0,-2 0 0,-1 0 0,-1-2-1,-2 1 1,12-55 0,-6 24 131,4 0-192</inkml:trace>
</inkml:ink>
</file>

<file path=ppt/ink/ink2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4T11:55:21.908"/>
    </inkml:context>
    <inkml:brush xml:id="br0">
      <inkml:brushProperty name="width" value="0.05" units="cm"/>
      <inkml:brushProperty name="height" value="0.05" units="cm"/>
    </inkml:brush>
  </inkml:definitions>
  <inkml:trace contextRef="#ctx0" brushRef="#br0">83 186 624,'0'0'681,"5"-26"2237,9 7-2491,0 1 1,1 1-1,1 1 0,0 0 0,1 1 0,1 0 1,36-21-1,-50 34-591,0 1 1,0 0-1,1 0 1,-1 0-1,0 0 1,1 0 0,-1 1-1,1 0 1,5 1-1,-3-1-7,-33 25-296,-9 6 709,1 3-1,2 1 1,1 1 0,2 1 0,1 2-1,3 1 1,-27 53 0,49-86-227,0 1 0,1 0 1,0 0-1,0 0 0,1 1 0,0-1 0,0 0 1,0 1-1,2 14 0,0-22-14,-1 0 1,1 1-1,0-1 0,-1 0 0,1 0 1,0 0-1,0 0 0,-1 0 0,1 0 0,0 0 1,0 0-1,0-1 0,0 1 0,0 0 1,0 0-1,1-1 0,-1 1 0,0-1 1,0 1-1,0-1 0,1 1 0,-1-1 1,0 0-1,0 0 0,1 1 0,-1-1 1,0 0-1,1 0 0,-1 0 0,0-1 0,2 1 1,54-5-5,-41 3-18,16-1-54,-16 0 52,0 2-1,0 0 0,0 0 1,19 3-1,-31-2 30,-1 1-1,0-1 0,0 1 1,1 0-1,-1 0 0,0 0 1,0 0-1,0 1 1,0-1-1,0 1 0,-1 0 1,1 0-1,0 0 0,-1 0 1,1 0-1,-1 1 0,0-1 1,0 1-1,0-1 1,0 1-1,0 0 0,0 0 1,-1-1-1,1 1 0,1 6 1,-1 3 83,1-1 1,-2 1 0,1 0-1,-2-1 1,0 1 0,0 0-1,-1-1 1,0 1 0,-1-1-1,-4 14 1,2-9-68,-2 1 0,0-1 1,0 0-1,-2 0 0,0-1 0,-13 18 1,21-32-91,-1 0 0,1 0 0,-1-1 0,1 1 1,-1 0-1,0 0 0,1 0 0,-1-1 0,0 1 1,0 0-1,0 0 0,0-1 0,1 1 1,-1-1-1,0 1 0,0-1 0,0 1 0,0-1 1,0 0-1,0 1 0,0-1 0,0 0 0,0 0 1,0 0-1,-1 0 0,1 0 0,0 0 0,0 0 1,0 0-1,0 0 0,0-1 0,-1 1 1,-1-2-144,1 1 0,0-1 1,0 1-1,0-1 0,0 0 1,0 0-1,0 0 0,0 0 1,1 0-1,-1 0 0,1-1 1,-2-2-1,-8-19-1163</inkml:trace>
</inkml:ink>
</file>

<file path=ppt/ink/ink2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4T11:55:22.272"/>
    </inkml:context>
    <inkml:brush xml:id="br0">
      <inkml:brushProperty name="width" value="0.05" units="cm"/>
      <inkml:brushProperty name="height" value="0.05" units="cm"/>
    </inkml:brush>
  </inkml:definitions>
  <inkml:trace contextRef="#ctx0" brushRef="#br0">81 1 1201,'0'3'893,"-11"302"5862,11-295-6588,0 12 118,0 0 1,1 0-1,1 0 1,1-1-1,7 26 0,-9-42-264,1-1 0,0 1 0,0-1-1,0 0 1,0 0 0,1 1 0,-1-1 0,1-1-1,0 1 1,0 0 0,0-1 0,1 1-1,-1-1 1,1 0 0,0 0 0,0-1 0,0 1-1,0-1 1,1 0 0,-1 0 0,0 0 0,1-1-1,0 1 1,-1-1 0,1 0 0,0 0-1,-1-1 1,1 1 0,8-2 0,-3 0-21,0 0-1,0-1 1,0 0-1,0-1 1,0 0 0,-1-1-1,1 0 1,-1 0 0,0-1-1,0-1 1,-1 1 0,1-1-1,11-11 1,-3 2-40,-1-1 1,0-1-1,-1-1 0,0 0 1,11-20-1,-19 27 14,-1 0 0,0-1 1,-1 1-1,0-1 0,-1 0 0,0-1 0,-1 1 1,0-1-1,-1 1 0,-1-1 0,0-14 0,-1 22 54,0-1 0,-1 1-1,1 0 1,-1 0 0,-1 0-1,1 0 1,-1 0-1,0 0 1,0 0 0,0 0-1,0 1 1,-1-1-1,0 1 1,0 0 0,0 0-1,-1 0 1,1 0-1,-1 0 1,0 1 0,0-1-1,0 1 1,-1 0-1,1 1 1,-1-1 0,1 1-1,-1 0 1,0 0-1,-10-3 1,-4 1 130,-1 1 0,0 1 0,1 1 1,-1 0-1,0 1 0,0 2 0,1 0 0,-1 0 0,1 2 1,0 1-1,0 0 0,0 1 0,-24 12 0,27-10-1514,0 0 0,0 1-1,1 1 1,-28 23 0</inkml:trace>
</inkml:ink>
</file>

<file path=ppt/ink/ink2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4T11:55:23.027"/>
    </inkml:context>
    <inkml:brush xml:id="br0">
      <inkml:brushProperty name="width" value="0.05" units="cm"/>
      <inkml:brushProperty name="height" value="0.05" units="cm"/>
    </inkml:brush>
  </inkml:definitions>
  <inkml:trace contextRef="#ctx0" brushRef="#br0">66 272 784,'-41'-26'2307,"31"22"-129,1 27-401,6 10-758,0 0-1,5 65 1,0-23-447,-3-1-210,-1-39-317,1 0 0,2 0-1,2 0 1,1 0-1,13 54 1,-17-88-77,0-1 0,0 1 1,0-1-1,0 1 0,0-1 0,0 1 0,0-1 1,1 0-1,-1 1 0,0-1 0,0 1 1,0-1-1,1 1 0,-1-1 0,0 0 0,1 1 1,-1-1-1,0 0 0,1 1 0,-1-1 1,0 0-1,1 1 0,-1-1 0,1 0 0,-1 0 1,0 1-1,1-1 0,-1 0 0,1 0 1,-1 0-1,2 0 0,8-11-1004,4-25-161,7-42 37,11-83-1,-23 91 2158,1-102-1,-10 170-553,7 21 766,3 5-738,-4-5-256,2 0-1,1 0 0,0-1 0,18 24 0,-24-37-238,1 0 0,0-1 0,0 0 1,0 0-1,1 0 0,-1 0 0,1-1 1,0 0-1,0 0 0,0 0 0,1 0 1,-1-1-1,1 0 0,-1 0 0,1-1 1,0 1-1,0-1 0,-1 0 0,1-1 1,7 0-1,-3 1-126,0-1 0,-1-1 0,1 0 0,0-1 0,0 1 0,-1-2 1,1 1-1,-1-1 0,0-1 0,0 0 0,0 0 0,0-1 0,-1 0 0,0 0 0,0-1 1,0 0-1,0-1 0,-1 0 0,0 0 0,-1 0 0,8-11 0,6-13-35,-1-1 0,-2 0-1,-1-1 1,-1-1 0,-2 0-1,12-53 1,-17 57 1121,-2 0 0,-1 0 0,1-38 0,-7 90-633,-2 1 0,-1-1 0,-10 37 0,-6 30-83,8 26-928,4 1-1,10 160 0,-2-269 147,0-1-1,1 0 1,-1 1 0,2-1-1,-1 0 1,0 0 0,1 0-1,5 10 1,-3-13-1156</inkml:trace>
</inkml:ink>
</file>

<file path=ppt/ink/ink2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4T11:55:23.652"/>
    </inkml:context>
    <inkml:brush xml:id="br0">
      <inkml:brushProperty name="width" value="0.05" units="cm"/>
      <inkml:brushProperty name="height" value="0.05" units="cm"/>
    </inkml:brush>
  </inkml:definitions>
  <inkml:trace contextRef="#ctx0" brushRef="#br0">83 181 656,'-2'1'98,"1"1"-1,-1-1 1,1 0-1,-1 1 0,1-1 1,0 1-1,0 0 1,0-1-1,-1 1 1,1 0-1,1-1 1,-1 1-1,0 0 0,0 0 1,1 0-1,-1 0 1,1 0-1,-1 3 1,-9 43 585,-8 98 905,1-19-796,0 130 0,17-257-806,0 0 0,0 0 1,0 0-1,0 0 0,0-1 1,0 1-1,0 0 0,0 0 0,0 0 1,0 0-1,0 0 0,1-1 1,-1 1-1,0 0 0,0 0 0,0 0 1,0 0-1,0 0 0,0 0 1,0 0-1,1-1 0,-1 1 0,0 0 1,0 0-1,0 0 0,0 0 0,1 0 1,-1 0-1,0 0 0,0 0 1,0 0-1,0 0 0,0 0 0,1 0 1,-1 0-1,0 0 0,0 0 1,0 0-1,0 0 0,1 0 0,-1 0 1,0 0-1,0 0 0,0 0 1,0 0-1,0 0 0,1 1 0,-1-1 1,0 0-1,0 0 0,0 0 1,0 0-1,0 0 0,0 0 0,1 0 1,-1 1-1,0-1 0,0 0 0,0 0 1,0 0-1,0 0 0,0 1 1,9-15-156,3-34 86,-2-1 0,8-91-1,-13 80 248,21-88 0,-11 90 262,2 0 0,3 2 0,35-69 1,-54 122-378,1 0 0,0 0 0,0 0 0,0 0 1,0 1-1,1-1 0,-1 0 0,1 1 0,-1 0 1,1 0-1,0 0 0,4-3 0,-6 5-15,0 0 1,0-1-1,0 1 0,0 0 1,0 0-1,0 0 0,0 0 1,0 0-1,0 0 0,0 0 1,0 0-1,0 0 0,0 0 0,0 0 1,0 1-1,0-1 0,0 0 1,0 1-1,0-1 0,0 1 1,0-1-1,0 1 0,0 0 1,0-1-1,0 1 0,-1 0 1,1 0-1,0-1 0,-1 1 0,1 0 1,0 0-1,-1 0 0,1 0 1,-1 0-1,1 0 0,-1 0 1,0 0-1,1 0 0,-1 0 1,0 1-1,8 23 224,-2 0-1,-1 0 1,-1 1-1,-1 0 1,-1-1 0,-4 51-1,5 49-142,-3-124-145,0 0 0,0 0-1,0 0 1,0 0 0,0 0 0,0 0 0,0 0-1,0 0 1,0 0 0,0 0 0,1 0-1,-1 0 1,0 0 0,1 0 0,-1 0 0,1 0-1,-1 0 1,1 0 0,0 0 0,-1-1 0,1 1-1,0 0 1,0 0 0,-1-1 0,1 1-1,0 0 1,0-1 0,0 1 0,0-1 0,0 1-1,0-1 1,0 0 0,0 1 0,0-1-1,0 0 1,0 0 0,0 1 0,0-1 0,0 0-1,0 0 1,0 0 0,0 0 0,0-1 0,0 1-1,0 0 1,0 0 0,0 0 0,1-1-1,14 0 79,1 1-116,0 0 0,0 2 0,0-1 0,0 2 0,0 1 0,26 8 0,-39-11 100,0 1 0,0 0 0,0 0-1,0 0 1,-1 0 0,1 1 0,-1-1 0,1 1 0,-1 0 0,0 0 0,0 0 0,-1 1 0,1-1-1,0 1 1,-1-1 0,0 1 0,0 0 0,0 0 0,0 0 0,-1 0 0,0 0 0,1 0 0,-2 0 0,1 0-1,0 1 1,-1-1 0,0 0 0,0 1 0,0-1 0,0 0 0,-1 0 0,-1 6 0,0 0 139,-1 0 1,-1 0 0,0 0-1,0-1 1,-1 0 0,0 1 0,0-2-1,-1 1 1,0-1 0,-14 15-1,-5 1 550,-51 41-1,59-53-588,0 0 1,-1 0-1,0-2 0,-1-1 0,0 0 0,-1-1 0,0-1 0,-32 7 1,31-10-2903,1-1 0,-34 0 0</inkml:trace>
</inkml:ink>
</file>

<file path=ppt/ink/ink2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4T11:55:39.400"/>
    </inkml:context>
    <inkml:brush xml:id="br0">
      <inkml:brushProperty name="width" value="0.05" units="cm"/>
      <inkml:brushProperty name="height" value="0.05" units="cm"/>
    </inkml:brush>
  </inkml:definitions>
  <inkml:trace contextRef="#ctx0" brushRef="#br0">24 1 1249,'-2'1'170,"0"1"0,-1 0 0,1-1 1,0 1-1,0 0 0,0 0 1,1 0-1,-1 1 0,0-1 1,1 0-1,-2 3 0,3-4-115,0 1-1,0-1 1,0 0-1,0 1 1,1-1-1,-1 0 1,0 0-1,0 1 1,1-1-1,-1 0 1,1 0-1,-1 1 1,1-1-1,0 0 1,-1 0-1,1 0 1,0 0-1,0 0 1,0 0-1,0 0 1,0 0-1,0 0 1,0-1 0,0 1-1,0 0 1,0-1-1,0 1 1,1-1-1,1 2 1,12 6 324,1-1 1,1-1 0,-1 0-1,1-1 1,0-1 0,32 4-1,28 8 192,6-4-301,-13-3-183,-41-4-437,1-1 0,-1-2 0,54-1 0,-59-2-495,1-2 0,-1-1 0,0-1 0,-1 0 0,24-10 1,-31 5-144</inkml:trace>
</inkml:ink>
</file>

<file path=ppt/ink/ink24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4T11:55:39.750"/>
    </inkml:context>
    <inkml:brush xml:id="br0">
      <inkml:brushProperty name="width" value="0.05" units="cm"/>
      <inkml:brushProperty name="height" value="0.05" units="cm"/>
    </inkml:brush>
  </inkml:definitions>
  <inkml:trace contextRef="#ctx0" brushRef="#br0">54 0 1137,'-6'5'289,"0"0"1,1 0 0,0 0 0,0 0 0,0 1 0,-6 9-1,9-11-58,0-1 0,1 1 0,-1 0 0,1 0-1,0-1 1,1 1 0,-1 0 0,0 0-1,1 0 1,0 0 0,0 0 0,0 0-1,1 0 1,0 4 0,0-7-110,0 1-1,0-1 1,0 0-1,0 0 1,0 1-1,0-1 1,0 0-1,0 0 1,0 0-1,1 0 1,-1-1 0,0 1-1,1 0 1,-1 0-1,1-1 1,-1 1-1,1-1 1,-1 1-1,1-1 1,-1 0-1,1 1 1,-1-1 0,1 0-1,1 0 1,47 2 1604,-47-2-1600,112 2 733,10 1-2771,-1-9-4556,-93 2 4967</inkml:trace>
</inkml:ink>
</file>

<file path=ppt/ink/ink24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4T11:55:40.237"/>
    </inkml:context>
    <inkml:brush xml:id="br0">
      <inkml:brushProperty name="width" value="0.05" units="cm"/>
      <inkml:brushProperty name="height" value="0.05" units="cm"/>
    </inkml:brush>
  </inkml:definitions>
  <inkml:trace contextRef="#ctx0" brushRef="#br0">89 641 1185,'-51'0'5190,"25"0"3381,25-1-8489,0 0 0,0 0 0,0 1 1,0-1-1,1 0 0,-1 0 1,0 0-1,0 0 0,1 0 0,-1 0 1,1 0-1,-1 0 0,1 0 1,-1 0-1,1 0 0,0-1 1,0 1-1,-1 0 0,1 0 0,0 0 1,0 0-1,0-1 0,0 1 1,0 0-1,1 0 0,-1 0 0,0 0 1,0-1-1,1 0 0,7-45 213,6 9-337,1 2 0,2-1 0,2 2 1,34-50-1,-25 39-10,0 1 33,1 0 1,3 3-1,1 0 0,61-59 1,-93 100 36,-1 1 0,1-1 0,-1 1 0,1-1 0,-1 1 0,1-1 0,0 1 0,-1-1 0,1 1 0,-1-1 0,1 1 0,0-1 0,-1 1 0,1 0 0,0 0 0,0-1 0,-1 1 0,1 0 0,0 0 0,0 0 0,-1 0 0,1 0 0,0 0 0,0 0 0,0 0 0,-1 0 0,1 0 0,0 0 0,0 0 0,-1 1 0,1-1 0,0 0 0,-1 1 0,1-1 0,0 0 0,-1 1 0,1-1 0,0 1 0,-1-1 0,1 1 0,-1-1 0,1 1 1,-1-1-1,1 1 0,-1 0 0,1-1 0,-1 1 0,0 0 0,1-1 0,-1 1 0,1 1 0,10 45 702,-9-36-590,6 48 731,-3 0 1,-5 113-1,-2-69 186,2 100 722,0 240-1865,0-441-694,-10-26-13265,9-22 9820,1 33 2871,0-22-589</inkml:trace>
</inkml:ink>
</file>

<file path=ppt/ink/ink24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4T11:55:40.823"/>
    </inkml:context>
    <inkml:brush xml:id="br0">
      <inkml:brushProperty name="width" value="0.05" units="cm"/>
      <inkml:brushProperty name="height" value="0.05" units="cm"/>
    </inkml:brush>
  </inkml:definitions>
  <inkml:trace contextRef="#ctx0" brushRef="#br0">155 217 944,'-127'-16'5862,"126"16"-5745,-1 0 1,1 0 0,0 0-1,0 0 1,0 0 0,0-1-1,-1 1 1,1 0 0,0-1-1,0 1 1,0-1-1,0 1 1,0-1 0,0 0-1,0 1 1,0-1 0,0 0-1,0 0 1,0 1 0,1-1-1,-1 0 1,0 0-1,0 0 1,1 0 0,-1 0-1,0-2 1,1 1-49,-1 0 1,1 0-1,0 0 0,0 0 1,0 0-1,0 0 0,1 0 1,-1 0-1,1 0 0,-1 0 1,1 0-1,-1 0 0,3-4 1,0 0-46,1-1 1,0 1-1,0 0 1,0 0-1,1 0 1,0 0 0,10-8-1,6 1 39,0 0 1,1 2-1,1 1 0,0 0 1,0 2-1,1 0 0,0 2 1,0 1-1,0 1 0,1 0 1,-1 2-1,1 1 0,0 1 1,29 4-1,-49-3 87,-1 0-1,0 0 1,1 0 0,-1 1-1,0-1 1,0 1 0,0 0-1,0 0 1,0 1 0,0-1 0,-1 1-1,1 0 1,-1 0 0,0 0-1,0 0 1,0 1 0,0-1-1,0 1 1,-1-1 0,0 1 0,1 0-1,-2 0 1,1 0 0,0 1-1,-1-1 1,0 0 0,1 0 0,-2 1-1,1-1 1,-1 1 0,1-1-1,-1 8 1,0 1 131,-1 0-1,0-1 1,0 1 0,-2 0-1,1 0 1,-2-1 0,1 0-1,-2 1 1,0-1 0,-7 12 0,-79 112-55,89-133-655,30-3-1631,8-1 1817,-13 1 154,1 0 0,37 6-1,-52-5 121,0 1-1,-1 1 0,1 0 0,-1 0 0,0 0 1,0 1-1,0 1 0,0-1 0,-1 1 0,12 10 0,-5-1 207,0 1 0,-1 1 0,-1 0 0,0 1 0,-2 0 0,0 1 0,0 0 0,-2 0 0,0 1 0,-1 0 0,-1 0 0,-1 1 0,-1 0 0,0 0 0,-2 0 0,0 0 0,-1 0-1,-2 22 1,0-24 176,0 0-1,-1 0 1,-1-1-1,0 1 1,-1-1-1,-1 0 1,-1 0-1,-1 0 0,0-1 1,-1 0-1,0 0 1,-2-1-1,1 0 1,-2-1-1,0 0 1,-1-1-1,0 0 0,-1 0 1,-1-2-1,-27 20 1,35-28-421,0 0 0,0-1 0,0 1 0,0-1 0,-1 0 0,1-1 0,-1 1 0,1-1 0,-1-1 0,1 1 0,-1-1 0,0 0 0,1-1 0,-1 0 0,1 0 0,-1 0 0,1-1 0,-1 1 0,1-2 0,0 1 0,0-1 0,0 0 0,0 0 0,-6-5 0,6 4-314,-1-1 0,1-1 0,0 1 0,0-1 0,0 0 0,1 0 0,0-1 0,-6-9 0,8 9-370,-1 1-1,2 0 1,-1-1 0,1 0-1,-1 1 1,2-1-1,-1 0 1,1 0-1,0 0 1,0-8 0,1-1-2735,-1 13 2790,1 0 0,0 0 0,-1 0 0,1 0 0,0 0 0,1-1 0,-1 1 0,1 0 0,-1 0 0,1 0 0,0 0 0,0 0 0,0 0 0,0 0 0,1 0 0,-1 1 0,1-1 0,3-4 0,10-4-1519</inkml:trace>
</inkml:ink>
</file>

<file path=ppt/ink/ink24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4T11:55:41.170"/>
    </inkml:context>
    <inkml:brush xml:id="br0">
      <inkml:brushProperty name="width" value="0.05" units="cm"/>
      <inkml:brushProperty name="height" value="0.05" units="cm"/>
    </inkml:brush>
  </inkml:definitions>
  <inkml:trace contextRef="#ctx0" brushRef="#br0">11 22 400,'21'-4'13540,"-21"5"-13317,0-1-1,0 1 1,0 0 0,0 0 0,-1 0 0,1 0-1,0 0 1,-1-1 0,1 1 0,-1 0 0,1 0 0,-1 0-1,1-1 1,-1 1 0,1 0 0,-1-1 0,0 1 0,1-1-1,-1 1 1,0-1 0,-1 2 0,-6 0-603,6-2-383,0-21-10861,-6 6 8718</inkml:trace>
</inkml:ink>
</file>

<file path=ppt/ink/ink24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4T11:55:42.440"/>
    </inkml:context>
    <inkml:brush xml:id="br0">
      <inkml:brushProperty name="width" value="0.05" units="cm"/>
      <inkml:brushProperty name="height" value="0.05" units="cm"/>
    </inkml:brush>
  </inkml:definitions>
  <inkml:trace contextRef="#ctx0" brushRef="#br0">2389 136 672,'-27'-18'1463,"0"2"1,-1 0-1,-1 2 0,-48-17 0,35 14 108,21 11-517,-1 0 0,0 2 0,0 1 0,0 0 1,-1 2-1,1 0 0,-29 4 0,0-2 470,-72 8 570,-31 2-251,140-11-1626,-3 0 192,0 0-1,0 1 1,0 0-1,0 1 1,-29 9-1,-150 45 1883,-44 17 847,141-32-2833,3 4-1,2 4 0,-151 104 0,178-105-304,4-5 0,2 2 0,-57 57 0,100-84 0,1 1 0,0 1 0,2 0 0,0 1 0,1 1 0,1 0 0,2 1 0,0 0 0,1 1 0,-7 26 0,7-3 0,2 1 0,2 0 0,1 63 0,0-6 0,-4 261 0,9-300 0,0-37 0,2 0 0,1 0 0,2 0 0,0-1 0,2 0 0,1 0 0,1 0 0,2-1 0,0-1 0,25 41 0,-16-36 0,2-1 0,1 0 0,1-2 0,1-1 0,2-1 0,1-1 0,50 35 0,-32-31 0,1-1 0,2-3 0,0-2 0,1-2 0,1-2 0,1-2 0,1-3 0,0-2 0,1-2 0,0-3 0,77 1 0,-72-9 0,0-3 0,0-3 0,-1-2 0,0-3 0,0-2 0,-2-3 0,66-28 0,-52 13 0,-1-3 0,-1-4 0,-3-2 0,-1-3 0,59-53 0,279-286 0,-334 306 0,-3-4 0,-4-2 0,70-124 0,-119 184 0,0-1 0,-2 0 0,0 0 0,-2-1 0,-1 0 0,0 0 0,2-30 0,-7 34 0,-2 0 0,0-1 0,-1 1 0,-1 0 0,-1 0 0,-1 0 0,0 1 0,-2-1 0,-10-24 0,4 16 0,-2 1 0,-1 1 0,-1 1 0,-1 0 0,-2 1 0,0 1 0,-2 0 0,0 2 0,-1 0 0,-2 2 0,0 1 0,-1 0 0,-1 2 0,-35-18 0,28 19 0,0 1 0,-2 1 0,1 2 0,-2 2 0,1 1 0,-1 2 0,-1 1 0,1 2 0,-1 1 0,0 2 0,-64 7 0,66 1-596,0 1 0,1 2 0,0 2 0,0 1 0,2 1 0,-50 30-1,61-36-2966,-3 3-5610,21 3 2551</inkml:trace>
</inkml:ink>
</file>

<file path=ppt/ink/ink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02:46.388"/>
    </inkml:context>
    <inkml:brush xml:id="br0">
      <inkml:brushProperty name="width" value="0.05" units="cm"/>
      <inkml:brushProperty name="height" value="0.05" units="cm"/>
    </inkml:brush>
  </inkml:definitions>
  <inkml:trace contextRef="#ctx0" brushRef="#br0">113 34 608,'12'-14'637,"-11"13"-528,-1-1-1,1 1 0,0 0 0,0-1 0,0 1 1,0 0-1,0 0 0,0 0 0,1 0 0,-1 0 1,0 0-1,0 0 0,1 0 0,-1 0 0,1 1 1,-1-1-1,0 1 0,1-1 0,4 0 2722,-6 4-837,-1 27 1086,-1 0 0,-7 32 1,-36 119 823,23-101-2854,-48 237-1137,67-285-1985,3 55-1,0-43-1582,4-25 105,17-17-2788,-6-2 4431</inkml:trace>
</inkml:ink>
</file>

<file path=ppt/ink/ink24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4T11:55:43.430"/>
    </inkml:context>
    <inkml:brush xml:id="br0">
      <inkml:brushProperty name="width" value="0.05" units="cm"/>
      <inkml:brushProperty name="height" value="0.05" units="cm"/>
    </inkml:brush>
  </inkml:definitions>
  <inkml:trace contextRef="#ctx0" brushRef="#br0">325 882 1393,'-64'13'1025,"27"-7"695,-57 19 1,78-19-222,0-2 1,-30 5 0,-4-6 7706,48-3-7947,10 0 1049,22-1-32,55-8 0,90-32 109,-114 25-1730,967-308 1168,-686 207-1602,-328 112-221,335-105-258,-248 82-117,152-20 0,-210 44 581,3 1-4382,-27 4-2239,-58 8-94,32-7 5991,0-1-1,1 0 1,-2-1-1,1 0 1,0 0-1,0 0 1,0-1-1,0 0 1,1 0-1,-1-1 1,0 0-1,0 0 1,1-1-1,-1 0 1,1 0-1,0 0 0,0-1 1,-8-6-1,-2-4 149,1 0 0,1-2 0,1 0 0,-21-31 0,-20-24 1961,43 55-334,10 14-790,-1-1 0,1 1 0,-1 0 0,0 0 1,1 0-1,-1 0 0,0 0 0,0 0 0,0 1 0,-5-4 2833,10 5-2611,67-1 947,71 1-745,-124 2-835,-1 0 1,0 0 0,-1 2 0,1 0-1,0 0 1,21 11 0,-30-11 70,0 0 1,0 1-1,-1 0 1,0 0-1,0 1 0,0-1 1,-1 1-1,0 0 1,0 1-1,0-1 1,-1 1-1,0 0 1,0 0-1,-1 1 1,0-1-1,0 1 0,-1-1 1,0 1-1,0 0 1,0 9-1,2 11 477,-2 0-1,-1 0 0,-1 0 1,-6 40-1,0-34-358,-1-1-1,-2 1 1,-18 42 0,-3 13-2966,29-86 1684,-6 14-708</inkml:trace>
</inkml:ink>
</file>

<file path=ppt/ink/ink24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4T12:10:05.689"/>
    </inkml:context>
    <inkml:brush xml:id="br0">
      <inkml:brushProperty name="width" value="0.05" units="cm"/>
      <inkml:brushProperty name="height" value="0.05" units="cm"/>
    </inkml:brush>
  </inkml:definitions>
  <inkml:trace contextRef="#ctx0" brushRef="#br0">11804 2886 224,'20'-6'478,"-18"6"-445,0 0 1,0 0 0,0-1-1,0 1 1,0-1 0,0 1-1,-1-1 1,1 0 0,0 0-1,0 1 1,-1-1 0,3-2-1,15-12 2521,-26 14 338,-11 2-1185,17-2-1658,0 1 1,0 0-1,0 0 1,0-1-1,1 1 1,-1-1-1,0 1 0,0-1 1,0 1-1,0-1 1,0 1-1,1-1 1,-1 0-1,0 0 1,1 1-1,-1-1 1,0-1-1,0 1 17,0-1 0,0 1 1,0 0-1,0 0 0,0 0 0,-1 0 0,1 0 1,0 0-1,0 0 0,-1 0 0,1 1 1,-1-1-1,1 1 0,0-1 0,-1 1 0,1-1 1,-1 1-1,1 0 0,-2-1 0,-1-13 393,-22 7-316,23 7-102,1 0 0,-1 0 0,1-1 0,0 1-1,-1-1 1,1 1 0,0-1 0,-1 0-1,1 0 1,0 0 0,0 0 0,0-1 0,0 1-1,0 0 1,0-1 0,0 1 0,0-1-1,1 0 1,-1 0 0,1 1 0,-2-4-1,-3-2 119,1 0-1,-1 0 0,0 0 1,-1 1-1,-8-7 0,-25-27-91,13 10 416,0 1 0,-2 2 0,-1 0 0,-2 3 0,-44-29-1,-36-29 577,77 55-618,1 0 114,-58-59-1,43 34-371,18 20-97,1-1 0,-32-48 0,9 5 532,-2 3 0,-77-79 0,-143-115-15,214 210-646,-128-130 272,-38-36-204,165 168-53,-129-87 0,18 38 122,-4 8 0,-233-90 1,-399-86 779,644 230-871,-178-21-1,-174 8 44,-283 32-480,251 15 228,-66 4 286,485 14-66,0 5 0,-231 58 1,60 3-69,11 2 70,85-9-26,-269 114 4,191-49 17,25 10 112,42-19-180,-236 144 114,313-177 120,-148 127 0,-401 361 290,586-488-350,5 5-1,-160 204 1,225-255-20,2 0 1,2 2-1,3 2 1,-37 97-1,-47 221 180,96-318-246,-133 637 563,129-591-519,0 13 213,-5 175 0,24 111 478,2-332-679,3 1-1,3-1 1,20 74-1,68 180 371,-84-274-409,189 482 553,-166-448-354,5-1-1,2-2 1,4-2-1,83 98 0,-69-104-40,2-2-1,4-4 0,130 92 0,-89-82 42,4-5-1,120 50 1,-106-57-74,644 271 1847,-756-323-2020,932 313 0,-390-171 0,563 130 0,-620-173 0,247 48 0,5-42 0,-321-90 0,-153-11 0,-154-5 0,1-4 0,-1-7 0,0-5 0,0-5 0,240-64 0,366-173 0,-484 163 0,86-39 0,-250 93 0,151-95 0,-160 80 0,110-101 0,50-78 0,-16 15 0,100-108-461,-248 240 311,-2-2 1,65-113-1,-62 78 162,-5-4 0,-5-2 0,46-147 0,-84 198-75,-4-1 0,14-122 0,-15-156 239,-15 302-175,3 0 1,3 0-1,1 1 0,3 0 1,29-78-1,-21 60 25,-3-1 0,-3-1 1,-3 0-1,-3-1 0,-1-111 0,-6 82-7,2 48 21,-3-1 0,-2 1 0,-15-87 0,-35-165 350,26 136-249,9 58-141,10 51 0,-4 1 0,-1 0 0,-29-79 0,-1 45 0,-3 2 0,-72-104 0,91 152 0,16 26 0,-1 1 0,0 0 0,-2 0 0,1 1 0,-27-24 0,-13-1-3974,41 32 2060,-1 0 0,-1 1 0,0 0 0,0 1 1,0 1-1,0 0 0,-1 1 0,-14-3 0,-24-3-2443,-2 5 812</inkml:trace>
</inkml:ink>
</file>

<file path=ppt/ink/ink24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4T12:08:24.740"/>
    </inkml:context>
    <inkml:brush xml:id="br0">
      <inkml:brushProperty name="width" value="0.05" units="cm"/>
      <inkml:brushProperty name="height" value="0.05" units="cm"/>
    </inkml:brush>
  </inkml:definitions>
  <inkml:trace contextRef="#ctx0" brushRef="#br0">140 860 192,'0'-1'62,"0"1"0,0 0 0,-1 0 0,1 0 0,0-1 0,0 1 0,0 0 0,0 0 0,0 0 0,0 0 0,0-1 0,0 1 0,0 0 0,0 0 0,-1 0-1,1 0 1,0-1 0,0 1 0,0 0 0,0 0 0,0 0 0,-1 0 0,1 0 0,0 0 0,0 0 0,0-1 0,-1 1 0,1 0 0,0 0 0,0 0 0,0 0 0,-1 0 0,1 0 0,0 0 0,0 0 0,0 0 0,-1 0 0,1 0 0,0 0 0,0 0 0,0 0 0,0 0-1,-1 0 1,1 1 0,0-1 0,0 0 0,0 0 0,-1 0 0,1 0 0,0 0 0,0 0 0,0 0 0,0 1 0,-1-1 0,-15 10 3321,2-2-423,-34 13 9264,-3-21-3580,49 0-7390,2-6-928,2-6-332,0 1 0,0 0 0,1 0 0,0 1 0,1-1 0,0 0 0,1 1 0,0 0 0,0 0 0,1 1 0,1-1 0,14-15 0,14-15 16,54-48 1,-81 81-16,46-39-16,2 3 0,2 1 0,1 4 0,3 2 0,91-40-1,-31 26 10,253-67-1,-257 91-8,0 5 0,1 5-1,204 0 1,-322 15 26,1 1 0,-1 0 1,1 0-1,0 1 0,-1-1 0,1 0 0,-1 0 0,1 1 1,-1-1-1,1 1 0,-1-1 0,0 1 0,1 0 0,-1 0 1,0-1-1,1 1 0,-1 0 0,0 0 0,0 0 0,0 1 1,2 0-1,-3-1-38,0-1 1,0 1-1,0 0 1,0-1-1,0 1 0,0 0 1,0-1-1,0 1 1,0 0-1,0-1 1,0 1-1,0 0 1,0-1-1,0 1 1,0-1-1,-1 1 1,1 0-1,0-1 1,-1 1-1,1-1 0,0 1 1,-1-1-1,1 1 1,-1-1-1,1 1 1,0-1-1,-1 1 1,1-1-1,-1 1 1,0-1-1,1 0 1,-1 1-1,1-1 0,-1 0 1,1 0-1,-1 1 1,0-1-1,1 0 1,-1 0-1,0 0 1,1 0-1,-1 0 1,0 0-1,-14 4-2540,0-1-1,0-1 1,-1 0 0,1-1-1,0-1 1,0 0 0,-1-1-1,-15-3 1,26 1 2239,0 1 0,0-1-1,0 0 1,1-1 0,-1 1 0,1-1-1,0 1 1,0-1 0,1-1 0,-1 1-1,1 0 1,0-1 0,0 0 0,0 1-1,0-1 1,1-1 0,0 1 0,0 0-1,1 0 1,-2-9 0,3-6-197</inkml:trace>
</inkml:ink>
</file>

<file path=ppt/ink/ink24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4T12:08:25.094"/>
    </inkml:context>
    <inkml:brush xml:id="br0">
      <inkml:brushProperty name="width" value="0.05" units="cm"/>
      <inkml:brushProperty name="height" value="0.05" units="cm"/>
    </inkml:brush>
  </inkml:definitions>
  <inkml:trace contextRef="#ctx0" brushRef="#br0">0 46 128,'11'-46'8633,"13"58"-4625,81 44 400,17 8-2350,-116-61-1933,21 7 359,-1 1 0,0 2 0,-1 1-1,0 0 1,-1 2 0,26 22-1,-47-34-308,0 0-1,1 0 0,-1 0 0,-1 0 1,1 1-1,-1-1 0,1 1 0,-1 0 1,0-1-1,-1 1 0,0 0 0,1 0 1,-1 0-1,-1 0 0,1 1 0,-1-1 1,0 0-1,0 0 0,0 0 0,-1 0 1,0 0-1,0 0 0,0 0 0,-1 0 1,0 0-1,1 0 0,-6 9 0,-6 9 842,0-1 0,-1 0 0,-1-1 0,-22 22 0,29-33-954,-31 35-79,-2-3 0,-85 70 0,126-132-10443,33-41-4507,-22 42 11424</inkml:trace>
</inkml:ink>
</file>

<file path=ppt/ink/ink24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4T12:06:48.585"/>
    </inkml:context>
    <inkml:brush xml:id="br0">
      <inkml:brushProperty name="width" value="0.05" units="cm"/>
      <inkml:brushProperty name="height" value="0.05" units="cm"/>
    </inkml:brush>
  </inkml:definitions>
  <inkml:trace contextRef="#ctx0" brushRef="#br0">11 94 528,'-10'-93'4864,"17"160"6232,10 20-7140,9 63-1096,-18 227 1650,-9-237-3431,-10 148-361,5-240-1044,2-9-3070,-7-54-6744,-1-52 2549,5-40 2947,7 40 2971</inkml:trace>
</inkml:ink>
</file>

<file path=ppt/ink/ink24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4T12:06:48.934"/>
    </inkml:context>
    <inkml:brush xml:id="br0">
      <inkml:brushProperty name="width" value="0.05" units="cm"/>
      <inkml:brushProperty name="height" value="0.05" units="cm"/>
    </inkml:brush>
  </inkml:definitions>
  <inkml:trace contextRef="#ctx0" brushRef="#br0">44 398 384,'-7'-14'553,"-1"1"0,0 1 0,-12-14 0,20 26-411,0-1 0,0 1 1,0 0-1,0-1 0,0 1 0,0 0 0,0 0 1,0-1-1,0 1 0,1 0 0,-1 0 0,0-1 1,0 1-1,0 0 0,0 0 0,1-1 1,-1 1-1,0 0 0,0 0 0,0 0 0,1-1 1,-1 1-1,0 0 0,0 0 0,1 0 0,-1 0 1,0-1-1,0 1 0,1 0 0,-1 0 1,0 0-1,1 0 0,-1 0 0,0 0 0,0 0 1,1 0-1,-1 0 0,0 0 0,1 0 1,-1 0-1,0 0 0,1 0 0,-1 0 0,1 1 1,24-3 95,-15 1 495,15-4-307,1-1 0,-2-1 0,1-1 0,-1-1 0,0-1 0,38-23 0,128-96 148,-156 103-654,-27 21-8,36-29-430,-41 32 406,0 0-1,0 0 1,0 0 0,-1 0-1,1-1 1,0 1 0,-1-1-1,1 1 1,-1-1 0,0 1-1,0-1 1,0 0 0,0 0-1,-1 1 1,1-5 0,-1 6 55,0 1 0,0 0 0,0-1-1,0 1 1,0 0 0,0-1 0,0 1 0,0 0 0,0-1 0,0 1 0,0 0 0,-1-1 0,1 1 0,0 0 0,0 0 0,0-1 0,-1 1 0,1 0-1,0 0 1,0-1 0,-1 1 0,1 0 0,0 0 0,0 0 0,-1 0 0,1-1 0,0 1 0,-1 0 0,1 0 0,0 0 0,-1 0 0,1 0 0,0 0-1,-1 0 1,1 0 0,0 0 0,-1 0 0,-19 3-1070,-12 11-235,0 4-157,1 1 0,-39 32 0,34-21 734</inkml:trace>
</inkml:ink>
</file>

<file path=ppt/ink/ink24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4T12:06:49.285"/>
    </inkml:context>
    <inkml:brush xml:id="br0">
      <inkml:brushProperty name="width" value="0.05" units="cm"/>
      <inkml:brushProperty name="height" value="0.05" units="cm"/>
    </inkml:brush>
  </inkml:definitions>
  <inkml:trace contextRef="#ctx0" brushRef="#br0">37 1 256,'-8'25'583,"0"0"1,2 0-1,1 1 0,1 0 0,1 0 1,1 0-1,3 46 0,0-70-463,-1 0 0,1 0 0,0 0 0,0-1 0,0 1 0,0 0 0,0-1 0,0 1 0,0-1 0,1 1 0,-1-1 0,1 0 0,-1 1 0,1-1 0,-1 0 0,1 0 0,0 0 0,-1 0 0,1 0 0,0-1 0,0 1 0,0 0 0,0-1 0,-1 0 0,1 1 0,0-1 0,0 0 0,0 0 0,0 0 0,0 0 0,0 0 0,0 0 0,3-1 0,6 0 114,-1-1 1,1 1-1,-1-1 0,0-1 0,12-4 0,12-10-293,-1-1-1,0-2 1,-1-1-1,40-36 1,0 3-1468,-49 34 708,-19 16 536,-1 0-1,1 0 0,0 1 0,0 0 0,0 0 0,0 0 0,1 0 0,-1 1 0,1-1 0,0 1 0,8-2 0,-13 4 226,0 1 1,0-1 0,0 1 0,0-1-1,1 0 1,-1 1 0,0-1 0,0 1-1,0-1 1,0 1 0,0-1-1,0 1 1,0-1 0,0 1 0,0-1-1,0 1 1,-1-1 0,1 1 0,0-1-1,0 0 1,0 1 0,0-1 0,-1 1-1,1-1 1,0 1 0,-1-1 0,1 1-1,-48 53-1139,16-21 724,-5 11-2</inkml:trace>
  <inkml:trace contextRef="#ctx0" brushRef="#br0" timeOffset="1">126 557 720,'-19'38'405,"-10"31"149,27-65-467,1 1 1,0-1 0,0 1 0,0 0 0,0-1-1,1 1 1,0 0 0,0-1 0,0 1 0,0 0-1,1-1 1,2 8 0,-3-11-39,1 0-1,0 0 1,0 0-1,-1 0 1,1 0-1,0-1 1,0 1 0,0 0-1,0 0 1,0-1-1,0 1 1,0-1 0,1 1-1,-1-1 1,0 1-1,0-1 1,0 0-1,0 1 1,1-1 0,-1 0-1,0 0 1,0 0-1,1 0 1,-1 0 0,0 0-1,0 0 1,0-1-1,1 1 1,-1 0-1,0-1 1,0 1 0,0-1-1,0 1 1,0-1-1,2 0 1,43-22 1441,-5-5 12,-1-1 0,60-57 0,6-28-2631,-97 102 107,0 0 0,-1-1 0,0 0-1,-1 0 1,9-26 0,-8 13-376</inkml:trace>
</inkml:ink>
</file>

<file path=ppt/ink/ink24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4T12:06:49.634"/>
    </inkml:context>
    <inkml:brush xml:id="br0">
      <inkml:brushProperty name="width" value="0.05" units="cm"/>
      <inkml:brushProperty name="height" value="0.05" units="cm"/>
    </inkml:brush>
  </inkml:definitions>
  <inkml:trace contextRef="#ctx0" brushRef="#br0">39 155 960,'-4'5'586,"0"0"-1,0 1 1,1-1 0,-1 1-1,1 0 1,0 0-1,1 0 1,-1 1-1,1-1 1,1 0-1,-1 1 1,1-1-1,-1 14 1,2-15-215,0-1 1,0 1-1,0-1 1,0 1-1,1-1 1,0 1-1,0-1 1,0 1-1,0-1 1,1 0-1,0 0 1,0 1-1,0-1 1,0-1-1,1 1 1,-1 0-1,1 0 1,0-1-1,0 0 1,0 1-1,5 2 1,3 1 11,0-1 1,1-1 0,-1 0-1,1 0 1,0-1-1,1-1 1,-1 0 0,0-1-1,23 2 1,13-2-1215,59-6-1,-76 3-338,-22-1 484,0 1 0,0-1 1,0-1-1,-1 0 0,1 0 1,0-1-1,-1 0 1,0 0-1,0-1 0,0 0 1,-1 0-1,1-1 0,-1 0 1,-1 0-1,1-1 0,-1 0 1,0 0-1,-1 0 0,1-1 1,-1 0-1,-1 0 0,0 0 1,4-11-1,-2-12-1160</inkml:trace>
  <inkml:trace contextRef="#ctx0" brushRef="#br0" timeOffset="1">490 11 880,'-1'-1'119,"-1"-1"0,0 1 1,0 0-1,0 0 0,0 0 0,0 1 0,0-1 0,0 0 0,-1 1 0,1-1 0,0 1 0,0 0 0,0 0 0,-1 0 0,1 0 0,0 0 0,0 0 0,0 1 0,0-1 0,-1 1 0,1-1 0,0 1 0,0 0 0,0 0 0,0 0 0,0 0 0,0 0 0,1 0 0,-1 1 1,0-1-1,0 1 0,1-1 0,-1 1 0,-1 2 0,-5 6 458,1 1 0,0 0 1,0 0-1,-8 21 0,8-18-103,-140 275 5036,-8-5-6408,130-234-3138,23-47 1541,4-6 249,7-15 309</inkml:trace>
</inkml:ink>
</file>

<file path=ppt/ink/ink24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4T12:06:49.996"/>
    </inkml:context>
    <inkml:brush xml:id="br0">
      <inkml:brushProperty name="width" value="0.05" units="cm"/>
      <inkml:brushProperty name="height" value="0.05" units="cm"/>
    </inkml:brush>
  </inkml:definitions>
  <inkml:trace contextRef="#ctx0" brushRef="#br0">21 46 1617,'-8'-14'782,"-5"-17"4777,16 36-3222,43 88 4181,79 175-163,-3 52-4614,-64-162-3979,3-1-6392,-57-148 7185,1 0-1,-1-1 1,1 0-1,8 10 1,-1-2-1447</inkml:trace>
</inkml:ink>
</file>

<file path=ppt/ink/ink24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4T12:06:50.344"/>
    </inkml:context>
    <inkml:brush xml:id="br0">
      <inkml:brushProperty name="width" value="0.05" units="cm"/>
      <inkml:brushProperty name="height" value="0.05" units="cm"/>
    </inkml:brush>
  </inkml:definitions>
  <inkml:trace contextRef="#ctx0" brushRef="#br0">92 423 1793,'-69'-26'3629,"46"18"6914,127 39-7774,-80-26-2692,0 1-1,-1 1 1,0 1 0,-1 1-1,0 1 1,0 1 0,27 19 0,-46-28 7,-1 0 1,1 0 0,-1 1 0,0-1-1,0 1 1,0-1 0,0 1 0,-1 0-1,1 0 1,-1 0 0,1 0 0,-1 0 0,0 0-1,0 0 1,0 0 0,-1 0 0,1 1-1,-1-1 1,0 0 0,0 0 0,0 5 0,4 29 320,-4-36-431,0-1 0,0 1 1,0-1-1,0 1 0,0-1 0,0 1 0,0-1 1,0 1-1,0-1 0,0 1 0,1-1 1,-1 0-1,0 1 0,0-1 0,1 1 0,-1-1 1,0 1-1,0-1 0,1 0 0,-1 1 1,0-1-1,1 0 0,-1 1 0,0-1 0,1 0 1,-1 0-1,1 1 0,-1-1 0,1 0 1,-1 0-1,0 1 0,1-1 0,-1 0 0,1 0 1,-1 0-1,1 0 0,-1 0 0,1 0 1,-1 0-1,1 0 0,-1 0 0,1 0 0,-1 0 1,1 0-1,-1 0 0,1-1 0,-1 1 1,1 0-1,-1 0 0,0 0 0,1-1 0,0 1 1,1-2-78,-1 1 1,0-1 0,1 1 0,-1-1 0,0 0 0,0 1-1,0-1 1,0 0 0,0 0 0,0 0 0,0 0 0,0-3-1,24-130-634,4-21-1213,-22 129-263,21-48 1,-22 61 1176,1 0 1,1 0-1,0 1 1,1 0-1,0 0 1,1 1-1,12-11 1,-10 13 662,-1 0 0,1 1 0,1 1 0,-1 0 1,1 0-1,1 1 0,20-7 0,2 2-139</inkml:trace>
</inkml:ink>
</file>

<file path=ppt/ink/ink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02:46.940"/>
    </inkml:context>
    <inkml:brush xml:id="br0">
      <inkml:brushProperty name="width" value="0.05" units="cm"/>
      <inkml:brushProperty name="height" value="0.05" units="cm"/>
    </inkml:brush>
  </inkml:definitions>
  <inkml:trace contextRef="#ctx0" brushRef="#br0">302 94 384,'-1'-5'226,"1"0"1,-1-1-1,0 1 0,0 1 0,0-1 1,-1 0-1,0 0 0,0 0 0,-5-8 0,-4-11 1146,11 24-1324,0-1 0,0 0-1,-1 1 1,1-1 0,0 0 0,-1 1 0,1-1 0,0 1 0,-1-1-1,1 1 1,-1-1 0,1 1 0,-1-1 0,1 1 0,-1-1 0,1 1-1,-1 0 1,1-1 0,-1 1 0,0 0 0,1 0 0,-1-1 0,0 1-1,1 0 1,-1 0 0,1 0 0,-1 0 0,0 0 0,0 0 0,-22 9 1045,-16 29 580,9 0-305,2 1 0,2 1 0,1 1 0,3 1 1,-20 49-1,38-78-1097,-1 0-1,2 1 1,-1 0 0,-1 21-1,4-29-225,1 0 0,-1-1 0,1 1-1,0 0 1,1 0 0,0 0-1,-1 0 1,2 0 0,-1 0 0,1-1-1,0 1 1,0-1 0,3 7-1,-3-11-64,0 1 0,-1 0 0,1-1 0,0 1-1,0-1 1,0 0 0,0 0 0,0 1 0,0-1-1,0-1 1,1 1 0,-1 0 0,0 0-1,0-1 1,1 1 0,-1-1 0,0 0 0,1 0-1,-1 0 1,0 0 0,1 0 0,-1-1 0,0 1-1,1 0 1,-1-1 0,0 0 0,1 0-1,1-1 1,11-3-317,0-2-1,0 0 1,13-9-1,-16 9 60,10-8-180,-2-2 0,1 0 0,-2-1 0,-1-1 1,0 0-1,24-36 0,-19 26 133,3-8 343,-3 0-1,-1-1 0,-1-1 0,16-46 0,-27 65 1114,-10 20-1090,0 0 0,0 0 0,0 0 0,0 0 0,0 0 0,0 0 0,0 0 0,0 0 0,0 0 0,0 0 0,0 0 0,0 0 0,0 0 0,0 1 42,0-1-42,0 0 0,0 0 0,0 0 0,0 0 0,0 0 0,1 0 0,-1 0 0,0 0 0,0 0 0,0 0 0,0 0 0,0 0 0,0 0 0,0 0 0,0 0 0,0 0 0,0 0 0,0 0 0,0 0 0,0 0 0,1 0 0,-1 0 0,0 0 0,0 0 0,0 0 0,0 0 0,0 0 0,0 0 0,0 0 0,0 0 0,-6 34 3433,2-15-3436,-10 45 1201,8-39-913,1 1 0,1 0-1,0 35 1,4-51-288,-1-5-27,1 1 0,0-1 0,0 1 0,0-1 0,1 1 0,0-1 0,0 0 0,0 1 0,1-1 0,-1 0 0,1 0 0,1 0 0,2 5 0,-3-6-211,0-1 0,1 0 0,-1 0-1,1 0 1,-1-1 0,1 1 0,0-1-1,0 1 1,0-1 0,0 0 0,1 0-1,-1 0 1,6 2 0,-4-4-445,-1 1 1,1-1-1,0 0 1,0 0-1,-1-1 1,1 1-1,0-1 0,0 0 1,-1-1-1,1 1 1,5-3-1,-6 3 160,0-1 0,0 0 0,1 0 1,-1 0-1,0-1 0,-1 1 0,1-1 0,0 0 0,-1 0 0,1 0 0,-1 0 0,3-5 0,19-19-1975</inkml:trace>
</inkml:ink>
</file>

<file path=ppt/ink/ink24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4T12:06:50.683"/>
    </inkml:context>
    <inkml:brush xml:id="br0">
      <inkml:brushProperty name="width" value="0.05" units="cm"/>
      <inkml:brushProperty name="height" value="0.05" units="cm"/>
    </inkml:brush>
  </inkml:definitions>
  <inkml:trace contextRef="#ctx0" brushRef="#br0">119 1 96,'101'0'3009,"-99"2"-2617,-1 1 0,0 0-1,0-1 1,-1 1-1,1 0 1,0 0-1,-1-1 1,0 1 0,0 0-1,0 0 1,0 0-1,-1 4 1,1-5 141,0 12 579,-1 66 3052,-1-67-3950,1 0-1,-1 0 1,-1 0-1,0 0 1,-1-1 0,-1 1-1,-6 12 1,-7 11 170,-2-1 0,-1-2 0,-27 34 1,46-65-386,0-1 1,0 1 0,-1 0 0,1-1-1,-1 1 1,1-1 0,-1 0 0,0 0-1,1 0 1,-1 0 0,0 0 0,0 0-1,1-1 1,-1 0 0,0 1 0,0-1-1,0 0 1,0 0 0,0-1 0,-4 0-1,-7 1-300,14-1 264,-1 1 1,0 0-1,1 0 1,-1-1-1,0 1 1,1-1-1,-1 1 1,1 0-1,-1-1 1,1 1-1,-1-1 1,1 0-1,-1 1 1,1-1-1,-1 1 1,1-1-1,0 0 1,-1 1-1,1-1 1,0 0-1,0 1 1,0-1-1,-1 0 1,1 1-1,0-1 1,0 0-1,0 1 1,0-2-1,-1-22-301,1 22 251,1-9-96,1-1 0,0 1-1,1-1 1,0 1-1,1 0 1,0 0 0,0 0-1,2 1 1,-1-1-1,1 1 1,10-13 0,-1 3 58,1 1 1,0 0 0,2 1-1,25-21 1,-40 37 134,0-1-1,0 1 1,0-1 0,0 1 0,0 0 0,0 1-1,1-1 1,-1 0 0,1 1 0,-1 0 0,1 0 0,0 0-1,-1 0 1,1 0 0,0 1 0,0 0 0,0 0-1,-1 0 1,9 1 0,-9 0 3,1 1 0,-1 0 0,0 0 0,1 0 1,-1 0-1,0 1 0,0-1 0,0 1 0,-1 0 0,1 0 0,-1 0 0,1 0 1,-1 0-1,0 0 0,0 1 0,-1-1 0,1 0 0,2 8 0,17 59-968,-12-23-2852,-9-46 3673,0 0 0,0-1 0,1 1-1,-1-1 1,0 1 0,0 0 0,1-1 0,-1 1-1,0-1 1,1 1 0,-1-1 0,0 1 0,1-1-1,-1 1 1,1-1 0,-1 1 0,1-1 0,-1 1-1,1-1 1,-1 0 0,1 1 0,-1-1 0,1 0-1,-1 0 1,1 1 0,0-1 0,-1 0 0,1 0-1,0 0 1,-1 0 0,1 0 0,-1 0 0,1 0-1,0 0 1,-1 0 0,1 0 0,0 0 0,-1 0-1,1 0 1,0-1 0,5 1-1130,3 0-275</inkml:trace>
</inkml:ink>
</file>

<file path=ppt/ink/ink24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4T12:06:51.248"/>
    </inkml:context>
    <inkml:brush xml:id="br0">
      <inkml:brushProperty name="width" value="0.05" units="cm"/>
      <inkml:brushProperty name="height" value="0.05" units="cm"/>
    </inkml:brush>
  </inkml:definitions>
  <inkml:trace contextRef="#ctx0" brushRef="#br0">0 1260 608,'4'-24'1057,"-4"21"-796,0 1-1,0-1 1,0 1 0,0 0 0,1-1 0,-1 1 0,1-1 0,0 1-1,-1 0 1,1 0 0,0-1 0,1 1 0,-1 0 0,0 0 0,0 0 0,1 0-1,2-3 1,13-10 387,-2-1 0,0-1 0,-1 0 0,20-33 0,-25 34-605,0 0 1,-1-1-1,-1 1 1,0-2 0,-1 1-1,-1-1 1,-1 0-1,0 0 1,-2-1 0,2-22-1,-4 19-54,1 9-39,-1-1 1,0 0 0,-4-23 0,4 35 77,0 0 1,-1 0-1,1-1 0,-1 1 1,0 0-1,0 0 0,0 0 1,0 0-1,0 0 0,0 0 1,0 0-1,-1 0 0,1 0 1,0 0-1,-1 1 0,0-1 1,1 1-1,-1-1 0,0 1 1,0 0-1,0-1 0,0 1 1,0 0-1,0 0 1,0 1-1,0-1 0,-1 0 1,-2 0-1,3 1 44,0 0 0,0 0 0,0 1 1,1-1-1,-1 0 0,0 1 0,0-1 0,0 1 0,0 0 1,1-1-1,-1 1 0,0 0 0,0 0 0,1 0 1,-1 1-1,1-1 0,-1 0 0,1 0 0,0 1 0,-1-1 1,1 1-1,0-1 0,0 1 0,-1 2 0,-23 50 986,20-39-841,-6 10-188,2 1-1,2 0 1,0 0 0,1 1 0,2 0 0,1 0 0,1 0 0,1 1 0,2-1 0,0 0 0,6 31-1,-5-52-182,-1 0-1,0 0 0,1 0 0,0 0 0,1-1 1,-1 1-1,1-1 0,0 0 0,0 1 0,1-1 1,0-1-1,0 1 0,0 0 0,0-1 0,1 0 0,-1 0 1,1 0-1,0-1 0,0 1 0,9 3 0,-8-5-81,0-1 0,0 1-1,1-1 1,-1 0-1,1-1 1,-1 0-1,0 0 1,1 0 0,-1 0-1,1-1 1,-1 0-1,0-1 1,0 0-1,1 1 1,-1-2 0,-1 1-1,1-1 1,0 0-1,6-4 1,13-10-154,-1 0 1,-1-1 0,0-1-1,-2-1 1,0-1 0,-1-1-1,-2-1 1,0-1 0,-1 0-1,-2-1 1,25-54 0,-28 53 344,-2-1 1,-1-1-1,-2 0 0,0 0 1,-2-1-1,-1 1 0,1-44 1,-5 44 246,1 16 90,0 0 0,-2 0 0,1-1 0,-2 1-1,1 0 1,-2 0 0,-3-12 0,-1 0 1069,6 21-1031,1 0-1,-1 0 1,0-1 0,0 1-1,0 0 1,0 0-1,-1 0 1,1 1 0,-1-1-1,1 0 1,-1 0 0,0 1-1,0-1 1,0 1-1,-7-5 2493,9 10-2690,-1-1-1,0 1 1,1 0 0,0-1 0,-1 1 0,1 0-1,0-1 1,1 1 0,-1 0 0,0-1 0,1 1-1,-1 0 1,1-1 0,2 6 0,17 37 400,-16-38-379,97 171 590,-60-111-469,48 105 2431,-92-189-1667,-8-11-877,2 0 1,2-1-1,0 0 0,2 0 1,1-1-1,1 0 0,2-30 0,1 37-117,2 0 0,0-1 0,2 1 0,0 0 0,2 1-1,0-1 1,2 1 0,0 0 0,19-33 0,3 8-499,2 1 1,2 1-1,72-72 0,-58 72-3886,67-50 0,-78 70 523,-10 9 310</inkml:trace>
</inkml:ink>
</file>

<file path=ppt/ink/ink24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4T12:07:23.830"/>
    </inkml:context>
    <inkml:brush xml:id="br0">
      <inkml:brushProperty name="width" value="0.05" units="cm"/>
      <inkml:brushProperty name="height" value="0.05" units="cm"/>
    </inkml:brush>
  </inkml:definitions>
  <inkml:trace contextRef="#ctx0" brushRef="#br0">158 292 752,'-52'20'1753,"-2"1"2298,15-16 4285,38-5-8000,1 0 0,-1 0 0,1 0 1,-1 0-1,1 0 0,-1 0 0,1 0 0,0 0 0,-1 1 0,1-1 0,-1 0 1,1 0-1,-1 0 0,-2 3 2353,3-3-2353,0 1 0,-1-1 0,1 1 0,0-1 0,0 0 0,-1 1 1,1-1-1,0 1 0,0-1 0,0 1 0,0-1 0,0 1 0,-1-1 0,1 1 0,0-1 1,0 1-1,0-1 0,0 1 0,1-1 0,-1 1 0,0-1 0,0 1 0,0-1 1,0 1-1,11 4 1704,8-8-2036,-1 0 1,0-2-1,-1 0 1,1 0 0,-1-2-1,0 0 1,0-1-1,19-13 1,12-3-9,509-241-2288,-546 262 2025,0 0-3533,-79 9-14385,-19 22 13056,63-19 4047,-12 3-866</inkml:trace>
</inkml:ink>
</file>

<file path=ppt/ink/ink24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4T12:07:24.181"/>
    </inkml:context>
    <inkml:brush xml:id="br0">
      <inkml:brushProperty name="width" value="0.05" units="cm"/>
      <inkml:brushProperty name="height" value="0.05" units="cm"/>
    </inkml:brush>
  </inkml:definitions>
  <inkml:trace contextRef="#ctx0" brushRef="#br0">30 0 384,'-3'4'289,"0"0"-1,0 0 1,0 1-1,0-1 0,1 1 1,0-1-1,0 1 1,0 0-1,0 0 1,1 0-1,0 0 1,0 0-1,-1 9 0,4 73 3981,0-60-2966,6 52 3689,21 91 0,-13-93-1116,6 99 0,-22 77-1104,6 69-507,-5-315-2377,8 54-4213,-8-58 3992,-1 0 0,1 0 0,0-1 0,0 1 1,0 0-1,0-1 0,0 1 0,1-1 0,-1 1 0,1-1 0,-1 1 0,1-1 1,0 0-1,0 0 0,0 0 0,0 0 0,4 2 0,-5-4 29,-1 0-1,1 0 1,0 1-1,0-1 1,0 0-1,0 0 1,0 0-1,0 0 1,0 0-1,0-1 1,0 1-1,-1 0 1,1 0 0,0-1-1,0 1 1,0 0-1,0-1 1,-1 1-1,1-1 1,0 1-1,0-1 1,-1 1-1,1-1 1,0 1-1,-1-1 1,1 0-1,0 1 1,-1-1-1,1-1 1,17-27-4774,-16 26 4430,14-31-2844</inkml:trace>
</inkml:ink>
</file>

<file path=ppt/ink/ink24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4T12:07:25.313"/>
    </inkml:context>
    <inkml:brush xml:id="br0">
      <inkml:brushProperty name="width" value="0.05" units="cm"/>
      <inkml:brushProperty name="height" value="0.05" units="cm"/>
    </inkml:brush>
  </inkml:definitions>
  <inkml:trace contextRef="#ctx0" brushRef="#br0">21 708 1121,'-10'-13'738,"-1"5"5556,17 27-479,15 11-2642,-7-12-1241,5 20 171,-2 0-1,-1 1 1,-2 0 0,14 62 0,-5-18-652,-21-70-1298,-2-10-91,0 0 1,1 0-1,-1 0 0,1-1 0,-1 1 0,1 0 0,0-1 0,0 1 0,0 0 0,0-1 0,0 1 1,4 3-1,-5-6 354,1-2-352,10-27-142,-1 1-1,-2-2 1,7-45-1,2-93-4030,3-23-4973,-16 172 7852,0 0 1,1 1-1,1-1 0,0 1 1,2 0-1,0 1 0,17-28 1,-17 34 715,1 0-1,0 0 1,0 1 0,1 0 0,1 1 0,0 0 0,0 0-1,1 1 1,0 1 0,0 0 0,15-6 0,-5 4 261,2 0 1,-1 2-1,1 0 0,0 2 1,0 1-1,0 1 1,1 0-1,26 2 1,-46 1 333,-1 0 1,1 1 0,0-1 0,-1 1 0,1 0-1,-1 0 1,0 1 0,1-1 0,-1 1-1,0 0 1,0 0 0,0 1 0,0-1-1,0 1 1,0 0 0,5 5 0,-3-1 293,-1-1 1,0 1 0,0 0-1,-1 0 1,0 1-1,0 0 1,0-1 0,3 14-1,0 6 1789,-2 0 0,0 1 1,-2-1-1,0 48 0,-3-61-1257,1-2-122,-1-1 0,0 1 0,0-1 0,-1 1 0,-1-1 0,1 1 0,-2-1 0,0 0 0,0 0 0,-1 0 0,-1 0 0,-10 19 0,7-17-474,-1-1 1,0-1 0,-1 1-1,0-2 1,-22 19 0,25-24-283,1-1 0,0 0 1,-1 0-1,0-1 0,0 0 1,0 0-1,0-1 0,0 0 1,-1 0-1,1 0 0,-1-1 1,1 0-1,-8-1 1,-14 1-22,15 0-95,1 0-1,-1-1 0,0-1 0,1 0 0,-20-5 1,31 5-2,0 1 0,0-1 1,0 0-1,0 0 1,0 0-1,0 0 1,0 0-1,0 0 1,1 0-1,-1-1 0,0 1 1,1-1-1,-1 1 1,1-1-1,-1 0 1,1 0-1,0 1 0,0-1 1,0 0-1,0 0 1,0 0-1,0 0 1,0 0-1,1 0 1,-1-1-1,1 1 0,-1 0 1,1 0-1,0 0 1,0-1-1,0 1 1,0 0-1,1 0 0,-1 0 1,0 0-1,1-1 1,0 1-1,-1 0 1,3-3-1,0-4-241,1 1 0,0-1 0,1 1 0,0 0 0,0 0 1,0 0-1,1 1 0,1 0 0,-1 0 0,1 1 0,13-10 0,-1 2-242,0 0-1,1 2 1,31-14 0,-44 22 508,1 0 0,0 1 1,0 0-1,1 1 0,-1 0 0,0 0 1,1 1-1,-1 0 0,1 1 0,0-1 1,-1 2-1,1-1 0,-1 1 0,12 3 1,-13-2 103,-1 1 1,1-1 0,-1 1-1,0 1 1,0-1 0,-1 1-1,1 0 1,-1 1-1,0-1 1,0 1 0,0 0-1,0 0 1,-1 1 0,0-1-1,0 1 1,-1 0 0,1 0-1,2 8 1,0 2 152,0 1 1,-2-1-1,0 1 1,0 0 0,-2 0-1,0 0 1,-1 26-1,-2 28-2619,0-17-4041,2-61 5326,0-1 0,1 1-1,0-1 1,0 1 0,3-9-1,8-28-547,-9 9 1033,-1 0 0,-3-48 0,-1 32 532,-2 8 538,-2 0-1,-2 1 0,-18-61 0,20 83 125,3-1 4117,17 46 316,-9-14-5361,10 20 2069,-2 0 0,0 1 1,12 48-1,13 105 1214,-31-170-3540,3-17-1498,-8 0 1795,-1-1 0,0 0-1,1 1 1,-1-1 0,0 0-1,0 0 1,-1 0 0,3-5-1,10-34-1031,-3-1 0,-1 1-1,-2-2 1,4-67 0,-6 51 1412,20-87 0,-12 118 1176,-5 28-78,-2 15-60,40 219 1771,-46-231-2971,-1 0 0,0 0 1,1 0-1,-1 0 0,1 0 1,-1 0-1,1 0 0,0 0 1,0-1-1,0 1 0,0 0 1,0 0-1,0-1 0,0 1 1,2 1-1,-2-3-56,0 1 0,0 0-1,0-1 1,0 1 0,0-1 0,0 0 0,0 1-1,0-1 1,0 0 0,0 0 0,0 0 0,0 1-1,0-1 1,0 0 0,0 0 0,0-1 0,0 1-1,0 0 1,0 0 0,2-1 0,1-1-225,0 0 1,-1 0-1,1 0 1,0 0-1,-1-1 1,1 1-1,-1-1 1,0 0-1,0 0 1,0 0-1,0-1 1,2-4-1,37-55-760,45-91 0,-77 131 1536,0 0 0,-2 0 1,0-1-1,-1 0 0,-2 0 0,0-1 1,-2 0-1,0-27 0,-3 46 142,-1 1 0,0-1 0,0 1 0,0 0 1,-1-1-1,0 1 0,0 0 0,-2-5 0,3 9-309,1 0 1,-1 0-1,1 1 1,-1-1 0,1 0-1,-1 0 1,1 1 0,-1-1-1,0 0 1,1 1-1,-1-1 1,0 1 0,1-1-1,-1 1 1,0-1-1,0 1 1,0 0 0,1-1-1,-1 1 1,0 0 0,-2-1-1,2 2-1,0-1 0,0 0 0,0 1 0,0-1 0,0 1 0,0 0 0,0-1 0,0 1 0,0 0 0,0 0 0,0 0 0,0-1 0,0 1 0,0 0 0,1 0 0,-1 0 0,0 0 0,1 1 0,-1-1 0,1 0 0,-1 2 0,-6 11 610,1 1-1,0 0 0,1 1 1,-3 19-1,5-17-708,0 1 0,2 0 0,0 0 0,1 0-1,1 0 1,4 23 0,-2-27-108,1 0 0,1-1 0,13 28 0,-11-30-63,-2 1 0,1 0 1,-2 0-1,0 1 0,4 26 1,-6-22-413,-1 1 0,0-1-1,-2 1 1,0-1 0,-2 1 0,-3 17 0,4-28-1074,2-39-13395</inkml:trace>
</inkml:ink>
</file>

<file path=ppt/ink/ink24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4T12:07:25.930"/>
    </inkml:context>
    <inkml:brush xml:id="br0">
      <inkml:brushProperty name="width" value="0.05" units="cm"/>
      <inkml:brushProperty name="height" value="0.05" units="cm"/>
    </inkml:brush>
  </inkml:definitions>
  <inkml:trace contextRef="#ctx0" brushRef="#br0">173 288 1249,'0'-2'215,"-1"0"0,1 1 1,-1-1-1,0 0 1,0 1-1,0-1 0,0 1 1,0-1-1,0 1 1,0-1-1,0 1 0,-1 0 1,1-1-1,0 1 1,-1 0-1,1 0 0,-3-1 1,3 1 43,0 0 0,0 1 0,0-1-1,0 1 1,0-1 0,0 1 0,0-1 0,0 1 0,0 0 0,0-1 0,0 1 0,-1 0 0,1 0 0,0 0 0,0 0 0,0 0-1,0 0 1,0 0 0,0 0 0,0 0 0,-1 0 0,1 1 0,0-1 0,0 0 0,0 1 0,0-1 0,0 1 0,0-1 0,0 1-1,0 0 1,0-1 0,0 2 0,-5 6 587,1 1-1,1-1 0,-1 1 1,2 0-1,-1 0 1,1 1-1,-2 9 0,-13 75 2723,18-91-3446,-8 61 1097,2 1-1,5 98 1,5-87-1852,28 139 0,6-56-3521,-9-55-5228,-22-90 6423,0-16-206,-6 0 2873,0 1 1,0-1 0,0-1-1,0 1 1,-1 0-1,1 0 1,0 0 0,-1 0-1,0 0 1,0-1 0,0-2-1,-1-33-257,-2 0 0,-2 0 0,-1 0 0,-3 1 0,-18-56-1,1 12 2279,-50-108 0,73 183-1263,0 1 0,1-1 0,-1 0 0,1-1 1,0 1-1,1 0 0,0-1 0,0 1 0,-1-8 0,3 10-406,-1 0-1,1 0 1,0 0-1,0 0 1,0 0-1,1 0 1,-1 0-1,1 1 1,0-1-1,0 1 1,0-1-1,1 1 1,-1-1-1,1 1 1,3-3-1,13-11-216,0 0-1,1 2 1,0 1 0,1 0-1,1 1 1,0 2-1,25-10 1,-34 17 176,-1 1 0,1 0 0,0 0 0,0 2 0,0-1 0,25 2 0,-36 0 91,-1 1 0,1-1 0,-1 1 0,0-1 1,1 1-1,-1-1 0,0 1 0,1 0 0,-1-1 0,0 1 0,0 0 0,0 0 0,0 0 0,0 0 0,0 0 0,0 0 0,0 0 0,0 0 0,0 1 0,-1-1 0,1 0 0,1 3 0,14 39 2108,-6-16-892,-9-25-1270,0 1-1,1-1 1,-1 1 0,1-1-1,0 0 1,-1 1-1,1-1 1,0 0 0,1 0-1,-1 0 1,0-1-1,0 1 1,4 2 0,-5-4-89,1 0 0,-1 0 1,1 1-1,-1-1 1,0 0-1,1 0 1,-1 0-1,1 0 1,-1-1-1,1 1 1,-1 0-1,0 0 1,1-1-1,-1 1 1,0-1-1,1 0 1,-1 1-1,0-1 1,0 0-1,0 1 1,1-1-1,-1 0 1,0 0-1,0 0 1,0 0-1,0 0 1,-1 0-1,1-1 1,0 1-1,1-2 1,12-18-503,-1 0 0,-1-1 0,0-1 0,11-35 1,24-100 182,-43 143 364,-2 0 0,0 0 0,-1 0 0,0-1 0,-1 1 0,-1 0 0,0-1 0,-7-28 0,7 39 52,0 1 1,0 0-1,-1-1 1,1 1-1,-1 0 1,0 0-1,0 0 1,0 1-1,-1-1 0,1 0 1,-1 1-1,0 0 1,0-1-1,0 1 1,0 0-1,-1 0 1,1 1-1,-1-1 0,1 1 1,-1 0-1,0 0 1,0 0-1,0 0 1,0 1-1,-1 0 1,1 0-1,0 0 1,0 0-1,-1 0 0,1 1 1,-1 0-1,1 0 1,0 0-1,-1 1 1,-5 0-1,0 2-41,1 0-1,0 0 1,0 1-1,0 0 1,1 1 0,0-1-1,-1 2 1,1-1-1,1 1 1,-14 13-1,-1 4-2732,-39 49-1,46-51 251,4-5 169</inkml:trace>
</inkml:ink>
</file>

<file path=ppt/ink/ink24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4T12:07:26.797"/>
    </inkml:context>
    <inkml:brush xml:id="br0">
      <inkml:brushProperty name="width" value="0.05" units="cm"/>
      <inkml:brushProperty name="height" value="0.05" units="cm"/>
    </inkml:brush>
  </inkml:definitions>
  <inkml:trace contextRef="#ctx0" brushRef="#br0">43 292 1040,'-15'-7'-426,"-13"-2"8545,37 20-6413,16 17 822,-2 2 0,36 58-1,-43-62-1982,-2 2-1,-1-1 1,-2 2-1,-1 0 1,0 0-1,9 58 1,-19-81-432,3 9 556,-4-20-113,0-32-982,-10-113-4445,1-3-2279,9 124 5693,1-1-1087,6-58 0,-5 79 2250,0 1 1,1 0-1,0 0 0,1 0 0,0 1 0,0-1 0,0 0 0,1 1 0,1 0 0,-1 0 1,11-12-1,-14 17 314,0 1 0,0 0 0,1 0 0,-1 0 0,0 0 0,1 0 0,-1 0 1,1 0-1,-1 0 0,1 0 0,-1 1 0,1-1 0,-1 1 0,1-1 0,0 1 1,-1-1-1,1 1 0,0 0 0,0 0 0,-1 0 0,1 0 0,0 0 0,-1 0 1,3 1-1,0 1 159,-1-1 0,1 1 0,-1-1 0,0 1 0,1 0 0,-1 1 0,0-1 0,0 1 0,-1-1-1,5 5 1,5 8 1198,-1 1 0,0 0 0,12 23 0,-22-36-1126,12 23 1981,-2 0 0,-1 0 0,-1 1 1,9 50-1,-11-35-296,2 42 1,-9 33-1398,0-114-1409,0-38-3660,-2-77 1243,0 33 2471,12-132-1,-8 198 993,0 1-1,0 0 1,2 0-1,-1 0 1,1 0-1,1 1 1,0-1 0,1 1-1,8-11 1,-14 20-105,1 1 0,0 0 0,0 0 0,0 0 1,0 0-1,0 0 0,0 1 0,0-1 1,0 0-1,1 0 0,-1 1 0,0-1 0,0 0 1,1 1-1,-1-1 0,0 1 0,1 0 1,-1-1-1,1 1 0,-1 0 0,0 0 0,1 0 1,2 0-1,-1 1 46,1 0 1,-1 0-1,1 0 0,0 0 1,-1 1-1,0-1 0,1 1 1,5 4-1,2 3 292,0 0 0,0 0 1,15 20-1,-16-18-31,-2 1 0,0 1 0,0 0 0,-1 0 0,-1 0 0,0 1 1,-1 0-1,0 0 0,-1 0 0,-1 1 0,0 0 0,-1-1 0,0 1 0,-2 23 1,0-36-481,0-24-3865,-1-38 2020,-1 18 1139,4-47 0,-1 79 786,0 0 0,1 0-1,0-1 1,1 1 0,0 0-1,0 1 1,1-1 0,0 1 0,10-17-1,-12 24 38,-1-1 0,1 1 0,0-1 0,0 1-1,0 0 1,0-1 0,0 1 0,1 1 0,-1-1 0,1 0-1,-1 0 1,1 1 0,0-1 0,-1 1 0,1 0 0,0 0-1,0 0 1,0 0 0,0 1 0,0-1 0,0 1 0,0 0-1,0-1 1,0 1 0,0 1 0,0-1 0,0 0 0,0 1-1,4 1 1,4 2-230,-1 1 1,1 0-1,-1 1 0,1 0 1,-2 1-1,10 7 0,14 9-4025,-30-22 3437,0 0 1,0-1-1,0 1 1,1-1-1,-1 1 0,0-1 1,0 0-1,1-1 1,-1 1-1,0-1 0,3 0 1,10-4-684</inkml:trace>
</inkml:ink>
</file>

<file path=ppt/ink/ink24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4T12:07:27.538"/>
    </inkml:context>
    <inkml:brush xml:id="br0">
      <inkml:brushProperty name="width" value="0.05" units="cm"/>
      <inkml:brushProperty name="height" value="0.05" units="cm"/>
    </inkml:brush>
  </inkml:definitions>
  <inkml:trace contextRef="#ctx0" brushRef="#br0">128 545 448,'5'-9'536,"-1"-1"0,0 0-1,-1-1 1,0 1 0,2-18 0,-5 11 5099,-2 1 4791,19 65-4285,-12-36-5113,0 1 0,-1 0-1,5 24 1,-3 4-665,-1-1-1,-3 1 0,-1 0 1,-7 67-1,4-101-637,-1 0 0,1 0 1,-1 0-1,-1 0 0,1-1 0,-1 0 0,-1 1 1,1-1-1,-1-1 0,0 1 0,-10 8 0,14-14 160,-1 0 0,1 0-1,0-1 1,-1 1 0,1 0 0,-1-1-1,1 1 1,-1-1 0,0 0-1,1 1 1,-1-1 0,1 0-1,-1 0 1,0 0 0,1 0 0,-1 0-1,1-1 1,-1 1 0,0 0-1,1-1 1,-1 1 0,1-1-1,-1 1 1,1-1 0,-1 0-1,1 0 1,0 0 0,-1 0 0,1 0-1,0 0 1,0 0 0,0 0-1,0 0 1,0 0 0,0-1-1,0 1 1,-2-3 0,-3-5-125,0-1 1,1 0-1,-8-20 0,11 27 141,-11-38-412,1-1 1,3 0 0,1-1 0,2 0 0,1 0 0,3 0-1,2 0 1,6-58 0,-6 99 393,0 0 1,0 0-1,0-1 0,1 1 1,-1 0-1,1 0 0,-1 0 1,1 0-1,0 0 0,0 0 1,0 0-1,0 0 0,0 0 0,0 0 1,0 0-1,1 0 0,-1 1 1,1-1-1,-1 1 0,1-1 1,0 1-1,0 0 0,-1-1 1,1 1-1,0 0 0,0 0 0,2-1 1,4 1-436,-1-1 1,1 1-1,0 1 1,-1-1-1,1 1 1,10 1-1,6 0 450,-17 1 371,0 0-1,-1 0 1,1 0-1,-1 1 1,1 0-1,-1 0 1,0 1-1,0-1 1,-1 1-1,1 1 1,-1-1-1,0 1 1,5 5-1,8 15 981,0 0-1,-1 1 1,15 33 0,4 6-711,-18-26-349,-5-10 26,-13-29-260,1 0 0,-1 0 0,0 0 0,0-1 0,0 1 1,0 0-1,0 0 0,0 0 0,0 0 0,0 0 0,1 0 0,-1 0 0,0-1 0,0 1 0,0 0 0,0 0 0,0 0 0,0 0 0,1 0 0,-1 0 1,0 0-1,0 0 0,0 0 0,0 0 0,1 0 0,-1 0 0,0 0 0,0 0 0,0 0 0,0 0 0,0 0 0,1 0 0,-1 0 0,0 0 1,0 0-1,0 0 0,0 0 0,0 0 0,1 1 0,-1-1 0,0 0 0,-1-4-210,0 0 1,0 1-1,0-1 0,-1 1 1,1-1-1,-1 1 0,0-1 1,-4-4-1,-5-11-412,3 3 613,2 1 0,0-1 0,0 0-1,1-1 1,1 1 0,1-1 0,1 0-1,-2-29 1,5 34 361,0-1 0,0 1 1,1 0-1,1-1 0,0 1 0,0 0 0,1 0 1,1 1-1,0-1 0,0 1 0,2 0 0,-1 1 0,1-1 1,0 1-1,1 1 0,1-1 0,-1 1 0,1 1 0,1 0 1,0 0-1,20-12 0,-6 5-377,-1-1 1,0-1-1,-1-1 0,-1 0 0,-1-2 1,0-1-1,16-22 0,-35 42-178,-1 0-1,1 0 0,0 0 0,-1 0 1,1 0-1,-1 0 0,1 0 0,-1 0 1,1 0-1,-1 0 0,0 0 0,1-1 1,-1 1-1,0 0 0,0 0 0,0 0 1,0 0-1,0 0 0,0-1 1,0 1-1,0 0 0,-1 0 0,0-2 1,0 2-206,0 0 0,0 0 0,0 0 0,0 1 0,0-1 0,0 0 1,0 1-1,0-1 0,-1 1 0,1-1 0,0 1 0,-1-1 0,1 1 1,0 0-1,0 0 0,-1 0 0,1 0 0,0 0 0,-3 0 0,-8 0-2736</inkml:trace>
</inkml:ink>
</file>

<file path=ppt/ink/ink24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4T12:08:12.467"/>
    </inkml:context>
    <inkml:brush xml:id="br0">
      <inkml:brushProperty name="width" value="0.05" units="cm"/>
      <inkml:brushProperty name="height" value="0.05" units="cm"/>
    </inkml:brush>
  </inkml:definitions>
  <inkml:trace contextRef="#ctx0" brushRef="#br0">72 5 544,'-8'-1'1054,"0"-1"0,0 1 0,-1 1 0,1 0-1,-12 0 1,19 1-991,1-1 1,-1 1-1,0-1 1,1 1-1,-1 0 0,0-1 1,1 1-1,-1 0 0,1-1 1,-1 1-1,1 0 0,-1 0 1,1-1-1,-1 1 0,1 0 1,0 0-1,0 0 1,-1 0-1,1-1 0,0 1 1,0 0-1,0 0 0,0 0 1,0 0-1,0 1 0,0 30 629,0-28-416,8 176 2708,41 235 0,-4-60-2050,32 232 1347,-75-573-2216,0-1 1,1 1 0,1-1 0,0 0 0,1 0-1,0 0 1,1-1 0,10 16 0,-13-27-36,-1 0 0,1-1 0,-1 1 0,1-1 0,0 1 0,-1-1 0,1 0 0,-1 0 0,1 0 0,0 0 0,-1-1 0,1 1 0,-1-1 0,1 0 1,-1 0-1,1 1 0,-1-1 0,4-2 0,10-8 16,1 0 1,-2-1-1,0 0 1,21-23-1,3-1-49,46-47 192,-57 53-144,0 3-1,62-47 1,-89 73-83,-1 1-1,1-1 1,0 1-1,-1-1 1,1 1 0,0-1-1,-1 1 1,1 0-1,0-1 1,0 1-1,-1 0 1,1 0 0,0-1-1,0 1 1,0 0-1,-1 0 1,1 0 0,0 0-1,0 0 1,0 0-1,-1 0 1,1 0 0,0 0-1,0 1 1,0-1-1,-1 0 1,2 1-1,-2 0-61,0-1-1,0 1 1,0 0 0,0-1-1,0 1 1,0 0-1,0-1 1,0 1-1,-1 0 1,1-1-1,0 1 1,0 0-1,-1-1 1,1 1-1,0-1 1,-1 1-1,1-1 1,-1 1-1,1-1 1,0 1-1,-1-1 1,1 1-1,-1-1 1,0 1-1,1-1 1,-1 0 0,1 1-1,-1-1 1,0 0-1,1 1 1,-1-1-1,-1 0 1,-2 3-850,-1 0 0,1-1 0,-1 1 1,0-1-1,0 0 0,0-1 0,0 1 1,-1-1-1,-9 1 0,-1-2-1859</inkml:trace>
</inkml:ink>
</file>

<file path=ppt/ink/ink24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4T12:08:13.184"/>
    </inkml:context>
    <inkml:brush xml:id="br0">
      <inkml:brushProperty name="width" value="0.05" units="cm"/>
      <inkml:brushProperty name="height" value="0.05" units="cm"/>
    </inkml:brush>
  </inkml:definitions>
  <inkml:trace contextRef="#ctx0" brushRef="#br0">47 75 144,'4'-5'328,"-1"0"0,0-1 1,0 1-1,-1-1 0,1 0 0,-1 0 0,-1 0 0,1 0 0,1-11 3487,-3 33-645,-2 60 1404,-1-29-2357,7 69 0,-3-103-2077,1 0 0,0-1 0,1 0 0,1 1 0,0-1 0,0 0 0,1-1 0,1 1 1,0-1-1,9 14 0,-12-21-152,0-1 1,0 0-1,0 0 1,1 0-1,-1 0 0,1-1 1,0 1-1,0-1 1,-1 0-1,1 0 1,1 0-1,-1 0 0,0-1 1,0 0-1,1 0 1,-1 0-1,0 0 1,1-1-1,-1 0 1,1 0-1,-1 0 0,1 0 1,-1-1-1,1 1 1,-1-1-1,0 0 1,1-1-1,-1 1 1,0-1-1,0 0 0,0 0 1,0 0-1,0 0 1,-1-1-1,1 1 1,-1-1-1,1 0 0,-1 0 1,0 0-1,0-1 1,2-3-1,5-8-147,-1 1-1,-1-2 1,-1 1-1,0-1 0,-1 0 1,-1 0-1,0-1 1,-1 0-1,-1 0 0,0 0 1,-2 0-1,0 0 1,-1 0-1,0 0 1,-5-26-1,5 37 183,-1-1 1,-1 1-1,1 0 0,-1-1 1,0 1-1,-1 0 0,1 0 1,-1 1-1,-1-1 1,1 0-1,-1 1 0,0 0 1,0 0-1,0 0 0,-6-5 1,6 7-8,1 1-1,0 0 1,-1 0 0,1 1 0,-1-1 0,1 1 0,-1-1 0,0 1 0,0 0 0,0 1 0,1-1-1,-1 1 1,0-1 0,0 1 0,0 0 0,0 1 0,0-1 0,0 1 0,0-1 0,1 1 0,-1 0 0,0 1-1,1-1 1,-1 1 0,0-1 0,-3 4 0,-9 5-250,0 0 0,0 1 0,1 1 0,0 1 0,1 0 0,1 1 0,-16 20 0,22-24-554,-1-1 0,2 2 0,-1-1 0,1 1-1,1 0 1,0 0 0,0 0 0,2 1 0,-1-1 0,1 1 0,1 0 0,-2 18 0,4 3-1968</inkml:trace>
</inkml:ink>
</file>

<file path=ppt/ink/ink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02:47.376"/>
    </inkml:context>
    <inkml:brush xml:id="br0">
      <inkml:brushProperty name="width" value="0.05" units="cm"/>
      <inkml:brushProperty name="height" value="0.05" units="cm"/>
    </inkml:brush>
  </inkml:definitions>
  <inkml:trace contextRef="#ctx0" brushRef="#br0">291 824 1008,'-4'-23'1587,"-7"17"1091,7 7-2225,0 0 0,1 0-1,-1 1 1,1-1 0,-1 1 0,1 0 0,-1 0-1,-3 4 1,-11 8 824,1 1 0,1 1 1,1 0-1,0 1 0,-19 31 0,5-10-90,18-26-1049,1 2 0,1 0 1,0 0-1,0 1 1,1 0-1,1 0 1,1 0-1,0 1 0,1 0 1,1 1-1,0-1 1,1 1-1,1 0 0,1-1 1,0 1-1,2 19 1,-1-34-215,1 0 0,-1 0 1,1 0-1,0 0 0,0 0 1,-1 0-1,1-1 0,0 1 1,1 0-1,-1 0 0,0-1 1,0 1-1,1-1 1,-1 1-1,1-1 0,0 1 1,-1-1-1,1 0 0,0 0 1,0 0-1,-1 0 0,1 0 1,0 0-1,0-1 0,0 1 1,0 0-1,0-1 0,0 0 1,0 1-1,1-1 0,-1 0 1,0 0-1,3-1 0,7 1-612,0-1-1,-1 0 0,1-1 0,15-4 1,-5-1-222,-1-1 1,0 0-1,0-2 0,-1 0 1,0-1-1,-1-2 1,0 0-1,32-30 1,-9 3-228,-3-1 1,49-68 0,-56 60 841,-2-2-1,-2-1 1,24-64-1,-43 94 256,22-58 256,-5-2 0,-3 0 0,-3-2 1,9-96-1,-24 137 1814,-2-71 1,-3 95-538,-23 48 2682,-1 17-2696,3 1 0,1 1-1,-25 99 1,-140 529 706,153-548-3046,23-44-3891,9-84 4610,0 1 1,0-1-1,0 1 0,0-1 1,0 0-1,0 1 0,0-1 1,-1 1-1,1-1 0,0 0 1,0 1-1,0-1 0,0 0 1,-1 1-1,1-1 0,0 0 1,-1 1-1,1-1 0,0 0 1,0 1-1,-1-1 0,1 0 1,0 0-1,-1 1 0,1-1 1,-1 0-1,1 0 0,0 0 1,-1 0-1,1 1 0,-1-1 1,1 0-1,0 0 0,-1 0 1,1 0-1,-1 0 0,1 0 1,-1 0-1,1 0 0,0 0 1,-1 0-1,1-1 0,-1 1 1,-16-9-5133,14-9 1830</inkml:trace>
</inkml:ink>
</file>

<file path=ppt/ink/ink24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4T12:08:14.913"/>
    </inkml:context>
    <inkml:brush xml:id="br0">
      <inkml:brushProperty name="width" value="0.05" units="cm"/>
      <inkml:brushProperty name="height" value="0.05" units="cm"/>
    </inkml:brush>
  </inkml:definitions>
  <inkml:trace contextRef="#ctx0" brushRef="#br0">118 137 176,'0'0'1038,"-20"2"2809,12 8-3609,0 1 0,1 0 0,0 0 0,1 1 0,0 0 0,1 0 0,-7 24 0,3-4 1,2 0-1,-3 35 1,9-57-202,-11 139 225,12-148-267,0-1 1,1 1-1,-1-1 1,0 1-1,0-1 1,0 1-1,0-1 1,1 1-1,-1-1 1,0 1-1,0-1 1,1 1-1,-1-1 1,0 1-1,1-1 0,-1 1 1,1-1-1,-1 0 1,0 1-1,1-1 1,-1 0-1,1 1 1,-1-1-1,1 0 1,-1 0-1,1 0 1,-1 1-1,1-1 1,0 0-1,-1 0 1,1 0-1,-1 0 1,1 0-1,-1 0 1,1 0-1,-1 0 1,1 0-1,0 0 1,-1 0-1,1 0 1,-1 0-1,1-1 1,0 1-1,28-13-349,-17 2 157,-1-1-1,0 0 1,-1-1-1,0 0 1,-1-1-1,-1 0 1,0 0-1,-1-1 1,7-18-1,2-12-315,20-89 0,-14-78 2631,-22 265-1873,2 0 0,3 0-1,2-1 1,3 0 0,1-1-1,21 55 1,-30-100-329,1 1-1,0-1 0,0 0 1,1 0-1,0 0 1,0 0-1,0 0 1,1-1-1,6 6 0,-9-9 5,-1-1 0,1 0-1,-1 0 1,1 0 0,-1-1-1,1 1 1,-1 0 0,1 0-1,0-1 1,-1 1-1,1-1 1,0 0 0,0 1-1,-1-1 1,1 0 0,0 0-1,0 0 1,-1 0 0,1-1-1,0 1 1,0 0 0,-1-1-1,1 1 1,0-1 0,-1 1-1,1-1 1,-1 0-1,1 0 1,-1 0 0,1 0-1,-1 0 1,1 0 0,-1 0-1,0 0 1,0-1 0,1 1-1,-1 0 1,0-1 0,0 1-1,0-1 1,1-2 0,7-11-593,0 0 1,-1 0 0,11-32-1,-7 6-626</inkml:trace>
</inkml:ink>
</file>

<file path=ppt/ink/ink24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4T12:08:15.401"/>
    </inkml:context>
    <inkml:brush xml:id="br0">
      <inkml:brushProperty name="width" value="0.05" units="cm"/>
      <inkml:brushProperty name="height" value="0.05" units="cm"/>
    </inkml:brush>
  </inkml:definitions>
  <inkml:trace contextRef="#ctx0" brushRef="#br0">159 741 336,'-4'-5'288,"-1"1"0,1 0 0,0 0-1,-1 0 1,0 1 0,0 0 0,-9-5 0,13 7-204,-1 1-1,1 0 1,-1-1 0,0 1-1,1 0 1,-1 0 0,1 0 0,-1 0-1,0 0 1,1 0 0,-1 0-1,1 1 1,-1-1 0,0 0 0,1 1-1,-1 0 1,1-1 0,-1 1-1,1 0 1,0 0 0,-1-1 0,1 1-1,0 0 1,0 0 0,-1 1-1,1-1 1,0 0 0,0 0 0,0 1-1,0-1 1,1 0 0,-1 1-1,-1 1 1,-9 19 202,1 0 0,1 0 0,1 1 0,1 1 1,1-1-1,1 1 0,1 0 0,1 0 0,1 0 0,1 0 0,2 1 0,4 36 0,-5-59-286,0 0 1,0 0-1,0 0 0,1 0 0,-1 0 0,1 0 1,0 0-1,-1 0 0,1 0 0,0 0 0,0 0 1,0-1-1,0 1 0,0 0 0,1 0 0,1 1 1,-2-2-15,0 0 0,0-1 1,0 1-1,1-1 1,-1 0-1,0 1 0,0-1 1,0 0-1,0 1 0,1-1 1,-1 0-1,0 0 1,0 0-1,0 0 0,1 0 1,-1 0-1,0-1 1,0 1-1,0 0 0,3-1 1,1-2-84,1 0 1,-1 0-1,0 0 0,0-1 1,0 0-1,0 1 0,0-2 1,-1 1-1,7-9 1,6-10-346,-1-1 0,-1 0 1,-2-1-1,14-32 1,35-115-880,-50 135 1184,8-25 174,-3 0 1,-3-2-1,-3 1 0,-3-1 1,1-107-1,-9 151 164,1-5 236,-6-44 0,3 61-24,0-1 0,0 1-1,0-1 1,-1 1-1,-1 0 1,1 0 0,-1 0-1,-10-13 1,14 21-337,0-1 0,0 0 1,-1 0-1,1 1 0,0-1 0,-1 1 0,1-1 1,-1 0-1,1 1 0,-1-1 0,1 1 0,-1-1 1,1 1-1,-1-1 0,0 1 0,1 0 1,-1-1-1,0 1 0,1 0 0,-1-1 0,0 1 1,1 0-1,-1 0 0,0 0 0,0-1 0,1 1 1,-1 0-1,0 0 0,0 0 0,1 0 1,-1 0-1,0 1 0,0-1 0,1 0 0,-1 0 1,0 0-1,1 1 0,-1-1 0,0 0 0,1 1 1,-1-1-1,0 0 0,1 1 0,-1-1 0,1 1 1,-1-1-1,0 1 0,1 0 0,0-1 1,-1 1-1,0 0 0,-2 3 206,1 1 0,-1 0 1,1-1-1,0 1 0,0 0 0,-1 9 1,-9 40 207,3 1 1,2 1-1,3-1 1,2 1-1,2 0 1,15 100-1,-12-138-501,1 0-1,1 0 0,0 0 1,1-1-1,14 27 0,-16-37-67,-1-1-1,1 0 0,0-1 0,0 1 0,1-1 0,0 0 0,-1 0 1,2 0-1,-1 0 0,1-1 0,-1 0 0,1 0 0,0-1 0,1 0 0,-1 0 1,0 0-1,14 3 0,-6-4-288,0-1 0,0 0 1,0-1-1,0 0 0,0-1 0,0-1 0,0-1 1,0 0-1,0 0 0,-1-1 0,0-1 0,1 0 1,-2-1-1,1-1 0,20-13 0,11-11-552,-2-1-1,69-68 0,-70 62 630,-2-2-1,-1-2 1,62-91-1,-96 125 117,0 1-1,-1-1 0,0 0 0,0-1 0,-1 1 0,0 0 0,0-1 1,0-14-1,-2 21 101,0 1 1,0-1 0,0 0-1,0 1 1,0-1-1,0 0 1,-1 1-1,1-1 1,-1 1 0,1-1-1,-1 0 1,0 1-1,0-1 1,1 1 0,-1 0-1,0-1 1,0 1-1,0 0 1,-3-3-1,2 3-4,0 1 0,0-1 0,0 0 0,0 1 0,0 0 0,0-1 0,0 1 0,0 0 0,0 0 0,0 0 0,0 0 0,0 0 0,0 0 0,0 1 0,0-1 0,0 1 0,0 0 0,0-1 0,0 1 0,-3 2 0,-20 15-692,-1 8-59</inkml:trace>
</inkml:ink>
</file>

<file path=ppt/ink/ink24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4T12:08:15.898"/>
    </inkml:context>
    <inkml:brush xml:id="br0">
      <inkml:brushProperty name="width" value="0.05" units="cm"/>
      <inkml:brushProperty name="height" value="0.05" units="cm"/>
    </inkml:brush>
  </inkml:definitions>
  <inkml:trace contextRef="#ctx0" brushRef="#br0">103 26 640,'-13'-9'583,"-13"-5"1343,2 12 2745,21 6-4330,0 0 1,1 0 0,0 0 0,-1 0-1,1 1 1,1-1 0,-1 1-1,0-1 1,1 1 0,-1 6 0,-6 41 574,3 1 0,2 0 1,4 75-1,1-37-668,-2-75-313,-1 12 17,2-1 0,1 0 0,6 29-1,-8-51-155,1 0-1,0 0 1,0 0-1,1 0 1,-1 0-1,1-1 0,0 1 1,1-1-1,-1 1 1,1-1-1,0 0 1,0 0-1,0 0 0,0 0 1,1-1-1,-1 1 1,1-1-1,0 0 1,0 0-1,0 0 0,1-1 1,-1 0-1,9 4 1,-10-6-20,0 1 1,0-1 0,0 0 0,1 0-1,-1-1 1,0 1 0,0-1 0,0 1-1,0-1 1,0 0 0,0 0 0,0 0-1,0-1 1,0 1 0,0-1-1,0 0 1,-1 1 0,1-1 0,-1 0-1,1-1 1,-1 1 0,3-3 0,7-9-530,0-1 0,17-26 0,-19 26 343,25-41-742,-5-1-185</inkml:trace>
</inkml:ink>
</file>

<file path=ppt/ink/ink24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4T12:08:16.252"/>
    </inkml:context>
    <inkml:brush xml:id="br0">
      <inkml:brushProperty name="width" value="0.05" units="cm"/>
      <inkml:brushProperty name="height" value="0.05" units="cm"/>
    </inkml:brush>
  </inkml:definitions>
  <inkml:trace contextRef="#ctx0" brushRef="#br0">152 138 352,'4'-28'1277,"-1"0"0,-2-45-1,-1 64-512,7 30 2502,-7 35-1940,-8 170 742,5-198-2052,-2-1-1,0-1 1,-2 1 0,-1-1 0,-2 0 0,-16 33 0,24-55-40,-1 1 0,0-2 0,0 1-1,0 0 1,-1-1 0,1 1 0,-1-1-1,0 0 1,1 0 0,-6 2 0,8-4 5,0-1 1,1 1 0,-1-1 0,0 1-1,0-1 1,0 1 0,0-1 0,0 0-1,0 1 1,0-1 0,0 0 0,-1 0-1,1 0 1,0 0 0,0 0-1,0 0 1,0 0 0,0 0 0,0 0-1,0-1 1,0 1 0,0 0 0,0-1-1,0 1 1,0 0 0,0-1 0,0 0-1,0 1 1,0-1 0,0 1 0,1-1-1,-1 0 1,0 0 0,0 1 0,1-1-1,-1 0 1,1 0 0,-1 0 0,0 0-1,1 0 1,0 0 0,-1 0 0,1 0-1,-1 0 1,1 0 0,0 0-1,0 0 1,0 0 0,0 0 0,0-2-1,-6-26-211,2-1-1,1 1 0,1-1 0,2 0 0,4-31 1,-3 46 185,1 0 0,1 0 1,0 1-1,1-1 0,1 1 0,0 0 1,1 1-1,0-1 0,1 1 0,0 0 1,2 1-1,10-14 0,-16 22 53,-1 1 0,1 0 0,0 1 0,0-1 0,0 0 0,1 1 0,-1 0 0,1-1 0,-1 2 0,1-1 0,0 0 0,0 1-1,0-1 1,0 1 0,-1 0 0,2 0 0,-1 1 0,0-1 0,0 1 0,0 0 0,0 0 0,0 0 0,0 1 0,0-1 0,0 1 0,0 0 0,0 0 0,0 1-1,0-1 1,0 1 0,-1 0 0,1 0 0,0 0 0,-1 0 0,0 1 0,0-1 0,1 1 0,-2 0 0,1 0 0,5 6 0,6 10-76,0 0-1,-1 1 1,-1 1 0,-1 0 0,-1 1 0,11 34-1,-2-9-1211,-18-45 1053,-1 0 1,1-1-1,0 1 0,0-1 1,0 0-1,0 1 1,0-1-1,1 0 1,-1 1-1,0-1 1,0 0-1,1 0 1,-1 0-1,1 0 1,-1 0-1,1-1 1,-1 1-1,1 0 1,0-1-1,-1 1 1,3-1-1,1-7-773</inkml:trace>
</inkml:ink>
</file>

<file path=ppt/ink/ink24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4T12:08:16.592"/>
    </inkml:context>
    <inkml:brush xml:id="br0">
      <inkml:brushProperty name="width" value="0.05" units="cm"/>
      <inkml:brushProperty name="height" value="0.05" units="cm"/>
    </inkml:brush>
  </inkml:definitions>
  <inkml:trace contextRef="#ctx0" brushRef="#br0">20 228 384,'-6'-16'546,"5"14"-421,1 0-1,-1 0 0,1 1 1,-1-1-1,0 0 0,1 0 0,-1 1 1,0-1-1,0 1 0,0-1 1,-1 0-1,1 1 0,-2-2 1,7 40 2911,18 25-1736,2-1 0,51 89 0,-8-15-241,-60-278-755,-13 20-2397,0-31-1972,7 134 3621,0 1 0,2-1 0,0 1 0,1-1 0,12-31 0,10-12-263</inkml:trace>
</inkml:ink>
</file>

<file path=ppt/ink/ink24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4T12:08:17.367"/>
    </inkml:context>
    <inkml:brush xml:id="br0">
      <inkml:brushProperty name="width" value="0.05" units="cm"/>
      <inkml:brushProperty name="height" value="0.05" units="cm"/>
    </inkml:brush>
  </inkml:definitions>
  <inkml:trace contextRef="#ctx0" brushRef="#br0">220 139 528,'0'0'67,"0"-1"0,0 1 0,0-1 0,0 1 0,0-1 0,0 1 0,0 0 1,0-1-1,0 1 0,0-1 0,0 1 0,0-1 0,-1 1 0,1 0 0,0-1 0,0 1 0,-1-1 0,1 1 0,0 0 0,0-1 0,-1 1 0,1 0 0,0-1 0,-1 1 0,1 0 0,0 0 0,-1-1 0,1 1 0,-1 0 0,1 0 0,-1 0 0,1-1 0,0 1 0,-1 0 0,-20 4 1326,-18 21 791,24-9-1655,1 0 0,1 1-1,1 0 1,0 1 0,1 0 0,1 1 0,1 0 0,1 0 0,0 1-1,2 1 1,-6 24 0,5-8-231,1 0-1,1 1 1,2-1-1,2 1 1,6 56 0,-4-83-317,0 0 0,1 0 1,0-1-1,1 1 0,0-1 1,1 1-1,7 13 0,-9-21-30,-1 0 0,1-1-1,0 1 1,0-1 0,0 0-1,0 1 1,0-1 0,0 0 0,1 0-1,-1 0 1,1-1 0,-1 1-1,1-1 1,0 1 0,0-1-1,-1 0 1,1 0 0,0 0-1,0 0 1,0-1 0,0 1-1,0-1 1,0 0 0,1 0-1,-1 0 1,0 0 0,0 0 0,0-1-1,0 0 1,4 0 0,-1-2-72,-1 1 1,1-1 0,0 0 0,-1 0 0,1-1 0,-1 0-1,0 0 1,0 0 0,-1 0 0,1-1 0,-1 1 0,0-1 0,0 0-1,-1-1 1,4-5 0,5-10-156,-1-1 0,13-33 0,-15 33 312,-1 0 0,0 0 1,-2-1-1,0 0 0,-2 0 0,3-41 0,-8 50 233,2 1-1,-1-1 0,2 0 1,0 1-1,0-1 0,7-17 1,-9 31-240,0-1 0,0 1 0,0 0 1,0-1-1,0 1 0,0 0 1,1-1-1,-1 1 0,0 0 0,0-1 1,0 1-1,1 0 0,-1 0 1,0-1-1,0 1 0,1 0 0,-1 0 1,0-1-1,1 1 0,-1 0 1,0 0-1,0 0 0,1 0 0,-1-1 1,1 1-1,-1 0 0,0 0 1,1 0-1,-1 0 0,0 0 0,1 0 1,-1 0-1,0 0 0,1 0 1,-1 0-1,0 0 0,1 0 0,-1 0 1,1 0-1,-1 0 0,0 1 1,1-1-1,-1 0 0,0 0 0,1 0 1,-1 0-1,0 1 0,0-1 1,1 0-1,-1 0 0,1 1 0,13 16 618,-13-15-573,59 96 390,-4 2 0,54 138-1,-105-228-432,35 83 852,39 132 0,-69-189-204,-1 1 0,-2 0 0,-2 1-1,-2-1 1,-1 1 0,-6 74 0,2-99-565,0 0-1,-1 0 1,-1-1 0,0 1-1,-1-1 1,0 0 0,-1 0-1,0-1 1,-11 14 0,16-22-134,-1 0 1,0 0-1,0-1 1,-1 1 0,1-1-1,-1 1 1,1-1-1,-1 0 1,0 0 0,1 0-1,-1 0 1,0-1-1,-1 1 1,1-1-1,0 0 1,0 1 0,0-2-1,-1 1 1,1 0-1,0-1 1,-1 1 0,1-1-1,-1 0 1,1 0-1,-1 0 1,1-1-1,0 1 1,-1-1 0,1 0-1,0 0 1,-1 0-1,1 0 1,0-1 0,0 1-1,0-1 1,0 0-1,0 1 1,1-2 0,-5-3-1,-8-7-442,1-1-1,0-1 1,1-1-1,1 0 1,0 0 0,1-1-1,1-1 1,1 1-1,0-2 1,1 1 0,-7-29-1,2 0-1510,2-1 0,2 0 0,-4-81 0,10 66 710,2 0-1,4 0 0,2 0 1,2 0-1,26-97 0,59-102-105,-31 97 1346,-55 146 774,-1 0 0,0-1 1,-1 1-1,-1-1 1,1-38-1,-4 58-672,0-1 0,0 1 0,0 0 0,0-1 0,0 1 0,0 0 1,0-1-1,0 1 0,0 0 0,0 0 0,0-1 0,0 1 0,0 0 0,0-1 0,1 1 0,-1 0 0,0 0 0,0-1 0,0 1 0,1 0 0,-1 0 0,0-1 0,0 1 0,0 0 0,1 0 0,-1 0 0,0 0 0,1-1 0,-1 1 0,0 0 0,0 0 0,1 0 0,-1 0 0,0 0 0,1 0 1,-1 0-1,0 0 0,1 0 0,-1 0 0,0 0 0,1 0 0,-1 0 0,0 0 0,0 0 0,1 0 0,-1 0 0,0 0 0,1 0 0,-1 0 0,0 1 0,1-1 0,-1 0 0,0 0 0,0 0 0,1 0 0,-1 1 0,0-1 0,0 0 0,0 0 0,1 1 0,16 14 2512,-8-2-2025,-1 0 1,-1 0-1,0 1 1,-1 0 0,0 0-1,-1 1 1,-1 0 0,0 0-1,-1 0 1,1 16-1,0 26-176,-3 79 0,-2-65-122,1-56-286,-1-1 0,0 1-1,-1 0 1,0-1 0,-1 0 0,-9 25-1,12-39-4,0 1 0,-1-1 0,1 0 0,0 0 0,0 0 0,0 1 0,-1-1 0,1 0 0,0 0 0,0 0 0,0 0 0,-1 1 0,1-1 0,0 0 0,0 0 0,-1 0 0,1 0 0,0 0 0,0 0 0,-1 0 0,1 0 0,0 0 0,0 0 0,-1 0 0,1 0 0,0 0 0,-1 0 0,1 0 0,0 0 0,0 0 0,-1 0 0,1 0 0,0 0 0,0-1 0,0 1 0,-1 0 0,1 0 0,0 0 0,0 0 0,-1 0 0,1-1 0,0 1 0,0 0 0,0 0 0,0 0 0,0-1 0,-1 1 0,1 0 0,0 0 0,0-1 0,0 1 0,0 0 0,0 0 0,0-1 0,0 1 0,0 0 0,0 0 0,0-1 0,0 1 0,0 0 0,0 0 0,0-1 0,0 1 0,0-1 0,-7-19-848,4-13 315,0 0 0,5-65 0,0 24 303,-1 53 241,0 1-1,1 0 1,5-25-1,-5 39 87,-1 0 1,1-1-1,0 1 0,0 0 1,1 0-1,-1 0 0,1 1 0,1-1 1,-1 1-1,1 0 0,0 0 1,0 0-1,1 0 0,5-4 0,-8 7 3,0 1-1,1 0 1,-1 0-1,1 0 0,-1 0 1,1 0-1,0 0 0,-1 1 1,1-1-1,0 1 0,0 0 1,-1 0-1,1 0 1,0 0-1,0 0 0,-1 1 1,1-1-1,0 1 0,-1 0 1,1-1-1,0 1 0,-1 1 1,1-1-1,3 3 0,6 3 91,0 1-1,0 1 0,15 15 0,-10-9-48,-6-5-175,1-1-1,0-1 1,0 0-1,1 0 1,0-2-1,0 1 1,1-2-1,-1 0 1,23 5-1,-31-8-238,0-2 0,0 1 0,0-1 0,0 0 0,0 0 0,0 0 0,0-1 0,0 1 0,0-1 0,0 0 0,0-1 0,-1 1 0,1-1 0,0 0 0,-1-1 0,1 1 0,-1-1 0,0 1 0,0-1 0,0 0 0,0-1 0,0 1 0,-1-1 0,1 0 0,-1 0 0,0 0 0,0 0 0,-1 0 0,1-1 0,2-7 0,1-3-540,-1-1-1,0 1 0,-2-1 1,0 0-1,0-1 1,-2 1-1,0 0 0,-2-28 1,1 25 420,0-21-827</inkml:trace>
</inkml:ink>
</file>

<file path=ppt/ink/ink24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4T12:08:17.710"/>
    </inkml:context>
    <inkml:brush xml:id="br0">
      <inkml:brushProperty name="width" value="0.05" units="cm"/>
      <inkml:brushProperty name="height" value="0.05" units="cm"/>
    </inkml:brush>
  </inkml:definitions>
  <inkml:trace contextRef="#ctx0" brushRef="#br0">140 31 656,'0'-15'1393,"0"4"864,-10 7 992,-1 4 1218,0 0 1055,1 0 737,-5 0-128,5 0-3298,-1 0-2833,1 0 0,-1 9 0,3-9 0,-3 12-1297,0-12-4817,1 0-1026</inkml:trace>
</inkml:ink>
</file>

<file path=ppt/ink/ink24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4T12:06:43.140"/>
    </inkml:context>
    <inkml:brush xml:id="br0">
      <inkml:brushProperty name="width" value="0.05" units="cm"/>
      <inkml:brushProperty name="height" value="0.05" units="cm"/>
    </inkml:brush>
  </inkml:definitions>
  <inkml:trace contextRef="#ctx0" brushRef="#br0">72 0 368,'0'0'4303,"-10"2"-2763,11 54-734,3 1 1,12 65 0,3 2-250,4 153 0,-20 125-166,9 150-197,24 803 855,-36-1286-868,-11 363 718,11 51-5,-1-454-819,-8 48-1,4-47-108,-1 48-1,5-77-66,0 0 1,0 0 0,0 0-1,0-1 1,0 1-1,0 0 1,0 0-1,0-1 1,0 1 0,-1 0-1,1-1 1,0 1-1,-1-1 1,1 0-1,0 1 1,0-1 0,-1 0-1,1 0 1,0 0-1,-1 0 1,1 0-1,-1 0 1,1 0 0,0 0-1,0-1 1,-1 1-1,1 0 1,0-1-1,-2 0 1,-1 1-370,-1-1 0,1 0 0,0 0 0,-1 0 0,1-1 0,0 1 0,0-1 0,0 0 0,-8-5 0,-13-24-1475,-5-17 219</inkml:trace>
</inkml:ink>
</file>

<file path=ppt/ink/ink24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4T12:06:44.004"/>
    </inkml:context>
    <inkml:brush xml:id="br0">
      <inkml:brushProperty name="width" value="0.05" units="cm"/>
      <inkml:brushProperty name="height" value="0.05" units="cm"/>
    </inkml:brush>
  </inkml:definitions>
  <inkml:trace contextRef="#ctx0" brushRef="#br0">80 721 320,'-55'-1'2022,"53"0"-1930,1 1 0,0-1 0,0 1-1,-1-1 1,1 0 0,0 0 0,0 1-1,0-1 1,0 0 0,0 0 0,0 0-1,0 0 1,0-1 0,0 1-1,0 0 1,1 0 0,-1 0 0,0-1-1,1 1 1,-1 0 0,1-2 0,-1-1 46,0 0 1,0-1-1,1 1 1,0 0-1,0 0 1,0-1-1,1-5 1,4-13 127,0 0 0,11-25 0,-5 14 30,0-4 197,-2-1 0,-1 0 0,-2 0 0,1-61 0,-7-10 3077,0 105-3403,-2-1 1,1 1-1,0 0 0,-1 0 1,0 0-1,0 0 1,0 0-1,-5-6 0,4 5-62,-1 1 0,2-1 0,-1 0 0,1 1 0,0-1 0,0 0 0,0 0 0,1-1 0,-1-5 0,2-34 508,2 46-571,1 0 0,-1 0 0,0 1 1,1-1-1,-1 0 0,0 1 0,1 0 0,-1 0 0,0 0 0,0 0 0,0 0 0,3 2 0,24 17 179,-1 2-1,-2 2 1,0 0-1,-1 1 1,-2 2-1,0 0 1,-2 2 0,-1 0-1,-2 1 1,-1 1-1,19 46 1,-24-45-222,-8-18 8,1-1 0,0 0 0,1-1 0,0 1 0,1-1 1,0-1-1,12 15 0,-18-24-26,-1-8-299,-1 1 299,-1 0 0,1-1 0,-1 1 0,0 0 0,0 0 0,-1 0-1,1 0 1,-1 1 0,0-1 0,0 1 0,-1 0 0,1-1 0,-1 2 0,0-1 0,-7-6 0,-3-1 17,0 1 1,0 0 0,-1 1 0,-18-8-1,27 14-200,0 1 0,-1 0 0,1 0 0,-1 0 0,1 1 0,-1 0 0,1 1 0,-1-1 0,0 1 0,1 1 0,-1-1 0,0 1 0,1 0 0,-1 0 0,1 1 0,-1 0 0,1 0 0,0 1 0,0 0 0,0 0 0,-9 6 0,2 0-653,0 1 0,1 0 0,0 1 0,1 0 0,0 0 0,0 2 0,2-1 0,-10 16 1,-5 18-1502</inkml:trace>
</inkml:ink>
</file>

<file path=ppt/ink/ink24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4T12:01:28.196"/>
    </inkml:context>
    <inkml:brush xml:id="br0">
      <inkml:brushProperty name="width" value="0.05" units="cm"/>
      <inkml:brushProperty name="height" value="0.05" units="cm"/>
    </inkml:brush>
  </inkml:definitions>
  <inkml:trace contextRef="#ctx0" brushRef="#br0">122 1026 400,'-4'4'89,"1"-1"-1,-2 0 0,1 1 1,0-2-1,0 1 0,-1 0 1,0-1-1,1 0 0,-1 0 1,0 0-1,0 0 0,0-1 1,0 0-1,-1 0 0,1 0 1,0-1-1,-9 0 0,14 0-48,-1 0 1,0 0-1,0 0 0,0 0 0,0 0 1,1 0-1,-1 0 0,0 0 0,0 1 1,0-1-1,1 0 0,-1 1 0,0-1 0,1 0 1,-1 1-1,0-1 0,1 1 0,-1-1 1,0 1-1,1-1 0,-1 1 0,1 0 1,-1-1-1,1 1 0,-1 0 0,1-1 0,-1 1 1,1 0-1,0 0 0,-1-1 0,1 1 1,0 0-1,0 0 0,0 0 0,-1-1 0,1 1 1,0 1-1,-7 0 1997,13-2 1643,44-5-3490,1-1 0,-1-3-1,0-2 1,63-22 0,-27 8-2,646-190 297,-113 25-448,209-53-39,-289 85 71,76-16-207,-577 171 154,-33 3 1,1 0 0,-1 0 0,0-1 0,1 0 0,-1 0 0,0 0 0,8-3 0,-11 3 153,-9 0-310,0 1-1,1-1 0,-1 1 0,0 1 0,0-1 0,0 1 0,1 1 1,-1-1-1,0 1 0,1 0 0,-1 0 0,1 1 0,0 0 1,-7 4-1,6-3-213,-1 0 1,-1-1 0,1 1-1,0-2 1,-1 1-1,1-1 1,-1-1 0,-9 1-1,-84-2-3621,76 0 2161</inkml:trace>
</inkml:ink>
</file>

<file path=ppt/ink/ink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02:47.916"/>
    </inkml:context>
    <inkml:brush xml:id="br0">
      <inkml:brushProperty name="width" value="0.05" units="cm"/>
      <inkml:brushProperty name="height" value="0.05" units="cm"/>
    </inkml:brush>
  </inkml:definitions>
  <inkml:trace contextRef="#ctx0" brushRef="#br0">1 147 800,'5'-3'488,"0"0"-1,0 1 1,0-1-1,1 2 1,-1-1-1,1 0 1,-1 1-1,7-1 1,-10 2-374,-1 0 0,0 0 1,1 0-1,-1 0 0,1 0 1,-1 0-1,1 0 0,-1 0 1,1 0-1,-1 1 0,0-1 1,1 1-1,-1-1 0,0 1 1,1-1-1,-1 1 0,0 0 1,0 0-1,1-1 0,-1 1 1,0 0-1,0 0 0,0 0 0,0 1 1,0-1-1,0 0 0,-1 0 1,1 0-1,0 1 0,-1-1 1,1 0-1,-1 1 0,1-1 1,-1 0-1,1 1 0,-1 2 1,3 14 441,-2 1 1,0-1-1,-1 1 1,0 0-1,-5 19 1,4-29-487,-1 0 0,0 0 0,-1 0 0,0 0 0,-1-1 0,0 1 1,0-1-1,0 0 0,-1 0 0,-1-1 0,-11 14 0,-5 6-726,21-27-179,1-11-1259,1-4 1673,1 0 1,0 0-1,1 0 1,0 1-1,2 0 1,-1-1-1,2 1 1,9-19-1,5-4 522,42-57 0,-57 87 99,0 0 1,1 1 0,-1 0 0,1 0 0,1 0-1,-1 0 1,1 1 0,9-6 0,-14 10-77,0 1 1,-1-1-1,1 0 1,-1 1-1,1-1 1,0 1-1,0-1 1,-1 1-1,1 0 1,0 0-1,-1 0 1,1 0-1,0 0 0,0 0 1,-1 1-1,1-1 1,0 0-1,1 2 1,0-1 16,-1 0 0,0 1 0,0-1 0,0 1 0,-1 0 0,1 0 1,0-1-1,0 1 0,-1 0 0,0 1 0,1-1 0,-1 0 0,0 0 0,0 0 0,0 1 1,1 2-1,2 11 248,0 1 0,-1-1 0,0 1 0,-2 0 0,0 27 0,-1-43-455,0 0 0,-1-1 1,1 1-1,0 0 0,0-1 0,0 1 0,0 0 0,0-1 1,1 1-1,-1 0 0,0-1 0,0 1 0,0 0 0,1-1 1,-1 1-1,0 0 0,0-1 0,1 1 0,-1-1 0,1 1 1,-1-1-1,1 1 0,-1 0 0,0-1 0,1 0 0,0 1 1,-1-1-1,1 1 0,-1-1 0,1 0 0,0 1 1,-1-1-1,1 0 0,-1 0 0,1 1 0,0-1 0,-1 0 1,1 0-1,0 0 0,0 0 0,-1 0 0,1 0 0,0 0 1,-1 0-1,2 0 0,0-1-209,0 0 1,0 1 0,1-1-1,-1 0 1,0 0-1,0-1 1,-1 1-1,1 0 1,0-1 0,0 1-1,0-1 1,-1 1-1,1-1 1,1-3-1,16-22-1408,65-85-1303,-74 100 3069,0 1 0,1 1 0,0 0 0,1 0 1,0 1-1,0 1 0,16-8 0,-25 14 74,-1 1 1,0 0-1,1 0 1,-1 0-1,1 0 0,-1 0 1,1 0-1,-1 1 1,1-1-1,0 1 0,-1 0 1,1 0-1,0 0 1,-1 0-1,1 0 0,-1 1 1,1-1-1,0 1 1,-1-1-1,1 1 1,-1 0-1,1 0 0,-1 0 1,0 1-1,1-1 1,-1 0-1,0 1 0,0 0 1,0-1-1,0 1 1,0 0-1,0 0 0,-1 0 1,1 0-1,-1 0 1,1 1-1,-1-1 0,0 0 1,0 1-1,0-1 1,0 1-1,1 4 0,3 9 1089,-1 0 0,-1-1 0,-1 1 0,0 0 0,0 27 0,-4 6 941,-1-1 1,-13 56 0,5-26-1650,10-62-3694,1 1-3318,9-29-1610,-1-20 4978,1-5 716</inkml:trace>
</inkml:ink>
</file>

<file path=ppt/ink/ink24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4T12:01:28.645"/>
    </inkml:context>
    <inkml:brush xml:id="br0">
      <inkml:brushProperty name="width" value="0.05" units="cm"/>
      <inkml:brushProperty name="height" value="0.05" units="cm"/>
    </inkml:brush>
  </inkml:definitions>
  <inkml:trace contextRef="#ctx0" brushRef="#br0">75 79 352,'-60'0'2279,"59"0"-1653,-13-1 4492,95-21-4776,0 4 0,1 3 0,1 4 0,96 0 0,-165 11-37,6-1-55,0 1 0,0 2 1,0 0-1,28 6 0,-45-7-87,0-1 0,0 1 0,-1-1 0,1 1 0,0 0 0,-1 0 0,1 0 0,-1 1 0,0-1 0,1 1 1,-1-1-1,0 1 0,0 0 0,0-1 0,0 1 0,0 0 0,0 0 0,0 1 0,-1-1 0,1 0 0,-1 1 0,0-1 0,1 1 0,-1-1 0,0 1 0,-1-1 0,1 1 0,0 0 0,-1-1 0,1 1 0,-1 0 0,0 0 0,0-1 0,0 1 0,0 0 0,-1 0 0,1-1 0,-1 1 0,0 0 0,1-1 0,-3 4 0,-2 6 578,-1 0 0,0 0 0,-1 0 0,0-1 0,-15 18 0,-51 51 1906,64-70-2325,-65 62 2136,-111 86 0,182-156-2428</inkml:trace>
</inkml:ink>
</file>

<file path=ppt/ink/ink24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4T12:03:50.688"/>
    </inkml:context>
    <inkml:brush xml:id="br0">
      <inkml:brushProperty name="width" value="0.05" units="cm"/>
      <inkml:brushProperty name="height" value="0.05" units="cm"/>
    </inkml:brush>
  </inkml:definitions>
  <inkml:trace contextRef="#ctx0" brushRef="#br0">120 769 96,'0'1'17,"0"0"0,0 0 1,-1 1-1,1-1 0,0 0 0,-1 0 1,1 0-1,-1 0 0,1 0 0,-1 0 0,1 0 1,-1 0-1,0 0 0,1 0 0,-1 0 1,-1 1-1,1-1 2,0 0 0,0 0-1,0 0 1,0 0 0,1 0 0,-1 0 0,0 0 0,1 0 0,-1 0 0,1 0-1,-1 0 1,1 1 0,0-1 0,0 0 0,-1 0 0,1 3 0,-2-2 6,1 0 0,-1 1 0,0-1 0,0 0 0,0 0 0,0 0 0,0-1 0,-1 1 1,-3 2-1,-10 8 124,14-10-131,1-1-9,0 0-1,0 0 1,0-1-1,1 1 1,-1 0-1,0 0 0,0 0 1,1 0-1,-1 0 1,1 0-1,-1 0 1,1 0-1,-1 1 0,1-1 1,0 0-1,0 0 1,-1 0-1,1 2 1,0-2 25,-1 1-1,0-1 1,0 0 0,0 1 0,0-1 0,0 0 0,0 0 0,0 0 0,0 0 0,-1 0 0,1 0 0,0 0 0,-1 0 0,1 0 0,-1-1 0,1 1-1,-1-1 1,1 1 0,-1-1 0,1 1 0,-1-1 0,1 0 0,-1 0 0,-2 0 0,4 1 42,0 0 1,0 0-1,-1-1 1,1 1-1,0 0 0,0-1 1,-1 1-1,1 0 1,-1-1-1,1 1 0,0 0 1,-1-1-1,1 1 1,-1-1-1,1 1 1,-1-1-1,0 1 0,1-1 1,-1 1-1,0-1 1,1 0-1,-1 1 0,0-1 1,0 0-1,0 2-23,1 0 1,0 0-1,0 0 0,0 0 0,0 0 0,0 0 0,0 0 1,0 0-1,1 0 0,-1 0 0,0 0 0,1 0 0,0 0 1,0 0-1,-1 0 0,1-1 0,0 1 0,0 0 0,1-1 1,-1 1-1,0 0 0,0-1 0,1 0 0,-1 1 0,1-1 1,-1 0-1,1 0 0,0 0 0,0 0 0,-1 0 0,1 0 1,0 0-1,0 0 0,0-1 0,0 1 0,0-1 0,0 1 1,0-1-1,0 0 0,0 0 0,2 0 0,34 3 216,-1-2 0,1-1-1,0-2 1,-1-2 0,61-14-1,-45 9-52,4 0 39,1138-229 1998,-171-80-1639,-33 9-460,-940 295-83,1 1 0,0 3 0,1 3 0,59-2 0,-111 9 260,-37 2-524,24 2-535,-1-1 0,1 0-1,0-1 1,-1-1-1,1 0 1,-1 0-1,-16-3 1,1 2-1643,2 0 949</inkml:trace>
</inkml:ink>
</file>

<file path=ppt/ink/ink24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4T12:03:51.074"/>
    </inkml:context>
    <inkml:brush xml:id="br0">
      <inkml:brushProperty name="width" value="0.05" units="cm"/>
      <inkml:brushProperty name="height" value="0.05" units="cm"/>
    </inkml:brush>
  </inkml:definitions>
  <inkml:trace contextRef="#ctx0" brushRef="#br0">106 27 512,'-4'-3'167,"0"1"0,1 0-1,-1-1 1,-1 1 0,1 0-1,0 1 1,0-1 0,-1 1-1,1 0 1,-1 0 0,1 0-1,-1 1 1,-8 0 0,-24-5 5183,78 34-4542,-4-13-610,64 16 0,-72-25-136,-1 1 0,0 2 0,-1 1 0,0 1 0,28 17 0,-51-26 117,-1 0-1,1 0 0,-1 0 1,1 0-1,-1 0 0,0 0 0,0 1 1,-1 0-1,1-1 0,-1 1 0,0 0 1,0 0-1,0 1 0,0-1 1,-1 0-1,2 6 0,-3-7 33,1 0 0,-1 0 1,0 0-1,0 0 0,0 0 0,-1 0 0,1 0 1,-1 0-1,1 0 0,-1 0 0,0 0 0,0 0 0,0 0 1,-1-1-1,1 1 0,-1 0 0,1-1 0,-1 1 0,0-1 1,0 0-1,0 0 0,0 0 0,-1 0 0,1 0 1,-4 3-1,-53 24 1445,57-27-2437</inkml:trace>
</inkml:ink>
</file>

<file path=ppt/ink/ink24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4T12:08:33.230"/>
    </inkml:context>
    <inkml:brush xml:id="br0">
      <inkml:brushProperty name="width" value="0.05" units="cm"/>
      <inkml:brushProperty name="height" value="0.05" units="cm"/>
    </inkml:brush>
  </inkml:definitions>
  <inkml:trace contextRef="#ctx0" brushRef="#br0">403 387 224,'0'0'294,"-40"-4"1896,38 4-1278,2 31-463,28 365 3425,-4-139-1615,-16 30 798,-8-155-2161,7 0 1,23 133 0,-1-119-502,-6-41 520,17 200 0,-26-132-235,36 169 0,0 36 214,-43-336-801,18 100 880,9 249-1,-24-51 565,6 62-1086,-12-304-388,3 50 122,1-32 50,-8 133 1,-3-94 75,-8 185 54,1-161-242,-1 69 56,11-97-103,-7-1 1,-30 170-1,5-91 108,4-88 402,-7-1-1,-6-1 1,-60 135 0,14-28-42,-87 299-263,158-488-202,-25 84 75,-51 170 135,84-283-221,2-1 0,1 1 0,1 1 0,1-1 0,2 38 0,-10 37 89,6-71-198,-1 47 0,7-78 43,0 0-1,0-1 1,-1 1 0,1 0 0,0-1 0,0 1 0,0 0-1,0-1 1,0 1 0,0-1 0,0 1 0,0-1 0,0 0-1,0 0 1,0 1 0,0-1 0,0 0 0,0 0 0,0 0-1,1 0 1,-1 0 0,0 0 0,1 0 0,43-1 90,-31 1-106,18-3 70,0-1 0,-1-2 0,0-1-1,0-1 1,40-17 0,36-8-52,-10 13 168,0 4 0,113-3 0,-61 6-101,598-40-43,-339 29-112,-320 17 103,-1 5 1,1 4-1,-1 3 0,113 22 0,-80-6-95,0-4-1,216 1 1,-265-14 131,122 22 0,-103-12-13,8 9-125,-68-15 86,-1-1-1,33 2 1,-16-3-5,0 2 1,86 26-1,87 46-12,-116-41 52,-78-29-26,1-1 1,0 0 0,1-3-1,-1 0 1,1-1-1,47 1 1,-73-6 187,-43-1-240,38 0-14,-1-1 1,1 0-1,0 0 1,-1 0-1,1-1 0,1 1 1,-1-1-1,0 0 1,0 0-1,1 0 1,0-1-1,0 1 0,0-1 1,0 0-1,0 0 1,1 0-1,-3-5 1,0-2-23,0 0 1,1-1-1,0 0 1,1 0 0,-2-16-1,-17-202-239,-7-173 1,26 83 97,6-346 44,7 516 37,1-51 67,30-309 46,0-3-197,-39 330 156,36-261 0,-12 259 63,5-274-1,-4 76-114,-12 241 192,-7-265-47,-6 94 84,22-526-113,-24 97 170,-17 543-93,0-2-31,-2-19-43,0 2-17,18 93 16,-1-6 40,22-189 0,-11 253-47,58-308-78,-31 200 101,-33 151 5,-1 0 0,-2-1 0,-2-25 0,1-4-5,0 50-6,-1-1 0,1 0 0,-1 1 0,0-1 0,0 1 1,0 0-1,0 0 0,-1 0 0,0 0 0,0 0 0,0 0 0,-7-6 1,-48-41 154,45 43-132,0 1 0,0 0-1,-1 1 1,0 1 0,0 0-1,0 0 1,0 2 0,-1-1-1,-19 0 1,-18 0 34,-70 4-1,50 2-61,-13-2-52,-140 19-1,-526 100 108,411-71-70,-115 18 285,72-4 648,-198 35 402,442-73-1319,-1-6 0,-166 1 0,53-19-8,252 0-13,1 0 0,-1 0-1,0 0 1,0 0 0,1 0 0,-1 0-1,0 0 1,1 0 0,-1 0 0,0 0-1,0 0 1,1-1 0,-1 1 0,0 0 0,1 0-1,-1-1 1,0 1 0,1 0 0,-1-1-1,1 1 1,-1-1 0,1 1 0,-2-2 0,8-10-725,25-10-709,-12 11 700,-13 8 446,0-1 1,0 1-1,0 0 1,0 0-1,1 1 1,-1-1-1,14-1 1,-14 2-159,-14-2 256,-15-1 182,12 4-577,1 1-1,-1-1 1,1-1 0,-15-4 0,4-1-4294,-1-1 0,-25-15-1,40 20 3547,-15-7-1909</inkml:trace>
</inkml:ink>
</file>

<file path=ppt/ink/ink24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4T12:08:34.542"/>
    </inkml:context>
    <inkml:brush xml:id="br0">
      <inkml:brushProperty name="width" value="0.05" units="cm"/>
      <inkml:brushProperty name="height" value="0.05" units="cm"/>
    </inkml:brush>
  </inkml:definitions>
  <inkml:trace contextRef="#ctx0" brushRef="#br0">22 88 512,'0'-61'1702,"0"35"4597,-5 26-3519,-11 2 1267,17 23-697,7 46 1,26 76 568,-5-32-1957,-16-23-778,-3 0 1,-5 174-1,-1-2 108,-4-259-1292,0 0 0,1 0 0,0 1 0,0-1 0,0 0 0,1 0 0,0 0 0,0-1 0,0 1 0,0 0 0,1-1 0,5 9 0,-5-10 0,-1-1 0,1 1 0,0-1 0,0 0 0,0 0 0,0 0 0,0 0 0,1 0 0,-1-1 0,1 0 0,-1 1 0,1-1 0,-1-1 0,1 1 0,-1 0 0,1-1 0,0 0 0,4 0 0,4 0 0,0-1 0,0-1 0,0 0 0,-1-1 0,1 0 0,-1-1 0,1 0 0,16-9 0,10-8 0,37-28 0,7-3 0,-67 43-35,-13 7-42,1 0 0,-1 0 0,1 0 0,0 1-1,0-1 1,0 1 0,0 0 0,0 0 0,0 0 0,5-1 0,-9-16-14910,-4 1 7598,-3-20 1429,8 16 4221</inkml:trace>
</inkml:ink>
</file>

<file path=ppt/ink/ink24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4T12:08:34.931"/>
    </inkml:context>
    <inkml:brush xml:id="br0">
      <inkml:brushProperty name="width" value="0.05" units="cm"/>
      <inkml:brushProperty name="height" value="0.05" units="cm"/>
    </inkml:brush>
  </inkml:definitions>
  <inkml:trace contextRef="#ctx0" brushRef="#br0">157 57 496,'1'-2'185,"0"0"-1,0 0 0,0 0 0,1 0 1,-1 0-1,0 0 0,1 1 0,-1-1 1,1 0-1,0 1 0,-1-1 1,1 1-1,0 0 0,0 0 0,0 0 1,0 0-1,0 0 0,0 0 0,0 0 1,0 0-1,0 1 0,1-1 1,-1 1-1,0 0 0,0-1 0,0 1 1,3 1-1,-3 0 14,-1 0 1,1 0-1,0 0 0,-1 1 1,1-1-1,-1 1 0,0-1 1,1 1-1,-1 0 0,0-1 1,0 1-1,0 0 0,0 0 1,0 0-1,0 2 0,14 32 1655,-12-26-1545,-1 1 0,0-1 0,0 1 0,-1 0 0,-1 0 0,1 0 0,-2-1-1,0 1 1,0 0 0,-1 0 0,0-1 0,-1 1 0,0-1 0,0 0 0,-1 1 0,-8 12 0,7-17-270,-1 0 1,0 0 0,0-1 0,0 0-1,0 0 1,-1-1 0,0 0 0,0 0-1,0 0 1,0-1 0,-1 0 0,1-1-1,-1 1 1,0-1 0,1-1-1,-1 0 1,0 0 0,0 0 0,0-1-1,0 0 1,0-1 0,-14-2 0,20 2-51,-1 0 1,0 0 0,0-1 0,1 1-1,-1-1 1,1 0 0,-1 0 0,1 0-1,0 0 1,0 0 0,0 0 0,0-1-1,0 1 1,0 0 0,1-1 0,-1 0-1,1 1 1,0-1 0,-1 0 0,1 0-1,1 0 1,-1 0 0,0 0 0,1 0 0,-1 0-1,1 0 1,0 0 0,0 0 0,0 0-1,1 0 1,0-4 0,0-2-42,1 0 1,-1 0-1,2 0 0,-1 0 1,1 0-1,1 1 1,0 0-1,0-1 1,7-9-1,4-2-72,0 2 0,2 0 0,0 0 0,31-23 0,-41 36 106,0-1 1,0 1-1,0 1 0,1-1 1,0 1-1,0 1 1,0-1-1,0 1 0,1 1 1,-1-1-1,1 2 0,-1-1 1,1 1-1,0 0 0,0 1 1,8 0-1,-12 2 22,0 0-1,-1 0 0,1 0 1,-1 0-1,0 0 0,0 1 0,0 0 1,0 0-1,0 0 0,0 0 1,-1 1-1,0-1 0,1 1 1,-1 0-1,-1 0 0,1 0 1,3 7-1,-2-4-82,0 1 0,-1 0-1,1 0 1,-1 1 0,-1-1 0,0 0-1,0 1 1,1 17 0,2-5-1356,7-17-2678,-11-5 3776,1 0 0,0 0 1,0 0-1,0 0 0,-1 0 1,1 0-1,0-1 0,-1 1 1,0-1-1,1 1 0,-1-1 1,0 0-1,0 0 0,1 1 1,-1-1-1,0-2 0,8-19-774,2-4 207</inkml:trace>
</inkml:ink>
</file>

<file path=ppt/ink/ink24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4T12:08:35.410"/>
    </inkml:context>
    <inkml:brush xml:id="br0">
      <inkml:brushProperty name="width" value="0.05" units="cm"/>
      <inkml:brushProperty name="height" value="0.05" units="cm"/>
    </inkml:brush>
  </inkml:definitions>
  <inkml:trace contextRef="#ctx0" brushRef="#br0">26 5 512,'0'-1'66,"0"1"1,0 0-1,0 0 0,0 0 0,0-1 1,0 1-1,0 0 0,0 0 0,0 0 0,0 0 1,0-1-1,1 1 0,-1 0 0,0 0 1,0 0-1,0 0 0,0 0 0,0-1 0,1 1 1,-1 0-1,0 0 0,0 0 0,0 0 1,0 0-1,1 0 0,-1 0 0,0 0 0,0 0 1,0 0-1,1 0 0,-1 0 0,0 0 1,0 0-1,0 0 0,1 0 0,-1 0 1,0 0-1,0 0 0,0 0 0,1 0 0,-1 0 1,0 0-1,0 0 0,0 0 0,0 0 1,1 0-1,-1 1 0,0-1 0,0 0 0,0 0 1,0 0-1,1 0 0,-1 0 0,0 1 1,0 16 1860,-11 44-656,5-30-290,0 8-269,2-21-611,1 1 1,1 0-1,1 0 0,0 0 0,2 0 0,0 0 0,7 35 0,-8-52-148,0 0-1,1 0 0,-1-1 1,1 1-1,-1 0 1,1-1-1,0 1 0,-1 0 1,1-1-1,0 1 1,0-1-1,0 1 0,0-1 1,1 0-1,-1 1 1,0-1-1,1 0 0,-1 0 1,0 0-1,1 0 0,-1 0 1,1 0-1,0 0 1,-1 0-1,1-1 0,0 1 1,-1-1-1,1 1 1,0-1-1,0 0 0,-1 0 1,1 1-1,0-1 1,0-1-1,0 1 0,-1 0 1,1 0-1,0-1 1,3 0-1,0-1-61,-1 0 0,1-1 1,0 1-1,-1-1 0,0 0 0,0-1 0,0 1 0,0-1 1,0 1-1,-1-1 0,1 0 0,4-8 0,-2 1 86,-1 0-1,0 0 0,0-1 0,-1 1 1,-1-1-1,0 0 0,0 0 1,0-14-1,0-14 1143,-3-46-1,0 38 1610,0 46-1293,1 5-861,19 56 49,-1 2 0,12 75 0,-9-34-585,-2-7 754,-3 1 0,-5 1-1,-1 128 1,-10-209-371,-2 0-1,0 0 0,-1 0 1,-1-1-1,0 1 1,-1-1-1,-1 1 1,0-1-1,-1 0 1,-1-1-1,0 0 1,-1 0-1,0 0 1,-19 21-1,25-33-426,0 0-1,0 0 1,0 0 0,-1-1-1,1 1 1,-1-1 0,1 1-1,-1-1 1,0 0 0,1 0-1,-1 0 1,0 0 0,0-1-1,0 1 1,1-1 0,-1 0-1,0 1 1,0-1 0,0-1-1,0 1 1,0 0 0,0-1-1,0 1 1,1-1 0,-1 0-1,0 0 1,0 0 0,1 0-1,-1-1 1,1 1-1,-1-1 1,1 1 0,-1-1-1,-2-3 1,-4-2-455,1 0-1,1-1 1,-1 0-1,1 0 1,0-1-1,1 1 1,-10-20-1,7 9-851,2-1 0,0 0 0,1 0 0,1-1-1,1 1 1,1-1 0,-1-27 0,3 11-627,2 0-1,1 0 1,10-48-1,-3 34 757</inkml:trace>
</inkml:ink>
</file>

<file path=ppt/ink/ink24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4T12:08:35.762"/>
    </inkml:context>
    <inkml:brush xml:id="br0">
      <inkml:brushProperty name="width" value="0.05" units="cm"/>
      <inkml:brushProperty name="height" value="0.05" units="cm"/>
    </inkml:brush>
  </inkml:definitions>
  <inkml:trace contextRef="#ctx0" brushRef="#br0">82 5 672,'0'0'55,"0"0"1,0-1-1,0 1 0,0 0 0,0 0 0,0 0 0,0-1 0,0 1 1,1 0-1,-1 0 0,0 0 0,0-1 0,0 1 0,0 0 0,1 0 1,-1 0-1,0 0 0,0-1 0,0 1 0,0 0 0,1 0 0,-1 0 1,0 0-1,0 0 0,1 0 0,-1 0 0,0 0 0,0 0 0,1 0 1,-1 0-1,0 0 0,0 0 0,0 0 0,1 0 0,-1 0 0,0 0 0,0 0 1,1 0-1,-1 0 0,0 0 0,0 0 0,0 0 0,1 0 0,-1 0 1,0 0-1,0 1 0,1-1 0,8 16 1643,7 35 170,-12-37-1208,3 11-1,1 0 1,2-1-1,0 0 1,26 42-1,-33-61-636,1 0 0,-1-1 0,1 0 1,0 0-1,0 0 0,0 0 0,1 0 0,0-1 0,-1 0 0,1 0 0,0 0 0,8 3 0,-8-5-39,-1 0 0,0-1 0,0 1-1,0-1 1,1 0 0,-1 0 0,0 0 0,0-1-1,1 1 1,-1-1 0,0 0 0,0 0 0,0-1-1,0 1 1,0-1 0,0 0 0,-1 0 0,1 0-1,4-3 1,-2 0-9,1 0 0,-1-1 0,0 0 0,0 0 0,-1 0 0,1 0 0,-2-1 0,1 0 0,-1 0-1,0 0 1,0 0 0,0-1 0,2-8 0,-5 11 66,1 1 1,-1-1-1,0 1 0,0-1 0,-1 1 0,1-1 1,-1 0-1,0 1 0,0-1 0,-1 0 0,1 1 1,-1-1-1,0 1 0,0-1 0,-1 1 0,1-1 1,-1 1-1,0 0 0,0 0 0,0 0 0,-1 0 1,0 0-1,-4-6 0,0 5 123,0-1 0,0 1 1,-1 1-1,1-1 0,-1 1 0,0 1 0,0-1 1,0 1-1,-1 1 0,1-1 0,-1 2 0,0-1 1,1 1-1,-1 0 0,0 1 0,0 0 0,1 0 1,-1 1-1,0 0 0,1 1 0,-1 0 1,-11 4-1,-1 0-457,1 1 1,0 0-1,-24 15 1,22-10-1756,2 1-1,-23 17 1</inkml:trace>
</inkml:ink>
</file>

<file path=ppt/ink/ink24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4T12:08:36.528"/>
    </inkml:context>
    <inkml:brush xml:id="br0">
      <inkml:brushProperty name="width" value="0.05" units="cm"/>
      <inkml:brushProperty name="height" value="0.05" units="cm"/>
    </inkml:brush>
  </inkml:definitions>
  <inkml:trace contextRef="#ctx0" brushRef="#br0">252 613 192,'-29'0'1345,"26"0"-1258,0 1 0,0-1 0,0 1 0,1 0 1,-1 0-1,0 0 0,1 0 0,-1 0 0,1 1 0,-1-1 0,1 1 1,0-1-1,-1 1 0,1 0 0,0 0 0,0 0 0,1 0 1,-4 5-1,-30 51 1203,24-36-840,-18 26 383,6-10-86,-28 62 0,46-90-661,1 0 0,1 0 0,-1 1 0,2-1 0,-1 1 0,2 0 0,-1 0 0,2-1 0,-1 1 0,1 0 0,3 17 0,-3-26-75,0-1 1,1 1-1,-1 0 0,1-1 1,-1 1-1,1-1 1,-1 1-1,1-1 0,0 1 1,0-1-1,0 1 1,0-1-1,0 0 0,0 1 1,0-1-1,0 0 0,1 0 1,-1 0-1,0 0 1,1 0-1,-1 0 0,1 0 1,1 0-1,0 0-4,0-1 0,0 1 0,0-1 0,0 0 0,0 0 0,0 0 0,0 0 0,0-1 0,0 1 0,-1-1 0,1 0-1,4-1 1,5-3-31,0-1-1,0 0 0,0-1 1,18-14-1,-5 0-84,-1-1 0,-1-1 1,-1-1-1,-1-1 0,20-33 0,-10 11-45,-2-2 0,24-61 0,-42 86 148,-2-2 0,-1 1 0,-1-1-1,-1-1 1,-1 1 0,-1-1 0,-2 0 0,-1-41 0,-2 48 143,-1 0-1,-1 0 1,0 1-1,-2-1 1,-1 1 0,0 0-1,-1 0 1,-1 1-1,-1 0 1,0 0-1,-1 1 1,-14-17 0,15 22 30,-51-58 1570,57 66-1512,-1 0 0,0 1 1,1 0-1,-1 0 0,0 0 0,-1 0 0,1 1 1,0-1-1,-1 1 0,0 0 0,1 1 0,-1-1 1,0 1-1,-9-2 0,12 4-195,1-1 0,0 0 0,0 0 0,-1 0 0,1 1 0,0-1 0,0 1 0,-1-1 0,1 1 0,0-1 0,0 1 0,0 0 0,0 0 0,0-1 0,0 1 0,0 0 0,0 0 0,0 0 0,0 0 0,1 0 0,-1 0 0,0 0 0,1 0 0,-1 1 0,1-1 0,-1 0 0,1 0 0,-1 0 0,1 1 0,-1 1 0,-3 43 207,4-44-217,1 78 155,3 1-1,18 99 1,-15-143-174,1 0 0,3-1 0,1-1-1,1 0 1,2 0 0,2-1 0,23 36 0,-35-63-105,0 1 1,1-1-1,-1 0 1,2-1-1,-1 1 0,1-1 1,0-1-1,0 1 0,0-1 1,1 0-1,0-1 1,0 0-1,0 0 0,1-1 1,13 4-1,-14-5-152,0-1 1,0 0-1,0-1 1,0 0-1,0 0 0,0 0 1,0-1-1,0-1 0,-1 1 1,1-1-1,0 0 0,-1-1 1,1 0-1,-1 0 1,0-1-1,0 0 0,0 0 1,7-6-1,0-1-94,0-2 0,-1 1-1,0-2 1,-1 1 0,-1-2-1,0 0 1,0 0 0,-2-1 0,0 0-1,12-32 1,-11 22 459,-2-1-1,-1 0 1,-1 0 0,-1-1 0,-2 1-1,1-43 1,-5 70-63,1 0 0,0 1 0,0-1 0,0 0 0,0 0 0,0 0 0,-1 0 0,1 0 0,0 0 0,0 0 0,0 0 0,-1 0-1,1 1 1,0-1 0,0 0 0,0 0 0,0 0 0,-1 0 0,1 0 0,0 0 0,0 0 0,0 0 0,-1 0 0,1 0 0,0 0 0,0-1 0,0 1 0,-1 0 0,1 0 0,0 0 0,0 0 0,0 0 0,0 0 0,-1 0 0,1 0 0,0 0 0,0-1 0,0 1-1,0 0 1,0 0 0,0 0 0,-1 0 0,1-1 0,0 1 0,0 0 0,0 0 0,0 0 0,0 0 0,0-1 0,0 1 0,0 0 0,0 0 0,0 0 0,0-1 0,0 1 0,0 0 0,0 0 0,0 0 0,0 0 0,0-1 0,0 1 0,0 0 0,0 0 0,0 0-1,0-1 1,0 1 0,0 0 0,-16 21 1127,-14 35-5,20-28-642,0-1-1,1 1 0,-9 57 0,17-76-485,0 1-1,0 0 1,1 0-1,0-1 1,0 1 0,1 0-1,0-1 1,1 1 0,0 0-1,1-1 1,0 0 0,1 0-1,-1 0 1,2 0-1,8 14 1,-11-21-42,0 1 0,0-1-1,0 0 1,0 0 0,1 0 0,-1 0-1,1 0 1,-1 0 0,1-1 0,0 1-1,0-1 1,5 2 0,2 1-64,-3-1 10,-1-1-1,1 1 0,0-1 1,0 0-1,0-1 1,0 0-1,0 0 0,0 0 1,0-1-1,0 0 1,0-1-1,0 1 0,0-1 1,0-1-1,13-3 1,-6-1-250,1 0 1,0-1 0,-1 0 0,-1-1 0,1-1-1,-1 0 1,-1-1 0,0 0 0,0-1 0,-1-1-1,0 0 1,-1 0 0,0-1 0,11-19 0,-16 22 97,1-3-265,1 0 0,-2 0-1,0 0 1,4-17 0,-8 27 305,0 0 0,-1 0 0,0 1 0,1-1 0,-1 0 0,0 0 0,0 0 0,-1 1 0,1-1 0,0 0 0,-1 0 0,0 0 0,0 1 0,1-1 0,-2 0 0,1 1 0,0-1 0,0 1 0,-1-1 0,0 1 0,1 0 0,-1 0 0,0 0 0,0 0 0,0 0 0,0 0 0,-3-2 0,-10-6-1676</inkml:trace>
</inkml:ink>
</file>

<file path=ppt/ink/ink24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4T12:08:37.045"/>
    </inkml:context>
    <inkml:brush xml:id="br0">
      <inkml:brushProperty name="width" value="0.05" units="cm"/>
      <inkml:brushProperty name="height" value="0.05" units="cm"/>
    </inkml:brush>
  </inkml:definitions>
  <inkml:trace contextRef="#ctx0" brushRef="#br0">12 0 1233,'0'0'95,"-1"1"1,0-1 0,1 0 0,-1 1 0,0-1-1,1 1 1,-1-1 0,1 1 0,-1-1 0,0 1-1,1-1 1,-1 1 0,1-1 0,0 1 0,-1 0-1,1-1 1,-1 1 0,1 0 0,0-1 0,0 1-1,-1 0 1,1 0 0,0-1 0,0 1 0,0 0 0,0 0-1,0-1 1,0 1 0,0 0 0,0 1 0,0 35 1518,1-24-932,3 44 1313,2 1 1,3-1-1,22 77 0,-8-36-980,-20-82-997,59 239 983,-48-209-1999,2-1-1,2 0 1,34 62-1,-37-89-1072,-15-17 2013,0-1 0,0 0 0,1 0-1,-1 0 1,0 0 0,0 0 0,0 0-1,1 0 1,-1 0 0,0 0-1,0 0 1,0 0 0,1 0 0,-1 0-1,0 0 1,0 0 0,0 0-1,1 0 1,-1-1 0,0 1 0,0 0-1,0 0 1,1 0 0,-1 0 0,0 0-1,0 0 1,0-1 0,0 1-1,1 0 1,-1 0 0,0 0 0,0 0-1,0-1 1,0 1 0,0 0-1,0 0 1,0 0 0,0 0 0,0-1-1,1 1 1,-1 0 0,0 0-1,0 0 1,0-1 0,0 1 0,0 0-1,0-1 1,0-44-4034,-1 24 4558,-2-3-503,-1 0 0,0 0 0,-2 0 0,-1 1 0,-1 0 0,-18-35 0,0-7 371,11 24-43,6 22 27,0-2 0,2 1 0,1-1 0,0 0 0,2 0 0,0-1 0,2 1 0,-1-39 0,4 57-287,-1-1 1,1 1-1,0-1 0,1 1 1,-1 0-1,0 0 0,1 0 1,0 0-1,-1 0 0,1 0 1,1 0-1,-1 0 0,0 1 1,1-1-1,-1 1 0,1 0 1,-1 0-1,1 0 0,0 0 1,0 0-1,0 0 0,0 1 1,1-1-1,-1 1 0,0 0 1,1 0-1,-1 0 0,0 1 1,1-1-1,3 1 0,2-1-8,-1 0 0,0 1 0,0 0 0,0 0 0,0 1 0,1 0 0,-1 0 0,0 1 0,0 0 0,-1 0 0,1 1 0,7 4 0,-6-2 20,0 1-1,-1 0 1,0 1 0,0 0-1,0 0 1,-1 1 0,0 0-1,-1 0 1,0 1 0,0-1 0,-1 1-1,0 1 1,0-1 0,-1 1-1,0-1 1,3 17 0,-5-17 16,0 0 1,-1-1 0,0 1-1,0 0 1,-1 0-1,0 0 1,-1 0 0,0 0-1,0 0 1,-1 0 0,0 0-1,0-1 1,-1 1-1,-1-1 1,1 0 0,-1 0-1,-1 0 1,1 0-1,-8 8 1,8-11-144,-1 1 0,0-1 0,0 0 0,0-1 0,0 1 1,-1-1-1,0 0 0,0-1 0,0 1 0,-1-1 0,1 0 0,-9 2 0,10-4-252,0 0 0,1 0-1,-1-1 1,0 1 0,0-1-1,1 0 1,-1-1 0,0 1-1,0-1 1,1 0 0,-1 0 0,0-1-1,1 1 1,-1-1 0,1 0-1,0 0 1,0 0 0,0-1-1,-5-3 1,-7-9-2273</inkml:trace>
</inkml:ink>
</file>

<file path=ppt/ink/ink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02:48.239"/>
    </inkml:context>
    <inkml:brush xml:id="br0">
      <inkml:brushProperty name="width" value="0.05" units="cm"/>
      <inkml:brushProperty name="height" value="0.05" units="cm"/>
    </inkml:brush>
  </inkml:definitions>
  <inkml:trace contextRef="#ctx0" brushRef="#br0">1 401 640,'16'0'1233,"-9"21"656,3-5 432,-10 11 240,0 0 336,0 4 97,0 3-337,-17-4-640,17-13-913,-9 0-655,9-34-10614,9-10 6483,8-10 705</inkml:trace>
  <inkml:trace contextRef="#ctx0" brushRef="#br0" timeOffset="1">146 64 912,'0'-27'1745,"0"7"736,0 3 9317,-17 17-11206,17 17-13670</inkml:trace>
</inkml:ink>
</file>

<file path=ppt/ink/ink24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4T12:08:37.574"/>
    </inkml:context>
    <inkml:brush xml:id="br0">
      <inkml:brushProperty name="width" value="0.05" units="cm"/>
      <inkml:brushProperty name="height" value="0.05" units="cm"/>
    </inkml:brush>
  </inkml:definitions>
  <inkml:trace contextRef="#ctx0" brushRef="#br0">0 0 400,'12'0'995,"-1"1"0,0 0-1,1 0 1,-1 1 0,13 4 0,-14-2-742,-1 0 0,0 0 0,0 1 0,0 0 0,0 1 1,-1 0-1,0 0 0,0 1 0,12 13 0,-16-16-178,0 0 0,0 0 0,0 0-1,0 1 1,-1-1 0,1 1 0,-1 0 0,-1 0 0,1 0-1,-1 1 1,1-1 0,-2 1 0,1-1 0,0 1 0,-1-1-1,0 1 1,-1 0 0,1 0 0,-1 6 0,0-7-38,0 1 0,0-1 0,-1 1 0,0 0 0,1-1 0,-2 0 0,1 1 0,-1-1 0,0 0 0,0 0 0,0 0 0,-6 9 0,6-11-23,-1-1 0,0 1 0,1-1 0,-1 1 0,0-1 0,0 0 0,0 0 0,0 0 1,-1-1-1,1 1 0,-1-1 0,1 0 0,0 0 0,-1 0 0,0 0 0,1 0 0,-1-1 1,0 0-1,-7 0 0,9 0-27,-1 0 1,0 0-1,0-1 1,0 1-1,1-1 1,-1 1 0,0-1-1,1 0 1,-1 0-1,1 0 1,-1-1-1,1 1 1,-1 0-1,1-1 1,0 0-1,0 0 1,0 1-1,0-1 1,0 0-1,0-1 1,-2-2-1,1-1-49,0 1-1,0-1 0,1 0 0,0 0 0,0 0 0,0 0 0,1 0 0,0 0 0,-1-10 0,1 5-14,1 0 0,0 0 0,1 0 0,0 1 0,1-1 0,0 0 0,0 1 0,1 0 0,1-1 0,-1 1 0,10-17 0,-12 26 79,1-1 0,-1 1-1,0-1 1,0 1 0,1-1 0,-1 1-1,1 0 1,-1-1 0,1 1-1,0 0 1,-1 0 0,1 0 0,0 1-1,0-1 1,-1 0 0,1 0 0,0 1-1,0 0 1,0-1 0,0 1-1,3 0 1,-2 0 6,1 1-1,0-1 1,-1 1-1,1 0 1,-1 0-1,1 0 1,-1 1-1,1-1 1,-1 1-1,5 3 1,4 4 15,0 1 1,-1 0-1,-1 0 0,15 18 1,-22-25-98,-1 0 0,1 0 0,0-1 1,0 1-1,0-1 0,1 0 0,-1 0 0,0 0 1,1 0-1,-1 0 0,8 2 0,-8-4-185,0 1 0,0 0 0,0-1 0,0 1 0,1-1 0,-1 0 0,0 0 0,0 0 0,0-1 0,0 1 0,0-1 0,0 0 0,0 0 0,0 0 0,0 0 0,0 0 0,0 0 0,0-1 0,-1 0 0,1 1 0,0-1 0,-1 0 0,4-4 0,9-12-944</inkml:trace>
</inkml:ink>
</file>

<file path=ppt/ink/ink24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4T12:08:37.944"/>
    </inkml:context>
    <inkml:brush xml:id="br0">
      <inkml:brushProperty name="width" value="0.05" units="cm"/>
      <inkml:brushProperty name="height" value="0.05" units="cm"/>
    </inkml:brush>
  </inkml:definitions>
  <inkml:trace contextRef="#ctx0" brushRef="#br0">34 115 1008,'-11'-41'771,"-5"-17"306,11 43 488,3 19 1257,3 38-1105,12 73 0,40 115-851,-44-194-828,7 16-2336,44 97 0,-44-124-368,-15-24 1450</inkml:trace>
</inkml:ink>
</file>

<file path=ppt/ink/ink24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4T12:08:38.562"/>
    </inkml:context>
    <inkml:brush xml:id="br0">
      <inkml:brushProperty name="width" value="0.05" units="cm"/>
      <inkml:brushProperty name="height" value="0.05" units="cm"/>
    </inkml:brush>
  </inkml:definitions>
  <inkml:trace contextRef="#ctx0" brushRef="#br0">5665 4885 1137,'-16'-4'1241,"-1"1"0,-34-2 1,51 6-1220,0-1-1,0 0 1,-1 0-1,1 0 1,0 0 0,0 1-1,-1-1 1,1 0-1,0 0 1,-1 0 0,1 0-1,0 0 1,0 0 0,-1 0-1,1 0 1,0 0-1,-1 0 1,1 0 0,0 0-1,-1 0 1,1 0-1,0 0 1,-1 0 0,1 0-1,0-1 1,0 1 0,-1 0-1,1 0 1,0 0-1,0 0 1,-1-1 0,1 1-1,0 0 1,0 0-1,-1 0 1,1-1 0,0 1-1,0 0 1,0 0 0,0-1-1,-1 1 1,1 0-1,0 0 1,0-1 0,0 1-1,0 0 1,0-1 0,0 1-1,0 0 1,0-1-1,0 1 1,0 0 0,0-1-1,0 1 1,0 0-1,0 0 1,0-1 0,0 1-1,0 0 1,0-1 0,0 1-1,1 0 1,-1 0-1,0-1 1,0 1 0,0 0-1,0-1 1,1 1-1,17-15 121,16-7-396,2 2 1,0 1 0,1 2-1,56-18 1,-82 31 255,0 1 0,0 1 0,0 0 0,0 0 1,0 1-1,0 1 0,0 0 0,0 0 0,1 1 0,-1 0 1,0 1-1,0 1 0,-1-1 0,1 2 0,0 0 0,-1 0 1,0 0-1,0 2 0,0-1 0,-1 1 0,11 8 0,11 16 337,0 0 51</inkml:trace>
  <inkml:trace contextRef="#ctx0" brushRef="#br0" timeOffset="1">104 6 560,'-27'-6'256,"1"6"-128,1 0-128,0 0-144,2792 447-176</inkml:trace>
</inkml:ink>
</file>

<file path=ppt/ink/ink24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4T12:08:41.758"/>
    </inkml:context>
    <inkml:brush xml:id="br0">
      <inkml:brushProperty name="width" value="0.05" units="cm"/>
      <inkml:brushProperty name="height" value="0.05" units="cm"/>
    </inkml:brush>
  </inkml:definitions>
  <inkml:trace contextRef="#ctx0" brushRef="#br0">264 117 240,'-1'-2'76,"0"1"0,0-1 0,0 1 0,0 0 0,0-1 0,0 1 0,0 0 0,0-1 0,0 1 0,-1 0 0,1 0 0,-1 0 0,1 0-1,0 1 1,-1-1 0,-2-1 0,1 2 114,-31 3 1581,24 13-1507,1 1-1,1 0 1,0 0-1,1 1 1,1 0-1,0 0 0,2 0 1,0 1-1,1 0 1,1 0-1,0 29 1,2-47-259,0 0 0,0 0-1,0 0 1,0 0 0,0 0 0,1 0 0,-1 1 0,0-1 0,0 0 0,1 0 0,-1 0 0,1 0 0,-1 0 0,1 0 0,0 0-1,-1 0 1,1 0 0,0 0 0,-1-1 0,1 1 0,0 0 0,0 0 0,0-1 0,0 1 0,0 0 0,1 0 0,1 0 2,-1-1 0,1 1 0,-1 0 0,1-1 0,0 0 0,-1 0 1,1 0-1,0 0 0,0 0 0,-1 0 0,4-1 0,1-1 2,0 1 0,0-1-1,0-1 1,-1 1-1,1-1 1,0-1 0,-1 1-1,8-6 1,-2-2-12,-1 0 1,-1-1-1,0 0 1,-1 0-1,0-1 1,0 0-1,-2-1 0,12-25 1,-15 28 17,0 0 1,0 0-1,-1-1 1,-1 1-1,0-1 1,0 0 0,-1 0-1,-1 1 1,0-1-1,-1 0 1,0 0-1,-3-13 1,4 23 10,-1 0 1,1 0 0,-1 0-1,0 0 1,0 0 0,0 0-1,0 0 1,0 0 0,0 0-1,-1 1 1,1-1-1,0 0 1,-1 1 0,1-1-1,-1 1 1,0 0 0,0-1-1,1 1 1,-1 0 0,0 0-1,0 0 1,0 0 0,0 0-1,0 1 1,0-1 0,0 1-1,-1-1 1,1 1 0,0 0-1,0 0 1,0 0 0,0 0-1,-1 0 1,1 0 0,0 1-1,0-1 1,-3 2 0,-5 0 27,1 1 1,0 0 0,1 1 0,-1 0 0,1 0-1,-1 1 1,-9 7 0,-5 5-1,-7 4-75,2 0 0,0 2 0,1 1 0,-45 53 0,62-51-817,9-26 741,1 1 0,0-1 0,0 1 0,0-1 0,0 1 0,0-1 0,0 1 0,0-1 0,0 1-1,0-1 1,0 1 0,0 0 0,0-1 0,0 1 0,0-1 0,0 1 0,1-1 0,-1 1-1,0-1 1,0 1 0,0-1 0,1 0 0,-1 1 0,0-1 0,1 1 0,-1-1 0,1 1-1,-1-1 1,0 0 0,1 1 0,-1-1 0,1 0 0,-1 0 0,1 1 0,-1-1 0,1 0-1,-1 0 1,1 0 0,-1 0 0,1 1 0,-1-1 0,1 0 0,-1 0 0,2 0 0,22 0-1032</inkml:trace>
</inkml:ink>
</file>

<file path=ppt/ink/ink24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4T12:08:42.167"/>
    </inkml:context>
    <inkml:brush xml:id="br0">
      <inkml:brushProperty name="width" value="0.05" units="cm"/>
      <inkml:brushProperty name="height" value="0.05" units="cm"/>
    </inkml:brush>
  </inkml:definitions>
  <inkml:trace contextRef="#ctx0" brushRef="#br0">300 25 656,'-5'-4'266,"0"1"0,-1 0-1,1 1 1,-1-1-1,1 1 1,-1 0 0,0 1-1,0-1 1,0 1-1,0 0 1,0 1 0,0-1-1,0 1 1,0 1-1,0-1 1,-7 2 0,-15-1 631,27-1-881,0 1-1,1-1 1,-1 0-1,0 1 1,0-1-1,1 1 0,-1-1 1,0 1-1,1 0 1,-1-1-1,1 1 0,-1 0 1,1-1-1,-1 1 1,1 0-1,-1 0 0,1 0 1,0-1-1,-1 1 1,1 0-1,0 0 1,0 0-1,0 0 0,-1-1 1,1 1-1,0 0 1,0 0-1,0 0 0,1 0 1,-1 1-1,1 26 126,2-21-123,0 0 0,0-1 0,0 1 0,1-1 0,0 0 0,0 0 0,0 0 0,1 0 0,0-1 0,0 1 0,9 6 0,69 46 2,-80-55-15,8 3-52,7 5 220,0 1 0,-1 0 0,0 1 0,-1 1 0,17 19 0,-30-30-69,0 0 0,-1 0 1,1 1-1,-1-1 0,0 1 0,0 0 0,0 0 0,0 0 0,-1 0 1,1 0-1,-1 0 0,0 0 0,-1 0 0,1 0 0,-1 1 1,0-1-1,0 0 0,0 0 0,0 1 0,-1-1 0,1 0 0,-1 0 1,0 0-1,-1 1 0,1-1 0,-1-1 0,0 1 0,1 0 1,-2 0-1,1-1 0,0 1 0,-5 4 0,-8 9 69,-1 0 1,0-2-1,-1 0 0,-1 0 0,-1-2 1,0 0-1,0-1 0,-1-1 0,-1-1 1,0-1-1,0 0 0,0-2 0,-1-1 0,-44 7 1,-30-3-1316,93-10-117,20 0-8391</inkml:trace>
</inkml:ink>
</file>

<file path=ppt/ink/ink24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4T12:08:51.616"/>
    </inkml:context>
    <inkml:brush xml:id="br0">
      <inkml:brushProperty name="width" value="0.05" units="cm"/>
      <inkml:brushProperty name="height" value="0.05" units="cm"/>
    </inkml:brush>
  </inkml:definitions>
  <inkml:trace contextRef="#ctx0" brushRef="#br0">13 11 320,'0'-1'123,"0"1"1,0-1-1,0 1 0,0-1 0,-1 1 0,1-1 0,0 1 1,0-1-1,-1 1 0,1-1 0,0 1 0,-1 0 1,1-1-1,-1 1 0,1-1 0,-1 1 0,1 0 0,0-1 1,-1 1-1,1 0 0,-1 0 0,1-1 0,-1 1 1,1 0-1,-1 0 0,0 0 0,1 0 0,-1-1 0,1 1 1,-2 0-1,21 2 2453,279-2-290,-287-1-2205,-1 2 0,1 0 0,0 0 0,0 1 0,0 0 0,0 1 0,-1 0-1,0 1 1,1 0 0,-2 1 0,1 0 0,0 0 0,-1 1 0,0 0-1,0 1 1,-1 0 0,0 0 0,0 1 0,0 0 0,-1 1 0,0-1-1,-1 1 1,0 0 0,-1 1 0,1 0 0,-2-1 0,1 2 0,4 16 0,2 29 713,-2 1 1,-3 0 0,-2 0-1,-6 102 1,2 35 327,3-132-897,3 1 0,20 90-1,-22-134-227,1 0 0,1-1-1,1 1 1,0-2-1,1 1 1,1-1-1,1 0 1,0-1 0,2 0-1,-1-1 1,2 0-1,18 18 1,-26-29-36,1 1 0,-1-1 0,1 0 0,-1-1 0,1 1 0,0-1 1,1 0-1,-1-1 0,0 1 0,1-1 0,-1-1 0,1 1 0,0-1 0,-1 0 0,1 0 1,0-1-1,0 0 0,0-1 0,-1 1 0,1-1 0,0 0 0,-1-1 0,1 1 1,0-2-1,-1 1 0,0 0 0,0-1 0,0 0 0,0-1 0,0 0 0,6-4 0,12-12-51,0-2 0,-2 0-1,0-1 1,-2-1-1,22-33 1,-34 46 113,2-3-67,6-6 213,-10 23 21,-3 14 53,16 161 1110,21 345 205,-31-410-1482,44 217 1,-34-235-1055,-17-77-343,0-1 0,-1 28 0,-1-37 85,-20-8-3180,17-1 4049,-1-1 0,1 1-1,0-1 1,-1 0 0,1 0-1,0 0 1,0 0 0,0-1 0,0 1-1,0-1 1,-4-5 0,-18-21-1546</inkml:trace>
</inkml:ink>
</file>

<file path=ppt/ink/ink24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4T12:08:52.759"/>
    </inkml:context>
    <inkml:brush xml:id="br0">
      <inkml:brushProperty name="width" value="0.05" units="cm"/>
      <inkml:brushProperty name="height" value="0.05" units="cm"/>
    </inkml:brush>
  </inkml:definitions>
  <inkml:trace contextRef="#ctx0" brushRef="#br0">76 59 336,'-4'-26'1414,"4"26"-1357,-1 0 0,1 0-1,0 0 1,-1 0 0,1 0 0,0 0-1,0 0 1,-1 0 0,1 0 0,0 0-1,-1 0 1,1 0 0,0 0 0,-1 0-1,1 0 1,0 0 0,0 0 0,-1 0-1,1 0 1,0 1 0,0-1 0,-1 0-1,1 0 1,0 0 0,0 1 0,-1-1-1,1 0 1,0 0 0,0 0 0,0 1-1,0-1 1,-1 0 0,1 0 0,0 1-1,0-1 1,0 0 0,0 1 0,0-1-1,0 0 1,0 1 0,-19 49 1959,18-45-1931,-11 45 733,2 1 1,2 1 0,-1 54-1,7-45-362,1-21-184,5 73 0,-3-104-255,0 0 0,1 1 0,0-1-1,1 0 1,0 0 0,0 0 0,1 0 0,0-1-1,0 1 1,1-1 0,0 0 0,1-1 0,6 8 0,-8-11-66,-1-2 0,1 1 0,0 0 1,0-1-1,1 1 0,-1-1 1,0-1-1,1 1 0,-1 0 0,1-1 1,0 0-1,-1 0 0,1 0 1,0-1-1,0 0 0,-1 0 0,1 0 1,0 0-1,0-1 0,-1 0 1,1 0-1,0 0 0,-1 0 0,1-1 1,-1 0-1,1 0 0,3-2 1,12-6-478,-1-1 0,-1 0 0,0-2 0,24-21 0,-26 19 138,-1 0 0,-1-1 0,0 0 0,-1-1-1,-1-1 1,0 0 0,16-38 0,-11 16-48,-2-1 0,18-81 0,-28 93 663,2-59 0,-7 76 444,0 15 124,-1 59 964,1-58-1697,4 190 1739,-3-169-1733,1-1-1,1 0 1,2-1 0,13 46-1,-17-66-70,0-1 1,0 1-1,0-1 0,0 0 1,0 0-1,1 0 0,-1 0 1,1 0-1,-1 0 0,1 0 0,0 0 1,0 0-1,0-1 0,0 1 1,0-1-1,0 1 0,4 1 1,-4-3-11,0 1 1,0-1-1,0 0 1,0 0-1,0 0 0,0 0 1,0 0-1,0 0 1,0 0-1,0-1 1,0 1-1,0-1 1,0 0-1,0 1 1,0-1-1,3-2 1,3-2-57,0-1 0,0 0 0,-1 0 0,0-1 0,0 0 0,7-10 0,3-4 10,-1-1 0,-2-1 1,0-1-1,-1 0 0,-1-1 1,-1 0-1,-2 0 0,0-1 0,-2-1 1,0 1-1,-2-1 0,-2 0 1,0-1-1,-1 1 0,-3-35 1,0 55 114,-1-1 0,1 1 0,-1 0 0,0 0 0,-1 0 0,1 1 0,-8-13 0,9 17-31,0 0-1,0 1 1,0-1-1,-1 1 1,1-1-1,0 1 1,-1 0-1,1-1 1,-1 1-1,1 0 1,-1 0-1,1 0 1,-1 0-1,0 0 1,0 0-1,1 1 1,-1-1-1,0 1 1,0-1 0,0 1-1,0-1 1,0 1-1,0 0 1,1 0-1,-1 0 1,0 0-1,0 0 1,0 1-1,0-1 1,0 1-1,0-1 1,0 1-1,1-1 1,-1 1-1,-2 1 1,-4 3-4,1 0 1,0 0 0,1 1-1,-1 0 1,1 0-1,0 0 1,1 1 0,-8 11-1,-39 66-14,45-70 5,-3 2-273,1 0 0,0 0 0,1 1 0,1 0 1,0 1-1,2-1 0,0 1 0,1 1 0,1-1 0,-2 28 0,5-44 133,1 11-948,0-13 1044,-1 1 1,0-1-1,0 0 0,0 0 0,1 0 0,-1 1 1,0-1-1,0 0 0,1 0 0,-1 0 0,0 0 0,0 0 1,1 0-1,-1 0 0,0 1 0,1-1 0,-1 0 1,0 0-1,0 0 0,1 0 0,-1 0 0,0 0 0,1 0 1,-1 0-1,0-1 0,0 1 0,1 0 0,-1 0 1,0 0-1,0 0 0,1 0 0,-1 0 0,0 0 0,0-1 1,1 1-1,-1 0 0,0 0 0,0 0 0,1-1 1,-1 1-1,0 0 0,19-18-1171</inkml:trace>
</inkml:ink>
</file>

<file path=ppt/ink/ink24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4T12:08:53.127"/>
    </inkml:context>
    <inkml:brush xml:id="br0">
      <inkml:brushProperty name="width" value="0.05" units="cm"/>
      <inkml:brushProperty name="height" value="0.05" units="cm"/>
    </inkml:brush>
  </inkml:definitions>
  <inkml:trace contextRef="#ctx0" brushRef="#br0">11 21 592,'-7'-21'878,"4"21"-203,4 14-139,127 488 3269,-115-444-3792,46 160 82,-52-199-400,1 0-1,0 0 1,1-1 0,1 0 0,1 0 0,1-2-1,0 1 1,24 24 0,-33-38 148,1 0 0,-1 0 0,1 0 0,0 0 0,0-1 0,0 0 0,0 1 0,0-1 0,0-1 0,1 1 1,7 1-1,19-1-767</inkml:trace>
</inkml:ink>
</file>

<file path=ppt/ink/ink24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4T12:08:53.475"/>
    </inkml:context>
    <inkml:brush xml:id="br0">
      <inkml:brushProperty name="width" value="0.05" units="cm"/>
      <inkml:brushProperty name="height" value="0.05" units="cm"/>
    </inkml:brush>
  </inkml:definitions>
  <inkml:trace contextRef="#ctx0" brushRef="#br0">21 2 800,'0'0'61,"0"0"-1,1 0 0,-1 0 0,0 0 0,0 0 1,0 0-1,0 0 0,0 0 0,0 0 0,0 0 1,0 0-1,0 0 0,0 0 0,1 0 0,-1 0 1,0 0-1,0 0 0,0 0 0,0 0 0,0 0 1,0 0-1,0 0 0,0 0 0,1 0 0,-1 0 1,0 0-1,0 0 0,0 0 0,0 0 0,0 0 1,0 0-1,0 0 0,0-1 60,0 1-59,0 0-1,0 0 0,1 0 0,-1 0 0,0 0 0,0 0 1,0 0-1,0 0 0,0 0 0,0 0 0,0-1 1,0 1-1,0 0 0,0 0 0,8 17 1055,6 25-256,-7 24 37,-3 121 0,-5-118-804,1-69-94,0 0 0,1 1 1,-1-1-1,0 0 1,0 0-1,0 1 0,0-1 1,0 0-1,0 1 1,0-1-1,0 0 0,0 1 1,0-1-1,0 0 1,0 0-1,0 1 1,0-1-1,0 0 0,0 1 1,0-1-1,0 0 1,0 0-1,-1 1 0,1-1 1,0 0-1,0 1 1,0-1-1,0 0 1,-1 0-1,1 0 0,0 1 1,0-1-1,0 0 1,-1 0-1,1 0 0,0 1 1,0-1-1,-1 0 1,1 0-1,0 0 0,-1 0 1,1 0-1,0 0 1,0 0-1,-1 0 1,1 1-1,0-1 0,-1 0 1,1 0-1,0 0 1,-1 0-1,1-1 0,0 1 1,0 0-1,-1 0 1,1 0-1,0 0 0,-1 0 1,1 0-1,0 0 1,0 0-1,-1-1 1,1 1-1,-13-15-123,8-4 27,0 0 0,2-1 0,0 1 0,-1-30 0,-1-13-58,-4-59-57,30 144 85,-19-20-29,1 0 1,-1 0-1,1 0 1,-1-1-1,1 1 1,0 0-1,0-1 1,0 0-1,0 0 1,0 0 0,1 0-1,-1-1 1,6 3-1,-7-4 52,0 1-1,0-1 0,0 0 1,0 0-1,0 0 0,0 0 1,-1 0-1,1 0 1,0 0-1,0-1 0,0 1 1,0-1-1,0 1 1,0-1-1,-1 0 0,1 1 1,0-1-1,0 0 1,-1 0-1,1-1 0,-1 1 1,1 0-1,-1 0 1,1-1-1,-1 1 0,0-1 1,0 1-1,2-3 1,8-16-1080</inkml:trace>
</inkml:ink>
</file>

<file path=ppt/ink/ink24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4T12:08:54.163"/>
    </inkml:context>
    <inkml:brush xml:id="br0">
      <inkml:brushProperty name="width" value="0.05" units="cm"/>
      <inkml:brushProperty name="height" value="0.05" units="cm"/>
    </inkml:brush>
  </inkml:definitions>
  <inkml:trace contextRef="#ctx0" brushRef="#br0">20 506 432,'4'22'322,"1"1"0,11 28 0,-16-49-303,1-1-1,-1 0 1,1 0 0,-1 1 0,1-1-1,-1 0 1,1 0 0,0 0 0,-1 0-1,1 0 1,0 0 0,0 0 0,0 0-1,0 0 1,0 0 0,2 1-1,-3-2-12,1-1 0,-1 1-1,1 0 1,-1 0-1,1-1 1,-1 1-1,1 0 1,-1-1-1,1 1 1,-1 0-1,0-1 1,1 1-1,-1-1 1,0 1-1,1-1 1,-1 1-1,0-1 1,1 1-1,-1-1 1,0 1-1,0-1 1,0 1-1,1-1 1,-1 1-1,0-1 1,0 0 0,0 1-1,0-1 1,0 1-1,0-1 1,0 1-1,0-1 1,0 0-1,-1 1 1,1-1-1,0 1 1,-1-2-1,3-25 0,-1-43-80,-1 68 144,-1-1 1,1 0 0,0 0 0,-1 1 0,1-1 0,-1 1-1,0-1 1,0 0 0,0 1 0,0 0 0,0-1 0,0 1-1,-1 0 1,1-1 0,-1 1 0,0 0 0,0 0 0,0 0-1,-3-3 1,4 5-35,1 0 1,-1-1-1,1 1 0,-1 0 1,0 0-1,1 0 0,-1-1 1,1 1-1,-1 0 0,1 0 1,-1 0-1,0 0 0,1 0 0,-1 0 1,1 0-1,-1 0 0,0 0 1,1 0-1,-1 0 0,1 1 1,-1-1-1,1 0 0,-1 0 0,1 0 1,-1 1-1,1-1 0,-1 0 1,1 1-1,-1-1 0,1 1 1,-1-1-1,-10 23 665,3 37 40,8-51-581,-7 151 445,8-141-619,0-1-1,1 1 1,1 0 0,1-1-1,0 1 1,11 24 0,-13-38-39,0 1 1,1-1-1,0-1 1,0 1-1,0 0 1,1-1-1,0 0 1,-1 1-1,1-2 1,1 1-1,-1 0 0,1-1 1,-1 0-1,7 3 1,-9-5-1,1 0 1,-1 0-1,1 0 1,-1 0-1,1-1 1,0 0-1,-1 1 1,1-1-1,0 0 1,0 0-1,-1 0 1,1-1-1,0 1 0,-1-1 1,1 1-1,-1-1 1,1 0-1,-1 0 1,1 0-1,-1-1 1,1 1-1,-1 0 1,0-1-1,0 1 1,0-1-1,0 0 0,0 0 1,0 0-1,0 0 1,0 0-1,1-3 1,6-8-75,-1 0 1,0-1-1,-1 0 1,0 0-1,-1-1 1,-1 0-1,0 0 1,-1 0-1,-1 0 1,3-22-1,-2-20 157,-3-87-1,-3 68 27,3 32 314,-3 0 0,-1 1 0,-2-1 1,-2 1-1,-2 0 0,-26-74 1,15 50 1190,20 67-1552,-1-1 0,1 1-1,0 0 1,0 0 0,-1 0 0,1-1-1,0 1 1,-1 0 0,1 0-1,0 0 1,0-1 0,-1 1-1,1 0 1,0 0 0,-1 0-1,1 0 1,0 0 0,-1 0-1,1 0 1,-1 0 0,1 0-1,0 0 1,-1 0 0,1 0-1,0 0 1,-1 0 0,1 0-1,0 0 1,-1 1 0,1-1-1,0 0 1,-1 0 0,1 0-1,0 0 1,0 1 0,-1-1 0,1 0-1,0 0 1,0 1 0,-1-1-1,1 0 1,0 0 0,0 1-1,0-1 1,-1 0 0,1 1-1,0-1 1,0 1 0,-2 8 25,0 0 1,1 1-1,0-1 1,0 0-1,1 1 1,3 17 0,-2 9 3,-1-29-22,0 53-567,13 106-1,-11-150 277,1 0-1,1-1 0,0 1 0,1-1 0,1 0 1,0 0-1,1-1 0,0 1 0,1-2 1,1 1-1,0-1 0,12 12 0,-17-21 183,0-1 0,1 1-1,0-1 1,0 0-1,0 0 1,0 0 0,0-1-1,1 1 1,-1-1 0,1-1-1,-1 1 1,1-1-1,0 0 1,0 0 0,-1-1-1,1 1 1,0-1 0,0-1-1,0 1 1,-1-1-1,1 0 1,0 0 0,-1-1-1,1 0 1,-1 0 0,11-5-1,-4 1 130,1 0 1,-1-2-1,0 1 0,0-2 0,-1 1 1,0-1-1,-1-1 0,0 0 0,17-22 1,4-18 1658,-31 50-1657,0 0-1,0 0 1,0 0 0,0 0 0,0 0 0,0 1-1,0-1 1,0 0 0,0 0 0,0 0 0,0 0 0,0 0-1,1 0 1,-1 1 0,0-1 0,0 0 0,0 0 0,0 0-1,0 0 1,0 0 0,0 0 0,0 0 0,0 0-1,0 1 1,1-1 0,-1 0 0,0 0 0,0 0 0,0 0-1,0 0 1,0 0 0,0 0 0,1 0 0,-1 0 0,0 0-1,0 0 1,0 0 0,0 0 0,0 0 0,1 0-1,-1 0 1,0 0 0,0 0 0,0 0 0,0 0 0,0 0-1,0 0 1,1 0 0,-1 0 0,0 0 0,0 0 0,0 0-1,0 0 1,0-1 0,0 1 0,1 0 0,0 12 729,0 30 722,1-27-1293,-2-1 0,0 1 0,0 0 0,-1 0 0,-1 0 1,-1 0-1,0-1 0,-8 25 0,4-25-201,2-2 71,0-1-1,-1 0 0,-1 0 0,-11 15 0,17-25-81,0 1-1,0-1 1,-1 1-1,1-1 1,-1 1 0,1-1-1,-1 0 1,1 0-1,-1 0 1,0 0-1,0 0 1,1 0-1,-1 0 1,0 0-1,0-1 1,0 1-1,0-1 1,0 1-1,0-1 1,0 0 0,0 0-1,0 0 1,0 0-1,0 0 1,0 0-1,0-1 1,0 1-1,0-1 1,0 1-1,0-1 1,1 0-1,-1 0 1,0 0 0,-3-2-1,3 2-43,1-1 1,-1 0-1,1 0 0,-1 0 1,1 1-1,0-1 0,0-1 0,0 1 1,0 0-1,0 0 0,0 0 1,0 0-1,1-1 0,-1 1 1,1 0-1,0-1 0,0-3 0,1-50-726,0 32 437,-3-29-350,0 37 535,1 1 0,1-1 0,0 0 0,1 1 0,0-1 0,2 1 0,0 0 0,8-27 0,-11 41 161,1 0 0,-1 0 0,0 0 0,1 0 0,-1 0 0,1 0 0,-1 0 0,1 1 1,-1-1-1,1 0 0,0 0 0,-1 0 0,1 1 0,0-1 0,0 0 0,-1 1 0,1-1 0,0 1 1,0-1-1,0 1 0,0-1 0,0 1 0,0-1 0,0 1 0,0 0 0,0 0 0,0 0 0,0-1 1,0 1-1,0 0 0,0 0 0,0 0 0,0 0 0,0 1 0,0-1 0,1 0 0,3 3-15,-1-1 0,0 1 1,0 0-1,0 0 0,0 0 0,5 6 0,21 14-905,-13-17 279,3-5-127</inkml:trace>
</inkml:ink>
</file>

<file path=ppt/ink/ink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02:48.572"/>
    </inkml:context>
    <inkml:brush xml:id="br0">
      <inkml:brushProperty name="width" value="0.05" units="cm"/>
      <inkml:brushProperty name="height" value="0.05" units="cm"/>
    </inkml:brush>
  </inkml:definitions>
  <inkml:trace contextRef="#ctx0" brushRef="#br0">1 0 624,'3'2'286,"1"-1"-1,0 1 0,-1 0 1,1 0-1,-1 0 1,0 0-1,0 1 0,0-1 1,0 1-1,0 0 1,0 0-1,-1 0 0,0 0 1,1 1-1,-1-1 0,0 1 1,-1-1-1,3 5 1,-2 3 1336,0 0-1,0 0 1,-1-1 0,0 1 0,-2 15 0,1-15-592,-1 21 1009,-3 0 1,0-1-1,-10 34 1,7-34-2281,1 0 0,1 0 1,0 34-1,5-64 182,0-1 0,1 0 0,-1 1 0,0-1 1,0 0-1,0 1 0,0-1 0,0 1 0,0-1 0,0 0 0,0 1 0,0-1 0,0 0 0,0 1 1,-1-1-1,1 0 0,0 1 0,0-1 0,0 0 0,0 1 0,0-1 0,-1 0 0,1 1 0,0-1 1,0 0-1,-1 0 0,1 1 0,0-1 0,0 0 0,-1 0 0,1 0 0,0 1 0,-1-1 1,1 0-1,0 0 0,-1 0 0,1 0 0,0 0 0,-1 1 0,1-1 0,0 0 0,-1 0 0,1 0 1,-1 0-1,0-1-235,1 1 1,-1-1 0,0 0 0,1 1 0,-1-1-1,1 0 1,-1 1 0,1-1 0,-1 0 0,1 0-1,-1 0 1,1 1 0,0-1 0,-1 0 0,1 0-1,0 0 1,0 0 0,0 0 0,0 0 0,-1 0-1,1 1 1,1-1 0,-1-2 0,0-6-359,2 0-1,-1-1 1,1 1-1,0 0 1,6-14 0,-2 8 536,0 1 0,1 0 0,0 0 0,1 1 0,14-18 0,-7 15 460,1 0 1,0 1-1,1 1 0,0 1 1,2 0-1,-1 1 1,1 1-1,1 1 1,38-14-1,-56 23-168,1 0-1,-1 0 1,1 0 0,0 0-1,-1 1 1,1-1 0,0 1-1,0-1 1,-1 1 0,1 0-1,0 0 1,0 0 0,-1 1-1,1-1 1,0 1 0,0-1 0,-1 1-1,1 0 1,-1 0 0,1 0-1,-1 0 1,1 1 0,-1-1-1,1 1 1,-1-1 0,0 1-1,0 0 1,0 0 0,0 0-1,0 0 1,0 0 0,-1 0-1,1 1 1,-1-1 0,0 0-1,1 1 1,-1-1 0,0 1-1,1 4 1,1 10 371,0-1 0,-1 1 1,0 0-1,-2 0 0,-1 24 0,0-11-439,1 13-291,0 47-2587,0-34-4743</inkml:trace>
</inkml:ink>
</file>

<file path=ppt/ink/ink24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4T12:08:54.641"/>
    </inkml:context>
    <inkml:brush xml:id="br0">
      <inkml:brushProperty name="width" value="0.05" units="cm"/>
      <inkml:brushProperty name="height" value="0.05" units="cm"/>
    </inkml:brush>
  </inkml:definitions>
  <inkml:trace contextRef="#ctx0" brushRef="#br0">48 412 448,'5'-19'1763,"-9"27"986,-7 19-1522,4-14-931,1 2 1,1-1-1,0 1 0,1 0 1,1 0-1,-3 24 1,5-29-285,1 0 1,-1 0 0,2 0 0,-1 0 0,2 0 0,-1 0 0,1 0 0,1 0 0,-1-1 0,2 1 0,4 10 0,-7-17-63,0-1 1,0 0-1,0 0 0,1 0 1,-1 1-1,0-1 0,1-1 0,-1 1 1,1 0-1,0 0 0,-1-1 1,1 1-1,0-1 0,0 1 0,0-1 1,0 0-1,1 0 0,-1 1 1,0-2-1,0 1 0,1 0 0,-1 0 1,0-1-1,1 1 0,-1-1 1,1 0-1,-1 0 0,0 0 0,1 0 1,-1 0-1,1 0 0,-1-1 1,0 1-1,1-1 0,-1 0 0,0 0 1,1 1-1,-1-2 0,2 0 1,3-2-122,-2 0 0,1-1 1,0 0-1,-1 0 0,0 0 1,0 0-1,0-1 0,-1 0 1,0 0-1,0 0 0,6-14 1,1-8 126,-1 0 1,-1-2-1,-1 1 1,-2-1-1,-1 0 1,-2 0-1,0 0 1,-3-1-1,-3-46 1,0 52 494,-1 0 1,-1 1 0,-1-1 0,-1 1 0,-2 0 0,0 1 0,-15-27 0,22 46-239,0 1 0,-1-1 0,1 1 0,-1-1 0,1 1 0,-1 0 0,0 0 0,0 0 0,-1 1 0,-3-3 0,7 4-167,-1 1 0,1 0-1,-1-1 1,0 1 0,1 0-1,-1 0 1,1 0 0,-1 0-1,0-1 1,1 1 0,-1 0-1,1 0 1,-1 0 0,0 0-1,1 0 1,-1 0 0,1 1-1,-1-1 1,0 0 0,1 0-1,-1 0 1,1 1 0,-1-1-1,0 0 1,1 0-1,-1 1 1,0 1-19,0-1 0,0 1 0,0-1 0,0 1 0,0-1 0,0 1 0,0 0 0,1-1 0,-1 1 0,1 0 0,0 0-1,-1-1 1,1 1 0,0 2 0,-3 42-143,1 0-1,7 54 1,-4-90-165,1 0 0,0 0 1,0-1-1,1 1 0,1-1 0,-1 1 1,2-1-1,-1 0 0,1-1 1,6 9-1,-9-13 116,1-1 0,0 1 0,-1-1 0,1 0 0,0 0 0,1 0 0,-1 0 0,0 0 0,1-1 1,0 1-1,0-1 0,-1 0 0,1 0 0,0-1 0,1 1 0,-1-1 0,0 0 0,0 0 0,0 0 0,1 0 0,-1-1 0,0 0 0,1 0 0,8-1 0,2-3-36,0-1-1,0-1 1,-1 0-1,1-1 0,-2 0 1,1-1-1,24-19 1,82-79-865,-45 30 269,-45 43 1359,1 1 1,70-52 0,-101 84-491,0 0 0,0 0 0,0 0 0,0 0 0,1 0 0,-1 0 0,0 0 0,0 0 0,0 0 0,1 0 1,-1 0-1,0 0 0,0 0 0,0 0 0,0 0 0,1 0 0,-1-1 0,0 1 0,0 0 0,0 0 0,0 0 0,1 0 0,-1 0 0,0 0 0,0 0 0,0 0 0,0-1 0,0 1 0,0 0 0,1 0 1,-1 0-1,0 0 0,0-1 0,0 1 0,0 0 0,0 0 0,0 0 0,0 0 0,0-1 0,0 1 0,0 0 0,0 0 0,0 0 0,0 0 0,0-1 0,0 1 0,0 0 0,0 0 0,0 0 0,0-1 0,0 1 1,0 0-1,0 0 0,0 0 0,0 0 0,0-1 0,-1 1 0,1 0 0,0 0 0,0 0 0,0 0 0,0 0 0,-1-1 0,-14 1 4397,4 0-5018,3-1-4052,-1-2 1840</inkml:trace>
</inkml:ink>
</file>

<file path=ppt/ink/ink24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4T12:10:15.584"/>
    </inkml:context>
    <inkml:brush xml:id="br0">
      <inkml:brushProperty name="width" value="0.05" units="cm"/>
      <inkml:brushProperty name="height" value="0.05" units="cm"/>
    </inkml:brush>
  </inkml:definitions>
  <inkml:trace contextRef="#ctx0" brushRef="#br0">445 237 528,'0'-105'2166,"0"36"2687,0 67-4290,-1-1-1,1 0 1,-1 0-1,1 0 1,-1 0-1,0 0 1,0 1-1,0-1 1,-3-3 0,3 3 373,-1 1 1,1-1-1,0 0 1,0 1-1,0-1 1,1 0 0,-1 0-1,0 0 1,-2-4 2912,-5 11 1986,3 94-5139,-28 158-1,15-144-605,-92 428-90,20-121 0,82-367 0,-7 31 0,11-54 0,4-27 0,0 0 0,0-1 0,0 1 0,0 0 0,0 0 0,-1 0 0,1 0 0,0 0 0,-1 0 0,0-1 0,1 1 0,-1 0 0,0 0 0,-2 2 0,-1 1-1241,4-4 992,0-1 0,-1 0 0,1 1 0,0-1 1,-1 1-1,1-1 0,0 0 0,-1 0 0,1 1 0,-1-1 0,1 0 0,0 0 0,-1 1 0,1-1 1,-1 0-1,1 0 0,-1 0 0,1 0 0,-1 0 0,1 0 0,-1 0 0,1 0 0,0 0 0,-1 0 1,1 0-1,-1 0 0,1 0 0,-1 0 0,0 0 0,-4 0-1170,0 1 0,-1 0-1,1 0 1,0 0 0,0 0 0,-8 4 0,9-3 204,-1 0 1,0 0 0,0-1-1,0 0 1,0 0-1,-8 1 1,11-2 760,-9-6 220,12 6 391,-1-1 0,0 1 0,0 0 1,0-1-1,0 1 0,0 0 0,0-1 0,0 1 1,0 0-1,0-1 0,0 1 0,0 0 1,0-1-1,0 1 0,0 0 0,0-1 1,-1 1-1,1 0 0,0 0 0,0-1 1,0 1-1,0 0 0,-1-1 0,1 1 1,0 0-1,0 0 0,0-1 0,-1 1 1,1 0-1,0 0 0,0 0 0,-1-1 0,1 1 1,0 0-1,-1 0 0,1 0 0,-1 0 1,-1 6 3923,2 3-4923,4 5 2019,1 0-1,0-1 0,12 23 0,-10-22-125,0 0 1,8 30 0,-11-23 916,0 0 1,-2 0-1,-1 41 0,-1-47 385,20-33-1867,17-32-465,-19 23-17,0 2-1,2 1 1,1 0-1,0 1 0,2 2 1,46-35-1,11 9-3,-102 48 0,1 2 0,0 0 0,-29 8 0,29-6 0,0 0 0,0-2 0,-31 2 0,40-5-419,6 1-903,0-1 0,1 0-1,-1-1 1,1 1 0,-1-1 0,-10-3-1,14 3 986,1 0 0,-1 1 0,1-1 0,0 0 0,-1 0 0,1-1 0,0 1 0,0 0 0,0 0 0,0-1 0,0 1 1,0 0-1,0-1 0,0 1 0,0-1 0,1 1 0,-1-1 0,1 0 0,-1 1 0,1-1 0,-1 1 0,1-1 0,0 0 0,0 1 0,0-1 0,0 0 0,0-2 0,2-27-7448,7 21 5018</inkml:trace>
</inkml:ink>
</file>

<file path=ppt/ink/ink24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4T12:10:18.288"/>
    </inkml:context>
    <inkml:brush xml:id="br0">
      <inkml:brushProperty name="width" value="0.05" units="cm"/>
      <inkml:brushProperty name="height" value="0.05" units="cm"/>
    </inkml:brush>
  </inkml:definitions>
  <inkml:trace contextRef="#ctx0" brushRef="#br0">116 1476 544,'-72'-4'4826,"32"-8"2911,37-7 1310,7-20-6155,0 31-2797,1-1-1,0 1 0,0 0 1,1 0-1,0 0 1,0 1-1,1 0 1,0 0-1,0 1 0,1 0 1,0 0-1,12-7 1,-5 2-24,115-79 431,264-135-1,171-24 1492,121 5-671,13 28 259,-171 54-1058,-232 63-523,-285 95 0</inkml:trace>
</inkml:ink>
</file>

<file path=ppt/ink/ink24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4T12:10:18.645"/>
    </inkml:context>
    <inkml:brush xml:id="br0">
      <inkml:brushProperty name="width" value="0.05" units="cm"/>
      <inkml:brushProperty name="height" value="0.05" units="cm"/>
    </inkml:brush>
  </inkml:definitions>
  <inkml:trace contextRef="#ctx0" brushRef="#br0">275 123 32767,'-15'0'-1441,"0"-6"-3009,-6 6-544,0 0-208,0-6 463,2 1 754,4 1 895,-2-7 737</inkml:trace>
  <inkml:trace contextRef="#ctx0" brushRef="#br0" timeOffset="1">13 55 784,'0'-1'106,"-1"1"-1,0 0 0,1 0 1,-1 0-1,0-1 1,1 1-1,-1 0 0,0-1 1,1 1-1,-1-1 0,1 1 1,-1 0-1,1-1 0,-1 1 1,1-1-1,-1 1 1,1-1-1,0 0 0,-1 1 1,1-1-1,0 1 0,-1-1 1,1 0-1,0 1 0,0-1 1,0 0-1,-1 1 0,1-1 1,0 0-1,0 1 1,0-1-1,0 0 0,0 0 1,0 1-1,0-1 0,1 0 1,-1 1-1,0-1 0,0 0 1,0 1-1,1-1 1,-1 1-1,0-1 0,1 0 1,-1 1-1,1-1 0,-1 1 1,1-2-1,1 0 198,0 0-1,-1 0 1,1 0 0,0 1-1,0-1 1,0 0 0,0 1-1,0-1 1,1 1 0,-1 0 0,0-1-1,4 0 1,3 0 390,0 1 0,1 0-1,-1 0 1,0 1 0,0 0 0,1 1 0,-1 0 0,0 0 0,0 1 0,0 0-1,0 1 1,0 0 0,0 0 0,-1 1 0,16 8 0,-21-9-482,1-1-1,-1 1 1,0-1 0,1 1 0,-1 0-1,-1 0 1,1 0 0,0 1-1,-1-1 1,1 1 0,-1-1 0,0 1-1,0 0 1,-1 0 0,1 0 0,-1 0-1,0 0 1,0 0 0,0 0 0,-1 0-1,1 1 1,-1-1 0,0 0 0,0 0-1,0 1 1,-1-1 0,0 0 0,1 0-1,-2 0 1,1 0 0,0 0-1,-1 0 1,0 0 0,1 0 0,-2-1-1,-2 6 1,-7 8-183,-1 0 0,-1-1-1,-1 0 1,0-1 0,0 0-1,-2-2 1,-28 19 0,45-72-23978,8 21 21410</inkml:trace>
</inkml:ink>
</file>

<file path=ppt/ink/ink24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4T12:10:22.540"/>
    </inkml:context>
    <inkml:brush xml:id="br0">
      <inkml:brushProperty name="width" value="0.05" units="cm"/>
      <inkml:brushProperty name="height" value="0.05" units="cm"/>
    </inkml:brush>
  </inkml:definitions>
  <inkml:trace contextRef="#ctx0" brushRef="#br0">541 74 112,'2'-5'109,"0"1"0,0-1 0,1 1 0,-1-1 0,1 1 0,0 0 0,0 0 0,1 1 0,-1-1 0,1 1 0,0-1 0,0 1 0,0 0 0,6-3 1793,-12-1 377,2 7-2145,0 0-1,0-1 1,0 1-1,0 0 1,0 0-1,0 0 1,0-1-1,0 1 1,0 0-1,-1 0 1,1-1-1,0 1 1,0 0-1,0 0 0,0 0 1,0 0-1,0-1 1,0 1-1,-1 0 1,1 0-1,0 0 1,0 0-1,0-1 1,0 1-1,-1 0 1,1 0-1,0 0 1,0 0-1,0 0 1,-1 0-1,1 0 1,0-1-1,0 1 1,0 0-1,-1 0 1,1 0-1,0 0 0,0 0 1,0 0-1,-1 0 1,1 0-1,0 0 1,0 0-1,-1 0 1,1 1-1,0-1 1,0 0-1,0 0 1,-1 0-1,1 0 1,0 0-1,0 0 1,0 0-1,-1 0 1,1 1-1,-8 0 406,0 0 0,0 0 0,0 1 0,0 0 0,0 1 0,0 0 0,1 0 0,0 0 0,-1 1 0,1 1 0,0-1 0,1 1 0,-1 0 0,-10 11 0,-9 10 569,-44 59 1,56-67-403,-41 61 838,4 2-1,-60 131 1,107-204-1464,-17 34 337,1 0-1,3 2 1,1 0-1,2 1 1,2 0-1,2 1 1,2 0-1,-3 78 1,11-97-453,0 6 67,0 0 0,10 56 0,-9-80-73,2 0 1,-1 1-1,1-1 1,1 0-1,-1 0 1,2 0 0,-1-1-1,1 0 1,0 1-1,1-2 1,0 1 0,0-1-1,14 13 1,-15-17-214,1 1 0,-1-1 0,1 0 0,0-1 0,0 1 1,0-1-1,0 0 0,1-1 0,-1 1 0,0-1 0,1-1 0,-1 1 0,1-1 1,-1 0-1,1-1 0,-1 1 0,0-1 0,8-2 0,2-1-861,0 0-1,-1-1 0,1-1 1,-1 0-1,0-1 0,14-9 1,7-6-1144,-2-3 0,-1 0 0,-1-2-1,43-46 1,-45 38 1547,-1-2-1,-2 0 0,42-77 0,-67 110 803,-1 1 0,1-1 0,-1 1 0,0-1 0,0 1 0,0-1 1,-1 0-1,1-7 0,-1-7 2861,0 15-2111,-14 14 2790,6-2-2944,1 0 1,0 0 0,0 1 0,1-1 0,1 1 0,0 1 0,0-1-1,1 1 1,0 0 0,-4 22 0,3-2-277,1 0 0,1 56 1,2-85-419,1 1 1,0-1 0,0 1 0,0-1 0,1 1-1,-1-1 1,0 1 0,1-1 0,0 1 0,0-1-1,-1 0 1,1 1 0,1-1 0,-1 0-1,0 0 1,1 0 0,-1 0 0,1 0 0,-1 0-1,1 0 1,0 0 0,0-1 0,0 1 0,0-1-1,0 1 1,0-1 0,0 0 0,0 0 0,1 1-1,-1-2 1,0 1 0,1 0 0,-1 0 0,1-1-1,-1 0 1,1 1 0,-1-1 0,1 0 0,-1 0-1,1 0 1,2-1 0,6 0-88,1-1-1,-1 0 1,0-1 0,1 0-1,-1-1 1,-1 0 0,18-10-1,2-3-167,-1-1-1,28-23 1,-46 32 201,0 0 1,-1 0-1,0-1 1,-1-1-1,0 0 1,-1 0-1,13-22 0,-19 29 64,-1 0 1,1 1-1,-1-1 0,0 0 0,0 0 0,0 0 0,0 0 0,0-1 0,-1 1 0,0 0 0,0 0 0,0 0 0,-1 0 0,1 0 0,-1 0 0,0 0 0,0 0 0,0 0 0,-1 0 0,1 0 0,-1 0 0,0 0 0,0 1 0,0-1 0,-1 1 0,1 0 0,-1 0 0,0 0 0,0 0 0,0 0 0,0 0 0,-6-3 0,-4-3 8,-1 0 0,0 1 0,-1 1 0,0 1 1,0 0-1,0 0 0,-19-3 0,-15 0-598,-1 3 0,1 2 0,-72 2-1,106 2-118,12 0 257,0 0 0,0 0 1,-1 0-1,1 0 0,0 0 1,0 1-1,0 0 0,0-1 1,0 1-1,0 0 0,0 1 1,-5 2-1,8-4 356,-1 0-1,1 0 1,0 0-1,0 1 1,-1-1 0,1 0-1,0 0 1,0 1-1,0-1 1,-1 0 0,1 0-1,0 1 1,0-1-1,0 0 1,0 0-1,0 1 1,0-1 0,0 0-1,0 1 1,0-1-1,-1 0 1,1 1 0,0-1-1,0 0 1,1 1-1,-1-1 1,0 0-1,0 0 1,0 1 0,0-1-1,0 0 1,0 1-1,0-1 1,0 0 0,1 0-1,-1 1 1,0-1-1,0 0 1,0 0-1,0 1 1,1-1 0,-1 0-1,0 0 1,0 0-1,1 1 1,-1-1 0,0 0-1,0 0 1,1 0-1,-1 0 1,0 0-1,1 0 1,-1 1 0,0-1-1,1 0 1,-1 0-1,0 0 1,0 0 0,1 0-1,-1 0 1,1 0-1,18 4-1383,11-4-215,10 0-358</inkml:trace>
</inkml:ink>
</file>

<file path=ppt/ink/ink24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4T12:10:22.907"/>
    </inkml:context>
    <inkml:brush xml:id="br0">
      <inkml:brushProperty name="width" value="0.05" units="cm"/>
      <inkml:brushProperty name="height" value="0.05" units="cm"/>
    </inkml:brush>
  </inkml:definitions>
  <inkml:trace contextRef="#ctx0" brushRef="#br0">0 52 656,'2'-2'192,"0"0"0,-1-1 0,1 1 0,-1-1 0,0 0 0,0 1 0,0-1 0,0 0 0,0 0 0,0 1 0,-1-1-1,1 0 1,-1 0 0,0 0 0,0 0 0,0-5 2324,0 51 50,0 320-746,0-359-1932,0-1 0,0 1 0,0-1 0,0 1 0,1-1 0,0 1 0,-1-1 0,2 1 0,-1-1 0,0 0 0,0 0 0,1 1 0,0-1 0,0 0 0,-1-1 0,2 1 0,-1 0 0,5 4 0,-5-6-94,0 1 0,0-1 1,1 0-1,-1 0 0,0-1 1,1 1-1,-1 0 0,0-1 1,1 1-1,-1-1 0,1 0 1,-1 0-1,1 0 0,-1 0 1,1 0-1,-1-1 0,1 1 1,-1-1-1,0 0 1,1 1-1,-1-1 0,0 0 1,0 0-1,1-1 0,-1 1 1,4-3-1,15-11-853</inkml:trace>
</inkml:ink>
</file>

<file path=ppt/ink/ink24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4T12:10:23.279"/>
    </inkml:context>
    <inkml:brush xml:id="br0">
      <inkml:brushProperty name="width" value="0.05" units="cm"/>
      <inkml:brushProperty name="height" value="0.05" units="cm"/>
    </inkml:brush>
  </inkml:definitions>
  <inkml:trace contextRef="#ctx0" brushRef="#br0">15 21 208,'-8'-10'787,"1"2"2969,28 5-1325,215 3 5055,-232 1-7393,-1-1 1,1 1-1,-1 0 0,1 0 1,-1 0-1,0 1 0,1-1 0,-1 1 1,0 0-1,0-1 0,0 1 1,0 1-1,-1-1 0,1 0 0,-1 1 1,1-1-1,-1 1 0,0 0 1,0 0-1,0 0 0,0 0 0,0 0 1,-1 0-1,1 1 0,-1-1 1,0 0-1,0 1 0,0 4 1,4 8 278,-2 1 0,0 0 1,-1 1-1,0 26 0,-5-11-110,-1 0 0,-2 0-1,-1 0 1,-17 45 0,15-49-191,-33 102-109,34-114-1295,3-43-12865,7 7 13562,7-10-1405</inkml:trace>
</inkml:ink>
</file>

<file path=ppt/ink/ink24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4T12:10:24.271"/>
    </inkml:context>
    <inkml:brush xml:id="br0">
      <inkml:brushProperty name="width" value="0.05" units="cm"/>
      <inkml:brushProperty name="height" value="0.05" units="cm"/>
    </inkml:brush>
  </inkml:definitions>
  <inkml:trace contextRef="#ctx0" brushRef="#br0">0 93 768,'7'15'3756,"-1"-1"-3271,-1 2 0,-1-1 0,5 28 0,-8 201 1263,0-253-1813,1 1 1,-1-1-1,1 0 1,1 0 0,0 1-1,0-1 1,1 1-1,0 0 1,0 0 0,11-14-1,2-1 12,1 0 1,23-22-1,-21 26 100,1 0 0,1 1 1,0 1-1,1 1 0,1 1 1,1 1-1,38-16 1,-60 29 23,0-1 1,0 1 0,1 0 0,-1 0-1,1 1 1,-1-1 0,0 1 0,1-1 0,-1 1-1,1 0 1,-1 0 0,1 1 0,-1-1-1,1 1 1,4 1 0,-6-1 1,0 1 0,-1-1 0,1 1-1,-1-1 1,1 1 0,-1 0 0,1 0 0,-1 0 0,0-1 0,0 1 0,0 0-1,0 0 1,-1 1 0,1-1 0,0 0 0,-1 0 0,1 0 0,-1 0 0,0 1-1,0-1 1,0 0 0,0 0 0,-1 4 0,1 7 47,-1-1 0,-1 1 0,-1-1 0,1 1 0,-2-1-1,0 0 1,0 0 0,-1 0 0,-1-1 0,-6 12 0,-12 14-249,-43 52 0,63-84 100,-2 1-154,5-5 98,0 0 1,0 0-1,0 1 1,0-1-1,0 0 0,1 0 1,-1 1-1,0-1 1,0 0-1,1 1 1,-1-1-1,1 0 0,-1 1 1,1-1-1,-1 4 1,1-4-1130,18-10-2555,7-18 3028,-20 21 304,125-166-1446,-94 119 2128,80-90 1,-113 139-162,0 1 0,-1 0 0,2 0 1,-1 1-1,0-1 0,1 1 0,-1 0 0,1-1 0,-1 1 1,1 1-1,0-1 0,0 1 0,0-1 0,0 1 0,0 0 1,0 1-1,0-1 0,1 1 0,-1-1 0,0 1 1,0 1-1,0-1 0,0 0 0,1 1 0,-1 0 0,0 0 1,0 0-1,0 1 0,0-1 0,6 5 0,-5-3 85,0 1-1,0 0 0,0 1 1,0-1-1,-1 1 0,0 0 1,0 0-1,0 0 0,-1 1 1,1-1-1,-1 1 0,-1 0 1,1 0-1,-1 0 0,0 0 1,0 0-1,-1 0 0,0 1 1,1 9-1,-1 4-87,-1-1-1,-2 0 1,1 1 0,-2-1-1,-1 0 1,0 0 0,-1 0 0,-1-1-1,-1 1 1,-1-2 0,0 1-1,-2-1 1,1 0 0,-2-1-1,0 0 1,-1-1 0,-1 0 0,0-1-1,-1 0 1,-1-1 0,0-1-1,0 0 1,-29 15 0,42-25-87,0-1 0,1 0 0,-1 0 0,0 0 0,0-1 0,0 1 0,0 0 0,-1-1 0,1 1 0,0-1 0,0 0 0,0 0 0,0 0 0,0 0 0,-1 0 0,1 0 0,0 0 0,0-1 0,0 1 0,-4-2 0,5 1-34,-1 0 0,1-1-1,-1 1 1,1-1 0,0 1 0,0-1 0,0 1-1,-1-1 1,1 0 0,1 1 0,-1-1-1,0 0 1,0 0 0,1 0 0,-1 0-1,1 0 1,-1-4 0,0-9-291,0-1 1,1 0-1,1 1 0,5-24 1,-6 39 325,7-36-369,3 0 1,1 1-1,1 1 1,2 0-1,1 0 1,2 2-1,33-48 1,-44 70 273,2 1 0,-1 0 0,1 0 0,1 1 0,-1 0 0,14-9 0,-20 15 92,0 0 0,0 1 0,1-1-1,-1 1 1,0-1 0,0 1 0,1 0 0,-1 0-1,1 0 1,-1 1 0,1-1 0,-1 0 0,1 1-1,0 0 1,-1-1 0,1 1 0,0 0-1,-1 0 1,1 1 0,-1-1 0,1 1 0,0-1-1,-1 1 1,1 0 0,-1 0 0,0 0 0,1 0-1,-1 0 1,0 0 0,1 1 0,-1-1-1,0 1 1,0 0 0,2 2 0,4 7-16,0 0 0,-1 1 0,0 0 0,5 14 0,-8-17-201,1 1-1,-1-1 1,2 0-1,-1 0 1,1 0-1,0-1 1,13 13-1,-9-19-310,-1-2-134</inkml:trace>
</inkml:ink>
</file>

<file path=ppt/ink/ink24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4T12:10:24.609"/>
    </inkml:context>
    <inkml:brush xml:id="br0">
      <inkml:brushProperty name="width" value="0.05" units="cm"/>
      <inkml:brushProperty name="height" value="0.05" units="cm"/>
    </inkml:brush>
  </inkml:definitions>
  <inkml:trace contextRef="#ctx0" brushRef="#br0">101 175 512,'0'-41'2255,"0"40"-1476,0 5 120,-2 28 378,-2 1 1,-1 0 0,-12 36-1,-1 13-86,-16 128 186,24-170-1250,7-33-65,1 0 0,0 0 0,1 0 0,0 0 0,-1 9 0,2-14 269,6-44 288,22-35-689,4 2-1,3 2 1,54-86 0,-61 112-897,37-46 0,-55 81 127,0-1-1,1 2 0,0 0 1,1 0-1,0 1 0,0 0 0,1 1 1,23-12-1,-1 6-805</inkml:trace>
</inkml:ink>
</file>

<file path=ppt/ink/ink24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4T12:10:25.637"/>
    </inkml:context>
    <inkml:brush xml:id="br0">
      <inkml:brushProperty name="width" value="0.05" units="cm"/>
      <inkml:brushProperty name="height" value="0.05" units="cm"/>
    </inkml:brush>
  </inkml:definitions>
  <inkml:trace contextRef="#ctx0" brushRef="#br0">1 878 464,'2'-9'123,"3"-11"281,1 0-1,1 1 1,0 0 0,1 0-1,1 1 1,22-33-1,-27 46 29,0 0 1,0-1-1,-1 1 0,0-1 0,0 0 0,0 0 1,3-11-1,22-14 2390,48-98 13517,-78 130-16191,0 0 1,0 0 0,1 1 0,-1-1-1,0 1 1,1-1 0,-1 1 0,1-1 0,0 1-1,0 0 1,0 0 0,-1-1 0,1 1-1,1 0 1,-1 0 0,-1 3 0,-13 38 29,3 3 94,9-35-181,-1-1 0,2 1 1,0 0-1,-2 21 1,-6 48 959,8-61-624,0 0-1,-1-1 1,-6 24 0,-4 23 72,-12 183-451,19-173-53,4 69 5,3-87 0,-2-57 0,1 1 0,0-1 0,0 0 0,0 0 0,0 0 0,0 1 0,0-1 0,0 0 0,0 0 0,0 0 0,0 0 0,0 1 0,0-1 0,0 0 0,0 0 0,0 0 0,0 1 0,0-1 0,0 0 0,0 0 0,1 0 0,-1 0 0,0 1 0,0-1 0,0 0 0,0 0 0,0 0 0,0 0 0,0 0 0,1 1 0,-1-1 0,0 0 0,0 0 0,0 0 0,0 0 0,1 0 0,-1 0 0,0 0 0,0 0 0,0 1 0,0-1 0,1 0 0,-1 0 0,0 0 0,0 0 0,0 0 0,1 0 0,-1 0 0,0 0 0,11-9 0,13-21 0,-22 26 0,86-115-29,320-431-703,27 23-521,-413 502 704,91-94-3031,-97 105 1598,1 0 1,32-20-1,-47 33 1694,-1 0 0,1 0 0,0 0 0,0 0 0,0 0 0,0 0 0,0 0 0,0 1 0,0-1-1,0 1 1,0 0 0,0-1 0,5 1 0,-7 1 122,1-1 0,0 0-1,-1 0 1,1 1 0,0-1-1,-1 0 1,1 1 0,0-1 0,-1 1-1,1-1 1,-1 0 0,1 1-1,-1 0 1,1-1 0,-1 1-1,1-1 1,-1 1 0,0-1-1,1 1 1,-1 0 0,0-1-1,1 1 1,-1 0 0,0-1-1,0 1 1,0 1 0,1 2-243,-1 0 0,0 0 0,-1 0 0,1 1-1,-1-1 1,1 0 0,-1 0 0,-1 0 0,1 0 0,0 0 0,-1-1 0,-2 5 0,-89 162-5084,63-119 4196</inkml:trace>
</inkml:ink>
</file>

<file path=ppt/ink/ink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02:48.918"/>
    </inkml:context>
    <inkml:brush xml:id="br0">
      <inkml:brushProperty name="width" value="0.05" units="cm"/>
      <inkml:brushProperty name="height" value="0.05" units="cm"/>
    </inkml:brush>
  </inkml:definitions>
  <inkml:trace contextRef="#ctx0" brushRef="#br0">87 338 1297,'0'3'1910,"-2"8"-783,1 0 0,-1-1 0,-1 0 0,0 1 0,0-1 0,-1 0 0,-7 14 0,-15 44 2703,1 68-858,22-121-2988,1 0 0,1 0 1,0 19-1,5-2-6284,12-45-90,-4-11 3866,3-3 633</inkml:trace>
  <inkml:trace contextRef="#ctx0" brushRef="#br0" timeOffset="1">320 38 1985,'0'-17'2161,"0"7"640,-16 0 385,6 10 31,3 0-608,-2 0-320</inkml:trace>
</inkml:ink>
</file>

<file path=ppt/ink/ink24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4T12:10:26.421"/>
    </inkml:context>
    <inkml:brush xml:id="br0">
      <inkml:brushProperty name="width" value="0.05" units="cm"/>
      <inkml:brushProperty name="height" value="0.05" units="cm"/>
    </inkml:brush>
  </inkml:definitions>
  <inkml:trace contextRef="#ctx0" brushRef="#br0">101 1 240,'-19'26'394,"1"0"-1,-14 31 1,27-46-130,1 0 0,-1 0 0,2 1 0,0-1 0,0 1-1,1 0 1,0 0 0,1 17 0,-1 1 950,1-22-606,1 1 1,0 0-1,0 0 0,3 16 1,24-28-70,-10-5-533,0-1 0,-1-1 0,0 0 0,25-22 0,55-57-63,-93 85 60,0 1 1,0-1-1,-1-1 1,1 1-1,-1 0 1,0-1-1,0 1 0,0-1 1,-1 1-1,1-1 1,-1 0-1,0 0 1,-1 0-1,1-5 1,-1 9 9,0-1 0,0 1 0,0-1 0,0 1 1,0 0-1,0-1 0,0 1 0,-1-1 0,1 1 1,0 0-1,-1-1 0,1 1 0,-1 0 0,0-1 1,1 1-1,-1 0 0,0 0 0,0 0 1,0-1-1,0 1 0,0 0 0,0 0 0,0 0 1,0 1-1,0-1 0,0 0 0,0 0 0,-1 1 1,1-1-1,0 0 0,-1 1 0,1-1 1,0 1-1,-1 0 0,1-1 0,-1 1 0,1 0 1,0 0-1,-1 0 0,1 0 0,-1 0 0,1 0 1,-1 1-1,1-1 0,0 0 0,-1 1 0,1-1 1,-3 2-1,-2 0 27,0 1 0,0 1 0,1-1 0,-1 1 0,1 0 0,0 0 1,0 0-1,0 1 0,0 0 0,1 0 0,0 0 0,-5 7 0,-40 70 322,45-73-327,0 0 0,1 0 1,0 0-1,0 1 0,1-1 0,1 1 1,0-1-1,0 1 0,0 0 0,2-1 1,-1 1-1,3 12 0,-3-18-37,1 0-1,0 0 1,0 0 0,0-1-1,0 1 1,0-1-1,1 1 1,-1-1 0,1 1-1,0-1 1,0 0-1,1 0 1,-1 0 0,1 0-1,-1 0 1,1 0-1,0-1 1,0 1-1,0-1 1,0 0 0,0 0-1,1 0 1,-1 0-1,1-1 1,-1 1 0,1-1-1,0 0 1,-1 0-1,1 0 1,0-1 0,0 1-1,4-1 1,9-1-238,-1 0 0,0-1 0,0-1 0,0 0-1,0-1 1,-1-1 0,0-1 0,1 0 0,-2-1 0,1 0 0,-1-1 0,0-1 0,16-13 0,9-12 68,-2-1 0,61-73 0,-90 100 1260,-5 10 1291,-6 18 1186,1-13-3919,-16 61 1863,10-42-1410,1 0-1,2 0 0,0 0 1,-1 37-1,6 8-1368,2-71 1114,0 0-1,-1-1 1,1 1 0,-1-1-1,1 0 1,0 1 0,-1-1-1,1 0 1,-1 0 0,0 0-1,1 0 1,-1 0 0,0 0-1,2-3 1,25-28-312,-1-1 1,-2-2-1,34-61 0,-14 21 1352,-41 92 3088,-4-6-3833,1 0 1,1-1-1,0 1 0,1-1 1,0 1-1,0-1 0,1 0 0,1 0 1,5 10-1,-6-17-353,0 1-1,1-1 1,-1 0 0,1 0-1,-1-1 1,1 0-1,0 0 1,0 0 0,0 0-1,0 0 1,1-1 0,-1 0-1,0 0 1,0-1 0,1 0-1,-1 0 1,0 0 0,1 0-1,-1-1 1,0 0-1,1 0 1,-1 0 0,0 0-1,5-3 1,2 0-615,-1 0-1,0 0 1,0-1 0,0-1 0,-1 0-1,1 0 1,-2-1 0,1 0 0,16-17-1,-6 0-295</inkml:trace>
</inkml:ink>
</file>

<file path=ppt/ink/ink24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4T12:10:26.767"/>
    </inkml:context>
    <inkml:brush xml:id="br0">
      <inkml:brushProperty name="width" value="0.05" units="cm"/>
      <inkml:brushProperty name="height" value="0.05" units="cm"/>
    </inkml:brush>
  </inkml:definitions>
  <inkml:trace contextRef="#ctx0" brushRef="#br0">131 371 336,'60'-307'5840,"-58"274"-3989,1 2 695,-2 50 367,-1 0-2056,0 41 694,-2 0 0,-12 76-1,-70 223-887,9-42-6493,71-298 4827,-2 8-2416,1 0 1,-1 40-1,6-65 2195</inkml:trace>
</inkml:ink>
</file>

<file path=ppt/ink/ink24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4T12:10:27.117"/>
    </inkml:context>
    <inkml:brush xml:id="br0">
      <inkml:brushProperty name="width" value="0.05" units="cm"/>
      <inkml:brushProperty name="height" value="0.05" units="cm"/>
    </inkml:brush>
  </inkml:definitions>
  <inkml:trace contextRef="#ctx0" brushRef="#br0">42 231 592,'-39'-99'4514,"39"98"-4432,-1 0-1,1 0 1,-1-1 0,1 1-1,0 0 1,0-1-1,0 1 1,0-1 0,0 1-1,0 0 1,0-1-1,0 1 1,0-1-1,1 1 1,-1 0 0,0-1-1,1 1 1,-1 0-1,1 0 1,0-1-1,-1 1 1,1 0 0,0 0-1,0 0 1,0 0-1,-1 0 1,1 0-1,0 0 1,1 0 0,-1 0-1,0 0 1,2-1-1,41-22 303,-43 23-357,27-11-6,0 1 1,1 1-1,0 1 0,0 2 0,1 1 0,44-3 1,-62 8-26,0 0 1,0 2 0,0-1 0,1 1 0,-1 1 0,-1 0-1,1 1 1,0 0 0,-1 1 0,1 0 0,-1 1-1,0 0 1,-1 1 0,1 0 0,-1 1 0,0 0 0,-1 1-1,17 16 1,-21-19 38,-1 0-1,0 1 1,0 0 0,-1 0-1,0 0 1,0 1 0,0-1-1,0 1 1,-1-1 0,0 1-1,-1 0 1,0 0 0,0 0-1,0 0 1,-1 0 0,0 0-1,0 0 1,0 0 0,-1-1-1,0 1 1,-1 0 0,-2 8-1,0-4 74,0 0 0,-1-1 0,0 1 0,-1-1 0,0-1 0,0 1 0,-1-1 0,0 0 0,-1 0 0,0-1 0,0 0 0,-15 11 0,18-16-102,1-1-1,-1 0 1,1 0 0,-1 0-1,0 0 1,0-1 0,0 0-1,0 0 1,0 0 0,0 0 0,0-1-1,0 0 1,0 0 0,0-1-1,-10-1 1,13 1-29,1 0 1,0 0-1,0 0 1,-1-1-1,1 1 1,0 0-1,0-1 0,0 1 1,0-1-1,1 1 1,-1-1-1,0 1 1,1-1-1,-1 1 1,1-1-1,-1 0 1,1 1-1,0-1 1,0 0-1,-1 0 0,1 1 1,0-1-1,1 0 1,-1-2-1,4-49-280,-2 45 274,0-1 0,0 1 0,0 0 1,1 0-1,6-11 0,-8 17 32,0 0 0,0-1 0,1 1-1,-1 1 1,1-1 0,-1 0 0,1 0 0,0 0 0,0 1 0,-1-1-1,1 1 1,0 0 0,1-1 0,-1 1 0,0 0 0,0 0 0,0 0 0,1 1-1,-1-1 1,0 0 0,1 1 0,-1 0 0,4-1 0,-1 2 16,0-1 1,0 1 0,0 0-1,-1 0 1,1 0-1,-1 1 1,1 0 0,-1 0-1,1 0 1,6 5-1,-7-4-269,0-1 0,1 1 0,-1-1-1,1 0 1,0 0 0,-1-1 0,1 0-1,0 1 1,0-1 0,9 0 0,59-2-4633,-48-2 2717</inkml:trace>
</inkml:ink>
</file>

<file path=ppt/ink/ink24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4T12:10:27.449"/>
    </inkml:context>
    <inkml:brush xml:id="br0">
      <inkml:brushProperty name="width" value="0.05" units="cm"/>
      <inkml:brushProperty name="height" value="0.05" units="cm"/>
    </inkml:brush>
  </inkml:definitions>
  <inkml:trace contextRef="#ctx0" brushRef="#br0">293 8 1249,'1'-1'198,"-1"1"1,1-1-1,0 1 0,-1-1 1,1 1-1,0-1 1,-1 1-1,1-1 1,0 1-1,0-1 1,0 1-1,-1 0 1,1 0-1,0-1 1,0 1-1,0 0 1,-1 0-1,1 0 1,0 0-1,0 0 0,0 0 1,0 0-1,0 0 1,-1 0-1,1 0 1,0 1-1,0-1 1,0 0-1,-1 0 1,1 1-1,1 0 1,-1 0 108,0 1 0,-1-1 0,1 1-1,-1-1 1,1 1 0,-1 0 0,1-1 0,-1 1 0,0 0 0,0-1 0,0 1 0,0 0 0,0-1 0,0 4 0,-15 65 4972,-64 161-151,42-130-4944,-41 174 0,56-150-208,-33 144-294,30-155-3481,18-99-501,3-26 273,2-30-164,3-13 1443,5-18-760</inkml:trace>
</inkml:ink>
</file>

<file path=ppt/ink/ink24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4T12:10:27.843"/>
    </inkml:context>
    <inkml:brush xml:id="br0">
      <inkml:brushProperty name="width" value="0.05" units="cm"/>
      <inkml:brushProperty name="height" value="0.05" units="cm"/>
    </inkml:brush>
  </inkml:definitions>
  <inkml:trace contextRef="#ctx0" brushRef="#br0">0 62 1777,'0'-4'161,"1"0"0,-1 0 0,1 1 1,0-1-1,0 0 0,0 1 0,1-1 1,-1 1-1,1 0 0,-1-1 0,4-3 1,-3 6-72,0-1 0,0 1 0,0-1 0,0 1 0,0 0 0,0 0 0,0 0 0,1 0 0,-1 0 0,0 0 1,1 1-1,-1-1 0,0 1 0,1 0 0,-1 0 0,1-1 0,4 2 0,24-2-151,1 2-1,-1 1 1,0 2 0,0 0-1,0 3 1,38 12 0,-10 1-116,-29-12 231,-1 2 0,0 1-1,-1 1 1,0 1 0,-1 2 0,41 29 0,-65-42 229,0 0 0,-1 1 0,1 0 1,0 0-1,-1-1 0,1 2 0,-1-1 1,0 0-1,0 0 0,0 1 0,0-1 1,-1 1-1,1-1 0,-1 1 0,0 0 1,0 0-1,-1-1 0,1 1 0,0 5 0,-2-4 37,0 0-1,0 0 0,0 0 1,0 0-1,-1-1 0,0 1 0,0 0 1,0-1-1,0 1 0,-1-1 1,0 0-1,-6 8 0,-4 1-57,0 0 0,-1 0 0,0-2-1,-1 0 1,0 0 0,-30 15 0,33-21-506,-1 0 0,1-1 0,-1 0 0,1-1 0,-1-1 0,-18 2 0,28-4-623,3-2 730,0-1 1,0 0-1,0 1 0,0-1 1,1 0-1,-1 1 0,1-1 0,0 1 1,-1-1-1,1 1 0,0-1 0,1 1 1,-1 0-1,0-1 0,3-1 0,6-12 59,2 0 0,0 0 0,1 2 0,0 0 0,1 0 0,1 1 0,0 1 0,1 0 0,0 1 0,29-15-1,-41 25 164,0-1 0,1 0 0,-1 1 0,1 0 0,-1 0-1,1 0 1,-1 0 0,1 1 0,-1 0 0,1 0 0,0 0-1,-1 1 1,8 1 0,-8-1 36,-1 1-1,0-1 1,1 1 0,-1 0-1,0 0 1,0 0-1,-1 0 1,1 1 0,0-1-1,-1 1 1,1 0 0,-1-1-1,0 1 1,0 0-1,0 0 1,0 1 0,2 5-1,3 7 104,0-1 0,2 0 0,0 0 0,11 13 0,-17-24-237,0 0 0,1-1 0,-1 1 0,1-1-1,0 0 1,-1 0 0,2 0 0,-1-1 0,0 1 0,0-1-1,1 0 1,-1 0 0,1-1 0,0 1 0,-1-1 0,1 0-1,0 0 1,8 0 0,46 0-758,70-3-3268,-87-9 1431,-40 11 2329,0-1-1,0 1 1,0-1 0,0 0 0,0 1-1,0-1 1,-1 0 0,1 0 0,0 0-1,0 0 1,-1-1 0,1 1-1,-1 0 1,1-1 0,-1 1 0,2-3-1,-7 3-699,-17 1 62</inkml:trace>
</inkml:ink>
</file>

<file path=ppt/ink/ink24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4T12:10:28.582"/>
    </inkml:context>
    <inkml:brush xml:id="br0">
      <inkml:brushProperty name="width" value="0.05" units="cm"/>
      <inkml:brushProperty name="height" value="0.05" units="cm"/>
    </inkml:brush>
  </inkml:definitions>
  <inkml:trace contextRef="#ctx0" brushRef="#br0">143 119 512,'91'-93'2850,"-78"67"7079,-40 61-7676,2 0 1,1 2-1,-22 46 0,21-31-1275,2 2 0,3 0 0,2 1 0,-10 59 0,24-96-900,1 0 1,1 1-1,1-1 0,1 0 1,0 1-1,1-1 1,1 0-1,1 1 1,9 32-1,-9-44-217,-1-1-1,1 1 1,0-1-1,0 0 1,1 0-1,-1 0 1,1 0-1,1-1 1,-1 1-1,1-1 1,0 0-1,0-1 1,0 1 0,1-1-1,0 0 1,0-1-1,0 1 1,0-1-1,0 0 1,1-1-1,-1 1 1,1-1-1,0 0 1,0-1-1,-1 0 1,1 0 0,0-1-1,10 1 1,2-1-835,0 0 0,-1 0-1,1-2 1,0-1 0,-1 0 0,1-1 0,-1-1 0,0 0 0,30-15 0,-14 3-225,-1-2 0,0-1-1,54-45 1,-71 51 1080,-1-1 0,-1 0 0,17-24 0,-23 27 626,0 0 1,-1-1 0,0 0-1,-1 0 1,7-23-1,-13 35-138,1 0 0,0 0 0,-1-1-1,1 1 1,-1-1 0,0 1-1,1 0 1,-1-1 0,0 1 0,0-1-1,0 1 1,0-1 0,0 1-1,0-1 1,0 1 0,-1 0 0,1-1-1,0 1 1,-1-1 0,1 1-1,-1 0 1,0-2 0,0 3-7,0-1 0,0 1 0,0 0 0,0 0 0,-1 0 0,1 0 0,0 0 0,0 0 0,0 0 0,0 0 0,0 0 0,0 0 0,0 1 0,0-1 0,0 0 0,0 1-1,0-1 1,0 0 0,0 1 0,0 0 0,-1 0 0,-30 22 4596,8-2-5496,23-20 271,-25 14 479,24-14-256,0 0 0,0-1-1,0 1 1,0 0 0,0 0-1,1 0 1,-1 1 0,0-1-1,1 0 1,-1 1-1,1-1 1,-1 1 0,-2 3-1,4-3-734,13-2-4914,-9-1 5389,0 1 1,0 0-1,-1-1 0,1 0 1,0 0-1,0 0 0,0 0 0,-1-1 1,1 1-1,-1-1 0,1 0 1,-1 0-1,0-1 0,1 1 1,-1 0-1,0-1 0,-1 0 0,1 0 1,0 0-1,3-6 0,-2 3 117,-1 0 0,0 0-1,0 0 1,0 0 0,-1-1 0,0 1-1,0-1 1,-1 1 0,1-1-1,-2 0 1,1-8 0,-1 13 182,0 1 1,0-1-1,0 1 0,0 0 1,-1-1-1,1 1 1,0 0-1,-1 0 1,1-1-1,-1 1 0,1 0 1,-1 0-1,0 0 1,0-1-1,1 1 0,-1 0 1,0 0-1,0 0 1,0 0-1,0 1 1,0-1-1,0 0 0,0 0 1,-2 0-1,-1-1 8,0 1 0,1-1 0,-1 1-1,0 0 1,0 1 0,0-1 0,0 1-1,-6-1 1,1 1-103,1 1 0,-1 0 0,0 0-1,1 0 1,0 1 0,-1 1 0,-11 4 0,4 2-2289,1 1 0,-1 0-1,-16 16 1</inkml:trace>
</inkml:ink>
</file>

<file path=ppt/ink/ink24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4T12:10:29.783"/>
    </inkml:context>
    <inkml:brush xml:id="br0">
      <inkml:brushProperty name="width" value="0.05" units="cm"/>
      <inkml:brushProperty name="height" value="0.05" units="cm"/>
    </inkml:brush>
  </inkml:definitions>
  <inkml:trace contextRef="#ctx0" brushRef="#br0">0 206 720,'8'-8'426,"-6"7"-236,0 0-1,0-1 1,0 0 0,0 1-1,-1-1 1,1 0 0,-1 0-1,1 0 1,-1 0 0,0 0-1,1-1 1,-1 1 0,-1 0-1,1-1 1,1-1 0,-2 3-116,0 1 1,0 0 0,0 0 0,0-1 0,0 1-1,0 0 1,0 0 0,0 0 0,0-1 0,0 1-1,1 0 1,-1 0 0,0-1 0,0 1 0,0 0 0,0 0-1,0 0 1,1 0 0,-1-1 0,0 1 0,0 0-1,0 0 1,1 0 0,-1 0 0,0 0 0,0 0-1,0 0 1,1-1 0,-1 1 0,0 0 0,0 0-1,1 0 1,-1 0 0,0 0 0,0 0 0,0 0-1,1 0 1,-1 0 0,0 0 0,0 0 0,1 0 0,-1 1-1,0-1 1,0 0 0,1 0 0,-1 0 0,0 0-1,0 0 1,0 0 0,1 0 0,-1 1 0,0-1-1,0 0 1,0 0 0,0 0 0,1 0 0,-1 1-1,0-1 1,0 0 0,0 0 0,0 0 0,0 1-1,0-1 1,0 0 0,0 1 0,13 12 1759,-5 1-1054,-1 0 0,-1 0 0,0 1 0,-1 0 0,0 1 0,-1-1 0,2 19 0,-2 9-109,-2 58 0,-2-76-596,-11 50-174,11-72-379,12-14-1405,40-37 423,-2-3 0,61-81 1,13-15 2017,-109 129-172,-12 13-112,0 1-1,0 0 1,1-1 0,0 1 0,0 0 0,0 0 0,0 1 0,0 0 0,1-1-1,-1 1 1,1 1 0,5-3 0,-8 9 58,-1 0-1,0 0 1,0 1-1,0-1 1,-1 1-1,0-1 1,0 1-1,0-1 1,-1 7-1,1-5 70,0 138 1622,0-144-2063,0 1 0,0-1 0,-1 1 0,1-1 0,0 1 0,0-1 0,0 1 0,0-1 0,1 1 0,-1-1 0,0 1 0,0-1 0,0 1 0,0-1 0,0 1 0,1-1 0,-1 1 0,0-1 0,0 1 0,1-1 0,-1 1 0,0-1 0,1 0 0,-1 1 0,0-1 0,1 0 0,-1 1 0,1-1 0,-1 0 0,0 1 0,1-1 0,-1 0 0,1 0 0,-1 0 0,1 1 0,-1-1 0,1 0 0,0 0 0,23-10-879,20-26 322,-16 3 387,-24 27 255,1-1 0,0 1 0,1 0 0,0 0 0,-1 1 0,2 0 0,-1 0 0,1 0 0,-1 1 0,9-4 0,-14 8 17,0 0-1,1 0 1,-1 0-1,0 0 0,0 0 1,0 1-1,0-1 1,0 0-1,-1 1 1,1-1-1,0 1 1,0-1-1,0 1 1,0-1-1,0 1 1,0 0-1,-1 0 1,1-1-1,0 1 1,-1 0-1,1 0 0,0 0 1,-1-1-1,1 1 1,-1 0-1,1 0 1,-1 0-1,0 0 1,1 0-1,-1 0 1,0 0-1,0 0 1,0 0-1,0 0 1,0 0-1,0 0 0,0 2 1,4 41 854,-4-4-628,-1-15-555,1-1 0,3 26 0,-1-42-643,-1 0 0,1 0 0,0 0 0,1 0 0,6 13 0,-6-19 515,-1 1 1,0-1-1,1 1 1,0-1-1,0 0 1,-1 0-1,1 0 1,0-1-1,1 1 1,-1-1-1,0 0 1,0 1-1,1-2 1,-1 1-1,0 0 1,1 0-1,-1-1 1,1 0-1,-1 0 1,1 0-1,5-1 1,5 1-49,1-2 0,0 1 1,26-8-1,-26 4 369,0-1 1,-1 0-1,0-1 1,0 0-1,0-1 0,-1-1 1,0 0-1,0-1 1,19-19-1,-22 18 1071,-1 0 0,0 0 0,-1-1 0,0 0 0,-1-1 0,9-19 0,-15 30 1166,-1 6 374,-5 94 4365,0-64-5402,-1 1 1,-14 41-1,14-55-1124,-23 74 484,-26 142 1,52-196-1486,3 71 0,1-54-3021,-1-58 3553,0 0 0,0 0 0,0 1 1,0-1-1,0 0 0,0 0 0,1 0 0,-1 1 0,0-1 0,0 0 0,0 0 0,0 0 0,1 0 0,-1 0 0,0 1 0,0-1 0,0 0 0,0 0 0,1 0 0,-1 0 0,0 0 0,0 0 0,1 0 0,-1 0 0,0 0 0,0 0 0,0 0 0,1 0 0,-1 0 0,0 0 0,0 0 0,1 0 0,-1 0 0,0 0 1,0 0-1,0 0 0,1 0 0,-1 0 0,0 0 0,0-1 0,0 1 0,1 0 0,-1 0 0,0 0 0,0 0 0,0 0 0,0-1 0,1 1 0,-1 0 0,0 0 0,0 0 0,0-1 0,0 1 0,0 0 0,0 0 0,0 0 0,1-1 0,-1 1 0,0 0 0,0 0 0,0 0 0,0-1 0,11-12-1120,-1-9 536,-1-1 0,-1 0 0,0-1 0,5-36-1,8-102 639,-8 45 98,-2 38 629,42-149 1,-46 205-445,2 0 1,0 1 0,0 1 0,2 0-1,1 0 1,1 1 0,0 0 0,2 2-1,0-1 1,1 2 0,22-20 0,-31 31-61,1 1 1,-1 0 0,1 1-1,0-1 1,0 2-1,1-1 1,-1 1 0,1 0-1,0 1 1,0 0 0,0 0-1,0 1 1,0 0 0,0 1-1,13 0 1,-17 1-108,-1-1 1,1 1-1,-1 0 1,0 1-1,0-1 1,0 1-1,0 0 1,0 0-1,0 0 1,0 0-1,0 1 1,-1-1-1,1 1 1,-1 0-1,0 0 1,0 0-1,0 1 1,0-1-1,0 1 1,-1-1-1,0 1 1,0 0-1,0 0 1,0 0-1,0 0 1,-1 1-1,0-1 1,0 0-1,0 0 1,0 1-1,-1-1 1,0 9-1,0-3-48,0 0 0,-1 1 0,0-1 0,-1 0 0,-1 0 0,1 0 0,-1 0 0,-1 0 0,0-1-1,0 1 1,-1-1 0,0 0 0,-1 0 0,-9 11 0,-1-1-16,-1-1 0,0-1 0,-1-1 0,0 0 1,-23 14-1,35-26-5,5-3-12,0 0 1,-1 0-1,1 0 0,-1 0 1,0 0-1,1 0 0,-1 0 1,1 0-1,-1-1 1,0 1-1,0-1 0,1 0 1,-3 1-1,2-1-84,39-10-622,25-16-195,92-55-1,-123 62 550,-1-2 0,0-2 0,-2 0 0,40-42 0,-63 59 323,1-1-1,-1 0 0,-1 0 1,1-1-1,-1 1 0,-1-1 0,1 0 1,3-17-1,-6 24 48,0-1 0,-1 0 0,0 0 0,1 1 0,-1-1 0,0 0 0,0 0 0,0 0 0,0 1 0,0-1 0,0 0 0,-1 0 0,1 1 0,-1-1 0,1 0 0,-1 0 0,0 1 0,1-1 0,-1 0 0,0 1 0,0-1 0,0 1 0,0 0 0,0-1 0,-1 1 0,1 0 0,0-1 0,-1 1 0,1 0 0,-1 0 0,1 0 0,-1 0 0,1 0 0,-1 1 0,0-1 0,1 0 0,-1 1 0,0-1 0,0 1 0,1 0 0,-1-1 0,0 1 0,0 0 0,0 0 0,1 0 0,-1 1 0,-2-1-1,2 0-5,0 1 0,0-1-1,0 1 1,0-1 0,0 1-1,0 0 1,0-1 0,0 1-1,0 0 1,0 0 0,1 0-1,-1 1 1,0-1 0,1 0-1,-1 1 1,1-1-1,-1 1 1,1-1 0,0 1-1,-1 0 1,1 0 0,0-1-1,0 1 1,1 0 0,-1 0-1,0 0 1,0 0 0,1 0-1,0 0 1,-1 4-1,-2 8 5,1 0 0,1 0-1,1 20 1,0-27-10,0 21-5,1 0 0,5 29 1,-5-49-143,1 0 1,0 0-1,0 0 1,0-1-1,1 1 1,1-1 0,-1 0-1,1 0 1,0 0-1,1 0 1,-1-1-1,8 7 1,-9-10-176,1-1 0,-1 1 0,1-1 0,0 0 0,0 0 0,0-1 0,0 1 0,0-1 0,0 0 0,1 0 0,-1 0 0,0 0 0,1-1 0,-1 0 0,0 0 0,1 0 0,-1 0 0,0-1 0,9-2 0,0 0-693,1-1 0,-1 0 0,0-1 0,0 0 0,12-7 0,-10 3 65,-1 0 0,0-1 0,-1-1-1,18-17 1,11-16-1605</inkml:trace>
</inkml:ink>
</file>

<file path=ppt/ink/ink24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4T12:10:30.234"/>
    </inkml:context>
    <inkml:brush xml:id="br0">
      <inkml:brushProperty name="width" value="0.05" units="cm"/>
      <inkml:brushProperty name="height" value="0.05" units="cm"/>
    </inkml:brush>
  </inkml:definitions>
  <inkml:trace contextRef="#ctx0" brushRef="#br0">162 349 1713,'3'-93'1396,"-1"37"1202,-8-96 0,5 147-2245,0 0 0,0 1 0,0-1 0,-1 0 0,0 1 0,1 0 0,-1-1 1,-5-5-1,7 10-313,0 0 0,0 0 0,0 0 1,0 0-1,0 0 0,0 0 1,0 0-1,0 0 0,0 1 0,0-1 1,0 0-1,0 0 0,0 0 1,0 0-1,0 0 0,0 0 0,0 0 1,0 1-1,0-1 0,0 0 0,0 0 1,0 0-1,0 0 0,0 0 1,0 0-1,0 0 0,-1 0 0,1 0 1,0 1-1,0-1 0,0 0 1,0 0-1,0 0 0,0 0 0,0 0 1,0 0-1,-1 0 0,1 0 1,0 0-1,0 0 0,0 0 0,0 0 1,0 0-1,0 0 0,0 0 1,-1 0-1,1 0 0,0 0 0,0 0 1,0 0-1,0 0 0,0 0 0,0 0 1,0 0-1,0 0 0,-1 0 1,1 0-1,0 0 0,0 0 0,0-1 1,-4 14 1113,0-1 1,1 0-1,1 1 1,0 0-1,-1 14 1,-2 19 692,-16 203 1289,20 5-4127,2-133-1207,-4-4-3151,-12-2-4298,15-114 9497,1-1-1,-1 1 1,0 0 0,-1-1 0,1 1 0,0-1-1,0 1 1,0-1 0,0 1 0,0 0 0,0-1-1,-1 1 1,1-1 0,0 1 0,-1-1-1,1 1 1,0-1 0,-1 1 0,1-1 0,0 0-1,-1 1 1,1-1 0,-1 0 0,1 1 0,-1-1-1,1 0 1,-1 1 0,1-1 0,-1 0 0,1 0-1,-1 1 1,1-1 0,-2 0 0,-14-13-1317,11 7 1563,2 0 0,-1 0 0,0-1 0,1 1 0,-3-10 0,-4-14 641,7 22 479,1 1 0,-1-1 1,1 0-1,0 0 0,0-9 1,2 14-1014,0 0 0,0 0 0,0 0 0,1 1 1,-1-1-1,1 0 0,0 1 0,0-1 1,0 0-1,0 1 0,0-1 0,0 1 1,1 0-1,-1-1 0,1 1 0,0 0 1,0 0-1,0 0 0,3-4 0,32-27-555,-16 13-753,36-27 1,-51 43 904,0 0 1,-1 0 0,2 1 0,-1 0 0,0 0 0,1 0-1,-1 1 1,1 0 0,0 0 0,-1 1 0,14-1 0,-17 2 186,1 0 0,-1 1-1,1-1 1,-1 1 0,0 0 0,1 0 0,-1 0 0,0 0 0,1 0 0,-1 1 0,0 0 0,0 0 0,0-1 0,-1 2 0,1-1-1,0 0 1,-1 0 0,1 1 0,-1 0 0,0-1 0,0 1 0,0 0 0,0 0 0,-1 0 0,1 0 0,-1 0 0,1 1 0,-1-1-1,0 0 1,1 7 0,1 10 658,0 0-1,-1 0 1,-1 0-1,-1 24 1,-1-22 299,1 12-122,0 16 1083,0-35-3787,18-51-7951,-6 10 8278</inkml:trace>
</inkml:ink>
</file>

<file path=ppt/ink/ink24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4T12:10:30.577"/>
    </inkml:context>
    <inkml:brush xml:id="br0">
      <inkml:brushProperty name="width" value="0.05" units="cm"/>
      <inkml:brushProperty name="height" value="0.05" units="cm"/>
    </inkml:brush>
  </inkml:definitions>
  <inkml:trace contextRef="#ctx0" brushRef="#br0">1 597 512,'4'-69'625,"-4"9"-49,0 3-240,0 10-240,0 7-208,0 4-208,0 3-288</inkml:trace>
  <inkml:trace contextRef="#ctx0" brushRef="#br0" timeOffset="1">366 24 1024,'16'-23'2771,"-16"41"1071,-2 15-2699,-2 212 4335,-2-140-5014,-29 155 0,-4-13-4087,38-228 2383,-3 11-1366,4-29 2476,0-1 1,0 1-1,-1 0 0,1 0 0,0-1 0,-1 1 0,1 0 1,0-1-1,-1 1 0,1 0 0,-1-1 0,1 1 0,-1-1 1,0 1-1,1-1 0,-1 1 0,0-1 0,1 1 0,-1-1 1,0 0-1,1 1 0,-1-1 0,0 0 0,0 1 0,1-1 1,-1 0-1,0 0 0,0 0 0,1 0 0,-2 0 0,-9 0-1577</inkml:trace>
</inkml:ink>
</file>

<file path=ppt/ink/ink24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4T12:10:30.947"/>
    </inkml:context>
    <inkml:brush xml:id="br0">
      <inkml:brushProperty name="width" value="0.05" units="cm"/>
      <inkml:brushProperty name="height" value="0.05" units="cm"/>
    </inkml:brush>
  </inkml:definitions>
  <inkml:trace contextRef="#ctx0" brushRef="#br0">84 241 464,'-84'-36'4386,"92"33"770,21-8-4223,-9 3-512,143-69-452,-117 52-609,1 2 0,59-20 1,-97 40 512,1 0 0,0 1 0,-1 0 1,1 0-1,0 1 0,0 0 0,1 1 0,-1 0 1,0 0-1,19 5 0,-24-4 187,1 1 0,-1 1 0,0-1 0,0 1 0,0 0 0,0 0 0,-1 0 0,1 0-1,-1 1 1,0 0 0,0 0 0,0 0 0,-1 1 0,1-1 0,-1 1 0,0-1 0,0 1 0,-1 0 0,1 1 0,2 7 0,0 5 422,-1-1 0,0 1 1,-1 0-1,-1 0 0,0 30 1,-2-29-669,0 0 0,2-1-1,1 1 1,9 34 0,-12-52-17,1 0-1,-1-1 0,1 1 1,0 0-1,0 0 1,-1 0-1,1-1 0,0 1 1,0 0-1,0-1 1,0 1-1,0-1 0,0 1 1,0-1-1,0 1 1,0-1-1,0 0 1,0 1-1,0-1 0,0 0 1,0 0-1,0 0 1,0 0-1,0 0 0,0 0 1,1 0-1,-1 0 1,0-1-1,0 1 0,0 0 1,0 0-1,0-1 1,0 1-1,0-1 1,0 1-1,0-1 0,0 0 1,-1 1-1,1-1 1,0 0-1,0 1 0,0-1 1,-1 0-1,2-1 1,12-12-1841</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1:49:56.155"/>
    </inkml:context>
    <inkml:brush xml:id="br0">
      <inkml:brushProperty name="width" value="0.05" units="cm"/>
      <inkml:brushProperty name="height" value="0.05" units="cm"/>
    </inkml:brush>
  </inkml:definitions>
  <inkml:trace contextRef="#ctx0" brushRef="#br0">431 198 1024,'6'-31'4835,"-9"55"-3778,-1 1 0,0-1 0,-2 0 0,-1-1 0,-11 24 0,-4 19 303,-218 623 3645,222-644-5017,-57 159-1048,40-69-3236,30-92 137,8-33 100,7-26 2120,12-42 1505,-2-1 0,-3-1 0,16-114 0,-14 69 570,-17 95-112,33-165 979,60-182 0,-79 306-420,3 1 0,2 1 0,3 1 0,1 1 0,2 2 0,3 0 0,1 2 1,45-48-1,-73 87-484,1 0 0,0 0 1,-1 1-1,1 0 0,0 0 1,1 0-1,-1 0 0,0 1 1,1 0-1,0-1 0,-1 2 0,1-1 1,0 0-1,0 1 0,0 0 1,0 0-1,0 1 0,0-1 1,7 2-1,-8-1 9,-1 2 1,0-1-1,1 0 1,-1 1-1,0-1 1,0 1-1,0 0 0,0 0 1,-1 0-1,1 0 1,0 1-1,-1-1 0,0 1 1,1-1-1,-1 1 1,0 0-1,0 0 0,-1 0 1,1 0-1,-1 0 1,1 1-1,-1-1 1,0 0-1,0 1 0,0-1 1,-1 1-1,1-1 1,-1 7-1,2 12 85,-1 0 0,-1 1 0,-1-1 0,-1 1 0,-1-1 0,-1 0 0,-1 0 0,0-1 0,-2 1 0,-12 26 0,4-16-680,-1 0 0,-2-1-1,-1-1 1,-1 0 0,-43 46 0,32-50-2113,31-26 2441,-1 1 0,0 0 0,0-1 0,0 1 0,0-1 0,0 1 0,0-1 0,0 1 0,0-1 0,0 0 0,0 1 0,0-1 0,0 0 0,0 0 0,0 0 0,0 0 0,-1 0 0,1 0 0,0 0 0,0 0 0,0 0 0,0 0 0,0-1 0,0 1 0,0 0 0,0-1 0,0 1 0,0-1 0,0 1 0,0-1 0,0 0 0,-1 0 0,0-16-2146</inkml:trace>
</inkml:ink>
</file>

<file path=ppt/ink/ink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02:49.255"/>
    </inkml:context>
    <inkml:brush xml:id="br0">
      <inkml:brushProperty name="width" value="0.05" units="cm"/>
      <inkml:brushProperty name="height" value="0.05" units="cm"/>
    </inkml:brush>
  </inkml:definitions>
  <inkml:trace contextRef="#ctx0" brushRef="#br0">211 1 528,'1'1'330,"1"0"-1,-1 0 1,1 0 0,-1 0-1,0 0 1,1 0-1,-1 0 1,0 0 0,0 1-1,0-1 1,0 1-1,0-1 1,0 1 0,-1-1-1,1 1 1,0-1-1,-1 1 1,1 0 0,-1-1-1,0 1 1,1 0 0,-1-1-1,0 1 1,0 0-1,0-1 1,0 4 0,2 63 8012,-2-59-7191,2 91 3420,0-68-4445,1 0 0,14 52 0,-5-33-771,-2 0 1,-3 1 0,2 86-1,-8-135 679,-2 1 0,1-1 1,0 1-1,-1 0 0,1-1 0,-1 1 0,0-1 0,-1 1 0,1-1 0,0 0 0,-1 1 0,0-1 0,0 0 0,0 0 0,0 0 0,0 0 0,0 0 0,-1-1 0,0 1 0,1-1 0,-1 0 0,0 1 0,0-1 0,0-1 0,-1 1 0,1 0 0,0-1 0,-1 1 0,1-1 0,-7 1 0,-4 1-205,0-1-1,0 0 0,0-1 1,0-1-1,0 0 0,-23-4 1,30 2-718,-1 0 1,1-1 0,0 0 0,0-1 0,0 1-1,1-1 1,-1-1 0,1 1 0,0-1 0,0 0-1,1-1 1,-1 1 0,-4-8 0,-2-12-2813</inkml:trace>
</inkml:ink>
</file>

<file path=ppt/ink/ink25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4T12:10:31.301"/>
    </inkml:context>
    <inkml:brush xml:id="br0">
      <inkml:brushProperty name="width" value="0.05" units="cm"/>
      <inkml:brushProperty name="height" value="0.05" units="cm"/>
    </inkml:brush>
  </inkml:definitions>
  <inkml:trace contextRef="#ctx0" brushRef="#br0">0 361 688,'11'-123'4285,"-9"139"-3218,8 60 1713,-6-52-2657,0 0-1,2 0 0,1 0 0,0-1 0,14 28 1,-20-49-69,0 0 0,1 0 0,-1 0-1,0 1 1,1-1 0,0 0 0,-1-1 0,1 1 0,0 0 0,0 0 0,0-1 0,0 1 0,0-1 0,1 0 0,-1 0 0,0 0 0,1 0 0,-1 0 0,0 0-1,5 1 1,-3-2 16,1 0-1,0 0 0,0 0 0,-1 0 0,1-1 1,-1 0-1,1 0 0,0 0 0,-1 0 0,8-4 1,-2 0 12,0 0 1,-1 0-1,0-1 0,0-1 1,0 1-1,-1-1 1,1-1-1,-2 1 1,11-14-1,-4-3-70,-1-1 0,-1-1 0,-1 0 0,-2 0 0,0-1 0,8-49 0,-6 31-1564,17-47 0,-21 69 152,-6 18 931,0 1 0,1-1-1,-1 1 1,1-1 0,0 1-1,0 0 1,1-1-1,-1 1 1,5-5 0,4 2-1089</inkml:trace>
</inkml:ink>
</file>

<file path=ppt/ink/ink25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4T12:10:31.646"/>
    </inkml:context>
    <inkml:brush xml:id="br0">
      <inkml:brushProperty name="width" value="0.05" units="cm"/>
      <inkml:brushProperty name="height" value="0.05" units="cm"/>
    </inkml:brush>
  </inkml:definitions>
  <inkml:trace contextRef="#ctx0" brushRef="#br0">212 1 448,'5'0'188,"1"1"0,-1 0 0,0 1 0,-1-1 0,1 1 0,0 0 0,0 0 0,-1 1 0,1-1 0,-1 1 0,1 0 0,-1 0-1,0 0 1,-1 1 0,1-1 0,0 1 0,-1 0 0,0 0 0,0 1 0,3 4 0,-1-1 113,0 0 0,-1 0 0,0 0 1,0 1-1,-1 0 0,0-1 0,-1 1 0,1 0 0,-2 0 0,2 14 1,-4-14-237,0-1 0,0 0 0,-1 0 1,0 0-1,-1 0 0,1-1 0,-2 1 1,1 0-1,-1-1 0,0 0 0,0 0 1,-1 0-1,0-1 0,0 1 0,-1-1 1,0-1-1,0 1 0,0-1 0,-1 0 1,1 0-1,-14 6 0,6-2-89,-1-2 1,0 1-1,0-2 0,-1 0 0,0-1 0,0-1 1,0 0-1,-1-2 0,-32 3 0,47-5 9,0 0-1,0 0 0,0 0 0,-1 0 0,1 0 0,0 0 0,0-1 0,0 1 0,0-1 0,-1 1 1,1-1-1,0 0 0,0 0 0,0 0 0,1 0 0,-1 0 0,0 0 0,-3-3 0,4 2 3,0-1 0,0 1 0,0 0 0,1-1 0,-1 1 0,0-1-1,1 1 1,0-1 0,0 1 0,-1-1 0,1 0 0,1 1-1,-1-1 1,0 1 0,1-1 0,0-3 0,2-6 6,1-1 0,0 1 0,0 0 0,1 1 0,1-1-1,0 1 1,0 0 0,2 1 0,10-14 0,-7 10 44,2 1-1,-1 0 0,2 1 1,0 0-1,0 1 1,17-10-1,-26 19 30,-1-1-1,0 0 1,1 1 0,0 0 0,-1 0-1,1 1 1,0-1 0,0 1-1,0 0 1,0 0 0,0 1 0,0 0-1,0 0 1,0 0 0,0 0-1,0 1 1,0-1 0,0 1 0,0 1-1,0-1 1,0 1 0,6 3 0,-4-1 115,-1 0 1,1 1 0,-1 0 0,-1 1 0,1-1 0,-1 1 0,0 0 0,0 1-1,0-1 1,-1 1 0,0 0 0,-1 0 0,5 12 0,-2-4-46,18 36 796,-23-49-1050,1 0 0,-1 0-1,0 0 1,1-1 0,-1 1 0,1 0 0,0-1 0,-1 1-1,1-1 1,0 0 0,0 0 0,0 0 0,0 1 0,0-2 0,0 1-1,0 0 1,0 0 0,1-1 0,-1 1 0,0-1 0,3 1-1,-3-1-69,1 0-330,0 0 0,0 0 1,0 0-1,0-1 1,0 1-1,1-1 0,-1 1 1,0-1-1,0 0 0,-1 0 1,1 0-1,5-3 1,8-7-1495</inkml:trace>
</inkml:ink>
</file>

<file path=ppt/ink/ink25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4T12:16:38.278"/>
    </inkml:context>
    <inkml:brush xml:id="br0">
      <inkml:brushProperty name="width" value="0.05" units="cm"/>
      <inkml:brushProperty name="height" value="0.05" units="cm"/>
    </inkml:brush>
  </inkml:definitions>
  <inkml:trace contextRef="#ctx0" brushRef="#br0">5272 869 576,'-4'-4'192,"1"-1"0,-1 1-1,1-1 1,0 0 0,0 0 0,0 0-1,1 0 1,-3-8 0,3 7 187,0 1 0,0-1 1,-1 1-1,0 0 0,0 0 1,-7-8-1,-7-9 1619,-14-9 753,-8 2-575,23 16-1360,-1 0 0,0 1 0,-1 1 0,-1 0 0,-35-13 0,-35-4 1005,0 4-1,-2 4 0,-113-11 0,-114-14 1344,177 22-2038,38 3 99,0-4 1,-105-39-1,-115-34-483,107 30-742,-422-73 0,519 126 0,-2 4 0,-214 11 0,246 10 0,1 4 0,-155 48 0,126-30 0,63-16 0,1 3 0,1 2 0,1 2 0,1 2 0,-77 55 0,-90 72 0,128-87 0,-124 95 0,182-136 0,-72 64 0,37-24 0,42-45 0,1 2 0,2 1 0,0 0 0,1 2 0,1 0 0,2 1 0,-23 44 0,27-32 0,1 2 0,1-1 0,3 1 0,1 1 0,-1 43 0,5 83 0,4-92 0,0-53 0,2-1 0,0 1 0,1-1 0,1 0 0,0 0 0,2 0 0,1-1 0,0 0 0,2 0 0,0-1 0,19 26 0,-1-6 0,3 0 0,1-2 0,73 64 0,-76-78 0,2-1 0,0-1 0,1-2 0,1-1 0,1-2 0,1-1 0,41 11 0,256 55 0,-330-81 0,503 88 0,-172-62 0,127 3 0,5-33 0,-338-3 0,-1-6 0,0-6 0,-2-5 0,0-6 0,-2-5 0,196-84 0,-157 51 0,191-86 0,-256 106 0,142-94 0,-131 67 0,-3-5 0,-3-4 0,105-114 0,-166 153 0,-2-2 0,-2-2 0,-2-1 0,-2-2 0,34-75 0,-52 90 0,-1-1 0,-3-1 0,-1 1 0,-1-2 0,-3 1 0,-1-1 0,-2 0 0,-5-76 0,2 99 0,-1 1 0,-1-1 0,0 1 0,-1-1 0,-1 1 0,0 0 0,-1 1 0,-1-1 0,-1 1 0,0 1 0,-1-1 0,0 1 0,-1 1 0,0 0 0,-1 0 0,-1 1 0,0 0 0,-1 1 0,0 1 0,0 0 0,-1 1 0,-1 0 0,0 1 0,0 0 0,0 2 0,-30-10 0,11 7-524,0 2 1,-1 0-1,1 3 0,-1 1 0,0 1 1,0 2-1,-45 6 0,15 3-1494,1 2 0,1 4 0,-62 22 0,49-7-5428,13 2 1046</inkml:trace>
</inkml:ink>
</file>

<file path=ppt/ink/ink25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4T12:17:36.111"/>
    </inkml:context>
    <inkml:brush xml:id="br0">
      <inkml:brushProperty name="width" value="0.05" units="cm"/>
      <inkml:brushProperty name="height" value="0.05" units="cm"/>
    </inkml:brush>
  </inkml:definitions>
  <inkml:trace contextRef="#ctx0" brushRef="#br0">2621 345 608,'-198'-106'3675,"-81"-39"3218,230 123-4528,-1 3 1,-88-22-1,118 37-1822,-1 0-1,1 2 1,0 1 0,-1 0-1,1 2 1,-24 3-1,-118 27 2309,-32 22 416,-213 90-1,310-103-2937,3 4-1,2 4 0,-91 64 0,140-82-328,2 2 0,1 2 0,1 2 0,3 1 0,1 2 0,1 2 0,-53 86 0,64-88 0,2 1 0,1 1 0,3 1 0,1 1 0,2 1 0,2-1 0,2 2 0,2 0 0,-4 66 0,10-65 0,1 1 0,2 0 0,3-1 0,1 0 0,2 0 0,3 0 0,17 50 0,-11-55 0,3-1 0,1 0 0,1-2 0,3-1 0,1 0 0,1-2 0,2-1 0,2-1 0,0-2 0,3 0 0,0-3 0,57 38 0,-50-41 0,2-1 0,1-2 0,0-1 0,2-3 0,0-2 0,1-1 0,0-3 0,1-2 0,1-1 0,-1-3 0,65 0 0,204-22 0,-265 9 0,-1-3 0,0-1 0,0-3 0,54-23 0,-14-4 0,-3-5 0,-1-3 0,-3-3 0,-3-5 0,-1-3 0,-4-3 0,-2-3 0,-3-4 0,-4-2 0,-2-4 0,63-99 0,-100 133 0,-2-2 0,-1 0 0,-3-2 0,-2 0 0,-2-2 0,-2 0 0,-2 0 0,-2-1 0,-2-1 0,-2 0 0,-3 0 0,-2 0 0,-8-94 0,2 107 0,-2 1 0,-1 0 0,-2 0 0,-2 1 0,-1 0 0,-2 1 0,-28-52 0,30 65 0,0 1 0,-2 0 0,0 1 0,-2 1 0,0 0 0,0 1 0,-2 0 0,0 2 0,-1 0 0,0 1 0,-1 1 0,-38-18 0,23 18-379,-2 2 0,1 1-1,-1 2 1,-1 1 0,1 2 0,-1 2-1,0 1 1,0 2 0,0 2-1,1 1 1,-1 2 0,-45 12 0,-40 3-16498,106-18 11968</inkml:trace>
</inkml:ink>
</file>

<file path=ppt/ink/ink25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4T12:17:36.698"/>
    </inkml:context>
    <inkml:brush xml:id="br0">
      <inkml:brushProperty name="width" value="0.05" units="cm"/>
      <inkml:brushProperty name="height" value="0.05" units="cm"/>
    </inkml:brush>
  </inkml:definitions>
  <inkml:trace contextRef="#ctx0" brushRef="#br0">174 1444 800,'-159'167'6934,"159"-166"-6777,0-1 1,0 1-1,0-1 0,-1 1 0,1 0 1,0-1-1,0 1 0,-1-1 0,1 1 0,-1-1 1,1 1-1,0-1 0,-1 0 0,1 1 1,-1-1-1,1 1 0,-1-1 0,1 0 0,-1 1 1,1-1-1,-1 0 0,1 0 0,-1 0 1,1 1-1,-1-1 0,0 0 0,1 0 0,-1 0 1,1 0-1,-1 0 0,-1 0 0,14-22 2757,16-14-432,53-51 0,107-77 154,-94 86-1899,1031-1003 1307,-1094 1051-2114,16-19 273,-43 46-334,-2-1 1,1 0-1,0 0 1,-1 0 0,0 0-1,0 0 1,0 0-1,0 0 1,-1-1-1,2-7 1,-3 11-57,0 0-1,0 0 1,0 0-1,0 0 1,-1 0-1,1 0 1,0 0-1,-1 0 1,1 0-1,-1 0 1,1 0 0,-1 1-1,1-1 1,-1 0-1,1 0 1,-1 0-1,0 1 1,0-1-1,1 0 1,-1 1 0,0-1-1,0 1 1,0-1-1,0 1 1,0-1-1,0 1 1,1 0-1,-1-1 1,0 1-1,0 0 1,0 0 0,0 0-1,0 0 1,0 0-1,0 0 1,0 0-1,0 0 1,-2 0-1,-46 4-5504,-42 23-807,43-16 4156</inkml:trace>
</inkml:ink>
</file>

<file path=ppt/ink/ink25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4T12:17:37.064"/>
    </inkml:context>
    <inkml:brush xml:id="br0">
      <inkml:brushProperty name="width" value="0.05" units="cm"/>
      <inkml:brushProperty name="height" value="0.05" units="cm"/>
    </inkml:brush>
  </inkml:definitions>
  <inkml:trace contextRef="#ctx0" brushRef="#br0">0 44 656,'0'-2'75,"0"1"-1,0-1 0,1 0 0,-1 0 1,1 1-1,-1-1 0,1 0 0,-1 1 1,1-1-1,0 0 0,0 1 0,0-1 1,0 1-1,0 0 0,0-1 0,0 1 1,0 0-1,1-1 0,-1 1 0,0 0 1,1 0-1,-1 0 0,1 0 0,-1 0 1,1 1-1,0-1 0,-1 0 0,1 1 1,0-1-1,-1 1 0,1-1 0,2 1 1,8-2 520,0 1 0,0 1 1,22 1-1,-14 0 347,-16-1-755,1 0 1,-1 0 0,0 0 0,0 1-1,0 0 1,0 0 0,0 0 0,0 1-1,0-1 1,0 1 0,-1 0 0,1 0 0,-1 0-1,1 0 1,-1 1 0,6 5 0,-4-3 23,-1 1 0,0-1 1,0 1-1,-1 0 1,1 0-1,-1 0 1,-1 1-1,1-1 1,2 10-1,0 11 105,-1 0 0,0 0 0,-2 0 0,-2 28 0,0-51-314,-3 42 88,-1 0 0,-22 90 0,-5 40-2211,29-151 1204,-4 39-776,5-60 1132,0 0 0,0-1 0,0 1 0,0-1 0,-1 0-1,1 1 1,-1-1 0,-3 4 0,-5 5-3230</inkml:trace>
</inkml:ink>
</file>

<file path=ppt/ink/ink25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4T12:17:37.534"/>
    </inkml:context>
    <inkml:brush xml:id="br0">
      <inkml:brushProperty name="width" value="0.05" units="cm"/>
      <inkml:brushProperty name="height" value="0.05" units="cm"/>
    </inkml:brush>
  </inkml:definitions>
  <inkml:trace contextRef="#ctx0" brushRef="#br0">1 69 704,'0'-1'-12,"0"-8"566,0 1-1,1 0 1,-1-1 0,4-11-1,-3 19-451,-1 0-1,0 1 1,0-1-1,0 0 1,1 1-1,-1-1 1,0 1-1,0-1 1,1 0-1,-1 1 1,1-1-1,-1 1 1,1-1-1,-1 1 1,1-1-1,-1 1 1,1-1-1,-1 1 1,1 0-1,-1-1 1,1 1-1,0 0 1,-1-1-1,1 1 1,0 0-1,0 0 1,1 0 61,-1 0 0,1 1 0,-1 0 0,1-1 0,-1 1 0,1 0 0,-1-1 0,1 1 0,-1 0 0,0 0 0,0 0 0,1 0 0,-1 1 0,0-1 0,0 0 0,2 3 0,10 12 997,-1 2 0,0 0 1,-1 0-1,-1 1 0,8 21 0,33 107 1964,-27-73-1964,240 709 1420,-199-593-5208,-73-203-6563,-35-71 3944,13 17 3179,-5-17 342</inkml:trace>
</inkml:ink>
</file>

<file path=ppt/ink/ink25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4T12:17:37.917"/>
    </inkml:context>
    <inkml:brush xml:id="br0">
      <inkml:brushProperty name="width" value="0.05" units="cm"/>
      <inkml:brushProperty name="height" value="0.05" units="cm"/>
    </inkml:brush>
  </inkml:definitions>
  <inkml:trace contextRef="#ctx0" brushRef="#br0">132 320 608,'-34'-39'594,"18"22"-227,0-1-1,2-1 0,-20-33 0,31 48-281,1 0 0,0-1 0,0 1 0,0-1 0,1 1 0,-1-1 1,1 0-1,0 1 0,0-1 0,1 0 0,0 0 0,0 0 0,0 1 0,0-1 0,1 0 0,-1 0 0,1 0 0,1 1 0,-1-1 1,0 0-1,1 1 0,0 0 0,3-6 0,-3 8-2,0-1 1,0 0 0,1 1 0,-1-1-1,1 1 1,0-1 0,-1 1-1,1 0 1,0 0 0,6-2-1,2-2 152,1 1 0,-1 1 0,1 0 0,0 1 0,0 0 0,0 1 0,1 0 0,-1 1 0,1 0 0,-1 1 0,0 1 0,1-1 0,-1 2 0,19 4 0,-13-1-22,0 1 0,0 1 0,0 0 0,-1 2 1,0 0-1,-1 0 0,0 2 0,15 12 1,-22-15-130,0-1 0,-1 2 1,0-1-1,-1 1 1,1 0-1,-2 1 1,1 0-1,-1 0 0,-1 0 1,0 1-1,0-1 1,-1 1-1,-1 0 1,4 15-1,-6-16 21,1 0-1,-1 0 1,-1 0 0,0 0 0,0 0-1,-1 0 1,-1 0 0,1 0 0,-2 0-1,1-1 1,-1 1 0,-1-1 0,-5 13-1,3-12-4,-1 0 0,0 0 0,-1 0-1,0-1 1,0 0 0,-1-1 0,0 0-1,0 0 1,-1-1 0,-20 11 0,23-14-180,0-1 1,-1 1 0,1-1-1,-1-1 1,0 0 0,0 0-1,0 0 1,0-1 0,0 0-1,0-1 1,-1 0 0,1 0-1,-10-2 1,14 1-162,-1 1 0,1-1-1,0 0 1,0-1 0,0 1 0,1-1-1,-1 0 1,0 0 0,1 0 0,-1 0 0,1 0-1,-1-1 1,1 0 0,0 0 0,0 1-1,0-2 1,1 1 0,-1 0 0,1-1 0,0 1-1,0-1 1,0 1 0,0-1 0,0 0 0,1 0-1,0 0 1,-2-6 0,2-1-508,0-1 1,0 0-1,1 1 0,3-23 1,6-2-818</inkml:trace>
</inkml:ink>
</file>

<file path=ppt/ink/ink25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4T12:17:38.283"/>
    </inkml:context>
    <inkml:brush xml:id="br0">
      <inkml:brushProperty name="width" value="0.05" units="cm"/>
      <inkml:brushProperty name="height" value="0.05" units="cm"/>
    </inkml:brush>
  </inkml:definitions>
  <inkml:trace contextRef="#ctx0" brushRef="#br0">0 138 1121,'19'8'566,"-1"1"0,0 1 0,-1 1 0,0 0 0,-1 2 1,0-1-1,-1 2 0,0 0 0,-1 1 0,-1 0 1,0 1-1,18 31 0,-1 6 459,-2 1-1,41 112 1,30 157-388,-96-314-898,0-9-47,0-22-361,-2-38-292,-1 59 951,0-38-316,-12-468-1189,7 448 1804,2 0 0,10-99 0,-7 156-230,0 1 0,0-1 0,0 0 0,1 0 0,-1 1 0,0-1 0,1 0 0,-1 1-1,1-1 1,0 0 0,0 1 0,-1-1 0,1 1 0,0-1 0,0 1 0,0-1-1,1 1 1,1-2 0,-2 3 8,0-1 0,0 1 0,0 0 1,0 0-1,0 0 0,0 0 0,0 1 0,-1-1 0,1 0 0,0 0 0,0 0 0,0 1 0,0-1 0,0 0 0,0 1 1,-1-1-1,1 1 0,0-1 0,0 1 0,-1-1 0,1 1 0,0 0 0,-1-1 0,2 2 0,7 9 643,-1 0 0,0 1 0,10 18 0,-12-20-514,75 137 2211,33 54-1775,-103-184-787,39 51-1274,-46-64 964,0 0 1,0 0-1,0-1 0,1 1 1,-1-1-1,1 0 1,7 3-1,-11-6 300,0 1 0,-1-1 0,1 0 0,0 1 0,0-1 1,0 0-1,0 0 0,0 0 0,0 0 0,0 0 0,0 0 0,0 0 0,0 0 0,0 0 0,0 0 0,0 0 0,-1-1 0,1 1 0,0 0 1,0-1-1,0 1 0,0-1 0,0 1 0,-1-1 0,1 1 0,0-1 0,0 1 0,-1-1 0,1 0 0,1-1 0,10-27-2672,-7-10 785</inkml:trace>
</inkml:ink>
</file>

<file path=ppt/ink/ink25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4T12:17:38.633"/>
    </inkml:context>
    <inkml:brush xml:id="br0">
      <inkml:brushProperty name="width" value="0.05" units="cm"/>
      <inkml:brushProperty name="height" value="0.05" units="cm"/>
    </inkml:brush>
  </inkml:definitions>
  <inkml:trace contextRef="#ctx0" brushRef="#br0">72 187 1489,'-32'-78'1520,"7"23"-111,10 19-320,15 19 2112,15 43-832,16 16-224,16 24-320,14 16-561,11 16-463,10 11-401,4-1-224,3 0-624,-9-10-593,-6-5-1120,-13-6-800,-15-11-481,-14-4 369</inkml:trace>
</inkml:ink>
</file>

<file path=ppt/ink/ink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02:52.131"/>
    </inkml:context>
    <inkml:brush xml:id="br0">
      <inkml:brushProperty name="width" value="0.05" units="cm"/>
      <inkml:brushProperty name="height" value="0.05" units="cm"/>
    </inkml:brush>
  </inkml:definitions>
  <inkml:trace contextRef="#ctx0" brushRef="#br0">257 12 912,'0'-12'12538,"-15"28"-5099,7-1-6966,-69 236 7899,34-99-5339,5 10-2890,10-34-884,28-127 440,0 0-1,0 0 0,0 0 0,-1 0 0,1 0 0,0 0 0,-1 0 1,1 0-1,-1 0 0,1 0 0,-1 0 0,1-1 0,-1 1 0,0 0 0,1 0 1,-1-1-1,0 1 0,1 0 0,-1-1 0,-1 1 0,1 0-65,0-1 0,1 0 0,-1 0 0,1-1 0,-1 1 0,0 0 0,1 0 0,-1 0 0,0 0 0,1 0 0,-1-1 0,1 1 0,-1 0 0,0-1 0,1 1 0,-1 0 0,1-1 0,-1 1 0,1-1 0,-1 1 0,1 0 0,0-1 0,-1 0 0,-14-26-8235,9 5 7030,5-22-1722</inkml:trace>
</inkml:ink>
</file>

<file path=ppt/ink/ink25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4T12:17:38.979"/>
    </inkml:context>
    <inkml:brush xml:id="br0">
      <inkml:brushProperty name="width" value="0.05" units="cm"/>
      <inkml:brushProperty name="height" value="0.05" units="cm"/>
    </inkml:brush>
  </inkml:definitions>
  <inkml:trace contextRef="#ctx0" brushRef="#br0">101 715 1056,'-18'-8'618,"7"5"-310,1-2 1,0 0 0,1 0-1,-17-11 1,25 15-262,0 0 1,-1 0 0,1 0-1,0 0 1,0 0 0,0-1 0,0 1-1,0 0 1,0 0 0,0-1-1,0 1 1,1-1 0,-1 1 0,1-1-1,-1 1 1,1-1 0,-1 1-1,1-1 1,0 1 0,0-1 0,-1 1-1,1-1 1,0 0 0,1 1-1,-1-1 1,0 1 0,0-1-1,1 0 1,-1 1 0,1-1 0,-1 1-1,1 0 1,0-1 0,-1 1-1,1-1 1,0 1 0,0 0 0,0 0-1,2-2 1,14-14 138,0 2 0,2 0 0,0 0 1,1 2-1,0 1 0,33-16 0,-18 10-118,27-16 1,209-129-1727,-240 142 1213,-1-2 0,-2-2 1,0-1-1,-2 0 0,-1-2 0,29-42 0,-50 66 442,-1-1 0,0 0 0,0 1 0,-1-1 0,1 0 0,-1 0 1,0-1-1,-1 1 0,1 0 0,-1-1 0,1-6 0,-22 28 838,-2 9-276,2 1 1,1 1-1,1 0 0,2 2 0,1 0 1,0 0-1,-16 56 0,26-70-398,0 1-1,2-1 0,0 1 1,1 0-1,0 0 0,1 1 1,1-1-1,1 0 1,0 0-1,1 0 0,6 22 1,-5-29-123,0 1-1,0-1 1,1-1 0,1 1 0,-1-1 0,1 1-1,1-1 1,0-1 0,0 1 0,0-1 0,1 0-1,0 0 1,0-1 0,1 0 0,0 0 0,0-1 0,0 0-1,0 0 1,1-1 0,10 4 0,-2-3-153,0-1 0,-1 0 0,1-1 0,1-1 0,-1-1-1,0 0 1,0-1 0,1-1 0,-1 0 0,33-8 0,-35 5-256,1 0-1,-1-1 0,0 0 1,-1-1-1,1-1 1,-1 0-1,-1-1 1,1-1-1,-2 0 0,1 0 1,-1-1-1,12-14 1,8-21-1190</inkml:trace>
</inkml:ink>
</file>

<file path=ppt/ink/ink25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4T12:17:39.315"/>
    </inkml:context>
    <inkml:brush xml:id="br0">
      <inkml:brushProperty name="width" value="0.05" units="cm"/>
      <inkml:brushProperty name="height" value="0.05" units="cm"/>
    </inkml:brush>
  </inkml:definitions>
  <inkml:trace contextRef="#ctx0" brushRef="#br0">26 0 1393,'-1'0'61,"0"0"1,0 1 0,0-1-1,-1 1 1,1-1 0,0 0-1,0 1 1,0 0 0,0-1-1,0 1 1,0 0 0,0-1-1,0 1 1,1 0 0,-1 0-1,0 0 1,0 0 0,1 0-1,-1 0 1,0 0 0,1 0-1,-1 0 1,1 0 0,-1 0-1,1 0 1,0 0 0,-1 1-1,1-1 1,0 0 0,0 0-1,0 2 1,-2 47 492,2-39-336,1 37 157,2-1 0,2 0 1,14 58-1,-12-75-436,2 0 0,1 0-1,1-1 1,2 0 0,31 52 0,-40-75-31,0 0 0,1 0 0,0 0 0,0-1 0,1 1 0,-1-1 0,1 0 0,0-1 0,1 0 1,-1 0-1,8 4 0,-11-7 42,0 0 0,-1 0 0,1 0 0,0-1 0,0 1 0,0-1 0,0 0 0,0 1 0,0-1 0,0 0 1,0-1-1,-1 1 0,1-1 0,0 1 0,0-1 0,0 0 0,0 0 0,-1 0 0,1 0 0,0-1 0,-1 1 0,1-1 0,-1 1 0,0-1 1,1 0-1,-1 0 0,0 0 0,0 0 0,0 0 0,-1-1 0,1 1 0,1-3 0,3-6-81,-1-1 0,-1 1 0,0-1-1,0 0 1,-1 0 0,-1 0 0,0 0 0,-1 0 0,0-1-1,-1 1 1,-1-17 0,1-21-304</inkml:trace>
</inkml:ink>
</file>

<file path=ppt/ink/ink25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4T12:17:40.648"/>
    </inkml:context>
    <inkml:brush xml:id="br0">
      <inkml:brushProperty name="width" value="0.05" units="cm"/>
      <inkml:brushProperty name="height" value="0.05" units="cm"/>
    </inkml:brush>
  </inkml:definitions>
  <inkml:trace contextRef="#ctx0" brushRef="#br0">89 396 1137,'-9'-12'479,"-22"-23"870,29 33-1195,1 0 0,-1 1-1,0-1 1,0 1 0,0-1 0,0 1 0,0 0-1,0-1 1,0 1 0,-1 1 0,1-1-1,0 0 1,0 0 0,-5 0 0,6 1-62,0 1 1,1-1-1,-1 1 1,0-1-1,0 1 1,1-1-1,-1 1 1,0-1-1,1 1 1,-1 0 0,1-1-1,-1 1 1,0 0-1,1 0 1,0-1-1,-1 1 1,1 0-1,-1 0 1,1 0-1,0 0 1,0-1-1,-1 1 1,1 0-1,0 0 1,0 0-1,0 0 1,0 0 0,0 0-1,0 0 1,0-1-1,1 3 1,2 39 1339,-3-37-1226,19 102 2326,53 167-1,-46-181-2077,269 833 384,-268-856-1360,2-1 0,55 92 0,-83-159 415,0 0-1,0-1 1,0 1 0,0 0-1,1 0 1,-1-1 0,0 1-1,1-1 1,0 1 0,-1-1-1,1 0 1,0 1-1,0-1 1,0 0 0,0 0-1,0 0 1,0-1 0,4 2-1,-5-2-44,1 0-1,0 0 0,-1 0 0,1-1 0,0 1 1,-1-1-1,1 1 0,-1-1 0,1 0 1,-1 1-1,1-1 0,-1 0 0,0 0 0,1 0 1,-1 0-1,0 0 0,0 0 0,0 0 1,2-2-1,3-6-414,0 0 1,0-1 0,-1 0-1,0 0 1,-1 0-1,4-11 1,19-80-681,-4-1 0,18-184 0,-35 235 1186,7-166 890,-12 127 3371,-5 284 331,1 95-4084,10-213-500,-7-72 10,1 0 0,-1-1 1,1 1-1,0-1 0,0 1 1,1 0-1,-1-1 0,1 0 1,-1 1-1,1-1 0,0 0 1,0 0-1,1 0 0,-1 0 1,1 0-1,-1-1 0,4 3 1,-5-4-34,1-1 1,-1 1-1,1-1 1,-1 0 0,1 0-1,0 0 1,-1 0-1,1 0 1,-1 0 0,1-1-1,-1 1 1,1 0-1,-1-1 1,1 1 0,-1-1-1,0 1 1,1-1-1,-1 0 1,0 0-1,1 0 1,-1 1 0,0-1-1,0 0 1,0-1-1,0 1 1,0 0 0,0 0-1,0 0 1,0-1-1,0 1 1,0 0-1,-1-1 1,1 1 0,0-3-1,22-53-1380,-12 14 941,-2 1 0,-2-1 0,2-53 0,-8-132 250,-2 124 317,0 44 488,-2 0 0,-16-81 0,19 143-494,133 586 4574,-101-471-4284,6-2 0,5-1 0,73 137 1,16-17-87,-122-204-98,-10-30-150,0 1-1,0-1 1,-1 0-1,1 1 1,0-1-1,0 0 1,0 0-1,0 1 1,-1-1-1,1 0 1,0 0-1,0 0 1,-1 1 0,1-1-1,0 0 1,0 0-1,-1 0 1,1 0-1,0 0 1,0 1-1,-1-1 1,1 0-1,0 0 1,-1 0-1,1 0 1,0 0-1,-1 0 1,1 0 0,0 0-1,0 0 1,-1 0-1,1 0 1,0 0-1,-1 0 1,1 0-1,0-1 1,-1 1-1,1 0 1,0 0-1,0 0 1,-1 0-1,1 0 1,0-1 0,0 1-1,-1 0 1,-4-3-1,0-1 0,0 1 0,1-1 0,-1 1 0,1-1 0,0-1 0,0 1 0,-4-7 1,-10-18-24,1-1 0,1 0 1,2-2-1,1 1 1,2-2-1,-9-37 1,6 5-48,2-1 0,-3-81 0,10 1-287,7 1 0,6 0 0,35-181-1,-41 310 377,-2 11 13,0 0 0,1 0 0,0 0 0,0-1-1,0 1 1,0 0 0,1 0 0,0 0 0,0 1 0,0-1-1,1 0 1,-1 1 0,1-1 0,5-5 0,-8 10-19,1 0 1,-1 0 0,1 0 0,-1-1 0,1 1 0,-1 0 0,1 0 0,-1 0 0,1 0 0,-1 0 0,1 1 0,-1-1 0,1 0 0,-1 0-1,1 0 1,-1 0 0,0 0 0,1 1 0,-1-1 0,1 0 0,-1 0 0,1 1 0,-1-1 0,0 0 0,1 1 0,-1-1 0,0 0-1,1 1 1,-1-1 0,0 0 0,0 1 0,1-1 0,-1 1 0,10 17 76,-9-16-36,12 28 47,-2-1 1,-1 2-1,7 32 0,-10-33-227,1-1 0,1 0 0,20 40 1,-29-68 30,0-1 0,0 1 0,0 0 0,1-1 1,-1 1-1,0 0 0,0-1 0,1 1 1,-1-1-1,0 1 0,1-1 0,-1 1 1,0 0-1,1-1 0,-1 1 0,1-1 1,-1 0-1,1 1 0,-1-1 0,1 1 1,0-1-1,-1 0 0,1 1 0,-1-1 0,1 0 1,0 0-1,-1 0 0,1 1 0,0-1 1,-1 0-1,1 0 0,0 0 0,-1 0 1,2 0-1,8-22-2113,-2-41 239,-8 62 1936,15-467-1270,-9 312 2865,-6 155-1506,0 0 0,0 0-1,0 0 1,0 0 0,0 0-1,0 0 1,0 0-1,1 0 1,-1 0 0,0 0-1,1 0 1,-1 0 0,1 0-1,-1 0 1,1 0 0,0 1-1,-1-1 1,1 0 0,0 0-1,-1 0 1,1 1 0,0-1-1,0 0 1,0 1 0,0-1-1,1 0 1,0 1 15,-1 0 0,1 0 0,-1 0 0,1 0 0,0 0 0,-1 1 0,1-1 0,-1 0 0,1 1 1,-1-1-1,1 1 0,-1 0 0,1-1 0,-1 1 0,2 1 0,8 6 215,0 1 0,-1-1 1,11 14-1,-16-18-250,14 16 100,2-1-1,31 22 1,-47-37-303,0 0 1,0-1-1,1 1 0,-1-1 0,1-1 0,0 1 0,0-1 0,0 0 1,0 0-1,0-1 0,0 0 0,1 0 0,-1 0 0,0-1 0,1 0 0,11-1 1,-15 0 33,0-1 0,0 0 1,0 0-1,0 0 0,-1 0 1,1 0-1,0-1 0,-1 1 1,1-1-1,-1 1 0,0-1 1,0 0-1,0 0 0,0 0 1,-1 0-1,1 0 0,1-5 1,20-62-849,-22 67 915,9-52-415,-2 1 0,-3-1 0,-2 0-1,-6-88 1,1 29 293,2-5 1675,0 117-1293,0 30 576,-1-19-609,1 0 0,1 0 1,-1 0-1,2 0 0,-1 0 0,1 0 0,0 0 0,1 0 0,0-1 0,1 1 0,0-1 1,0 0-1,0 0 0,1 0 0,1 0 0,6 7 0,1 0-124,0 0 1,1-1-1,0 0 0,1-1 0,23 14 0,-29-21-155,1 0-1,0-1 1,0 0 0,0 0-1,1-1 1,0-1 0,0 0-1,0 0 1,0-1 0,0 0-1,12-1 1,-17 0-15,0-1 0,0 1-1,0-2 1,1 1 0,-1-1 0,0 0-1,0 0 1,0 0 0,-1-1 0,1 0 0,0 0-1,0-1 1,-1 0 0,0 0 0,1 0-1,-1 0 1,0-1 0,-1 0 0,1 0 0,-1 0-1,1 0 1,-1-1 0,-1 0 0,7-9-1,9-20-827</inkml:trace>
</inkml:ink>
</file>

<file path=ppt/ink/ink25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4T12:17:41.016"/>
    </inkml:context>
    <inkml:brush xml:id="br0">
      <inkml:brushProperty name="width" value="0.05" units="cm"/>
      <inkml:brushProperty name="height" value="0.05" units="cm"/>
    </inkml:brush>
  </inkml:definitions>
  <inkml:trace contextRef="#ctx0" brushRef="#br0">77 415 704,'-26'-54'1469,"-4"-9"1402,29 58-2627,-1 1 0,1 0 0,0-1 0,0 1 0,0-1 0,1 1 0,0-1 0,0 0 0,0 1 0,0-1 0,2-8 0,-1 12-239,1 0 0,-1 0 1,0 1-1,1-1 1,-1 0-1,0 1 0,1-1 1,-1 0-1,1 1 1,-1 0-1,1-1 0,-1 1 1,1 0-1,-1 0 1,1 0-1,0 0 0,-1 0 1,3 0-1,32 4 37,-24 2-128,0-1 0,0 1 0,0 1 0,-1 0 1,16 13-1,-28-13 50,-11-4 49,-17-5 138,22-1-108,-1-1-1,1 1 1,0-1 0,0-1 0,1 1 0,-1-1-1,1 0 1,0-1 0,1 1 0,-1-1 0,1 0-1,0-1 1,0 1 0,1-1 0,0 0 0,-4-9-1,4 8-25,0 0-1,1 0 1,0-1 0,1 1-1,0-1 1,0 1-1,1-1 1,0 0-1,0 1 1,1-1 0,1 0-1,-1 0 1,1 1-1,1-1 1,1-8-1,-1 14 20,-1 0 0,1 0 0,0 0-1,0 0 1,0 1 0,0-1 0,0 1 0,1-1-1,-1 1 1,1 0 0,-1 0 0,1 0-1,0 0 1,0 1 0,0-1 0,0 1 0,0-1-1,0 1 1,0 0 0,1 0 0,-1 1 0,0-1-1,0 1 1,1-1 0,-1 1 0,5 1-1,12-2-14,1 2 0,-1 1-1,22 4 1,-30-4-157,24 4-3423,61 1 0,-70-7 1091</inkml:trace>
</inkml:ink>
</file>

<file path=ppt/ink/ink25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4T12:17:42.092"/>
    </inkml:context>
    <inkml:brush xml:id="br0">
      <inkml:brushProperty name="width" value="0.05" units="cm"/>
      <inkml:brushProperty name="height" value="0.05" units="cm"/>
    </inkml:brush>
  </inkml:definitions>
  <inkml:trace contextRef="#ctx0" brushRef="#br0">231 131 1024,'-49'-131'4552,"47"144"1178,4 69-3232,5-21-1753,3-1 0,20 69 0,48 119-478,-47-155-163,75 185-3436,-106-278 3271,0 1 0,0-1-1,0 0 1,1 0 0,-1 1 0,0-1 0,0 0-1,0 1 1,0-1 0,0 0 0,0 1-1,0-1 1,0 0 0,0 1 0,0-1 0,0 0-1,0 1 1,0-1 0,0 0 0,0 1 0,-1-1-1,1 0 1,0 1 0,0-1 0,0 0 0,0 0-1,-1 1 1,1-1 0,0 0 0,0 0-1,0 1 1,-1-1 0,1 0 0,0 0 0,-1 0-1,1 1 1,0-1 0,-17 0-891,-23-14 618,34 12 139,-26-10-19,2 0 437,1 1 1,-2 2 0,-43-8-1,66 16-122,1 0 0,-1 0-1,1 1 1,-1 0-1,0 0 1,1 1-1,-1 0 1,1 0 0,-1 1-1,1 0 1,0 0-1,0 0 1,0 1-1,0 0 1,0 1 0,0 0-1,1 0 1,0 0-1,-10 10 1,13-12-70,0 0 1,1 1-1,0-1 1,0 1-1,0 0 1,0 0-1,0 0 1,0 0 0,1 0-1,-1 0 1,1 0-1,0 0 1,0 1-1,0-1 1,0 0-1,1 1 1,0-1-1,-1 1 1,1-1-1,0 1 1,1-1-1,-1 1 1,0-1-1,1 0 1,0 1-1,0-1 1,0 0-1,0 1 1,1-1-1,-1 0 1,1 0 0,0 0-1,0 0 1,0-1-1,4 6 1,0-2-12,0 0 0,0 0 0,0-1 0,1 0 0,0 0 0,0 0 1,0-1-1,1 0 0,0 0 0,-1-1 0,1 0 0,0-1 0,14 3 0,22 0-52,-1-3 0,1-1 0,-1-2 0,1-2 0,74-15 0,-20-5-593,130-49-1,-187 57-193,55-29 0,-82 37 604,0-2-1,0 1 1,-1-2-1,0 0 1,-1 0-1,0-1 1,11-14 0,-19 21 196,-1-1 0,0 0 1,0 0-1,0 0 0,-1-1 1,0 1-1,0-1 0,0 1 1,-1-1-1,0 1 0,0-1 1,0 0-1,0 0 0,-1 0 1,0 1-1,-1-1 0,1 0 1,-1 0-1,0 1 0,0-1 1,-1 0-1,0 1 0,0-1 1,0 1-1,0 0 0,-1 0 1,0 0-1,0 0 0,-5-5 1,5 6 86,0 0 1,0 0-1,-1 1 1,0-1 0,0 1-1,0 0 1,0 0 0,0 0-1,-1 1 1,1-1 0,-1 1-1,1 0 1,-1 0 0,0 1-1,0-1 1,0 1 0,0 0-1,0 1 1,0-1 0,0 1-1,0 0 1,-1 0 0,1 1-1,0-1 1,0 1 0,0 0-1,0 1 1,1-1-1,-1 1 1,0 0 0,0 0-1,1 0 1,-5 4 0,-2 1 134,1 1 0,-1 1 0,2-1 1,-1 2-1,1-1 0,1 1 0,0 1 0,0-1 0,-7 15 1,12-20-172,0 0 0,0 0 0,1 1 0,-1-1 1,1 1-1,1-1 0,-1 1 0,1 0 0,0 0 0,0 0 1,0-1-1,1 1 0,0 0 0,1 0 0,-1 0 0,1 0 1,0 0-1,0-1 0,1 1 0,-1 0 0,2-1 0,3 10 1,-3-12-31,-1 0 0,1 1 0,-1-1 0,1 0 0,0-1 0,0 1 0,1 0 0,-1-1 0,1 0 0,-1 0 0,1 0 0,-1 0 0,1 0 0,8 1 0,-3 0-62,1-2-1,-1 1 0,1-1 1,0-1-1,-1 0 0,12-1 0,4-2-420,-1-1 0,0-1-1,0-1 1,29-12-1,-30 9-442,0-1 0,-1-1 0,0 0 0,0-2 0,29-24 1,-7-4-1036</inkml:trace>
</inkml:ink>
</file>

<file path=ppt/ink/ink25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4T12:17:42.759"/>
    </inkml:context>
    <inkml:brush xml:id="br0">
      <inkml:brushProperty name="width" value="0.05" units="cm"/>
      <inkml:brushProperty name="height" value="0.05" units="cm"/>
    </inkml:brush>
  </inkml:definitions>
  <inkml:trace contextRef="#ctx0" brushRef="#br0">15 216 832,'-4'-16'566,"0"0"-1,1 0 0,1-1 0,1 1 0,0-20 0,13 53 2074,55 151 2013,-39-90-3478,36 103 340,20 53-610,-63-186-1708,2-1 0,48 76 0,-43-90-1733,-27-33 2455,-1 0 1,0 1 0,1-1-1,-1 0 1,0 1 0,1-1 0,-1 0-1,1 0 1,-1 0 0,0 1-1,1-1 1,-1 0 0,1 0 0,-1 0-1,1 0 1,-1 0 0,1 0-1,-1 0 1,0 0 0,1 0 0,-1 0-1,1 0 1,-1 0 0,1 0 0,-1 0-1,0-1 1,2 1 0,3-20-1672,-8-1 1422,0-1-1,-2 1 0,0 0 1,-1 0-1,-1 0 1,-1 1-1,-13-23 1,5 8 179,-54-114 1769,-155-243 0,187 346-259,39 63 624,10 12-1449,1-1 1,2-1-1,0 0 0,22 29 0,84 96 77,-93-123-600,2-1 1,0-2-1,2 0 1,1-2-1,1-2 0,1-1 1,1-1-1,0-2 1,67 23-1,-93-38-72,0-1-1,1 0 1,-1 0 0,1-1-1,-1 0 1,1-1-1,0 0 1,-1 0 0,1-1-1,16-4 1,-21 4 10,0-1 0,0 0 1,-1 0-1,1 0 0,0 0 0,-1-1 1,0 0-1,1 0 0,-1 0 0,0 0 1,-1-1-1,1 1 0,-1-1 0,1 0 1,-1 0-1,0 0 0,-1-1 0,1 1 1,-1-1-1,0 1 0,3-11 0,-2 3 23,0-1 0,-2 0 0,1 0-1,-2-1 1,0 1 0,0 0 0,-2 0-1,1 0 1,-1 0 0,-1 0 0,-1 1-1,0-1 1,0 1 0,-8-16 0,-6-8 30,-1 0 1,-2 2-1,-35-45 1,-88-96 711,62 95-1462,63 65-884,-1-1 0,-30-15-1,47 29-673</inkml:trace>
</inkml:ink>
</file>

<file path=ppt/ink/ink25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4T12:17:43.790"/>
    </inkml:context>
    <inkml:brush xml:id="br0">
      <inkml:brushProperty name="width" value="0.05" units="cm"/>
      <inkml:brushProperty name="height" value="0.05" units="cm"/>
    </inkml:brush>
  </inkml:definitions>
  <inkml:trace contextRef="#ctx0" brushRef="#br0">1 756 2289,'0'1'138,"-1"-1"0,1 0-1,0 1 1,0-1 0,0 0 0,0 1 0,0-1-1,0 1 1,0-1 0,0 0 0,0 1 0,0-1-1,0 0 1,1 1 0,-1-1 0,0 0 0,0 1-1,0-1 1,0 0 0,1 1 0,-1-1 0,0 0-1,0 1 1,0-1 0,1 0 0,-1 0 0,0 1-1,0-1 1,1 0 0,-1 0 0,0 0 0,1 1-1,-1-1 1,0 0 0,1 0 0,-1 0 0,0 0-1,1 0 1,-1 0 0,1 0 0,-1 1 0,1-1-1,18-10 2315,14-24-1481,-22 15-1138,-1-1 0,0 0 0,-2-1 0,0 0-1,-2-1 1,0 1 0,-2-1 0,4-32 0,-6-57-1168,-3 71 1117,2 40 218,-1 0 0,0-1 1,0 1-1,0 0 0,0-1 0,0 1 1,0 0-1,0-1 0,0 1 0,0 0 0,0-1 1,0 1-1,0 0 0,0-1 0,0 1 1,0-1-1,0 1 0,0 0 0,-1-1 1,1 1-1,0 0 0,0 0 0,0-1 0,0 1 1,-1 0-1,1-1 0,0 1 0,0 0 1,-1 0-1,1-1 0,0 1 0,-1 0 0,1 0 1,0 0-1,-1 0 0,1-1 0,0 1 1,-1 0-1,1 0 0,0 0 0,-1 0 1,0 0-1,-15 11 135,-12 25 173,17-15-236,0 0-1,2 1 1,0 0-1,2 0 1,0 1-1,2-1 0,0 2 1,2-1-1,0 0 1,2 1-1,0-1 0,4 28 1,-3-47-82,0 0 0,0 0 1,1 0-1,-1-1 0,1 1 0,0 0 1,0 0-1,1-1 0,-1 1 0,1-1 1,-1 1-1,1-1 0,0 0 0,1 1 1,-1-1-1,0 0 0,1-1 0,0 1 1,0 0-1,0-1 0,0 1 0,0-1 0,0 0 1,0 0-1,1 0 0,-1-1 0,1 1 1,3 0-1,0-1-140,0 0-1,-1-1 1,1 0 0,0 0-1,0 0 1,-1-1 0,1 0-1,-1-1 1,1 1 0,-1-1-1,1 0 1,-1-1 0,0 1-1,0-2 1,0 1 0,5-4-1,8-6-200,-1-1 0,-1-1 0,-1 0 0,0-1 0,-1-1 0,-1 0 0,0-1 0,-1 0 0,-1-1 0,16-34 0,-17 27 381,0-1-1,-2 0 1,0 0 0,-2-1 0,-1 0-1,-2 0 1,0 0 0,-1-30 0,-3 53 200,0-1 1,-1 1-1,0-1 1,0 1-1,0 0 1,-1-1 0,1 1-1,-5-9 1,5 13-133,1 0 0,-1 0 0,0-1 0,0 1 0,1 0 0,-1 0 0,0 0 0,0 0 0,0 0 0,0 0 0,-1 0 0,1 1 0,0-1 0,0 0 0,0 0 0,-1 1 0,1-1 0,0 1 0,-1-1 0,1 1 0,0 0 0,-1-1 0,1 1 0,0 0 0,-1 0 0,1 0 0,-1 0 0,1 0 0,0 0 0,-1 1 0,1-1 0,-1 0 0,1 1 0,0-1 0,0 1 0,-1-1 0,1 1 0,0 0 0,0-1 0,-3 3 0,-3 2 123,0 1 0,1 0 0,0 0 0,0 1 0,0 0-1,0 0 1,1 0 0,0 0 0,-6 15 0,5-9-117,0-1-1,1 1 1,0 0-1,1 1 1,-4 21 0,7-26-119,0 1 0,0-1 0,1 0 0,1 1 0,-1-1 0,1 0-1,1 0 1,2 11 0,-3-18-61,0 0-1,0 0 1,0 0-1,0 1 0,0-1 1,1 0-1,-1 0 0,1-1 1,-1 1-1,1 0 0,0 0 1,0-1-1,-1 1 1,1-1-1,0 0 0,1 1 1,-1-1-1,0 0 0,0 0 1,0 0-1,1-1 1,-1 1-1,0 0 0,1-1 1,-1 0-1,0 1 0,1-1 1,-1 0-1,1 0 1,-1 0-1,1-1 0,-1 1 1,0-1-1,5-1 0,-1 0-116,1 0-1,-1-1 0,0 1 1,0-1-1,0-1 0,0 1 1,-1-1-1,0 0 0,1-1 1,-1 1-1,-1-1 0,1 0 1,-1 0-1,0 0 0,7-12 1,3-6-128,-2 0 0,16-43 1,-17 41 612,-2-1 0,-1 0 0,0-1 0,-3 0 1,6-49-1,-11 76-270,0 0 1,0 0-1,0 0 0,0 0 1,0 1-1,1-1 1,-1 0-1,0 0 1,0 0-1,0 0 1,0 1-1,1-1 0,-1 0 1,0 0-1,0 0 1,0 0-1,1 0 1,-1 0-1,0 0 1,0 0-1,0 0 0,1 0 1,-1 0-1,0 0 1,0 0-1,1 0 1,-1 0-1,0 0 1,0 0-1,0 0 0,1 0 1,-1 0-1,0 0 1,0 0-1,0 0 1,1 0-1,-1 0 1,0 0-1,0 0 0,0-1 1,1 1-1,-1 0 1,0 0-1,0 0 1,0 0-1,0-1 1,1 1-1,-1 0 1,0 0-1,0 0 0,0-1 1,0 1-1,0 0 1,0 0-1,0 0 1,0-1-1,0 1 1,0 0-1,0 0 0,0 0 1,0-1-1,13 19 521,84 181 936,22 42-512,41 21 588,-111-185-1384,-39-61-126,7 10 65,0 0-1,-2 1 1,-1 1-1,-2 0 1,14 42-1,-25-67-61,-1 0 0,1 0-1,-1 0 1,1 0 0,-1 0-1,0 0 1,0 0 0,-1 0-1,1 0 1,0 0 0,-1 0 0,0 0-1,-1 3 1,1-4-27,1-1 1,-1 0-1,0 1 1,0-1-1,-1 1 1,1-1-1,0 0 1,0 0-1,-1 0 1,1 0-1,0 0 1,-1 0-1,1 0 1,-1 0-1,1 0 1,-1-1-1,-2 2 1,-2-1-7,-1 0 1,0-1 0,1 1-1,-1-1 1,0 0 0,1-1 0,-1 0-1,1 0 1,-1 0 0,-10-4-1,0-1-50,1-1 0,-1-1-1,1 0 1,1-1 0,-1-1-1,1 0 1,1-1-1,-25-25 1,15 11-606,1-1-1,2 0 1,-33-54-1,39 52-64,1 0 0,1-1 0,2 0 0,1-1 0,1 0 0,2-1 0,1 1 0,1-1 0,1-1-1,2-40 1,3 38 451,1 1 0,1 0 0,2 0-1,1 0 1,2 0 0,2 1 0,0 0-1,2 1 1,25-46 0,-21 47 216,-12 20 102,0 1 1,1 0-1,0 1 0,0-1 1,1 1-1,0 0 1,1 1-1,-1-1 1,12-9-1,-17 17-19,-1 0 0,1 0 1,0-1-1,-1 1 0,1 0 0,-1 0 0,1 0 1,-1 0-1,1 0 0,0 0 0,-1 0 0,1 0 1,-1 0-1,1 0 0,-1 0 0,1 0 0,0 0 1,-1 0-1,1 0 0,-1 1 0,1-1 0,-1 0 1,1 1-1,-1-1 0,1 0 0,-1 1 0,1-1 1,-1 0-1,1 1 0,-1-1 0,0 1 0,1-1 1,-1 1-1,0-1 0,1 1 0,-1-1 0,0 1 1,1 0-1,9 24 1224,-9-22-1112,7 27 1396,7 61 1,-11-59-1134,2 0 0,9 30 0,-12-51-388,0-2 0,1 1 0,0 0 0,1-1 0,0 1 0,1-1 0,0-1 0,13 16 0,-17-22-52,1 1-1,0-1 1,0 0 0,0 0-1,0 0 1,0 0-1,1 0 1,-1-1 0,0 1-1,1-1 1,-1 0-1,1 0 1,0 0 0,-1-1-1,1 1 1,-1-1-1,1 0 1,0 0 0,0 0-1,-1-1 1,1 1-1,-1-1 1,1 0 0,0 0-1,-1 0 1,1 0-1,-1-1 1,5-2 0,0 0-103,0-1 1,-1-1 0,1 0 0,-1 0 0,0 0 0,0-1 0,-1 1 0,0-2 0,0 1-1,0-1 1,-1 0 0,0 0 0,-1 0 0,0-1 0,0 1 0,-1-1 0,0 0 0,-1 0 0,0-1-1,0 1 1,0-10 0,0 2 49,-1-1 0,0 1 0,-2-1 0,0 0 1,-1 1-1,0 0 0,-2-1 0,0 1 0,-1 0 0,-9-22 0,12 34 92,0 0 0,-1 0 0,0 0 0,1 0 1,-1 0-1,-1 1 0,1 0 0,-1 0 0,0 0 0,0 0 0,0 0 1,0 1-1,0-1 0,-1 1 0,0 0 0,0 1 0,0-1 0,0 1 1,0 0-1,0 0 0,0 1 0,-1-1 0,1 1 0,-1 0 0,1 1 1,-1-1-1,1 1 0,-1 0 0,1 1 0,-1-1 0,1 1 0,-1 0 1,1 0-1,0 1 0,0 0 0,-1 0 0,1 0 0,0 0 0,-7 6 1,-8 4-651,2 1 1,0 0-1,0 2 1,1 0 0,-29 34-1,44-38-675</inkml:trace>
</inkml:ink>
</file>

<file path=ppt/ink/ink25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4T12:17:44.144"/>
    </inkml:context>
    <inkml:brush xml:id="br0">
      <inkml:brushProperty name="width" value="0.05" units="cm"/>
      <inkml:brushProperty name="height" value="0.05" units="cm"/>
    </inkml:brush>
  </inkml:definitions>
  <inkml:trace contextRef="#ctx0" brushRef="#br0">1 31 672,'10'-21'881,"-3"12"-65,-3 9-96,7 0 145,3 15 63,1 0-79,12 12-209,-1 3-224,5 0-160,-1 6-192,1-3-80,-5-9-416,-1 3-336,-4-12-369,-6-15-79,2 0-81</inkml:trace>
</inkml:ink>
</file>

<file path=ppt/ink/ink25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4T12:17:44.487"/>
    </inkml:context>
    <inkml:brush xml:id="br0">
      <inkml:brushProperty name="width" value="0.05" units="cm"/>
      <inkml:brushProperty name="height" value="0.05" units="cm"/>
    </inkml:brush>
  </inkml:definitions>
  <inkml:trace contextRef="#ctx0" brushRef="#br0">125 88 2241,'-29'-23'1633,"0"1"0,-36-19-1,63 40-1592,29 1-1865,136 0-784,-159 0 2690,-1 0 0,1 1 0,0 0 0,-1 0 0,1 0 0,-1 0 0,1 1 0,-1-1 0,1 1 0,-1 0 0,0 0 0,0 0 0,0 0 0,0 1 0,0-1 0,-1 1 0,1 0 0,-1 0 0,0 0 0,1 0 0,-1 0 0,-1 0 0,1 0 0,0 1 0,-1-1 0,0 1 1,1-1-1,0 7 0,3 11 984,0 0 0,-2 1 1,2 34-1,-4-46-734,0 14 88,1 0 1,1 0-1,1 0 0,2 0 1,13 40-1,-18-63-447,-1 0 0,1 0 0,0 0 0,0 1 0,-1-1 0,1 0 0,0 0 0,0 0 0,0 0 0,0-1 0,0 1 0,1 0 0,-1 0 0,0-1 0,0 1 0,0 0 0,1-1 0,-1 1 0,0-1 0,1 0 0,-1 1 0,0-1 0,1 0 0,-1 0 0,0 0 0,1 0 0,-1 0 0,0 0 0,1 0 0,-1 0 0,1-1 0,-1 1 0,0-1 0,0 1 0,1-1 0,-1 1 0,0-1 1,0 1-1,1-1 0,-1 0 0,0 0 0,1-1 0,4-2-231,0 0 1,-1 0-1,0-1 1,0 0-1,0 0 1,0 0 0,5-8-1,-5 4 107,1-1-1,-2 0 1,1 0 0,-1 0-1,-1-1 1,0 1 0,0-1-1,-1 0 1,-1 0-1,0 0 1,0 0 0,-1-17-1,-1 24 181,1-1 0,-1 1-1,0-1 1,0 0 0,0 1-1,-1-1 1,0 1-1,1 0 1,-1 0 0,-1 0-1,1 0 1,-1 0 0,0 0-1,1 0 1,-2 1-1,1-1 1,0 1 0,-1 0-1,1 0 1,-1 0 0,0 1-1,0-1 1,0 1 0,0 0-1,-1 0 1,1 0-1,0 1 1,-1 0 0,1-1-1,-1 2 1,-6-2 0,-28-1-401,-64 3 0,41 2-3273,44-2 1947</inkml:trace>
</inkml:ink>
</file>

<file path=ppt/ink/ink25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4T12:17:44.825"/>
    </inkml:context>
    <inkml:brush xml:id="br0">
      <inkml:brushProperty name="width" value="0.05" units="cm"/>
      <inkml:brushProperty name="height" value="0.05" units="cm"/>
    </inkml:brush>
  </inkml:definitions>
  <inkml:trace contextRef="#ctx0" brushRef="#br0">128 42 928,'-3'-3'243,"0"-1"0,0 1 0,0 0 0,-1-1 1,1 1-1,-1 1 0,0-1 0,0 1 0,0-1 0,0 1 0,0 0 0,0 0 0,-1 1 0,-5-2 0,8 2-175,-1 1 0,1 0 0,0-1 0,0 1 0,0 0 0,0 0 1,0 0-1,0 1 0,0-1 0,0 1 0,0-1 0,0 1 0,0-1 0,0 1 0,0 0 1,1 0-1,-1 0 0,0 0 0,0 0 0,1 0 0,-1 1 0,1-1 0,-1 1 1,1-1-1,0 1 0,-1-1 0,1 1 0,0 0 0,0-1 0,0 1 0,0 0 0,0 0 1,1 0-1,-2 3 0,0 2-34,0-1 0,1 1 1,0 0-1,0-1 0,0 1 0,1 0 1,0 0-1,0 0 0,1-1 0,0 1 1,0 0-1,1-1 0,3 11 0,-1-6 5,1-1-1,1 0 0,-1 0 0,1-1 0,1 0 0,0 0 0,12 12 0,11 6 89,0-2-1,2-1 1,56 32-1,-76-48-72,17 9 71,66 45 88,-88-58-77,-1 1 0,0 1 0,0-1 0,-1 1 0,1 0 0,-1 0 0,-1 0-1,1 1 1,-1 0 0,0 0 0,3 8 0,-6-12 12,0 0 0,-1 0 0,1 0-1,-1 0 1,0 0 0,0 0 0,0 0 0,0 0-1,0 0 1,-1 0 0,1 0 0,-1 0-1,0 0 1,0 0 0,0 0 0,0-1 0,0 1-1,-3 3 1,0 0 52,0-1-1,-1 1 1,1-1 0,-1 0 0,0 0-1,0-1 1,-12 8 0,7-6-263,0 0 0,0-1 0,0 0 1,-1-1-1,0 0 0,0 0 0,0-1 1,0-1-1,-19 3 0,26-5-306,0 0-1,0 0 0,0 0 1,0 0-1,0 0 1,0-1-1,0 0 1,0 0-1,0 0 0,0 0 1,0-1-1,1 1 1,-1-1-1,1 0 1,-1 0-1,1 0 0,-1-1 1,1 1-1,0-1 1,-5-5-1,-9-17-2236</inkml:trace>
</inkml:ink>
</file>

<file path=ppt/ink/ink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02:52.473"/>
    </inkml:context>
    <inkml:brush xml:id="br0">
      <inkml:brushProperty name="width" value="0.05" units="cm"/>
      <inkml:brushProperty name="height" value="0.05" units="cm"/>
    </inkml:brush>
  </inkml:definitions>
  <inkml:trace contextRef="#ctx0" brushRef="#br0">0 179 704,'9'-20'559,"-1"0"501,1 0 0,1 0 0,25-35 0,-33 51-834,0 1 0,0 0-1,1 0 1,0 0-1,-1 0 1,1 1-1,0-1 1,0 1-1,0 0 1,1 0-1,-1 0 1,0 0-1,1 0 1,-1 1 0,1-1-1,0 1 1,0 0-1,-1 0 1,1 1-1,0-1 1,0 1-1,0 0 1,0-1-1,-1 2 1,1-1-1,0 0 1,0 1 0,0 0-1,5 2 1,-7-2-75,0 1 1,0-1-1,0 1 1,0-1-1,-1 1 1,1 0-1,-1 0 1,1 0-1,-1 0 1,0 0-1,1 0 1,-1 1-1,0-1 1,0 0-1,-1 1 1,1-1-1,0 0 1,-1 1-1,1 4 1,0-2-39,-1 0 0,1 0 0,-1 0 0,0 0 0,0 0 0,0 1 0,-1-1 0,-1 6 0,-2-3-154,0 0 1,0-1 0,0 0-1,-1 0 1,0 0 0,-1-1-1,1 1 1,-1-1-1,0-1 1,-1 1 0,0-1-1,1 0 1,-1 0 0,-15 6-1,-12-7-2386</inkml:trace>
</inkml:ink>
</file>

<file path=ppt/ink/ink25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4T12:17:45.173"/>
    </inkml:context>
    <inkml:brush xml:id="br0">
      <inkml:brushProperty name="width" value="0.05" units="cm"/>
      <inkml:brushProperty name="height" value="0.05" units="cm"/>
    </inkml:brush>
  </inkml:definitions>
  <inkml:trace contextRef="#ctx0" brushRef="#br0">0 131 432,'41'-69'1967,"-12"26"2453,-25 38-3393,-2-9 4537</inkml:trace>
</inkml:ink>
</file>

<file path=ppt/ink/ink25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4T12:18:22.435"/>
    </inkml:context>
    <inkml:brush xml:id="br0">
      <inkml:brushProperty name="width" value="0.05" units="cm"/>
      <inkml:brushProperty name="height" value="0.05" units="cm"/>
    </inkml:brush>
  </inkml:definitions>
  <inkml:trace contextRef="#ctx0" brushRef="#br0">190 0 176,'-12'21'8428,"11"-20"-8179,-1-1 1,1 1-1,0 0 1,0 0-1,0 0 1,-1 0-1,1 0 1,0 0-1,0 0 0,0 0 1,1 0-1,-1 1 1,0-1-1,0 0 1,1 0-1,-1 1 1,0-1-1,1 1 0,0-1 1,-1 1-1,1-1 1,0 0-1,0 1 1,-1-1-1,1 1 1,0-1-1,1 1 0,-1 2 1,1 66 2085,0-44-1555,-6 75 497,-23 130 0,1-13 88,26-207-1274,-10 184 1173,5-70-321,-22 129-1,12-130-221,-2 133 0,18 5-2026,-13-283-15135,12 17 15392,-1 0 0,-1-8-1,1-22-2221</inkml:trace>
</inkml:ink>
</file>

<file path=ppt/ink/ink25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4T12:18:23.407"/>
    </inkml:context>
    <inkml:brush xml:id="br0">
      <inkml:brushProperty name="width" value="0.05" units="cm"/>
      <inkml:brushProperty name="height" value="0.05" units="cm"/>
    </inkml:brush>
  </inkml:definitions>
  <inkml:trace contextRef="#ctx0" brushRef="#br0">20 102 208,'-20'6'20891,"54"6"-14775,-13-4-5708,0-1 1,1-1-1,-1-1 0,35 3 0,-20-8-340,49 1 272,-1-4-1,132-20 0,64-12 86,-103 16-175,111-9 766,-236 22-891,-30 5-41,-1-2 0,32-8 0,-37 7-48,-1 2 1,1-1 0,0 2 0,19 0 0,31-4 104,-31 1-125,54-2 0,-84 6-16</inkml:trace>
</inkml:ink>
</file>

<file path=ppt/ink/ink25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4T12:18:23.775"/>
    </inkml:context>
    <inkml:brush xml:id="br0">
      <inkml:brushProperty name="width" value="0.05" units="cm"/>
      <inkml:brushProperty name="height" value="0.05" units="cm"/>
    </inkml:brush>
  </inkml:definitions>
  <inkml:trace contextRef="#ctx0" brushRef="#br0">1 105 32767,'8'-1'0,"1"0"0,-1 0 0,0-1 0,1 0 0,14-6 0,21-4 0,125-29 0,-141 33 0,-17 6 0,0-1 0,0-1 0,21-10 0,-17 9 0,-9 5 0</inkml:trace>
  <inkml:trace contextRef="#ctx0" brushRef="#br0" timeOffset="1">376 1 32511,'-21'0'-4786,"-4"0"-881,-11 0-160,-4 17 401,-7 2 1072,-3 2 1168</inkml:trace>
</inkml:ink>
</file>

<file path=ppt/ink/ink25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4T12:18:26.464"/>
    </inkml:context>
    <inkml:brush xml:id="br0">
      <inkml:brushProperty name="width" value="0.05" units="cm"/>
      <inkml:brushProperty name="height" value="0.05" units="cm"/>
    </inkml:brush>
  </inkml:definitions>
  <inkml:trace contextRef="#ctx0" brushRef="#br0">62 0 112,'0'0'688,"-9"10"-570,7-10-14,-8 20 9464,-14-19 7482,8-1-11923</inkml:trace>
</inkml:ink>
</file>

<file path=ppt/ink/ink25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4T12:18:27.614"/>
    </inkml:context>
    <inkml:brush xml:id="br0">
      <inkml:brushProperty name="width" value="0.05" units="cm"/>
      <inkml:brushProperty name="height" value="0.05" units="cm"/>
    </inkml:brush>
  </inkml:definitions>
  <inkml:trace contextRef="#ctx0" brushRef="#br0">1 1368 32767,'4'-2'0,"1"0"0,-1 0 0,1 1 0,-1-1 0,1 1 0,-1 1 0,1-1 0,0 0 0,0 1 0,6 1 0,-6-1 0,1 0 0,-1-1 0,0 1 0,1-1 0,-1 0 0,0 0 0,0 0 0,8-4 0,26-10 0,11-6 0,-2-3 0,-37 19 0,1-1 0,-1 0 0,18-13 0,130-90 0,-123 80 0,134-122 0,-132 115 0,48-34 0,-19 17 0,-61 48 0,22-17 0,-1-2 0,-1-1 0,-1-1 0,24-32 0,-6 0 0,62-63 0,-85 99 0,83-79 0,-47 51 0,72-81 0,-115 118 0,0 1 0,1 0 0,16-10 0,-18 14 0,-1 0 0,1-1 0,-1-1 0,-1 0 0,18-21 0,-12 11 0,-15 16 0</inkml:trace>
</inkml:ink>
</file>

<file path=ppt/ink/ink25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4T12:18:28.399"/>
    </inkml:context>
    <inkml:brush xml:id="br0">
      <inkml:brushProperty name="width" value="0.05" units="cm"/>
      <inkml:brushProperty name="height" value="0.05" units="cm"/>
    </inkml:brush>
  </inkml:definitions>
  <inkml:trace contextRef="#ctx0" brushRef="#br0">1506 0 32767,'-63'51'0,"2"-3"0,37-31 0,1 2 0,1 0 0,1 1 0,0 1 0,-34 46 0,-11 20 0,42-57 0,-25 39 0,39-55 0,-1 0 0,-1 0 0,0-1 0,-21 17 0,20-18 0,0-1 0,1 2 0,0 0 0,-17 26 0,6-5 0,-2-1 0,-1-1 0,-1-2 0,-32 29 0,8-9 0,-20 10 0,19-18 0,18-18 0,28-20 0,0 0 0,0 0 0,1 0 0,-1 1 0,1 0 0,-7 8 0,8-8 0,-1-1 0,0 1 0,0-1 0,0 0 0,0 0 0,-11 6 0,11-8 0,0 1 0,0 1 0,0-1 0,0 1 0,1 0 0,-6 6 0,6-6 0,0 0 0,-1 0 0,1 0 0,-1-1 0,0 1 0,0-1 0,0 0 0,0-1 0,-1 1 0,-7 2 0,8-4 0,1 0 0,0 0 0,0 1 0,0 0 0,0 0 0,1 0 0,-1 0 0,1 1 0,-1-1 0,1 1 0,0 0 0,0 0 0,0 0 0,0 0 0,-4 8 0,4-8 0,0 1 0,0-1 0,0 1 0,0-1 0,-1 0 0,1 0 0,-1 0 0,0-1 0,-7 5 0,-33 26 0,-2 1 0,40-30 0,0-1 0,0 1 0,1 1 0,-1-1 0,1 1 0,0 0 0,-6 8 0,3-4 0,0 0 0,0 0 0,-1-1 0,0 0 0,-1 0 0,0-1 0,-11 7 0,-13 7 0,33-12 0</inkml:trace>
</inkml:ink>
</file>

<file path=ppt/ink/ink25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4T12:18:28.765"/>
    </inkml:context>
    <inkml:brush xml:id="br0">
      <inkml:brushProperty name="width" value="0.05" units="cm"/>
      <inkml:brushProperty name="height" value="0.05" units="cm"/>
    </inkml:brush>
  </inkml:definitions>
  <inkml:trace contextRef="#ctx0" brushRef="#br0">0 139 32767</inkml:trace>
  <inkml:trace contextRef="#ctx0" brushRef="#br0" timeOffset="1">0 134 32767,'0'-10'-1072,"11"-1"-3795,3-4-511,12-6-225,-1 0 481,11-4 992,2-5 1025</inkml:trace>
</inkml:ink>
</file>

<file path=ppt/ink/ink25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4T12:18:29.916"/>
    </inkml:context>
    <inkml:brush xml:id="br0">
      <inkml:brushProperty name="width" value="0.05" units="cm"/>
      <inkml:brushProperty name="height" value="0.05" units="cm"/>
    </inkml:brush>
  </inkml:definitions>
  <inkml:trace contextRef="#ctx0" brushRef="#br0">104 40 416,'0'-40'9797,"7"44"-7479,13 30-210,-1 1 0,17 41 0,-27-55-1509,90 254 6603,-75-201-5720,-9-18-1154,-14-54-72,-4-14-2294,-2 6 1914,0 1-1,0-1 0,-1 1 1,1 1-1,-1-1 0,0 1 1,0 0-1,-1 0 0,1 1 1,-1 0-1,0 0 0,0 0 1,0 1-1,-13-3 0,14 4 111,1 0 0,-1 0 0,0 1 0,0 0 0,1 0-1,-1 0 1,0 0 0,0 1 0,0 0 0,1 0 0,-1 1 0,1 0-1,-1 0 1,1 0 0,0 0 0,-1 1 0,1 0 0,1 0-1,-7 5 1,-2 4 15,0 1-1,1 1 1,1-1-1,0 2 1,-13 23-1,20-30 66,0 0 0,0 0 0,1 1 0,1-1 0,-1 0 0,1 1-1,1 0 1,-1-1 0,2 1 0,-1 0 0,1 0 0,0-1 0,2 12 0,-1-17-40,0 1 1,0-1-1,1 0 1,-1 1-1,0-1 1,1 0-1,0 0 1,0 0-1,0 0 1,0 0-1,0 0 0,1-1 1,-1 1-1,1-1 1,0 0-1,0 1 1,0-1-1,0-1 1,0 1-1,0 0 0,0-1 1,0 1-1,1-1 1,-1 0-1,1 0 1,-1 0-1,1-1 1,-1 1-1,1-1 1,6 0-1,4 0-14,-1 0-1,1-1 1,-1 0 0,1-1-1,-1-1 1,24-7 0,-1-3 6,-1-1 1,0-2-1,-1-2 0,0-1 1,-2-1-1,0-2 0,-2-1 1,44-43-1,-73 66-36,0-1 1,0 1-1,0-1 0,-1 0 0,1 0 1,0 1-1,-1-1 0,1 0 0,-1 0 0,1 0 1,-1 1-1,1-1 0,-1 0 0,0 0 1,1 0-1,-1 0 0,0 0 0,0 0 0,1 0 1,-1 0-1,0 0 0,0 0 0,0 0 1,0 0-1,0 0 0,-1 0 0,1-1 1,-1 1-55,0 0 1,0 0 0,0 0 0,0 0 0,0 1 0,-1-1 0,1 0 0,0 0 0,0 1 0,-1-1-1,1 1 1,0-1 0,-1 1 0,1 0 0,0-1 0,-3 1 0,-12-2-877,0 1-1,-28 3 1,29-2 353,-19 2-2199,24-1 1287,1 0 1,0-1-1,-1 0 1,1 0-1,-1-1 1,-11-3-1,10-11-3076,9 1 2873</inkml:trace>
</inkml:ink>
</file>

<file path=ppt/ink/ink25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4T12:18:30.261"/>
    </inkml:context>
    <inkml:brush xml:id="br0">
      <inkml:brushProperty name="width" value="0.05" units="cm"/>
      <inkml:brushProperty name="height" value="0.05" units="cm"/>
    </inkml:brush>
  </inkml:definitions>
  <inkml:trace contextRef="#ctx0" brushRef="#br0">8 32 416,'-7'-31'4733,"12"35"-2465,9 8-1052,112 84 4076,-2-2-8420,-122-92 2630,0-1 0,0 0 1,1 0-1,-1 1 0,0-2 0,0 1 1,1 0-1,-1 0 0,1-1 0,-1 1 1,0-1-1,1 0 0,-1 0 0,1 0 1,3 0-1,-6 0 496</inkml:trace>
</inkml:ink>
</file>

<file path=ppt/ink/ink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02:52.821"/>
    </inkml:context>
    <inkml:brush xml:id="br0">
      <inkml:brushProperty name="width" value="0.05" units="cm"/>
      <inkml:brushProperty name="height" value="0.05" units="cm"/>
    </inkml:brush>
  </inkml:definitions>
  <inkml:trace contextRef="#ctx0" brushRef="#br0">50 0 496,'1'1'164,"-1"0"0,1 0 0,0 0 1,-1 0-1,1 0 0,-1 0 0,1 0 0,-1 0 0,1 0 0,-1 0 0,1 0 0,-1 0 0,0 0 0,0 0 1,0 1-1,0-1 0,0 0 0,0 0 0,0 0 0,0 2 0,0 38 3641,-1-32-2759,0 37 3543,-8 47 0,-13 44-393,16-109-3715,-3 43 103,0 138 0,9-206-1176,0-24-1134,2 7 1288,0 0 0,0 0 0,1 1 0,1-1 0,0 1 0,7-14 0,10-37-1048,-11 29 1172,2-1 0,1 2-1,2-1 1,1 2-1,1 0 1,43-58-1,-54 83 383,0 1 0,0-1-1,1 1 1,0 1 0,1-1-1,-1 1 1,1 1 0,14-9-1,-21 14 14,1-1 0,0 0 0,0 0-1,0 1 1,0-1 0,0 1-1,0 0 1,1-1 0,-1 1 0,0 0-1,0 0 1,0 1 0,0-1 0,0 0-1,0 1 1,0-1 0,3 2-1,-3-1 50,0 1-1,1-1 1,-1 1-1,0 0 1,0 0-1,0 0 1,0 0-1,-1 0 1,1 0-1,0 0 1,-1 1-1,0-1 1,1 1-1,-1-1 1,0 1-1,1 3 1,2 12 520,-1-1 1,0 1 0,-2 0-1,0 0 1,0 0 0,-4 24-1,1 10 598,0-27-663,-1 1-1,-1-1 1,-1 0-1,-1 0 1,-11 26-1,-7 33-2775,20-69-532,1 0 1,1 1-1,0 21 0,18-54-9007</inkml:trace>
</inkml:ink>
</file>

<file path=ppt/ink/ink25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4T12:18:30.618"/>
    </inkml:context>
    <inkml:brush xml:id="br0">
      <inkml:brushProperty name="width" value="0.05" units="cm"/>
      <inkml:brushProperty name="height" value="0.05" units="cm"/>
    </inkml:brush>
  </inkml:definitions>
  <inkml:trace contextRef="#ctx0" brushRef="#br0">205 223 480,'-25'-33'689,"-7"-3"15,3 6 144,-3 5 113,7-1 111,4 5 113,6 6-145,0 0-271,15 5-337,-10 4-272,10 1-416,10 5-1585,5 0 416,0 0-15,-1 0 143</inkml:trace>
</inkml:ink>
</file>

<file path=ppt/ink/ink25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4T12:18:30.993"/>
    </inkml:context>
    <inkml:brush xml:id="br0">
      <inkml:brushProperty name="width" value="0.05" units="cm"/>
      <inkml:brushProperty name="height" value="0.05" units="cm"/>
    </inkml:brush>
  </inkml:definitions>
  <inkml:trace contextRef="#ctx0" brushRef="#br0">1 262 960,'5'13'1179,"2"-1"0,0 1-1,0-1 1,1 0 0,0-1-1,18 19 1,-21-26-1084,0 1 1,0-1-1,0 0 1,1 0-1,0 0 1,0-1-1,0 0 1,0 0-1,0 0 1,1-1-1,-1 0 1,1-1-1,0 1 1,-1-1-1,1 0 1,7-1-1,-11 1-221,-1-1-1,1 0 1,0 0-1,0 0 1,-1 0-1,1 0 1,0-1-1,-1 1 1,1-1-1,0 0 1,-1 1-1,1-1 1,-1-1-1,1 1 1,-1 0-1,0-1 1,1 1-1,-1-1 1,0 1 0,0-1-1,0 0 1,0 0-1,0 0 1,-1 0-1,1-1 1,-1 1-1,1 0 1,-1-1-1,0 1 1,0 0-1,0-1 1,0 0-1,1-2 1,1-13 30,0 0 0,0-1 0,-2 1 0,0 0 0,-4-33 0,2 0 1539,-2 47-282,-2 10 262,4-5-1378,1 0-1,0 0 1,-1 0 0,1 1-1,0-1 1,0 0-1,0 0 1,0 1-1,-1-1 1,2 0-1,-1 0 1,0 1-1,0-1 1,0 0-1,1 0 1,-1 0-1,0 1 1,1-1-1,-1 0 1,1 0-1,0 1 1,1 0-62,-1 0 0,0-1 0,0 1-1,1-1 1,-1 1 0,1-1 0,-1 0 0,1 1 0,0-1 0,-1 0 0,1 0-1,0 0 1,0 0 0,0-1 0,0 1 0,0 0 0,0-1 0,0 1-1,0-1 1,0 0 0,3 0 0,0 0-91,-1-1 0,0 0-1,0 0 1,0 0 0,0 0 0,0-1-1,0 1 1,0-1 0,-1 0 0,5-3-1,1-2-54,0 0-1,0 0 1,-1-1-1,0 1 1,-1-2-1,0 1 1,10-16-1,-6 6 146,7-15 817,20-42-1,-41 114 5788,11 25-4353,-7-55-2223,1-1-1,0 0 1,0-1 0,1 1 0,0 0 0,0-1 0,0 1 0,1-1-1,0 0 1,1 0 0,0-1 0,0 1 0,11 10 0,-9-13-401,0-2 1,0 1 0,0-1 0,0 0 0,0 0 0,1-1 0,-1 0 0,1 0 0,13-1-1,-9 0-609,0 0 0,0-1-1,0-1 1,0 0 0,15-5-1,-16 4 197,-1-2 0,0 1 0,-1-1 0,1 0 0,-1-1 0,0 0 0,10-9 0,-8 3-300</inkml:trace>
</inkml:ink>
</file>

<file path=ppt/ink/ink25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4T12:18:32.161"/>
    </inkml:context>
    <inkml:brush xml:id="br0">
      <inkml:brushProperty name="width" value="0.05" units="cm"/>
      <inkml:brushProperty name="height" value="0.05" units="cm"/>
    </inkml:brush>
  </inkml:definitions>
  <inkml:trace contextRef="#ctx0" brushRef="#br0">182 40 192,'-1'-1'122,"1"-1"0,0 0 0,-1 1 0,1-1 0,-1 0 0,1 1 0,-1-1 0,0 1 0,0-1 0,1 1 0,-1-1 0,0 1 0,-1-1 0,1 1 0,0 0 0,0 0 0,0-1 0,-1 1 0,1 0 0,-1 0 0,1 0 0,-1 1 0,1-1 0,-1 0 0,1 0 0,-1 1 0,0-1 0,1 1 0,-1 0 0,0-1 0,-2 1 0,-62-4 3226,54 5-3036,9-1-237,1 1 1,-1 0 0,1-1-1,-1 1 1,1 0 0,-1 1 0,1-1-1,0 0 1,0 1 0,0-1-1,0 1 1,0-1 0,0 1 0,0 0-1,0 0 1,1 0 0,-1 0-1,1 0 1,0 1 0,-1-1 0,1 0-1,0 1 1,0-1 0,0 4-1,-3 2 155,2 0 0,-1 0-1,1 1 1,0-1 0,1 1-1,-1 9 1,2 22 688,-1-19-409,1-1 0,0 1 0,2 0 0,1 0 0,5 21 0,10 22 791,-3 1 1,9 86-1,-15-100-1957,-9-49-538,-24-9-10574,-8-17 9122,31 24 2547,-20-20-1236</inkml:trace>
</inkml:ink>
</file>

<file path=ppt/ink/ink25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4T12:18:33.078"/>
    </inkml:context>
    <inkml:brush xml:id="br0">
      <inkml:brushProperty name="width" value="0.05" units="cm"/>
      <inkml:brushProperty name="height" value="0.05" units="cm"/>
    </inkml:brush>
  </inkml:definitions>
  <inkml:trace contextRef="#ctx0" brushRef="#br0">0 767 624,'3'-1'338,"0"0"-1,0 0 1,-1 0-1,1 1 0,0-1 1,0 1-1,0 0 1,0 0-1,0 0 1,0 0-1,4 1 0,0-1 166,188-7 1007,-138 1-2358,0-2 0,-1-3 1,61-19-1,-72 24 2230,-44 53 4943,-2-45-6185,1-1-1,0 1 1,0-1-1,0 1 0,1 0 1,-1-1-1,0 1 1,1-1-1,-1 1 1,1-1-1,-1 1 0,1-1 1,0 1-1,-1-1 1,1 1-1,1 1 1,-1-3-196,-1 0 1,1 1-1,0-1 1,-1 0 0,1 1-1,-1-1 1,1 0-1,0 0 1,-1 0 0,1 1-1,0-1 1,0 0-1,-1 0 1,1 0 0,0 0-1,-1 0 1,1 0-1,0 0 1,-1-1 0,1 1-1,0 0 1,-1 0-1,1 0 1,1-1 0,2-2-572,0 1 0,0-1 0,-1 1 1,1-1-1,-1 0 0,1-1 0,-1 1 0,0 0 1,3-5-1,-2 0 317,0 0 0,0 0 0,0 0 0,-1 0 1,-1-1-1,1 1 0,-1-1 0,-1 0 0,0 1 0,0-1 0,0 0 0,-1 0 1,-2-15-1,0 8 420,-1 0 1,0 1-1,-1-1 1,0 1 0,-2 0-1,-11-25 1,-51-67 1592,52 86-1466,1-2-1,1 1 1,0-2-1,2 0 1,1-1-1,-15-48 1,24 63-502,0 0 0,1 0 0,0 0 0,1 0 1,0 0-1,0 0 0,4-17 0,-3 24 189,-1 1-1,1-1 1,0 0 0,0 1-1,0-1 1,0 1-1,0-1 1,0 1-1,1 0 1,0-1-1,-1 1 1,1 0-1,0 0 1,0 0 0,0 0-1,0 1 1,0-1-1,0 0 1,1 1-1,-1 0 1,0-1-1,1 1 1,-1 0-1,1 0 1,0 0 0,-1 1-1,1-1 1,0 1-1,-1-1 1,1 1-1,4 0 1,-1 0 109,-1 0 1,1 0-1,0 1 1,0 0 0,0 0-1,-1 0 1,1 1-1,-1-1 1,1 1-1,-1 1 1,0-1 0,0 1-1,0 0 1,0 0-1,0 1 1,0-1-1,-1 1 1,0 0 0,0 0-1,0 1 1,0-1-1,-1 1 1,5 6-1,2 8 438,0 1 0,-1 0 1,-1 0-1,-1 1 0,6 28 0,13 110 2967,-15 87-794,-11-245-2735,0 0 0,0 0 1,0 0-1,0 0 0,1 0 1,-1-1-1,0 1 0,1 0 1,-1 0-1,1 0 0,-1-1 1,1 1-1,-1 0 0,1-1 1,-1 1-1,1 0 0,0-1 1,-1 1-1,1-1 0,0 1 1,0-1-1,-1 1 0,1-1 1,0 0-1,0 1 0,0-1 1,-1 0-1,1 0 0,0 0 1,0 1-1,0-1 0,0 0 0,0 0 1,0 0-1,-1 0 0,1 0 1,0-1-1,0 1 0,0 0 1,0 0-1,0 0 0,-1-1 1,1 1-1,0-1 0,0 1 1,-1 0-1,1-1 0,0 1 1,0-1-1,-1 0 0,1 1 1,-1-1-1,1 1 0,0-1 1,-1 0-1,1 0 0,-1 1 1,0-1-1,1 0 0,-1 0 1,1 0-1,-1 1 0,0-1 1,0 0-1,0 0 0,1-1 1,4-7-8,1 1 1,0 0-1,0 0 0,1 0 1,0 1-1,1 0 1,-1 0-1,1 0 0,1 1 1,-1 1-1,18-9 1,-23 12 196,-1 1 1,1 0 0,0 0 0,0 0 0,-1 0 0,1 1 0,0-1 0,0 1 0,0 0 0,0-1 0,0 1-1,0 1 1,0-1 0,0 0 0,0 1 0,0-1 0,-1 1 0,1 0 0,0 0 0,0 0 0,-1 0-1,1 1 1,-1-1 0,1 1 0,-1 0 0,1-1 0,-1 1 0,0 0 0,0 0 0,0 1 0,0-1-1,0 0 1,0 1 0,-1-1 0,1 1 0,-1-1 0,0 1 0,0 0 0,1 3 0,2 3 32,-1 0 1,-1 0 0,1 0 0,-1 0-1,-1 0 1,0 1 0,0-1 0,-1 0 0,0 1-1,-1-1 1,-2 11 0,3-18-126,-1 0 0,1 0 1,-1 0-1,1 0 0,-1 0 1,0-1-1,0 1 0,0 0 1,0-1-1,0 1 0,-1 0 1,1-1-1,0 1 0,-1-1 1,1 0-1,-1 1 0,1-1 0,-1 0 1,0 0-1,1 0 0,-1 0 1,0 0-1,-2 0 0,-3 1-141,0-1-1,0 0 1,-1 0 0,1-1-1,-9 0 1,8 0-209,7-1 304,0 0 0,0 0 0,0 0 0,1 0 0,-1 0-1,0 0 1,0 0 0,1 0 0,-1 0 0,0 0 0,1-1 0,-1 1 0,1 0 0,0 0 0,-1-1-1,1 1 1,0 0 0,0 0 0,0-1 0,0 1 0,0 0 0,0-1 0,0 1 0,0 0 0,0-1-1,1 0 1,-1-2 8,0 1-1,1 0 0,-1-1 0,1 1 0,-1 0 0,1-1 0,0 1 0,0 0 1,1 0-1,-1 0 0,3-4 0,0 4 46,0 1 1,0 0-1,0 0 1,1 0-1,-1 0 0,0 1 1,1 0-1,-1-1 1,1 2-1,0-1 0,-1 1 1,1-1-1,0 1 0,-1 0 1,1 1-1,-1-1 1,10 3-1,-9-2-327,1 0 0,0 0 1,0-1-1,0 0 0,0 0 0,0 0 0,0-1 0,0 0 1,0 0-1,-1-1 0,11-3 0,-2-5-962</inkml:trace>
</inkml:ink>
</file>

<file path=ppt/ink/ink25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4T12:18:33.430"/>
    </inkml:context>
    <inkml:brush xml:id="br0">
      <inkml:brushProperty name="width" value="0.05" units="cm"/>
      <inkml:brushProperty name="height" value="0.05" units="cm"/>
    </inkml:brush>
  </inkml:definitions>
  <inkml:trace contextRef="#ctx0" brushRef="#br0">199 77 512,'0'-18'399,"0"14"-241,1 1-1,-1-1 0,0 0 1,0 0-1,-1 1 1,1-1-1,-1 0 0,0 1 1,-2-6-1,2 8-84,0-1 1,0 1-1,0 0 0,-1 0 1,1 0-1,-1-1 0,1 1 1,-1 1-1,1-1 0,-1 0 0,1 0 1,-1 0-1,0 1 0,1-1 1,-1 1-1,0 0 0,0-1 1,1 1-1,-1 0 0,0 0 1,0 0-1,0 0 0,-2 1 1,1-1-12,0 0 1,0 0 0,1 0-1,-1 1 1,0 0-1,0-1 1,1 1 0,-1 0-1,0 0 1,1 1 0,-1-1-1,1 0 1,-1 1 0,1-1-1,0 1 1,0 0-1,0 0 1,0 0 0,0 0-1,0 0 1,0 1 0,1-1-1,-1 0 1,1 1 0,0-1-1,-1 1 1,1 0-1,0-1 1,1 1 0,-1 0-1,0-1 1,1 1 0,-1 0-1,1 0 1,0 3 0,0 1 59,0 0 1,0 0-1,0 1 1,1-1-1,0 0 0,1 0 1,-1 0-1,1 0 1,1-1-1,-1 1 1,1 0-1,0-1 1,8 11-1,13 13 633,-18-25-573,-1 0-1,0 1 0,0 0 0,0 0 0,-1 0 0,0 1 0,0-1 0,-1 1 0,1 0 0,-2 0 0,1 0 0,-1 0 0,0 1 0,2 10 0,-5-15-207,0 0 0,0 0-1,0-1 1,0 1 0,0-1-1,0 1 1,-1-1-1,1 1 1,-1-1 0,0 0-1,0 0 1,0 0 0,0 0-1,0 0 1,0 0 0,0 0-1,-1-1 1,1 1-1,-1-1 1,1 1 0,-1-1-1,1 0 1,-6 1 0,-7 4-1488,-1-1 1,-27 5-1,-9-7-1954,28 7 2009</inkml:trace>
</inkml:ink>
</file>

<file path=ppt/ink/ink25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4T12:18:34.493"/>
    </inkml:context>
    <inkml:brush xml:id="br0">
      <inkml:brushProperty name="width" value="0.05" units="cm"/>
      <inkml:brushProperty name="height" value="0.05" units="cm"/>
    </inkml:brush>
  </inkml:definitions>
  <inkml:trace contextRef="#ctx0" brushRef="#br0">175 22 672,'0'-1'137,"0"0"0,0 0 0,0 0 0,0 1 0,0-1 0,0 0 0,0 0 0,0 1 0,-1-1 0,1 0 0,0 0 0,0 1 0,-1-1 0,1 0 0,0 0 0,-1 1 0,1-1 0,-1 1 0,1-1 0,-1 0 0,1 1 0,-1-1 0,1 1 0,-1-1 0,1 1 0,-1-1-1,0 1 1,1-1 0,-1 1 0,0 0 0,0-1 0,1 1 0,-1 0 0,0 0 0,0 0 0,1-1 0,-1 1 0,0 0 0,0 0 0,1 0 0,-1 0 0,0 0 0,0 0 0,1 1 0,-2-1 0,-1 1 202,1-1 0,-1 1 0,0 0-1,1 0 1,0 1 0,-1-1 0,1 0 0,0 1 0,-1-1 0,1 1 0,0 0 0,0 0-1,-2 3 1,-11 13 726,-4 6-166,0 0 0,-20 37 0,36-55-860,-1 1 0,1-1 0,1 0 0,-1 1 0,1-1 0,0 1-1,0 0 1,1 0 0,0 0 0,0 0 0,1 0 0,0 0 0,0 0 0,1 0 0,-1 0 0,4 9 0,-3-14-103,1 1 1,0-1 0,0 0 0,0 0-1,0 0 1,0 0 0,0 0 0,0 0-1,1-1 1,-1 1 0,1-1-1,-1 1 1,1-1 0,0 0 0,-1 0-1,1 0 1,0-1 0,0 1 0,0-1-1,0 1 1,-1-1 0,1 0-1,0 0 1,0 0 0,4-1 0,6 0-1042,0 0 0,0 0 1,-1-1-1,21-6 0,-20 2 334,0 0 0,-1-1 0,0 0 1,0-1-1,-1 0 0,0-1 0,19-19 0,-19 17 590,1 1 0,0 0 0,1 0-1,0 1 1,22-11 0,-15 16 1540,-13 16-287,-13 32 566,0-15-542,6-24-978,0-2 7,0 1 0,0-1 1,0 1-1,0-1 0,0 0 0,1 1 1,0-1-1,-1 1 0,4 5 0,-3-8-89,0 0-1,0 0 1,1 0-1,-1 0 0,1 0 1,-1 0-1,1 0 0,0 0 1,-1 0-1,1-1 0,0 1 1,-1-1-1,1 0 1,0 1-1,0-1 0,0 0 1,-1 0-1,1 0 0,0 0 1,3-1-1,4 1-27,0-1 1,0-1-1,0 0 1,0 0-1,0-1 0,-1 0 1,1 0-1,-1-1 0,0 0 1,0-1-1,0 0 1,-1 0-1,9-8 0,-4 3-192,0 0 0,-1-2 0,-1 1 0,0-1 0,0-1 0,14-25 0,-23 36 146,1 0 1,-1 0-1,0 0 1,0 0-1,0 0 1,-1 0-1,1 0 1,0-1-1,-1 1 1,0 0-1,1 0 1,-1-1-1,0 1 1,0 0-1,0-1 1,0 1-1,-2-4 1,2 5 21,-1-1-1,0 1 1,0 0 0,1 0-1,-1 0 1,0 0 0,0 0-1,0 0 1,0 0 0,0 1 0,-1-1-1,1 0 1,0 1 0,0-1-1,0 0 1,-1 1 0,1-1-1,0 1 1,-1 0 0,1 0-1,-3-1 1,-3 1-17,0-1 0,0 2-1,0-1 1,0 1 0,0 0 0,0 0 0,1 1-1,-1 0 1,-11 4 0,17-5 29,-11 5-472,-1 0 0,0-1 0,-1 0 0,1-1 1,-1-1-1,-22 4 0,20-7-823</inkml:trace>
</inkml:ink>
</file>

<file path=ppt/ink/ink25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4T12:18:34.958"/>
    </inkml:context>
    <inkml:brush xml:id="br0">
      <inkml:brushProperty name="width" value="0.05" units="cm"/>
      <inkml:brushProperty name="height" value="0.05" units="cm"/>
    </inkml:brush>
  </inkml:definitions>
  <inkml:trace contextRef="#ctx0" brushRef="#br0">42 1 1105,'0'0'34,"0"0"1,0 0-1,-1 0 1,1 0-1,0 0 1,0 0 0,0 0-1,-1-1 1,1 1-1,0 0 1,0 0-1,-1 0 1,1 0 0,0 0-1,0 0 1,-1 0-1,1 0 1,0 0-1,0 0 1,0 1 0,-1-1-1,1 0 1,0 0-1,0 0 1,-1 0-1,1 0 1,0 0 0,0 0-1,0 0 1,-1 1-1,1-1 1,0 0 0,0 0-1,0 0 1,0 0-1,-1 1 1,1-1-1,0 0 1,0 0 0,0 1-1,0-1 1,0 0-1,0 0 1,0 0-1,0 1 1,0-1 0,0 0-1,0 0 1,-1 1-1,-3 15 598,1 0 0,0 0 0,1 0 0,0 1 0,1-1 0,3 30 0,-3 34 1267,-6-4-659,1-25-977,2-1 0,2 1 0,6 53 0,-4-99-349,1-1 1,0 1-1,0-1 0,0 0 1,1 1-1,-1-1 0,1 0 1,0 0-1,0 0 1,1 0-1,-1 0 0,1-1 1,0 1-1,0-1 0,0 0 1,0 0-1,6 5 0,-6-7-24,-1 1 0,1-1 0,-1 0 0,1 0 0,-1 0 0,1 0 0,0 0 0,0-1 0,-1 1 0,1-1 0,0 1 0,0-1 0,0 0-1,0 0 1,-1-1 0,1 1 0,0-1 0,0 1 0,-1-1 0,1 0 0,0 0 0,-1 0 0,1 0 0,0 0 0,-1-1 0,0 1 0,5-4-1,54-46 3121,-61 55-1147,0-4-1818,-1 1 0,1-1 1,0 1-1,0-1 1,0 1-1,0-1 1,0 0-1,0 1 1,0-1-1,0 1 1,0-1-1,0 1 1,0-1-1,0 1 1,0-1-1,0 1 1,0-1-1,0 1 1,0-1-1,1 1 1,-1-1-1,0 0 1,0 1-1,1-1 1,-1 1-1,0-1 1,1 0-1,-1 1 1,0-1-1,1 0 1,-1 1-1,0-1 1,1 0-1,0 1 1,8-2-129,0 0-1,-1-1 1,1 0 0,0-1 0,-1 1 0,0-2-1,0 1 1,0-1 0,0 0 0,0-1 0,10-7-1,-12 8-170,0-1-1,-1 1 1,1-1-1,-1 0 1,0 0 0,-1 0-1,1-1 1,-1 0-1,0 0 1,0 0-1,-1 0 1,0-1-1,0 1 1,3-13-1,-5 19 216,-1-1-1,0 0 0,0 0 1,0 1-1,1-1 0,-1 0 1,0 1-1,0-1 0,0 0 1,0 0-1,0 1 0,0-1 1,-1 0-1,1 1 0,0-1 1,0 0-1,0 1 0,-1-1 1,1 0-1,0 1 0,-1-1 1,1 0-1,-1 1 0,1-1 1,-1 1-1,1-1 0,-1 1 1,1-1-1,-1 1 0,1-1 1,-1 1-1,1-1 0,-2 1 1,-24-1-1559,12 1-722</inkml:trace>
</inkml:ink>
</file>

<file path=ppt/ink/ink25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4T12:18:35.422"/>
    </inkml:context>
    <inkml:brush xml:id="br0">
      <inkml:brushProperty name="width" value="0.05" units="cm"/>
      <inkml:brushProperty name="height" value="0.05" units="cm"/>
    </inkml:brush>
  </inkml:definitions>
  <inkml:trace contextRef="#ctx0" brushRef="#br0">1 52 608,'81'0'3282,"-80"1"-3169,0-1 1,0 1 0,0-1-1,0 1 1,0 0 0,0 0-1,0-1 1,0 1-1,0 0 1,0 0 0,-1 0-1,1 0 1,0 0 0,-1 0-1,1 0 1,-1 0-1,1 0 1,-1 0 0,1 0-1,-1 0 1,0 1 0,0-1-1,1 0 1,-1 0 0,0 0-1,0 1 1,0-1-1,0 0 1,-1 2 0,1 50 2416,0-38-1807,-11 29 261,11-43-917,17-42-4974,22-31 3872,-18 37 1131,-21 34-48,0 1-1,0-1 0,0 1 1,1 0-1,-1-1 1,0 1-1,0-1 0,0 1 1,1 0-1,-1-1 0,0 1 1,0-1-1,1 1 1,-1 0-1,0-1 0,1 1 1,-1 0-1,0 0 0,1-1 1,-1 1-1,1 0 0,-1 0 1,0 0-1,1-1 1,-1 1-1,1 0 0,-1 0 1,1 0-1,-1 0 0,1 0 1,4 13 967,-4 32 174,-1-38-969,5 52 434,-4-55-641,0 0-1,0 0 1,0 1-1,0-1 0,1 0 1,-1-1-1,1 1 0,0 0 1,0 0-1,1-1 0,3 6 1,-4-8-86,-1-1 1,1 1-1,0 0 0,0 0 1,-1-1-1,1 1 1,0-1-1,0 0 1,0 1-1,0-1 0,0 0 1,-1 0-1,1 0 1,0 0-1,0-1 1,0 1-1,0 0 0,0-1 1,-1 0-1,1 1 1,0-1-1,0 0 0,-1 0 1,1 0-1,0 0 1,-1 0-1,1 0 1,0-1-1,42-37-2104,-5-8 773,-24 27 1211,1 1 0,1 1 0,0 0 0,23-16 0,-39 32 228,0 1 0,1 0 0,-1 0 0,1 0 0,-1 0 0,1 0 0,0 0 0,-1 0 0,1 0 0,0 1 0,0-1 0,-1 1-1,1-1 1,0 1 0,0 0 0,0-1 0,0 1 0,-1 0 0,1 0 0,0 1 0,0-1 0,0 0 0,0 1 0,0-1 0,1 1 0,-1 1 52,-1-1-1,1 1 0,-1 0 1,1-1-1,-1 1 1,0 0-1,0 0 0,0 0 1,0-1-1,0 1 1,0 0-1,-1 0 0,1 1 1,-1-1-1,1 0 1,-1 0-1,0 0 0,0 0 1,0 0-1,0 4 1,0 2 78,0 0 0,0 0 1,-1 0-1,0 0 1,-1 0-1,1 0 1,-1 0-1,-1 0 0,-3 7 1,4-9-203,-1 0 0,2 0 0,-1 0 1,1 0-1,0 0 0,0 0 0,0 1 1,1-1-1,0 7 0,0-9-156,0-2-668,2-15-4208,7-7 3428</inkml:trace>
</inkml:ink>
</file>

<file path=ppt/ink/ink25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4T12:18:36.107"/>
    </inkml:context>
    <inkml:brush xml:id="br0">
      <inkml:brushProperty name="width" value="0.05" units="cm"/>
      <inkml:brushProperty name="height" value="0.05" units="cm"/>
    </inkml:brush>
  </inkml:definitions>
  <inkml:trace contextRef="#ctx0" brushRef="#br0">18 205 416,'8'-3'421,"0"0"-1,0 1 1,1-1-1,-1 2 1,1-1-1,-1 1 1,1 1 0,0-1-1,12 2 1,-7-1 1136,-12 1-1376,-1 0 0,1 0 1,-1 0-1,1-1 0,-1 2 0,0-1 0,0 0 1,1 0-1,-1 0 0,0 1 0,0-1 1,0 0-1,0 1 0,0-1 0,-1 1 0,1-1 1,0 1-1,-1-1 0,1 1 0,-1 0 1,0-1-1,1 1 0,-1 0 0,0-1 0,0 1 1,0 0-1,0-1 0,0 3 0,0 3 93,1 0 0,-1 0 0,-1 1 0,1-1 0,-4 14 0,3-17-258,-1 0 0,0 0 1,1-1-1,-1 1 0,-1 0 0,1-1 0,0 1 0,-1-1 1,0 0-1,0 0 0,0 0 0,0 0 0,0 0 1,0-1-1,-1 1 0,-6 2 0,3-2-253,0 0 0,0-1 0,-1 0 1,1-1-1,-1 0 0,1 0 0,-1 0 0,-8-1 0,14-1 145,1 1 0,0-1 0,0 0-1,-1 1 1,1-1 0,0 0 0,0 0 0,0 0 0,0 0-1,0 0 1,0 0 0,0 0 0,0 0 0,0 0 0,1 0-1,-1 0 1,0-1 0,1 1 0,-1 0 0,1-1 0,0 1-1,-1 0 1,1-1 0,0 1 0,0 0 0,-1-1-1,1 1 1,0-1 0,1-1 0,-2-55-1578,1 47 1207,0 3 321,1 0-1,0 0 1,1 1-1,0-1 1,0 0 0,1 1-1,0 0 1,0 0-1,0-1 1,1 2 0,0-1-1,1 0 1,8-10-1,-11 15 171,0-1-1,1 1 0,-1 0 1,0 0-1,1 0 1,-1 0-1,1 0 0,0 0 1,-1 1-1,1-1 0,0 1 1,0 0-1,0-1 0,0 2 1,0-1-1,0 0 0,0 1 1,1-1-1,-1 1 0,0 0 1,0 0-1,0 0 0,0 0 1,1 1-1,-1-1 0,0 1 1,0 0-1,0 0 0,0 0 1,0 0-1,0 0 0,0 1 1,-1 0-1,1-1 0,0 1 1,2 3-1,6 4 381,0 1-1,0 1 0,-2 0 1,1 0-1,-1 1 1,12 22-1,-20-32-410,0 0-1,1 0 0,-1 0 1,0 0-1,1 0 1,-1-1-1,1 1 1,0-1-1,-1 1 1,1-1-1,0 1 1,0-1-1,0 0 1,0 0-1,0 0 0,0 0 1,1 0-1,-1 0 1,4 0-1,-3-1-195,0 0 0,0 0 0,0-1 0,0 0-1,0 1 1,0-1 0,-1 0 0,1 0 0,0-1 0,0 1-1,-1-1 1,1 1 0,-1-1 0,1 0 0,3-3 0,9-10-578,-1-1 1,0-1 0,-1 0 0,16-27-1,20-26 494,-42 62 499,-5 6-31,1-1-1,-1 1 0,0-1 0,0 1 0,0-1 0,0 0 0,-1 0 0,1 0 0,-1 0 0,0 0 0,0 0 0,0 0 0,0 0 0,0 0 0,-1-1 0,1-3 1,-34 43 1479,-14 9-1044,37-37-551,1 0-1,0 1 0,0 0 0,1 0 0,0 1 1,1 0-1,-11 19 0,17-27-63,0 0 0,0 0 0,0 0 0,1 0 0,-1 0 0,1 1 0,-1-1 1,1 0-1,0 0 0,-1 0 0,1 1 0,0-1 0,1 0 0,-1 0 0,0 1 0,1-1 0,-1 0 0,1 0 0,0 0 0,-1 0 0,1 0 0,2 4 0,0-4 1,-1 1 0,1-1 0,-1 0 0,1 0-1,0 0 1,0 0 0,-1-1 0,1 1 0,1-1 0,-1 0 0,0 1-1,6 0 1,27 6 56,-30-8-27,0 0 0,0 1 1,0 0-1,-1 0 0,1 1 0,0 0 0,-1 0 0,1 0 0,-1 1 0,0-1 0,0 1 0,0 0 0,0 1 1,0-1-1,-1 1 0,1 0 0,7 9 0,-8-6 177,-1-1 0,0 1 1,0 0-1,0 0 0,-1 0 0,0 0 0,0 1 0,1 14 1,-3-20-304,0 0 1,0 0 0,0-1-1,0 1 1,0 0-1,-1 0 1,1 0 0,-1 0-1,1-1 1,-1 1 0,0 0-1,0 0 1,0-1-1,0 1 1,0-1 0,0 1-1,0-1 1,0 1 0,-1-1-1,1 0 1,0 1-1,-1-1 1,1 0 0,-1 0-1,0 0 1,1 0 0,-1 0-1,0-1 1,1 1 0,-1 0-1,0-1 1,0 1-1,0-1 1,0 0 0,0 1-1,1-1 1,-1 0 0,0 0-1,0-1 1,-2 1-1,-16 0-1717,-1 0 44</inkml:trace>
</inkml:ink>
</file>

<file path=ppt/ink/ink25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4T12:18:36.474"/>
    </inkml:context>
    <inkml:brush xml:id="br0">
      <inkml:brushProperty name="width" value="0.05" units="cm"/>
      <inkml:brushProperty name="height" value="0.05" units="cm"/>
    </inkml:brush>
  </inkml:definitions>
  <inkml:trace contextRef="#ctx0" brushRef="#br0">28 27 848,'0'0'1281,"-11"-6"-1281,11 0-144,-17-3-208,17 3-289</inkml:trace>
</inkml:ink>
</file>

<file path=ppt/ink/ink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02:53.215"/>
    </inkml:context>
    <inkml:brush xml:id="br0">
      <inkml:brushProperty name="width" value="0.05" units="cm"/>
      <inkml:brushProperty name="height" value="0.05" units="cm"/>
    </inkml:brush>
  </inkml:definitions>
  <inkml:trace contextRef="#ctx0" brushRef="#br0">301 49 1105,'5'-14'-522,"2"-11"4729,-7 16 632,-12 23-1926,-73 149 3855,20 12-3441,59-150-3256,1 1 0,1-1 0,1 1 0,2 0-1,0 0 1,4 36 0,-3-60-155,0 1 0,1 0-1,-1-1 1,0 1 0,1 0 0,-1-1-1,1 1 1,0 0 0,0-1-1,0 1 1,0-1 0,1 1 0,-1-1-1,0 0 1,1 0 0,0 0 0,0 0-1,-1 0 1,1 0 0,0 0-1,5 3 1,-4-4-87,0 0 0,0 0 0,0-1 0,0 1 1,0-1-1,0 1 0,0-1 0,0 0 0,0 0 0,1-1 0,-1 1 0,0-1 0,0 1 0,0-1 0,0 0 0,3-1 0,6-3-408,-1-1-1,1 0 1,-1-1-1,0 0 1,-1 0-1,0-1 1,18-18-1,-8 3 96,-2-1 1,-1-1-1,-1 0 1,-1-1-1,13-32 1,45-143 182,-71 193 492,1 0-1,1 1 1,-1-1-1,1 1 1,0 0-1,1 0 0,9-11 1,-14 18-163,0 0-1,0 0 1,0 0 0,0 0-1,0 0 1,0 0 0,1-1 0,-1 1-1,0 0 1,0 0 0,0 0-1,0 0 1,0 0 0,0 0 0,0 0-1,1 0 1,-1 0 0,0 0-1,0 0 1,0 0 0,0 0 0,0 0-1,0 0 1,1 0 0,-1 0-1,0 0 1,0 0 0,0 0 0,0 0-1,0 0 1,1 0 0,-1 0 0,0 0-1,0 0 1,0 0 0,0 0-1,0 0 1,0 0 0,0 1 0,1-1-1,-1 0 1,0 0 0,0 0-1,0 0 1,0 0 0,0 0 0,0 0-1,0 0 1,0 1 0,0-1-1,0 0 1,0 0 0,0 0 0,0 0-1,0 1 1,3 13 1014,-2 21 223,-1-32-1069,-3 54 949,-3-1 0,-20 86 1,11-68-545,-14 62 795,-5-1 1,-6-2-1,-65 147 1,69-204-1593,-3-2-1,-53 76 1,57-105-1615,33-43 1537,0 0 1,0 0 0,0 0 0,-1-1 0,1 1 0,-1 0-1,1-1 1,-1 0 0,1 1 0,-1-1 0,0 0 0,1 0 0,-1-1-1,0 1 1,-5 0 0,6-1 67,0-1-1,1 1 1,-1-1 0,0 1 0,1-1-1,-1 0 1,0 1 0,1-1 0,-1 0-1,1 0 1,0 0 0,-1 0 0,1-1-1,0 1 1,0 0 0,-1-1 0,1 1-1,0 0 1,0-1 0,1 1-1,-1-1 1,0 0 0,0 1 0,0-4-1,-11-40-1898,8 15 1067,1 0 0,2 0-1,1 0 1,6-43 0,29-120-1724,-23 139 2023,10-37-189,3-1 29</inkml:trace>
</inkml:ink>
</file>

<file path=ppt/ink/ink25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4T12:23:56.757"/>
    </inkml:context>
    <inkml:brush xml:id="br0">
      <inkml:brushProperty name="width" value="0.05" units="cm"/>
      <inkml:brushProperty name="height" value="0.05" units="cm"/>
    </inkml:brush>
  </inkml:definitions>
  <inkml:trace contextRef="#ctx0" brushRef="#br0">23 1317 592,'-1'-1'135,"1"1"-1,0-1 0,0 1 1,0-1-1,0 1 0,-1-1 1,1 1-1,0-1 0,0 1 1,-1-1-1,1 1 1,0 0-1,-1-1 0,1 1 1,-1-1-1,1 1 0,0 0 1,-1 0-1,1-1 0,-1 1 1,1 0-1,-1 0 0,1-1 1,-1 1-1,1 0 0,-1 0 1,1 0-1,-1 0 1,1 0-1,-1 0 0,1 0 1,-1 0-1,0 0 0,1 0 1,-1 0-1,1 0 0,-1 0 1,1 0-1,-1 0 0,1 1 1,-1-1-1,1 0 1,-1 0-1,1 1 0,0-1 1,-1 0-1,1 1 0,-1-1 1,0 1-1,1 262 7486,0 136-708,0-395-6882,0-1 1,0 0-1,0 1 0,0-1 0,1 0 1,-1 1-1,1-1 0,0 0 1,0 0-1,0 0 0,2 4 0,-2-6-16,0 0-1,0-1 1,1 1-1,-1 0 1,0 0-1,1-1 0,-1 1 1,1-1-1,-1 1 1,0-1-1,1 1 0,-1-1 1,1 0-1,0 0 1,-1 0-1,1 0 0,-1 0 1,1 0-1,-1 0 1,1-1-1,-1 1 0,1 0 1,-1-1-1,1 1 1,-1-1-1,0 0 1,1 1-1,0-2 0,41-17 89,0-1-1,-2-2 1,74-54-1,-42 27-34,263-171 205,1254-776 480,-1250 804-2837,153-87-6912,-248 135 2951</inkml:trace>
</inkml:ink>
</file>

<file path=ppt/ink/ink25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4T12:24:07.315"/>
    </inkml:context>
    <inkml:brush xml:id="br0">
      <inkml:brushProperty name="width" value="0.05" units="cm"/>
      <inkml:brushProperty name="height" value="0.05" units="cm"/>
    </inkml:brush>
  </inkml:definitions>
  <inkml:trace contextRef="#ctx0" brushRef="#br0">0 0 384,'66'40'176,"-5"-4"-80,-8 6-48,-13 0-48,-2 3-48,-9 1-160</inkml:trace>
</inkml:ink>
</file>

<file path=ppt/ink/ink25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4T12:24:08.588"/>
    </inkml:context>
    <inkml:brush xml:id="br0">
      <inkml:brushProperty name="width" value="0.05" units="cm"/>
      <inkml:brushProperty name="height" value="0.05" units="cm"/>
    </inkml:brush>
  </inkml:definitions>
  <inkml:trace contextRef="#ctx0" brushRef="#br0">2 949 576,'0'-9'6478,"-1"61"-5248,1 69 36,1-107-1109,1 0 1,0 0-1,1 0 1,0-1 0,1 1-1,6 15 1,-9-28-84,-1 1 1,1-1-1,0 1 0,-1-1 1,1 1-1,0-1 0,0 1 1,0-1-1,0 0 0,0 0 1,0 1-1,0-1 0,1 0 1,-1 0-1,0 0 0,1 0 1,-1 0-1,3 0 0,-2-1 27,0 0 0,0 0-1,0 0 1,1-1-1,-1 1 1,0-1 0,0 1-1,0-1 1,0 0 0,0 0-1,0 0 1,0 0 0,0 0-1,-1 0 1,3-2 0,265-207 1060,-194 148-1237,659-586-6932,-595 521 5351,73-62-645</inkml:trace>
</inkml:ink>
</file>

<file path=ppt/ink/ink25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4T12:24:39.919"/>
    </inkml:context>
    <inkml:brush xml:id="br0">
      <inkml:brushProperty name="width" value="0.05" units="cm"/>
      <inkml:brushProperty name="height" value="0.05" units="cm"/>
    </inkml:brush>
  </inkml:definitions>
  <inkml:trace contextRef="#ctx0" brushRef="#br0">99 1502 624,'0'0'132,"1"0"-1,-1 0 1,0 0-1,1 0 0,-1 0 1,0 0-1,1-1 1,-1 1-1,0 0 1,0 0-1,1-1 0,-1 1 1,0 0-1,0 0 1,0-1-1,1 1 1,-1 0-1,0 0 1,0-1-1,0 1 0,0 0 1,0-1-1,0 1 1,0 0-1,1-1 1,-1 1-1,0 0 0,0-1 1,0 1-1,0 0 1,0-1-1,0 1 1,-1 0-1,1-1 0,0 1 1,0 0-1,0-1 1,0 1-1,0 0 1,0 0-1,0-1 0,-1 1 1,1 0-1,0-1 1,0 1-1,0 0 1,-1 0-1,1 0 1,0-1-1,0 1 0,-1 0 1,1 0-1,0 0 1,-1-1-1,1 1 1,0 0-1,0 0 0,-1 0 1,1 0-1,0 0 1,-1 0-1,1 0 1,0 0-1,-1 0 0,1 0 1,0 0-1,-1 0 1,0 0 131,0-1 0,-1 1 0,1 0 0,0 0 0,0 0 0,0 1 1,0-1-1,0 0 0,0 0 0,0 1 0,0-1 0,0 0 0,0 1 0,0-1 1,0 1-1,0-1 0,1 1 0,-1-1 0,0 1 0,0 0 0,0 0 0,1-1 0,-2 2 1,-9 25 1415,1-1 1,1 2 0,-8 43 0,-3 13-321,19-83-1329,1 0 1,-1 0-1,1 0 1,-1 0-1,1 0 1,-1 0-1,1 0 0,0 0 1,0 1-1,0-1 1,0 0-1,0 0 1,0 0-1,0 0 0,0 0 1,0 1-1,0-1 1,1 0-1,-1 0 1,0 0-1,1 1 0,1-2-8,0 0 0,1 0 0,-1-1-1,0 1 1,0-1 0,0 1-1,0-1 1,0 0 0,0 0 0,0 0-1,0 0 1,0 0 0,0 0-1,2-3 1,278-181 95,249-101-404,17 28-1149,7-4-960,636-356-10503,-949 483 9236</inkml:trace>
</inkml:ink>
</file>

<file path=ppt/ink/ink25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4T12:24:41.683"/>
    </inkml:context>
    <inkml:brush xml:id="br0">
      <inkml:brushProperty name="width" value="0.05" units="cm"/>
      <inkml:brushProperty name="height" value="0.05" units="cm"/>
    </inkml:brush>
  </inkml:definitions>
  <inkml:trace contextRef="#ctx0" brushRef="#br0">313 573 608,'-152'-11'4496,"71"8"764,4 0 4657,75 3-9007,2-1-842,0 0 0,1 0 0,-1 0 0,0 0 0,1 0 0,-1 1 0,1-1 0,-1 0 0,1 0 0,-1 0 0,1 0 0,0 1 0,-1-1 0,1 0 0,0 1 0,0-1 0,0 0 0,-1 1 0,1-1 0,0 1 0,0-1 0,0 1 0,2-1 0,29-9-10,-21 7 170,1351-325 2818,-442 179-5326,-903 146 1987,3 2-502,0-2-1,-1 0 1,1-1 0,-1-2 0,37-14 0,-52 18-1520,-9 2-169,-154-1-8319,127-3 9339</inkml:trace>
</inkml:ink>
</file>

<file path=ppt/ink/ink25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4T12:24:42.051"/>
    </inkml:context>
    <inkml:brush xml:id="br0">
      <inkml:brushProperty name="width" value="0.05" units="cm"/>
      <inkml:brushProperty name="height" value="0.05" units="cm"/>
    </inkml:brush>
  </inkml:definitions>
  <inkml:trace contextRef="#ctx0" brushRef="#br0">361 1 880,'0'0'3191,"-1"0"-2908,-1 0-1,1 0 0,-1 0 1,1 0-1,-1 0 1,1 0-1,-1 0 1,1 0-1,-1 0 0,1 1 1,-1-1-1,1 1 1,-3 0-1,-8 23 1505,0 0 0,-11 37 0,-17 34-833,11-47-862,-3-1 0,-51 60 0,-7 9-1958,88-113 1614,0 1-1,0-1 1,0 1 0,0 0-1,1-1 1,0 1 0,0 0-1,0 0 1,0 0 0,0 0-1,1 0 1,-1 0 0,2 8 0,13-10-4948</inkml:trace>
</inkml:ink>
</file>

<file path=ppt/ink/ink25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4T12:24:42.692"/>
    </inkml:context>
    <inkml:brush xml:id="br0">
      <inkml:brushProperty name="width" value="0.05" units="cm"/>
      <inkml:brushProperty name="height" value="0.05" units="cm"/>
    </inkml:brush>
  </inkml:definitions>
  <inkml:trace contextRef="#ctx0" brushRef="#br0">551 346 544,'2'-15'354,"0"-1"0,0 1 0,2-1 0,0 1 1,0 0-1,1 0 0,8-14 0,-6 15 193,-1-1 1,-1 0 0,0 0-1,-1 0 1,-1 0 0,0-1 0,0-16-1,-2 16-236,-1 11 103,1 1-1,-1 0 1,0 0-1,-1-1 1,1 1-1,-1 0 1,-1-7-1,1 10-332,1 0-1,-1 0 1,0 0 0,1 0-1,-1 0 1,0 0 0,0 0-1,0 0 1,0 1 0,0-1-1,0 0 1,0 1-1,0-1 1,0 1 0,0-1-1,0 1 1,0-1 0,0 1-1,0 0 1,0-1 0,-1 1-1,1 0 1,0 0 0,0 0-1,0 0 1,-1 0 0,1 0-1,0 0 1,0 0-1,0 1 1,-1-1 0,0 1-1,-7 1 142,1 1 0,0 0 0,-1 0 0,2 1 0,-1 0 0,0 0 0,1 1 0,0 0 0,-7 6 0,-63 61 1545,54-49-1194,-29 32-79,1 2 0,4 1 1,2 3-1,3 2 0,2 2 1,-34 78-1,64-122-477,1 1-1,2 1 1,0 0-1,1 0 1,-3 34-1,8-50-55,1 0 0,0-1 0,0 1-1,1 0 1,0 0 0,0 0 0,0 0-1,1-1 1,0 1 0,4 8-1,-4-11-46,0-1-1,0 0 0,0 1 0,1-1 0,0 0 0,-1 0 0,1-1 0,0 1 1,1 0-1,-1-1 0,0 0 0,1 0 0,-1 0 0,1 0 0,-1-1 0,1 1 0,0-1 1,0 0-1,4 1 0,12 1-780,1-1-1,-1-1 1,0-1 0,0 0 0,1-2-1,-1 0 1,0-2 0,-1 0 0,1-1-1,-1-1 1,29-12 0,21-13-2290,109-68 0,-152 83 2870,38-23-458,-2-3 1,99-87-1,-119 88 1287,-1-1 0,36-50 0,-62 66 1133,-14 24-589,-17 6 1438,1 7-1853,1 1 0,1 0 0,0 1 0,0 1 0,-16 22 0,-3 3 140,8-12-354,7-8-177,1 0 0,0 0 0,2 2 0,0 0 0,-11 25 0,-26 68 197,49-110-479,0 0-1,0 1 1,1-1-1,-1 1 1,1-1-1,0 1 0,0-1 1,1 1-1,-1 0 1,1 4-1,0-9-12,0 1 0,1-1-1,-1 1 1,0-1 0,1 1 0,-1-1-1,0 1 1,1-1 0,-1 0-1,0 1 1,1-1 0,-1 0 0,1 1-1,-1-1 1,0 0 0,1 1-1,-1-1 1,1 0 0,-1 0 0,1 0-1,-1 0 1,1 1 0,-1-1-1,1 0 1,-1 0 0,1 0 0,0 0-1,29-6-1011,-4-3 358,-1-1 0,-1-1 0,0-1 1,-1-1-1,0-2 0,-1 0 0,0-1 0,-2-1 0,32-33 1,-41 39 615,4-5-151,-1-1 1,15-20-1,-25 30 318,0 1 0,-1 0 1,0-1-1,0 0 0,0 1 0,-1-1 0,1 0 1,-2-1-1,1 1 0,-1 0 0,0-10 0,-1 17-73,0 0 0,-1 0 0,1 0 0,-1-1 0,1 1-1,0 0 1,-1 0 0,1 0 0,-1 0 0,1 0 0,0 0-1,-1 0 1,1 0 0,-1 0 0,1 0 0,0 0-1,-1 0 1,1 0 0,0 1 0,-1-1 0,1 0 0,-1 0-1,1 0 1,0 0 0,-1 1 0,1-1 0,0 0-1,0 0 1,-1 1 0,-7 7 128,0 0-1,1 0 1,0 1 0,0 0 0,1 0-1,0 1 1,1 0 0,0 0-1,0 0 1,1 1 0,1-1 0,-1 1-1,2 0 1,0 0 0,0 0-1,1 0 1,0 0 0,1 1 0,0-1-1,3 20 1,-2-29-200,-1 0 0,1 0 0,-1 0 0,1 0 0,0 0-1,0-1 1,0 1 0,0 0 0,0-1 0,0 1 0,1 0 0,-1-1 0,1 0 0,-1 1 0,1-1 0,-1 0-1,1 0 1,-1 0 0,1 0 0,2 1 0,0 0-138,0-1 0,0 0 0,1 0 0,-1 0 0,0 0 1,1-1-1,-1 0 0,9 0 0,0-2-428,0 0 1,0 0-1,0-2 1,0 1-1,15-8 1,-10 2 148,-2-1-1,0 0 1,0-1-1,-1-1 1,0 0-1,-1-1 1,0 0 0,-1-2-1,-1 1 1,0-2-1,17-29 1,2-2-142</inkml:trace>
</inkml:ink>
</file>

<file path=ppt/ink/ink25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4T12:24:43.066"/>
    </inkml:context>
    <inkml:brush xml:id="br0">
      <inkml:brushProperty name="width" value="0.05" units="cm"/>
      <inkml:brushProperty name="height" value="0.05" units="cm"/>
    </inkml:brush>
  </inkml:definitions>
  <inkml:trace contextRef="#ctx0" brushRef="#br0">22 158 320,'30'-146'3026,"-30"145"-2946,0 1-1,0 0 1,0-1 0,0 1 0,0-1 0,0 1 0,0-1 0,0 1 0,1-1 0,-1 1 0,0 0 0,0-1 0,0 1 0,1-1 0,-1 1 0,0 0 0,0-1 0,1 1 0,-1 0 0,0-1 0,1 1 0,-1 0 0,0-1 0,1 1 0,-1 0 0,1 0 0,-1-1 0,0 1 0,1 0 0,-1 0 0,1 0 0,8 11 1441,1 25 487,-5 15-543,-2 1 1,-2-1 0,-8 61 0,-30 152 79,19-161-2768,-7 184 0,25-272 699,-1 1-509,1 1 1,1-1-1,6 32 0,-7-46 896,0-1 0,0 1 0,0 0 1,1 0-1,-1-1 0,1 1 0,-1-1 0,1 1 1,0-1-1,-1 1 0,1-1 0,0 1 1,0-1-1,0 1 0,0-1 0,0 0 0,0 0 1,1 1-1,-1-1 0,0 0 0,1 0 0,-1 0 1,0 0-1,1-1 0,-1 1 0,1 0 0,0-1 1,-1 1-1,1-1 0,0 1 0,-1-1 0,1 0 1,0 0-1,-1 0 0,1 1 0,0-2 1,-1 1-1,1 0 0,0 0 0,-1 0 0,1-1 1,0 1-1,-1-1 0,1 0 0,-1 1 0,1-1 1,1-1-1,19-17-1066,-1-10 255</inkml:trace>
</inkml:ink>
</file>

<file path=ppt/ink/ink25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4T12:24:43.418"/>
    </inkml:context>
    <inkml:brush xml:id="br0">
      <inkml:brushProperty name="width" value="0.05" units="cm"/>
      <inkml:brushProperty name="height" value="0.05" units="cm"/>
    </inkml:brush>
  </inkml:definitions>
  <inkml:trace contextRef="#ctx0" brushRef="#br0">7 42 400,'9'-28'611,"-5"14"3466,-2 36-710,-13 65 442,7-65-4216,1 1 0,-1 22-1,43-45-4511,6-19 2046,-34 13 2395,25-12-805</inkml:trace>
</inkml:ink>
</file>

<file path=ppt/ink/ink25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4T12:24:43.815"/>
    </inkml:context>
    <inkml:brush xml:id="br0">
      <inkml:brushProperty name="width" value="0.05" units="cm"/>
      <inkml:brushProperty name="height" value="0.05" units="cm"/>
    </inkml:brush>
  </inkml:definitions>
  <inkml:trace contextRef="#ctx0" brushRef="#br0">236 990 736,'12'-1'7225,"-28"2"-2110,4 2-4614,-1 4 342,0 1 1,1 0 0,0 1-1,-16 16 1,-6 4-54,-35 31-136,65-57-723,1 0 0,0 0 1,0 1-1,0 0 0,0-1 0,0 1 0,1 0 0,0 0 1,0 0-1,0 0 0,0 1 0,1-1 0,-1 1 1,1-1-1,0 1 0,1-1 0,-1 7 0,1-9-79,0 0 0,1 0 0,-1-1-1,1 1 1,-1 0 0,1-1 0,0 1 0,0-1-1,0 1 1,0-1 0,0 1 0,0-1 0,0 1 0,0-1-1,0 0 1,1 0 0,-1 0 0,0 1 0,1-1-1,-1 0 1,1-1 0,-1 1 0,4 1 0,0-1-216,-1 1 0,1-2 1,0 1-1,-1 0 1,1-1-1,0 0 0,0 0 1,8-2-1,5-1-663,-1-1-1,0-1 1,30-12 0,-25 7 839,-1-1-1,0-1 1,0-1-1,-2 0 1,0-2 0,0 0-1,-1-1 1,-1-1 0,-1-1-1,-1 0 1,0-1-1,13-22 1,-13 15 368,-2-1 0,0 0 0,-2 0 0,0-1 0,-2 0 0,-2-1 0,0 0 0,-2 0 1,2-43-1,-4-280 3465,-4 199-533,0 129-2039,-1 1-1,-1 0 1,-7-30 0,2 16 524,8 36-1538,0 0-1,0 0 1,0 0-1,0 0 0,0 0 1,0 0-1,-1 0 1,1 1-1,0-1 0,-1 0 1,1 0-1,-1 0 1,1 0-1,-1 0 1,1 1-1,-1-1 0,1 0 1,-1 0-1,0 1 1,0-1-1,-1 0 0,2 1-16,-1 0-1,0 0 0,1 0 0,-1 0 0,1 1 0,-1-1 0,0 0 0,1 0 0,-1 1 0,1-1 0,-1 0 1,0 1-1,1-1 0,-1 1 0,1-1 0,-1 1 0,1-1 0,0 1 0,-1-1 0,1 1 0,-1 0 0,1 0 1,-22 46 974,-25 99-419,-29 166 0,57-228-657,-19 117-1533,33-163 46,1 1 0,3-1-1,4 50 1,-3-82 1096,1 1 0,0-1 0,0 0 1,1 1-1,0-1 0,0 0 0,0 0 0,1 0 1,0-1-1,0 1 0,1-1 0,-1 1 1,1-1-1,0 0 0,7 6 0,-8-9 226,0 0 0,0 1-1,1-1 1,-1 0 0,1-1-1,0 1 1,-1-1 0,1 1 0,0-1-1,0 0 1,0-1 0,0 1-1,0-1 1,0 1 0,0-1 0,0 0-1,0-1 1,0 1 0,-1-1 0,1 0-1,0 0 1,0 0 0,0 0-1,0 0 1,3-3 0,13-8-31,-1-1 0,0-1 1,-2 0-1,1-1 0,-2-1 1,0 0-1,21-29 0,-9 11 330,132-159 1863,-157 188-1651,1 1 1,-1 0-1,1 0 0,-1 1 0,1-1 0,0 1 1,0-1-1,1 1 0,-1 0 0,1 1 0,-1-1 1,1 1-1,0 0 0,0 0 0,0 1 0,0-1 1,9 0-1,-13 2-168,1 0 1,-1 1 0,0-1-1,0 1 1,0 0 0,1-1-1,-1 1 1,0 0 0,0 0-1,0-1 1,0 1-1,0 0 1,0 0 0,-1 0-1,1 0 1,0 0 0,0 0-1,-1 1 1,1-1-1,-1 0 1,1 0 0,-1 0-1,1 1 1,-1-1 0,0 0-1,1 1 1,-1-1-1,0 0 1,0 2 0,3 45 1979,-3-47-2035,-1 18 291,-1 0 1,-1-1 0,-1 1-1,0-1 1,-2 0-1,0 0 1,0 0 0,-20 32-1,13-26-281,-1-1 0,-2 0 0,0-1-1,-2-1 1,-31 30 0,47-49-84,1 0-1,-1-1 1,0 1-1,0-1 1,0 1 0,0-1-1,0 0 1,-1 0-1,1 0 1,0 0 0,0 0-1,-1 0 1,1-1-1,-1 1 1,1-1-1,0 0 1,-1 0 0,1 0-1,-1 0 1,-2 0-1,3-1-45,1 0 1,-1 1-1,1-1 0,-1 0 0,1 0 0,-1 0 0,1 0 0,0 0 0,0-1 0,0 1 0,0 0 0,0-1 0,0 1 0,0 0 0,0-1 1,0 1-1,0-1 0,1 0 0,-1 1 0,1-1 0,-1 1 0,1-1 0,0 0 0,-1 1 0,1-1 0,0 0 0,0 0 0,0 1 1,1-3-1,-1-13-426,2 1 0,-1-1 0,2 1 1,0-1-1,1 1 0,1 0 1,7-16-1,-8 23 319,0 1-1,0-1 1,1 1 0,0 0 0,0 0-1,1 1 1,0-1 0,0 1 0,1 1-1,0-1 1,0 1 0,1 0 0,0 1-1,8-6 1,-14 10 167,0 0 1,0 0-1,0 0 0,0 0 1,0 0-1,0 0 1,0 0-1,0 1 0,0-1 1,1 1-1,-1-1 0,0 1 1,0 0-1,0 0 0,1 0 1,-1 0-1,0 0 0,0 1 1,0-1-1,0 1 0,1-1 1,-1 1-1,0 0 1,0 0-1,0 0 0,0 0 1,0 0-1,-1 0 0,4 3 1,0 2-42,-1 0 0,0 0 0,-1 1 0,0 0 0,0-1 0,0 1 0,2 11 0,-3-13-303,-1 1 1,0-1 0,1 0 0,0 0-1,0 1 1,1-1 0,0-1-1,-1 1 1,2 0 0,-1-1 0,0 1-1,1-1 1,0 0 0,0 0-1,5 4 1,8-6-1175</inkml:trace>
</inkml:ink>
</file>

<file path=ppt/ink/ink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02:54.094"/>
    </inkml:context>
    <inkml:brush xml:id="br0">
      <inkml:brushProperty name="width" value="0.05" units="cm"/>
      <inkml:brushProperty name="height" value="0.05" units="cm"/>
    </inkml:brush>
  </inkml:definitions>
  <inkml:trace contextRef="#ctx0" brushRef="#br0">7 270 1024,'1'1'212,"1"-1"-1,-1 0 1,1 1-1,-1-1 0,1 1 1,-1 0-1,1-1 0,-1 1 1,0 0-1,1 0 1,-1 0-1,0 0 0,0 0 1,0 0-1,1 0 0,-1 0 1,0 1-1,-1-1 1,1 0-1,0 1 0,0-1 1,0 1-1,-1-1 0,1 1 1,-1-1-1,1 1 0,-1-1 1,0 1-1,0-1 1,1 1-1,-1 2 0,2 61 3658,-2-50-2870,0 2-179,0 29 1552,-1 1-1,-14 83 1,6-79-1151,-3 77 0,9-9-2380,4-126 913,0 1 1,1-1-1,-1 0 1,2 0-1,-1 1 1,1-1-1,0 1 1,0 0-1,0 0 1,9-11-1,9-19-692,51-127-2602,-14 26-110,-47 115 2965,1 0-1,2 0 1,0 2-1,1-1 1,1 2-1,0 0 1,2 1 0,0 1-1,1 0 1,1 2-1,0 0 1,41-21-1,-51 31 488,0 1 0,0 1 0,1 0 0,0 1 1,-1 0-1,1 0 0,0 1 0,0 1 0,12 0 0,-21 0 198,-1 0 1,1 0-1,0 0 1,-1 0-1,1 1 1,-1-1-1,1 0 0,-1 1 1,1-1-1,0 1 1,-1 0-1,0-1 1,1 1-1,-1 0 1,1 0-1,-1 0 1,0 0-1,0 0 1,0 0-1,1 0 1,-1 1-1,0-1 0,0 0 1,1 3-1,-1-1 45,0 1 0,1-1 0,-1 1 0,-1 0 0,1-1-1,0 1 1,-1 0 0,0 0 0,0-1 0,0 6 0,-1 2 206,-1 0 1,0 1-1,-1-1 0,0-1 1,-1 1-1,-6 13 1,1-9 421,1 0 0,0 1 1,1 0-1,1 0 0,1 1 0,0-1 1,1 1-1,0 0 0,2 1 1,-1 23-1,3-41-635,0 1 1,0 0 0,0-1-1,0 1 1,0 0-1,0-1 1,0 1-1,0-1 1,0 1 0,0 0-1,1-1 1,-1 1-1,0-1 1,0 1-1,1-1 1,-1 1 0,0 0-1,1-1 1,-1 1-1,1-1 1,-1 0-1,1 1 1,-1-1 0,1 1-1,-1-1 1,1 0-1,-1 1 1,1-1 0,1 1-1,21-3 393,-17-1-408,0 1-1,1-1 1,-1-1-1,0 1 1,10-9-1,3-2-245,-1-1 0,-1-1 0,-1-1 0,0-1 0,-1 0 0,-1 0 0,-1-2 0,-1 0 0,19-40 0,-25 46 348,-1 0 0,-1 0 0,0 0 0,-1-1 0,0 0 0,-1 1 0,0-23 0,-19 55 2439,-55 101 2767,42-70-4456,3 1 0,-42 106 0,62-137-1114,2 0 0,0 0 1,-5 39-1,9-49-246,0 0 0,1 0-1,1 0 1,-1 0 0,1 0 0,3 11 0,-3-18 318,-1-1 1,1 0 0,-1 1-1,1-1 1,0 0 0,0 1 0,0-1-1,0 0 1,0 0 0,0 0 0,0 0-1,0 0 1,0 0 0,0 0 0,1 0-1,-1 0 1,0-1 0,1 1-1,-1 0 1,1-1 0,-1 1 0,0-1-1,1 0 1,-1 1 0,1-1 0,-1 0-1,1 0 1,0 0 0,-1 0 0,1 0-1,-1 0 1,1-1 0,-1 1-1,1 0 1,-1-1 0,0 1 0,1-1-1,1 0 1,8-3-875,-1 0 1,1-1-1,16-10 0,-8 1 470,-1 0-1,-1-2 1,0 1-1,-2-2 1,1 0-1,-2-1 1,15-25-1,-14 22 315,99-146 963,124-247-1,-229 395-309,-2 5 1041,-5 29 84,-3-3-1064,-1 0 1,-1-1-1,0 1 1,0-1-1,-1 0 1,0 1-1,-10 15 1,-6 19 500,7-13-569,3-1 0,0 2-1,2-1 1,2 1 0,1 1 0,-1 46-1,6-77-386,0 0-1,0 0 0,0 0 1,1 0-1,-1 0 0,1-1 1,0 1-1,0 0 0,2 4 0,-1-6-2,-1 0-1,1 0 0,0 0 0,-1 0 1,1 0-1,0-1 0,0 1 0,0-1 1,1 1-1,-1-1 0,0 0 0,1 0 1,-1 0-1,4 1 0,-5-1 3,1-1 0,-1 1 0,0-1 0,1 1 1,-1 0-1,0 0 0,0 0 0,0-1 0,1 1 0,-1 0 0,0 0 0,0 0 0,0 1 0,-1-1 1,1 0-1,0 0 0,0 0 0,-1 1 0,1-1 0,-1 0 0,1 1 0,-1-1 0,1 1 0,-1 1 1,0 0 13,0 0-1,0 0 1,0 1 0,0-1 0,-1 0 0,0 1 0,1-1 0,-1 0 0,0 0 0,-3 4 0,0 1 35,0 0-1,-1 0 0,0-1 1,0 1-1,0-2 0,-1 1 1,-11 9-1,-5 0-300,-2-1 0,0-1-1,-28 11 1,9-4-1388,39-19 1033,0 0-1,0 0 1,0-1-1,0 0 1,0 0 0,0 0-1,0 0 1,-1 0-1,-7-1 1,11-3-1552,1-14-649</inkml:trace>
</inkml:ink>
</file>

<file path=ppt/ink/ink25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4T12:24:44.278"/>
    </inkml:context>
    <inkml:brush xml:id="br0">
      <inkml:brushProperty name="width" value="0.05" units="cm"/>
      <inkml:brushProperty name="height" value="0.05" units="cm"/>
    </inkml:brush>
  </inkml:definitions>
  <inkml:trace contextRef="#ctx0" brushRef="#br0">181 1306 496,'5'-18'668,"-1"0"0,-1-1 0,2-27 0,-5 42-380,0 0-1,0 0 0,0-1 0,-1 1 1,0 0-1,0 0 0,0 1 0,0-1 1,-1 0-1,-1-4 0,2 7-60,0-1-1,0 1 1,0-1 0,-1 1-1,1 0 1,0-1 0,-1 1-1,1 0 1,0 0 0,-1 0-1,0 0 1,1 0 0,-1 1-1,0-1 1,1 0 0,-1 1-1,0-1 1,1 1 0,-1-1-1,0 1 1,0 0 0,0 0-1,-2 0 1,1 1 31,-1-1 0,0 1 0,1 0 0,-1 0 0,1 1-1,-1-1 1,1 1 0,0 0 0,-1-1 0,1 2 0,0-1 0,0 0 0,1 0 0,-1 1 0,0 0-1,1 0 1,-1-1 0,1 1 0,0 1 0,-3 5 0,-6 9 534,2 1 0,-11 28 1,15-34-414,-3 4-262,2 1 1,0 0-1,1 0 0,1 0 1,1 1-1,0-1 1,1 1-1,2 0 0,-1-1 1,5 30-1,-4-46-179,0 1-1,0-1 0,0 1 1,1-1-1,-1 1 1,1-1-1,0 1 1,0-1-1,-1 1 1,2-1-1,-1 0 1,0 0-1,0 1 1,1-1-1,-1 0 1,1 0-1,0 0 0,-1 0 1,1-1-1,0 1 1,0 0-1,0-1 1,0 1-1,1-1 1,-1 0-1,0 0 1,0 0-1,1 0 1,-1 0-1,1 0 1,-1-1-1,1 1 0,-1-1 1,1 0-1,-1 0 1,1 1-1,0-2 1,-1 1-1,1 0 1,-1 0-1,4-2 1,3 0-265,1-2 0,-1 1 1,0-1-1,0 0 0,-1-1 0,1 0 1,-1-1-1,0 1 0,11-11 1,-2-3 164,0 0 0,-1 0 0,0-2 0,-2 0 0,-1-1 0,0 0 0,-2-1 1,0 0-1,-2-1 0,-1 0 0,8-36 0,0-22 155,-3 0 0,1-95 0,-3-454 1497,-11 501 8,0 116-1257,1 4 8,-1 0 1,0 0-1,-1 1 0,0-1 1,0 0-1,-1 1 0,-5-16 1,7 25-218,0-1 0,0 1 1,0-1-1,-1 1 0,1-1 1,0 1-1,0 0 0,0-1 0,0 1 1,-1-1-1,1 1 0,0 0 0,0-1 1,-1 1-1,1 0 0,0-1 1,-1 1-1,1 0 0,0 0 0,-1-1 1,1 1-1,-1 0 0,1 0 1,0 0-1,-1-1 0,1 1 0,-1 0 1,1 0-1,-1 0 0,1 0 1,0 0-1,-1 0 0,1 0 0,-1 0 1,1 0-1,-1 0 0,1 0 1,-1 0-1,-11 17 812,-4 32 6,3 16-504,3 0-1,-3 95 1,13 139-478,2-135-135,-2-133 141,-1 24-373,11 87 0,-8-127 162,1 0 0,0-1-1,1 1 1,0-1 0,1 0 0,1 0 0,1-1 0,-1 0 0,2 0 0,16 21 0,-23-32 194,0 0-1,1-1 0,-1 0 1,1 1-1,-1-1 0,1 0 0,0 1 1,0-1-1,-1 0 0,1 0 1,0-1-1,0 1 0,0 0 1,0-1-1,0 1 0,0-1 1,0 1-1,0-1 0,0 0 1,0 0-1,4 0 0,-2-1-117,0 0 1,0 0-1,0-1 1,0 1-1,0-1 0,0 0 1,-1 0-1,1 0 0,-1 0 1,4-4-1,6-5-755,-1-1 1,-1 0-1,0 0 0,12-19 1,-11 15 56,-8 12 608,0-1 0,-1-1 0,1 1 0,-1-1 0,0 1 0,0-1 0,2-8 0,-3-10-740</inkml:trace>
</inkml:ink>
</file>

<file path=ppt/ink/ink25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4T12:24:45.146"/>
    </inkml:context>
    <inkml:brush xml:id="br0">
      <inkml:brushProperty name="width" value="0.05" units="cm"/>
      <inkml:brushProperty name="height" value="0.05" units="cm"/>
    </inkml:brush>
  </inkml:definitions>
  <inkml:trace contextRef="#ctx0" brushRef="#br0">539 916 480,'-143'39'3841,"-175"72"-1,256-91-1787,46-15 175,58-13-768,906-207 4247,395-87-3963,-9-46-2642,-1279 333 537,47-14-1601,-2-3-1,120-57 1,-181 63-852,-30 11 493,-9 14 2218,-1 1 0,1-1-1,0 0 1,0 1 0,-1-1 0,1 1 0,0-1 0,-1 1 0,1 0 0,0-1 0,-1 1 0,1-1-1,-1 1 1,1 0 0,-1-1 0,1 1 0,-1 0 0,1-1 0,-1 1 0,1 0 0,-1 0 0,0 0-1,1-1 1,-1 1 0,1 0 0,-1 0 0,0 0 0,1 0 0,-2 0 0,-35-1-2210</inkml:trace>
</inkml:ink>
</file>

<file path=ppt/ink/ink25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4T12:28:35.885"/>
    </inkml:context>
    <inkml:brush xml:id="br0">
      <inkml:brushProperty name="width" value="0.05" units="cm"/>
      <inkml:brushProperty name="height" value="0.05" units="cm"/>
    </inkml:brush>
  </inkml:definitions>
  <inkml:trace contextRef="#ctx0" brushRef="#br0">268 907 624,'3'6'7101,"-14"-13"-5560,-3-12-1396,0-1 1,2 0 0,0-1 0,1 0 0,1-1 0,1 0-1,-7-27 1,-37-173 750,42 165-488,-65-249 2583,70 286-1908,1-1 1,1 0 0,1 0 0,-1-23 1082,4 64-1269,3-2-771,0-1 0,0 1 0,2-1 0,0 1-1,1-2 1,1 1 0,1 0 0,18 28 0,-7-8-56,320 549 151,-182-326-151,12 22 26,-168-281-13,1 1 1,-1-1-1,0 1 0,0 0 0,0-1 1,0 1-1,0 0 0,-1-1 1,1 1-1,-1 0 0,1 0 1,-1 0-1,1 0 0,-1 0 1,0-1-1,0 1 0,0 0 1,0 0-1,0 0 0,-1 3 1,0-3-26,-1-1 0,1 0 0,0 0 0,0 0 0,-1 0 0,1 0 0,-1 0 0,1-1 0,-1 1 0,1 0-1,-1-1 1,0 1 0,1-1 0,-1 1 0,0-1 0,1 0 0,-1 0 0,0 0 0,1 0 0,-1 0 0,-2 0 0,-98 11 1087,44-11 274,60-17-1379,6-5 30,1 0 0,0 1 0,2 1 0,16-25 0,-3 5 12,13-26-32,16-31-104,84-113 0,-124 193-366,15-20-1266,-16 12-2737,-12 24 4111,0 0 0,0 0 0,0 0-1,0 0 1,0 0 0,-1 0 0,1 0-1,0 0 1,-1 0 0,1 0 0,-1 0-1,1 0 1,-1 0 0,0 0 0,1 0-1,-1 1 1,0-1 0,0 0 0,1 0-1,-1 1 1,0-1 0,0 0 0,0 1-1,0-1 1,0 1 0,0-1 0,0 1-1,0 0 1,0-1 0,0 1 0,0 0-1,-1-1 1,-41-10-4551,37 10 4210,-32-8-2101,-5-6 524</inkml:trace>
</inkml:ink>
</file>

<file path=ppt/ink/ink25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4T12:28:36.403"/>
    </inkml:context>
    <inkml:brush xml:id="br0">
      <inkml:brushProperty name="width" value="0.05" units="cm"/>
      <inkml:brushProperty name="height" value="0.05" units="cm"/>
    </inkml:brush>
  </inkml:definitions>
  <inkml:trace contextRef="#ctx0" brushRef="#br0">804 487 1121,'-8'-8'254,"1"1"1,-2 0 0,1 0 0,-1 1 0,0 0 0,0 0 0,0 1 0,-1 1 0,0 0 0,0 0 0,0 0 0,0 1 0,0 1 0,-1 0 0,-20-1 0,6 3 518,-13-1 1704,-57 8-1,81-5-1805,1 1-1,0 0 1,0 1-1,0 0 1,1 1-1,-1 1 1,-21 13-1,20-11-189,1 1 0,1 0 0,-1 0 0,1 2 0,1-1 0,0 2 0,1-1 0,0 1 0,0 1 0,1 0 0,1 0 0,0 1 0,1 0 0,1 0 0,0 1 0,1 0 0,0 0 0,2 0 0,-1 0 0,-1 28 0,3 16-100,3 0 0,3 0-1,2 0 1,2-1 0,3 0 0,3 0 0,2-1 0,36 84 0,-16-61 110,4-2 1,2-1-1,4-2 0,4-2 1,65 75-1,-90-119-491,1-1 0,2-1 0,0-2 0,2-1 0,0-1 0,64 36 0,-80-51 0,2-1 0,-1-1 0,1 0 0,0-1 0,0 0 0,0-1 0,1-1 0,-1-1 0,1 0 0,0-1 0,-1-1 0,1-1 0,0 0 0,-1-1 0,1-1 0,-1 0 0,0-2 0,18-6 0,-13 1-18,0-1 0,-1-1 0,0 0 0,-1-2 1,0 0-1,-1-2 0,-1 0 0,0 0 0,-2-2 0,18-24 0,-3 0-72,-2-1 0,-3-1 0,34-80-1,-22 28-50,-4-1 0,-4-2 0,-5-1 0,-4 0 0,-5-2 0,4-187 0,-19 248 157,-2 0 0,-2 0 0,-1 0 0,-2 0-1,-25-76 1,22 90-7,-2 0-1,-1 1 1,-1 0 0,0 1-1,-2 1 1,-2 0 0,0 1-1,-1 1 1,-26-24 0,18 23 44,0 0 1,-1 2-1,-1 1 1,-1 2 0,0 0-1,-2 2 1,0 2-1,-1 1 1,0 1-1,0 2 1,-2 1 0,1 1-1,-1 3 1,0 0-1,0 3 1,0 1-1,0 1 1,0 2 0,-1 1-1,2 2 1,-1 2-1,1 0 1,0 3-1,-54 22 1,47-12-200,1 1-1,1 2 1,2 2-1,0 1 1,2 2-1,0 2 1,3 1-1,0 1 1,2 1-1,2 2 1,1 2-1,1 0 1,2 1-1,2 1 1,2 2-1,-20 55 1,21-42-970,2 0 0,3 1 1,2 1-1,3 0 0,-3 73 0,11-71-862,2 0 0,2 0 0,4 0 0,1-1 1,19 65-1,36 74-2878</inkml:trace>
</inkml:ink>
</file>

<file path=ppt/ink/ink25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4T12:28:43.130"/>
    </inkml:context>
    <inkml:brush xml:id="br0">
      <inkml:brushProperty name="width" value="0.05" units="cm"/>
      <inkml:brushProperty name="height" value="0.05" units="cm"/>
    </inkml:brush>
  </inkml:definitions>
  <inkml:trace contextRef="#ctx0" brushRef="#br0">68 748 336,'-68'9'8684,"69"-11"-8568,-1 0-1,1 0 0,-1 1 1,1-1-1,0 0 1,0 0-1,0 0 1,0 1-1,0-1 0,0 0 1,1 1-1,-1-1 1,0 1-1,1-1 1,2-1-1,33-24 797,-15 11-443,56-50 383,3 4 1,2 3-1,3 4 0,135-64 0,-70 51-290,315-93-1,-351 132-283,2 6-1,0 4 0,2 6 1,171 3-1,-244 12 1,-1 3-1,1 1 0,-1 3 0,0 1 0,-1 3 0,-1 1 0,43 21 0,-16-3 434,-3 3-1,81 56 1,-132-79-347,0 0 0,-1 1 0,-1 1 0,0 1 0,-1 0 0,22 33 0,51 108 2029,-29-46-1302,-22-41-825,-21-41-151,24 39 0,-36-65-120,-22-5-12611,-1-6 5646,-5-6 2561,-14-14 2743,-24-13-406,26 19 1476,34 19 590,-1 0 1,0 1-1,0 0 0,0 0 0,-1 0 0,1 1 0,-1 0 0,0 0 0,1 0 1,-1 1-1,0-1 0,-10 1 0,-24 1 1263,38 0-337,2 5-368,0 1 0,1 0 0,0 0-1,0-1 1,0 1 0,3 5 0,117 147 6169,-118-154-6624,27 35 1283,2-1-1,56 51 1,-86-88-1312,-1 1-1,1-1 0,-1 0 1,1 0-1,0 0 1,0 0-1,0 0 0,0 0 1,0 0-1,0-1 1,0 1-1,0-1 1,0 1-1,0-1 0,0 0 1,0 0-1,0 0 1,0 0-1,0 0 0,0 0 1,0-1-1,0 1 1,0-1-1,0 1 0,0-1 1,0 0-1,0 0 1,0 0-1,0 0 1,-1 0-1,1 0 0,0 0 1,-1 0-1,1-1 1,-1 1-1,1-1 0,-1 1 1,0-1-1,0 0 1,1 0-1,0-1 0,7-11 185,-1 0 0,0 0-1,-1 0 1,5-18-1,-7 21-223,101-234 1287,-103 240-1306,-2 1 0,1-1 1,-1 0-1,1 1 0,-1-1 0,0 0 0,-1 0 0,1-9 1,-1 13-42,-1 9-5438,0-5 4622,0-1 1,1 1-1,-1-1 0,0 0 1,0 1-1,-1-1 0,-2 4 1,-30 25-6421,19-11 2837</inkml:trace>
</inkml:ink>
</file>

<file path=ppt/ink/ink25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4T12:29:14.718"/>
    </inkml:context>
    <inkml:brush xml:id="br0">
      <inkml:brushProperty name="width" value="0.05" units="cm"/>
      <inkml:brushProperty name="height" value="0.05" units="cm"/>
    </inkml:brush>
  </inkml:definitions>
  <inkml:trace contextRef="#ctx0" brushRef="#br0">4451 14 128,'0'-14'4261,"0"18"-3201,0 18 2864,0-16-3731,-1 0-1,1 0 1,-1 0 0,0 0 0,-1 0-1,-2 6 1,3-8 64,0 1-1,-1-1 1,2 0 0,-1 1-1,0-1 1,1 1-1,0 8 1,1-10-180,-1 1 0,0-1 1,0 0-1,0 0 0,-1 1 1,1-1-1,-1 0 0,1 0 1,-1 0-1,0 0 0,-1 0 1,1 0-1,0 0 0,-1 0 1,0 0-1,-2 3 0,-48 80 1508,26-40-598,-5-4 197,26-34-896,-1 1-1,0-1 1,0-1 0,-12 13-1,-61 57 205,-22 20-386,19-35 126,-2-4 0,-114 59 0,146-88 1,-69 42 4,15-8 253,-154 67-1,147-74-382,80-38-39,-1-2 1,-64 23-1,18-15 154,28-6-142,-1-3 0,-1-2 0,0-2 0,-110 7 0,122-16-46,-1 2 1,-81 20-1,8-2-12,-7-9 869,-174-3 0,268-12-771,0-1-1,-56-15 0,53 10-82,-322-78 390,339 81-397,0 0-1,-1-1 1,2-1 0,-1 0-1,1-1 1,0 0-1,0-1 1,-23-21 0,-91-100 425,113 113-358,-4-6 97,-19-17 7,17 21-204,1-1 1,1 0-1,1-2 0,1 0 1,0-1-1,-26-50 0,32 53-7,-1 1 0,-24-29 0,4 5 80,10 21-63,19 20-12,1 0 1,-1 0-1,1 0 0,0 0 1,0 0-1,0-1 1,0 1-1,0-1 0,0 1 1,1-1-1,-1 0 1,0-4-1,-1 0 12,0 0-1,-1 0 1,0 0-1,0 0 1,-9-13-1,-13-22 40,21 30-64,0 0-1,-1 1 0,0-1 1,-14-18-1,17 18 26,4 19-9,-1 398 322,0-403-277,-2-30-152,-8-7 123,0 0 1,3-1-1,1 0 0,-3-68 1,-2-116-45,8 214 87,-4-10 28,7 14-57,0 0 0,0 0 0,0-1 1,1 1-1,-1 0 0,1 0 0,-1 0 0,1-1 0,0 1 1,0 0-1,0 0 0,0 0 0,0 0 0,0 1 1,1-1-1,-1 0 0,1 0 0,-1 1 0,1-1 0,0 1 1,-1-1-1,1 1 0,0 0 0,0 0 0,0 0 0,0 0 1,0 0-1,0 0 0,0 0 0,0 1 0,1-1 1,3 0-1,0 1 96,-1-1 0,1 1 0,0 0 1,-1 0-1,1 0 0,0 1 0,-1 0 1,1 0-1,0 1 0,-1 0 0,0-1 1,8 5-1,23 10 86,0-1 0,1-2-1,1-2 1,0-2 0,41 6 0,-16-3-167,-29-11 26,-31-1-5,0-1 0,-1 1 0,1 0 0,0 0 0,0 0-1,0 1 1,0-1 0,0 1 0,0-1 0,0 1 0,0 0 0,-1 0-1,1 0 1,4 3 0,-6-4-53,0 1 0,-1 0 0,0-1 1,1 1-1,-1-1 0,1 1 0,-1 0 0,0-1 0,1 1 0,-1 0 1,0-1-1,0 1 0,1 0 0,-1 0 0,0-1 0,0 1 0,0 0 1,0 0-1,0-1 0,0 1 0,0 0 0,0 0 0,-1-1 0,1 1 1,0 0-1,0-1 0,-1 1 0,1 0 0,0-1 0,-1 1 0,1 0 0,0-1 1,-1 1-1,1 0 0,-1-1 0,1 1 0,-1-1 0,1 1 0,-2 0 1,-22 17 129,-154 92-141,-261 153 0,379-227 0,35-20 0,0-1 0,-2-1 0,0-1 0,-40 13 0,43-16-4970</inkml:trace>
</inkml:ink>
</file>

<file path=ppt/ink/ink25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4T12:29:17.827"/>
    </inkml:context>
    <inkml:brush xml:id="br0">
      <inkml:brushProperty name="width" value="0.05" units="cm"/>
      <inkml:brushProperty name="height" value="0.05" units="cm"/>
    </inkml:brush>
  </inkml:definitions>
  <inkml:trace contextRef="#ctx0" brushRef="#br0">1967 418 208,'-39'-37'1406,"29"31"-1080,-1 0-1,1 0 1,-1 1 0,-1 0 0,1 1-1,-1 0 1,1 1 0,-1 1-1,0-1 1,0 2 0,0 0-1,-14 0 1,2 0 305,0-2 0,1 0 0,-25-8 0,24 6 36,1 0 0,-1 1 0,-26 0 0,-449 4 9532,482 1-9871,0 1 0,1 1 0,-1 0 0,1 1 0,0 0 0,-17 8-1,-90 46 1353,69-23-855,1 1-1,2 3 1,2 3-1,-46 48 1,36-33 209,14-16-646,3 3-1,-50 66 1,73-83-261,0 2 0,2 0 1,1 2-1,1-1 0,-18 57 0,12-5-37,4 1-1,-10 124 0,0 7-20,15-119-25,4 1 1,8 161-1,2-221-44,1 0 0,2 0 0,2-1 0,1 1 0,23 58 0,-23-72 0,2-1 0,1 0 0,0-1 0,2 0 0,0-1 0,1 0 0,1-1 0,0 0 0,36 29 0,-21-25 0,1-2 0,0-1 0,2-2 0,0-1 0,49 17 0,183 40 0,-214-65 0,0-3 0,0-1 0,68-4 0,-50-1 0,-29-1-2,0-2 0,-1-1 0,0-2 0,0-2 1,0-2-1,-1-1 0,-1-2 0,0-1 0,-1-2 0,40-26 0,7-10-11,-2-5-1,141-129 1,-133 101-32,-3-4 0,-4-3 1,83-126-1,-111 138 16,-4-3 0,-4-1 1,-4-3-1,52-151 0,-74 173 25,-2-1 1,-3-1-1,-3 0 1,5-117-1,-17 148 6,-1 0 0,-2-1 0,-2 1 0,-1 0-1,-2 1 1,-1 0 0,-2 0 0,-2 1 0,-1 0 0,-23-41-1,15 41 48,-1 0-1,-2 2 0,-1 1 1,-1 1-1,-2 2 0,-1 0 0,-1 2 1,-2 2-1,0 1 0,-2 1 0,0 2 1,-2 1-1,0 2 0,-1 2 0,-67-20 1,72 27-126,0 2-1,0 2 1,-1 1 0,1 1 0,-1 2 0,0 1 0,0 2 0,-52 9-1,57-4-332,1 0 1,1 2-1,-1 1 0,1 1 0,1 1 0,0 2 0,1 0 0,0 2 0,1 1 0,-37 34 0,31-20-1866,1 1 0,2 2-1,1 0 1,1 2 0,2 1 0,2 1-1,2 0 1,1 2 0,-21 70 0,18-28-2900</inkml:trace>
</inkml:ink>
</file>

<file path=ppt/ink/ink25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4T12:29:24.255"/>
    </inkml:context>
    <inkml:brush xml:id="br0">
      <inkml:brushProperty name="width" value="0.05" units="cm"/>
      <inkml:brushProperty name="height" value="0.05" units="cm"/>
    </inkml:brush>
  </inkml:definitions>
  <inkml:trace contextRef="#ctx0" brushRef="#br0">25 34 400,'0'-1'28,"0"1"-1,0-1 1,0 0-1,0 1 1,-1-1 0,1 0-1,0 1 1,0-1-1,-1 1 1,1-1-1,-1 1 1,1-1-1,0 1 1,-1-1 0,1 1-1,-1-1 1,1 1-1,-1-1 1,0 1-1,1 0 1,-1-1 0,1 1-1,-1 0 1,0 0-1,1-1 1,-1 1-1,0 0 1,0 0 27,1 0-1,-1-1 1,0 1 0,1 0-1,-1 0 1,0 0 0,1-1-1,-1 1 1,1 0 0,-1-1-1,1 1 1,-1-1 0,1 1-1,-1-1 1,1 1 0,-1-1-1,1 1 1,0-1 0,-1 1-1,1-1 1,0 1 0,-1-1-1,1 0 1,0 1 0,0-1-1,-1 1 1,1-3 840,2 2-674,-1 0 0,1 1 1,-1-1-1,1 0 0,0 1 0,-1-1 0,1 1 0,0-1 1,-1 1-1,1 0 0,0 0 0,0 0 0,-1 0 1,1 0-1,0 0 0,0 0 0,-1 1 0,1-1 0,0 0 1,-1 1-1,1 0 0,0-1 0,-1 1 0,1 0 1,-1 0-1,3 2 0,48 32 1240,-43-27-880,28 22 180,-2 2-1,-1 2 1,58 73-1,70 128-424,140 295-123,-269-460-43,-4 1 0,-3 1 0,-3 1 0,-3 1 0,-4 0-1,-2 2 1,-4 0 0,0 126 0,-9-100 182,2-41-118,-3 0 0,-3 0 0,-19 111 1,0-78-35,-70 259 968,52-198-810,29-114-279,-8 52 1,12-50-10,-13 42-1,5-4-27,2-7-14,12-52 60,1-21-166,1-1 0,-1 1 0,0 0 1,0-1-1,1 1 0,-1 0 1,0 0-1,0-1 0,0 1 0,0 0 1,0 0-1,0-1 0,0 1 0,0 0 1,0 0-1,-1-1 0,1 1 1,0 0-1,0 0 0,-1-1 0,1 1 1,0 0-1,-1-1 0,1 1 1,-1 0-1,1-1 0,-1 1 0,1-1 1,-1 1-1,1-1 0,-1 1 1,1-1-1,-1 1 0,0-1 0,1 0 1,-2 1-1,0-1-1368,-17-17-7838,16 7 8633,1 0 1,0-1 0,1 1-1,0-12 1,-4-26-327,-35-132 443,37 170 641,-9-40 196,12 49-235,-1-1 0,1 1 0,0 0 0,-1-1 1,0 1-1,1-1 0,-1 1 0,0 0 0,1-1 0,-1 1 0,0 0 0,0 0 0,0-1 0,0 1 0,0 0 0,-1 0 1,1 0-1,0 0 0,0 1 0,-1-1 0,1 0 0,0 0 0,-3 0 0,2 18 7194,2 38-5141,0-39-1011,0 302 4813,0-316-5918,6-4-58,8-7 33,-2-1 0,1 0 1,-1 0-1,-1-1 0,0-1 0,0 0 1,12-19-1,-9 13 7,1 0-1,0 1 1,18-15 0,4 3 15,1 1 1,71-38 0,-106 64-12,0 1 0,0 0-1,0-1 1,0 1 0,0 1 0,0-1 0,0 0 0,1 1 0,-1-1 0,0 1 0,5 0-1,-7 0-43,-13-11 80,-2 8 0,0 0 1,0 1-1,0 1 1,0 0 0,-1 1-1,-23 2 1,-29 0 75,39-3-306,14 1 217,0-1-1,0 0 1,-26-6-1,35 5-440,0 1-1,0-1 1,1 0-1,-1-1 1,0 1-1,1-1 0,-1 0 1,-5-5-1,9 6 20,-1 1-1,1-1 0,0 1 0,-1-1 0,1 0 0,0 1 0,0-1 0,0 0 1,0 0-1,1 0 0,-1 0 0,1 0 0,-1 0 0,1 0 0,-1-3 0,0-3-850,-8-18-2753</inkml:trace>
</inkml:ink>
</file>

<file path=ppt/ink/ink25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4T12:29:42.741"/>
    </inkml:context>
    <inkml:brush xml:id="br0">
      <inkml:brushProperty name="width" value="0.05" units="cm"/>
      <inkml:brushProperty name="height" value="0.05" units="cm"/>
    </inkml:brush>
  </inkml:definitions>
  <inkml:trace contextRef="#ctx0" brushRef="#br0">40 63 1233,'-12'-25'1285,"11"22"-1130,0 1 0,0-1 1,1 1-1,-2-1 0,1 1 0,0-1 1,-1 1-1,1 0 0,-1 0 1,1 0-1,-1 0 0,0 0 0,0 0 1,0 0-1,-5-2 1806,16 199 1769,40 235 0,-11-141-1585,-33-108-11227,-5-213 6519,-8-59-1,-3 31 1561</inkml:trace>
</inkml:ink>
</file>

<file path=ppt/ink/ink25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4T12:29:43.065"/>
    </inkml:context>
    <inkml:brush xml:id="br0">
      <inkml:brushProperty name="width" value="0.05" units="cm"/>
      <inkml:brushProperty name="height" value="0.05" units="cm"/>
    </inkml:brush>
  </inkml:definitions>
  <inkml:trace contextRef="#ctx0" brushRef="#br0">1 97 672,'0'-2'147,"0"0"0,0 0 0,0 0 0,0-1 0,0 1 0,0 0 0,1 0 0,-1-1 0,1 1 0,-1 0 0,1 0 1,0 0-1,0 0 0,0 0 0,0 0 0,0 0 0,2-2 0,-1 3 63,0 0 0,1 0 0,-1 0 0,0 1 0,1-1 1,-1 0-1,1 1 0,-1 0 0,1-1 0,-1 1 0,1 0 0,-1 1 1,1-1-1,-1 0 0,0 1 0,6 0 0,4 2 659,0 1-1,0 0 0,17 8 1,-18-7-343,0 0 1,0-1-1,0 0 1,1-1-1,11 2 1,129-3 1785,-85-3-2154,-58 1-341,0 0-1,0-1 1,0-1 0,0 1 0,-1-1-1,1-1 1,14-5 0,-20 7-131,0 0 0,0-1 1,-1 1-1,1-1 1,-1 0-1,1 1 0,-1-1 1,0 0-1,1 0 0,-1-1 1,0 1-1,0 0 1,-1-1-1,1 1 0,0-1 1,-1 0-1,0 1 1,1-1-1,-1 0 0,0 0 1,-1 0-1,1 0 0,0 0 1,-1 0-1,1-4 1,-2 6 193,1 0 1,0 0 0,-1 0-1,1 0 1,-1 0 0,1 0-1,-1 0 1,0 0-1,1 0 1,-1 0 0,0 0-1,1 1 1,-1-1 0,0 0-1,0 0 1,0 1 0,0-1-1,0 0 1,0 1 0,0-1-1,0 1 1,0 0 0,0-1-1,0 1 1,0 0 0,0-1-1,0 1 1,-1 0 0,1 0-1,0 0 1,-2 0 0,0 0-134,-12-1-688</inkml:trace>
</inkml:ink>
</file>

<file path=ppt/ink/ink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02:54.462"/>
    </inkml:context>
    <inkml:brush xml:id="br0">
      <inkml:brushProperty name="width" value="0.05" units="cm"/>
      <inkml:brushProperty name="height" value="0.05" units="cm"/>
    </inkml:brush>
  </inkml:definitions>
  <inkml:trace contextRef="#ctx0" brushRef="#br0">284 5 624,'4'-1'276,"-1"0"0,1 0 1,0 0-1,0 1 0,0-1 0,0 1 0,0 0 0,0 0 0,8 2 0,-10-1-140,-1 0 0,0 0 0,0 0 0,0 0 0,0 1 0,1-1 0,-1 0 0,-1 1 0,1-1 0,0 1 0,0-1 0,-1 0 0,1 1 0,0 0 0,-1-1 0,0 1 0,1-1 0,-1 1 0,0 0 0,0-1 0,0 1 0,0 0 0,0-1 0,0 1 0,-1 2-1,1 21 392,-2 0 0,-1-1 0,-1 1 0,-1-1 0,-2 0 0,-13 36 0,2-20-345,0-1 0,-47 70-1,55-97-195,0 1-1,-1-2 0,-1 1 1,0-2-1,0 1 0,-1-2 1,-19 12-1,29-19-56,0 0-1,1-1 1,-1 1 0,0-1-1,0 0 1,0 0-1,0 0 1,0 0 0,0 0-1,0-1 1,0 1-1,0-1 1,0 0 0,-1 0-1,1 0 1,0-1-1,0 1 1,-4-1 0,5 0-15,0 0 0,1 0 1,-1 0-1,0 0 1,0 0-1,1 0 0,-1-1 1,0 1-1,1-1 1,-1 1-1,1-1 0,0 1 1,0-1-1,-1 0 1,1 0-1,0 1 0,1-1 1,-1 0-1,0 0 0,0 0 1,1 0-1,-1 0 1,1 0-1,0 0 0,-1 0 1,1 0-1,0-1 1,1-2-1,0-13-194,1 0 0,1 0-1,1 0 1,0 0 0,1 1 0,1 0-1,1 0 1,14-26 0,-8 19 260,0 2 0,2 0 0,1 0 0,0 2 1,27-27-1,-36 41 189,1-1 1,-1 1 0,1 1-1,0 0 1,1 0-1,10-5 1,-17 9-82,0 0 0,-1 1 0,1-1 0,0 0-1,0 1 1,0-1 0,0 1 0,0-1 0,0 1 0,0 0 0,0 0 0,1 0 0,-1 0-1,0 0 1,0 1 0,0-1 0,0 1 0,0-1 0,0 1 0,-1 0 0,1-1-1,0 1 1,0 0 0,0 0 0,0 0 0,-1 1 0,1-1 0,-1 0 0,1 1-1,-1-1 1,1 1 0,-1-1 0,2 4 0,2 8 304,0-1 1,-1 1-1,0 0 0,-1 0 1,-1 0-1,0 0 0,-1 0 1,0 1-1,-1-1 0,-3 22 1,4 53 315,2-44-844,-3-30-730,0 0 1,2 0-1,0 0 1,6 22-1,-8-35 706,8 15-1889,-8-16 1959,0 0 0,0 1 0,0-1 1,1 0-1,-1 1 0,0-1 0,1 0 1,-1 0-1,0 1 0,0-1 0,1 0 0,-1 0 1,0 0-1,1 1 0,-1-1 0,0 0 1,1 0-1,-1 0 0,0 0 0,1 0 1,-1 0-1,1 0 0,-1 0 0,0 0 0,1 0 1,-1 0-1,1 0 0,-1 0 0,0 0 1,1 0-1,-1 0 0,0 0 0,1 0 0,-1 0 1,0-1-1,1 1 0,-1 0 0,0 0 1,1 0-1,-1-1 0,0 1 0,1 0 1,-1 0-1,0-1 0,0 1 0,1 0 0,-1-1 1,0 0-1,10-15-2578</inkml:trace>
</inkml:ink>
</file>

<file path=ppt/ink/ink25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4T12:29:43.406"/>
    </inkml:context>
    <inkml:brush xml:id="br0">
      <inkml:brushProperty name="width" value="0.05" units="cm"/>
      <inkml:brushProperty name="height" value="0.05" units="cm"/>
    </inkml:brush>
  </inkml:definitions>
  <inkml:trace contextRef="#ctx0" brushRef="#br0">108 1 1024,'-36'24'769,"11"-3"-33,4-11-16,4 1 49,8-1 832,14-10-945,9 0-336,14 0-352,1 0-512,7-10-433,4-5-207,2 0 95,-6 3 129,-4 12-833</inkml:trace>
  <inkml:trace contextRef="#ctx0" brushRef="#br0" timeOffset="1">169 731 688,'15'0'737,"2"0"-129,8 0-64,5-12-160,12-3-31,0-6-81,-2 2-128,2-2-80,-2 1-64,-4-1 0,0 6-176,0-1-160,-1-4-161,-3 4-79,-2 5-32,1 2-97</inkml:trace>
</inkml:ink>
</file>

<file path=ppt/ink/ink25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4T12:29:43.787"/>
    </inkml:context>
    <inkml:brush xml:id="br0">
      <inkml:brushProperty name="width" value="0.05" units="cm"/>
      <inkml:brushProperty name="height" value="0.05" units="cm"/>
    </inkml:brush>
  </inkml:definitions>
  <inkml:trace contextRef="#ctx0" brushRef="#br0">155 879 544,'-6'0'129,"0"1"0,0 0 0,0 1 0,0-1 0,0 1 0,1 0 0,-1 0 0,0 1-1,1 0 1,0 0 0,0 0 0,0 1 0,0 0 0,0-1 0,0 2 0,1-1 0,0 0 0,0 1 0,0 0-1,-3 6 1,2-3 1,-1 1 0,1 0 0,1 0 0,-1 1 0,2-1 0,-1 1 0,1 0 0,1 0-1,0 0 1,0 0 0,0 12 0,2-8-64,0-5-30,-1 0 0,2 0-1,-1-1 1,1 1 0,0 0-1,1 0 1,3 9 0,-4-16-40,-1-1 0,1 0 1,0 0-1,0 0 1,-1 1-1,1-1 0,0 0 1,0 0-1,0 0 0,0 0 1,0-1-1,0 1 1,0 0-1,1 0 0,-1-1 1,0 1-1,0 0 0,1-1 1,-1 1-1,2-1 1,1 1-24,-1-1 1,0 0-1,1-1 0,-1 1 1,0-1-1,1 1 1,-1-1-1,0 0 1,0 0-1,0 0 1,0-1-1,4-1 1,14-10-223,0 0-1,-1-1 1,-1-1 0,0-1 0,-1 0-1,-1-2 1,0 0 0,24-35-1,-1-8-246,55-107 0,-77 128 554,-1-1 0,-2 0 0,-1-1 1,-3 0-1,-1-1 0,-2 0 1,-3-1-1,2-68 0,-8 60 1727,-2 1-1,-2-1 0,-23-94 1,28 145-1632,0 0 0,0-1 0,0 1 0,-1 0 0,1 0 0,0 0 1,-1 0-1,1 0 0,-1 0 0,1 0 0,-1 0 0,1 0 0,-1 0 0,0 1 0,1-1 0,-1 0 1,0 0-1,0 1 0,0-1 0,0 0 0,0 1 0,-1-2 0,2 3-87,-1-1 1,0 1-1,1-1 0,-1 0 1,0 1-1,1-1 0,-1 1 1,1 0-1,-1-1 0,1 1 0,-1-1 1,1 1-1,0 0 0,-1-1 1,1 1-1,0 0 0,-1 0 0,1-1 1,0 1-1,0 0 0,0 0 1,-1-1-1,1 1 0,0 0 0,0 0 1,0-1-1,0 1 0,1 0 1,-1 0-1,0-1 0,0 2 0,-5 313 1682,-18 159-6481,21-443 4133,-2 63-1511,4-84 1648,1 0-1,0 0 1,0 0 0,1-1-1,0 1 1,6 15-1,-8-23 346,1 0 0,0-1 0,0 1 0,0-1 0,0 0 0,0 1 0,0-1 0,0 0 0,0 1 0,1-1 0,-1 0 0,0 0 0,1 0 0,-1 0 0,1 0 0,-1-1 0,1 1 0,0 0 0,-1-1 0,1 1 0,0-1 0,-1 1 0,1-1 0,0 0 0,-1 0 0,1 0 0,0 0 0,0 0 0,-1 0 0,1 0 0,0-1 0,-1 1 0,1 0 0,2-2 0,20-6-1557</inkml:trace>
</inkml:ink>
</file>

<file path=ppt/ink/ink25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4T12:29:44.150"/>
    </inkml:context>
    <inkml:brush xml:id="br0">
      <inkml:brushProperty name="width" value="0.05" units="cm"/>
      <inkml:brushProperty name="height" value="0.05" units="cm"/>
    </inkml:brush>
  </inkml:definitions>
  <inkml:trace contextRef="#ctx0" brushRef="#br0">100 1 560,'3'7'759,"-1"1"0,1 0-1,-1 0 1,2 15 0,-3-16-327,4 35 317,-1-1 0,-3 65-1,-1-65-227,0-38-510,0-1 0,0 0 0,0 1-1,-1-1 1,1 1 0,-1-1 0,1 0 0,-1 1 0,0-1 0,0 0 0,0 0 0,0 0 0,0 0 0,-1 0 0,1 0-1,-1 0 1,1 0 0,-1 0 0,0 0 0,1-1 0,-1 1 0,0-1 0,0 0 0,0 1 0,0-1 0,-1 0-1,1 0 1,0 0 0,0 0 0,-1-1 0,1 1 0,0-1 0,-1 1 0,1-1 0,-1 0 0,1 0 0,0 0 0,-1 0-1,1 0 1,-1-1 0,1 1 0,0-1 0,-1 1 0,1-1 0,0 0 0,0 0 0,-1 0 0,1 0 0,0 0 0,0-1-1,0 1 1,0-1 0,1 1 0,-1-1 0,0 0 0,1 1 0,-1-1 0,1 0 0,-1 0 0,1 0 0,0 0-1,0-1 1,0 1 0,0 0 0,-1-5 0,-2-6 7,0-1-1,2 1 1,-1-1-1,2 0 1,0 0-1,0 0 1,2 0-1,0 0 1,0 0-1,1 0 1,1 0 0,0 1-1,10-25 1,-13 36 37,1 0 0,0 0 0,0 0 1,0 0-1,1 1 0,-1-1 1,0 0-1,1 1 0,-1-1 1,1 1-1,0-1 0,-1 1 1,1 0-1,0 0 0,0 0 1,-1 0-1,1 0 0,0 0 0,0 0 1,0 1-1,0-1 0,0 1 1,1-1-1,-1 1 0,0 0 1,0 0-1,0 0 0,0 0 1,0 0-1,4 1 0,-2 0 116,0 0 0,0 1 0,-1-1 0,1 1 0,0 0 0,-1 0 0,1 0 0,-1 0 0,0 0 0,0 1 0,0 0 0,0-1 0,0 1 0,0 0 0,2 4 0,3 8-29,0-1 1,10 30 0,-13-31-1306,1 1 0,-1-2 0,2 1 0,14 20 0,-20-32 961,0 0 0,0 0 0,0 0 0,0 0 0,0 0 0,0 0 0,0 0 0,1 0 0,-1-1 0,0 1 0,1-1 0,-1 1 0,0-1 0,1 1 0,-1-1 0,1 0 0,-1 1 0,1-1 0,-1 0 0,0 0 0,1 0 0,2-1 0,-1 1-23,12 0-981</inkml:trace>
</inkml:ink>
</file>

<file path=ppt/ink/ink25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4T12:29:44.584"/>
    </inkml:context>
    <inkml:brush xml:id="br0">
      <inkml:brushProperty name="width" value="0.05" units="cm"/>
      <inkml:brushProperty name="height" value="0.05" units="cm"/>
    </inkml:brush>
  </inkml:definitions>
  <inkml:trace contextRef="#ctx0" brushRef="#br0">112 763 368,'-1'-2'123,"0"0"0,0 1 0,-1-1 0,1 0 0,0 0 1,-1 1-1,1-1 0,-1 1 0,0 0 0,1-1 0,-1 1 0,0 0 0,0 0 0,0 0 0,0 0 0,0 0 0,0 0 0,0 1 0,0-1 0,-4 0 0,4 2 37,1-1-1,-1 0 1,0 1-1,0-1 1,0 1-1,0 0 0,0 0 1,1 0-1,-1 0 1,0 0-1,1 0 1,-1 0-1,1 0 0,-1 1 1,1-1-1,-1 1 1,1-1-1,-1 2 0,-3 5 310,0-1-1,1 1 1,0-1-1,1 1 1,-1 0-1,2 1 1,-1-1-1,1 0 1,-1 10-1,3-18-450,-5 71 2082,4-67-2035,1 1 0,0 0 0,0 0 0,1 0 0,0 0 0,-1 0 0,2 0 0,-1 0 0,0-1 0,1 1 0,4 8 0,-4-12-98,-1 1 0,0-1 0,1 0 1,-1 1-1,1-1 0,0 0 0,-1 0 1,1 0-1,0 0 0,0-1 0,0 1 1,0 0-1,-1-1 0,1 1 0,0-1 1,0 0-1,0 1 0,0-1 0,0 0 1,0 0-1,0 0 0,0-1 0,0 1 1,0 0-1,0-1 0,0 1 0,0-1 1,0 0-1,0 0 0,-1 1 0,1-1 1,0 0-1,-1-1 0,1 1 0,0 0 1,-1 0-1,2-2 0,5-5-383,1 1 0,-2-1 0,1 0 0,-1-1 0,9-14 0,9-18-345,-1-2 0,-2-1 1,20-56-1,-27 54 789,-2-1 0,-1-1-1,-3 1 1,-2-2 0,2-90 0,-2-163 3387,-5 288-2523,2 21 479,4 27 541,15 249 903,-5-41-3794,-13-204 408,2-1 1,13 44-1,-14-62-114,1-1 1,0 0-1,1-1 0,1 0 1,1 0-1,14 19 1,-23-35 575,-1 0 0,1 1 1,0-1-1,0 0 1,0 0-1,0 0 1,0 0-1,0 0 1,0 0-1,0 0 1,0 0-1,0-1 1,0 1-1,1 0 1,-1-1-1,0 1 1,1 0-1,-1-1 1,0 0-1,1 1 0,-1-1 1,1 0-1,-1 0 1,0 0-1,1 0 1,-1 0-1,1 0 1,-1 0-1,0 0 1,1 0-1,-1-1 1,1 1-1,-1-1 1,0 1-1,0-1 1,1 1-1,-1-1 1,0 0-1,0 0 0,0 0 1,1 1-1,-1-1 1,0 0-1,0 0 1,0 0-1,-1-1 1,2 0-1,1-3-130,0 1 0,0-1 0,0 1 0,-1-1 0,0 0 0,0 0 0,0 0 0,-1 0-1,0-1 1,0 1 0,1-10 0,-2-20-479</inkml:trace>
</inkml:ink>
</file>

<file path=ppt/ink/ink25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4T12:29:45.299"/>
    </inkml:context>
    <inkml:brush xml:id="br0">
      <inkml:brushProperty name="width" value="0.05" units="cm"/>
      <inkml:brushProperty name="height" value="0.05" units="cm"/>
    </inkml:brush>
  </inkml:definitions>
  <inkml:trace contextRef="#ctx0" brushRef="#br0">1 12 304,'1'2'343,"0"1"-1,0-1 1,0 1 0,0-1-1,0 0 1,1 1-1,-1-1 1,1 0 0,-1 0-1,1 0 1,0 0 0,0 0-1,0 0 1,0-1-1,0 1 1,1-1 0,-1 1-1,0-1 1,1 0-1,4 2 1,-1 0-168,1 0-1,0 0 0,1-1 1,-1 0-1,0 0 1,1-1-1,10 1 1,39-1 289,1-3 0,-1-2 0,58-12 1,-62 4-243,-3 0 204,0 2 0,0 2 0,60-1 0,-109 9 444,-23 12 794,-5 1-828,-1-1-1,0-2 0,-1-1 0,-1-1 0,-36 5 1,19-4-277,22-7-323,23-2-335,1 0 0,0 0 0,-1 0 0,1 0-1,-1 0 1,1 0 0,-1 1 0,1-1-1,-1 0 1,1 1 0,-1-1 0,1 1-1,0-1 1,-1 1 0,1 0 0,0 0 0,0 0-1,-2 1 1,1-1-815,-3 0 368</inkml:trace>
</inkml:ink>
</file>

<file path=ppt/ink/ink25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4T12:30:26.071"/>
    </inkml:context>
    <inkml:brush xml:id="br0">
      <inkml:brushProperty name="width" value="0.05" units="cm"/>
      <inkml:brushProperty name="height" value="0.05" units="cm"/>
    </inkml:brush>
  </inkml:definitions>
  <inkml:trace contextRef="#ctx0" brushRef="#br0">309 1751 352,'-13'28'2329,"-30"29"2615,42-55-4096,7 17 2506,5-11-2331,0 0-1,0-1 1,1 0 0,-1-1 0,1 0 0,1-1-1,14 4 1,15 12 1107,-36-17-1841,1 0 1,0 0-1,0-1 0,0 0 1,15 5-1,60 6 1369,0-3 1,128 2 0,125-4-189,-125-5-759,220 34 0,-286-17-690,9 2 6,219 5-1,176-54 17,326-5-146,-751 31 17,464-31 42,-460 20-115,19 3 163,92-9-360,-118-9 97,63-14-2596,-69 9 1767,-28 26 1093,-86 4-6,0-1 1,0 1-1,1 0 0,-1-1 1,0 1-1,1 0 0,-1 0 1,0-1-1,1 1 0,-1 0 1,1 0-1,0 0 0,-1-1 1,1 1-1,1-1 0,3-1-27,0 0 0,0-1 0,0 1 0,0-1 0,-1 0 0,0 0 0,0 0 0,0-1 0,0 0 0,-1 1 0,0-1 0,0-1 0,4-8 0,2-18 38,-6 25-8,-1-1 0,0 1 0,0 0 0,-1 0 0,1-13-1,-2-427-1356,-3 400 1458,-10-66-1,6 65 64,-2-67-1,7-30-149,5-153-304,6 92 267,-9-51 370,0 256-92,1 0-225,-1 0 0,0 0 0,0 1 0,-1-1 0,1 0 0,0 0 0,0 0 0,0 1 0,0-1 0,-1 0 0,1 0 0,0 1 0,-1-1 0,1 0 0,-1 1 0,1-1 0,-1 0 0,1 1 0,-1-1 0,1 1 0,-1-1 0,1 1 0,-1-1 0,0 1 0,1-1 0,-2 0 0,-38-7 325,26 4-273,-1 1-1,1 0 0,-26 0 1,-607 29 2122,20 20-1411,604-46-753,-648 19 837,492-14-775,-1 0-48,-109 0-43,-22 3 38,22 9-59,151-6 24,77-6-39,-75-4 1,-42 3-61,94 0 74,-87-7 0,89 0 45,-99 8-1,-16 4-87,-2 0 24,139-6-21,-29 5 15,-21 12 89,-73 17-78,28-1-14,110-28 62,-1-1 0,0-3 0,-90-2 0,89-2-64,45 0 109,2 3-113,2 29 209,2 0 1,2-1-1,16 57 0,0 0-17,43 370 42,-48-296-103,56 235 1,23-74-89,-88-293-1883,-1 38-8069,-8-93-709,-6 10 6073</inkml:trace>
</inkml:ink>
</file>

<file path=ppt/ink/ink25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4T12:30:16.791"/>
    </inkml:context>
    <inkml:brush xml:id="br0">
      <inkml:brushProperty name="width" value="0.05" units="cm"/>
      <inkml:brushProperty name="height" value="0.05" units="cm"/>
    </inkml:brush>
  </inkml:definitions>
  <inkml:trace contextRef="#ctx0" brushRef="#br0">0 1 96,'0'0'304</inkml:trace>
</inkml:ink>
</file>

<file path=ppt/ink/ink25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4T12:30:18.853"/>
    </inkml:context>
    <inkml:brush xml:id="br0">
      <inkml:brushProperty name="width" value="0.05" units="cm"/>
      <inkml:brushProperty name="height" value="0.05" units="cm"/>
    </inkml:brush>
  </inkml:definitions>
  <inkml:trace contextRef="#ctx0" brushRef="#br0">51 320 256,'-21'36'2158,"19"-32"-2196,2-3 279,0 0 0,-1 0 0,1 0 0,-1 0 0,1 0 0,-1 0 0,0 0 0,1 0 0,-1 0 0,0 0 0,0-1 0,0 1 0,0 0 0,1 0 0,-1-1 0,0 1 0,0 0 0,-2 0 0,1-1 802,-9-2 2519,12-6-3453,0 0 0,1 0 0,-1 0 0,1 0 0,1 0 1,0 1-1,0-1 0,0 1 0,6-9 0,48-70-38,-19 29-16,-29 43-28,4-10-48,2 1 0,0 1 0,30-32 0,-33 46 293,-5 14 546,-4 24 927,-3-17-1567,25 263 4156,20 432 3001,-45-705-7287,-2-7-1103,-1 0 934,0 1 0,0-1 0,0 1-1,0 0 1,0 0 0,-1 0 0,0 1 0,-5-4 0,0-1-98,-55-39 142,57 43 629,17 5-608,-4-2 86,31 0-1883,-1-1-1,71-11 1,-96 9 810,0 1 0,0-1 0,-1-1-1,0 0 1,1-1 0,-2 0 0,1 0 0,0-1-1,-1 0 1,0-1 0,-1 0 0,1 0 0,-1-1-1,8-10 1,0-6-835</inkml:trace>
</inkml:ink>
</file>

<file path=ppt/ink/ink25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4T12:30:19.277"/>
    </inkml:context>
    <inkml:brush xml:id="br0">
      <inkml:brushProperty name="width" value="0.05" units="cm"/>
      <inkml:brushProperty name="height" value="0.05" units="cm"/>
    </inkml:brush>
  </inkml:definitions>
  <inkml:trace contextRef="#ctx0" brushRef="#br0">59 30 640,'-7'-8'209,"-15"-13"1988,13 21-795,5 15-199,-6 135 4191,10-142-5215,-1 40 907,2 1 0,2-1 0,20 95 0,-19-129-953,0-1 0,1 1 0,1-1 0,0 0 0,0-1 0,1 0 0,18 23-1,-19-28-109,1 0 1,0-1-1,0 1 0,0-2 0,1 1 0,0-1 0,0 0 0,0-1 0,1 0 0,-1 0 0,1 0 0,0-1 0,12 2 0,-7-3-197,-1-1-1,1 0 0,-1-1 0,1-1 0,0 0 1,-1-1-1,0 0 0,1-1 0,-1 0 0,0-1 1,0-1-1,-1 0 0,1-1 0,-1 0 0,-1-1 1,1 0-1,-1-1 0,0 0 0,17-18 0,-18 18 129,-2-1 0,1 0 0,-1 0 0,-1-1 0,1 0 0,-2 0 0,1-1 0,-2 0 0,1 0 0,-1 0 0,-1-1 0,0 0 0,-1 1 0,0-1 0,-1-1 0,0 1 0,-1 0 0,0 0 0,-1-1 0,-1 1 0,-3-24 0,2 28 181,0 1 0,-1-1 0,0 1 0,0 0 0,0 0 0,-1 0 0,0 1 0,-1-1 1,1 1-1,-1 0 0,0 0 0,-1 1 0,0-1 0,-7-4 0,3 3 106,0 0 0,0 2-1,-1-1 1,0 1 0,0 1-1,0 0 1,-1 0 0,-18-2-1,8 3-38,-1 1 0,1 0 1,0 2-1,-1 1 0,1 0 0,0 2 0,0 1 0,0 0 0,-32 12 0,-9 15-1646,50-23-992,-1-1 1,-28 11 0,31-14-935,9 11 481</inkml:trace>
</inkml:ink>
</file>

<file path=ppt/ink/ink25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4T12:30:19.727"/>
    </inkml:context>
    <inkml:brush xml:id="br0">
      <inkml:brushProperty name="width" value="0.05" units="cm"/>
      <inkml:brushProperty name="height" value="0.05" units="cm"/>
    </inkml:brush>
  </inkml:definitions>
  <inkml:trace contextRef="#ctx0" brushRef="#br0">36 69 528,'0'-2'71,"0"-1"0,0 0 0,0 0-1,0 1 1,1-1 0,-1 0 0,1 1 0,0-1 0,0 1-1,0-1 1,0 1 0,0-1 0,0 1 0,1 0-1,-1-1 1,1 1 0,-1 0 0,1 0 0,0 0-1,0 0 1,0 0 0,0 1 0,1-1 0,-1 1-1,0-1 1,0 1 0,1 0 0,-1 0 0,1 0-1,0 0 1,-1 0 0,1 0 0,-1 1 0,1-1-1,0 1 1,4 0 0,-2-1 52,1 1 0,0-1 0,-1 1 0,1 0 0,-1 1 0,1-1 0,-1 1 0,1 0 0,-1 1 0,1-1 0,-1 1 0,0 0 0,0 0 0,0 1 0,0-1 0,0 1 0,8 7 0,-9-5-6,1 0 1,-1 0 0,1 0 0,-1 1 0,-1 0-1,1 0 1,-1 0 0,0 0 0,-1 0 0,1 1-1,-1-1 1,-1 1 0,1 0 0,0 10 0,0 2 185,-1-1 1,-1 0 0,-1 1 0,-1-1 0,0 0 0,-1 0-1,-1 0 1,-1 0 0,-1-1 0,-8 19 0,-12 19 2167,-57 89-1,49-89-139,-27 61-1,59-111-2256,0 0 0,0 0 0,0 0 0,1 0 0,0 0 0,0 0 0,0 1 0,1 6 0,0-11-66,0 0-1,0 1 1,0-1-1,0 0 1,1 0-1,-1 1 1,0-1-1,1 0 0,-1 0 1,1 0-1,-1 0 1,1 1-1,0-1 1,-1 0-1,1 0 1,0 0-1,0 0 1,0-1-1,0 1 1,-1 0-1,1 0 1,1 0-1,-1-1 0,0 1 1,0 0-1,0-1 1,0 1-1,0-1 1,1 0-1,-1 1 1,0-1-1,0 0 1,0 0-1,1 1 1,-1-1-1,0 0 1,3-1-1,15 0-279,1 0-1,0-2 1,0 0 0,-1-2-1,25-8 1,9-2-522,-40 12 347,0 0-1,0 1 1,22 0-1,-21 0-1013,-13 1 1065,0 0 0,0 1 0,-1-1 0,1 0 0,-1 0 0,1 1 0,0-1-1,-1 0 1,0 0 0,1 0 0,-1 0 0,1 0 0,-1 0 0,0 1 0,0-1 0,0 0 0,1 0 0,-1 0 0,0 0 0,0 0 0,0 0 0,0 0 0,-1 0 0,1-2 0,0-2-221,0-6-1584</inkml:trace>
</inkml:ink>
</file>

<file path=ppt/ink/ink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02:54.801"/>
    </inkml:context>
    <inkml:brush xml:id="br0">
      <inkml:brushProperty name="width" value="0.05" units="cm"/>
      <inkml:brushProperty name="height" value="0.05" units="cm"/>
    </inkml:brush>
  </inkml:definitions>
  <inkml:trace contextRef="#ctx0" brushRef="#br0">0 145 448,'10'-12'401,"-8"9"-168,0 0 0,0 0 1,0 0-1,0 0 0,1 1 1,-1-1-1,1 1 0,0 0 0,0-1 1,0 1-1,0 1 0,0-1 1,0 0-1,0 1 0,0-1 0,1 1 1,-1 0-1,1 0 0,4-1 1,-6 3-58,-1-1 1,0 1 0,0-1 0,0 1 0,0-1 0,0 1 0,0-1 0,0 1 0,0 0 0,0 0 0,0-1 0,0 1 0,0 0 0,0 0 0,0 0 0,-1 0 0,1 0 0,0 0 0,-1 0 0,1 1 0,-1-1 0,1 0 0,-1 0 0,0 0 0,1 0 0,-1 1 0,0-1 0,0 0 0,0 3 0,3 43 2435,-3-41-2164,0 16 545,0 6 154,0-1 1,-2 1 0,-9 48 0,0-11-319,9-50-785,0 0 0,-1 0-1,-1 0 1,-5 14 0,2-6-1433,14-38-944,6-32 1781,2 1 0,2 0 0,2 1-1,2 1 1,2 1 0,2 1 0,54-71-1,-23 43-4241,-30 49 1678</inkml:trace>
</inkml:ink>
</file>

<file path=ppt/ink/ink25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4T12:30:20.581"/>
    </inkml:context>
    <inkml:brush xml:id="br0">
      <inkml:brushProperty name="width" value="0.05" units="cm"/>
      <inkml:brushProperty name="height" value="0.05" units="cm"/>
    </inkml:brush>
  </inkml:definitions>
  <inkml:trace contextRef="#ctx0" brushRef="#br0">57 78 336,'-56'0'7153,"68"0"-5398,79 10 749,-65-5-2313,46 1 1,-7-5-169,-14 1-439,0-3 1,0-1 0,0-3-1,78-17 1,-120 18-181,-1 1 1,1-2 0,-1 1-1,1-1 1,10-9 0,-14 10 149,-5 4 348,1 0 0,-1-1 0,1 1 1,-1 0-1,0-1 0,1 1 0,-1-1 0,1 1 0,-1-1 1,0 1-1,1-1 0,-1 1 0,0-1 0,0 1 1,1-1-1,-1 1 0,0-1 0,0 0 0,0 1 0,0-1 1,0 1-1,0-1 0,0 0 0,0 1 0,0-1 1,0 0-1,0-2-231,0-13-1111</inkml:trace>
</inkml:ink>
</file>

<file path=ppt/ink/ink25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4T12:30:21.915"/>
    </inkml:context>
    <inkml:brush xml:id="br0">
      <inkml:brushProperty name="width" value="0.05" units="cm"/>
      <inkml:brushProperty name="height" value="0.05" units="cm"/>
    </inkml:brush>
  </inkml:definitions>
  <inkml:trace contextRef="#ctx0" brushRef="#br0">1 299 512,'0'0'180,"0"0"1,0 1-1,0-1 0,0 0 0,0 0 0,0 1 0,0-1 1,2 5 3962,-2-5-3962,1 0-1,-1 0 0,0 0 0,0 0 0,1 0 0,-1 0 1,0 0-1,0 0 0,1 0 0,-1 0 0,0 0 0,0 0 1,0 0-1,1 0 0,-1 0 0,0 0 0,1 0 0,15-9 2713,14-21-1224,38-64 438,-24 30-1527,47-39-6,-91 103-534,1-1 1,-1 1 0,1-1-1,-1 1 1,1-1 0,-1 1-1,1 0 1,-1-1 0,1 1 0,0 0-1,-1-1 1,1 1 0,-1 0-1,1 0 1,0 0 0,-1-1-1,1 1 1,0 0 0,-1 0 0,1 0-1,0 0 1,-1 0 0,1 0-1,0 0 1,-1 1 0,1-1 0,0 0-1,-1 0 1,1 0 0,-1 1-1,1-1 1,0 0 0,-1 1-1,1-1 1,-1 0 0,1 1 0,-1-1-1,1 1 1,-1-1 0,1 1-1,-1-1 1,1 1 0,-1-1-1,0 1 1,1-1 0,-1 1 0,0-1-1,0 1 1,1 0 0,-1-1-1,0 1 1,0 0 0,0 0 0,13 41 1101,-13-38-948,28 170 2454,-13-64-1694,31 250 1135,-41-289-2404,3-69-1528,-6-37-13594,-2-18 10262,0 23 3446</inkml:trace>
</inkml:ink>
</file>

<file path=ppt/ink/ink25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4T12:30:22.367"/>
    </inkml:context>
    <inkml:brush xml:id="br0">
      <inkml:brushProperty name="width" value="0.05" units="cm"/>
      <inkml:brushProperty name="height" value="0.05" units="cm"/>
    </inkml:brush>
  </inkml:definitions>
  <inkml:trace contextRef="#ctx0" brushRef="#br0">0 268 736,'1'-10'457,"-1"0"0,2 1 0,-1-1-1,1 0 1,1 1 0,0 0 0,0-1 0,0 1-1,2 0 1,-1 1 0,1-1 0,8-10-1,7-6 455,0 1-1,36-31 1,-33 33-174,-23 21-655,1 1 1,-1-1-1,1 0 0,0 0 0,-1 1 0,1-1 0,0 0 1,0 1-1,-1-1 0,1 0 0,0 1 0,0 0 0,0-1 1,0 1-1,0-1 0,0 1 0,0 0 0,0 0 0,0-1 1,0 1-1,0 0 0,0 0 0,0 0 0,0 0 0,0 0 1,0 0-1,0 1 0,0-1 0,0 0 0,0 0 0,-1 1 1,1-1-1,0 0 0,0 1 0,0-1 0,0 1 0,0 0 1,0-1-1,-1 1 0,1-1 0,0 1 0,-1 0 0,1 0 1,0-1-1,-1 1 0,1 0 0,-1 0 0,1 0 0,-1 0 1,1 0-1,-1 0 0,0 0 0,1 0 0,-1 0 0,0 0 1,0 0-1,0 1 0,4 11 849,-1 1 0,-1-1 1,2 19-1,-3-22-618,19 284 5635,12 87-4063,-30-364-1997,-2-14-35,0 0 0,0 0 0,0 0 0,0 0 0,1 0 0,-1 0 0,1 0 0,0 0 0,0-1 1,0 1-1,2 3 0,-26-27-12088,-6-22 4415,18 23 5755</inkml:trace>
</inkml:ink>
</file>

<file path=ppt/ink/ink25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4T12:30:22.863"/>
    </inkml:context>
    <inkml:brush xml:id="br0">
      <inkml:brushProperty name="width" value="0.05" units="cm"/>
      <inkml:brushProperty name="height" value="0.05" units="cm"/>
    </inkml:brush>
  </inkml:definitions>
  <inkml:trace contextRef="#ctx0" brushRef="#br0">0 78 224,'0'-1'64,"0"0"-1,0 1 1,0-1 0,0 0-1,0 1 1,0-1-1,1 0 1,-1 0 0,0 1-1,0-1 1,0 0-1,1 1 1,-1-1 0,0 1-1,1-1 1,-1 0 0,1 1-1,-1-1 1,1 1-1,-1-1 1,1 1 0,-1-1-1,1 1 1,-1-1-1,1 1 1,0 0 0,-1-1-1,1 1 1,-1 0-1,1-1 1,0 1 0,0 0-1,-1 0 1,1 0 0,0 0-1,-1 0 1,1 0-1,0 0 1,-1 0 0,1 0-1,0 0 1,0 0-1,-1 0 1,1 0 0,0 0-1,-1 1 1,1-1 0,0 0-1,-1 1 1,1-1-1,0 0 1,-1 1 0,1-1-1,-1 1 1,1-1-1,-1 1 1,1-1 0,-1 1-1,1-1 1,-1 1-1,0-1 1,1 1 0,0 0-1,7 21 878,0-1 0,-1 1 0,-1 1 0,-2-1 0,4 33-1,1 4 349,1-8-246,-3-7 359,19 61 0,-22-93-1237,0-1 0,0 0 0,1-1 1,1 1-1,0-1 0,0 0 0,1 0 0,0-1 1,1 1-1,11 10 0,-16-18-165,0 0 1,-1 0-1,1 0 1,0 0-1,1 0 1,-1-1-1,0 0 0,0 1 1,1-1-1,-1 0 1,0 0-1,1-1 0,-1 1 1,1-1-1,-1 0 1,1 0-1,5 0 1,-2-2-107,-1 1 0,1-1 0,-1 0 0,1 0 0,-1-1 0,0 0 0,0 0 0,9-6 0,3-4-401,-1-1 1,0-1-1,-2 0 1,24-29-1,-26 27 227,0 0 1,-1-1-1,-1 0 0,-1-1 0,-1-1 0,0 1 0,-1-2 1,-1 1-1,7-40 0,-12 49 354,-1 0 0,0 0 1,0 0-1,-1 0 0,-1 0 0,0 0 0,-1 0 1,0 0-1,0 1 0,-1-1 0,0 1 0,-1-1 1,0 1-1,-1 0 0,0 0 0,-1 1 0,0 0 0,0 0 1,-1 0-1,0 1 0,-9-9 0,10 12 14,1 1 1,-2-1-1,1 1 0,0 0 0,-1 1 0,0-1 0,0 1 1,0 0-1,0 1 0,-1 0 0,-13-2 0,-3 1-361,-1 1 1,-32 3-1,15 0-957,23 0-189,1 0-1,-1 2 0,1 0 0,-19 6 0,21-7-226</inkml:trace>
</inkml:ink>
</file>

<file path=ppt/ink/ink25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4T12:30:40.917"/>
    </inkml:context>
    <inkml:brush xml:id="br0">
      <inkml:brushProperty name="width" value="0.05" units="cm"/>
      <inkml:brushProperty name="height" value="0.05" units="cm"/>
    </inkml:brush>
  </inkml:definitions>
  <inkml:trace contextRef="#ctx0" brushRef="#br0">103 211 576,'-5'4'312,"0"-1"0,-1 1 0,1-1 0,-1 0 0,0-1 0,0 1 0,0-1 0,0-1 0,-1 1 0,1-1 0,0 0 0,-1 0 0,-8-1 2699,16-7-2954,0-1-1,1 1 0,-1 0 0,2-1 0,-1 1 1,1 0-1,0 0 0,1 0 0,0 1 0,0-1 0,0 1 1,9-10-1,0 2-61,-1 0 0,2 1 1,0 0-1,17-11 0,-21 16 87,0 1 0,1 0 0,0 1 0,0 0 0,0 1 0,1 0 0,-1 1 0,1 0 0,0 1 0,1 0 0,-1 1 0,0 1-1,1 0 1,-1 0 0,1 1 0,15 2 0,-25-1 4,0 0-1,0 0 0,0 0 1,0 0-1,0 0 0,0 1 1,0 0-1,0-1 1,-1 1-1,1 0 0,-1 0 1,1 0-1,-1 1 1,0-1-1,0 1 0,0-1 1,0 1-1,0 0 0,-1-1 1,1 1-1,-1 0 1,0 0-1,0 0 0,0 0 1,0 1-1,0-1 1,0 0-1,-1 0 0,0 0 1,0 1-1,0-1 1,0 6-1,-1 2 178,-1 0 1,0 0-1,0 0 1,-1 0-1,0 0 1,-1-1-1,0 1 1,-8 13-1,-24 31 673,-2-2 0,-2-2 0,-2-2 0,-3-2 0,-92 77 0,118-112-854,17-11-80,0 0 0,1 0 0,-1-1 1,0 1-1,1 0 0,-1 1 0,1-1 0,0 0 1,-1 0-1,1 1 0,0-1 0,-1 0 0,1 1 1,-1 1-1,34-3 179,204 0 745,-226 1-921,0 0-1,1 1 1,-1 0-1,0 1 1,-1-1-1,16 8 1,14 4-122,-4-12-2969,-34-2 2666,0 0 1,0 0-1,-1 0 1,1 0 0,0 0-1,0 0 1,-1 0 0,1 0-1,0-1 1,0 1-1,-1 0 1,1-1 0,0 1-1,0 0 1,-1-1 0,1 1-1,-1-1 1,1 1-1,0-1 1,-1 1 0,1-2-1,13-24-5428,-7 2 2372</inkml:trace>
</inkml:ink>
</file>

<file path=ppt/ink/ink25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4T12:30:41.285"/>
    </inkml:context>
    <inkml:brush xml:id="br0">
      <inkml:brushProperty name="width" value="0.05" units="cm"/>
      <inkml:brushProperty name="height" value="0.05" units="cm"/>
    </inkml:brush>
  </inkml:definitions>
  <inkml:trace contextRef="#ctx0" brushRef="#br0">56 68 768,'-2'1'134,"0"-1"-1,0 0 0,0 1 0,1-1 0,-1 1 1,0 0-1,0 0 0,1 0 0,-1-1 1,1 2-1,-1-1 0,1 0 0,-1 0 0,1 0 1,0 1-1,-1-1 0,1 0 0,0 1 1,0-1-1,0 1 0,0 0 0,0-1 0,1 1 1,-1 0-1,0 0 0,1-1 0,-1 4 0,-11 57 3112,10-47-2341,0-6-421,1 1-1,0-1 1,0 1 0,1-1 0,1 1 0,0-1 0,0 0 0,0 1 0,1-1 0,1 0 0,-1 0 0,2 0 0,4 10 0,-5-14-378,1 0 0,-1 0 0,1 0 1,0 0-1,1-1 0,-1 0 1,1 0-1,0 0 0,0 0 1,0-1-1,0 0 0,1 0 0,-1 0 1,1 0-1,0-1 0,-1 0 1,1 0-1,0-1 0,0 0 0,12 1 1,1 0-219,1-1 0,0 0 0,-1-2 0,1 0 0,0-1 0,-1-1 0,0-1 0,1-1 0,-2 0 0,1-2 0,-1 0 0,1-1 0,-2-1 0,0 0 0,0-1 0,0-1 0,-1-1 0,-1-1 0,0 0-1,-1 0 1,0-2 0,-1 1 0,-1-2 0,15-24 0,-24 36 107,0-1-1,0-1 1,-1 1-1,0 0 0,0-1 1,0 1-1,-1-1 1,0 1-1,0-1 0,0 0 1,0 1-1,-1-1 1,0 0-1,0 1 0,-1-1 1,0 0-1,0 0 1,-2-7-1,1 9 114,0 0 0,0 0 0,0 0 0,0 1 0,-1-1 0,1 1 0,-1 0 0,0 0-1,0 0 1,0 0 0,0 0 0,0 1 0,-1-1 0,1 1 0,-1 0 0,0 0 0,0 0 0,0 0 0,0 1 0,0 0 0,0 0-1,0 0 1,0 0 0,-8 0 0,-4-1 51,1 2 0,-1 0 0,0 0 1,0 2-1,0 0 0,0 0 0,-20 8 0,-32 1-289,12-3-2025,41-6 955</inkml:trace>
</inkml:ink>
</file>

<file path=ppt/ink/ink25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4T12:30:41.683"/>
    </inkml:context>
    <inkml:brush xml:id="br0">
      <inkml:brushProperty name="width" value="0.05" units="cm"/>
      <inkml:brushProperty name="height" value="0.05" units="cm"/>
    </inkml:brush>
  </inkml:definitions>
  <inkml:trace contextRef="#ctx0" brushRef="#br0">18 178 1457,'0'18'3481,"-1"28"1508,0-18-2933,0 0 1,2 0-1,1 0 1,1 0-1,10 35 1,-12-57-1952,1 0 0,0 0 0,1-1 0,-1 1 0,1-1-1,0 0 1,0 0 0,1 0 0,0 0 0,0 0 0,0-1 0,0 0 0,1 0 0,-1 0 0,1 0 0,0-1 0,0 1-1,1-1 1,-1-1 0,0 1 0,1-1 0,0 0 0,0 0 0,0 0 0,-1-1 0,1 0 0,0 0 0,1-1 0,-1 0-1,6 0 1,20-1 231,0-1 1,-1-1-1,0-2 0,0-1 0,0-1 0,-1-2 0,0-1 1,0-1-1,-1-2 0,-1-1 0,29-19 0,-37 21-113,-1-1 0,0 0 0,-1-2 0,0 0 0,22-26 0,-36 37-160,-1-1 0,1 1 0,-1-1 0,0 1 0,0-1 1,0 0-1,-1 0 0,0-1 0,0 1 0,0 0 0,0-1 1,-1 1-1,0-1 0,0 1 0,-1-1 0,1 0 1,-1 1-1,-1-1 0,1 0 0,-1 1 0,0-1 0,0 1 1,0-1-1,-1 1 0,0-1 0,0 1 0,0 0 0,-4-5 1,-2-1-61,0 0 1,-1 1 0,0 0 0,-1 1 0,0-1-1,-1 2 1,1 0 0,-2 0 0,1 1-1,-1 0 1,0 1 0,-1 1 0,1 0 0,-18-5-1,-11-1-5,0 1-1,0 3 0,-57-4 0,94 10-4,-34-2-1889,1 2 0,-49 3 0,77-1 1398,0 0 0,-1 0 0,1 1-1,0 0 1,0 1 0,1 0 0,-1 0 0,1 1 0,-1 0 0,1 1 0,0-1 0,1 1-1,-1 1 1,1 0 0,-8 7 0,13-10-277,0 0 0,0 0 0,0 0 0,1 0 0,-1 0 0,1 0 0,0 0 1,0 0-1,0 0 0,0 1 0,0-1 0,1 0 0,0 1 0,-1-1 0,1 0 0,1 7 0,-1 6-2080</inkml:trace>
</inkml:ink>
</file>

<file path=ppt/ink/ink25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4T12:30:42.559"/>
    </inkml:context>
    <inkml:brush xml:id="br0">
      <inkml:brushProperty name="width" value="0.05" units="cm"/>
      <inkml:brushProperty name="height" value="0.05" units="cm"/>
    </inkml:brush>
  </inkml:definitions>
  <inkml:trace contextRef="#ctx0" brushRef="#br0">139 232 288,'-7'3'185,"1"0"0,0 0 0,-1-1 0,1 1 0,-1-1 0,0-1 0,0 1 0,0-1 0,0-1 0,-10 1 0,-21-1 5094,22 0-326,16 1-4828,0-1 1,0 1-1,0 0 1,0 0-1,0-1 0,0 1 1,0 0-1,0 0 1,0-1-1,1 1 0,-1 0 1,0-1-1,0 1 1,1 0-1,-1 0 0,1-1 1,-1 1-1,0-1 1,1 1-1,-1 0 0,1-1 1,-1 1-1,1-1 0,0 1 1,-1-1-1,1 1 1,0-1-1,-1 0 0,2 1 1,22 6 1623,1-2-1,43 4 1,115-6 1454,-103-5-2339,330-25 721,0-32-1357,-267 36-149,39-5-168,775-88-2391,-740 92 751,-197 23 1474,2-1-123,-21 2 325,-1 0-1,1 0 0,-1 0 0,1-1 1,-1 1-1,1 0 0,-1 0 0,0-1 1,1 1-1,-1 0 0,1-1 0,-1 1 0,1 0 1,-1-1-1,0 1 0,1 0 0,-1-1 1,0 1-1,0-1 0,1 1 0,-1-1 1,0 1-1,0-1 0,0 1 0,1-1 0,-1 1 1,0-1-1,0 1 0,0-1 0,0 1 1,0-1-1,15 0-10855</inkml:trace>
</inkml:ink>
</file>

<file path=ppt/ink/ink25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4T12:30:42.995"/>
    </inkml:context>
    <inkml:brush xml:id="br0">
      <inkml:brushProperty name="width" value="0.05" units="cm"/>
      <inkml:brushProperty name="height" value="0.05" units="cm"/>
    </inkml:brush>
  </inkml:definitions>
  <inkml:trace contextRef="#ctx0" brushRef="#br0">22 134 528,'0'-118'2079,"-1"118"-2032,1-1 0,0 0 1,0 0-1,-1 1 1,1-1-1,0 0 1,-1 1-1,1-1 1,-1 0-1,1 1 1,-1-1-1,1 0 1,-1 1-1,1-1 0,-1 1 1,1-1-1,-1 1 1,0 0-1,1-1 1,-2 0-1,2 1 42,0 0 0,0 0 0,-1 0 0,1-1 0,0 1 0,0 0 0,0 0 1,-1 0-1,1 0 0,0 0 0,0-1 0,-1 1 0,1 0 0,0 0 0,0 0 0,-1 0 0,1 0 0,0 0 0,0 0 0,-1 0 0,1 0 0,0 0 0,0 0 0,-1 0 0,1 0 0,0 0 0,0 0 0,-1 0 0,1 0 0,0 0 1,0 1-1,-1-1 0,1 0 0,0 0 0,0 0 0,-1 0 0,1 0 0,0 1 0,0-1 0,0 0 0,0 0 0,-1 0 0,1 1 0,0-1 0,0 0 0,0 0 0,0 1 0,-1-1 0,7 167 5891,2-90-4550,20 96-1,27 119-789,-52-271-1211,-1-1-1,0 37 0,-2-53 305,0-2-899,-3-39-9191,-8 7 8943,8-5 217</inkml:trace>
</inkml:ink>
</file>

<file path=ppt/ink/ink25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4T12:30:43.927"/>
    </inkml:context>
    <inkml:brush xml:id="br0">
      <inkml:brushProperty name="width" value="0.05" units="cm"/>
      <inkml:brushProperty name="height" value="0.05" units="cm"/>
    </inkml:brush>
  </inkml:definitions>
  <inkml:trace contextRef="#ctx0" brushRef="#br0">3227 37 512,'-5'-5'106,"3"3"38,-1-1 0,0 0 0,1 1 0,-1-1 0,0 1 0,0 0 0,0 0 0,0 0 0,0 1 0,-1-1 0,1 1 0,-1 0 0,1-1 0,-1 1 0,1 1 0,-1-1 0,1 1 0,-1-1 0,0 1 0,-4 0 0,1 0 159,-7 0 191,0 0 0,0 0-1,0 1 1,1 1-1,-1 1 1,-24 7 0,-86 34 2309,-197 42 0,-137-4 2681,194-45-3388,-197 33-886,275-41-391,-111 21-64,199-10-705,-199 46-108,253-78 39,1-1 0,-2-3 1,1-1-1,-45-3 0,56 0-10,-2 10 17,31-9 19,0 1 1,-1 0-1,1-1 0,0 0 0,-1 0 0,1 0 0,-8 0 0,11 0-8,-1-1 1,1 0-1,0 1 0,-1-1 0,1 0 0,-1 1 0,1 0 1,-1-1-1,1 1 0,0 0 0,0 0 0,-1-1 0,1 1 0,0 0 1,0 0-1,0 1 0,0-1 0,0 0 0,0 0 0,0 0 0,0 1 1,1-1-1,-2 2 0,-14 14-21,-14 0 104,27-15-67,0 0 0,0 1-1,-1-1 1,1-1 0,0 1-1,-1 0 1,1-1 0,-1 0-1,0 0 1,1 0 0,-1 0-1,0 0 1,-6-1 0,9 1 3,1-1 1,-1 1 0,0 0-1,0-1 1,1 1 0,-1 0 0,0-1-1,1 1 1,-1 0 0,1 0-1,-1 0 1,1-1 0,-1 1-1,1 0 1,0 0 0,-1 0-1,1 0 1,0 0 0,0 0-1,-1 0 1,1 0 0,0 0-1,0 0 1,0 0 0,0 0-1,1 0 1,-1-1 0,0 2-1,3 37 719,5-6-404,2 0 0,1-1 0,1 0 0,23 41 0,-5-9-176,191 505 633,-218-561-791,2 9-56,1 0 0,0 0 0,2-1 1,0 0-1,17 26 0,-22-41-574,0 0 0,1 0 0,-1 0 0,1-1 0,-1 1-1,1-1 1,-1 0 0,1 0 0,0 0 0,4-2 0,3 2-118,-9-1 371,1 1 0,0 0 0,0-1 1,-1 1-1,1-1 0,0 0 1,-1 0-1,1 0 0,-1-1 1,1 1-1,-1 0 0,0-1 1,1 1-1,-1-1 0,0 0 0,0 0 1,0 0-1,0 0 0,-1 0 1,1 0-1,0-1 0,-1 1 1,2-4-1,7-9-2136,6-4-493</inkml:trace>
</inkml:ink>
</file>

<file path=ppt/ink/ink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02:55.625"/>
    </inkml:context>
    <inkml:brush xml:id="br0">
      <inkml:brushProperty name="width" value="0.05" units="cm"/>
      <inkml:brushProperty name="height" value="0.05" units="cm"/>
    </inkml:brush>
  </inkml:definitions>
  <inkml:trace contextRef="#ctx0" brushRef="#br0">577 74 736,'11'-18'992,"1"0"-1,16-19 1,-28 37-953,0 0 0,1 0 0,-1 0 0,0 0 0,0 0 0,0 0 0,0 0 0,0 0 0,0 0 0,1 0 0,-1 0 0,0 0 0,0 0 0,0 0 0,0 0 0,0 0 0,0 0 0,1 0 0,-1 0 0,0 0 0,0 0-1,0 0 1,0 0 0,0 0 0,1 0 0,-1 0 0,0 0 0,0 0 0,0 0 0,0 0 0,0 0 0,0 0 0,0 0 0,1 0 0,-1 1 0,0-1 0,0 0 0,0 0 0,0 0 0,0 0 0,0 0 0,0 0 0,0 0 0,0 1 0,0-1 0,0 0 0,0 0 0,0 0 0,1 0 0,-1 0 0,0 0 0,0 1 0,0-1 0,0 0 0,0 0 0,0 0 0,-1 0 0,1 1 0,3 16 1574,-4 20 864,-6-10-429,0 1 1,-2-1-1,-20 44 0,1-4 956,-74 169 2562,-132 223 1,187-372-5231,-38 98-336,11-23 0,72-158-518,0 1 0,0-1 0,1 1 0,-1 0 0,1 0-1,0-1 1,0 1 0,1 0 0,0 0 0,0 9 0,0-11-10,22-17-14034,3-22 11354,-5 7 1228,87-98-1890,-55 70 3664,76-63 0,-125 118 228,32-28 550,44-27 1,-70 51-175,1 0-1,0 1 1,0 0-1,0 0 1,0 1 0,1 1-1,0-1 1,0 2 0,0 0-1,16-2 1,-24 4-176,-1 0 0,1 0 0,0 0 0,-1 1-1,1-1 1,0 0 0,-1 1 0,1 0 0,-1 0 0,1 0 0,-1 0 0,1 0-1,-1 0 1,0 1 0,1-1 0,-1 1 0,0 0 0,0-1 0,0 1 0,0 0-1,1 3 1,0-1 91,-1-1 0,-1 1 0,1 0 0,0 0 0,-1 1 1,0-1-1,0 0 0,0 0 0,-1 0 0,1 1 0,-1-1 0,-1 5 0,0 7 540,-1-1 0,0 0 0,-2 1 0,0-1 0,0 0 0,-10 19 0,4-13-197,-1-1 0,0 0 1,-2-1-1,-29 35 0,32-43-577,0-1-1,0 0 0,-1-1 0,0 0 0,0-1 0,-1-1 0,0 1 0,-1-2 1,-19 8-1,30-13-180,0 0 1,0 0-1,0 0 0,0-1 1,-1 1-1,1-1 1,0 0-1,0 1 0,-1-1 1,1 0-1,0 0 1,-1 0-1,1-1 0,0 1 1,0-1-1,-1 1 1,1-1-1,0 0 1,0 1-1,0-1 0,0 0 1,0-1-1,0 1 1,0 0-1,0 0 0,1-1 1,-1 1-1,0-1 1,1 0-1,-3-2 0,3 1-38,0 0 0,-1 0 0,1 0 0,0 0 0,1 0 0,-1 0 0,0-1 0,1 1 0,0 0 0,0 0 0,0-1 0,0 1 0,0 0 0,1 0 0,0-1 0,-1 1 0,1 0 0,0 0 0,0 0 0,1 0 0,2-4 0,9-14 24,1 0 0,1 1 0,1 0-1,1 2 1,1 0 0,0 1 0,1 0 0,33-21-1,-42 31 175,1 0 0,1 0-1,-1 1 1,1 0 0,0 1-1,1 0 1,-1 1-1,1 0 1,25-3 0,-37 7-7,1 0 1,0 1 0,-1-1-1,1 1 1,-1-1 0,1 1 0,-1 0-1,1-1 1,-1 1 0,1 0-1,-1 0 1,1 0 0,-1 0-1,0 0 1,0 1 0,1-1 0,-1 0-1,0 1 1,0-1 0,0 0-1,-1 1 1,1-1 0,0 1 0,0-1-1,-1 1 1,1 0 0,-1-1-1,0 1 1,1 0 0,-1 1-1,5 55 864,-5-56-890,-1 14 9,-1 0 0,0 0-1,-1-1 1,-1 1 0,-1 0-1,0-1 1,-9 19 0,0 1-1166,11-24 1448,3 1-5917,9-12-1172,1-9 5004,86-95-4127,-53 67 4789</inkml:trace>
</inkml:ink>
</file>

<file path=ppt/ink/ink25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4T12:31:07.853"/>
    </inkml:context>
    <inkml:brush xml:id="br0">
      <inkml:brushProperty name="width" value="0.05" units="cm"/>
      <inkml:brushProperty name="height" value="0.05" units="cm"/>
    </inkml:brush>
  </inkml:definitions>
  <inkml:trace contextRef="#ctx0" brushRef="#br0">65 762 656,'-65'0'14658,"68"-3"-13829,36-33-184,3 2-1,62-40 0,-5 4-610,397-295-429,-476 351 145,-4 4-379,0-2-1,-1 0 1,0 0 0,17-21 0,-31 32 469,0 1 0,0-1 0,0 0 1,0 0-1,-1 0 0,1 0 0,0 0 1,-1 1-1,1-1 0,-1 0 0,1 0 1,-1-1-1,1 1 0,-1 0 1,0 0-1,1 0 0,-1 0 0,0 0 1,0 0-1,0 0 0,0 0 0,0-1 1,0 1-1,0 0 0,0 0 0,-1 0 1,1 0-1,0 0 0,-1 0 1,1 0-1,0 0 0,-1 0 0,0 0 1,1 0-1,-1 0 0,1 0 0,-1 0 1,0 0-1,-1-1 0,-3-1-446,-1 0-1,0 0 1,1 0 0,-1 1-1,0 0 1,-8-2-1,9 3 540,0 0 0,0-1-1,0 0 1,0 0 0,0 0 0,1 0-1,-1-1 1,-12-7 12897,14 14-13820,2 3 2196,-1 0 1,1 1 0,0-1 0,1 0-1,-1 1 1,2-1 0,-1 0 0,2 9 0,0 6 145,-2-22-1337,0 1-1,0-1 0,0 1 1,0 0-1,0-1 0,0 1 1,1-1-1,-1 1 1,0-1-1,0 1 0,1-1 1,-1 1-1,0-1 1,0 1-1,1-1 0,-1 0 1,1 1-1,-1-1 1,0 0-1,1 1 0,-1-1 1,1 0-1,-1 1 1,1-1-1,-1 0 0,1 0 1,-1 1-1,1-1 1,-1 0-1,1 0 0,0 0 1,0 0-1,26 1-235,-1 1-38,-22-1 240,0 1 0,0-1-1,1 1 1,-1 1 0,0-1 0,-1 0 0,1 1 0,0 0 0,-1 0 0,1 0-1,-1 0 1,0 1 0,0-1 0,0 1 0,-1-1 0,1 1 0,-1 0 0,0 0-1,0 1 1,-1-1 0,1 0 0,-1 0 0,1 1 0,-2-1 0,1 1 0,0-1 0,-1 1-1,0-1 1,0 10 0,-1 6 21,0 1 1,-1 0-1,-1-1 0,-1 0 0,-1 1 0,0-2 0,-2 1 1,0-1-1,-1 0 0,-12 20 0,3-6 9,7-13-67,0-1 0,-1-1 0,-23 31 0,31-46-169,1-2 6,1 0 0,0 0 1,0 0-1,0 1 1,0-1-1,1 0 1,-1 0-1,0 1 1,1-1-1,-1 0 1,0 1-1,1-1 1,-1 0-1,1 1 1,0 1-1</inkml:trace>
</inkml:ink>
</file>

<file path=ppt/ink/ink25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4T12:31:09.155"/>
    </inkml:context>
    <inkml:brush xml:id="br0">
      <inkml:brushProperty name="width" value="0.05" units="cm"/>
      <inkml:brushProperty name="height" value="0.05" units="cm"/>
    </inkml:brush>
  </inkml:definitions>
  <inkml:trace contextRef="#ctx0" brushRef="#br0">150 1081 976,'-13'0'1743,"-1"2"-1,1-1 1,-18 6-1,-6 0 6194,-5-3 6769,50-16-13502,19-12-378,-12 11-673,410-312-152,-314 246 0,627-419 0,-729 493 0,-5 3 0,-1 1 0,0-1 0,1 0 0,-1 0 0,0 0 0,0-1 0,-1 1 0,1 0 0,0-1 0,-1 0 0,1 0 0,-1 0 0,0 0 0,0 0 0,2-4 0,-5 6-39,1 1 0,0-1-1,0 0 1,-1 1 0,1-1 0,0 1 0,-1-1-1,1 1 1,-1-1 0,1 1 0,-1-1 0,1 1 0,-1-1-1,1 1 1,-1 0 0,1-1 0,-1 1 0,0 0-1,1 0 1,-1-1 0,1 1 0,-1 0 0,0 0-1,1 0 1,-1 0 0,0 0 0,1 0 0,-1 0-1,0 0 1,0 0 0,-28 0-2908,21 0 1544,-49 6-8167,45-4 6901,0-1 0,-1 0 1,1 0-1,0-1 0,-17-2 0,29 2 2621,-1-1-1,0 1 1,0 0 0,0 0-1,0-1 1,1 1-1,-1-1 1,0 1-1,1-1 1,-1 1-1,0-1 1,1 1-1,-1-1 1,0 0-1,1 1 1,-1-1 0,1 0-1,-1 1 1,1-1-1,-1 0 1,1 0-1,0 0 1,-1 1-1,1-1 1,0-2-1,-3-27 364,-1-4 1903,2 30-1963,-7-9 3120,-9 9 4011,17 10-3189,1 9-2932,0-14-693,9 138 3824,-5-106-2992,0 1 1,-3-1 0,-1 1 0,-1 0 0,-12 66 0,5-64-3309,4-16-1582,1-1 1,-1 33 0</inkml:trace>
</inkml:ink>
</file>

<file path=ppt/ink/ink25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4T12:31:40.638"/>
    </inkml:context>
    <inkml:brush xml:id="br0">
      <inkml:brushProperty name="width" value="0.05" units="cm"/>
      <inkml:brushProperty name="height" value="0.05" units="cm"/>
    </inkml:brush>
  </inkml:definitions>
  <inkml:trace contextRef="#ctx0" brushRef="#br0">83 186 544,'0'-1'154,"0"0"-1,0 0 1,-1 0-1,1 0 1,0 0-1,0 0 1,0 0-1,-1 0 1,1 0 0,-1 0-1,1 0 1,-1 1-1,1-1 1,-1 0-1,1 0 1,-1 0-1,0 0 1,0 1-1,-1-2 1,1 1 126,0 0 0,0 0 1,0 0-1,0 0 0,1 0 0,-1 0 1,0-1-1,0 1 0,1 0 0,-1 0 1,1-1-1,-1 1 0,1 0 1,-1-1-1,1 1 0,0 0 0,0-1 1,0 1-1,0-3 0,0 1-150,0 0 0,0 0 1,0 0-1,1 1 0,0-1 0,-1 0 0,1 0 0,0 1 0,0-1 1,0 1-1,1-1 0,-1 1 0,1-1 0,-1 1 0,1 0 0,0 0 1,0 0-1,0 0 0,0 0 0,3-2 0,4-2 19,1 0 1,0 1-1,-1 0 0,13-3 0,22-12 219,-33 15-277,-1 0 1,1 0-1,0 1 0,0 1 0,1 0 0,-1 0 0,15 0 0,85-1 1006,-95 4-860,-3 1-49,-1 0 0,1 1 0,-1 1 0,1 0 0,-1 1 0,0 0 1,11 6-1,82 45 1092,-76-36-974,-1 0 0,-1 2 0,-1 1 0,-1 1 1,-1 2-1,39 50 0,-13-5 659,63 120 1,-88-141-597,-3 1 0,-1 1 0,25 106 0,10 168 1289,-47-211-1215,-6 137 0,-4-138-133,0-88-303,-1-1 0,-2 1 0,0-1 0,-15 47 0,-44 89 48,41-113-38,-3-2 0,-2-1 0,-1 0 0,-3-2 0,-1-2-1,-2-1 1,-61 55 0,-297 213 92,379-298-96,-161 114 483,166-118-450,-1 0 1,-1 0-1,1-1 1,-1 0 0,1-1-1,-1 0 1,0-1-1,0 0 1,0 0-1,-20 0 1,27-2-28,2 1-647,1-1 593,0 0 0,0 0 0,0 0 0,-1 1 0,1-1 1,0 0-1,0 0 0,-1 0 0,1 0 0,0 0 0,0 0 0,-1 0 1,1 0-1,0 0 0,0 0 0,0 0 0,-1 0 0,1 0 0,0 0 0,0 0 1,-1 0-1,1 0 0,0 0 0,0 0 0,0-1 0,-1 1 0,1 0 1,0 0-1,0 0 0,0 0 0,-1 0 0,1-1 0,0 1 0,0 0 0,0 0 1,0 0-1,-1 0 0,1-1 0,0 1 0,0 0 0,0 0 0,0-1 1,0 1-1,-10-9-1634,-2-6-944,8 11 1711,1 0-1,0 0 1,0 0-1,0-1 1,1 1-1,-1-1 1,1 0-1,0 1 1,-2-9-1,2 4-431,-1 0 0,0-1 0,-1 1 0,0 0 0,-7-9 0,-1-5-685,2 2-166</inkml:trace>
</inkml:ink>
</file>

<file path=ppt/ink/ink25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4T12:31:41.055"/>
    </inkml:context>
    <inkml:brush xml:id="br0">
      <inkml:brushProperty name="width" value="0.05" units="cm"/>
      <inkml:brushProperty name="height" value="0.05" units="cm"/>
    </inkml:brush>
  </inkml:definitions>
  <inkml:trace contextRef="#ctx0" brushRef="#br0">1 46 432,'3'-7'377,"-2"5"-200,-1 0 0,1-1 0,0 1 0,0 0 0,0 0 0,0 0 0,1 0 0,-1 0 0,0 0 0,1 0 0,0 0-1,-1 1 1,1-1 0,0 1 0,0-1 0,0 1 0,0-1 0,0 1 0,0 0 0,3-1 0,-3 4 114,1 1 0,-1 0 0,0 0 0,0-1 0,-1 1 0,1 0 0,-1 1 0,1-1 1,-1 0-1,0 0 0,0 1 0,1 6 0,0-4 231,5 25 581,-2 0 1,-1 0-1,-1 1 1,-1-1-1,-5 53 1,2-10-44,-10 202 1677,11-272-2727,-1-1 1,1 1 0,0 0-1,1 0 1,-1-1-1,1 1 1,0 0 0,-1-1-1,1 1 1,2 4-1,-1-7-7,-1 0 0,1 1-1,-1-1 1,1 0 0,0 0 0,0 0-1,-1 0 1,1 0 0,0-1-1,0 1 1,0 0 0,0-1 0,0 1-1,0-1 1,0 0 0,0 0-1,0 0 1,0 0 0,0 0 0,3 0-1,8-1-1,-1 0-1,1-1 1,-1-1-1,0 1 0,0-2 1,0 0-1,0 0 1,-1-1-1,1-1 1,-1 0-1,19-13 1,21-14-19,-21 13 124,0 1 1,1 1-1,0 2 1,2 1 0,58-19-1,-89 34-278,0-1 1,0 1-1,0-1 0,-1 0 0,1 0 1,0 1-1,-1-1 0,1 0 0,-1-1 0,1 1 1,-1 0-1,1 0 0,-1-1 0,0 1 1,0 0-1,1-1 0,-1 1 0,0-1 0,0 0 1,-1 1-1,1-1 0,0 0 0,-1 0 1,1 1-1,-1-1 0,1 0 0,-1 0 0,0 0 1,1 0-1,-1 0 0,-1-3 0,1-8-1271,-2 1 0,0-1 1,0 1-1,-5-12 0,-1-10-1135,7-1 363</inkml:trace>
</inkml:ink>
</file>

<file path=ppt/ink/ink25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4T12:31:43.788"/>
    </inkml:context>
    <inkml:brush xml:id="br0">
      <inkml:brushProperty name="width" value="0.05" units="cm"/>
      <inkml:brushProperty name="height" value="0.05" units="cm"/>
    </inkml:brush>
  </inkml:definitions>
  <inkml:trace contextRef="#ctx0" brushRef="#br0">1 170 336,'0'-133'2414,"0"97"7666,3 99-7338,20 111 1,-9-89-1929,51 206 1259,-58-267-2001,-6-18-60,0 0 1,1 1 0,0-1-1,0 0 1,1 0-1,-1-1 1,1 1-1,0-1 1,1 1 0,0-1-1,-1 0 1,2 0-1,-1 0 1,0-1 0,1 0-1,0 1 1,0-2-1,0 1 1,1-1 0,-1 1-1,1-1 1,0-1-1,0 1 1,11 2 0,72 5 147,-81-9-675,-1-1 1,1-1 0,0 1-1,-1-2 1,1 1-1,-1-1 1,1 0 0,-1 0-1,11-5 1,-17 5 2,0 0-1,0 0 1,1 0 0,-1 0 0,-1 0 0,1 0-1,0-1 1,0 1 0,-1 0 0,1 0-1,-1-1 1,0 1 0,0 0 0,0-1-1,0 1 1,0 0 0,0 0 0,-1-1-1,1 1 1,-1 0 0,1 0 0,-2-3 0,-10-15-1511</inkml:trace>
</inkml:ink>
</file>

<file path=ppt/ink/ink25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4T12:31:44.133"/>
    </inkml:context>
    <inkml:brush xml:id="br0">
      <inkml:brushProperty name="width" value="0.05" units="cm"/>
      <inkml:brushProperty name="height" value="0.05" units="cm"/>
    </inkml:brush>
  </inkml:definitions>
  <inkml:trace contextRef="#ctx0" brushRef="#br0">26 149 1137,'-10'17'1776,"-5"-2"-159,15-6 32,15-18-1585,6-6-144,4-6-256,0-6-369,3 3-271,-3-9-113,-6 3 17,2 0 111</inkml:trace>
</inkml:ink>
</file>

<file path=ppt/ink/ink25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4T12:31:44.475"/>
    </inkml:context>
    <inkml:brush xml:id="br0">
      <inkml:brushProperty name="width" value="0.05" units="cm"/>
      <inkml:brushProperty name="height" value="0.05" units="cm"/>
    </inkml:brush>
  </inkml:definitions>
  <inkml:trace contextRef="#ctx0" brushRef="#br0">1 163 832,'-1'-3'270,"2"0"-1,-1-1 1,0 1-1,1 0 0,-1-1 1,1 1-1,0 0 0,0 0 1,0 0-1,0 0 1,1 0-1,-1 0 0,1 0 1,3-4-1,1 1-197,-1 1 1,1 0-1,0 0 0,0 1 0,10-6 0,3-1-96,1 1 0,-1 1-1,2 0 1,-1 2 0,1 0-1,0 2 1,32-5 0,-11 5-1681,55 1 0,-66 4 19</inkml:trace>
</inkml:ink>
</file>

<file path=ppt/ink/ink25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4T12:31:44.831"/>
    </inkml:context>
    <inkml:brush xml:id="br0">
      <inkml:brushProperty name="width" value="0.05" units="cm"/>
      <inkml:brushProperty name="height" value="0.05" units="cm"/>
    </inkml:brush>
  </inkml:definitions>
  <inkml:trace contextRef="#ctx0" brushRef="#br0">79 460 1105,'-8'5'376,"-37"29"1858,43-32-1997,-1 0 1,1-1-1,0 1 0,1 0 1,-1 1-1,0-1 1,1 0-1,-1 0 0,1 1 1,-1-1-1,1 1 0,0-1 1,0 1-1,1-1 0,-2 6 1,2-7 591,10-2-750,0 0-1,0-1 0,0 0 0,0-1 1,0 0-1,0 0 0,-1-1 0,1-1 1,-1 1-1,0-2 0,14-10 0,11-10-2434,45-45 0,-55 48 1165,2-1-202,1 2-544</inkml:trace>
  <inkml:trace contextRef="#ctx0" brushRef="#br0" timeOffset="1">798 1 832,'-21'21'1041,"-5"5"223,1 14 145,-2 11-32,3 12-65,-7 3-207,1 6-417,3 0-304,6 0-176,6-5-128,0-14-368,15-8-448,0-9-465,0-9-351,0-12-97,15-21-1168</inkml:trace>
</inkml:ink>
</file>

<file path=ppt/ink/ink25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4T12:31:45.163"/>
    </inkml:context>
    <inkml:brush xml:id="br0">
      <inkml:brushProperty name="width" value="0.05" units="cm"/>
      <inkml:brushProperty name="height" value="0.05" units="cm"/>
    </inkml:brush>
  </inkml:definitions>
  <inkml:trace contextRef="#ctx0" brushRef="#br0">192 104 480,'2'-11'305,"-1"1"-56,1 1 0,0-1 0,0 0 0,6-12 0,-8 20-136,1 0 0,0 0-1,0 1 1,0-1 0,0 0 0,1 0 0,-1 1 0,0-1 0,1 0-1,-1 1 1,1 0 0,0-1 0,-1 1 0,1 0 0,0 0 0,0 0-1,0 0 1,0 0 0,-1 0 0,1 0 0,1 1 0,-1-1 0,0 1-1,0-1 1,0 1 0,3 0 0,-4 0-43,0 1 0,0-1 0,0 1 0,0 0 0,1-1-1,-1 1 1,0 0 0,0-1 0,0 1 0,0 0 0,0 0 0,-1 0 0,1 0 0,0 0 0,0 0 0,-1 0 0,1 0-1,0 1 1,-1-1 0,1 0 0,-1 0 0,1 0 0,-1 1 0,0-1 0,0 0 0,1 0 0,-1 1 0,0-1-1,0 0 1,0 1 0,-1 0 0,1 57 955,0-42-715,-1 0-109,-1 0 0,0 0 0,-1 0 0,-1 0 0,-1-1-1,-8 23 1,-51 95 1397,40-85-768,-111 178 2966,132-224-3765,1 0 0,0 1 0,0-1-1,0 1 1,0-1 0,0 1 0,1 0-1,0-1 1,0 1 0,0 0-1,0 0 1,0 0 0,1 0 0,-1 0-1,1 0 1,0 0 0,1 0 0,-1 0-1,1 0 1,0 0 0,-1 0-1,3 5 1,0-4-4,1 0-1,-1 0 1,1 0-1,0 0 1,0-1-1,1 1 1,-1-1-1,1 0 1,0-1-1,0 1 1,0-1-1,1 0 1,11 4-1,-2 0-5,1-1 0,0-1-1,1-1 1,-1-1 0,1 0 0,23 1-1,106-5 4,-116 0-49,-9 0-6,0-1 0,0-2 0,0 0 0,0-1 0,-1-1 0,37-16 0,-42 15-491,0-1 1,-1 0 0,0-1-1,0-1 1,18-16 0,-29 22 59,-1 0 0,1-1 0,0 1 0,-1-1 0,0 0 0,0 1 0,-1-1 0,1 0 0,-1 0 0,0 0 0,0 0 0,-1 0 0,1 0 1,-1 0-1,0-1 0,-1 1 0,0-6 0,0-8-913,-1-2-524,-10 5-636</inkml:trace>
</inkml:ink>
</file>

<file path=ppt/ink/ink25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4T12:31:48.296"/>
    </inkml:context>
    <inkml:brush xml:id="br0">
      <inkml:brushProperty name="width" value="0.05" units="cm"/>
      <inkml:brushProperty name="height" value="0.05" units="cm"/>
    </inkml:brush>
  </inkml:definitions>
  <inkml:trace contextRef="#ctx0" brushRef="#br0">23 352 400,'-22'-16'1564,"22"12"-1458,0 0 1,-1 0 0,1 0-1,1-1 1,-1 1 0,1 0 0,-1 0-1,1 0 1,0 0 0,1 0-1,-1 0 1,1 0 0,0 0 0,-1 0-1,2 1 1,-1-1 0,0 1-1,1-1 1,4-3 0,65-80 136,64-67-86,-136 153-114,1 1 0,-1-1 0,1 0-1,-1 0 1,1 1 0,-1-1 0,1 0 0,0 1-1,-1-1 1,1 0 0,0 1 0,0-1 0,-1 1-1,1-1 1,0 1 0,0 0 0,0-1 0,-1 1 0,1 0-1,0 0 1,0-1 0,0 1 0,0 0 0,0 0-1,0 0 1,0 0 0,0 0 0,-1 0 0,1 0 0,0 0-1,0 1 1,1-1 0,10 31 1873,-7-14-1731,35 156 3006,7 18-1393,-39-164-1621,24 69 120,-29-88-284,0-1 0,1 1 0,0-1 0,0 1-1,1-1 1,0-1 0,0 1 0,1-1 0,7 7 0,-11-12-62,-1 1 1,0-1 0,1 0 0,-1 0 0,1 0 0,-1 0 0,1 0 0,-1 0 0,1-1-1,0 1 1,-1-1 0,1 1 0,0-1 0,-1 1 0,1-1 0,0 0 0,0 0-1,0 0 1,-1 0 0,1 0 0,3-1 0,-3 0 7,-1 0 0,1 0 0,-1 0 0,1 0 0,-1 0 0,0 0 0,1-1 0,-1 1 0,0-1 0,0 1 0,0-1-1,0 1 1,0-1 0,0 0 0,-1 1 0,1-1 0,0-2 0,3-12-124,-1 1 1,-1-1-1,0 1 0,-1-17 0,0 13 23,15-155-267,-16 173 412,0 0-1,0 0 1,0-1-1,0 1 0,0 0 1,0 0-1,0-1 1,1 1-1,-1 0 0,0 0 1,1 0-1,-1-1 1,1 1-1,0 0 1,-1 0-1,1 0 0,0 0 1,-1 0-1,1 0 1,0 0-1,0 0 0,0 0 1,0 1-1,0-1 1,0 0-1,2-1 0,-2 3 15,1-1 0,-1 0 0,0 1 0,0-1 0,1 1 0,-1 0 0,0-1 0,0 1 0,0 0 0,0 0 0,0-1 0,0 1 0,0 0 0,0 0 0,0 0 0,0 0 0,-1 1 0,1-1 0,0 0 0,-1 0 0,1 0 0,0 0 0,-1 1 0,0-1 0,1 3 0,11 28 145,-2 1 0,-1 0 0,-2 1 0,-1 0 0,1 41 0,-6 178 388,-3-128-132,3-35-265,-6 180 620,1-222-1245,-1 0-1,-3-1 1,-22 74 0,27-112 20,-1-1 0,0 0 1,0 0-1,0 0 0,-1 0 1,-8 9-1,12-15 240,-1 0 0,1 0-1,-1 0 1,0 0 0,1 0 0,-1-1 0,0 1 0,0-1-1,0 1 1,0-1 0,0 0 0,-1 0 0,1 0-1,0 0 1,-1 0 0,1 0 0,0-1 0,-1 1 0,1-1-1,-1 1 1,1-1 0,-1 0 0,1 0 0,-1 0-1,1-1 1,-1 1 0,-4-2 0,-2-6-1079</inkml:trace>
</inkml:ink>
</file>

<file path=ppt/ink/ink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02:55.959"/>
    </inkml:context>
    <inkml:brush xml:id="br0">
      <inkml:brushProperty name="width" value="0.05" units="cm"/>
      <inkml:brushProperty name="height" value="0.05" units="cm"/>
    </inkml:brush>
  </inkml:definitions>
  <inkml:trace contextRef="#ctx0" brushRef="#br0">311 46 448,'55'-45'2591,"-65"53"2692,-16 21-2418,-8 6-318,-85 99 6225,115-129-8646,0 0 0,1 0-1,-1 0 1,1 1 0,0-1-1,0 1 1,1-1-1,0 1 1,0 0 0,0 0-1,1 0 1,0 0 0,0 0-1,0 8 1,0-10-119,1 0 0,1 0 0,-1 1 0,1-1 0,-1 0 0,1 0 0,1 0 0,-1 0 0,0 0 0,1-1 0,0 1 0,0 0 0,0-1 0,0 1 0,0-1 0,1 1 0,0-1 0,0 0 0,0 0 1,0-1-1,0 1 0,4 2 0,3 2-5,-1 0 1,-1 0 0,1 0-1,12 16 1,-18-19 2,0-1 0,0 1 0,0 0 0,0 1 0,-1-1-1,1 0 1,-1 1 0,0 0 0,-1-1 0,1 1 0,-1 0 0,2 9 0,-4-3 35,0-1 0,0 0-1,-1 0 1,0 0 0,0-1 0,-1 1 0,-1-1-1,0 1 1,0-1 0,-1 0 0,0 0 0,0-1-1,-1 1 1,0-1 0,-1-1 0,1 1 0,-2-1-1,1 0 1,-1-1 0,0 1 0,0-2 0,-1 1-1,1-1 1,-17 7 0,17-10-190,0 0 0,0 0 0,-1 0-1,1-1 1,0 0 0,-14-1 0,-9-1-3178,6 1-3650,26-17-620,13 0 4402</inkml:trace>
</inkml:ink>
</file>

<file path=ppt/ink/ink25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4T12:31:48.662"/>
    </inkml:context>
    <inkml:brush xml:id="br0">
      <inkml:brushProperty name="width" value="0.05" units="cm"/>
      <inkml:brushProperty name="height" value="0.05" units="cm"/>
    </inkml:brush>
  </inkml:definitions>
  <inkml:trace contextRef="#ctx0" brushRef="#br0">0 139 816,'0'0'4141,"20"0"-1297,-7 0-2546,1-2 0,-1 0 1,0 0-1,0-1 0,-1-1 1,15-6-1,78-38-239,-60 26-331,-14 7-519,-24 11 114,0-1-1,0 2 1,0-1 0,1 1 0,0 1 0,-1-1-1,1 1 1,0 1 0,12-2 0,-19 3-331</inkml:trace>
</inkml:ink>
</file>

<file path=ppt/ink/ink25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4T12:31:49.012"/>
    </inkml:context>
    <inkml:brush xml:id="br0">
      <inkml:brushProperty name="width" value="0.05" units="cm"/>
      <inkml:brushProperty name="height" value="0.05" units="cm"/>
    </inkml:brush>
  </inkml:definitions>
  <inkml:trace contextRef="#ctx0" brushRef="#br0">25 192 848,'-3'3'354,"0"0"0,1 0 0,-1 0 0,0 1 0,1-1 0,-1 0 0,1 1 0,-2 6 2852,9-11-2975,0 0 1,0-1 0,-1 1-1,1-1 1,-1 0 0,1-1-1,-1 1 1,0-1-1,0 0 1,6-5 0,2-1-48,118-87-1585,-25 18-3500,-80 62 3586</inkml:trace>
</inkml:ink>
</file>

<file path=ppt/ink/ink25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4T12:31:51.030"/>
    </inkml:context>
    <inkml:brush xml:id="br0">
      <inkml:brushProperty name="width" value="0.05" units="cm"/>
      <inkml:brushProperty name="height" value="0.05" units="cm"/>
    </inkml:brush>
  </inkml:definitions>
  <inkml:trace contextRef="#ctx0" brushRef="#br0">213 24 272,'-12'-9'995,"11"8"-799,-1 0-1,1-1 1,0 1 0,-1 0 0,1 0 0,-1 0 0,0 0 0,1 0-1,-1 0 1,0 0 0,1 1 0,-1-1 0,0 1 0,0-1 0,0 1-1,1-1 1,-1 1 0,0 0 0,0 0 0,0 0 0,0 0 0,0 0-1,1 1 1,-1-1 0,0 1 0,0-1 0,0 1 0,1-1 0,-1 1-1,0 0 1,-1 1 0,-4 3 34,2 1-1,-1-1 1,0 1 0,1 1-1,0-1 1,1 1 0,-6 9-1,-28 59 848,33-63-875,-6 13 10,2 0-1,1 1 0,1 0 0,1 1 1,1-1-1,1 1 0,2 0 1,0 0-1,5 49 0,-3-72-198,1 0-1,-1 0 1,1 0 0,0 0-1,0 0 1,0 0 0,1 0-1,-1-1 1,1 1-1,0 0 1,4 5 0,-5-8-16,0 0 0,0 0 0,0 0 0,0 0 0,0 0 0,0-1 0,0 1 0,1 0 0,-1-1 0,0 1 1,0-1-1,0 0 0,1 1 0,-1-1 0,0 0 0,1 0 0,-1 1 0,0-1 0,0 0 0,1 0 0,-1-1 0,0 1 0,1 0 0,-1 0 1,0-1-1,0 1 0,1 0 0,-1-1 0,0 1 0,0-1 0,0 0 0,0 1 0,0-1 0,0 0 0,0 0 0,0 0 0,0 0 0,2-1 1,8-10-290,1 0 1,-2 0-1,0-1 1,0 0-1,-1-1 1,-1 0 0,12-27-1,37-113-1337,-45 118 1428,4-25-6,-13 45 209,0 1 0,1 0 0,1 1 0,1-1 0,0 1 0,9-16 1,-15 30 38,1-1 0,-1 0 0,0 1 0,1-1 0,-1 0 0,1 1 0,0-1 0,-1 1 1,1-1-1,-1 1 0,1-1 0,0 1 0,-1 0 0,1-1 0,0 1 0,-1 0 1,1-1-1,0 1 0,0 0 0,-1 0 0,1 0 0,0 0 0,0 0 0,-1 0 1,1 0-1,0 0 0,0 0 0,0 0 0,0 0 0,21 17 953,11 35 294,-32-49-1234,38 76 992,-12-23-650,57 89 0,-81-141-475,1 1 0,-1 0 0,1-1 0,0 0 0,0 1 0,0-2 0,1 1 0,0 0 0,-1-1 0,1 0 0,0 0 0,1 0 0,-1-1 0,0 0 0,1 0 0,-1 0 0,1-1 0,0 0-1,10 1 1,-10-2-223,0 0-1,0-1 1,0 0-1,-1-1 0,1 1 1,0-1-1,0 0 1,-1 0-1,1-1 0,-1 0 1,0 0-1,0 0 1,0 0-1,0-1 0,0 0 1,-1 0-1,0 0 1,1-1-1,3-5 1,0-1-282,-1 0 1,0 0-1,0-1 0,-1 0 1,0 0-1,4-16 1,-4-8-385</inkml:trace>
</inkml:ink>
</file>

<file path=ppt/ink/ink25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4T12:31:51.373"/>
    </inkml:context>
    <inkml:brush xml:id="br0">
      <inkml:brushProperty name="width" value="0.05" units="cm"/>
      <inkml:brushProperty name="height" value="0.05" units="cm"/>
    </inkml:brush>
  </inkml:definitions>
  <inkml:trace contextRef="#ctx0" brushRef="#br0">1 1 800,'9'1'508,"0"0"0,1 0 0,-1 1 0,0 1-1,-1 0 1,13 5 0,39 10 1439,6-6-814,-33-6-941,0-1 0,43 1 1,-32-6-530,67 0-5777</inkml:trace>
</inkml:ink>
</file>

<file path=ppt/ink/ink25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4T12:31:51.710"/>
    </inkml:context>
    <inkml:brush xml:id="br0">
      <inkml:brushProperty name="width" value="0.05" units="cm"/>
      <inkml:brushProperty name="height" value="0.05" units="cm"/>
    </inkml:brush>
  </inkml:definitions>
  <inkml:trace contextRef="#ctx0" brushRef="#br0">169 0 496,'-15'19'785,"-1"17"239,1 18 49,0 6 143,-2 7-47,-2 5-193,-2 0-288,0-4-367,6-7-241,1-14-529,14-17-735,0-9-449</inkml:trace>
</inkml:ink>
</file>

<file path=ppt/ink/ink25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4T12:31:52.043"/>
    </inkml:context>
    <inkml:brush xml:id="br0">
      <inkml:brushProperty name="width" value="0.05" units="cm"/>
      <inkml:brushProperty name="height" value="0.05" units="cm"/>
    </inkml:brush>
  </inkml:definitions>
  <inkml:trace contextRef="#ctx0" brushRef="#br0">1 160 640,'0'0'2866,"27"-2"367,-19-2-2802,0 0 1,-1-1-1,1 1 1,11-11-1,13-8 360,90-54-658,-103 69-1052,-18 8 575,1 0 0,-1-1 0,1 1 1,-1-1-1,1 1 0,-1-1 1,1 1-1,-1-1 0,0 0 0,1 0 1,-1 0-1,0 0 0,0 0 1,1 0-1,-1 0 0,1-2 0,-2-1-984</inkml:trace>
</inkml:ink>
</file>

<file path=ppt/ink/ink25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4T12:31:52.391"/>
    </inkml:context>
    <inkml:brush xml:id="br0">
      <inkml:brushProperty name="width" value="0.05" units="cm"/>
      <inkml:brushProperty name="height" value="0.05" units="cm"/>
    </inkml:brush>
  </inkml:definitions>
  <inkml:trace contextRef="#ctx0" brushRef="#br0">9 1 688,'0'0'721,"-8"9"143,8 12 145,0 9 239,0 6 97,8 6 127,9 5-207,-2-1-289,6-1-479,0 3-225,4-7-496,0-5-689,-4-11-447,1-4-257,-1-6-176,-2-15 112</inkml:trace>
</inkml:ink>
</file>

<file path=ppt/ink/ink25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4T12:31:52.863"/>
    </inkml:context>
    <inkml:brush xml:id="br0">
      <inkml:brushProperty name="width" value="0.05" units="cm"/>
      <inkml:brushProperty name="height" value="0.05" units="cm"/>
    </inkml:brush>
  </inkml:definitions>
  <inkml:trace contextRef="#ctx0" brushRef="#br0">38 7 608,'-24'-7'1191,"24"7"-1115,-1 1 0,0-1 0,1 0 0,-1 0-1,1 0 1,-1 1 0,1-1 0,-1 0 0,1 0 0,-1 1-1,1-1 1,-1 0 0,1 1 0,-1-1 0,1 1-1,0-1 1,-1 1 0,1-1 0,0 1 0,-1-1 0,1 1-1,0-1 1,-1 1 0,1 0 0,-1 4 198,1 0 1,-1 0-1,1 0 1,0-1-1,0 1 1,1 0-1,-1 0 1,3 6-1,9 38 646,3-2-1,1 1 0,27 51 0,-9-20-628,70 152-61,-54-123-805,-50-109 535,1 1 0,-1 0 0,0 0-1,0 0 1,0 0 0,0 0 0,0 0-1,0 0 1,0 0 0,0 0-1,0 0 1,0-1 0,1 1 0,-1 0-1,0 0 1,0 0 0,0 0-1,0 0 1,0 0 0,0 0 0,0 0-1,1 0 1,-1 0 0,0 0 0,0 0-1,0 0 1,0 0 0,0 0-1,0 0 1,1 0 0,-1 0 0,0 0-1,0 0 1,0 0 0,0 1-1,0-1 1,0 0 0,0 0 0,0 0-1,1 0 1,-1 0 0,0 0 0,0 0-1,0 0 1,0 0 0,0 0-1,0 1 1,0-1 0,0 0 0,0 0-1,0 0 1,0 0 0,0 0-1,0 0 1,0 0 0,0 1 0,0-1-1,0 0 1,0 0 0,0 0 0,0 0-1,2-17-870,-7-28 358,-27-45 22,22 67 455,0 0 0,2-1 0,2 0 0,0-1 0,-3-28 0,5 9 52,1 1 0,3-1 0,2 0 0,7-43-1,-7 78 62,0 1 0,1 0 0,0 0 0,1 0 0,-1 0-1,1 1 1,1-1 0,-1 1 0,7-7 0,-8 11 80,0-1 0,0 1 0,0 0 0,1 0 0,-1 0 0,1 0 0,0 1 0,0-1 1,0 1-1,0 0 0,0 1 0,1-1 0,-1 0 0,0 1 0,1 0 0,-1 0 0,1 1 1,5-1-1,-8 1-66,0 1 0,0-1 0,0 1 0,-1 0 0,1-1 0,0 1 0,0 0 0,-1 0 0,1 0 0,-1 0 0,1 0 0,-1 1 0,1-1 0,-1 0 0,0 1 0,1-1 0,-1 1 0,0-1 0,0 1 0,0 0 0,0-1 0,0 1 0,-1 0 0,1 0 0,-1 0 0,1-1 0,-1 1 0,1 0 0,-1 0 0,0 3 0,5 66 682,-5-63-612,0-2-57,0 1 0,0 0 0,-1-1 0,0 1 0,0-1 0,0 1 0,-1-1 0,0 1-1,0-1 1,-1 0 0,1 0 0,-2 0 0,1 0 0,0-1 0,-1 1 0,0-1 0,-1 0-1,-8 9 1,11-13-539,31-21-3630,-15 10 3794,0 2 0,1 0 0,0 0 0,0 2 1,1 0-1,-1 0 0,29-5 0,-38 10 333,0-1 1,0 1-1,0 1 0,1-1 1,-1 1-1,0 0 1,0 0-1,0 1 0,1 0 1,-1 0-1,0 0 0,0 1 1,0 0-1,0 0 0,-1 1 1,1-1-1,0 1 0,-1 0 1,0 1-1,0-1 0,0 1 1,0 0-1,7 9 0,-9-8 169,0 0 0,0 0-1,-1 1 1,1-1-1,-1 1 1,-1 0-1,1-1 1,-1 1 0,0 0-1,0 0 1,-1 0-1,0 0 1,0 0-1,0 0 1,-1 0 0,1 0-1,-2 0 1,1 0-1,-1 0 1,1-1-1,-5 10 1,-6 11 730,0 0 0,-2-1-1,-19 27 1,25-40-630,-10 15 472,-1 0 1,-30 31-1,40-49-1013,0 0 1,0-1-1,0 0 0,-1-1 0,-1 0 0,1-1 0,-1 0 0,0 0 1,-14 4-1,-17-7-6343,27-4 3861,0 1-317</inkml:trace>
</inkml:ink>
</file>

<file path=ppt/ink/ink25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4T12:31:54.979"/>
    </inkml:context>
    <inkml:brush xml:id="br0">
      <inkml:brushProperty name="width" value="0.05" units="cm"/>
      <inkml:brushProperty name="height" value="0.05" units="cm"/>
    </inkml:brush>
  </inkml:definitions>
  <inkml:trace contextRef="#ctx0" brushRef="#br0">77 286 816,'-76'10'2951,"94"-48"-2663,-2 14-183,1 1 0,1 1 1,1 0-1,1 1 0,1 1 0,1 2 0,0 0 0,1 1 0,30-17 0,-50 33-25,-1-1 0,1 1-1,0-1 1,-1 1 0,1 0-1,0 0 1,0 1 0,0-1-1,0 1 1,0-1 0,0 1-1,0 0 1,-1 0-1,1 0 1,0 0 0,0 1-1,0-1 1,0 1 0,0-1-1,0 1 1,0 0 0,-1 1-1,1-1 1,0 0 0,-1 1-1,1-1 1,-1 1 0,0 0-1,1 0 1,-1 0 0,0 0-1,0 0 1,0 0-1,0 1 1,-1-1 0,1 0-1,-1 1 1,3 5 0,4 9 313,-1 1 1,-1 0-1,-1 1 1,6 35-1,-6-33-131,0 22 265,8 33-75,-12-72-447,0-1 1,0 1-1,1-1 0,-1 1 1,1-1-1,0 0 1,-1 1-1,2-1 0,-1 0 1,0 0-1,0-1 0,1 1 1,0 0-1,-1-1 0,1 0 1,5 4-1,-5-5-58,-1 0 1,0 0-1,1 0 0,-1 0 1,1 0-1,-1 0 1,1-1-1,0 0 0,-1 1 1,1-1-1,-1 0 1,1 0-1,0 0 0,-1-1 1,1 1-1,0 0 1,-1-1-1,1 0 0,-1 0 1,1 0-1,2-1 0,-1-1-77,1 0-1,-1 0 0,1-1 0,-1 1 0,0-1 1,-1 0-1,1 0 0,-1-1 0,5-7 0,3-7-245,-1-1-1,-1 0 0,11-40 0,-13 25 319,-1-1 0,-3 0 0,0-47 0,-3 45 2588,3 69-2094,1 0 0,13 43 0,12 49-157,17 104-20,-20-56-161,1 65 12,-16-76-118,-6 50-753,1-135-1050,-3-67-801,1-11 325,-1-11 503,-3-6 501</inkml:trace>
</inkml:ink>
</file>

<file path=ppt/ink/ink25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4T12:31:56.039"/>
    </inkml:context>
    <inkml:brush xml:id="br0">
      <inkml:brushProperty name="width" value="0.05" units="cm"/>
      <inkml:brushProperty name="height" value="0.05" units="cm"/>
    </inkml:brush>
  </inkml:definitions>
  <inkml:trace contextRef="#ctx0" brushRef="#br0">15 129 512,'-15'0'2081,"15"-5"-1360,0 1-81,15 4-48,6-11-80,5 1-79,5-1-241,5 1-64,4 1-256,-4-8-401,2 2-431,-9-1-161,-3 5 49,-5 2-865</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1:49:56.789"/>
    </inkml:context>
    <inkml:brush xml:id="br0">
      <inkml:brushProperty name="width" value="0.05" units="cm"/>
      <inkml:brushProperty name="height" value="0.05" units="cm"/>
    </inkml:brush>
  </inkml:definitions>
  <inkml:trace contextRef="#ctx0" brushRef="#br0">211 331 832,'1'0'256,"0"-1"0,0 0 0,1 1-1,-1-1 1,0 1 0,0-1 0,0 1-1,0-1 1,1 1 0,-1 0 0,0 0 0,0 0-1,1-1 1,-1 1 0,0 0 0,1 1-1,1-1 1,-2 1-139,-1-1 0,1 0-1,-1 1 1,0-1 0,1 1 0,-1-1 0,0 1-1,1-1 1,-1 1 0,0 0 0,0-1-1,1 1 1,-1-1 0,0 1 0,0 0 0,0-1-1,0 1 1,0-1 0,0 1 0,0 0 0,0-1-1,0 1 1,0-1 0,0 1 0,-1 1-1,-19 52 3315,12-35-2107,-74 180 3561,51-130-4582,-24 75 0,21-17-1018,27-112 437,6-12 25,2-6 50,31-58 119,33-90-1,0 0 46,-16 48-1033,68-104-1,-96 175 20,1 2 1,0 1 0,3 1-1,0 0 1,2 2-1,1 1 1,43-29-1,-60 47 487,1 0 1,0 1-1,0 0 0,21-6 0,-30 11 479,0 0 0,0 0 0,0 0-1,0 1 1,0-1 0,0 1 0,0-1 0,0 1-1,0 0 1,0 0 0,0 0 0,0 1 0,0-1-1,0 1 1,0 0 0,0 0 0,0 0-1,-1 0 1,1 0 0,0 0 0,0 1 0,-1-1-1,1 1 1,-1 0 0,0 0 0,3 3 0,0 2 179,-1 0 0,-1 0 0,1 1 1,-1-1-1,-1 1 0,0 0 1,0 0-1,0 0 0,-1 0 0,0 0 1,0 0-1,-1 0 0,0 1 1,-2 8-1,2 7 519,0 274 6993,-1-280-7408,0 0 1,-1 1 0,-1-1 0,-1 0-1,0 0 1,-1-1 0,-1 1 0,-1-1-1,-1-1 1,0 1 0,-1-1 0,-1 0-1,0-1 1,-1-1 0,0 1 0,-2-2 0,1 1-1,-2-2 1,-19 15 0,29-25-212,-1 0 1,1 0-1,-1 0 1,0-1-1,1 0 1,-1 0-1,-8 0 1,11 0-32,0-1 0,1 0 0,-1 1 0,0-1 0,0 0-1,1 0 1,-1 0 0,0-1 0,0 1 0,1 0 0,-1-1 0,0 1 0,1-1 0,-1 1 0,1-1 0,-1 0 0,0 0-1,1 0 1,-1 1 0,1-2 0,0 1 0,-1 0 0,0-2 0,0-3-148,0 0 1,1 0-1,0-1 1,0 1-1,1-1 0,-1 1 1,2 0-1,-1-1 1,3-11-1,14-62-1045,-17 78 1226,10-34-238,1 1 0,2-1 0,2 2 1,0 0-1,34-52 0,-37 68 218,-4 5 30,0 1-1,0 0 0,1 0 1,16-15-1,-21 24 40,-1 0 0,0 0 0,1 1 0,0 0-1,-1-1 1,1 1 0,0 1 0,0-1 0,0 1 0,1-1-1,-1 1 1,0 0 0,0 1 0,1-1 0,-1 1 0,0 0-1,1 0 1,-1 0 0,0 0 0,5 2 0,-6-1 18,0 0 0,0 0 0,0 0 0,0 1 0,0-1 0,-1 1 1,1 0-1,0 0 0,-1 0 0,0 0 0,1 0 0,-1 0 0,0 1 0,0-1 1,-1 1-1,1-1 0,0 1 0,-1 0 0,1 0 0,-1 0 0,0 0 0,0 0 0,1 4 1,2 9 258,-1 1 1,0 0 0,0 18 0,-2-28-190,1 49 937,-10 104 0,-1-4-6019,9-154 4485,0-2 392,0 0 0,0 1 0,-1-1 0,1 0-1,0 0 1,0 0 0,0 1 0,0-1 0,0 0 0,0 0 0,0 1 0,0-1 0,0 0 0,0 0 0,0 1 0,0-1 0,0 0 0,0 0 0,0 1 0,0-1 0,0 0-1,0 0 1,1 1 0,-1-1 0,0 0 0,0 0 0,0 0 0,0 1 0,0-1 0,1 0 0,-1 0 0,0 0 0,0 0 0,0 1 0,0-1 0,1 0 0,-1 0 0,0 0 0,0 0-1,1 0 1,-1 0 0,0 0 0,0 1 0,1-1 0,-1 0 0,0 0 0,0 0 0,0 0 0,1 0 0,-1 0 0,0 0 0,0 0 0,1 0 0,-1 0 0,0-1 0,0 1-1,1 0 1,-1 0 0,0 0 0,0 0 0,1 0 0,-1 0 0,0-1 0,15-7-3686</inkml:trace>
</inkml:ink>
</file>

<file path=ppt/ink/ink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02:56.365"/>
    </inkml:context>
    <inkml:brush xml:id="br0">
      <inkml:brushProperty name="width" value="0.05" units="cm"/>
      <inkml:brushProperty name="height" value="0.05" units="cm"/>
    </inkml:brush>
  </inkml:definitions>
  <inkml:trace contextRef="#ctx0" brushRef="#br0">386 100 208,'1'-11'321,"-1"9"-225,0-1 0,1 1 1,-1-1-1,0 1 1,-1 0-1,1-1 1,0 1-1,-1-1 1,1 1-1,-1 0 1,0-1-1,0 1 1,0 0-1,0-1 1,0 1-1,0 0 1,-3-2-1,-5-7 186,7 7 125,-1 1 0,0-1 1,0 1-1,0 0 0,0 0 1,-1 0-1,-6-4 0,8 6-274,0 1 0,0-1 0,0 1 0,0 0-1,0-1 1,1 1 0,-1 0 0,0 0 0,0 0 0,0 0 0,0 1-1,0-1 1,0 0 0,0 1 0,0-1 0,1 1 0,-1 0-1,0 0 1,0-1 0,1 1 0,-1 0 0,0 1 0,-1 0-1,-16 13 1122,1 1-1,1 1 1,0 1-1,1 0 0,-26 40 1,27-38-451,-8 12 157,1 0 0,2 2 0,-24 52 0,37-68-899,0 0 1,2 0-1,0 0 1,1 1 0,1 0-1,1 0 1,0-1-1,2 1 1,1 25 0,-1-40-256,1-1 0,-1 0 0,1 0 1,-1 0-1,1 0 0,0 1 0,0-1 0,0-1 1,1 1-1,-1 0 0,1 0 0,-1 0 1,1-1-1,0 1 0,0-1 0,0 1 0,0-1 1,1 0-1,-1 0 0,1 0 0,-1 0 1,1 0-1,0 0 0,0-1 0,-1 0 0,1 1 1,0-1-1,0 0 0,4 0 0,4 1-840,1-1-1,-1 0 1,1 0-1,-1-2 1,1 1-1,-1-2 1,14-2 0,-11 0 209,0 0 1,-1 0-1,0-2 1,0 0 0,18-11-1,16-10-1880</inkml:trace>
</inkml:ink>
</file>

<file path=ppt/ink/ink26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4T12:31:56.393"/>
    </inkml:context>
    <inkml:brush xml:id="br0">
      <inkml:brushProperty name="width" value="0.05" units="cm"/>
      <inkml:brushProperty name="height" value="0.05" units="cm"/>
    </inkml:brush>
  </inkml:definitions>
  <inkml:trace contextRef="#ctx0" brushRef="#br0">19 138 1313,'-6'31'1928,"1"0"0,1 0 0,0 45 0,4-75-1878,1-1-1,-1 1 0,0 0 0,0-1 0,0 1 0,1 0 0,-1-1 1,0 1-1,1-1 0,-1 1 0,1-1 0,-1 1 0,1-1 1,-1 1-1,1-1 0,-1 1 0,1-1 0,-1 0 0,1 1 0,-1-1 1,1 0-1,0 1 0,-1-1 0,1 0 0,-1 0 0,1 0 0,0 0 1,-1 1-1,1-1 0,0 0 0,-1 0 0,1 0 0,0 0 0,-1 0 1,1-1-1,0 1 0,-1 0 0,1 0 0,0 0 0,-1-1 0,1 1 1,0-1-1,28-9 252,-15 1-622,1-1 0,-2 0 0,1-1 0,-2-1 1,1 0-1,-2 0 0,1-1 0,13-22 0,7-14-2700,28-58 0,-44 80 1968</inkml:trace>
</inkml:ink>
</file>

<file path=ppt/ink/ink26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4T12:31:57.210"/>
    </inkml:context>
    <inkml:brush xml:id="br0">
      <inkml:brushProperty name="width" value="0.05" units="cm"/>
      <inkml:brushProperty name="height" value="0.05" units="cm"/>
    </inkml:brush>
  </inkml:definitions>
  <inkml:trace contextRef="#ctx0" brushRef="#br0">47 355 368,'-6'-5'175,"3"3"-139,1 0 0,0 1 0,-1-1 0,1 0 0,0 0-1,0-1 1,1 1 0,-1 0 0,0 0 0,1-1 0,-1 1 0,1-1 0,0 0 0,0 1 0,-2-6 0,-7-54 3808,12 79-2673,3-5-817,0 0 0,1 0-1,1 0 1,0-1-1,0 0 1,1-1-1,1 0 1,10 10 0,9 13 60,6 11-137,-9-11-150,1-1-1,32 31 1,-51-57-147,-1 0 0,1 0 0,1 0 0,-1-1-1,1 0 1,0 0 0,0-1 0,0 0 0,0-1 0,1 1 0,0-2 0,0 1 0,-1-1 0,1-1 0,10 1 0,-14-2-77,1 0-1,-1-1 1,0 1 0,0-1-1,1-1 1,-1 1 0,0-1-1,0 0 1,0 0 0,-1 0-1,1 0 1,0-1 0,-1 0-1,7-6 1,-4 3-44,0-1 0,-1 0 0,0-1-1,-1 1 1,1-1 0,-1 0 0,6-15 0,-1 0-19,-2-1 1,0-1-1,-2 1 1,-1-1 0,3-32-1,-7 35 173,0-1-1,-2 1 0,0 0 1,-2 0-1,0 0 0,-2 0 1,0 1-1,-2-1 0,0 1 0,-1 0 1,-1 1-1,-20-33 0,19 33 117,-6-7 233,16 50 105,2 0-353,0 0 0,1 1 0,1-2 0,1 1 0,12 31 0,51 112-34,-30-78-67,73 172-748,-62-151-3253,-45-98 2508</inkml:trace>
</inkml:ink>
</file>

<file path=ppt/ink/ink26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4T12:31:57.570"/>
    </inkml:context>
    <inkml:brush xml:id="br0">
      <inkml:brushProperty name="width" value="0.05" units="cm"/>
      <inkml:brushProperty name="height" value="0.05" units="cm"/>
    </inkml:brush>
  </inkml:definitions>
  <inkml:trace contextRef="#ctx0" brushRef="#br0">1 289 1233,'0'-11'800,"0"5"-32,0-4-95,0-5-49,10-6-160,5-5-128,4 1-112,2-5-144,7-2-64,-5 7-256,-2 4-256,-4 0-304,-7 6-161,1 0 17,-11 0-785</inkml:trace>
</inkml:ink>
</file>

<file path=ppt/ink/ink26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4T12:31:57.923"/>
    </inkml:context>
    <inkml:brush xml:id="br0">
      <inkml:brushProperty name="width" value="0.05" units="cm"/>
      <inkml:brushProperty name="height" value="0.05" units="cm"/>
    </inkml:brush>
  </inkml:definitions>
  <inkml:trace contextRef="#ctx0" brushRef="#br0">1 1 720,'5'0'285,"-1"0"-1,1 0 1,0 0-1,0 1 0,-1 0 1,1 0-1,0 0 1,-1 1-1,1-1 0,-1 1 1,5 3-1,0 1 28,-1 1 0,0-1 0,-1 2 0,8 8 0,21 28 191,-30-35-635,0 0 1,1 0-1,1-1 0,-1 0 1,1 0-1,0-1 1,1 0-1,0 0 0,11 6 1,-4-4-2983</inkml:trace>
</inkml:ink>
</file>

<file path=ppt/ink/ink26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4T12:31:59.021"/>
    </inkml:context>
    <inkml:brush xml:id="br0">
      <inkml:brushProperty name="width" value="0.05" units="cm"/>
      <inkml:brushProperty name="height" value="0.05" units="cm"/>
    </inkml:brush>
  </inkml:definitions>
  <inkml:trace contextRef="#ctx0" brushRef="#br0">11 293 736,'-10'16'1643,"10"-15"-1514,0-1 1,0 0-1,0 0 0,0 1 1,0-1-1,0 0 0,0 1 1,0-1-1,0 0 0,0 0 0,0 1 1,0-1-1,0 0 0,1 1 1,-1-1-1,0 0 0,0 0 1,0 1-1,0-1 0,1 0 1,-1 0-1,0 0 0,0 1 1,1-1-1,-1 0 0,0 0 0,0 0 1,1 0-1,-1 0 0,0 1 1,0-1-1,1 0 0,-1 0 1,1 0-1,19-2 4208,-2-7-4894,15-12 987,-2-1 1,51-46-1,-63 49-1085,0-1-1,23-33 1,-40 50 280,0-1 1,0 0-1,0 0 0,-1 0 1,0 0-1,1 0 1,-2 0-1,1 0 0,0 0 1,-1-6-1,1 8 173,-1-1 1,0 1-1,0 0 0,0 0 1,-1 0-1,1 0 0,0 0 0,-1 0 1,1 0-1,-1 0 0,0 1 0,1-1 1,-1 0-1,0 0 0,0 0 1,0 1-1,-1-1 0,1 0 0,0 1 1,-1-1-1,-2-2 0,-14-5-1201</inkml:trace>
</inkml:ink>
</file>

<file path=ppt/ink/ink26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4T12:31:59.385"/>
    </inkml:context>
    <inkml:brush xml:id="br0">
      <inkml:brushProperty name="width" value="0.05" units="cm"/>
      <inkml:brushProperty name="height" value="0.05" units="cm"/>
    </inkml:brush>
  </inkml:definitions>
  <inkml:trace contextRef="#ctx0" brushRef="#br0">0 1 240,'0'0'963,"0"16"91,3-2-646,0 0 1,0-1-1,1 0 1,1 1-1,1-1 1,0-1-1,0 1 1,1-1-1,12 16 0,1 5 27,-8-12-648,1-1-1,28 34 0,-34-46-417,1 0-1,0-1 0,0 0 0,1-1 1,10 7-1,0-3-480</inkml:trace>
</inkml:ink>
</file>

<file path=ppt/ink/ink26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4T12:31:59.823"/>
    </inkml:context>
    <inkml:brush xml:id="br0">
      <inkml:brushProperty name="width" value="0.05" units="cm"/>
      <inkml:brushProperty name="height" value="0.05" units="cm"/>
    </inkml:brush>
  </inkml:definitions>
  <inkml:trace contextRef="#ctx0" brushRef="#br0">57 16 464,'-12'-4'378,"-33"-7"5474,47 42-3808,0 1 0,2 0 0,2-1 0,17 59-1,57 117 1124,-67-176-2566,46 104-54,7-4-1,4-2 1,7-3-1,100 125 0,-159-228-845,6 9-738,50 49-1,-68-75 443,0 0 0,0 0 1,0-1-1,1 0 0,0-1 0,0 1 1,0-1-1,1-1 0,-1 1 0,1-1 1,0 0-1,0-1 0,0 0 0,15 2 1,-21-4 289,0 0 0,1-1 0,-1 1 1,0 0-1,1-1 0,-1 1 0,0-1 1,0 0-1,0 1 0,0-1 0,1 0 0,-1 0 1,0-1-1,0 1 0,-1 0 0,1-1 1,0 1-1,0-1 0,-1 1 0,1-1 1,-1 0-1,1 0 0,-1 0 0,0 0 1,2-3-1,8-20-1616</inkml:trace>
</inkml:ink>
</file>

<file path=ppt/ink/ink26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4T12:32:00.237"/>
    </inkml:context>
    <inkml:brush xml:id="br0">
      <inkml:brushProperty name="width" value="0.05" units="cm"/>
      <inkml:brushProperty name="height" value="0.05" units="cm"/>
    </inkml:brush>
  </inkml:definitions>
  <inkml:trace contextRef="#ctx0" brushRef="#br0">11 83 272,'0'-11'288,"0"2"-112,0-3-80,0-3-48,0 6-32,0-3-48,-10 3-64,10 3-160</inkml:trace>
</inkml:ink>
</file>

<file path=ppt/ink/ink26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4T12:32:01.323"/>
    </inkml:context>
    <inkml:brush xml:id="br0">
      <inkml:brushProperty name="width" value="0.05" units="cm"/>
      <inkml:brushProperty name="height" value="0.05" units="cm"/>
    </inkml:brush>
  </inkml:definitions>
  <inkml:trace contextRef="#ctx0" brushRef="#br0">1 509 704,'5'-11'119,"20"-43"355,3 0 1,67-95-1,94-60 1090,-168 188-1588,-15 11-804,-16 10 46,-15 10 68,-21 26-142,25-12 298</inkml:trace>
</inkml:ink>
</file>

<file path=ppt/ink/ink26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4T12:32:01.783"/>
    </inkml:context>
    <inkml:brush xml:id="br0">
      <inkml:brushProperty name="width" value="0.05" units="cm"/>
      <inkml:brushProperty name="height" value="0.05" units="cm"/>
    </inkml:brush>
  </inkml:definitions>
  <inkml:trace contextRef="#ctx0" brushRef="#br0">107 1 304,'-11'34'886,"-12"53"1,15-50 73,-16 42-1,-12 34 1112,31-106-1667,6-14-4,10-20-233,3 10-178,1 1 1,0 0-1,1 2 1,1 0-1,0 0 1,25-13 0,-32 20 4,0 2 0,0-1 0,1 2 0,0-1 0,0 1 1,0 1-1,0 0 0,1 1 0,-1 0 0,1 0 1,-1 2-1,1-1 0,19 3 0,-25-1 21,-1 0 1,1 1-1,-1 0 0,0 0 0,0 0 1,0 1-1,0-1 0,0 1 0,0 1 1,-1-1-1,1 0 0,-1 1 0,0 0 1,0 0-1,-1 0 0,1 1 0,-1-1 1,0 1-1,0 0 0,0 0 0,-1 0 0,1 0 1,-1 1-1,-1-1 0,1 0 0,0 7 1,2 4 57,-2 1 0,0-1 0,-1 1-1,-1 0 1,0-1 0,-1 1 0,-5 27 0,-9 13 295,-2-2 0,-31 70-1,0 1 72,32-83-344,8-26-93,2 1 0,0 0 0,1 0 0,0 1 0,-2 32 0,6-51-16,1 1 0,0-1-1,0 0 1,0 1 0,0-1 0,0 1-1,0-1 1,0 1 0,0-1 0,0 0-1,0 1 1,0-1 0,0 1 0,1-1-1,-1 0 1,0 1 0,0-1 0,0 1-1,0-1 1,1 0 0,-1 1 0,0-1-1,0 0 1,1 1 0,-1-1 0,0 0-1,1 1 1,-1-1 0,0 0 0,1 0 0,-1 0-1,0 1 1,1-1 0,-1 0 0,1 0-1,-1 0 1,0 0 0,1 0 0,-1 1-1,1-1 1,-1 0 0,1 0 0,-1 0-1,0 0 1,2-1 0,23-12-510,22-32-84,315-421 1205,-351 450-463,11-12 36,-14 19-148,0 0 0,-1 0 1,0-1-1,-1 0 0,0-1 0,6-15 0,-12 26-82,0 0 0,0-1 0,0 1 0,0 0 1,0 0-1,0-1 0,0 1 0,0 0 0,0 0 0,0-1 0,0 1 0,0 0 0,0 0 1,0-1-1,0 1 0,0 0 0,-1 0 0,1-1 0,0 1 0,0 0 0,0 0 0,0 0 0,-1-1 1,1 1-1,0 0 0,0 0 0,0 0 0,-1 0 0,1-1 0,0 1 0,0 0 0,-1 0 1,1 0-1,0 0 0,0 0 0,-1 0 0,1 0 0,0 0 0,0 0 0,-1 0 0,1 0 0,0 0 1,0 0-1,-1 0 0,1 0 0,0 0 0,0 0 0,-1 0 0,1 0 0,0 0 0,0 0 1,-1 1-1,1-1 0,0 0 0,0 0 0,0 0 0,-1 0 0,1 0 0,0 1 0,0-1 1,0 0-1,-1 0 0,1 1 0,-18 9-1371,4 4 28</inkml:trace>
</inkml:ink>
</file>

<file path=ppt/ink/ink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02:56.691"/>
    </inkml:context>
    <inkml:brush xml:id="br0">
      <inkml:brushProperty name="width" value="0.05" units="cm"/>
      <inkml:brushProperty name="height" value="0.05" units="cm"/>
    </inkml:brush>
  </inkml:definitions>
  <inkml:trace contextRef="#ctx0" brushRef="#br0">168 182 1040,'12'-15'599,"24"-22"2676,-35 75 2877,-1-21-5531,-2-1-1,0 1 1,0 0-1,-2-1 1,0 0-1,-1 0 0,-1 0 1,-11 23-1,-25 71 469,33-82-960,-1-2 0,0 1 0,-2-1 0,-1-1 0,-24 34-1,36-57-130,-6 7 1,0 0 1,0 1-1,1 0 1,-8 16-1,17-75-1453,12 4 109,2 0 0,2 1 0,2 1 0,2 1 0,49-68 0,40-42-1863,-89 123 2401,1 2 0,2 1 1,36-28-1,-5 15-268</inkml:trace>
</inkml:ink>
</file>

<file path=ppt/ink/ink26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4T12:32:02.284"/>
    </inkml:context>
    <inkml:brush xml:id="br0">
      <inkml:brushProperty name="width" value="0.05" units="cm"/>
      <inkml:brushProperty name="height" value="0.05" units="cm"/>
    </inkml:brush>
  </inkml:definitions>
  <inkml:trace contextRef="#ctx0" brushRef="#br0">36 124 480,'0'-1'80,"0"0"0,0 1 1,0-1-1,-1 0 0,1 0 0,0 0 0,0 0 0,-1 1 0,1-1 1,0 0-1,-1 0 0,1 1 0,-1-1 0,1 0 0,-1 1 0,1-1 1,-1 0-1,1 1 0,-1-1 0,0 1 0,1-1 0,-1 1 0,0-1 1,0 1-1,1 0 0,-1-1 0,0 1 0,0 0 0,1-1 0,-1 1 1,0 0-1,-1 0 0,1 0 134,0 0 0,1-1 1,-1 1-1,0 0 0,0 0 1,0-1-1,1 1 0,-1 0 0,0-1 1,0 1-1,1-1 0,-1 1 1,0-1-1,1 1 0,-1-1 1,0 1-1,1-1 0,-1 0 0,1 0 1,-1 1-1,1-1 0,-1 0 1,1 0-1,0 1 0,-1-1 1,1 0-1,0 0 0,0 0 0,-1 1 1,1-1-1,0 0 0,0-1 1,0 1-7,1-15-112,0 12-131,1-1 0,0 1 0,-1 0 0,2 0 0,-1 0 0,0 0 0,1 0 0,0 1 0,0-1 0,0 1 0,0 0 0,1 0 0,-1 0 0,1 0 0,-1 1 0,1-1 0,0 1 0,7-3 1,-10 5 543,0 41-232,2-32-8160,6-12 6712</inkml:trace>
</inkml:ink>
</file>

<file path=ppt/ink/ink26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4T12:32:02.753"/>
    </inkml:context>
    <inkml:brush xml:id="br0">
      <inkml:brushProperty name="width" value="0.05" units="cm"/>
      <inkml:brushProperty name="height" value="0.05" units="cm"/>
    </inkml:brush>
  </inkml:definitions>
  <inkml:trace contextRef="#ctx0" brushRef="#br0">23 1 528,'-4'0'-203,"-6"0"1800,10 0-1305,-1 1 1,1-1 0,-1 0-1,1 1 1,-1-1 0,1 0-1,-1 1 1,1-1 0,-1 1-1,1-1 1,-1 1 0,1-1-1,0 1 1,0-1 0,-1 1-1,1-1 1,0 1 0,0 0-1,-1-1 1,1 1 0,0-1-1,0 1 1,0 0 0,0-1-1,0 1 1,0 0 0,0-1-1,0 1 1,0-1-1,0 1 1,0 0 0,1-1-1,-1 2 1,0-1 185,31 30-70,-19-57-10946,-13 17 9631,1-2 282</inkml:trace>
</inkml:ink>
</file>

<file path=ppt/ink/ink26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4T12:32:03.103"/>
    </inkml:context>
    <inkml:brush xml:id="br0">
      <inkml:brushProperty name="width" value="0.05" units="cm"/>
      <inkml:brushProperty name="height" value="0.05" units="cm"/>
    </inkml:brush>
  </inkml:definitions>
  <inkml:trace contextRef="#ctx0" brushRef="#br0">0 171 48,'0'0'912,"22"-6"278,27-52 1004,-37 41-1662,2 1 1,0 1 0,25-22 0,-36 35-492,-1 0-35,0 0-1,0 0 1,0 1 0,0-1 0,0 1 0,1-1 0,-1 1 0,1 0 0,-1 0 0,1 0-1,-1 0 1,1 0 0,-1 1 0,1-1 0,0 1 0,-1 0 0,4 0 0,-5 0-505,-3 17-3965,-12 2 3685</inkml:trace>
</inkml:ink>
</file>

<file path=ppt/ink/ink26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4T12:32:03.433"/>
    </inkml:context>
    <inkml:brush xml:id="br0">
      <inkml:brushProperty name="width" value="0.05" units="cm"/>
      <inkml:brushProperty name="height" value="0.05" units="cm"/>
    </inkml:brush>
  </inkml:definitions>
  <inkml:trace contextRef="#ctx0" brushRef="#br0">0 256 720,'0'0'1057,"0"-4"-481,0-7-64,0-4-95,11-6-65,0 2-128,-1-8 32,7 1-32,-7 7-32,-5 2-80,-5 2-64,8-6-112,-8 6-256,6-1-352,-1 7-129,-5-2-15,0 1-32</inkml:trace>
</inkml:ink>
</file>

<file path=ppt/ink/ink26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4T12:32:03.799"/>
    </inkml:context>
    <inkml:brush xml:id="br0">
      <inkml:brushProperty name="width" value="0.05" units="cm"/>
      <inkml:brushProperty name="height" value="0.05" units="cm"/>
    </inkml:brush>
  </inkml:definitions>
  <inkml:trace contextRef="#ctx0" brushRef="#br0">114 103 928,'-2'48'3628,"1"-33"-2317,0 1-1,1-1 1,0 1-1,6 29 1,-6-43-1291,1 0 0,-1 0 1,1-1-1,-1 1 0,1-1 0,0 1 0,-1 0 0,1-1 1,0 1-1,0-1 0,0 1 0,0-1 0,0 0 0,1 0 1,-1 1-1,0-1 0,1 0 0,-1 0 0,1 0 0,-1 0 1,1 0-1,-1-1 0,1 1 0,0 0 0,-1-1 0,1 1 1,0-1-1,-1 0 0,1 0 0,0 1 0,0-1 0,-1 0 1,1 0-1,0 0 0,0-1 0,-1 1 0,1 0 0,0-1 1,0 1-1,-1-1 0,1 0 0,-1 1 0,3-2 0,3-1-176,-1-1-1,1 1 1,-1-1-1,0 0 1,0 0-1,-1-1 1,1 0-1,-1 0 1,6-7-1,-2-1-193,0 0 0,-1 0 0,-1-1 0,0 0 0,-1 0-1,0-1 1,-1 1 0,-1-1 0,0 0 0,-1-1 0,1-24 0,-4 38 345,0 1 1,0-1-1,0 0 1,0 0-1,-1 1 1,1-1-1,-1 0 1,1 1-1,-1-1 1,0 0-1,1 1 1,-1-1 0,0 1-1,0-1 1,0 1-1,0 0 1,-1-1-1,1 1 1,0 0-1,-1 0 1,1 0-1,0 0 1,-1 0 0,1 0-1,-1 0 1,1 0-1,-1 0 1,0 1-1,1-1 1,-1 1-1,0-1 1,0 1-1,1 0 1,-1 0 0,0 0-1,0 0 1,1 0-1,-1 0 1,0 0-1,0 0 1,1 1-1,-3 0 1,-5 0 21,1 1 1,0 0-1,1 0 1,-1 0-1,0 1 1,1 1-1,-1-1 0,-8 7 1,-17 14-21,15-10-636,0-1 0,-1 0 1,-1-2-1,-22 11 1,10-12-696</inkml:trace>
</inkml:ink>
</file>

<file path=ppt/ink/ink26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4T12:32:04.570"/>
    </inkml:context>
    <inkml:brush xml:id="br0">
      <inkml:brushProperty name="width" value="0.05" units="cm"/>
      <inkml:brushProperty name="height" value="0.05" units="cm"/>
    </inkml:brush>
  </inkml:definitions>
  <inkml:trace contextRef="#ctx0" brushRef="#br0">1 139 224,'0'-2'193,"0"1"-1,-1 0 1,1 0 0,0 0-1,0-1 1,1 1-1,-1 0 1,0 0 0,0-1-1,1 1 1,-1 0 0,0 0-1,1 0 1,-1 0-1,1-1 1,0 1 0,-1 0-1,1 0 1,0 0 0,-1 0-1,1 0 1,0 1-1,2-3 1,26 1 1869,-11 2-1464,-12 3-419,0-1 0,0 1 0,0 0-1,0 0 1,0 1 0,-1 0 0,1 0-1,-1 0 1,0 0 0,0 1-1,7 9 1,15 12 592,-6-7-500,-1 0-1,17 23 1,8 8-194,-44-49-79,0 0-1,0 0 1,0 0 0,0 0 0,0 0 0,0 0 0,0 0-1,0-1 1,0 1 0,0 0 0,1-1 0,-1 1 0,0-1-1,0 1 1,3-1 0,-4 0-22,1 0 0,-1 0 1,1 0-1,-1 0 0,0-1 1,1 1-1,-1 0 0,1 0 0,-1-1 1,1 1-1,-1 0 0,0 0 0,1-1 1,-1 1-1,0-1 0,1 1 0,-1 0 1,0-1-1,0 1 0,1-1 0,-1 1 1,0-1-1,0 1 0,0 0 0,1-1 1,-1 1-1,0-2 0,1-45-1354,-1 33 1426,-2-1-97,-1 0 0,0 1 0,-1-1 0,0 1 1,-1 0-1,-12-22 0,17 33 54,-1 0 0,1 1 0,-1-1-1,1 0 1,0 0 0,0 1 0,0-1 0,1 0 0,-1 0-1,2-3 1,-2 5 5,0 1-1,0-1 1,0 1 0,0-1-1,0 1 1,0-1-1,0 1 1,0-1 0,1 1-1,-1-1 1,0 1-1,0-1 1,1 1 0,-1-1-1,0 1 1,1-1-1,-1 1 1,0 0 0,1-1-1,-1 1 1,1 0-1,-1-1 1,1 1 0,-1 0-1,1-1 1,-1 1-1,1 0 1,-1 0 0,1 0-1,-1 0 1,1-1-1,-1 1 1,1 0 0,-1 0-1,1 0 1,-1 0-1,1 0 1,-1 0 0,1 0-1,-1 0 1,1 1-1,-1-1 1,1 0 0,-1 0-1,1 0 1,-1 1-1,1-1 1,-1 0 0,1 0-1,-1 1 1,1-1-1,-1 0 1,0 1 0,1-1-1,-1 0 1,1 1-1,-1-1 1,0 1 0,0-1-1,1 1 1,-1 0-1,2 1-30,0-1-1,0 1 0,0 0 1,0-1-1,0 1 0,0-1 1,0 1-1,0-1 0,1 0 1,-1 0-1,0 0 0,1 0 1,-1-1-1,1 1 0,-1-1 1,1 1-1,-1-1 1,1 0-1,-1 0 0,1 0 1,-1 0-1,1 0 0,0-1 1,-1 1-1,0-1 0,1 0 1,-1 0-1,1 0 0,-1 0 1,0 0-1,1 0 0,-1 0 1,0-1-1,0 1 0,0-1 1,0 0-1,0 1 0,-1-1 1,1 0-1,0 0 0,1-4 1,0 2 16,-1 0 0,1 0 1,0 1-1,0-1 0,0 1 1,0-1-1,8-4 0,-10 7 42,0 0 0,1 1-1,-1-1 1,0 1 0,1-1-1,-1 1 1,0-1 0,1 1-1,-1 0 1,1 0 0,-1 0-1,1 0 1,-1 0 0,1 0-1,-1 0 1,0 0-1,1 1 1,-1-1 0,1 0-1,-1 1 1,0-1 0,1 1-1,-1 0 1,0-1 0,0 1-1,2 1 1,-1-1-147,0 0 0,0 0-1,-1 0 1,1-1 0,0 1 0,0-1 0,0 1-1,0-1 1,0 0 0,0 0 0,0 1 0,0-1-1,0-1 1,0 1 0,0 0 0,0 0 0,-1-1-1,1 1 1,0-1 0,0 0 0,0 1 0,0-1-1,2-2 1,41-30-4048,-26 18 2413,-13 9 678</inkml:trace>
</inkml:ink>
</file>

<file path=ppt/ink/ink26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4T12:32:05.110"/>
    </inkml:context>
    <inkml:brush xml:id="br0">
      <inkml:brushProperty name="width" value="0.05" units="cm"/>
      <inkml:brushProperty name="height" value="0.05" units="cm"/>
    </inkml:brush>
  </inkml:definitions>
  <inkml:trace contextRef="#ctx0" brushRef="#br0">0 93 624,'0'0'5283,"0"-6"-4339,0 1-208,11 1-319,-7-2-273,2-5-480,-1-4-625,5-1-512,-6 1-159,-4 0 95</inkml:trace>
</inkml:ink>
</file>

<file path=ppt/ink/ink26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4T12:32:05.453"/>
    </inkml:context>
    <inkml:brush xml:id="br0">
      <inkml:brushProperty name="width" value="0.05" units="cm"/>
      <inkml:brushProperty name="height" value="0.05" units="cm"/>
    </inkml:brush>
  </inkml:definitions>
  <inkml:trace contextRef="#ctx0" brushRef="#br0">22 340 368,'-11'-6'977,"1"1"-593,10 1-144,0-8-144,0 3-160,0-6-160,0 0-176,0-3-17,0-1 33</inkml:trace>
  <inkml:trace contextRef="#ctx0" brushRef="#br0" timeOffset="1">161 67 272,'4'-10'400,"-4"5"16,0-1-47,5 6 719,-5-6-1152,6-3-288,-2-6-288,7-1-817</inkml:trace>
</inkml:ink>
</file>

<file path=ppt/ink/ink26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4T12:32:05.800"/>
    </inkml:context>
    <inkml:brush xml:id="br0">
      <inkml:brushProperty name="width" value="0.05" units="cm"/>
      <inkml:brushProperty name="height" value="0.05" units="cm"/>
    </inkml:brush>
  </inkml:definitions>
  <inkml:trace contextRef="#ctx0" brushRef="#br0">57 48 304,'0'0'304,"-10"-5"-48,-1-1-128,11-4-96,-8 5-128,-9-5-128,6-1-96</inkml:trace>
</inkml:ink>
</file>

<file path=ppt/ink/ink26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4T12:32:06.147"/>
    </inkml:context>
    <inkml:brush xml:id="br0">
      <inkml:brushProperty name="width" value="0.05" units="cm"/>
      <inkml:brushProperty name="height" value="0.05" units="cm"/>
    </inkml:brush>
  </inkml:definitions>
  <inkml:trace contextRef="#ctx0" brushRef="#br0">87 135 384,'-17'-8'536,"-29"-16"974,44 23-1349,1 0 0,-1 0 0,1-1 0,-1 1 1,1 0-1,-1-1 0,1 1 0,-1-1 0,1 1 0,0-1 0,0 1 0,0-1 0,0 0 1,0 0-1,0 1 0,1-1 0,-1 0 0,1 0 0,-1 0 0,0-2 0,2 2-70,0-1 0,-1 1 0,1 0 0,0 0-1,0 0 1,0-1 0,0 1 0,0 0 0,1 1-1,-1-1 1,1 0 0,-1 0 0,1 0 0,-1 1-1,1-1 1,0 1 0,0 0 0,0-1 0,0 1-1,3-1 1,47-20 1209,-35 20-1014,-1 0 0,1 0 1,0 2-1,0 0 0,-1 1 0,1 0 0,-1 2 0,1 0 1,-1 0-1,0 2 0,0 0 0,0 1 0,-1 0 0,0 1 0,0 1 1,-1 1-1,0 0 0,16 13 0,5 7-101,-1 1 1,-1 2-1,-2 1 1,-1 2-1,36 53 1,-16-14-590,-4 2 0,-3 2 0,51 126 0,-74-149-64,-2 1 0,-3 1 0,-2 0 1,-3 0-1,-2 1 0,0 80 1,-10-101-34,-2-1 1,-2 0 0,-1 0 0,-2-1-1,-1 0 1,-2 0 0,-1-1 0,-2-1-1,-26 45 1,-6-5-1162,-8-1-112</inkml:trace>
</inkml:ink>
</file>

<file path=ppt/ink/ink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02:57.027"/>
    </inkml:context>
    <inkml:brush xml:id="br0">
      <inkml:brushProperty name="width" value="0.05" units="cm"/>
      <inkml:brushProperty name="height" value="0.05" units="cm"/>
    </inkml:brush>
  </inkml:definitions>
  <inkml:trace contextRef="#ctx0" brushRef="#br0">34 248 1345,'-4'5'211,"1"0"147,-1 0 0,1 1 0,0-1 0,0 0 0,1 1 0,-1 0 0,1-1 1,1 1-1,-1 0 0,1 0 0,0 0 0,0 11 0,41-17 1181,-28-4-1716,1 0 0,-1-1-1,0 0 1,-1-1 0,1 0-1,-1-1 1,0 0 0,-1-1-1,0 0 1,0-1 0,0 0 0,12-16-1,-5 5-196,-2-1-1,0-1 1,-1 0 0,-1-1-1,12-29 1,-23 45 453,1 1-1,-2-1 1,1 0 0,-1 0-1,0 0 1,0 0 0,-1-9-1,0 16-49,0 0-1,0-1 0,0 1 0,0 0 1,0-1-1,0 1 0,0 0 0,0-1 1,0 1-1,0 0 0,0-1 0,0 1 1,0 0-1,0-1 0,-1 1 0,1 0 1,0-1-1,0 1 0,0 0 1,-1 0-1,1-1 0,0 1 0,0 0 1,0 0-1,-1-1 0,1 1 0,0 0 1,-1 0-1,1 0 0,0 0 0,-1-1 1,1 1-1,0 0 0,0 0 0,-1 0 1,1 0-1,0 0 0,-1 0 0,0 0 1,-16 6 973,-14 18 624,-88 136 3837,90-116-4389,-40 85 1,64-115-1151,0-1-1,1 1 1,1 0 0,0 0-1,1 0 1,1 0 0,0 0-1,2 24 1,-1-31-123,0-7 103,0 1 0,0 0 1,0 0-1,0 0 0,0 0 0,0 0 0,0 0 0,1 0 0,-1-1 1,0 1-1,1 0 0,-1 0 0,0 0 0,1-1 0,-1 1 0,1 0 1,0 0-1,-1-1 0,1 1 0,-1 0 0,1-1 0,0 1 0,0-1 0,-1 1 1,1-1-1,0 1 0,1-1 0,28 2-2743,-23-3 2291,-1 0-1,1-1 1,-1 0-1,1 0 1,-1 0-1,0-1 1,10-6-1,15-17-1452</inkml:trace>
</inkml:ink>
</file>

<file path=ppt/ink/ink26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4T12:32:27.027"/>
    </inkml:context>
    <inkml:brush xml:id="br0">
      <inkml:brushProperty name="width" value="0.05" units="cm"/>
      <inkml:brushProperty name="height" value="0.05" units="cm"/>
    </inkml:brush>
  </inkml:definitions>
  <inkml:trace contextRef="#ctx0" brushRef="#br0">4490 0 464,'-23'18'803,"0"1"0,2 1 0,0 1 1,-33 43-1,-25 26 1000,-188 193 1409,134-137-2262,-180 155 0,219-222-457,-70 58 1445,-195 126 1,235-184-1003,-291 176 238,322-201-1163,-3-4 1,-197 72 0,233-103-29,-210 55 39,186-60 15,0-3 1,-118 0-1,136-13-32,0-3 1,1-3-1,-112-28 0,152 29 0,-1-2 0,1 0-1,1-2 1,0 0 0,0-2 0,1-1-1,1 0 1,-32-27 0,-69-56-13,65 46 1,25 21 8,-2 1-1,-1 1 0,-43-24 1,45 34 73,-24-17-834,36 9-1049,18 23 1572,2 1-125,-1 0-1,1 1 0,0-1 1,-1 0-1,1 1 0,-1 0 1,1 0-1,-1 0 0,1 0 1,-1 0-1,0 0 0,-4 0 1,-60-25-7050,56 22 6241</inkml:trace>
</inkml:ink>
</file>

<file path=ppt/ink/ink26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4T12:32:27.647"/>
    </inkml:context>
    <inkml:brush xml:id="br0">
      <inkml:brushProperty name="width" value="0.05" units="cm"/>
      <inkml:brushProperty name="height" value="0.05" units="cm"/>
    </inkml:brush>
  </inkml:definitions>
  <inkml:trace contextRef="#ctx0" brushRef="#br0">3 13 688,'-1'0'49,"1"-1"-1,0 1 1,0 0-1,0-1 0,-1 1 1,1 0-1,0-1 1,0 1-1,0 0 1,0-1-1,0 1 0,0 0 1,0-1-1,0 1 1,0 0-1,0-1 1,0 1-1,0 0 0,0-1 1,0 1-1,0 0 1,0-1-1,0 1 1,0 0-1,1-1 0,-1 1 1,0 0-1,0 0 1,0-1-1,0 1 1,1 0-1,-1-1 0,0 1 1,0 0-1,1 0 1,-1 0-1,0-1 1,1 1-1,-1 0 0,0 0 1,0 0-1,1 0 1,-1-1-1,0 1 1,1 0-1,-1 0 0,1 0 1,4 20 2866,-7 73-22,0-42-1837,2 0-1,2 0 1,10 60-1,10-58-1033,-22-53-27,0 0 0,1 1 0,-1-1 0,0 0 0,0 0 0,1 0 0,-1 0 0,0 0 0,1 0 0,-1 0 0,0 1 0,1-1 0,-1 0 0,0 0 0,1 0 0,-1 0 0,0-1 1,1 1-1,-1 0 0,0 0 0,1 0 0,-1 0 0,0 0 0,1 0 0,-1 0 0,0-1 0,1 1 0,-1 0 0,0 0 0,0 0 0,1-1 0,-1 1 0,0 0 0,0 0 0,0-1 0,1 1 0,-1 0 1,0 0-1,0-1 0,0 1 0,0 0 0,1-1 0,11-10-36,-8 0 32,1 1 0,-2-1-1,0-1 1,0 1 0,-1 0-1,0 0 1,-1-1-1,-1 1 1,1-1 0,-2 1-1,0-1 1,0 1 0,-1-1-1,0 1 1,-1 0 0,-1 0-1,1 0 1,-2 0 0,-7-13-1,8 16 95,1-1-1,0 1 1,0-1-1,0 1 1,-2-17 3828,23 25-3871,-9-1-49,1 0 0,-1-1 0,1-1 0,-1 0 0,0 0 0,0-1 0,0 0 0,0 0 0,-1-1 0,9-6 0,-9 6 8,0-1 1,1 1-1,0 1 0,0 0 0,0 0 0,0 1 1,1 0-1,-1 0 0,1 1 0,11-1 0,-20 4 17,0-1 0,0 1 0,0-1 0,0 1 0,0 0 0,0 0 0,0 0 0,0-1 0,0 1 0,0 0-1,-1 0 1,1 0 0,0 0 0,0 1 0,-1-1 0,1 0 0,-1 0 0,1 0 0,-1 0 0,0 1 0,1-1 0,-1 0-1,0 0 1,0 1 0,0-1 0,0 0 0,0 0 0,0 1 0,0-1 0,-1 2 0,-4 47 846,-1-32-481,-1-2 0,-1 1 1,-16 24-1,-10 21 221,23-36-516,-8 17-146,-43 70 1,56-107-1054,-15 0-11719,8-6 10444,11 0 2436,-12 0-2096</inkml:trace>
</inkml:ink>
</file>

<file path=ppt/ink/ink26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4T12:32:43.226"/>
    </inkml:context>
    <inkml:brush xml:id="br0">
      <inkml:brushProperty name="width" value="0.05" units="cm"/>
      <inkml:brushProperty name="height" value="0.05" units="cm"/>
    </inkml:brush>
  </inkml:definitions>
  <inkml:trace contextRef="#ctx0" brushRef="#br0">40 120 192,'0'-9'236,"-1"0"0,-1-1 0,0 1 0,0 0 0,0 0 0,-1 0 0,-1 0 0,0 1 0,-7-14 0,8 17 16,-2-6 3595,8 40-1478,2 53-1036,4 0 1,3-1-1,36 126 0,-5-18-84,114 788 1100,-138-835-2286,-5-1-148,-13-81-3784,-2-65 3139,0 0 0,-1 0 1,0 0-1,0 0 0,0 0 0,-1 0 1,1 1-1,-6-7 0,-5-12-623,-38-103-2105,20 49 2186</inkml:trace>
</inkml:ink>
</file>

<file path=ppt/ink/ink26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4T12:32:43.580"/>
    </inkml:context>
    <inkml:brush xml:id="br0">
      <inkml:brushProperty name="width" value="0.05" units="cm"/>
      <inkml:brushProperty name="height" value="0.05" units="cm"/>
    </inkml:brush>
  </inkml:definitions>
  <inkml:trace contextRef="#ctx0" brushRef="#br0">0 212 496,'6'-23'178,"0"0"-1,2 1 1,0-1-1,1 2 1,14-25-1,-21 42-122,1 1 0,-1-1-1,0 1 1,1-1-1,0 1 1,0 0 0,0 0-1,0 0 1,0 1 0,0-1-1,1 1 1,-1-1 0,1 1-1,0 0 1,0 1 0,0-1-1,0 1 1,0-1-1,0 1 1,0 0 0,0 1-1,0-1 1,1 1 0,-1 0-1,0 0 1,0 0 0,1 0-1,-1 1 1,0 0-1,0 0 1,0 0 0,0 0-1,0 0 1,0 1 0,0 0-1,7 4 1,4 4 96,-1 0 1,0 0-1,0 2 1,-1 0-1,-1 0 1,0 1-1,0 1 1,-1 0-1,-1 0 1,0 1-1,9 20 1,-4-4 129,-1 1 0,-1 1 0,-2 0 0,13 63 0,-14-26 483,-3 1 0,-3 0 1,-11 143-1,4-186-651,-2 0-1,-1 0 1,-1 0 0,-1-1-1,-2 0 1,0-1 0,-2 0-1,-19 31 1,30-54-143,0-1 0,0 0 0,-1 0 0,1-1-1,0 1 1,-1 0 0,1 0 0,-1-1 0,0 1 0,0-1 0,0 1 0,1-1 0,-1 0-1,-1 1 1,1-1 0,0 0 0,0 0 0,0-1 0,-4 2 0,4-2-73,0 0 0,0-1 1,0 1-1,0 0 0,1-1 1,-1 0-1,0 1 0,0-1 0,1 0 1,-1 0-1,1 0 0,-1 0 1,1 0-1,-1 0 0,1 0 1,-1 0-1,1-1 0,0 1 0,-2-2 1,-2-4-313,1 0 0,0 0 0,0-1 0,0 1 0,1-1 0,0 0 0,0 0 0,1 0 0,-2-12 0,2-25-833,2-1 266</inkml:trace>
</inkml:ink>
</file>

<file path=ppt/ink/ink26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4T12:32:44.063"/>
    </inkml:context>
    <inkml:brush xml:id="br0">
      <inkml:brushProperty name="width" value="0.05" units="cm"/>
      <inkml:brushProperty name="height" value="0.05" units="cm"/>
    </inkml:brush>
  </inkml:definitions>
  <inkml:trace contextRef="#ctx0" brushRef="#br0">0 292 624,'4'-1'255,"0"1"0,0 0 0,0 1 0,0-1 0,0 1 1,0 0-1,-1 0 0,1 0 0,0 0 0,0 0 0,-1 1 0,6 3 0,-3 0 47,-1 0 0,1 0 0,-1 1 0,0 0 0,7 11 0,3 4 224,2 2 4,-1 1 0,-1 0 0,22 48 1,-5-9-251,-33-67-306,0 1 1,1-1-1,-1 1 1,1-1-1,0 0 1,0 1 0,0-1-1,0 0 1,2-3-1,-1-12-125,-14-183-1247,1-5-624,12 99 280,25 110 1691,-19 3 90,0 0-1,-1 0 1,0 0-1,0 1 1,0 0 0,0 0-1,-1 0 1,0 1 0,-1-1-1,1 1 1,-1 0-1,4 14 1,10 18 283,-6-19-150,2 7 100,2-1 0,0 0 0,2-1 0,1 0 0,31 31 0,-47-54-239,0 0 1,1 0-1,-1-1 0,1 1 0,-1 0 1,1-1-1,0 0 0,-1 0 1,1 0-1,0 0 0,0 0 1,0 0-1,0-1 0,0 1 0,0-1 1,0 0-1,0 0 0,0 0 1,0-1-1,0 1 0,4-2 0,-5 2-21,0-1 0,1 0 0,-1 0 0,-1 0 0,1 0-1,0 0 1,0-1 0,0 1 0,-1 0 0,1-1-1,0 0 1,-1 1 0,1-1 0,-1 0 0,0 0 0,0 1-1,0-1 1,0 0 0,0 0 0,0-1 0,0 1-1,-1 0 1,1 0 0,-1 0 0,1 0 0,-1 0-1,0-1 1,0-2 0,0-12-13,1 7-14,0 0 0,-1 0 0,-1 0 1,0 1-1,0-1 0,-1 0 0,0 0 0,-1 0 1,0 1-1,0-1 0,-9-15 0,4 12-14,-32-45-166,37 55 185,1 0 0,0 1 1,-1 0-1,0-1 0,1 1 0,-1 0 1,0 0-1,0 0 0,0 1 0,0-1 0,-1 1 1,1-1-1,0 1 0,-1 0 0,1 0 1,0 1-1,-5-1 0,6 1-7,1 1-1,-1 0 1,1 0-1,-1 0 1,1 0-1,-1 0 1,1 0-1,-1 0 1,1 0-1,0 0 1,0 1-1,0-1 1,0 0-1,0 1 1,0-1-1,0 1 1,0 0 0,0-1-1,1 1 1,-1-1-1,0 1 1,1 0-1,0 0 1,-1-1-1,1 1 1,0 0-1,0 2 1,-5 53-926,4-39 497,1-12 180,0 1 0,0 0 0,0-1-1,1 1 1,-1 0 0,2-1 0,2 12 0,5-2-646</inkml:trace>
</inkml:ink>
</file>

<file path=ppt/ink/ink26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4T12:32:44.498"/>
    </inkml:context>
    <inkml:brush xml:id="br0">
      <inkml:brushProperty name="width" value="0.05" units="cm"/>
      <inkml:brushProperty name="height" value="0.05" units="cm"/>
    </inkml:brush>
  </inkml:definitions>
  <inkml:trace contextRef="#ctx0" brushRef="#br0">184 529 336,'-9'16'950,"3"17"-598,1 0 1,1 0 0,2 1-1,1-1 1,2 0-1,5 35 1,-4-50-242,0-1 1,2 1-1,-1-1 1,2 0 0,1 0-1,0 0 1,1-1-1,0 0 1,1 0-1,15 20 1,-23-35-111,1 0 0,0 1 0,0-1 0,-1 0 0,1 0 0,0 0 0,0 0 0,0 0 0,0 0 0,1 0 0,-1 0 0,0 0 0,0 0 0,0-1 0,1 1 0,-1 0 0,0-1 0,1 1 0,-1-1 0,1 1 0,-1-1 0,1 0 0,-1 0 0,0 0 0,1 0 0,-1 0 0,1 0 0,-1 0 0,1 0 0,-1 0 0,1-1 0,-1 1 0,0 0 0,1-1 0,-1 0 0,0 1 0,1-1 0,-1 0 0,0 1 0,0-1 0,1 0 0,-1 0 0,0 0 0,0 0 0,0 0 0,0 0 0,0-1 0,-1 1 0,1 0 0,0 0 0,0-1 0,-1 1 0,1 0 0,-1-1 0,1-1 0,3-6-2,0-1 0,-1 0 0,0 0-1,0 0 1,-1 0 0,1-17 0,-1-12-42,-2 1 1,-1 0-1,-3 0 0,0 0 1,-20-74-1,-11 6-47,-4 1 1,-5 3 0,-98-169-1,116 235 254,26 36-157,0 0 1,0 0-1,0 0 1,0 0 0,0 0-1,0 1 1,0-1 0,0 0-1,0 0 1,0 0 0,0 0-1,0 1 1,0-1-1,0 0 1,0 0 0,0 0-1,0 0 1,0 0 0,0 1-1,0-1 1,0 0-1,0 0 1,0 0 0,0 0-1,0 0 1,0 1 0,-1-1-1,1 0 1,0 0 0,0 0-1,0 0 1,0 0-1,0 0 1,0 0 0,-1 1-1,1-1 1,0 0 0,0 0-1,0 0 1,0 0 0,0 0-1,-1 0 1,1 0-1,0 0 1,0 0 0,0 0-1,0 0 1,-1 0 0,1 0-1,0 0 1,0 0 0,0 0-1,-1 0 1,28 74 548,172 346-67,-169-367-552,2-2-1,3 0 1,1-3 0,3-1-1,75 71 1,-104-110-106,0 1 0,0-2 0,1 1 0,0-2-1,21 10 1,-30-14 83,1-1-1,0 0 0,-1 0 0,1 0 1,0-1-1,-1 1 0,1 0 0,0-1 0,0 0 1,-1 0-1,1 0 0,0 0 0,0 0 1,0 0-1,-1-1 0,1 0 0,0 1 1,-1-1-1,1 0 0,0 0 0,-1 0 1,1-1-1,-1 1 0,1-1 0,-1 1 1,0-1-1,0 0 0,0 0 0,0 0 0,0 0 1,0 0-1,0 0 0,1-4 0,9-18-692</inkml:trace>
</inkml:ink>
</file>

<file path=ppt/ink/ink26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4T12:32:44.860"/>
    </inkml:context>
    <inkml:brush xml:id="br0">
      <inkml:brushProperty name="width" value="0.05" units="cm"/>
      <inkml:brushProperty name="height" value="0.05" units="cm"/>
    </inkml:brush>
  </inkml:definitions>
  <inkml:trace contextRef="#ctx0" brushRef="#br0">0 257 512,'13'15'1356,"-7"4"-985,-5-14-213,1 1 0,0-1-1,0 0 1,0 1 0,0-1-1,7 9 1,-8-12-102,1-1 0,0 1-1,0 0 1,0-1 0,0 1 0,0-1-1,0 0 1,1 0 0,-1 0 0,0 0-1,1 0 1,-1 0 0,1-1 0,-1 1-1,0-1 1,1 0 0,-1 1 0,1-1-1,3-1 1,-3 1-39,0 0 0,0 0 0,0-1 0,0 0 0,0 1 0,0-1-1,0 0 1,0-1 0,0 1 0,0 0 0,-1-1 0,1 0 0,0 1 0,-1-1 0,0 0 0,1 0 0,-1-1 0,0 1-1,0 0 1,0-1 0,0 1 0,-1-1 0,1 0 0,-1 1 0,1-1 0,-1 0 0,0 0 0,0 0 0,0 0 0,0-6 0,3-9-64,-2-1 0,0 0 1,-1-37-1,-1 40 27,-1 4 8,0 0 0,-1 0 0,-1 0 0,1 0 0,-2 0 0,0 1 0,0-1 0,-1 1 0,0 0 0,-1 0 1,0 1-1,-11-14 0,10 23-141,3 11 26,3 15-197,1-24 271,-1 14-393,1-12 341,-1 0-1,1 0 0,0 0 0,-1 0 1,1 0-1,0 0 0,1 0 1,-1 0-1,1 0 0,-1 0 1,1 0-1,0 0 0,0 0 1,0-1-1,0 1 0,1 0 0,-1 0 1,3 2-1,8-2-604</inkml:trace>
</inkml:ink>
</file>

<file path=ppt/ink/ink26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4T12:32:45.276"/>
    </inkml:context>
    <inkml:brush xml:id="br0">
      <inkml:brushProperty name="width" value="0.05" units="cm"/>
      <inkml:brushProperty name="height" value="0.05" units="cm"/>
    </inkml:brush>
  </inkml:definitions>
  <inkml:trace contextRef="#ctx0" brushRef="#br0">1 17 128,'9'-16'1267,"-10"33"433,-1 9-1519,1 40 691,3-1 0,20 117 0,-19-163-820,2 0 1,0 0-1,1 0 1,1-1-1,1 0 0,1-1 1,0 1-1,1-2 0,1 1 1,0-1-1,1-1 1,1 0-1,1-1 0,15 13 1,-26-24-72,0-1 1,0 0-1,0 1 1,1-1-1,-1 0 1,1-1-1,-1 1 1,1-1-1,-1 1 1,1-1-1,0 0 1,0 0-1,-1-1 1,1 1 0,0-1-1,0 0 1,0 0-1,0 0 1,0 0-1,-1-1 1,1 0-1,0 0 1,0 0-1,-1 0 1,1 0-1,0-1 1,-1 1-1,1-1 1,-1 0-1,0 0 1,0-1-1,0 1 1,5-5-1,-2 1-127,-1 0-1,1 0 0,-1-1 0,-1 0 0,1 0 0,-1 0 1,0 0-1,-1-1 0,0 1 0,0-1 0,0 0 1,-1 0-1,-1 0 0,3-17 0,-6-22-107,-2 0-1,-2 0 0,-1 0 1,-3 1-1,-25-71 1,25 83 391,7 21 16,1 8 89,3 8 50,16 48 835,7 0-725,47 87 70,-61-122-486,1 0 1,1 0 0,0-1 0,1 0 0,28 24 0,-39-37-6,0-1 0,-1 1-1,1-1 1,0 0 0,0 1-1,0-1 1,0 0 0,0 0 0,0 0-1,0-1 1,0 1 0,0 0-1,1-1 1,-1 1 0,0-1-1,0 0 1,1 0 0,-1 0 0,0 0-1,4 0 1,-4-1-35,-1 0-1,1 0 1,0 0 0,0 0 0,0-1 0,-1 1-1,1 0 1,0-1 0,-1 1 0,0-1 0,1 0-1,-1 1 1,0-1 0,0 0 0,0 0-1,0 0 1,1-2 0,3-9-210,-1 0 0,-1 1-1,0-2 1,-1 1 0,1-15 0,-1 8 58,-2 2 127,1 1-1,1 0 1,1-1 0,1 1-1,0 0 1,1 1 0,10-24-1,-15 40 88,0-1 0,1 0 1,-1 0-1,1 0 0,-1 1 0,1-1 0,-1 0 0,1 1 0,-1-1 0,1 0 1,0 1-1,0-1 0,-1 1 0,1-1 0,0 1 0,0-1 0,-1 1 0,1-1 0,0 1 1,0 0-1,0 0 0,0-1 0,-1 1 0,1 0 0,0 0 0,0 0 0,0 0 1,0 0-1,0 0 0,1 0 0,0 1 10,0 0-1,0 0 1,-1 0 0,1 0-1,0 1 1,0-1 0,-1 0-1,1 1 1,-1-1 0,1 1-1,-1 0 1,2 1 0,28 54 231,-12-11-131,-9-18-188,2 0 1,29 47 0,-41-74 35,1 0 0,-1 0 1,1-1-1,0 1 0,-1 0 1,1 0-1,0-1 0,0 1 1,-1-1-1,1 1 1,0 0-1,0-1 0,0 0 1,0 1-1,-1-1 0,1 1 1,0-1-1,0 0 0,0 0 1,0 0-1,0 1 0,2-1 1,-2 0-453</inkml:trace>
</inkml:ink>
</file>

<file path=ppt/ink/ink26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4T12:32:45.626"/>
    </inkml:context>
    <inkml:brush xml:id="br0">
      <inkml:brushProperty name="width" value="0.05" units="cm"/>
      <inkml:brushProperty name="height" value="0.05" units="cm"/>
    </inkml:brush>
  </inkml:definitions>
  <inkml:trace contextRef="#ctx0" brushRef="#br0">11 16 352,'0'-12'464,"-11"9"385,22 3-1522,4 0-303</inkml:trace>
</inkml:ink>
</file>

<file path=ppt/ink/ink26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4T12:32:45.959"/>
    </inkml:context>
    <inkml:brush xml:id="br0">
      <inkml:brushProperty name="width" value="0.05" units="cm"/>
      <inkml:brushProperty name="height" value="0.05" units="cm"/>
    </inkml:brush>
  </inkml:definitions>
  <inkml:trace contextRef="#ctx0" brushRef="#br0">166 127 304,'134'179'1729,"-134"-178"-1718,1 0 0,-1 0 0,1 0 0,-1 0 0,1 0 1,-1 0-1,1 0 0,0 0 0,-1 0 0,1-1 0,0 1 0,0 0 0,-1-1 0,1 1 0,0 0 1,0-1-1,0 1 0,0-1 0,0 1 0,0-1 0,0 0 0,0 1 0,0-1 0,0 0 0,0 0 1,0 0-1,2 0 0,-2-1-7,0 0 1,0 0-1,0 0 1,0 0-1,0 0 1,0 0-1,-1 0 1,1-1-1,0 1 1,-1 0-1,1-1 1,-1 1-1,0 0 1,1-1-1,-1 1 1,0 0-1,0-3 1,2-7-43,-2 0 0,1 0 0,-2 0 0,-2-19 1,-2 14 36,0 1 1,-1 0 0,-1 0 0,-1 0 0,0 1-1,0 0 1,-2 1 0,0 0 0,0 0 0,-1 1-1,0 0 1,-27-20 0,33 29 94,-1 0-1,0-1 1,0 2 0,0-1 0,0 1-1,0 0 1,0 0 0,-1 1-1,1-1 1,-1 2 0,1-1-1,-1 1 1,1 0 0,-1 0 0,1 0-1,-8 2 1,10 0-57,-1-1 0,0 1 0,1 0 0,0 0-1,-1 0 1,1 0 0,0 1 0,0 0 0,0 0 0,1 0 0,-1 0 0,1 0-1,-1 1 1,1 0 0,0 0 0,1 0 0,-1 0 0,1 0 0,-1 0 0,1 0-1,1 1 1,-3 5 0,3-4-162,0-1 1,0 1-1,1 0 0,-1-1 0,1 1 0,1 6 1,-1 1-780,0-11-179</inkml:trace>
</inkml:ink>
</file>

<file path=ppt/ink/ink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02:57.924"/>
    </inkml:context>
    <inkml:brush xml:id="br0">
      <inkml:brushProperty name="width" value="0.05" units="cm"/>
      <inkml:brushProperty name="height" value="0.05" units="cm"/>
    </inkml:brush>
  </inkml:definitions>
  <inkml:trace contextRef="#ctx0" brushRef="#br0">268 601 1697,'-2'-1'179,"0"0"0,0 0 1,0 0-1,0 1 0,0-1 0,-1 0 1,1 1-1,0 0 0,0-1 1,0 1-1,0 0 0,-1 0 0,1 0 1,0 0-1,0 1 0,0-1 1,-1 0-1,1 1 0,0 0 0,0 0 1,0-1-1,0 1 0,0 0 0,0 0 1,0 1-1,1-1 0,-3 2 1,-6 5 624,1 1 0,-1 0 1,-13 19-1,5-5 347,-5 2 93,2 1 0,-27 43 0,42-58-1132,0 0 0,0 0 0,1 0 0,0 1 0,1 0 0,1 0 1,0 0-1,0 1 0,1-1 0,0 16 0,2-15-156,2 33-10,-2-45 6,1 0-1,-1 1 1,1-1 0,-1 0-1,1 0 1,-1 0-1,1 0 1,-1 0-1,1 0 1,0 0 0,0 0-1,0-1 1,-1 1-1,1 0 1,0 0-1,0-1 1,0 1 0,0 0-1,0-1 1,0 1-1,0-1 1,0 1-1,1-1 1,-1 0 0,0 1-1,0-1 1,0 0-1,0 0 1,1 0-1,-1 0 1,0 0-1,0 0 1,0 0 0,3-1-1,8-1-399,0-2 1,0 1-1,0-2 0,0 1 1,-1-2-1,0 1 0,0-2 0,0 1 1,-1-2-1,0 1 0,0-1 0,-1-1 1,0 0-1,11-13 0,12-19-308,-1-1-1,29-53 1,-39 60 326,50-91 340,-5-3-1,57-161 0,-112 265 741,23-38 1,6-14 3355,-41 95 228,0 10-2722,-24 73 1844,-78 191 0,41-132-2048,25-59-766,-35 107 894,62-175-1264,3 1 0,0-1 0,3 1 0,-2 46 0,5-49-134,1 38 16,0-65-159,0 0 1,1 0-1,-1 0 1,1-1-1,0 1 1,0 0-1,0 0 1,1-1 0,-1 1-1,1-1 1,0 1-1,0-1 1,3 4-1,-3-6-79,0 0 0,0 1 0,0-1 0,0 0 0,0 0 0,1 0 0,-1-1 0,0 1 0,1 0 0,-1-1 0,0 0 0,1 1 0,-1-1 0,1 0 0,-1 0 0,0-1 0,1 1 0,-1 0 0,0-1 0,1 1 0,-1-1 0,0 0 0,1 0 0,-1 0 0,0 0 0,0 0 0,0 0 0,2-3 0,7-2-704,0-1-1,-1-1 1,18-16 0,251-275-3842,-254 267 4438,-2-1 1,-1-1 0,-1-1 0,-2-1-1,15-41 1,-35 73 3418,-6 7-2247,-8 10-186,-56 102 3473,58-95-4051,1 0 0,0 1 1,2 0-1,0 1 0,2 0 0,0 1 0,1 0 0,2 0 0,0 0 1,1 1-1,2 0 0,0 0 0,2-1 0,4 47 0,-4-69-196,0 0-1,1 1 1,-1-1-1,0 0 1,1 1-1,-1-1 1,1 0-1,-1 1 1,1-1-1,-1 0 1,1 0-1,0 0 1,0 1-1,0-1 1,0 0-1,-1 0 1,2 0-1,-1-1 1,0 1-1,0 0 1,0 0-1,0 0 1,0-1-1,2 2 1,0-2-177,0 1 1,0-1-1,-1 1 1,1-1-1,0 0 1,0 0-1,0 0 1,0 0-1,0 0 1,0-1-1,3 0 0,1-2-285,1 1 0,-1-1 0,1 0 0,-1 0 0,0-1-1,0 0 1,11-9 0,47-41-2733,-43 38 2407,-2-2 0,0 0 0,0-1 1,24-32-1,19-45 566,-47 74 659,-14 21-205,-1-1-1,1 0 1,-1 1-1,1-1 1,-1 0-1,0 0 0,0 0 1,0 0-1,0 0 1,0 0-1,-1 0 1,1 0-1,0 0 0,-1 0 1,1-4-1,-1 4 1237,0 29 4270,-2-11-4667,0-1-1,-1 1 0,0-1 1,-1 0-1,-1-1 1,-1 1-1,-7 15 1,-13 37 1122,-7 21-1259,30-80 200,0 2-6653,13-20 470,-9 9 5070,149-185-6419,-123 157 6560,2 1 0,35-25 0,-39 34 670,51-28 0,-69 43-415,0 1-1,0-1 0,0 1 1,0 1-1,1-1 0,0 1 1,-1 1-1,1-1 1,0 1-1,-1 0 0,1 1 1,0 0-1,8 1 0,-14 0-121,0-1 0,0 1 0,0 0-1,0 0 1,0 0 0,0 0 0,0 0-1,0 1 1,-1-1 0,1 1-1,0-1 1,-1 1 0,1-1 0,-1 1-1,1 0 1,-1 0 0,0 0 0,0 0-1,0 0 1,0 0 0,0 0 0,-1 0-1,1 0 1,0 3 0,5 52 2253,-6-55-2389,-1 11 62,0 0-1,-1 0 1,-1 0-1,0 0 1,0 0 0,-1 0-1,-7 14 1,-24 46-6373,17-38-1005</inkml:trace>
</inkml:ink>
</file>

<file path=ppt/ink/ink26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4T12:32:46.310"/>
    </inkml:context>
    <inkml:brush xml:id="br0">
      <inkml:brushProperty name="width" value="0.05" units="cm"/>
      <inkml:brushProperty name="height" value="0.05" units="cm"/>
    </inkml:brush>
  </inkml:definitions>
  <inkml:trace contextRef="#ctx0" brushRef="#br0">28 221 1056,'-4'-4'150,"1"-2"-1,0 1 0,0 0 0,1 0 0,-1-1 0,1 0 0,0 1 0,1-1 0,0 0 0,0 0 0,0 0 0,0 0 1,1 0-1,0 0 0,0 0 0,1 0 0,0 0 0,0 1 0,3-12 0,-3 11-175,1 1-1,-1 0 1,1 0-1,0 0 1,0 0-1,1 0 0,-1 0 1,1 1-1,0-1 1,0 1-1,1 0 1,-1 0-1,1 0 1,0 0-1,0 1 1,1 0-1,-1-1 1,0 2-1,1-1 1,0 0-1,0 1 1,0 0-1,5-2 1,-3 4 76,-1-1 1,0 1 0,1 1 0,-1-1 0,1 1 0,-1 0 0,0 0 0,0 1 0,0 0 0,0 0-1,0 0 1,0 1 0,0 0 0,-1 0 0,1 1 0,-1-1 0,0 1 0,0 0 0,0 1 0,-1-1-1,1 1 1,5 8 0,10 12 727,-2 1 0,0 1 0,15 33 0,75 164 3338,-87-188-3878,-20-34-267,0-1 0,0 1-1,0-1 1,1 1 0,-1-1 0,0 1 0,1-1-1,-1 0 1,1 1 0,-1-1 0,1 0-1,0 0 1,-1 0 0,1-1 0,0 1-1,0 0 1,2 0 0,-3-43-1350,-1-10 301,2 18 783,-3 0 0,-1-1 1,-6-36-1,6 11 1322,2 58 131,2 6-299,5 10-501,1 0 0,1-1 1,0 0-1,1 0 0,1-1 0,18 17 1,-23-23-367,1-1 1,0 0-1,0 0 1,0 0-1,0-1 1,0 0-1,1-1 1,0 0-1,0 0 1,0 0-1,0-1 1,0 0-1,1-1 1,11 1-1,-16-2-104,0 0 0,1 0-1,-1 0 1,0-1-1,0 0 1,0 1-1,0-2 1,0 1-1,-1 0 1,1-1 0,0 0-1,0 0 1,-1 0-1,1 0 1,-1 0-1,0-1 1,0 1-1,0-1 1,0 0 0,0 0-1,0 0 1,-1-1-1,1 1 1,-1 0-1,0-1 1,0 0-1,-1 1 1,1-1 0,-1 0-1,1 0 1,-1 0-1,-1 0 1,2-7-1,-2-76-3368,0 86 3417,0 1 0,0 0 0,0 0 0,0-1 0,0 1 0,0 0 1,0 0-1,-1-1 0,1 1 0,0 0 0,0 0 0,0 0 0,0-1 0,0 1 0,-1 0 1,1 0-1,0 0 0,0-1 0,0 1 0,-1 0 0,1 0 0,0 0 0,0 0 1,0 0-1,-1 0 0,1-1 0,0 1 0,0 0 0,-1 0 0,1 0 0,0 0 0,0 0 1,-1 0-1,1 0 0,0 0 0,0 0 0,-1 0 0,1 0 0,0 0 0,0 0 1,-1 0-1,1 1 0,0-1 0,0 0 0,-1 0 0,1 0 0,0 0 0,0 0 0,0 0 1,-1 1-1,1-1 0,0 0 0,0 0 0,-1 1 0,1 11-864</inkml:trace>
</inkml:ink>
</file>

<file path=ppt/ink/ink26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4T12:33:00.375"/>
    </inkml:context>
    <inkml:brush xml:id="br0">
      <inkml:brushProperty name="width" value="0.05" units="cm"/>
      <inkml:brushProperty name="height" value="0.05" units="cm"/>
    </inkml:brush>
  </inkml:definitions>
  <inkml:trace contextRef="#ctx0" brushRef="#br0">1137 42 384,'-9'-6'195,"-1"0"0,0 1 0,0 1 0,-1-1 0,1 2 0,-1 0 0,0 0 0,0 0 0,0 2 0,0-1 0,-17 1 0,-118 1 2302,143 0-2455,0 1-1,0 0 1,0-1-1,0 1 1,0 0 0,0 0-1,0 1 1,0-1 0,0 1-1,1-1 1,-1 1-1,0 0 1,1 0 0,-3 2-1,-27 17 389,-65 12 581,78-26-721,0 2 1,1 1-1,0 0 1,-26 21-1,24-17-99,-13 12 196,1 2 0,1 1-1,2 1 1,-32 43 0,15-19-16,21-26-93,1 1-1,1 0 1,2 2-1,1 1 1,1 0-1,2 1 1,-19 53-1,-2 34-112,16-55 132,3 0 1,-11 70-1,26-110-207,1 0 0,1 1 0,1-1 0,2 1 0,0-1 0,2 0 0,1 1 0,1-1 0,1-1 1,1 1-1,1-1 0,15 31 0,-12-30-57,2 0 1,0-1-1,1 0 0,2-1 1,35 40-1,-27-37-11,29 42 1,14 15-76,-49-63 48,13 14 0,1-1 1,51 40-1,-24-30-22,2-3 0,2-2-1,88 40 1,43 26 106,-7-2-113,-92-61 16,2-4-1,137 34 0,43-31 38,-98-19 0,164 26-73,-250-38 289,182-6 0,-138-5-89,166-18 500,-171 12-481,38-4 281,-38-14 662,175-58-1,25-6-940,-302 84-155,0-2 0,-1 0-1,0-2 1,0-1 0,35-20-1,-50 23-11,-1-1-1,0-1 0,0 0 0,0-1 1,-2 0-1,1-1 0,-1 0 1,-1-1-1,0 0 0,-1-1 1,11-23-1,108-273 28,-92 215-73,-30 74 45,0-1 1,-1 0-1,-1 0 0,-2 0 0,0-1 1,-1 1-1,-2-24 0,0 13 2,-1 12-5,-2-1 0,-1 1-1,0 0 1,-1 0 0,-16-33 0,11 25 31,-2 1 41,-1 0-1,-1 0 0,-1 2 0,-2 0 0,0 0 0,-2 2 0,0 1 0,-48-42 0,2 12 854,-1 2 0,-81-45 0,-189-86 3622,113 65-2397,-268-119 105,426 210-2187,-1 3 0,-1 3-1,-1 3 1,-1 3 0,0 4-1,-136-5 1,141 15-64,-542 10 0,102-6 0,275-6 0,203 2-122,0 2 1,0 1-1,0 2 0,0 0 1,0 2-1,1 0 1,-49 23-1,40-13-338,1 2-1,0 2 1,1 1 0,-55 49-1,21-4-760,3 3 0,3 3 0,-91 140 1,110-151-1168,8-14-614,-29 57 0,55-91 2126,1 0-1,1 1 0,0 0 0,2 0 1,-1 0-1,2 1 0,0-1 0,-2 31 0,5-41 672,0-1 0,0 1 0,0-1 0,1 0 0,-1 1 0,1-1-1,0 0 1,0 1 0,1-1 0,-1 0 0,1 0 0,0 0 0,0 0-1,1 0 1,-1-1 0,1 1 0,-1-1 0,1 1 0,0-1 0,1 0 0,-1 0-1,0 0 1,1-1 0,0 1 0,-1-1 0,1 0 0,6 3 0,40 16-1049</inkml:trace>
</inkml:ink>
</file>

<file path=ppt/ink/ink26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4T12:34:34.251"/>
    </inkml:context>
    <inkml:brush xml:id="br0">
      <inkml:brushProperty name="width" value="0.05" units="cm"/>
      <inkml:brushProperty name="height" value="0.05" units="cm"/>
    </inkml:brush>
  </inkml:definitions>
  <inkml:trace contextRef="#ctx0" brushRef="#br0">68 9 1793,'-27'-8'2786,"-5"10"13194,24 15-7222,8-14-8624,1 0 0,0 0 1,0 0-1,1 0 0,-1-1 0,0 1 0,1 0 0,0-1 0,-1 1 0,1-1 0,0 1 0,1-1 0,-1 0 0,0 0 0,0 0 0,1 0 0,0 0 0,-1-1 0,1 1 0,0-1 0,-1 1 0,1-1 0,0 0 0,3 1 0,11 6-35,1138 710-99,-685-410 0,-196-130 0,339 210 0,-609-386-89,-2 0-267,0-1 0,0 1-1,0-1 1,1 0 0,-1 0 0,0 0 0,0 0-1,1 0 1,-1 0 0,1-1 0,-1 1 0,1-1 0,-1 1-1,0-1 1,1 0 0,0 0 0,-1 0 0,3-1 0,-24-19-8590,-34-20 2757,-32-13 1592,78 49 4287,-68-41-2245</inkml:trace>
</inkml:ink>
</file>

<file path=ppt/ink/ink26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4T12:34:34.935"/>
    </inkml:context>
    <inkml:brush xml:id="br0">
      <inkml:brushProperty name="width" value="0.05" units="cm"/>
      <inkml:brushProperty name="height" value="0.05" units="cm"/>
    </inkml:brush>
  </inkml:definitions>
  <inkml:trace contextRef="#ctx0" brushRef="#br0">618 1062 512,'-319'-52'1099,"303"51"-845,0 0 0,1-2-1,-1 0 1,0 0 0,1-1-1,0-1 1,0-1 0,1 0-1,-1-1 1,1-1 0,-19-13-1,30 18-101,0 0-1,1 0 0,-1 0 1,1-1-1,0 1 0,0 0 1,0-1-1,0 1 0,1-1 1,-1 0-1,1 0 0,0 0 1,-1-4-1,-2-58 3821,4 56-2892,0-1 1,0 1-1,-1 0 1,0-1 0,-1 1-1,-9-25 8502,13 42-7534,12 19-1723,27 21 513,1-2 1,3-2-1,89 67 1,-126-104-809,8 5 19,0-1 1,23 13-1,-35-22-46,0 1-1,-1 0 1,1-1 0,0 1-1,0-1 1,-1 0 0,1-1 0,0 1-1,0-1 1,0 1 0,0-1-1,0 0 1,0-1 0,0 1-1,0-1 1,0 0 0,0 0-1,4-1 1,-7 0-3,1 0 0,-1 0 0,1 0 0,-1 0 0,0 0 0,0 0 0,0 0 0,0 0 0,0 0 0,-1-1 0,1 1 0,-1 0 0,1-1 0,-1 1 0,0 0 0,0-1 0,0 1 0,-1-5 0,-3-50 0,4 53 0,-4-24 0,-2 0 0,-1 0 0,0 1 0,-23-50 0,-62-101 0,76 147 0,-158-241 0,41 70 0,129 195 0,1 0 0,-1 1 0,1-1 0,0-1 0,0 1 0,1 0 0,0-1 0,-1-9 0,4 16 0,-1 1 0,1-1 0,0 1 0,-1-1 0,1 0 0,0 1 0,-1-1 0,1 1 0,0 0 0,0-1 0,-1 1 0,1-1 0,0 1 0,0 0 0,0 0 0,0 0 0,-1-1 0,1 1 0,0 0 0,0 0 0,0 0 0,0 0 0,0 0 0,-1 0 0,1 1 0,1-1 0,30 3 0,399 119 0,-353-97 0,-39-11 0,0 2 0,-2 1 0,54 32 0,-89-47 0,0-1 0,0 0 0,0 1 0,-1-1 0,1 1 0,0 0 0,-1 0 0,1-1 0,-1 1 0,1 0 0,-1 0 0,0 1 0,0-1 0,0 0 0,0 0 0,0 0 0,-1 1 0,1-1 0,-1 0 0,1 1 0,-1-1 0,0 1 0,0-1 0,0 0 0,0 1 0,0-1 0,0 1 0,-1-1 0,0 0 0,1 1 0,-1-1 0,0 0 0,0 0 0,0 0 0,0 1 0,0-1 0,-3 2 0,-6 12 0,0-1 0,-1 0 0,-27 26 0,20-22 0,-4 6-475,-148 181-15615,166-200 14973,0 0-1,0 1 1,1-1-1,0 1 1,0-1-1,0 1 1,-2 12-1,4 4-2238</inkml:trace>
</inkml:ink>
</file>

<file path=ppt/ink/ink26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4T12:34:35.952"/>
    </inkml:context>
    <inkml:brush xml:id="br0">
      <inkml:brushProperty name="width" value="0.05" units="cm"/>
      <inkml:brushProperty name="height" value="0.05" units="cm"/>
    </inkml:brush>
  </inkml:definitions>
  <inkml:trace contextRef="#ctx0" brushRef="#br0">102 1521 848,'-47'5'2495,"3"-1"5218,43-4-7587,1 0 0,-1-1 0,0 1 0,1 0 0,-1-1 0,1 1 0,-1-1 0,1 1 0,-1-1 0,1 0 0,-1 1 0,1-1 0,-1 1 0,1-1 0,0 0 0,0 1 0,-1-1 0,1 0 0,0 1 0,0-1 0,0 0 0,-1 1 0,1-1 0,0 0 0,0 0 1,0 1-1,0-2 0,0-26 725,0 24-456,10-297 4507,41-150-3660,-43 396-1231,39-283-1147,-35 112-4019,-12 142 1169,0 83 3905,1 0 0,-1 1-1,0-1 1,0 0 0,0 0 0,0 0-1,0 0 1,0 1 0,0-1-1,0 0 1,0 0 0,0 0 0,0 1-1,-1-1 1,1 0 0,0 0-1,0 1 1,-1-1 0,1 0 0,-1 0-1,1 1 1,-1-1 0,1 1-1,-1-1 1,1 0 0,-1 1 0,1-1-1,-1 1 1,0-1 0,1 1-1,-1-1 1,0 1 0,1 0 0,-1-1-1,0 1 1,0 0 0,1-1-1,-1 1 1,0 0 0,0 0 0,0 0-1,0 0 1,1 0 0,-1 0-1,0 0 1,0 0 0,0 0 0,1 0-1,-2 1 1,-1 0-98,0 0-1,1 0 1,-1 1-1,1-1 1,-1 1-1,1-1 1,0 1 0,0 0-1,-1 0 1,1 0-1,1 0 1,-1 1-1,-3 3 1,-3 10-216,0 1 1,2-1-1,-1 1 1,2 0-1,0 1 0,-2 23 1,-6 112-353,9-75 622,-3 109 2860,7-183-2502,1-1 0,-1 1-1,1 0 1,0-1 0,0 1 0,1-1 0,-1 1 0,1-1 0,0 1-1,0-1 1,0 0 0,0 0 0,0 0 0,1 0 0,-1-1 0,6 5-1,54 39 1684,-43-34-1352,543 368 4246,-242-164-6008,-317-214 759,0 0 0,0 0 0,1-1 0,-1 1 0,0-1 0,1 1 0,-1-1 0,1 0 0,-1-1 0,1 1 0,-1 0 0,1-1 0,-1 0 0,5 0 1,-7-9-4205</inkml:trace>
</inkml:ink>
</file>

<file path=ppt/ink/ink26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4T12:34:36.331"/>
    </inkml:context>
    <inkml:brush xml:id="br0">
      <inkml:brushProperty name="width" value="0.05" units="cm"/>
      <inkml:brushProperty name="height" value="0.05" units="cm"/>
    </inkml:brush>
  </inkml:definitions>
  <inkml:trace contextRef="#ctx0" brushRef="#br0">76 433 1265,'0'55'4049,"12"-73"-1367,-4-23-2006,-2 0-1,-2 0 1,-2-1 0,-3-59 0,0 32-555,0 59-112,0 0 1,0 0-1,-1 0 1,0 1-1,-1-1 1,-6-14-1,8 21 84,0 0-1,0 0 0,0 0 1,0 0-1,-1 0 0,1 1 1,-1-1-1,0 1 0,0-1 1,0 1-1,0 0 0,0 0 1,-1 0-1,1 0 0,-1 0 1,1 0-1,-1 1 0,1-1 0,-1 1 1,0 0-1,0 0 0,0 0 1,0 0-1,-3-1 0,4 2 2,1 1 1,0-1-1,-1 0 0,1 1 0,0-1 0,-1 1 0,1-1 1,0 1-1,0-1 0,-1 1 0,1 0 0,0 0 0,0 0 0,0 0 1,0 0-1,0 0 0,0 0 0,0 0 0,1 0 0,-1 0 0,0 0 1,0 0-1,1 1 0,-1-1 0,1 0 0,-1 1 0,1-1 0,0 0 1,-1 1-1,1-1 0,0 0 0,0 2 0,-2 54 587,3-42-475,-2 5-141,2 0 0,1 0 0,0 0 0,1 0 0,10 31 0,-9-40-74,0-1 1,1 0-1,0-1 1,0 1 0,1-1-1,1 0 1,-1 0-1,1-1 1,1 0 0,-1 0-1,2-1 1,10 9-1,-13-12-51,0 0 0,0-1-1,0 1 1,0-1-1,0 0 1,1-1 0,-1 0-1,1 0 1,0 0-1,-1-1 1,1 1 0,0-2-1,0 1 1,0-1-1,0 0 1,0-1 0,0 1-1,-1-1 1,1-1-1,0 1 1,10-5 0,-10 3-284,0 0 1,0-1 0,0 0-1,-1-1 1,1 1 0,-1-1-1,0-1 1,0 1 0,-1-1-1,0 0 1,0 0 0,0 0 0,-1-1-1,0 0 1,0 0 0,0 0-1,-1 0 1,4-13 0,-4 7-246,0 0 0,0 0 0,-2-1 0,1 1 0,-2 0 0,0-1 0,0 1 0,-2 0 0,1-1 0,-2 1 0,0 0 0,-5-14 0,-12-24-670</inkml:trace>
</inkml:ink>
</file>

<file path=ppt/ink/ink26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4T12:34:36.883"/>
    </inkml:context>
    <inkml:brush xml:id="br0">
      <inkml:brushProperty name="width" value="0.05" units="cm"/>
      <inkml:brushProperty name="height" value="0.05" units="cm"/>
    </inkml:brush>
  </inkml:definitions>
  <inkml:trace contextRef="#ctx0" brushRef="#br0">51 773 656,'-9'-7'365,"7"5"-146,-1 0 0,1 0 1,-1 0-1,1 0 0,-1 0 1,0 1-1,0-1 0,0 1 0,0 0 1,0 0-1,-5-1 0,5 2 2177,6 16 280,7-5-2274,0 0 1,0-1-1,1 0 0,1-1 0,-1 0 1,1 0-1,20 9 0,-14-7-216,370 250 940,-328-227-1264,-56-32 82,0-1 0,0 1 0,0-1 0,0 0 0,0 0 0,0-1 1,0 1-1,1-1 0,-1 0 0,0 0 0,0 0 0,0 0 1,7-2-1,-10 1 7,0 0 1,0 0 0,1 0 0,-1-1-1,0 1 1,0 0 0,0 0 0,-1-1-1,1 1 1,0 0 0,0-1 0,-1 1-1,1-1 1,-1 1 0,1-1 0,-1 1-1,0-1 1,1 1 0,-1-1 0,0 1-1,0-1 1,0 1 0,0-1 0,-1-2 0,-4-41-697,0 20 504,-2 0 1,-1 1-1,-1 0 0,-1 0 0,-19-33 0,-78-108 176,59 95 105,-8 0 318,39 50 462,-27-40 1,49 67-37,1 0 0,-1 0 0,1 0 0,12 9 0,-8-7-739,0-1 0,0-1 0,0 1 0,1-2 0,1 1 0,-1-2-1,1 1 1,0-2 0,0 1 0,0-2 0,1 0 0,-1 0 0,19 1-1,-28-4-50,10 0-52,-1 0 1,0 0 0,0-1 0,1-1 0,16-4 0,-25 4 4,0 1 1,-1-1 0,1 0 0,0 0 0,-1 0-1,0-1 1,1 1 0,-1-1 0,0 0 0,0 0-1,0 0 1,-1 0 0,1-1 0,-1 1 0,0 0-1,0-1 1,0 0 0,0 0 0,-1 1 0,2-5-1,0-5-125,0 1-1,0-1 0,-1 0 0,-1 0 1,0 0-1,-1 1 0,-1-1 0,0 0 1,0 0-1,-1 0 0,-1 1 0,0-1 0,-1 1 1,-8-18-1,-3-5-61,-2 1 0,-2 1 0,-38-51 0,31 52 300,-1 2 0,-62-54 0,62 60 448,58 49 612,1-2-1,56 33 1,-49-34-1424,1-2 1,1-1 0,1-2 0,1-2 0,51 11-1,-85-24-159,1-1-1,-1 0 0,0 0 0,1-1 0,15-1 0,-23 1 322,-1 0-1,1-1 0,-1 1 1,0 0-1,1-1 1,-1 1-1,1-1 0,-1 1 1,0-1-1,0 0 1,1 1-1,-1-1 0,0 0 1,0 0-1,0 0 1,0 0-1,0 0 0,0 0 1,0 0-1,0 0 1,0 0-1,0-1 0,-1 1 1,1 0-1,0-1 1,-1 1-1,1 0 1,-1-1-1,0 1 0,1-1 1,-1 1-1,0 0 1,0-1-1,0 1 0,0-1 1,0 1-1,0-1 1,0 1-1,-1-1 0,1 1 1,0 0-1,-1-1 1,0-2-1,-12-24-1351</inkml:trace>
</inkml:ink>
</file>

<file path=ppt/ink/ink26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4T12:34:37.299"/>
    </inkml:context>
    <inkml:brush xml:id="br0">
      <inkml:brushProperty name="width" value="0.05" units="cm"/>
      <inkml:brushProperty name="height" value="0.05" units="cm"/>
    </inkml:brush>
  </inkml:definitions>
  <inkml:trace contextRef="#ctx0" brushRef="#br0">132 0 752,'-5'0'77,"-39"3"2066,42-2-2023,1-1 0,-1 1 0,0 0-1,0-1 1,0 1 0,1 0 0,-1 0-1,0 0 1,1 0 0,-1 0 0,1 1-1,0-1 1,-1 0 0,1 1-1,0-1 1,0 1 0,-2 1 0,-8 10 831,-9 18 755,15-19-1376,1 1 0,0 1 0,1-1 1,0 0-1,2 1 0,-1-1 0,2 23 0,0-26-283,0 0 0,1 0-1,1-1 1,0 1 0,0-1-1,1 0 1,0 1 0,0-1-1,1 0 1,1-1 0,9 16-1,-12-22-95,0 0-1,1 0 0,-1 0 0,1 0 0,-1-1 1,1 1-1,0-1 0,0 1 0,-1-1 1,1 0-1,0 0 0,0 0 0,0-1 0,0 1 1,1-1-1,-1 1 0,0-1 0,0 0 1,0 0-1,0-1 0,0 1 0,0-1 0,6-1 1,0 0-181,0 0 0,-1-1 0,1 0 0,-1-1 0,0 0 1,0 0-1,9-6 0,56-52-1259,-51 42 1222,0 0 0,29-17 0,-44 32 285,1 1-1,0 0 1,1 0-1,-1 0 0,1 1 1,0 0-1,-1 1 0,1 0 1,0 0-1,1 1 1,9 0-1,-12 2 110,0 0-1,-1 0 1,1 1 0,0 0-1,0 0 1,-1 1-1,0 0 1,1 0 0,-1 0-1,0 1 1,0 0 0,-1 0-1,1 1 1,-1-1-1,0 1 1,0 0 0,-1 1-1,6 7 1,1 1 122,-1 1 0,-1 0 0,0 1 0,-1 0 0,-1 0 0,7 20 0,-10-20-685,-1 1 0,0-1 0,-1 0 0,1 31 0,-5-47 160,1 0-1,0 0 1,-1 0 0,1 0-1,0 0 1,-1 0 0,1-1-1,0 1 1,-1-1 0,1 1-1,0-1 1,0 1 0,-1-1-1,1 0 1,0 1 0,0-1-1,0 0 1,-2-1 0,-11-17-2299</inkml:trace>
</inkml:ink>
</file>

<file path=ppt/ink/ink26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4T12:34:37.630"/>
    </inkml:context>
    <inkml:brush xml:id="br0">
      <inkml:brushProperty name="width" value="0.05" units="cm"/>
      <inkml:brushProperty name="height" value="0.05" units="cm"/>
    </inkml:brush>
  </inkml:definitions>
  <inkml:trace contextRef="#ctx0" brushRef="#br0">93 0 1521,'-11'0'2417,"1"0"736,-5 0 529,4 9 464,1 3 112,-1-3 1873,-3-9-4307,3 0-2208,11 12-1265,0 9-7107,0-6 2898,0 6 880</inkml:trace>
</inkml:ink>
</file>

<file path=ppt/ink/ink26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4T12:33:06.692"/>
    </inkml:context>
    <inkml:brush xml:id="br0">
      <inkml:brushProperty name="width" value="0.05" units="cm"/>
      <inkml:brushProperty name="height" value="0.05" units="cm"/>
    </inkml:brush>
  </inkml:definitions>
  <inkml:trace contextRef="#ctx0" brushRef="#br0">21 635 288,'0'0'4002,"-20"-2"1827,26-6-5796,1 0 0,0 1-1,0-1 1,1 1 0,0 1-1,0 0 1,0 0 0,13-6-1,33-27 88,197-223-1369,-208 215 589,34-44-1007,-70 81 1211,0 0-1,-1 0 0,0-1 0,-1 1 0,0-1 0,-1-1 1,5-17-1,-8 28 417,-1 1 0,0-1-1,0 1 1,1-1 0,-1 1 0,0-1 0,0 0 0,1 1-1,-1-1 1,0 1 0,0-1 0,0 1 0,0-1 0,0 0 0,0 1-1,0-1 1,0 1 0,0-1 0,0 0 0,0 1 0,-1-1-1,1 1 1,0-1 0,0 1 0,0-1 0,-1 1 0,1-1-1,0 1 1,-1-1 0,1 1 0,0-1 0,-1 1 0,1-1 0,-1 1-1,1 0 1,-1-1 0,1 1 0,-1 0 0,1-1 0,-1 1-1,1 0 1,-1 0 0,1-1 0,-1 1 0,1 0 0,-1 0 0,1 0-1,-1 0 1,0 0 0,1 0 0,-1 0 0,1 0 0,-1 0-1,0 0 1,1 0 0,-1 0 0,0 1 0,-14-1-390</inkml:trace>
</inkml:ink>
</file>

<file path=ppt/ink/ink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02:58.365"/>
    </inkml:context>
    <inkml:brush xml:id="br0">
      <inkml:brushProperty name="width" value="0.05" units="cm"/>
      <inkml:brushProperty name="height" value="0.05" units="cm"/>
    </inkml:brush>
  </inkml:definitions>
  <inkml:trace contextRef="#ctx0" brushRef="#br0">143 9 288,'0'-1'152,"1"0"-1,0 1 1,0-1-1,-1 0 1,1 1-1,0-1 1,0 1-1,0-1 1,0 1-1,0-1 0,0 1 1,0-1-1,0 1 1,0 0-1,0 0 1,0 0-1,0-1 1,0 1-1,0 0 1,0 0-1,0 0 1,0 1-1,0-1 1,2 0-1,-2 3 188,-1-1 0,1 0 0,-1 1 0,0-1 0,1 1 0,-1-1 0,-1 0 0,1 1 0,0-1-1,0 1 1,-1-1 0,-1 4 0,-8 34 3148,-1-1 0,-30 64 0,9-20-990,20-50-2033,-6 16 309,-12 55 0,26-83-1544,0 1-1,0 42 1,4-63 634,0 0 0,0-1 1,0 1-1,0 0 0,0-1 0,0 1 0,0 0 1,0 0-1,0-1 0,1 1 0,-1 0 0,0-1 1,1 1-1,-1-1 0,0 1 0,1 0 1,-1-1-1,0 1 0,1-1 0,-1 1 0,1-1 1,-1 1-1,1-1 0,0 1 0,-1-1 0,1 0 1,-1 1-1,1-1 0,0 0 0,-1 1 0,1-1 1,0 0-1,-1 0 0,1 0 0,1 1 0,31-7-3362,29-27-1171,-34 12 3495,-1-2 0,-1-2 1,-2 0-1,0-1 0,23-34 0,-19 21 687,4-3 0</inkml:trace>
</inkml:ink>
</file>

<file path=ppt/ink/ink26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4T12:33:08.173"/>
    </inkml:context>
    <inkml:brush xml:id="br0">
      <inkml:brushProperty name="width" value="0.05" units="cm"/>
      <inkml:brushProperty name="height" value="0.05" units="cm"/>
    </inkml:brush>
  </inkml:definitions>
  <inkml:trace contextRef="#ctx0" brushRef="#br0">380 78 320,'-6'-15'616,"1"2"2981,5 154-2515,-29 217-1,26-305-868,2-41-128,1 1-1,-2-1 0,1 0 1,-5 15-1,1-12-14,2-3-26,0 0-1,-1-1 1,-1 1-1,0-1 1,-10 15-1,8-11-9,7-14-31,0-1 0,0 1 1,-1 0-1,1 0 0,0 0 0,0-1 0,-1 1 0,1 0 0,-1 0 0,1-1 0,0 1 0,-1 0 0,1-1 0,-1 1 0,0-1 0,1 1 0,-1 0 0,1-1 0,-1 1 0,0-1 0,0 0 0,1 1 0,-2 0 0,0 4-902,2-15 480,0 9 414,0 0 0,0 0 1,0 0-1,0 0 0,1 0 0,-1 0 1,0 0-1,1 0 0,-1 0 0,1 0 1,-1 1-1,1-1 0,-1 0 0,1 0 1,-1 0-1,1 1 0,0-1 0,0 0 0,-1 0 1,1 1-1,0-1 0,0 1 0,0-1 1,0 1-1,-1-1 0,1 1 0,0-1 1,0 1-1,0 0 0,2-1 0,29-2 42,-28 3 10,-3 0 132,-1 99-230,-1-98 41,0 0 1,0 0-1,0 0 0,0 0 0,-1 0 1,1 0-1,0 0 0,0 0 1,-1-1-1,1 1 0,-1-1 0,1 1 1,0-1-1,-1 1 0,1-1 0,-1 0 1,1 1-1,-1-1 0,1 0 1,-1 0-1,1 0 0,-1 0 0,1-1 1,-1 1-1,1 0 0,-1 0 1,-1-2-1,-3 2 5,0-1 1,0 0-1,0 0 1,0-1-1,0 1 0,-11-6 1,9 1-11,-1-1 0,1 0 1,1 0-1,-1-1 0,1 0 1,0-1-1,1 0 0,0 0 1,-8-16-1,-2-10-84,-16-51 0,6 15 17,-30-67 74,53 131 74,0 0 0,0 0 0,0-1 0,1 1 1,0-1-1,1 1 0,0-1 0,-1-9 0,2 17 302,1 34 230,1-25-490,0 0 0,1 0 0,0 0 0,9 16 0,5 18 88,-3 1-39,1 0 1,2-1-1,45 81 1,-60-123-168,-1 1 1,1 0-1,0-1 0,0 1 1,0-1-1,0 0 1,0 0-1,0 0 1,0 0-1,0 0 1,1 0-1,-1 0 1,0-1-1,0 1 0,1-1 1,-1 0-1,0 1 1,1-1-1,-1 0 1,0-1-1,1 1 1,-1 0-1,0-1 1,1 1-1,-1-1 0,3-1 1,4 0-81,-1 0 0,0-1 1,0-1-1,-1 1 0,1-1 1,7-5-1,-8 4 24,-1-1-1,0 1 1,0-1 0,0 0-1,-1-1 1,0 1 0,0-1-1,-1 0 1,0 0 0,6-15-1,-1-3-86,-1 0-1,5-29 0,-10 37 139,0 1 0,1 0 0,1 0 0,0 0 0,2 1 0,-1 0 0,2 0 0,10-16 0,-16 30 18,-1-2-3,0 1-1,1 0 0,-1-1 1,1 1-1,0 0 0,0 0 1,0 0-1,0 1 0,0-1 1,0 0-1,0 1 0,1 0 1,-1-1-1,0 1 0,1 0 1,-1 0-1,1 0 0,0 0 1,-1 1-1,6-1 0,-7 1-7,0-23-392,2 14 384,0 0-1,0-1 1,-1 1 0,0-1-1,-1 0 1,1-13-1,-3 22 41,1 0 1,-1 0-1,0 0 0,1 0 0,-1 0 0,0 0 0,1 1 0,-1-1 0,0 0 0,0 1 0,0-1 0,0 1 0,1-1 0,-1 1 0,0-1 0,0 1 0,0-1 0,0 1 0,0 0 1,0-1-1,0 1 0,0 0 0,0 0 0,-2 0 0,-27-3 508,4 3 44,-47 3 1418,67-2-1867,1 1 0,-1 0 0,1-1 0,0 2 0,0-1 1,0 0-1,0 1 0,0 0 0,1 0 0,-1 1 0,-5 4 0,-6 9 207,0 0 0,1 2-1,0-1 1,2 2-1,0 0 1,1 0 0,1 1-1,-14 42 1,14-32-67,3 1 0,0 0 0,2 0 0,2 1 0,-2 59 0,6-85-272,0 0 0,1 0 0,0 1 0,0-1 0,0 0 0,1 0 0,0 0 0,1 0 0,4 9-1,-6-13-33,1-1-1,0 1 0,-1 0 0,1-1 1,0 0-1,1 0 0,-1 1 0,0-1 0,1 0 1,-1-1-1,1 1 0,-1 0 0,1-1 0,0 1 1,0-1-1,-1 0 0,1 0 0,0 0 0,0-1 1,0 1-1,0-1 0,0 1 0,6-1 0,3 0-217,0-1-1,0 0 0,0-1 1,-1 0-1,1-1 0,-1 0 1,0-1-1,1-1 0,-2 1 1,1-2-1,0 1 0,-1-1 1,0-1-1,-1 0 1,1 0-1,-1-1 0,-1 0 1,13-16-1,5-4-287,-2-2 1,-1 0-1,-2-1 0,-1-1 1,18-39-1,-27 47 437,-1-1 0,-1-1 0,-2 1 0,0-1 0,-2-1 0,0 1 0,-2-1 1,-1-27-1,-2 31 182,0 0 1,-2 0-1,-1 0 1,-1 0-1,-9-29 1,11 46 34,0-1 1,-1 0 0,0 1-1,0-1 1,0 1 0,-1 0-1,0 0 1,0 0 0,0 0-1,-1 1 1,0 0 0,0 0-1,-1 0 1,1 1 0,-1-1-1,0 1 1,0 1 0,0-1 0,-1 1-1,1 0 1,-11-3 0,10 4 73,0 1 1,0 0-1,0 0 1,-1 0-1,1 1 1,0 0-1,-1 0 1,1 1-1,0 0 1,0 0-1,0 1 1,0 0-1,-11 4 1,8-1-17,0 0 1,1 1-1,0 0 0,0 0 0,0 1 1,1 0-1,0 0 0,-8 11 1,-7 11 24,3 1 0,0 0 1,2 2-1,-20 45 1,7-10 14,-25 80 0,48-124-195,2 1 0,0 0 0,2 0 0,1 1-1,1-1 1,1 1 0,3 32 0,-2-52-71,0 0-1,1 0 0,0-1 1,0 1-1,0 0 1,1 0-1,-1-1 1,1 1-1,0-1 1,1 0-1,-1 1 0,1-1 1,0 0-1,0 0 1,0-1-1,0 1 1,1 0-1,-1-1 0,1 0 1,0 0-1,0 0 1,0-1-1,0 1 1,1-1-1,-1 0 1,1 0-1,-1 0 0,1-1 1,0 0-1,0 0 1,0 0-1,-1 0 1,1-1-1,5 0 0,6 0-327,-1 0-1,0-2 0,1 0 0,-1-1 0,0 0 1,0-1-1,0-1 0,-1 0 0,24-13 0,-14 5-13,0-2-1,-1 0 0,-1-1 0,0-2 0,-1 0 0,-1-1 0,-1-1 1,-1-1-1,0-1 0,16-27 0,-23 30 390,0 0 0,-2-1 0,0 0 0,-1 0 0,-1-1 0,-1 0 0,-1 0 0,-1-1 0,-1 1 0,-1-1 0,-1 0 0,0 0 0,-4-30 0,2 48 108,1-1 1,-1 0-1,0 0 1,0 0-1,-1 0 1,1 0-1,-1 1 1,0-1-1,0 1 1,-1-1 0,1 1-1,-1 0 1,0 0-1,0 0 1,0 0-1,-1 1 1,1-1-1,-1 1 1,0 0-1,0 0 1,0 0-1,0 0 1,-9-3-1,7 4 45,1 1 0,-1-1 0,0 1-1,1 1 1,-1-1 0,0 1-1,0 0 1,0 0 0,0 1-1,1 0 1,-1 0 0,0 0-1,1 0 1,-1 1 0,1 0-1,-1 0 1,1 1 0,0-1-1,-9 7 1,-10 8-61,0 0 0,0 2 0,2 1 0,-23 25 0,31-28-808,0 0 1,2 1-1,-17 31 0,6 3-1635</inkml:trace>
</inkml:ink>
</file>

<file path=ppt/ink/ink26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4T12:33:08.915"/>
    </inkml:context>
    <inkml:brush xml:id="br0">
      <inkml:brushProperty name="width" value="0.05" units="cm"/>
      <inkml:brushProperty name="height" value="0.05" units="cm"/>
    </inkml:brush>
  </inkml:definitions>
  <inkml:trace contextRef="#ctx0" brushRef="#br0">100 1 32,'-99'66'-16</inkml:trace>
</inkml:ink>
</file>

<file path=ppt/ink/ink26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4T12:34:42.243"/>
    </inkml:context>
    <inkml:brush xml:id="br0">
      <inkml:brushProperty name="width" value="0.05" units="cm"/>
      <inkml:brushProperty name="height" value="0.05" units="cm"/>
    </inkml:brush>
  </inkml:definitions>
  <inkml:trace contextRef="#ctx0" brushRef="#br0">143 1352 112,'-38'-2'882,"-20"-2"4233,56 6-4957,0-1-1,0 0 0,0 1 0,0-1 0,1 1 0,-1 0 0,1-1 0,-1 1 1,1 0-1,-1 0 0,-1 3 0,-12 15 2743,5-15 5883,29-5-7777,15-3-553,0-1-1,0-1 1,51-16-1,-18 5 150,765-162 3548,426-64-3330,587-164-1249,-1524 326-353,343-91-4637,-620 157 3810,0 2 0,0 3 0,1 1-1,63-3 1,-107 11 1500,-1 0 0,1 0 0,-1 0-1,1 0 1,0 0 0,-1 0 0,1 0 0,-1 1 0,1-1 0,-1 0-1,1 0 1,0 0 0,-1 1 0,1-1 0,-1 0 0,1 0-1,-1 1 1,1-1 0,-1 0 0,0 1 0,1-1 0,-1 1-1,1-1 1,-1 1 0,0-1 0,1 0 0,-1 1 0,0-1 0,0 1-1,1 0 1,-1-1 0,0 1 0,0-1 0,0 1 0,1-1-1,-1 1 1,0-1 0,0 1 0,0 0 0,0-1 0,0 1-1,0-1 1,-1 1 0,1 0 0,0-1 0,0 1 0,0-1 0,0 1-1,-1-1 1,1 1 0,0-1 0,0 1 0,-1-1 0,0 2-1,-20 27-2092,3-15 1861,1-1 0,-2-1 1,0 0-1,0-1 0,-1-2 0,-1 0 1,1-1-1,-1 0 0,-1-2 0,1-1 1,-1-1-1,0 0 0,-33 0 1,44-4 340,1 0 0,-1 0 1,1-1-1,0-1 0,0 0 1,0 0-1,0-1 0,-19-7 1,26 7 29,-1 1 0,0 0 0,1-1-1,0 0 1,0 1 0,0-1 0,0-1 0,0 1 0,0 0 0,1-1 0,0 1 0,0-1 0,0 0 0,0 1 0,0-1 0,1 0 0,-1 0 0,1-1 0,0 1 0,0 0 0,1 0 0,-1 0 0,1-1 0,1-6 0,-1 11-29,-1-19 116,2 0 0,4-30 0,-3 41-52,0 0 0,1 0 0,-1 1 0,2-1 0,-1 1 1,1-1-1,0 1 0,1 1 0,5-8 0,-2 5 45,0 0 0,1 0 0,1 1 0,-1 0 0,1 1 0,0 0 0,1 1 0,0 0 0,0 0 0,0 1 0,1 1 0,0 0 0,0 0 0,0 1 0,0 1 0,0 0 0,0 1 0,14 0 0,-19 0-33,0 2 1,0-1 0,0 1 0,-1 0-1,1 0 1,0 1 0,-1 0-1,1 0 1,-1 0 0,0 1 0,1 0-1,-1 0 1,-1 1 0,1 0 0,0 0-1,-1 0 1,0 0 0,0 1 0,0 0-1,-1 0 1,1 1 0,-1-1 0,-1 1-1,1 0 1,-1 0 0,0 0 0,0 0-1,-1 0 1,1 1 0,-1-1 0,-1 1-1,1 0 1,0 12 0,-1 0 51,-1-1 1,0 1-1,-1 0 1,-1 0 0,-1-1-1,-1 1 1,0-1-1,-2 0 1,0 0-1,-1 0 1,0-1-1,-14 22 1,-15 19-570,-2 0 1,-49 53-1,27-34-2132,46-62 1094,11-12-26</inkml:trace>
</inkml:ink>
</file>

<file path=ppt/ink/ink26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4T12:34:42.711"/>
    </inkml:context>
    <inkml:brush xml:id="br0">
      <inkml:brushProperty name="width" value="0.05" units="cm"/>
      <inkml:brushProperty name="height" value="0.05" units="cm"/>
    </inkml:brush>
  </inkml:definitions>
  <inkml:trace contextRef="#ctx0" brushRef="#br0">30 316 592,'-16'-14'1175,"2"-1"2973,14 14-4056,0 0 0,0 0 0,1 0 1,-1 0-1,0 1 0,1-1 0,-1 0 1,0 0-1,1 1 0,-1-1 0,1 0 0,-1 0 1,1 1-1,-1-1 0,1 1 0,-1-1 1,1 0-1,0 1 0,0-1 0,-1 1 1,1 0-1,0-1 0,0 1 0,-1-1 1,1 1-1,0 0 0,1-1 0,125-51 3569,71-5-2547,-24 7-1129,-108 29-504,-7 3-2671,67-30 0,-124 47 3024,-1 1 0,0-1 0,0 1 0,0-1 0,0 0 1,0 1-1,0-1 0,0 0 0,0 0 0,0 1 0,-1-1 0,1 0 1,0 0-1,0 0 0,-1 0 0,2-1 0,-2 1 106,-1 1-1,1-1 1,0 1 0,0-1-1,-1 1 1,1 0-1,0-1 1,0 1 0,-1-1-1,1 1 1,0 0-1,-1-1 1,1 1 0,0 0-1,-1 0 1,1-1 0,-1 1-1,1 0 1,-1 0-1,1-1 1,-1 1 0,1 0-1,0 0 1,-1 0-1,1 0 1,-1 0 0,1 0-1,-1 0 1,1 0-1,-1 0 1,1 0 0,-1 0-1,1 0 1,-1 0-1,1 0 1,-1 0 0,0 1-1,-18-1-1150</inkml:trace>
</inkml:ink>
</file>

<file path=ppt/ink/ink26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4T12:34:43.063"/>
    </inkml:context>
    <inkml:brush xml:id="br0">
      <inkml:brushProperty name="width" value="0.05" units="cm"/>
      <inkml:brushProperty name="height" value="0.05" units="cm"/>
    </inkml:brush>
  </inkml:definitions>
  <inkml:trace contextRef="#ctx0" brushRef="#br0">21 0 784,'-5'466'11280,"-8"-158"-7329,10-56-5556,5-144-6415,-2-97 5741,4-9 377</inkml:trace>
</inkml:ink>
</file>

<file path=ppt/ink/ink26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4T12:34:43.429"/>
    </inkml:context>
    <inkml:brush xml:id="br0">
      <inkml:brushProperty name="width" value="0.05" units="cm"/>
      <inkml:brushProperty name="height" value="0.05" units="cm"/>
    </inkml:brush>
  </inkml:definitions>
  <inkml:trace contextRef="#ctx0" brushRef="#br0">11 213 800,'0'0'1841,"-10"0"-816,10-6-2178,0-5 561,4 2 0,4-7 47,3 1-223</inkml:trace>
  <inkml:trace contextRef="#ctx0" brushRef="#br0" timeOffset="1">51 1 32</inkml:trace>
</inkml:ink>
</file>

<file path=ppt/ink/ink26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4T12:34:43.760"/>
    </inkml:context>
    <inkml:brush xml:id="br0">
      <inkml:brushProperty name="width" value="0.05" units="cm"/>
      <inkml:brushProperty name="height" value="0.05" units="cm"/>
    </inkml:brush>
  </inkml:definitions>
  <inkml:trace contextRef="#ctx0" brushRef="#br0">0 460 272,'4'2'130,"1"0"-1,-1 0 1,0-1-1,0 1 1,1-1 0,-1 0-1,0 0 1,1-1-1,-1 1 1,1-1 0,-1 0-1,1 0 1,-1 0-1,1-1 1,-1 0-1,1 0 1,-1 0 0,0 0-1,1-1 1,-1 1-1,0-1 1,7-5-1,10-5 26,-1-1 0,0-1 0,20-20 0,-13 12-137,-5 5-8,0-2 1,34-37-1,-51 49-2,1 1-1,-2-1 1,1 0 0,-1 0-1,0-1 1,0 1 0,-1-1 0,0 0-1,0 0 1,-1 0 0,0 0-1,0-1 1,-1 1 0,0-9 0,-1 17 16,0-1 0,0 1 0,0-1 1,0 0-1,0 1 0,-1-1 1,1 1-1,0-1 0,0 1 1,-1-1-1,1 1 0,0-1 1,0 1-1,-1-1 0,1 1 1,-1 0-1,1-1 0,0 1 1,-1-1-1,1 1 0,-1 0 1,1-1-1,-1 1 0,1 0 1,-1 0-1,1-1 0,-1 1 1,1 0-1,-1 0 0,0 0 0,1 0 1,-1 0-1,1 0 0,-1 0 1,1 0-1,-1 0 0,0 0 1,1 0-1,-1 0 0,1 0 1,-1 0-1,1 0 0,-1 1 1,1-1-1,-1 0 0,1 0 1,-1 1-1,0-1 0,-30 18 753,19-5-525,-1 1 0,2 0-1,0 1 1,0 0-1,2 1 1,0 0 0,0 1-1,-9 29 1,10-21 11,0-1 0,3 1 0,0 1-1,1-1 1,-1 45 0,4-44-6,2 43 300,-1-67-546,0 1 0,1 0 0,-1-1-1,1 1 1,0-1 0,-1 1 0,1-1 0,0 1-1,0-1 1,1 0 0,-1 1 0,0-1-1,1 0 1,0 0 0,-1 0 0,1 0 0,0 0-1,0 0 1,0-1 0,3 3 0,-3-3-109,0 0 1,0-1 0,0 1 0,0-1-1,0 0 1,0 1 0,1-1-1,-1 0 1,0 0 0,0 0 0,0-1-1,0 1 1,0 0 0,0-1 0,0 1-1,0-1 1,0 0 0,0 0-1,0 0 1,0 0 0,0 0 0,-1 0-1,1 0 1,0 0 0,-1-1 0,1 1-1,2-3 1,4-6-659,0 1 0,0-1 0,9-17 0,-9 15 370,142-260-2666,-102 177 3404,-45 91 19,-1-1-1,1-1 0,-1 1 0,0 0 1,-1 0-1,1-1 0,-1 1 1,0-1-1,0-9 0,-1 221 5271,0 2-7152,16-225-610,7-15 1404,-1-1-1,-2 0 1,-1-2 0,-1-1-1,22-70 1,-25 65 899,1 1-1,2 0 1,2 1-1,35-52 1,-54 90-112,0-1 1,0 1-1,0 0 1,0-1-1,0 1 1,0 0-1,0 0 1,1 0-1,-1 0 1,0 0-1,1 0 1,-1 0-1,1 0 1,-1 1-1,1-1 0,-1 1 1,1-1-1,2 0 1,-3 1 0,1 0-1,-1 1 1,0-1 0,0 0-1,0 1 1,1-1 0,-1 1-1,0-1 1,0 1 0,0-1-1,0 1 1,0 0 0,0-1 0,0 1-1,0 0 1,0 0 0,0 0-1,-1 0 1,2 1 0,3 6 318,0 1 0,0 0 0,-1 0 0,6 18 0,-5-13-290,64 203 200,-53-162-2812,-14-43 1455</inkml:trace>
</inkml:ink>
</file>

<file path=ppt/ink/ink26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4T12:34:44.279"/>
    </inkml:context>
    <inkml:brush xml:id="br0">
      <inkml:brushProperty name="width" value="0.05" units="cm"/>
      <inkml:brushProperty name="height" value="0.05" units="cm"/>
    </inkml:brush>
  </inkml:definitions>
  <inkml:trace contextRef="#ctx0" brushRef="#br0">19 27 272,'0'-27'3446,"0"44"1064,0 45-874,7 63-867,-3-90-2137,-2 0 0,-1-1 0,-1 1 0,-2 0 0,-10 48-1,-5 25 641,16-91-5077,0-8-4272,1-61 3467,0 8 3023</inkml:trace>
</inkml:ink>
</file>

<file path=ppt/ink/ink26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4T12:34:44.652"/>
    </inkml:context>
    <inkml:brush xml:id="br0">
      <inkml:brushProperty name="width" value="0.05" units="cm"/>
      <inkml:brushProperty name="height" value="0.05" units="cm"/>
    </inkml:brush>
  </inkml:definitions>
  <inkml:trace contextRef="#ctx0" brushRef="#br0">47 109 224,'-17'-30'480,"6"3"113,1 6 15,10 6 16,-9 6 64,9 3 1890,0 15-3235,0 3-1552</inkml:trace>
</inkml:ink>
</file>

<file path=ppt/ink/ink26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4T12:34:45.557"/>
    </inkml:context>
    <inkml:brush xml:id="br0">
      <inkml:brushProperty name="width" value="0.05" units="cm"/>
      <inkml:brushProperty name="height" value="0.05" units="cm"/>
    </inkml:brush>
  </inkml:definitions>
  <inkml:trace contextRef="#ctx0" brushRef="#br0">49 1187 496,'0'0'390,"2"-40"738,22 22-608,-19 15-314,0 0 0,0 0 0,-1-1-1,1 1 1,-1-1 0,0 0 0,4-6 0,-5 6 37,0-1 0,0 1 0,-1-1 0,0 0 0,0 1 1,0-1-1,0 0 0,-1 0 0,0 0 0,1-7 0,0-32 4827,-2 40-4384,0 4-591,0-1 1,0 1-1,0 0 1,0-1-1,0 1 0,-1 0 1,1-1-1,0 1 0,0 0 1,0-1-1,0 1 0,0 0 1,0-1-1,-1 1 0,1 0 1,0 0-1,0-1 1,0 1-1,-1 0 0,1 0 1,0-1-1,0 1 0,-1 0 1,1 0-1,0 0 0,0 0 1,-1-1-1,1 1 0,0 0 1,-1 0-1,1 0 0,0 0 1,-1 0-1,1 0 1,0 0-1,-1 0 0,1 0 1,-1 0-1,-18 5 2358,-14 14-525,24-9-1828,1 0 0,0 0 0,1 1 0,1 0 0,-1 1 1,2-1-1,-1 1 0,2 0 0,-1 1 0,2-1 0,0 1 0,0-1 0,1 1 0,1 0 1,0 0-1,1 0 0,0 0 0,3 18 0,-3-28-128,0 0 0,1-1 0,-1 1 0,1 0 0,0-1 1,0 1-1,0 0 0,0-1 0,0 1 0,0-1 0,1 1 0,-1-1 0,1 0 0,-1 0 0,1 0 0,0 1 0,0-2 1,0 1-1,0 0 0,1 0 0,-1-1 0,0 1 0,1-1 0,-1 0 0,1 1 0,-1-1 0,1 0 0,0-1 0,-1 1 1,1 0-1,0-1 0,-1 0 0,1 1 0,0-1 0,0 0 0,0 0 0,-1-1 0,1 1 0,0-1 0,5-1 0,3-1-309,0 0 0,0-1-1,0-1 1,0 1 0,-1-2-1,0 0 1,0 0 0,14-11-1,-2-4-239,-1 0 0,-1-1 0,0-1 0,-2-1 0,-1-1 0,17-33 0,2-11-246,31-88 0,-48 104 662,-3-1-1,-2 0 0,-3-1 1,5-64-1,-3-223 1811,-14 324-842,0 0 1,-1 1-1,-1 0 1,-1 0 0,-1 0-1,-9-23 1,14 39-753,0 1 0,0-1 1,0 1-1,0-1 0,0 1 0,0-1 1,-1 1-1,1-1 0,0 1 0,0-1 1,0 1-1,-1 0 0,1-1 1,0 1-1,-1-1 0,1 1 0,0 0 1,-1-1-1,1 1 0,-1 0 0,1-1 1,0 1-1,-1 0 0,1 0 0,-1-1 1,1 1-1,-1 0 0,1 0 0,-1 0 1,1 0-1,-1 0 0,1 0 1,-2 0-1,-13 12 797,-7 29-147,2 15-488,2 1 0,2 1 1,3 0-1,-9 106 0,9 243-365,13-399 154,0 29-246,9 62 0,-7-86-64,1 0 0,0 0-1,1 0 1,0 0 0,1-1 0,0 1 0,1-1 0,7 11 0,-11-20 41,0 0-1,1 1 1,-1-1-1,1 0 1,0-1-1,0 1 1,0 0-1,0-1 1,0 0 0,0 1-1,1-1 1,-1 0-1,1-1 1,-1 1-1,1-1 1,0 0-1,-1 0 1,1 0 0,8 1-1,-6-2-87,0-1 1,-1 1-1,1-1 0,0-1 0,-1 1 0,1-1 1,0 0-1,-1 0 0,0-1 0,0 1 0,0-1 1,6-4-1,8-8-485,-1 0 0,0-2 0,-1 0 1,0-1-1,16-23 0,2-8 249,-3-2 0,-1 0 0,45-110 0,-63 137 742,-11 21 59,1 0 1,-1-1-1,0 1 0,-1-1 1,1 1-1,-1-1 1,1 0-1,-1 0 0,0 0 1,0-5 1104,-3 32 1119,-31 70 1098,23-68-2825,1 0-1,1 1 0,1-1 0,1 2 1,1-1-1,-1 33 0,6 32-131,2-91-692,1 0 0,-1 0 0,1 0 0,-1-1 0,1 1 0,-1-1 0,1 1-1,-1-1 1,0 0 0,1 0 0,-1 0 0,4-2 0,4-4-161,0-1 0,0-1 0,-1 1-1,-1-1 1,1-1 0,-1 0 0,-1 0 0,0 0-1,8-16 1,7-18 653,16-45-1,-36 84-258,9-14 4708,3 22 1055,12 5-6058,-16-7 185,-1 0 1,1-1-1,0 0 1,0-1-1,-1 0 0,1 0 1,-1-1-1,1-1 1,-1 1-1,0-1 1,1-1-1,-2 0 1,11-6-1,13-8-108,0-2 1,29-25-1,15-18 169,69-73-1,-137 127 2904</inkml:trace>
</inkml:ink>
</file>

<file path=ppt/ink/ink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02:58.709"/>
    </inkml:context>
    <inkml:brush xml:id="br0">
      <inkml:brushProperty name="width" value="0.05" units="cm"/>
      <inkml:brushProperty name="height" value="0.05" units="cm"/>
    </inkml:brush>
  </inkml:definitions>
  <inkml:trace contextRef="#ctx0" brushRef="#br0">1 250 96,'16'-12'321,"-13"9"-94,0 1 0,0 0 1,0-1-1,0 1 0,0 0 0,0 1 1,1-1-1,-1 1 0,1-1 0,-1 1 1,1 0-1,0 0 0,-1 0 0,7 0 1,-10 2-57,1-1 0,-1 0 0,1 0 1,-1 1-1,1-1 0,-1 1 0,0-1 1,1 0-1,-1 1 0,1-1 0,-1 1 1,0-1-1,1 1 0,-1-1 0,0 1 1,0-1-1,1 1 0,-1-1 0,0 1 1,0 0-1,0-1 0,0 1 0,0-1 1,1 1-1,-1 0 0,0-1 0,0 1 1,-1-1-1,1 2 0,0 26 1903,0-16-425,0 2-1146,0 1 1,-1-1-1,-1 0 1,0 1-1,-1-1 1,-10 27-1,11-16-2915</inkml:trace>
  <inkml:trace contextRef="#ctx0" brushRef="#br0" timeOffset="1">330 38 2225,'0'-17'3185,"0"7"2530,0 0-3458</inkml:trace>
</inkml:ink>
</file>

<file path=ppt/ink/ink26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4T12:34:59.143"/>
    </inkml:context>
    <inkml:brush xml:id="br0">
      <inkml:brushProperty name="width" value="0.05" units="cm"/>
      <inkml:brushProperty name="height" value="0.05" units="cm"/>
    </inkml:brush>
  </inkml:definitions>
  <inkml:trace contextRef="#ctx0" brushRef="#br0">9 469 192,'0'0'1377,"-9"9"810,29-17 933,37-26-2602,6-2-538,212-96 336,308-100 0,-562 225-325,-13 5-23,-1 0 0,1-1 0,-1 0-1,1 0 1,-1-1 0,10-7 0,-53 10-2084,-158 1-2681,168 0 3954</inkml:trace>
</inkml:ink>
</file>

<file path=ppt/ink/ink26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4T12:34:59.515"/>
    </inkml:context>
    <inkml:brush xml:id="br0">
      <inkml:brushProperty name="width" value="0.05" units="cm"/>
      <inkml:brushProperty name="height" value="0.05" units="cm"/>
    </inkml:brush>
  </inkml:definitions>
  <inkml:trace contextRef="#ctx0" brushRef="#br0">1 63 272,'10'-6'276,"1"-1"95,0 0 0,0 0 1,1 1-1,0 0 0,0 1 0,1 1 1,-1 0-1,1 0 0,22-2 1,-33 28 1567,-3-14-1719,0 1-1,0-1 0,-1 1 1,-1-1-1,1 0 0,-1 1 1,0-1-1,-1-1 0,0 1 1,-5 7-1,-57 76 30,42-60-222,3-5-472,13-17-4491,21-22 3445</inkml:trace>
</inkml:ink>
</file>

<file path=ppt/ink/ink26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4T12:35:00.071"/>
    </inkml:context>
    <inkml:brush xml:id="br0">
      <inkml:brushProperty name="width" value="0.05" units="cm"/>
      <inkml:brushProperty name="height" value="0.05" units="cm"/>
    </inkml:brush>
  </inkml:definitions>
  <inkml:trace contextRef="#ctx0" brushRef="#br0">25 40 432,'4'-17'225,"1"-5"1596,-1 22-758,0 16-210,2 31 678,-2 0-1,-4 93 1,-1-56-680,-3-1 19,-4 0 1,-19 82-1,26-159-846,-10 214-223,11-219 73,3-56-252,3 1 0,12-56 1,-2 21 344,32-146 16,-37 200 72,0 0 0,3 0 0,0 2 1,30-50-1,-38 75 25,0 0 0,0 0 0,1 0 0,0 1 0,0 0 1,1 0-1,0 1 0,9-6 0,-15 11-35,0-1 0,-1 1 0,1 0 1,0 0-1,0 0 0,0 0 0,0 0 0,0 0 0,0 1 0,1-1 0,-1 1 1,0 0-1,0-1 0,0 1 0,0 0 0,1 0 0,-1 0 0,0 1 1,0-1-1,0 0 0,0 1 0,1-1 0,-1 1 0,0 0 0,0 0 1,0 0-1,0 0 0,0 0 0,-1 0 0,1 0 0,0 1 0,-1-1 1,1 1-1,0-1 0,-1 1 0,0 0 0,1 0 0,-1-1 0,0 1 1,2 4-1,1 3 124,0 1 1,-1 0 0,0 0 0,0 0-1,-1 0 1,-1 0 0,1 0 0,-2 1 0,1-1-1,-2 0 1,1 1 0,-1-1 0,-1 0-1,0 0 1,0 1 0,-8 17 0,-4 8 246,-2-2 1,-1 0 0,-24 34 0,41-68-416,-2 3-25,10-20-1318,4 3 1131,1 0 0,0 1 0,0 1 1,1 0-1,1 1 0,0 0 0,0 2 1,1-1-1,0 2 0,24-9 0,-37 16 209,0-1-1,0 1 0,0 0 0,0 0 0,0 0 0,1 1 0,-1-1 1,0 1-1,0 0 0,1 0 0,-1 0 0,0 0 0,0 0 0,1 1 0,-1-1 1,0 1-1,0 0 0,0 0 0,0 0 0,0 1 0,0-1 0,0 1 1,0-1-1,0 1 0,-1 0 0,1 0 0,-1 0 0,1 1 0,-1-1 1,0 0-1,0 1 0,0 0 0,3 4 0,-2 1 56,0-1 1,-1 1-1,0 0 0,0 0 0,-1 0 1,0-1-1,0 1 0,-1 1 0,0-1 1,0 0-1,-1 0 0,0 0 0,-3 12 1,-1-3 50,-1 0 1,-1 0-1,-1-1 1,0 1-1,-1-2 1,-1 1-1,-15 17 1,-88 95 302,109-122-554,-1-1 1,0 0-1,0 0 1,0 0-1,0-1 0,-1 0 1,0 0-1,0 0 1,0-1-1,0 1 1,0-1-1,-1-1 0,1 0 1,-1 1-1,0-2 1,-10 2-1,16-3-58,-1 0 0,1 0 0,0-1-1,-1 1 1,1-1 0,-1 1 0,1-1 0,0 0-1,-1 1 1,1-1 0,0 0 0,0 0 0,0 0-1,0 0 1,0 0 0,0 0 0,0 0 0,0 0-1,0-1 1,0 1 0,0 0 0,1 0 0,-1-1 0,1 1-1,-1 0 1,1-1 0,-1 1 0,1-1 0,0 1-1,0-1 1,-1 1 0,1-3 0,0-4-437,-1 0 1,1 0-1,0 1 0,1-1 1,2-11-1,9-17-913</inkml:trace>
</inkml:ink>
</file>

<file path=ppt/ink/ink26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4T12:35:00.994"/>
    </inkml:context>
    <inkml:brush xml:id="br0">
      <inkml:brushProperty name="width" value="0.05" units="cm"/>
      <inkml:brushProperty name="height" value="0.05" units="cm"/>
    </inkml:brush>
  </inkml:definitions>
  <inkml:trace contextRef="#ctx0" brushRef="#br0">0 442 576,'3'-4'41,"2"-3"494,1 0 0,-1 1 0,2-1 0,8-7 0,-14 14-447,0-1 0,-1 0-1,1 1 1,0-1 0,0 0 0,0 1 0,0-1 0,0 1 0,0-1 0,0 1 0,0 0 0,0-1 0,0 1 0,0 0 0,0 0 0,0 0 0,0 0 0,0 0 0,0 0-1,0 0 1,0 0 0,0 0 0,0 0 0,0 1 0,0-1 0,0 0 0,0 1 0,0-1 0,0 0 0,0 1 0,0-1 0,-1 1 0,1 0 0,0-1 0,0 1 0,0 0-1,-1-1 1,1 1 0,0 0 0,-1 0 0,1 0 0,-1 0 0,1 0 0,-1 0 0,1-1 0,-1 1 0,1 2 0,15 33 2255,13 46 1,-21-54-1863,-2-1 1,-1 1-1,-1 0 0,0 48 1,15-112-53,1-33-520,17-117 0,-26 115-2691,35-113 0,-45 179 2407,0 1 1,0 0-1,1 0 1,0 0-1,0 0 1,0 1-1,0-1 1,1 0-1,-1 1 1,1 0-1,0-1 1,0 1-1,0 0 1,0 1-1,8-6 1,-5 6 92,1-1 0,-1 1 0,1 1 0,-1-1 0,1 1 0,0 0 0,0 1 0,0 0 0,7 0 0,-7 0 223,16-1 213,0 2-1,-1 0 1,1 1-1,0 2 1,23 6-1,-41-9 114,0 1 0,0 0 0,0 0 0,0 0 0,0 1-1,0 0 1,-1 0 0,1 0 0,-1 0 0,0 1 0,0 0 0,0-1-1,0 2 1,-1-1 0,0 0 0,0 1 0,0-1 0,0 1-1,-1 0 1,1 0 0,-1 0 0,-1 0 0,1 1 0,-1-1-1,0 0 1,0 1 0,0 6 0,0-1 330,0 0 0,-1 0 0,-1 0 0,0 0 0,-1 0 0,0 0 0,0 0 0,-1-1 0,0 1 1,-8 16-1,1-10-378,0-1 0,-1 1 1,-1-2-1,0 1 0,-16 14 1,-35 26 16,59-53-242,1 0 1,0-1-1,-1 1 0,0-1 0,1 0 1,-1 0-1,0-1 0,0 1 0,0-1 1,-1 0-1,1 0 0,0 0 0,0 0 1,0-1-1,-1 0 0,-7 0 0,10-1-25,1 1 0,0-1-1,0 0 1,0 1 0,0-1-1,0 0 1,0 0 0,0 0-1,0 0 1,0 0-1,1 0 1,-1 0 0,0 0-1,1 0 1,-1-1 0,1 1-1,-1 0 1,1 0 0,-1-1-1,1 1 1,0 0 0,0 0-1,-1-1 1,1 1-1,0-2 1,1-45-647,0 28 379,-1-4-4,1 1 1,2 0 0,0 0-1,12-40 1,-13 54 257,1 1 1,0-1-1,0 1 1,1 0-1,0 0 0,1 1 1,0-1-1,0 1 1,0 0-1,1 0 1,0 0-1,0 1 0,1 0 1,0 0-1,13-8 1,-19 13 36,1 0 1,0 0 0,0 0 0,0 0 0,0 0 0,0 1 0,0-1 0,0 1 0,1-1 0,-1 1 0,0 0 0,0-1 0,0 1-1,0 0 1,1 1 0,-1-1 0,0 0 0,0 1 0,0-1 0,0 1 0,0-1 0,0 1 0,0 0 0,0 0 0,0 0 0,3 3-1,1 1 1,-1 0 1,-1 0-1,1 1 0,-1 0 0,0 0 0,5 10 0,14 19-10,-22-33-112,1 1-1,0-1 0,0 0 0,1 0 0,-1 0 1,0 0-1,1 0 0,-1 0 0,1-1 0,0 1 0,2 0 1,-3-2 45,-1 1 1,0-1-1,0 0 1,1 0-1,-1-1 1,0 1-1,0 0 1,1 0-1,-1-1 1,0 1-1,0-1 1,0 1-1,0-1 1,1 1-1,-1-1 1,0 0-1,0 1 1,0-1-1,0 0 1,0 0-1,-1 0 1,1 0-1,0 0 1,0 0-1,0 0 1,-1 0-1,1 0 1,-1 0-1,1 0 1,0-2 0,8-15-87,-1-1 1,-1 0-1,-1 0 1,0-1 0,5-32-1,-6 23 694,15-45 1,-20 74-505,1 0 0,-1-1 0,0 1 1,0 0-1,0-1 0,0 1 0,0 0 1,0-1-1,0 1 0,0 0 1,1 0-1,-1-1 0,0 1 0,0 0 1,0-1-1,0 1 0,1 0 1,-1 0-1,0 0 0,0-1 0,1 1 1,-1 0-1,0 0 0,1 0 1,-1 0-1,0-1 0,0 1 0,1 0 1,-1 0-1,0 0 0,1 0 0,-1 0 1,0 0-1,1 0 0,-1 0 1,0 0-1,1 0 0,-1 0 0,1 0 1,9 12 647,4 20 315,45 269 1487,-57-293-2505,0 1-1,1-1 0,0 0 0,6 13 1,-8-20-1,-1 0 0,1 0 0,-1-1 0,1 1 0,-1 0 1,1 0-1,-1-1 0,1 1 0,0 0 0,-1-1 0,1 1 1,0-1-1,-1 1 0,1-1 0,0 1 0,0-1 0,0 0 1,0 1-1,-1-1 0,1 0 0,0 0 0,1 1 0,-1-2-47,0 1 0,1-1 0,-1 1 0,0-1 0,0 0 0,0 1 0,0-1 0,0 0 0,0 0 0,0 0-1,0 0 1,0 0 0,0 0 0,0 0 0,-1 0 0,1 0 0,0 0 0,-1 0 0,1-1 0,0-1 0,67-167-3296,-51 122 3498,1 0-1,32-57 1,-49 103-46,0 0-1,-1 0 1,1 1 0,0-1-1,1 0 1,-1 1 0,0-1-1,0 0 1,1 1 0,-1 0-1,1-1 1,0 1 0,-1 0 0,1 0-1,0 0 1,-1 0 0,1 0-1,0 0 1,4-1 0,-5 2-9,1 1 0,-1-1 1,1 0-1,-1 1 1,0-1-1,1 1 0,-1-1 1,0 1-1,1 0 0,-1-1 1,0 1-1,0 0 0,1 0 1,-1 0-1,0 0 1,0 0-1,0 0 0,0 0 1,0 0-1,1 3 0,5 9 242,1 1-1,-2 0 0,0 0 0,4 18 0,-4-13-346,-5-18 37,1 7-294,1-1 0,0 1 0,1 0 0,0-1 0,0 0 0,0 0 0,9 10 0,-13-17 189,1 0 1,-1 0-1,1 1 0,-1-1 1,1 0-1,-1 0 1,1 0-1,-1 0 0,1 0 1,-1 0-1,1 0 0,-1 0 1,1 0-1,-1 0 0,1 0 1,-1 0-1,1 0 1,-1 0-1,1 0 0,-1 0 1,1-1-1,-1 1 0,0 0 1,1 0-1,-1-1 0,1 1 1,-1 0-1,1-1 1,-1 1-1,0 0 0,1-1 1,-1 1-1,0-1 0,1 1 1,-1 0-1,0-1 0,0 1 1,1-1-1,-1 1 0,0-1 1,0 0-1,12-23-1287,-11 21 952,10-22-970,3-1-232</inkml:trace>
</inkml:ink>
</file>

<file path=ppt/ink/ink26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4T12:35:01.943"/>
    </inkml:context>
    <inkml:brush xml:id="br0">
      <inkml:brushProperty name="width" value="0.05" units="cm"/>
      <inkml:brushProperty name="height" value="0.05" units="cm"/>
    </inkml:brush>
  </inkml:definitions>
  <inkml:trace contextRef="#ctx0" brushRef="#br0">95 606 288,'10'-29'622,"-2"-1"-1,-1 0 1,-1 0 0,-2 0-1,1-51 1,-4 80-513,-1 0 1,0 1-1,0-1 0,0 0 1,0 0-1,0 0 0,0 0 1,0 0-1,0 1 1,0-1-1,0 0 0,0 0 1,-1 0-1,1 0 0,0 1 1,-1-1-1,1 0 1,0 0-1,-1 1 0,1-1 1,-1 0-1,1 1 0,-1-1 1,1 0-1,-2 0 1,-13 12 1547,-14 35-30,15-18-1316,1 1-1,1 0 1,2 0 0,1 1 0,1 1-1,2-1 1,1 1 0,1 1-1,2-1 1,1 0 0,1 0-1,8 56 1,-6-78-298,0-1 0,0 0 0,0 0 0,1 0-1,0 0 1,1 0 0,0 0 0,0-1 0,8 10 0,-11-15-49,1 1-1,0-1 1,0 0 0,0 0 0,0-1 0,0 1 0,0 0 0,0-1 0,1 1 0,-1-1 0,0 0 0,1 1 0,-1-1 0,1-1 0,-1 1 0,1 0-1,0 0 1,-1-1 0,1 0 0,0 1 0,0-1 0,-1 0 0,1-1 0,0 1 0,-1 0 0,1-1 0,0 1 0,-1-1 0,1 0 0,0 0-1,-1 0 1,4-2 0,-1 0-134,-1 0-1,0-1 1,0 1-1,0-1 0,-1 0 1,1 0-1,-1 0 1,0 0-1,0 0 0,0-1 1,-1 0-1,3-7 1,22-65-1712,-24 65 1571,13-50-764,-3 0-1,-3 0 0,3-79 0,-10-194 1311,-5 177 2641,16 240 2420,19 393-2260,-29-435-3016,-2 1-79,3-1-1,1 0 0,2 0 1,22 64-1,-30-104 26,0 1 0,0-1 0,0 1 0,0-1 0,1 1 0,-1-1 0,0 1 0,0 0 0,0-1 0,1 0 0,-1 1 0,0-1 0,1 1 0,-1-1 0,0 1 1,1-1-1,-1 1 0,1-1 0,-1 0 0,1 1 0,-1-1 0,1 0 0,-1 0 0,1 1 0,-1-1 0,1 0 0,-1 0 0,1 0 0,-1 1 0,1-1 0,-1 0 0,1 0 0,-1 0 0,1 0 0,0 0 0,-1 0 0,1 0 0,-1 0 0,1-1 0,-1 1 0,1 0 0,-1 0 0,2-1 0,20-25-1202,9-41-181,-1-51 422,6-19 1544,-35 136-499,-1 1 0,0-1-1,0 0 1,1 0 0,-1 0 0,1 0 0,-1 0-1,0 0 1,1 0 0,0 1 0,-1-1 0,1 0-1,0 0 1,-1 1 0,1-1 0,0 0 0,0 1-1,-1-1 1,1 1 0,0-1 0,0 1 0,0-1-1,0 1 1,0 0 0,0 0 0,-1-1 0,1 1-1,0 0 1,0 0 0,0 0 0,0 0 0,0 0-1,0 0 1,0 0 0,0 0 0,2 1 0,-1-1 35,0 1 0,0 0 0,0 0 1,0 0-1,1 0 0,-1 1 0,-1-1 1,1 1-1,0-1 0,0 1 0,0 0 0,2 3 1,12 20 621,-1 1 0,18 45 0,-4-9-494,-29-60-237,1 0 0,0-1 0,0 1 1,0 0-1,0 0 0,0-1 0,0 1 0,0-1 0,1 1 0,-1-1 0,0 1 1,1-1-1,-1 0 0,1 0 0,0 1 0,-1-1 0,1 0 0,0-1 0,0 1 1,0 0-1,-1 0 0,1-1 0,0 1 0,0-1 0,0 0 0,0 1 0,0-1 1,0 0-1,0 0 0,0 0 0,0-1 0,0 1 0,0 0 0,0-1 0,0 1 1,0-1-1,0 0 0,-1 0 0,1 1 0,0-1 0,0 0 0,-1-1 0,1 1 1,-1 0-1,1 0 0,-1-1 0,1 1 0,-1-1 0,0 1 0,0-1 0,1 1 1,-1-1-1,0 0 0,-1 0 0,1 1 0,0-1 0,0 0 0,0-3 0,91-239-917,-57 162 3425,-46 172-2186,11-90-351,0 0 0,1 0 0,-1 0 0,0 0 0,0 0 0,0 0 0,0 0 0,0 0-1,0 0 1,1-1 0,-1 1 0,0 0 0,0 0 0,0 0 0,0 0 0,1 0 0,-1 0 0,0 0 0,0 0-1,0 0 1,0 0 0,0 0 0,1 0 0,-1 0 0,0 0 0,0 1 0,0-1 0,0 0 0,1 0 0,-1 0-1,0 0 1,0 0 0,0 0 0,0 0 0,0 0 0,0 0 0,1 1 0,-1-1 0,0 0 0,0 0 0,0 0-1,0 0 1,0 0 0,0 0 0,0 1 0,0-1 0,0 0 0,0 0 0,0 0 0,0 0 0,0 1-1,0-1 1,0 0 0,0 0 0,0 0 0,0 0 0,0 0 0,0 1 0,0-1 0,0 0 0,0 0 0,0 0-1,0 0 1,0 1 0,0-1 0,0 0 0,0 0 0,12-17-1346,12-26 205,-14 22 918,-1-1 0,-1 0-1,0 0 1,7-45 0,-14 64 297,0-1 1,-1 1 0,1 0 0,-1 0-1,0 0 1,0 0 0,0 0 0,0-1-1,0 1 1,-1 0 0,1 0 0,-1 0-1,0 0 1,0 0 0,0 0 0,-1 0-1,1 0 1,-4-4 0,-6-2 3,8 7-22,1 0 0,-1 0 1,0 0-1,1 1 0,-1-1 0,0 1 0,0 0 0,0 0 1,0 0-1,0 0 0,0 1 0,0-1 0,-4 0 0,-40-13-1653,46 13 1440,-1 0 0,1 0 0,-1 0-1,1 0 1,-1 0 0,1 0 0,0 0-1,-1 0 1,1 0 0,0-1-1,0 1 1,0-1 0,0 1 0,0-1-1,0 1 1,0-1 0,1 1 0,-1-1-1,1 0 1,-1 1 0,1-1 0,-1 0-1,1-3 1,0-10-1185</inkml:trace>
</inkml:ink>
</file>

<file path=ppt/ink/ink26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4T12:35:02.291"/>
    </inkml:context>
    <inkml:brush xml:id="br0">
      <inkml:brushProperty name="width" value="0.05" units="cm"/>
      <inkml:brushProperty name="height" value="0.05" units="cm"/>
    </inkml:brush>
  </inkml:definitions>
  <inkml:trace contextRef="#ctx0" brushRef="#br0">268 25 448,'0'-1'147,"0"0"0,0 0-1,0 0 1,-1 0 0,1 0 0,0 0-1,-1 0 1,1 1 0,-1-1 0,1 0-1,-1 0 1,1 0 0,-1 1 0,0-1-1,1 0 1,-1 1 0,0-1 0,1 0-1,-1 1 1,0-1 0,0 1-1,0-1 1,0 1 0,1 0 0,-3-1-1,-34-4 2486,34 5-2538,0 0 0,0 0 0,0 0 0,1 0 0,-1 1 0,0-1 0,0 1 0,0 0 1,1 0-1,-1 0 0,0 0 0,1 0 0,-1 1 0,1-1 0,-1 1 0,1 0 0,0 0 0,0 0 0,0 0 0,0 0 1,0 0-1,0 0 0,0 0 0,-1 4 0,1 2-50,0-1 0,1 1-1,0 0 1,0 0 0,1 0 0,0-1 0,1 1-1,-1 0 1,1 0 0,4 12 0,2 2-11,1 0 1,13 26 0,-14-35-25,0 1 1,-1 0 0,-1 0-1,0 0 1,-1 1 0,0 0-1,-1-1 1,0 19 0,-3-12 102,-1 1 0,-1 0 0,-1 0 0,-1 0 0,-7 22 0,7-34-171,1 0-1,-1-1 0,0 1 1,-1-1-1,0 0 0,-1 0 1,0-1-1,0 1 0,-1-1 0,1-1 1,-2 1-1,1-1 0,-11 7 1,14-12-299,0 0 0,-1 0 0,0 0 0,1-1 0,-1 1 0,0-1 1,0 0-1,-9 0 0,8 0-51,0 0-1,1 0 1,-1 0 0,1 0 0,-1 1 0,-5 2-1,-14 8-1161</inkml:trace>
</inkml:ink>
</file>

<file path=ppt/ink/ink26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4T12:35:03.375"/>
    </inkml:context>
    <inkml:brush xml:id="br0">
      <inkml:brushProperty name="width" value="0.05" units="cm"/>
      <inkml:brushProperty name="height" value="0.05" units="cm"/>
    </inkml:brush>
  </inkml:definitions>
  <inkml:trace contextRef="#ctx0" brushRef="#br0">1 273 528,'0'146'8278,"0"123"-10959,1-274 2362,0-1-1,0 0 0,1 1 0,0-1 0,0 1 0,0-1 0,6-9 0,8-18-231,-7 1 499,-2 1 1,-1-2 0,-1 1-1,0-34 1,10-65 1112,-11 114-853,0 1-1,0 0 1,2 1-1,0-1 1,1 1-1,9-15 1,-9 18-219,1 0 0,0 0 1,1 1-1,1 0 0,-1 1 1,2 0-1,-1 1 0,2 0 1,-1 0-1,1 1 0,0 1 1,1 0-1,-1 1 0,1 0 1,18-5-1,-30 11-38,-1 0-1,1 0 1,-1 0 0,1 0-1,-1 0 1,1 0 0,-1 0-1,1 0 1,-1 0 0,1 0-1,-1 0 1,1 0 0,-1 1-1,1-1 1,-1 0-1,0 0 1,1 1 0,-1-1-1,1 0 1,-1 0 0,0 1-1,1-1 1,-1 0 0,1 1-1,-1-1 1,0 1 0,0-1-1,1 0 1,-1 1 0,0-1-1,0 1 1,0-1 0,1 1-1,-1-1 1,0 1 0,0-1-1,0 1 1,0-1-1,0 1 1,0-1 0,0 1-1,0-1 1,0 1 0,0-1-1,0 1 1,0-1 0,0 1-1,-1-1 1,1 1 0,0-1-1,0 1 1,0-1 0,-1 0-1,1 1 1,0-1 0,-1 1-1,1-1 1,-15 33-771,-2-3 292,-1 1 117</inkml:trace>
</inkml:ink>
</file>

<file path=ppt/ink/ink26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4T12:35:03.720"/>
    </inkml:context>
    <inkml:brush xml:id="br0">
      <inkml:brushProperty name="width" value="0.05" units="cm"/>
      <inkml:brushProperty name="height" value="0.05" units="cm"/>
    </inkml:brush>
  </inkml:definitions>
  <inkml:trace contextRef="#ctx0" brushRef="#br0">0 1 16</inkml:trace>
</inkml:ink>
</file>

<file path=ppt/ink/ink26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4T12:35:04.336"/>
    </inkml:context>
    <inkml:brush xml:id="br0">
      <inkml:brushProperty name="width" value="0.05" units="cm"/>
      <inkml:brushProperty name="height" value="0.05" units="cm"/>
    </inkml:brush>
  </inkml:definitions>
  <inkml:trace contextRef="#ctx0" brushRef="#br0">303 92 272,'4'-4'256,"0"0"-1,0 0 1,-1 0-1,0 0 1,1-1-1,-1 0 1,-1 1-1,1-1 1,-1 0-1,0 0 1,0-1-1,0 1 0,-1 0 1,0-1-1,0 1 1,0-11-1,-34 18 2621,24 2-2654,1 0 0,0 1-1,0 0 1,0 1 0,0 0-1,1 0 1,-10 11 0,-47 57 434,44-49-476,-12 16 95,2 1 1,-31 59 0,59-98-264,0 1-1,1-1 1,0 1 0,-1-1 0,1 1 0,1-1 0,-1 1 0,0 0 0,1-1 0,0 8-1,0-9 29,18-2 14,175 0 31,-189 0-18,0 0 0,0 0 0,0 0 0,-1 0 0,1 1 0,0 0 0,0 0 0,0 0 0,0 0 0,-1 1 0,1-1 0,0 1 0,-1 0 0,0 0 1,1 0-1,-1 0 0,0 1 0,0 0 0,0-1 0,-1 1 0,1 0 0,0 0 0,-1 0 0,0 1 0,0-1 0,0 0 0,0 1 0,-1 0 0,1-1 0,-1 1 0,0 0 0,0 0 0,0 0 0,0-1 0,-1 1 0,0 0 0,0 0 0,0 0 0,0 0 0,-1 0 0,1 0 0,-1 0 0,0 0 0,0 0 0,0-1 0,-1 1 0,1 0 0,-5 5 0,-6 12 319,-1 0 0,0-2 0,-2 0 0,0 0-1,-2-2 1,0 0 0,0 0 0,-2-2 0,0 0-1,-1-1 1,0-2 0,-37 19 0,52-29-483,-1 0 0,1-1 0,-1 1 0,0-1 0,1 0 0,-1 0 0,0-1 0,-9 0 1,14-4-3559,7-14 1822,2 5 874,0 1 0,0 0 0,1 0 0,0 1 0,1 0 0,1 1 0,22-18 1,96-57-2198,-63 45 2236,15-10 359,-36 23 894,59-46-1,-93 62-926,6-2 5209,-17 13-4481,1 1-1,0-1 0,0 0 1,0 1-1,-1-1 1,1 1-1,0-1 1,-1 1-1,1-1 1,0 1-1,-1 0 1,1-1-1,-1 1 1,1 0-1,-1-1 1,1 1-1,-1 0 0,1 0 1,-1-1-1,0 1 1,1 0-1,-1 0 1,0 0-1,0-1 1,1 1-1,-1 0 1,0 0-1,0 1 1,25 106 3884,0 57-2320,-3-14-1390,6 27-163,-24-136-8750,-4-69 7073,0-43-230,-10-89 0,-4 11 2140,6-158-1,8 296-231,0 1-1,0-1 0,1 1 0,0 0 1,0-1-1,1 1 0,0 0 1,1 0-1,0 0 0,0 0 1,1 1-1,0-1 0,1 1 1,6-9-1,-10 16-96,-1 0 0,1 0-1,0 0 1,0 0 0,0 1 0,0-1 0,0 0-1,0 1 1,0-1 0,0 1 0,0-1 0,0 1-1,0-1 1,1 1 0,-1 0 0,0-1 0,0 1-1,0 0 1,0 0 0,1 0 0,-1 0 0,0 0-1,0 0 1,0 0 0,1 0 0,-1 1 0,0-1-1,0 0 1,0 1 0,0-1 0,0 1 0,1-1-1,-1 1 1,0 0 0,0-1 0,0 1 0,-1 0 0,1 0-1,0 0 1,0-1 0,0 1 0,-1 0 0,1 0-1,1 2 1,1 2 82,0-1 1,1 1-1,-2-1 0,1 1 0,0 0 1,-1 0-1,0 0 0,2 8 0,-3 0-59,1 1 0,-2-1 0,0 1-1,0 0 1,-2-1 0,1 1 0,-2-1-1,0 0 1,0 0 0,-1 0 0,-1 0-1,0-1 1,-1 1 0,0-1 0,-1 0-1,0-1 1,-1 0 0,-12 14 0,20-24-171,-1 0 0,1 0 1,-1 0-1,0 0 0,1 0 0,-1 0 1,0-1-1,0 1 0,0 0 0,1 0 1,-1 0-1,0-1 0,0 1 0,0-1 1,0 1-1,0 0 0,-1-1 1,1 0-1,0 1 0,0-1 0,0 0 1,0 1-1,0-1 0,-1 0 0,1 0 1,0 0-1,0 0 0,0 0 0,-2-1 1,2 0-91,0 0 0,0-1 1,0 1-1,0 0 0,0-1 1,0 1-1,1-1 0,-1 1 1,0-1-1,1 1 0,0-1 1,-1 0-1,1 1 0,0-1 1,0 0-1,0 1 0,0-1 1,0 0-1,0 1 0,0-1 1,1-1-1,2-23-1011</inkml:trace>
</inkml:ink>
</file>

<file path=ppt/ink/ink26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4T12:35:04.687"/>
    </inkml:context>
    <inkml:brush xml:id="br0">
      <inkml:brushProperty name="width" value="0.05" units="cm"/>
      <inkml:brushProperty name="height" value="0.05" units="cm"/>
    </inkml:brush>
  </inkml:definitions>
  <inkml:trace contextRef="#ctx0" brushRef="#br0">1 0 656,'1'3'199,"0"0"0,0 1 0,0-1-1,-1 0 1,1 0 0,-1 0 0,0 0 0,0 1-1,0-1 1,0 0 0,-1 4 0,1 0 155,0 14 172,-1 1-78,0 0 1,2 0-1,1-1 0,0 1 0,2-1 0,0 1 0,15 39 0,-19-60-440,0 0-1,1 0 1,-1 0-1,0 0 0,1 0 1,-1 0-1,1 0 0,-1 0 1,1 0-1,0 0 1,-1-1-1,1 1 0,0 0 1,0 0-1,-1-1 0,1 1 1,0 0-1,0-1 1,0 1-1,0-1 0,0 1 1,0-1-1,0 1 1,0-1-1,0 0 0,0 1 1,0-1-1,0 0 0,0 0 1,2 0-1,-1-1-13,0 0 0,0 0-1,0 0 1,0 0 0,0 0 0,0 0 0,0-1-1,-1 1 1,1-1 0,0 1 0,-1-1-1,1 0 1,1-3 0,4-5-138,0-1 1,-1 0-1,0-1 1,4-13-1,-6 14 37,-1 0 0,0-1 0,-1 1-1,0-1 1,-1 0 0,0 0 0,0 0 0,-3-13-1,2 22 96,0-1 0,-1 1 0,1 0 0,-1 0 0,0 0 0,0 1-1,0-1 1,0 0 0,-1 0 0,1 0 0,-1 1 0,0-1-1,0 1 1,0-1 0,0 1 0,0 0 0,0 0 0,0 0 0,-1 0-1,1 0 1,-1 0 0,0 1 0,1-1 0,-1 1 0,0 0 0,0 0-1,0 0 1,0 0 0,0 0 0,0 1 0,0-1 0,0 1-1,0 0 1,-6 0 0,-18 0-2674</inkml:trace>
</inkml:ink>
</file>

<file path=ppt/ink/ink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02:59.059"/>
    </inkml:context>
    <inkml:brush xml:id="br0">
      <inkml:brushProperty name="width" value="0.05" units="cm"/>
      <inkml:brushProperty name="height" value="0.05" units="cm"/>
    </inkml:brush>
  </inkml:definitions>
  <inkml:trace contextRef="#ctx0" brushRef="#br0">370 10 560,'0'0'81,"0"-1"0,1 1-1,-1-1 1,0 1-1,0 0 1,1-1 0,-1 1-1,0 0 1,1-1 0,-1 1-1,1 0 1,-1-1-1,0 1 1,1 0 0,-1 0-1,1-1 1,-1 1 0,0 0-1,1 0 1,-1 0-1,1 0 1,-1 0 0,1-1-1,-1 1 1,1 0 0,0 0-1,18-1 806,-14 1-284,1-1-1,0 1 0,0 0 1,0 0-1,0 1 1,11 2-1,-16-2-468,0 1 0,0-1 0,0 1 0,0-1 1,0 1-1,0 0 0,-1 0 0,1 0 0,-1-1 0,1 1 0,-1 0 0,0 0 0,1 0 1,-1 0-1,0 0 0,0 0 0,0-1 0,-1 1 0,1 0 0,-1 4 0,0 9 842,0-5-796,-1 0 0,0 1 1,0-1-1,-1 0 1,0 0-1,-1-1 0,0 1 1,-1-1-1,1 0 1,-2 0-1,0 0 0,0-1 1,0 1-1,-12 10 1,-10 9-97,-2 0 0,-48 34 0,47-40-589,-1-1 0,0-2 0,-1-2 0,-55 22 1,88-39 434,-1 1 0,0-1 1,0 1-1,0-1 1,1 0-1,-1 1 1,0-1-1,0 0 1,0 1-1,0-1 0,0 0 1,0 0-1,0 0 1,1 0-1,-1 0 1,0 0-1,0 0 1,0 0-1,0 0 0,0 0 1,0-1-1,0 1 1,0 0-1,1-1 1,-1 1-1,0 0 1,0-1-1,0 1 0,1-1 1,-1 1-1,0-1 1,1 0-1,-1 1 1,0-1-1,1 0 1,-1 1-1,1-1 0,-1 0 1,1 0-1,-1 1 1,1-1-1,-1 0 1,1 0-1,0 0 1,0 0-1,-1 0 0,1 0 1,0 1-1,0-1 1,0 0-1,0 0 1,0 0-1,0 0 1,0 0-1,0 0 0,1 0 1,-1 0-1,0 0 1,1 0-1,0-5-179,1-1 0,-1 1-1,1 1 1,1-1 0,-1 0 0,1 0-1,0 1 1,4-6 0,20-24-484,53-53 1,-70 79 925,0 0-1,1 0 1,-1 1 0,2 0 0,-1 1 0,1 0 0,0 1-1,1 0 1,-1 1 0,16-4 0,-25 8 1,0 1 1,0-1 0,0 1-1,1 0 1,-1-1-1,0 1 1,0 1 0,1-1-1,-1 0 1,0 1-1,0 0 1,0 0 0,0 0-1,0 0 1,0 0 0,0 0-1,0 1 1,0 0-1,0-1 1,-1 1 0,1 0-1,-1 0 1,1 1-1,-1-1 1,0 0 0,0 1-1,0-1 1,0 1-1,0 0 1,-1 0 0,1 0-1,-1-1 1,0 1-1,1 1 1,-2-1 0,1 0-1,1 5 1,1 6 27,0 0 1,-1 0-1,1 17 1,-3 39-2747,0-49 376,0-19 1468,0 10-190</inkml:trace>
</inkml:ink>
</file>

<file path=ppt/ink/ink26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4T12:35:05.055"/>
    </inkml:context>
    <inkml:brush xml:id="br0">
      <inkml:brushProperty name="width" value="0.05" units="cm"/>
      <inkml:brushProperty name="height" value="0.05" units="cm"/>
    </inkml:brush>
  </inkml:definitions>
  <inkml:trace contextRef="#ctx0" brushRef="#br0">0 732 864,'3'-1'185,"0"0"-1,0 0 1,1 1 0,-1-1-1,0 1 1,0 0-1,0 0 1,0 0-1,0 0 1,0 1-1,0-1 1,0 1-1,0 0 1,0 0 0,0 0-1,5 2 1,-5 0 33,-1-1 1,0 1-1,1 0 1,-1-1 0,0 1-1,-1 0 1,1 0 0,0 0-1,-1 1 1,0-1-1,1 0 1,-1 0 0,-1 1-1,1-1 1,0 4-1,4 25 1170,-2 1-1,-1 62 0,-2-65-1008,17-82-763,-8-32-2188,-3 1 0,-5-95 1,-2 82 530,1 45 1149</inkml:trace>
  <inkml:trace contextRef="#ctx0" brushRef="#br0" timeOffset="1">228 51 1105,'7'-13'490,"-7"10"-326,2 1-1,-1-1 1,0 0 0,1 0 0,-1 1-1,1-1 1,0 0 0,0 1-1,0 0 1,0-1 0,0 1 0,0 0-1,4-2 1,-5 4-73,0 0-1,0 1 1,0-1-1,0 0 1,-1 0-1,1 1 1,0-1-1,0 1 1,0-1 0,-1 1-1,1-1 1,0 1-1,0 0 1,-1-1-1,1 1 1,-1 0-1,1-1 1,-1 1-1,1 0 1,-1 0 0,1 0-1,-1-1 1,1 1-1,-1 0 1,0 0-1,0 0 1,1 0-1,-1 0 1,0 0-1,0 0 1,0 1 0,8 41 1419,-6-34-985,46 291 3741,-16 5-5536,-31-218-3300,-1-86 4463,0 0 0,0-1 0,0 1-1,0 0 1,0 0 0,-1 0 0,1-1 0,0 1 0,0 0 0,-1 0-1,1 0 1,-1-1 0,1 1 0,-1 0 0,1-1 0,-1 1 0,1-1-1,-1 1 1,0 0 0,1-1 0,-1 1 0,0-1 0,1 0 0,-1 1-1,0-1 1,0 1 0,1-1 0,-1 0 0,0 0 0,0 1 0,0-1-1,0 0 1,1 0 0,-1 0 0,0 0 0,0 0 0,0 0 0,0 0-1,1 0 1,-1-1 0,0 1 0,0 0 0,0 0 0,1-1 0,-1 1-1,0 0 1,0-1 0,1 1 0,-2-2 0,-13-5-1750</inkml:trace>
</inkml:ink>
</file>

<file path=ppt/ink/ink26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4T12:35:05.404"/>
    </inkml:context>
    <inkml:brush xml:id="br0">
      <inkml:brushProperty name="width" value="0.05" units="cm"/>
      <inkml:brushProperty name="height" value="0.05" units="cm"/>
    </inkml:brush>
  </inkml:definitions>
  <inkml:trace contextRef="#ctx0" brushRef="#br0">36 156 880,'-19'-16'897,"3"5"-17,16 7-207,0-7-273,0 5-112,0-3-96,21 3-112,8-3 0,13-3-128,-2 3-160,9-6-160,-9-1-385,2 1-127,-2-2-112</inkml:trace>
</inkml:ink>
</file>

<file path=ppt/ink/ink26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4T12:35:07.820"/>
    </inkml:context>
    <inkml:brush xml:id="br0">
      <inkml:brushProperty name="width" value="0.05" units="cm"/>
      <inkml:brushProperty name="height" value="0.05" units="cm"/>
    </inkml:brush>
  </inkml:definitions>
  <inkml:trace contextRef="#ctx0" brushRef="#br0">1 5 96,'13'-2'1017,"-12"2"-982,0-1 1,-1 1-1,1 0 0,0 0 0,0-1 0,0 1 0,0 0 0,0 0 0,0 0 0,0 0 1,0 0-1,0 0 0,0 0 0,0 0 0,0 1 0,0-1 0,0 0 0,0 1 0,0-1 0,0 0 1,0 1-1,0-1 0,0 1 0,-1 0 0,1-1 0,0 1 0,0-1 0,-1 1 0,1 0 1,0 0-1,-1 0 0,1-1 0,-1 1 0,1 0 0,-1 0 0,1 0 0,-1 0 0,1 0 1,-1 0-1,0 0 0,1 1 0,22 78 1032,-3 0 0,12 113 0,-3-22-562,-16-95-261,-9-41-146,3-1-1,0 0 0,2-1 0,17 42 1,-24-72-84,-1 1 0,1-1 1,0 0-1,0 0 1,0 0-1,1 0 0,-1 0 1,1 0-1,-1-1 1,1 1-1,0-1 0,0 1 1,0-1-1,1 0 1,-1-1-1,0 1 0,1 0 1,-1-1-1,1 0 1,4 2-1,5-2 11,-1 0-1,1 0 1,-1-1 0,0-1 0,15-2-1,7-3-126,0-2-1,-1-1 1,0-1-1,0-2 1,-1-2-1,58-33 1,-85 45-79,-1 0 0,1-1 0,-1 0 0,1 1 0,-1-1 0,0-1 0,0 1 0,-1-1 0,1 1 0,-1-1 0,1 0 0,-1 0 0,0-1 0,-1 1 0,1 0 0,-1-1 0,0 0 0,0 1 0,0-1 0,-1 0 0,0 0 0,0 0 0,0 0 0,0-10 0,-1 14 131,0 0-1,0 0 1,0 0-1,-1 0 1,1 0 0,0 0-1,0 0 1,-1 0 0,1 0-1,-1 1 1,1-1-1,-1 0 1,1 0 0,-1 0-1,0 1 1,1-1 0,-1 0-1,0 1 1,0-1-1,0 0 1,1 1 0,-1-1-1,0 1 1,0-1-1,-2 0 1,-17-9-857</inkml:trace>
</inkml:ink>
</file>

<file path=ppt/ink/ink26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4T12:35:08.150"/>
    </inkml:context>
    <inkml:brush xml:id="br0">
      <inkml:brushProperty name="width" value="0.05" units="cm"/>
      <inkml:brushProperty name="height" value="0.05" units="cm"/>
    </inkml:brush>
  </inkml:definitions>
  <inkml:trace contextRef="#ctx0" brushRef="#br0">87 1 800,'5'3'252,"-1"1"0,1 0 0,-1 0 0,0 1 0,0-1-1,0 1 1,-1 0 0,1 0 0,-1 0 0,0 0 0,-1 0-1,1 1 1,-1 0 0,0-1 0,0 1 0,0 6 0,1 9 694,0 1 1,-2 0 0,-1 23 0,0-22-737,0-19-219,-1 0 1,0 0-1,0 1 0,0-1 1,0 0-1,-1 0 0,0 0 1,1 0-1,-2-1 0,1 1 1,0 0-1,-1-1 0,1 1 1,-1-1-1,-5 5 0,-57 45-2525,39-34 653,0 2 157</inkml:trace>
</inkml:ink>
</file>

<file path=ppt/ink/ink26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4T12:35:11.001"/>
    </inkml:context>
    <inkml:brush xml:id="br0">
      <inkml:brushProperty name="width" value="0.05" units="cm"/>
      <inkml:brushProperty name="height" value="0.05" units="cm"/>
    </inkml:brush>
  </inkml:definitions>
  <inkml:trace contextRef="#ctx0" brushRef="#br0">1 1 400,'11'8'13399,"-18"-7"-12554,7 2-654,0-1 0,1 1-1,-1-1 1,1 1 0,0-1 0,0 0-1,0 1 1,0-1 0,0 0 0,0 0-1,2 3 1,7 1 92,0 0 0,-1-1 0,2 0 0,-1 0 1,1-1-1,21 5 0,19 7 203,61 10 448,-77-15-714,1-2 1,0-2-1,0-1 1,41 2-1,150-7 20,-117-2-182,141 2 30,264 37 0,79 70-81,-3 33-6,301 61-46,518-2-161,9-69-717,-1010-97 123,104-2-2249,-1-22-4352,-510-10 6689,-6 0 58,-91 2-1033,26 0-497,-78-7-1,121 0 1497,4-1 23</inkml:trace>
</inkml:ink>
</file>

<file path=ppt/ink/ink26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4T12:35:11.382"/>
    </inkml:context>
    <inkml:brush xml:id="br0">
      <inkml:brushProperty name="width" value="0.05" units="cm"/>
      <inkml:brushProperty name="height" value="0.05" units="cm"/>
    </inkml:brush>
  </inkml:definitions>
  <inkml:trace contextRef="#ctx0" brushRef="#br0">62 1 512,'226'0'4005,"-221"0"-3965,0 0 1,0 0-1,-1 0 1,1 1-1,0 0 1,-1 0-1,1 0 1,0 1-1,-1 0 0,0-1 1,1 2-1,-1-1 1,0 0-1,0 1 1,0 0-1,0 0 1,-1 0-1,1 0 1,-1 0-1,0 1 1,0 0-1,0 0 1,0 0-1,-1 0 1,1 0-1,-1 0 0,3 9 1,-3-6 112,0 1 0,0 0 0,-1-1 0,0 1-1,0 0 1,-1 0 0,0 0 0,-1 0 0,0 0 0,0-1 0,0 1 0,-1 0 0,0-1-1,-1 1 1,1-1 0,-7 11 0,-22 37 1459,-2-2 0,-74 90 0,43-72-1173,-84 74 1,146-144-1267,13-21-9090,-7 13 9039,7-11-1448</inkml:trace>
</inkml:ink>
</file>

<file path=ppt/ink/ink26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4T12:35:11.981"/>
    </inkml:context>
    <inkml:brush xml:id="br0">
      <inkml:brushProperty name="width" value="0.05" units="cm"/>
      <inkml:brushProperty name="height" value="0.05" units="cm"/>
    </inkml:brush>
  </inkml:definitions>
  <inkml:trace contextRef="#ctx0" brushRef="#br0">0 14 480,'1'-1'120,"0"0"0,-1 0 0,1 0 1,0 0-1,-1 0 0,1 1 0,0-1 0,0 0 0,0 0 0,-1 1 0,1-1 0,0 1 0,0-1 0,0 0 1,0 1-1,0 0 0,0-1 0,1 1 0,-1 0 0,0-1 0,0 1 0,0 0 0,0 0 0,0 0 0,0 0 1,0 0-1,2 0 0,-1 1 57,0 0 0,0 0 0,0 1 0,0-1 0,0 0 0,0 1 0,0-1 0,-1 1 1,1-1-1,-1 1 0,1 0 0,1 3 0,5 7 482,-1 1 1,0 0 0,5 17-1,-11-28-585,76 220 2897,-43-117-2247,69 146-1,-91-231-1791,-12-20 1004,0-1 0,0 1 0,0 0 0,0 0 0,0 0 0,0 0 0,0 0 0,0 0 0,0 0 0,0 0 0,0 0 0,0 0 0,0-1 0,1 1-767,-1 0 767,0 0 0,1 0 0,-1 0 0,0 0 0,0 0 0,0 0 0,0 0 0,0 0 0,0 0 0,0 0 0,0 0 0,0 0 0,1 0 0,-1 0 0,0 0 0,0 0 0,0 0 0,0 0 0,0 0 0,0 0 0,0 0 0,0 0 0,1 1-768,-1-1 768,0 0 0,0 0 0,0 1 0,-4-19-4475,-3 1 4637,-9-17-1640</inkml:trace>
</inkml:ink>
</file>

<file path=ppt/ink/ink26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4T12:35:12.333"/>
    </inkml:context>
    <inkml:brush xml:id="br0">
      <inkml:brushProperty name="width" value="0.05" units="cm"/>
      <inkml:brushProperty name="height" value="0.05" units="cm"/>
    </inkml:brush>
  </inkml:definitions>
  <inkml:trace contextRef="#ctx0" brushRef="#br0">114 78 1121,'5'-7'302,"1"1"1,0 0 0,0-1 0,0 2 0,1-1 0,11-7-1,-17 12-211,0 0 0,0 0 0,1 0 0,-1 0 0,0 1 0,1-1 0,-1 0 0,1 0 0,-1 1 0,1-1 0,-1 1 0,1 0 0,0-1-1,-1 1 1,1 0 0,0 0 0,-1 0 0,1 0 0,-1 0 0,1 0 0,0 1 0,-1-1 0,1 0 0,-1 1 0,1-1 0,-1 1 0,1 0-1,-1-1 1,1 1 0,-1 0 0,0 0 0,1 0 0,-1 0 0,0 0 0,0 0 0,0 0 0,0 1 0,0-1 0,0 0 0,1 2 0,2 5 32,-1 0 1,-1-1 0,1 1 0,-1 0 0,-1 0 0,1 1 0,-1-1 0,-1 0 0,1 0-1,-2 1 1,1-1 0,-1 0 0,0 0 0,-1 0 0,0 0 0,0 0 0,-4 10 0,4-14-150,1-1 0,-1 1 1,0 0-1,0-1 0,-1 0 1,1 1-1,0-1 0,-1 0 0,0 0 1,0-1-1,0 1 0,0 0 1,0-1-1,-1 0 0,1 0 1,-1 0-1,1 0 0,-1 0 1,0-1-1,0 0 0,1 0 0,-1 0 1,0 0-1,0 0 0,0-1 1,0 0-1,0 1 0,0-2 1,-1 1-1,1 0 0,0-1 1,1 0-1,-1 0 0,0 0 1,0 0-1,0-1 0,-4-1 0,2 0-87,1 0 0,0 1 0,-1-2 0,1 1 0,0-1 0,0 1 0,1-1 0,-1-1 0,1 1 0,0-1 0,0 1 0,0-1 0,1 0 0,-1-1-1,1 1 1,-4-11 0,3 3-297,0 1 0,0-1-1,2 0 1,0 0 0,0 1 0,0-26-1,5 13-488,11 3 3</inkml:trace>
</inkml:ink>
</file>

<file path=ppt/ink/ink26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4T12:35:12.680"/>
    </inkml:context>
    <inkml:brush xml:id="br0">
      <inkml:brushProperty name="width" value="0.05" units="cm"/>
      <inkml:brushProperty name="height" value="0.05" units="cm"/>
    </inkml:brush>
  </inkml:definitions>
  <inkml:trace contextRef="#ctx0" brushRef="#br0">1 0 1088,'10'16'750,"-1"0"0,0 0-1,-1 1 1,-1 0-1,8 28 1,16 95 1941,-14-52-1793,-9-41-677,-8-35-200,2-1 0,0 1-1,0-1 1,7 18 0,-9-29-42,0 0 0,1 0-1,-1 1 1,0-1-1,1 0 1,-1 1-1,0-1 1,1 0 0,-1 0-1,1 0 1,-1 1-1,0-1 1,1 0 0,-1 0-1,1 0 1,-1 0-1,1 0 1,-1 0-1,0 0 1,1 0 0,-1 0-1,1 0 1,-1 0-1,1 0 1,-1 0-1,0 0 1,1 0 0,-1 0-1,1-1 1,-1 1-1,0 0 1,1 0 0,-1 0-1,1-1 1,0 1-1,13-11-709,-4-7 367,0 0-1,-1-1 0,-1 0 0,9-33 0,-12 34 426,1 0-1,1 1 0,1-1 0,0 1 0,1 1 0,12-18 0,-20 33 3,-1-1 0,1 1 0,0 0 0,0 0 0,-1 0 0,1 0 0,0 0 0,0 0 0,0 0 0,0 0 0,0 0 0,1 1 0,-1-1 0,0 0 0,0 1 0,0-1 0,1 1 0,-1-1 0,0 1 0,1-1 0,-1 1 1,0 0-1,1 0 0,-1 0 0,0 0 0,1 0 0,-1 0 0,1 0 0,-1 0 0,0 0 0,1 1 0,-1-1 0,0 1 0,0-1 0,1 1 0,-1-1 0,0 1 0,0-1 0,0 1 0,1 0 0,-1 0 0,0 0 0,0 0 0,0 0 0,-1 0 0,1 0 0,0 0 0,1 2 0,5 7 457,-1 1-1,0 0 0,0 0 1,5 17-1,-4-12-217,25 63 996,-22-52-1287,1 0-1,1-1 0,1-1 1,1 0-1,28 37 0,-41-59-148,1-1 0,-1 0-1,1 0 1,0 0 0,0 0-1,-1 0 1,1-1 0,1 1-1,-1 0 1,0-1-1,0 0 1,1 1 0,-1-1-1,0 0 1,1 0 0,0 0-1,-1-1 1,1 1 0,-1-1-1,1 1 1,0-1 0,-1 0-1,1 0 1,0 0-1,-1 0 1,1 0 0,0-1-1,-1 1 1,1-1 0,-1 0-1,1 0 1,-1 0 0,1 0-1,3-2 1,-1-1-267,0 0 1,-1-1-1,1 1 1,-1-1-1,0 0 1,-1 0-1,1 0 1,-1-1-1,0 1 0,0-1 1,0 0-1,-1 0 1,3-10-1,4-26-1070,-8-8-438</inkml:trace>
</inkml:ink>
</file>

<file path=ppt/ink/ink26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4T12:35:13.027"/>
    </inkml:context>
    <inkml:brush xml:id="br0">
      <inkml:brushProperty name="width" value="0.05" units="cm"/>
      <inkml:brushProperty name="height" value="0.05" units="cm"/>
    </inkml:brush>
  </inkml:definitions>
  <inkml:trace contextRef="#ctx0" brushRef="#br0">9 38 832,'-4'-31'1439,"1"24"-57,1 21-107,5 28 260,2 0 0,2 0 0,18 65 0,-4-23-774,66 265-2121,-84-339 348,-1 0 0,0 0 0,-1-1 0,1 1 0,-2 13 0,0-21-872</inkml:trace>
</inkml:ink>
</file>

<file path=ppt/ink/ink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02:59.391"/>
    </inkml:context>
    <inkml:brush xml:id="br0">
      <inkml:brushProperty name="width" value="0.05" units="cm"/>
      <inkml:brushProperty name="height" value="0.05" units="cm"/>
    </inkml:brush>
  </inkml:definitions>
  <inkml:trace contextRef="#ctx0" brushRef="#br0">248 38 512,'7'-10'454,"-6"8"-326,0 1 0,0-1-1,1 0 1,-1 0 0,1 0-1,-1 1 1,1-1 0,-1 1-1,1-1 1,0 1 0,0 0-1,-1 0 1,1 0 0,0 0-1,0 0 1,0 0 0,0 0-1,1 0 1,-1 1 0,0-1-1,4 1 1,-5 1 92,0 0 0,0 1-1,0-1 1,0 1 0,0-1 0,-1 1-1,1 0 1,-1-1 0,1 1 0,-1 0-1,1-1 1,-1 1 0,0 0 0,0-1-1,0 1 1,0 0 0,0 0 0,0-1-1,-1 1 1,0 3 0,1 5 698,-2 28 1181,-1-1-1,-2 1 1,-1-1 0,-17 52-1,-60 146 2074,39-117-3254,17-40-567,-35 87-237,55-151-1214,-26 63 1008,27-52-5202,4 0-6733,2-33 9138</inkml:trace>
</inkml:ink>
</file>

<file path=ppt/ink/ink26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4T12:35:13.498"/>
    </inkml:context>
    <inkml:brush xml:id="br0">
      <inkml:brushProperty name="width" value="0.05" units="cm"/>
      <inkml:brushProperty name="height" value="0.05" units="cm"/>
    </inkml:brush>
  </inkml:definitions>
  <inkml:trace contextRef="#ctx0" brushRef="#br0">51 533 672,'-9'-6'514,"4"3"-58,0 0 0,1 0 0,-1-1 0,1 1 0,0-1 0,-1 0 0,-5-8 961,50-15 2194,37-2-3019,-19 8-468,7-12-1057,84-56 1,-106 62-84,7-6-670,64-56-1,-114 88 1721,0 1-1,0-1 1,1 1-1,-1-1 1,0 1 0,0-1-1,1 1 1,-1 0-1,0-1 1,1 1-1,-1-1 1,1 1-1,-1 0 1,0-1-1,1 1 1,-1 0-1,1 0 1,-1-1-1,1 1 1,-1 0-1,1 0 1,-1 0-1,1-1 1,-1 1-1,1 0 1,-1 0-1,1 0 1,-1 0-1,1 0 1,0 0-1,-1 0 1,1 0-1,0 1 1,-10 19 1508,-32 45 1497,34-55-2511,-12 19 688,1-2 119,-20 38 0,33-56-1191,1 1-1,1 0 1,0-1-1,0 1 1,0 0-1,2 0 1,-1 1-1,0 13 1,2-19-120,0 3 29,0 1 0,0-1-1,1 1 1,0-1 0,0 0 0,5 14 0,-5-20-53,0 0-1,0 0 1,0 0 0,1 0-1,-1 0 1,1 0 0,-1 0-1,1-1 1,0 1-1,0-1 1,0 1 0,-1-1-1,2 1 1,-1-1 0,0 0-1,0 0 1,0 0 0,0 0-1,1-1 1,-1 1 0,0-1-1,1 1 1,-1-1 0,0 0-1,1 0 1,-1 0 0,4 0-1,10-1-279,0-1 1,-1-1-1,0 0 0,1-1 0,-1 0 0,-1-2 0,1 0 1,-1 0-1,0-1 0,0-1 0,24-18 0,-21 13-466,0 0 0,-1-2 0,0 0-1,-1 0 1,-1-2 0,0 0 0,-2 0-1,13-23 1,-20 27 351,0-1-1,-1 0 0,-1 0 1,0 0-1,-1 0 1,0 0-1,-1-1 0,-1 1 1,-2-24-1,2 2 76,-1 26 337,0 0 0,-1 0 0,0 1 0,-1-1 0,0 1 0,0-1 0,-7-12 0,0 0 652,1 10 413,3 24 816,3 29 789,4-24-2104,1 1 1,1-1-1,0 0 0,1 0 1,1 0-1,7 16 0,48 100 1104,-50-114-1585,7 18-28,20 37 33,-37-73-125,1 0-1,-1 0 0,0 0 1,1 0-1,-1-1 1,1 1-1,-1 0 0,1 0 1,-1-1-1,1 1 0,-1 0 1,1 0-1,0-1 0,0 1 1,-1-1-1,1 1 1,0-1-1,0 1 0,0-1 1,-1 1-1,1-1 0,0 0 1,0 1-1,0-1 1,0 0-1,0 0 0,0 0 1,0 0-1,0 0 0,0 0 1,0 0-1,-1 0 0,1 0 1,0 0-1,0 0 1,0-1-1,0 1 0,0 0 1,0-1-1,0 1 0,-1-1 1,1 1-1,0-1 0,0 1 1,-1-1-1,1 1 1,0-1-1,0 0 0,-1 1 1,1-1-1,-1 0 0,1 0 1,0-1-1,4-5-401,-1-1 0,1 0 0,-2 0 0,5-12 0,-5 12 266,3-7-22,1 0-1,0 1 1,1-1-1,0 2 1,1-1-1,21-22 1,-29 34 202,0 1 0,0 0 0,0 0 1,0 0-1,0 1 0,1-1 0,-1 0 0,0 0 0,1 1 1,-1-1-1,1 0 0,-1 1 0,1 0 0,-1-1 0,1 1 1,-1 0-1,1 0 0,-1 0 0,1 0 0,-1 0 0,1 0 0,-1 0 1,1 0-1,-1 1 0,1-1 0,-1 0 0,1 1 0,-1 0 1,1-1-1,-1 1 0,2 1 0,4 3 111,0 0-1,0 1 0,0 0 1,9 12-1,-12-13-180,-1-1 0,1 0 1,0 0-1,0 0 0,0-1 0,1 1 0,-1-1 0,1 0 0,8 4 0,-5-6-427,0 0 0,1 0-1,-1-1 1,1 0 0,-1 0-1,0-1 1,1 0 0,-1-1-1,0 1 1,10-5-1,2-1-576,-1-1 0,36-20 0,-14 3 107</inkml:trace>
</inkml:ink>
</file>

<file path=ppt/ink/ink26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4T12:35:14.067"/>
    </inkml:context>
    <inkml:brush xml:id="br0">
      <inkml:brushProperty name="width" value="0.05" units="cm"/>
      <inkml:brushProperty name="height" value="0.05" units="cm"/>
    </inkml:brush>
  </inkml:definitions>
  <inkml:trace contextRef="#ctx0" brushRef="#br0">27 844 480,'-8'20'3556,"5"-15"-3325,1 1 0,-1 0 1,1 0-1,0 0 0,0 0 0,1 0 0,-2 8 0,3-9-98,0 0 0,0 0-1,0-1 1,0 1-1,1 0 1,-1 0-1,1-1 1,1 1 0,-1-1-1,1 1 1,2 4-1,-2-7-111,0 0 0,0 0 0,0 0 0,1-1 0,-1 0 0,0 1 0,1-1 0,0 0-1,-1 0 1,1 0 0,0 0 0,-1-1 0,1 1 0,0-1 0,0 1 0,-1-1 0,1 0-1,0 0 1,5-1 0,5 0-51,-1 0-1,1-1 0,0-1 1,-1 0-1,0 0 1,1-1-1,-1-1 0,-1 0 1,18-10-1,10-9-241,46-37 0,-63 45 159,-11 7 44,-1 1 0,0-2 0,14-15-1,-21 21 61,0 0-1,0 0 0,0 0 0,-1 0 1,1 0-1,-1-1 0,0 1 0,0-1 0,-1 1 1,0-1-1,1 0 0,-1 1 0,0-7 1,-1 10 32,-1 0 0,1 0 0,0-1 0,-1 1 0,1 0 0,-1 0 0,1 0 1,-1 0-1,1 0 0,-1 0 0,0 0 0,0 0 0,1 0 0,-1 0 0,0 0 0,0 1 1,0-1-1,0 0 0,0 0 0,0 1 0,0-1 0,0 1 0,0-1 0,0 1 0,0-1 0,-1 1 1,1 0-1,0 0 0,0-1 0,0 1 0,-1 0 0,1 0 0,0 0 0,0 0 0,0 0 1,-1 1-1,1-1 0,0 0 0,0 1 0,-2-1 0,-3 1 212,0 0-1,0 1 0,0-1 1,0 1-1,1 0 0,-1 1 1,-7 3-1,3 2 114,0-1 0,0 2 0,0-1 0,1 1-1,1 1 1,0 0 0,0 0 0,1 0 0,0 1 0,0 0 0,2 1-1,-1-1 1,-5 20 0,9-25-331,1-1 1,-1 1-1,1 0 0,1 0 0,-1-1 0,1 1 1,0 0-1,0 0 0,1 0 0,-1-1 1,1 1-1,1 0 0,-1-1 0,1 1 1,0 0-1,0-1 0,1 0 0,-1 0 0,1 0 1,0 0-1,1 0 0,-1 0 0,1-1 1,0 0-1,0 1 0,0-2 0,1 1 0,0 0 1,-1-1-1,1 0 0,10 5 0,1-1-39,0 0 0,0-2 0,0 0 0,1 0-1,0-2 1,0 0 0,33 1 0,-17-3-247,0-2 0,0-2 0,38-7 0,-54 7-115,0-1 1,-1-1 0,1-1 0,-1 0 0,-1-1 0,1 0 0,-1-2 0,0 0 0,24-19 0,-32 21 112,1 1 1,-1-1 0,-1-1-1,1 1 1,-1-1-1,-1 0 1,1-1-1,-1 1 1,-1-1-1,1 0 1,-2 0-1,1-1 1,-1 1-1,-1-1 1,0 1-1,0-1 1,-1 0 0,1-12-1,-2 9 68,0-39-149,-1-1 0,-3 1 0,-11-55 0,-14-20 597,-23-107 3471,22 78 4952,23 129-5836,7 27-2773,0 0 0,0 0 0,0 1 0,0-1 0,0 0 0,0 0 0,0 0 1,0 0-1,0 0 0,0 0 0,0 0 0,0 1 0,0-1 0,0 0 0,0 0 0,0 0 1,0 0-1,0 0 0,0 0 0,0 0 0,0 0 0,0 1 0,0-1 0,0 0 1,0 0-1,0 0 0,0 0 0,0 0 0,0 0 0,-1 0 0,1 0 0,0 0 0,0 0 1,0 0-1,0 0 0,0 1 0,0-1 0,0 0 0,0 0 0,-1 0 0,1 0 1,0 0-1,0 0 0,0 0 0,0 0 0,0 0 0,0 0 0,0 0 0,0 0 0,-1 0 1,1 0-1,0 0 0,0 0 0,0 0 0,0 0 0,0-1 0,3 50 2982,11 9-2595,2-1 0,3-1 1,44 90-1,23 17-2523,-53-113-3248,3-6-5559</inkml:trace>
</inkml:ink>
</file>

<file path=ppt/ink/ink26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4T12:35:14.417"/>
    </inkml:context>
    <inkml:brush xml:id="br0">
      <inkml:brushProperty name="width" value="0.05" units="cm"/>
      <inkml:brushProperty name="height" value="0.05" units="cm"/>
    </inkml:brush>
  </inkml:definitions>
  <inkml:trace contextRef="#ctx0" brushRef="#br0">85 361 896,'-85'-55'2783,"85"54"-2703,0 1 0,0-1 0,0 1 0,0-1 0,0 1 0,0-1 0,0 1-1,0-1 1,1 1 0,-1 0 0,0-1 0,0 1 0,0-1 0,1 1 0,-1 0 0,0-1 0,0 1 0,1-1 0,-1 1 0,0 0 0,0-1 0,1 1-1,-1 0 1,1 0 0,-1-1 0,0 1 0,1 0 0,-1 0 0,1-1 0,-1 1 0,0 0 0,1 0 0,-1 0 0,2 0 0,17-10 670,-17 9-550,66-33 970,-1-3-1,63-46 1,-72 46-3721,69-33 1,-80 49 333</inkml:trace>
</inkml:ink>
</file>

<file path=ppt/ink/ink26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4T12:35:44.766"/>
    </inkml:context>
    <inkml:brush xml:id="br0">
      <inkml:brushProperty name="width" value="0.05" units="cm"/>
      <inkml:brushProperty name="height" value="0.05" units="cm"/>
    </inkml:brush>
  </inkml:definitions>
  <inkml:trace contextRef="#ctx0" brushRef="#br0">175 1504 304,'-19'1'1430,"4"9"-759,1-2 104,0 1-1,1 1 1,0 0-1,-17 18 1,13-12 292,14-14-803,-1 1 0,1 0 0,0 0-1,-1 0 1,1 0 0,1 1 0,-1-1 0,0 1 0,1 0 0,0 0 0,0 0 0,0 0 0,-2 8 1889,14-13-642,-1 0 0,0-1 1,1 1-1,16-7 0,52-23 988,80-51-1526,-151 78-748,977-525 3120,-557 311-2903,794-422-433,-1207 633-79,119-74-2074,-154 75-12387,14 5 13494,1-1-1,1-1 0,-1 1 1,0-1-1,0 0 0,1 0 1,-8-6-1,2-6-293</inkml:trace>
</inkml:ink>
</file>

<file path=ppt/ink/ink26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4T12:35:45.122"/>
    </inkml:context>
    <inkml:brush xml:id="br0">
      <inkml:brushProperty name="width" value="0.05" units="cm"/>
      <inkml:brushProperty name="height" value="0.05" units="cm"/>
    </inkml:brush>
  </inkml:definitions>
  <inkml:trace contextRef="#ctx0" brushRef="#br0">0 0 624,'0'0'5411,"0"25"1512,9 19 527,21 21-1782,-7-18-3208,-16-28-2243,7 10 284,-2 0 1,-1 1 0,-1 0 0,-2 1 0,-1 0-1,-2 1 1,3 40 0,-8-50-502,0 0 0,-2-1 0,0 1 0,-1 0 0,-2-1 0,0 0 0,-1 0 0,-1 0 0,-13 26 0,-25 72 0,40-112-2308</inkml:trace>
</inkml:ink>
</file>

<file path=ppt/ink/ink26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4T12:35:47.547"/>
    </inkml:context>
    <inkml:brush xml:id="br0">
      <inkml:brushProperty name="width" value="0.05" units="cm"/>
      <inkml:brushProperty name="height" value="0.05" units="cm"/>
    </inkml:brush>
  </inkml:definitions>
  <inkml:trace contextRef="#ctx0" brushRef="#br0">115 258 288,'-2'0'53,"0"0"0,0 0 0,1 1 0,-1-1-1,0 0 1,0 1 0,1 0 0,-1-1 0,0 1 0,1 0-1,-1 0 1,1 0 0,-1 0 0,1 0 0,-1 0 0,1 0 0,0 0-1,0 1 1,0-1 0,-2 2 0,2-2 85,0 1 0,0-1 0,0 0 0,-1 1 0,1-1 0,0 0 1,-1 0-1,1 0 0,-1 0 0,1 0 0,-1 0 0,0 0 0,1-1 0,-1 1 0,0-1 0,0 1 1,1-1-1,-1 1 0,0-1 0,-2 0 0,-15 5 2927,-8 1 9010,33-6-10987,0-1 1,1 1-1,-1-2 0,0 1 0,12-5 0,54-29 423,-49 22-800,124-69 400,80-40-2630,-208 112 265,38-16-3306,-20 19-6020,-68 7 2248,-50 11 6285,80-11 2090,-1 0-1,0 0 1,1-1-1,-1 1 0,0 0 1,0 1-1,1-1 1,-1 0-1,0 0 0,0 1 1,1-1-1,-1 1 0,0-1 1,1 1-1,-1 0 1,1 0-1,-1 0 0,1 0 1,-1 0-1,1 0 1,0 0-1,-2 2 0,2 0 188,0 1 0,0 0 0,1-1 0,-1 1 0,1 0 0,0-1 0,0 1 0,0 0 0,2 6 0,-2-3-71,13 93 2716,-6-60-1672,1 47-1,-6 357 4450,-3-239-4306,1-191-1389,-1-9-81,0 0 1,1 0 0,0 0-1,0 0 1,1 0 0,-1 0-1,1 1 1,0-1 0,1 0 0,-1 0-1,1-1 1,3 9 0,-4-13-59,0 0-1,1 0 1,-1 1 0,0-1 0,0 0 0,0 0 0,0 0 0,0 0 0,0 0 0,0-1 0,0 1 0,0 0 0,0 0 0,0-1 0,0 1 0,0 0 0,0-1 0,0 1 0,0-1 0,0 1 0,0-1 0,0 0 0,-1 1 0,1-1 0,0 0-1,0-1 1,23-20-2447,1-12 132,2-5 394</inkml:trace>
</inkml:ink>
</file>

<file path=ppt/ink/ink26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4T12:35:48.113"/>
    </inkml:context>
    <inkml:brush xml:id="br0">
      <inkml:brushProperty name="width" value="0.05" units="cm"/>
      <inkml:brushProperty name="height" value="0.05" units="cm"/>
    </inkml:brush>
  </inkml:definitions>
  <inkml:trace contextRef="#ctx0" brushRef="#br0">42 379 736,'-7'7'491,"6"-6"-338,-1 1 1,1-1-1,0 1 1,-1-1-1,1 0 1,-1 0 0,0 0-1,1 0 1,-1 0-1,0 0 1,0 0 0,1 0-1,-1-1 1,0 1-1,0-1 1,0 1 0,-5-1 3014,26-17-2082,127-142-565,-132 141-566,0 0 1,-1-1 0,-1-1 0,-1 0 0,-1-1 0,-1 0 0,9-30 0,-17 50 51,-1 0 1,1 0-1,-1 0 0,0 0 1,1 0-1,-1 0 0,0 0 1,0-1-1,0 1 0,0 0 1,0 0-1,0 0 0,0 0 1,0 0-1,0-1 1,0 1-1,-1 0 0,1 0 1,0 0-1,-1 0 0,1 0 1,-1 0-1,1 0 0,-1 0 1,0 0-1,1 0 1,-1 0-1,0 0 0,0 0 1,0 1-1,0-1 0,1 0 1,-1 1-1,0-1 0,0 0 1,0 1-1,-1-1 0,1 1 1,0-1-1,0 1 1,0 0-1,0 0 0,0-1 1,0 1-1,0 0 0,-1 0 1,1 0-1,0 0 0,0 0 1,0 0-1,0 1 1,-1-1-1,1 0 0,0 1 1,-1-1-1,-4 2 101,-1-1-1,1 1 1,0 0 0,-1 0 0,1 1-1,1 0 1,-1 0 0,-8 6 0,-2 5 179,0 2 1,1 0-1,1 0 1,1 1-1,1 1 1,0 0-1,-13 28 1,18-32-192,1 0 0,0 0-1,2 1 1,-1-1 0,2 1 0,0 0-1,0 0 1,2 0 0,0 1 0,0-1 0,3 21-1,-1-31-98,-1-1-1,1 1 0,0-1 0,0 1 0,1-1 1,-1 0-1,1 0 0,0 1 0,0-1 1,0 0-1,1-1 0,-1 1 0,1 0 1,0-1-1,0 1 0,0-1 0,1 0 0,-1 0 1,1 0-1,-1-1 0,1 1 0,0-1 1,0 0-1,0 0 0,1 0 0,-1-1 0,6 2 1,-2-2-212,0 0 0,1 0 0,-1-1 1,1 0-1,-1 0 0,0-1 0,1-1 1,-1 1-1,0-1 0,0-1 0,0 1 1,0-1-1,-1-1 0,11-5 0,-2-2-697,1-1-1,-1 0 0,-1-2 0,0 0 0,-1 0 1,16-22-1,-3 0-429</inkml:trace>
</inkml:ink>
</file>

<file path=ppt/ink/ink26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4T12:35:48.681"/>
    </inkml:context>
    <inkml:brush xml:id="br0">
      <inkml:brushProperty name="width" value="0.05" units="cm"/>
      <inkml:brushProperty name="height" value="0.05" units="cm"/>
    </inkml:brush>
  </inkml:definitions>
  <inkml:trace contextRef="#ctx0" brushRef="#br0">0 300 352,'0'0'491,"0"17"624,2-1-768,0 0-1,1 1 0,1-1 1,0-1-1,10 26 0,-6-21 100,-1 1-1,6 36 1,-5 14 1120,-1 86 0,-7-154-1480,1-3-98,-1-1 0,1 1 0,-1 0 0,1 0 0,-1 0 0,1 0 0,-1-1 0,0 1 0,1 0 0,-1-1 0,1 1 1,-1 0-1,0-1 0,1 1 0,-1 0 0,0-1 0,1 1 0,-1-1 0,0 1 0,1 0 0,-1-1 0,0 1 0,0-1 0,0 1 1,1-1-1,-1 1 0,0-1 0,0 1 0,0-1 0,0 1 0,0-2 0,8-170-1503,-7 166 1484,2-30-56,3 1 1,1 0-1,1 0 1,2 1 0,20-46-1,-30 78 109,1 0 1,0 0-1,0-1 0,0 1 1,1 0-1,-1 1 1,0-1-1,1 0 0,-1 0 1,1 0-1,0 1 0,-1-1 1,1 1-1,0-1 0,0 1 1,0 0-1,0 0 0,0 0 1,0 0-1,1 0 0,3-1 1,-4 3 27,0-1 0,0 0 0,0 1 0,0-1 0,0 1 0,0 0 0,0 0 0,0 0 0,0 0 0,0 0 0,0 0 1,-1 0-1,1 0 0,0 1 0,-1-1 0,1 1 0,-1-1 0,3 4 0,4 6 193,-1 1 1,0 0-1,-1 0 0,0 1 1,8 22-1,14 84 749,-20-79-764,17 52 0,-25-91-243,1 1-1,-1 0 1,0-1-1,1 1 1,0-1-1,-1 1 0,1-1 1,0 1-1,-1-1 1,1 1-1,0-1 0,0 0 1,0 1-1,0-1 1,1 0-1,-1 0 0,0 0 1,0 0-1,1 0 1,-1 0-1,1 0 0,-1 0 1,1-1-1,-1 1 1,1 0-1,-1-1 0,1 1 1,2-1-1,-2 0-53,1-1-1,0 0 1,-1 0-1,1 0 1,-1 0-1,0-1 1,1 1-1,-1 0 1,0-1-1,0 0 1,0 0-1,0 1 1,0-1-1,0 0 1,2-3 0,7-10-413,-1-1 1,0 0-1,12-26 1,-2-7-54,-2 0 1,-3-1 0,10-55-1,14-156 1061,-39 237-328,0-6 337,2 27 36,2 16 302,13 74 93,-10-43-977,2-2 1,2 1-1,2-1 0,22 51 1,-34-91-113,0 0-1,0 0 1,1 0 0,-1 0-1,0-1 1,1 1 0,0 0 0,-1-1-1,1 1 1,0 0 0,0-1 0,2 2-1,-3-3 12,0 1-1,0-1 0,0 0 1,0 1-1,0-1 0,0 0 0,0 0 1,0 0-1,0 0 0,0 0 1,0 0-1,0 0 0,0 0 1,0 0-1,0-1 0,0 1 1,0 0-1,0-1 0,0 1 1,-1-1-1,1 1 0,0-1 1,0 1-1,0-1 0,0 1 1,-1-1-1,1 0 0,0 1 1,-1-1-1,2-1 0,8-12-1210</inkml:trace>
</inkml:ink>
</file>

<file path=ppt/ink/ink26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4T12:35:49.026"/>
    </inkml:context>
    <inkml:brush xml:id="br0">
      <inkml:brushProperty name="width" value="0.05" units="cm"/>
      <inkml:brushProperty name="height" value="0.05" units="cm"/>
    </inkml:brush>
  </inkml:definitions>
  <inkml:trace contextRef="#ctx0" brushRef="#br0">40 61 1040,'-12'0'833,"-5"-3"736,6 3-689,11-6-752,0 0-208,0-3-288,0-3-385,0 3-223,7-6-48</inkml:trace>
</inkml:ink>
</file>

<file path=ppt/ink/ink26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4T12:35:49.377"/>
    </inkml:context>
    <inkml:brush xml:id="br0">
      <inkml:brushProperty name="width" value="0.05" units="cm"/>
      <inkml:brushProperty name="height" value="0.05" units="cm"/>
    </inkml:brush>
  </inkml:definitions>
  <inkml:trace contextRef="#ctx0" brushRef="#br0">234 1 1072,'-25'11'1325,"2"1"0,-1 1 0,2 1 0,0 1 0,1 1 0,0 1 0,-36 38 0,55-51-1276,0 0 1,-1 0-1,1-1 0,1 1 0,-1 1 1,0-1-1,1 0 0,0 0 1,0 1-1,0-1 0,1 0 0,-1 1 1,1-1-1,0 1 0,0-1 0,1 0 1,-1 1-1,1-1 0,0 0 1,0 1-1,1-1 0,-1 0 0,1 0 1,0 0-1,0 0 0,0 0 1,0 0-1,1-1 0,0 1 0,0-1 1,0 0-1,0 0 0,5 4 0,46 22-833,-34-20 371,0 1 0,-1 1 0,29 21 0,-44-29 355,-1 0 0,0 0 0,1 0 0,-1 0 0,-1 0 1,1 0-1,0 1 0,-1 0 0,0-1 0,1 1 0,-2 0 0,1 0 0,0 0 1,-1 0-1,0 0 0,0 1 0,0-1 0,0 0 0,-1 1 0,1-1 0,-1 0 0,0 1 1,-1 6-1,-1-6-127,1-1 0,0 1 0,-1-1 0,0 0 0,0 1 0,0-1 0,-1 0 0,0-1 0,1 1 0,-1 0 0,0-1 0,-1 1 0,1-1 0,-1 0 0,1 0 0,-1 0 0,0-1 0,0 1 0,0-1 0,0 0 0,-1 0 0,1-1 0,0 1 0,-1-1 0,1 0 0,-1 0 0,0 0 0,1-1 0,-1 1 0,0-1 1,1-1-1,-8 0 0,-12-2-1408</inkml:trace>
</inkml:ink>
</file>

<file path=ppt/ink/ink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03:01.920"/>
    </inkml:context>
    <inkml:brush xml:id="br0">
      <inkml:brushProperty name="width" value="0.05" units="cm"/>
      <inkml:brushProperty name="height" value="0.05" units="cm"/>
    </inkml:brush>
  </inkml:definitions>
  <inkml:trace contextRef="#ctx0" brushRef="#br0">31 146 816,'0'-135'7382,"0"134"-7314,0 1 0,0-1 0,0 1-1,0 0 1,-1-1 0,1 1 0,0-1 0,0 1-1,0-1 1,0 1 0,0 0 0,-1-1-1,1 1 1,0 0 0,0-1 0,-1 1-1,1 0 1,0-1 0,0 1 0,-1 0-1,1-1 1,0 1 0,-1 0 0,1 0-1,0 0 1,-1-1 0,1 1 0,-1 0-1,1 0 1,0 0 0,-1 0 0,1 0 0,-1-1-1,1 1 1,0 0 0,-1 0 0,1 0-1,-1 0 1,0 1 0,-8-1-1731,0 0-5430,9 14 6319,0-11 291</inkml:trace>
</inkml:ink>
</file>

<file path=ppt/ink/ink26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4T12:35:49.718"/>
    </inkml:context>
    <inkml:brush xml:id="br0">
      <inkml:brushProperty name="width" value="0.05" units="cm"/>
      <inkml:brushProperty name="height" value="0.05" units="cm"/>
    </inkml:brush>
  </inkml:definitions>
  <inkml:trace contextRef="#ctx0" brushRef="#br0">59 526 464,'-59'-72'4207,"84"96"3149,3 4-4348,44 43-462,-19-25-558,83 57 0,-133-101-1955,0 0 0,0 0 0,0 0 0,0 0 0,1 0 0,-1-1 0,0 0 0,1 0 0,-1 0 0,1 0 0,0 0 0,-1 0 0,1-1 0,-1 0 0,1 0 0,0 0 0,-1 0 0,1-1 0,0 1 0,-1-1 0,1 0 0,-1 0 0,1 0 0,-1 0 0,0-1 0,1 1 0,-1-1 0,0 0 0,0 0 0,0 0 0,0-1 0,0 1 0,-1 0 0,1-1 0,-1 0 0,0 0 0,1 0 0,1-4 0,3-5-25,0-1 0,-1 0-1,-1 0 1,0 0 0,-1-1 0,0 1 0,-1-1 0,3-27-1,-4-11-327,-1 0 0,-3 1 0,-2-1 0,-16-73 0,4 16-3592,12 37-2712,6 48 3140,5 6 432</inkml:trace>
</inkml:ink>
</file>

<file path=ppt/ink/ink26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4T12:35:50.066"/>
    </inkml:context>
    <inkml:brush xml:id="br0">
      <inkml:brushProperty name="width" value="0.05" units="cm"/>
      <inkml:brushProperty name="height" value="0.05" units="cm"/>
    </inkml:brush>
  </inkml:definitions>
  <inkml:trace contextRef="#ctx0" brushRef="#br0">181 18 1265,'0'-1'117,"0"1"0,0-1 0,0 0 1,-1 0-1,1 0 0,0 0 0,-1 1 0,1-1 1,-1 0-1,1 0 0,0 1 0,-1-1 1,0 0-1,1 1 0,-1-1 0,1 0 1,-1 1-1,0-1 0,1 1 0,-1-1 0,0 1 1,0-1-1,0 1 0,1 0 0,-1-1 1,0 1-1,0 0 0,0 0 0,0 0 1,1-1-1,-1 1 0,0 0 0,0 0 1,0 0-1,0 0 0,0 1 0,0-1 0,1 0 1,-1 0-1,0 0 0,0 1 0,-1 0 1,-2-1 281,1 1 0,-1 0 0,0 0 0,1 1-1,-1-1 1,1 1 0,-1 0 0,1-1 0,-4 4 0,-7 9 675,0-1 0,2 2 0,-1 0 0,2 1 0,-14 23 0,21-32-991,1 0 0,0 0 0,0 0 0,0 0 0,1 0 1,0 1-1,1-1 0,0 0 0,0 1 0,0 0 0,1-1 1,0 1-1,1-1 0,0 1 0,0-1 0,4 15 0,-3-17-93,1 0-1,-1 0 0,1-1 1,0 1-1,0-1 0,0 1 0,1-1 1,0 0-1,0-1 0,7 6 1,51 34-403,-33-25 191,-14-8 144,0 0 21,0 0 0,24 23 1,-36-31 77,-1 1 0,0-1 1,1 0-1,-1 1 0,0-1 1,-1 1-1,1-1 0,0 1 1,-1 0-1,0 0 0,1 0 1,-1 0-1,0 0 1,-1 0-1,1 0 0,0 0 1,-1 0-1,0 0 0,0 1 1,0-1-1,0 0 0,-1 6 1,0-7-11,1 0 1,-1 0-1,0 0 1,0 0-1,-1 0 1,1 0-1,0 0 1,-1 0-1,1 0 1,-1-1-1,1 1 1,-1 0-1,0-1 1,0 0-1,0 1 1,0-1-1,0 0 1,0 0-1,0 0 1,0 0-1,0 0 1,-5 0-1,-2 1-406,-1-1-1,0 0 0,0 0 1,-10-1-1,11 0-668,7 0 748,0-1 0,0 1 0,0 0 0,0 0 0,1-1-1,-1 0 1,0 1 0,0-1 0,1 0 0,-1 0-1,1 1 1,-1-1 0,0 0 0,1-1 0,0 1-1,-1 0 1,1 0 0,0-1 0,0 1 0,-1-1 0,1 1-1,0-1 1,0 1 0,1-1 0,-1 0 0,0 1-1,1-1 1,-1 0 0,0 0 0,1-1 0,-2-18-4732</inkml:trace>
</inkml:ink>
</file>

<file path=ppt/ink/ink26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4T12:35:50.943"/>
    </inkml:context>
    <inkml:brush xml:id="br0">
      <inkml:brushProperty name="width" value="0.05" units="cm"/>
      <inkml:brushProperty name="height" value="0.05" units="cm"/>
    </inkml:brush>
  </inkml:definitions>
  <inkml:trace contextRef="#ctx0" brushRef="#br0">282 67 208,'1'-1'120,"0"-1"0,0 0 0,-1 1-1,1-1 1,0 0 0,0 1 0,-1-1 0,1 0-1,-1 0 1,0 0 0,1 1 0,-1-1 0,0 0-1,0 0 1,0 0 0,-1 0 0,1 1 0,0-1 0,-1 0-1,1 0 1,-1 0 0,1 1 0,-1-1 0,0 0-1,0 1 1,1-1 0,-1 1 0,-1-1 0,1 1-1,0-1 1,0 1 0,0-1 0,-1 1 0,1 0 0,-1 0-1,1 0 1,-1 0 0,1 0 0,-1 0 0,0 0-1,1 1 1,-1-1 0,-3 0 0,0 0 115,-1 1-1,1 0 1,0 0 0,-1 1 0,1 0-1,0 0 1,0 0 0,-1 0 0,1 1 0,0 0-1,0 0 1,1 0 0,-1 1 0,0-1-1,1 1 1,-1 0 0,1 0 0,0 1 0,0 0-1,0-1 1,-4 7 0,-12 13 363,2 0 1,0 1-1,2 1 0,0 0 1,2 1-1,-14 37 0,24-53-559,1-1 0,1 1 0,0 0-1,0 0 1,1 0 0,0 0-1,1 0 1,0 0 0,0 0-1,1 0 1,3 13 0,-3-21-39,0 0 1,1-1 0,-1 1-1,0-1 1,1 1 0,-1-1-1,1 0 1,-1 0 0,1 0-1,-1 0 1,1 0 0,0 0-1,0 0 1,-1 0 0,1-1-1,0 1 1,0-1 0,0 1 0,3 0-1,50 4 3,-23-2 13,35 8-80,-2 2 1,0 4-1,-1 2 1,71 32-1,-108-38 55,-1 0 0,0 2 0,-1 0 1,0 2-1,-1 1 0,-1 0 0,-1 2 0,-1 1 0,-1 1 0,0 0 0,30 48 0,-42-57 72,-1 0-1,-1 1 1,0 0-1,-1 0 0,0 0 1,-1 1-1,-1-1 1,0 1-1,-1 0 0,-1 0 1,0 0-1,-1 0 0,0 0 1,-2 0-1,1 0 1,-2 0-1,-7 23 0,5-22 131,-2 1-1,0-1 0,-1-1 0,-1 1 1,0-1-1,-1-1 0,0 0 1,-2 0-1,1-1 0,-2 0 0,1-1 1,-2-1-1,0 0 0,-27 16 1,22-15-197,-1-1 0,-1-2 0,1 0 0,-2-1 0,1 0 1,-1-2-1,-30 4 0,42-8-376,0-1 0,1-1 0,-1 0-1,0 0 1,1-1 0,-1-1 0,1 1 0,-1-1 0,1-1 0,0 0 0,-1 0 0,1-1 0,1 0-1,-1 0 1,1-1 0,0 0 0,0-1 0,0 0 0,-12-12 0,7 3-531,0 0 1,0-2 0,2 1-1,0-1 1,1-1 0,1 0-1,0-1 1,-10-32 0,-5-34-2161</inkml:trace>
</inkml:ink>
</file>

<file path=ppt/ink/ink26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4T12:35:51.379"/>
    </inkml:context>
    <inkml:brush xml:id="br0">
      <inkml:brushProperty name="width" value="0.05" units="cm"/>
      <inkml:brushProperty name="height" value="0.05" units="cm"/>
    </inkml:brush>
  </inkml:definitions>
  <inkml:trace contextRef="#ctx0" brushRef="#br0">1 38 880,'-1'-14'44,"2"-8"2281,-1 22-2255,1 0 0,-1 0 0,1-1 0,-1 1 0,1 0 0,-1 0 0,1 0 0,-1 0 0,1 0 0,-1 0 0,1 0 0,-1 0 0,1 0 0,-1 0 0,1 0 0,-1 0 0,1 0 0,-1 1 0,1-1 0,-1 0 0,1 0 0,-1 0 0,1 1 0,-1-1 0,1 0 0,-1 1 0,0-1 0,1 0-1,-1 1 1,1-1 0,-1 1 0,0-1 0,0 0 0,1 1 0,-1-1 0,0 1 0,0-1 0,1 1 0,-1 0 0,19 21 1485,-1 2 0,-1 0 0,-1 0 0,24 52 1,-12-24 0,169 339 6214,56 216-5055,-248-594-2751,4 12-529,0-1-1,1 0 0,2-1 0,0 0 0,2 0 0,18 23 1,-31-44 356,0-1 1,0 0-1,0 0 0,0 0 1,0 0-1,0 0 1,0 0-1,0 0 0,1 0 1,-1 0-1,0 0 1,0-1-1,1 1 0,-1 0 1,1-1-1,-1 0 1,0 1-1,1-1 1,-1 0-1,1 1 0,-1-1 1,1 0-1,-1 0 1,1 0-1,-1 0 0,2-1 1,-1 0-84,0 0 0,0 0 0,-1-1 0,1 1 0,0-1 0,-1 1 0,0-1 0,1 1 0,-1-1 0,0 0 0,0 0 0,0 1 1,0-1-1,0 0 0,1-4 0,3-9-932,-1 0 0,-1 0 0,3-30 0,-4-8 279,-2 0 1,-3 0-1,-12-78 0,-47-156 625,34 168 267,-85-368 3391,108 453-2395,4 28-523,1 0 0,-1 0 0,0 0-1,0 0 1,-1 0 0,0 1 0,0-1 0,-3-6 0,6 29 4393,80 231 1291,63 121-5338,-76-214-2726,98 166 0,-110-231-4357,89 111 0,-131-187 4422,2-11 260</inkml:trace>
</inkml:ink>
</file>

<file path=ppt/ink/ink26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4T12:35:52.545"/>
    </inkml:context>
    <inkml:brush xml:id="br0">
      <inkml:brushProperty name="width" value="0.05" units="cm"/>
      <inkml:brushProperty name="height" value="0.05" units="cm"/>
    </inkml:brush>
  </inkml:definitions>
  <inkml:trace contextRef="#ctx0" brushRef="#br0">20 433 688,'-19'-1'1894,"30"2"1278,35 1-218,5 11-1837,-1 2 1,51 22-1,-23-8-777,-50-18-168,1-1 0,1-2 0,-1-1 0,1-1 0,0-2 0,35 1 0,-63-42 465,-6-31-165,-3 1 0,-24-101 0,12 73-1250,17 87-80,0-1 1,1 0-1,1 1 0,0-1 1,0 1-1,0-1 0,1 0 1,1 1-1,-1-1 1,1 1-1,1 0 0,3-10 1,13-7-1016</inkml:trace>
</inkml:ink>
</file>

<file path=ppt/ink/ink26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4T12:35:52.896"/>
    </inkml:context>
    <inkml:brush xml:id="br0">
      <inkml:brushProperty name="width" value="0.05" units="cm"/>
      <inkml:brushProperty name="height" value="0.05" units="cm"/>
    </inkml:brush>
  </inkml:definitions>
  <inkml:trace contextRef="#ctx0" brushRef="#br0">101 1 672,'0'0'1793,"-11"3"379,2 9-1512,1-1 0,0 1 0,-9 18 0,-1 1 189,14-24-690,0 0-1,0 0 0,1 1 1,0-1-1,0 1 0,1 0 0,0 0 1,1 0-1,-2 10 0,3-14-135,0 1-1,0-1 1,0 1-1,0-1 0,1 1 1,0-1-1,0 0 1,0 1-1,0-1 1,1 0-1,0 0 0,-1 0 1,2 0-1,-1 0 1,0 0-1,1 0 0,-1-1 1,5 5-1,47 32 16,-41-31 42,0-1 0,-1 2 0,0 0 0,18 19 0,-27-26-26,-1 1 0,1-1 0,-1 0 0,0 1 0,0-1 0,-1 1 0,1 0 0,-1-1-1,0 1 1,0 0 0,0 0 0,0 0 0,0 0 0,-1 0 0,0 0 0,0 0 0,0 0 0,-1 0 0,1 0 0,-1 0 0,0 0-1,-2 7 1,2-8-33,-1 0-1,1 0 0,0-1 0,-1 1 1,0-1-1,1 1 0,-1-1 1,0 0-1,0 1 0,-1-1 0,1 0 1,0 0-1,-1-1 0,1 1 0,-1 0 1,1-1-1,-1 0 0,0 1 1,-4 0-1,-2 1-413,1-2 0,-1 1 0,0-1 0,0 0 0,-12-1 0,21 1 310,-1-1 1,1 0 0,0 0 0,-1 0 0,1 0 0,-1 0 0,1 0 0,-1 0 0,1-1 0,-1 1 0,1 0 0,0 0 0,-1 0 0,1 0 0,-1 0 0,1-1 0,-1 1 0,1 0 0,0 0 0,-1-1 0,1 1-1,0 0 1,-1-1 0,1 1 0,0 0 0,0-1 0,-1 1 0,1 0 0,0-1 0,0 1 0,-1-1 0,1 1 0,0 0 0,0-1 0,0 1 0,0-1 0,0 1 0,0-1 0,0 1 0,0-1 0,0 1 0,0-1 0,0 1-1,0 0 1,0-1 0,0 1 0,0-1 0,0 1 0,1-1 0,-1-1-140,0-21-1936</inkml:trace>
</inkml:ink>
</file>

<file path=ppt/ink/ink26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4T12:35:53.759"/>
    </inkml:context>
    <inkml:brush xml:id="br0">
      <inkml:brushProperty name="width" value="0.05" units="cm"/>
      <inkml:brushProperty name="height" value="0.05" units="cm"/>
    </inkml:brush>
  </inkml:definitions>
  <inkml:trace contextRef="#ctx0" brushRef="#br0">197 162 256,'0'0'355,"-9"-12"1158,8 13-1338,1-1-1,-1 0 1,0 0 0,0 1 0,1-1 0,-1 0 0,0 1 0,1-1 0,-1 1 0,0-1 0,1 1 0,-1-1 0,1 1 0,-1-1-1,1 1 1,-1-1 0,1 1 0,-1 0 0,1-1 0,0 1 0,-1 0 0,1-1 0,0 1 0,0 0 0,-1 0 0,1-1 0,0 1-1,0 0 1,0 0 0,0 0 0,0-1 0,0 1 0,0 0 0,0 0 0,0-1 0,0 1 0,1 1 0,6 38 1509,-6-34-1075,69 232 5702,17-1-3980,11 30-1665,-88-239-717,17 58-417,4-1-1,52 98 0,-82-180 22,1 0-1,0 1 1,0-1-1,0 0 1,0 0-1,1-1 0,-1 1 1,5 3-1,-7-6 345,0 1 1,0-1-1,1 0 0,-1 0 0,0 0 0,0 0 0,0 0 0,1 0 0,-1 0 0,0 0 0,0 0 0,1 0 0,-1 0 0,0 0 1,0 0-1,1 0 0,-1 0 0,0 0 0,0 0 0,0 0 0,1 0 0,-1-1 0,0 1 0,0 0 0,0 0 0,1 0 0,-1 0 0,0 0 1,0 0-1,0-1 0,0 1 0,1 0 0,-1 0 0,0 0 0,0-1 0,0 1 0,0 0 0,0 0 0,0 0 0,0-1 0,1 1 1,2-24-2836,-5 1 2213,0 0 0,-2 0 0,0 0 0,-1 0 0,-2 1 0,0 0 0,-2 0 0,-18-35 0,-10-10 189,-59-78-1,75 117 622,-1 1-1,-1 0 1,-1 2-1,-1 1 1,-31-22-1,35 30 530,0 2-1,-2 0 1,1 2 0,-2 0-1,1 1 1,-1 2 0,-36-10-1,58 19-446,1 0 0,-1-1 0,0 1 0,1-1 0,-1 0-1,1 1 1,-1-1 0,1 0 0,-1 0 0,1 0 0,-1 0 0,1 0 0,0-1-1,0 1 1,-1 0 0,1-1 0,0 1 0,0 0 0,0-1 0,1 1 0,-1-1-1,0 0 1,0 1 0,1-1 0,-1 0 0,1 1 0,0-1 0,-1 0 0,1 1-1,0-1 1,0 0 0,0 0 0,0 1 0,0-1 0,1 0 0,-1 0 0,0 1 0,2-4-1,1-6 166,1 0 0,0 1-1,1 0 1,10-19 0,13-11-438,2 0 1,1 2-1,39-35 1,-25 25-850,-14 13-457,2 2 0,1 1-1,2 2 1,1 1 0,53-31 0,-28 31-301</inkml:trace>
</inkml:ink>
</file>

<file path=ppt/ink/ink26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4T12:35:54.178"/>
    </inkml:context>
    <inkml:brush xml:id="br0">
      <inkml:brushProperty name="width" value="0.05" units="cm"/>
      <inkml:brushProperty name="height" value="0.05" units="cm"/>
    </inkml:brush>
  </inkml:definitions>
  <inkml:trace contextRef="#ctx0" brushRef="#br0">125 98 688,'0'2'109,"1"-1"0,-1 1-1,1-1 1,-1 1 0,1 0-1,-1-1 1,1 1-1,0-1 1,-1 0 0,1 1-1,0-1 1,0 0 0,0 1-1,0-1 1,1 0 0,-1 0-1,0 0 1,0 0 0,1 0-1,-1 0 1,0 0 0,1-1-1,-1 1 1,1 0 0,-1-1-1,1 1 1,-1-1-1,1 1 1,0-1 0,-1 0-1,3 0 1,62 3 1786,-51-3-1915,-15 0 24,1 0 0,-1 1-1,1-1 1,-1 0 0,1 0 0,-1 1-1,1-1 1,-1 0 0,0 1-1,1-1 1,-1 0 0,1 1 0,-1-1-1,0 1 1,1-1 0,-1 1 0,0-1-1,1 1 1,-1-1 0,0 1 0,0-1-1,0 1 1,1-1 0,-1 1 0,0-1-1,0 1 1,0-1 0,0 1 0,0 0-1,0-1 1,0 1 0,0-1 0,0 1-1,0-1 1,-1 1 0,1-1-1,0 1 1,0-1 0,0 1 0,-1-1-1,1 2 1,-12 24 69,8-21-81,-1 0 1,0-1 0,0 1 0,0-1 0,-1 0 0,1 0 0,-1-1 0,0 1 0,0-1 0,0-1 0,0 1 0,-1-1 0,1 0 0,-1-1 0,1 1 0,-1-1 0,0-1 0,-10 1-1,12-1-14,0-1 0,0 1 0,1-1 0,-1 0-1,0-1 1,1 1 0,-1-1 0,1 0-1,-1 0 1,1 0 0,0-1 0,0 1-1,0-1 1,0 0 0,0 0 0,0 0-1,1-1 1,0 0 0,0 1 0,0-1-1,0 0 1,0 0 0,1-1 0,0 1-1,-3-8 1,1 0 4,1-1 1,1 1-1,0 0 0,1-1 0,0 1 0,1-1 1,0 1-1,3-22 0,-3 33 21,1 0-1,-1-1 1,0 1-1,0 0 1,1 0-1,-1 0 1,0-1-1,1 1 1,-1 0-1,1 0 1,0 0-1,-1 0 1,1 0-1,0 0 1,0 0 0,-1 0-1,1 0 1,0 1-1,0-1 1,0 0-1,0 0 1,0 1-1,0-1 1,0 1-1,0-1 1,1 1-1,-1-1 1,2 1-1,0-1 14,0 1-1,0 0 0,0 1 1,0-1-1,0 1 0,0-1 1,0 1-1,0 0 0,0 0 1,-1 0-1,5 2 1,5 4 65,0 0 1,-1 0 0,0 1 0,12 12 0,34 41 270,-45-45-280,1-1 0,1-1 0,0 0 0,27 20 0,-38-32-147,1 0-1,-1 0 1,1 0-1,-1 0 0,1-1 1,0 1-1,-1-1 0,1 0 1,0 0-1,0-1 1,0 1-1,0-1 0,0 0 1,0 0-1,0 0 0,-1 0 1,1-1-1,0 1 1,0-1-1,0 0 0,0 0 1,5-3-1,-2 0-206,0 0 0,-1-1 1,1 1-1,-1-1 0,-1 0 0,1-1 0,-1 0 0,1 1 1,-2-2-1,7-9 0,16-25-663</inkml:trace>
</inkml:ink>
</file>

<file path=ppt/ink/ink26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4T12:35:55.040"/>
    </inkml:context>
    <inkml:brush xml:id="br0">
      <inkml:brushProperty name="width" value="0.05" units="cm"/>
      <inkml:brushProperty name="height" value="0.05" units="cm"/>
    </inkml:brush>
  </inkml:definitions>
  <inkml:trace contextRef="#ctx0" brushRef="#br0">169 314 304,'-16'-28'292,"-50"-80"1059,58 96-885,-1 1 1,0 0 0,-1 0-1,0 1 1,-1 0-1,-18-13 1,28 43 1950,7-1-1768,1-1 1,1 0-1,1 0 0,0-1 1,1 0-1,24 29 0,-4-2-15,38 60 109,156 221-1201,-217-315 30,1-1 0,0 0 0,1-1-1,13 11 1,-21-18 308,0 0 0,0 1 0,1-1 0,-1 0 0,1 0 0,-1 0 0,1-1 1,0 1-1,-1 0 0,1 0 0,0-1 0,-1 1 0,1-1 0,0 0 0,0 1 0,-1-1 0,1 0 0,0 0 0,0 0 0,0 0 0,-1 0 0,1-1 0,0 1 0,0-1 0,-1 1 0,1-1 0,0 1 0,-1-1 0,1 0 0,0 0 0,-1 0 0,1 0 1,-1 0-1,0 0 0,1 0 0,-1 0 0,0-1 0,1 1 0,0-2 0,3-7-167,0 0-1,0 0 1,-1-1 0,0 1 0,-1-1 0,-1 0-1,1 0 1,-2 0 0,1 0 0,-1-15 0,-1-17 8,-6-54 0,-1 40 558,-2 1 0,-2 1 0,-3 0 0,-2 1 0,-3 0 0,-33-66 0,49 113-73,1 2-34,0 1 1,0 0-1,0 0 1,0 0-1,-1 0 0,1 1 1,-1-1-1,0 0 1,0 1-1,0 0 1,-1 0-1,1 0 1,-8-4-1,9 35 2432,3-4-2151,1 1 0,2-1 0,1 1 0,0-1 0,2-1 0,1 1 0,10 22 0,14 21-156,40 65 0,-49-93-401,49 60 0,-60-84-189,2-1 0,-1 0 0,2 0 0,0-2 0,0 0-1,26 15 1,-38-25 187,0 0 0,1 0-1,-1 0 1,1-1-1,-1 1 1,1-1 0,0 0-1,0 0 1,-1 0-1,1 0 1,0-1 0,0 0-1,0 0 1,0 0 0,0 0-1,0 0 1,0-1-1,-1 0 1,1 1 0,0-1-1,0-1 1,-1 1-1,1-1 1,0 1 0,-1-1-1,0 0 1,1 0 0,-1-1-1,0 1 1,0-1-1,4-4 1,-1 0 34,-1-1 0,0 1 0,-1-1 0,0 0 0,0 0 0,-1 0 0,0 0 0,0-1 0,0 0 0,-2 1 0,1-1 0,-1 0 0,0-9 0,1-6 73,-1-109 209,-1 118 131,-1 0 1,-1 0-1,-1 0 0,0 1 1,-1-1-1,-8-19 1,1 18 773,2 16 382,7 2-1363,1-1 0,0 0 1,1 1-1,-1 0 1,0-1-1,0 1 0,1-1 1,-1 1-1,1 0 1,-1 0-1,1-1 0,0 1 1,-1 0-1,1 0 1,0 2-1,0 1-79,0-1 0,0 1 0,0-1-1,1 1 1,-1-1 0,1 1 0,0-1 0,1 1 0,-1-1 0,1 0-1,0 0 1,0 1 0,0-1 0,0 0 0,1-1 0,-1 1 0,1 0 0,0-1-1,0 0 1,1 1 0,-1-1 0,1-1 0,-1 1 0,1 0 0,0-1-1,0 0 1,0 0 0,0 0 0,0 0 0,1-1 0,-1 1 0,0-1-1,1 0 1,-1-1 0,1 1 0,0-1 0,-1 0 0,6 0 0,-7 0-151,1 1 1,-1-1-1,0 0 0,0 0 1,0-1-1,1 1 1,-1 0-1,0-1 1,0 0-1,0 0 1,0 0-1,0 0 1,0-1-1,0 1 1,0-1-1,-1 1 0,1-1 1,0 0-1,-1 0 1,0 0-1,1 0 1,-1-1-1,0 1 1,0-1-1,0 1 1,-1-1-1,1 0 1,0 0-1,-1 0 0,0 0 1,0 0-1,0 0 1,0 0-1,0 0 1,-1 0-1,1-5 1,5-46-547,-5 38 603,0 1-1,1 0 1,0 0 0,1-1-1,1 2 1,0-1 0,1 0-1,1 1 1,11-20 0,-17 33 60,1 0 1,-1 1-1,1-1 1,0 0 0,-1 1-1,1-1 1,0 1 0,0 0-1,-1-1 1,1 1 0,0-1-1,0 1 1,0 0 0,0 0-1,-1 0 1,1-1 0,0 1-1,0 0 1,0 0 0,0 0-1,0 0 1,0 0-1,-1 0 1,1 1 0,0-1-1,0 0 1,0 0 0,0 1-1,-1-1 1,1 0 0,0 1-1,0-1 1,0 1 0,-1-1-1,1 1 1,0-1 0,-1 1-1,1 0 1,-1-1 0,1 1-1,0 0 1,-1-1-1,1 1 1,0 1 0,27 39 827,-25-37-712,0 2-61,7 11 235,2 1 0,-1-2 0,26 28 0,-32-40-374,0 1 1,0-1 0,0-1-1,0 1 1,1-1 0,-1 1-1,1-2 1,0 1-1,0-1 1,0 0 0,0 0-1,0 0 1,0-1-1,1 0 1,-1 0 0,9-1-1,-5 0-686,1-1 0,-1 0 0,0 0 0,1-1 0,-1-1 0,0 0 0,-1 0 0,1-1 0,0 0 0,-1-1 0,0 0 0,0 0 0,-1-1 0,1 0-1,-1-1 1,14-14 0,-6 2 649,-30 18 1351,-8 2-934,21-1-432</inkml:trace>
</inkml:ink>
</file>

<file path=ppt/ink/ink26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4T12:36:44.657"/>
    </inkml:context>
    <inkml:brush xml:id="br0">
      <inkml:brushProperty name="width" value="0.05" units="cm"/>
      <inkml:brushProperty name="height" value="0.05" units="cm"/>
    </inkml:brush>
  </inkml:definitions>
  <inkml:trace contextRef="#ctx0" brushRef="#br0">115 522 1281,'-15'18'1739,"15"-16"-1559,-1-1 0,0 1 0,0-1 0,0 0 0,0 0 0,0 1 0,0-1 0,0 0 0,0 0 0,0 0 0,-1 0 0,1 0 0,0-1 0,-1 1 0,1 0 0,-3 0 0,-20 9 2880,21-9-2044,0 1-1,-1-1 1,1 0 0,-1 0-1,1 0 1,-1 0-1,0 0 1,-3 0-1,-12 8 10556,47-12-11281,-1-1 0,0-1 0,1-1 1,-2-2-1,34-13 0,-1 1-174,875-298 158,-931 317-273,359-138-15,-248 93-82,-100 39-91,9-3-3620,-69 20-13544,11-1 13210,5-7 1164</inkml:trace>
</inkml:ink>
</file>

<file path=ppt/ink/ink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03:03.435"/>
    </inkml:context>
    <inkml:brush xml:id="br0">
      <inkml:brushProperty name="width" value="0.05" units="cm"/>
      <inkml:brushProperty name="height" value="0.05" units="cm"/>
    </inkml:brush>
  </inkml:definitions>
  <inkml:trace contextRef="#ctx0" brushRef="#br0">51 158 640,'-2'1'151,"1"1"-1,-1-1 0,0 0 0,1 0 1,-1 1-1,1-1 0,-1 1 0,1 0 1,0-1-1,0 1 0,-1 0 0,1 0 1,0-1-1,1 1 0,-2 2 0,-14 34 1429,13-26-829,1-6-361,0 1 0,0 0 0,1 0 0,0 0-1,0 0 1,0 0 0,1 9 0,0-15-341,1 1 0,-1-1 0,0 0 0,1 0 0,-1 0 0,0 0 0,1 0 0,-1 0 0,1 0 0,0 0 0,-1 0 0,1 0 0,0 0 0,0 0 0,-1 0 0,1 0 0,0-1 0,0 1 1,0 0-1,2 0 0,0 0-17,-1 0 0,1 0 1,0-1-1,-1 0 1,1 1-1,0-1 1,0 0-1,-1 0 0,1 0 1,0-1-1,0 1 1,-1-1-1,4 0 1,13-4 10,-1-1 0,1-1 1,-1-1-1,0 0 1,29-20-1,78-65 175,-105 77-144,-12 10 89,0 0 1,0-1 0,-1 0 0,0-1-1,10-13 1,-15 18 0,0-1 1,-1 1-1,1-1 1,0 1-1,-1-1 1,0 0-1,0 0 1,0 1-1,-1-1 1,1 0-1,-1 0 1,0 0-1,0 0 1,0 0-1,-1 0 1,1 0-1,-3-6 1,3 9-109,0 0 0,0 0 0,-1 0 0,1 0 0,0 0 0,-1 0 0,1 0 0,-1 0 0,1 0 0,-1 0 0,0 0 0,1 1 0,-1-1 0,0 0 0,1 0 0,-1 1 0,0-1 1,0 1-1,0-1 0,0 0 0,0 1 0,0 0 0,0-1 0,1 1 0,-1-1 0,0 1 0,0 0 0,-2 0 0,0 0 63,0 0 0,1 0-1,-1 0 1,0 1 0,0 0 0,0-1 0,0 1 0,1 0 0,-1 0-1,-3 2 1,-4 3 304,-1 1-1,1 0 1,-18 15-1,6-2 43,1 2 0,1 0 0,1 1 0,-25 41-1,36-50-411,0 0-1,2 0 0,-1 1 0,2 0 0,0 0 0,1 0 0,0 0 0,1 1 0,1 0 0,0 21 0,1-22-108,2 1 0,0-1 0,0 1 0,8 27 0,-8-39-49,0-1-1,0 0 1,0 0-1,0 0 0,1 0 1,-1 0-1,1 0 0,0-1 1,-1 1-1,1 0 0,1-1 1,-1 0-1,0 1 0,1-1 1,-1 0-1,1 0 0,-1 0 1,1-1-1,0 1 1,0 0-1,0-1 0,0 0 1,0 0-1,0 0 0,0 0 1,0 0-1,1-1 0,-1 1 1,5-1-1,5 0-801,0 0 0,0-1 1,0 0-1,0-1 0,0 0 0,0-1 1,-1-1-1,1 0 0,-1 0 0,0-1 0,0-1 1,-1 0-1,0-1 0,17-12 0,22-18-981,4 0 465</inkml:trace>
</inkml:ink>
</file>

<file path=ppt/ink/ink26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4T12:36:45.022"/>
    </inkml:context>
    <inkml:brush xml:id="br0">
      <inkml:brushProperty name="width" value="0.05" units="cm"/>
      <inkml:brushProperty name="height" value="0.05" units="cm"/>
    </inkml:brush>
  </inkml:definitions>
  <inkml:trace contextRef="#ctx0" brushRef="#br0">0 100 1217,'0'-4'227,"0"0"0,0 0 0,1 0 0,-1 0 0,1 0 0,0 0 1,0 0-1,0 0 0,1 0 0,-1 1 0,1-1 0,0 1 0,0-1 1,0 1-1,0-1 0,1 1 0,-1 0 0,1 0 0,0 0 0,0 1 1,0-1-1,0 1 0,1 0 0,-1-1 0,0 1 0,1 1 0,0-1 1,-1 0-1,1 1 0,0 0 0,0 0 0,6-1 0,-3 1 160,0 0 0,1 1-1,-1 0 1,1 0-1,-1 1 1,0 0 0,1 0-1,-1 0 1,0 1-1,0 0 1,0 1 0,0 0-1,0 0 1,-1 0-1,1 1 1,-1 0 0,8 6-1,-2 2-142,-1 0-1,-1 0 0,0 1 1,0 0-1,-1 1 0,-1 0 1,-1 0-1,0 1 0,0 0 1,-2 1-1,0-1 0,0 1 1,1 17-1,0 2-170,-1 0 0,-2 1 0,-2-1 0,-6 72 1,1-78-197,-2-1 1,0 1 0,-2-1 0,-1 0 0,-17 36 0,16-45-830,0 0 0,-1-1-1,0-1 1,-24 27 0,34-42 648,0 0-1,-1 0 1,1-1-1,-1 1 0,1-1 1,-1 1-1,0-1 1,1 0-1,-1 1 1,0-1-1,0 0 0,0 0 1,0 0-1,0 0 1,0-1-1,0 1 0,-3 0 1,3-13-4915</inkml:trace>
</inkml:ink>
</file>

<file path=ppt/ink/ink26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4T12:36:45.593"/>
    </inkml:context>
    <inkml:brush xml:id="br0">
      <inkml:brushProperty name="width" value="0.05" units="cm"/>
      <inkml:brushProperty name="height" value="0.05" units="cm"/>
    </inkml:brush>
  </inkml:definitions>
  <inkml:trace contextRef="#ctx0" brushRef="#br0">0 10 960,'1'-9'1510,"2"9"-432,6 17 156,9 33 192,27 123 1517,33 262 1,-58-306-2625,0 15-144,22 118-769,-40-254 242,0 0-1,0-1 1,0 1 0,1-1 0,6 11 0,-9-18 284,1 1 0,-1-1 0,0 0 0,1 0 0,-1 1 0,1-1 0,-1 0 0,0 0 0,1 0 0,-1 0 0,0 0 0,1 0 0,-1 1 0,1-1 0,-1 0 0,0 0 0,1 0 0,-1 0 0,1 0 0,-1 0 0,0-1-1,1 1 1,-1 0 0,1 0 0,-1 0 0,0 0 0,1 0 0,-1-1 0,0 1 0,1 0 0,-1 0 0,0 0 0,1-1 0,-1 1 0,0 0 0,1-1 0,-1 1 0,0 0 0,0-1 0,1 1 0,-1 0 0,0-1 0,0 1 0,0 0 0,0-1 0,0 1 0,1-1 0,-1 1 0,0 0 0,0-1 0,0 1 0,0-1 0,0 0 0,8-22-1077,-1-22 357,-2-1 1,-2 1 0,-5-74-1,0 29 512,-12-185 116,3 122 331,2-145 1251,9 292-1281,1 0 0,-1 0 1,1 0-1,0 0 0,0 0 0,1 0 1,0 0-1,0 0 0,0 0 0,1 1 1,3-6-1,-5 10-63,0 0 0,0-1 0,0 1-1,0 0 1,0 0 0,0 0 0,0 0 0,0 0 0,1 0 0,-1 1 0,0-1 0,1 0-1,-1 1 1,0-1 0,1 1 0,-1-1 0,1 1 0,-1 0 0,3-1 0,-1 1 25,-1 1 0,1-1 0,-1 1 0,1 0 0,-1 0 1,0-1-1,1 1 0,-1 1 0,0-1 0,0 0 0,0 1 1,0-1-1,0 1 0,0-1 0,3 5 0,4 4 161,0 0 0,-1 1 0,0 1-1,-1-1 1,0 1 0,-1 0 0,0 0 0,-1 1-1,-1 0 1,0 0 0,0 0 0,1 14 0,-1-1-52,-2 0 0,0 0 1,-2 0-1,0 0 0,-7 38 1,3-44-338,-1 0 1,-1-1-1,-1 1 1,0-1 0,-2 0-1,0-1 1,-1 0-1,0-1 1,-2 0-1,0 0 1,-1-1 0,-1-1-1,-18 17 1,31-31-3,0 0-1,0 0 1,0 0 0,-1 0 0,1 0 0,0 0-1,-1-1 1,1 1 0,-1 0 0,1-1 0,-1 1 0,1-1-1,-1 1 1,1-1 0,-1 0 0,-2 0 0,3 0 29,0 0 0,1 0 0,-1-1 0,0 1-1,1 0 1,-1-1 0,1 1 0,-1-1 0,0 1 0,1-1 0,0 1 0,-1-1 0,1 0 0,-1 1 0,1-1 0,-1 1 0,1-1 0,0 0 0,0 1 0,-1-1 0,1 0-1,0 0 1,0 1 0,0-1 0,0-1 0,-1-7-538,0 0 0,1 0 0,1-1 0,2-12-1,-3 17 638,10-41-1097,6-4 156</inkml:trace>
</inkml:ink>
</file>

<file path=ppt/ink/ink26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4T12:36:45.938"/>
    </inkml:context>
    <inkml:brush xml:id="br0">
      <inkml:brushProperty name="width" value="0.05" units="cm"/>
      <inkml:brushProperty name="height" value="0.05" units="cm"/>
    </inkml:brush>
  </inkml:definitions>
  <inkml:trace contextRef="#ctx0" brushRef="#br0">107 33 688,'7'-4'162,"0"0"-1,0 0 0,0 0 1,0 1-1,0 0 1,1 0-1,-1 1 0,1 0 1,-1 0-1,10 0 1,-15 2-74,1 0-1,-1 0 1,1 1 0,-1-1 0,1 1 0,-1-1 0,1 1 0,-1 0 0,0 0 0,1 0 0,-1 0 0,0 0 0,0 1 0,0-1 0,0 0 0,0 1-1,0 0 1,0 0 0,0-1 0,-1 1 0,1 0 0,-1 0 0,1 0 0,-1 1 0,0-1 0,0 0 0,0 0 0,0 1 0,0-1 0,0 1 0,-1-1 0,1 1-1,-1-1 1,0 1 0,0 3 0,2 14 158,-1 1 0,-2-1-1,0 1 1,-1-1 0,-1 1 0,0-1-1,-2 0 1,-1 0 0,0-1 0,-1 0-1,-14 26 1,0-4-329,-2-1-1,-2-2 1,-1 0-1,-34 36 1,58-73 9,1 1-1,-1 0 0,1 0 1,-1-1-1,0 1 1,0-1-1,0 1 1,0-1-1,0 0 1,0 0-1,0 0 1,0 0-1,0 0 1,-3 0-1,4-1 25,0 0-1,1 0 1,-1-1 0,0 1-1,0 0 1,0-1-1,1 1 1,-1-1-1,0 1 1,0-1 0,1 1-1,-1-1 1,0 1-1,1-1 1,-1 0 0,1 1-1,-1-1 1,1 0-1,-1 0 1,1 1-1,-1-1 1,1 0 0,0 0-1,0 0 1,-1 1-1,1-1 1,0 0 0,0 0-1,0 0 1,0 0-1,0 0 1,0 1-1,0-1 1,0 0 0,0 0-1,0 0 1,0 0-1,1-1 1,0-22-195,1 0 0,2 0 0,0 0 1,1 0-1,2 1 0,0 0 0,1 0 0,2 1 0,14-26 0,-9 21 287,2 0 0,1 1 0,1 1 0,1 1 0,1 1-1,40-35 1,-59 56 11,0 0 0,1 0-1,-1 1 1,0-1-1,1 1 1,-1-1-1,1 1 1,-1 0 0,1 0-1,0 0 1,0 0-1,-1 1 1,7-1 0,-8 1 13,1 0 1,0 0 0,-1 0-1,1 1 1,0-1 0,-1 1-1,1-1 1,0 1 0,-1 0 0,1 0-1,-1 0 1,1 0 0,-1 0-1,0 0 1,1 0 0,-1 0-1,2 2 1,2 4 132,-1 0 0,1 1-1,-1 0 1,0-1 0,-1 1 0,0 1 0,3 12-1,0 4 27,-2 1-1,0-1 1,-1 38-1,-3-38-579,2-1 1,1 1-1,0-1 1,8 24-1,-11-47 279,0 0 1,1 0-1,-1 0 0,0 0 0,1-1 0,-1 1 0,0 0 0,1 0 1,-1-1-1,1 1 0,-1 0 0,1 0 0,-1-1 0,1 1 1,0-1-1,-1 1 0,1-1 0,0 1 0,0-1 0,-1 1 0,1-1 1,0 1-1,0-1 0,0 0 0,-1 0 0,1 1 0,0-1 1,0 0-1,1 0 0,1 0-62,-1 0 0,0-1 0,0 1 0,0-1 1,1 0-1,-1 0 0,0 0 0,0 0 0,0 0 0,0 0 0,2-2 0,17-16-657</inkml:trace>
</inkml:ink>
</file>

<file path=ppt/ink/ink26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4T12:36:46.406"/>
    </inkml:context>
    <inkml:brush xml:id="br0">
      <inkml:brushProperty name="width" value="0.05" units="cm"/>
      <inkml:brushProperty name="height" value="0.05" units="cm"/>
    </inkml:brush>
  </inkml:definitions>
  <inkml:trace contextRef="#ctx0" brushRef="#br0">1 386 704,'11'-41'482,"-9"29"-277,1 0-1,0 1 0,1 0 1,0-1-1,0 1 1,1 1-1,1-1 1,0 1-1,13-18 1,-18 27-129,0 0 0,1 0 1,-1 0-1,0 0 0,0-1 0,1 2 1,-1-1-1,1 0 0,-1 0 1,1 0-1,-1 1 0,1-1 0,-1 1 1,1-1-1,0 1 0,-1-1 1,1 1-1,0 0 0,-1 0 0,1 0 1,0 0-1,-1 0 0,1 0 1,0 1-1,2 0 0,-1 0 2,-1 1 1,0 0-1,1-1 0,-1 1 1,0 0-1,-1 0 0,1 0 1,0 1-1,0-1 0,-1 0 0,1 1 1,-1-1-1,0 1 0,1 2 1,3 8 92,-1 1 1,0 0-1,-1 0 1,3 27-1,-4-18-119,0 0 0,-2 0 0,-1 0 0,0-1 0,-2 1 0,0 0 0,-2-1 0,-1 0 0,-10 29 0,15-49-55,0 0-1,0 0 1,0 0-1,0 0 1,0 0-1,0-1 1,0 1-1,-1 0 1,1-1-1,0 1 1,-1-1-1,1 0 1,-1 1 0,0-1-1,0 0 1,1 0-1,-1 0 1,0 0-1,0 0 1,0 0-1,0-1 1,-4 2-1,5-3-15,0 0-1,0 0 0,0 0 0,1 0 1,-1 0-1,0 0 0,0-1 1,1 1-1,-1 0 0,1 0 1,-1 0-1,1-1 0,0 1 1,-1 0-1,1-1 0,0-1 1,-1 2-4,-1-18-124,0 0 0,1 1 0,1-1 0,1 0 0,1 0 0,0 0 0,2 0 0,10-35 1,-5 26 50,1 1 0,1 0 0,2 0 0,1 2 1,18-28-1,-29 48 93,1-1 0,-1 1 0,1 0 1,0 0-1,1 1 0,-1-1 0,1 1 1,0 0-1,0 0 0,0 0 0,1 1 0,-1 0 1,1 0-1,0 0 0,0 1 0,0 0 0,0 0 1,0 0-1,0 1 0,1 0 0,-1 0 1,8 0-1,-13 2 21,1 0 0,-1-1 1,0 1-1,1 0 0,-1 0 0,0 0 1,1 0-1,-1 0 0,0 0 1,0 0-1,0 0 0,0 0 0,0 0 1,0 1-1,0-1 0,-1 0 1,1 1-1,0-1 0,-1 1 0,1-1 1,-1 1-1,1-1 0,-1 1 1,0-1-1,0 1 0,0-1 0,0 1 1,0 0-1,0-1 0,0 2 1,0 67 802,-1-50-526,0 4 28,-2 0-1,-9 42 1,-1 4-112,8-47-213,4-18-75,-1 0 0,1 0-1,0 0 1,0 0-1,1 0 1,-1 1-1,1-1 1,1 0 0,-1 0-1,1 1 1,1 6-1,4-15-200,-1-1-1,1 0 0,-1-1 1,0 1-1,8-9 0,-10 10 105,38-41-931,58-81 0,-11 12 789,-32 38 269,-35 46-136,31-36-1,-25 28-891,-17 23 453</inkml:trace>
</inkml:ink>
</file>

<file path=ppt/ink/ink26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4T12:36:47.438"/>
    </inkml:context>
    <inkml:brush xml:id="br0">
      <inkml:brushProperty name="width" value="0.05" units="cm"/>
      <inkml:brushProperty name="height" value="0.05" units="cm"/>
    </inkml:brush>
  </inkml:definitions>
  <inkml:trace contextRef="#ctx0" brushRef="#br0">117 632 288,'5'-26'776,"-1"-1"1,1-48-1,-4 74-736,-1 1-1,0-1 1,0 0 0,0 1-1,1-1 1,-1 1 0,0-1-1,0 0 1,0 1 0,0-1-1,0 0 1,0 1 0,0-1-1,0 1 1,0-1 0,-1 0-1,1 1 1,0-1 0,0 1-1,0-1 1,-1 1 0,1-1-1,0 0 1,-1 1-1,1-1 1,0 1 0,-1-1-1,1 1 1,-1 0 0,1-1-1,-1 1 1,1-1 0,-1 1-1,1 0 1,-1-1 0,1 1-1,-1 0 1,1 0 0,-1-1-1,0 1 1,1 0 0,-1 0-1,1 0 1,-1 0-1,0 0 1,1 0 0,-1 0-1,1 0 1,-1 0 0,0 0-1,1 0 1,-1 0 0,0 0-1,1 1 1,-1-1 0,1 0-1,-1 0 1,1 1 0,-1-1-1,1 0 1,-1 1 0,1-1-1,-1 1 1,1-1-1,-1 0 1,1 1 0,-1 0-1,-4 3 181,1 0-1,-1 0 0,1 1 1,0 0-1,0-1 0,-3 7 0,-5 12 92,1 1-1,2 0 1,0 0-1,2 0 1,0 1-1,2 0 1,-4 42-1,5 3 30,7 111 1,-2-163-339,0-1 1,2 1 0,0-1-1,1 1 1,0-1 0,2 0-1,13 29 1,-18-44-17,-1-1 0,1 1 0,0-1 0,0 0 1,0 1-1,0-1 0,0 0 0,0 0 0,0 0 0,0 0 0,1 0 0,-1 0 1,0 0-1,1 0 0,-1 0 0,1 0 0,-1-1 0,1 1 0,-1-1 0,1 1 0,-1-1 1,1 0-1,2 1 0,-1-1-14,0-1 1,-1 1 0,1-1-1,-1 0 1,1 0-1,-1 0 1,0 0 0,1 0-1,-1 0 1,0-1-1,0 1 1,1-1 0,1-2-1,5-5-64,0 0 0,-1-1 0,0 1 0,11-21 0,-4 3 62,-3 0 0,0-1 0,-1 0 0,-2-1 0,9-50 0,13-150 584,-31 225-535,7-212 5219,-7 196-3665,-1 233 857,3 260-2219,-1-434-916,1 0 0,3-1 1,1 1-1,2-1 0,15 47 0,-22-84 523,-1 1-1,1 0 0,-1 0 1,1-1-1,0 1 1,0-1-1,-1 1 0,1-1 1,0 1-1,0-1 1,1 1-1,-1-1 0,0 0 1,0 0-1,1 0 0,-1 1 1,1-1-1,-1 0 1,1-1-1,-1 1 0,3 1 1,-2-2 10,-1 0 1,1 0-1,-1 0 0,1-1 1,-1 1-1,1 0 1,-1-1-1,1 1 0,-1-1 1,1 0-1,-1 1 1,0-1-1,0 0 0,1 0 1,-1 0-1,0 0 1,0 0-1,0 0 0,2-1 1,3-6-309,0 0 0,0 0 1,0-1-1,-1 0 0,-1 0 0,5-10 1,59-200-2374,-18-6 3371,-43 112 2916,-7 108-1347,0 11 940,-11 121 644,11-108-3565,-1-6-8,1-1 1,0 0-1,1 0 1,0 0 0,3 14-1,-3-25-110,-1 0 1,1 1-1,-1-1 0,1 0 0,-1 0 0,1 1 0,0-1 0,-1 0 1,1 0-1,0 0 0,0 0 0,0 0 0,0 0 0,0 0 0,0 0 0,0 0 1,1 0-1,-1 0 0,0-1 0,2 2 0,0-2-50,-1 0 0,0 0 0,0 0 0,1 0 0,-1 0 0,0-1 1,0 1-1,1-1 0,-1 1 0,0-1 0,0 0 0,0 0 0,0 0 0,0 0 0,0 0 0,0 0 0,2-2 0,6-4-296,-1-1 0,-1 0 0,1 0 0,-1-1 0,0 0 0,-1 0 0,0-1 0,-1 1 0,0-2 0,-1 1-1,8-19 1,3-15-418,16-74 0,-16 55 676,-8 36 652,-2-1-1,0 0 1,-2 0 0,1-35-1,-5 60 258,1 40 2008,1-26-2484,0-1 0,1 1 0,0 0 0,0-1 0,1 0 0,1 0 0,5 10 0,-8-17-235,0 1 1,0-1-1,0 0 0,1 1 0,0-1 0,-1 0 0,1-1 0,0 1 0,0 0 0,0-1 0,1 0 0,-1 0 0,1 0 0,-1 0 0,1 0 0,-1-1 0,1 0 0,0 1 0,0-1 1,0-1-1,0 1 0,4 0 0,7-1-81,-1 0 0,0-1 0,1-1 0,-1 0 0,0-1 0,0 0 0,0-1 1,0-1-1,-1 0 0,0-1 0,0 0 0,0-1 0,-1-1 0,0 0 0,0 0 0,16-16 0,0-2-555,-1-1 0,36-48-1,-52 60 423,0-1 0,-1 0 0,-1-1-1,-1 0 1,0 0 0,-1 0 0,6-22-1,-12-3 273,-1 31-63,1 12-72,0 0-110,0 1 0,-1-1 0,1 0 0,0 1 0,0-1 0,0 0 0,0 1 0,0-1 0,0 0 0,0 0 0,0 0 0,1 0 0,-1 0 0,0 0 0,1 0 0,-1 0 0,1-1 0,-1 1 0,1 0 0,-1-1 1,1 1-1,-1-1 0,1 0 0,0 1 0,-1-1 0,1 0 0,-1 0 0,1 0 0,0 0 0,-1 0 0,1-1 0,-1 1 0,1 0 0,0-1 0,2 0 0,1-1-308,0 1 0,0-1 0,-1 0 0,1 0 0,0-1 1,-1 1-1,1-1 0,-1 0 0,0 0 0,6-6 0,-5 3-11,-1 1-1,0-1 1,0 0 0,-1 0-1,1-1 1,-1 1 0,-1-1 0,1 1-1,-1-1 1,2-13 0,-1-1-525,-2-1 1,-1-27 0,0 22 534,0-18-536</inkml:trace>
</inkml:ink>
</file>

<file path=ppt/ink/ink26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4T12:36:47.785"/>
    </inkml:context>
    <inkml:brush xml:id="br0">
      <inkml:brushProperty name="width" value="0.05" units="cm"/>
      <inkml:brushProperty name="height" value="0.05" units="cm"/>
    </inkml:brush>
  </inkml:definitions>
  <inkml:trace contextRef="#ctx0" brushRef="#br0">325 163 400,'-7'-17'541,"-1"1"0,0 0 0,-1 1 0,-1 0 0,0 0 0,-1 1 0,0 0 0,-18-15 0,27 28-339,0-1 1,0 1-1,0 0 1,-1 0-1,1 0 0,-1 0 1,1 0-1,-1 0 0,1 1 1,-1-1-1,1 1 1,-1 0-1,1 0 0,-1 0 1,0 0-1,1 0 0,-1 0 1,1 1-1,-1-1 0,1 1 1,-1 0-1,1 0 1,0 0-1,-1 0 0,1 0 1,0 0-1,-1 1 0,1-1 1,0 1-1,0-1 1,-3 4-1,-3 3 473,0 1 0,0-1-1,0 1 1,1 1 0,-9 14 0,3 0-73,2 1 1,0 0-1,1 0 0,2 1 1,0 0-1,2 1 1,-4 35-1,1 64-2304,7 1-7899,2-114 7975,0 3-1544</inkml:trace>
</inkml:ink>
</file>

<file path=ppt/ink/ink26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4T12:36:48.471"/>
    </inkml:context>
    <inkml:brush xml:id="br0">
      <inkml:brushProperty name="width" value="0.05" units="cm"/>
      <inkml:brushProperty name="height" value="0.05" units="cm"/>
    </inkml:brush>
  </inkml:definitions>
  <inkml:trace contextRef="#ctx0" brushRef="#br0">269 468 720,'-20'5'758,"1"-1"0,-1-1-1,0-1 1,0-1 0,0 0-1,-32-4 1,-5 1 2774,55 2-3399,0 0 0,0 0 0,1-1 0,-1 1 0,0-1 0,0 1 0,0-1 0,1 0 0,-1 0 0,0 0 0,1 0 0,-1 0 0,1 0 0,-1 0 0,1-1 0,-1 1 0,1 0 0,0-1 0,0 1 0,0-1 0,0 1 0,0-1 0,0 0 0,0 0 0,0 1 0,1-1 0,-1 0 0,1 0 0,-1 0 0,1 0 0,0 1 0,-1-1 0,1 0 0,0 0 0,0 0 0,1 0 0,-1-3 0,1-3 45,-1 0 1,1 1 0,1-1-1,-1 0 1,1 1 0,0-1 0,1 1-1,7-14 1,3 2 16,0 1 1,2 1-1,0 0 1,1 1-1,0 1 0,1 0 1,1 1-1,1 1 0,31-17 1,-5 6 235,1 2 0,1 2 1,59-15-1,-44 16 215,2 4 1,0 2-1,113-8 0,-165 20-439,0 1 0,0 1 0,0 0-1,0 1 1,0 0 0,0 1-1,-1 0 1,1 1 0,-1 0 0,0 1-1,0 0 1,0 1 0,15 11 0,-13-7 116,0 2-1,0 0 1,-1 0 0,0 1 0,-2 1 0,1 0 0,-2 0 0,14 26 0,-6-2-11,-1 2 1,-2-1-1,-2 2 0,-2 0 1,-1 0-1,-3 1 1,2 42-1,-5-18-1701,-2 95 4781,-2-108-5557,0-7-4007,1-7-5494,0-125 1392,0 66 9031</inkml:trace>
</inkml:ink>
</file>

<file path=ppt/ink/ink26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4T12:36:48.806"/>
    </inkml:context>
    <inkml:brush xml:id="br0">
      <inkml:brushProperty name="width" value="0.05" units="cm"/>
      <inkml:brushProperty name="height" value="0.05" units="cm"/>
    </inkml:brush>
  </inkml:definitions>
  <inkml:trace contextRef="#ctx0" brushRef="#br0">21 2 592,'-1'0'160,"0"-1"0,1 1-1,-1 0 1,0 0 0,1 0-1,-1 0 1,0 0-1,1 0 1,-1 0 0,0 0-1,0 0 1,1 1 0,-1-1-1,0 0 1,1 0 0,-1 1-1,0-1 1,1 0 0,-1 1-1,1-1 1,-1 0 0,1 1-1,-1-1 1,0 1 0,1-1-1,0 1 1,-1-1 0,1 1-1,-1 0 1,1-1-1,0 1 1,-1-1 0,1 1-1,0 0 1,-1 1 0,1 0 167,1 0 0,-1 0 0,1 0 0,-1 1 1,1-1-1,0 0 0,0 0 0,0 0 0,0 0 0,0 0 1,3 3-1,47 52 2646,-47-52-3035,75 87 1003,-53-59-653,37 36 1,-61-66-251,0-1 1,0 0 0,1 0-1,-1 0 1,0 0 0,1-1-1,-1 1 1,1-1 0,0 0-1,-1 1 1,1-1 0,0 0-1,0 0 1,0-1 0,0 1 0,0-1-1,0 1 1,0-1 0,0 0-1,0 0 1,5-1 0,-4-1 20,0 1 0,0-1 0,0 0 0,0 0-1,-1 0 1,1-1 0,-1 1 0,1-1 0,-1 0 0,0 0 0,0 0 0,0-1 0,3-4 0,7-13 324,-1 0-1,0 0 0,-2-1 1,9-29-1,-9-18 2089,-10 60-4035,-2 50-10964,-12-21 9324</inkml:trace>
</inkml:ink>
</file>

<file path=ppt/ink/ink26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4T12:36:51.603"/>
    </inkml:context>
    <inkml:brush xml:id="br0">
      <inkml:brushProperty name="width" value="0.05" units="cm"/>
      <inkml:brushProperty name="height" value="0.05" units="cm"/>
    </inkml:brush>
  </inkml:definitions>
  <inkml:trace contextRef="#ctx0" brushRef="#br0">3694 544 576,'-1'-3'53,"0"0"0,1 0-1,-1 0 1,0 1 0,0-1-1,-1 0 1,1 0 0,0 1-1,-1-1 1,0 0 0,-3-3-1,-7-14 311,5 10-158,0 0-1,0 1 0,-1-1 0,0 1 0,-10-8 0,-12-14 372,14 13-256,0 1 0,-1 0-1,-1 2 1,0 0 0,-1 1-1,-1 1 1,0 1 0,-1 0-1,0 2 1,-34-12-1,8 7-20,26 8-32,1 0 0,-41-6 0,-29-2 788,-98-30 1,142 32-515,-93-30 670,98 28-836,-1 2 1,0 2-1,0 1 0,-1 2 0,-64-3 0,73 11-273,1 2-1,-1 1 1,1 1-1,-1 2 0,2 1 1,-1 2-1,-37 15 0,-74 31 413,12-6-18,-188 99-1,301-138-448,-26 15 229,1 1 0,-59 48 0,46-27-219,6-5 1,-67 70 1,-273 376 941,288-319-435,-15 22 204,60-108-292,3 3-1,-72 153 1,93-165-117,2 1 0,4 2 1,3 1-1,3 0 0,-15 116 0,37-190-346,-43 593 882,43-67-139,2-493-713,0 0-1,3 0 0,1 0 0,1 0 0,2-1 0,2 0 1,1-1-1,19 38 0,-7-26-18,2-1-1,2-1 1,2-1-1,2-2 1,41 43 0,112 95 225,-102-105-43,-42-35-96,3-2 1,1-2 0,61 38 0,-72-54-99,166 85 76,-178-95-83,1-2 0,0 0 1,0-1-1,1-2 0,0 0 1,0-2-1,31 1 0,166 2 48,147-4 55,-283-13-62,-1-4 1,123-38-1,-147 37 14,59-16-55,66-17 336,230-92 1,-350 111 36,-1-3 0,-3-3 1,0-2-1,89-75 1,-77 49 405,-4-2 0,118-147 0,-129 134-567,80-150-1,26-99 154,-69 108-371,128-447 0,-192 556 0,-5-2 0,-5-1 0,-5 0 0,2-138 0,-20 148 0,-4 0 0,-5 0 0,-5 0 0,-40-142 0,40 186 0,-3 2 0,-2 1 0,-3 0 0,-2 2 0,-3 1 0,-2 1 0,-2 2 0,-50-60 0,45 69 0,-1 1 0,-60-46 0,76 69 0,0 2 0,-1 1 0,-1 1 0,0 1 0,-1 1 0,-43-13 0,16 11 0,0 3 0,-108-9 0,-109 13 0,239 7 0,-15 5-2988,38-3 1728,1 0 0,0 1 0,-1 0 0,1 0 0,0 1 0,1-1 0,-1 2 1,1-1-1,0 1 0,0 0 0,-8 7 0,-7 14-5684</inkml:trace>
</inkml:ink>
</file>

<file path=ppt/ink/ink26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4T12:36:55.268"/>
    </inkml:context>
    <inkml:brush xml:id="br0">
      <inkml:brushProperty name="width" value="0.05" units="cm"/>
      <inkml:brushProperty name="height" value="0.05" units="cm"/>
    </inkml:brush>
  </inkml:definitions>
  <inkml:trace contextRef="#ctx0" brushRef="#br0">66 379 624,'-4'-2'107,"1"-1"1,-1 0-1,1 0 0,-1 0 0,1 0 0,0-1 1,0 1-1,0-1 0,1 0 0,-1 0 0,1 0 1,0 0-1,0 0 0,1 0 0,-1-1 0,0-4 0,2 7-13,-1 0 0,1 0 0,-1 0 0,1 0 0,-1 1 0,1-1 0,-1 0 0,0 0 0,0 0 0,0 0 0,-2-2 0,2 3-56,0 0 0,0 0 0,0-1 0,0 1 1,1 0-1,-1-1 0,0 1 0,1 0 0,-1-1 1,1 1-1,-1-1 0,1 1 0,0-1 0,0 1 0,-1-1 1,1 1-1,0-1 0,0 1 0,1-1 0,-1 1 0,0-1 1,0 1-1,1-1 0,-1 1 0,1 0 0,-1-1 0,1 1 1,0-1-1,0 1 0,-1 0 0,1 0 0,0-1 0,1 0 1,23-25-75,1 0 0,1 2 1,1 1-1,0 2 0,2 0 0,1 2 1,56-27-1,-77 42-251,0 1 0,0 0 0,0 1 0,1 0 0,-1 1 0,1 0 0,-1 1 1,19-1-1,-22 2-532</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1:49:57.140"/>
    </inkml:context>
    <inkml:brush xml:id="br0">
      <inkml:brushProperty name="width" value="0.05" units="cm"/>
      <inkml:brushProperty name="height" value="0.05" units="cm"/>
    </inkml:brush>
  </inkml:definitions>
  <inkml:trace contextRef="#ctx0" brushRef="#br0">593 92 720,'-1'-4'196,"-1"-1"0,0 0-1,0 1 1,0-1 0,0 1 0,-1-1-1,1 1 1,-1 0 0,-1 0 0,1 0-1,0 1 1,-1-1 0,0 1-1,1 0 1,-2 0 0,1 0 0,0 0-1,-9-3 1,2 2 278,0 1 0,0 1-1,-1-1 1,0 2 0,1 0 0,-24 0 0,29 1-298,0 0 1,0 0 0,1 0 0,-1 1 0,0 0-1,0 0 1,0 1 0,1-1 0,-1 1-1,1 0 1,-1 1 0,1-1 0,0 1 0,-9 6-1,13-7-141,-1 0-1,1 1 0,0-1 1,0 0-1,0 1 0,0-1 1,0 1-1,0 0 0,1-1 1,-1 1-1,1-1 0,0 1 1,0 0-1,0-1 0,0 5 0,4 46-4,-4-48-8,19 77 273,-14-65-143,-1 1-1,0 0 1,2 19-1,-5-8 247,0 0-1,-2 0 1,-1 0-1,-10 50 1,8-63-75,0-1 1,-1 0-1,-1-1 1,0 1 0,-1-1-1,-1-1 1,0 1-1,-1-1 1,0-1-1,-18 19 1,21-25-242,-1 0-1,0-1 1,0 1-1,-1-2 1,0 1 0,1-1-1,-1 0 1,-1-1-1,1 0 1,-17 4 0,21-6-284,1 0 1,-1 0 0,0-1 0,0 1 0,1-1 0,-1 0 0,0 0-1,0-1 1,0 1 0,1-1 0,-1 0 0,0 0 0,1 0 0,-1 0-1,0-1 1,1 1 0,0-1 0,-1 0 0,1 0 0,0 0 0,0 0-1,0-1 1,0 1 0,0-1 0,1 0 0,-1 0 0,1 0 0,-3-4-1,-9-20-3675,-17-44-1,20 34 1706</inkml:trace>
</inkml:ink>
</file>

<file path=ppt/ink/ink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03:03.771"/>
    </inkml:context>
    <inkml:brush xml:id="br0">
      <inkml:brushProperty name="width" value="0.05" units="cm"/>
      <inkml:brushProperty name="height" value="0.05" units="cm"/>
    </inkml:brush>
  </inkml:definitions>
  <inkml:trace contextRef="#ctx0" brushRef="#br0">234 139 736,'24'-24'747,"26"-31"534,-47 51-708,-1 1-1,1-1 1,-1 0 0,1 0 0,-1 1-1,0-2 1,-1 1 0,1 0 0,-1 0 0,1 0-1,-1-1 1,-3-6 3274,-13 14-2287,8 3-991,-1 0-1,1 0 1,0 0-1,0 1 0,0 0 1,-6 10-1,-10 9 365,10-13-715,1 0 0,0 2 0,1-1 0,1 1 1,-13 24-1,21-35-239,0 0 1,1 0-1,-1 0 1,1 0-1,0 0 1,1 1-1,-1-1 1,0 0-1,1 0 1,0 1-1,0-1 1,1 7-1,0-8-28,0 0-1,0 0 1,1 0-1,-1-1 1,1 1-1,-1 0 1,1-1 0,0 1-1,0-1 1,0 0-1,0 0 1,0 0-1,0 0 1,1 0-1,-1 0 1,1 0-1,-1-1 1,1 1 0,5 1-1,57 16-508,-53-17 485,0 1 1,-1 0-1,22 9 1,-9 0 14,-14-8 132,0 0 0,0 1 0,-1 0 0,0 1 1,16 13-1,-24-18 6,0 0 0,-1 0 1,1 0-1,0 0 0,-1 1 1,1-1-1,-1 0 1,1 1-1,-1-1 0,0 0 1,0 1-1,1-1 0,-1 0 1,0 1-1,0-1 0,0 0 1,-1 1-1,1-1 1,0 0-1,0 1 0,-1-1 1,1 0-1,-1 1 0,1-1 1,-1 0-1,1 0 0,-2 2 1,-22 22 1249,-16-4-690,-1-2 0,-1-1 0,-77 21 0,105-35-652,3-2-149,-1 1 1,1-2-1,-1 1 0,-14-2 1,18 0-689,-1 1 0,1-1 0,-1 1 0,1 1 1,-13 3-1,16-3-2902,16-13-3296,-9 10 6285,20-16-2835,9-8-994</inkml:trace>
</inkml:ink>
</file>

<file path=ppt/ink/ink27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4T12:36:55.727"/>
    </inkml:context>
    <inkml:brush xml:id="br0">
      <inkml:brushProperty name="width" value="0.05" units="cm"/>
      <inkml:brushProperty name="height" value="0.05" units="cm"/>
    </inkml:brush>
  </inkml:definitions>
  <inkml:trace contextRef="#ctx0" brushRef="#br0">1 571 384,'0'12'1249,"4"-18"-881,17-15-32,15-9 0,17-12 0,8-9-63,17-12-145,4-3-48,9-1-16,8-1-64,4 8-272,-8 3-561,-11 5-351</inkml:trace>
</inkml:ink>
</file>

<file path=ppt/ink/ink27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38:07.860"/>
    </inkml:context>
    <inkml:brush xml:id="br0">
      <inkml:brushProperty name="width" value="0.05" units="cm"/>
      <inkml:brushProperty name="height" value="0.05" units="cm"/>
    </inkml:brush>
  </inkml:definitions>
  <inkml:trace contextRef="#ctx0" brushRef="#br0">147 58 304,'-1'-1'161,"0"0"-1,0 0 1,1 0 0,-1-1-1,0 1 1,0 0-1,0 0 1,1 0 0,-1-1-1,1 1 1,-1 0-1,1-1 1,-1 1 0,1 0-1,0-1 1,-1 0 822,2 10-902,-4 48 1186,-15 84 1,9-83-927,-3 88 0,14-207-169,2 2 0,3-1 1,17-72-1,-21 120-45,20-70-52,-13 55 385,-10 28-430,0 0 0,0 0 1,0 0-1,0 0 0,0 0 1,0 0-1,0 0 1,1 0-1,-1 0 0,0 0 1,0 0-1,0 0 0,0 1 1,0-1-1,0 0 0,1 0 1,-1 0-1,0 0 1,0 0-1,0 0 0,0 0 1,0 0-1,0 0 0,1 0 1,-1-1-1,0 1 1,0 0-1,0 0 0,0 0 1,0 0-1,0 0 0,1 0 1,-1 0-1,0 0 1,0 0-1,0 0 0,0 0 1,0 0-1,0 0 0,0-1 1,0 1-1,0 0 0,1 0 1,1 45 238,-1 1 0,-2 0 0,-3-1 0,-1 0 0,-2 0 1,-3 0-1,-24 73 0,25-65-227,7-46-9,2-35-68,27-344 62,-25 326 181,-2 43-118,0 5 19,-1 23 172,2 18-76,1-27-166,-2 0 1,0 0-1,-1 0 0,0 0 1,-1 0-1,-1 0 1,-9 29-1,-2 10-237,14-49-82,-1 0 1,0 0-1,0 0 1,0-1-1,-1 1 1,0-1-1,0 1 1,0-1-1,-1 0 1,0 1-1,0-1 1,0-1-1,-5 6 1,-47 49-6839,40-49 6149</inkml:trace>
</inkml:ink>
</file>

<file path=ppt/ink/ink27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38:08.973"/>
    </inkml:context>
    <inkml:brush xml:id="br0">
      <inkml:brushProperty name="width" value="0.05" units="cm"/>
      <inkml:brushProperty name="height" value="0.05" units="cm"/>
    </inkml:brush>
  </inkml:definitions>
  <inkml:trace contextRef="#ctx0" brushRef="#br0">121 598 368,'-9'-3'277,"0"0"0,0 1 0,0 0 0,0 1 0,-1 0 0,-13 0 0,-20-2 4622,54 15-3554,1-8-1044,1-1 0,-1 0 0,1-1 0,0 0-1,0-1 1,0-1 0,0 0 0,-1 0 0,15-3 0,22 1 339,14 2 13,-1-3 0,75-12-1,-88 10-459,23-6 167,-162 8 1264,66 3-1486,9-1-47,1 1-1,-1 0 1,0 1-1,0 1 1,1 0-1,-26 8 1,-60 11 109,71-18-244,21-7-232,18-6-258,27-11-1298,-3 1-2302,58-43 1,-82 55 3672,-1 0 0,0-1 0,0 0 0,-1-1 0,0 0 0,-1 0 0,0 0 0,-1-1 0,0 0 0,5-14 0,-7 11 286,-1-1 1,-1 1-1,0-1 0,0 0 0,-2 1 0,-1-20 1,1 7 253,-1 20 16,0 0-1,0 1 1,-1-1 0,0 1 0,0-1 0,-1 1 0,-5-11-1,5 12-4,0-1 0,0 0 0,1 0 0,0 0 0,0 0 0,1-1 0,-2-10 0,-6-22 523,7 34-444,0 0-1,0 0 1,1 0-1,0 0 1,0 0-1,0-10 1,1 15-125,0 0 0,0-1 0,0 1 0,0 0 0,0-1 0,0 1 0,0 0 0,0-1 0,1 1 0,-1 0 0,0-1 0,0 1 0,0 0 0,-1-1 0,1 1 0,0 0 0,0-1 0,0 1 0,0 0 0,0-1 1,0 1-1,0 0 0,-1 0 0,1-1 0,0 1 0,0 0 0,0-1 0,-1 1 0,1 0 0,0 0 0,0-1 0,-1 1 0,1 0 0,0 0 0,0 0 0,-1 0 0,1-1 0,0 1 0,-1 0 0,1 0 0,0 0 0,-1 0 1,1 0-1,0 0 0,-1 0 0,1 0 0,0 0 0,-1 0 0,1 0 0,0 0 0,-1 0 0,1 0 0,-2 0 626,-12 14 450,1 3-817,1 0 1,0 1-1,1 1 0,-15 34 0,14-27-143,-45 96 512,49-108-596,2 0-1,0 0 1,-7 28 0,-4 9 21,10-37-776,4-14-980,3-21-2339,1 3 2693,-1 7 201</inkml:trace>
</inkml:ink>
</file>

<file path=ppt/ink/ink27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39:03.901"/>
    </inkml:context>
    <inkml:brush xml:id="br0">
      <inkml:brushProperty name="width" value="0.05" units="cm"/>
      <inkml:brushProperty name="height" value="0.05" units="cm"/>
    </inkml:brush>
  </inkml:definitions>
  <inkml:trace contextRef="#ctx0" brushRef="#br0">11 280 256,'0'0'50,"0"1"0,0-1 0,0 1-1,0-1 1,0 0 0,0 1 0,0-1 0,0 1-1,0-1 1,0 1 0,0-1 0,0 1 0,0-1-1,0 0 1,0 1 0,0-1 0,-1 1 0,1-1 0,0 0-1,0 1 1,-1-1 0,1 0 0,0 1 0,0-1-1,-1 0 1,1 1 0,0-1 0,-1 0 0,1 1-1,0-1 1,-1 0 0,1 0 0,0 1 0,-1-1 0,1 0-1,-1 0 1,1 0 0,-1 0 0,1 0 0,-1 1-1,0-5 3002,11-3-2056,16-9-692,-24 13-225,1 1 0,1-1 1,-1 1-1,0 0 0,0 0 0,1 1 0,-1-1 0,8-2 0,-5 3 5,-1-1-1,0 0 1,0-1-1,0 1 1,0-1-1,-1 0 1,8-6-1,22-12 272,26-9-97,32-14-55,-44 28-42,0-15 96,-23 20-195,17-6-29,16 2-16,-39 8-15,-15 6 2,0-1 1,-1 1-1,1 0 0,0 0 0,0 0 0,0 1 0,0 0 0,4-1 1,-2 1-2,-1 0 0,0 0 0,0-1 0,1 0 0,-1 0 0,0-1 0,0 1 0,5-3 0,4 0 6,0 2 0,1 0 0,-1 0 0,1 2 0,-1 0 0,27 3 0,5-1 14,266-2 423,-308 0-446,0 0 0,1 0 1,-1 1-1,0 0 0,0 0 0,0 0 0,0 0 0,0 1 0,0-1 0,0 1 0,0 0 1,-1 0-1,1 0 0,-1 1 0,1-1 0,-1 1 0,3 4 0,-3-4 4,0 0-1,0 0 0,0-1 1,0 1-1,1-1 0,-1 1 1,1-1-1,4 2 1,-4-2 14,0-1 1,0 1-1,-1 0 1,0 0-1,1 1 1,-1-1 0,0 0-1,0 1 1,0 0-1,0 0 1,-1 0 0,1 0-1,-1 0 1,1 1-1,2 6 1,36 65 303,-22-39-175,-7-12-24,0-1 0,-2 1 0,0 1 0,6 27-1,-17-51-118,1 0-1,0 0 1,0 0-1,0-1 1,1 1-1,-1 0 1,0 0-1,0 0 1,0 0-1,1 0 1,-1-1-1,0 1 1,1 0-1,-1 0 1,0-1-1,1 1 1,-1 0-1,1 0 1,0-1-1,-1 1 1,1 0-1,-1-1 1,1 1-1,0-1 1,-1 1-1,1-1 1,0 1-1,0-1 1,0 0-1,-1 1 1,1-1-1,0 0 1,0 0-1,0 1 1,0-1-1,0 0 1,-1 0-1,1 0 1,0 0-1,0 0 1,0 0-1,0 0 1,0 0-1,-1-1 1,3 1-1,-3 0-2,1 0 8,-8-5-6268,1-6 5450,-19-10-505,18 13 1123,-1 1 0,0-1 0,0 1 0,-1 0 0,-19-11 3292,28 26-2774,0-1 0,0 0 0,1 1 0,0-1 0,0 0 0,1 0 0,0 0 0,0 0 1,0 0-1,1 0 0,0 0 0,6 9 0,6 10 179,-9-13-146,2 1 1,0-1-1,0 0 1,16 17-1,-21-30-295,-1 1 0,1 0 0,-1-1 0,1 1 0,0-1 0,-1 0 0,1 0 0,-1 0-1,1 0 1,0 0 0,-1-1 0,1 1 0,-1-1 0,1 1 0,0-1 0,-1 0 0,0 0 0,1-1 0,-1 1-1,4-3 1,10-14 154,56-57 370,-64 67-481,1 1 0,-1 0 0,1 1 0,1 0 1,-1 0-1,19-8 0,-26 14 272,-21 2-113,-37 20-178,35-13-60,-1 0 0,1-2 0,-1 0 0,0-2 0,-1 0 0,1-2 0,-24 2 0,-90-5-4307,133 0 4061,2 0 47,0 0 0,0 0-1,0 0 1,0 1 0,0-1 0,0 0 0,0-1-1,0 1 1,0 0 0,-1 0 0,1 0-1,0-1 1,0 1 0,0 0 0,0-1 0,0 1-1,0-1 1,0 1 0,0-1 0,1 0 0,-1 1-1,0-1 1,0 0 0,0 0 0,1 1 0,-1-1-1,0 0 1,1 0 0,-2-2 0,0-16-2519</inkml:trace>
</inkml:ink>
</file>

<file path=ppt/ink/ink27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40:09.652"/>
    </inkml:context>
    <inkml:brush xml:id="br0">
      <inkml:brushProperty name="width" value="0.05" units="cm"/>
      <inkml:brushProperty name="height" value="0.05" units="cm"/>
    </inkml:brush>
  </inkml:definitions>
  <inkml:trace contextRef="#ctx0" brushRef="#br0">1 19 128,'0'-18'4474,"6"29"-4252,-1 0 0,2 0 1,-1-1-1,2 1 0,-1-2 0,15 16 0,1 2-61,30 47-29,-3 2 1,-3 2 0,49 114-1,-83-164-131,-2 0 0,-1 0-1,-1 1 1,-1 0-1,-2 1 1,-1 0 0,-1 0-1,-1 39 1,-3 87-719,0-154 14,-1-2-388,-1 0 929,1 0 0,-1-1-1,0 1 1,1 0 0,-1-1 0,1 1-1,-1-1 1,0 0 0,1 1 0,0-1-1,-1 0 1,1 0 0,-1 0 0,-1-2 0,-13-11-456,0-2 50</inkml:trace>
</inkml:ink>
</file>

<file path=ppt/ink/ink27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40:10.088"/>
    </inkml:context>
    <inkml:brush xml:id="br0">
      <inkml:brushProperty name="width" value="0.05" units="cm"/>
      <inkml:brushProperty name="height" value="0.05" units="cm"/>
    </inkml:brush>
  </inkml:definitions>
  <inkml:trace contextRef="#ctx0" brushRef="#br0">30 1 256,'-10'2'1315,"10"-2"-1282,0 0 0,0 1 0,-1-1 0,1 1 0,0-1 0,0 1 0,0-1 0,0 1 0,0-1 0,-1 1 0,1-1 0,0 0 0,0 1 0,-1-1 0,1 0 0,0 1 0,-1-1 0,1 0 0,0 1 0,-1-1 0,1 0 0,0 1 0,-1-1 0,1 0 0,-1 0 0,1 0 0,-1 1 0,1-1 0,0 0 0,-1 0 0,1 0-1,-1 0 1,1 0 0,-1 0 0,1 0 0,-1 0 0,1 0 0,-1 0 0,1 0 0,-1 0 0,1 0 0,-1 0 0,0-1 0,-1 1-11,0 0 608,23 17 658,-11-12-1121,-1 1 0,1 0 0,-1 0-1,0 1 1,0 0 0,-1 0 0,0 1-1,12 15 1,-8-8-66,0 1-1,-1 1 1,-1 0-1,9 19 1,-16-14 336,-1-14-115,15-5-313,-11-5-2,-1 1 0,1-1-1,-1-1 1,1 1 0,-1-1-1,0 0 1,0 0 0,0 0-1,-1-1 1,1 0 0,-1 0 0,7-7-1,23-17 57,-15 15 19,0 0 1,-1-2 0,29-28-1,-66 49 471,8-1-1145,0-1-1,0 0 1,0 0 0,-1-1-1,-11 1 1,11-4-1982,-3 0 1408</inkml:trace>
</inkml:ink>
</file>

<file path=ppt/ink/ink27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40:12.986"/>
    </inkml:context>
    <inkml:brush xml:id="br0">
      <inkml:brushProperty name="width" value="0.05" units="cm"/>
      <inkml:brushProperty name="height" value="0.05" units="cm"/>
    </inkml:brush>
  </inkml:definitions>
  <inkml:trace contextRef="#ctx0" brushRef="#br0">71 1124 144,'-11'26'1595,"9"-25"-966,1-1-538,1 1 0,0-1 0,-1 0 0,1 0 0,-1 0 0,1 0 1,0 1-1,-1-1 0,1 0 0,-1 0 0,1 1 0,0-1 0,-1 0 1,1 1-1,0-1 0,0 0 0,-1 1 0,1-1 0,0 0 0,0 1 1,-1-1-1,1 1 0,0-1 0,0 0 0,0 1 0,0-1 0,0 1 1,0-1-1,-1 1 0,1-1 0,0 1 0,0-1 0,1 1 1,-1 0-42,0-1 1,-1 1-1,1-1 1,0 1 0,0-1-1,0 1 1,0-1 0,-1 0-1,1 1 1,0-1 0,0 1-1,-1-1 1,1 1 0,0-1-1,0 0 1,-1 1 0,1-1-1,-1 0 1,1 1 0,0-1-1,-1 0 1,1 0-1,-1 1 1,1-1 0,0 0-1,-1 0 1,1 0 0,-1 0-1,1 1 1,-1-1 0,1 0-1,-1 0 1,1 0 0,-1 0-1,1 0 1,-1 0 0,1 0-1,-1 0 1,1-1 0,-1 1-1,1 0 1,-1 0 0,0 0 3,1 0 1,0-1-1,-1 1 1,1 0 0,-1 0-1,1 0 1,-1 0-1,1 0 1,0 0 0,-1 0-1,1 0 1,-1 0-1,1 0 1,-1 0 0,1 0-1,-1 0 1,1 1-1,0-1 1,-1 0 0,1 0-1,-1 0 1,1 1-1,0-1 1,-1 0 0,1 0-1,0 1 1,-1-1-1,1 0 1,0 1 0,-1-1-1,1 0 1,0 1-1,0-1 1,-1 1 0,1-1-1,0 0 1,0 1-1,0-1 1,0 1 0,0-1-1,-1 1 1,-17 1 13296,31-2-13688,2-1 332,0-1-1,0 0 1,0-1 0,0 0-1,-1-1 1,1-1 0,15-7-1,99-55-357,-80 39 153,932-494-193,-667 338 920,-184 109-218,-91 54-179,1 2 0,43-15-1,7-3 21,-48 18 455,0 2 0,64-16 0,-76 17 322,-28 14-882,0 1 1,0-1-1,0 1 1,0-1-1,0 1 1,1 0-1,-1 0 1,0 0-1,1 0 1,4 0-1,2-1 2560,3-7-8635,-30-2-7704,11 10 12647,0 0 0,1 0 0,-1-1 0,-10-3 0,13 4 808,1-1 0,-1 1-1,1-1 1,-1 1-1,1-1 1,0 0 0,-1-1-1,1 1 1,1-1-1,-6-4 1,-1 1-178</inkml:trace>
</inkml:ink>
</file>

<file path=ppt/ink/ink27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40:13.340"/>
    </inkml:context>
    <inkml:brush xml:id="br0">
      <inkml:brushProperty name="width" value="0.05" units="cm"/>
      <inkml:brushProperty name="height" value="0.05" units="cm"/>
    </inkml:brush>
  </inkml:definitions>
  <inkml:trace contextRef="#ctx0" brushRef="#br0">76 16 112,'-45'0'1910,"35"-6"-1496,10 6-360,0-1-1,-1 0 0,0 1 0,1-1 1,-1 0-1,1 1 0,-1-1 0,0 1 1,1-1-1,-1 1 0,0-1 0,0 1 1,1-1-1,-1 1 0,0 0 0,0-1 0,0 1 1,1 0-1,-1 0 0,0 0 0,0 0 1,0-1-1,0 1 0,1 0 0,-1 1 1,-2-1-1,25 0 5242,124 0-4910,-144 0-344,0 1 1,0-1-1,-1 1 1,1-1-1,0 1 1,-1 0-1,1-1 1,-1 1-1,1 0 1,-1 0-1,1 0 1,-1 1-1,0-1 1,1 0-1,-1 0 1,0 1-1,0-1 1,0 1-1,0-1 1,0 1-1,0-1 1,-1 1-1,1-1 1,0 1-1,-1 0 1,1 0-1,-1-1 1,0 1-1,1 0 1,-1 0-1,0-1 1,0 4-1,0 2 194,1 1 0,-1 0-1,-1 0 1,1 0-1,-1-1 1,-4 14 0,-6 6 153,-2-1 0,0-1 0,-2 0 0,-1-1 1,-28 32-1,15-27-437,-13 17 66,41-44-517,-1 0 0,1 0 0,0 0 1,0 0-1,0 1 0,0-1 0,0 0 0,0 1 1,0-1-1,1 1 0,-1 3 0,8-15-3419,-4 5 3239,13-14-1217</inkml:trace>
</inkml:ink>
</file>

<file path=ppt/ink/ink27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40:14.267"/>
    </inkml:context>
    <inkml:brush xml:id="br0">
      <inkml:brushProperty name="width" value="0.05" units="cm"/>
      <inkml:brushProperty name="height" value="0.05" units="cm"/>
    </inkml:brush>
  </inkml:definitions>
  <inkml:trace contextRef="#ctx0" brushRef="#br0">0 134 352,'6'-11'483,"0"0"-1,0 1 1,1 0-1,11-13 1,-10 13 789,0 0-1,-1 0 1,11-21 0,-18 31-1132,0-1 1,0 1 0,0 0 0,0 0 0,0-1-1,0 1 1,0 0 0,0-1 0,0 1 0,1 0-1,-1-1 1,0 1 0,0 0 0,0 0 0,0-1-1,1 1 1,-1 0 0,0 0 0,0-1 0,1 1-1,-1 0 1,0 0 0,0 0 0,1 0 0,-1-1-1,0 1 1,0 0 0,1 0 0,-1 0 0,0 0-1,1 0 1,-1 0 0,0 0 0,1 0 0,-1 0-1,0 0 1,1 0 0,-1 0 0,0 0 0,0 0-1,1 0 1,-1 0 0,9 15 1660,1 26-591,4 50 558,3 154-1,-17-61-1081,0-184-686,0 1 0,0-1 1,0 1-1,0 0 0,0-1 1,0 1-1,0-1 0,1 1 1,-1-1-1,0 1 0,0 0 1,0-1-1,1 1 0,-1-1 1,0 1-1,1-1 0,-1 0 1,1 1-1,-1-1 0,0 1 0,1-1 1,-1 0-1,1 1 0,-1-1 1,1 0-1,-1 1 0,1-1 1,-1 0-1,1 0 0,-1 0 1,1 1-1,0-1 0,-1 0 1,1 0-1,0 0 0,30-5 106,24-19 19,78-43-1096,-133 67 750,0-1-1,1 1 0,-1 0 1,1 0-1,-1-1 1,1 1-1,-1 0 0,0-1 1,1 1-1,-1 0 0,0-1 1,1 1-1,-1 0 1,0-1-1,1 1 0,-1-1 1,0 1-1,0-1 0,0 1 1,1-1-1,-1 1 0,0-1 1,0 1-1,0-1 1,0 1-1,0-1 0,0 1 1,0-1-1,0 1 0,0-1 1,-9-17-5632,7 15 5382,1 0-1,-1 0 0,0 0 0,1 0 1,0 0-1,0 0 0,0 0 0,0 0 1,0 0-1,0-6 0,1 2 340,1-1-1,0 0 1,0 1-1,0-1 1,1 1-1,0-1 1,1 1-1,-1 0 1,1 0-1,1 0 1,0 0-1,0 0 1,0 1-1,7-9 1,3-11 1065,-9 19 4102,-4 30-2205,-1 24-2093,0-18-3624,4-27-363,13-3 2196,-2-8-263</inkml:trace>
</inkml:ink>
</file>

<file path=ppt/ink/ink27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40:15.235"/>
    </inkml:context>
    <inkml:brush xml:id="br0">
      <inkml:brushProperty name="width" value="0.05" units="cm"/>
      <inkml:brushProperty name="height" value="0.05" units="cm"/>
    </inkml:brush>
  </inkml:definitions>
  <inkml:trace contextRef="#ctx0" brushRef="#br0">17 176 960,'-8'-15'918,"0"-3"1198,11 16-1156,11 8-359,0 2 27,-1 1 0,1 1 1,-1 0-1,-1 1 1,0 0-1,14 17 1,-23-25-456,0 1 0,0 0 1,0 0-1,-1 0 0,0 1 1,0-1-1,0 1 0,0-1 1,-1 1-1,1-1 0,-1 1 0,0 0 1,-1 0-1,1-1 0,-1 1 1,0 0-1,0 0 0,0 0 1,-1 0-1,0-1 0,0 1 1,0 0-1,0-1 0,-1 1 1,0 0-1,-2 4 0,-1 0-88,0 0-1,0 0 0,-1 0 1,-1-1-1,1 1 0,-1-2 1,-1 1-1,1-1 0,-10 7 0,-24 29-428,39-43-144,4-23-1665,2 10 2007,1 0 0,1 1 1,0 0-1,0 1 0,1-1 0,11-13 0,56-63 32,-63 76 107,-9 9-50,7-8 269,1 1 0,0 0 0,20-15 0,-29 24-159,1 0 1,-1 0-1,1 0 0,-1 0 0,1 0 1,-1 0-1,1 0 0,0 0 0,-1 1 1,1-1-1,0 0 0,-1 1 0,1 0 1,0-1-1,0 1 0,0 0 0,-1 0 1,1 0-1,0 0 0,0 0 1,0 0-1,0 1 0,-1-1 0,1 1 1,0-1-1,-1 1 0,1 0 0,0-1 1,-1 1-1,1 0 0,-1 0 0,1 0 1,-1 0-1,1 1 0,-1-1 0,0 0 1,1 0-1,0 2 0,3 6 19,-1 0 0,0 0 0,0 0 0,-1 0 0,-1 0 0,1 1-1,-1-1 1,-1 1 0,1 17 0,-5 10-6033,21-94 5464,3 1 0,29-56-1,-49 110 571,-1 1 0,1-1 0,-1 1 0,1-1 0,0 1 0,-1 0 0,1-1 0,0 1-1,0 0 1,0 0 0,0-1 0,0 1 0,0 0 0,1 0 0,-1 0 0,0 0 0,0 1-1,1-1 1,-1 0 0,1 1 0,-1-1 0,0 0 0,1 1 0,-1 0 0,1-1 0,1 1-1,-1 0 36,0 1 0,0 0 0,-1 0-1,1 0 1,-1 0 0,1 0 0,-1 0-1,1 1 1,-1-1 0,0 1-1,1-1 1,-1 0 0,0 1 0,0 0-1,0-1 1,0 1 0,1 2 0,4 12 329,0 0 0,0 0 0,3 21 0,-3-10-631,2-1-1,16 42 0,-23-67-22,-1 1 0,1-1 0,0 1 0,-1-1-1,1 1 1,0-1 0,0 0 0,0 1 0,0-1 0,0 0 0,0 0-1,0 0 1,1 0 0,-1 0 0,0 0 0,1 0 0,-1 0 0,0 0-1,1-1 1,-1 1 0,1 0 0,-1-1 0,1 1 0,0-1 0,-1 0-1,1 0 1,-1 1 0,1-1 0,0 0 0,-1 0 0,1 0 0,-1-1-1,1 1 1,2-1 0,-1 0 16,-1 0 0,1-1-1,0 0 1,0 1 0,0-1 0,-1 0-1,1 0 1,-1 0 0,0-1 0,0 1-1,1-1 1,-2 1 0,1-1 0,0 1 0,0-1-1,1-5 1,92-185-349,-95 193 621,0-1-1,1 1 1,-1-1-1,0 1 1,0 0-1,0-1 1,0 1-1,0-1 1,1 1-1,-1 0 1,0-1-1,0 1 1,1 0-1,-1-1 1,0 1-1,0 0 1,1 0-1,-1-1 1,0 1-1,1 0 1,-1 0-1,1-1 1,-1 1-1,0 0 1,1 0-1,-1 0 1,0 0-1,1-1 1,-1 1-1,1 0 1,-1 0-1,1 0 1,-1 0-1,0 0 1,1 0-1,-1 0 1,1 0-1,6 19 1665,-4 48 179,-2-48-1305,0 8-86,24 317 3826,-17-291-4205,18 60 1,-4-49-2379,-21-61 820,-1-28-2344,0 17 3226,-2-32-348,-2 0 0,-18-76 0,11 69 750,-6-72 0,4-217 879,13 330-629,0 0 0,0 0 0,0 1-1,1-1 1,0 0 0,0 1-1,1-1 1,-1 0 0,1 1 0,0 0-1,1-1 1,-1 1 0,1 0-1,0 0 1,7-8 0,-9 12-52,0 0-1,0 1 1,0-1 0,0 1-1,0-1 1,0 0 0,0 1-1,0 0 1,0-1 0,0 1 0,0 0-1,0-1 1,0 1 0,0 0-1,0 0 1,0 0 0,0 0-1,0 0 1,0 0 0,0 0 0,0 0-1,0 1 1,0-1 0,0 0-1,0 1 1,0-1 0,0 0-1,0 1 1,0 0 0,0-1-1,0 1 1,0-1 0,0 1 0,0 0-1,-1 0 1,1-1 0,0 1-1,-1 0 1,1 0 0,0 0-1,0 1 1,22 39 955,-19-27-912,0 1 1,-2 0 0,0 1 0,0-1-1,-2 0 1,-1 26 0,0-4-550,1-36 366,0 0 1,0 0-1,0 0 0,0 0 1,0 0-1,0 0 0,0-1 1,0 1-1,-1 0 0,1 0 1,0 0-1,-1 0 0,1 0 1,0-1-1,-1 1 1,1 0-1,-1 0 0,0-1 1,1 1-1,-1 0 0,1-1 1,-1 1-1,0 0 0,0-1 1,1 1-1,-1-1 0,-2 1 1,-25 3-3525,26-4 3328,-9 0-1316</inkml:trace>
</inkml:ink>
</file>

<file path=ppt/ink/ink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03:06.684"/>
    </inkml:context>
    <inkml:brush xml:id="br0">
      <inkml:brushProperty name="width" value="0.05" units="cm"/>
      <inkml:brushProperty name="height" value="0.05" units="cm"/>
    </inkml:brush>
  </inkml:definitions>
  <inkml:trace contextRef="#ctx0" brushRef="#br0">410 14 608,'6'-14'5027,"-5"42"-3596,-2 0 1,-1 1-1,-1-1 1,-1 0-1,-2-1 1,-10 33-1,-135 303 3553,114-287-4575,-110 215-343,101-200-6387,42-81 3720,5-33-6376,-1-11 7379</inkml:trace>
</inkml:ink>
</file>

<file path=ppt/ink/ink27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40:15.570"/>
    </inkml:context>
    <inkml:brush xml:id="br0">
      <inkml:brushProperty name="width" value="0.05" units="cm"/>
      <inkml:brushProperty name="height" value="0.05" units="cm"/>
    </inkml:brush>
  </inkml:definitions>
  <inkml:trace contextRef="#ctx0" brushRef="#br0">22 7 1153,'0'0'8275,"-11"0"-7314,0 0-2450,11-6-3105</inkml:trace>
</inkml:ink>
</file>

<file path=ppt/ink/ink27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40:20.644"/>
    </inkml:context>
    <inkml:brush xml:id="br0">
      <inkml:brushProperty name="width" value="0.05" units="cm"/>
      <inkml:brushProperty name="height" value="0.05" units="cm"/>
    </inkml:brush>
  </inkml:definitions>
  <inkml:trace contextRef="#ctx0" brushRef="#br0">104 372 96,'-90'0'11305,"76"0"-11301,43-2 251,0-1-1,-1-1 1,52-16-1,-1 1 89,383-87 350,-382 89-649,-2-1-56,1 4 0,106-7 0,116 18 15,-171 13 224,29-26-235,-158 16-32,8-1-1041,-8 1 1034,-1 1 0,1-1 0,-1 0 0,0 0 0,1 0 0,-1 0 0,1 0 0,-1 0-1,0-1 1,1 1 0,-1 0 0,1 0 0,-1 0 0,0 0 0,1 0 0,-1-1 0,0 1 0,1 0-1,-1 0 1,0 0 0,1-1 0,-1 1 0,0 0 0,1-1 0,-1 1 0,0 0 0,0-1 0,1 1 0,-1 0-1,0-1 1,0 1 0,0 0 0,1-1 0,-1 1 0,0-1 0,0 1 0,0 0 0,0-1 0,0 1-1,0-1 1,0 1 0,0 0 0,0-1 0,0 1 0,0-1 0,0 1 0,0 0 0,0-1 0,-1 1-1,1-1 1,0 0 0,-2-31-7751,-11 19 6746,12 12 1145,-1-1 0,1 1 0,0 0 0,-1-1 0,1 1 0,0-1 0,0 0 0,0 1 0,0-1 0,0 0 0,1 0-1,-1 0 1,0 0 0,1 1 0,-1-1 0,1 0 0,0 0 0,0 0 0,-1 0 0,1 0 0,1 0 0,-1 0 0,1-3 0,-2 3 52,1 1 0,0 0 0,0-1 1,0 1-1,0 0 0,0-1 0,0 1 0,1 0 0,-1-1 0,0 1 0,1 0 0,-1-1 0,1 1 0,-1 0 0,1 0 0,-1 0 0,1 0 0,0-1 0,0 1 1,0 0-1,0 0 0,1-1 0,29-1 1182,-15 3-1170,-9 1-88,0 0-1,0 1 0,-1 0 1,1 0-1,-1 1 0,1-1 1,-1 2-1,0-1 0,0 0 1,0 1-1,0 0 1,-1 1-1,1-1 0,-1 1 1,0 0-1,-1 1 0,1-1 1,-1 1-1,0-1 0,0 1 1,-1 1-1,0-1 1,4 10-1,-6-8 100,-1-1 0,0 1 1,0 0-1,-1 0 0,1-1 0,-2 1 0,1 0 1,-1-1-1,0 1 0,-1-1 0,1 0 0,-2 0 1,-6 13-1,-2-3 129,0 0 0,-1 0 0,-29 28 0,39-42-301,0 0 1,0 0 0,0 0-1,0 0 1,-1 0-1,1-1 1,-1 1-1,0-1 1,1 0 0,-1 0-1,0-1 1,0 1-1,-7 1 1,9-3-541,2-18-12353</inkml:trace>
</inkml:ink>
</file>

<file path=ppt/ink/ink27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40:21.248"/>
    </inkml:context>
    <inkml:brush xml:id="br0">
      <inkml:brushProperty name="width" value="0.05" units="cm"/>
      <inkml:brushProperty name="height" value="0.05" units="cm"/>
    </inkml:brush>
  </inkml:definitions>
  <inkml:trace contextRef="#ctx0" brushRef="#br0">3 38 320,'0'-9'739,"-1"8"-662,1 1 0,0-1-1,-1 0 1,1 0-1,0 0 1,0 0-1,0 1 1,0-1-1,0 0 1,0 0-1,0 0 1,0 0-1,0 0 1,0 1 0,0-1-1,0 0 1,1 0-1,-1 0 1,0 1-1,0-1 1,1 0-1,-1 0 1,1 1-1,-1-1 1,1 0-1,-1 1 1,1-1-1,-1 0 1,1 1 0,0-1-1,-1 1 1,1-1-1,0 1 1,0-1-1,-1 1 1,1-1-1,0 1 1,0 0-1,-1 0 1,1-1-1,1 1 1,6 17 1558,1 14-1013,-1 0 0,-1 1-1,-2 0 1,-1 0-1,-1 58 1,2 12-435,7-19-210,-7-52-2258,4 56-1,-4-97-482,-4-10 1585</inkml:trace>
</inkml:ink>
</file>

<file path=ppt/ink/ink27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40:22.261"/>
    </inkml:context>
    <inkml:brush xml:id="br0">
      <inkml:brushProperty name="width" value="0.05" units="cm"/>
      <inkml:brushProperty name="height" value="0.05" units="cm"/>
    </inkml:brush>
  </inkml:definitions>
  <inkml:trace contextRef="#ctx0" brushRef="#br0">54 207 880,'-50'-152'1844,"47"122"-1905,3 29 18,0 0 0,0 0 0,-1 0 0,1 0 1,0 0-1,0 0 0,0-1 0,1 1 0,-1 0 1,0 0-1,0 0 0,1 0 0,-1 0 0,0 0 1,1 0-1,-1 1 0,1-1 0,-1 0 0,1 0 1,-1 0-1,1 0 0,0 0 0,1 0 0,5 2-74,1 1 0,0-1 0,-1 2-1,1-1 1,-1 1 0,1 0-1,-1 1 1,0 0 0,-1 0 0,1 0-1,-1 1 1,9 8 0,12 10 252,31 37 1,-34-34 442,-1 1 0,-2 1 1,0 1-1,-3 1 1,28 57-1,-19-30 612,-17-39-799,0 0 0,-2 1-1,0 0 1,-1 1 0,-1-1 0,-1 1 0,5 36 0,-10-55-255,11-39-381,-4 14 199,1 0-1,1 0 1,2 1 0,0 0 0,1 1 0,18-25 0,-29 46 53,-1 0-1,1 0 1,0 0 0,0 0 0,-1 0-1,1 0 1,0 1 0,0-1-1,0 0 1,0 0 0,0 1 0,0-1-1,1 0 1,-1 1 0,0-1-1,0 1 1,0-1 0,0 1 0,1 0-1,-1 0 1,0-1 0,0 1 0,1 0-1,-1 0 1,0 0 0,2 1-1,-1-1 22,0 1-1,0 0 1,-1 1-1,1-1 0,0 0 1,0 0-1,-1 1 1,1-1-1,-1 1 0,1-1 1,-1 1-1,0 0 0,0-1 1,2 3-1,3 9 161,0 0 0,0 0 0,5 21-1,-10-31-172,6 21 64,-2 0 1,0 1 0,-1 0-1,-2 0 1,0 29-1,-2-54-100,1 0-1,-1 0 0,0 0 0,0 1 1,0-1-1,1 0 0,-1 0 0,0 0 0,0 0 1,0 1-1,1-1 0,-1 0 0,0 0 1,0 0-1,1 0 0,-1 0 0,0 0 0,0 0 1,1 0-1,-1 0 0,0 0 0,0 0 1,1 0-1,-1 0 0,0 0 0,0 0 1,1 0-1,-1 0 0,0 0 0,1 0 0,-1 0 1,0 0-1,0 0 0,0-1 0,1 1 1,-1 0-1,0 0 0,0 0 0,0 0 0,1-1 1,-1 1-1,0 0 0,0 0 0,0 0 1,0-1-1,1 1 0,11-9-606,-1-7 422,-1 0 1,-1 0-1,0-1 0,-1 0 1,0 0-1,6-27 0,6-11 72,-14 42 130,1-6 71,0 0-1,2 1 1,0 0-1,1 0 1,1 1-1,19-23 0,-29 39-35,-1 1-1,0-1 1,1 1-1,-1-1 1,1 1-1,-1-1 1,1 1-1,-1 0 0,1-1 1,-1 1-1,1 0 1,-1 0-1,1-1 1,0 1-1,-1 0 0,1 0 1,-1 0-1,1 0 1,0 0-1,-1 0 1,1 0-1,0 0 1,-1 0-1,1 0 0,-1 0 1,1 0-1,0 0 1,-1 0-1,1 0 1,-1 1-1,2-1 0,12 20 552,3 37 50,-14-47-458,61 222-94,-64-231-214,0 1 1,0-1-1,1 0 1,-1 1-1,1-1 1,-1 0 0,1 1-1,0-1 1,-1 0-1,1 0 1,0 0-1,0 1 1,0-1 0,0 0-1,0 0 1,1 1-1,-2-2 52,1 0 0,-1 0 0,1 0 0,-1 0 0,1 0 0,-1-1 0,1 1 0,-1 0 0,1 0 0,-1 0 0,1 0 0,-1 0 0,0-1 0,1 1 0,-1 0 0,1 0 1,-1-1-1,1 1 0,-1 0 0,0-1 0,1 1 0,-1 0 0,0-1 0,0 1 0,1-1 0,-1 1 0,0-1 0,0 1 0,1-1 0,18-49-2580,-17 43 2840,61-240-453,-62 246 322,-1 0 0,0 0 0,0 0 0,0 0 0,1 0 0,-1 0 0,1 0 0,-1 0 0,1 0 0,-1 0 0,1 0 0,-1 0 0,1 0 0,0 0 0,0 1 0,-1-1 0,1 0 0,0 0 0,2 0 0,-3 1-8,1 0 1,0 0-1,-1 0 0,1 0 1,-1 0-1,1 0 0,0 1 0,-1-1 1,1 0-1,-1 1 0,1-1 1,-1 0-1,1 1 0,-1-1 1,1 0-1,-1 1 0,1-1 1,-1 1-1,0-1 0,1 1 1,-1-1-1,0 1 0,1-1 1,-1 2-1,18 43 1491,57 323 3660,-45-199-4650,54 170-1,-68-282-1095,-12-39-451,1 1 0,14 33 0,-17-60-2269,1-36 2174,-7-31 535,-3 0 1,-24-101-1,-9-91 490,36-134 673,6 229 2759,16 301-1650,-16-107-1653,-1 0 0,-1 0 0,-1 0 1,0 0-1,-2-1 0,-1 1 0,-1-1 1,0 0-1,-2 0 0,0 0 0,-17 31 1,17-40-112,6-8-78,-1 0-1,0 0 1,-1 1-1,1-2 1,-1 1-1,0 0 1,0 0-1,0-1 1,0 0-1,0 0 1,-1 0-1,-5 4 0,9-7 78,-1 0 0,1 0-1,-1 0 1,1 0-1,-1 0 1,1 0-1,0 0 1,-1 0-1,1 0 1,-1 0-1,1 0 1,-1-1-1,1 1 1,-1 0-1,1 0 1,0 0-1,-1-1 1,1 1-1,0 0 1,-1 0-1,1-1 1,0 1-1,-1 0 1,1-1-1,0 1 1,-1-1-1,1 1 1,0 0-1,0-1 1,-1 1-1,1-1 1,0 1-1,0 0 1,0-1-1,0 1 1,0-1 0,0 1-1,0-1 1,0 1-1,0-1 1,0 1-1,0-1 1,0 1-1,0 0 1,0-1-1,0 0 1,0-32-1326,1 23 900,-1-20-973</inkml:trace>
</inkml:ink>
</file>

<file path=ppt/ink/ink27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40:22.596"/>
    </inkml:context>
    <inkml:brush xml:id="br0">
      <inkml:brushProperty name="width" value="0.05" units="cm"/>
      <inkml:brushProperty name="height" value="0.05" units="cm"/>
    </inkml:brush>
  </inkml:definitions>
  <inkml:trace contextRef="#ctx0" brushRef="#br0">0 6 800,'20'0'15495,"-20"-6"-15495</inkml:trace>
</inkml:ink>
</file>

<file path=ppt/ink/ink27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40:43.938"/>
    </inkml:context>
    <inkml:brush xml:id="br0">
      <inkml:brushProperty name="width" value="0.05" units="cm"/>
      <inkml:brushProperty name="height" value="0.05" units="cm"/>
    </inkml:brush>
  </inkml:definitions>
  <inkml:trace contextRef="#ctx0" brushRef="#br0">1 47 48,'14'-7'488,"-13"6"-469,-1 0-1,1 1 0,-1-1 0,1 0 0,0 1 0,0-1 0,-1 1 1,1-1-1,0 1 0,0-1 0,0 1 0,0 0 0,-1-1 0,1 1 0,0 0 1,0 0-1,0 0 0,0 0 0,1 0 0,-1-1-36,0 1 0,0-1 0,0 1-1,0 0 1,0-1 0,-1 1 0,1-1 0,0 0 0,0 1-1,0-1 1,-1 0 0,1 1 0,0-1 0,-1 0-1,1 0 1,-1 0 0,1 1 0,-1-1 0,1 0 0,-1 0-1,0 0 1,1 0 0,-1 0 0,0 0 0,0 0 0,1 0-1,-1 0 1,0 0 0,0 0 0,0 0 0,-1-1-1,1-4-250</inkml:trace>
</inkml:ink>
</file>

<file path=ppt/ink/ink27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40:45.619"/>
    </inkml:context>
    <inkml:brush xml:id="br0">
      <inkml:brushProperty name="width" value="0.05" units="cm"/>
      <inkml:brushProperty name="height" value="0.05" units="cm"/>
    </inkml:brush>
  </inkml:definitions>
  <inkml:trace contextRef="#ctx0" brushRef="#br0">279 39 112,'6'-39'2988,"-3"40"-2967,-1 0-1,0 0 1,0 0 0,1 0-1,-1 0 1,0 1 0,0-1-1,0 1 1,-1-1 0,1 1-1,0-1 1,-1 1 0,1 0-1,-1 0 1,1 0 0,-1 0-1,0 0 1,0 0 0,0 0-1,0 1 1,0-1 0,1 4-1,17 60 393,-7-12-314,-3 0-1,3 63 0,-11-93-64,-1-1 0,-2 0 1,0 1-1,-1-1 0,-1-1 0,-1 1 1,-15 38-1,-15 14 265,-4-2 0,-64 93-1,-12 20-146,101-151-151,0 0-7,14-34 4,0 0 1,-1 0 0,1 0 0,-1 0 0,1-1 0,-1 1 0,0 0-1,1 0 1,-1 0 0,0-1 0,0 1 0,1 0 0,-1-1 0,0 1-1,0 0 1,0-1 0,0 1 0,0-1 0,0 0 0,0 1 0,0-1-1,-2 1 1,2-1-146,1-28-2523,0-45 624,0 51 1400</inkml:trace>
</inkml:ink>
</file>

<file path=ppt/ink/ink27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40:46.038"/>
    </inkml:context>
    <inkml:brush xml:id="br0">
      <inkml:brushProperty name="width" value="0.05" units="cm"/>
      <inkml:brushProperty name="height" value="0.05" units="cm"/>
    </inkml:brush>
  </inkml:definitions>
  <inkml:trace contextRef="#ctx0" brushRef="#br0">12 7 96,'0'0'1446,"32"11"-389,-31-7-959,0 0 1,0 0 0,0-1-1,0 1 1,0 0 0,-1 0 0,0 0-1,0 0 1,0 0 0,0 0-1,0 0 1,-1 0 0,0 0-1,0 0 1,0 0 0,0-1 0,-1 1-1,1 0 1,-1-1 0,-4 7-1,-9 3 160,14-12-241,-1 0 1,1 0-1,0 0 0,-1 0 1,1 0-1,0 0 0,0 0 1,0 0-1,0 1 0,0-1 1,0 0-1,0 1 0,0-1 1,1 1-1,-1-1 0,0 3 1,1-2 75,6-2 51,8-1-22,0-1-1,0-1 1,0 0-1,0 0 0,25-11 1,-25 9 47,0 0 1,0 0 0,1 2-1,0 0 1,-1 0-1,16 0 1,-29 3-145,-1 1 0,0-1 0,1 0 1,-1 0-1,0 0 0,1 0 0,-1 0 1,0 0-1,1 0 0,-1 0 0,0 0 1,1 0-1,-1 0 0,0 0 0,1 0 1,-1 0-1,0 0 0,1 0 0,-1 0 1,0 0-1,1-1 0,-1 1 0,0 0 1,0 0-1,1 0 0,-1 0 0,0-1 1,0 1-1,1 0 0,-1 0 0,0-1 0,0 1 1,1 0-1,-1 0 0,0-1 0,0 1 1,0 0-1,0-1 0,1 1 0,-1 0 1,0-1-1,0 1 0,0 0 0,0-1 1,0 1-1,0 0 0,0-1 0,0 1 1,0 0-1,0-1 0,0 1 0,0 0 1,0-1-1,0 1 0,0 0 0,-1-1 1,1 1-1,0 0 0,0 0 0,-1-1 1,-16-14 717,-127-27-257,137 38-307,7 4-300,-1 0 1,1 0-1,0 0 0,0 0 1,-1-1-1,1 1 0,0 0 1,0 0-1,0 0 0,0-1 0,-1 1 1,1 0-1,0 0 0,0-1 1,0 1-1,0 0 0,0 0 1,0-1-1,0 1 0,0 0 1,0-1-1,0 1 0,0 0 0,0 0 1,0-1-1,0 1 0,0 0 1,0 0-1,0-1 0,0 1 1,0 0-1,0-1 0,0 1 1,0 0-1,0 0 0,1-1 0,-1 1 1,0 0-1,0 0 0,0 0 1,0-1-1,1 1 0,-1 0 1,0 0-1,0 0 0,1 0 1,-1-1-1,0 1 0,0 0 0,1 0 1,-1 0-1,0 0 0,0 0 1,1 0-1,12-6-1485</inkml:trace>
</inkml:ink>
</file>

<file path=ppt/ink/ink27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41:21.485"/>
    </inkml:context>
    <inkml:brush xml:id="br0">
      <inkml:brushProperty name="width" value="0.05" units="cm"/>
      <inkml:brushProperty name="height" value="0.05" units="cm"/>
    </inkml:brush>
  </inkml:definitions>
  <inkml:trace contextRef="#ctx0" brushRef="#br0">470 1245 224,'-96'-25'939,"-9"-3"-516,96 25-367,-1-1 1,1 0 0,-1-1 0,1 0 0,1 0 0,-1-1-1,1 0 1,-8-8 0,8 5 6,0 0-1,0-1 1,2 1 0,-1-2-1,1 1 1,0-1 0,-5-16 0,6 18 22,0 1-1,0-1 1,-1 1 0,0 1 0,0-1 0,-13-11 0,13 14-25,0-1 0,0-1 0,0 1 1,1-1-1,0 0 0,0 0 0,1 0 0,0-1 0,-4-11 0,4 5 58,1 0 0,0 0 1,1 0-1,0-18 0,3 26-117,-1-1 0,1 0 1,0 1-1,0 0 0,1-1 0,0 1 0,0 0 1,0 0-1,1-1 0,0 2 0,6-11 0,68-102-6,-43 64 3,1 1 0,78-86 1,-83 108-4,-3 1 5,1 2 0,1 1 0,1 2 0,52-35-1,-27 25-6,-41 24 6,0 1 0,1 1 0,0 1 1,1 0-1,0 1 0,17-6 0,-10 6 5,17-3-200,-40 10 81,0-31-3084,0 21 2815</inkml:trace>
</inkml:ink>
</file>

<file path=ppt/ink/ink27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41:21.915"/>
    </inkml:context>
    <inkml:brush xml:id="br0">
      <inkml:brushProperty name="width" value="0.05" units="cm"/>
      <inkml:brushProperty name="height" value="0.05" units="cm"/>
    </inkml:brush>
  </inkml:definitions>
  <inkml:trace contextRef="#ctx0" brushRef="#br0">33 1 288,'-32'0'2180,"35"0"-2157,0 2 0,0-1 0,-1 0 0,1 1 0,0-1-1,-1 1 1,1 0 0,-1 0 0,1 0 0,-1 0 0,0 0 0,0 1 0,0-1 0,3 5 0,33 48 240,-32-47-214,12 17 79,-15-22-83,0 1 0,0 0 0,-1 0 0,1-1 0,-1 2 0,0-1 0,0 0 0,0 0 0,0 1 0,-1-1 1,0 1-1,0-1 0,0 1 0,0 0 0,-1-1 0,0 7 0,0-8 67,1 0-50,-1 0 1,1 0-1,-1 0 0,0 0 1,-1-1-1,1 1 0,0 0 1,-1 0-1,1 0 0,-2 3 1,-5 1 100,6-6-147,0-1 0,0 1 0,0 0 0,0 0 0,1 0-1,-1-1 1,0 1 0,0 0 0,0-1 0,-1 1-1,1-1 1,0 1 0,0-1 0,0 0 0,0 1 0,0-1-1,0 0 1,-1 0 0,1 0 0,-2 0 0,-20 12 40,21-12-54,-35 0-3208</inkml:trace>
</inkml:ink>
</file>

<file path=ppt/ink/ink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03:07.016"/>
    </inkml:context>
    <inkml:brush xml:id="br0">
      <inkml:brushProperty name="width" value="0.05" units="cm"/>
      <inkml:brushProperty name="height" value="0.05" units="cm"/>
    </inkml:brush>
  </inkml:definitions>
  <inkml:trace contextRef="#ctx0" brushRef="#br0">1 274 656,'12'-25'332,"1"-1"0,1 2 0,1-1 0,1 2 0,26-30 0,-34 44-140,0 1 0,1 0 0,0 0 0,0 0-1,0 1 1,1 1 0,0-1 0,1 2 0,0-1-1,-1 2 1,1-1 0,1 1 0,-1 1 0,1 0-1,17-2 1,-21 5-76,85-1 1152,-86 1-1186,1 1 0,-1 0 1,0 1-1,-1-1 1,1 1-1,0 1 0,0-1 1,-1 1-1,1 0 0,-1 1 1,7 4-1,-7-4 4,0 0-1,0 1 1,-1-1-1,1 1 1,-1 1-1,0-1 0,-1 1 1,1 0-1,-1 0 1,0 0-1,-1 0 1,1 1-1,-1-1 1,0 1-1,-1 0 1,0 0-1,0 0 1,0 0-1,-1 0 1,0 1-1,0 11 1,-2-9 16,0 0-1,0 1 1,-1-1 0,0 0-1,0-1 1,-2 1 0,1 0-1,-1-1 1,0 1 0,-1-1 0,0-1-1,-1 1 1,1-1 0,-2 1-1,1-2 1,-16 15 0,3-6-130,-2 0 1,0-1-1,-1-2 0,0 0 1,-1-1-1,0-1 1,0-1-1,-43 10 1,61-18-183,-1-1 0,0 0 0,0 0 0,0-1 0,0 0 0,-8 0 0,13 0 94,-1 0-1,1-1 1,0 1 0,0 0-1,-1 0 1,1-1 0,0 1-1,0 0 1,-1-1 0,1 0-1,0 1 1,0-1 0,0 0-1,0 1 1,0-1 0,0 0-1,0 0 1,0 0 0,0 0-1,1 0 1,-1 0 0,0 0-1,0 0 1,1 0 0,-1 0-1,1 0 1,-1-1 0,1 1-1,-1 0 1,1 0 0,0-1-1,0 1 1,-1 0 0,1-2-1,0-8-594,0 6 411,-1 0 1,1 0-1,1-1 1,-1 1-1,1 0 0,0 0 1,1-5-1,17-26-1012</inkml:trace>
</inkml:ink>
</file>

<file path=ppt/ink/ink27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52:37.861"/>
    </inkml:context>
    <inkml:brush xml:id="br0">
      <inkml:brushProperty name="width" value="0.05" units="cm"/>
      <inkml:brushProperty name="height" value="0.05" units="cm"/>
    </inkml:brush>
  </inkml:definitions>
  <inkml:trace contextRef="#ctx0" brushRef="#br0">1395 666 416,'-2'-2'40,"0"0"-1,0-1 0,0 1 1,0 0-1,0 0 0,1-1 1,-1 1-1,1-1 0,0 0 1,-1 1-1,1-1 0,0 0 1,1 0-1,-1 0 0,0 0 1,1 0-1,0 1 0,-1-1 1,1 0-1,0 0 1,1 0-1,-1 0 0,1-4 1,0-6 93,-2 12-104,1-1-1,-1 0 1,1 0-1,-1 1 1,0-1-1,0 1 1,0-1-1,1 0 1,-2 1-1,1 0 1,0-1-1,0 1 1,0 0-1,-1-1 1,1 1-1,-3-2 1,-29-19 622,22 15-464,-14-12 118,1 0 0,0-2 0,-21-25 0,-33-29 15,56 59-117,-1 1 0,0 2 0,-1 0 0,-1 1 1,-42-13-1,40 15 56,9 5-129,-1 1 0,0 1 0,0 1 0,0 0 0,0 2 0,0 0 0,-20 3 0,-21-1 25,44-2-129,1 1 0,0 0 0,0 2 0,0-1 0,0 2 0,1 0 0,-1 0 0,1 2 0,0 0 1,0 0-1,1 1 0,-16 11 0,0-1 9,0 2 1,1 0-1,1 2 1,1 1 0,0 1-1,2 2 1,1 0-1,-29 42 1,15-12-35,-58 96 245,81-127-207,2 2 0,1 0 0,1 0 1,-9 37-1,16-41-19,1 0 0,1 1 0,1-1 0,2 24 0,0 13 10,0-44-14,0 0-1,0-1 1,2 1-1,-1-1 1,2 0-1,0 0 1,11 21-1,9 29 168,-14-39-128,1 0-1,0-1 0,2 0 0,1-1 0,1 0 1,1-2-1,1 0 0,39 36 0,-47-49-30,0 0 1,1-1-1,0 0 0,0-1 0,0 0 0,0-1 0,25 7 0,2 3 24,4-1 54,1-1 0,78 11 1,-38-8-69,-61-13 19,1-1 0,0-1 1,44-3-1,-7-1 49,-12 3-62,-1-2-1,79-15 1,-99 11-3,0-1 1,-1-2-1,0 0 1,0-2 0,47-27-1,10-4 59,-57 30 95,40-24 0,90-70 1617,-144 97-1592,-1 0 0,-1-1 0,0 0 0,0-1 0,-1 0 0,0 0 0,-1-1 0,0 0 0,-1-1 0,-1 1 0,1-1 0,-2-1 0,0 1 0,-1-1 0,0 0 0,-1 0 0,-1 0 0,0 0 0,-1-1 0,0-20 0,-2-11 983,-1-1-1,-15-81 1,5 84-567,-2 1 1,-2 0-1,-2 1 0,-39-66 1,48 91-448,-119-192 1372,102 173-985,-1 0 1,-1 2 0,-49-45 0,41 45-240,20 18-238,-1 0 1,-1 2 0,-33-23-1,50 37-92,-32-19 217,-42-18 0,62 32-173,0 1 0,0 0 0,0 1 0,0 0 0,0 1-1,-27 0 1,-122 2 12,152 0-61,0 1-1,0 1 0,0 0 1,1 0-1,-1 1 0,1 0 1,0 0-1,0 1 0,-15 9 1,-8 7-22,-36 30 1,14-10-67,23-16 90,2 2-1,0 1 0,2 2 1,1 0-1,-31 48 0,45-63-16,-2 9 27,0 1 0,1 0 0,-15 45 0,18-45-45,-13 30-21,11-32 54,2 1 1,1 1-1,0-1 0,2 2 1,1-1-1,1 1 1,-3 34-1,6-29-34,-1 1-1,-12 51 1,1-13-44,9-25 46,1 0 0,2 0 0,7 73 0,-1-97 38,1 0 0,1 0 0,1 0 0,1 0-1,0-1 1,17 25 0,-15-24-23,-1-7 1,-1-1 0,1-1 0,1 0 0,19 18 0,-20-21-15,-5-4 33,1-1 0,0 0 0,-1 0 1,1-1-1,0 1 0,0-1 0,1 0 0,9 2 1,19 8-43,25 9 101,-48-16-64,1 0 0,-1-1 0,1-1 1,-1 0-1,1 0 0,0-2 1,21 2-1,21 4-35,3 0-142,0-3 0,110-5-1,-55-1-57,-83-1 178,0 0 0,0-2 0,-1-1 1,0-2-1,0 0 0,28-14 0,29-7-359,-30 11 206,97-47 0,-126 52 105,0-2 0,-1 0 1,-1-2-1,-1 0 1,35-35-1,-43 34-32,0 0 0,-2-1 1,0-1-1,-1 0 0,9-22 1,41-111-202,-61 150 349,7-25-4,-2-1 0,-1 0 1,-1 0-1,-1 0 0,-2 0 0,-4-55 1,1 7 42,1 58-33,-1 0 1,0 1-1,-2 0 0,0-1 0,-9-21 1,-39-91-68,35 96-46,-2 0 1,0 1 0,-45-57-1,49 72-722,-2 1-1,0 1 1,0 0-1,-24-17 0,26 25-832,0-1-1,-1 2 1,0 0-1,0 1 1,-1 1 0,0 0-1,0 1 1,-24-3-1,10 6-795</inkml:trace>
</inkml:ink>
</file>

<file path=ppt/ink/ink27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54:16.761"/>
    </inkml:context>
    <inkml:brush xml:id="br0">
      <inkml:brushProperty name="width" value="0.05" units="cm"/>
      <inkml:brushProperty name="height" value="0.05" units="cm"/>
    </inkml:brush>
  </inkml:definitions>
  <inkml:trace contextRef="#ctx0" brushRef="#br0">2057 343 128,'0'0'635,"-34"-31"19,29 23-543,0 1 0,-1 0 0,0 0 0,-12-10 0,11 11-35,1-1 0,-1 0 0,1 0 0,0-1 0,-7-12 0,10 17-53,1 0 0,-1 0 0,1 0 1,-1 0-1,0 1 0,0-1 0,0 1 1,0 0-1,-1 0 0,1 0 0,-1 0 0,1 1 1,-1-1-1,1 1 0,-1 0 0,-6-1 1,5 1-5,0 0 0,1-1 0,-1 0 0,0 1 1,1-2-1,-1 1 0,1 0 0,0-1 1,-8-6-1,9 6 1,0 0 0,-1 0-1,0 0 1,1 1 0,-1 0 0,0 0 0,0 0 0,-1 0 0,1 0 0,0 1 0,-7-2 0,-26-11 173,-15-7-16,42 17-133,0 0 1,0 0-1,-18-11 1,14 8 14,-1 0 1,0 1 0,0 1-1,0 0 1,-1 1 0,-15-2-1,-13-4 79,25 7-102,-1 0 0,1 2 0,-23 0 0,-393 1 295,347 10-345,81-9 15,0 0 0,0 0 0,0 0 0,0 1 0,0 0 0,-9 4 1,-12 4 6,-27 16 34,5-2-17,-114 48 47,71-28-5,64-31-50,1 2 0,0 1 0,1 2 0,-25 21 0,39-29-17,0 1 0,0 1-1,1 0 1,1 0 0,0 2 0,1-1-1,0 1 1,1 1 0,1-1 0,0 2 0,-11 31-1,-1 3 24,15-37-25,-1-1-1,2 1 1,0 0-1,-3 17 1,-22 112 2,21-64-12,4 0-1,5 79 1,1-41 6,-1-99 6,2 1-1,0 0 1,1-1-1,1 0 1,0 0-1,2 0 1,13 27 0,16 45-2,-27-65 6,2 0 1,1-1-1,1 0 0,0-1 0,2-1 1,18 21-1,24 37-21,-9-9 20,4-3 0,95 96-1,-115-131 43,1-1-1,1-2 0,1-1 0,2-2 1,0-1-1,2-2 0,1-2 1,0-2-1,82 27 0,-39-21 28,-41-11-23,2-2 0,44 7 0,-43-12-38,-17-2-3,56 2 0,-41-6 5,-19 0 15,1-1 0,-1 0 0,0-2 0,0-1 0,0-1 0,-1 0 0,26-10 0,203-78 115,105-43 32,-306 110 33,-1-2 1,-1-2-1,-2-2 1,-1-2-1,65-61 1,-90 75-83,-1-1 1,-1 0-1,-1-2 0,0-1 1,-2 0-1,-1-1 1,20-40-1,-24 30-70,-1-1-1,-1 0 1,-2-1 0,-2 0-1,-1 0 1,-1 0 0,-4-43-1,1 56-26,1 2 63,-1-1 0,0 0 0,-2 0-1,-1 1 1,0-1 0,-2 1 0,-10-32-1,-4 11 101,-1 1 0,-2 1 0,-1 1 0,-3 0 0,-1 2-1,-45-47 1,31 42-28,-2 2-1,-2 3 1,-1 1 0,-81-46-1,-246-113 190,332 174-483,1-1 1,-58-43-1,63 39-2273,-34-35 0,67 60 2212,1 0 0,0 0 0,0 0 0,0 0 0,-1 0 0,1 0 0,0 0 0,-1 1 0,1-1 0,-1 1 0,1-1 0,-1 1 0,1-1 0,-1 1 0,1 0 0,-1 0 0,1 0 0,-1 0 0,0 0 0,-1 0 0,1 0 27,-8 0-1007</inkml:trace>
</inkml:ink>
</file>

<file path=ppt/ink/ink27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41:41.284"/>
    </inkml:context>
    <inkml:brush xml:id="br0">
      <inkml:brushProperty name="width" value="0.05" units="cm"/>
      <inkml:brushProperty name="height" value="0.05" units="cm"/>
    </inkml:brush>
  </inkml:definitions>
  <inkml:trace contextRef="#ctx0" brushRef="#br0">480 90 128,'0'-15'273,"-1"13"-127,1 0 1,-1 0-1,1 0 1,0 0 0,0 0-1,0 0 1,0 0-1,0 0 1,1-1-1,-1 1 1,0 0 0,1 0-1,0 0 1,-1 0-1,1 0 1,0 0 0,0 1-1,0-1 1,0 0-1,2-2 1,12-16 3743,-9 10 1810,-3 28-3215,-5 18-1730,-1 1 0,-1-1 1,-2 0-1,-14 42 0,-54 141-346,36-115-123,-232 544-769,267-641 303,-31 58-1318,32-61 1057,-1 1 1,0-1 0,0 1-1,-1-1 1,0 0-1,1-1 1,-1 1 0,0-1-1,-1 1 1,-8 4-1,13-8 348,0 0 0,0 0 0,-1 0 0,1 0 0,0 0 0,-1 0 0,1 1 0,0-1-1,0-1 1,-1 1 0,1 0 0,0 0 0,0 0 0,-1 0 0,1 0 0,0 0 0,0 0 0,-1 0-1,1 0 1,0 0 0,0 0 0,-1-1 0,1 1 0,0 0 0,0 0 0,0 0 0,0-1 0,-1 1-1,1 0 1,0 0 0,0 0 0,0-1 0,0 1 0,0 0 0,-1 0 0,1-1 0,0 1 0,0 0-1,0 0 1,0-1 0,0 1 0,-3-20-1829,4-22 295,0 41 1509,5-34-354,1 1 0,2 0 0,1 1 0,2 0-1,2 0 1,17-31 0,-5 8 229,17-37 38,5-10 148,36-116-1,-73 185 119,22-76 863,5 1 0,53-106 0,-89 211-764,0 0 0,1 0 0,-1 0 0,1 0-1,0 0 1,0 1 0,1-1 0,-1 1 0,0 0 0,1 0-1,0 0 1,0 0 0,0 1 0,0 0 0,5-3 0,-7 5-57,0 0 0,0-1 0,0 1 1,0 0-1,0 0 0,0 0 0,1 0 1,-1 1-1,0-1 0,0 0 1,0 1-1,0-1 0,0 1 0,0 0 1,0 0-1,0 0 0,-1 0 0,1 0 1,0 0-1,0 0 0,-1 1 0,1-1 1,-1 1-1,1-1 0,-1 1 1,0 0-1,1-1 0,-1 1 0,0 0 1,0 0-1,0 0 0,0 0 0,-1 0 1,1 0-1,0 3 0,9 27 608,-2 1-1,-2 0 1,0 0-1,-3 0 1,1 50 0,-2 484 1708,-3-303-8061,0-264 5528,1 0 0,0 1 0,0-1 0,0 0 1,-1 0-1,1 0 0,0 1 0,0-1 0,-1 0 1,1 0-1,0 0 0,0 0 0,-1 1 0,1-1 1,0 0-1,-1 0 0,1 0 0,0 0 0,-1 0 1,1 0-1,0 0 0,0 0 0,-1 0 0,1 0 0,0 0 1,-1 0-1,1 0 0,0 0 0,-1 0 0,1 0 1,0 0-1,-1-1 0,1 1 0,0 0 0,0 0 1,-1 0-1,1 0 0,0-1 0,0 1 0,-1 0 1,1 0-1,0 0 0,0-1 0,0 1 0,-1 0 1,1-1-1,-14-9-1340,-3-10-249,-2-5 279</inkml:trace>
</inkml:ink>
</file>

<file path=ppt/ink/ink27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41:41.619"/>
    </inkml:context>
    <inkml:brush xml:id="br0">
      <inkml:brushProperty name="width" value="0.05" units="cm"/>
      <inkml:brushProperty name="height" value="0.05" units="cm"/>
    </inkml:brush>
  </inkml:definitions>
  <inkml:trace contextRef="#ctx0" brushRef="#br0">257 74 688,'-15'0'312,"1"1"0,-1 0 0,1 1-1,0 1 1,0 0 0,0 1-1,0 0 1,0 1 0,1 1 0,0 0-1,0 1 1,-20 14 0,25-16 19,-27 18 448,34-23-734,0 0 1,1 1 0,-1-1-1,0 1 1,0-1-1,1 1 1,-1-1 0,0 1-1,1 0 1,-1-1-1,0 1 1,1 0 0,-1-1-1,1 1 1,-1 0 0,1 0-1,0 0 1,-1-1-1,1 1 1,0 0 0,-1 0-1,1 0 1,0 0-1,0 0 1,0 0 0,0-1-1,0 1 1,0 0-1,0 0 1,0 2 0,2-3 10,-1 1 0,1-1 0,-1 1 0,1-1 0,-1 1 0,1-1 0,0 0 0,-1 0 0,1 1 1,-1-1-1,1-1 0,0 1 0,-1 0 0,4-1 0,4 1 74,18-2-182,0 0 1,0-1 0,-1-2-1,34-9 1,105-43-2088,-5 1-476,-6 14 366,-107 32 1305</inkml:trace>
</inkml:ink>
</file>

<file path=ppt/ink/ink27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41:41.980"/>
    </inkml:context>
    <inkml:brush xml:id="br0">
      <inkml:brushProperty name="width" value="0.05" units="cm"/>
      <inkml:brushProperty name="height" value="0.05" units="cm"/>
    </inkml:brush>
  </inkml:definitions>
  <inkml:trace contextRef="#ctx0" brushRef="#br0">554 156 128,'9'-3'119,"1"-1"-1,-1 0 1,0 0-1,0-1 1,0 0 0,-1 0-1,1-1 1,13-12-1,-18 14 120,0 0 0,-1 0 1,1-1-1,-1 1 0,1-1 0,-2 0 0,1 0 0,0 0 0,-1 0 0,0 0 0,0-1 0,0 1 0,-1-1 0,0 1 0,0-1 0,0-9 0,-1 15-165,-1-1 0,1 1-1,0-1 1,-1 1 0,1-1-1,-1 1 1,1-1 0,-1 1-1,1 0 1,-1-1 0,1 1-1,-1 0 1,1-1 0,-1 1 0,1 0-1,-1 0 1,1-1 0,-1 1-1,0 0 1,1 0 0,-1 0-1,0 0 1,1 0 0,-1 0-1,1 0 1,-1 0 0,0 0-1,1 0 1,-2 0 0,-24 4 1295,17-1-1051,-1 2 0,2-1 0,-1 1 0,1 1 1,0-1-1,0 2 0,0-1 0,1 1 0,-7 8 1,-59 73 1133,62-75-1406,1 1 1,1 1-1,1-1 1,0 2-1,1-1 0,0 1 1,1 0-1,1 0 0,1 1 1,0-1-1,1 1 0,1 0 1,1 0-1,0 0 0,1 0 1,2 18-1,-2-34-57,1 0 0,-1 0-1,0 0 1,0 0 0,0 0 0,1-1-1,-1 1 1,0 0 0,1 0 0,-1 0 0,1-1-1,-1 1 1,1 0 0,-1 0 0,1-1-1,-1 1 1,1-1 0,0 1 0,0 0-1,-1-1 1,1 1 0,0-1 0,0 1-1,-1-1 1,1 0 0,0 1 0,0-1-1,1 0 1,1 1-37,-1-1-1,1 0 1,-1-1 0,1 1-1,-1 0 1,0-1-1,1 1 1,-1-1-1,1 0 1,2-2 0,3 0-124,0-2-1,0 1 1,-1-1 0,0 0 0,8-8 0,5-10-367,-1-1 0,-1-1 0,28-50 0,-33 50 487,1 2-1,1 0 1,1 0-1,1 2 1,25-25-1,-42 46 79,1-1 0,-1 1 0,0 0 0,0 0 0,0-1 0,1 1 0,-1 0 0,0 0 0,0 0 0,1-1 0,-1 1 0,0 0 0,0 0 0,1 0 0,-1 0 0,0 0 0,1-1 0,-1 1 0,0 0 0,1 0 0,-1 0 0,0 0 0,0 0 0,1 0 0,-1 0 0,0 0 0,1 0 0,-1 0 0,0 0 0,1 1 0,-1-1 0,0 0 0,0 0 0,1 0 0,-1 0 0,0 0 0,1 1 0,-1-1 0,0 0 0,0 0 0,0 0 0,1 1 0,-1-1 0,0 0 0,0 0 0,0 1 0,1-1 0,-1 0 0,0 0 0,0 1 0,0-1 0,0 1 0,5 27 777,-9 39 40,-34 158 104,15-98-774,-8 63-77,7-24-74,-8-2 0,-55 168 0,73-291 15,-2 0 1,-38 66 0,45-91 6,-1-1 0,-1 0 0,0-1-1,0-1 1,-1 0 0,-1 0 0,0-1 0,-1-1 0,-23 16 0,31-24-49,1 0 1,-1-1-1,1 1 0,-1-1 1,0 0-1,0-1 1,0 1-1,0-1 1,0-1-1,0 1 1,0-1-1,-1 0 1,1 0-1,0 0 0,0-1 1,0 0-1,0-1 1,0 1-1,0-1 1,0 0-1,1 0 1,-1-1-1,1 0 1,-1 0-1,1 0 0,0-1 1,0 1-1,0-1 1,1 0-1,0-1 1,-8-9-1,2 2-169,0-1-1,1 0 1,1 0-1,0-1 1,1 0-1,0-1 1,1 1-1,1-1 1,0-1-1,1 1 0,-3-25 1,6 21-327,0 0 0,1-1 0,1 1 0,1 0 0,1-1 0,0 1 0,2 1 0,0-1 0,11-25 0,-1 11-490,1 1 1,2 0-1,1 1 1,27-31-1,11-8-1265</inkml:trace>
</inkml:ink>
</file>

<file path=ppt/ink/ink27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41:42.319"/>
    </inkml:context>
    <inkml:brush xml:id="br0">
      <inkml:brushProperty name="width" value="0.05" units="cm"/>
      <inkml:brushProperty name="height" value="0.05" units="cm"/>
    </inkml:brush>
  </inkml:definitions>
  <inkml:trace contextRef="#ctx0" brushRef="#br0">77 217 688,'3'-13'6069,"-14"26"-4138,-14 30-281,16-18-717,1 0 1,1 0-1,1 1 1,1 0-1,1 0 0,0 36 1,4-61-924,0-1 1,0 1 0,0 0-1,0 0 1,0-1-1,0 1 1,0 0 0,0-1-1,0 1 1,1 0 0,-1 0-1,0-1 1,1 1-1,-1 0 1,0-1 0,1 1-1,-1-1 1,0 1 0,1 0-1,-1-1 1,1 1-1,0-1 1,-1 1 0,1-1-1,-1 0 1,1 1-1,0-1 1,-1 1 0,1-1-1,-1 0 1,1 0 0,1 1-1,28-5 105,-20 0-137,0-1 0,0 0 0,0 0 0,9-8 0,1-3-153,0-1 1,-1 0 0,-1-2 0,-1 0 0,-1-1 0,21-33 0,-28 38-212,-1 0 1,0-1 0,-1 0 0,-1 0 0,0-1 0,-1 1-1,-1-1 1,-1 0 0,0-1 0,0-25 0,-3 27-257,-1 13 360,1 1 0,-1-1 0,1 1 1,0-1-1,0 1 0,0-1 0,0 0 0,0 1 1,0-1-1,1 1 0,-1-1 0,1 0 1,0 1-1,0-1 0,0 1 0,0 0 0,0-1 1,0 1-1,1 0 0,-1 0 0,1 0 1,0 0-1,0 0 0,-1 0 0,1 0 0,0 1 1,4-4-1,11-1-1228</inkml:trace>
</inkml:ink>
</file>

<file path=ppt/ink/ink27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41:42.646"/>
    </inkml:context>
    <inkml:brush xml:id="br0">
      <inkml:brushProperty name="width" value="0.05" units="cm"/>
      <inkml:brushProperty name="height" value="0.05" units="cm"/>
    </inkml:brush>
  </inkml:definitions>
  <inkml:trace contextRef="#ctx0" brushRef="#br0">253 2 800,'16'0'253,"-12"-1"126,0 1 1,1 0 0,-1 0-1,0 0 1,1 1 0,-1 0-1,0-1 1,8 4 0,-10-3-157,-1 0 0,1 1 0,-1-1 0,0 0 0,0 1 0,1-1 1,-1 1-1,0-1 0,0 1 0,0 0 0,0-1 0,-1 1 0,1 0 0,0 0 0,-1-1 0,1 1 0,-1 0 1,0 0-1,0 0 0,1 0 0,-1 0 0,-1 0 0,1-1 0,0 3 0,-7 65 4249,4-57-4241,-1-1-1,0 0 1,-1 0-1,0 0 1,-1-1-1,-9 14 1,-15 23-173,-2 0 1,-3-2 0,-1-2-1,-66 62 1,100-104-87,1 1-1,0-1 1,0 0-1,-1 0 1,1 0 0,0 0-1,-1 0 1,1 0-1,-1-1 1,0 1-1,1 0 1,-1-1 0,1 1-1,-1-1 1,0 1-1,0-1 1,1 0-1,-1 0 1,0 0 0,-2 0-1,3-1-14,0 1 0,0-1-1,0 0 1,0 0 0,0 1 0,1-1 0,-1 0-1,0 0 1,0 0 0,1 0 0,-1 0 0,1 0-1,-1 0 1,1 0 0,-1 0 0,1 0-1,0 0 1,0 0 0,-1 0 0,1-1 0,0 1-1,0-2 1,0-4-47,0-1 0,1 1 0,-1-1 0,1 1 0,1 0 0,0 0 0,0 0 0,6-14 0,0 5 74,2 1 0,0-1 0,1 2 0,1-1 0,0 2 0,21-20 0,-24 26 30,-1 0 0,1 0 1,0 1-1,0 0 1,1 0-1,0 1 0,0 1 1,0 0-1,1 0 1,-1 1-1,1 0 0,12-1 1,-18 3-13,1 1 1,-1 1 0,0-1 0,0 1-1,0 0 1,0 0 0,0 0-1,0 1 1,0 0 0,0 0-1,0 0 1,-1 1 0,1-1-1,-1 1 1,1 0 0,-1 0 0,0 1-1,-1-1 1,1 1 0,0 0-1,-1 0 1,5 8 0,-2-4-14,-2 0 1,1 1-1,-1-1 1,0 1-1,-1 0 1,0 1-1,0-1 1,-1 0-1,0 1 1,-1 0-1,1 12 1,-2 90-2254,0-40-3340,0-71 5536,0-1-1,-1 0 1,1 1-1,0-1 0,0 0 1,0 1-1,0-1 1,0 0-1,0 1 1,0-1-1,0 1 1,0-1-1,0 0 1,0 1-1,0-1 0,0 0 1,1 1-1,-1-1 1,0 0-1,0 1 1,0-1-1,0 0 1,1 1-1,-1-1 1,0 0-1,0 1 0,1-1 1,-1 0-1,0 0 1,0 1-1,1-1 1,-1 0-1,0 0 1,1 0-1,-1 1 1,0-1-1,1 0 0,-1 0 1,0 0-1,1 0 1,-1 0-1,1 0 1,-1 0-1,0 0 1,1 0-1,-1 0 1,0 0-1,1 0 0,-1 0 1,1 0-1,0 0 1,9 0-1223</inkml:trace>
</inkml:ink>
</file>

<file path=ppt/ink/ink27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41:43.248"/>
    </inkml:context>
    <inkml:brush xml:id="br0">
      <inkml:brushProperty name="width" value="0.05" units="cm"/>
      <inkml:brushProperty name="height" value="0.05" units="cm"/>
    </inkml:brush>
  </inkml:definitions>
  <inkml:trace contextRef="#ctx0" brushRef="#br0">150 168 288,'13'-14'501,"0"0"-1,-1-1 0,0-1 1,-1 0-1,-1 0 0,-1-1 1,0 0-1,7-20 1,-16 37-440,0 0 0,0-1 0,0 1 0,0 0 0,0 0 0,0 0 0,0 0 0,0 0 0,0 0 1,1 0-1,-1-1 0,0 1 0,0 0 0,0 0 0,0 0 0,0 0 0,0 0 0,0 0 1,0-1-1,0 1 0,0 0 0,0 0 0,0 0 0,0 0 0,0 0 0,0-1 0,0 1 0,-1 0 1,1 0-1,0 0 0,0 0 0,0 0 0,0 0 0,0 0 0,0-1 0,0 1 0,0 0 0,0 0 1,0 0-1,0 0 0,-1 0 0,1 0 0,0 0 0,0 0 0,0 0 0,0 0 0,0 0 1,0 0-1,-1-1 0,1 1 0,0 0 0,0 0 0,0 0 0,0 0 0,0 0 0,0 0 0,-1 0 1,1 0-1,0 0 0,0 0 0,0 0 0,0 1 0,0-1 0,-1 0 0,1 0 0,-13 8 1203,-13 17-502,-3 7 16,2 1-1,1 2 0,2 1 0,-32 61 1,48-81-781,0 1-1,2 0 1,-1 0 0,2 0 0,1 1 0,0 0-1,1 0 1,1 0 0,1 0 0,0 1 0,1-1-1,1 0 1,5 28 0,-5-44-86,-1 0 0,1 1 0,-1-1 0,1 0 0,0 1-1,0-1 1,0 0 0,0 0 0,0 0 0,1 0 0,-1 0 0,1 0 0,-1 0 0,1 0 0,-1-1 0,1 1-1,0-1 1,0 1 0,0-1 0,0 1 0,0-1 0,3 1 0,-1-1-96,-1 0 1,1-1 0,-1 0-1,1 1 1,0-1-1,-1 0 1,1-1-1,-1 1 1,1-1 0,0 0-1,-1 1 1,1-1-1,3-3 1,7-2-373,-1 0-1,0-1 1,-1-1 0,0 0 0,0-1-1,13-13 1,173-195-1671,-27 25 2957,-158 178-434,-11 10-44,1 0 0,0 0 0,1 1 0,-1-1 0,1 1-1,-1 0 1,1 0 0,0 0 0,0 0 0,0 0-1,1 1 1,7-3 0,-10 7-56,-1 0-1,0 1 0,0-1 1,0 1-1,-1-1 1,1 1-1,0 0 1,-1-1-1,0 1 0,0 0 1,0-1-1,0 1 1,0 0-1,0-1 1,-1 5-1,0 1 161,2 30 467,0-15-502,-1 1 1,-1-1-1,-1 0 1,-1 0-1,-9 39 1,-2-20-122,8-17-149,-2 1-1,-1-1 1,-1 0 0,-1-1 0,-1 0 0,-1-1 0,-1-1 0,-26 32 0,39-53-61,1 0 1,-1 0-1,0 0 0,0 0 0,0 0 0,0 0 0,0 0 0,0 0 0,0 0 1,0-1-1,0 1 0,0 0 0,-1-1 0,1 1 0,0-1 0,0 0 1,-1 1-1,1-1 0,0 0 0,-1 1 0,1-1 0,0 0 0,0 0 1,-1 0-1,1 0 0,0-1 0,-1 1 0,1 0 0,0 0 0,-1-1 0,1 1 1,0-1-1,0 1 0,0-1 0,-2-1 0,1 0-28,0 0-1,0 0 1,0 0 0,1 0-1,-1 0 1,1-1 0,0 1-1,0 0 1,0-1 0,0 1-1,0-1 1,0 1 0,1-1-1,-1 0 1,1 1 0,-1-1-1,1-4 1,0-24-147,0 1-1,2-1 1,1 1 0,2 0-1,8-31 1,-11 55 201,0-1 1,0 1-1,0 0 0,1 0 1,0 0-1,1 0 0,-1 0 0,1 1 1,0-1-1,0 1 0,1 0 1,0 0-1,-1 1 0,2-1 1,-1 1-1,0 0 0,1 1 0,0-1 1,0 1-1,0 0 0,0 1 1,0-1-1,1 1 0,-1 1 1,1-1-1,-1 1 0,1 0 0,0 0 1,10 1-1,-12 1 47,0-1-1,0 2 1,0-1 0,0 0-1,0 1 1,0 0 0,-1 0-1,1 0 1,-1 1-1,0-1 1,1 1 0,-1 0-1,0 1 1,-1-1 0,1 1-1,0-1 1,-1 1 0,0 0-1,0 0 1,0 0-1,-1 1 1,1-1 0,-1 1-1,3 7 1,2 7 132,0-1 0,-1 1 0,-1 0 0,-1 0 0,2 23 0,-3 163-320,-4-117-5342,3-104-1485,7-14 5254</inkml:trace>
</inkml:ink>
</file>

<file path=ppt/ink/ink27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41:43.562"/>
    </inkml:context>
    <inkml:brush xml:id="br0">
      <inkml:brushProperty name="width" value="0.05" units="cm"/>
      <inkml:brushProperty name="height" value="0.05" units="cm"/>
    </inkml:brush>
  </inkml:definitions>
  <inkml:trace contextRef="#ctx0" brushRef="#br0">29 402 1137,'8'-26'294,"16"-50"1872,3 1 0,59-114 0,-84 186-1898,-1 1 1,1-1-1,0 0 1,0 1-1,0-1 1,0 1-1,0-1 1,0 1-1,0 0 1,1 0-1,-1 0 1,1 0-1,4-2 1,-6 4-142,1 0 1,-1 0 0,0 0-1,1 0 1,-1 0-1,0 0 1,1 0 0,-1 1-1,0-1 1,0 0-1,1 1 1,-1-1-1,0 1 1,0-1 0,1 1-1,-1 0 1,0 0-1,0-1 1,0 1-1,0 0 1,0 0 0,0 0-1,0 0 1,-1 0-1,1 0 1,0 0-1,0 1 1,-1-1 0,1 0-1,-1 0 1,1 0-1,0 3 1,5 10 492,0 0 0,-1 0 0,-1 0 1,0 1-1,-1 0 0,-1 0 0,1 17 0,-3 114 1154,-1-77-1319,-2 17-238,-4 0 0,-30 147 0,-69 160-2706,99-372 1836,-27 77-3378,29-89 2495,0 1-1,0-1 1,-13 18 0,17-26 1348,1-1 0,-1 1 1,1 0-1,-1 0 0,0 0 0,1 0 0,-1-1 1,0 1-1,0 0 0,0-1 0,0 1 1,1-1-1,-1 1 0,0-1 0,0 1 1,0-1-1,0 0 0,0 1 0,0-1 1,0 0-1,0 0 0,0 0 0,-1 0 1,1 0-1,0 0 0,0 0 0,0 0 1,0 0-1,0 0 0,0 0 0,-2-1 1,-14-14-2001</inkml:trace>
</inkml:ink>
</file>

<file path=ppt/ink/ink27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41:43.883"/>
    </inkml:context>
    <inkml:brush xml:id="br0">
      <inkml:brushProperty name="width" value="0.05" units="cm"/>
      <inkml:brushProperty name="height" value="0.05" units="cm"/>
    </inkml:brush>
  </inkml:definitions>
  <inkml:trace contextRef="#ctx0" brushRef="#br0">0 191 848,'0'-33'1121,"0"8"-49,0 4-175,0 5-177,11 4-48,10-3-175,8 5-257,1-5-128,13 3-304,-2 2-304,7-1-257,10 1-47,5 10-161,10 0 1,-4 0-1</inkml:trace>
</inkml:ink>
</file>

<file path=ppt/ink/ink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03:07.353"/>
    </inkml:context>
    <inkml:brush xml:id="br0">
      <inkml:brushProperty name="width" value="0.05" units="cm"/>
      <inkml:brushProperty name="height" value="0.05" units="cm"/>
    </inkml:brush>
  </inkml:definitions>
  <inkml:trace contextRef="#ctx0" brushRef="#br0">175 18 640,'6'-2'71,"4"-1"250,0 0 0,-1 0 0,1 1 0,0 0 0,0 1 0,16-1 0,-24 3-213,1-1 0,-1 1-1,1-1 1,-1 1-1,1 0 1,-1 0-1,0 0 1,1 0-1,-1 1 1,0-1-1,0 1 1,0-1-1,0 1 1,0-1-1,0 1 1,-1 0-1,1 0 1,0 0-1,-1 0 1,0 1-1,1-1 1,-1 0 0,0 0-1,0 1 1,0-1-1,0 1 1,-1-1-1,1 1 1,0 4-1,1 4 99,-1 0 1,0 0-1,-1 0 0,0 0 0,-1 0 1,0 0-1,-1 0 0,0 0 0,0 0 1,-1-1-1,-1 1 0,0-1 1,0 0-1,-1 0 0,0 0 0,-11 14 1,9-13-183,-1 0 0,0-1 0,-1 0 0,0-1 0,-1 0 0,0-1 1,0 0-1,-1 0 0,0-1 0,0 0 0,0-1 0,-1 0 0,-20 6 1,26-10-70,1-1 0,-1 0 1,1 0-1,-1 0 0,1-1 1,-1 1-1,0-2 0,1 1 1,-1 0-1,1-1 0,-11-3 1,14 3-18,0 0-1,0 0 1,-1 0 0,1 0-1,0 0 1,0-1 0,1 1-1,-1-1 1,0 1 0,0-1 0,1 0-1,-1 0 1,1 0 0,-1 0-1,1 0 1,0 0 0,0 0-1,0 0 1,0 0 0,0-1 0,0 1-1,1 0 1,-1 0 0,1-1-1,0 1 1,-1-1 0,1 1-1,1-3 1,-1-7-93,2 1 0,-1-1 0,2 1 0,-1 0 0,2 0 0,-1 0 0,2 0 0,-1 1 0,1-1 0,1 1 0,0 0 0,0 1 0,1 0 0,0 0 0,1 0 0,14-12 0,-12 12 211,0 0 1,0 1 0,1 1-1,0 0 1,0 0-1,1 1 1,0 1-1,0 0 1,0 0-1,1 1 1,-1 1-1,1 0 1,0 1-1,23-2 1,-33 4 33,0 0 0,0 0 1,0 1-1,0-1 0,0 1 0,0 0 1,0-1-1,0 1 0,-1 1 1,1-1-1,0 0 0,0 1 1,-1-1-1,1 1 0,-1 0 0,0 0 1,1 0-1,-1 0 0,0 0 1,0 0-1,0 1 0,0-1 1,-1 0-1,1 1 0,-1 0 0,1-1 1,-1 1-1,0 0 0,0 0 1,1 5-1,1 8 314,0 0 1,-1 0-1,-1 0 1,-1 27-1,-1-23-58,-1 5-234,-1 0-1,-1 0 1,-2-1-1,0 1 1,-2-1-1,-1-1 1,-14 30-1,6-14-690,8-4-983,7-23-712,12-30-5253</inkml:trace>
</inkml:ink>
</file>

<file path=ppt/ink/ink27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41:44.264"/>
    </inkml:context>
    <inkml:brush xml:id="br0">
      <inkml:brushProperty name="width" value="0.05" units="cm"/>
      <inkml:brushProperty name="height" value="0.05" units="cm"/>
    </inkml:brush>
  </inkml:definitions>
  <inkml:trace contextRef="#ctx0" brushRef="#br0">135 310 608,'1'9'252,"-1"-1"0,-1 1 0,1 0 0,-1 0 0,-1 0 0,0 0 0,0-1 0,0 1-1,-1 0 1,-1-1 0,1 0 0,-1 0 0,-1 0 0,1-1 0,-1 1 0,-1-1 0,1 0 0,-9 7-1,2-2 735,-16 21 1119,20-8 3846,25-28-3947,-4-5-1891,1-1 1,-2-1-1,1 0 1,-1 0-1,-1-1 1,17-21-1,5-3-38,9-11-406,-2-2 1,-2-2-1,47-80 0,-81 123 357,1-1 0,-2 0 0,1-1-1,-1 1 1,0-1 0,0 1 0,-1-1 0,0 0 0,-1 0 0,0 0-1,-1 0 1,0-15 0,-1 24 5,1-1 0,-1 1 0,1-1-1,-1 1 1,1 0 0,-1-1 0,1 1 0,-1-1 0,1 1-1,-1 0 1,0 0 0,1-1 0,-1 1 0,0 0 0,1 0-1,-1 0 1,0 0 0,1-1 0,-1 1 0,0 0 0,0 0-1,1 1 1,-1-1 0,0 0 0,1 0 0,-1 0 0,0 0-1,1 1 1,-1-1 0,0 0 0,1 0 0,-1 1 0,1-1-1,-1 1 1,0-1 0,0 1 0,-28 12 653,-4 9-47,0 0 0,2 3 0,0 0 0,-37 41 0,45-41-915,0 2-1,2 1 1,1 0 0,1 2 0,-18 39-1,33-61-275,0 1-1,1 0 0,1 0 0,-1 0 0,-1 15 0,4-22 414,-1-1 1,1 0-1,0 0 0,0 1 0,0-1 0,0 0 0,0 1 0,0-1 0,0 0 0,0 0 0,1 1 0,-1-1 0,0 0 0,1 0 0,-1 1 1,1-1-1,0 0 0,-1 0 0,1 0 0,0 0 0,-1 0 0,1 0 0,0 0 0,0 0 0,0 0 0,0 0 0,0 0 0,0-1 0,0 1 1,0 0-1,1-1 0,-1 1 0,0-1 0,0 1 0,0-1 0,1 1 0,-1-1 0,0 0 0,0 0 0,1 0 0,-1 0 0,0 0 0,1 0 1,-1 0-1,0 0 0,0 0 0,1 0 0,-1-1 0,2 0 0,12-3-585,1 0 0,-1-1 1,0-1-1,-1 0 0,1-1 1,-1-1-1,17-12 0,92-78-525,-50 37 1209,210-131 2560,-248 166-1395,-20 15-170,0 0 1,29-15-1,-40 24-615,0 0 0,0 1 0,1-1-1,-1 1 1,0 0 0,0 0-1,1 0 1,-1 0 0,1 1 0,-1 0-1,0 0 1,1 0 0,-1 1-1,1-1 1,-1 1 0,7 2 0,-8-1-201,-1-1 1,0 1 0,0 0-1,0 0 1,0 0 0,0 0 0,0 0-1,-1 1 1,1-1 0,-1 0-1,1 1 1,-1-1 0,0 1-1,0-1 1,0 1 0,-1 0-1,1 0 1,0-1 0,-1 1 0,0 3-1,5 57 773,-5 262-437,-1-311-468,-1 1 1,0-1 0,-1-1-1,0 1 1,-1 0 0,-1-1-1,0 0 1,-1 0 0,0 0-1,-1-1 1,0 0 0,-11 13-1,11-15 25,-1 0-1,0 0 1,-1-1 0,0-1-1,0 1 1,-1-1-1,0-1 1,-1 0 0,1 0-1,-1-1 1,0 0 0,-1-1-1,-21 6 1,28-9-37,-1-1 1,1-1 0,-1 1-1,1-1 1,-1 0 0,0 0-1,1-1 1,-1 0-1,1 0 1,-1 0 0,1 0-1,-1-1 1,1 0 0,0 0-1,0 0 1,0-1 0,0 0-1,-7-6 1,5 4-288,2 0 1,-1-1-1,1 0 0,-1 0 1,2 0-1,-1-1 1,1 1-1,0-1 0,0 0 1,1 0-1,0-1 1,-3-9-1,5 15-27,0 0 1,0 0-1,0 0 1,0-1-1,1 1 1,-1 0-1,1-1 1,-1 1-1,1-1 0,0 1 1,0 0-1,0-1 1,0 1-1,0-1 1,1 1-1,-1-1 1,1 1-1,-1 0 1,1-1-1,0 1 0,0 0 1,0 0-1,0 0 1,1-1-1,-1 1 1,0 1-1,1-1 1,-1 0-1,1 0 0,0 0 1,0 1-1,3-3 1,37-27-2121,-22 15 1374</inkml:trace>
</inkml:ink>
</file>

<file path=ppt/ink/ink27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41:46.062"/>
    </inkml:context>
    <inkml:brush xml:id="br0">
      <inkml:brushProperty name="width" value="0.05" units="cm"/>
      <inkml:brushProperty name="height" value="0.05" units="cm"/>
    </inkml:brush>
  </inkml:definitions>
  <inkml:trace contextRef="#ctx0" brushRef="#br0">0 287 1249,'22'2'14064,"-7"1"-9882,-1 1-3363,30 5-350,617 4 3862,1-55-3199,-223 11-1014,-97 7-639,-14 2-3403,-312 21 3159,27-4-3278,-42 5 3749,1-1 1,-1 0-1,0 1 1,0-1-1,1 0 1,-1 0-1,0 0 1,0 1-1,0-1 0,0 0 1,0-1-1,0 1 1,-1 0-1,1 0 1,0 0-1,0 0 1,-1-1-1,1 1 1,-1 0-1,1 0 1,-1-1-1,0 1 1,1-1-1,-1 1 1,0 0-1,0-1 1,0 1-1,0-2 1,0-68-5757,0 0 5030,0 70 1074,-1 0 1,1 0-1,-1 0 0,1 1 1,-1-1-1,1 0 1,-1 0-1,1 0 1,-1 0-1,0 0 1,0 1-1,1-1 0,-1 0 1,0 1-1,0-1 1,0 0-1,0 1 1,0-1-1,0 1 1,0 0-1,0-1 0,0 1 1,0 0-1,0-1 1,0 1-1,0 0 1,0 0-1,0 0 1,0 0-1,-2 0 0,-39 0 4471,33 1 1169,22 1-4306,35 21-620,-38-17-756,0 0 0,0-1 1,1-1-1,18 6 1,-27-10-34,-1 1 0,1-1 0,0 0 1,0 1-1,0-1 0,-1 1 0,1 0 1,0-1-1,-1 1 0,1 0 0,-1 0 1,1 0-1,-1 0 0,1 0 0,-1 0 1,0 1-1,1-1 0,-1 0 0,0 1 1,0-1-1,0 1 0,0-1 0,0 1 1,0 0-1,-1-1 0,1 1 0,0 0 1,-1 0-1,0-1 0,1 1 0,-1 0 1,0 0-1,0 0 0,0-1 0,0 1 1,0 0-1,0 0 0,0 0 0,-1-1 1,0 5-1,-1-1-76,0 0-1,0 0 1,-1 0 0,0 0-1,0 0 1,0 0 0,0 0-1,-1-1 1,1 0 0,-1 0-1,0 0 1,-8 6 0,-1-1-250,-2 2-604,-1 0 1,-32 15 0,43-24 115,-2 0 1,1 0 0,0 0 0,0-1 0,-1 1 0,1-2 0,-9 1 0</inkml:trace>
</inkml:ink>
</file>

<file path=ppt/ink/ink27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41:53.668"/>
    </inkml:context>
    <inkml:brush xml:id="br0">
      <inkml:brushProperty name="width" value="0.05" units="cm"/>
      <inkml:brushProperty name="height" value="0.05" units="cm"/>
    </inkml:brush>
  </inkml:definitions>
  <inkml:trace contextRef="#ctx0" brushRef="#br0">178 1 128,'-9'0'259,"0"-1"1,0 2-1,0-1 0,0 1 0,0 1 1,1 0-1,-1 0 0,0 0 0,1 1 1,-10 5-1,16-7 114,-1 1 0,1-1 0,-1 0 0,0 1-1,0-1 1,1-1 0,-1 1 0,0 0 0,0-1 0,0 1 0,0-1 0,-3 0 0,4 0 638,-29 3 22824,37 3-23826,-1 0 0,1 0-1,0-1 1,0 0 0,1 0 0,-1 0 0,1-1 0,0 0 0,0-1 0,1 1 0,-1-1 0,11 2 0,17 6-20,51 7 0,-70-15 10,104 11 1,1-4 0,169-8 0,-151-3 0,246 2 0,750-12 0,-665 0 0,-310 1 0</inkml:trace>
</inkml:ink>
</file>

<file path=ppt/ink/ink27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44:24.720"/>
    </inkml:context>
    <inkml:brush xml:id="br0">
      <inkml:brushProperty name="width" value="0.05" units="cm"/>
      <inkml:brushProperty name="height" value="0.05" units="cm"/>
    </inkml:brush>
  </inkml:definitions>
  <inkml:trace contextRef="#ctx0" brushRef="#br0">254 59 816,'-21'-7'609,"-1"1"-1,0 1 1,0 0 0,-37-2-1,-32-6 3526,90 13-4026,0 0 0,1 0-1,-1 0 1,1 0 0,-1 0 0,0 0-1,1 0 1,-1-1 0,0 1 0,1 0-1,-1 0 1,1 0 0,-1-1 0,1 1-1,-1 0 1,0-1 0,1 1 0,-1 0-1,1-1 1,-1 1 0,1-1 0,0 1-1,-1-1 1,1 1 0,-1-1 0,1 1-1,0-1 1,0 1 0,-1-2 0,2 2 96,0-1 0,0 0 1,0 1-1,0-1 0,0 1 0,0-1 1,0 1-1,0 0 0,0-1 1,0 1-1,1 0 0,-1 0 0,0 0 1,0 0-1,0 0 0,0 0 1,2 0-1,93 10 1590,-67-5-1277,48 2 0,241 8 1639,-219-8-1599,378 34 1395,171 9-1081,969-35-369,-1031-17-439,193-4-17,-778 6-113,-11 0-7817,-26 1 2969,16 0 3240,0-1 1,0-1-1,0 0 0,-21-5 1,9-3 508</inkml:trace>
</inkml:ink>
</file>

<file path=ppt/ink/ink27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44:26.003"/>
    </inkml:context>
    <inkml:brush xml:id="br0">
      <inkml:brushProperty name="width" value="0.05" units="cm"/>
      <inkml:brushProperty name="height" value="0.05" units="cm"/>
    </inkml:brush>
  </inkml:definitions>
  <inkml:trace contextRef="#ctx0" brushRef="#br0">212 24 160,'16'-10'7139,"-15"10"-6773,0 0 0,0-1 0,0 1 0,0 0 0,0-1 0,0 1 0,0-1 0,0 1 0,0-1 0,0 1 0,0-1 0,0 0 0,0 1 0,-1-1 0,1 0 0,7-5 6321,-6 23-4583,-5 195 2631,-24 106-2806,11-217-1661,-10 56-94,-8 253 1,34-274-193,6 296-130,3-273-3120,-9-240 13,0-130-3026,0-1 3654,0 211 2849,2 44 575,21 23-110,-17-53-625,-1 0 0,0-1-1,4 19 1,-4 10-47,-1 0 0,-2 56 0,-2-79-23,0-17-52,0-1-1,0 1 0,1-1 0,-1 1 1,0-1-1,0 1 0,0-1 0,0 1 0,0-1 1,0 1-1,0-1 0,0 1 0,0-1 1,0 1-1,-1-1 0,1 1 0,0-1 0,0 1 1,0-1-1,-1 1 0,1-1 0,0 0 1,0 1-1,-1-1 0,1 1 0,0-1 0,-1 0 1,1 1-1,0-1 0,-1 0 0,1 1 1,-1-1-1,1 0 0,-1 1 0,-21-12-1090,-1-5 1017,1 0 0,0-2-1,-22-23 1,18 16 326,-19-20 387,32 27 4533,16 32-4674,0 0 0,0-1 0,1 0-1,1 0 1,0 0 0,9 16 0,-3-6-160,17 45 127,-12-28-321,1-2 0,43 72-1,-60-109-77,1 0-1,0 0 0,-1 0 1,1 0-1,0-1 1,0 1-1,-1 0 0,1 0 1,0-1-1,0 1 0,0-1 1,0 1-1,0-1 1,0 1-1,0-1 0,0 1 1,0-1-1,0 0 0,0 0 1,0 1-1,0-1 1,0 0-1,0 0 0,0 0 1,0 0-1,0 0 0,0 0 1,0-1-1,0 1 1,0 0-1,0 0 0,0-1 1,0 1-1,0-1 0,0 1 1,0-1-1,0 1 1,0-1-1,0 0 0,0 1 1,0-1-1,-1 0 0,1 0 1,1-1-1,31-41 20,-31 38-28,39-64 46,31-47-95,-62 103 19,0 0 0,1 1 0,0 0 0,1 1 0,0 0 0,17-11 0,-11 10-313,-28 18-748,-31 16 37,7-7 18,0-1-1,-1-2 0,-43 8 1,50-15-1754,1-1 0,-46 0 1,56-4 52</inkml:trace>
</inkml:ink>
</file>

<file path=ppt/ink/ink27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44:27.701"/>
    </inkml:context>
    <inkml:brush xml:id="br0">
      <inkml:brushProperty name="width" value="0.05" units="cm"/>
      <inkml:brushProperty name="height" value="0.05" units="cm"/>
    </inkml:brush>
  </inkml:definitions>
  <inkml:trace contextRef="#ctx0" brushRef="#br0">190 1046 688,'-10'-4'306,"0"0"1,1-1-1,0 1 0,0-2 0,0 0 0,0 0 0,-14-13 0,19 15-223,1-1 1,-1 1-1,1-1 1,0 1-1,0-1 0,0 0 1,0-1-1,1 1 0,0 0 1,0 0-1,1-1 0,0 0 1,-1 1-1,2-1 0,-1 1 1,1-8-1,0 8-32,-1-13 94,0-1 1,2 1 0,0 0-1,1 0 1,1-1-1,1 2 1,0-1-1,13-32 1,-7 29-44,0 0 1,2 1-1,0 0 0,1 1 1,1 0-1,1 1 1,1 1-1,0 0 0,1 1 1,1 1-1,0 1 1,28-17-1,-42 29-72,1-1-1,-1 1 1,1 1-1,0-1 1,0 1 0,0 0-1,0 0 1,0 0 0,0 0-1,0 1 1,0 0-1,0 0 1,0 1 0,0-1-1,0 1 1,0 0 0,0 1-1,0-1 1,0 1-1,-1 0 1,1 0 0,-1 0-1,1 0 1,-1 1-1,0 0 1,0 0 0,0 0-1,4 4 1,8 10 154,-1 1 0,0 0 0,-2 1 1,22 38-1,-11-17 69,9 12 204,2-2-1,60 67 1,-83-105-408,0 0-1,0 0 1,1-2 0,0 1 0,1-2 0,0 0 0,0 0-1,1-2 1,0 1 0,0-2 0,1 0 0,0-1 0,0-1-1,21 4 1,15-5-110,-1-2 0,0-2 0,1-3 1,-1-2-1,-1-2 0,1-2 0,-1-2 0,-1-3 0,0-1 0,-2-3 0,0-2 0,-1-1 0,-1-3 0,-1-2 0,-1-2 1,-2-1-1,52-50 0,-71 58 78,-2 0 1,0-2-1,-2 0 1,0-1 0,-2-1-1,-1 0 1,-1-2-1,-1 1 1,-2-2-1,-1 1 1,-1-1 0,-1-1-1,-2 0 1,0 0-1,-3 0 1,1-56 0,-4 78 11,-1 0 1,0 0-1,0 0 1,-1 0 0,0 1-1,0-1 1,-1 0-1,0 1 1,0 0 0,-7-11-1,8 14-15,-1 0-1,1 1 1,-1-1-1,0 0 0,-1 1 1,1 0-1,-1 0 1,1 0-1,-1 0 1,0 0-1,0 1 1,0-1-1,0 1 1,0 0-1,-1 1 1,1-1-1,-1 1 1,1 0-1,-7-1 0,2 1-9,-1 1 0,0 0 0,1 1 1,-1 0-1,1 1 0,-1 0 0,1 0 0,0 1 0,0 0 0,-15 8 0,-4 4 38,2 1 1,-25 20-1,17-12-11,-24 20 429,1 2 0,-86 91 0,-76 128 567,139-154-777,51-66-201,-2-2 1,-1-1-1,-3-1 1,-1-2-1,-54 45 1,60-62 62,0-1 0,-1-2 1,-1-1-1,-1-1 1,0-2-1,-2-1 1,1-1-1,-1-3 1,-1 0-1,0-3 1,0-1-1,-53 3 1,50-9 98,3 1 71,-1-2-1,1-1 1,-55-10 0,80 9-258,1 1 1,0-2-1,0 1 1,0-1-1,0-1 1,1 0-1,-1 0 1,1-1 0,1 0-1,-1-1 1,1 0-1,0 0 1,0 0-1,1-1 1,0 0-1,-9-16 1,11 15-27,1 0 1,0 0-1,1 0 0,0-1 0,1 0 1,-1 0-1,2 0 0,-1 0 1,2 0-1,-1 0 0,1 0 1,1 0-1,0 0 0,4-18 0,1 3-10,1-1-1,1 1 1,1 1-1,18-37 1,81-120-1691,-69 122-2458,-3-2 1,32-74-1,-57 107 930</inkml:trace>
</inkml:ink>
</file>

<file path=ppt/ink/ink27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44:31.848"/>
    </inkml:context>
    <inkml:brush xml:id="br0">
      <inkml:brushProperty name="width" value="0.05" units="cm"/>
      <inkml:brushProperty name="height" value="0.05" units="cm"/>
    </inkml:brush>
  </inkml:definitions>
  <inkml:trace contextRef="#ctx0" brushRef="#br0">228 16 368,'0'0'3423,"6"-15"2046,-5 16-5331,1 1 0,-1 0 0,1 0 0,-1 0 1,0 0-1,0 0 0,0 0 0,0 0 0,0 1 0,-1-1 0,1 0 0,0 0 0,-1 1 0,0-1 0,0 0 0,0 4 0,2 5 207,4 23 62,-2 0 0,-2 0 0,-3 61 0,0-31-226,-2-17-97,-2 0-1,-19 86 1,13-87-73,2 0 1,-4 88-1,13-109 844,0 8-3861,0-28-773,0-36 1420,0 19 2045,0 0-1,-1 0 1,0 0 0,-1 0-1,0 1 1,-7-18-1,5 8 201,3 18 127,1-1 0,-1 1-1,0 0 1,0-1 0,0 1 0,0 0-1,0 0 1,-1 0 0,-3-5 0,1 4 277,-2-1 1621,4 20-615,1 55 461,-1-22-1131,2 0 0,3 0 0,1 0 1,12 52-1,-12-86-557,0 0 1,-2 0-1,2 23 0,-4-36 190,3-2-234,-1-1-1,0 1 1,0-1-1,0 0 1,0 0 0,0 0-1,-1 0 1,1 0-1,0 0 1,-1-1 0,0 1-1,1 0 1,-1-1-1,0 1 1,0-1-1,0-3 1,6-8 5,4-4-28,1 1-1,1 0 1,0 0-1,2 1 1,0 1-1,0 1 0,1 0 1,25-16-1,-11 10-14,1 2-1,1 1 0,1 2 0,40-14 0,-67 27-17,0 1 0,0-1 0,0 2 0,0-1 0,12 0-1,-16 1-205,-5 0-112,-3 1 163,1 0 1,0 0 0,-1 1-1,1 0 1,0 0 0,0 0 0,0 0-1,-5 4 1,-21 8-621,-210 49-2430,178-48 2641,36-10 13,1-1-1,-1-1 1,1-1-1,-1-1 1,-50-5-1,59-1-238</inkml:trace>
</inkml:ink>
</file>

<file path=ppt/ink/ink27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44:33.835"/>
    </inkml:context>
    <inkml:brush xml:id="br0">
      <inkml:brushProperty name="width" value="0.05" units="cm"/>
      <inkml:brushProperty name="height" value="0.05" units="cm"/>
    </inkml:brush>
  </inkml:definitions>
  <inkml:trace contextRef="#ctx0" brushRef="#br0">228 68 528,'89'-67'2372,"-87"73"-1983,-1 1 0,1-1 1,-1 1-1,-1 0 0,1-1 0,-1 1 1,-1 9-1,1-14-222,-1 33 289,-2-1-1,-2 0 0,-11 46 0,-37 99 179,46-154-570,-54 145-205,-98 193-1,144-317-941,13-13-2527,4-39 2431,7-12 91</inkml:trace>
</inkml:ink>
</file>

<file path=ppt/ink/ink27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44:34.285"/>
    </inkml:context>
    <inkml:brush xml:id="br0">
      <inkml:brushProperty name="width" value="0.05" units="cm"/>
      <inkml:brushProperty name="height" value="0.05" units="cm"/>
    </inkml:brush>
  </inkml:definitions>
  <inkml:trace contextRef="#ctx0" brushRef="#br0">339 218 400,'16'-25'269,"0"0"-1,1 2 1,2 0-1,21-21 1,-32 36-157,1 0 0,1 0 1,-1 2-1,1-1 1,0 1-1,1 1 1,-1-1-1,1 2 0,0 0 1,1 0-1,-1 1 1,23-4-1,-26 6-29,0 1 0,0-1 0,0 1 0,0 1-1,-1 0 1,1 0 0,0 0 0,0 1 0,-1 0 0,1 0 0,-1 1 0,1 0-1,-1 1 1,9 5 0,-10-5-21,-1 0 0,0 0 0,-1 0-1,1 1 1,-1 0 0,0 0 0,0 0 0,0 1-1,-1-1 1,0 1 0,0 0 0,0 0-1,-1 0 1,1 0 0,-2 0 0,1 1 0,-1-1-1,1 9 1,-1-2 5,-2-1 0,1 1-1,-2-1 1,0 1 0,0-1 0,-1 1-1,-1-1 1,0 0 0,0-1 0,-1 1-1,-1-1 1,0 0 0,0 0 0,-1 0-1,-15 16 1,-1 0 167,-1-1 0,-1-2 0,-2 0 0,-43 30 1,10-13 711,-86 44 1,115-70-607,-1 0 0,-1-3 0,0 0 0,-65 12 0,83-21-208,-1-1-1,1-1 1,-1-1 0,0-1-1,-17-2 1,33 3-132,-1 0 1,1 0 0,0 0-1,0 0 1,-1 0-1,1-1 1,0 1-1,0 0 1,-1 0-1,1 0 1,0-1-1,0 1 1,0 0-1,0 0 1,-1-1 0,1 1-1,0 0 1,0-1-1,0 1 1,0 0-1,0 0 1,0-1-1,0 1 1,0 0-1,0-1 1,0 1-1,0 0 1,0-1-1,0 1 1,0 0 0,0 0-1,0-1 1,0 1-1,0 0 1,0-1-1,0 1 1,0 0-1,0 0 1,1-1-1,-1 1 1,0 0-1,0 0 1,0-1 0,0 1-1,1 0 1,-1 0-1,0-1 1,1 1-1,10-13-45,-7 10 45,1 0 1,0 1-1,0-1 0,0 1 0,0 0 0,0 0 1,1 0-1,-1 1 0,0-1 0,1 1 0,-1 1 1,1-1-1,-1 1 0,1 0 0,0 0 0,-1 1 1,11 2-1,-8-1 78,0 1 0,0 1-1,0 0 1,0 0 0,0 0 0,-1 1 0,0 0 0,0 1 0,0 0 0,7 8-1,8 11 368,-1 1 0,-2 1 0,-1 1 0,28 56-1,-28-47-249,1-1 0,2 0 0,40 51 0,-54-78-208,1-1-1,-1 0 1,1-1-1,0 1 1,1-1-1,0-1 0,0 0 1,0 0-1,1-1 1,0 0-1,0 0 1,0-1-1,1-1 1,-1 0-1,1 0 1,0-1-1,0 0 1,15 0-1,11 0-327,39-1-201,-72-1 421,0-1-1,0 1 0,0-1 0,0 0 0,0 0 0,0 0 0,0-1 1,0 1-1,0-1 0,-1 0 0,1 0 0,-1 0 0,1 0 1,3-4-1,-5 1-398,0 1 0,0-1 0,0 0 0,0 0 0,-1 0 0,0 0 0,0 0 1,0 0-1,-1 0 0,1 0 0,-1-1 0,0 1 0,-1 0 0,-1-7 0,1-13-1798,1 5 867</inkml:trace>
</inkml:ink>
</file>

<file path=ppt/ink/ink27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44:34.616"/>
    </inkml:context>
    <inkml:brush xml:id="br0">
      <inkml:brushProperty name="width" value="0.05" units="cm"/>
      <inkml:brushProperty name="height" value="0.05" units="cm"/>
    </inkml:brush>
  </inkml:definitions>
  <inkml:trace contextRef="#ctx0" brushRef="#br0">31 80 864,'-1'0'42,"0"0"-1,0 0 1,0-1-1,0 1 1,0 0-1,0 0 1,0 0-1,0 0 1,0 0-1,0 0 1,0 1-1,0-1 1,0 0-1,0 0 1,0 1-1,0-1 1,1 0-1,-1 1 1,0-1 0,0 1-1,0 0 1,0-1-1,1 1 1,-1 0-1,0-1 1,0 1-1,1 0 1,-1 0-1,1-1 1,-1 1-1,0 0 1,1 0-1,0 0 1,-1 0-1,1 0 1,0 0-1,-1 0 1,1 0-1,0 0 1,0 0-1,0 0 1,0 0-1,0 0 1,0 0-1,0 0 1,0 0-1,0 0 1,0 0-1,0 0 1,1 0-1,0 1 1,-1 13 251,0 2 89,0 1 0,1-1 0,1 1 0,1-1 0,1 0 0,0 1 0,9 21 0,-11-33-351,0-1-1,1 0 0,0 0 0,0 0 1,1-1-1,-1 1 0,1-1 1,0 0-1,0 0 0,0 0 0,1 0 1,-1-1-1,1 0 0,0 0 1,0 0-1,0 0 0,0-1 0,0 0 1,1 0-1,-1 0 0,1-1 1,-1 0-1,1 0 0,0 0 0,-1-1 1,9 0-1,3 0-54,0-1 1,0-1-1,-1-1 1,1 0-1,-1-1 0,0-1 1,0 0-1,0-1 1,0-1-1,-1 0 0,-1-1 1,1-1-1,-1 0 1,21-19-1,-25 19-1,0-1 0,0-1-1,-1 0 1,0 0 0,-1-1 0,0 0-1,-1 0 1,-1-1 0,0 0 0,0 0-1,-1-1 1,-1 1 0,0-1 0,-1 0-1,-1 0 1,0 0 0,0-22 0,-2 35 1,0 0 0,0 0 1,0 0-1,0 0 1,0 0-1,0 0 0,0 0 1,0 0-1,-1 0 0,1 0 1,0 0-1,-1 0 1,1 0-1,-1 0 0,1 0 1,-1 1-1,0-1 1,1 0-1,-1 0 0,0 1 1,1-1-1,-1 0 0,0 1 1,0-1-1,0 0 1,1 1-1,-1-1 0,0 1 1,0 0-1,-1-1 0,-33-1-1684,22 3 966,-7-1-392</inkml:trace>
</inkml:ink>
</file>

<file path=ppt/ink/ink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03:07.669"/>
    </inkml:context>
    <inkml:brush xml:id="br0">
      <inkml:brushProperty name="width" value="0.05" units="cm"/>
      <inkml:brushProperty name="height" value="0.05" units="cm"/>
    </inkml:brush>
  </inkml:definitions>
  <inkml:trace contextRef="#ctx0" brushRef="#br0">156 129 256,'1'0'101,"-1"0"0,1 0 0,0 1 0,0-1 0,0 0 1,-1 0-1,1 1 0,0-1 0,0 1 0,-1-1 0,1 1 0,0-1 0,-1 1 0,1-1 0,-1 1 0,1-1 0,-1 1 0,1 0 0,-1-1 0,1 1 0,-1 0 1,1-1-1,-1 1 0,0 0 0,1 0 0,-1-1 0,0 1 0,0 0 0,0 0 0,1 1 0,-1 40 2221,-1-28-1637,-1-1 0,-1 1 1,-8 22-1,-85 136 2678,73-136-2956,20-31-354,0 0 0,-1 1 1,2-1-1,-1 1 0,1 0 1,-3 8-1,5-14-51,1 0-1,-1 1 1,0-1 0,0 0-1,0 1 1,0-1 0,0 0 0,0 1-1,0-1 1,0 0 0,0 1-1,0-1 1,0 1 0,0-1-1,0 0 1,0 1 0,0-1-1,-1 0 1,1 0 0,0 1-1,0-1 1,0 0 0,0 1-1,-1-1 1,1 0 0,0 1-1,0-1 1,0 0 0,-1 0-1,1 0 1,0 1 0,-1-1-1,1 0 1,0 0 0,0 0-1,-1 0 1,1 1 0,0-1-1,-1 0 1,1 0 0,0 0-1,-1 0 1,1 0 0,0 0 0,-1 0-1,1 0 1,0 0 0,-1 0-1,1 0 1,-1 0 0,1 0-1,0 0 1,-1 0 0,1 0-1,0-1 1,0 1 0,-1 0-1,-3-1-31,121-155-1530,-68 87 447,112-123 0,-150 181 649,1 0 0,0 1 0,0 0 0,2 1 0,-1 0 0,1 1 0,0 1 0,0 0 0,1 1 0,0 1 0,0 0 0,1 1 0,0 0 0,30-2 0,-12 6-476</inkml:trace>
</inkml:ink>
</file>

<file path=ppt/ink/ink27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44:34.945"/>
    </inkml:context>
    <inkml:brush xml:id="br0">
      <inkml:brushProperty name="width" value="0.05" units="cm"/>
      <inkml:brushProperty name="height" value="0.05" units="cm"/>
    </inkml:brush>
  </inkml:definitions>
  <inkml:trace contextRef="#ctx0" brushRef="#br0">130 62 816,'0'-25'801,"-15"10"-81,0-1-160,-2 10-208,8 6-159,-8 0-97,2 16-240,-3 5-177,3 0-207,7 1-192,8-3-1041</inkml:trace>
</inkml:ink>
</file>

<file path=ppt/ink/ink27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44:35.400"/>
    </inkml:context>
    <inkml:brush xml:id="br0">
      <inkml:brushProperty name="width" value="0.05" units="cm"/>
      <inkml:brushProperty name="height" value="0.05" units="cm"/>
    </inkml:brush>
  </inkml:definitions>
  <inkml:trace contextRef="#ctx0" brushRef="#br0">37 0 288,'2'0'129,"-1"0"0,0 0-1,0 1 1,0-1 0,0 0-1,0 1 1,1-1 0,-1 1-1,0-1 1,0 1 0,0-1-1,0 1 1,0 0 0,-1 0-1,1-1 1,0 1 0,0 0 0,0 0-1,-1 0 1,1 0 0,0 0-1,-1 0 1,1 0 0,-1 0-1,1 0 1,-1 0 0,1 0-1,-1 0 1,0 1 0,0-1 0,1 0-1,-1 2 1,1 49 1331,-2-34-836,1 30 319,-2 0 0,-2-1 0,-16 77 0,9-84-985,2 1 0,2 1 0,-2 71 0,9-110-838,10-36-3784,1 5 3186,0-12 230</inkml:trace>
</inkml:ink>
</file>

<file path=ppt/ink/ink27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44:35.729"/>
    </inkml:context>
    <inkml:brush xml:id="br0">
      <inkml:brushProperty name="width" value="0.05" units="cm"/>
      <inkml:brushProperty name="height" value="0.05" units="cm"/>
    </inkml:brush>
  </inkml:definitions>
  <inkml:trace contextRef="#ctx0" brushRef="#br0">253 114 864,'13'-75'1178,"-11"44"-309,-2 24-164,-2 8 257,-10 26-870,-1 0 0,-1-1 0,-1-1-1,-1-1 1,-21 24 0,10-12-139,-6 6-1465,-66 64-1,99-107 713,0-4-425</inkml:trace>
</inkml:ink>
</file>

<file path=ppt/ink/ink27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44:36.209"/>
    </inkml:context>
    <inkml:brush xml:id="br0">
      <inkml:brushProperty name="width" value="0.05" units="cm"/>
      <inkml:brushProperty name="height" value="0.05" units="cm"/>
    </inkml:brush>
  </inkml:definitions>
  <inkml:trace contextRef="#ctx0" brushRef="#br0">427 722 544,'-3'4'297,"1"-1"0,-1 0 0,0 0 0,0 0 0,-1-1 0,1 1 0,0-1 0,-1 0 0,1 0 0,-1 0 0,0 0 0,-5 1 0,-8 6 343,-25 14-233,2 2 0,0 2 0,2 2-1,1 1 1,1 1 0,2 2 0,-33 42 0,63-70-403,1 1 0,0-1 0,0 0 0,1 1 0,-1 0 0,1-1 0,1 1 0,-1 0 0,1 0 0,0 0 0,0 7 0,0-12-8,1 1 1,0 0 0,0 0-1,0-1 1,0 1 0,0 0 0,0 0-1,1-1 1,-1 1 0,1 0 0,-1-1-1,1 1 1,-1 0 0,1-1 0,0 1-1,0-1 1,0 1 0,0-1 0,0 0-1,0 1 1,0-1 0,1 0 0,-1 0-1,0 1 1,1-1 0,-1 0-1,1-1 1,-1 1 0,1 0 0,-1 0-1,1-1 1,-1 1 0,1 0 0,0-1-1,0 0 1,-1 1 0,1-1 0,0 0-1,3 0 1,9-1-127,1-1 1,-1-1-1,0 0 0,1-1 0,-2 0 1,1-1-1,0 0 0,-1-2 1,0 1-1,0-2 0,-1 1 0,0-2 1,0 0-1,17-17 0,-2 1-183,-2-2-1,-1-1 1,-1-1-1,33-55 0,-15 9-152,-2-2-1,33-97 0,38-167 584,-85 271 142,-16 48 124,-1-1 0,9-41 1,-13 43 642,-4 29 251,-7 37-51,-55 149 252,26-93-1109,28-78-310,-151 477 290,154-476-754,0 0 0,2 0 1,1 1-1,1 42 0,1-61 140,0-6 184,-1 1 0,1-1 0,0 1 0,0 0 0,0-1 1,0 1-1,0-1 0,0 1 0,0-1 0,0 1 0,0-1 0,0 1 0,0-1 0,0 1 1,1-1-1,-1 1 0,0-1 0,0 1 0,1-1 0,-1 1 0,0-1 0,0 1 1,1-1-1,-1 0 0,0 1 0,1-1 0,-1 0 0,1 1 0,-1-1 0,0 0 0,1 1 1,-1-1-1,1 0 0,-1 0 0,1 1 0,-1-1 0,1 0 0,-1 0 0,1 0 1,0 0-1,23-13-1628,21-33-131,-14 7 397</inkml:trace>
</inkml:ink>
</file>

<file path=ppt/ink/ink27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44:36.547"/>
    </inkml:context>
    <inkml:brush xml:id="br0">
      <inkml:brushProperty name="width" value="0.05" units="cm"/>
      <inkml:brushProperty name="height" value="0.05" units="cm"/>
    </inkml:brush>
  </inkml:definitions>
  <inkml:trace contextRef="#ctx0" brushRef="#br0">0 149 320,'3'-3'72,"22"-13"1017,-25 16-1052,1 0 1,-1 0 0,1 0 0,-1-1 0,1 1-1,-1 0 1,1 0 0,-1 0 0,1 0 0,-1 0-1,0 0 1,1 1 0,-1-1 0,1 0 0,-1 0-1,1 0 1,-1 0 0,1 0 0,-1 1 0,0-1-1,1 0 1,-1 0 0,1 1 0,-1-1 0,0 0-1,1 1 1,-1-1 0,0 0 0,0 1-1,1-1 1,-1 0 0,0 1 0,0-1 0,1 1-1,-1-1 1,0 1 0,0-1 0,0 1 0,0-1-1,0 0 1,0 1 0,1-1 0,-1 1 0,0-1-1,0 1 1,-1-1 0,1 1 0,0-1 0,0 1-1,0-1 1,0 1 0,0-1 0,-1 1 0,-4 110 3449,1-68-2399,4 75 1,0-115-1097,0 1 1,0-1-1,1 0 1,0 1-1,-1-1 1,1 0-1,0 0 1,1 0-1,-1 0 1,1 0-1,-1 0 1,1 0-1,0 0 1,0 0-1,0-1 1,0 1-1,0-1 1,1 0-1,-1 1 1,1-1-1,0 0 1,-1 0-1,1-1 1,0 1-1,0-1 1,0 1-1,0-1 1,1 0-1,-1 0 1,0 0-1,0-1 1,1 1-1,-1-1 1,0 0-1,1 0 1,5 0-1,1-1-130,0 0 0,0-1 1,0 0-1,0 0 0,0-1 0,-1-1 0,1 1 0,-1-1 1,0-1-1,0 0 0,10-8 0,-6 2 28,0 0 1,-1-1-1,0-1 1,-1 0-1,0-1 1,-1 0-1,-1 0 0,0-1 1,12-29-1,-13 23 114,-1 0-1,0-1 1,-2 0 0,0 0-1,-1 0 1,-2-1-1,1-24 1,-3 44 2,0 0-1,1-1 1,-1 1 0,-1 0-1,1 0 1,0-1 0,-1 1 0,1 0-1,-1 0 1,0 0 0,0 0-1,0 0 1,-1 0 0,1 0 0,-1 0-1,1 0 1,-1 1 0,0-1-1,0 0 1,0 1 0,-1 0 0,1-1-1,0 1 1,-1 0 0,0 0-1,1 1 1,-1-1 0,0 0 0,0 1-1,0 0 1,0-1 0,0 1-1,0 1 1,0-1 0,-1 0 0,1 1-1,0-1 1,0 1 0,-1 0 0,1 0-1,-4 1 1,-13 1-325,-1 1 0,1 1 0,1 1 0,-1 0 0,1 2 0,-34 15 0,43-18 52,-39 18-1131</inkml:trace>
</inkml:ink>
</file>

<file path=ppt/ink/ink27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44:37.627"/>
    </inkml:context>
    <inkml:brush xml:id="br0">
      <inkml:brushProperty name="width" value="0.05" units="cm"/>
      <inkml:brushProperty name="height" value="0.05" units="cm"/>
    </inkml:brush>
  </inkml:definitions>
  <inkml:trace contextRef="#ctx0" brushRef="#br0">374 32 864,'7'-6'223,"-4"3"-66,1 1-1,-1-1 1,0 1-1,1 0 1,0 0 0,-1 0-1,1 0 1,0 1-1,0-1 1,0 1-1,0 0 1,0 0-1,8 0 646,-14 11-438,0 0-1,0-1 1,-1 1-1,-1 0 1,1-1-1,-1 0 1,-1 0-1,-10 17 0,-3 5 3,-253 423 453,175-304-1278,81-121-675,15-22-458,12-18 554,78-100 368,145-234 0,-215 314 748,3-6 184,1 2 0,55-60 0,-70 86-154,0 0 1,1 0 0,0 1 0,0 0 0,1 0 0,0 1 0,0 1 0,0 0 0,1 0-1,0 1 1,0 1 0,0 0 0,26-5 0,-34 9-56,0 0-1,-1-1 1,1 1 0,-1 1 0,1-1-1,-1 0 1,1 1 0,0 0-1,-1 0 1,0 0 0,1 0-1,-1 0 1,0 1 0,1-1 0,-1 1-1,0 0 1,0 0 0,0 0-1,-1 1 1,1-1 0,0 0 0,-1 1-1,0 0 1,1 0 0,-1 0-1,0 0 1,-1 0 0,1 0-1,0 0 1,-1 0 0,0 1 0,0-1-1,0 1 1,0-1 0,0 1-1,-1-1 1,1 1 0,-1 3-1,0 4 51,1 1 0,-2-1-1,1 0 1,-2 0 0,1 0-1,-1 0 1,-1 0-1,0-1 1,-1 1 0,0-1-1,-6 13 1,-1-8 13,1 1 1,-2-2-1,0 1 0,-1-2 1,-23 20-1,-78 54 135,89-70-261,2-4-135,16-8-630,26-8 316,81-20 52,-72 15 414,1 0 0,0 2 0,0 1-1,0 2 1,1 1 0,-1 1 0,40 4 0,-67-3 6,1 0 1,-1 0-1,1 0 1,-1 1 0,0-1-1,1 1 1,-1-1 0,1 1-1,-1 0 1,0 0 0,0 0-1,1 1 1,-1-1 0,0 0-1,0 1 1,0-1-1,-1 1 1,1 0 0,0 0-1,0-1 1,-1 1 0,1 0-1,-1 1 1,0-1 0,0 0-1,0 0 1,0 0 0,0 1-1,0-1 1,0 0 0,-1 1-1,1-1 1,-1 1-1,0-1 1,1 1 0,-1-1-1,0 1 1,-1-1 0,1 1-1,0-1 1,-1 1 0,1-1-1,-1 0 1,0 1 0,0-1-1,0 0 1,-2 4-1,-4 8 36,0 0-1,-1-1 0,0 0 0,-1-1 1,0 0-1,-15 15 0,5-9-20,-1-1 1,-1 0-1,0-1 0,-2-1 1,-25 12-1,-5-1 20,-66 22 1,112-45-132,-1 0 0,1 0 0,0-1 0,-1 0 0,0-1 0,1 1 0,-1-2 0,0 1 0,1-1 0,-1 0 1,-12-2-1,19 2 28,0-1 1,1 1 0,-1-1 0,0 1 0,0-1-1,0 1 1,1-1 0,-1 1 0,0-1 0,1 0-1,-1 0 1,0 1 0,1-1 0,-1 0 0,1 0-1,0 0 1,-1 1 0,1-1 0,-1 0 0,1 0-1,0 0 1,0 0 0,0 0 0,-1 0 0,1 0-1,0 0 1,0 0 0,0 0 0,0 1 0,1-1-1,-1 0 1,0-2 0,11-33-980,-10 31 874,9-16-255,0 0-1,2 1 1,0 0-1,1 1 1,1 0 0,17-17-1,-30 35 397,46-56-930</inkml:trace>
</inkml:ink>
</file>

<file path=ppt/ink/ink27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44:37.959"/>
    </inkml:context>
    <inkml:brush xml:id="br0">
      <inkml:brushProperty name="width" value="0.05" units="cm"/>
      <inkml:brushProperty name="height" value="0.05" units="cm"/>
    </inkml:brush>
  </inkml:definitions>
  <inkml:trace contextRef="#ctx0" brushRef="#br0">280 15 672,'2'-2'91,"0"1"0,0-1 1,1 1-1,-1-1 0,0 1 0,1 0 0,-1 0 0,1 0 0,0 0 0,-1 1 0,4-2 0,-5 3-52,0-1-1,0 0 0,0 0 0,0 1 0,-1-1 0,1 1 0,0-1 0,0 0 0,-1 1 0,1 0 0,0-1 1,-1 1-1,1-1 0,0 1 0,-1 0 0,1-1 0,-1 1 0,1 0 0,-1 0 0,0-1 0,1 1 0,-1 0 1,0 0-1,1 0 0,-1 0 0,0-1 0,0 1 0,0 0 0,0 0 0,0 0 0,0 0 0,0 0 0,0 0 1,0-1-1,0 1 0,-1 2 0,0 26 408,-2 1 0,-1-1 0,-2 0 1,0 0-1,-2 0 0,-19 44 0,-87 161 324,90-187-677,-93 190-1137,115-233 926,0 0-63,0 0 0,0 0 0,1 0 0,-1 0 0,1 0 0,-1 0 0,1 1 0,1-1 0,-1 1 0,1-1 0,-1 0 0,1 1 0,1-1 0,0 7 0,-1-11 105,1 1 0,0-1 0,-1 0 0,1 0-1,0 0 1,-1 1 0,1-1 0,0 0 0,-1 0 0,1 0-1,0 0 1,-1 0 0,1 0 0,0 0 0,-1 0 0,1-1 0,0 1-1,-1 0 1,1 0 0,0 0 0,0-1 0,13-7-669</inkml:trace>
</inkml:ink>
</file>

<file path=ppt/ink/ink27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44:38.297"/>
    </inkml:context>
    <inkml:brush xml:id="br0">
      <inkml:brushProperty name="width" value="0.05" units="cm"/>
      <inkml:brushProperty name="height" value="0.05" units="cm"/>
    </inkml:brush>
  </inkml:definitions>
  <inkml:trace contextRef="#ctx0" brushRef="#br0">99 57 560,'7'-5'121,"6"-4"151,0 0 0,1 1 0,17-8 0,-29 14-206,1 1-1,-1 0 1,1 0 0,0 0 0,-1 0 0,1 0-1,0 1 1,0-1 0,-1 1 0,1 0-1,0 0 1,0 0 0,0 0 0,0 0-1,-1 1 1,1-1 0,0 1 0,0 0 0,-1 0-1,1 0 1,0 0 0,-1 0 0,1 0-1,-1 1 1,4 2 0,-4-1 10,0-1 0,-1 1 0,1 0 0,-1 0 0,1 0 0,-1 0 1,0 1-1,0-1 0,0 0 0,-1 0 0,1 1 0,-1-1 0,0 0 0,0 1 0,0-1 0,0 0 0,-1 6 1,0 0 14,-1 0 1,0 0 0,0-1 0,-1 1 0,-5 10 0,1-5-52,-1 0 0,0-1 0,-1 0 0,-1-1 0,0 0 0,-13 11 0,18-17-51,-1-1-1,1 0 1,-1-1-1,0 0 1,0 0 0,-1 0-1,1 0 1,-1-1-1,0 0 1,0-1 0,0 0-1,0 0 1,-1 0 0,-12 1-1,17-3-19,1 0 1,-1-1-1,0 1 0,1-1 1,-1 1-1,1-1 0,-1 0 1,1 0-1,-1 0 0,1 0 1,-1-1-1,1 1 0,0-1 0,0 1 1,0-1-1,0 0 0,0 0 1,0 0-1,0 0 0,1 0 1,-1 0-1,1 0 0,-1 0 0,1-1 1,0 1-1,0-1 0,0 1 1,0-1-1,0 1 0,1-1 1,-1 1-1,1-1 0,0 0 1,-1 1-1,2-6 0,-2 0-15,1 1-1,1-1 0,-1 1 1,1-1-1,1 1 1,-1 0-1,1-1 1,1 1-1,-1 0 1,1 0-1,0 0 1,6-7-1,-5 8 44,1 0 1,-1 1-1,1-1 0,1 1 0,-1 0 0,1 1 1,0 0-1,0-1 0,0 2 0,0-1 1,1 1-1,0 0 0,-1 0 0,1 1 1,0 0-1,0 0 0,1 1 0,-1 0 1,0 0-1,0 0 0,1 1 0,-1 0 0,0 1 1,0-1-1,1 2 0,8 1 0,-12 0 15,1-1-1,-1 1 0,0 0 0,0 0 0,0 0 1,0 0-1,0 1 0,-1-1 0,0 1 1,1 0-1,-2 0 0,1 1 0,3 5 0,-2-3-135,-1-1 0,0 1 0,0 0 0,0 0 0,-1 0-1,0 0 1,0 0 0,0 14 0,-2-19 19,0-1 53,0-1 0,0 1-1,0 0 1,0-1 0,0 1 0,0 0 0,0-1-1,0 1 1,1-1 0,-1 1 0,0 0 0,0-1-1,0 1 1,1-1 0,-1 1 0,0-1 0,0 1-1,1-1 1,-1 1 0,1-1 0,-1 1 0,0-1 0,1 1-1,-1-1 1,2 1 0,2 7-1218</inkml:trace>
</inkml:ink>
</file>

<file path=ppt/ink/ink27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44:38.614"/>
    </inkml:context>
    <inkml:brush xml:id="br0">
      <inkml:brushProperty name="width" value="0.05" units="cm"/>
      <inkml:brushProperty name="height" value="0.05" units="cm"/>
    </inkml:brush>
  </inkml:definitions>
  <inkml:trace contextRef="#ctx0" brushRef="#br0">18 27 800,'4'-2'233,"0"-1"0,0 1-1,0 0 1,1 1 0,-1-1-1,1 1 1,8-2 0,-12 3-157,-1 0 0,1 0 0,0 0 1,-1 0-1,1 0 0,0 0 1,-1 1-1,1-1 0,0 0 0,-1 0 1,1 1-1,0-1 0,-1 0 0,1 1 1,0-1-1,-1 1 0,1-1 0,-1 1 1,1-1-1,-1 1 0,1 0 1,5 25 1708,-8-8-1349,0-1-1,-1 0 1,-1 1-1,0-1 0,-1-1 1,-1 1-1,-13 24 1,-5 18 173,22-53-864,0 1-1,0-1 1,0 1-1,1-1 1,-1 14-1,2-19 218,0 0-1,0-1 1,0 1-1,0 0 1,0 0-1,0 0 0,0 0 1,0 0-1,1 0 1,-1 0-1,0-1 1,1 1-1,-1 0 1,0 0-1,1 0 0,-1 0 1,1-1-1,0 1 1,-1 0-1,1-1 1,-1 1-1,1 0 1,0-1-1,0 1 0,-1-1 1,1 1-1,0-1 1,0 1-1,0-1 1,-1 0-1,1 1 1,0-1-1,0 0 0,0 0 1,0 0-1,0 0 1,0 1-1,0-1 1,-1 0-1,1-1 1,0 1-1,0 0 0,0 0 1,0 0-1,0 0 1,0-1-1,0 1 1,-1 0-1,1-1 1,0 1-1,1-1 0,10-6-186,0 0 0,-1 0 0,1-1-1,-2 0 1,1-1 0,-1 0-1,0-1 1,12-16 0,6-4 97,7-3 462,1 2 0,2 1 0,1 2-1,1 2 1,59-29 0,-96 53-210,0 0 0,0 1 0,-1 0 0,1 0 0,0 0 0,0 0-1,0 0 1,0 1 0,0-1 0,0 1 0,0 0 0,0 0 0,5 0-1,-7 1-64,0-1-1,0 1 1,0 0-1,0-1 1,-1 1-1,1 0 1,0 0-1,0 0 1,0 0-1,-1 0 1,1 0-1,0 0 0,-1 0 1,1 0-1,-1 0 1,1 0-1,-1 0 1,0 0-1,1 0 1,-1 1-1,0-1 1,0 0-1,0 0 1,0 0-1,0 1 1,0-1-1,0 0 0,0 0 1,-1 0-1,1 0 1,0 1-1,-1-1 1,1 0-1,-1 1 1,-4 13 111,1-1 1,-2 1-1,0-1 0,-10 16 1,10-20-290,1 0 0,0 0 0,0 0 0,1 1 0,1-1 0,-1 1 0,2 0 0,-3 21 0,4-29-134,1-1 0,0 0 1,0 0-1,0 1 0,0-1 0,0 0 1,0 1-1,1-1 0,-1 0 0,1 0 0,0 0 1,-1 1-1,1-1 0,0 0 0,0 0 1,1 0-1,-1 0 0,0 0 0,3 2 1,-2-3 74,1 0 0,-1-1 0,1 0 1,-1 1-1,0-1 0,1 0 1,-1 0-1,1 0 0,-1-1 1,0 1-1,1-1 0,-1 1 1,0-1-1,1 0 0,-1 0 0,0 0 1,0 0-1,0 0 0,3-2 1,21-12-1288</inkml:trace>
</inkml:ink>
</file>

<file path=ppt/ink/ink27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44:38.964"/>
    </inkml:context>
    <inkml:brush xml:id="br0">
      <inkml:brushProperty name="width" value="0.05" units="cm"/>
      <inkml:brushProperty name="height" value="0.05" units="cm"/>
    </inkml:brush>
  </inkml:definitions>
  <inkml:trace contextRef="#ctx0" brushRef="#br0">27 42 144,'16'-14'303,"-13"11"-181,-1 0 0,1 1 0,-1 0 0,1 0 0,0 0 0,0 0 0,0 0 0,0 0 0,0 1 0,0-1 0,0 1 1,0 0-1,6-1 0,-10 27 1532,-4-7-954,-1 0 0,-1-1 0,0 0 0,-10 18 0,10-24-416,1 1 0,0 0 0,1 1 0,0-1 0,1 1 0,0 0 0,1 0 0,-2 25 0,4-31-245,1 0 1,1 0 0,-1 0-1,1 0 1,0 0 0,1 0-1,3 10 1,-4-15-60,0 0 0,0 0 0,0-1 0,0 1 0,1-1 0,-1 1 0,0-1 0,1 0 0,0 1-1,-1-1 1,1 0 0,-1 0 0,1 0 0,0 0 0,0 0 0,0 0 0,0-1 0,-1 1 0,1-1 0,0 1 0,0-1 0,0 0 0,0 0 0,0 0 0,0 0 0,0 0 0,0 0 0,0 0 0,0-1 0,4 0 0,7-2-288,1-1-1,-1-1 1,0 0 0,-1 0 0,1-1 0,-1-1-1,0 0 1,-1 0 0,11-10 0,94-89-1555,-96 86 1669,10-8-15,-15 15 215,-1-1-1,0-1 1,14-19 0,-27 32 295,-1 23 820,0-15-991,-1-1 0,0 1 0,0 0 1,0-1-1,-1 1 0,0-1 0,0 1 1,-3 4-1,2-4-47,0-1 0,1 1 0,0 0 1,0 0-1,1 0 0,-1 0 0,1 0 0,0 7 0,1 7 26,-1-12-73,1 1 0,0 0 0,1 0 1,0-1-1,0 1 0,3 11 0,-3-18-52,0 1 0,0-1-1,0 0 1,1 0 0,-1 0 0,0 0 0,1-1-1,0 1 1,-1 0 0,1-1 0,0 1-1,0-1 1,0 1 0,0-1 0,0 0-1,0 0 1,0 0 0,0 0 0,0 0-1,0 0 1,1-1 0,-1 1 0,0-1-1,1 1 1,-1-1 0,0 0 0,1 0-1,3 0 1,6-1-32,0 0 0,0 0-1,-1-2 1,1 1 0,0-1 0,-1-1 0,0 0-1,0 0 1,0-1 0,0-1 0,-1 0 0,0 0-1,0-1 1,-1 0 0,1-1 0,-2 0 0,1 0-1,-1-1 1,0 0 0,-1-1 0,0 0 0,-1 0-1,0 0 1,0-1 0,-1 1 0,0-1 0,-1-1-1,-1 1 1,5-23 0,-8 31 64,1 1 0,-1-1 0,0 0 0,0 1 0,0-1 0,0 1 0,-1-1 0,1 0 0,-1 1 0,1-1 0,-1 1 0,0-1 0,0 1 0,0 0 0,-1-1 0,1 1 0,0 0 0,-1 0 0,1-1 0,-1 1 0,0 1 0,0-1 0,0 0 0,0 0 0,0 1 0,0-1 0,0 1 0,-1-1 0,1 1 0,0 0 0,-1 0-1,1 0 1,-1 1 0,1-1 0,-1 0 0,-3 0 0,-12-2 58,0 0-1,0 1 0,-1 1 1,-18 1-1,24 1-81,-9-2-70,7 1-437,0 0 0,0 0 0,0 2 1,0 0-1,-18 4 0,15-4-1211</inkml:trace>
</inkml:ink>
</file>

<file path=ppt/ink/ink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03:07.999"/>
    </inkml:context>
    <inkml:brush xml:id="br0">
      <inkml:brushProperty name="width" value="0.05" units="cm"/>
      <inkml:brushProperty name="height" value="0.05" units="cm"/>
    </inkml:brush>
  </inkml:definitions>
  <inkml:trace contextRef="#ctx0" brushRef="#br0">236 11 656,'0'0'1137,"0"28"6280,-1-24-6859,1 0 1,-1 0-1,0 0 1,0 0 0,0-1-1,-1 1 1,1-1-1,-1 1 1,0-1 0,-3 6-1,-11 25 2899,11-17-2488,-1 0 0,0 0 1,-9 16-1,-29 46-561,8-14-1649,4-15-1964,31-48 2869,-1 0-1,0 0 1,1 0-1,-1 0 1,0 0-1,0-1 1,-1 1-1,1-1 0,0 1 1,-1-1-1,1 0 1,0 0-1,-1 0 1,1 0-1,-1 0 1,0 0-1,-4 0 0,6-2 184,0 1-1,0 0 0,0-1 1,0 1-1,1-1 1,-1 1-1,0-1 0,0 0 1,1 1-1,-1-1 0,1 1 1,-1-1-1,0 0 0,1 0 1,-1 0-1,1 1 0,0-1 1,-1 0-1,1 0 0,-1 0 1,1 0-1,0 0 0,0 1 1,0-1-1,0 0 0,-1 0 1,1 0-1,0 0 1,0 0-1,1 0 0,-1 0 1,0-1-1,3-30-901,-3 32 975,6-27-136,2 1 0,2 0 0,0 0 1,1 1-1,2 0 0,0 1 0,2 1 0,0 0 0,21-23 1,-27 37 418,0 0 1,0 1-1,1 0 1,0 1-1,0 0 1,1 0-1,0 1 1,0 1-1,1 0 1,-1 0-1,1 1 1,0 1-1,0 0 1,0 0-1,1 1 1,-1 1-1,1 0 1,-1 1 0,0 0-1,19 3 1,-21 1 45,0 1 0,0 1 0,0 0 0,-1 0 0,1 1 0,-2 0 0,1 0 0,-1 1 0,0 0 0,-1 0 1,7 10-1,18 17 216,-23-26-499,-1-2-1,1 1 0,1-1 1,-1 0-1,1-1 0,0 0 0,1-1 1,14 6-1,-15-8-377,1-1 0,0 0 0,0 0 0,-1-1 0,1 0 0,0-1 0,0 0 0,22-4 0,-24 2 34,1-1-1,-1 1 1,0-2 0,0 1 0,-1-1-1,1-1 1,-1 1 0,0-1 0,0-1-1,0 0 1,-1 0 0,0 0-1,8-10 1,-5 7-462,-3 7 31</inkml:trace>
</inkml:ink>
</file>

<file path=ppt/ink/ink27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45:29.845"/>
    </inkml:context>
    <inkml:brush xml:id="br0">
      <inkml:brushProperty name="width" value="0.05" units="cm"/>
      <inkml:brushProperty name="height" value="0.05" units="cm"/>
    </inkml:brush>
  </inkml:definitions>
  <inkml:trace contextRef="#ctx0" brushRef="#br0">29 60 928,'-13'12'1038,"11"-12"-546,1 1 1,0-1-1,1 1 0,-1 0 0,0 0 0,0-1 0,0 1 1,0 0-1,0 0 0,1 0 0,-1 0 0,0 0 1,1 0-1,-1 0 0,1 0 0,-1 0 0,1 0 1,-1 2-1,7 6 3104,11 5-4037,-4-6 1054,0 0-1,0 0 0,1-1 0,0-1 1,25 7-1,78 17 1547,-102-27-1949,124 20 1317,194 9 1,-98-13-1173,108 2-44,-120-11-270,-57-7-99,-104-4-2,-55 2 57,0 0 0,0 0 0,-1 0 0,1 1 0,8 3 0,27 4-592,-26-4 504,2 1-8509,-17-7 8458,-1 1 0,0 0 0,1 0 0,-1 0 0,0-1 0,0 1 0,1 0-1,-1-1 1,0 1 0,1 0 0,-1 0 0,0-1 0,0 1 0,0-1 0,0 1-1,1 0 1,-1-1 0,0 1 0,0 0 0,0-1 0,0 1 0,0-1-1,0 1 1,0 0 0,0-1 0,0 1 0,0-1 0,0 1 0,0 0 0,0-1-1,0 1 1,0-1 0,0 1 0,-1 0 0,1-1 0,0 1 0,0 0 0,0-1-1,-1 1 1,1 0 0,0-1 0,0 1 0,-1 0 0,1 0 0,-1-1-1,-3-8-603,-1 1-1,-1 0 1,1 0-1,-1 0 0,-8-7 1,-21-29-836,29 32 1428,0 0 0,0-1 0,1 1 0,1-1 0,0 0-1,1-1 1,0 1 0,1 0 0,0-15 0,0-40 7071,5 67-6537,1-1 1,0 1 0,0 0-1,-1 1 1,1-1-1,0 1 1,0-1 0,0 1-1,0 0 1,0 1-1,4 0 1,2-1 188,16 0 206,2-1-19,1 2 0,-1 1 1,30 5-1,-50-5-665,-1-1 0,0 1 1,1 1-1,-1-1 0,0 1 0,-1 0 1,1 1-1,0 0 0,-1 0 0,0 0 1,0 1-1,0 0 0,0 0 1,-1 0-1,0 1 0,8 11 0,-12-15-14,1 1 1,-1 0-1,0 0 0,0 0 0,0 0 0,-1-1 1,1 1-1,-1 0 0,1 0 0,-1 1 0,0-1 1,0 0-1,-1 0 0,1 0 0,-1 0 0,1 0 1,-1-1-1,0 1 0,0 0 0,0 0 0,0 0 0,-1-1 1,1 1-1,-1 0 0,0-1 0,-2 4 0,-7 8 167,-1-1 0,0 0 0,-21 16-1,11-9-423,15-14-624,-9 10 684,13-9-3347</inkml:trace>
</inkml:ink>
</file>

<file path=ppt/ink/ink27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45:30.812"/>
    </inkml:context>
    <inkml:brush xml:id="br0">
      <inkml:brushProperty name="width" value="0.05" units="cm"/>
      <inkml:brushProperty name="height" value="0.05" units="cm"/>
    </inkml:brush>
  </inkml:definitions>
  <inkml:trace contextRef="#ctx0" brushRef="#br0">293 318 368,'38'-82'1103,"41"-85"5270,-75 160-5364,-1 0 1,0 0-1,0-1 1,0 1 0,-1-1-1,2-16 1575,-4 26-1095,-2 53 3012,-14 91 1,-52 152-969,-97 212-1464,137-430-1948,17-50-370,-53 138 533,53-143-1790,-1-1-1,-19 27 1,31-51 1377,-1 1 0,1-1 0,0 0 0,0 0 0,0 0 0,-1 1 0,1-1 0,0 0 0,0 0 0,-1 0 0,1 0 0,0 0 0,0 1 1,-1-1-1,1 0 0,0 0 0,0 0 0,-1 0 0,1 0 0,0 0 0,0 0 0,-1 0 0,1 0 0,0 0 0,0 0 0,-1 0 0,1 0 0,0 0 1,0 0-1,-1-1 0,1 1 0,0 0 0,0 0 0,-1 0 0,1 0 0,0 0 0,0 0 0,-1-1 0,1 1 0,0 0 0,0 0 0,0 0 1,0-1-1,-1 1 0,1 0 0,0 0 0,0-1 0,0 1 0,-7-13-4396,1-26-1025,8-21 1636,0 16 1906,-2-37-595</inkml:trace>
</inkml:ink>
</file>

<file path=ppt/ink/ink27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45:31.145"/>
    </inkml:context>
    <inkml:brush xml:id="br0">
      <inkml:brushProperty name="width" value="0.05" units="cm"/>
      <inkml:brushProperty name="height" value="0.05" units="cm"/>
    </inkml:brush>
  </inkml:definitions>
  <inkml:trace contextRef="#ctx0" brushRef="#br0">1 119 608,'5'-7'85,"3"-7"201,2 0 0,0 0 0,1 1 1,0 0-1,14-11 0,-23 22-173,0 0 0,1 0 1,-1 0-1,1 0 0,-1 1 0,1 0 1,-1-1-1,1 1 0,0 0 0,0 0 1,0 0-1,-1 1 0,1-1 0,0 1 1,0-1-1,0 1 0,0 0 0,0 0 1,0 0-1,0 1 0,0-1 0,0 1 1,0 0-1,0-1 0,0 1 1,-1 0-1,1 1 0,0-1 0,-1 0 1,1 1-1,-1 0 0,1-1 0,-1 1 1,0 0-1,0 0 0,3 3 0,2 5 269,1-1 0,-1 2 0,-1-1 0,0 0 0,-1 1 0,0 0 0,0 0 0,-1 1 0,-1 0 0,1-1 0,1 19 0,1 16 434,1 70 1,-6-57-592,-3 308-360,-2-332-907,-1-1 1,-2 1-1,-1-2 0,-1 1 0,-15 32 0,24-64 934,-1-1 0,1 0 0,-1 0 0,0 1 0,1-1-1,-1 0 1,0 0 0,0 0 0,1 1 0,-1-1 0,0 0-1,0 0 1,0 0 0,0-1 0,-1 1 0,1 0 0,0 0-1,0-1 1,0 1 0,-1 0 0,1-1 0,0 1 0,-1-1-1,1 0 1,0 1 0,-1-1 0,1 0 0,-1 0 0,1 0-1,0 0 1,-1 0 0,1 0 0,-1 0 0,1 0 0,0-1-1,-1 1 1,1-1 0,0 1 0,-1-1 0,1 1 0,0-1-1,0 0 1,0 1 0,-1-1 0,0-1 0,-19-12-693</inkml:trace>
</inkml:ink>
</file>

<file path=ppt/ink/ink27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45:31.480"/>
    </inkml:context>
    <inkml:brush xml:id="br0">
      <inkml:brushProperty name="width" value="0.05" units="cm"/>
      <inkml:brushProperty name="height" value="0.05" units="cm"/>
    </inkml:brush>
  </inkml:definitions>
  <inkml:trace contextRef="#ctx0" brushRef="#br0">90 336 416,'-83'-73'2684,"83"73"-2597,-1 0 0,1 0 0,-1-1 0,1 1 0,0 0 0,-1 0 0,1 0 0,0-1 0,-1 1 1,1 0-1,0 0 0,0-1 0,-1 1 0,1 0 0,0-1 0,0 1 0,-1 0 0,1-1 0,0 1 0,0 0 0,0-1 0,0 1 0,0-1 0,-1 1 0,1 0 0,0-1 0,0 1 0,0 0 0,0-1 0,0 1 0,0-1 0,0 1 1,0 0-1,1-1 0,13-4 1532,37 5-672,-37 0-725,-1 0-85,18 1-480,1-2 0,55-9 0,-77 8 12,1-1 0,0 0 0,0-1 0,-1 0 0,0-1 0,0 0 0,0-1 0,-1 0 0,1 0 0,-2-1 0,14-12 0,-11 7-90,0 0 1,-1-1-1,-1 0 0,0 0 0,0-1 1,10-25-1,3-12-673</inkml:trace>
</inkml:ink>
</file>

<file path=ppt/ink/ink27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45:31.839"/>
    </inkml:context>
    <inkml:brush xml:id="br0">
      <inkml:brushProperty name="width" value="0.05" units="cm"/>
      <inkml:brushProperty name="height" value="0.05" units="cm"/>
    </inkml:brush>
  </inkml:definitions>
  <inkml:trace contextRef="#ctx0" brushRef="#br0">63 37 320,'5'-5'139,"1"1"0,0-1 0,0 1 0,0 1 0,0-1-1,1 1 1,8-3 0,-14 5-86,1 1 0,0 0 0,0-1 0,-1 1-1,1 0 1,0 0 0,0 0 0,0 0 0,0 0 0,-1 1 0,1-1-1,0 0 1,0 1 0,-1 0 0,1-1 0,0 1 0,-1 0-1,1 0 1,-1 0 0,1 0 0,-1 0 0,1 0 0,-1 0 0,0 0-1,1 1 1,-1-1 0,0 0 0,0 1 0,0-1 0,0 1 0,0-1-1,0 1 1,0 2 0,4 7 332,-1 0-1,-1 0 1,0 0 0,0 1-1,-1-1 1,0 1 0,-1 0-1,-1-1 1,-1 23 0,-2-2 506,-2 0 0,-11 42 0,-73 207 2136,47-158-2479,33-95-531,1 0 0,1 0 0,2 1 0,1 0-1,1 0 1,2 48 0,1-73-101,0 0 1,0 1-1,0-1 1,1 1 0,-1-1-1,1 0 1,0 1-1,1-1 1,-1 0-1,1 0 1,-1 0-1,1 0 1,1 0 0,-1 0-1,0-1 1,1 1-1,0-1 1,0 1-1,0-1 1,0 0-1,0 0 1,1-1 0,0 1-1,-1-1 1,1 1-1,0-1 1,0 0-1,0-1 1,0 1-1,0-1 1,1 1-1,-1-1 1,0-1 0,1 1-1,-1-1 1,8 1-1,0-2-103,-1 0-1,1 0 1,0-1-1,0-1 1,-1 0-1,1 0 1,-1-1-1,0-1 1,0 1-1,0-2 1,-1 0-1,16-11 1,-7 0 77,0 0-1,-1-2 1,0 0 0,-2-1 0,0 0 0,-2-1 0,22-41 0,-21 30 150,0 0 0,-2-1 0,-2-1 0,-1 0 0,6-37 0,-15 68 56,0-1 0,-1 0 1,0 1-1,1-1 0,-1 0 0,0 1 0,-1-1 0,1 1 0,-1-1 0,-1-5 0,2 9-67,0-1 0,0 1 0,-1 0-1,1-1 1,0 1 0,0 0 0,-1 0 0,1-1-1,0 1 1,0 0 0,-1 0 0,1-1 0,0 1-1,0 0 1,-1 0 0,1 0 0,0 0 0,-1 0-1,1 0 1,0-1 0,-1 1 0,1 0 0,0 0-1,-1 0 1,1 0 0,0 0 0,-1 0 0,1 0-1,-1 0 1,1 0 0,0 1 0,-1-1-1,1 0 1,0 0 0,-1 0 0,-19 18 796,-7 16-327,2 2-1,2 0 1,1 2-1,2 0 1,2 2-1,1 0 1,-11 43-1,23-67-433,2-1-1,0 1 0,1-1 0,0 29 0,2-36-86,0-1 0,1 1 0,0-1 1,0 1-1,0-1 0,1 0 0,1 0 0,-1 0 0,1 0 1,0 0-1,1 0 0,4 6 0,-6-10-125,0-1-1,1 1 1,-1-1-1,1 0 1,-1 0-1,1 0 1,0-1-1,0 1 0,0-1 1,-1 1-1,2-1 1,-1 0-1,0 0 1,0 0-1,0-1 1,0 1-1,1-1 1,-1 0-1,0 0 1,0 0-1,1 0 1,-1 0-1,0-1 1,0 1-1,0-1 1,1 0-1,-1 0 1,0 0-1,0-1 1,0 1-1,4-4 1,4 0-485,-1-1 1,0-1-1,0 0 1,-1 0-1,0-1 1,0 0-1,13-16 1,9-18-902,1-4 240</inkml:trace>
</inkml:ink>
</file>

<file path=ppt/ink/ink27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45:32.209"/>
    </inkml:context>
    <inkml:brush xml:id="br0">
      <inkml:brushProperty name="width" value="0.05" units="cm"/>
      <inkml:brushProperty name="height" value="0.05" units="cm"/>
    </inkml:brush>
  </inkml:definitions>
  <inkml:trace contextRef="#ctx0" brushRef="#br0">236 1024 336,'12'0'174,"-5"0"63,0-1 1,0 2-1,0-1 0,0 1 0,0 0 0,9 3 0,-13-3-89,0 1 1,0 0-1,-1-1 0,1 1 0,0 1 0,-1-1 0,1 0 0,-1 0 1,0 1-1,0 0 0,0-1 0,0 1 0,0 0 0,0 0 1,1 5-1,2 3 353,-1 0 0,0 0 1,-1 0-1,0 1 0,-1-1 1,-1 0-1,1 1 0,-2 0 1,0-1-1,0 1 0,-1 0 0,-3 15 1,2-14-290,-1-1 1,-1 1 0,0-1 0,0 0 0,-1 0-1,-1-1 1,0 1 0,-1-1 0,0 0-1,-15 18 1,9-17-130,1 0 0,-1-1 0,-1 0 0,0-1 0,-1 0 0,-19 9 0,28-16-136,1 0 1,0-1-1,-1 0 0,0 0 0,0 0 1,1-1-1,-1 1 0,0-1 1,0-1-1,0 1 0,0-1 0,0 0 1,0-1-1,0 1 0,0-1 1,0 0-1,0-1 0,0 1 0,0-1 1,1 0-1,-8-4 0,9 2-44,0 1-1,1 0 0,-1-1 1,1 0-1,0 0 1,0 0-1,1 0 0,-1 0 1,1-1-1,0 1 1,0-1-1,1 1 0,-1-1 1,1 0-1,0 0 0,0 1 1,0-1-1,1-6 1,-1-2-125,0-1 0,1 1 0,1-1 0,1 0 1,3-18-1,-2 23 156,1-1 0,0 1 0,0 0 0,1 1 0,0-1 0,0 1 0,1 0 0,0 0 0,1 0 0,0 1 0,0 0 0,0 1 0,14-10 0,-15 11 214,1 1 0,-1-1-1,1 2 1,0-1 0,0 1 0,1 0 0,-1 0-1,1 1 1,-1 0 0,1 0 0,0 1 0,0 0-1,-1 0 1,1 1 0,0 0 0,0 0 0,15 3 0,-20-2-21,0 0 0,-1 1 0,1-1 1,0 1-1,0-1 0,-1 1 0,1 0 0,-1 0 1,0 0-1,0 1 0,1-1 0,-1 0 1,0 1-1,-1-1 0,1 1 0,0 0 1,-1 0-1,0-1 0,1 1 0,-1 0 1,0 0-1,-1 0 0,1 0 0,0 0 1,-1 5-1,2 12-58,-1-1-1,0 1 1,-4 22-1,1-4-1564,2-37 1367,0-1 0,0 0 0,0 1 0,0-1 1,0 0-1,0 1 0,0-1 0,0 1 0,0-1 0,0 0 1,0 1-1,0-1 0,0 1 0,0-1 0,0 0 0,0 1 0,0-1 1,0 1-1,0-1 0,1 0 0,-1 1 0,0-1 0,0 0 1,1 1-1,-1-1 0,0 0 0,0 0 0,1 1 0,-1-1 0,0 0 1,1 0-1,-1 1 0,0-1 0,1 0 0,-1 0 0,0 0 1,1 0-1,-1 1 0,0-1 0,1 0 0,-1 0 0,1 0 1,-1 0-1,0 0 0,1 0 0,-1 0 0,1 0 0,22-15-2674,19-32 791,-12 2 1501,-2-1-1,-2-1 1,-2-1-1,26-75 2,52-216 1333,-22 63 577,-62 222-991,3-12 919,3 1 0,36-71 1,-58 133-1109,-1 1 0,0-1 0,1 1 0,-1-1-1,1 1 1,0-1 0,0 1 0,0 0 0,0 0 0,0 0 0,1 0 0,-1 1 0,0-1 0,1 0 0,-1 1 0,4-2 0,-5 3-122,0 0 1,-1 0-1,1 0 0,0 0 1,-1 0-1,1 0 0,-1 0 0,1 0 1,0 1-1,-1-1 0,1 0 1,0 0-1,-1 0 0,1 1 0,-1-1 1,1 0-1,-1 1 0,1-1 1,-1 1-1,1-1 0,-1 1 0,1-1 1,-1 1-1,1-1 0,-1 1 1,9 28 1262,-5 25-238,-2 1 0,-3-1-1,-11 83 1,-42 164-841,26-163-220,-29 134-1965,10-96-2360,43-161 3538,0 0-820,0 0-1,-2-1 1,-10 23-1,16-37 1503,0 0 0,0 0 0,0 0 0,0 0 0,0 0 0,0 1 0,-1-1 0,1 0 0,0 0 0,0 0 0,0 0 0,0 0 0,0 0 0,-1 0 0,1 0 0,0 1 0,0-1 0,0 0 0,0 0 0,-1 0 0,1 0 0,0 0 0,0 0 0,0 0 0,0 0 0,-1 0 0,1 0 0,0 0 0,0 0 0,0 0 0,0 0 0,-1 0 0,1-1 0,0 1 0,0 0 0,0 0 0,0 0 0,-1 0 0,1 0 0,0 0 0,0 0 0,0 0-1,0-1 1,0 1 0,0 0 0,-1 0 0,1 0 0,0 0 0,-2-15-1768</inkml:trace>
</inkml:ink>
</file>

<file path=ppt/ink/ink27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45:32.593"/>
    </inkml:context>
    <inkml:brush xml:id="br0">
      <inkml:brushProperty name="width" value="0.05" units="cm"/>
      <inkml:brushProperty name="height" value="0.05" units="cm"/>
    </inkml:brush>
  </inkml:definitions>
  <inkml:trace contextRef="#ctx0" brushRef="#br0">1 1 896,'0'0'1534,"8"27"1070,-5-24-2517,-1 0-1,1 0 0,1 0 0,-1 0 1,0-1-1,1 0 0,-1 1 1,1-1-1,0 0 0,0-1 0,0 1 1,0-1-1,0 0 0,0 0 1,0 0-1,6 0 0,76 2-729,-63-3 158,14-3-199,-30 2 567,-1 0 1,1 1-1,0-1 1,0 1-1,0 1 1,10 1-1,-15-1 120,0-1 0,0 1 0,0 0 0,1 0 0,-1 1 0,0-1-1,0 0 1,-1 1 0,1-1 0,0 1 0,0-1 0,-1 1 0,1 0 0,-1 0 0,1 0 0,-1 0 0,0 0 0,0 0 0,0 0-1,0 0 1,0 0 0,0 1 0,0 2 0,3 8 215,-1 1 0,-1-1 0,0 1 0,-1 0 0,0 0 0,-1 0-1,-3 20 1,-3 6 1217,-14 47 0,0-4 571,18-72-1715,1 1-1,0 0 0,0 0 1,1 0-1,0 0 1,4 22-1,-3-33-284,-1 1 0,1-1 0,0 0 0,-1 0 0,1 0 0,0 0 0,0 0 0,-1 1 0,1-2 0,0 1-1,0 0 1,0 0 0,0 0 0,0 0 0,0-1 0,1 1 0,-1 0 0,0-1 0,0 1 0,1-1 0,-1 1 0,0-1 0,0 0 0,1 1 0,-1-1 0,0 0 0,1 0 0,-1 0-1,0 0 1,1 0 0,-1 0 0,0-1 0,1 1 0,-1 0 0,0-1 0,0 1 0,2-1 0,5-2-64,-1 1 1,0-1-1,1 0 0,-1-1 1,8-4-1,11-12-118,0-2-1,-2 0 1,0-1-1,-2-2 1,0 0-1,-2-1 1,-1-1-1,-1-1 1,-1-1-1,-1 0 1,-2-1-1,11-34 1,-25 63 164,11-44-396,-11 44 392,1 0 0,-1 0 0,0 0 0,0 0 0,0 0 0,0-1 0,0 1-1,0 0 1,0 0 0,0 0 0,0 0 0,0 0 0,-1 0 0,1 0 0,0 0 0,-1 0 0,1 0 0,-1 0 0,1 1 0,-1-1 0,0 0 0,1 0 0,-1 0 0,0 0 0,1 1 0,-1-1 0,0 0 0,0 1-1,0-1 1,0 1 0,1-1 0,-1 1 0,0-1 0,0 1 0,0-1 0,0 1 0,0 0 0,0 0 0,0-1 0,0 1 0,-2 0 0,-2 0-292,-1-1-1,0 1 1,0 1 0,1-1 0,-1 1-1,0 0 1,1 0 0,-1 1 0,1-1 0,-1 1-1,1 1 1,0-1 0,0 1 0,-6 3-1,-3 9-1481</inkml:trace>
</inkml:ink>
</file>

<file path=ppt/ink/ink27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45:33.021"/>
    </inkml:context>
    <inkml:brush xml:id="br0">
      <inkml:brushProperty name="width" value="0.05" units="cm"/>
      <inkml:brushProperty name="height" value="0.05" units="cm"/>
    </inkml:brush>
  </inkml:definitions>
  <inkml:trace contextRef="#ctx0" brushRef="#br0">117 9 768,'30'-8'1214,"-30"8"-1116,1 0-1,0 0 1,0 0-1,0 0 1,-1 1 0,1-1-1,0 0 1,0 0-1,-1 1 1,1-1-1,0 0 1,-1 1 0,1-1-1,0 1 1,-1-1-1,1 1 1,-1-1-1,1 1 1,-1-1 0,1 1-1,0 1 1,1 2 368,-1 1 0,1 0 0,-1 0 0,-1 0 0,1 0 0,-1 0 1,1 0-1,-2 9 0,-2 7 319,0 1 0,-2 0 0,-1-1 1,0 0-1,-1 0 0,-2-1 0,-13 25 0,10-18-487,-11 20-10,7-14-104,-21 61 0,30-82-3,1-17 121,-1-24-235,8 6-634,0 1 0,1 0 0,1 0 0,1 0 0,1 0 0,11-31 0,-12 42 5,1 0 0,0 0 1,1 1-1,0 0 0,1 0 0,0 0 1,0 1-1,1 0 0,0 0 0,1 1 1,0 0-1,0 1 0,0 0 0,12-6 1,-7 6 228,0 1 1,1 0 0,0 1 0,-1 1-1,1 0 1,1 1 0,-1 1 0,0 0-1,1 1 1,24 2 0,-37-1 384,0 1 1,-1-1 0,1 1 0,0 0-1,-1-1 1,1 1 0,-1 0 0,1 1 0,-1-1-1,1 0 1,-1 1 0,0-1 0,0 1-1,0 0 1,0 0 0,0-1 0,0 1-1,0 1 1,0-1 0,-1 0 0,1 0-1,-1 1 1,0-1 0,1 1 0,-1-1-1,-1 1 1,1-1 0,0 1 0,0 0-1,-1-1 1,0 1 0,1 0 0,-1 0-1,0 3 1,0 3 323,1 0 0,-1 0 0,-1 1 0,0-1 0,0 0-1,-1 0 1,0 0 0,0 0 0,-5 10 0,-11 20 2423,-2-1-1,-42 60 1,62-97-2789,-2 1-19,0 0 1,1 0 0,-1 0-1,1 0 1,-1 1 0,1-1-1,0 0 1,0 1 0,0-1-1,0 1 1,1-1-1,-2 5 1,2-7-110,0 0 0,0 0 0,0 1 0,-1-1 0,1 0 1,0 0-1,0 0 0,0 0 0,-1 1 0,1-1 0,0 0 0,-1 0 0,1 0 0,0 0 0,0 0 0,-1 0 0,1 0 0,0 1 1,-1-1-1,1 0 0,0 0 0,0 0 0,-1 0 0,1 0 0,0-1 0,-1 1 0,1 0 0,0 0 0,0 0 0,-1 0 1,1 0-1,0 0 0,-1 0 0,1 0 0,0-1 0,0 1 0,-1 0 0,1 0 0,0-1 0,1-46-6058,8 22 4693</inkml:trace>
</inkml:ink>
</file>

<file path=ppt/ink/ink27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45:33.360"/>
    </inkml:context>
    <inkml:brush xml:id="br0">
      <inkml:brushProperty name="width" value="0.05" units="cm"/>
      <inkml:brushProperty name="height" value="0.05" units="cm"/>
    </inkml:brush>
  </inkml:definitions>
  <inkml:trace contextRef="#ctx0" brushRef="#br0">159 1 256,'1'1'130,"0"-1"0,-1 1 0,1 0 0,0-1 0,0 1 0,0 0 0,0 0 0,-1 0 0,1 0 0,0 0 0,-1 0 0,1 0 0,-1 0 0,1 0 0,-1 0 0,1 0 0,-1 0 0,0 0 0,1 0 0,-1 1 0,0-1 0,0 0 0,0 0 0,0 0-1,0 0 1,0 1 0,-1-1 0,1 1 0,-5 42 1986,-4-16-597,-2-1-1,-1-1 0,-19 31 0,-17 37 763,38-73-2035,1 0 1,1 1-1,2 0 0,0 0 1,1 0-1,1 0 1,-2 37-1,6-58-273,0-1 0,0 1 0,0 0 0,0 0-1,0-1 1,1 1 0,-1 0 0,0-1 0,0 1-1,1-1 1,-1 1 0,1 0 0,-1-1 0,0 1 0,1-1-1,-1 1 1,1-1 0,-1 1 0,1-1 0,-1 1 0,1-1-1,0 0 1,-1 1 0,1-1 0,-1 0 0,1 1 0,0-1-1,-1 0 1,1 0 0,1 1 0,31 0-1073,-23-3 665,0 0-1,0 0 1,-1-1-1,16-6 1,-6-1-10,-1-1 0,0-1 0,-1-1-1,0-1 1,-1 0 0,-1-1 0,0 0 0,17-24 0,-23 27 565,0-1 0,-1 0 0,0 0 0,-1-1 0,-1 0 0,0 0 0,-1 0 0,0-1 0,-1 0 0,-1 0 0,0 0 0,0-23 0,-3 36-22,0-1 0,0 1 0,0 0 0,0-1 0,-1 1 0,0-1 1,1 1-1,-1 0 0,0-1 0,0 1 0,0 0 0,0 0 0,0 0 0,-1 0 1,1 0-1,-1 0 0,1 0 0,-1 0 0,0 0 0,-2-1 0,0 0 47,0 1-1,0 0 0,0 0 0,0 0 1,-1 1-1,1-1 0,0 1 1,-1 0-1,1 0 0,-7 0 0,-1 0-93,0 1 0,0 1 0,0 0 0,0 0 0,0 1 0,1 1 0,-21 6 0,18-3-690,-36 14-1930,34-9-2310</inkml:trace>
</inkml:ink>
</file>

<file path=ppt/ink/ink27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45:34.324"/>
    </inkml:context>
    <inkml:brush xml:id="br0">
      <inkml:brushProperty name="width" value="0.05" units="cm"/>
      <inkml:brushProperty name="height" value="0.05" units="cm"/>
    </inkml:brush>
  </inkml:definitions>
  <inkml:trace contextRef="#ctx0" brushRef="#br0">71 12 1425,'-8'-2'387,"0"-1"1,-1 1-1,1 1 1,-1-1 0,1 1-1,-13 1 1,100 0 2431,379 17 858,-378-7-3461,440 47 760,2-30-570,-267-25-321,259-5 76,-463-2 158,-38 2-642,-33 2-1693,-73 1-3789,61 0 3761</inkml:trace>
</inkml:ink>
</file>

<file path=ppt/ink/ink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03:09.697"/>
    </inkml:context>
    <inkml:brush xml:id="br0">
      <inkml:brushProperty name="width" value="0.05" units="cm"/>
      <inkml:brushProperty name="height" value="0.05" units="cm"/>
    </inkml:brush>
  </inkml:definitions>
  <inkml:trace contextRef="#ctx0" brushRef="#br0">336 157 256,'3'-5'236,"0"1"1,0-1-1,-1 0 0,1 0 0,-1 0 0,0-1 1,-1 1-1,1 0 0,-1-1 0,0 1 0,0-1 1,-1 1-1,0-1 0,0 0 0,-1-7 0,1 3 526,0 10-663,0 0 0,0-1 0,0 1 0,0 0 0,0-1 1,0 1-1,0-1 0,0 1 0,0 0 0,0-1 0,0 1 0,0 0 0,0-1 0,0 1 1,0 0-1,0-1 0,-1 1 0,1 0 0,0-1 0,0 1 0,0 0 0,-1 0 0,1-1 1,0 1-1,0 0 0,-1 0 0,1-1 0,0 1 0,-1 0 0,1 0 0,0 0 0,-1-1 1,1 1-1,0 0 0,-1 0 0,1 0 0,-15 6 1347,-11 16-394,-42 61 589,4 2 0,-74 131 0,132-207-1805,1-1 1,0 1-1,1 0 1,0 0-1,0 0 1,1 1-1,0-1 1,1 1 0,0 0-1,0 0 1,1 0-1,0 0 1,1 0-1,1 11 1,0-21 65,-1 1 0,0 0 0,1 0 0,0 0 1,-1 0-1,1 0 0,-1-1 0,1 1 0,0 0 0,0 0 1,-1-1-1,1 1 0,0-1 0,0 1 0,0-1 0,0 1 1,-1-1-1,1 1 0,0-1 0,0 0 0,0 1 0,0-1 0,0 0 1,0 0-1,0 0 0,0 0 0,0 0 0,0 0 0,2 0 1,30-3-1598,-30 3 1507,11-4-397,0-1 1,0 0 0,0-1 0,0-1 0,-1 0-1,0-1 1,21-16 0,20-11-556,9-4 787,-1-2 1,-3-3-1,62-58 0,-109 90 826,0 1-1,1 0 1,0 1 0,1 0-1,16-8 1,-27 17 896,-3 4 354,-4 93 4488,1-48-4500,4 58 1,-1-103-1724,0 0 0,1 0 0,-1 0 0,1 0 0,-1-1 0,1 1 0,0 0 0,0 0 0,0-1-1,0 1 1,1 0 0,-1-1 0,1 1 0,-1-1 0,1 0 0,0 1 0,0-1 0,0 0 0,0 0 0,1 0 0,-1-1 0,0 1 0,1 0 0,-1-1 0,1 0 0,0 1 0,-1-1 0,1 0 0,0 0 0,0-1 0,0 1 0,-1-1 0,1 1 0,0-1 0,0 0 0,0 0 0,0 0 0,4-1 0,3 0-277,0-1 1,0 0-1,0 0 1,-1-1-1,1 0 1,0-1 0,-1 0-1,0-1 1,14-9-1,-4 0-86,0-1 0,-2-1 0,0-1 0,0 0 0,-2-1 1,26-39-1,-32 43 351,0-1 1,-2 0 0,0 0-1,-1 0 1,0-1 0,-1 0-1,-1 0 1,0 0 0,-1-1-1,1-27 1,-4 35 52,-1-1 1,0 1-1,0-1 0,-1 1 1,0 0-1,-1 0 1,-6-16-1,7 21 0,1 1 0,-1-1-1,-1 0 1,1 1 0,0-1 0,-1 1 0,0 0-1,0 0 1,0 0 0,0 0 0,0 0 0,0 1-1,-1-1 1,0 1 0,1 0 0,-1 0 0,0 0-1,0 1 1,-8-3 0,8 4-7,0 0 0,0 1 0,0-1 0,-1 1-1,1 0 1,0 0 0,0 0 0,0 1 0,0-1 0,0 1 0,0 0 0,1 0 0,-1 0-1,1 1 1,-1-1 0,-4 5 0,-49 49-55,44-42-257,2 1 1,0 0-1,1 1 1,0 0-1,-11 27 1,15-29-342,1 1 1,1-1-1,0 1 0,0 0 1,2 0-1,0 0 1,0 16-1,2 15-1509</inkml:trace>
</inkml:ink>
</file>

<file path=ppt/ink/ink27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48:13.215"/>
    </inkml:context>
    <inkml:brush xml:id="br0">
      <inkml:brushProperty name="width" value="0.05" units="cm"/>
      <inkml:brushProperty name="height" value="0.05" units="cm"/>
    </inkml:brush>
  </inkml:definitions>
  <inkml:trace contextRef="#ctx0" brushRef="#br0">85 43 688,'-43'0'2331,"1"0"8486,50 2-7589,7 7-2384,-1 0 0,1-1 1,1-1-1,-1-1 0,1 0 1,24 5-1,109 16 1197,-95-19-1394,156 18-79,1-10-1,305-16 1,-494-1-648,-1 2-71,0-1 0,0-2 0,0 0 0,-1-1 0,1-1 0,0-1 0,-1 0 1,36-17-1,-55 22 17,1-1 1,-1 1-1,1-1 1,-1 0 0,0 1-1,1-1 1,-1 0-1,0 0 1,0 0 0,0 0-1,0 0 1,0 0 0,0 0-1,0-1 1,0 1-1,0 0 1,0 0 0,-1-1-1,1 1 1,-1-1 0,1 1-1,-1-1 1,1 1-1,-1-1 1,0 1 0,1-2-1,-2 1-248,0 0 0,1-1 0,-1 2 0,0-1 0,0 0 0,-1 0 0,1 0 0,0 0 0,-1 1-1,1-1 1,0 0 0,-1 1 0,0 0 0,1-1 0,-5-1 0,-6-5-1854,-1 1 0,-1 0 0,-26-9-1,-33-10-1829,39 16 2642</inkml:trace>
</inkml:ink>
</file>

<file path=ppt/ink/ink27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48:15.417"/>
    </inkml:context>
    <inkml:brush xml:id="br0">
      <inkml:brushProperty name="width" value="0.05" units="cm"/>
      <inkml:brushProperty name="height" value="0.05" units="cm"/>
    </inkml:brush>
  </inkml:definitions>
  <inkml:trace contextRef="#ctx0" brushRef="#br0">374 924 432,'-41'-44'812,"37"41"-690,-1-1-1,1 1 1,0-1 0,0 0 0,1 0 0,-1 0 0,1 0 0,0-1 0,0 0 0,1 1 0,-1-1-1,1 0 1,0 0 0,0 0 0,0 0 0,1-1 0,0 1 0,0 0 0,0-8 0,2 2 298,0 0 1,0 1-1,1-1 1,0 0-1,6-15 1,-6 22-8,0-1 1,0 1-1,1-1 1,-1 1-1,1 0 0,5-7 1,-7 10 15,0 0 0,1-1-1,-1 1 1,1 0 0,-1 0 0,1 0 0,-1 0 0,1 0 0,0 0-1,0 0 1,-1 1 0,1-1 0,0 0 0,0 1 0,0 0 0,0-1 0,2 1-1,-6 24 1771,-50 168 1167,22-91-2960,20-66-356,-73 313 183,60-232-1655,31-155 312,21-64 0,-8 34 515,135-540-1336,-135 543 2100,38-86 1,5-26 897,-28 99 397,-36 77-1315,1 1 0,-1-1 0,0 1-1,0-1 1,1 1 0,-1-1 0,0 1 0,0-1-1,-1 1 1,1-1 0,0 1 0,0 0-1,-1-1 1,1 1 0,-1-1 0,0-2-1,-4 1 1704,2 12-1334,1-5-464,1 1 1,-1-1-1,0 1 1,0-1-1,-1 0 1,1 0 0,-1 0-1,0 0 1,0 0-1,-1-1 1,1 0-1,-1 1 1,-4 2-1,-9 11-4,-32 41-4,4 1 0,-44 72 0,-65 141-53,67-113-57,79-146 6,1 0 0,1 0 0,1 1-1,0 0 1,0 0 0,1 0 0,1 1 0,1-1 0,-2 19-1,4-31-293,3-4-1152,8-8 1345,0 0 1,-1-1 0,0 0 0,0-1 0,-1 0-1,11-19 1,41-90-179,-36 69 181,293-551-162,-264 508 812,-65 154-75,-110 298-153,-25 90-175,130-378-76,4 1 0,2 0-1,0 122 1,10-190-226,12-22-328,24-60 110,-3-2-1,37-140 0,-48 145 367,130-468-151,-141 512 244,-6 22 58,-1-1 1,-1 0-1,0 0 1,3-23-1,-8 62 70,-2 1-1,-1-1 0,-1 0 0,-12 33 0,0 0-75,-117 386 65,51-183-409,76-225 287,-1 6-2052,9-44 1986,0 0 0,-1 0 0,1 0 0,0 0 1,0 0-1,0 0 0,0-1 0,0 1 0,0 0 0,0 0 0,0 0 0,0 0 0,0 0 1,0 0-1,0 0 0,0 0 0,0 0 0,0 0 0,-1 0 0,1 0 0,0 0 1,0 0-1,0 0 0,0 0 0,0 0 0,0 0 0,0 0 0,0 0 0,0 0 0,0 0 1,-1 0-1,1 0 0,0 0 0,0 0 0,0 0 0,0 0 0,0 0 0,0 0 1,0 0-1,0 0 0,0 0 0,0 0 0,0 0 0,0 0 0,-1 0 0,1 0 1,-1-28-2525,2-18 394,2-1 1,2 1 0,12-46 0,-2 33 168,38-99 0,155-255 1000,-188 378 1005,-9 14 433,0 0-1,-1 0 1,-2-1-1,0-1 1,-1 1 0,5-32-1,-12 57-407,-1 0-1,1 0 1,-1 0-1,0-1 1,0 1-1,0 0 1,0-1-1,0 1 1,0-1-1,-1 1 1,1-1-1,-1 0 1,0 1-1,-3 2 1,-14 26 144,8-6-56,-1 0 0,-1-1 0,-1 0 0,-18 22 1,0 0 35,-48 70 539,-165 183 0,228-279-595,-17 14 104,31-32-72,4-26-538,6-11 206,2 0 0,13-35 0,2-10 61,70-298 255,-86 341 386,-2 0 0,-1 0 0,-1-70 1,-4 107-483,0 0 1,0-1 0,0 1-1,0-1 1,0 1-1,0 0 1,0-1 0,0 1-1,0-1 1,0 1 0,0 0-1,0-1 1,1 1 0,-1 0-1,0-1 1,0 1 0,0-1-1,1 1 1,-1 0 0,0 0-1,0-1 1,1 1 0,-1 0-1,0-1 1,1 1 0,-1 0-1,0 0 1,1 0 0,-1-1-1,0 1 1,1 0 0,-1 0-1,1 0 1,-1 0 0,0 0-1,1 0 1,-1 0 0,1 0-1,-1 0 1,0 0 0,1 0-1,-1 0 1,1 0 0,-1 0-1,0 0 1,1 0 0,-1 0-1,1 0 1,-1 0 0,0 1-1,1-1 1,-1 0 0,0 0-1,1 1 1,-1-1 0,0 0-1,0 0 1,1 1 0,-1-1-1,0 0 1,1 1 0,-1-1-1,0 1 1,28 23 1006,-24-21-847,55 45 1356,2-2 0,2-3 1,120 60-1,-84-48-762,-2-3-174,-50-29-236,-1 3 0,-1 1 0,-1 2 0,51 45-1,-92-71-276,0-1-35,-1-1 0,0 1 1,-1 0-1,1 0 1,0-1-1,0 1 0,-1 1 1,1-1-1,-1 0 0,0 0 1,0 0-1,0 1 0,0-1 1,0 0-1,0 1 1,0 2-1,-35-3 411,24-2-475,1-1 1,-1 0 0,1-1-1,-1 0 1,1 0-1,0-1 1,0 0 0,0-1-1,0 0 1,1 0 0,-1-1-1,1 0 1,0-1-1,1 1 1,-1-2 0,-8-8-1,-49-43-68,0-2 323,-3 3 0,-2 3 1,-118-69-1,-23 21 790,90 46-1253,120 56 100,0 0 0,0 0 0,1 0-1,-1-1 1,0 1 0,1 0 0,-1-1-1,0 1 1,0-1 0,1 1 0,-1-1-1,1 1 1,-1-1 0,0 1-1,1-1 1,-1 1 0,1-1 0,-1 0-1,1 1 1,0-1 0,-1 0 0,1 1-1,0-1 1,-1 0 0,1-1 0,14-8-4052,34 2 519,-32 7 2812,0 0 0,-1 2 0,1 0 0,-1 1 0,1 0 0,-1 1 0,0 1 0,0 0 0,25 11 0,-2-4-387</inkml:trace>
</inkml:ink>
</file>

<file path=ppt/ink/ink27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48:15.763"/>
    </inkml:context>
    <inkml:brush xml:id="br0">
      <inkml:brushProperty name="width" value="0.05" units="cm"/>
      <inkml:brushProperty name="height" value="0.05" units="cm"/>
    </inkml:brush>
  </inkml:definitions>
  <inkml:trace contextRef="#ctx0" brushRef="#br0">1064 59 544,'0'-2'143,"0"0"0,-1 0-1,1 0 1,0 0-1,-1 0 1,1 0 0,-1 1-1,0-1 1,1 0 0,-1 0-1,0 1 1,0-1 0,0 0-1,0 1 1,0-1 0,-1 1-1,1-1 1,0 1-1,-1 0 1,1-1 0,-1 1-1,-2-1 1,-1-1 92,0 0 1,-1 1-1,1 0 0,-1 0 0,0 1 1,1-1-1,-11 0 0,-8 0 619,0 2-1,-43 3 1,30 2-235,-1 1-1,1 2 1,0 2 0,-39 16 0,-140 69 698,135-56-1180,-114 38 0,174-71-534,-1-1 0,1-1 0,-1-1 0,-34 1 0,55-4 339,1 0 1,-1-1-1,0 1 1,1 0-1,-1-1 1,0 1 0,1 0-1,-1-1 1,0 1-1,1-1 1,-1 1-1,1-1 1,-1 1-1,1-1 1,-1 1 0,1-1-1,0 0 1,-1 1-1,1-1 1,0 0-1,-1 1 1,1-1-1,0 0 1,0 1 0,0-1-1,-1 0 1,1 0-1,0 1 1,0-1-1,0 0 1,0 0-1,0-29-884,0 25 604,1-5-66,1-1 1,-1 1-1,2-1 1,-1 1-1,2 0 1,-1 0-1,1 0 1,1 0-1,0 1 1,0-1-1,10-12 1,15-19-955</inkml:trace>
</inkml:ink>
</file>

<file path=ppt/ink/ink27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48:16.812"/>
    </inkml:context>
    <inkml:brush xml:id="br0">
      <inkml:brushProperty name="width" value="0.05" units="cm"/>
      <inkml:brushProperty name="height" value="0.05" units="cm"/>
    </inkml:brush>
  </inkml:definitions>
  <inkml:trace contextRef="#ctx0" brushRef="#br0">156 438 640,'4'-16'416,"0"-1"-1,2 1 0,0 1 1,10-19-1,18-26 4853,-30 47-12,-5 29 797,0 16-2218,-9 58 0,-31 93 475,15-80-2998,3-2-1176,-85 423-91,105-508-45,-4 25 0,-3 66 0,37-224-1425,18-147-780,-10 45 1368,88-300 0,-108 470 1014,2 1-1,2 1 1,2 0 0,40-63-1,-60 109-140,-1 1-1,0-1 0,1 0 0,-1 1 1,0-1-1,1 1 0,-1-1 0,1 1 0,-1-1 1,1 1-1,0-1 0,-1 1 0,1-1 1,-1 1-1,1 0 0,0-1 0,-1 1 1,1 0-1,0-1 0,-1 1 0,1 0 1,0 0-1,0 0 0,-1 0 0,1 0 1,0 0-1,-1 0 0,1 0 0,0 0 1,0 0-1,-1 0 0,1 0 0,0 0 1,0 1-1,-1-1 0,1 0 0,0 0 0,-1 1 1,1-1-1,-1 1 0,1-1 0,0 0 1,-1 1-1,1-1 0,-1 1 0,1-1 1,-1 1-1,1 0 0,-1-1 0,0 1 1,1-1-1,-1 1 0,0 0 0,1 0 1,-1 0-1,20 44 1448,-20-44-1431,27 95 232,-5 1 1,13 127 0,-8-43-227,71 398-58,-95-555 0,2 17 0,-5-40 0,0 0 0,0 0 0,0 0 0,0 0 0,1 0 0,-1 0 0,0 0 0,0 0 0,1-1 0,-1 1 0,1 0 0,-1 0 0,1 0 0,-1-1 0,1 1 0,-1 0 0,1 0 0,0-1 0,-1 1 0,1 0 0,0-1 0,-1 1 0,1-1 0,0 1 0,0-1 0,1 1 0,1-2 0,0 1 0,-1-1 0,1 0 0,-1 0 0,1-1 0,-1 1 0,1 0 0,-1-1 0,0 1 0,0-1 0,0 0 0,0 0 0,0 0 0,0 0 0,0 0 0,-1 0 0,1 0 0,-1-1 0,2-2 0,29-57 0,-27 51 0,46-118 0,-5-2 0,29-145 0,24-70 0,14 14-819,-112 329-62,0 0 0,0 0 0,0 0-1,1 0 1,0 0 0,-1 0 0,1 0 0,0 1 0,0-1 0,1 1-1,-1 0 1,0-1 0,1 1 0,-1 0 0,1 0 0,4-1 0,-6 2 300,1 0 1,0 1-1,0-1 1,-1 1 0,1 0-1,0-1 1,0 1-1,0 0 1,0 0-1,-1 0 1,1 1 0,0-1-1,0 0 1,0 1-1,1 0 1,20 12-2492,-3 3 783</inkml:trace>
</inkml:ink>
</file>

<file path=ppt/ink/ink27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48:17.127"/>
    </inkml:context>
    <inkml:brush xml:id="br0">
      <inkml:brushProperty name="width" value="0.05" units="cm"/>
      <inkml:brushProperty name="height" value="0.05" units="cm"/>
    </inkml:brush>
  </inkml:definitions>
  <inkml:trace contextRef="#ctx0" brushRef="#br0">554 1 752,'-21'58'1270,"-2"-1"-1,-2-1 1,-48 77-1,5-9 1854,55-100-2326,2 1-1,1 1 0,-12 43 1,20-62-716,0-1 1,1 0 0,-1 1 0,2-1-1,-1 1 1,1-1 0,0 1 0,0 0-1,0-1 1,1 1 0,0-1 0,1 1-1,0-1 1,0 0 0,0 0 0,0 0-1,1 0 1,0 0 0,0 0 0,1-1-1,4 6 1,-4-7-63,0-1-1,1 0 1,0-1 0,-1 1-1,1-1 1,0 0 0,0 0-1,0 0 1,0-1 0,1 1-1,-1-1 1,0-1 0,1 1-1,-1-1 1,0 0 0,1 0-1,-1 0 1,0-1 0,8-2-1,2 1-18,0-2 0,0 0-1,-1-1 1,1 0-1,22-13 1,-18 6 54,-1 0 1,0-2 0,-1 0-1,0-1 1,-1 0-1,-1-1 1,0-1 0,-2-1-1,16-24 1,-20 27 414,0 0 0,-2 0 0,0 0 0,0-1 0,-2 0 0,0 0 0,0 0 0,-2-1 0,0 0 0,-1 0 0,-1 0 0,-1-31 0,0 43-229,-1-1 1,0 1 0,0 0-1,-1-1 1,1 1-1,-1 0 1,0 0-1,-1 0 1,1 0 0,-1 0-1,0 1 1,0-1-1,0 1 1,-1 0-1,0 0 1,0 0-1,-8-6 1,4 5-17,0 0 1,-1 1-1,0 0 0,1 0 0,-1 1 0,-1 0 1,1 0-1,0 1 0,-16-1 0,-8 1-141,0 2-1,0 1 1,-1 2-1,-60 13 0,55-8-1980,0 2 0,-74 30-1,95-32 220,0 1 0,0 1 0,1 1-1,0 1 1,1 0 0,0 1 0,-24 26 0,1 9-2422</inkml:trace>
</inkml:ink>
</file>

<file path=ppt/ink/ink27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48:17.659"/>
    </inkml:context>
    <inkml:brush xml:id="br0">
      <inkml:brushProperty name="width" value="0.05" units="cm"/>
      <inkml:brushProperty name="height" value="0.05" units="cm"/>
    </inkml:brush>
  </inkml:definitions>
  <inkml:trace contextRef="#ctx0" brushRef="#br0">111 9 640,'-77'0'2516,"44"0"3369,57 10-1797,361 35 5052,2-31-7064,-268-11-1564,5 0-191,389 3 334,-389-10-415,1-7-1,129-27 0,-216 27 111,-26 2-232,-13 9-127,1-1 1,0 1 0,0 0 0,0-1-1,-1 1 1,1-1 0,0 1-1,-1 0 1,1-1 0,0 1-1,-1-1 1,1 1 0,0 0 0,-1-1-1,1 1 1,-1 0 0,1 0-1,0-1 1,-1 1 0,1 0 0,-1 0-1,1 0 1,-1 0 0,1 0-1,-1 0 1,1-1 0,-1 1-1,1 0 1,-1 0 0,0 1 0,-30-6-2513,-1 2 0,0 1 0,-57 5 0,14-1-3472,16-2 1535</inkml:trace>
</inkml:ink>
</file>

<file path=ppt/ink/ink27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48:18.043"/>
    </inkml:context>
    <inkml:brush xml:id="br0">
      <inkml:brushProperty name="width" value="0.05" units="cm"/>
      <inkml:brushProperty name="height" value="0.05" units="cm"/>
    </inkml:brush>
  </inkml:definitions>
  <inkml:trace contextRef="#ctx0" brushRef="#br0">215 6 688,'-39'0'416,"19"-2"223,0 2 1,0 0-1,0 2 1,0 0-1,-36 9 1,55-10-412,0-1 1,-1 1-1,1 0 0,0 0 1,0-1-1,0 1 1,0 0-1,0 0 0,0 0 1,0 0-1,0 1 0,0-1 1,0 0-1,1 0 1,-1 0-1,0 1 0,1-1 1,-1 0-1,1 1 1,-1-1-1,1 0 0,0 1 1,0-1-1,-1 1 0,1-1 1,0 0-1,0 1 1,0-1-1,1 1 0,-1 2 1,1-2 186,-1 1 0,1 0 0,0-1 0,0 1 0,0 0 1,0-1-1,0 1 0,0-1 0,1 0 0,-1 1 0,1-1 0,0 0 1,-1 0-1,1 0 0,0 0 0,4 2 0,8 4 726,-1-1 0,2-1 0,-1 0 0,1-1 0,0-1 0,0 0 1,30 3-1,114 0 2435,-158-7-3558,234-2 465,290-39 0,-100-29-483,-257 40 0,-167 30-2,37-6-2390,14 1-5907,-68 7 794,-4 6 748</inkml:trace>
</inkml:ink>
</file>

<file path=ppt/ink/ink27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48:45.386"/>
    </inkml:context>
    <inkml:brush xml:id="br0">
      <inkml:brushProperty name="width" value="0.05" units="cm"/>
      <inkml:brushProperty name="height" value="0.05" units="cm"/>
    </inkml:brush>
  </inkml:definitions>
  <inkml:trace contextRef="#ctx0" brushRef="#br0">252 95 832,'-2'-26'1308,"1"19"-586,0 0-1,1 0 1,0 0-1,0 0 1,1 0 0,0 0-1,2-8 1,-3 15-631,0 0-1,0 0 1,0-1 0,0 1-1,0 0 1,0 0 0,0-1 0,0 1-1,0 0 1,1 0 0,-1 0-1,0-1 1,0 1 0,0 0-1,0 0 1,1 0 0,-1-1 0,0 1-1,0 0 1,0 0 0,1 0-1,-1 0 1,0 0 0,0-1-1,1 1 1,-1 0 0,0 0 0,0 0-1,1 0 1,-1 0 0,0 0-1,0 0 1,1 0 0,-1 0-1,0 0 1,0 0 0,1 0-1,-1 0 1,0 0 0,0 0 0,1 0-1,-1 0 1,0 1 0,0-1-1,1 0 1,-1 0 0,0 0-1,0 0 1,0 0 0,1 1 0,-1-1-1,0 0 1,0 0 0,0 0-1,0 1 1,1-1 0,-1 0-1,0 1 1,8 13 1086,-2 4-442,-1-1 1,-2 1-1,1 0 0,-2 0 0,0 24 0,-6 94 1175,3-114-1577,-16 131 1157,-45 188 1,41-236-1441,2-21-1395,-3 0 0,-41 99 1,57-163 149,-14 32-3218,20-51 4242,0 0 1,-1-1 0,1 1-1,-1 0 1,1 0-1,-1-1 1,1 1 0,-1 0-1,0-1 1,1 1 0,-1-1-1,0 1 1,1-1-1,-1 1 1,0-1 0,0 1-1,1-1 1,-1 0 0,0 1-1,0-1 1,0 0 0,0 0-1,1 0 1,-1 1-1,0-1 1,0 0 0,0 0-1,0 0 1,0-1 0,0 1-1,1 0 1,-1 0 0,0 0-1,0-1 1,0 1-1,0 0 1,1-1 0,-1 1-1,0 0 1,0-1 0,1 1-1,-1-1 1,0 0 0,1 1-1,-1-1 1,0 1-1,1-1 1,-1 0 0,0-1-1,-10-20-2144,0-15 490</inkml:trace>
</inkml:ink>
</file>

<file path=ppt/ink/ink27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48:45.964"/>
    </inkml:context>
    <inkml:brush xml:id="br0">
      <inkml:brushProperty name="width" value="0.05" units="cm"/>
      <inkml:brushProperty name="height" value="0.05" units="cm"/>
    </inkml:brush>
  </inkml:definitions>
  <inkml:trace contextRef="#ctx0" brushRef="#br0">73 349 976,'9'-34'491,"1"0"-1,2 1 1,18-36-1,-24 58-285,0 1-1,1 0 1,0 0-1,0 1 1,1-1-1,1 2 1,-1-1-1,1 1 1,1 1 0,-1 0-1,1 0 1,22-11-1,-4 7 147,0 1 0,1 2-1,0 0 1,1 2-1,-1 1 1,1 2 0,0 1-1,0 1 1,0 1 0,0 2-1,0 1 1,0 1 0,33 10-1,-43-9-219,-2 1 0,1 1-1,-1 1 1,0 1 0,-1 0 0,1 1-1,21 18 1,-29-20-56,-1 0-1,0 0 1,-1 1-1,0 1 1,0-1-1,-1 1 1,0 0-1,-1 1 1,0 0-1,-1 0 1,0 0-1,-1 0 1,4 17-1,-3-7-8,-2 0 1,-1 0-1,0 0 1,-2 1-1,0-1 0,-1 0 1,-6 30-1,0-18-24,-2-2 0,-1 1 0,-1-1 0,-18 36 0,-6-3 184,-2-2-1,-4-1 1,-77 90 0,62-86 411,-121 110 1,148-151-542,-1-1 1,-1-2-1,-1-1 0,-1-1 1,0-1-1,-65 22 1,82-36-47,-1-1 0,1 0 0,-1-1 1,1-1-1,-27-2 0,16 1 286,26 0-98,-7 0 285,6 0-322,7 0 118,48-2-157,0-3 0,0-2 1,0-2-1,-1-3 0,-1-2 0,0-2 0,48-22 1,-17 0-807,-1-3 0,-2-3 0,95-72 0,-144 94 133,-1-1 0,47-49 0,-69 64 463,1 0 0,-2 0-1,1 0 1,-2-1 0,1 0 0,-1-1 0,0 1 0,-1-1 0,0 0 0,0 0 0,-1 0 0,-1 0 0,0-1 0,2-15 0,-4 25 69,0 0 1,0 0 0,0-1 0,0 1-1,-1 0 1,1 0 0,0-1 0,0 1-1,-1 0 1,1 0 0,-1 0 0,1 0-1,-1 0 1,1-1 0,-1 1 0,0 0-1,0 0 1,1 1 0,-1-1 0,0 0-1,0 0 1,0 0 0,0 0 0,0 1-1,0-1 1,0 1 0,0-1 0,0 0-1,-1 1 1,1 0 0,0-1 0,0 1-1,0 0 1,-1 0 0,1-1 0,0 1-1,0 0 1,-1 0 0,1 0 0,0 0-1,-2 1 1,-2 0 80,0 0 0,0 0 0,-1 0-1,2 0 1,-1 1 0,0 0 0,0 0 0,1 1-1,-7 3 1,-15 13 111,1 1-1,1 1 1,1 1-1,0 1 1,2 2-1,-22 30 1,32-39-219,1 0 0,1 1 0,0 0 0,1 1 0,1-1 0,1 1 1,0 1-1,2-1 0,0 1 0,0 0 0,0 31 0,4-47-45,0-1 0,0 1-1,0-1 1,0 0 0,1 1 0,-1-1 0,1 1 0,0-1 0,-1 0-1,1 1 1,0-1 0,0 0 0,0 0 0,1 1 0,-1-1 0,1 0-1,-1 0 1,1-1 0,-1 1 0,1 0 0,2 1 0,-1-1-112,1 0 0,-1-1 0,0 1 0,1-1-1,-1 0 1,1 0 0,0 0 0,-1-1 0,1 1 0,-1-1 0,1 0 0,7 0 0,1-2-474,0 0 0,0 0-1,0-1 1,0-1 0,0 0 0,-1 0 0,20-12-1,2-7-603,-1-2-1,-1-2 0,-1 0 1,-2-2-1,33-43 0,-56 66 1140,44-52-789</inkml:trace>
</inkml:ink>
</file>

<file path=ppt/ink/ink27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48:46.316"/>
    </inkml:context>
    <inkml:brush xml:id="br0">
      <inkml:brushProperty name="width" value="0.05" units="cm"/>
      <inkml:brushProperty name="height" value="0.05" units="cm"/>
    </inkml:brush>
  </inkml:definitions>
  <inkml:trace contextRef="#ctx0" brushRef="#br0">310 59 640,'20'-15'467,"-15"12"-172,1-1 1,-1 0 0,0 0 0,0 0 0,0-1 0,-1 1 0,7-10 0,-10 12 720,-13 6 1233,-6 13-1309,1 2 1,1 0-1,-19 27 0,2-3-435,29-38-493,0 0 1,0 1-1,1-1 1,0 1-1,0 0 0,0 0 1,1 0-1,-1 0 1,2 0-1,-1 0 0,1 1 1,-1-1-1,2 1 1,-1-1-1,1 14 0,2-11-60,-1 0-1,1 0 1,1-1-1,0 1 0,0 0 1,1-1-1,0 0 1,0 0-1,1 0 0,10 14 1,-9-15 52,-1 0 0,0 0-1,0 0 1,-1 1 0,0 0 0,-1 0 0,0 0 0,0 0-1,0 1 1,-1-1 0,0 1 0,-1 0 0,0-1 0,0 1-1,-1 13 1,-2-16 15,1-1-1,-1 1 1,0 0-1,0-1 1,-1 0-1,1 0 1,-1 0-1,-1 0 1,1 0-1,-1 0 1,1-1-1,-1 1 1,0-1-1,-1 0 1,1-1-1,-10 7 1,4-2-33,-1-1 0,0 0 1,0 0-1,0-2 1,0 1-1,-1-1 0,-13 3 1,16-6-340,0 0 1,0-1 0,0 0-1,0-1 1,0 0-1,-1 0 1,1-1 0,0 0-1,0 0 1,0-1-1,-10-4 1,17 5 219,0 0-1,1-1 1,-1 1-1,1-1 1,0 1 0,-1-1-1,1 0 1,0 1-1,0-1 1,0 0 0,0 0-1,0 0 1,0 0-1,1 0 1,-1 0 0,1 0-1,-1 0 1,1 0 0,0 0-1,0 0 1,0 0-1,0 0 1,0 0 0,0 0-1,1-4 1,1-3-206,0 0 0,0 0 0,1 0 1,7-14-1,9-19-422</inkml:trace>
</inkml:ink>
</file>

<file path=ppt/ink/ink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03:10.279"/>
    </inkml:context>
    <inkml:brush xml:id="br0">
      <inkml:brushProperty name="width" value="0.05" units="cm"/>
      <inkml:brushProperty name="height" value="0.05" units="cm"/>
    </inkml:brush>
  </inkml:definitions>
  <inkml:trace contextRef="#ctx0" brushRef="#br0">211 1 1377,'6'7'3877,"-5"16"-2239,-2-14-959,-1 15 83,-2 0-1,-1 0 0,-1 0 1,-1 0-1,-1-1 0,-18 37 1,5-11-385,-13 30-420,-68 115 1,100-192-577,8-16-490,1 0 761,0 0 0,1 0 0,0 1 0,2 1 0,-1-1 0,1 1 0,1 1 0,14-12 0,5-9 16,-9 8 268,-6 6-1,2 1 1,28-25-1,-39 37 190,-1 1-1,1 0 1,0 1-1,1-1 1,-1 1-1,1 1 1,-1-1 0,1 1-1,0 0 1,0 0-1,-1 1 1,1 0-1,10 0 1,-14 1 50,0 1 0,0-1 0,0 1 0,0 0-1,0 0 1,0 0 0,0 0 0,0 0 0,-1 1 0,1-1 0,0 1 0,-1 0-1,1 0 1,-1 0 0,0 0 0,1 0 0,-1 0 0,0 1 0,0-1 0,-1 1 0,4 4-1,3 9 576,1 0 0,9 32-1,2 0 268,-16-40-984,0-1 1,0 0 0,1 1-1,0-2 1,0 1 0,1 0-1,0-1 1,0 0 0,0-1-1,1 1 1,0-1 0,0-1-1,0 1 1,0-1 0,1 0-1,0-1 1,0 0 0,0 0-1,0 0 1,10 1 0,-7-3-224,0-1 0,0 1 0,-1-2 0,1 0 0,0 0 0,0 0 0,-1-2 0,1 1 0,-1-1 0,0-1 0,0 0 1,0 0-1,0-1 0,-1 0 0,18-13 0,-14 9 36,-1 0 0,0-1 0,0 0 0,-1-1 1,0 0-1,-1-1 0,-1 0 0,0-1 0,0 0 0,-1 0 1,-1-1-1,0 0 0,-1 0 0,-1 0 0,0-1 0,0 0 0,-2 0 1,0 0-1,-1 0 0,1-23 0,-2 19 30,-1 10 134,1 1 0,-1-1 0,-1 1 0,1-1 0,-4-12 0,4 20 22,0 0 0,-1 0 0,1-1 0,-1 1 0,1 0 0,-1 0 0,0 0 0,1 0 0,-1 0 0,0 0 0,0 0 0,0 0 0,0 1 0,1-1 0,-1 0 0,0 0-1,-1 1 1,1-1 0,0 0 0,0 1 0,0 0 0,0-1 0,0 1 0,-1-1 0,1 1 0,0 0 0,0 0 0,0 0 0,-1 0 0,1 0 0,0 0 0,0 0 0,-1 0 0,1 0 0,0 0-1,0 1 1,0-1 0,-1 1 0,1-1 0,0 1 0,0-1 0,0 1 0,0-1 0,-1 2 0,-7 4 253,0 1 0,1 0 0,0 1 0,0-1 0,1 1-1,0 1 1,1-1 0,-1 1 0,-9 19 0,15-25-221,-7 10 205,-29 48 1007,-38 85-1,67-129-1283,1 1-1,1 0 1,0 0-1,2 0 1,0 1-1,1-1 1,1 1-1,0 0 1,2 0-1,1 21 1,-1-37-159,0 0 0,0-1 1,1 1-1,-1 0 0,1-1 0,-1 1 0,1 0 1,0-1-1,0 1 0,0-1 0,0 1 1,0-1-1,1 0 0,-1 1 0,1-1 0,0 0 1,-1 0-1,1 0 0,0 0 0,0 0 1,0-1-1,1 1 0,-1-1 0,0 1 0,1-1 1,-1 0-1,1 0 0,-1 0 0,1 0 1,-1 0-1,1 0 0,0-1 0,3 1 0,0-1-383,0-1 0,0 0 0,0 0 0,0 0 0,0-1 0,-1 0 0,1 0 0,0-1 0,-1 1 0,0-1 0,0 0 0,0-1 0,9-7-1,98-79-3128,-64 53 3191</inkml:trace>
</inkml:ink>
</file>

<file path=ppt/ink/ink27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48:46.653"/>
    </inkml:context>
    <inkml:brush xml:id="br0">
      <inkml:brushProperty name="width" value="0.05" units="cm"/>
      <inkml:brushProperty name="height" value="0.05" units="cm"/>
    </inkml:brush>
  </inkml:definitions>
  <inkml:trace contextRef="#ctx0" brushRef="#br0">10 50 544,'24'-11'703,"45"-17"0,-61 25-465,-1 1 1,1 0-1,0 1 1,0 0-1,0 0 0,0 1 1,0 0-1,0 0 1,0 1-1,14 2 1,-19-1-100,0-1 1,0 1 0,0-1 0,0 1-1,0 0 1,0 0 0,0 1-1,-1-1 1,1 0 0,-1 1-1,0-1 1,1 1 0,-1 0 0,-1 0-1,1 0 1,0 0 0,-1 0-1,1 0 1,-1 1 0,0-1-1,0 0 1,0 1 0,-1-1 0,1 1-1,-1-1 1,0 0 0,0 1-1,0 3 1,0 4 6,0 0-1,-1-1 1,0 1-1,-1 0 1,0-1-1,-1 1 1,-7 19-1,-7 5-378,-1-1 0,-2 0 0,-2-2-1,0 0 1,-3-1 0,-49 49 0,73-79 160,0 0 0,0 0 0,0 0 0,0-1 0,0 1 1,0 0-1,0 0 0,0-1 0,-1 1 0,1 0 0,0-1 0,0 1 0,-1-1 1,1 0-1,0 1 0,-1-1 0,-1 0 0,2 0 8,1 0 1,-1-1-1,0 1 0,1 0 1,-1-1-1,0 1 1,1-1-1,-1 1 0,1 0 1,-1-1-1,1 1 0,-1-1 1,1 0-1,-1 1 0,1-1 1,0 1-1,-1-1 0,1 0 1,0 1-1,-1-1 0,1 0 1,0 1-1,0-2 0,-3-51-2085,3 41 2135,1-4-178,1-1 1,0 0-1,2 1 1,0 0-1,0 0 1,2 0-1,14-30 1,0 8 155,46-67 0,-62 99 108,0 0-1,0 1 1,1 0 0,-1 0 0,1 0 0,0 1-1,0-1 1,1 1 0,5-3 0,-10 6-32,0 1-1,0-1 1,1 1 0,-1 0-1,0-1 1,0 1 0,0 0 0,0 0-1,1 0 1,-1 0 0,0 0 0,0 0-1,1 0 1,-1 0 0,0 0-1,0 1 1,0-1 0,0 0 0,1 1-1,-1-1 1,1 1 0,0 1 22,0 0 0,0 0 0,0 0 0,0 0 0,-1 0 0,1 0 0,-1 0 0,1 1 0,-1-1 0,0 0 0,0 1 0,0-1 0,1 4 0,4 20 125,-1 0 0,-1-1 0,-1 1 0,-2 0 0,0 1 0,-4 29 0,1 11-119,-8 104-3005,10-168 1893</inkml:trace>
</inkml:ink>
</file>

<file path=ppt/ink/ink27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48:47.120"/>
    </inkml:context>
    <inkml:brush xml:id="br0">
      <inkml:brushProperty name="width" value="0.05" units="cm"/>
      <inkml:brushProperty name="height" value="0.05" units="cm"/>
    </inkml:brush>
  </inkml:definitions>
  <inkml:trace contextRef="#ctx0" brushRef="#br0">105 102 736,'1'1'91,"0"-1"-1,-1 1 1,1 0-1,-1-1 1,1 1-1,0 0 1,-1 0-1,0 0 1,1 0-1,-1-1 1,1 1-1,-1 0 1,0 0-1,0 0 0,1 0 1,-1 0-1,0 0 1,0 0-1,0 0 1,0 0-1,0 0 1,-1 1-1,1 36 857,0-27-552,-4 36 39,-1-1 0,-3 0 0,-1 0 0,-3 0 0,-20 52 0,14-58-396,14-34-49,1-1 0,0 1 0,1 0 0,-1 0-1,1 0 1,0 0 0,-1 13 0,3-16-98,0-21-510,-2-15 508,2 1 1,2-1-1,1 0 0,1 1 0,2 0 1,1 0-1,15-40 0,-11 46-190,1 0 0,18-29-1,-26 48 211,0 1-1,0 0 1,1 0 0,-1 1-1,1-1 1,1 1-1,-1 0 1,1 0-1,0 1 1,0 0-1,0 0 1,0 0 0,1 1-1,7-3 1,-11 4 43,1 1 1,0 0-1,0 0 1,0 1-1,-1-1 1,1 1 0,0 0-1,0 0 1,0 0-1,0 1 1,0-1-1,0 1 1,0 0 0,-1 0-1,1 0 1,0 1-1,-1-1 1,1 1-1,3 2 1,-3-1 108,0 0 1,-1 1-1,1 0 0,-1 0 0,0 0 1,0 0-1,0 0 0,-1 0 1,1 1-1,-1 0 0,0-1 0,2 10 1,2 11 547,-1 0 1,-2 0-1,0 1 1,-3 41 0,0-59-492,0 247 2249,0-253-2239,0-5-166,0-1 1,0 0 0,0 1 0,1-1-1,-1 1 1,1-1 0,0 0-1,-1 1 1,2-1 0,1-4-1,1-6-98,25-140-1060,-18 88 81,23-80 0,-30 134 954,1 1 0,-1-1-1,2 1 1,0 0-1,0 1 1,1 0-1,0 0 1,1 0 0,0 1-1,14-12 1,-15 15 20,0 0-1,0 1 1,1 0 0,0 0-1,0 0 1,0 1 0,1 1-1,-1-1 1,1 1 0,0 1-1,0 0 1,0 0 0,0 1 0,14-1-1,3 2-290</inkml:trace>
</inkml:ink>
</file>

<file path=ppt/ink/ink27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48:47.451"/>
    </inkml:context>
    <inkml:brush xml:id="br0">
      <inkml:brushProperty name="width" value="0.05" units="cm"/>
      <inkml:brushProperty name="height" value="0.05" units="cm"/>
    </inkml:brush>
  </inkml:definitions>
  <inkml:trace contextRef="#ctx0" brushRef="#br0">90 1 64,'3'6'203,"1"0"1,-1 1-1,0 0 0,-1-1 1,0 1-1,0 0 1,0 0-1,-1 0 0,0 0 1,0 1-1,-1-1 0,0 0 1,0 0-1,-1 0 0,0 1 1,-3 11-1,-4 13 1205,-2 0 0,-21 45 1,4-7 367,20-51-1464,1-1 1,1 1 0,0 0 0,2 1-1,0-1 1,1 1 0,1 0 0,4 38-1,-3-56-328,0 0-1,0 0 1,1 0-1,-1 0 0,1 0 1,0 0-1,0 0 1,-1 0-1,1 0 0,1 0 1,-1-1-1,0 1 1,0 0-1,1-1 0,-1 1 1,0-1-1,1 1 1,0-1-1,-1 0 0,1 1 1,0-1-1,0 0 1,-1 0-1,1 0 0,0-1 1,0 1-1,0 0 1,0-1-1,0 1 0,0-1 1,1 0-1,-1 1 1,0-1-1,0 0 0,0 0 1,0-1-1,0 1 1,0 0-1,0-1 0,0 1 1,4-2-1,3-1-170,1 0 1,-1 0-1,0-1 1,0-1-1,0 1 0,0-2 1,11-7-1,-2-4-52,0 0 1,-1-1-1,-1-1 0,0 0 1,-2-1-1,0-1 1,-1 0-1,-2-1 0,0-1 1,-1 1-1,-1-2 0,-1 1 1,-2-1-1,0 0 1,-1 0-1,-2-1 0,1-38 1,-3 60 231,-1 0 1,1 0 0,-1 0-1,0 0 1,0 0-1,-1 0 1,1 0 0,-1 0-1,1 0 1,-1 1-1,0-1 1,0 0 0,0 0-1,0 0 1,-1 1-1,1-1 1,-1 1 0,0-1-1,0 1 1,1 0-1,-2-1 1,1 1 0,0 0-1,0 0 1,-1 0 0,1 1-1,-1-1 1,1 1-1,-1-1 1,0 1 0,1 0-1,-1 0 1,0 0-1,0 0 1,0 1 0,0-1-1,0 1 1,0-1-1,0 1 1,0 0 0,0 0-1,-5 2 1,-6-1-284,1 1 0,0 0-1,0 2 1,0-1 0,0 1 0,1 1 0,-1 1 0,-14 8-1,12-7-331,-18 9-1672</inkml:trace>
</inkml:ink>
</file>

<file path=ppt/ink/ink27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48:47.829"/>
    </inkml:context>
    <inkml:brush xml:id="br0">
      <inkml:brushProperty name="width" value="0.05" units="cm"/>
      <inkml:brushProperty name="height" value="0.05" units="cm"/>
    </inkml:brush>
  </inkml:definitions>
  <inkml:trace contextRef="#ctx0" brushRef="#br0">63 117 2337,'-8'-63'1393,"1"9"3606,16 211 1276,1 12-4215,-10-75-1645,2 65-145,-34 280 0,-1-156-1610,29-160-5625,19-159 2243,-4 13 3868,34-121-872,39-230 0,-19 68 2639,-43 225 617,52-132-1,-73 211-1361,0-1 1,0 1-1,1 0 0,-1-1 0,0 1 1,1 0-1,0 0 0,-1 0 0,1 1 1,0-1-1,4-2 0,-6 3-80,1 1-1,0 0 1,0 0-1,-1-1 0,1 1 1,0 0-1,-1 0 1,1 0-1,0 0 0,0 0 1,-1 0-1,1 0 1,0 1-1,0-1 0,-1 0 1,1 0-1,0 0 1,-1 1-1,1-1 1,0 0-1,-1 1 0,1-1 1,0 1-1,-1-1 1,1 1-1,-1-1 0,1 1 1,-1-1-1,1 1 1,-1-1-1,1 1 0,-1 0 1,1-1-1,-1 1 1,0 0-1,0-1 1,1 1-1,-1 0 0,0-1 1,0 1-1,0 0 1,0 0-1,0-1 0,1 1 1,-2 1-1,5 17 761,-1 0 1,-1 1-1,-1-1 0,0 0 0,-4 27 0,2 11 127,-5 57 97,-28 165 0,-2 4-2242,29-149-1738,5-46-3239,2-88 6061,0 1-1,0-1 0,0 0 0,0 1 1,0-1-1,0 0 0,0 0 0,-1 1 1,1-1-1,0 0 0,0 1 0,0-1 1,1 0-1,-1 1 0,0-1 0,0 0 1,0 0-1,0 1 0,0-1 0,0 0 1,0 1-1,0-1 0,1 0 1,-1 0-1,0 1 0,0-1 0,0 0 1,1 0-1,-1 0 0,0 1 0,0-1 1,0 0-1,1 0 0,-1 0 0,0 0 1,1 1-1,-1-1 0,0 0 0,0 0 1,1 0-1,-1 0 0,12-10-1744,10-21 155,-7-4 161</inkml:trace>
</inkml:ink>
</file>

<file path=ppt/ink/ink27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48:48.164"/>
    </inkml:context>
    <inkml:brush xml:id="br0">
      <inkml:brushProperty name="width" value="0.05" units="cm"/>
      <inkml:brushProperty name="height" value="0.05" units="cm"/>
    </inkml:brush>
  </inkml:definitions>
  <inkml:trace contextRef="#ctx0" brushRef="#br0">0 152 240,'25'-20'450,"61"-41"931,-79 57-1013,0 0 1,1 0-1,-1 1 1,1-1-1,0 2 0,0-1 1,0 1-1,0 1 0,17-2 1,-22 4-192,1 0 1,0 0 0,-1 1 0,1-1-1,-1 1 1,1 0 0,-1 0 0,0 0 0,0 0-1,0 1 1,0-1 0,0 1 0,-1 0-1,1-1 1,-1 1 0,0 1 0,1-1-1,-1 0 1,-1 0 0,1 1 0,0-1-1,1 7 1,3 6 303,0-1-1,-1 1 1,0 0-1,2 19 1,-5-6 93,-1 57 1,-3-34-382,2-46-200,-1 0 1,0 0 0,0-1 0,0 1 0,-1 0 0,0 0 0,0 0 0,0-1 0,-1 0 0,0 1 0,0-1 0,-1 0-1,1 0 1,-1 0 0,0-1 0,0 0 0,0 1 0,-9 5 0,10-8-62,0 0 0,0 0 0,1-1 1,-1 1-1,0-1 0,-1 0 0,1 1 0,0-1 0,0-1 0,0 1 1,-1 0-1,1-1 0,0 0 0,-1 0 0,1 0 0,0 0 0,-1 0 1,1-1-1,0 1 0,0-1 0,-1 0 0,1 0 0,0 0 0,0 0 1,0-1-1,0 1 0,0-1 0,0 0 0,1 0 0,-1 0 0,0 0 1,1 0-1,0-1 0,-1 1 0,-2-5 0,-1-2-141,1 0-1,0-1 1,0 1-1,1-1 1,0 0 0,1 0-1,0 0 1,0-1-1,1 1 1,1-1 0,0 1-1,0-1 1,1 0-1,0 1 1,1-1 0,0 1-1,4-16 1,-1 9 89,-1 0 0,2 1 0,0 0 0,2 0 0,-1 0 1,2 1-1,0 0 0,0 1 0,2-1 0,16-18 0,-19 26 189,0 0 0,0 1 0,1 0 0,0 1-1,0 0 1,0 0 0,1 0 0,-1 1 0,1 0 0,0 1-1,0 0 1,1 1 0,-1-1 0,12 0 0,-15 3 20,-1-1 0,1 1 0,-1 1-1,1-1 1,-1 1 0,0 0 0,1 0 0,-1 0 0,0 1 0,0 0 0,0 0 0,0 0 0,0 1 0,0-1 0,0 1 0,-1 0 0,0 1 0,1-1-1,-1 1 1,-1 0 0,1 0 0,0 0 0,-1 0 0,0 1 0,0-1 0,4 10 0,-1-1-56,-2 0 1,0 1-1,0 0 0,-2-1 1,1 1-1,-2 0 0,0 0 1,-1 17-1,0-13-808,1-1 0,1 1 0,0 0 0,8 27 0,-10-43 642,0-1 0,1 1 0,-1-1 0,0 1-1,1-1 1,-1 1 0,1-1 0,0 1 0,0-1 0,-1 1 0,1-1 0,0 0-1,0 1 1,0-1 0,0 0 0,0 0 0,1 0 0,-1 0 0,0 0 0,0 0-1,1 0 1,-1 0 0,1 0 0,-1-1 0,0 1 0,1-1 0,0 1 0,1 0 0,8-1-767</inkml:trace>
</inkml:ink>
</file>

<file path=ppt/ink/ink27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48:48.727"/>
    </inkml:context>
    <inkml:brush xml:id="br0">
      <inkml:brushProperty name="width" value="0.05" units="cm"/>
      <inkml:brushProperty name="height" value="0.05" units="cm"/>
    </inkml:brush>
  </inkml:definitions>
  <inkml:trace contextRef="#ctx0" brushRef="#br0">74 900 624,'36'-45'2807,"-37"87"1920,-6-23-3343,0 0 0,-1 0-1,-21 34 1,16-30-50,-18 42 1,28-58-1257,0 1-1,1 0 1,0 0 0,1 0-1,0 0 1,0 1 0,0-1-1,1 0 1,2 15 0,-2-22-108,0 0 0,0-1 0,0 1 0,1 0 0,-1 0 0,0 0 0,0 0 0,1-1 1,-1 1-1,1 0 0,-1 0 0,1-1 0,-1 1 0,1 0 0,-1-1 0,1 1 1,-1 0-1,1-1 0,0 1 0,-1-1 0,1 1 0,0-1 0,-1 0 0,1 1 1,0-1-1,0 0 0,0 1 0,1-1 0,28-4-1208,24-26-971,-39 17 1940,-1 0 0,0-1 0,-1-1 0,0 0 0,-2 0 0,0-1 0,0-1 0,-2 0 0,0 0 0,-1-1 1,7-22-1,7-29 349,22-118-1,-36 146-154,29-129 683,-8 48 2470,23-222-1,-51 314-1506,-5 51-19,-4 32-1215,-18 107-2030,7 0 0,2 291-1,16-406 919,0-27 77,0-1 1,1 1 0,1-1-1,1 1 1,5 24 0,-7-41 592,1 0 1,-1 0-1,0 0 1,0 0-1,1 0 1,-1 0-1,1 0 1,-1 0-1,1 0 1,-1 0-1,1 0 1,0 0-1,-1 0 1,1 0-1,0-1 1,0 1-1,-1 0 1,1 0-1,0-1 1,0 1-1,0-1 1,0 1-1,0-1 1,0 1-1,0-1 1,0 0-1,0 1 1,1-1-1,0 0-26,0 0 0,0-1 0,0 1 0,0-1 0,0 0 0,0 0-1,-1 1 1,1-1 0,0 0 0,-1 0 0,1-1 0,-1 1 0,1 0-1,1-3 1,6-4-163,-1-2-1,-1 1 1,0-1 0,7-13-1,14-31-72,-19 33 652,1 2 0,1-1-1,1 1 1,28-34 0,-37 61 2864,-1 36-1696,-4 41-19,0-33-710,7 88-1,-5-139-718,1 1-1,-1-1 1,0 0-1,1 1 1,-1-1-1,1 0 1,-1 0-1,1 0 1,-1 1-1,1-1 1,0 0-1,0 0 1,0 0-1,-1 0 1,1 0-1,0 0 1,0-1 0,0 1-1,0 0 1,1 0-1,-1-1 1,0 1-1,0 0 1,0-1-1,1 0 1,-1 1-1,0-1 1,0 0-1,1 1 1,-1-1-1,0 0 1,1 0-1,-1 0 1,0 0-1,1 0 1,-1 0-1,0 0 1,0-1-1,1 1 1,-1-1-1,0 1 1,0 0 0,1-1-1,-1 0 1,1 0-1,4-1-55,0-1 0,0 0-1,0 0 1,-1 0 0,0-1-1,1 1 1,-1-1 0,8-8 0,-7 3-83,1 0 1,-1 0 0,-1-1-1,0 1 1,0-1 0,-1 0-1,0-1 1,-1 1 0,0-1-1,3-19 1,-3-6-441,-1-69 0,-3 59 379,1 42 109,0 0-1,0 0 1,0 0-1,-1 0 1,0 0-1,0 0 1,0 0-1,0 1 1,-1-1-1,1 0 1,-1 1-1,0-1 0,0 1 1,0-1-1,0 1 1,-1 0-1,0 0 1,-5-5-1,5 6-194,0 0 1,0 0-1,0 1 0,0-1 0,-1 1 0,1-1 0,0 1 1,-1 0-1,1 0 0,-1 1 0,1-1 0,-1 1 0,-5-1 1,-8 1-1289</inkml:trace>
</inkml:ink>
</file>

<file path=ppt/ink/ink27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48:49.585"/>
    </inkml:context>
    <inkml:brush xml:id="br0">
      <inkml:brushProperty name="width" value="0.05" units="cm"/>
      <inkml:brushProperty name="height" value="0.05" units="cm"/>
    </inkml:brush>
  </inkml:definitions>
  <inkml:trace contextRef="#ctx0" brushRef="#br0">0 420 1121,'0'-1'188,"1"0"0,-1 0 0,0 0 0,1 0 1,-1 0-1,0 0 0,1 0 0,-1 1 1,1-1-1,0 0 0,-1 0 0,1 0 1,0 1-1,-1-1 0,1 0 0,0 0 1,0 1-1,-1-1 0,1 1 0,0-1 1,0 1-1,0-1 0,0 1 0,0 0 1,0-1-1,0 1 0,0 0 0,0 0 1,0 0-1,0-1 0,0 1 0,0 0 1,0 1-1,0-1 0,0 0 0,0 0 1,0 0-1,0 0 0,0 1 0,0-1 1,1 1-1,1 0 119,1-1 0,-1 1 1,1 0-1,-1 0 0,0 1 1,1-1-1,-1 1 0,0-1 1,0 1-1,0 0 0,0 0 1,2 3-1,-1 0-144,-1-1-1,1 1 1,-1-1-1,-1 1 1,1 0 0,-1 0-1,0 1 1,0-1-1,0 0 1,-1 1 0,1-1-1,-2 1 1,1-1-1,0 1 1,-1 0 0,0-1-1,0 1 1,-1-1-1,0 1 1,0 0 0,0-1-1,0 0 1,-5 10-1,-1 1-374,-2-1 0,0 0 0,0-1 0,-1 0-1,-1 0 1,-16 15 0,25-27-338,2-11-1088,1-3 1363,1 1-1,0-1 0,0 0 0,1 1 0,1-1 0,0 1 0,1 0 0,10-20 0,58-81-23,-66 102 229,13-17 99,1 1-1,1 1 0,2 1 0,0 1 0,2 1 0,0 1 1,1 1-1,56-29 0,-78 46 27,0 1 0,-1 0 0,2 1 1,-1-1-1,0 1 0,0 0 0,0 0 0,1 1 0,-1-1 1,0 1-1,1 0 0,-1 1 0,0-1 0,1 1 1,-1 0-1,0 1 0,0-1 0,0 1 0,0 0 0,0 0 1,7 5-1,-7-3-48,0 0 1,1 0-1,-1 0 1,1-1-1,0 1 1,0-1-1,0-1 1,0 1-1,1-1 1,-1 0-1,1-1 1,-1 1-1,1-1 1,0-1-1,-1 1 1,1-1-1,0 0 1,0-1-1,-1 0 1,12-2-1,-15 2-26,-1 0 1,1 0-1,-1 0 0,1 0 1,-1-1-1,0 1 0,0-1 1,0 1-1,0-1 0,0 0 0,0 0 1,0 0-1,-1 0 0,1 0 1,-1 0-1,1 0 0,-1-1 0,0 1 1,0-1-1,0 1 0,0 0 1,1-5-1,0-3 152,0-1 0,-1 0 1,0 1-1,-1-13 0,0 17 143,-3 5-85,1 1 1,0-1-1,0 1 0,-1 0 0,1 0 0,0 0 0,0 0 0,-1 0 0,1 1 0,0-1 0,0 1 0,-3 0 0,-4 6 76,-1-1-1,1 2 1,0-1-1,1 1 0,0 1 1,0-1-1,1 1 1,0 1-1,1-1 1,-6 12-1,2-4-171,1 0 0,1 1 0,1 0 0,1 0 0,-6 25-1,10-32-247,0 0 0,1 0 0,1 0 0,-1 0 0,2 0 0,0 0 0,0 0 0,1 0 0,0 0 0,1-1 0,7 21 0,-8-27-128,0 0 1,0 0-1,1 0 0,-1-1 0,1 1 1,0-1-1,0 0 0,0 0 0,0 0 1,0 0-1,1 0 0,-1-1 0,1 0 1,0 1-1,0-1 0,0-1 0,0 1 1,0-1-1,0 1 0,0-1 0,0 0 1,1 0-1,-1-1 0,0 0 0,1 1 1,-1-1-1,0-1 0,1 1 0,-1-1 1,0 1-1,1-1 0,6-3 0,1 0-244,0 0 0,-1-2-1,1 1 1,-1-1-1,0-1 1,0 0 0,14-12-1,66-66-1052,-88 82 1543,39-41-112,-1-3 1,48-71-1,4-37 3223,-88 141-3135,-4-6 4260,-6 15-90,-7 20-2666,6-2-1344,2 0 0,0 0 0,0 1 0,1-1 0,1 1-1,-2 22 1,0-2-79,2-4-198,1 0 1,1 0-1,8 56 0,0 30-721,-8-113 831,0 1 1,-1-1 0,1 0 0,-1 0-1,0 1 1,0-1 0,0 0-1,0 0 1,-1 0 0,1 0 0,-1 0-1,0 0 1,0-1 0,0 1 0,0 0-1,0-1 1,-1 0 0,1 1-1,-1-1 1,1 0 0,-1 0 0,0-1-1,0 1 1,0 0 0,0-1-1,-5 2 1,0 0-514,-1-1 1,1 1-1,-1-1 0,1-1 0,-1 0 1,0 0-1,1-1 0,-1 0 0,-11-1 1,-1-4-1559</inkml:trace>
</inkml:ink>
</file>

<file path=ppt/ink/ink27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48:50.616"/>
    </inkml:context>
    <inkml:brush xml:id="br0">
      <inkml:brushProperty name="width" value="0.05" units="cm"/>
      <inkml:brushProperty name="height" value="0.05" units="cm"/>
    </inkml:brush>
  </inkml:definitions>
  <inkml:trace contextRef="#ctx0" brushRef="#br0">395 836 512,'-8'-19'567,"-1"-1"-1,0 1 1,-1 1-1,-1-1 1,-24-29-1,32 45-397,0-1 0,0 1 0,0 0 0,0 0 0,-1 0 0,1 1 0,-1-1 0,0 1-1,0 0 1,0 0 0,0 0 0,0 0 0,0 1 0,0-1 0,0 1 0,-1 0 0,1 1 0,0-1 0,-1 1 0,1 0-1,-1 0 1,1 0 0,0 0 0,-1 1 0,1 0 0,0 0 0,-1 0 0,1 0 0,0 1 0,0 0 0,0-1-1,0 2 1,0-1 0,-6 5 0,-9 6 557,0 1 0,1 1 0,1 0 0,-24 28 0,35-36-523,0 0 1,1 1 0,0 0-1,0 0 1,1 0 0,0 1-1,1-1 1,-1 1-1,2 0 1,-1 0 0,1 0-1,1 0 1,-2 17-1,3-24-190,0-1-1,0 0 1,0 1-1,0-1 0,0 0 1,1 1-1,-1-1 0,0 0 1,1 0-1,-1 1 0,1-1 1,-1 0-1,1 0 1,-1 0-1,1 1 0,0-1 1,0 0-1,0 0 0,-1 0 1,1 0-1,0 0 0,0-1 1,0 1-1,1 0 0,-1 0 1,0-1-1,0 1 1,0 0-1,0-1 0,1 0 1,-1 1-1,0-1 0,1 0 1,-1 1-1,0-1 0,1 0 1,-1 0-1,0 0 1,0 0-1,1 0 0,-1 0 1,3-1-1,6-1-61,1 0 0,0-1 1,-1 0-1,13-5 0,-16 5-36,16-7-292,0-1 0,0-1 0,-1-1 0,-1-1 0,0-1 0,-1-1 1,-1-1-1,31-34 0,-21 16-82,-1 0 1,-1-2-1,-2-2 0,21-42 1,-17 23 757,-2-1 0,-3-2 1,-3 0-1,-2-1 0,18-104 0,-36 98 3260,-17 79-1302,-2 10-1639,0 0 0,1 2 0,2 0 0,0 0 0,-15 35 0,-50 135 1968,65-151-2238,2 2 1,2-1-1,-12 90 0,21-115-449,1 0-1,1 0 1,0 0-1,1 0 1,1 0 0,1 0-1,1 0 1,0-1-1,1 1 1,1-1 0,0 0-1,17 29 1,-20-42-56,-1 0 0,1 1 0,0-1 1,1 0-1,-1-1 0,1 1 0,0-1 0,0 0 1,0 0-1,0 0 0,0 0 0,1 0 1,-1-1-1,1 0 0,0 0 0,-1-1 0,11 3 1,-8-3-194,1-1 0,-1 0 1,1 0-1,-1 0 0,1-1 1,-1 0-1,0-1 0,0 0 1,1 0-1,-1 0 0,7-5 1,7-3-541,-1-2 1,0 0 0,-1-2-1,0 0 1,-1-1 0,31-34-1,-17 12 272,-2-2-1,35-58 0,34-96 2390,-96 187-1477,1-1 278,-1 0-1,-1 0 1,1 0-1,-1 0 1,0 0-1,0-1 1,0-9-1,-18 49 5357,4-10-4741,-3 13-719,1 0 0,2 1 0,2 1 0,2 0 0,1 0 0,1 1 0,0 60-1,6-85-674,0 0-1,1 0 0,0 0 0,1-1 0,1 1 0,0 0 0,5 13 0,-6-23-30,-1 0-1,1 1 1,0-1-1,0 0 0,0 0 1,0 0-1,0 0 1,1 0-1,-1-1 1,1 1-1,0-1 0,0 1 1,0-1-1,0 0 1,0 0-1,1-1 1,-1 1-1,0-1 1,1 1-1,-1-1 0,1 0 1,0 0-1,-1-1 1,1 1-1,0-1 1,-1 0-1,1 0 1,0 0-1,4-1 0,3 0-511,1-1 0,-1-1 0,0 0 0,0-1-1,-1 0 1,1-1 0,-1 0 0,0 0 0,0-1 0,0 0-1,-1-1 1,0 0 0,0 0 0,-1-1 0,14-17-1,6-11-818,-2-1-1,38-68 1,-39 61 971,9-16 0,-4 7 732,52-71-1,-79 119 69,1 1-1,-1-1 0,0 1 0,0-1 0,-1 0 1,0 0-1,1 0 0,-2-1 0,1 1 0,1-9 1,-1-17 4489,-12 30-449,-15 1-2425,23 0-1166,-4 1-319,0-1 1,0 1 0,0 1 0,0-1 0,0 1 0,0 0 0,1 0-1,-1 1 1,1-1 0,0 1 0,-1 1 0,1-1 0,1 1 0,-1 0-1,0 0 1,1 0 0,-7 9 0,6-8-308,1 2-1,-1-1 1,1 0 0,0 1-1,1 0 1,-1 0-1,1 0 1,1 1 0,-1-1-1,1 0 1,1 1 0,-1 0-1,1 10 1,1-2-377,1 0-1,1-1 1,1 1 0,0-1 0,1 0 0,11 27 0,48 83-1807,-42-87 1641,24 58-1,-40-80 500,1 0 1,-2 0 0,0 0-1,-1 1 1,2 31 0,-5-45 3,1 0 1,-1 0-1,0 0 0,0 0 1,-1 0-1,1 0 1,-1 0-1,1-1 0,-1 1 1,0 0-1,0 0 1,0 0-1,-1 0 0,1-1 1,-1 1-1,1-1 1,-1 1-1,0-1 0,0 0 1,0 1-1,0-1 1,0 0-1,-1 0 0,1-1 1,-1 1-1,1 0 1,-1-1-1,1 1 0,-1-1 1,0 0-1,0 0 1,0 0-1,0 0 0,0-1 1,1 1-1,-1-1 1,0 0-1,0 0 1,-4 0-1,-9 1-357,9-1-203,1 0 0,0 0 0,0 0 0,0-1 0,-11-2 0,15 2 385,0 1 0,1-1 0,-1 0 0,0 0 0,1 0 0,-1 0 0,1 0 0,-1 0 0,1 0 0,-1-1 0,1 1 0,0 0 0,0-1 0,0 1 0,0-1 0,0 0 0,0 1 0,0-1 0,0 0 0,1 1 0,-1-1 0,0 0 0,1 0 0,-1-1 0,0-27-1896,1-1 253</inkml:trace>
</inkml:ink>
</file>

<file path=ppt/ink/ink27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48:51.965"/>
    </inkml:context>
    <inkml:brush xml:id="br0">
      <inkml:brushProperty name="width" value="0.05" units="cm"/>
      <inkml:brushProperty name="height" value="0.05" units="cm"/>
    </inkml:brush>
  </inkml:definitions>
  <inkml:trace contextRef="#ctx0" brushRef="#br0">505 191 448,'31'-18'646,"-2"-2"-1,37-30 0,-52 37 370,-1 1 0,-1-2-1,18-23 1,-29 37-850,-1-1-1,1 0 1,0 0-1,-1 0 1,1 1-1,0-1 1,-1 0 0,1 0-1,-1 0 1,0 0-1,1 0 1,-1 0-1,0 0 1,1 0-1,-1 0 1,0 0 0,0 0-1,0 0 1,0 0-1,0 0 1,0 0-1,-1-2 1,1 3 3,-1 0 0,1-1-1,-1 1 1,0-1 0,1 1 0,-1 0-1,0 0 1,1-1 0,-1 1-1,0 0 1,0 0 0,1 0 0,-1 0-1,0 0 1,0 0 0,1 0 0,-1 0-1,0 0 1,0 0 0,1 0 0,-1 0-1,-1 1 1,-5 1 319,1 0 0,-1 0 0,1 1 0,-1 0 0,-10 7 0,-11 11-95,1 2 0,0 0 0,2 2 1,1 1-1,1 1 0,1 0 0,-23 41 0,25-34-342,2 2-1,2 0 0,1 1 0,1 0 1,2 1-1,2 0 0,2 1 0,1 0 0,2 1 1,0 55-1,15 242 12,-10-334-64,2 10 14,-2 0 0,0 0 0,0 0-1,-1 1 1,-1-1 0,-4 14 0,5-24-9,0 0 0,0 0-1,-1 0 1,1 0 0,-1 0 0,0 0 0,0-1 0,0 1-1,0-1 1,-1 1 0,1-1 0,-1 0 0,1 0 0,-1 0 0,0 0-1,1 0 1,-1-1 0,0 1 0,0-1 0,0 0 0,-1 0-1,1 0 1,0 0 0,0-1 0,0 1 0,-1-1 0,1 0 0,0 0-1,-6 0 1,-4 0-325,1-1 0,-1 0 1,0 0-1,1-1 0,-1-1 0,1 0 0,0-1 0,-14-6 0,21 8-2,0-1 0,0 0 1,0 0-1,0-1 0,0 1 0,1-1 0,0 0 0,0 0 0,0-1 0,0 1 0,0-1 0,1 0 0,0 0 0,0 0 0,1 0 0,-1 0 0,1-1 0,0 1 0,0-1 0,0-6 0,-3-25-1710,3 1 0,1 0-1,5-50 1,-2 51 1228,-1 21 587,1 0-1,1 0 1,1 1-1,-1-1 1,2 1-1,0 0 1,12-22-1,4-10 905,-20 44-416,0 0-1,0 0 1,0 0 0,0 0 0,0 0 0,0 0 0,1 0-1,-1 1 1,0-1 0,1 0 0,-1 1 0,0-1-1,1 1 1,-1-1 0,1 1 0,-1 0 0,1 0-1,-1 0 1,1 0 0,2 0 0,43 0 880,-26 1-501,266-1 244,143 0-5813,-427 0 4945,-1 0 1,1 0-1,0 0 0,-1 0 1,1 0-1,-1 0 0,1 1 1,-1-1-1,1 1 1,-1 0-1,1 0 0,-1 0 1,1 0-1,-1 0 0,0 0 1,0 0-1,0 1 0,1 0 1,-1-1-1,-1 1 0,1 0 1,0 0-1,0 0 0,-1 0 1,1 0-1,-1 0 0,1 0 1,-1 1-1,0-1 0,0 0 1,0 1-1,-1-1 0,1 1 1,0-1-1,-1 1 1,1-1-1,-1 1 0,0 0 1,0-1-1,0 1 0,0-1 1,-1 4-1,-2 11 514,0 0 1,-1 0-1,0 0 0,-14 31 1,15-41-393,-5 11 290,1 1 0,1 0-1,0 1 1,2-1-1,0 1 1,1 0-1,0 26 1,3-46-424,0 1 0,0-1 1,0 1-1,0-1 0,1 0 1,-1 1-1,0-1 0,0 1 0,1-1 1,-1 1-1,0-1 0,0 1 1,1-1-1,-1 0 0,0 1 1,1-1-1,-1 0 0,1 1 0,-1-1 1,0 0-1,1 1 0,-1-1 1,1 0-1,-1 0 0,1 0 1,-1 1-1,1-1 0,-1 0 0,1 0 1,-1 0-1,1 0 0,26 0 93,24-10-196,-36 3-28,1-1 0,-1 0 0,0 0 0,-1-2 1,0 0-1,0 0 0,-1-1 0,-1-1 0,0 0 0,0-1 0,-2 0 0,1-1 0,-2 0 0,1-1 0,-2 0 0,0 0 0,-1-1 0,-1 1 0,0-2 0,-1 1 0,-1-1 0,0 1 1,2-34-1,-6 46 132,0 0 1,0 1 0,0-1-1,0 0 1,-1 0 0,1 0-1,-1 0 1,0 0 0,0 1-1,-1-1 1,1 0 0,-1 1 0,0-1-1,1 1 1,-2 0 0,1-1-1,0 1 1,-1 0 0,1 0-1,-1 0 1,0 1 0,0-1-1,0 1 1,0 0 0,-1 0-1,1 0 1,-1 0 0,1 0-1,-1 1 1,1-1 0,-1 1 0,0 0-1,0 0 1,0 0 0,1 1-1,-1 0 1,-6-1 0,-3 2-24,0-1 0,0 2-1,1-1 1,-1 2 0,1 0 0,0 0 0,0 1 0,0 0 0,0 1 0,-17 10 0,-26 24-1077,51-36 803,0 0 1,1 1-1,-1-1 0,1 1 0,-1 0 0,1 0 0,0 0 1,1 1-1,-1-1 0,-3 8 0,6-11 220,0 0 0,0 0 0,-1-1 0,1 1 0,0 0 0,0 0 0,0 0 0,0-1 0,0 1 0,0 0 0,0 0 0,0 0 0,1-1 0,-1 1 0,0 0 0,0 0 0,1-1 0,-1 1 1,0 0-1,1-1 0,-1 1 0,1 0 0,-1-1 0,1 1 0,-1 0 0,1-1 0,-1 1 0,1-1 0,0 1 0,-1-1 0,1 1 0,0-1 0,-1 0 0,1 1 0,0-1 0,0 0 0,-1 0 0,1 1 0,0-1 0,0 0 0,1 0 0,21 2-1154</inkml:trace>
</inkml:ink>
</file>

<file path=ppt/ink/ink27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48:52.292"/>
    </inkml:context>
    <inkml:brush xml:id="br0">
      <inkml:brushProperty name="width" value="0.05" units="cm"/>
      <inkml:brushProperty name="height" value="0.05" units="cm"/>
    </inkml:brush>
  </inkml:definitions>
  <inkml:trace contextRef="#ctx0" brushRef="#br0">318 90 736,'14'-11'326,"9"-7"1141,38-37 0,-53 49 678,-8 14-902,-8 19-27,7-24-1017,-34 114 1808,-21 124 0,-10 41-2236,50-225-103,-53 158-1464,58-188 989,-1 0-1,-1-1 0,-1 0 1,-2-1-1,-27 35 1,40-56 503,0 0 1,-1 0 0,0 0 0,1-1-1,-1 1 1,-1-1 0,1 0 0,-8 5-1,-10-6-960</inkml:trace>
</inkml:ink>
</file>

<file path=ppt/ink/ink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03:10.635"/>
    </inkml:context>
    <inkml:brush xml:id="br0">
      <inkml:brushProperty name="width" value="0.05" units="cm"/>
      <inkml:brushProperty name="height" value="0.05" units="cm"/>
    </inkml:brush>
  </inkml:definitions>
  <inkml:trace contextRef="#ctx0" brushRef="#br0">185 53 368,'3'-2'166,"-1"-1"-1,0 0 1,0 1-1,0-1 1,0 0-1,0 0 1,0 0-1,1-4 1,0-16 3632,-9 34 1220,-18 6-2092,10-7-809,-45 67 6260,45-62-7313,1 1 1,1 0 0,0 1-1,-18 36 1,25-42-761,1-1 1,1 1-1,0 0 1,0 0 0,1 0-1,0 0 1,1 1-1,0-1 1,1 0-1,2 18 1,-2-26-432,0-1-1,0 0 1,0 1-1,0-1 1,1 0 0,-1 1-1,1-1 1,-1 0-1,1 1 1,0-1 0,0 0-1,0 0 1,0 0-1,0 0 1,1 0 0,-1 0-1,1 0 1,-1 0 0,1-1-1,-1 1 1,1 0-1,0-1 1,0 0 0,0 1-1,0-1 1,0 0-1,0 0 1,0 0 0,1 0-1,-1 0 1,0-1-1,0 1 1,1-1 0,-1 1-1,0-1 1,1 0-1,-1 0 1,1 0 0,-1 0-1,0 0 1,1-1 0,-1 1-1,0-1 1,5-1-1,6-2-950,0-1 1,0-1-1,0 0 0,-1-1 0,0 0 0,15-12 0,-9 4-1384,0 0-1,-1-2 1,29-35-1,38-66-3723,-50 69 4785,11-22-635</inkml:trace>
</inkml:ink>
</file>

<file path=ppt/ink/ink27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48:52.629"/>
    </inkml:context>
    <inkml:brush xml:id="br0">
      <inkml:brushProperty name="width" value="0.05" units="cm"/>
      <inkml:brushProperty name="height" value="0.05" units="cm"/>
    </inkml:brush>
  </inkml:definitions>
  <inkml:trace contextRef="#ctx0" brushRef="#br0">0 1325 688,'5'-47'865,"1"10"-1,-1 10-224,5 7-127,12 3-17,4 7-176,11 4-192,10 6-48,12-4-192,-1-1-208,0-1-208,5 0-193,0 2-47,-5-8-80</inkml:trace>
  <inkml:trace contextRef="#ctx0" brushRef="#br0" timeOffset="1">1049 38 160,'0'-16'48,"0"4"-48,0 3-160</inkml:trace>
</inkml:ink>
</file>

<file path=ppt/ink/ink27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48:53.212"/>
    </inkml:context>
    <inkml:brush xml:id="br0">
      <inkml:brushProperty name="width" value="0.05" units="cm"/>
      <inkml:brushProperty name="height" value="0.05" units="cm"/>
    </inkml:brush>
  </inkml:definitions>
  <inkml:trace contextRef="#ctx0" brushRef="#br0">691 75 480,'4'-62'3335,"-4"51"-1897,0 10-141,-12 3 1200,-16 15-1632,2 0 0,-37 33 1,19-15-552,21-17-210,2 0-1,0 2 1,1 0-1,0 1 1,2 1-1,-24 38 0,32-43-75,1 0-1,1 1 0,0 0 0,2 0 0,0 0 0,0 1 0,2 0 0,0 0 0,2 0 0,-1 30 0,3-25-23,2-1-1,0 0 0,2 0 1,0 0-1,1 0 1,2-1-1,0 0 0,2 0 1,0-1-1,21 34 1,30 44-29,-39-67 118,-1 0 0,-2 1 0,-1 1 0,24 69 0,-34-74 388,-1 1-1,-2-1 1,-1 1 0,0 40 0,-3-65-300,-1-1 0,1 1 0,0 0 1,-1 0-1,0-1 0,0 1 0,-1 0 1,1-1-1,-1 1 0,0-1 0,0 0 1,0 1-1,-1-1 0,1 0 0,-1 0 1,0-1-1,-5 5 0,2-3 73,0 0-1,0-1 1,-1 0 0,1 0 0,-1 0-1,0-1 1,0 0 0,0-1 0,-15 4-1,-10-1 394,1-1 0,-1-2 0,0-1 0,-36-4 0,55 3-483,-6-1 7,-1-1 0,0-1 0,1-1 0,-1 0 0,1-1 0,-21-10 0,34 14-292,1-1-1,0-1 1,0 1-1,0-1 1,0 0-1,1 0 1,-1-1-1,1 1 1,0-1 0,0 0-1,0 0 1,0 0-1,1-1 1,-1 1-1,1-1 1,1 0 0,-1 0-1,0 0 1,1 0-1,0 0 1,1-1-1,-1 1 1,1 0-1,0-1 1,-1-10 0,2-1-610,0-5-1665,0-1-1,6-31 1,-5 46 1625,1 0 0,0 1 0,1-1 0,0 1 0,0 0 1,0 0-1,1 0 0,0 0 0,1 0 0,8-10 0,16-10-1942</inkml:trace>
</inkml:ink>
</file>

<file path=ppt/ink/ink27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48:54.148"/>
    </inkml:context>
    <inkml:brush xml:id="br0">
      <inkml:brushProperty name="width" value="0.05" units="cm"/>
      <inkml:brushProperty name="height" value="0.05" units="cm"/>
    </inkml:brush>
  </inkml:definitions>
  <inkml:trace contextRef="#ctx0" brushRef="#br0">189 118 400,'6'-9'269,"0"-1"0,-1 1 0,0-1 0,0-1 0,-1 1 0,4-14 0,-4-11 9437,-12 239-2372,-25 105-4603,10-106-2135,-56 351-382,6-189-3469,68-340 1187,-4 51-1,8-35-5778,1-65 6073,1 1 0,7-34-1,2 1 642</inkml:trace>
</inkml:ink>
</file>

<file path=ppt/ink/ink27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48:54.479"/>
    </inkml:context>
    <inkml:brush xml:id="br0">
      <inkml:brushProperty name="width" value="0.05" units="cm"/>
      <inkml:brushProperty name="height" value="0.05" units="cm"/>
    </inkml:brush>
  </inkml:definitions>
  <inkml:trace contextRef="#ctx0" brushRef="#br0">44 133 848,'-15'-22'849,"-3"1"175,7 5 113,11 6-1,0 5-143,0-7-289,0 8-256,11-8-96,17 9-111,13-9-177,13 2-128,9 4-449,0 6-463,-1 0-385,1 0-63,-5 0 143</inkml:trace>
</inkml:ink>
</file>

<file path=ppt/ink/ink27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48:54.808"/>
    </inkml:context>
    <inkml:brush xml:id="br0">
      <inkml:brushProperty name="width" value="0.05" units="cm"/>
      <inkml:brushProperty name="height" value="0.05" units="cm"/>
    </inkml:brush>
  </inkml:definitions>
  <inkml:trace contextRef="#ctx0" brushRef="#br0">128 65 672,'-30'48'1411,"18"-32"-823,2 0 0,0 1 0,1 0 0,0 0 0,1 1 0,2 0 0,-7 25 0,11-35-364,-5 30 562,2 0 0,-1 46 1,6-83-798,0-1 0,0 1 0,0 0 0,0-1 0,0 1 0,0 0 0,0-1 0,0 1 0,0 0 0,0-1 0,0 1 0,0 0 0,1-1 0,-1 1 0,0-1 0,0 1 0,1 0 0,-1-1 0,1 1 0,-1-1 0,0 1 0,1-1 0,-1 1 0,1-1 0,-1 1 0,1-1 0,-1 0 0,1 1 0,0-1 0,-1 0 0,1 1 0,-1-1 0,1 0 0,0 0 0,0 1 0,1-1-66,1-1 0,-1 1 1,0 0-1,0-1 0,1 1 0,-1-1 1,0 1-1,0-1 0,0 0 1,4-2-1,4-3-315,-1 0 0,0 0 1,15-14-1,140-172-1321,-88 97 2356,-76 94-593,0 1-1,1-1 0,-1 1 1,0 0-1,0-1 0,0 1 1,1-1-1,-1 1 0,0-1 1,1 1-1,-1 0 1,0-1-1,1 1 0,-1 0 1,1-1-1,-1 1 0,0 0 1,1-1-1,-1 1 1,1 0-1,-1 0 0,1 0 1,-1 0-1,1-1 0,-1 1 1,1 0-1,-1 0 0,1 0 1,-1 0-1,1 0 1,-1 0-1,1 0 0,-1 0 1,1 0-1,-1 0 0,1 1 1,-1-1-1,1 0 1,-1 0-1,1 0 0,0 1 1,5 23 1089,-9 37 194,-2-32-954,1 1 0,1-1 0,2 1 0,1 0-1,5 36 1,-4-64-371,0 1-1,0-1 0,0 1 1,0-1-1,1 0 0,-1 0 1,0 0-1,1 0 0,0 0 1,-1 0-1,1 0 0,0 0 1,0 0-1,0-1 0,0 1 1,0-1-1,1 0 0,-1 1 1,0-1-1,1 0 0,-1 0 1,1-1-1,-1 1 0,1 0 1,-1-1-1,1 0 0,-1 1 1,1-1-1,0 0 0,-1 0 1,5-1-1,3 0-29,0 0 0,-1 0 0,1-1 0,0 0 0,-1 0 0,0-2 0,12-4 0,0-4-69,0 0 0,-2-1 0,1-2 0,-2 0 0,0 0 0,-1-2 0,0 0 0,-2-1 0,22-32 0,4-14 375,51-112 1,-88 167 986,-2 0-4451,-2 20-3046,0 6 4588</inkml:trace>
</inkml:ink>
</file>

<file path=ppt/ink/ink27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48:55.255"/>
    </inkml:context>
    <inkml:brush xml:id="br0">
      <inkml:brushProperty name="width" value="0.05" units="cm"/>
      <inkml:brushProperty name="height" value="0.05" units="cm"/>
    </inkml:brush>
  </inkml:definitions>
  <inkml:trace contextRef="#ctx0" brushRef="#br0">205 133 800,'4'0'19,"9"0"472,1 0 0,-1 1 1,0 0-1,0 1 0,1 0 1,12 4-1,-23-4-260,0-1 0,0 1 0,1-1 1,-1 1-1,-1 0 0,1 0 0,0 0 0,0 1 1,-1-1-1,1 1 0,-1-1 0,0 1 0,0 0 1,0 0-1,0 0 0,0 0 0,-1 0 0,1 0 0,-1 0 1,0 1-1,0-1 0,0 0 0,0 1 0,-1-1 1,1 1-1,-1-1 0,0 1 0,-1 4 0,0 6-63,0-1 0,-1-1 1,-1 1-1,-1 0 0,1 0 0,-2-1 0,0 0 0,0 0 0,-1 0 0,-1-1 0,0 0 0,0 0 0,-16 17 0,12-16-311,1 0 0,-2-1 0,1-1 0,-1 0 0,-1 0 1,0-1-1,0-1 0,-1 0 0,0-1 0,-1-1 0,-18 6 0,30-10 43,-1-1 1,1-1-1,-1 1 0,1 0 1,-1-1-1,0 0 1,1 0-1,-1 0 0,0 0 1,1-1-1,-1 1 0,1-1 1,-1 0-1,1 0 1,-1 0-1,1 0 0,0-1 1,-1 0-1,1 1 0,0-1 1,0 0-1,-4-5 1,3 4 48,1-1 1,0 0 0,1 0 0,-1 0 0,1-1 0,0 1 0,0-1 0,0 1 0,0-1 0,1 0 0,0 1 0,0-1 0,0 0-1,1 0 1,-1 0 0,1-5 0,-1-66-46,-1 23 80,6-69-1,-3 108 20,1-1 0,1 1 0,0 0 0,1 0 0,1 0 0,0 1 0,0-1 0,2 1 0,11-19 0,-16 30-2,-1 0 0,0 0 0,1 0 0,-1 1 0,1-1-1,0 1 1,0-1 0,-1 1 0,1 0 0,0-1 0,0 1-1,0 0 1,0 0 0,0 1 0,1-1 0,-1 0 0,0 1-1,0-1 1,0 1 0,5-1 0,-2 2-52,-1-1 1,1 1-1,-1 0 1,1 0-1,-1 0 1,1 1-1,-1 0 1,0 0-1,8 4 1,5 6-506,0 0 0,-1 1 0,23 24-1,-33-31 297,25 24-383,-14-16 586,-2 2 1,26 31-1,-37-41 203,0 0 1,-1 0-1,1 1 1,-1-1-1,-1 1 1,1 0-1,-1 0 1,0 0-1,0 0 1,-1 0 0,0 1-1,0 10 1,0 40 1115,1-37-940,-1 0 1,-1 0-1,-1 0 1,-1 0-1,-1-1 0,0 1 1,-9 26-1,5-30-58,0-1-1,1 1 0,1 1 0,1-1 1,-2 19-1,6-33 316,10-32-398,-9 27-179,96-190 198,-84 171-208,1 0 0,1 0-1,1 1 1,1 1 0,0 1 0,31-25-1,96-52-2564,9 16-3527,-108 58 4115</inkml:trace>
</inkml:ink>
</file>

<file path=ppt/ink/ink27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48:55.593"/>
    </inkml:context>
    <inkml:brush xml:id="br0">
      <inkml:brushProperty name="width" value="0.05" units="cm"/>
      <inkml:brushProperty name="height" value="0.05" units="cm"/>
    </inkml:brush>
  </inkml:definitions>
  <inkml:trace contextRef="#ctx0" brushRef="#br0">91 327 784,'0'35'2460,"0"-33"-1510,12-13-595,29-27-393,-24 24-4,-1-1-1,0-1 1,-1 0-1,-1 0 1,0-2 0,-1 0-1,-1 0 1,-1-1 0,13-29-1,-19 34 401,-1 1 0,0-1 0,-1 0 0,-1 0 0,2-26 0,-4 39-312,0 1 0,0 0 0,0 0 0,0-1 0,0 1 0,0 0 1,0-1-1,0 1 0,0 0 0,0 0 0,0-1 0,0 1 0,0 0 0,0 0 0,0-1 1,-1 1-1,1 0 0,0 0 0,0-1 0,0 1 0,0 0 0,-1 0 0,1 0 0,0-1 0,0 1 1,-1 0-1,1 0 0,0 0 0,0 0 0,-1 0 0,1-1 0,0 1 0,0 0 0,-1 0 0,1 0 1,0 0-1,0 0 0,-1 0 0,1 0 0,-15 5 953,-13 13 248,-3 9-838,2 2 0,1 1 0,1 1 0,2 1 0,1 1 0,2 1 0,1 1 0,-22 50 0,39-76-508,1 0 1,0 0-1,1 0 0,0 1 0,0-1 0,1 1 0,0 0 0,0-1 0,1 1 0,1 0 0,-1-1 0,2 1 0,2 9 0,-4-16-93,2 1 0,-1-1 0,0 1 0,1-1-1,0 0 1,-1 0 0,1 0 0,0 0 0,1 0 0,-1 0 0,0 0-1,1-1 1,0 1 0,0-1 0,-1 0 0,1 0 0,0 0 0,1 0-1,-1-1 1,0 1 0,0-1 0,1 1 0,-1-1 0,1 0 0,-1-1-1,1 1 1,0-1 0,-1 1 0,1-1 0,-1 0 0,1 0 0,0-1-1,-1 1 1,1-1 0,-1 0 0,7-2 0,-4 1-184,0 0 1,-1 0 0,1-1-1,-1 0 1,0 0-1,10-7 1,6-6-780</inkml:trace>
</inkml:ink>
</file>

<file path=ppt/ink/ink27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48:56.723"/>
    </inkml:context>
    <inkml:brush xml:id="br0">
      <inkml:brushProperty name="width" value="0.05" units="cm"/>
      <inkml:brushProperty name="height" value="0.05" units="cm"/>
    </inkml:brush>
  </inkml:definitions>
  <inkml:trace contextRef="#ctx0" brushRef="#br0">332 97 1121,'73'-79'3537,"-62"66"-2833,-5 9 4063,-5 22-1004,-1-12-3633,-2 205 8056,-2-110-6141,-19 113-1,-119 378-1571,91-405-4168,43-147 1274,7-32 1385,0 0 0,0-1-1,-1 1 1,0 0-1,-4 6 1,5-10-2003,-36-69-4249,-5-43 6189,16 38 1032,14 30 278,11 33 4,0 1 0,-1-1 0,0 0 0,-1 1 1,1-1-1,-1 1 0,-1 0 0,-4-7 0,8 12-155,0 1 0,-1 0-1,1-1 1,0 1-1,-1 0 1,1 0 0,-1-1-1,1 1 1,0 0-1,-1 0 1,1-1 0,-1 1-1,1 0 1,-1 0 0,1 0-1,-1 0 1,1 0-1,-1 0 1,1 0 0,-1 0-1,1 0 1,-1 0-1,1 0 1,-1 0 0,1 0-1,-1 0 1,1 0 0,-1 0-1,1 1 1,0-1-1,-1 0 1,1 0 0,-1 0-1,1 1 1,0-1-1,-1 0 1,1 1 0,-1-1-1,1 0 1,0 1 0,-1-1-1,1 1 1,0-1-1,0 0 1,-1 1 0,1-1-1,0 1 1,-10 22 1222,7 8-44,1 1 0,1-1 0,4 33 0,-1 4-52,-2 226 951,0-292-1806,12-3-229,4-4-120,-1 0 0,0-2 1,0 0-1,-1 0 0,0-2 1,22-15-1,10-6-229,93-48-1974,-45 29-3218,-90 48 5039,-1-1-116,1 1 0,0-1 0,-1 0-1,0 0 1,1 0 0,-1 0-1,0-1 1,0 1 0,4-5 0,-6 2-1160</inkml:trace>
</inkml:ink>
</file>

<file path=ppt/ink/ink27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48:57.243"/>
    </inkml:context>
    <inkml:brush xml:id="br0">
      <inkml:brushProperty name="width" value="0.05" units="cm"/>
      <inkml:brushProperty name="height" value="0.05" units="cm"/>
    </inkml:brush>
  </inkml:definitions>
  <inkml:trace contextRef="#ctx0" brushRef="#br0">448 91 800,'0'-66'3519,"0"41"4272,-2 106-4884,-4 0 1,-29 142-1,11-123-2549,-4 0 0,-5-3 0,-76 160 0,15-89-1268,74-137-2575,-35 40 1,33-53-527,22-18 3678,-1 0 1,0 0 0,0 1-1,0-1 1,0 0 0,0 0-1,1 0 1,-1 0 0,0 0-1,0 0 1,0 0 0,0 0-1,0 0 1,0 0 0,1-1-1,-1 1 1,0 0 0,0-1-1,-1 1 1,0-5-1362</inkml:trace>
</inkml:ink>
</file>

<file path=ppt/ink/ink27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48:57.576"/>
    </inkml:context>
    <inkml:brush xml:id="br0">
      <inkml:brushProperty name="width" value="0.05" units="cm"/>
      <inkml:brushProperty name="height" value="0.05" units="cm"/>
    </inkml:brush>
  </inkml:definitions>
  <inkml:trace contextRef="#ctx0" brushRef="#br0">0 1 320,'41'0'1546,"-24"0"2791,-17 23-3161,2 22-1298,2 1 0,1 0 0,20 74 0,-22-104-944,0 1-1,-1 0 1,0 19-1,-2-33 27</inkml:trace>
</inkml:ink>
</file>

<file path=ppt/ink/ink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03:11.027"/>
    </inkml:context>
    <inkml:brush xml:id="br0">
      <inkml:brushProperty name="width" value="0.05" units="cm"/>
      <inkml:brushProperty name="height" value="0.05" units="cm"/>
    </inkml:brush>
  </inkml:definitions>
  <inkml:trace contextRef="#ctx0" brushRef="#br0">358 73 752,'6'-26'-615,"3"-6"5053,-4 18 1982,-11 42-1117,-1-2-3292,-1-2-1,-16 35 1,-10 26 785,-189 571 4845,151-384-17483,68-257 4654,6-43-7112,0 14 11908,6-22-2140</inkml:trace>
</inkml:ink>
</file>

<file path=ppt/ink/ink27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48:57.908"/>
    </inkml:context>
    <inkml:brush xml:id="br0">
      <inkml:brushProperty name="width" value="0.05" units="cm"/>
      <inkml:brushProperty name="height" value="0.05" units="cm"/>
    </inkml:brush>
  </inkml:definitions>
  <inkml:trace contextRef="#ctx0" brushRef="#br0">81 16 944,'8'-15'13222,"-16"15"-14534,-10 0-2210,3 0 1201,-2 0 144,2 0 432,0 0 337</inkml:trace>
</inkml:ink>
</file>

<file path=ppt/ink/ink27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48:58.239"/>
    </inkml:context>
    <inkml:brush xml:id="br0">
      <inkml:brushProperty name="width" value="0.05" units="cm"/>
      <inkml:brushProperty name="height" value="0.05" units="cm"/>
    </inkml:brush>
  </inkml:definitions>
  <inkml:trace contextRef="#ctx0" brushRef="#br0">143 1 800,'0'0'731,"0"3"40,0 17-31,1-7-376,-1 1 0,0-1 0,-1 0 0,-1 1 0,0-1 1,0 0-1,-7 19 0,-3 1 27,1 2 0,2 0 0,1 0 0,-4 47 0,4-23-68,-7-5-42,11-44-233,1 0 0,1 0 0,-1 1 0,-1 18-1,4-26 108,0-51-2052,0 24 1113,-1 8 508,1-1 1,1 1-1,0 0 1,1-1-1,1 1 1,6-20-1,12-43 180,-19 64 210,1-1 0,1 1 0,1 0 0,0 0 0,1 1 0,0 0 0,13-19 0,-19 32-77,0 1 1,0-1-1,0 0 0,1 1 0,-1-1 0,0 1 0,1-1 0,-1 1 1,0-1-1,1 1 0,-1-1 0,1 1 0,-1 0 0,1-1 0,-1 1 0,1-1 1,-1 1-1,1 0 0,-1 0 0,1-1 0,-1 1 0,1 0 0,0 0 0,-1 0 1,1-1-1,-1 1 0,2 0 0,-1 15 1650,-11 29-705,-7-3-946,2 1 1,-16 69-1,18-58-223,5-30-53,-2 16-1051,10-38 1228,0-1 1,0 1-1,0-1 0,0 1 1,0-1-1,0 1 1,0-1-1,0 1 0,0-1 1,0 1-1,0-1 1,-1 1-1,1-1 0,0 1 1,0-1-1,-1 0 0,1 1 1,0-1-1,0 1 1,-1-1-1,1 0 0,0 1 1,-1-1-1,1 0 0,-1 1 1,1-1-1,0 0 1,-1 1-1,1-1 0,-1 0 1,1 0-1,-1 0 0,1 1 1,-1-1-1,1 0 1,-1 0-1,1 0 0,-1 0 1,1 0-1,-1 0 0,1 0 1,-1 0-1,1 0 1,-1 0-1,1 0 0,-1 0 1,1-1-1,-1 1 0,1 0 1,-1-1-1,-2 1-497,-10 0-803</inkml:trace>
</inkml:ink>
</file>

<file path=ppt/ink/ink27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48:58.570"/>
    </inkml:context>
    <inkml:brush xml:id="br0">
      <inkml:brushProperty name="width" value="0.05" units="cm"/>
      <inkml:brushProperty name="height" value="0.05" units="cm"/>
    </inkml:brush>
  </inkml:definitions>
  <inkml:trace contextRef="#ctx0" brushRef="#br0">128 60 1024,'0'-3'192,"0"1"0,0 0 0,0-1-1,0 1 1,1 0 0,-1-1 0,0 1-1,1 0 1,0-1 0,0 1 0,0 0 0,0 0-1,0 0 1,0 0 0,0 0 0,0 0-1,1 0 1,-1 0 0,4-2 0,-2 2-111,0 0 0,0 1 1,1-1-1,-1 1 0,0 0 1,1 0-1,-1 0 1,1 0-1,-1 1 0,1-1 1,-1 1-1,8 0 0,-11 0-68,1 0-1,0 0 0,0-1 0,0 1 1,0 0-1,0 0 0,-1 0 0,1 0 1,0 0-1,0 0 0,0 0 0,0 1 1,0-1-1,-1 0 0,1 0 0,0 1 0,0-1 1,0 0-1,-1 1 0,1-1 0,0 1 1,0-1-1,-1 1 0,1-1 0,-1 1 1,1 0-1,0-1 0,-1 1 0,1 0 1,-1-1-1,1 1 0,-1 0 0,0 0 1,1 0-1,-1-1 0,0 1 0,1 0 1,-1 0-1,0 0 0,0 0 0,0 0 1,0-1-1,0 1 0,0 0 0,0 0 1,0 0-1,0 0 0,0 0 0,-1-1 0,1 1 1,-1 2-1,1 7 0,0-5-15,-1-1 0,0 1 0,0-1 0,0 1 0,-1-1 0,1 0 0,-1 0 0,0 1 0,0-1 0,-1 0 0,1-1 0,-1 1 0,0 0 0,0-1 0,0 0 0,0 1 0,-4 2 0,-10 8-198,-1-1 0,-24 14 0,24-16-57,13-8 41,0-1 1,0 1 0,0-1 0,-1-1 0,1 1-1,-1-1 1,1 0 0,-1 0 0,1 0 0,-1-1-1,0 0 1,-6 0 0,6 0-108,4 0-461</inkml:trace>
</inkml:ink>
</file>

<file path=ppt/ink/ink27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48:58.902"/>
    </inkml:context>
    <inkml:brush xml:id="br0">
      <inkml:brushProperty name="width" value="0.05" units="cm"/>
      <inkml:brushProperty name="height" value="0.05" units="cm"/>
    </inkml:brush>
  </inkml:definitions>
  <inkml:trace contextRef="#ctx0" brushRef="#br0">0 7 240,'8'-2'270,"0"0"-1,0 1 1,0 0-1,0 0 1,0 1-1,0 0 1,11 2-1,-17-2-163,0 1 0,0 0 0,0-1 0,0 1 0,0 0 0,0 0 0,0 0 0,0 1 0,-1-1 0,1 0 0,0 1 0,-1-1 0,1 1 0,-1-1 0,0 1 0,1-1 0,-1 1 0,0 0 0,0 0 0,0 0 0,0 0 0,-1 0 0,1 0 0,0 0 0,-1 0 0,1 0-1,-1 0 1,0 0 0,0 0 0,0 0 0,0 0 0,0 4 0,0 24 697,1 1-379,-2 0-1,-1 0 1,-7 39 0,-1-24-315,4-15-64,-17 48 1,21-72-109,0 0 1,0 0 0,0 0 0,1 0 0,0 0 0,0 8 0,1-13-453,2-13-1678,5-5 1685,0 1 1,15-23 0,10-19 185,-16 22 577,3 1 1,0 1-1,2 0 0,2 2 0,1 0 0,1 2 0,38-35 0,-62 63-171,1-1 1,-1 1-1,0 0 0,1-1 0,-1 1 1,1 0-1,0 0 0,-1 0 0,1 0 0,0 1 1,-1-1-1,1 0 0,0 1 0,0-1 0,0 1 1,0 0-1,3-1 0,-5 1-23,1 1 0,0-1 1,0 1-1,0-1 0,0 1 0,0-1 0,0 1 0,-1-1 1,1 1-1,0 0 0,0-1 0,-1 1 0,1 0 1,-1 0-1,1 0 0,0-1 0,-1 1 0,0 0 0,1 0 1,-1 0-1,1 0 0,-1 0 0,0 1 0,3 10 305,-2-1 1,0 0-1,0 1 0,-2 17 0,1-14-315,-1 2 28,-2 0 0,0 0 0,0 0 0,-2-1 0,0 1-1,-14 29 1,12-30-889,0-1 0,2 1 0,0 0-1,0 1 1,2-1 0,-4 33 0,7-46-820</inkml:trace>
</inkml:ink>
</file>

<file path=ppt/ink/ink27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48:59.220"/>
    </inkml:context>
    <inkml:brush xml:id="br0">
      <inkml:brushProperty name="width" value="0.05" units="cm"/>
      <inkml:brushProperty name="height" value="0.05" units="cm"/>
    </inkml:brush>
  </inkml:definitions>
  <inkml:trace contextRef="#ctx0" brushRef="#br0">54 96 544,'5'-7'436,"-3"3"-185,0 1 1,0-1-1,0 1 1,0 0-1,1 0 1,-1 0 0,1 0-1,0 0 1,0 1-1,0-1 1,0 1-1,4-2 1,-7 4-175,1 0 1,0 1-1,-1-1 1,1 0-1,-1 1 1,1-1-1,-1 1 0,1-1 1,-1 0-1,1 1 1,-1-1-1,0 1 1,1-1-1,-1 1 0,0-1 1,1 1-1,-1 0 1,0-1-1,1 1 1,-1-1-1,0 1 0,0 0 1,0-1-1,0 1 1,0 0-1,0-1 1,0 1-1,0-1 0,0 2 1,1 25 989,-1-21-725,-2 21 285,-2 0-1,-1 0 0,-1 0 0,-2 0 1,-16 42-1,0-1-224,24-68-402,-8 21 30,2 0 1,0 0-1,2 0 0,0 1 0,-1 32 0,5-51-227,23-36-1364,34-50 629,3 2 0,4 3 1,90-84-1,-127 137 44,-15 12-148,1 2 0,1-1 0,26-16 0,-28 21-754</inkml:trace>
</inkml:ink>
</file>

<file path=ppt/ink/ink27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48:59.553"/>
    </inkml:context>
    <inkml:brush xml:id="br0">
      <inkml:brushProperty name="width" value="0.05" units="cm"/>
      <inkml:brushProperty name="height" value="0.05" units="cm"/>
    </inkml:brush>
  </inkml:definitions>
  <inkml:trace contextRef="#ctx0" brushRef="#br0">31 1 960,'-4'5'361,"0"1"-1,1 0 1,0 0 0,0 0-1,0 1 1,1-1-1,-2 7 1,0 29 4702,4-41-4946,0 0 1,1 0-1,-1-1 1,0 1-1,1 0 1,-1-1-1,1 1 0,-1 0 1,1-1-1,-1 1 1,1 0-1,-1-1 0,1 1 1,-1-1-1,1 1 1,0-1-1,-1 0 0,1 1 1,0-1-1,0 0 1,-1 1-1,1-1 0,0 0 1,0 0-1,-1 0 1,1 1-1,0-1 1,0 0-1,-1 0 0,3 0 1,28 0 409,-26 0-300,69-7-939,-61 4-263,-1 0 1,0-1-1,0-1 1,0 0-1,-1 0 1,18-13-1,41-23-2616,-30 21 1478</inkml:trace>
</inkml:ink>
</file>

<file path=ppt/ink/ink27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48:59.940"/>
    </inkml:context>
    <inkml:brush xml:id="br0">
      <inkml:brushProperty name="width" value="0.05" units="cm"/>
      <inkml:brushProperty name="height" value="0.05" units="cm"/>
    </inkml:brush>
  </inkml:definitions>
  <inkml:trace contextRef="#ctx0" brushRef="#br0">353 823 880,'-6'0'5657,"3"0"-5606,0-1 1,0 1-1,0 0 0,0-1 0,0 1 0,0-1 0,0 0 0,0 0 0,0-1 0,-4-1 0,2 0-46,0 1 1,0 0-1,-1 0 0,1 1 0,0-1 0,0 1 1,-1 0-1,1 0 0,-1 1 0,1 0 1,-1 0-1,1 0 0,-8 2 0,5-2 152,0 1 0,1 1-1,-1-1 1,0 1 0,1 1-1,-1-1 1,1 1 0,-11 6 0,4 2 127,0 0 1,1 1 0,0 1 0,1 0-1,0 1 1,-13 20 0,19-24-227,0 0 1,0 0 0,2 0-1,-1 0 1,1 1 0,1 0-1,0 0 1,0 0 0,1 0-1,1 0 1,-1 12 0,2-22-66,0 0-1,0 0 1,0-1 0,1 1-1,-1 0 1,0-1 0,0 1-1,1 0 1,-1-1 0,0 1 0,1 0-1,-1-1 1,1 1 0,-1-1-1,1 1 1,-1-1 0,1 1-1,-1-1 1,1 1 0,-1-1-1,1 1 1,0-1 0,-1 0 0,1 1-1,0-1 1,-1 0 0,1 0-1,1 1 1,31 2-720,-23-4 373,-1 0 0,0 0 0,0-1 0,1-1 0,9-3 0,4-6-532,0 0-1,-1-2 0,0-1 1,-1-1-1,30-29 1,84-104-1689,-123 134 2417,36-36 444,102-86 0,-119 110 215,-30 26-388,0 0 1,0 0-1,0 0 0,0 0 1,0 0-1,0 0 0,0 0 1,1 1-1,-1-1 0,0 0 1,0 0-1,1 1 1,-1-1-1,0 1 0,1-1 1,-1 1-1,1 0 0,1 0 1,-8 20 1921,-34 48 1083,33-59-2638,-12 20 447,10-18-612,0 1-1,1 1 1,0-1-1,0 1 1,2 0-1,0 0 0,0 1 1,1-1-1,1 1 1,-4 27-1,7-40-304,0 0 0,0 1-1,0-1 1,0 0 0,0 0-1,0 1 1,0-1 0,0 0 0,1 1-1,-1-1 1,0 0 0,1 0-1,-1 0 1,1 1 0,-1-1-1,1 0 1,0 0 0,0 0-1,-1 0 1,1 0 0,2 2-1,-1-3-31,0 1 1,0-1-1,0 0 0,0 1 0,0-1 0,0 0 0,0 0 1,0 0-1,0 0 0,0-1 0,0 1 0,0-1 0,0 1 1,3-2-1,7-2-257,-1-1 1,1-1 0,-1 1 0,0-2-1,0 1 1,-1-2 0,14-12-1,64-65-2067,-59 52 1691,-2 0-1,-2-1 1,-1-2 0,-2-1-1,32-70 1,57-205-76,-79 211 1152,-29 93-315,6-32 858,-9 37-150,-1 15-393,0-1 0,-1 0 0,0 1-1,-1-1 1,0 0 0,-1 0 0,-5 11 0,-7 21 267,-119 446 2713,129-448-3353,1-1 0,3 1 0,4 67 0,-3-106-143,1 0 0,0 0 0,0 0 0,0 0-1,1 0 1,-1 0 0,0 0 0,1 0 0,-1 0-1,1 0 1,0-1 0,-1 1 0,1 0 0,0 0-1,0-1 1,0 1 0,0 0 0,1-1 0,-1 1-1,0-1 1,1 0 0,-1 1 0,1-1 0,-1 0-1,1 0 1,0 0 0,-1 0 0,1 0 0,0 0-1,0-1 1,0 1 0,3 0 0,-1-1-319,1 0 0,-1 0 0,1-1 1,-1 1-1,1-1 0,-1 0 0,1-1 0,-1 1 1,0-1-1,0 0 0,0 0 0,0 0 0,7-5 1,18-15-1394,6-8 279</inkml:trace>
</inkml:ink>
</file>

<file path=ppt/ink/ink27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49:00.323"/>
    </inkml:context>
    <inkml:brush xml:id="br0">
      <inkml:brushProperty name="width" value="0.05" units="cm"/>
      <inkml:brushProperty name="height" value="0.05" units="cm"/>
    </inkml:brush>
  </inkml:definitions>
  <inkml:trace contextRef="#ctx0" brushRef="#br0">121 0 1329,'0'0'2465,"0"12"1126,0-6-2844,1 7 413,-1 0-1,-1 0 1,0 0 0,-1 0 0,0 0-1,-8 24 1,-64 177 537,49-144-3703,18-24-4131</inkml:trace>
</inkml:ink>
</file>

<file path=ppt/ink/ink27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49:00.651"/>
    </inkml:context>
    <inkml:brush xml:id="br0">
      <inkml:brushProperty name="width" value="0.05" units="cm"/>
      <inkml:brushProperty name="height" value="0.05" units="cm"/>
    </inkml:brush>
  </inkml:definitions>
  <inkml:trace contextRef="#ctx0" brushRef="#br0">11 228 848,'0'-70'1537,"0"17"368,0 16-208,-11 12-321,11 4-431,0 9-449,0 2-144,11 10-3873,0 10 1520,4 7 240</inkml:trace>
</inkml:ink>
</file>

<file path=ppt/ink/ink27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49:00.988"/>
    </inkml:context>
    <inkml:brush xml:id="br0">
      <inkml:brushProperty name="width" value="0.05" units="cm"/>
      <inkml:brushProperty name="height" value="0.05" units="cm"/>
    </inkml:brush>
  </inkml:definitions>
  <inkml:trace contextRef="#ctx0" brushRef="#br0">158 0 1873,'-1'12'618,"-1"-1"0,0 0 0,-1 0 0,0 0 0,0-1-1,-2 1 1,1-1 0,-10 16 0,-11 30 1776,-62 212 2582,80-254-5056,5-12-363,36-42-5017,-4 0 3366,30-53 0,42-56 1719,-90 134 554,0 1-1,1 1 1,1 0 0,0 0 0,1 2-1,0-1 1,22-10 0,-33 19-33,1 1-1,-1 0 1,0 0 0,1 0-1,-1 1 1,1 0 0,-1-1-1,1 2 1,0-1 0,0 0 0,-1 1-1,1 0 1,0 0 0,0 1-1,7 1 1,-8-1-14,-1 0 0,0 1 0,0-1 1,0 1-1,-1 0 0,1 0 0,0 0 0,-1 0 0,1 1 1,-1-1-1,0 1 0,0-1 0,0 1 0,0 0 0,0 0 0,0 0 1,-1 0-1,1 0 0,-1 0 0,0 0 0,0 1 0,0 3 0,4 20 439,-2 1 0,0-1-1,-2 1 1,-1 0-1,-2 0 1,0-1 0,-12 50-1,2 6-3391,6-1-4720,6-69 5065</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1:49:58.972"/>
    </inkml:context>
    <inkml:brush xml:id="br0">
      <inkml:brushProperty name="width" value="0.05" units="cm"/>
      <inkml:brushProperty name="height" value="0.05" units="cm"/>
    </inkml:brush>
  </inkml:definitions>
  <inkml:trace contextRef="#ctx0" brushRef="#br0">6 481 592,'-6'0'7993,"26"-1"-7540,-1-1-1,0-1 0,0-1 0,0-1 1,-1-1-1,0 0 0,28-14 1,-6 0-133,-1-2 1,44-32 0,-79 52-301,25-19 67,-1-1 1,49-47-1,-70 61-60,-1 1 0,0-1-1,0 0 1,-1 0-1,0-1 1,0 0-1,-1 0 1,0 0-1,0 0 1,-1 0-1,-1-1 1,1 1-1,-1-1 1,-1 0-1,1-12 1,-2 19 19,0 1 0,0-1-1,0 0 1,0 0 0,-1 1 0,1-1 0,-1 0 0,0 1-1,1-1 1,-1 1 0,0-1 0,0 1 0,-1-1-1,1 1 1,0 0 0,-1 0 0,0-1 0,1 1-1,-1 0 1,0 0 0,0 1 0,0-1 0,0 0 0,0 1-1,-1-1 1,1 1 0,0 0 0,-1 0 0,1 0-1,-1 0 1,0 0 0,-4-1 0,0 1 75,0 1 1,0-1-1,0 2 1,0-1-1,0 1 1,1 0-1,-1 0 1,0 0-1,0 1 0,1 0 1,-12 6-1,-1 2 67,0 2 0,1-1 0,0 2-1,2 1 1,-1 0 0,1 1 0,1 0-1,1 1 1,0 1 0,-12 21 0,4-2-85,1 0 0,1 2-1,3 1 1,-16 47 0,27-65-101,1 0 0,1 0 0,1 0 1,1 0-1,0 1 0,2-1 0,0 1 0,7 36 0,-7-53-144,1 0 0,0 0 0,1-1 1,-1 1-1,1 0 0,0-1 0,0 0 0,0 1 0,0-1 0,1 0 1,0 0-1,0 0 0,0 0 0,0-1 0,1 1 0,-1-1 1,1 0-1,0 0 0,0 0 0,0 0 0,1-1 0,-1 0 1,0 1-1,1-2 0,8 4 0,-5-4-316,1 0-1,-1-1 1,0 1-1,1-1 1,-1-1-1,1 0 1,-1 0-1,0-1 1,1 1-1,-1-2 1,0 1-1,0-1 1,-1-1 0,10-4-1,20-14-667,-1-1 0,-1-2 0,-1-2 0,-1 0 0,39-44 0,134-176 561,-92 105 2014,-108 134-1399,19-19 2508,-14 26-320,-4 19 357,-6 2-1453,-2 1 0,0-1-1,-2 0 1,0 0 0,-1-1 0,-9 27 0,4-11-611,-7 16 20,-2-1 0,-45 89 0,-6 12-353,65-143-480,1 0-1,1 0 1,0 0-1,0 0 1,0 1-1,1-1 1,0 0-1,1 10 1,26-37-2151,1-9 1865,-1-2 1,-2-1-1,-1-1 1,-1-1 0,33-67-1,-8 14 416,-7 13 132,37-58-15,-68 118 124,0 1-1,1 0 0,0 1 0,1 1 1,0-1-1,0 1 0,23-13 0,-31 20 21,0 1-1,1 0 0,0 0 1,-1 0-1,1 1 0,0-1 1,0 1-1,0 0 0,0 0 0,0 1 1,0-1-1,0 1 0,0-1 1,0 1-1,0 1 0,5 0 1,-6-1-2,-1 1 1,1 1-1,-1-1 0,1 0 1,-1 1-1,0-1 1,1 1-1,-1 0 0,0-1 1,0 1-1,0 0 1,0 0-1,-1 1 1,1-1-1,-1 0 0,1 1 1,-1-1-1,2 4 1,2 8 204,-1 0 0,0 1 1,-1 0-1,-1-1 1,0 1-1,-1 0 0,-1 18 1,-1-10-157,-1-1 0,-1 0 0,-1 0 0,-1-1 1,-1 1-1,-8 21 0,-62 125-1628,28-68-6382,45-89 3937</inkml:trace>
</inkml:ink>
</file>

<file path=ppt/ink/ink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03:11.365"/>
    </inkml:context>
    <inkml:brush xml:id="br0">
      <inkml:brushProperty name="width" value="0.05" units="cm"/>
      <inkml:brushProperty name="height" value="0.05" units="cm"/>
    </inkml:brush>
  </inkml:definitions>
  <inkml:trace contextRef="#ctx0" brushRef="#br0">0 9 1985,'1'-9'4202,"8"27"-262,6-9-4407,3-6 157,0-1-1,-1-1 0,1-1 0,24-2 0,-25 1-198,-1 0 0,1 1-1,0 1 1,-1 0 0,26 6-1,12 7-341,-33-9 508,0 0 0,-1 2 0,0 0 0,30 16 0,-16-5 120,-23-13 282,-1 0-1,1 1 0,-1 1 0,0 0 1,0 0-1,-1 1 0,0 0 0,0 0 1,11 16-1,-18-22 152,0 1-1,0 0 1,0 0-1,0 0 1,-1 0-1,1 0 1,-1 0-1,0 0 1,0 0 0,0 1-1,0-1 1,-1 0-1,1 1 1,-1-1-1,0 0 1,0 1-1,0-1 1,-1 1 0,1-1-1,-1 0 1,1 1-1,-1-1 1,0 0-1,-1 0 1,1 1-1,0-1 1,-1 0 0,0 0-1,0-1 1,-2 4-1,-17 21 821,19-23-944,-1 0 1,0 0-1,0 0 0,0-1 0,-1 1 1,1-1-1,-1 0 0,-7 5 0,-19 12 172,15-9-255,-1-1-1,0 0 1,-18 7 0,31-15-81,0-1 0,0 0 0,0 0 0,0 0 0,0 0-1,-1 0 1,1-1 0,0 1 0,0-1 0,-1 0 0,1 0 0,0 0 0,0-1 0,-1 1-1,1-1 1,0 1 0,0-1 0,0 0 0,0 0 0,0-1 0,0 1 0,0-1-1,-4-2 1,6 2-35,-1 0-1,1 0 1,-1-1-1,1 1 1,0 0-1,0-1 0,0 1 1,1-1-1,-1 1 1,0-1-1,1 0 1,0 1-1,-1-1 0,1 0 1,1-3-1,2-44-748,-3 45 756,2-2 25,-1-1-1,1 1 1,0 0-1,0 0 1,1 1 0,0-1-1,0 1 1,1-1-1,0 1 1,0 0-1,0 0 1,1 0 0,0 1-1,7-7 1,0 1 57,0 2 0,1 0 1,0 0-1,0 1 0,22-10 1,-29 15 43,1 0 1,-1 1-1,1 0 1,0 0-1,0 0 1,0 1-1,0 0 0,0 0 1,0 0-1,1 1 1,-1 1-1,0-1 1,0 1-1,9 2 1,-11-1 17,0 0 1,0 0 0,-1 0-1,1 1 1,-1 0 0,1 0-1,-1 0 1,0 0 0,0 1-1,0 0 1,0-1 0,-1 1 0,0 1-1,1-1 1,-2 0 0,1 1-1,0 0 1,-1 0 0,3 8-1,1 5 110,0 0 1,-2 1-1,0 0 0,-1 0 0,1 24 0,-6 100-838,0-59-2913,2-75 2136</inkml:trace>
</inkml:ink>
</file>

<file path=ppt/ink/ink28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49:01.588"/>
    </inkml:context>
    <inkml:brush xml:id="br0">
      <inkml:brushProperty name="width" value="0.05" units="cm"/>
      <inkml:brushProperty name="height" value="0.05" units="cm"/>
    </inkml:brush>
  </inkml:definitions>
  <inkml:trace contextRef="#ctx0" brushRef="#br0">80 461 832,'-48'0'4902,"16"0"10977,36-1-13849,73-18 752,91-8 0,87 2-3797,-59 7-2160,-105 9 553,218-35-10732,-293 40 12595,1-1-1,-1 0 1,0-1-1,0-1 0,0 0 1,-1-1-1,0-1 0,22-17 1,-31 20 671,1 1 0,-1-1 1,0-1-1,-1 1 0,1-1 1,-2 0-1,1 0 0,-1-1 1,0 0-1,0 1 0,-1-1 1,0 0-1,0-1 0,-1 1 1,0 0-1,0-1 0,-1 1 1,0-15-1,-1 21 93,1-4 252,-1 1 0,0-1 1,0 0-1,-1 0 0,0 1 1,0-1-1,0 0 1,-4-9-1,4 13-55,-1 0 0,0 0 0,0 0 0,0 1 0,0-1 1,0 1-1,0-1 0,0 1 0,0 0 0,0 0 0,-1 0 0,1 0 0,0 0 0,-1 1 0,1-1 0,-1 1 1,1-1-1,-1 1 0,1 0 0,0 0 0,-1 0 0,1 0 0,-4 1 0,-7 1 581,-1 1 1,0 0-1,1 1 0,0 0 1,0 1-1,0 0 0,1 1 1,-1 1-1,1 0 0,1 1 0,0 0 1,0 1-1,0 0 0,-9 10 1,17-15-703,1-1 0,-1 0 1,1 1-1,0-1 0,0 1 1,0-1-1,0 1 0,1 0 1,0 0-1,-1 0 0,1 0 1,1 0-1,-1 0 0,0 0 1,1 1-1,0-1 0,0 0 1,1 5-1,1 2-7,1 1 1,1-1-1,0 0 1,9 20-1,-8-22-93,0 1 0,-1-1-1,-1 1 1,0 0 0,0 0 0,-1 0-1,2 18 1,-4-11-151,1-6-173,-1-1 0,0 0 0,0 0 0,-1 0 0,-1 0 0,1 0 0,-2 0 0,1 0 0,-1-1 0,-7 15 0,-8 8-1721,-1 0-1,-2-1 1,-1-1-1,-34 34 1,56-64 2062,-1 2-165,0-1-1,0 0 1,0 1-1,0-1 1,0 0-1,-1 0 1,1 0-1,0 0 1,-1 0-1,1 0 1,-1-1-1,1 1 1,-1 0-1,1-1 1,-1 1-1,0-1 1,1 0-1,-1 1 1,0-1-1,-1 0 1,-14 0-1431</inkml:trace>
</inkml:ink>
</file>

<file path=ppt/ink/ink28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49:02.489"/>
    </inkml:context>
    <inkml:brush xml:id="br0">
      <inkml:brushProperty name="width" value="0.05" units="cm"/>
      <inkml:brushProperty name="height" value="0.05" units="cm"/>
    </inkml:brush>
  </inkml:definitions>
  <inkml:trace contextRef="#ctx0" brushRef="#br0">139 286 816,'-3'-5'363,"-1"1"1,1-1-1,1 0 0,-1 0 0,0 0 0,1 0 0,0-1 0,0 1 0,1-1 0,0 1 0,0-1 0,0 0 1,0-8-1,2 9-202,0 0 0,0-1 0,1 1 0,-1 0 0,1 0 0,0 0 0,1 0 0,-1 1 0,1-1 0,0 1 1,0-1-1,1 1 0,-1 0 0,8-7 0,4-2-64,0 0 0,2 1 0,-1 0 0,1 2 0,1 0 0,0 0 0,0 2 0,1 0 0,0 2 0,1 0 0,-1 1 0,1 0 0,0 2 0,0 0 0,36 1 1,-51 3-63,0-1 1,0 1-1,0 0 1,-1 0 0,1 1-1,0 0 1,-1-1-1,0 1 1,1 1 0,-1-1-1,0 1 1,0 0 0,0 0-1,0 0 1,-1 0-1,1 0 1,-1 1 0,0 0-1,0 0 1,0 0-1,0 0 1,-1 0 0,0 0-1,0 1 1,0-1-1,0 1 1,1 8 0,1 0 72,0 1 0,-1-1 1,-1 1-1,0-1 1,-1 1-1,-1 0 0,0 0 1,-1 0-1,-2 13 0,-6 9 113,-1 0-1,-2-1 1,-1-1-1,-2 0 0,-1-1 1,-2-1-1,-37 51 0,-15 10 1157,-92 90 0,135-154-1020,-2-1-1,-1-1 0,-1-1 1,-61 37-1,89-61-364,4-5-75,-1 1 61,1-1 0,0 0 0,1 1 0,-1-1 0,0 1 0,1-1 0,-1 1 0,1-1 0,0 1 0,0 0 0,0 0 1,0 0-1,0 0 0,0 0 0,4-2 0,-1 1 28,0-1 0,0 0 0,1 1 0,0 0 0,-1 1 0,8-3 0,-2 3 174,0 1-1,0 0 1,0 1 0,0 0-1,0 1 1,0 1 0,0-1-1,-1 1 1,1 1 0,0 0-1,-1 1 1,0 0 0,18 10-1,50 15-317,-65-26-640,0-1 0,0-1 0,0 0-1,21-1 1,-29 0 183,0 0 0,0-1 1,0 1-1,0-1 0,-1 0 0,1 0 0,0-1 0,0 1 0,-1-1 1,1 0-1,-1-1 0,0 1 0,0-1 0,8-5 0,5-17-1910,-1-1 416</inkml:trace>
</inkml:ink>
</file>

<file path=ppt/ink/ink28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49:02.836"/>
    </inkml:context>
    <inkml:brush xml:id="br0">
      <inkml:brushProperty name="width" value="0.05" units="cm"/>
      <inkml:brushProperty name="height" value="0.05" units="cm"/>
    </inkml:brush>
  </inkml:definitions>
  <inkml:trace contextRef="#ctx0" brushRef="#br0">65 154 1072,'16'-104'2718,"-11"61"1051,-4 36 228,-3 15 1980,-22 101-1191,13-65-4063,-9 69 1,7-9-1945,2-25-3469,5 3-8107,6-66 7755</inkml:trace>
</inkml:ink>
</file>

<file path=ppt/ink/ink28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49:03.248"/>
    </inkml:context>
    <inkml:brush xml:id="br0">
      <inkml:brushProperty name="width" value="0.05" units="cm"/>
      <inkml:brushProperty name="height" value="0.05" units="cm"/>
    </inkml:brush>
  </inkml:definitions>
  <inkml:trace contextRef="#ctx0" brushRef="#br0">341 102 800,'0'-2'140,"0"1"0,0-1 0,0 1-1,0-1 1,0 1 0,0 0-1,0-1 1,0 1 0,-1-1 0,1 1-1,-1-1 1,1 1 0,-1-1-1,1 1 1,-1 0 0,0-1 0,0 1-1,1 0 1,-1 0 0,0 0-1,0 0 1,-2-2 0,0 2 304,0 0 0,0 0 0,0 1 0,0-1 0,0 1 0,0 0 0,0-1 0,-1 1 0,-3 1 0,-1-1-190,3 1-4,0 0-1,0 0 1,0 0 0,0 1-1,0 0 1,0 0 0,1 0-1,-1 1 1,1-1 0,-1 1-1,1 0 1,0 0 0,0 1-1,0-1 1,1 1 0,-1 0-1,-3 5 1,-10 13 979,-28 47 0,35-52-727,-13 21 657,2 1 0,-25 63 0,38-79-868,0 0 1,2 1-1,1-1 1,1 1-1,1 0 1,-1 29-1,3-27-135,0-9-101,0-1-1,2 0 1,2 21-1,-3-35-47,0 0 1,0 0-1,0 0 0,1 0 0,-1 0 0,1 0 0,-1 0 1,1 0-1,0 0 0,0 0 0,0 0 0,0-1 1,0 1-1,0 0 0,1-1 0,-1 1 0,0-1 0,1 1 1,-1-1-1,1 0 0,-1 1 0,1-1 0,0 0 1,0 0-1,0 0 0,-1 0 0,1-1 0,0 1 0,0 0 1,0-1-1,0 0 0,4 1 0,11-2-302,1-1-1,-1-1 1,0 0 0,0-1-1,0-1 1,0-1-1,-1 0 1,0-1-1,0-1 1,0-1 0,-1 0-1,-1-1 1,0 0-1,0-1 1,13-14-1,-3 1-325,0-1 0,-2-1-1,-1-1 1,-1-1 0,-2 0-1,29-59 1,-36 59 609,-1 0 0,-2 0 0,-1 0 0,-1-1 0,-1 0 0,-1-1 0,-1-47 0,-3 71 107,0 1 0,-1-1 1,1 1-1,-1-1 0,0 1 0,-1 0 1,1-1-1,-1 1 0,0 0 0,0 0 1,-1 0-1,0 0 0,0 1 0,0-1 0,-4-4 1,5 7-50,-1-1 0,0 1 0,0-1 0,0 1 0,0 0 1,-1 0-1,1 0 0,-1 1 0,1-1 0,-1 1 0,1 0 1,-1 0-1,0 0 0,0 0 0,1 1 0,-1 0 0,0-1 0,0 1 1,0 1-1,0-1 0,1 0 0,-7 2 0,0 2-151,0-1-1,0 2 0,0-1 1,1 1-1,-1 1 0,1 0 1,1 0-1,-1 1 0,1 0 1,0 0-1,0 1 1,-10 13-1,12-12-681,-1-1 1,1 1 0,1 0-1,-1 1 1,2-1-1,-1 1 1,-4 14-1,9 2-1953,9-4 355</inkml:trace>
</inkml:ink>
</file>

<file path=ppt/ink/ink28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49:03.563"/>
    </inkml:context>
    <inkml:brush xml:id="br0">
      <inkml:brushProperty name="width" value="0.05" units="cm"/>
      <inkml:brushProperty name="height" value="0.05" units="cm"/>
    </inkml:brush>
  </inkml:definitions>
  <inkml:trace contextRef="#ctx0" brushRef="#br0">212 1 1409,'0'0'1515,"-4"4"262,-26 30 769,2 1 1,2 2 0,1 0 0,-38 79-1,56-102-2362,1 1 0,1-1 0,1 1-1,0 0 1,0 1 0,2-1 0,0 1 0,1-1 0,0 1-1,1 0 1,1-1 0,1 1 0,0-1 0,1 1 0,1-1-1,0 0 1,1 0 0,8 17 0,-9-24-189,0-1-1,1 1 1,0-1 0,0 0-1,1 0 1,0 0 0,0-1-1,1 0 1,0 0-1,0-1 1,0 1 0,1-2-1,-1 1 1,1-1 0,0 0-1,1-1 1,-1 0 0,0 0-1,1-1 1,0 0 0,-1 0-1,1-1 1,0 0 0,0-1-1,0 0 1,0 0 0,0-1-1,17-3 1,-12 1-231,0 0 0,0-1 0,0-1 0,0 0-1,-1 0 1,0-2 0,0 1 0,0-2 0,-1 0 0,0 0 0,0-1 0,-1 0 0,-1-1 0,1-1 0,-2 1-1,1-2 1,10-16 0,-10 9-21,-1-1 0,0-1-1,-1 0 1,-1 0 0,-1 0-1,-2-1 1,0 0 0,0 0-1,-2 0 1,-2-39 0,0 53 267,0 1 1,-1-1 0,-1 0 0,1 1 0,-1-1 0,0 0 0,-1 1 0,0 0-1,0 0 1,0 0 0,-1 0 0,0 0 0,-1 1 0,1 0 0,-1 0 0,0 0 0,-1 0-1,0 1 1,1 0 0,-2 0 0,1 0 0,0 1 0,-1 0 0,0 0 0,0 1-1,0 0 1,0 0 0,-1 1 0,1 0 0,-1 0 0,0 0 0,1 1 0,-1 0-1,0 1 1,0 0 0,1 0 0,-1 1 0,-10 1 0,16-2-272,0 1 1,0-1-1,1 1 1,-1-1-1,0 1 1,0-1-1,0 1 1,1 0-1,-1 0 1,0 0-1,1 0 1,-1 0-1,1 0 1,-1 1-1,1-1 1,0 0-1,-1 1 1,1-1-1,0 1 1,0 0-1,0-1 1,0 1-1,0 0 1,1-1-1,-1 1 1,0 0-1,1 0 1,-1 0-1,1 0 1,-1 2-1,1 12-2433</inkml:trace>
</inkml:ink>
</file>

<file path=ppt/ink/ink28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49:03.901"/>
    </inkml:context>
    <inkml:brush xml:id="br0">
      <inkml:brushProperty name="width" value="0.05" units="cm"/>
      <inkml:brushProperty name="height" value="0.05" units="cm"/>
    </inkml:brush>
  </inkml:definitions>
  <inkml:trace contextRef="#ctx0" brushRef="#br0">209 81 1537,'-22'49'8321,"-15"33"-282,-2 9-3853,10-19-2443,-37 139 0,60-185-1592,2 1 0,-2 46-1,6-62-178,0 1 1,1-1-1,0 0 0,1 0 0,0 0 0,1 0 0,0 0 0,1-1 0,4 12 0,-6-20-72,-1 0 0,1-1-1,0 1 1,0 0-1,-1 0 1,1-1-1,0 1 1,0-1 0,1 0-1,-1 0 1,0 0-1,0 0 1,1 0-1,-1 0 1,0 0 0,1-1-1,-1 1 1,1-1-1,-1 1 1,1-1-1,-1 0 1,1 0-1,-1-1 1,0 1 0,1 0-1,-1-1 1,1 1-1,-1-1 1,0 0-1,1 0 1,3-2 0,6-2-566,1 0 0,-2-1 1,1 0-1,18-13 1,-13 4 68,0 0 0,-1-1 0,0-1 0,-2-1 0,0 0 0,-1 0 1,0-2-1,-2 1 0,0-1 0,14-41 0,-4-2 229,-2 0 0,15-98 0,-28 125 772,4-66 0,-10 94-426,0-1 0,0 1 0,-1 0 0,0 0 0,0-1 0,-1 1-1,0 0 1,0 0 0,-1 0 0,0 1 0,-1-1 0,1 1 0,-1-1 0,-7-7 0,10 13-211,-1 0 1,1 1-1,-1-1 0,1 1 1,-1 0-1,0-1 0,0 1 1,0 0-1,0 0 0,1 0 1,-1 0-1,-1 1 0,1-1 1,0 0-1,0 1 0,0 0 0,0-1 1,0 1-1,0 0 0,-1 0 1,1 0-1,-3 1 0,-11-1-2373</inkml:trace>
</inkml:ink>
</file>

<file path=ppt/ink/ink28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49:04.235"/>
    </inkml:context>
    <inkml:brush xml:id="br0">
      <inkml:brushProperty name="width" value="0.05" units="cm"/>
      <inkml:brushProperty name="height" value="0.05" units="cm"/>
    </inkml:brush>
  </inkml:definitions>
  <inkml:trace contextRef="#ctx0" brushRef="#br0">0 16 2465,'0'22'10661,"0"-32"-14327,7-2 913,-3-3 112</inkml:trace>
</inkml:ink>
</file>

<file path=ppt/ink/ink28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49:04.565"/>
    </inkml:context>
    <inkml:brush xml:id="br0">
      <inkml:brushProperty name="width" value="0.05" units="cm"/>
      <inkml:brushProperty name="height" value="0.05" units="cm"/>
    </inkml:brush>
  </inkml:definitions>
  <inkml:trace contextRef="#ctx0" brushRef="#br0">420 134 1489,'-6'1'438,"1"0"1,-1 0-1,1 0 1,-1 1-1,1 0 1,0 0-1,0 0 1,0 1-1,0-1 1,0 1-1,0 0 0,-6 7 1,-52 49 3358,58-54-3311,-39 42 3397,3 2 0,-40 60 1,65-85-2838,1 1 0,1 1 0,1 0 1,1 1-1,2 0 0,1 0 0,-6 31 1,12-42-913,1 1 1,0-1-1,2 0 1,0 0-1,1 1 1,3 22 0,-3-38-196,-1 0 1,1 0 0,-1 0 0,0 0-1,1 0 1,0 0 0,-1 0 0,1 0-1,0 0 1,-1-1 0,1 1 0,0 0-1,0 0 1,-1-1 0,1 1 0,0 0-1,0-1 1,0 1 0,0-1 0,0 1-1,0-1 1,0 0 0,0 1 0,2-1-1,33-1-2560,-24-1 1507,-1-1 0,0-1 0,0 0 0,12-6 0,-6 0-348,-1 0 0,0-1 0,-1-1 0,-1 0 0,0-1-1,24-28 1,-19 17 197,-1-2 0,-1 0 0,21-46 0,-8 0 398,-3-2 0,25-108 0,-44 148 1119,-1-1 1,-2 0 0,2-63 0,-7 98-243,0-1 0,0 0 0,1 1 0,-1-1 0,0 1 0,0-1 0,0 0 0,0 1 0,0-1 0,0 1 0,0-1 0,0 0 0,0 1 0,-1-1 0,1 1 1,0-1-1,0 0 0,0 1 0,-1-1 0,1 1 0,0-1 0,-1 1 0,1-1 0,0 1 0,-1-1 0,1 1 0,-1-1 0,1 1 0,0-1 0,-1 1 0,0 0 0,1-1 0,-1 1 0,1 0 1,-1 0-1,1-1 0,-1 1 0,1 0 0,-1 0 0,0 0 0,1 0 0,-1 0 0,1-1 0,-1 1 0,0 0 0,1 0 0,-1 1 0,0-1 0,1 0 0,-1 0 0,1 0 0,-1 0 1,0 0-1,1 1 0,-1-1 0,1 0 0,-2 1 0,-29 25-94,-73 115-3857,84-109 1548</inkml:trace>
</inkml:ink>
</file>

<file path=ppt/ink/ink28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49:04.901"/>
    </inkml:context>
    <inkml:brush xml:id="br0">
      <inkml:brushProperty name="width" value="0.05" units="cm"/>
      <inkml:brushProperty name="height" value="0.05" units="cm"/>
    </inkml:brush>
  </inkml:definitions>
  <inkml:trace contextRef="#ctx0" brushRef="#br0">80 12 1553,'1'0'95,"0"1"0,0-1 0,-1 0 0,1 1 0,0-1 0,-1 1 0,1-1 1,-1 1-1,1-1 0,0 1 0,-1-1 0,1 1 0,-1-1 0,1 1 0,-1 0 0,0-1 0,1 1 1,-1 0-1,0 0 0,1-1 0,-1 1 0,0 0 0,0 0 0,0-1 0,0 1 0,0 0 1,0 0-1,0 0 0,0-1 0,0 2 0,0 36 1159,-1-24-766,-1 9 22,-1-1 1,-1 1-1,0 0 1,-14 36-1,-5 20 142,18-57-502,-23 133 422,26-137-564,0 0 1,2 0-1,0 1 1,2-1 0,0 0-1,6 27 1,-7-42-33,-1-1 1,1 0-1,0 1 1,0-1-1,0 0 0,1 1 1,-1-1-1,0 0 1,1 0-1,-1 0 1,1 0-1,0 0 1,0-1-1,0 1 1,0 0-1,0-1 1,0 0-1,0 1 1,4 1-1,-1-2-39,-1 1 1,1-1-1,0 0 0,0 0 1,0-1-1,0 1 0,0-1 1,0 0-1,8-1 0,4-2-147,1-1-1,-1-1 1,0 0-1,28-13 0,-19 5 45,0-1-1,-1-2 1,-1 0-1,0-2 1,-1 0-1,-1-2 1,-1 0-1,-1-1 1,24-33-1,-31 36 284,0 0-1,-1-2 0,0 0 1,-2 0-1,0-1 1,-2 0-1,0 0 0,-1-1 1,-2 0-1,0 0 1,-1-1-1,1-33 0,-5 49 75,0 0-1,0-1 1,-1 1-1,0 0 1,0 0-1,-1 0 1,0 0-1,0 1 1,0-1-1,-1 0 0,0 1 1,-1-1-1,1 1 1,-7-8-1,7 11-132,0 0 1,-1 0-1,0 0 0,1 1 0,-1-1 0,0 1 0,0 0 1,-1 0-1,1 0 0,0 1 0,-1-1 0,1 1 0,0 0 0,-1 0 1,0 1-1,1-1 0,-1 1 0,1 0 0,-1 0 0,1 1 0,-1-1 1,0 1-1,-5 2 0,-3 1-655,1 2 0,-1-1-1,1 1 1,1 1 0,-1 0 0,1 1 0,0 0-1,1 1 1,0 0 0,0 1 0,1 0 0,-14 19-1,5-2-1432</inkml:trace>
</inkml:ink>
</file>

<file path=ppt/ink/ink28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49:05.252"/>
    </inkml:context>
    <inkml:brush xml:id="br0">
      <inkml:brushProperty name="width" value="0.05" units="cm"/>
      <inkml:brushProperty name="height" value="0.05" units="cm"/>
    </inkml:brush>
  </inkml:definitions>
  <inkml:trace contextRef="#ctx0" brushRef="#br0">63 128 1297,'3'0'246,"0"0"0,-1-1 0,1 1 0,0 0 0,-1 1 0,1-1 0,0 0 0,-1 1 0,1-1 0,0 1 0,-1 0 0,1 0 0,-1 0 0,1 0 0,-1 0 0,0 1 0,4 2 0,-4-1 243,-1 1 0,0-1 0,1 1 0,-1 0 0,0 0-1,-1 0 1,1 0 0,-1-1 0,1 1 0,-1 0 0,-1 0-1,1 4 1,-2 9 714,0 1 0,-2-1 0,1-1 0,-2 1 0,-9 23 0,-4 12 130,5-9-665,7-26-546,0 0-1,1 1 1,0 0-1,2 0 1,0 1-1,1-1 1,1 0-1,0 1 1,5 34-1,-4-51-125,1 1 0,0-1-1,0 0 1,0 0 0,0 0-1,0 0 1,1 0 0,-1 0-1,0 0 1,1 0 0,0 0-1,-1-1 1,1 1 0,0-1 0,0 1-1,0-1 1,0 0 0,0 1-1,0-1 1,0 0 0,0 0-1,1-1 1,-1 1 0,0 0-1,1-1 1,-1 1 0,0-1-1,1 0 1,-1 0 0,0 0-1,1 0 1,-1 0 0,1-1-1,2 0 1,4 0-67,0-1 0,0 0 0,0 0 0,0-1-1,0-1 1,-1 1 0,14-9 0,-1-2-34,-2-1-1,0-1 1,-1 0 0,0-2 0,-2 0-1,0-1 1,-1 0 0,-1-2-1,0 1 1,17-39 0,-19 31 173,0-1 0,-2 0 0,-1 0-1,-1-1 1,-2 0 0,-1 0 0,-1-1 0,-1-33 0,-2 60-40,-1 0-1,0 0 1,0 0 0,0 0-1,-1 0 1,1 0 0,-1 0-1,0 0 1,0 0 0,-1 0 0,1 1-1,-1-1 1,0 0 0,0 1-1,0-1 1,0 1 0,-1 0-1,1 0 1,-1 0 0,0 0-1,0 0 1,0 0 0,0 1-1,0 0 1,0-1 0,-1 1-1,0 0 1,1 1 0,-1-1-1,0 1 1,1-1 0,-1 1-1,0 0 1,0 1 0,0-1-1,0 1 1,0-1 0,-8 2-1,-4-1-399,0 2-1,0 0 0,0 1 0,1 0 1,-1 2-1,1 0 0,0 0 0,-24 13 0,11-2-2670,0 2 0,1 0-1,-49 45 1,46-35 103</inkml:trace>
</inkml:ink>
</file>

<file path=ppt/ink/ink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03:11.731"/>
    </inkml:context>
    <inkml:brush xml:id="br0">
      <inkml:brushProperty name="width" value="0.05" units="cm"/>
      <inkml:brushProperty name="height" value="0.05" units="cm"/>
    </inkml:brush>
  </inkml:definitions>
  <inkml:trace contextRef="#ctx0" brushRef="#br0">1 37 736,'1'0'173,"1"0"0,-1 0 0,1-1 0,-1 1-1,1 1 1,0-1 0,-1 0 0,1 0 0,-1 1-1,1-1 1,-1 0 0,1 1 0,-1 0 0,0-1-1,1 1 1,-1 0 0,0 0 0,1-1 0,-1 1-1,0 0 1,0 0 0,0 1 0,0-1 0,2 2-1,-2 0 206,0 1 0,0 0-1,-1-1 1,1 1 0,-1 0 0,0 0-1,0 0 1,0 6 0,-1 8 199,1 19 1663,-1 0-1,-11 63 0,1 6 53,9-78-2033,2-23-499,0-18-177,2-9 122,1-1-1,1 1 0,1 1 0,1-1 0,1 1 0,0 0 1,19-35-1,18-53-1652,-42 101 1308,1 1-1,0-1 1,0 1-1,0 0 1,1 0-1,0 1 1,0-1-1,1 1 0,5-7 1,6-4-1996</inkml:trace>
</inkml:ink>
</file>

<file path=ppt/ink/ink28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49:15.103"/>
    </inkml:context>
    <inkml:brush xml:id="br0">
      <inkml:brushProperty name="width" value="0.05" units="cm"/>
      <inkml:brushProperty name="height" value="0.05" units="cm"/>
    </inkml:brush>
  </inkml:definitions>
  <inkml:trace contextRef="#ctx0" brushRef="#br0">0 629 528,'5'9'3448,"21"28"-2051,-17-24-725,1 0 0,1-1 0,0 0 0,0-1 0,2 0 0,-1-1 0,21 12 0,-8-4 181,-21-14-644,1-1 1,-1 0 0,1 1 0,-1-2-1,1 1 1,7 3 0,11-1 363,0 0 0,0-2 0,0 0-1,28-1 1,95-8 674,-23-10-426,-78 9-480,71-2-1,-22 7 0,156-22 1,122-62 521,-127 25-116,632-90 792,-751 132-1467,731-60 213,2 63-192,-761 16-78,127-1 47,265 34 0,-351-16-5,178 30 65,-243-33 17,-2 4 1,89 33 0,-134-40 5,0 1 0,-1 1 1,34 23-1,-47-27-20,-1 0 1,0 1-1,-1 0 0,0 1 1,0 1-1,-1-1 1,-1 2-1,9 14 0,-9-11-536,1-3 2846,-2-34-758,-7 19-1729,3-11 49,0 0 1,1 1-1,1-1 1,0 1-1,0 0 1,2 1 0,-1 0-1,1 0 1,1 0-1,0 1 1,0 0-1,1 1 1,17-12 0,19-14 13,2 3 0,1 2 0,106-47 0,173-43 187,-88 52-215,4 10 0,2 11-1,1 10 1,2 12 0,271 6 0,624 68 81,-877-33 10,694 50 35,-348-22 149,258-24-2,-842-20-251,49-5 8,-1-3-1,0-4 1,133-38 0,-66 14-8,-139 35-5,87-21-852,1 3-1,0 5 0,123-4 1,-204 18-1316,-38-25-18563</inkml:trace>
</inkml:ink>
</file>

<file path=ppt/ink/ink28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49:17.568"/>
    </inkml:context>
    <inkml:brush xml:id="br0">
      <inkml:brushProperty name="width" value="0.05" units="cm"/>
      <inkml:brushProperty name="height" value="0.05" units="cm"/>
    </inkml:brush>
  </inkml:definitions>
  <inkml:trace contextRef="#ctx0" brushRef="#br0">839 21 304,'-19'-4'519,"-1"1"-1,1 0 1,-1 1 0,0 1-1,-38 3 1,7 0 171,29-1-470,-1 2 0,0 1 0,1 0 0,-1 2 0,1 0 0,1 2 0,0 0 0,0 2 0,0 0 0,1 1 0,-20 15 0,1 2-30,1 1-1,1 2 1,2 1 0,-42 50-1,70-73-155,-17 19 71,-38 57-1,57-78-86,1-1 0,0 1 0,1 0 0,0 0 0,0 0 0,0 1 0,1-1 0,0 1 0,0-1 0,1 1 0,0 0 0,1-1 0,-1 1 0,1 0 0,2 12 0,-1-19-13,-1 0-1,1 0 1,0 1-1,0-1 0,0 0 1,0 0-1,0 0 1,0 0-1,0 0 1,0 0-1,0 0 1,0 0-1,0 0 1,1 0-1,-1-1 1,0 1-1,1 0 1,-1-1-1,0 1 1,1-1-1,-1 0 1,1 1-1,-1-1 0,1 0 1,-1 0-1,1 0 1,-1 0-1,1 0 1,-1 0-1,1-1 1,-1 1-1,0 0 1,1-1-1,-1 1 1,3-2-1,55-20 33,20-25-32,-2-4 1,-2-3 0,81-76 0,-93 77-29,16-18 78,-47 41 41,1 1 0,2 1 0,59-35 1,-93 77 1058,-3 10-594,-1 0 1,-2 0-1,0 0 1,-2-1-1,-13 32 1,5-10-140,-162 384 2275,105-269-1957,-51 171 1,110-291-850,-12 45-307,19-30-3154,6-64-2868,0 0 5817,1 0 0,0 0-1,1 0 1,-1 0 0,2 0-1,-1 1 1,5-10 0,13-24-438</inkml:trace>
</inkml:ink>
</file>

<file path=ppt/ink/ink28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49:17.905"/>
    </inkml:context>
    <inkml:brush xml:id="br0">
      <inkml:brushProperty name="width" value="0.05" units="cm"/>
      <inkml:brushProperty name="height" value="0.05" units="cm"/>
    </inkml:brush>
  </inkml:definitions>
  <inkml:trace contextRef="#ctx0" brushRef="#br0">134 215 800,'24'-34'491,"-8"9"324,0 2 0,2 0 0,28-28 0,-48 73 1800,-17 24-595,-25 44-1,-16 41 372,32-60-1236,-50 156 2467,71-202-3272,2-1 0,1 1-1,1 0 1,0 0-1,2 0 1,2 0-1,3 34 1,-4-56-331,1 1-1,-1 0 1,1-1 0,0 1 0,0 0 0,0-1-1,1 1 1,-1-1 0,1 0 0,0 1 0,0-1-1,0 0 1,0 0 0,1 0 0,-1 0 0,1-1-1,0 1 1,0-1 0,0 1 0,0-1 0,0 0 0,0 0-1,0 0 1,1-1 0,-1 1 0,1-1 0,-1 0-1,1 0 1,-1 0 0,1 0 0,0-1 0,0 0-1,-1 1 1,1-1 0,0 0 0,0-1 0,4 0-1,7-2-139,0 0-1,0 0 0,0-2 0,-1 0 0,0-1 1,0 0-1,0-1 0,13-9 0,-1-1-142,-2 0 0,0-2 0,-2 0 0,0-2 0,-1 0 0,-1-2 0,-1 0 0,-1-1 0,-1-1 0,-1 0 0,-1-1 0,-2-1 0,0-1 0,-2 1 0,-1-2 0,-2 0 0,0 0 0,-2 0 0,3-43 0,-6 38 335,-2 0-1,-2 1 0,-1-1 0,-10-54 0,9 78-26,0 0 0,0 0 0,-1 0-1,0 1 1,0-1 0,-1 1 0,-1 0-1,-8-12 1,10 17-23,-1-1 0,1 1-1,-1-1 1,0 1-1,0 1 1,-1-1 0,1 1-1,-1 0 1,1 0 0,-1 0-1,0 1 1,0 0 0,0 0-1,0 0 1,-7 0 0,-5 1-110,0 0 1,-1 1 0,1 1 0,0 1-1,0 1 1,0 0 0,0 1-1,1 1 1,-1 1 0,1 0 0,1 1-1,-1 1 1,-18 12 0,20-11-790,1 0 1,0 1 0,1 1-1,0 0 1,0 1 0,1 0-1,1 1 1,-15 22-1,14-7-1557,10 0 380</inkml:trace>
</inkml:ink>
</file>

<file path=ppt/ink/ink28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49:18.239"/>
    </inkml:context>
    <inkml:brush xml:id="br0">
      <inkml:brushProperty name="width" value="0.05" units="cm"/>
      <inkml:brushProperty name="height" value="0.05" units="cm"/>
    </inkml:brush>
  </inkml:definitions>
  <inkml:trace contextRef="#ctx0" brushRef="#br0">485 0 752,'0'0'102,"1"0"0,-1 0 0,0 0 0,1 1 0,-1-1 0,1 0 0,-1 0 0,1 0 0,-1 0 0,1 0 0,-1 1 0,1-1 0,-1 0 0,0 0 0,1 1 0,-1-1 0,0 0 0,1 0 0,-1 1 0,0-1 0,1 0 0,-1 1 0,0-1 0,1 1 0,-1-1 0,0 0 0,0 1 0,0-1 0,1 1 0,-1-1 0,0 1 0,0-1 0,0 1 0,0 0 0,-3 23 1434,-15 25-107,17-47-1233,-91 246 6415,21-49-3518,-64 113-716,27-113-3874,107-196 1048,-1-1-1,1 1 1,-1-1 0,1 0-1,-1 0 1,0 0 0,0 1-1,0-1 1,0-1 0,0 1-1,0 0 1,-4 2 0,4-5 222,1 1 0,0 0 0,0 0 0,-1 0 1,1 0-1,0-1 0,0 1 0,0-1 0,-1 1 1,1-1-1,0 1 0,0-1 0,0 0 0,0 0 0,0 1 1,0-1-1,0 0 0,0 0 0,0 0 0,1 0 1,-1 0-1,0 0 0,1 0 0,-1 0 0,0 0 0,1-1 1,-1 1-1,1 0 0,0 0 0,-1-2 0,-11-27-2038</inkml:trace>
</inkml:ink>
</file>

<file path=ppt/ink/ink28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49:18.572"/>
    </inkml:context>
    <inkml:brush xml:id="br0">
      <inkml:brushProperty name="width" value="0.05" units="cm"/>
      <inkml:brushProperty name="height" value="0.05" units="cm"/>
    </inkml:brush>
  </inkml:definitions>
  <inkml:trace contextRef="#ctx0" brushRef="#br0">74 25 832,'-9'-15'1121,"-2"5"95,-4 10-223,-2 0-289,6 0-47,0 0-770,22 0-3312,6 16 1504</inkml:trace>
</inkml:ink>
</file>

<file path=ppt/ink/ink28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49:18.902"/>
    </inkml:context>
    <inkml:brush xml:id="br0">
      <inkml:brushProperty name="width" value="0.05" units="cm"/>
      <inkml:brushProperty name="height" value="0.05" units="cm"/>
    </inkml:brush>
  </inkml:definitions>
  <inkml:trace contextRef="#ctx0" brushRef="#br0">0 0 640,'7'12'508,"1"-1"427,-1 1-1,-1 1 1,0-1-1,4 15 1,-7-18 1607,-2 0 1,1 0 0,-1 0-1,0 16 1,-2-19-3162,-19-23-14255</inkml:trace>
</inkml:ink>
</file>

<file path=ppt/ink/ink28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49:19.255"/>
    </inkml:context>
    <inkml:brush xml:id="br0">
      <inkml:brushProperty name="width" value="0.05" units="cm"/>
      <inkml:brushProperty name="height" value="0.05" units="cm"/>
    </inkml:brush>
  </inkml:definitions>
  <inkml:trace contextRef="#ctx0" brushRef="#br0">223 127 960,'14'-40'791,"-9"30"-158,-1 0 0,-1-1 1,0 0-1,0 1 0,-1-1 1,1-13 1053,-3 29-356,0 57 1318,2 0-1147,-3 1 0,-3 0 1,-20 105-1,-99 284 1760,41-157-2915,60-192-1197,16-36-5103,24-79 345,-7 0 4490,-1 0 0,0 0 0,9-17 0,-16 25 961,32-51-1622</inkml:trace>
</inkml:ink>
</file>

<file path=ppt/ink/ink28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49:19.584"/>
    </inkml:context>
    <inkml:brush xml:id="br0">
      <inkml:brushProperty name="width" value="0.05" units="cm"/>
      <inkml:brushProperty name="height" value="0.05" units="cm"/>
    </inkml:brush>
  </inkml:definitions>
  <inkml:trace contextRef="#ctx0" brushRef="#br0">202 197 1088,'128'-183'4928,"-128"182"-4818,0 0-1,0 1 0,0-1 1,1 1-1,-1-1 1,0 0-1,1 1 0,-1-1 1,0 1-1,1-1 1,-1 1-1,1-1 1,-1 1-1,1-1 0,-1 1 1,1-1-1,-1 1 1,1-1-1,-1 1 1,1 0-1,-1-1 0,1 1 1,0 0-1,-1 0 1,1-1-1,0 1 0,-1 0 1,1 0-1,0 0 1,1 0-1,1 25 2865,-4 3-1433,-2-1 1,-9 48 0,-44 121 1185,26-103-2006,-116 432-1092,138-474-1373,7-43 964,0 1-1,0-1 1,-1 0-1,0 0 1,0 0-1,0 0 1,-1 0-1,-1-1 1,-3 8-1,5-13 510,1-1 0,0 0 0,0 0 0,-1 0 0,1 0 0,0 0 0,-1 0 0,1-1 0,-1 1 0,0 0 0,1-1 0,-1 1 0,1-1-1,-1 1 1,0-1 0,1 0 0,-1 0 0,0 0 0,1 0 0,-1 0 0,0 0 0,1 0 0,-1-1 0,0 1 0,1 0 0,-1-1-1,-2-1 1,-17-11-1185</inkml:trace>
</inkml:ink>
</file>

<file path=ppt/ink/ink28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49:19.916"/>
    </inkml:context>
    <inkml:brush xml:id="br0">
      <inkml:brushProperty name="width" value="0.05" units="cm"/>
      <inkml:brushProperty name="height" value="0.05" units="cm"/>
    </inkml:brush>
  </inkml:definitions>
  <inkml:trace contextRef="#ctx0" brushRef="#br0">39 223 544,'-1'-5'421,"0"-1"0,-1 1-1,0-1 1,0 1 0,0 0-1,0 0 1,-1 0 0,0 0 0,0 1-1,0-1 1,-1 1 0,-3-4-1,7 7-347,-1 1 0,1 0 0,0-1 0,0 1-1,-1 0 1,1-1 0,0 1 0,0 0 0,-1-1-1,1 1 1,0-1 0,0 1 0,0 0 0,0-1-1,0 1 1,0-1 0,0 1 0,0-1 0,0 1-1,0 0 1,0-1 0,0 1 0,0-1 0,0 1-1,0 0 1,0-1 0,0 1 0,0-1-1,1 1 1,-1 0 0,0-1 0,0 1 0,1-1-1,-1 1 1,0 0 0,0-1 0,1 1 0,-1 0-1,0 0 1,1-1 0,-1 1 0,0 0 0,1-1-1,17-8 759,14-1-523,48-6 0,10-2-1220,-8-6-582,103-23-2382,-158 42 3401,1 1 0,-1 1 0,1 2 0,49 3 0,-71-2 501,-1 1-1,0 0 1,1 0-1,-1 0 0,0 1 1,0 0-1,0 0 1,0 0-1,0 0 1,0 1-1,-1 0 1,1 0-1,-1 0 0,0 0 1,0 1-1,0 0 1,0 0-1,-1 0 1,1 0-1,-1 0 0,0 1 1,0-1-1,-1 1 1,1 0-1,-1 0 1,2 8-1,1 8 519,-1 1-1,0-1 0,-2 1 1,-1-1-1,-2 28 1,1-27 57,-10 172 4713,9-191-5239,1-1 0,0 0 0,0 0 0,0 0 0,0 0 0,0 1 0,1-1 0,-1 0 0,1 0 0,-1 0 0,1 0 0,0 0 0,0 0 0,1 2 0,0-3-51,-1 0 1,1-1-1,-1 1 0,1 0 1,0-1-1,-1 0 0,1 1 1,0-1-1,-1 0 0,1 0 1,0 0-1,0 0 0,-1 0 1,1 0-1,0 0 0,0-1 1,-1 1-1,1-1 0,0 1 1,1-2-1,8-2-96,0 0-1,0-1 1,0 0 0,-1-1 0,0 0-1,0-1 1,0 0 0,-1 0-1,0-1 1,-1-1 0,0 1 0,0-1-1,0-1 1,-1 1 0,-1-1 0,0 0-1,0-1 1,-1 1 0,0-1-1,4-14 1,-6 15 13,1 0 1,-1 0-1,0-1 0,-1 1 0,0-1 0,-1 1 0,0-1 1,-1 0-1,0 1 0,-1-1 0,0 0 0,0 1 0,-1-1 1,-1 1-1,0-1 0,0 1 0,-1 0 0,0 0 1,-1 1-1,0-1 0,0 1 0,-12-14 0,11 17-26,0 0-1,0 1 0,-1 0 1,0 0-1,0 0 0,-1 1 1,1 0-1,-1 0 0,0 1 1,0 0-1,0 0 1,0 1-1,-1 0 0,1 0 1,0 1-1,-1 0 0,0 1 1,1 0-1,-1 0 0,1 1 1,-1 0-1,1 0 1,0 1-1,-1 0 0,1 1 1,0 0-1,0 0 0,0 1 1,-8 4-1,15-7-81,0 0 0,0 0 0,0 0 0,-1 0 1,1 0-1,0 0 0,1 0 0,-1 0 0,0 0 0,0 0 0,0 0 0,1 1 0,-1-1 0,0 2 0,1-2 89,-1 0 0,1-1 0,0 1-1,0 0 1,1-1 0,-1 1-1,0 0 1,0-1 0,0 1 0,0 0-1,0-1 1,1 1 0,-1 0 0,0-1-1,1 1 1,-1-1 0,0 1-1,1 0 1,-1-1 0,1 1 0,-1-1-1,1 0 1,-1 1 0,1-1-1,-1 1 1,1-1 0,0 0 0,-1 1-1,1-1 1,0 1 0,17 1-1408</inkml:trace>
</inkml:ink>
</file>

<file path=ppt/ink/ink28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49:20.255"/>
    </inkml:context>
    <inkml:brush xml:id="br0">
      <inkml:brushProperty name="width" value="0.05" units="cm"/>
      <inkml:brushProperty name="height" value="0.05" units="cm"/>
    </inkml:brush>
  </inkml:definitions>
  <inkml:trace contextRef="#ctx0" brushRef="#br0">0 164 416,'7'0'56,"2"-1"222,0 1 0,0 0 0,0 1 0,-1 0 0,1 1 1,16 4-1,-23-5-123,1 0 0,-1 1 0,1-1 0,-1 1 0,0 0 1,0 0-1,0-1 0,0 1 0,0 1 0,0-1 0,-1 0 1,1 0-1,-1 1 0,1-1 0,-1 0 0,0 1 0,0 0 1,0-1-1,0 1 0,-1-1 0,1 1 0,-1 0 0,1 0 0,-1-1 1,0 1-1,0 0 0,-1 3 0,0 17 835,-1 1 0,-1-1-1,-1 0 1,-2 0 0,-8 26 0,-50 109 933,64-158-1923,-2 6 5,0-1-1,0 0 0,1 1 0,-1-1 0,1 1 0,0-1 0,1 1 1,-1 9-1,1-14-266,0-12-1688,2-7 1646,1 0 0,1 1 0,1 0 0,0 0 0,1 0 0,0 0 1,12-19-1,3-11 123,-9 18 379,2 0 1,1 0-1,1 2 0,2 0 1,23-28-1,-39 52-79,1 1 0,-1-1 0,1 0-1,0 1 1,0 0 0,0-1 0,0 1 0,0 0 0,1 1-1,-1-1 1,1 1 0,-1-1 0,1 1 0,-1 0 0,1 0 0,0 1-1,-1-1 1,1 1 0,0-1 0,0 1 0,6 1 0,-9 0-58,0-1 1,1 1-1,-1-1 1,0 1-1,0-1 1,1 1-1,-1 0 1,0 0-1,0 0 1,0 0-1,0 0 1,0 0-1,0 0 1,0 0-1,-1 0 1,1 0 0,0 0-1,0 0 1,-1 1-1,1-1 1,-1 0-1,1 1 1,-1-1-1,0 0 1,1 1-1,-1-1 1,0 0-1,0 1 1,0 2-1,2 49 344,-2-45-305,0 31 78,1-6-148,-2 0 1,-8 61-1,7-47-1235,20-52-522,-1-10 1352,-1 0-1,-1 0 1,0-1-1,-1-1 1,0-1-1,-2 0 1,17-31-1,-3 7 278,-9 15 109,17-25 402,45-56 0,-67 94-114,0 1-1,0 1 1,1 0-1,1 0 1,0 1-1,0 1 1,1 0-1,30-13 1,-44 22-222,1 0 0,-1 1 0,1-1 0,0 0 0,-1 1 0,1-1 0,0 1 0,-1 0 0,1 0 0,0-1 0,-1 1 0,1 0 0,0 0-1,-1 1 1,1-1 0,0 0 0,0 1 0,-1-1 0,1 1 0,-1-1 0,1 1 0,0 0 0,-1-1 0,0 1 0,1 0 0,-1 0 0,1 0 0,-1 0 0,0 1 0,0-1 0,1 0 0,-1 0 0,0 1 0,0-1 0,0 1 0,-1-1 0,1 1 0,0-1 0,-1 1 0,1-1 0,0 1-1,-1 0 1,0-1 0,1 3 0,2 10 246,-1 0 0,-1 0 0,0 0-1,-1 19 1,0-21-192,-3 32 190,-1 0 0,-3 0 1,-17 60-1,-2 15-1726,21-90-425,2 0-1,-1 33 1,4-17-4127,18-52 1157</inkml:trace>
</inkml:ink>
</file>

<file path=ppt/ink/ink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03:12.111"/>
    </inkml:context>
    <inkml:brush xml:id="br0">
      <inkml:brushProperty name="width" value="0.05" units="cm"/>
      <inkml:brushProperty name="height" value="0.05" units="cm"/>
    </inkml:brush>
  </inkml:definitions>
  <inkml:trace contextRef="#ctx0" brushRef="#br0">208 328 272,'0'-28'617,"1"19"-154,0-1 0,-1 0-1,-1 0 1,1 1 0,-1-1 0,-1 0 0,0 0 0,0 1-1,-1 0 1,0-1 0,-6-9 0,8 18-240,1 0 0,-1 0 1,0 0-1,0 0 0,0 0 0,-1 0 1,1 1-1,0-1 0,0 0 0,0 1 1,0-1-1,-1 1 0,1-1 0,0 1 0,-1-1 1,1 1-1,0 0 0,-1 0 0,1 0 1,0 0-1,-1 0 0,1 0 0,-1 0 1,1 0-1,0 0 0,-1 1 0,1-1 1,0 0-1,0 1 0,-1-1 0,1 1 1,0 0-1,0-1 0,-2 2 0,-1 0 198,0 1 0,0-1 0,0 1 1,0 0-1,1 0 0,-1 0 0,1 0 0,0 1 0,-4 4 0,-11 21 1938,2 2-1,-23 56 1,32-68-1996,1 1 0,1 0 0,1 0 0,1 0 0,0 0 1,1 22-1,2-30-603,1 0 0,0-1-1,0 1 1,1 0 0,1-1 0,0 0 0,0 1 0,1-1-1,7 14 1,-9-22-171,0 1-1,1 0 0,-1 0 1,1-1-1,0 0 0,0 1 0,0-1 1,0 0-1,1-1 0,-1 1 1,1 0-1,-1-1 0,1 0 1,0 0-1,0 0 0,0 0 0,0-1 1,1 0-1,-1 1 0,0-2 1,0 1-1,1 0 0,-1-1 1,1 0-1,-1 0 0,0 0 1,7-1-1,0-1-358,1-1-1,-1 0 1,0 0 0,1-1 0,-2-1 0,1 0-1,-1 0 1,1-1 0,-1 0 0,-1-1 0,1 0-1,10-12 1,7-8 42,-2-1 0,31-45 0,-39 50 607,0-3 277,-1 0 0,14-33 1,5-11 13389,-68 111-8376,23-22-3830,1 0 0,1 0 0,-10 32 1,16-44-1292,0 0 1,1 0 0,-1 0 0,1 0-1,1 0 1,0 0 0,0 0 0,0 0-1,1 0 1,0 0 0,0 0 0,0 0-1,1 0 1,3 7 0,-4-12-130,1 0 1,-1-1 0,0 1 0,1-1-1,-1 1 1,1-1 0,-1 1 0,1-1-1,0 0 1,-1 0 0,1 0-1,0 0 1,0 0 0,0 0 0,0-1-1,0 1 1,0-1 0,0 1-1,0-1 1,0 0 0,0 1 0,0-1-1,0 0 1,0 0 0,1-1 0,2 0-1,1 0-262,0 0-1,1 0 1,-1-1-1,0 0 0,0 0 1,0 0-1,-1-1 1,8-4-1,3-5-227,0 0-1,-1-1 1,0-1 0,-1 0 0,-1-2-1,0 1 1,-1-1 0,0-1 0,-2 0-1,16-35 1,-18 34 522,-1 0 1,0 0-1,-2-1 1,0 0-1,-1 0 1,-1-1-1,-1 1 1,-1-1-1,-1 1 1,0-1-1,-5-30 1,4 46 155,1-1 1,-2 1-1,1-1 1,0 1 0,-1 0-1,1 0 1,-1-1-1,-1 1 1,1 0-1,0 1 1,-1-1-1,0 0 1,0 1-1,0-1 1,0 1-1,-1 0 1,1 0-1,-1 1 1,1-1-1,-1 0 1,-7-2-1,6 3-21,0 1-1,-1 0 0,1 0 0,0 0 1,-1 0-1,1 1 0,-1 0 0,1 0 0,-1 0 1,1 1-1,-1 0 0,1 0 0,0 1 1,-1-1-1,1 1 0,0 0 0,0 0 1,-6 4-1,-3 2-297,1 0 0,0 1 1,0 0-1,1 1 0,0 0 1,-14 17-1,20-20-478,0 1-1,0 0 1,1 0 0,-8 17 0,11-19-166,-1 1 1,1 0-1,0 0 0,1-1 1,0 1-1,0 1 1,0 8-1,1 11-2394</inkml:trace>
</inkml:ink>
</file>

<file path=ppt/ink/ink28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49:20.603"/>
    </inkml:context>
    <inkml:brush xml:id="br0">
      <inkml:brushProperty name="width" value="0.05" units="cm"/>
      <inkml:brushProperty name="height" value="0.05" units="cm"/>
    </inkml:brush>
  </inkml:definitions>
  <inkml:trace contextRef="#ctx0" brushRef="#br0">65 432 832,'22'-93'1643,"5"0"-1,44-103 1,-68 190-1299,0 0 0,1 0 1,-1 0-1,1 1 0,6-8 0,-9 13-276,-1-1-1,1 1 0,-1-1 0,1 1 0,-1-1 0,1 1 0,-1-1 0,1 1 1,-1-1-1,1 1 0,0-1 0,-1 1 0,1 0 0,0 0 0,-1-1 0,1 1 1,0 0-1,-1 0 0,1 0 0,0 0 0,0-1 0,-1 1 0,1 0 0,0 0 1,-1 1-1,1-1 0,0 0 0,0 0 0,-1 0 0,1 0 0,0 1 0,-1-1 1,1 0-1,0 0 0,-1 1 0,1-1 0,0 1 0,-1-1 0,1 1 0,-1-1 1,1 1-1,-1-1 0,1 1 0,-1-1 0,1 1 0,-1-1 0,0 1 0,1 0 1,-1-1-1,0 1 0,1 0 0,-1-1 0,0 1 0,0 0 0,0 0 1,0-1-1,0 1 0,0 0 0,0-1 0,0 3 0,4 13 614,-1 1-1,-1 0 1,-1-1-1,0 1 1,-3 26 0,-14 88 912,-34 126-1014,-108 326 0,151-561-770,2-9-312,1 0 0,1 0 0,0 1 0,0-1 0,0 23 0,21-54-2112,51-62-353,-25 28 2244,53-48 1,-81 85 956,0 2 1,1 0-1,1 1 1,0 0-1,0 1 1,1 2-1,33-13 0,-48 20-132,1 0 0,-1 1 0,1 0 1,-1 0-1,1 0 0,0 0 0,0 1 0,-1-1 0,1 1 0,0 0 0,-1 1 0,1-1 0,0 1 0,-1 0 0,1 0 0,-1 1 0,1-1 0,-1 1 0,1 0 0,-1 0 0,0 1 0,0-1 0,0 1 0,-1 0 0,1 0 0,0 0 0,-1 0 0,0 1 0,0-1 0,0 1 0,0 0 0,-1 0 0,1 0 0,-1 0 0,0 0 0,0 1 0,0-1 0,-1 0 0,0 1 0,0 0 0,0-1 0,0 1 0,-1 0 0,0 7 1,0 10-85,-1 0 0,-1 0 0,-1 0 1,-1-1-1,0 1 0,-2-1 0,-1 0 1,-1-1-1,0 0 0,-1 0 0,-2-1 1,0 0-1,-1 0 0,0-1 0,-2-1 1,-15 16-1,26-29-377,-1 0 0,0 0 0,0-1 0,0 0-1,0 0 1,0 0 0,0 0 0,-1 0 0,-4 1 0,7-3 123,0-1-1,0 0 1,0 1 0,0-1 0,0 0-1,0 0 1,1 0 0,-1 0-1,0 0 1,0-1 0,0 1 0,0-1-1,0 1 1,1-1 0,-1 1-1,0-1 1,0 0 0,1 0 0,-1 0-1,1 0 1,-1 0 0,1 0 0,-1-1-1,1 1 1,0 0 0,-1-1-1,1 1 1,-2-3 0,-13-20-1943</inkml:trace>
</inkml:ink>
</file>

<file path=ppt/ink/ink28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49:21.569"/>
    </inkml:context>
    <inkml:brush xml:id="br0">
      <inkml:brushProperty name="width" value="0.05" units="cm"/>
      <inkml:brushProperty name="height" value="0.05" units="cm"/>
    </inkml:brush>
  </inkml:definitions>
  <inkml:trace contextRef="#ctx0" brushRef="#br0">201 197 1249,'0'0'1320,"0"17"1863,-2 2-1663,1-1-1,-2 1 1,0 0 0,-2-1 0,-7 22-1,-41 93 1394,32-84-2536,-20 33-90,30-63-282,0 1 0,2 0 0,0 0 0,-6 25 0,11-34-276,4-18-470,6-25-45,25-46-878,3 3 0,62-102 0,-79 151 940,0 2 0,2 0 0,1 1-1,1 1 1,0 0 0,2 2 0,0 1 0,1 1 0,1 0 0,30-14-1,-38 23 357,1 1 0,0 0 0,1 1 0,-1 1 0,1 1 0,33-4 0,-46 8 329,0 0-1,0 1 0,0 0 1,0 0-1,0 1 0,0 0 1,0 0-1,-1 0 0,1 1 1,0-1-1,-1 1 0,1 1 1,-1-1-1,0 1 0,1 0 1,-1 0-1,-1 1 1,1-1-1,0 1 0,-1 0 1,0 0-1,0 1 0,0-1 1,0 1-1,4 8 0,-3-3 190,0 0-1,-1 0 0,0 1 0,0 0 1,-2-1-1,1 1 0,-1 0 0,-1 0 0,0 0 1,0 13-1,-3 12 1169,-12 64 0,8-66 1328,-3 61 0,9-94-2524,0 1 0,0-1 0,0 0-1,0 1 1,0-1 0,0 1 0,0-1 0,0 0 0,1 1 0,-1-1-1,1 1 1,-1-1 0,1 0 0,-1 0 0,1 1 0,0-1-1,-1 0 1,1 0 0,0 0 0,0 0 0,0 0 0,0 0-1,0 0 1,0 0 0,2 1 0,0-1-27,-1-1 0,0 1 0,0-1 0,0 0 0,0 0 0,0 0 0,0 0 0,0 0 0,0 0 0,1-1 0,-1 1 0,0-1 0,0 0 0,0 1 0,2-2 0,7-4 17,1 0-1,-1-1 0,0 0 1,14-12-1,-9 5-237,0-1 0,-1-1-1,-1 0 1,0-1 0,-2 0 0,1-1 0,-2 0-1,-1-1 1,0-1 0,-1 1 0,-2-1-1,0-1 1,-1 0 0,0 1 0,-2-2-1,-1 1 1,0 0 0,-1-28 0,-2 49 140,0-1 1,0 0-1,0 0 1,0 0-1,0 1 1,0-1-1,0 0 1,0 0-1,0 0 1,0 1-1,0-1 1,-1 0-1,1 0 1,0 1-1,-1-1 1,1 0-1,0 0 1,-1 1-1,1-1 1,-1 0-1,1 1 1,-1-1-1,1 1 1,-1-1-1,1 0 1,-1 1-1,0 0 1,1-1-1,-1 1 1,0-1-1,0 1 1,1 0-1,-1-1 1,0 1-1,0 0 1,1 0-1,-1 0 1,0-1-1,0 1 1,0 0-1,1 0 1,-1 0-1,0 0 1,0 0-1,0 1 1,1-1-1,-1 0 1,-1 1-1,-2 0 65,0 0-1,0 1 0,1 0 1,-1 0-1,1 0 0,-1 0 1,1 0-1,0 1 0,-3 2 1,-38 45 967,2 2 1,-50 81 0,30-27-842,57-96-285,-1 1 0,2 1 1,0-1-1,0 1 1,1 0-1,1-1 0,-2 25 1,3-34-15,1-1 1,0 1 0,0 0 0,0-1 0,0 1-1,1 0 1,-1-1 0,0 1 0,1 0-1,-1-1 1,1 1 0,0-1 0,-1 1 0,1-1-1,0 1 1,0-1 0,0 1 0,0-1-1,0 0 1,0 1 0,1-1 0,-1 0 0,0 0-1,0 0 1,1 0 0,1 1 0,1-1-147,-1 0 1,0-1 0,1 1-1,-1-1 1,0 1-1,1-1 1,-1 0 0,1 0-1,-1-1 1,1 1-1,-1-1 1,5-1 0,8-3-725,1-1 0,-1-1 1,-1 0-1,20-13 0,9-9-128,-1-2 1,-2-2-1,46-48 0,98-123 908,-66 81 918,-28 33 4815,-100 123-2388,4-9-2744,1 1-1,1 0 1,1-1 0,2 1-1,4 47 1,-1-53-129,1 1 0,1-1 0,0-1 0,10 23 0,-8-25-246,-1 1 0,-1-1 1,0 1-1,-1 0 1,-1 0-1,1 24 1,-4-38-75,1 9 189,-2 0 1,1-1-1,-2 1 1,-4 21-1,5-30-45,0 0 1,0 0-1,0 0 0,0 0 0,-1 0 1,0-1-1,1 1 0,-1 0 0,0-1 1,0 0-1,-1 1 0,1-1 0,0 0 1,-1 0-1,1 0 0,-1 0 0,0 0 1,0-1-1,1 0 0,-1 1 0,0-1 1,0 0-1,-4 1 0,-13 3 235,-1-2-1,1 0 1,-1-1-1,0 0 1,0-2-1,0-1 1,-38-6-1,48 1-524,10 5-412,1 1 0,-1-1 0,0 0 0,0-1-1,1 1 1,-1 0 0,0 0 0,1 0 0,-1 0-1,1 0 1,0-1 0,-1 1 0,1 0 0,0 0-1,0 0 1,0-1 0,0 1 0,0 0 0,0-1-1,0 1 1,0 0 0,0 0 0,0-1 0,2-1-1,8-8-2335,1 5 1139</inkml:trace>
</inkml:ink>
</file>

<file path=ppt/ink/ink28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51:05.283"/>
    </inkml:context>
    <inkml:brush xml:id="br0">
      <inkml:brushProperty name="width" value="0.05" units="cm"/>
      <inkml:brushProperty name="height" value="0.05" units="cm"/>
    </inkml:brush>
  </inkml:definitions>
  <inkml:trace contextRef="#ctx0" brushRef="#br0">225 1 1056,'-4'6'6205,"-9"28"-4464,11-27-931,-6 21 56,1 1-1,2 0 0,1 0 0,0 40 0,1-25-420,-44 375 2023,5-53-862,-9 814 341,51-704-5170,1-460 1870,-2 0 0,0 0 0,-1 1 0,-7 30 0,9-47 1309,0 0 1,0 0 0,0 1-1,0-1 1,0 0 0,0 0 0,0 0-1,0 0 1,0 0 0,0 0 0,0 0-1,0 1 1,0-1 0,0 0 0,0 0-1,0 0 1,0 0 0,0 0-1,0 0 1,0 1 0,0-1 0,0 0-1,0 0 1,0 0 0,0 0 0,0 0-1,0 0 1,0 0 0,-1 0 0,1 0-1,0 1 1,0-1 0,0 0 0,0 0-1,0 0 1,0 0 0,0 0-1,0 0 1,-1 0 0,1 0 0,0 0-1,0 0 1,0 0 0,0 0 0,0 0-1,0 0 1,-1 0 0,1 0 0,0 0-1,0 0 1,0 0 0,0 0-1,0 0 1,0 0 0,0 0 0,-1 0-1,1 0 1,0 0 0,0 0 0,0 0-1,0 0 1,0 0 0,0-1 0,0 1-1,0 0 1,-1 0 0,1 0-1,0 0 1,-4-12-2999,3 11 2861,-11-31-4210</inkml:trace>
</inkml:ink>
</file>

<file path=ppt/ink/ink28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51:06.380"/>
    </inkml:context>
    <inkml:brush xml:id="br0">
      <inkml:brushProperty name="width" value="0.05" units="cm"/>
      <inkml:brushProperty name="height" value="0.05" units="cm"/>
    </inkml:brush>
  </inkml:definitions>
  <inkml:trace contextRef="#ctx0" brushRef="#br0">765 51 656,'-58'-14'1245,"-67"-8"1,91 16-244,1 5 1947,59 0-763,382-5-522,-242 8-1407,691 62-71,-712-48-201,748 97 90,7 1-62,72-46-56,-823-68 42,636 19 16,-630-16 107,-91-4 713,-64 27-832,0 1020 1672,7-894-1684,56 295-1,-19-173 45,-40-230-122,-1 68 0,-3-72-8,0-35 81,0 0 0,0 0 0,0-1 0,-1 1 0,0 0 0,0 0 0,0-1 0,0 1 0,-1 0 1,0-1-1,0 0 0,0 1 0,0-1 0,-1 0 0,1 0 0,-1 0 0,0 0 0,0-1 0,-1 1 0,1-1 0,-1 0 0,0 0 0,0 0 0,0 0 0,0-1 0,0 1 0,0-1 0,-1 0 0,1-1 1,-1 1-1,1-1 0,-1 0 0,0 0 0,-5 1 0,-27 1-93,0-1 1,0-1-1,-64-9 1,-112-26-69,165 25 151,-168-32 51,-781-124 64,-1277 33 3129,1948 135-2786,-523-16-126,472-26-73,59 5-1815,291 33-1193,0 1 1,-37 5-1,-16 0-1939,54-5 2351</inkml:trace>
</inkml:ink>
</file>

<file path=ppt/ink/ink28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51:07.279"/>
    </inkml:context>
    <inkml:brush xml:id="br0">
      <inkml:brushProperty name="width" value="0.05" units="cm"/>
      <inkml:brushProperty name="height" value="0.05" units="cm"/>
    </inkml:brush>
  </inkml:definitions>
  <inkml:trace contextRef="#ctx0" brushRef="#br0">96 128 736,'0'-2'61,"0"1"-1,0-1 0,0 1 0,0-1 0,-1 1 1,1-1-1,0 1 0,-1-1 0,1 1 0,-1 0 1,1-1-1,-1 1 0,0 0 0,0-1 0,0 1 1,1 0-1,-1 0 0,0 0 0,0 0 0,0 0 1,-1 0-1,-1-1 0,1 0 55,-2-2 209,3 3-166,1 0 0,-1 1 0,1-1 1,-1 1-1,0-1 0,1 1 0,-1 0 0,1-1 0,-1 1 0,0 0 0,1-1 0,-1 1 1,0 0-1,0 0 0,1 0 0,-1-1 0,0 1 0,0 0 0,1 0 0,-1 0 1,0 0-1,0 0 0,0 1 0,-1 37 3593,2 5-1946,-2 176 4057,-1-127-4141,-25 142 0,20-191-1490,2 0 0,-1 48 1,7-87-406,1-23-1595,27-124-2946,3-23 2297,21-339 1100,-51 496 1221,5-35 854,0 38 129,2 25 235,4 41 1078,6 79-1,-6-40-867,-9-77-1097,28 158 1474,-25-152-1519,2-1-1,1 0 1,1-1-1,19 36 0,-27-57-189,1 0-1,0 0 0,0 0 0,0 0 1,1-1-1,-1 0 0,1 1 0,0-2 1,0 1-1,1 0 0,-1-1 0,1 0 0,0 0 1,0 0-1,0 0 0,0-1 0,0 0 1,0 0-1,1 0 0,-1-1 0,1 0 0,-1 0 1,1 0-1,9-1 0,-6-1-86,-1 0 0,0-1 0,0 0 0,0 0 0,0-1 0,0 0 1,0-1-1,-1 0 0,0 0 0,0 0 0,0-1 0,0 0 0,-1 0 0,1-1 0,-1 0 0,6-8 0,19-28-421,-1-2 0,-2-1 0,-2-1 1,26-63-1,7-13 302,-59 121 229,0 0-1,1 0 0,-1 1 0,0-1 0,1 0 0,-1 0 0,0 0 0,1 1 1,-1-1-1,1 0 0,-1 1 0,1-1 0,0 0 0,-1 1 0,1-1 0,0 1 1,-1-1-1,1 1 0,0-1 0,0 1 0,-1-1 0,1 1 0,0 0 0,0-1 1,0 1-1,0 0 0,-1 0 0,1 0 0,0-1 0,0 1 0,0 0 0,0 0 1,0 0-1,-1 1 0,1-1 0,0 0 0,0 0 0,0 0 0,0 1 0,0-1 0,-1 0 1,1 1-1,0-1 0,0 1 0,-1-1 0,1 1 0,0-1 0,-1 1 0,1-1 1,0 1-1,-1 0 0,1-1 0,-1 1 0,1 0 0,0 0 0,3 5 242,0 0-1,-1 0 1,1 0-1,-1 0 1,0 0-1,2 8 1,9 42 1344,-2 0 1,7 93 0,-12-91-800,3 128 1341,-3-30-1091,-2-3-2266,-5-133-380,-49-71-20443,29 36 19344</inkml:trace>
</inkml:ink>
</file>

<file path=ppt/ink/ink28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51:08.479"/>
    </inkml:context>
    <inkml:brush xml:id="br0">
      <inkml:brushProperty name="width" value="0.05" units="cm"/>
      <inkml:brushProperty name="height" value="0.05" units="cm"/>
    </inkml:brush>
  </inkml:definitions>
  <inkml:trace contextRef="#ctx0" brushRef="#br0">62 550 704,'0'0'534,"-6"0"433,-23 0 10282,4 0-601,25 0-10353,-1 1-1,1-1 1,0 0 0,0 1 0,0-1 0,0 1 0,0-1-1,0 0 1,0 1 0,0-1 0,0 1 0,0-1 0,0 1 0,0-1-1,0 0 1,0 1 0,0-1 0,1 1 0,-1-1 0,2 3 2063,-1-3-2063,37-2-248,0-2 0,65-15 0,21-4-73,707-36 26,9 57 0,-424 5 0,-340-2 0,77-3 0,-153 2 1,1 0 1,-1 0-1,1 0 1,0 0-1,-1 0 0,1 0 1,-1 0-1,1 0 1,0 0-1,-1 0 0,1 0 1,-1 0-1,1 0 1,0-1-1,-1 1 1,1 0-1,-1 0 0,1-1 1,-1 1-1,1 0 1,-1-1-1,1 1 0,-1 0 1,1-1-1,-1 1 1,0-1-1,1 0 0,-14-8 39,-32-6-434,-22 0-2563,18 5-1770,1-2 1,-74-28-1,110 35 3957,1 0-1,0-1 0,0 0 0,1 0 0,-1-1 1,2 0-1,-1-1 0,1 0 0,0-1 0,0 0 1,1 0-1,1-1 0,-1 0 0,2 0 0,-11-19 1,14 20 572,1 1 1,0 0 0,0-1 0,0 0 0,1 1-1,0-1 1,1 0 0,0 0 0,1 0 0,1-9-1,-1 11 465,0 1-1,1-1 1,0 1-1,0-1 1,0 1 0,1 0-1,0 0 1,5-8-1,-5 11 51,0 0 0,0 0-1,0 1 1,0-1 0,0 1-1,1-1 1,-1 1 0,1 0-1,0 1 1,-1-1 0,1 1-1,0-1 1,0 1 0,0 0-1,0 1 1,8-2 0,75 2 3089,-53 2-1916,-17-2-791,1 1 1,-1 1 0,0 0 0,-1 2-1,1 0 1,0 1 0,-1 0 0,0 1 0,0 1-1,-1 1 1,0 0 0,26 19 0,-32-20-254,0 1 1,0 0 0,-1 0-1,0 1 1,0 0-1,-1 0 1,0 1 0,-1 0-1,0 0 1,-1 1 0,0-1-1,0 1 1,-1 0-1,-1 1 1,1-1 0,-2 1-1,0-1 1,0 1-1,-1 16 1,-2-9-379,-1-1-1,-1 1 1,0-1-1,-1 1 1,-2-1-1,1 0 1,-2-1-1,-1 0 1,0 0-1,-1 0 1,0-1-1,-2-1 1,-19 24 0,-16 13 31,-2-2 0,-72 57 0,93-83-96,-131 108-3,144-122-1687,-2 0-5120,20-31-5020,11-4 5752</inkml:trace>
</inkml:ink>
</file>

<file path=ppt/ink/ink28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51:10.860"/>
    </inkml:context>
    <inkml:brush xml:id="br0">
      <inkml:brushProperty name="width" value="0.05" units="cm"/>
      <inkml:brushProperty name="height" value="0.05" units="cm"/>
    </inkml:brush>
  </inkml:definitions>
  <inkml:trace contextRef="#ctx0" brushRef="#br0">1572 195 464,'0'-132'2783,"-1"129"-2675,0 1 1,0-1-1,0 1 0,0-1 1,-1 1-1,1 0 1,-1-1-1,1 1 0,-1 0 1,0 0-1,0 0 1,0 0-1,0 0 0,0 1 1,0-1-1,0 1 1,-1-1-1,1 1 0,0 0 1,-1 0-1,1 0 1,-1 0-1,0 0 0,1 1 1,-5-2-1,-10-2 538,1 0 0,-32-3 1,6 6 51,0 1-1,0 2 1,0 1 0,-43 11 0,-164 46 1190,247-60-1874,-294 92 1657,231-68-994,0 4 0,-97 57 0,132-67-368,1 2 0,1 1 0,1 2 0,1 0 0,1 2 0,-40 49 0,50-53-121,2 0 1,0 0-1,2 1 0,0 1 0,2 0 0,0 0 0,1 1 0,2 0 1,0 0-1,-3 44 0,4-4 539,6 105 1,1-139-536,1 0 1,2-1 0,1 0 0,2 0 0,19 49 0,-21-64-146,1-1 1,0 0 0,1 0 0,1-1 0,0 0 0,0-1-1,1 0 1,1 0 0,0-1 0,19 14 0,-11-12-16,-1-1 1,2-1-1,0-1 1,0 0-1,0-1 1,32 6 0,15-1-11,0-4 1,1-3 0,104-3 0,-156-3-17,332 0-137,-327 1 137,0 1 0,0 0 0,0 2 0,-1 0 0,1 1 0,-1 2 0,0 0 0,-1 1 0,1 0 0,-2 2 0,1 0 0,-1 2 0,-1 0 0,0 0 1,-1 2-1,0 0 0,-1 1 0,15 19 0,58 55-145,-54-68-1836,-11-16-2445,-32-38-5091,-22-37 4669,10 15 3001</inkml:trace>
</inkml:ink>
</file>

<file path=ppt/ink/ink28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51:11.191"/>
    </inkml:context>
    <inkml:brush xml:id="br0">
      <inkml:brushProperty name="width" value="0.05" units="cm"/>
      <inkml:brushProperty name="height" value="0.05" units="cm"/>
    </inkml:brush>
  </inkml:definitions>
  <inkml:trace contextRef="#ctx0" brushRef="#br0">38 49 1233,'-14'-20'747,"13"17"-528,0 0 0,-1 0 1,0 0-1,0 1 0,1-1 0,-2 1 1,1-1-1,0 1 0,-5-3 3538,7 22-2464,2-1 0,-1 0 0,6 17 0,30 85 1429,0 0-1761,-23-46-541,8 138 0,-17 77-594,-5-262 114,5-8-656,6-18-1494,-9-1 1816,0 1 0,0-1 0,0 0 0,0 0 0,0 0 0,0 0 0,-1 0 0,1-1 0,-1 1 0,2-5 0,2-10-595,-1 1 0,-1-1 0,-1 0 0,-1 1 0,0-1 1,-2-21-1,1 14 214,0-23-1391</inkml:trace>
</inkml:ink>
</file>

<file path=ppt/ink/ink28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51:11.539"/>
    </inkml:context>
    <inkml:brush xml:id="br0">
      <inkml:brushProperty name="width" value="0.05" units="cm"/>
      <inkml:brushProperty name="height" value="0.05" units="cm"/>
    </inkml:brush>
  </inkml:definitions>
  <inkml:trace contextRef="#ctx0" brushRef="#br0">166 3 448,'-36'-1'625,"-35"-1"214,67 2-703,0 0 1,0 1-1,0-1 1,0 1 0,0 0-1,0 0 1,0 0-1,0 0 1,0 1-1,1 0 1,-1-1-1,-5 5 1,9-3 176,-1-1-1,0 1 1,1 0-1,0 0 1,-1 0-1,1 0 1,0 0-1,1 0 1,-1 0 0,0 0-1,1 0 1,2 5-1,3-6-93,0-1-1,0 0 1,1 0 0,-1 0-1,1-1 1,-1 0-1,0 0 1,11-3-1,11 2 232,281-18 1340,5 1-1355,-96 18-285,-213 0-131,0 0 0,0 1 0,0-1 0,0 1 0,0 0-1,0 0 1,-1 1 0,1 0 0,9 4 0,-13-5-7,0-1 0,0 1 0,0 0-1,0 0 1,1 0 0,-1 0 0,-1 0-1,1 0 1,0 0 0,0 1 0,0-1-1,0 0 1,-1 0 0,1 1 0,-1-1 0,1 0-1,-1 1 1,1-1 0,-1 0 0,0 1-1,0-1 1,1 1 0,-1-1 0,0 1-1,0-1 1,-1 0 0,1 1 0,0-1-1,0 1 1,-1-1 0,1 0 0,-1 1-1,1-1 1,-1 0 0,1 1 0,-1-1 0,0 0-1,-1 2 1,-1 2 5,-1-1 0,0 1 0,0-1 0,0 0-1,-1 0 1,0 0 0,1 0 0,-1-1 0,-9 4 0,-52 25 29,63-31-45,-27 11-283,0-1-1,-53 11 1,61-18-1123,0-1 1,-33 0-1,32-6-908,10-11 27</inkml:trace>
</inkml:ink>
</file>

<file path=ppt/ink/ink28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51:12.276"/>
    </inkml:context>
    <inkml:brush xml:id="br0">
      <inkml:brushProperty name="width" value="0.05" units="cm"/>
      <inkml:brushProperty name="height" value="0.05" units="cm"/>
    </inkml:brush>
  </inkml:definitions>
  <inkml:trace contextRef="#ctx0" brushRef="#br0">311 238 1153,'-27'-28'750,"-1"1"1,-1 1 0,-2 2-1,-41-26 1,22 15 1071,41 28-1141,-56-33 7232,65 43-6950,1 3-437,0 0 1,0 0 0,0-1-1,0 1 1,1-1-1,0 1 1,0-1 0,1 0-1,0 0 1,3 6-1,41 53 3578,-31-44-2560,126 147 977,281 256 0,84 5-2521,-59-53 0,-331-267 0,171 203 0,-161-141 0,-107-157-594,-13-12-469,-10-12-794,-46-68-10667,-41-75 2131,43 47 4105</inkml:trace>
</inkml:ink>
</file>

<file path=ppt/ink/ink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03:12.464"/>
    </inkml:context>
    <inkml:brush xml:id="br0">
      <inkml:brushProperty name="width" value="0.05" units="cm"/>
      <inkml:brushProperty name="height" value="0.05" units="cm"/>
    </inkml:brush>
  </inkml:definitions>
  <inkml:trace contextRef="#ctx0" brushRef="#br0">7 48 624,'6'-7'555,"23"-24"885,-28 30-1124,1 0 1,-1 0-1,0 0 1,1 0-1,0 0 1,-1 1-1,1-1 1,-1 0 0,1 1-1,0-1 1,-1 1-1,4 0 1,-3 3 124,-1 0 0,0 0 0,-1 0-1,1 0 1,0 0 0,-1 1 0,0-1 0,0 0 0,0 0 0,0 1 0,-1 3 0,1-2 174,-6 114 3853,2-87-4035,-2-1 1,-1 0 0,-16 46 0,17-59-794,1 1-1,1-1 1,1 1-1,0-1 1,1 1-1,2 25 0,0-41-1039,17-24-1599,72-94-417,27-33 2934,-99 129 1097,2-1 1,1 2-1,0 1 0,42-28 0,-9 10 2544,-52 35-3076,0-1-1,-1 1 0,1 0 1,0 0-1,0-1 0,-1 1 1,1 0-1,0 0 0,-1 0 1,1 0-1,0 0 0,0 0 1,-1 0-1,1 0 1,0 0-1,-1 1 0,1-1 1,0 0-1,0 0 0,-1 1 1,1-1-1,-1 0 0,1 1 1,0-1-1,-1 0 0,1 1 1,-1-1-1,1 1 1,-1-1-1,1 1 0,-1 0 1,1-1-1,-1 1 0,1-1 1,-1 1-1,0 0 0,1-1 1,-1 1-1,0 0 0,0-1 1,0 1-1,1 0 1,-1 0-1,0-1 0,0 1 1,0 0-1,0 1 0,3 39 2158,-3-38-1979,0 22 312,-1 0-1,-1 0 1,-1 0 0,-2 0 0,0-1 0,-11 31 0,-7 9-365,6-19-2003,-14 62-1,25-51-3681,11-21-1492,3-24 3103</inkml:trace>
</inkml:ink>
</file>

<file path=ppt/ink/ink28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51:12.605"/>
    </inkml:context>
    <inkml:brush xml:id="br0">
      <inkml:brushProperty name="width" value="0.05" units="cm"/>
      <inkml:brushProperty name="height" value="0.05" units="cm"/>
    </inkml:brush>
  </inkml:definitions>
  <inkml:trace contextRef="#ctx0" brushRef="#br0">2849 63 2049,'0'-3'266,"1"0"0,-1 0 0,0 0 1,-1 0-1,1 0 0,0 0 0,-1 0 0,1 0 0,-1 0 0,0 0 1,0 0-1,-1 0 0,1 1 0,0-1 0,-1 0 0,1 1 0,-1-1 1,-3-3-1,2 5-21,1 0 1,-1 1-1,1-1 0,-1 0 1,0 1-1,1 0 1,-1-1-1,0 1 0,1 0 1,-1 1-1,0-1 1,1 0-1,-1 1 0,0-1 1,1 1-1,-1 0 1,1 0-1,-1 0 0,1 0 1,-1 0-1,1 1 0,0-1 1,-4 3-1,-32 20 3494,0 2 0,-45 39-1,24-17-515,-1121 930 1145,304-243-3403,742-621-965,-96 73 0,225-184-130,0-1 0,1 0-1,-1 0 1,0-1 0,0 1 0,-1-1 0,1 0-1,0 0 1,-9-1 0,9 1-355,0-1-1,0 0 0,0 0 1,0-1-1,-1 0 1,1 0-1,1 0 1,-1 0-1,-7-3 1,2-7-7463,8-4-37</inkml:trace>
</inkml:ink>
</file>

<file path=ppt/ink/ink28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51:15.787"/>
    </inkml:context>
    <inkml:brush xml:id="br0">
      <inkml:brushProperty name="width" value="0.05" units="cm"/>
      <inkml:brushProperty name="height" value="0.05" units="cm"/>
    </inkml:brush>
  </inkml:definitions>
  <inkml:trace contextRef="#ctx0" brushRef="#br0">248 145 240,'-19'-6'484,"0"1"0,1 1-1,-1 1 1,-1 1 0,1 0-1,-36 2 1,51 0-282,-26-6 4565,4-1 2904,8 5 5634,18-1-12126,0 2-1078,0 0 0,0 0-1,0 1 1,0-1 0,0 0 0,0 0 0,0 0 0,0 0 0,0 0-1,0 1 1,0-1 0,0 0 0,1 0 0,-1 0 0,0 1 0,1-1-1,-1 0 1,0 0 0,2 0 0,12-2-101,0 2 0,0-1 0,0 2 0,0 0 0,15 2 0,21 1 0,313-3 0,1377-11 0,-1140 9 37,-329 3-386,-313-17-24667,31 9 23517,1 0 0,0-1 0,-15-16 0,13 12 792</inkml:trace>
</inkml:ink>
</file>

<file path=ppt/ink/ink28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51:16.119"/>
    </inkml:context>
    <inkml:brush xml:id="br0">
      <inkml:brushProperty name="width" value="0.05" units="cm"/>
      <inkml:brushProperty name="height" value="0.05" units="cm"/>
    </inkml:brush>
  </inkml:definitions>
  <inkml:trace contextRef="#ctx0" brushRef="#br0">42 63 368,'0'-2'86,"0"0"0,0 0 0,0 0-1,0 0 1,0 0 0,-1 0 0,1 0-1,-1 0 1,1 0 0,-1 1 0,0-1 0,0 0-1,0 0 1,0 0 0,0 1 0,0-1 0,0 1-1,-1-1 1,-2-2 0,3 3 239,-1 0 0,0 0 1,1 0-1,-1 1 0,0-1 0,1 0 1,-1 1-1,0-1 0,0 1 0,1 0 1,-1 0-1,-3 0 0,5-1-122,0 1-1,1 0 1,-1 0-1,0 0 1,1-1-1,-1 1 1,0 0-1,0 0 1,1-1-1,-1 1 1,0 0-1,0-1 1,0 1-1,1 0 1,-1-1-1,0 1 1,0 0-1,0-1 1,0 1-1,0 0 1,0-1-1,1 1 1,-1 0-1,0-1 1,0 1-1,0-1 1,0 1-1,0 0 1,0-1-1,-1 1 1,1 0-1,0-1 1,0 1-1,0-1 1,0 1-1,0 0 1,-1-1-1,1 1 1,0 0-1,0 0 1,0-1-1,-1 1 1,1 0-1,0-1 1,0 1-1,-1 0 1,1 0-1,0 0 1,-1-1-1,1 1 1,20 2 258,1 2 0,-1 0 1,1 1-1,-1 1 1,-1 1-1,33 15 0,6 2 42,-47-20-369,-1 0 1,1 1-1,-1 1 1,0-1-1,0 2 1,-1-1-1,0 1 0,0 1 1,15 16-1,-21-21-10,0 1 0,-1-1 0,0 1-1,1 0 1,-1-1 0,-1 1 0,1 0 0,-1 0-1,1 0 1,-1 1 0,0-1 0,0 0 0,-1 0-1,1 1 1,-1-1 0,0 0 0,0 0 0,-1 1-1,1-1 1,-1 0 0,0 0 0,0 1 0,0-1-1,-1 0 1,0 0 0,1 0 0,-1-1 0,-1 1-1,-2 4 1,-22 27 907,-1-1 0,-2-1-1,-1-2 1,-2-1 0,-54 38-1,84-66-1702,-26-4-8273,24-1 7248,0 0 0,0-1 0,0 0 1,0 0-1,0-1 0,1 1 0,-7-10 1,-6-7-1957</inkml:trace>
</inkml:ink>
</file>

<file path=ppt/ink/ink28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51:18.184"/>
    </inkml:context>
    <inkml:brush xml:id="br0">
      <inkml:brushProperty name="width" value="0.05" units="cm"/>
      <inkml:brushProperty name="height" value="0.05" units="cm"/>
    </inkml:brush>
  </inkml:definitions>
  <inkml:trace contextRef="#ctx0" brushRef="#br0">44 138 416,'2'-7'311,"0"-1"-1,-1 0 0,0 0 1,0 0-1,0 1 0,-2-14 1,5-33 3289,-4 53-3514,0 0-1,0 1 0,0-1 0,0 0 0,0 1 0,0-1 0,1 0 0,-1 0 0,0 1 0,0-1 0,1 1 0,-1-1 0,0 0 0,1 1 0,-1-1 0,0 1 0,1-1 0,-1 1 0,1-1 0,-1 1 0,1-1 0,-1 1 0,1-1 0,-1 1 0,1 0 0,0-1 0,0 0 0,10 15 1468,3 33 65,-9 0-381,-2 1 0,-4 64-1,-1-31-352,-1-11-221,-4-1-1,-19 87 0,12-88-405,4 1 1,-3 88-1,11-125-120,-7 44 0,-2 26-2804,11-99 1032,0-36-7052,1-58 4931,5 40 2670</inkml:trace>
</inkml:ink>
</file>

<file path=ppt/ink/ink28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51:18.521"/>
    </inkml:context>
    <inkml:brush xml:id="br0">
      <inkml:brushProperty name="width" value="0.05" units="cm"/>
      <inkml:brushProperty name="height" value="0.05" units="cm"/>
    </inkml:brush>
  </inkml:definitions>
  <inkml:trace contextRef="#ctx0" brushRef="#br0">1 147 512,'1'-7'75,"1"-9"148,1 1-1,1-1 1,0 1-1,1 0 1,0 0-1,12-20 1,-17 34-202,0 1-1,0-1 1,1 0-1,-1 1 1,0-1 0,1 0-1,-1 1 1,0-1-1,1 1 1,-1-1 0,1 1-1,-1-1 1,1 1-1,-1-1 1,1 1 0,-1-1-1,1 1 1,0 0-1,-1-1 1,1 1 0,0 0-1,-1 0 1,1-1-1,0 1 1,-1 0 0,1 0-1,0 0 1,-1 0-1,1 0 1,0 0 0,-1 0-1,1 0 1,0 0-1,-1 0 1,1 0 0,0 1-1,0-1 1,-1 0-1,1 0 1,-1 1 0,1-1-1,0 0 1,-1 1-1,1-1 1,-1 1 0,1-1-1,-1 0 1,1 1-1,-1-1 1,1 1 0,-1 0-1,1-1 1,-1 1-1,0-1 1,1 1 0,-1 0-1,0-1 1,0 1-1,1 0 1,-1 0 0,16 45 880,4 62 1020,11 203 0,-20-168-1478,-4-11-172,-5-72-382,2 1 0,16 76 1,-15-105-2756,-6-34 2744,1 1-1,0 0 1,0 0-1,-1 0 1,1 0-1,-1 0 1,1 0-1,-1 0 1,1 0-1,-1 0 1,0 0-1,0 0 1,1 0-1,-1 0 1,0 0-1,0 0 1,0 1-1,-2-2 1,-5-6-427,-11-17-747</inkml:trace>
</inkml:ink>
</file>

<file path=ppt/ink/ink28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51:18.871"/>
    </inkml:context>
    <inkml:brush xml:id="br0">
      <inkml:brushProperty name="width" value="0.05" units="cm"/>
      <inkml:brushProperty name="height" value="0.05" units="cm"/>
    </inkml:brush>
  </inkml:definitions>
  <inkml:trace contextRef="#ctx0" brushRef="#br0">70 37 816,'-42'4'779,"41"-4"-716,0 0 0,-1 0 0,1 0-1,0 0 1,0 1 0,0-1 0,-1 0 0,1 1-1,0-1 1,0 1 0,0-1 0,0 1 0,0 0-1,0-1 1,0 1 0,0 0 0,0 0 0,0-1 0,0 1-1,0 0 1,0 0 0,1 0 0,-1 0 0,0 0-1,0 3 1,23-4 1340,200-12 118,-151 4-3551,78-22 0,-119 21 1123</inkml:trace>
</inkml:ink>
</file>

<file path=ppt/ink/ink28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51:19.847"/>
    </inkml:context>
    <inkml:brush xml:id="br0">
      <inkml:brushProperty name="width" value="0.05" units="cm"/>
      <inkml:brushProperty name="height" value="0.05" units="cm"/>
    </inkml:brush>
  </inkml:definitions>
  <inkml:trace contextRef="#ctx0" brushRef="#br0">63 18 528,'-60'0'1460,"58"0"-1140,2 0-208,0-1 1,-1 0-1,1 0 1,0 0-1,1 1 1,-1-1-1,0 0 1,0 0-1,0 0 1,0 1-1,1-1 1,-1 0-1,0 0 1,0 1-1,1-1 1,-1 0-1,1 1 1,-1-1 0,1 0-1,-1 1 1,1-1-1,0 0 1,8 3 162,-1 1-1,1 1 1,-1-1 0,0 1 0,0 1 0,-1-1 0,1 1 0,-1 1 0,9 7 0,7 5 286,51 31 767,2-3-1,148 65 1,-95-61-844,152 39 1,900 184-1742,-1151-267 55,1-3 0,44 1-1,-71-7-1788,-10-4 2141,-11-6 257,-56-35-1351,26 18 1068</inkml:trace>
</inkml:ink>
</file>

<file path=ppt/ink/ink28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51:20.182"/>
    </inkml:context>
    <inkml:brush xml:id="br0">
      <inkml:brushProperty name="width" value="0.05" units="cm"/>
      <inkml:brushProperty name="height" value="0.05" units="cm"/>
    </inkml:brush>
  </inkml:definitions>
  <inkml:trace contextRef="#ctx0" brushRef="#br0">2112 0 1121,'-104'103'4620,"-56"50"43,-305 222-1,-219 77 3208,555-373-7444,-108 66-89,81-47-3499,139-87 2351,3-1-1109,-1 0-1,-1-1 1,0-1 0,0 0-1,-33 10 1,15-15-1962</inkml:trace>
</inkml:ink>
</file>

<file path=ppt/ink/ink28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41:46.844"/>
    </inkml:context>
    <inkml:brush xml:id="br0">
      <inkml:brushProperty name="width" value="0.05" units="cm"/>
      <inkml:brushProperty name="height" value="0.05" units="cm"/>
    </inkml:brush>
  </inkml:definitions>
  <inkml:trace contextRef="#ctx0" brushRef="#br0">197 224 528,'-6'-17'956,"-1"-1"0,0 1 0,-12-19-1,18 36-850,1-1 0,-1 1 0,1 0-1,0-1 1,-1 1 0,1-1 0,0 1-1,-1-1 1,1 1 0,0-1 0,0 1-1,-1-1 1,1 0 0,0 1 0,0-1-1,0 1 1,0-1 0,0 0-1,0 1 1,0-1 0,0 1 0,0-1-1,0 1 1,0-1 0,0 0 0,0 1-1,0-1 1,1 1 0,-1-1 0,0 1-1,0-1 1,1 1 0,-1-1 0,0 1-1,1-1 1,-1 1 0,1-1 0,-1 1-1,0-1 1,1 1 0,-1 0 0,1-1-1,-1 1 1,1 0 0,-1-1 0,1 1-1,-1 0 1,1 0 0,0 0 0,-1-1-1,1 1 1,0 0 0,40-4 1028,-26 4-406,145-25 1435,103-17-4708,-225 31-373,-25 0 447,-14 11 2407,1-1 0,0 1-1,0-1 1,0 1 0,0-1-1,-1 1 1,1-1 0,0 1-1,0-1 1,-1 1 0,1 0-1,0-1 1,-1 1 0,1-1-1,0 1 1,-1 0 0,1-1-1,-1 1 1,1 0 0,-1-1-1,1 1 1,-1 0 0,1 0-1,-1 0 1,1-1 0,-1 1-1,1 0 1,-1 0 0,1 0-1,-1 0 1,0 0 0,-11-3-213,0 1 1,0 1 0,-1-1 0,1 2-1,-1 0 1,-15 2 0,-12 0 222,31-2 140,0 2-1,1-1 0,-1 1 1,0 0-1,0 1 1,1 0-1,-10 5 0,-61 34 1409,69-36-1228,-84 51 2757,-86 69-1,153-103-2555,-44 48-1,103-69-449,-2-1-4,-1 2-1,0 0 0,0 3 1,0 0-1,0 2 1,-1 1-1,0 1 0,-1 1 1,0 2-1,27 17 1,-41-23 53,-2 1 0,1 1 0,-1-1 0,0 2 0,-1 0 0,0 0 0,-1 1 0,0 0 0,0 0 0,-1 1 0,-1 0 0,0 1 0,-1 0 0,0 0 0,-1 0 0,0 1 0,4 22 0,-7-23 99,0-1 0,-1 0 0,0 1 0,-1-1 0,0 1 0,-1-1 0,-1 0 0,0 0 0,0 1 0,-1-1 0,-1 0 0,0-1 1,0 1-1,-1-1 0,-1 0 0,0 0 0,-1 0 0,0-1 0,0 0 0,-12 12 0,2-6 29,0-1 1,0 0-1,-2-1 0,0-1 0,-31 16 0,38-23-231,-1 0 0,1-1-1,-1-1 1,0 0-1,0 0 1,0-2-1,0 1 1,-1-2-1,1 0 1,-24-1-1,34 0-99,0 0-1,0 0 0,0-1 1,1 1-1,-1-1 0,0 0 1,1 0-1,-1 0 0,0 0 1,1 0-1,-1 0 0,1-1 1,0 1-1,-1-1 0,1 0 0,0 0 1,0 0-1,0 0 0,0 0 1,0 0-1,1 0 0,-1-1 1,1 1-1,-1 0 0,1-1 1,0 0-1,0 1 0,0-1 1,0 1-1,1-1 0,-1 0 1,1 0-1,-1 0 0,1 1 1,0-1-1,0 0 0,0 0 1,0 0-1,2-4 0,-1-3-394,2-1 1,-1 1-1,1-1 0,1 1 1,0 0-1,1 0 0,-1 1 0,2-1 1,6-8-1,16-18-911,2 1 0,35-31-1,-17 24-134</inkml:trace>
</inkml:ink>
</file>

<file path=ppt/ink/ink28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41:47.158"/>
    </inkml:context>
    <inkml:brush xml:id="br0">
      <inkml:brushProperty name="width" value="0.05" units="cm"/>
      <inkml:brushProperty name="height" value="0.05" units="cm"/>
    </inkml:brush>
  </inkml:definitions>
  <inkml:trace contextRef="#ctx0" brushRef="#br0">24 48 720,'14'-8'373,"-10"6"-136,0-1 1,0 1 0,0 0 0,1 0 0,-1 1 0,1-1 0,-1 1 0,10-2-1,-13 4-140,-1 0 0,1-1 0,0 1 0,-1 0 0,1 0-1,0-1 1,-1 1 0,1 0 0,-1 0 0,1 0 0,-1 0-1,0 0 1,1 0 0,-1 0 0,0 0 0,0 0 0,1 0-1,-1 0 1,0 0 0,0 0 0,0 0 0,0 0 0,0 0-1,-1 0 1,1 2 0,-4 32 1457,-33 91 2817,25-93-3248,1 0 0,2 1 0,-8 63-1,15-65-568,1 0-1,1 0 1,2-1-1,1 1 0,9 33 1,-10-54-474,2-1 0,-1 1 0,1-1 0,1 0 0,0 0 1,0-1-1,1 1 0,7 8 0,-9-13-61,1 0-1,0 0 1,0-1 0,0 0-1,0 0 1,1 0 0,0 0 0,-1-1-1,1 0 1,0 0 0,1-1-1,-1 1 1,0-2 0,9 3-1,5-2-11,-1 0 0,1-2 0,-1 0 1,0-1-1,1-1 0,-1-1 0,0-1 0,0 0 0,0-1 0,-1-1 0,0-1 0,0-1 0,-1 0 0,1-2 0,30-21 0,-22 12-16,-1-1 0,-1-1 0,-1 0 0,-1-2 0,0-1 0,-2-1 0,-1-1 0,31-54 0,-41 62 49,-1-1-1,-1 0 0,0-1 1,-1 0-1,-1 0 0,2-24 1,-6 35 60,0 0 1,0-1 0,-1 1 0,0 0 0,-1 0 0,0 0 0,0-1-1,-1 1 1,-1 0 0,1 1 0,-1-1 0,-1 0 0,1 1 0,-2-1-1,-7-12 1,3 11 40,0 0-1,-1 1 0,0 0 1,0 0-1,-1 1 1,0 1-1,0 0 0,-1 0 1,0 1-1,0 0 0,-1 1 1,1 1-1,-1 0 1,-19-3-1,-13 0-1046,-1 2 1,-85 3-1,90 2-1039,38 0 1510,0-1-1,0 1 0,0 0 0,0 0 0,0 1 0,1-1 0,-1 1 0,0-1 0,0 1 1,0 0-1,1 0 0,-1 0 0,0 0 0,1 1 0,-1-1 0,1 1 0,-1-1 1,1 1-1,0 0 0,-3 2 0,-7 13-4182</inkml:trace>
</inkml:ink>
</file>

<file path=ppt/ink/ink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03:12.996"/>
    </inkml:context>
    <inkml:brush xml:id="br0">
      <inkml:brushProperty name="width" value="0.05" units="cm"/>
      <inkml:brushProperty name="height" value="0.05" units="cm"/>
    </inkml:brush>
  </inkml:definitions>
  <inkml:trace contextRef="#ctx0" brushRef="#br0">456 118 384,'5'-9'336,"-1"0"0,2 0 0,-1 0 1,10-11-1,2-3 1342,-17 22-1454,1 1 0,0-1 0,-1 0 0,1 0 0,-1 0 0,1 0 0,-1 0 0,0 0 1,1 0-1,-1 0 0,0 0 0,0 0 0,0 0 0,1 0 0,-1 0 0,0 0 0,-1 0 0,1 0 0,0 0 0,0 0 0,0 0 0,0 0 0,-1 0 0,1 0 0,0 0 0,-1 0 0,1 0 1,-1 0-1,1 1 0,-1-1 0,0 0 0,1 0 0,-1 0 0,0 1 0,0-1 0,1 0 0,-1 1 0,0-1 0,0 1 0,0-1 0,0 1 0,0-1 0,0 1 0,1-1 0,-1 1 0,0 0 1,0 0-1,0 0 0,0-1 0,-1 1 0,1 0 0,-1 0 0,-5 1 410,0 0 1,1 1-1,-1 0 1,1 0-1,-1 0 0,1 0 1,0 1-1,0 0 1,0 1-1,0 0 1,0-1-1,1 2 0,-6 4 1,-14 13 1570,-28 34 0,46-48-1894,-25 26 539,7-8-280,-37 50 0,57-68-641,-1-1-1,2 1 1,-1 1 0,1-1-1,1 0 1,0 1 0,0 0 0,0 0-1,1 0 1,1 0 0,-2 16-1,3-22-76,0 1 0,0-1 0,0 0 0,0 0-1,1 1 1,0-1 0,-1 0 0,1 0 0,0 0 0,1 0 0,-1 0-1,0 0 1,1 0 0,0-1 0,-1 1 0,1 0 0,0-1-1,1 1 1,-1-1 0,0 0 0,1 0 0,-1 0 0,1 0 0,2 2-1,4 0-329,0-1-1,0 0 1,0 0-1,0-1 0,0 0 1,18 2-1,-24-4 430,-1 1-1,1-1 1,0 1-1,-1 0 1,1 0-1,-1 0 0,1 0 1,-1 0-1,1 1 1,3 2-1,22 10-128,-26-14 210,0 1 0,0 0 0,-1 0 0,1 0 0,0 0-1,0 0 1,-1 0 0,1 0 0,0 0 0,-1 1 0,1-1 0,-1 1-1,0-1 1,1 1 0,-1 0 0,0-1 0,0 1 0,0 0-1,0 0 1,-1 0 0,1 0 0,0 0 0,-1 0 0,1 0 0,-1 0-1,0 0 1,1 0 0,-1 0 0,0 0 0,0 0 0,-1 0-1,1 0 1,-1 3 0,0 2 98,0 0-1,0-1 0,-1 0 1,1 1-1,-2-1 1,1 0-1,-1 0 1,1 0-1,-7 8 0,-2 0 54,-1-2 0,0 1 0,-1-2 0,0 0 1,-1 0-1,0-1 0,-1-1 0,1 0 0,-29 11 0,36-17-254,0-1 1,0 0-1,0-1 1,0 0-1,0 0 0,0 0 1,0-1-1,0 0 1,0 0-1,0 0 1,0-1-1,-8-2 1,7 1-681,0 0-1,1-1 1,-1 0 0,1 0 0,-14-8 0,20 10 404,-1-1 1,1 1-1,0-1 1,-1 1-1,1-1 1,0 1-1,0-1 1,0 1-1,0-1 1,1 0-1,-1 0 1,0 1-1,1-1 1,-1 0-1,1 0 1,0 0-1,-1 0 1,1 0-1,0 0 1,0 0-1,0 1 1,0-1-1,1 0 1,-1 0-1,0 0 0,1 0 1,0 0-1,-1 1 1,2-4-1,1-1-429,-1 0-1,1 0 1,0 0-1,1 0 1,-1 1-1,1 0 1,0-1-1,5-3 1,19-17-1233</inkml:trace>
</inkml:ink>
</file>

<file path=ppt/ink/ink28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42:45.085"/>
    </inkml:context>
    <inkml:brush xml:id="br0">
      <inkml:brushProperty name="width" value="0.05" units="cm"/>
      <inkml:brushProperty name="height" value="0.05" units="cm"/>
    </inkml:brush>
  </inkml:definitions>
  <inkml:trace contextRef="#ctx0" brushRef="#br0">543 8 496,'-10'-3'11030,"-14"-2"-7448,-7 20-2783,0 1 0,1 1 0,-33 24 0,28-12-430,1 2 0,2 1-1,1 1 1,1 2 0,2 1 0,2 1-1,1 1 1,2 1 0,-27 61-1,43-82-311,0 1-1,1-1 0,0 1 1,2 0-1,0 0 0,1 1 1,1-1-1,1 25 0,1-36-39,1 0-1,0 0 1,0 0 0,1 0-1,0 0 1,0 0-1,1 0 1,0-1 0,0 1-1,1-1 1,0 0-1,0 0 1,1 0 0,-1-1-1,2 0 1,-1 0-1,1 0 1,0 0-1,0-1 1,0 0 0,1 0-1,9 5 1,-2-3-10,0-1-1,0-1 1,0 0 0,0-1 0,1-1-1,0 0 1,0-1 0,0 0 0,0-1 0,0-1-1,0-1 1,0 0 0,0 0 0,-1-2-1,26-7 1,-20 4-5,0 0-1,-1-2 0,0-1 0,0 0 1,-1-1-1,0-1 0,-1-1 1,0 0-1,-1-1 0,26-28 1,-18 13-135,0-1 0,-3-1 1,35-60-1,-50 78 82,0 1 0,-1-1 0,0 0 0,-1 0 0,0-1 0,-1 1 0,-1-1-1,0 0 1,0 0 0,-1 0 0,-1 0 0,0 0 0,-1 0 0,-3-18 0,2 26 38,0 0 0,-1 0 0,0 0 0,0 0 0,0 0 0,0 1 0,-1-1 0,0 1 0,0 0 0,0 0 0,0 0 0,-1 1 0,1-1 0,-1 1 0,0 0 0,-11-4 0,0-1 7,-2 1 1,1 1 0,-37-8-1,19 7-73,-1 3-1,0 1 1,0 1-1,-60 6 0,72-2-521,0 2 0,1 0-1,0 1 1,0 2-1,0 0 1,0 2-1,1 0 1,-21 13 0,38-20 268,1 1 0,0 0 0,0 0 0,0 0 0,1 0 0,-1 1 0,1 0 0,-1-1 0,1 1 0,0 0 0,1 0 0,-1 1 0,1-1 0,0 1 0,0-1 0,0 1 0,1 0 0,-2 5 0,3-6 44,-1 1-1,1-1 1,1 0-1,-1 1 1,0-1-1,1 0 1,0 0-1,0 1 1,0-1-1,1 0 1,-1 0-1,1 0 1,0 0-1,0-1 1,1 1-1,-1 0 1,1-1-1,0 1 1,-1-1-1,8 6 1,30 19-2926</inkml:trace>
</inkml:ink>
</file>

<file path=ppt/ink/ink28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42:45.500"/>
    </inkml:context>
    <inkml:brush xml:id="br0">
      <inkml:brushProperty name="width" value="0.05" units="cm"/>
      <inkml:brushProperty name="height" value="0.05" units="cm"/>
    </inkml:brush>
  </inkml:definitions>
  <inkml:trace contextRef="#ctx0" brushRef="#br0">0 220 576,'44'-61'1286,"-12"19"1573,38-69-1,-67 105 1804,-5 11-1615,-15 26-337,-23 49-624,26-52-1813,2 0 1,1 1-1,1 0 1,2 1-1,1 0 1,1 1-1,2-1 1,1 1-1,1 0 0,2 0 1,5 49-1,-4-74-263,0 1-1,0 0 1,1-1-1,0 1 1,0-1-1,0 1 1,1-1-1,0 0 0,1 0 1,-1 0-1,1-1 1,0 1-1,0-1 1,1 0-1,0 0 1,0 0-1,0-1 1,0 0-1,1 0 0,-1 0 1,1-1-1,0 1 1,0-1-1,0-1 1,1 1-1,12 2 1,-9-3-7,1-1 0,0 0 0,-1-1 0,1 0 0,0 0 0,-1-1 0,1-1 0,-1 0 0,1 0 0,-1-1 0,0 0 0,0-1 0,0 0 0,-1-1 0,1 0 0,12-9 0,-8 3-10,-1 0 0,0 0 0,-1-1 0,-1-1 0,0 0 0,0-1 0,-1 0 0,-1-1 0,14-27 0,-12 17 10,-2 1 0,0-2-1,-2 1 1,0-1 0,4-44 0,-10 63 20,0 0 0,-1 1 1,0-1-1,0 0 0,0 0 0,-1 0 1,0 1-1,-1-1 0,0 0 0,0 1 1,0-1-1,-1 1 0,1 0 1,-2 0-1,1 0 0,-1 0 0,0 1 1,0-1-1,0 1 0,-10-9 0,6 7 0,-1 1 0,0 1 0,0 0-1,0 0 1,-1 0 0,1 1 0,-1 1-1,0-1 1,-1 2 0,1-1 0,0 2-1,-20-2 1,2 1-331,0 2 0,-1 1 0,-52 9 0,66-7-744,1 1-1,0 0 0,0 1 1,0 0-1,-18 11 1,29-14 535,0 0 0,0-1 0,0 1 1,1 0-1,-1 1 0,1-1 0,0 0 1,-1 1-1,-2 4 0,0 20-4512</inkml:trace>
</inkml:ink>
</file>

<file path=ppt/ink/ink28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42:46.383"/>
    </inkml:context>
    <inkml:brush xml:id="br0">
      <inkml:brushProperty name="width" value="0.05" units="cm"/>
      <inkml:brushProperty name="height" value="0.05" units="cm"/>
    </inkml:brush>
  </inkml:definitions>
  <inkml:trace contextRef="#ctx0" brushRef="#br0">117 144 832,'2'-11'369,"0"3"115,-1-1 0,1 1 0,0-1 0,0 1 0,1 0 0,5-9 0,-6 33 5853,0 5-5527,-2 0 0,-2 27-1,-10 6-36,-21 59-1,3-12-337,10-19-195,3 1-1,5 1 1,3 0-1,2 91 1,7-175-224,-1 1-1,1 0 1,0-1 0,0 1-1,0 0 1,0-1 0,0 1-1,0-1 1,1 1 0,-1 0 0,0-1-1,0 1 1,0-1 0,0 1-1,1-1 1,-1 1 0,0 0-1,1-1 1,-1 1 0,0-1-1,1 1 1,-1-1 0,0 0 0,1 1-1,-1-1 1,1 1 0,-1-1-1,1 0 1,-1 1 0,1-1-1,-1 0 1,1 0 0,0 1-1,0-1 1,23-7 570,23-29 599,-46 36-1165,58-59 1255,-3-3 0,-2-2 0,59-92 1,3-2-308,-34 59-670,96-92-1,-56 76-3904,-117 111 2983,10-8-2652,-1 10-3175,-20 12 938,1-2 4463,-11 11-1469</inkml:trace>
</inkml:ink>
</file>

<file path=ppt/ink/ink28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42:48.317"/>
    </inkml:context>
    <inkml:brush xml:id="br0">
      <inkml:brushProperty name="width" value="0.05" units="cm"/>
      <inkml:brushProperty name="height" value="0.05" units="cm"/>
    </inkml:brush>
  </inkml:definitions>
  <inkml:trace contextRef="#ctx0" brushRef="#br0">152 620 288,'-8'18'1015,"6"-16"-880,1 0 1,-1 1-1,1-1 0,0 1 1,0-1-1,0 1 0,0-1 1,0 1-1,0 0 1,1 0-1,-1-1 0,1 5 1,-1-6-53,1 1 1,0-1-1,0 1 0,0 0 1,0-1-1,0 1 1,0-1-1,1 1 1,-1-1-1,0 1 1,1-1-1,-1 1 0,1-1 1,0 1-1,-1-1 1,1 0-1,0 1 1,0-1-1,0 0 0,0 0 1,0 0-1,0 1 1,0-1-1,2 1 1,0-1 45,1 0 1,0 0 0,0 0 0,0-1-1,-1 0 1,1 1 0,0-1-1,6-1 1,5 1-59,-2-1-6,1 0-1,-1 0 1,0-1 0,0-1-1,0 0 1,0-1 0,0-1 0,21-10-1,-31 13-72,1 1 0,-1-1 0,0 0 0,1 0-1,-1 0 1,0-1 0,0 1 0,0-1 0,-1 0 0,1 0-1,-1 0 1,1 0 0,-1 0 0,0 0 0,0-1 0,0 1-1,-1 0 1,1-1 0,-1 0 0,0 1 0,0-1-1,0 0 1,-1 0 0,1 0 0,-1 1 0,0-1 0,0 0-1,0 0 1,0 0 0,-1 0 0,0 0 0,1 1 0,-1-1-1,-1 0 1,-1-3 0,1 2 18,0 0-1,-1 0 1,0 0-1,0 0 1,0 1-1,-1-1 1,0 1-1,1 0 1,-1 0 0,-1 0-1,1 1 1,-1-1-1,1 1 1,-1 0-1,0 0 1,0 1-1,0-1 1,-1 1-1,1 1 1,0-1 0,-1 1-1,1-1 1,-1 1-1,0 1 1,1-1-1,-1 1 1,1 0-1,-1 1 1,0-1 0,1 1-1,-1 0 1,1 0-1,-1 1 1,1 0-1,0 0 1,-1 0-1,-7 5 1,-5 5-1,1 0-1,0 1 1,1 0 0,1 2 0,0 0-1,1 1 1,0 0 0,-11 19-1,18-26-27,2 0-1,-1 0 1,1 0-1,1 1 1,0 0-1,0 0 0,1 0 1,0 0-1,1 1 1,0-1-1,1 1 0,0-1 1,0 1-1,1 0 1,1-1-1,0 1 1,0-1-1,4 13 0,-4-21-38,0 0 0,1 0 0,-1-1 0,0 1-1,1 0 1,0-1 0,-1 1 0,1-1-1,0 0 1,0 1 0,0-1 0,0 0 0,0 0-1,0 0 1,0 0 0,0-1 0,0 1 0,0-1-1,0 1 1,1-1 0,-1 0 0,0 1-1,0-1 1,1 0 0,1-1 0,64-4-1425,-47 0 1227,1-1-1,-1-1 0,-1-1 0,0-1 0,0 0 0,0-2 1,-2 0-1,35-27 0,8-13 181,58-63 1,-111 105 91,24-26 234,-24 25 21,0 1 1,1 0 0,0 0 0,20-15 0,-29 24-233,0 0 1,0 0 0,1-1-1,-1 1 1,0 0 0,0 0-1,0 0 1,1 0 0,-1 0-1,0 0 1,0 0-1,1 0 1,-1 0 0,0 0-1,0 0 1,0 0 0,1 0-1,-1 0 1,0 0 0,0 0-1,0 0 1,1 0 0,-1 0-1,0 1 1,0-1 0,0 0-1,1 0 1,-1 0-1,0 0 1,0 0 0,0 0-1,0 1 1,1-1 0,-1 0-1,0 0 1,0 0 0,0 1-1,0-1 1,0 0 0,0 0-1,0 0 1,1 1 0,-1-1-1,3 17 960,-2 26 37,-2-34-640,0 7 7,-1 1 1,-1-1-1,0 0 1,-1 0-1,-8 21 0,6-21-164,1 0-1,0 0 0,2 1 0,0-1 0,-2 24 1,5-40-224,0 0 1,0 0-1,0 1 1,0-1 0,0 0-1,0 0 1,0 1-1,0-1 1,0 0-1,-1 1 1,1-1 0,0 0-1,0 0 1,0 1-1,1-1 1,-1 0 0,0 1-1,0-1 1,0 0-1,0 0 1,0 1-1,0-1 1,0 0 0,0 0-1,0 1 1,1-1-1,-1 0 1,0 0-1,0 1 1,0-1 0,1 0-1,-1 0 1,0 0-1,0 0 1,0 1 0,1-1-1,-1 0 1,0 0-1,0 0 1,1 0-1,-1 0 1,0 0 0,1 0-1,-1 1 1,0-1-1,1 0 1,12-14 200,19-37-359,-24 38 213,23-38-1015,63-74 0,-80 109 409,1 0 1,0 1-1,1 0 1,1 2-1,0 0 1,1 0-1,0 2 1,21-10-1,-25 16 251,1 1-1,0 0 1,-1 1 0,1 1 0,0 0-1,0 1 1,0 1 0,1 0 0,-1 1-1,0 0 1,0 2 0,27 7 0,-40-10 279,7 5 72,1-2-1,1 1 1,-1-1 0,20 3-1,-29-6-31,-1 0 0,1 0 0,-1 1 0,1-1 0,-1 1 0,1-1 0,-1 0 0,1 1 0,-1-1-1,1 1 1,-1-1 0,1 1 0,-1-1 0,0 1 0,1-1 0,-1 1 0,0 0 0,1-1 0,-1 1 0,0-1-1,0 1 1,0 0 0,0-1 0,0 1 0,1 0 0,-1-1 0,0 1 0,0-1 0,-1 1 0,1 0-1,0-1 1,0 1 0,0 0 0,0-1 0,0 1 0,-1 0 0,1-1 0,0 1 0,-1 0 0,-11 30 1291,-9-3 104,-1-2 0,-28 27 1,30-32-848,0 1 0,1 0 0,-28 43 0,45-60-555,-1 1-1,0 0 1,1 0 0,0 1-1,1-1 1,-1 0 0,1 1-1,1-1 1,-1 1 0,1-1 0,0 1-1,0-1 1,2 8 0,-2-13-27,1 0-1,-1 0 1,1 0 0,0 0 0,-1 0 0,1 0 0,0 0 0,-1 0 0,1 0 0,0-1 0,0 1 0,0 0 0,0 0 0,0-1 0,0 1 0,0 0 0,0-1 0,0 1 0,0-1 0,0 0 0,0 1 0,0-1 0,1 0 0,-1 0-1,0 1 1,0-1 0,0 0 0,0 0 0,1 0 0,-1 0 0,0-1 0,0 1 0,0 0 0,2-1 0,46-11-308,-35 6 102,0-1 1,1 0-1,-2-2 0,0 1 1,0-2-1,0 1 0,-1-2 0,-1 0 1,1 0-1,16-23 0,6-13-757,43-79 0,9-26 663,79-194 0,-164 345 367,8-28 603,-9 29-640,0 0 1,0 1-1,0-1 0,-1 0 1,1 0-1,0 0 1,-1 1-1,1-1 1,0 0-1,0 0 1,-1 0-1,1 0 1,0 0-1,-1 0 1,1 0-1,0 0 0,-1 0 1,1 0-1,0 0 1,-1 0-1,1 0 1,0 0-1,-1 0 1,1 0-1,0 0 1,-1 0-1,1 0 0,0 0 1,-1 0-1,1 0 1,0-1-1,0 1 1,-1 0-1,1 0 1,0 0-1,0-1 1,-1 1-1,1 0 1,0 0-1,0-1 0,0 1 1,-1 0-1,1-1 1,0 1-1,0 0 1,0 0-1,0-1 1,0 1-1,0 0 1,-1-1-1,1 1 1,0 0-1,0-1 0,0 1 1,0 0-1,0-1 1,0 1-1,0 0 1,1-1-1,-1 1 1,0 0-1,0-1 1,0 1-1,0 0 1,0 0-1,1-1 0,-12 10 167,0 1 0,1 0 0,1 1 0,0 0 0,0 0 0,1 1 0,-10 18 0,-1 1-6,-2 2-108,2 0 1,1 2-1,1 1 1,-20 64-1,31-80-75,1 0-1,1 0 1,1 0 0,0 0-1,2 1 1,0-1 0,1 0-1,2 1 1,0-1 0,9 39-1,-10-54-20,1 1 0,0 0 0,0-1 0,0 1 0,1-1 0,0 0 0,0 0 0,0 0 0,1 0 0,0 0-1,0-1 1,0 0 0,0 1 0,1-2 0,-1 1 0,1 0 0,0-1 0,0 0 0,8 3 0,-4-3-116,0 0-1,0-1 1,0 0-1,1-1 1,-1 0-1,1-1 1,-1 0 0,0 0-1,1-1 1,-1 0-1,16-4 1,-5-1-145,-1 0-1,0-1 1,0-1 0,-1-1-1,0-1 1,-1 0-1,0-1 1,-1-1 0,19-17-1,-1-2-162,-1-2 0,54-71 0,-80 97 513,-1-1 1,-1 0-1,1 0 0,-1 0 1,-1-1-1,0 0 1,0 0-1,0 0 0,-1 0 1,2-12-1,-5 21-39,-1-1 0,1 1 0,-1 0 0,1 0 0,-1 0 0,1-1 0,-1 1 0,1 0 0,-1 0-1,0 0 1,1 0 0,-1 0 0,1 0 0,-1 0 0,1 0 0,-1 0 0,1 0 0,-1 0 0,1 0 0,-1 1 0,1-1-1,-1 0 1,1 0 0,-1 1 0,1-1 0,-1 0 0,1 0 0,-1 1 0,1-1 0,-1 1 0,-12 12 204,1 1-1,0 1 1,2 0 0,-1 1 0,2 0 0,-13 28 0,12-23-338,1 1 1,1-1-1,0 1 0,2 0 1,1 1-1,1 0 0,1 0 1,-1 31-1,4-52 53,0-1 0,0 0 1,0 1-1,0-1 0,0 1 0,0-1 0,0 1 0,1-1 1,-1 0-1,1 1 0,-1-1 0,1 0 0,-1 1 0,1-1 1,0 0-1,0 0 0,-1 0 0,1 1 0,0-1 0,0 0 1,0 0-1,0 0 0,0 0 0,3 1 0,-2-1-59,0-1 0,1 1 0,-1 0 0,1-1 0,-1 0 0,0 0 0,1 1-1,-1-1 1,1-1 0,-1 1 0,1 0 0,-1-1 0,4 0 0,8-3-508,-1-1 1,1 0 0,24-15-1,161-100-2126,-145 83 2206</inkml:trace>
</inkml:ink>
</file>

<file path=ppt/ink/ink28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42:48.649"/>
    </inkml:context>
    <inkml:brush xml:id="br0">
      <inkml:brushProperty name="width" value="0.05" units="cm"/>
      <inkml:brushProperty name="height" value="0.05" units="cm"/>
    </inkml:brush>
  </inkml:definitions>
  <inkml:trace contextRef="#ctx0" brushRef="#br0">316 66 144,'20'-10'333,"22"-12"203,-40 21-468,-1 0 0,1 1-1,-1-1 1,1 0 0,-1-1 0,1 1 0,-1 0 0,0 0 0,0 0 0,0-1-1,0 1 1,0-1 0,0 1 0,0-1 0,0 1 0,0-1 0,-1 1 0,2-4-1,-6 4 12,0 0 0,0-1 0,0 2 0,0-1 0,1 0 0,-1 1-1,0 0 1,0 0 0,0 0 0,-8 1 0,4-1 33,8 0-111,-15 0 87,0 0 0,1 1 0,-1 1 0,-16 4 0,28-6-85,1 1 1,-1-1-1,0 1 0,1 0 1,-1 0-1,1 0 1,0 1-1,-1-1 0,1 0 1,0 1-1,0-1 1,0 1-1,0 0 0,0 0 1,0 0-1,0 0 1,1 0-1,-1 0 1,1 0-1,-1 1 0,1-1 1,0 0-1,0 1 1,0-1-1,0 1 0,0-1 1,1 1-1,-1 0 1,1-1-1,0 4 0,-1 18-21,2 0-1,0-1 0,2 1 1,0-1-1,2 0 0,9 27 1,-9-31 178,-1 0 0,-1 0 1,0 0-1,-1 0 0,-2 39 1,0-43-24,-1-8-89,0 0 0,0 0 0,-1 0 0,0 0 0,0 0 0,-1 0 0,1-1 0,-1 0 0,-1 1 0,1-1 0,-1 0 0,-1 0 0,1-1 0,-1 1 0,1-1 0,-2 0 0,-6 5 0,4-2-53,-1-1 0,-1-1 0,1 0 0,-1 0 0,0 0 0,-1-1 0,1-1 0,-1 0 0,-22 5 0,31-8-65,1-1 0,-1 1 0,0-1 0,0 1 0,0-1 0,1 0 0,-1 0 0,0 0 0,0 0 0,0 0 1,0-1-1,1 1 0,-1 0 0,0-1 0,0 1 0,1-1 0,-1 0 0,0 0 0,1 1 0,-1-1 0,1 0 0,-1 0 1,1 0-1,-1-1 0,1 1 0,0 0 0,0-1 0,-1 1 0,1 0 0,0-1 0,0 1 0,0-1 0,1 0 1,-1 1-1,0-1 0,1 0 0,-1 0 0,0-1 0,0-28-1197</inkml:trace>
</inkml:ink>
</file>

<file path=ppt/ink/ink28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42:48.987"/>
    </inkml:context>
    <inkml:brush xml:id="br0">
      <inkml:brushProperty name="width" value="0.05" units="cm"/>
      <inkml:brushProperty name="height" value="0.05" units="cm"/>
    </inkml:brush>
  </inkml:definitions>
  <inkml:trace contextRef="#ctx0" brushRef="#br0">0 11 608,'0'0'3330,"0"-4"-4803,0-2 641</inkml:trace>
</inkml:ink>
</file>

<file path=ppt/ink/ink28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43:04.468"/>
    </inkml:context>
    <inkml:brush xml:id="br0">
      <inkml:brushProperty name="width" value="0.05" units="cm"/>
      <inkml:brushProperty name="height" value="0.05" units="cm"/>
    </inkml:brush>
  </inkml:definitions>
  <inkml:trace contextRef="#ctx0" brushRef="#br0">627 13 848,'0'0'92,"0"0"1,1 0-1,-1-1 0,0 1 0,1 0 0,-1 0 0,0 0 0,0 0 0,1 0 0,-1 0 0,0 0 0,0-1 0,1 1 1,-1 0-1,0 0 0,0 0 0,0 0 0,1-1 0,-1 1 0,0 0 0,0 0 0,0-1 0,0 1 0,1 0 0,-1 0 1,0-1-1,0 1 0,0 0 0,0 0 0,0-1 0,0 1 0,0 0 0,0-1 0,0 1 0,0 0 0,0 0 0,0-1 1,0 1-1,0 0 0,0-1 0,0 1 0,0 0 0,0 0 0,0-1 0,0 1 0,-1 0 0,1 0 0,0-1 0,0 1 1,0 0-1,0 0 0,-1-1 0,1 1 0,0 0 0,-1 0 2,0-1-1,0 1 1,1 0 0,-1 0-1,0 0 1,0 0-1,0 1 1,1-1 0,-1 0-1,0 0 1,0 0 0,1 1-1,-1-1 1,0 0 0,1 0-1,-1 1 1,0-1-1,1 1 1,-1-1 0,1 1-1,-1-1 1,0 1 0,1-1-1,-1 1 1,1 0 0,-1 0-1,-13 17 715,-136 163 3614,114-143-4112,-1-1 0,-63 47 0,52-49-198,14-12-65,0 2 0,2 1 1,0 2-1,2 1 0,-33 41 0,61-67 116,6-3-152,0 1 0,0-1-1,0 1 1,0-1 0,0-1 0,0 1 0,7-2 0,-5 2 14,63-10 210,89-25 0,-57 11-3,100-21-168,-172 41 340,-27 4-690,0 0-1,-1 0 0,1 0 0,0 0 0,0 0 0,0-1 1,-1 1-1,1-1 0,0 1 0,-1-1 0,1 0 0,0 1 1,1-2-1,-2 0-198,0 0 1,0 0-1,0 1 1,0-1-1,0 0 1,0 0-1,-1 0 0,1 0 1,-1 0-1,1 0 1,-1 0-1,0 0 1,0 0-1,0 0 1,0 0-1,0-2 1,0-13-960,0-7 236</inkml:trace>
</inkml:ink>
</file>

<file path=ppt/ink/ink28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43:04.783"/>
    </inkml:context>
    <inkml:brush xml:id="br0">
      <inkml:brushProperty name="width" value="0.05" units="cm"/>
      <inkml:brushProperty name="height" value="0.05" units="cm"/>
    </inkml:brush>
  </inkml:definitions>
  <inkml:trace contextRef="#ctx0" brushRef="#br0">238 178 512,'0'-107'1766,"0"36"2612,-17 89-1254,6 6-1692,0 1-1,1 0 1,2 0-1,-10 51 0,7-28-114,6-30-830,-26 102 1465,5 1 1,-11 141-1,28-17-2017,9-81-7005,0-146 5462,0-18 1433,0 1 0,0 0 1,-1 0-1,1 0 0,0 0 0,0-1 0,0 1 0,0 0 0,-1 0 0,1-1 0,0 1 1,-1 0-1,1 0 0,0-1 0,-1 1 0,1 0 0,-1-1 0,1 1 0,-1-1 0,0 1 0,1 0 1,-1-1-1,0 1 0,1-1 0,-1 0 0,0 1 0,1-1 0,-1 0 0,0 1 0,0-1 1,0 0-1,1 0 0,-1 1 0,0-1 0,0 0 0,0 0 0,1 0 0,-1 0 0,0 0 0,0 0 1,0-1-1,1 1 0,-1 0 0,0 0 0,0 0 0,0-1 0,1 1 0,-1 0 0,0-1 1,1 1-1,-1-1 0,0 1 0,0-1 0,-11-12-2602</inkml:trace>
</inkml:ink>
</file>

<file path=ppt/ink/ink28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43:05.121"/>
    </inkml:context>
    <inkml:brush xml:id="br0">
      <inkml:brushProperty name="width" value="0.05" units="cm"/>
      <inkml:brushProperty name="height" value="0.05" units="cm"/>
    </inkml:brush>
  </inkml:definitions>
  <inkml:trace contextRef="#ctx0" brushRef="#br0">19 158 1265,'-10'-5'1515,"2"-1"1669,22-3-2039,-8 7-1277,30-13 640,2 1 0,-1 2 1,52-10-1,123-11 90,-154 25-519,9-3-134,-16 3-1278,88-4 0,-216 12-4294,41 0 4352</inkml:trace>
</inkml:ink>
</file>

<file path=ppt/ink/ink28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43:05.470"/>
    </inkml:context>
    <inkml:brush xml:id="br0">
      <inkml:brushProperty name="width" value="0.05" units="cm"/>
      <inkml:brushProperty name="height" value="0.05" units="cm"/>
    </inkml:brush>
  </inkml:definitions>
  <inkml:trace contextRef="#ctx0" brushRef="#br0">55 0 864,'-3'4'214,"1"-1"0,-1 1 0,1-1 0,0 1 0,0 0 0,0-1 0,0 1 0,1 0 0,-1 0 0,1 1-1,0-1 1,1 0 0,-1 0 0,1 0 0,0 1 0,0-1 0,0 0 0,1 9 0,-1 26 1319,-13 294 7637,4-35-6599,1-161-2972,7-49-5596,16-87-1603,-4-14 5524</inkml:trace>
</inkml:ink>
</file>

<file path=ppt/ink/ink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03:13.326"/>
    </inkml:context>
    <inkml:brush xml:id="br0">
      <inkml:brushProperty name="width" value="0.05" units="cm"/>
      <inkml:brushProperty name="height" value="0.05" units="cm"/>
    </inkml:brush>
  </inkml:definitions>
  <inkml:trace contextRef="#ctx0" brushRef="#br0">1 311 720,'16'-10'1121,"-3"10"384,-3 0 383,3 10 225,-13 17 80,0 0-176,0 10-96,0 0-448,0 0-465,-13 0-527,13 0-481,-16-20-1025,16 10-1152,0-7-736</inkml:trace>
  <inkml:trace contextRef="#ctx0" brushRef="#br0" timeOffset="1">241 135 2081,'0'-33'2737,"0"-4"625,-16 10-113,16 6-640,-10 11-496,10 3-2641,16 7-8132,1 0 5459</inkml:trace>
</inkml:ink>
</file>

<file path=ppt/ink/ink28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43:08.831"/>
    </inkml:context>
    <inkml:brush xml:id="br0">
      <inkml:brushProperty name="width" value="0.05" units="cm"/>
      <inkml:brushProperty name="height" value="0.05" units="cm"/>
    </inkml:brush>
  </inkml:definitions>
  <inkml:trace contextRef="#ctx0" brushRef="#br0">109 39 192,'0'0'808,"-45"0"3530,-7 0-1530,40 0-1666,40 0-724,187 1 171,718-22 297,-603 4-726,-231 15-6555,-121 2 4752,-3 0 165</inkml:trace>
</inkml:ink>
</file>

<file path=ppt/ink/ink28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43:09.168"/>
    </inkml:context>
    <inkml:brush xml:id="br0">
      <inkml:brushProperty name="width" value="0.05" units="cm"/>
      <inkml:brushProperty name="height" value="0.05" units="cm"/>
    </inkml:brush>
  </inkml:definitions>
  <inkml:trace contextRef="#ctx0" brushRef="#br0">214 28 688,'0'-1'126,"0"0"0,0 1 0,0-1 0,-1 0 0,1 0 0,0 0 0,0 0 0,0 0 0,0 0 0,0 0 0,1 1 0,-1-1 0,0 0 0,0 0 0,1 0 0,-1 0 0,0 0-1,1 1 1,-1-1 0,1 0 0,-1 0 0,1 1 0,-1-1 0,1 0 0,-1 1 0,1-1 0,0 0 0,0 1 0,-1-1 0,1 1 0,0-1 0,0 1 0,-1 0 0,1-1 0,0 1 0,0 0 0,0-1 0,0 1-1,0 0 1,-1 0 0,1 0 0,0 0 0,0 0 0,0 0 0,0 0 0,0 0 0,0 0 0,0 0 0,-1 1 0,1-1 0,2 1 0,6-1-673,-1 0 563,0 1 1,-1 0-1,1 1 0,0-1 0,-1 2 0,1-1 1,-1 1-1,1 0 0,-1 0 0,0 1 1,-1 0-1,1 0 0,-1 1 0,1 0 0,-1 0 1,-1 0-1,9 11 0,-10-12 16,0 1 1,0 0-1,-1 0 0,0 0 1,0 0-1,0 1 0,-1-1 0,0 1 1,0 0-1,0 0 0,-1 0 1,0-1-1,0 1 0,0 1 1,-1-1-1,0 0 0,0 0 0,0 0 1,-1 0-1,0 0 0,0 0 1,0 0-1,-4 7 0,-1-1 109,-1 0 1,0 0-1,-1 0 0,0-1 0,-1 0 1,0-1-1,-1 0 0,0 0 0,-16 11 1,-5 2 113,-1-2 1,-40 20 0,57-32-296,-138 63-953,144-67-2616,19-12 1272,10-8 915</inkml:trace>
</inkml:ink>
</file>

<file path=ppt/ink/ink28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43:09.728"/>
    </inkml:context>
    <inkml:brush xml:id="br0">
      <inkml:brushProperty name="width" value="0.05" units="cm"/>
      <inkml:brushProperty name="height" value="0.05" units="cm"/>
    </inkml:brush>
  </inkml:definitions>
  <inkml:trace contextRef="#ctx0" brushRef="#br0">472 855 288,'35'-17'643,"-33"16"-565,1 1-1,-1-1 1,1 1-1,-1-1 0,0 0 1,0 0-1,1 0 1,-1 0-1,0-1 1,0 1-1,0 0 1,0-1-1,0 1 1,-1-1-1,1 0 0,0 0 1,-1 0-1,1 0 1,-1 0-1,0 0 1,1 0-1,-1 0 1,0 0-1,0-1 1,-1 1-1,1 0 0,0-1 1,-1 1-1,1-5 1,-1 6-21,-1 1 1,1-1-1,-1 0 0,1 0 1,-1 1-1,1-1 0,-1 1 1,1-1-1,-1 0 0,0 1 1,1-1-1,-1 1 0,0-1 1,1 1-1,-1 0 0,0-1 1,0 1-1,0 0 0,1 0 1,-1-1-1,0 1 1,0 0-1,0 0 0,1 0 1,-1 0-1,0 0 0,0 0 1,0 0-1,0 0 0,-39 0 377,26 1-115,-6-1-76,1 1 1,0 1-1,0 0 0,0 2 1,0 0-1,0 1 0,1 1 0,-1 1 1,-19 10-1,7-2 2,1 2 0,-55 39 0,69-43-167,1-1 1,1 2 0,1 0 0,-1 0-1,2 1 1,-19 30 0,30-43-66,-1 0 1,1 0-1,0 0 1,0 0-1,0 0 1,0 0-1,1 0 0,-1 1 1,0-1-1,1 0 1,0 0-1,-1 1 1,1-1-1,0 0 0,0 0 1,0 1-1,1 3 1,0-5-6,-1 0 1,1 0 0,0 0-1,0 1 1,0-1 0,0 0 0,0-1-1,0 1 1,0 0 0,0 0-1,0 0 1,0 0 0,0-1-1,0 1 1,1-1 0,-1 1 0,0-1-1,0 1 1,1-1 0,-1 0-1,3 1 1,6-1 15,0 1 0,0-1 0,1-1 0,-1 0 0,0-1-1,14-3 1,23-8-117,-1-3-1,-1-1 0,0-2 1,49-30-1,161-116-1303,-205 128 1078,-3-3-1,-1-1 0,-2-3 1,-1-1-1,42-60 0,-27 21 457,-3-2 0,59-125 0,-108 198 0,-1 3 53,0 1 1,0-1-1,-1-1 1,0 1-1,-1 0 1,-1-1 0,1 0-1,0-11 1,-22 50 737,-201 297 806,-72 173-1294,276-469-474,8-16-147,0 0-1,1 0 0,1 1 0,0 0 1,1 0-1,0 1 0,1 0 1,1 0-1,1-1 0,-2 24 0,4-37 36,-1 0 1,1 0-1,0 0 0,0 1 0,0-1 0,0 0 0,0 0 0,0 0 0,0 0 0,0 0 1,1 1-1,-1-1 0,0 0 0,1 0 0,-1 0 0,1 0 0,-1 0 0,1 0 1,0 0-1,1 1 0,24-10-2342,4-7 1172,3-6 124</inkml:trace>
</inkml:ink>
</file>

<file path=ppt/ink/ink28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43:10.069"/>
    </inkml:context>
    <inkml:brush xml:id="br0">
      <inkml:brushProperty name="width" value="0.05" units="cm"/>
      <inkml:brushProperty name="height" value="0.05" units="cm"/>
    </inkml:brush>
  </inkml:definitions>
  <inkml:trace contextRef="#ctx0" brushRef="#br0">0 1 528,'26'0'512,"-4"0"97,-5 11 159,-12 5 97,-5 9 15,0 2 48,-16 1-239,-1-3-305,2 2-224,4-6-48,11 1-352,-11-7-352</inkml:trace>
</inkml:ink>
</file>

<file path=ppt/ink/ink28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43:10.411"/>
    </inkml:context>
    <inkml:brush xml:id="br0">
      <inkml:brushProperty name="width" value="0.05" units="cm"/>
      <inkml:brushProperty name="height" value="0.05" units="cm"/>
    </inkml:brush>
  </inkml:definitions>
  <inkml:trace contextRef="#ctx0" brushRef="#br0">15 1 560,'0'0'1059,"-9"15"-111,7-9-911,1 0 1,0 0 0,0 1 0,0-1 0,1 0 0,0 0 0,1 0 0,-1 0 0,1 1 0,0-1 0,1 0 0,-1 0 0,1 0 0,0-1 0,1 1 0,-1 0 0,1-1 0,0 1 0,1-1 0,-1 0 0,1 0 0,0-1 0,1 1 0,5 5 0,0-1 95,-2 0 1,1 1-1,-1 0 0,-1 0 0,0 1 0,0 0 0,-1 0 0,0 1 1,-1-1-1,0 1 0,-1 0 0,-1 1 0,0-1 0,0 1 1,-1-1-1,-1 1 0,0 0 0,-1 0 0,0-1 0,-1 1 0,-4 18 1,4-24 19,-1 0 1,0 0-1,0 0 1,-1 0-1,0-1 1,0 1-1,-1-1 1,-5 7 0,10-13-146,-1 0 0,0 0 1,0 0-1,0 0 1,0 0-1,0 0 0,0 0 1,0 0-1,0 0 1,1 0-1,-1 0 0,0 0 1,0 0-1,0 0 1,0 0-1,0 1 0,0-1 1,0 0-1,0 0 1,0 0-1,0 0 1,0 0-1,0 0 0,0 0 1,1 0-1,-1 0 1,0 1-1,0-1 0,0 0 1,0 0-1,0 0 1,0 0-1,0 0 0,0 0 1,0 0-1,0 0 1,0 1-1,0-1 0,0 0 1,0 0-1,0 0 1,0 0-1,-1 0 0,1 0 1,0 0-1,0 0 1,0 1-1,0-1 0,0 0 1,0 0-1,0 0 1,0 0-1,0 0 1,0 0-1,0 0 0,13-8 146,-1-8-112,0 0 0,15-28 0,0 0-11,39-62-840,30-40-3437,-81 125 3192,-3 4 27</inkml:trace>
</inkml:ink>
</file>

<file path=ppt/ink/ink28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43:10.748"/>
    </inkml:context>
    <inkml:brush xml:id="br0">
      <inkml:brushProperty name="width" value="0.05" units="cm"/>
      <inkml:brushProperty name="height" value="0.05" units="cm"/>
    </inkml:brush>
  </inkml:definitions>
  <inkml:trace contextRef="#ctx0" brushRef="#br0">66 244 832,'-23'30'1255,"-12"20"3482,63-51-4038,-18-3-731,-1 1 0,0-1-1,0-1 1,0 0-1,-1 0 1,0-1-1,0 0 1,14-12-1,54-64-1213,-68 73 1090,-1 2 136,-1-1 0,0 0 0,0-1 0,-1 1 0,0-1 0,0 0 0,-1-1 0,-1 1 0,1-1-1,-1 0 1,-1 1 0,0-1 0,0 0 0,-1 0 0,-1-1 0,0-10 0,0 21 31,0-1 0,0 1 0,-1-1 0,1 1 0,0-1 0,-1 1 0,1-1 0,0 1 0,-1 0 0,1-1-1,-1 1 1,1 0 0,-1-1 0,1 1 0,-1 0 0,1-1 0,-1 1 0,1 0 0,-1 0 0,1 0 0,-1-1 0,1 1 0,-1 0 0,1 0 0,-1 0 0,0 0 0,1 0 0,-1 0 0,1 0 0,-1 0 0,1 0 0,-2 1 0,-22 3 238,12 2-149,-1 1-1,2 0 1,-1 1 0,1 0 0,0 1 0,0 1-1,1-1 1,-14 19 0,8-8 96,0 1 1,2 1-1,-22 42 0,30-48-125,0-1 1,0 1-1,2 0 0,0 0 0,-3 26 0,6-34-89,0 1-1,1-1 0,0 1 0,0-1 1,1 1-1,0-1 0,1 0 1,0 1-1,0-1 0,1 0 1,0 0-1,7 13 0,-9-19-92,1 0 0,-1 0 0,1 0 0,0-1 0,0 1 0,0 0 0,0-1 1,0 0-1,0 1 0,0-1 0,0 0 0,1 0 0,-1 0 0,0 0 0,1 0 0,-1-1 0,1 1 0,-1-1 0,1 1 0,-1-1 0,1 0 0,-1 0 0,1 0 0,-1-1 0,4 0 0,0 0-232,1 0 0,-1-1-1,0 0 1,0 0 0,0 0 0,-1-1-1,1 0 1,0 0 0,7-6 0,13-11-1242</inkml:trace>
</inkml:ink>
</file>

<file path=ppt/ink/ink28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43:11.115"/>
    </inkml:context>
    <inkml:brush xml:id="br0">
      <inkml:brushProperty name="width" value="0.05" units="cm"/>
      <inkml:brushProperty name="height" value="0.05" units="cm"/>
    </inkml:brush>
  </inkml:definitions>
  <inkml:trace contextRef="#ctx0" brushRef="#br0">140 34 896,'1'0'96,"0"0"-1,1 0 0,-1 0 0,0 0 0,0 0 1,0 0-1,0 0 0,0 0 0,0 1 1,1-1-1,-1 0 0,0 1 0,0-1 0,0 1 1,0-1-1,0 1 0,0-1 0,0 1 1,0 0-1,1 0 0,0 23 1442,-2-12-1205,-2 0-60,0 0 1,-1-1-1,-1 1 1,0 0-1,0-1 1,-1 0-1,-1 0 1,-10 16 0,-12 27 118,-59 125-138,82-158-198,6-21-67,-1 0 0,0 0-1,0 0 1,0 0 0,0 0-1,0 0 1,0 0 0,1 0-1,-1 0 1,0 0 0,0 0 0,0 0-1,0 0 1,0 0 0,1 0-1,-1 0 1,0 0 0,0 0-1,0 0 1,0 0 0,0 0-1,0 0 1,1 0 0,-1 0 0,0 1-1,0-1 1,0 0 0,0 0-1,0 0 1,0 0 0,0 0-1,0 0 1,0 0 0,1 1 0,-1-1-1,0 0 1,0 0 0,0 0-1,0 0 1,0 0 0,0 0-1,0 1 1,0-1 0,0 0 0,0 0-1,0 0 1,0 0 0,0 0-1,0 1 1,155-220-938,-142 201 740,0 1 0,1 0 0,1 1 0,1 1 0,0 0 0,1 2 0,0-1 0,1 2 0,0 0 0,1 2 0,0 0 0,1 1 0,39-13 0,-5 11-133,0 1-1,0 3 0,0 3 1,87 2-1,-140 2 347,-1 0 6,1 0-1,-1 0 1,0 0 0,1 0 0,-1 0-1,0 0 1,1 0 0,-1 0 0,0 0-1,0 0 1,1-1 0,-1 2 0,0-1-1,1 0 1,-1 0 0,0 0 0,1 0-1,-1 0 1,0 0 0,1 0 0,-1 0-1,0 0 1,0 0 0,1 1 0,-1-1-1,0 0 1,0 0 0,1 0 0,-1 1-1,0-1 1,0 0 0,0 0 0,1 1-1,-1-1 1,0 0 0,0 0 0,0 1-1,0-1 1,0 0 0,1 1 0,-1-1-1,0 0 1,0 0 0,0 1 0,-12 13 474,-24 9 184,-23 6 179,-41 22 411,91-45-1169,1-1-1,0 1 1,0 1-1,0 0 0,1 0 1,0 0-1,1 1 0,-10 13 1,14-18-72,0 1 0,1-1 0,-1 1 0,1 0 0,-1 0 0,1 0-1,0-1 1,1 1 0,-1 0 0,1 0 0,0 0 0,0 0 0,0 0 0,1 8 0,0-9-13,-1-1-1,1 0 0,0 0 1,0 1-1,0-1 0,0 0 1,0 0-1,0 0 1,1 0-1,-1 0 0,1 0 1,-1-1-1,1 1 1,-1 0-1,1-1 0,0 1 1,0-1-1,0 1 1,0-1-1,0 0 0,0 0 1,1 0-1,-1 0 0,0-1 1,5 2-1,6 1 17,1-1-47,0 0-1,0 1 1,0 1 0,-1 0 0,1 1-1,-1 0 1,0 1 0,0 1-1,18 13 1,-29-19 26,-1 1 0,1 0 0,-1-1 1,1 1-1,-1 0 0,0 0 0,0 0 0,0 0 0,0 0 0,0 0 0,-1 0 1,1 0-1,0 1 0,-1-1 0,0 0 0,1 0 0,-1 0 0,0 1 0,0-1 0,0 0 1,-1 0-1,1 0 0,0 1 0,-1-1 0,0 0 0,1 0 0,-1 0 0,-1 2 0,-1 3-11,-1 0-1,0 0 0,0 0 0,-1 0 0,0-1 0,-7 8 0,4-7-164,5-2-34,0-1 0,-1 0-1,1 0 1,-1-1 0,0 1 0,0-1-1,0 0 1,-1 0 0,1 0 0,-1-1-1,0 0 1,-7 3 0,15-28-1848,9-3 1569</inkml:trace>
</inkml:ink>
</file>

<file path=ppt/ink/ink28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43:11.447"/>
    </inkml:context>
    <inkml:brush xml:id="br0">
      <inkml:brushProperty name="width" value="0.05" units="cm"/>
      <inkml:brushProperty name="height" value="0.05" units="cm"/>
    </inkml:brush>
  </inkml:definitions>
  <inkml:trace contextRef="#ctx0" brushRef="#br0">1 89 256,'32'-31'480,"-10"4"129,-5 12 31,-4 5 64,-2 4-63,-5 6 1071,-6 21-847,0 1-337,0 3-256,0 6-144,-10 2-192,10-7-224,-11 1-368,11 0-289,0-6-143,0-1-49,0-3 33</inkml:trace>
</inkml:ink>
</file>

<file path=ppt/ink/ink28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43:11.777"/>
    </inkml:context>
    <inkml:brush xml:id="br0">
      <inkml:brushProperty name="width" value="0.05" units="cm"/>
      <inkml:brushProperty name="height" value="0.05" units="cm"/>
    </inkml:brush>
  </inkml:definitions>
  <inkml:trace contextRef="#ctx0" brushRef="#br0">307 826 448,'1'-2'162,"1"1"0,0-1 0,-1 0 0,1 1 0,-1-1 0,1 0 0,-1 0 0,0 0 0,0 0 0,0-1 0,0 1 0,0 0 0,0 0 0,-1 0 0,1-1 0,-1-2 0,0 4-59,-1-1 1,0 1-1,1 0 1,-1 0-1,0 0 1,0 0-1,0 0 1,0 0-1,0 0 1,0 1-1,0-1 1,-1 0-1,1 1 1,0-1-1,0 0 1,0 1-1,-1-1 1,1 1-1,0 0 1,-1-1-1,1 1 1,0 0-1,-1 0 1,1 0-1,0 0 1,-1 0-1,1 0 1,0 0-1,-3 1 1,-9 0 126,0 1 1,0 0-1,0 1 0,0 0 1,1 1-1,-1 1 1,1 0-1,0 0 0,0 1 1,-14 10-1,11-6-150,0 0 0,1 1 0,0 1 0,1 0 0,0 1 1,1 0-1,-12 18 0,22-28-70,0 1 0,-1 0 1,2 0-1,-1 0 0,0 0 0,1 0 1,0 0-1,0 0 0,-1 7 1,2-10-17,0 0 0,0 0 0,0 0 0,0 0 0,0 0 0,0 0 0,0 0 1,0 1-1,1-1 0,-1 0 0,0 0 0,1 0 0,-1 0 0,1-1 0,-1 1 0,1 0 1,0 0-1,-1 0 0,1 0 0,0 0 0,-1-1 0,1 1 0,0 0 0,0-1 1,0 1-1,0 0 0,0-1 0,0 1 0,0-1 0,0 0 0,0 1 0,0-1 1,0 0-1,0 1 0,0-1 0,0 0 0,0 0 0,0 0 0,0 0 0,0 0 1,2 0-1,13-2-187,0 0 0,-1 0 0,1-2 0,0 0 0,-1-1 0,0 0 0,0-1 0,0-1 0,-1 0 0,0-1 0,-1-1 0,1 0 0,-2 0 0,14-14 0,5-5-104,-2-2 1,-2-1-1,0 0 0,31-51 1,-23 18 29,-2 0 1,-4-2-1,34-110 1,-3 12 280,-50 137 59,43-119 1050,-68 195 763,-27 58 1,-72 121-619,-18 43-1499,63-81-1941,66-179 1612,0 0 0,1 0-1,0 0 1,1 1 0,0-1 0,1 18-1,3-19-647,11-9 85</inkml:trace>
</inkml:ink>
</file>

<file path=ppt/ink/ink28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43:12.392"/>
    </inkml:context>
    <inkml:brush xml:id="br0">
      <inkml:brushProperty name="width" value="0.05" units="cm"/>
      <inkml:brushProperty name="height" value="0.05" units="cm"/>
    </inkml:brush>
  </inkml:definitions>
  <inkml:trace contextRef="#ctx0" brushRef="#br0">114 524 128,'15'-8'278,"0"0"1,0 1-1,0 1 0,1 1 1,0 0-1,17-2 0,-30 6-171,0 1-1,0 0 1,0 0 0,0 0-1,0 0 1,0 1-1,0-1 1,0 1-1,0-1 1,-1 1-1,1 0 1,0 0 0,-1 1-1,1-1 1,0 0-1,4 4 1,-5-2 1,0 0 0,0-1 0,0 1 0,0 0 0,0 1 0,0-1 0,-1 0 0,0 0 0,1 1 0,-1-1 0,0 1 0,-1-1 0,1 1 0,-1-1 0,0 1 0,1-1 0,-2 6 0,1 7-20,-1-1 1,-1 0-1,0 0 1,-1 0-1,-1 0 1,0 0-1,-1-1 0,-1 1 1,0-1-1,-1-1 1,0 1-1,-1-1 1,-13 16-1,4-9-95,0-1 1,-2-1-1,0 0 0,-1-2 1,-1 0-1,0-1 0,-25 12 1,44-25-11,-1-1 1,1 1 0,-1-1 0,1 0-1,-1 0 1,1 0 0,-1 0 0,0-1-1,1 1 1,-1-1 0,0 1 0,-5-1-1,7 0-6,0 0 0,0-1 0,1 1-1,-1 0 1,0-1 0,0 1 0,0 0 0,1-1-1,-1 1 1,0-1 0,0 0 0,1 1-1,-1-1 1,0 1 0,1-1 0,-1 0 0,1 1-1,-1-1 1,1 0 0,-1 0 0,1 0-1,0 1 1,-1-1 0,1 0 0,-1-1-1,1-3-43,-1 0 0,1 0 0,0 1 0,1-1 0,-1 0 0,1 1 0,0-1 0,0 1 0,0-1 0,0 1 0,1-1 0,4-7 0,6-8 81,1 0 0,1 1 0,1 0 0,1 1 0,0 0 0,1 2 0,1 0 0,1 1 0,0 1 1,0 0-1,28-13 0,-43 25 60,-1 0 0,1 1 0,0-1 1,0 0-1,0 1 0,0 0 0,0 0 1,1 0-1,-1 1 0,0-1 1,0 1-1,6 0 0,-9 1-50,1-1 0,-1 1 1,1 0-1,-1 0 0,1-1 0,-1 1 0,1 0 0,-1 0 1,0 0-1,1 1 0,-1-1 0,0 0 0,0 0 1,0 1-1,0-1 0,0 0 0,0 1 0,0-1 0,-1 1 1,1 0-1,0-1 0,-1 1 0,1-1 0,-1 1 1,0 0-1,1-1 0,-1 1 0,0 0 0,0-1 0,0 1 1,0 0-1,-1 3 0,0 12-86,-1 1 0,0-1 0,-6 21 0,4-20-1084,1-1 0,0 1 0,0 21 0,19-40-476,11-14 1786,0 0 1,-2-2-1,0-1 0,0-1 0,-2-1 0,-1-1 0,0-1 0,-2-1 0,22-30 0,-23 33 465,3-7 964,-21 25-765,-1 6 31,-11 94 1877,6-69-2486,-1 45 0,6-73-259,0 0 0,0 0 0,0 1 0,0-1 0,0 0 0,0 0 0,0 0 1,0 0-1,1 0 0,-1 0 0,0 0 0,1 0 0,-1 0 0,1 0 0,-1 0 0,1 0 0,-1 0 1,1 0-1,0 0 0,0-1 0,-1 1 0,1 0 0,0 0 0,0-1 0,0 1 0,1 0 0,-1 0-34,1-1 0,0 0-1,0 1 1,0-1-1,0 0 1,0 0-1,0 0 1,0 0-1,0 0 1,0 0-1,0-1 1,0 1-1,2-2 1,6-1-141,-1-1 0,1-1 0,-1 1 0,13-11 0,26-18-4,-2-3 0,-1-2 1,-2-2-1,-1-1 0,-3-3 0,-1-1 1,48-77-1,-54 71 265,-3-1-1,-2-1 1,34-95 0,-59 138 143,1 0 0,-1 0 1,-1 0-1,1-18 1,-2 28-202,0 0 1,0 0-1,0 0 1,0-1 0,0 1-1,0 0 1,0 0-1,0 0 1,0 0 0,0-1-1,0 1 1,0 0 0,0 0-1,0 0 1,0 0-1,0 0 1,0-1 0,-1 1-1,1 0 1,0 0-1,0 0 1,0 0 0,0 0-1,0 0 1,0 0-1,-1 0 1,1-1 0,0 1-1,0 0 1,0 0 0,0 0-1,0 0 1,-1 0-1,1 0 1,0 0 0,0 0-1,0 0 1,0 0-1,-1 0 1,1 0 0,0 0-1,0 0 1,0 0-1,0 0 1,0 0 0,-1 0-1,1 0 1,0 0 0,0 1-1,0-1 1,0 0-1,0 0 1,-1 0 0,1 0-1,0 0 1,0 0-1,0 0 1,-15 11 517,-12 17 64,7 0-305,1 0 0,2 2 0,0 0 0,-16 44 0,-36 133-183,56-159-751,-12 87-1,18-11-3412,7-80 836,0-40 1727</inkml:trace>
</inkml:ink>
</file>

<file path=ppt/ink/ink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03:13.659"/>
    </inkml:context>
    <inkml:brush xml:id="br0">
      <inkml:brushProperty name="width" value="0.05" units="cm"/>
      <inkml:brushProperty name="height" value="0.05" units="cm"/>
    </inkml:brush>
  </inkml:definitions>
  <inkml:trace contextRef="#ctx0" brushRef="#br0">465 3 1008,'-23'-1'1271,"17"0"-801,0 1 0,-1-1 0,1 1 0,0 1 0,-1-1 1,1 1-1,-1 0 0,1 0 0,0 1 0,0 0 0,0 0 0,0 0 0,0 1 0,0 0 0,1 0 0,-1 0 0,1 1 0,-8 7 0,-3 3 190,2 2-1,0 0 0,0 1 0,-12 21 0,21-29-632,0 1-1,0 0 0,1-1 1,0 2-1,0-1 0,2 0 1,-1 1-1,1-1 0,0 1 1,0 14-1,2-19-163,0-1 0,0 1 0,0 0-1,1 0 1,0 0 0,0 0 0,0 0 0,1-1 0,0 1-1,0-1 1,0 1 0,1-1 0,-1 0 0,1 0 0,1 0-1,-1 0 1,1 0 0,0-1 0,0 1 0,0-1-1,0 0 1,1-1 0,8 6 0,24 16-194,61 52 0,-96-75 512,1 0-1,-1 1 0,0 0 1,-1-1-1,1 1 0,0 0 0,-1 0 1,0 0-1,0 0 0,0 0 1,0 0-1,0 1 0,0-1 1,-1 0-1,0 0 0,1 1 0,-1-1 1,0 0-1,-1 1 0,1-1 1,-1 0-1,1 0 0,-1 0 1,0 1-1,0-1 0,0 0 1,-1 0-1,1 0 0,-1 0 0,-3 5 1,-1 1 442,-1 0-1,0 0 1,0 0 0,-1 0 0,0-1-1,0-1 1,-1 1 0,-9 5 0,-30 16-173,0-1 0,-72 27 0,87-39-2160,-28 7-5758,45-16 3306</inkml:trace>
</inkml:ink>
</file>

<file path=ppt/ink/ink28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52:48.084"/>
    </inkml:context>
    <inkml:brush xml:id="br0">
      <inkml:brushProperty name="width" value="0.05" units="cm"/>
      <inkml:brushProperty name="height" value="0.05" units="cm"/>
    </inkml:brush>
  </inkml:definitions>
  <inkml:trace contextRef="#ctx0" brushRef="#br0">22 68 112,'0'-1'85,"0"0"0,1 0 0,-1 0 1,0 0-1,0 0 0,0-1 0,0 1 0,0 0 0,0 0 0,0 0 0,-1 0 0,1 0 1,0-1-1,-1 1 0,1 0 0,-1 0 0,1 0 0,-1 0 0,1 0 0,-1 0 1,0 0-1,1 0 0,-1 0 0,0 1 0,0-1 0,0 0 0,-1-1 0,-7-5 45,9 7-126,0 0-1,0 0 1,-1 0-1,1 0 1,0-1-1,0 1 0,0 0 1,0 0-1,0 0 1,0 0-1,0-1 1,0 1-1,0 0 1,0 0-1,0 0 1,0 0-1,0-1 1,0 1-1,0 0 1,0 0-1,0 0 0,0-1 1,0 1-1,0 0 1,0 0-1,0 0 1,0 0-1,0-1 1,0 1-1,0 0 1,0 0-1,0 0 1,0 0-1,1 0 1,-1-1-1,0 1 0,0 0 1,0 0-1,0 0 1,0 0-1,0 0 1,1 0-1,-1 0 1,0 0-1,0-1 1,0 1-1,0 0 1,1 0-1,-1 0 1,0 0-1,17-6 250,24-2 137,-38 8-377,53-6-6,-1 2-1,80 6 1,-34 0 5,-74 0-14,1 1 1,47 10 0,27 5 5,544 84-2,-523-76 17,-39-7-27,119 12 0,-69-19 42,150 5-41,-190-12 15,175 31 0,-74-5-8,109-2-16,158-9 29,-438-20-10,-23 0-46,-3 0-979,-7 0 374</inkml:trace>
</inkml:ink>
</file>

<file path=ppt/ink/ink28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52:49.461"/>
    </inkml:context>
    <inkml:brush xml:id="br0">
      <inkml:brushProperty name="width" value="0.05" units="cm"/>
      <inkml:brushProperty name="height" value="0.05" units="cm"/>
    </inkml:brush>
  </inkml:definitions>
  <inkml:trace contextRef="#ctx0" brushRef="#br0">818 249 112,'11'-12'174,"0"1"0,1-1 0,1 2 0,0 0 0,23-14 1,-27 18-118,7-4 208,-12 8-156,1 0 1,-1-1-1,0 1 0,1-1 0,-1 0 0,-1-1 0,1 1 0,0-1 1,-1 1-1,0-1 0,0 0 0,0 0 0,0-1 0,-1 1 0,3-5 0,-4 5 76,1 0-1,0 1 1,0-1-1,0 1 0,0-1 1,0 1-1,1 0 0,4-5 1,-4 5 38,-1 1 1,1-1-1,-1 0 1,0 1-1,0-1 1,0 0-1,0-1 1,0 1-1,-1 0 1,1 0-1,-1-1 1,0 1-1,0-1 1,0 1-1,-1-1 0,1-5 1567,-14 43-814,-302 399 3973,173-250-3756,-14 15-202,-49 67-463,156-195-714,-76 145 0,108-166-687,14-40 67,1 0 0,-1-1 0,-1 1 0,1-1 0,-6 8 0,7-13-1302,4-15-4495,7-7 4861</inkml:trace>
</inkml:ink>
</file>

<file path=ppt/ink/ink28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52:50.196"/>
    </inkml:context>
    <inkml:brush xml:id="br0">
      <inkml:brushProperty name="width" value="0.05" units="cm"/>
      <inkml:brushProperty name="height" value="0.05" units="cm"/>
    </inkml:brush>
  </inkml:definitions>
  <inkml:trace contextRef="#ctx0" brushRef="#br0">54 365 400,'16'-23'358,"2"0"1,0 1-1,1 2 0,1 0 0,2 0 1,29-20-1,-51 39-324,1 1 0,0-1 0,-1 0 0,1 1 0,0-1 0,-1 1 0,1-1 0,0 1 0,0-1 0,0 1 0,0-1 0,0 1 0,-1 0 0,1-1 0,0 1 0,0 0 0,0 0 0,0 0 0,0-1 0,0 1 0,0 0 0,0 0 0,0 1 0,0-1 0,0 0 0,0 0 0,0 0 0,0 1 0,-1-1 0,1 0 0,0 1 0,0-1 0,0 1 0,0-1 0,0 1 0,-1-1 0,1 1 0,0 0 0,-1-1 0,1 1 0,0 0 0,-1 0 0,1-1 0,-1 1 0,1 0 0,-1 0 0,1 0 0,-1 0 0,0 0 0,1-1 0,-1 1 0,0 0 0,0 0 0,0 0 0,0 0 0,0 0 0,0 0 0,0 0 0,0 2 0,0 6 167,0 1 0,0 0-1,-1-1 1,-4 19 0,-45 128 562,20-71-461,-53 197 386,19-59-488,58-201-243,-9 31 145,12-48-294,7-33-371,2 0 100,1 1 1,13-34-1,2-3-121,34-110 50,7 3-1,145-275 1,-201 431 633,27-42 119,-32 54-184,0 0 0,0 0 0,0 0 0,0 1 0,1-1 0,-1 1 0,1-1 0,0 1 0,0 0 0,0 0 0,0 0 0,0 1 0,0-1 0,4-1 0,-6 3-9,-1 0 0,1 1 0,0-1 1,0 0-1,-1 0 0,1 1 0,0-1 0,0 0 1,-1 1-1,1-1 0,0 1 0,-1-1 0,1 1 1,-1-1-1,1 1 0,0-1 0,-1 1 0,1 0 1,-1-1-1,0 1 0,1 0 0,-1-1 0,1 1 1,-1 0-1,0 0 0,0-1 0,1 1 1,-1 0-1,0 0 0,0-1 0,0 1 0,0 1 1,5 33 324,-5-30-273,5 51 292,-4-27-265,2 1 0,1-1 0,1 1 0,1-1 0,1-1 0,21 50-1,-14-48 13,35 53 0,-44-75-98,1-1 0,-1 0 0,1 0 0,0 0 0,0-1 0,1 0-1,0 0 1,0-1 0,0 0 0,1 0 0,0-1 0,8 4 0,-9-6-22,-1-1 1,0 0-1,1 0 0,-1 0 1,1-1-1,-1 0 1,1-1-1,-1 1 1,0-1-1,1-1 0,-1 1 1,0-1-1,0 0 1,0 0-1,0-1 1,0 0-1,0 0 0,-1 0 1,1 0-1,-1-1 1,0 0-1,0-1 1,0 1-1,6-8 0,3-4-41,0-1-1,-1-1 1,-1 0-1,0 0 0,16-38 1,-22 41 54,-3 7-14,0 0 0,0 0 0,1 0-1,0 1 1,0 0 0,1 0 0,-1 0 0,2 0-1,10-11 1,-14 28 43,-1 0 0,0-1 0,0 1 0,-1 10 0,-11 250 395,0 0-1589,11-170-1323,0-61 1017</inkml:trace>
</inkml:ink>
</file>

<file path=ppt/ink/ink28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52:50.579"/>
    </inkml:context>
    <inkml:brush xml:id="br0">
      <inkml:brushProperty name="width" value="0.05" units="cm"/>
      <inkml:brushProperty name="height" value="0.05" units="cm"/>
    </inkml:brush>
  </inkml:definitions>
  <inkml:trace contextRef="#ctx0" brushRef="#br0">337 26 592,'2'-2'48,"0"0"-1,-1 0 0,1 0 1,0 0-1,0 0 1,0 1-1,0-1 0,1 1 1,-1-1-1,0 1 1,1 0-1,-1 0 0,0 0 1,1 0-1,-1 0 1,1 1-1,0-1 0,-1 1 1,1 0-1,-1 0 1,1-1-1,0 2 0,-1-1 1,1 0-1,0 0 0,-1 1 1,1 0-1,2 0 1,-1 1-3,1-1 0,-1 1 0,0 0 0,0 0 0,0 0 0,0 1 0,-1-1 0,1 1 0,0 0 0,-1 0 0,0 0 0,0 1 0,0-1 0,0 1 0,3 6 0,-3-5-8,0 2 0,0-1 1,0 0-1,-1 1 1,-1-1-1,1 1 1,-1-1-1,0 1 0,0 0 1,-1 0-1,0-1 1,0 1-1,0 0 1,-1 0-1,0-1 0,-3 11 1,0-8-10,0 1-1,0-1 1,-1 0 0,0-1 0,-1 1 0,0-1-1,0 0 1,-1 0 0,-14 13 0,-4-1-11,0-2 0,-1 0-1,-1-2 1,0-1 0,-1-1 0,-31 11 0,29-13-10,17-6-16,0-1 0,0 1 0,-1-2 0,1 0 0,-1-1 0,0 0-1,0-1 1,-20 1 0,32-3 2,1 0-1,0-1 1,0 1-1,0 0 0,0 0 1,0-1-1,0 1 1,0-1-1,0 1 1,0-1-1,0 1 0,0-1 1,1 1-1,-1-1 1,0 0-1,0 0 1,0 1-1,1-1 0,-1 0 1,0 0-1,1 0 1,-1 0-1,1 0 1,-1 0-1,1 0 0,0 0 1,-1-1-1,0-2-3,1 1 0,-1-1 0,1 0 0,0 1 0,0-1-1,0 0 1,1 1 0,0-6 0,2-4-8,1-1-1,1 1 1,9-20 0,-9 23 35,0 1 1,0 1 0,1-1-1,0 1 1,1 0 0,-1 0-1,2 1 1,-1 0-1,1 0 1,0 1 0,0 0-1,1 0 1,0 1-1,0 0 1,0 1 0,0 0-1,1 0 1,0 1-1,0 0 1,0 1 0,20-3-1,-12 6-350,0 0-1,1 0 0,21 6 0,-13-5-345,4-2-73</inkml:trace>
</inkml:ink>
</file>

<file path=ppt/ink/ink28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52:50.911"/>
    </inkml:context>
    <inkml:brush xml:id="br0">
      <inkml:brushProperty name="width" value="0.05" units="cm"/>
      <inkml:brushProperty name="height" value="0.05" units="cm"/>
    </inkml:brush>
  </inkml:definitions>
  <inkml:trace contextRef="#ctx0" brushRef="#br0">206 1 480,'0'0'592,"-21"0"33,-7 21 15,-3 6 48,-1 10 49,2 6-177,4-2-144,4 8-144,7-3-48,15 3-128,0-8-16,15-4-224,11-10-176,6-17-304,5-10-256,6-10-1,-2-17 97,5-10-17</inkml:trace>
</inkml:ink>
</file>

<file path=ppt/ink/ink28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52:51.246"/>
    </inkml:context>
    <inkml:brush xml:id="br0">
      <inkml:brushProperty name="width" value="0.05" units="cm"/>
      <inkml:brushProperty name="height" value="0.05" units="cm"/>
    </inkml:brush>
  </inkml:definitions>
  <inkml:trace contextRef="#ctx0" brushRef="#br0">160 1 864,'-15'0'657,"-2"27"79,2 14 144,-2 17 129,-3 10 79,-2 12-239,7 9-49,-2 1-320,6 5-320,0-6-15,11-3-306,0-12-463,0-12-464,0-10-321,0-15 48,0-9 113</inkml:trace>
  <inkml:trace contextRef="#ctx0" brushRef="#br0" timeOffset="1">340 395 1153,'-3'14'1478,"-4"2"-1162,2 0 0,0 0 0,0 0 0,1 0 1,-2 30-1,2 90-97,4-116-177,0-9-49,0 0 0,1 0 0,1-1 0,0 1 0,0 0 0,1-1 0,1 1 0,-1-1 0,2 0 0,5 11-1,-9-20 8,-1 0-1,1 0 0,-1 0 0,1 1 1,-1-1-1,1 0 0,0-1 0,0 1 0,-1 0 1,1 0-1,0 0 0,0 0 0,0-1 1,0 1-1,0 0 0,0-1 0,0 1 0,0-1 1,0 1-1,1-1 0,-1 1 0,0-1 1,0 0-1,0 0 0,0 0 0,2 1 0,-1-2-10,-1 0-1,1 1 1,-1-1-1,1 0 0,0 0 1,-1 0-1,0 0 0,1 0 1,-1 0-1,0 0 0,1 0 1,-1-1-1,0 1 0,0 0 1,1-3-1,5-6-98,-1-1 1,-1 0-1,8-22 1,76-280-2471,-78 274 2006</inkml:trace>
</inkml:ink>
</file>

<file path=ppt/ink/ink28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52:51.579"/>
    </inkml:context>
    <inkml:brush xml:id="br0">
      <inkml:brushProperty name="width" value="0.05" units="cm"/>
      <inkml:brushProperty name="height" value="0.05" units="cm"/>
    </inkml:brush>
  </inkml:definitions>
  <inkml:trace contextRef="#ctx0" brushRef="#br0">0 0 288,'13'21'407,"-1"0"1,-1 1-1,-1 0 0,0 1 0,-2 0 0,-1 0 1,-1 1-1,6 44 0,-5 14 303,-3 103 1,-4-134-562,1 46-630,146-425-3497,-120 274 3490</inkml:trace>
</inkml:ink>
</file>

<file path=ppt/ink/ink28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52:51.913"/>
    </inkml:context>
    <inkml:brush xml:id="br0">
      <inkml:brushProperty name="width" value="0.05" units="cm"/>
      <inkml:brushProperty name="height" value="0.05" units="cm"/>
    </inkml:brush>
  </inkml:definitions>
  <inkml:trace contextRef="#ctx0" brushRef="#br0">66 90 592,'-2'28'313,"-1"-1"1,-1 1-1,-1-1 0,-14 39 0,11-40-181,1 0 1,2 1-1,0-1 1,-2 41-1,7-57-121,0 6 14,0 0 0,1 0 1,0 0-1,2 0 0,3 16 0,-5-28-34,1-1 0,-1 1-1,1 0 1,0-1-1,0 1 1,0-1-1,0 1 1,0-1 0,1 0-1,-1 0 1,1 0-1,0 0 1,0-1-1,0 1 1,1-1 0,-1 0-1,0 0 1,1 0-1,-1 0 1,1 0-1,0-1 1,0 0 0,-1 0-1,1 0 1,6 1-1,2-1-36,-1-1 0,1 0 0,-1-1 0,1 0 0,-1-1-1,0 0 1,0-1 0,0 0 0,0-1 0,0 0 0,-1-1 0,1 0 0,-1 0-1,-1-1 1,1-1 0,17-14 0,-3 0-36,-1-1 0,-1-1-1,-1-1 1,33-49 0,-48 64 69,11-16 3,0 0 1,-2-1-1,-1-1 0,10-30 0,-21 51 15,-1 0 0,0 0 0,0-1 0,-1 1 0,0-1 0,0 1 0,-1-1 0,0 0 0,0 1 0,0-1 0,-1 0-1,0 1 1,0-1 0,0 1 0,-1-1 0,0 1 0,-1 0 0,1 0 0,-1 0 0,0 0 0,-1 0 0,1 1 0,-1-1-1,-5-5 1,-48-37-245,35 32-147</inkml:trace>
</inkml:ink>
</file>

<file path=ppt/ink/ink28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52:52.243"/>
    </inkml:context>
    <inkml:brush xml:id="br0">
      <inkml:brushProperty name="width" value="0.05" units="cm"/>
      <inkml:brushProperty name="height" value="0.05" units="cm"/>
    </inkml:brush>
  </inkml:definitions>
  <inkml:trace contextRef="#ctx0" brushRef="#br0">273 0 640,'-1'13'231,"-1"-1"-1,0 1 1,-1-1-1,-1 0 0,0 0 1,0 0-1,-1 0 1,-1-1-1,-11 18 0,9-16-129,1 0-1,0 1 0,1 0 0,1 0 0,0 0 0,1 0 1,-3 18-1,2 19-14,4-1 0,7 91 1,2-84-67,-3-27-5,1 51 0,-5-70-15,-1-2-4,0-1 1,0 0-1,-1 0 1,0 0-1,0 0 1,-4 13-1,4-19 2,0 0-1,0 0 1,0 0 0,-1 0 0,1-1 0,-1 1-1,1 0 1,-1-1 0,1 1 0,-1 0-1,0-1 1,0 0 0,0 0 0,0 1-1,0-1 1,0 0 0,0 0 0,0-1-1,0 1 1,-1 0 0,1-1 0,0 1-1,0-1 1,-1 0 0,1 0 0,0 0-1,-5 0 1,1 0-91,0 0 0,0 0 0,0 0 0,0-1 0,1 0 0,-1 0 0,0-1 0,0 0 0,0 0 0,1 0 0,-1 0 0,1-1 0,0 0 0,0 0 1,0 0-1,0-1 0,0 0 0,1 0 0,-8-8 0,-3-3-622</inkml:trace>
</inkml:ink>
</file>

<file path=ppt/ink/ink28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19:52.679"/>
    </inkml:context>
    <inkml:brush xml:id="br0">
      <inkml:brushProperty name="width" value="0.05" units="cm"/>
      <inkml:brushProperty name="height" value="0.05" units="cm"/>
    </inkml:brush>
  </inkml:definitions>
  <inkml:trace contextRef="#ctx0" brushRef="#br0">44 71 480,'-2'-4'129,"1"1"-1,-1-1 1,1 1-1,0-1 1,-1 0-1,2 1 1,-1-1-1,0 0 1,1 0-1,0 0 1,0 1-1,0-8 1,0 3 153,0 7-173,-1 1-1,1-1 0,-1 1 1,0-1-1,1 1 1,-1-1-1,0 1 0,1-1 1,-1 1-1,0 0 1,0-1-1,1 1 1,-1 0-1,0 0 0,0-1 1,1 1-1,-1 0 1,0 0-1,0 0 1,-1 0-1,2 0-15,-1 0 0,0 0 0,1 0-1,-1 0 1,1 0 0,-1 0 0,1 0 0,-1 0 0,0 0 0,1 0 0,-1 0-1,1 1 1,-1-1 0,1 0 0,-1 0 0,1 0 0,-1 1 0,1-1-1,-1 0 1,1 1 0,-1-1 0,1 0 0,0 1 0,-1-1 0,1 1 0,-1-1-1,1 1 1,0-1 0,0 1 0,-1-1 0,1 1 0,0-1 0,0 1-1,-1-1 1,1 1 0,0-1 0,0 1 0,0 0 0,0 105 1847,14 352 855,47 497 375,-52 5-929,-9-945-2212,0 2740 1030,16-2418-1422,-9-269-246,1 20-2021,-6-29-5864</inkml:trace>
</inkml:ink>
</file>

<file path=ppt/ink/ink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03:14"/>
    </inkml:context>
    <inkml:brush xml:id="br0">
      <inkml:brushProperty name="width" value="0.05" units="cm"/>
      <inkml:brushProperty name="height" value="0.05" units="cm"/>
    </inkml:brush>
  </inkml:definitions>
  <inkml:trace contextRef="#ctx0" brushRef="#br0">214 26 928,'1'-2'121,"-1"1"-1,1-1 0,0 1 1,-1 0-1,1-1 0,0 1 0,0 0 1,0-1-1,0 1 0,0 0 1,1 0-1,-1 0 0,0 0 1,0 0-1,1 0 0,-1 0 0,1 1 1,-1-1-1,1 0 0,-1 1 1,1-1-1,-1 1 0,1-1 1,1 1-1,-2 0 40,0 1-1,0-1 1,1 1 0,-1 0-1,0-1 1,0 1 0,0 0 0,0 0-1,0-1 1,0 1 0,-1 0 0,1 0-1,0 0 1,0 0 0,-1 0-1,1 0 1,0 1 0,-1-1 0,1 0-1,-1 0 1,0 0 0,1 0 0,-1 1-1,0-1 1,0 0 0,1 0 0,-1 1-1,0-1 1,0 0 0,-1 0-1,1 1 1,0 1 0,-2 43 1951,-2 0 1,-2 0-1,-2 0 1,-17 57-1,-72 177-283,61-184-2000,5-19-1155,3-10-1650,7 1-4625,16-59 5488,4-26-3061</inkml:trace>
</inkml:ink>
</file>

<file path=ppt/ink/ink28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23:13.270"/>
    </inkml:context>
    <inkml:brush xml:id="br0">
      <inkml:brushProperty name="width" value="0.05" units="cm"/>
      <inkml:brushProperty name="height" value="0.05" units="cm"/>
    </inkml:brush>
  </inkml:definitions>
  <inkml:trace contextRef="#ctx0" brushRef="#br0">1475 1780 96,'-9'29'1908,"5"-28"-1803,1 0 0,0 0 0,-1 0 0,1-1 0,-1 1 0,1-1 0,-1 0 0,1 0 0,-1 0 0,1-1 0,-5 0 0,-5 0 9,-67-8 1019,49 3-722,-45 3 335,61 4-550,1-1 0,-1-1 0,0 0 0,-28-7 0,-328-107 2342,348 107-2473,-180-64 650,176 61-639,1-2-1,1 0 0,0-2 1,1-1-1,-31-27 0,-97-114 105,109 108-154,22 26-18,1-1 0,2-1 0,-30-50 0,41 57-14,1 1 0,0-1 0,1 0 0,1 0 0,0 0 0,2-1 0,0 1 1,1-1-1,2-19 0,1 26 10,1 0 0,0 1-1,1-1 1,0 1 0,1-1 0,1 1 0,-1 1 0,15-20 0,-8 10-8,0 0 1,2 0 0,1 1-1,0 1 1,1 1 0,1 0 0,1 1-1,31-22 1,188-110-2,70-3-57,-165 86 46,49-17-9,-99 44 29,-73 32-106,7-3 249,-18-4-3906,-55 12-210,40-1 3740,0 0 0,0 0 0,0-1 0,1 0 0,-1 0 0,1 0-1,-1-1 1,-8-7 0,-22-12 618,28 19-92,-36-17 793,44 21-959,-1-1 0,1 0 0,-1 1 0,1-1-1,0 0 1,-1 0 0,1 1 0,0-1 0,0 0 0,-1 0 0,1-1-1,0 1 1,0 0 0,0 0 0,0 0 0,1-1 0,-1 1 0,0-1-1,0 1 1,0-2 0,3 3-97,0 0 1,0 1-1,0-1 0,0 1 0,0 0 1,0 0-1,0-1 0,0 1 1,-1 0-1,1 0 0,0 1 0,2 1 1,4 3 34,11 8 311,-1 0 0,30 30-1,-43-38-225,0 1-1,0-1 1,0 1 0,-1 0-1,0 1 1,0-1 0,-1 1-1,0 0 1,0-1-1,-1 1 1,2 12 0,-1 5 130,-1 0 0,-1-1 0,-2 1-1,0 0 1,-1-1 0,-11 45 0,13-66-371,-1-1 1,0 0-1,0 1 0,1-1 0,-1 0 1,-1 1-1,1-1 0,0 0 0,0 0 1,-1 0-1,1 0 0,-1 0 0,0-1 1,-3 4-1,4-5-167,0 1 1,0-1-1,0 1 1,0-1-1,0 1 1,-1-1-1,1 0 1,0 0 0,0 1-1,-1-1 1,1 0-1,0 0 1,0 0-1,-1 0 1,1-1-1,0 1 1,0 0-1,0 0 1,-1-1-1,0 0 1,-1-4-1660</inkml:trace>
</inkml:ink>
</file>

<file path=ppt/ink/ink28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16:49.715"/>
    </inkml:context>
    <inkml:brush xml:id="br0">
      <inkml:brushProperty name="width" value="0.05" units="cm"/>
      <inkml:brushProperty name="height" value="0.05" units="cm"/>
    </inkml:brush>
  </inkml:definitions>
  <inkml:trace contextRef="#ctx0" brushRef="#br0">301 1 416,'0'0'2657,"4"41"510,-4 344-568,-2-336-2151,-3 0 1,-12 51-1,8-51 55,2-1 0,0 53 0,4-47 139,-15 86-1,4-38-211,-15 75 54,16-105-354,2-1 1,-1 83-1,1 46-52,9-152-46,-17 91 0,1-24-46,-32 199 140,5-48-89,32-94-1027,13-170 566,5-39-7726,-1 26 7622,-1-1 1,0 1-1,0-1 1,-2 0-1,1 1 1,-1-15-1,-1 10-83</inkml:trace>
</inkml:ink>
</file>

<file path=ppt/ink/ink28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16:50.244"/>
    </inkml:context>
    <inkml:brush xml:id="br0">
      <inkml:brushProperty name="width" value="0.05" units="cm"/>
      <inkml:brushProperty name="height" value="0.05" units="cm"/>
    </inkml:brush>
  </inkml:definitions>
  <inkml:trace contextRef="#ctx0" brushRef="#br0">22 6 160,'0'-1'48,"-1"1"0,1-1-1,-1 1 1,1 0 0,-1-1 0,0 1-1,1 0 1,-1-1 0,1 1 0,-1 0 0,0 0-1,1-1 1,-1 1 0,0 0 0,1 0-1,-1 0 1,0 0 0,1 0 0,-1 0-1,0 0 1,1 0 0,-1 0 0,0 0 0,-1 1-1,-2 2 3495,4 211 342,0 109-2734,0-323-1150,0 0 0,0 0 0,0 1 0,0-1 0,0 0 0,1 0 0,-1 0 0,0 0 0,0 1 0,0-1 0,1 0 0,-1 0 0,0 0 0,0 0 0,0 0 0,1 1 0,-1-1 0,0 0 0,0 0 0,1 0 0,-1 0 0,0 0 0,0 0 0,0 0 0,1 0 0,-1 0 0,0 0 0,0 0 0,1 0 0,-1 0 0,0 0 0,0 0 0,1 0 0,-1 0 0,0 0 0,0-1 0,1 1 0,-1 0 0,0 0 0,0 0 0,0 0 0,1 0 0,-1-1 0,0 1 0,0 0 0,0 0 0,0 0 0,1 0 0,-1-1 0,0 1 0,12-9 3,7-19 4,-1 0 0,-1-1 0,-2-1 0,21-55 0,-6 12-2,-16 41-4,1 0 1,1 1 0,1 1 0,2 0 0,1 1 0,32-34 0,-49 58 301,-19 17-216,-37 30-173,36-29 97,-1 2-12,8-6-17,-1-1 0,0 0 0,0 0-1,0-1 1,-1-1 0,-21 9 0,27-13-28,4-1-39,1 0-1,0 0 0,-1 0 0,1-1 1,-1 1-1,1-1 0,-1 1 0,0-1 1,1 0-1,-1 1 0,1-1 0,-1 0 0,0 0 1,1 0-1,-1 0 0,1 0 0,-1-1 1,0 1-1,1 0 0,-1-1 0,1 1 0,-1-1 1,1 0-1,-1 1 0,1-1 0,-2-1 1,0-2-475,0 0 1,0 0 0,0 0 0,0 1 0,-1-1-1,1 1 1,-1 0 0,0 0 0,-8-5 0,-1 8-460</inkml:trace>
</inkml:ink>
</file>

<file path=ppt/ink/ink28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16:52.637"/>
    </inkml:context>
    <inkml:brush xml:id="br0">
      <inkml:brushProperty name="width" value="0.05" units="cm"/>
      <inkml:brushProperty name="height" value="0.05" units="cm"/>
    </inkml:brush>
  </inkml:definitions>
  <inkml:trace contextRef="#ctx0" brushRef="#br0">437 1 336,'0'0'3588,"0"28"-2088,-2 21-433,-1-1 0,-20 91 0,-39 94 6,32-129-481,-124 384 632,52-176-1093,81-258-246,16-43-351,0 0-1,1 1 0,0 0 0,0 0 0,2 0 0,-3 17 0,-4-61-3804,7-13 2393</inkml:trace>
</inkml:ink>
</file>

<file path=ppt/ink/ink28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16:53.039"/>
    </inkml:context>
    <inkml:brush xml:id="br0">
      <inkml:brushProperty name="width" value="0.05" units="cm"/>
      <inkml:brushProperty name="height" value="0.05" units="cm"/>
    </inkml:brush>
  </inkml:definitions>
  <inkml:trace contextRef="#ctx0" brushRef="#br0">96 243 1281,'-1'-2'77,"-1"0"1,1 0-1,0-1 1,0 1 0,0 0-1,0-1 1,0 1-1,0-1 1,1 1-1,-1-1 1,1 1 0,-1-1-1,1 1 1,0-1-1,0 1 1,0-1 0,1 1-1,-1-1 1,2-3-1,-1 2 12,1-1-1,0 1 0,0 0 1,1 0-1,-1 0 1,1 0-1,0 0 0,0 1 1,7-7-1,2 0 88,1 0 0,0 1-1,0 0 1,1 1 0,17-7-1,6-1 35,0 2 0,1 1-1,0 2 1,1 2 0,0 1 0,0 2-1,1 2 1,0 2 0,45 2 0,-63 2-151,0 1 1,-1 1 0,1 1 0,-1 1-1,0 0 1,0 2 0,35 18 0,-41-18-29,-1 2 1,1 0 0,-2 1-1,1 0 1,-1 1 0,-1 0-1,-1 1 1,1 1 0,-2 0 0,16 27-1,-15-20-4,0 0 0,-2 1-1,-1 0 1,-1 1 0,0-1 0,-2 1-1,-1 1 1,3 43 0,-6-33 24,-3 0 0,0-1-1,-2 1 1,-2-1 0,-15 52 0,-3-17 163,-3-1 0,-2-2 0,-4 0 0,-2-3 0,-52 71 0,35-60 160,-3-3-1,-3-3 1,-2-2-1,-4-2 1,-83 62-1,128-110-375,-1-1-1,-1-1 0,0-1 1,0-1-1,-2 0 0,-36 11 0,53-20-196,0-1-1,0 1 0,-1-1 0,1-1 1,0 1-1,-1-1 0,1 0 1,0 0-1,-1-1 0,1 0 0,0 0 1,0 0-1,0-1 0,-1 0 1,2 0-1,-1-1 0,0 1 0,0-1 1,1-1-1,-1 1 0,1-1 0,0 0 1,0 0-1,1 0 0,-1-1 1,1 1-1,0-1 0,0 0 0,-5-10 1,7 11-26,0-1 0,0 1 0,0 0 1,1-1-1,0 1 0,0-1 0,0 1 0,0-1 1,1 1-1,0-1 0,0-7 0,0-24-943</inkml:trace>
</inkml:ink>
</file>

<file path=ppt/ink/ink28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16:53.387"/>
    </inkml:context>
    <inkml:brush xml:id="br0">
      <inkml:brushProperty name="width" value="0.05" units="cm"/>
      <inkml:brushProperty name="height" value="0.05" units="cm"/>
    </inkml:brush>
  </inkml:definitions>
  <inkml:trace contextRef="#ctx0" brushRef="#br0">180 1 816,'-1'8'227,"0"0"0,-1-1 0,0 1 0,-1 0 0,0-1 0,0 1 0,-1-1-1,1 0 1,-8 9 0,-10 22 578,7-8-316,1 0 0,1 0 0,1 1 1,2 1-1,1 0 0,1 0 0,-3 56 1,10-74-401,-1 4 16,1-1-1,1 1 1,1-1 0,0 1-1,7 23 1,-8-36-110,1-1 0,0 0 0,0 1 0,1-1 0,-1 0 0,1 0 0,0 0 0,0 0 0,0 0 0,0-1 0,1 0 0,-1 1 0,1-1 0,0-1 0,0 1 0,0 0 0,0-1 0,1 0 0,-1 0 0,1 0 0,-1-1 0,1 1 0,0-1 0,6 1 0,-3-2-90,0 1 1,0-1-1,0-1 1,0 0-1,-1 0 0,1 0 1,0-1-1,0 0 1,-1 0-1,1-1 1,-1 0-1,1-1 1,-1 1-1,0-1 0,-1-1 1,1 1-1,-1-1 1,10-10-1,-1 1-178,-1 0-1,-1-1 1,-1-1-1,0 1 1,-1-2-1,13-25 1,-17 28 138,-1 0 0,-1-1 0,-1 1 1,0-1-1,-1 0 0,0 0 0,-1-1 0,-1 1 1,0 0-1,-1-1 0,-1 1 0,-5-29 0,4 33 118,-1 0-1,0-1 0,-1 1 1,-1 0-1,1 0 0,-2 1 1,1 0-1,-1 0 0,-1 0 1,0 0-1,0 1 0,-1 0 1,0 1-1,-1 0 1,1 0-1,-2 1 0,-11-8 1,15 12 28,-1 0 1,1 0 0,-1 0 0,0 1 0,0 0 0,0 0 0,0 1 0,0 0 0,0 0 0,0 1 0,0 0 0,-1 0 0,1 1 0,0 0 0,0 0 0,0 0 0,0 1 0,0 0 0,0 0 0,1 1-1,-1 0 1,1 0 0,0 1 0,-1 0 0,1 0 0,-6 5 0,2 0-64,-1-1-1,2 2 0,-1-1 1,1 1-1,1 0 1,0 1-1,0 0 1,1 1-1,0-1 0,1 1 1,1 0-1,-1 1 1,-2 14-1,7-24-2,0-1 0,1 1 0,-1 0 0,1-1 0,0 1 0,0-1 1,0 1-1,0 0 0,1-1 0,-1 1 0,1-1 0,-1 1 0,1-1 0,0 1 0,0-1 0,2 4 0,8-2-524</inkml:trace>
</inkml:ink>
</file>

<file path=ppt/ink/ink28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16:53.773"/>
    </inkml:context>
    <inkml:brush xml:id="br0">
      <inkml:brushProperty name="width" value="0.05" units="cm"/>
      <inkml:brushProperty name="height" value="0.05" units="cm"/>
    </inkml:brush>
  </inkml:definitions>
  <inkml:trace contextRef="#ctx0" brushRef="#br0">7 35 368,'6'-5'188,"0"0"-1,0 0 0,0 1 1,14-8-1,-19 12-157,0-1-1,-1 1 1,1-1 0,0 1 0,0 0-1,0-1 1,0 1 0,0 0 0,-1 0-1,1 0 1,0-1 0,0 1 0,0 0-1,0 0 1,0 0 0,0 0-1,0 1 1,0-1 0,0 0 0,-1 0-1,1 1 1,0-1 0,0 0 0,0 1-1,0-1 1,0 0 0,-1 1 0,1 0-1,0-1 1,0 1 0,-1-1-1,1 1 1,-1 0 0,1-1 0,0 1-1,-1 0 1,1 0 0,-1-1 0,0 1-1,1 0 1,-1 0 0,1 0 0,-1 0-1,0 0 1,0 0 0,0-1 0,1 1-1,-1 0 1,0 0 0,0 0-1,0 0 1,-1 0 0,1 1 0,1 65 621,-4 1 0,-2-1 1,-29 132-1,19-121-538,3 1 1,-3 102-1,15 57-1452,5-216 303,2-22 196,3-13-99,4-19-699</inkml:trace>
</inkml:ink>
</file>

<file path=ppt/ink/ink28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16:54.103"/>
    </inkml:context>
    <inkml:brush xml:id="br0">
      <inkml:brushProperty name="width" value="0.05" units="cm"/>
      <inkml:brushProperty name="height" value="0.05" units="cm"/>
    </inkml:brush>
  </inkml:definitions>
  <inkml:trace contextRef="#ctx0" brushRef="#br0">301 5 1153,'4'-4'2453,"-7"19"-1043,-12 43-75,7-30-459,-76 330 5734,11 6-3451,-6 33-2304,42-172-2371,33-186-2466,3-12-3369,1-52 5054</inkml:trace>
</inkml:ink>
</file>

<file path=ppt/ink/ink28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16:54.444"/>
    </inkml:context>
    <inkml:brush xml:id="br0">
      <inkml:brushProperty name="width" value="0.05" units="cm"/>
      <inkml:brushProperty name="height" value="0.05" units="cm"/>
    </inkml:brush>
  </inkml:definitions>
  <inkml:trace contextRef="#ctx0" brushRef="#br0">0 120 592,'0'-2'400,"0"-1"0,1 1 0,-1 0-1,1 0 1,-1-1 0,1 1 0,0 0 0,0 0-1,0 0 1,0 0 0,0 0 0,0 0-1,0 0 1,1 1 0,1-3 0,34-23 827,-16 16-2119,1 2 0,27-7 0,-30 10 1056,-10 2-318,-1 2 0,1-1 0,0 1 0,0 0 0,0 1 1,0 0-1,0 1 0,0 0 0,0 0 0,0 1 0,0 0 0,12 3 0,-16-2 164,-1 0 0,1 0 0,-1 0-1,1 1 1,-1 0 0,0-1 0,0 2-1,0-1 1,0 0 0,-1 1 0,0 0 0,1-1-1,-1 1 1,0 1 0,-1-1 0,1 0-1,-1 1 1,0-1 0,0 1 0,0 0-1,-1-1 1,0 1 0,2 7 0,2 25 479,-2 1 0,-1 0 0,-4 51 0,0-14 316,0-2-82,0-48-569,0 0 1,2 0 0,1 0 0,1 0 0,1-1-1,1 1 1,11 34 0,-15-57-153,1 0 0,0 1 1,0-1-1,0 0 0,0 0 0,0 0 0,0 0 0,0 1 1,1-2-1,-1 1 0,1 0 0,0 0 0,-1 0 1,1-1-1,0 1 0,0-1 0,0 0 0,0 1 0,0-1 1,0 0-1,1 0 0,-1 0 0,0 0 0,0-1 1,1 1-1,-1-1 0,1 1 0,-1-1 0,0 0 0,1 0 1,-1 0-1,1 0 0,-1 0 0,0-1 0,1 1 1,-1-1-1,0 1 0,1-1 0,-1 0 0,0 0 0,0 0 1,1 0-1,-1 0 0,0-1 0,3-2 0,5-3-83,0-1-1,0 0 1,0-1-1,-1 0 0,-1-1 1,0 0-1,11-17 1,-7 7-80,-2 0 1,0-1-1,-1-1 1,-1 1-1,-1-1 1,7-39-1,-7 13 15,-2-1-1,-2-55 0,-3 91 159,-1 0 0,-1 1 0,0-1 0,0 0 0,-1 1 0,-1 0 0,0-1 0,0 1 0,-2 1 0,1-1 0,-2 1 0,-8-14 0,12 21 5,0 0 0,-1 1 0,1-1 0,-1 0 0,1 1 0,-1 0 0,0 0 0,0 0 0,-1 0 0,1 1 0,0 0 0,-1 0 0,0 0 0,1 0 0,-1 1 0,0 0 0,0 0 0,0 0 0,0 0 0,0 1 0,0 0 0,0 0 0,0 0 0,0 0 0,0 1 0,1 0 0,-1 0 0,0 1 0,0-1 0,0 1 0,1 0 0,-1 0 0,-7 6 0,-1-1-300,1 0 0,0 1-1,0 1 1,1 0 0,0 1 0,1 0 0,0 0-1,1 1 1,0 0 0,0 1 0,1 0 0,-6 13-1,11-8-1199</inkml:trace>
</inkml:ink>
</file>

<file path=ppt/ink/ink28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16:54.772"/>
    </inkml:context>
    <inkml:brush xml:id="br0">
      <inkml:brushProperty name="width" value="0.05" units="cm"/>
      <inkml:brushProperty name="height" value="0.05" units="cm"/>
    </inkml:brush>
  </inkml:definitions>
  <inkml:trace contextRef="#ctx0" brushRef="#br0">297 0 944,'-36'36'1126,"1"2"-1,3 1 0,1 1 1,-46 78-1,69-104-1040,-1 0 0,2 0 0,0 1 1,1 0-1,0 0 0,1 1 0,1 0 0,0-1 0,2 1 1,0 1-1,-1 31 0,3-46-113,0 1 0,1-1 0,-1 1 1,1-1-1,-1 1 0,1-1 0,0 1 1,-1-1-1,1 1 0,1-1 0,-1 0 0,0 1 1,1-1-1,-1 0 0,1 0 0,-1 0 0,1 0 1,0 0-1,0-1 0,0 1 0,0 0 1,0-1-1,0 0 0,3 2 0,3 0-71,0-1 0,0 1 0,1-1 0,-1-1 0,17 1 0,-18-2 68,-1 0 0,1 1 0,-1 0 0,0 0 0,1 0 1,-1 1-1,0 0 0,0 0 0,0 0 0,0 1 0,8 5 0,-12-6 33,0-1 0,1 1 0,-1 0 0,0 0 0,0 1 0,0-1 0,0 0 0,-1 1 0,1-1 0,0 1 0,-1 0-1,0-1 1,0 1 0,0 0 0,0 0 0,0 0 0,0-1 0,-1 1 0,1 0 0,-1 0 0,0 5 0,-1-3 3,-1 0 0,1 0 1,-1 0-1,0 0 1,-1-1-1,1 1 0,-1-1 1,1 1-1,-1-1 0,-1 0 1,-6 7-1,0-1-75,0 1-1,0-1 1,-2-1 0,1 0 0,-15 8-1,21-14-111,1 0 1,-1-1-1,0 0 0,0 0 0,0 0 0,0-1 0,0 1 0,0-1 1,0-1-1,-1 1 0,1-1 0,0 1 0,0-1 0,-1-1 1,1 1-1,0-1 0,-8-2 0,-9-10-2099</inkml:trace>
</inkml:ink>
</file>

<file path=ppt/ink/ink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03:14.327"/>
    </inkml:context>
    <inkml:brush xml:id="br0">
      <inkml:brushProperty name="width" value="0.05" units="cm"/>
      <inkml:brushProperty name="height" value="0.05" units="cm"/>
    </inkml:brush>
  </inkml:definitions>
  <inkml:trace contextRef="#ctx0" brushRef="#br0">1 602 672,'22'-70'567,"65"-177"2244,-73 214-2078,2 0 0,1 2-1,1 0 1,2 1 0,26-32 0,-39 55-365,0-1 0,1 1 0,0 1 0,0-1 0,0 1 0,1 0 0,15-7 0,-22 12-237,0 0-1,0 1 0,0-1 1,0 1-1,0-1 1,0 1-1,0-1 0,1 1 1,-1 0-1,0 0 1,0 0-1,0 0 0,0 1 1,0-1-1,0 0 0,0 1 1,4 1-1,-4-1-11,0 1 0,0-1 0,-1 1 0,1 0 1,0 0-1,-1 0 0,0-1 0,1 1 0,-1 1 0,0-1 0,0 0 0,0 0 0,0 0 0,0 0 0,0 1 0,-1-1 0,1 0 0,-1 1 0,0 4 0,2 11 240,-2 1-1,0 0 1,-2 0-1,0-1 1,0 1-1,-2 0 1,-1-1-1,0 0 1,-1 0-1,-1-1 1,0 1-1,-20 31 1,11-23-213,-1-1 0,-1-1 0,-1 0 0,-1-1 0,-1-1 0,-1-1 1,-35 25-1,12-18-978,19-20-1006,4-9-4587,19-7 1953,5-8 2471,-2 15 1487,5-17-2184</inkml:trace>
</inkml:ink>
</file>

<file path=ppt/ink/ink28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16:55.351"/>
    </inkml:context>
    <inkml:brush xml:id="br0">
      <inkml:brushProperty name="width" value="0.05" units="cm"/>
      <inkml:brushProperty name="height" value="0.05" units="cm"/>
    </inkml:brush>
  </inkml:definitions>
  <inkml:trace contextRef="#ctx0" brushRef="#br0">470 1259 1088,'-5'-7'362,"0"1"-1,-1-1 0,0 1 0,0 0 1,-1 1-1,1-1 0,-1 1 0,0 1 0,-1-1 1,1 1-1,-1 0 0,0 1 0,-10-3 0,13 4-102,-1 1 0,1 0 0,-1 0-1,1 0 1,-1 1 0,1 0-1,-1 0 1,1 0 0,-1 1 0,1 0-1,-1 0 1,1 0 0,-1 1 0,1-1-1,0 1 1,0 1 0,0-1-1,0 1 1,0 0 0,1 0 0,-6 4-1,-6 9 158,0 0-1,0 2 0,2 0 0,0 0 0,1 2 0,1-1 0,-12 28 1,-3 13 578,-24 81 0,41-112-637,2 0 1,1 1 0,1 0 0,1 0-1,2 0 1,1 0 0,2 1 0,5 49 0,-5-77-344,0 0 1,1 0-1,-1 0 1,1 0 0,0 0-1,0 0 1,0-1-1,0 1 1,0 0-1,1-1 1,-1 1 0,1-1-1,0 0 1,0 1-1,-1-1 1,1 0 0,1 0-1,-1 0 1,0 0-1,0 0 1,1-1-1,4 3 1,-3-3-14,0 0 0,0 0 0,0-1 0,-1 0 0,1 0 0,0 0 0,0 0 0,0 0 0,0-1 0,0 0 0,0 0 0,0 0 0,0 0 0,5-3 0,9-5-203,-1 0 0,0-2 0,-1 0 0,0 0 0,23-23 0,2-8-735,-2-2-1,-1-2 1,-3-2-1,-2-1 1,-2-1 0,35-76-1,-24 29-445,-4-1 0,44-180-1,-50 119 1600,-7-1-1,-6-2 1,-5-224-1,-14 371 77,-2-43 784,2 54-938,0 1 0,-1 0-1,1 0 1,-1 0 0,0 0 0,0 0 0,0 0 0,0 0 0,-1 0 0,1 1 0,-1-1 0,0 0 0,0 1-1,-3-4 1,4 6-85,0-1 0,1 1-1,-1 0 1,0-1 0,0 1-1,0 0 1,0 0-1,0-1 1,1 1 0,-1 0-1,0 0 1,0 0 0,0 0-1,0 1 1,0-1 0,0 0-1,1 0 1,-1 0-1,0 1 1,0-1 0,0 0-1,0 1 1,1-1 0,-1 1-1,0-1 1,0 1-1,1-1 1,-1 1 0,0-1-1,1 1 1,-1 0 0,1-1-1,-1 1 1,1 0 0,-1 0-1,1-1 1,-1 1-1,1 0 1,0 0 0,0 0-1,-1 1 1,-16 36 972,-17 93 524,-30 242-1,37-189-1259,-152 788 1344,178-965-1611,-28 163 353,26-144-351,1 1 0,1-1 0,1 1 0,6 34 0,-6-58-40,1 1-1,-1-1 0,1 1 0,0-1 1,0 0-1,0 1 0,0-1 0,1 0 1,-1 0-1,1 0 0,0 0 0,0 0 0,0 0 1,0 0-1,0-1 0,1 1 0,-1-1 1,1 0-1,5 4 0,-5-5-112,0 1-1,1-1 1,0 0-1,-1-1 1,1 1-1,-1-1 1,1 1 0,0-1-1,-1 0 1,1 0-1,0-1 1,-1 1-1,1-1 1,-1 0-1,7-1 1,3-4-495,1 0 0,-1 0 0,0-1 0,0-1 0,-1 0 0,0 0 0,-1-2 0,13-11 0,17-23-1431,-2-2-1,-2-1 1,59-99 0,-62 83 1090,-2-1-1,45-134 1,-69 162 1025,0 0-1,-3 0 1,-1-1 0,-1 1-1,-3-46 1,0 77-7,0 2 15,0 0 1,0 1 0,0-1-1,-1 1 1,1-1 0,-1 1-1,1-1 1,-1 1-1,0 0 1,0-1 0,0 1-1,0 0 1,0 0-1,-1-1 1,1 1 0,-1 0-1,1 0 1,-1 0 0,0 1-1,-3-4 1,3 4 2,0 0 0,1 1 0,-1-1 1,0 1-1,1-1 0,-1 1 0,0 0 0,0 0 1,1 0-1,-1 0 0,0 0 0,0 0 0,0 0 0,1 1 1,-1-1-1,0 1 0,1-1 0,-1 1 0,0-1 1,1 1-1,-1 0 0,1 0 0,-1 0 0,1 0 0,-1 0 1,1 0-1,0 0 0,0 1 0,-1-1 0,1 0 1,-1 2-1,-18 20 262,0 0 0,2 2 1,1 0-1,1 1 0,1 0 1,1 1-1,1 1 0,2 0 1,1 1-1,1 0 0,1 0 1,2 1-1,1 0 0,1 0 1,1 38-1,3-52-291,-1 21 72,3 0 0,7 53 0,-7-80-92,0 1 1,1-1-1,0 0 0,1 0 1,0-1-1,0 1 0,1-1 0,1 0 1,-1 0-1,1 0 0,1-1 1,-1 0-1,12 10 0,-13-14-18,0-1 0,0 1 0,0-1 0,1-1 0,-1 1 0,1-1 0,0 0 0,-1 0 0,1-1 0,0 1 0,0-1 0,0-1 0,0 1 0,0-1 0,0 0 0,0 0 0,0-1 0,0 0 0,0 0 0,0 0 0,11-4 0,-2-1-105,0 0 1,1-1 0,-2-1 0,1 0 0,-1 0 0,23-20 0,9-14-1248,-1-1 1,-2-3 0,69-95-1,-110 138 1083,1 0 0,-1 0 0,0-1 0,0 1 0,0-1 0,0 1 0,-1-1 0,0 1 0,0-1 0,0 0 0,0 0 0,0 0 0,-1 1 0,1-6 0,-1 1-1071</inkml:trace>
</inkml:ink>
</file>

<file path=ppt/ink/ink28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16:56.055"/>
    </inkml:context>
    <inkml:brush xml:id="br0">
      <inkml:brushProperty name="width" value="0.05" units="cm"/>
      <inkml:brushProperty name="height" value="0.05" units="cm"/>
    </inkml:brush>
  </inkml:definitions>
  <inkml:trace contextRef="#ctx0" brushRef="#br0">253 99 176,'46'-69'1450,"-25"40"-501,-19 43 3265,-5 74-2178,-26 61-153,-83 252 0,109-392-1850,-134 403 162,126-366-591,-3 7-1772,12-50 381,0-27-2410,-7-10 2439</inkml:trace>
</inkml:ink>
</file>

<file path=ppt/ink/ink28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16:56.387"/>
    </inkml:context>
    <inkml:brush xml:id="br0">
      <inkml:brushProperty name="width" value="0.05" units="cm"/>
      <inkml:brushProperty name="height" value="0.05" units="cm"/>
    </inkml:brush>
  </inkml:definitions>
  <inkml:trace contextRef="#ctx0" brushRef="#br0">1 368 1505,'1'-2'219,"1"0"0,-1 1 0,1-1 1,0 1-1,0-1 0,0 1 0,0 0 0,0-1 1,0 1-1,0 0 0,0 0 0,0 1 0,0-1 1,1 0-1,-1 1 0,0-1 0,0 1 0,1 0 1,-1 0-1,0 0 0,1 0 0,-1 0 0,4 1 1,23-4 842,51-16-190,-1-3 0,-1-4 0,80-39 0,215-122-6347,-373 186 5450,42-25-3817,-55 34 2940</inkml:trace>
</inkml:ink>
</file>

<file path=ppt/ink/ink28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16:56.716"/>
    </inkml:context>
    <inkml:brush xml:id="br0">
      <inkml:brushProperty name="width" value="0.05" units="cm"/>
      <inkml:brushProperty name="height" value="0.05" units="cm"/>
    </inkml:brush>
  </inkml:definitions>
  <inkml:trace contextRef="#ctx0" brushRef="#br0">376 194 688,'-8'14'137,"2"-7"-55,1 1 1,0 0-1,0 1 1,1-1-1,0 1 1,0 0-1,1 0 0,0 0 1,1 0-1,0 0 1,-1 13-1,3-21-54,0 0-1,0 0 1,0 0-1,1 0 1,-1 0 0,0 0-1,0 0 1,1 0-1,-1 0 1,0 0 0,1 0-1,-1 0 1,1 0-1,-1 0 1,1 0-1,0 0 1,-1 0 0,1-1-1,0 1 1,-1 0-1,1 0 1,0-1 0,0 1-1,0-1 1,0 1-1,0 0 1,0-1-1,0 0 1,0 1 0,0-1-1,0 0 1,0 1-1,0-1 1,0 0 0,0 0-1,0 0 1,0 0-1,0 0 1,0 0-1,0 0 1,0 0 0,0-1-1,0 1 1,0 0-1,2-1 1,53-19 1254,-8-3 29,-2-3 1,82-59-1,74-84-2335,-189 150-385,-13 19 1353,0 0-1,0 1 1,-1-1-1,1 0 0,0 0 1,0 0-1,0 0 0,-1 0 1,1 0-1,0 0 0,0 0 1,-1 0-1,1 0 1,0 0-1,0 0 0,0 0 1,-1 0-1,1-1 0,0 1 1,0 0-1,0 0 0,-1 0 1,1 0-1,0 0 1,0 0-1,0 0 0,0-1 1,-1 1-1,1 0 0,0 0 1,0 0-1,0 0 0,0-1 1,0 1-1,0 0 1,-1 0-1,1 0 0,0-1 1,0 1-1,0 0 0,0 0 1,0 0-1,0-1 0,0 1 1,0 0-1,0 0 1,0-1-1,0 1 0,0 0 1,0 0-1,0-1 0,-19 16-1231</inkml:trace>
  <inkml:trace contextRef="#ctx0" brushRef="#br0" timeOffset="1">18 1102 1137,'-18'31'640,"18"-10"560,18-21-303,12-27 63,13-10 49,15-16-209,9-11-304,7-4-256,6-6-208,0 0-336,-7 6-592,1 0-289,-7 4-111,-2 6 79,-13 5 1</inkml:trace>
</inkml:ink>
</file>

<file path=ppt/ink/ink28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16:57.036"/>
    </inkml:context>
    <inkml:brush xml:id="br0">
      <inkml:brushProperty name="width" value="0.05" units="cm"/>
      <inkml:brushProperty name="height" value="0.05" units="cm"/>
    </inkml:brush>
  </inkml:definitions>
  <inkml:trace contextRef="#ctx0" brushRef="#br0">292 146 816,'-77'149'3569,"-51"117"178,92-186-3273,22-51-393,1 0 0,-11 38 0,118-297-2220,-64 163 1858,85-171-224,-98 209 581,1 2-1,1 0 1,1 1 0,1 1-1,2 0 1,24-20 0,-43 42-17,-1 0 1,1 0 0,0 1 0,0-1-1,0 1 1,0 0 0,0 0 0,1 0 0,-1 1-1,9-2 1,-11 2-18,0 1 0,0 0 0,0 0 0,0 1 0,0-1 0,0 0 0,0 1 0,0-1 0,-1 1 0,1-1 0,0 1 0,0 0 0,0 0 0,-1 0 0,1 0 0,-1 0 0,1 0 0,-1 0 0,1 1 0,-1-1 0,1 0 0,-1 1 0,0-1 0,0 1 0,0 0 0,0-1-1,1 4 1,3 6 91,0 1 0,0 0-1,-2 0 1,1 0-1,-2 0 1,1 1-1,0 19 1,-4 97 293,-1-60-221,2 57-53,0 57-207,0-63-3638,7-142 598,8-17 1569</inkml:trace>
</inkml:ink>
</file>

<file path=ppt/ink/ink28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16:57.372"/>
    </inkml:context>
    <inkml:brush xml:id="br0">
      <inkml:brushProperty name="width" value="0.05" units="cm"/>
      <inkml:brushProperty name="height" value="0.05" units="cm"/>
    </inkml:brush>
  </inkml:definitions>
  <inkml:trace contextRef="#ctx0" brushRef="#br0">489 2 1393,'1'0'59,"-1"-1"1,1 1 0,-1 0 0,1 0 0,-1 0 0,1 0 0,-1 0-1,1-1 1,-1 1 0,1 0 0,-1 0 0,1 0 0,-1 0 0,1 0-1,0 1 1,-1-1 0,1 0 0,-1 0 0,1 0 0,-1 0-1,1 1 1,-1-1 0,0 0 0,1 0 0,-1 1 0,1-1 0,-1 0-1,1 1 1,-1-1 0,0 0 0,1 1 0,-1-1 0,0 1-1,1-1 1,-1 0 0,0 1 0,0-1 0,1 1 0,-1-1 0,0 1-1,0-1 1,0 1 0,0-1 0,0 1 0,0 0 0,0 0 0,-1 34 1760,0-25-1534,-13 72 2041,-3-1 0,-42 123 0,17-67-688,-189 583 1218,105-343-11391,113-340 5570,11-16 275</inkml:trace>
</inkml:ink>
</file>

<file path=ppt/ink/ink28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16:57.688"/>
    </inkml:context>
    <inkml:brush xml:id="br0">
      <inkml:brushProperty name="width" value="0.05" units="cm"/>
      <inkml:brushProperty name="height" value="0.05" units="cm"/>
    </inkml:brush>
  </inkml:definitions>
  <inkml:trace contextRef="#ctx0" brushRef="#br0">0 223 1249,'0'-109'6669,"2"108"-6565,-1 0 1,1 0-1,-1 1 0,1-1 0,-1 0 0,1 1 0,-1 0 1,1-1-1,0 1 0,-1 0 0,1 0 0,-1 0 0,1 0 1,0 0-1,-1 0 0,1 0 0,0 0 0,-1 1 0,1-1 1,-1 1-1,1-1 0,2 2 0,4 3-71,-1 0 0,1 1-1,-1 0 1,0 0 0,0 0-1,-1 1 1,0 0 0,0 1 0,-1-1-1,0 1 1,6 12 0,5 11-196,20 55 0,-25-50 22,-2 0 0,-1 1 0,-1 1 0,1 44 0,-4 135-202,-4-171 86,0-95 128,2-1 0,2 1 0,3 1-1,1-1 1,3 1 0,31-84 0,-25 85-488,3 1 1,2 1 0,2 0 0,2 2-1,2 1 1,34-41 0,-58 80 485,-1 0 1,1-1-1,0 1 0,0 0 1,0 1-1,0-1 1,0 1-1,0 0 0,1 0 1,-1 0-1,1 0 1,0 1-1,-1 0 0,1 0 1,0 0-1,0 1 1,0-1-1,-1 1 0,1 0 1,8 2-1,9-2-920</inkml:trace>
</inkml:ink>
</file>

<file path=ppt/ink/ink28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16:58.020"/>
    </inkml:context>
    <inkml:brush xml:id="br0">
      <inkml:brushProperty name="width" value="0.05" units="cm"/>
      <inkml:brushProperty name="height" value="0.05" units="cm"/>
    </inkml:brush>
  </inkml:definitions>
  <inkml:trace contextRef="#ctx0" brushRef="#br0">261 0 368,'2'4'119,"-1"1"0,1-1 0,-1 1-1,0 0 1,0-1 0,0 1 0,0 0-1,-1-1 1,0 1 0,0 0 0,0 0 0,-1-1-1,1 1 1,-1 0 0,0-1 0,0 1 0,-1 0-1,0-1 1,-4 9 0,-4 4 275,-1 1 1,-1-2-1,-21 25 1,-8 11 584,15-12-384,2 1 1,-28 65-1,42-84-507,2 0 0,1 1 1,1 0-1,1 1 0,1-1 1,-3 47-1,7-61-91,0 3-1,0 0 1,0 0-1,1 0 0,1-1 0,5 21 1,-7-31-9,1 1 0,0 0 0,-1-1 0,1 1 0,0-1-1,0 0 1,0 1 0,0-1 0,0 0 0,0 1 0,0-1 0,0 0 0,1 0 0,-1 0 0,0 0 0,1 0 0,-1 0 0,1 0 0,2 0 0,-1 0-22,-1-1-1,1 0 1,0 0-1,-1 0 1,1 0-1,0-1 1,-1 1 0,1-1-1,-1 1 1,1-1-1,0 0 1,-1 0-1,0 0 1,1 0 0,-1-1-1,4-2 1,9-7-224,-1 0 0,0-2 0,0 1 0,-2-2-1,1 1 1,-2-2 0,0 0 0,-1 0 0,0-1 0,13-31 0,4-14-346,29-104 0,-41 114 873,-2 0-1,-2-1 1,-2 0 0,2-79 0,-28 159 1063,-1 19-891,2 1 1,1 0 0,3 1 0,-9 78 0,17-92-452,1 1 1,2-1 0,2 1 0,1-1 0,1 0 0,9 36-1,-10-65-90,0 1 0,0-1-1,0 0 1,1 0-1,0 0 1,1 0-1,-1 0 1,1-1-1,0 1 1,1-1-1,-1 0 1,1-1-1,0 1 1,0-1-1,0 0 1,1 0-1,6 4 1,-8-6-40,1-1 0,0 1-1,0-1 1,-1 0 0,1 0 0,0 0 0,0-1 0,0 1 0,0-1 0,0 0 0,0-1 0,0 1 0,0-1 0,0 0 0,0-1 0,0 1 0,0-1 0,-1 0-1,1 0 1,-1 0 0,1 0 0,-1-1 0,4-3 0,34-30-775,1-9 173</inkml:trace>
</inkml:ink>
</file>

<file path=ppt/ink/ink28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16:58.348"/>
    </inkml:context>
    <inkml:brush xml:id="br0">
      <inkml:brushProperty name="width" value="0.05" units="cm"/>
      <inkml:brushProperty name="height" value="0.05" units="cm"/>
    </inkml:brush>
  </inkml:definitions>
  <inkml:trace contextRef="#ctx0" brushRef="#br0">313 1231 672,'0'-6'158,"0"2"48,0 0 1,0 0 0,0 1 0,0-1-1,-1 0 1,1 1 0,-3-8-1,2 10-148,0 0-1,1 1 1,-1-1-1,0 0 1,1 0-1,-1 1 1,0-1-1,0 1 1,0-1-1,0 0 1,0 1-1,1 0 1,-1-1-1,0 1 1,0-1-1,0 1 1,0 0-1,0 0 1,-1 0-1,1 0 1,0-1-1,0 1 1,0 1-1,0-1 1,0 0-1,0 0 0,0 0 1,0 0-1,0 1 1,0-1-1,0 0 1,0 1-1,0-1 1,0 1-1,-6 2 195,1 0-1,0 1 0,0 0 0,0 0 1,0 0-1,0 0 0,1 1 0,0 0 0,0 0 1,-8 11-1,-40 65 1607,45-69-1563,-16 31 573,1 1 0,-30 85 0,43-99-740,1 1 0,2 0 0,1 0 0,1 0 0,0 46 1,5-58-117,-1-6 18,1 0 0,0 0 0,1-1 0,1 1 0,4 19 0,-5-29-35,0-1 0,0 1 0,0-1 0,0 1 0,0-1 0,1 0 0,-1 0 0,1 0 0,0 0 0,-1 0 0,1 0 0,0 0 0,0 0-1,0-1 1,0 1 0,0-1 0,1 1 0,-1-1 0,0 0 0,1 0 0,-1 0 0,1 0 0,-1-1 0,1 1 0,-1-1 0,1 1 0,-1-1 0,1 0 0,0 0 0,-1 0 0,1 0 0,-1 0 0,4-2 0,3 0-71,0 0-1,0-1 1,-1 0-1,1 0 1,-1-1 0,0 0-1,0-1 1,-1 0 0,1 0-1,-1-1 1,12-11 0,2-5-283,0 0 0,22-32 0,-3-7-355,-2-2 0,-3-1 0,-2-1 1,-4-2-1,-2-1 0,-3-1 0,18-92 0,-10-8 498,20-333-1,-45 117 3190,-7 318-1179,-4 36-289,4 31-1453,0-1 0,0 1 0,0 0 0,0 0 0,0-1 0,0 1 1,-1 0-1,1 0 0,0-1 0,0 1 0,0 0 0,0 0 1,-1-1-1,1 1 0,0 0 0,0 0 0,0 0 0,-1 0 0,1-1 1,0 1-1,0 0 0,-1 0 0,1 0 0,0 0 0,0 0 0,-1 0 1,1 0-1,0-1 0,0 1 0,-1 0 0,1 0 0,0 0 1,0 0-1,-1 0 0,1 0 0,0 0 0,-1 1 0,1-1 0,0 0 1,0 0-1,-1 0 0,1 0 0,0 0 0,-1 0 0,-1 3 207,-1 0 0,1 0-1,0 0 1,0 0 0,0 1-1,1-1 1,-1 0 0,1 1-1,-1-1 1,1 1 0,-1 6 0,-28 149 2016,-18 288 1,30-233-1996,-13 72-194,-22 421-2352,52-641 1048,0-24-1689,4 51 0,3-68 584,-6-24 2184,1 0 0,-1-1 0,1 1 0,-1 0-1,1-1 1,-1 1 0,1 0 0,0-1 0,-1 1-1,1-1 1,0 1 0,0-1 0,-1 1 0,1-1-1,0 0 1,0 1 0,0-1 0,-1 0 0,1 0 0,0 0-1,0 1 1,0-1 0,0 0 0,0 0 0,1 0-1,18 0-2375</inkml:trace>
</inkml:ink>
</file>

<file path=ppt/ink/ink28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16:58.772"/>
    </inkml:context>
    <inkml:brush xml:id="br0">
      <inkml:brushProperty name="width" value="0.05" units="cm"/>
      <inkml:brushProperty name="height" value="0.05" units="cm"/>
    </inkml:brush>
  </inkml:definitions>
  <inkml:trace contextRef="#ctx0" brushRef="#br0">157 1 1056,'0'2'940,"-2"6"-666,0 0 1,-1 0 0,0 0-1,0 0 1,0-1 0,-1 0-1,0 1 1,-7 7 0,-13 27 363,5 5-347,2 0-1,3 0 1,1 2-1,2 0 1,3 0-1,1 1 1,1 85-1,6-106-279,-1-16-32,0 0 0,1 0 0,0 1-1,1-1 1,1 0 0,0 0 0,1 0 0,0 0 0,1-1 0,10 23 0,-13-33-5,0 0 1,0 0 0,0-1-1,0 1 1,0-1 0,0 1 0,0-1-1,1 1 1,-1-1 0,0 0-1,1 0 1,-1 1 0,1-1-1,0 0 1,-1 0 0,1 0-1,0-1 1,-1 1 0,1 0 0,0-1-1,0 1 1,0-1 0,0 0-1,0 1 1,-1-1 0,1 0-1,0 0 1,0 0 0,0 0 0,0-1-1,0 1 1,0-1 0,0 1-1,-1-1 1,1 1 0,0-1-1,0 0 1,-1 0 0,1 0-1,0 0 1,-1 0 0,1 0 0,1-2-1,4-4-86,0 0 0,0 0-1,-1 0 1,0-1 0,-1 1 0,0-1-1,7-14 1,-1-5 52,-1 0-1,0 0 1,-3-1 0,0 0 0,-1 0-1,1-34 1,-2-176 2828,-6 153 595,2 102-2035,1-1-1,5 28 1,28 74-444,-33-111-870,1-1 1,0 1-1,0 0 0,1-1 1,-1 1-1,1-1 1,1 0-1,-1 0 1,1-1-1,0 1 1,0-1-1,1 0 1,0 0-1,0-1 1,0 0-1,0 0 1,10 5-1,-8-7-13,0 0 0,0 0-1,0 0 1,0-1 0,0 0-1,0-1 1,0 0 0,0 0-1,0 0 1,0-1 0,0 0-1,0-1 1,-1 0 0,1 0-1,0-1 1,8-4 0,4-2-324,-1-1 0,0-1 0,-1-1 0,0 0 0,-1-1 0,0-1 0,17-19-1,-18 16-728,-1-1-1,0-1 0,-2 0 0,0 0 0,-1-1 1,15-36-1,-25 50 660,0 0-1,0-1 1,0 1 0,-1 0 0,0-1 0,0 1 0,-1-7-1,0-10-934</inkml:trace>
</inkml:ink>
</file>

<file path=ppt/ink/ink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03:14.663"/>
    </inkml:context>
    <inkml:brush xml:id="br0">
      <inkml:brushProperty name="width" value="0.05" units="cm"/>
      <inkml:brushProperty name="height" value="0.05" units="cm"/>
    </inkml:brush>
  </inkml:definitions>
  <inkml:trace contextRef="#ctx0" brushRef="#br0">0 146 1489,'35'-34'3072,"-34"33"-2678,0 0-1,1 0 1,-1 0-1,1 0 1,-1 0-1,1 0 1,-1 0-1,1 1 1,0-1-1,-1 0 1,1 1-1,0-1 1,-1 1-1,1 0 1,0 0-1,0-1 1,-1 1-1,1 0 1,0 1-1,0-1 1,0 0-1,-1 0 1,1 1-1,3 0 1,-4 1 91,0-1 0,0 0 0,0 1 0,0-1 0,-1 1 0,1-1 0,0 1 0,-1-1 1,1 1-1,-1 0 0,1-1 0,-1 1 0,0-1 0,0 1 0,0 0 0,0 3 0,-1 38 2577,0-25-2002,-2 22-677,-2-1 0,-2-1 0,-1 1 0,-15 40 0,14-51-805,6-21 102,0 1 0,1-1 0,0 0 0,1 1 0,-1 0 0,1 12 0,1-19-424,0-5-852,2-12 910,1 0 0,0 0 0,1 1 0,1 0 0,0 0 0,14-27 0,1-4-555,-11 21 208,2 0-1,1 1 1,1 0-1,1 1 0,1 1 1,1 0-1,1 1 1,1 0-1,1 2 1,0 0-1,27-20 0,-4 12-577,-5 1 85</inkml:trace>
</inkml:ink>
</file>

<file path=ppt/ink/ink28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19:56.665"/>
    </inkml:context>
    <inkml:brush xml:id="br0">
      <inkml:brushProperty name="width" value="0.05" units="cm"/>
      <inkml:brushProperty name="height" value="0.05" units="cm"/>
    </inkml:brush>
  </inkml:definitions>
  <inkml:trace contextRef="#ctx0" brushRef="#br0">20 355 400,'0'-1'96,"0"1"0,0-1-1,1 1 1,-1-1 0,0 1 0,0-1 0,0 1-1,0-1 1,0 1 0,0-1 0,0 1-1,0-1 1,0 1 0,-1-1 0,1 1 0,0-1-1,0 1 1,0-1 0,-1 1 0,1-1-1,0 1 1,0 0 0,-1-1 0,1 1-1,0-1 1,-1 1 0,1 0 0,0-1 0,-1 1-1,1 0 1,-1-1 0,1 1 0,-1 0-1,1 0 1,0-1 0,-1 1 0,1 0-1,-1 0 1,1 0 0,-1 0 0,1 0 0,-1 0-1,1 0 1,-1 0 0,1 0 0,-1 0-1,1 0 1,-1 0 0,1 0 0,-2 0-1,-3 0 3654,43 2-2540,0 9-1027,0-2 1,1-1-1,66 5 1,22 3 87,29 14-254,0-8-1,186 3 0,209-5-2,-242-16-82,-165-6 34,-46 3 34,-22 1 19,145-15 0,151-13 19,-58 9-32,2-5 18,-17 2-19,244-23-33,-443 37 65,-50 4-10,90-16 0,-1-5-56,183-8 0,37-3 103,-231 18-83,45-7 23,117-35 0,-95 17 79,252-18 0,-307 40-89,-74 9-50,96-2 1,202 6 286,-360 44 2,0 29 60,-5 91 0,-1-52-65,2 2198 3650,-20-1901-3428,20 351-459,-2-696 0,-14 75-1,4-44-30,0-8 12,5-42-57,-2 73 0,-2 12 65,0 0-106,10-89 7,-14 70-1,9-70 83,-4 70 0,10-46 21,1 18-94,-11 91 0,5-112 49,6 107-1,1-64 33,-4 35 25,5 147 14,10-209-108,-8-55 77,-2 1 0,0-1 1,0 23-1,2 378-92,-6-416 92,1 0 0,-1 1 0,1-1 1,-1 0-1,0 1 0,0-1 0,0 0 0,0 0 0,-1 0 0,1 0 1,0 0-1,-1 0 0,0 0 0,1 0 0,-4 2 0,-38 30-422,1-17 141,10-5-7,20-8 189,0-1-1,0 0 0,0 0 0,0-1 1,-20 0-1,-6 1-47,-13 2-33,0-3 1,-53-5 0,8 1 34,32 2 153,-640-11-179,563 2 217,-92-2 212,211 11-248,-54-1 124,-131 17 1,76-2 63,-252-5 0,249-10-59,-335-20 718,109-3-702,226 20-135,-187-31-1,244 25-20,-106-2 1,79 8 106,-688-5-22,472 11-74,-212-6 407,253 14-397,198-11-52,18-1 33,-119 13-1,139-7 21,0-2-1,-60-4 0,18 0-22,-149-2 454,232 4-288,-11 2 72,-49 41-141,61-43-82,0 1 1,1-1-1,-1 1 0,0-1 0,1 1 0,-1-1 0,0 0 1,1 1-1,-1-1 0,0 0 0,0 0 0,0 1 1,1-1-1,-1 0 0,0 0 0,0 0 0,1 0 1,-1 0-1,0 0 0,0 0 0,0-1 0,1 1 0,-1 0 1,0 0-1,0 0 0,1-1 0,-1 1 0,0-1 1,0 1-1,1 0 0,-1-1 0,1 1 0,-1-1 1,0 1-1,1-1 0,-1 0 0,1 1 0,-1-1 0,1 1 1,-1-1-1,1 0 0,0 0 0,-1 1 0,1-1 1,0 0-1,0 0 0,-1 1 0,1-1 0,0 0 0,0 0 1,0 1-1,0-1 0,0-1 0,17-245-369,-17 198-1341,0 2-5842,0 31 4859</inkml:trace>
</inkml:ink>
</file>

<file path=ppt/ink/ink28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19:57.708"/>
    </inkml:context>
    <inkml:brush xml:id="br0">
      <inkml:brushProperty name="width" value="0.05" units="cm"/>
      <inkml:brushProperty name="height" value="0.05" units="cm"/>
    </inkml:brush>
  </inkml:definitions>
  <inkml:trace contextRef="#ctx0" brushRef="#br0">52 0 768,'-51'3'15594,"60"8"-14612,0 1-1,-1 0 1,-1 0 0,0 1-1,6 13 1,8 17 449,118 214 2331,78 139-2893,-182-337-1129,70 114 191,-29-63-4873,-62-98 12,-14-23-2594,-8-14 1261,3 12 7281,-101-202-5444,70 147 3572</inkml:trace>
</inkml:ink>
</file>

<file path=ppt/ink/ink28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19:58.039"/>
    </inkml:context>
    <inkml:brush xml:id="br0">
      <inkml:brushProperty name="width" value="0.05" units="cm"/>
      <inkml:brushProperty name="height" value="0.05" units="cm"/>
    </inkml:brush>
  </inkml:definitions>
  <inkml:trace contextRef="#ctx0" brushRef="#br0">139 316 608,'-19'-30'287,"-2"0"215,2-2 1,1-1-1,1 0 0,-14-41 1,27 38 332,4 32-641,0 0 0,-1 0 0,1 0-1,-1 1 1,1-1 0,-1 0 0,-1 0 0,-1-4 0,3 8-112,0 0 1,0 0-1,0 0 1,0-1-1,-1 1 1,1 0-1,0 0 1,0 0-1,0 0 0,0-1 1,0 1-1,0 0 1,0 0-1,0-1 1,-1 1-1,1 0 1,0 0-1,0 0 1,0-1-1,0 1 1,0 0-1,0 0 1,0-1-1,0 1 1,0 0-1,1 0 0,-1-1 1,0 1-1,0 0 1,0 0-1,0 0 1,0-1-1,0 1 1,0 0-1,0 0 1,1 0-1,-1-1 1,0 1-1,0 0 1,0 0-1,0 0 1,1 0-1,11 2 1475,14 12 183,25 33 988,-2 3 0,70 94 0,-50-59-1777,231 267 162,-95-122-4393,-194-217 2433,20 20-2489,-11-23-1829,-18-17 828,-5-21 2298,-32-50-496,14 22 1060</inkml:trace>
</inkml:ink>
</file>

<file path=ppt/ink/ink28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19:58.377"/>
    </inkml:context>
    <inkml:brush xml:id="br0">
      <inkml:brushProperty name="width" value="0.05" units="cm"/>
      <inkml:brushProperty name="height" value="0.05" units="cm"/>
    </inkml:brush>
  </inkml:definitions>
  <inkml:trace contextRef="#ctx0" brushRef="#br0">74 187 672,'-1'-2'23,"-17"-38"1325,-27-85 0,37 106 216,6 35 39,5 36-69,12 20-112,37 107 1,-11-41-424,73 337 225,-66-267-2272,-27-145-2060,-20-61 1841,-1-20-1385,-1 9 2322,0 0 0,-1-1 0,1 1 0,-2 0 0,0 0 0,-4-11 0,-7-22-319,-2-25-103,-3-11 130</inkml:trace>
</inkml:ink>
</file>

<file path=ppt/ink/ink28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19:58.706"/>
    </inkml:context>
    <inkml:brush xml:id="br0">
      <inkml:brushProperty name="width" value="0.05" units="cm"/>
      <inkml:brushProperty name="height" value="0.05" units="cm"/>
    </inkml:brush>
  </inkml:definitions>
  <inkml:trace contextRef="#ctx0" brushRef="#br0">89 481 272,'-5'-30'220,"-10"-60"696,-27-89 0,35 153-2,1 0 0,1-1 0,1 1 0,0-49 0,4 74-162,2 5 441,50 98 3838,-10-26-2752,141 310 4384,-6 6-3508,40 86-2248,-189-418-1013,43 90-12,-18-54-2836,-53-96 2675,0 1 0,0 0-1,0-1 1,0 1 0,1-1 0,-1 1-1,0 0 1,0-1 0,1 1-1,-1-1 1,0 1 0,1-1 0,-1 1-1,1-1 1,-1 1 0,0-1 0,1 0-1,-1 1 1,1-1 0,-1 0 0,1 1-1,0-1 1,-1 0 0,1 1-1,-1-1 1,1 0 0,-1 0 0,1 0-1,0 0 1,-1 0 0,1 1 0,0-1-1,0 0 1,4-22-4819,-11-37 704,-12 8 2038</inkml:trace>
</inkml:ink>
</file>

<file path=ppt/ink/ink28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19:59.040"/>
    </inkml:context>
    <inkml:brush xml:id="br0">
      <inkml:brushProperty name="width" value="0.05" units="cm"/>
      <inkml:brushProperty name="height" value="0.05" units="cm"/>
    </inkml:brush>
  </inkml:definitions>
  <inkml:trace contextRef="#ctx0" brushRef="#br0">22 16 640,'0'-1'128,"-1"0"-1,1 0 0,0 1 1,-1-1-1,1 0 1,-1 0-1,1 0 0,-1 1 1,1-1-1,-1 0 0,0 1 1,1-1-1,-1 0 0,0 1 1,1-1-1,-1 1 1,0-1-1,0 1 0,0 0 1,1-1-1,-1 1 0,0 0 1,0-1-1,0 1 1,-1 0-1,-1 20 4823,9 20-460,0-21-4452,2 1 373,1 0 1,1-1-1,0 0 0,2-1 0,0-1 1,1 1-1,1-2 0,0 0 1,1-1-1,1 0 0,21 15 0,-24-20-422,0-1 0,1 0-1,0-1 1,0-1 0,1 0-1,0-1 1,0 0 0,0-1 0,1-1-1,0 0 1,0-2 0,0 1-1,0-2 1,0 0 0,21-2-1,-31 0-99,1 0-1,-1 0 1,0 0-1,0-1 0,0 0 1,0 0-1,0-1 1,-1 0-1,1 0 1,-1 0-1,1-1 0,-1 1 1,0-1-1,-1 0 1,1-1-1,-1 1 1,0-1-1,0 0 0,0 0 1,0 0-1,-1-1 1,0 1-1,0-1 0,-1 1 1,1-1-1,-1 0 1,-1 0-1,1 0 1,-1-1-1,0 1 0,0 0 1,-1 0-1,0-1 1,0 1-1,0 0 1,-1-1-1,0 1 0,0 0 1,0 0-1,-1 0 1,0 0-1,0 0 1,-1 0-1,-5-9 0,-2 2 149,0 0-1,0 0 1,-1 1-1,-1 1 0,0 0 1,0 0-1,-1 2 1,-26-16-1,33 21-2,-1 1 1,1 0-1,0 0 0,-1 1 0,1-1 1,-1 2-1,0-1 0,0 1 0,1 0 1,-1 0-1,0 1 0,0 0 0,0 0 1,0 0-1,0 1 0,0 0 0,1 1 1,-1 0-1,0 0 0,1 0 0,-1 1 1,1-1-1,-7 5 0,3 0-44,0 0-1,0 0 0,0 1 1,-12 14-1,19-19-158,1-1 0,0 1 0,0 0-1,0-1 1,0 1 0,1 0 0,-1 0 0,1 0 0,0 0-1,0 1 1,0-1 0,0 0 0,0 0 0,1 1-1,-1-1 1,1 1 0,0-1 0,0 0 0,0 1 0,1-1-1,0 6 1,0-8 25,-1 0 0,1 0 0,-1 0 0,1 0 0,0 0-1,0 0 1,-1 0 0,1 0 0,0 0 0,0 0 0,0-1 0,0 1 0,0 0 0,0-1-1,0 1 1,0 0 0,0-1 0,0 0 0,1 1 0,-1-1 0,0 1 0,0-1-1,0 0 1,0 0 0,1 0 0,0 0 0,39-2-2281,-35 2 2066,42-9-1503</inkml:trace>
</inkml:ink>
</file>

<file path=ppt/ink/ink28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19:59.372"/>
    </inkml:context>
    <inkml:brush xml:id="br0">
      <inkml:brushProperty name="width" value="0.05" units="cm"/>
      <inkml:brushProperty name="height" value="0.05" units="cm"/>
    </inkml:brush>
  </inkml:definitions>
  <inkml:trace contextRef="#ctx0" brushRef="#br0">175 26 960,'-8'-4'278,"0"0"-1,0 1 1,0 0-1,-1 0 1,1 1-1,-1 0 1,1 0-1,-1 1 1,0 0-1,-10 1 1,16 0-165,-1 1 0,1 0 0,0 0 0,0 0 0,0 0 0,0 0 0,0 1 0,1-1 0,-1 1 0,0 0 0,1 0 0,-1 0 0,1 0 0,-1 0 1,1 0-1,0 1 0,0-1 0,0 1 0,1-1 0,-1 1 0,0 0 0,1 0 0,0 0 0,0 0 0,0 0 0,0 0 0,0 0 0,0 0 0,1 0 0,-1 1 0,1 3 0,-3 15 58,0 1 1,2 1-1,0-1 0,2 0 1,0 0-1,2 0 0,0 0 0,2 0 1,1-1-1,0 0 0,1 0 0,2 0 1,0-1-1,21 34 0,-27-50-231,0-1-1,1 1 0,0-1 0,0 0 0,0 1 1,0-2-1,0 1 0,1-1 0,0 1 0,-1-1 1,1 0-1,1-1 0,8 4 0,-11-5-87,0-1 0,0 1 0,-1-1 0,1 0 0,0 0 0,0 0 0,0-1 0,0 1 0,0-1 0,0 1 1,-1-1-1,1 0 0,0 0 0,0 0 0,-1-1 0,1 1 0,-1 0 0,1-1 0,-1 0 0,0 0 0,0 1 0,1-1 0,-1-1 0,-1 1 0,1 0 0,0 0 0,3-6 0,15-29-1485,-4-9 158</inkml:trace>
</inkml:ink>
</file>

<file path=ppt/ink/ink28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19:59.688"/>
    </inkml:context>
    <inkml:brush xml:id="br0">
      <inkml:brushProperty name="width" value="0.05" units="cm"/>
      <inkml:brushProperty name="height" value="0.05" units="cm"/>
    </inkml:brush>
  </inkml:definitions>
  <inkml:trace contextRef="#ctx0" brushRef="#br0">197 273 656,'-22'-45'410,"7"10"156,-1 1 0,-3 1 0,0 0-1,-28-33 1,46 63-443,-1 1-1,0 0 0,0 0 1,0 0-1,-1 0 0,1 0 1,0 1-1,-1-1 1,1 1-1,-1-1 0,1 1 1,-1 0-1,0 0 0,-4-1 1,6 2-67,0 0 0,0 0 0,0 1 0,0-1 1,0 0-1,1 1 0,-1-1 0,0 1 0,0-1 0,0 1 1,0 0-1,1-1 0,-1 1 0,0 0 0,0-1 0,1 1 1,-1 0-1,1 0 0,-1 0 0,0 0 0,1-1 0,0 1 0,-1 0 1,1 0-1,0 0 0,-1 0 0,1 0 0,0 0 0,0 0 1,0 0-1,0 0 0,0 0 0,0 0 0,0 0 0,0 0 0,0 0 1,0 0-1,1 2 0,1 53 1398,3 1 1,3-1 0,2 0-1,2-1 1,30 83-1,126 259 2115,-168-396-3566,162 331 937,-116-248-889,103 142 1,-137-211-123,0-1 1,0 0-1,2 0 1,0-2-1,30 23 0,-41-33-18,0 0-1,0 0 1,0 0-1,0 0 1,0-1-1,1 1 0,-1-1 1,0 0-1,1 0 1,-1 0-1,1-1 1,-1 1-1,1-1 1,-1 0-1,1 0 0,-1 0 1,1 0-1,-1 0 1,1-1-1,-1 0 1,1 0-1,-1 0 1,1 0-1,-1 0 0,0-1 1,0 1-1,1-1 1,-1 0-1,-1 0 1,1 0-1,0 0 0,0-1 1,-1 1-1,1-1 1,-1 1-1,0-1 1,0 0-1,3-6 1,2-1-281,-2-1 1,0-1 0,0 1 0,-1-1-1,0 0 1,-1 0 0,-1 0 0,2-18-1,-1-14-851,-3-47 0,-1 39 570,-3-20 370,-3 0 0,-4 0 0,-3 1 0,-27-82-1,36 121 466,5 29-104,0-1 0,0 1 0,0-1 0,-1 0 0,0 1 0,1-1 0,-1 1 0,-1-1 0,1 1 0,0 0 1,-1 0-1,1-1 0,-1 1 0,0 0 0,0 0 0,-1 1 0,1-1 0,-3-2 0,3 37 1387,2 31-376,5 172 1851,-1-193-2417,1 0 1,2-1-1,21 66 0,-11-55 109,26 52 0,-36-89-590,1 0 0,1 0 0,0 0 0,1-1 0,1 0 0,0-1-1,21 19 1,-30-30-118,1 0 0,0 0 0,0 0 0,0 0 0,0-1 0,0 1-1,0-1 1,0 0 0,1 0 0,-1 0 0,0 0 0,1-1 0,-1 1 0,0-1 0,1 0-1,-1 0 1,1 0 0,-1-1 0,0 1 0,1-1 0,-1 1 0,0-1 0,1 0-1,-1-1 1,0 1 0,0 0 0,0-1 0,0 0 0,0 0 0,0 0 0,-1 0-1,1 0 1,0 0 0,3-6 0,3-1-649,0-2-1,0 1 1,-1-1-1,-1 0 0,0-1 1,-1 0-1,10-22 1,-8 5-462,-1-1 1,-2 0 0,0 1-1,-2-2 1,-2 1 0,-2-37-1,1 50 827,0-60-1219</inkml:trace>
</inkml:ink>
</file>

<file path=ppt/ink/ink28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20:00.189"/>
    </inkml:context>
    <inkml:brush xml:id="br0">
      <inkml:brushProperty name="width" value="0.05" units="cm"/>
      <inkml:brushProperty name="height" value="0.05" units="cm"/>
    </inkml:brush>
  </inkml:definitions>
  <inkml:trace contextRef="#ctx0" brushRef="#br0">218 125 1233,'-36'-27'2112,"0"1"0,-80-41 0,116 67-1969,-1-1 0,0 1 1,1-1-1,-1 1 0,1-1 1,-1 1-1,0 0 0,0-1 1,1 1-1,-1 0 0,0 0 1,1 0-1,-1-1 0,0 1 1,0 0-1,0 0 0,1 0 1,-1 0-1,0 0 0,0 0 1,1 0-1,-1 1 0,0-1 0,0 0 1,1 0-1,-1 1 0,0-1 1,1 0-1,-1 1 0,0-1 1,1 0-1,-1 1 0,0-1 1,1 1-1,-1-1 0,1 1 1,-1 0-1,1-1 0,-1 1 1,1 0-1,-1-1 0,1 1 1,0 0-1,-1-1 0,1 1 1,0 0-1,0-1 0,0 1 0,-1 0 1,1 0-1,0 0 0,0-1 1,0 1-1,0 0 0,0 1 1,8 53 3363,-5-44-3008,67 246 6138,66 125-2002,276 582-3619,-407-954-1933,0 0 0,1 0 0,13 18 0,-18-27 676,-1 0 1,1 0-1,0 0 1,-1-1-1,1 1 1,0 0 0,0 0-1,0-1 1,0 1-1,0-1 1,-1 1-1,1-1 1,0 1-1,0-1 1,0 0 0,1 1-1,-1-1 1,0 0-1,0 0 1,0 1-1,1-1 1,0-1-61,-1 0 0,0 0 0,0 1 0,0-1 0,0 0 1,0 0-1,0 0 0,0 0 0,0-1 0,0 1 0,0 0 0,-1 0 0,1 0 1,0-1-1,-1 1 0,1 0 0,-1-1 0,1 1 0,-1 0 0,0-1 0,1-2 0,3-16-1902,0 0 0,1-30 1,-6-93-1758,-1 58 2627,-15-165 48,12 200 1265,-5-2 172,0-11 812,11 63-911,-1-1 1,0 1 0,0-1 0,0 1 0,0-1 0,0 1-1,0 0 1,0-1 0,0 1 0,0-1 0,0 1 0,0-1-1,0 1 1,0 0 0,0-1 0,0 1 0,-1-1 0,1 1-1,0 0 1,0-1 0,0 1 0,-1-1 0,1 1-1,0 0 1,0-1 0,-1 1 0,1 0 0,0 0 0,-1-1-1,1 1 1,0 0 0,-1 0 0,1-1 0,-1 1 0,1 0-1,0 0 1,-1 0 0,1 0 0,-1-1 0,1 1 0,-1 0-1,1 0 1,0 0 0,-1 0 0,1 0 0,-1 0 0,1 0-1,-1 0 1,1 1 0,0-1 0,-1 0 0,1 0 0,-1 0-1,1 0 1,0 0 0,-1 1 0,1-1 0,-1 0-1,1 0 1,0 1 0,-1-1 0,1 0 0,0 1 0,0-1-1,-1 0 1,1 1 0,-1 0 0,-2 8 470,-1 1 0,1 0-1,1 0 1,0 0 0,0 0 0,1 1 0,0-1-1,1 1 1,0-1 0,3 17 0,-2 11 458,0-7-380,1 0 0,2 0 0,1 0 0,1 0 0,2-1 0,1 0 0,1 0 0,2-1 0,1-1 0,1 0 0,1-1 0,1 0 0,28 33 0,-37-52-599,0 0-1,1 0 1,-1-1-1,2 0 1,-1 0-1,1-1 1,0 0-1,0 0 1,0-1 0,1 0-1,0-1 1,0 0-1,0-1 1,1 0-1,-1-1 1,1 0-1,-1 0 1,1-1-1,0 0 1,-1-1-1,1 0 1,0-1-1,-1 0 1,1-1 0,0 0-1,18-7 1,-13 3-273,1-1 0,-2 0 0,1-1 1,-1-1-1,0 0 0,-1-1 0,0-1 1,0 0-1,-1-1 0,-1 0 1,0-1-1,-1 0 0,0-1 0,-1 0 1,15-30-1,-17 26 35,-2 1 0,0-2-1,-1 1 1,-1-1 0,-1 0 0,0 0 0,-1 0-1,-2 0 1,1 0 0,-2 0 0,-1 0 0,0 0-1,-9-30 1,8 37 311,-1 0 0,-1 0 0,0 0 0,0 0 0,-1 1 0,-1 0 0,1 0 0,-2 1 0,-12-14-1,13 17 99,0 1 0,0 0 0,0 0-1,-1 1 1,0 0 0,0 1-1,0-1 1,0 1 0,-1 1-1,0 0 1,0 0 0,1 1 0,-2 0-1,-8-1 1,3 2-13,1 0 1,0 1-1,-1 1 0,1 0 0,0 1 1,0 0-1,0 1 0,0 1 1,1 0-1,-24 11 0,-41 29-3096,2 11-6898,61-44 6431</inkml:trace>
</inkml:ink>
</file>

<file path=ppt/ink/ink28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20:01.941"/>
    </inkml:context>
    <inkml:brush xml:id="br0">
      <inkml:brushProperty name="width" value="0.05" units="cm"/>
      <inkml:brushProperty name="height" value="0.05" units="cm"/>
    </inkml:brush>
  </inkml:definitions>
  <inkml:trace contextRef="#ctx0" brushRef="#br0">132 50 208,'-12'-3'483,"0"0"-1,0 1 1,0 0-1,-1 2 1,-21 0-1,18 0 1420,15 0-1192,-19-5 13734,49-1-11886,85-10-1303,1 6-1,215 8 1,-158 4-1036,1246 17-48,-553 36 10,55 43 273,-556-73 3,-239-18-372,101-4 58,-135-4-505,-102 0-7103,-87-31-8548,72 28 11710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1:49:59.468"/>
    </inkml:context>
    <inkml:brush xml:id="br0">
      <inkml:brushProperty name="width" value="0.05" units="cm"/>
      <inkml:brushProperty name="height" value="0.05" units="cm"/>
    </inkml:brush>
  </inkml:definitions>
  <inkml:trace contextRef="#ctx0" brushRef="#br0">146 62 384,'17'-22'770,"-14"20"-503,0-1 0,-1 0-1,1 1 1,-1-1-1,0 0 1,0 0 0,0 0-1,0-1 1,-1 1 0,3-7 2768,-4 13-1223,-2 10-852,-1 0-1,0 0 1,0 0-1,-1 0 1,-1-1 0,0 1-1,-9 13 1,-7 22 1031,-63 187 2358,73-206-4072,2 1-1,-10 57 1,17-72-260,0 0 1,1 1-1,1-1 1,0 0-1,1 0 1,1 0-1,0 0 1,4 15-1,-5-28-19,0 1-1,-1-1 1,1 0-1,0 0 1,0 0-1,0 0 1,1 0-1,-1 0 1,0 0-1,1 0 1,-1-1-1,1 1 1,-1 0-1,1-1 1,0 0-1,0 1 1,0-1-1,0 0 1,0 0-1,4 2 1,-3-2-38,1 0-1,-1-1 1,1 0 0,0 1-1,-1-1 1,1 0 0,0-1-1,-1 1 1,1-1 0,0 1-1,6-3 1,4-3-180,1 0 0,-1-1 0,-1 0 1,25-17-1,-9 2 41,-1-2 0,-2 0 1,0-2-1,-1-1 0,-2-1 0,-1 0 1,-1-2-1,-1-1 0,-2 0 0,-1-2 1,-2 1-1,-1-2 0,12-42 0,-23 64 344,-1 0 0,0 0 0,-1-1 0,-1-20 0,0 21 254,0 14-394,-1 0 1,1 0-1,-1 0 1,0 1 0,0-1-1,0 0 1,0-1-1,0 1 1,0 0 0,-1 0-1,-2 3 1,-4 6 19,-4 15-56,1-1 1,1 2 0,1 0-1,2 0 1,1 0 0,1 1-1,-3 40 1,3 103-5907,5-167 5497,0-1 1,0 1-1,1 0 1,-1-1-1,1 1 1,0 0-1,0-1 1,3 6 0,-4-8 269,1-1 0,-1 1 0,0 0 0,1 0 0,-1-1 0,1 1 0,0 0 0,-1-1 0,1 1 0,-1-1 1,1 1-1,0-1 0,-1 1 0,1-1 0,0 1 0,0-1 0,-1 1 0,1-1 0,0 0 0,0 0 0,0 1 1,0-1-1,-1 0 0,1 0 0,0 0 0,0 0 0,0 0 0,0 0 0,-1 0 0,1 0 0,0 0 0,0 0 1,0-1-1,0 1 0,-1 0 0,1-1 0,0 1 0,0 0 0,0-1 0,-1 1 0,2-2 0,15-15-2091</inkml:trace>
</inkml:ink>
</file>

<file path=ppt/ink/ink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03:14.992"/>
    </inkml:context>
    <inkml:brush xml:id="br0">
      <inkml:brushProperty name="width" value="0.05" units="cm"/>
      <inkml:brushProperty name="height" value="0.05" units="cm"/>
    </inkml:brush>
  </inkml:definitions>
  <inkml:trace contextRef="#ctx0" brushRef="#br0">113 18 1617,'-1'10'695,"-1"0"0,1 0 0,-1 0 0,-1 0 0,0 0 0,0 0 0,-1-1 0,-1 0 0,1 1 0,-9 11 0,4-7 491,2 1 0,-12 29-1,18-40-1008,-7 19 702,1 1 0,1 0 0,1 0 0,1 0 0,-1 35 0,5-49-699,-1 4 60,1 0 0,1-1 0,1 1 0,4 21-1,-5-32-234,-1 0-1,1 0 0,0-1 1,0 1-1,1 0 1,-1-1-1,1 1 0,-1-1 1,1 1-1,0-1 0,0 0 1,0 1-1,0-1 1,0 0-1,0 0 0,1-1 1,-1 1-1,1 0 0,-1-1 1,1 0-1,0 1 0,-1-1 1,1 0-1,0 0 1,0-1-1,0 1 0,4 0 1,3-1-194,0 1 0,0-2 1,0 0-1,1 0 0,-1 0 1,0-2-1,-1 1 1,1-1-1,0 0 0,-1-1 1,1-1-1,-1 1 0,0-1 1,-1-1-1,1 1 0,7-8 1,12-12 32,-1-1 0,-2 0 0,23-32 0,-34 41 158,3-4 27,-2-1 0,0-1 0,-2 0 0,0-1-1,-2 0 1,0-1 0,-2 0 0,0 0 0,4-30-1,-9 18 330,-3 36-328,-1 0-1,0-1 0,0 1 1,0 0-1,0-1 1,0 1-1,0-1 1,0 1-1,0 0 1,0-1-1,-1 1 0,1 0 1,0-1-1,-1 1 1,0 0-1,1 0 1,-1 0-1,1-1 1,-1 1-1,0 0 0,0 0 1,0 0-1,0 0 1,-1-1-1,-6 1 10,1 1 0,0-1-1,-1 2 1,1-1 0,-1 1-1,1 0 1,0 0 0,0 1 0,0 0-1,0 1 1,0-1 0,0 1-1,-9 6 1,-13 8-545,-42 31 1,66-45 409,-59 40-1887,-38 31-4444,61-37 2623</inkml:trace>
</inkml:ink>
</file>

<file path=ppt/ink/ink29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20:02.385"/>
    </inkml:context>
    <inkml:brush xml:id="br0">
      <inkml:brushProperty name="width" value="0.05" units="cm"/>
      <inkml:brushProperty name="height" value="0.05" units="cm"/>
    </inkml:brush>
  </inkml:definitions>
  <inkml:trace contextRef="#ctx0" brushRef="#br0">420 222 608,'-22'-21'485,"-1"1"0,0 2 0,-1 0 0,-35-18 0,-110-49 1662,153 78-1855,9 3 266,-1 1 0,0 1 0,0 0 1,-1 0-1,1 0 0,0 1 0,0 0 0,-12 1 6307,58 26-2848,-1 0-3021,134 54 2016,-91-38-2343,45 28 136,-113-61-690,1 0 0,-1 0 0,0 1 0,-1 1 0,0 0 0,17 24 0,-25-31-42,0 1-1,-1-1 1,0 1 0,1 0 0,-2-1 0,1 1 0,0 0-1,-1 0 1,0 0 0,0 1 0,-1-1 0,1 0 0,-1 0 0,0 0-1,-1 7 1,-1-4 37,0 0 0,0 0-1,-1 0 1,0 0 0,0 0 0,-1-1-1,0 1 1,-8 10 0,-7 6 331,-1-1 0,-1 0 1,-47 37-1,65-57-389,-243 197 1639,227-189-1948,18-11 188,0 1 1,0-1-1,0 0 0,0 1 1,0-1-1,0 1 0,0-1 1,0 1-1,1 0 0,-1-1 1,0 1-1,0 0 0,0 0 0,1 0 1,-1-1-1,0 1 0,1 0 1,-1 0-1,1 0 0,-1 0 1,1 0-1,-1 0 0,1 0 0,-1 2 1,1 0-2453,0-31-16720,0 7 15108</inkml:trace>
</inkml:ink>
</file>

<file path=ppt/ink/ink29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20:04.372"/>
    </inkml:context>
    <inkml:brush xml:id="br0">
      <inkml:brushProperty name="width" value="0.05" units="cm"/>
      <inkml:brushProperty name="height" value="0.05" units="cm"/>
    </inkml:brush>
  </inkml:definitions>
  <inkml:trace contextRef="#ctx0" brushRef="#br0">784 121 352,'1'-4'81,"-2"1"0,1-1 0,0 0 0,-1 0 0,1 1 0,-1-1 0,0 0 0,-1 1 0,1-1 0,0 1-1,-1 0 1,0-1 0,0 1 0,-3-4 0,0 2 59,0 0 0,0 0 0,-1 1 0,1 0 0,-1 0 0,0 0 1,-8-3-1,6 2 90,-1 2 0,0-1 0,0 1 0,0 0 0,-1 1 0,1 0 0,-1 1 0,1-1 0,-1 2 0,1 0 0,-15 1 0,9 1 12,0 0 1,0 2 0,0 0-1,0 0 1,1 2 0,-23 11 0,11-2-52,1 1 0,1 0 0,0 2 1,1 1-1,1 1 0,1 1 1,-19 24-1,14-13-57,2 1 1,1 1-1,-29 58 0,43-71-84,0-1 0,2 2-1,0-1 1,2 1 0,0-1-1,1 2 1,2-1 0,-1 27-1,4-17-33,1 0-1,2 0 1,1 0-1,1 0 1,2-1-1,1 0 1,1-1-1,2 0 1,1 0-1,1-1 1,2-1 0,1-1-1,1 0 1,1-1-1,29 30 1,43 47-9,-19-26 89,-4 3 0,109 168 1,-149-199-71,-1 1 1,-3 2-1,-3 0 1,-1 2-1,19 87 1,-34-116 98,-1 0 0,-1 1 1,-2 0-1,0-1 0,-2 1 1,0 0-1,-2-1 0,-1 1 0,-1-1 1,-1 0-1,-2 0 0,0-1 0,-1 0 1,-20 35-1,17-39 244,-2-1 0,0 0 0,-1-1 0,-1 0 0,-1-2 0,0 0 0,-1-1-1,-1 0 1,0-2 0,-1 0 0,-1-1 0,1-2 0,-2 0 0,0-1 0,-41 12 0,46-17-155,-1-1 0,1 0 0,-1-1 0,0-1 0,1-1 0,-1 0-1,0-1 1,0-1 0,-25-6 0,29 4-195,0-1-1,1 0 0,-1-1 1,1 0-1,0-1 0,1-1 1,0 0-1,0 0 1,1-1-1,0-1 0,0 0 1,-14-18-1,15 15-169,1 0 0,0-1-1,1 0 1,1-1 0,0 0 0,1 0-1,0-1 1,1 1 0,-4-29 0,5 17-839,1 0 0,2 0 0,0 0 0,2 0 1,5-30-1,-3 43 219,0 0 1,1 1 0,0 0 0,1-1 0,1 2-1,0-1 1,1 1 0,0 0 0,1 0 0,1 1-1,-1 0 1,15-13 0,11-8-2274</inkml:trace>
</inkml:ink>
</file>

<file path=ppt/ink/ink29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20:04.867"/>
    </inkml:context>
    <inkml:brush xml:id="br0">
      <inkml:brushProperty name="width" value="0.05" units="cm"/>
      <inkml:brushProperty name="height" value="0.05" units="cm"/>
    </inkml:brush>
  </inkml:definitions>
  <inkml:trace contextRef="#ctx0" brushRef="#br0">3 111 960,'2'1'158,"-1"0"0,0 0 0,0 0 0,0 0 0,0 0 0,0 1 0,-1-1 0,1 0 0,0 0 0,0 1 0,-1-1 0,1 0 0,-1 1 0,1-1 0,-1 0 0,0 1 0,1-1 0,-1 1-1,0-1 1,0 1 0,0-1 0,0 1 0,0-1 0,0 0 0,-1 3 0,-3 48 1474,-2-6-487,3 1 0,1 0 1,2 0-1,7 51 0,-5-81-1053,0-1 0,2 1-1,0-1 1,0 0 0,2 0-1,0 0 1,1 0 0,1-1 0,0 0-1,1-1 1,0 0 0,1 0 0,1-1-1,22 21 1,-27-28-153,0-2 0,1 1 0,-1-1 1,1 0-1,0 0 0,0-1 0,1 0 0,-1 0 0,1-1 1,-1 0-1,1 0 0,0-1 0,-1 0 0,1 0 0,0-1 1,0 0-1,0 0 0,0-1 0,0 0 0,-1 0 0,1-1 0,0 0 1,-1 0-1,1-1 0,-1 0 0,0 0 0,0-1 0,10-6 1,-9 4-142,0 1 1,-1-1 0,1-1 0,-1 0 0,-1 0-1,1 0 1,-1-1 0,0 1 0,-1-2-1,0 1 1,0 0 0,-1-1 0,0 0 0,-1 0-1,0 0 1,0-1 0,-1 1 0,0-1 0,0 1-1,-1-1 1,-1 0 0,0-19 0,-4 11 115,0-1 1,-1 1-1,-1 0 0,-1 0 1,0 0-1,-1 1 1,-1 0-1,-1 1 0,0 0 1,-1 0-1,-1 1 1,-21-21-1,7 10 3,0 2 1,-1 1-1,-1 1 0,-2 1 1,-56-30-1,38 37-815,30 8-1314,44 4 741,-10 1 1348,0 0 1,0-2-1,-1 0 0,1 0 0,-1-2 1,25-10-1,-3-1 903,49-31 1,-83 45-612,0 0 0,0 1 0,0 0 0,-1-1 0,1 1 0,0 0 0,1 0 0,-1 1 0,0-1 0,0 1 0,0-1 0,5 1 0,-6 0-48,-1 1 0,0-1 0,1 0 0,-1 1 0,0-1 0,0 1 0,1 0 0,-1-1-1,0 1 1,0 0 0,0 0 0,0 0 0,0-1 0,0 1 0,0 0 0,0 0 0,0 1 0,-1-1 0,1 0 0,0 0 0,-1 0 0,1 0 0,-1 1 0,1-1 0,-1 0 0,1 0 0,-1 1 0,0-1 0,0 0 0,0 2 0,5 45 2538,-2 77 0,0 2-1388,1-78-1278,18 88 1,-17-118-780,1-1 0,0 1 0,1-1 0,1-1 0,0 1 0,2-1 0,19 27 0,-27-41 544,0-1-1,-1 0 1,1 0 0,0 0 0,0 0 0,0 0 0,1 0-1,-1 0 1,0 0 0,1-1 0,-1 0 0,1 1 0,-1-1-1,1 0 1,0 0 0,-1 0 0,1 0 0,0-1-1,0 1 1,0-1 0,5 0 0,7-3-1065</inkml:trace>
</inkml:ink>
</file>

<file path=ppt/ink/ink29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20:05.201"/>
    </inkml:context>
    <inkml:brush xml:id="br0">
      <inkml:brushProperty name="width" value="0.05" units="cm"/>
      <inkml:brushProperty name="height" value="0.05" units="cm"/>
    </inkml:brush>
  </inkml:definitions>
  <inkml:trace contextRef="#ctx0" brushRef="#br0">39 304 1601,'-20'-153'1536,"1"2"2984,34 554 2208,43 200-4712,-30-338-1689,-25-244-376,52 466 213,2-167-3950,-54-310 3167,-1 0 0,1 0 0,1 0 0,6 12 0,-10-21 464,1 1 1,-1-1-1,1 0 0,-1 0 0,1 1 1,0-1-1,-1 0 0,1 0 0,0 0 1,0 0-1,0 0 0,0 0 0,0 0 1,0 0-1,0-1 0,0 1 1,0 0-1,0 0 0,0-1 0,1 1 1,-1-1-1,0 1 0,0-1 0,1 0 1,-1 1-1,0-1 0,1 0 0,-1 0 1,0 0-1,1 0 0,-1 0 0,0 0 1,1 0-1,-1-1 0,0 1 0,1 0 1,-1-1-1,0 1 0,0-1 0,1 1 1,-1-1-1,1-1 0,14-12-1424</inkml:trace>
</inkml:ink>
</file>

<file path=ppt/ink/ink29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20:05.853"/>
    </inkml:context>
    <inkml:brush xml:id="br0">
      <inkml:brushProperty name="width" value="0.05" units="cm"/>
      <inkml:brushProperty name="height" value="0.05" units="cm"/>
    </inkml:brush>
  </inkml:definitions>
  <inkml:trace contextRef="#ctx0" brushRef="#br0">1 1898 576,'0'-4'2817,"1"22"-1016,4 78 1257,0-44-2100,-4-27-904,1-1-1,2 1 1,0-1 0,1 0-1,2-1 1,17 44 0,-24-66-130,1 0 0,-1 0 0,0 0 0,1 0 0,-1 0 0,1 0 0,-1 0 0,1 0 0,-1-1 0,1 1 1,-1 0-1,1 0 0,0 0 0,0-1 0,-1 1 0,1 0 0,0-1 0,0 1 0,0-1 0,0 1 0,0-1 0,0 1 0,0-1 1,0 1-1,0-1 0,0 0 0,0 0 0,0 1 0,0-1 0,0 0 0,0 0 0,0 0 0,0 0 0,0 0 0,0-1 0,0 1 1,0 0-1,0 0 0,0-1 0,0 1 0,0 0 0,0-1 0,0 1 0,0-1 0,-1 1 0,1-1 0,0 0 0,0 1 0,0-1 0,-1 0 1,1 0-1,0 1 0,-1-1 0,1 0 0,-1 0 0,2-1 0,2-4-269,0 0 0,-1-1 0,1 1 1,-1 0-1,0-1 0,3-14 0,-1-13-181,-1-1 0,-1 0 0,-5-69 1,0 61 233,7-85 0,-3 119 279,0 1 0,0-1 0,1 1 0,0-1 0,7-13 0,-8 19 17,-1 1 0,0-1 0,1 1 0,-1-1 0,1 1 0,-1 0 0,1 0 0,0-1 0,0 1-1,0 1 1,1-1 0,-1 0 0,0 0 0,1 1 0,-1-1 0,1 1 0,-1 0 0,1 0 0,-1 0 0,1 0-1,5-1 1,-3 2 29,1 1-1,-1-1 0,0 1 1,1 0-1,-1 1 0,0-1 1,0 1-1,0 0 0,0 0 1,0 0-1,7 5 0,43 41 556,-28-22-275,-11-16-556,-15-11 381,-1 1 0,1 0 1,-1 1-1,1-1 0,-1 0 1,1 0-1,-1 0 0,1 0 0,-1 0 1,1 0-1,-1 1 0,1-1 1,-1 0-1,1 0 0,-1 1 1,0-1-1,1 0 0,-1 1 1,1-1-1,-1 0 0,0 1 1,1-1-1,-1 1 0,0-1 1,1 1-1,-1-1 0,0 0 0,0 1 1,0-1-1,1 1 0,-1-1 1,0 1-1,0-1 0,0 1 1,0 0-1,0-1 0,0 1 1,0-1-1,0 1 0,0-1 1,0 1-1,0-1 0,0 1 1,0-1-1,-1 1 0,1-1 0,0 1 1,0-1-1,0 1 0,-1-1 1,1 0-1,0 1 0,-1-1 1,1 1-1,0-1 0,-1 0 1,1 1-1,-1-1 0,1 0 1,0 1-1,-1-1 0,0 1 1,-8 7 256,1 2 1,0-1 0,1 1 0,0 0 0,0 0 0,1 1 0,1 0 0,-1 0-1,2 0 1,0 1 0,0 0 0,1-1 0,-2 15 0,-1 18-161,2 0 1,3 56-1,1-83-91,0-8-125,0 0 0,1 0 0,0 0 0,0 0 0,1 0 0,0 0 0,1-1 0,0 1 0,0-1 0,6 10 0,-7-15-41,0 1-1,0-1 0,0-1 1,1 1-1,0 0 0,-1-1 1,1 1-1,0-1 0,0 0 1,0 1-1,0-2 0,1 1 1,-1 0-1,0-1 0,1 1 0,0-1 1,-1 0-1,1 0 0,-1 0 1,1-1-1,0 0 0,0 1 1,-1-1-1,1 0 0,0-1 1,6 0-1,1-1-260,-1-1-1,1-1 1,-1 1 0,1-2-1,-1 1 1,-1-1 0,1-1-1,-1 0 1,0 0 0,0-1-1,0 0 1,-1 0 0,14-17-1,1-4-472,-2 0-1,-1-2 1,18-33-1,-16 19 243,-2-1-1,-2 0 1,-2-1-1,-2-1 1,-2 0-1,-3-1 1,-1-1-1,2-61 1,-7-29 200,-23-226 0,-106-629 5271,120 943-3920,5 36-509,-1 0 0,0 0 0,-1 0-1,-7-21 1,2 24 1263,4 22-765,2 26 146,43 585 3365,-19-382-4157,-7-51-314,76 590-1893,-88-760 1568,32 123-2786,-32-130 2407,1 0 1,1 0 0,0 0 0,0 0 0,1-1-1,1 0 1,-1-1 0,1 1 0,13 12-1,-16-19 377,0 0-1,-1-1 0,1 1 0,0-1 0,0 0 0,1 0 0,-1-1 0,0 1 0,1-1 0,-1 0 0,0 0 0,1-1 0,-1 1 0,1-1 0,0 0 0,-1 0 0,1 0 0,-1-1 0,1 1 0,-1-1 0,0 0 0,1-1 0,-1 1 0,0-1 0,5-2 0,32-20-1186</inkml:trace>
</inkml:ink>
</file>

<file path=ppt/ink/ink29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20:06.297"/>
    </inkml:context>
    <inkml:brush xml:id="br0">
      <inkml:brushProperty name="width" value="0.05" units="cm"/>
      <inkml:brushProperty name="height" value="0.05" units="cm"/>
    </inkml:brush>
  </inkml:definitions>
  <inkml:trace contextRef="#ctx0" brushRef="#br0">223 16 880,'0'0'52,"0"-1"0,0 1 0,0-1 1,0 1-1,0-1 0,0 1 0,0-1 0,0 1 0,0-1 0,0 1 0,0-1 0,0 1 0,0-1 0,0 1 0,-1-1 0,1 1 0,0-1 0,0 1 0,0-1 0,-1 1 0,1-1 0,0 1 0,-1 0 0,1-1 0,0 1 0,-1 0 0,1-1 0,0 1 0,-1 0 0,1-1 0,-1 1 0,1 0 0,-1 0 0,1-1 0,-2 1 0,-16 9 821,-19 29 309,19-14-514,1 0 0,1 1 0,1 0 0,1 1 0,2 1 0,0 0 0,2 1 0,1 0 0,1 0 0,1 1 0,-3 39 1,7-34-170,-1-1-87,1 1-1,4 62 1,-1-88-413,1-1-1,0 1 1,0-1 0,1 0 0,0 0 0,0 1 0,1-1 0,-1 0 0,2-1-1,-1 1 1,1-1 0,0 1 0,0-1 0,1 0 0,0 0 0,0-1 0,0 0-1,11 8 1,-13-10-61,1-1-1,-1 0 0,1-1 1,0 1-1,0-1 1,0 1-1,0-1 0,0 0 1,0-1-1,1 1 0,-1-1 1,0 1-1,0-1 1,0-1-1,0 1 0,1-1 1,-1 1-1,0-1 0,0 0 1,0-1-1,0 1 1,0-1-1,0 1 0,-1-1 1,1 0-1,-1-1 1,5-3-1,-1 1 6,0 0-1,-1-1 1,0-1 0,0 1 0,-1-1 0,0 1-1,0-1 1,-1-1 0,1 1 0,-1-1 0,-1 0-1,4-11 1,-3 0 309,-1-1 0,0 1 0,-2-1 0,-1-34 0,0 26 804,0 25-442,16 41 1432,-10-27-1968,2 0 0,0 0 0,0-1-1,0 0 1,2-1 0,-1 0 0,1 0 0,0-1 0,1 0 0,0-1 0,0 0 0,0-1 0,1 0 0,0-1-1,0 0 1,1-1 0,22 5 0,0-3 128,0-1 0,1-1 0,-1-2 0,0-2 0,51-6 0,-69 5-224,0-2 0,0 0-1,0-1 1,0 0 0,-1-2-1,1 0 1,-2-1 0,1 0-1,25-17 1,-33 18-397,-1 0 0,1 0 0,-1-1 0,-1 0 0,1 0 0,-1-1 0,-1 0 0,6-8-1,-7 8-592,0 1 0,-1-1 0,0 0 0,0-1-1,-1 1 1,0 0 0,-1-1 0,0 1-1,1-17 1,-2 13-1310,0 2-953</inkml:trace>
</inkml:ink>
</file>

<file path=ppt/ink/ink29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20:25.149"/>
    </inkml:context>
    <inkml:brush xml:id="br0">
      <inkml:brushProperty name="width" value="0.05" units="cm"/>
      <inkml:brushProperty name="height" value="0.05" units="cm"/>
    </inkml:brush>
  </inkml:definitions>
  <inkml:trace contextRef="#ctx0" brushRef="#br0">538 475 544,'0'-263'5983,"0"88"1107,-11 138 385,11 43-6648,-65 1515 8883,40-1124-8572,10-177-1138,-10 224 0,11-65 110,-2 165-700,17-543 347,-1 0-1,0 0 1,0 0 0,0-1 0,0 1 0,0 0 0,0 0 0,0 0 0,0 0-1,0 0 1,0-1 0,-1 1 0,1 0 0,0 0 0,0 0 0,-1 0-1,1-1 1,-1 1 0,1 0 0,-1 0 0,1-1 0,-1 1 0,1 0-1,-1-1 1,1 1 0,-1-1 0,0 1 0,0-1 0,1 1 0,-2 0-1,0-1-282,1 0-1,-1-1 1,1 1-1,-1 0 0,1-1 1,-1 1-1,1-1 1,0 1-1,-1-1 1,1 0-1,-1 1 0,1-1 1,0 0-1,0 0 1,-2-1-1,-23-24-5945,7 5 4797,-59-87-3262,2-4 3748,-5-6 1539,29 24 8155,52 94-8356,5 15 1477,12 22-151,22 19 1259,66 72 0,-68-87-1932,-2 1 1,-2 2 0,35 60-1,-51-65-886,5 10 3917,-22-49-3789,0 0 0,0 0 1,0 0-1,0 0 0,1 0 0,-1-1 1,0 1-1,0 0 0,0 0 1,0 0-1,0 0 0,0 0 0,0 0 1,0 0-1,0 0 0,0 0 0,0 0 1,0 0-1,0 0 0,1 0 1,-1 0-1,0-1 0,0 1 0,0 0 1,0 0-1,0 0 0,0 0 0,0 0 1,0 0-1,0 0 0,1 0 1,-1 0-1,0 0 0,0 0 0,0 0 1,0 0-1,0 0 0,0 0 0,0 1 1,1-1-1,-8-34 686,3 18-610,1-1 1,0 0-1,1 1 1,1-1-1,1 0 0,0 0 1,2 1-1,4-27 0,-4 33-195,1 0 0,0 1-1,1-1 1,0 1 0,0 0-1,1 0 1,0 0-1,1 0 1,0 1 0,0 0-1,1 0 1,0 1-1,0 0 1,1 0 0,13-9-1,87-50-7249,-33 28-5748,-59 31 9620</inkml:trace>
</inkml:ink>
</file>

<file path=ppt/ink/ink29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20:25.948"/>
    </inkml:context>
    <inkml:brush xml:id="br0">
      <inkml:brushProperty name="width" value="0.05" units="cm"/>
      <inkml:brushProperty name="height" value="0.05" units="cm"/>
    </inkml:brush>
  </inkml:definitions>
  <inkml:trace contextRef="#ctx0" brushRef="#br0">136 202 896,'-9'-15'248,"-10"-20"900,-1 0 0,-2 1 0,-30-35 0,38 55 990,22 28 1084,9 13-1307,61 137 4497,-57-109-5122,-2 1 0,18 96 0,73 778 50,-109-870-2087,-1-40-606,0-1 0,1 1 1,1 0-1,6 25 1,-2-60-9390,-5-29 8875,-3-19 106,-7-13 433</inkml:trace>
</inkml:ink>
</file>

<file path=ppt/ink/ink29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20:26.283"/>
    </inkml:context>
    <inkml:brush xml:id="br0">
      <inkml:brushProperty name="width" value="0.05" units="cm"/>
      <inkml:brushProperty name="height" value="0.05" units="cm"/>
    </inkml:brush>
  </inkml:definitions>
  <inkml:trace contextRef="#ctx0" brushRef="#br0">128 581 688,'-35'-105'596,"-41"-142"1188,71 221-1113,-5-46 0,9 65-493,1 0 1,0 0 0,0-1 0,0 1-1,1 0 1,0 0 0,1 0 0,0 0 0,0 0-1,0 1 1,4-9 0,-2 11-40,-1 1-1,0 0 1,1 0 0,-1 0 0,1 0-1,0 0 1,0 1 0,0 0-1,0 0 1,0 0 0,0 0 0,1 1-1,-1-1 1,1 1 0,-1 0-1,1 1 1,0-1 0,-1 1 0,1 0-1,-1 0 1,1 0 0,5 2-1,5-1 175,-1 1 1,1 0-1,-1 1 0,0 1 0,23 9 0,-14-1 15,0 0 1,-1 1-1,-1 1 1,-1 1-1,0 1 1,0 1-1,-2 0 1,0 2-1,-1 0 1,-1 1-1,-1 0 1,-1 1-1,-1 1 1,15 33-1,-16-29-191,-2 1 0,-1 0 0,-1 1 0,-1 0 0,-1 0 0,-2 0 0,-1 1 0,-1-1-1,-1 1 1,-2 0 0,-1-1 0,-8 45 0,2-37-201,-1 0 0,-2-1 0,-1-1 0,-2 0 0,-2 0 0,0-1 0,-2-1 0,-2-1 0,-30 37 0,48-66-119,1 0 0,-2 0 1,1 0-1,0 0 0,0 0 0,0-1 1,-1 1-1,1-1 0,-1 1 1,1-1-1,-1 0 0,0 0 0,1 0 1,-1-1-1,-5 2 0,6-2 32,1 0 1,-1-1-1,1 1 0,0 0 1,-1 0-1,1-1 0,0 1 1,-1-1-1,1 1 0,0-1 0,0 1 1,-1-1-1,1 0 0,0 1 1,0-1-1,0 0 0,0 0 0,0 0 1,0 0-1,0 0 0,0 0 1,1 0-1,-1-1 0,0 1 0,0 0 1,1 0-1,-1 0 0,1-1 1,-1 1-1,1 0 0,0-1 1,-1-1-1,-1-14-835,0-1 0,1 1 0,0-1 0,2 1 0,0-1 0,3-17 0,9-17-1890</inkml:trace>
</inkml:ink>
</file>

<file path=ppt/ink/ink29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20:26.715"/>
    </inkml:context>
    <inkml:brush xml:id="br0">
      <inkml:brushProperty name="width" value="0.05" units="cm"/>
      <inkml:brushProperty name="height" value="0.05" units="cm"/>
    </inkml:brush>
  </inkml:definitions>
  <inkml:trace contextRef="#ctx0" brushRef="#br0">0 99 976,'3'1'204,"1"0"0,-1 0 0,0 1 0,0 0 0,0-1 0,0 1 0,0 0 0,-1 1 0,1-1-1,0 0 1,-1 1 0,0-1 0,0 1 0,0 0 0,0 0 0,0 0 0,2 4 0,32 63 1349,-14-16-714,-2 0-1,-2 1 1,-3 2-1,-2-1 1,-3 1-1,6 107 1,-16-135 276,0-24-292,0-17-568,-2-25-238,-7-42 1,4 41-352,-1-44 0,7 42-601,1 1 0,1 1-1,3-1 1,19-73 0,-20 96 575,1 0 0,0 0 1,1 0-1,1 1 1,0 0-1,1 0 0,0 1 1,2 0-1,-1 1 1,2 0-1,0 1 0,0 0 1,26-18-1,-37 29 376,0 0 0,1 0 0,-1 0 0,0 0-1,1 1 1,-1-1 0,1 0 0,-1 1 0,1-1 0,-1 1 0,1 0-1,-1-1 1,1 1 0,0 0 0,-1 0 0,1 0 0,-1 0-1,1 0 1,0 0 0,-1 0 0,1 1 0,-1-1 0,1 1 0,-1-1-1,1 1 1,-1-1 0,1 1 0,-1 0 0,0 0 0,1 0 0,-1 0-1,0 0 1,0 0 0,1 0 0,-1 0 0,0 0 0,0 1 0,0-1-1,0 0 1,-1 1 0,1-1 0,0 0 0,-1 1 0,2 1 0,3 10 258,-1 0 0,0 0 0,-1 0 0,3 18 0,-3-14-74,19 114 899,-9-52-514,27 93 1,-33-148-514,1-1 1,1 0-1,1-1 0,1 0 1,1-1-1,1 0 0,1 0 1,21 23-1,-31-40-74,-1 0 0,1 0 0,0-1 0,0 1 0,0-1 0,0 0 0,0 0 0,1 0 0,-1-1 1,1 0-1,0 0 0,0 0 0,0 0 0,0-1 0,0 0 0,0 0 0,0 0 0,0 0 0,1-1 0,-1 0 0,7-1 0,-6 0-16,0-1 1,-1 0-1,1 0 1,-1-1-1,0 1 1,0-1-1,0 0 1,0-1-1,0 1 1,-1-1-1,1 0 1,-1 0-1,0 0 1,0-1-1,0 0 1,-1 1-1,0-1 1,5-10-1,1-3 0,-2 1 0,0-1 0,0-1 0,-2 1 1,-1-1-1,0 0 0,-1 0 0,-1 0 0,-1 0 0,-1-30 0,-1 35 40,0-1 1,-1 1-1,-1 0 0,0 0 0,-1 0 0,-1 1 1,0-1-1,0 1 0,-1 0 0,-1 1 0,0-1 0,-1 1 1,0 1-1,-19-20 0,23 27 3,0 0 1,0 0-1,0 1 0,-1 0 1,1-1-1,-1 2 0,0-1 1,0 0-1,0 1 0,0 0 1,-1 0-1,1 1 0,0 0 1,-1 0-1,1 0 0,-1 0 1,1 1-1,-1 0 0,0 0 1,1 0-1,-1 1 0,1 0 1,-10 2-1,2 2-538,0 1 0,0 0 0,1 0 0,0 1 0,0 1 0,1 0-1,0 1 1,-11 10 0</inkml:trace>
</inkml:ink>
</file>

<file path=ppt/ink/ink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02:49.583"/>
    </inkml:context>
    <inkml:brush xml:id="br0">
      <inkml:brushProperty name="width" value="0.05" units="cm"/>
      <inkml:brushProperty name="height" value="0.05" units="cm"/>
    </inkml:brush>
  </inkml:definitions>
  <inkml:trace contextRef="#ctx0" brushRef="#br0">119 275 672,'28'-81'1403,"32"-73"5641,-49 126-4487,-6 16 2794,-4 32-1411,-5 107-990,-5 0 0,-7-1 0,-34 140 0,21-139-5541,-77 213 1,97-271-5874,9-62 3284,-1-18-2444,1-15 4764</inkml:trace>
</inkml:ink>
</file>

<file path=ppt/ink/ink29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20:27.896"/>
    </inkml:context>
    <inkml:brush xml:id="br0">
      <inkml:brushProperty name="width" value="0.05" units="cm"/>
      <inkml:brushProperty name="height" value="0.05" units="cm"/>
    </inkml:brush>
  </inkml:definitions>
  <inkml:trace contextRef="#ctx0" brushRef="#br0">161 606 912,'-5'-1'183,"0"1"-1,0 0 1,0 0-1,1 0 1,-1 0-1,0 1 1,0 0-1,1 0 0,-1 0 1,1 0-1,-1 1 1,1 0-1,-1 0 1,1 0-1,0 1 0,0-1 1,0 1-1,0 0 1,0 0-1,1 0 1,-1 0-1,1 1 1,0 0-1,0-1 0,-4 9 1,1-3 82,0 1 1,1-1-1,0 1 1,1 1-1,0-1 1,0 0-1,1 1 1,-3 20-1,3 2 587,1 54-1,3-57-477,-1-19-286,0 0 0,1-1 0,1 1 0,0-1 0,0 1 0,1-1 0,1 0 0,-1 0 0,2 0 0,-1-1 0,1 1 0,1-1 0,0 0 0,0-1 0,10 11 0,-12-15-92,0 0 0,0 0 0,1-1 0,-1 0 0,1 0 0,0 0 0,0 0 0,0-1 0,0 0 0,0 0 0,1 0 0,-1-1 0,0 0 0,1 0 0,-1 0 0,1 0 0,0-1 0,-1 0 0,1 0 0,-1-1 0,1 0 0,-1 0-1,1 0 1,-1 0 0,1-1 0,-1 0 0,0 0 0,0 0 0,0-1 0,8-5 0,-3 1-87,0-1 0,-1 0-1,0 0 1,0-1 0,-1 0-1,0-1 1,0 0 0,-1 0 0,-1-1-1,0 0 1,9-19 0,-1-4-377,-2-1 1,14-58 0,-22 66 386,-1-1-1,-1 1 1,-4-50-1,1 21 771,1 56-666,0-1 1,1 1 0,-1 0-1,0-1 1,0 1-1,0-1 1,0 1-1,0 0 1,0-1-1,0 1 1,0-1 0,0 1-1,0-1 1,0 1-1,0 0 1,0-1-1,0 1 1,0-1-1,0 1 1,0 0 0,-1-1-1,1 1 1,0 0-1,0-1 1,0 1-1,-1 0 1,1-1-1,0 1 1,-1 0 0,1-1-1,0 1 1,0 0-1,-1 0 1,1-1-1,-1 1 1,1 0-1,0 0 1,-1 0 0,1-1-1,0 1 1,-1 0-1,1 0 1,-1 0-1,1 0 1,0 0-1,-1 0 1,1 0 0,-1 0-1,1 0 1,0 0-1,-1 0 1,1 0-1,-1 0 1,1 0-1,0 1 1,-1-1 0,1 0-1,-1 0 1,1 0-1,-1 1 1,0 0 63,-1 0-1,0 0 1,1 1 0,-1-1-1,1 1 1,0-1 0,-1 1-1,1-1 1,0 1 0,0 0-1,0 0 1,-1 3 0,-5 25 662,2 0 1,1 0-1,1 1 0,2 59 1,1-66-557,0-7-99,1 0 1,1 0-1,0 0 0,1 0 1,1-1-1,0 1 0,1-1 0,10 21 1,-13-33-98,0 0-1,0 0 1,0-1 0,0 1 0,1 0 0,0-1 0,0 0-1,0 0 1,0 0 0,0 0 0,0 0 0,1 0 0,-1-1-1,1 0 1,0 0 0,0 0 0,0 0 0,0 0 0,0-1-1,0 0 1,0 1 0,1-2 0,-1 1 0,0 0 0,1-1 0,-1 0-1,0 0 1,1 0 0,-1-1 0,0 1 0,0-1 0,1 0-1,-1 0 1,0-1 0,0 1 0,0-1 0,5-2 0,0-1-128,-1 0 1,1-1 0,-1 0 0,0 0 0,0-1 0,-1 0 0,1 0 0,-2 0-1,1-1 1,-1 0 0,0-1 0,7-13 0,3-10-743,-1-1-1,13-40 1,-11 11-898,-2-1-1,-3-1 1,5-82-1,-5 33 244,12-129-1100,-14 153 2092,-10 87 1384,-32 5 1011,25 2-1590,0 1-1,1 0 0,0 1 0,0-1 0,1 1 0,0 0 0,0 0 0,1 1 1,0-1-1,0 1 0,0 0 0,1 0 0,-4 16 0,4-3 347,0 1-1,1-1 0,1 1 1,3 42-1,0-53-559,0-1-1,0 0 1,1 1-1,1-1 1,0 0-1,0-1 1,1 1-1,0-1 1,0 0-1,1 0 1,0 0-1,9 8 1,48 46-67,-35-36-71,43 51-1,-64-69 89,-1 0 0,0 1 0,0-1 0,-1 1-1,0 0 1,-1 1 0,0-1 0,-1 1 0,0 0-1,2 16 1,-5-19 28,0 0-1,-1 1 1,0-1-1,-1 0 1,0-1-1,0 1 1,0 0-1,-1-1 1,0 1-1,-1-1 1,-6 11 0,9-14-47,-1-1 1,0 1 0,-1-1 0,1 0 0,-1 1 0,1-1 0,-1 0 0,0 0 0,0-1 0,0 1 0,0-1 0,-1 1 0,1-1 0,-1 0 0,1 0 0,-1-1 0,0 1 0,0-1-1,0 0 1,0 0 0,0 0 0,0 0 0,0-1 0,-5 1 0,6-2-79,1 0 0,0 1 0,-1-1 0,1 0 0,0 0 0,0-1 0,0 1 0,0 0 0,0-1 0,0 1 0,0-1 0,0 0 0,1 1 0,-1-1 0,0 0 0,1 0 0,0 0 0,-1 0 0,1-1 0,0 1 0,0 0 0,0 0 0,0-1 0,0-2 0,-2-5-290,1 1 0,0-1 0,1 0 0,0 0 1,1-10-1,0-25-794,2 0-1,2 0 1,13-59 0,-11 81 1039,0 1 1,2 0-1,0 1 1,2 0-1,0 0 1,1 1-1,1 0 1,20-26-1,111-112 612,-49 57 841,-62 71-648,7-9 1411,-46 49-449,-54 81 7437,6 9-6232,47-84-2809,1 0 0,1 1 1,1 0-1,0 0 0,1 0 0,1 0 1,0 1-1,1 0 0,2-1 0,-1 1 1,3 18-1,-1-31-88,0 1 1,0-1-1,1 1 0,0-1 1,0 0-1,0 0 1,0 0-1,1 0 0,0 0 1,0 0-1,0-1 1,1 1-1,-1-1 1,1 0-1,0 0 0,0 0 1,1-1-1,-1 0 1,1 1-1,-1-1 0,1-1 1,0 1-1,0-1 1,9 3-1,-7-3-60,-1 0-1,0-1 1,0 0 0,1 0-1,-1-1 1,0 0 0,1 0-1,-1 0 1,0-1 0,1 0-1,-1 0 1,0 0 0,0-1-1,0 0 1,0 0 0,0-1-1,0 0 1,-1 0 0,1 0-1,-1 0 1,7-6 0,-2 0 27,-1 0 1,0-1-1,0 0 1,-1-1 0,0 0-1,-1 0 1,0-1 0,0 0-1,-2 0 1,1 0 0,5-23-1,-4 7 1076,-2-1-1,-1 1 0,-2-1 1,0-37-1,-2 77-939,2 1 0,-1-1 1,2 0-1,-1 0 0,1-1 0,1 1 0,0-1 0,1 1 0,0-1 0,0 0 1,1-1-1,0 0 0,1 0 0,0 0 0,0 0 0,1-1 0,0-1 0,1 1 0,-1-1 1,1-1-1,1 1 0,-1-1 0,1-1 0,0 0 0,1-1 0,-1 0 0,1 0 1,0-1-1,-1 0 0,1-1 0,1 0 0,-1-1 0,19 0 0,5-2 41,0-1 0,0-1 0,-1-2-1,58-16 1,-74 16-322,-1-1 1,0-1-1,-1 0 0,1-1 1,-2-1-1,1-1 0,-1 0 1,0-1-1,-1 0 0,24-27 1,-33 32-324,26-24-3490,-3 23-4143,-23 7 6246</inkml:trace>
</inkml:ink>
</file>

<file path=ppt/ink/ink29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20:53.352"/>
    </inkml:context>
    <inkml:brush xml:id="br0">
      <inkml:brushProperty name="width" value="0.05" units="cm"/>
      <inkml:brushProperty name="height" value="0.05" units="cm"/>
    </inkml:brush>
  </inkml:definitions>
  <inkml:trace contextRef="#ctx0" brushRef="#br0">0 0 224,'0'0'1067,"0"34"1214,0 2840 2012,18-2273-4194,-19-492-102,11 595 14,-8-424 38,-3-154-413,5-112-1502,-3-22-1892</inkml:trace>
</inkml:ink>
</file>

<file path=ppt/ink/ink29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20:54.188"/>
    </inkml:context>
    <inkml:brush xml:id="br0">
      <inkml:brushProperty name="width" value="0.05" units="cm"/>
      <inkml:brushProperty name="height" value="0.05" units="cm"/>
    </inkml:brush>
  </inkml:definitions>
  <inkml:trace contextRef="#ctx0" brushRef="#br0">39 2 256,'-14'-1'164,"-8"0"1692,19 5-996,10 4-570,1-4-96,0 0 0,0 0 0,0-1 0,1 0 0,-1-1 0,1 0 0,12 2 1,7 2 127,23 3 131,0-3 0,0-1 0,85-5 0,-78 0-192,151 0 697,249 32 0,-375-20-562,159 22 300,297 4-1,-233-40-657,366 6-71,308 74 68,-342-56-59,-591-22 32,227 10 2,0 1-12,-166-11-1,428-5-70,-1-33-19,-398 24-52,93-14-256,-178 20 81,-37 8-86,-1-2-1,1 0 0,-1-1 0,0 0 1,0-1-1,0-1 0,24-11 0,-37 15 280,-1 1-1,1-1 1,0 1-1,0-1 0,0 0 1,0 0-1,-1 1 0,1-1 1,0 0-1,-1 0 1,1 0-1,0 0 0,-1 0 1,1 0-1,-1 0 0,0 0 1,1 0-1,-1 0 1,0 0-1,0 0 0,1 0 1,-1 0-1,0-1 0,0 1 1,0 0-1,0 0 0,-1-2 1,1-22-3113</inkml:trace>
</inkml:ink>
</file>

<file path=ppt/ink/ink29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20:55.984"/>
    </inkml:context>
    <inkml:brush xml:id="br0">
      <inkml:brushProperty name="width" value="0.05" units="cm"/>
      <inkml:brushProperty name="height" value="0.05" units="cm"/>
    </inkml:brush>
  </inkml:definitions>
  <inkml:trace contextRef="#ctx0" brushRef="#br0">18 0 368,'-17'0'2431,"28"1"-2281,1 1 1,0 0 0,-1 0 0,0 1 0,17 7 0,-14-4-63,1-2 1,-1 0-1,22 3 1,1083 80 348,-967-78-428,132 2-15,1822-48-77,-1186 31-98,-523 8 184,-373-1-5,0 2 1,30 6 0,-30-5-3,1 0 0,32 0 0,35-4-6,513-15 14,-143 4-42,-334 12 34,125 18 4,-228-17 1,0 0 1,0 2 0,27 7-1,-28-5 3,1-1 0,0-2-1,27 1 1,90 8-31,-119-11 39,-1 1-1,26 6 1,-26-4 21,0-1 1,25 0 0,-47 23 524,-16 178 51,0 1-575,11-116 30,-5 0 1,-39 170-1,6-49 207,-36 399-21,66-489-254,-20 874-69,34-787 17,-4-156 59,-2-1 0,-20 83 0,6-34-68,6 17-114,4 1 0,11 166 0,1-97 103,-5-158 82,-1 0 1,-1-1-1,-13 48 1,9-48-61,2 0 0,1 1 0,-2 48 0,7-39-61,2 0-1,13 68 1,-11-71 91,-1-1 0,-2 0 1,-3 43-1,0-12-495,2-61-12</inkml:trace>
</inkml:ink>
</file>

<file path=ppt/ink/ink29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20:57.284"/>
    </inkml:context>
    <inkml:brush xml:id="br0">
      <inkml:brushProperty name="width" value="0.05" units="cm"/>
      <inkml:brushProperty name="height" value="0.05" units="cm"/>
    </inkml:brush>
  </inkml:definitions>
  <inkml:trace contextRef="#ctx0" brushRef="#br0">190 111 192,'-21'-19'661,"20"18"-622,0 0 1,-1-1-1,1 1 1,0 0-1,0-1 1,-1 1-1,1 0 0,-1 0 1,1 0-1,-1 0 1,1 0-1,-1 1 0,0-1 1,1 0-1,-1 1 1,0-1-1,1 1 1,-1 0-1,0-1 0,-3 1 1,-127-6 7014,130 6-5584,3 2-1459,0-1 0,-1 0 0,1 0 0,0 0 1,0 0-1,0 0 0,0 0 0,0 0 0,0 0 0,0-1 1,0 1-1,0 0 0,0-1 0,1 1 0,-1 0 0,0-1 1,0 0-1,1 1 0,1 0 0,29 7 16,80-3 11,375 39 66,112-22-81,-505-22-25,-25 0-156,0-3 0,0-2 1,-1-4-1,0-2 0,80-25 0,-142 34 40,1-1 0,-1 0 0,1 0 0,-1 0 0,0-1 0,7-6 0,-12 10 44,0-1 0,0 1 0,-1-1 0,1 0 0,0 1 0,-1-1 0,1 0 0,0 0 0,-1 0 0,1 1 0,-1-1-1,0 0 1,1 0 0,-1 0 0,0 0 0,1 0 0,-1 0 0,0 0 0,0 0 0,0 0 0,0 0 0,0 0 0,0 0-1,0 0 1,0 0 0,0 0 0,-1 0 0,1 0 0,0 1 0,0-1 0,-1 0 0,1 0 0,-1 0 0,1 0-1,-1 0 1,1 1 0,-1-1 0,0 0 0,1 0 0,-1 1 0,0-1 0,1 0 0,-1 1 0,0-1 0,0 1 0,0-1-1,0 1 1,1-1 0,-1 1 0,0 0 0,0-1 0,0 1 0,-1 0 0,-40-22-2693,18 12 705</inkml:trace>
</inkml:ink>
</file>

<file path=ppt/ink/ink29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20:57.619"/>
    </inkml:context>
    <inkml:brush xml:id="br0">
      <inkml:brushProperty name="width" value="0.05" units="cm"/>
      <inkml:brushProperty name="height" value="0.05" units="cm"/>
    </inkml:brush>
  </inkml:definitions>
  <inkml:trace contextRef="#ctx0" brushRef="#br0">79 0 848,'-4'4'276,"-1"-1"-1,1 0 0,-1-1 0,0 1 1,0-1-1,0 0 0,0 0 0,0 0 1,0-1-1,-1 0 0,-7 1 0,13-1-242,1-1-1,-1 0 0,1 1 1,-1-1-1,1 0 1,-1 1-1,0-1 1,1 1-1,-1-1 0,0 0 1,1 1-1,-1-1 1,0 1-1,0-1 1,1 1-1,-1-1 0,0 1 1,0-1-1,0 1 1,0 0-1,0-1 0,0 1 1,0-1-1,0 1 1,0-1-1,0 1 1,0-1-1,0 1 0,0-1 1,0 1-1,0-1 1,0 1-1,-1 0 0,1-1 1,0 0-1,0 1 1,-1-1-1,1 1 1,0-1-1,-1 1 0,1-1 1,0 1-1,-1-1 1,1 0-1,-1 1 1,1-1-1,-1 0 0,1 0 1,-1 1-1,1-1 1,-1 0-1,1 0 0,-1 1 1,1-1-1,-1 0 1,1 0-1,-1 0 1,1 0-1,-1 0 0,1 0 1,-1 0-1,0 0 1,1 0-1,-1 0 0,1 0 1,-1 0-1,1-1 1,-1 1-1,4 4 47,1-1-1,0 1 1,0-1-1,0 0 1,1 0-1,-1 0 1,8 3 0,8 0 1,1 0 0,0-2 1,26 3-1,39 8-9,-65-10-59,-1 1 1,0 1 0,0 1-1,-1 0 1,23 15 0,-38-21 65,1 1 1,-1 1-1,0-1 1,0 0-1,0 1 1,-1 0-1,1 0 1,-1 0-1,0 0 1,0 1-1,0-1 1,-1 1-1,1 0 1,-1 0-1,0 0 1,-1 0-1,1 0 1,-1 0-1,0 0 1,0 0-1,-1 1 1,1-1-1,-1 0 1,0 1-1,-1-1 1,-1 7-1,-1 3 225,-2 0-1,1 0 0,-2-1 1,0 0-1,-1 0 1,-1 0-1,0-1 0,0 0 1,-13 13-1,-101 105 1869,97-105-1744,-133 116 58,154-139-656,3-2 4,-1 0-1,1 1 1,-1-1-1,0 0 1,1 0-1,-1 0 1,0 0-1,1 0 1,-1-1-1,0 1 1,0 0-1,0-1 1,-3 1-1,17-14-6463,-7 10 5843,19-18-1562</inkml:trace>
</inkml:ink>
</file>

<file path=ppt/ink/ink29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20:59.552"/>
    </inkml:context>
    <inkml:brush xml:id="br0">
      <inkml:brushProperty name="width" value="0.05" units="cm"/>
      <inkml:brushProperty name="height" value="0.05" units="cm"/>
    </inkml:brush>
  </inkml:definitions>
  <inkml:trace contextRef="#ctx0" brushRef="#br0">56 7 736,'0'0'886,"27"-6"859,-24 6-1628,0 1 0,0 0 1,-1 0-1,1 0 0,-1 0 0,1 0 1,-1 0-1,1 1 0,-1-1 0,0 1 1,1 0-1,-1-1 0,0 1 0,0 0 1,0 0-1,-1 1 0,1-1 0,1 3 1,29 47 1000,-30-49-1033,29 69 648,-3 1 1,-3 2 0,22 115 0,-37-149-609,8 45-13,-13-54-98,1-1-1,2 0 0,1-1 0,25 56 1,-27-70-41,-7-15 8,0 0 0,0 0 0,0 0 0,1 0 0,-1 0 0,0 0 0,1 0 0,-1 0 0,1 0 0,-1 0 0,1 0 0,0-1 0,-1 1 0,1 0 0,0 0 0,-1 0 0,1-1 0,0 1 0,0 0 0,0-1 0,0 1 0,0-1 0,0 1-1,0-1 1,0 1 0,0-1 0,0 0 0,0 0 0,0 1 0,2-1 0,-2 0-194,-1-3 175,-1 0 0,0 1 0,0-1 0,0 0 0,0 1 0,0-1 0,0 1 0,-1-1 0,1 1 0,-1 0 0,0-1 0,0 1 0,0 0 0,0 0 0,0 0 0,0 1 0,0-1 1,-1 0-1,1 1 0,-3-2 0,-5-2 39,1 0 1,-1 0-1,1 1 1,-12-3-1,11 5 52,1-1 0,0 2 0,0 0 0,-1 0 0,1 0 0,-1 1 0,1 1 0,-1-1 1,1 2-1,0-1 0,-1 1 0,1 1 0,0 0 0,0 0 0,0 0 0,1 1 0,-1 1 0,-8 6 0,5-3 13,1 1 0,0 1 0,0 0-1,1 0 1,1 1 0,-1 0 0,2 1 0,0 0 0,0 0 0,1 1-1,-8 20 1,12-25-40,0 1 0,1 0-1,-1 0 1,2 0-1,-1 0 1,1 0 0,0 0-1,1 0 1,0 0 0,1 0-1,0 0 1,0 0-1,1 0 1,0 0 0,1 0-1,0-1 1,4 10-1,-4-11-6,1-1-1,-1 0 0,2 1 1,-1-1-1,1 0 0,0-1 1,0 1-1,0-1 0,1 0 1,0-1-1,0 1 0,0-1 1,0 0-1,1-1 0,-1 1 1,1-1-1,0-1 0,0 1 1,0-1-1,1 0 0,8 1 1,4-2 0,0 0 1,-1-2 0,1 0 0,0-1-1,-1-1 1,0 0 0,1-2 0,34-13-1,-17 3-76,0-1 0,-2-3 0,47-30 0,-60 34-102,0-1 0,-1 0 0,18-20-1,-33 30 64,-1 1 0,0-1 1,-1 0-1,1 0 0,-1 0 0,0-1 0,-1 1 0,1-1 0,-1 0 0,-1 0 0,1 0 0,-1 0 0,-1-1 0,1 1 0,0-11 0,-2 16 22,-1 1 0,1-1-1,0 1 1,-1 0-1,1-1 1,-1 1-1,1 0 1,-1-1-1,0 1 1,1 0 0,-1 0-1,0 0 1,0-1-1,0 1 1,0 0-1,0 0 1,0 0 0,0 1-1,-1-1 1,1 0-1,0 0 1,0 0-1,-1 1 1,1-1-1,0 1 1,-1-1 0,1 1-1,0 0 1,-1-1-1,1 1 1,-1 0-1,1 0 1,-2 0-1,-63 0-2459,41 1 892,8-1 613</inkml:trace>
</inkml:ink>
</file>

<file path=ppt/ink/ink29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21:00.227"/>
    </inkml:context>
    <inkml:brush xml:id="br0">
      <inkml:brushProperty name="width" value="0.05" units="cm"/>
      <inkml:brushProperty name="height" value="0.05" units="cm"/>
    </inkml:brush>
  </inkml:definitions>
  <inkml:trace contextRef="#ctx0" brushRef="#br0">211 0 672,'-11'8'235,"-21"14"278,2 2-1,-38 37 0,61-55-482,1 1-1,-1 0 0,2 1 1,-1 0-1,1-1 0,0 2 1,0-1-1,1 0 0,1 1 0,-1 0 1,1 0-1,1 0 0,-1 0 1,2 1-1,-2 12 0,4-7 54,0-1 0,1 1 0,0-1 0,1 0 0,1 0-1,0 0 1,1 0 0,1-1 0,0 0 0,15 24 0,-11-21-26,2-1 0,0 0 1,0-1-1,1 0 0,1-1 1,1 0-1,0-1 0,16 10 1,-25-19-41,0 0 0,1 0-1,-1 0 1,1-1 0,-1 0 0,1-1 0,0 1 0,-1-1 0,1-1 0,0 1 0,0-1 0,0 0 0,0-1 0,0 1 0,-1-2 0,1 1-1,0-1 1,0 1 0,-1-2 0,11-4 0,-4 1-32,0-1 0,-1 0 0,1-1-1,-1 0 1,-1-1 0,0-1 0,0 0 0,16-19-1,-16 15-18,-1 0 0,-1-1 0,-1 0 0,0 0 0,-1 0 0,0-1 0,-1-1 0,-1 1 0,-1-1 0,0 0 0,-1 1 0,-1-2 0,-1 1 0,0 0 0,-2-17 0,1 32 34,0 0 0,-1-1 0,1 1 0,0 0 0,-1 0-1,0 0 1,1 0 0,-1 0 0,0 0 0,0 1 0,0-1 0,0 0 0,0 0-1,0 1 1,-1-1 0,1 0 0,0 1 0,-1 0 0,0-1 0,1 1 0,-1 0-1,0-1 1,1 1 0,-1 0 0,0 0 0,0 1 0,0-1 0,0 0 0,0 1-1,-2-1 1,-7-2-4,0 1 0,0 1 0,0 0 0,-15 1 0,24 0 12,0 1 0,0-1 0,1 1-1,-1 0 1,0-1 0,1 1 0,-1 0 0,1 0-1,-1 0 1,1 0 0,-1 0 0,1 0 0,0 1-1,-1-1 1,1 0 0,0 1 0,0-1 0,0 1-1,0-1 1,0 1 0,1-1 0,-1 1 0,0 0 0,1 0-1,-1-1 1,0 3 0,-13 62 326,9-39-145,-5 25 234,1 0 0,3 1-1,2 0 1,2 0 0,7 58 0,-5-103-376,1-1-1,0 0 1,1 1 0,0-1 0,0 0-1,0 0 1,1-1 0,0 1-1,1 0 1,-1-1 0,1 0 0,0 0-1,1 0 1,0 0 0,-1-1-1,2 1 1,8 6 0,-9-9-55,0 1-1,0-1 1,0 0 0,1-1 0,0 1 0,-1-1 0,1 0 0,0-1-1,0 1 1,0-1 0,0 0 0,0-1 0,0 1 0,0-1 0,0-1-1,0 1 1,0-1 0,0 0 0,0 0 0,0-1 0,8-2 0,17-10-536,1-1 0,-2-2 1,0-1-1,-1-1 1,-1-1-1,-1-2 1,-1 0-1,-1-2 0,-1-1 1,-1-1-1,25-36 1,-17 20-106</inkml:trace>
</inkml:ink>
</file>

<file path=ppt/ink/ink29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21:00.947"/>
    </inkml:context>
    <inkml:brush xml:id="br0">
      <inkml:brushProperty name="width" value="0.05" units="cm"/>
      <inkml:brushProperty name="height" value="0.05" units="cm"/>
    </inkml:brush>
  </inkml:definitions>
  <inkml:trace contextRef="#ctx0" brushRef="#br0">416 0 832,'-13'1'232,"-1"1"0,1 0-1,0 1 1,0 1-1,0 0 1,1 0 0,-1 2-1,1-1 1,0 1 0,0 1-1,1 0 1,-15 13-1,-9 8 383,1 2 0,-41 47 0,62-63-501,1 0-1,0 1 0,1 0 1,1 0-1,-16 33 1,24-44-101,0 0 1,1 0 0,0 0 0,-1 0 0,2 0-1,-1 0 1,0 1 0,1-1 0,0 0 0,0 0-1,0 0 1,0 1 0,1-1 0,-1 0-1,1 0 1,0 0 0,1 0 0,-1 0 0,1 0-1,-1 0 1,1 0 0,0-1 0,1 1 0,-1-1-1,1 1 1,-1-1 0,1 0 0,0 0 0,0 0-1,0 0 1,1-1 0,5 4 0,-4-3-16,1 0-1,0 0 1,0-1 0,0 0 0,0 0 0,8 1 0,29 11-26,-33-9 24,-1 0 1,1 1-1,-1 0 0,0 1 1,0 0-1,-1 0 0,0 1 1,0 0-1,7 10 0,-13-14 24,1 1-1,-1-1 1,0 1-1,0-1 1,0 1-1,-1 0 1,0 0-1,0 0 1,0 0-1,0 0 1,-1 0-1,0 0 1,0 0-1,0 0 1,-1 0-1,1 0 1,-1 0-1,-1-1 1,1 1-1,0 0 1,-1 0-1,-3 6 1,0 0 44,-1 0 1,1 0-1,-1-1 0,-1 0 0,0 0 1,-1 0-1,0-1 0,0 0 1,-1-1-1,-17 13 0,14-18-254,11-12-597,14-13 169,10 1 515,0 2 0,1 1 0,30-17 0,35-26 64,6-11 50,-39 31-45,70-67 1,-108 91 18,27-29 5,-43 43 11,1 0 0,-1-1 1,0 1-1,0 0 1,0-1-1,0 1 1,-1-1-1,0 1 1,1-1-1,-1 0 1,-1 0-1,1 1 0,0-5 1,-1 7 8,0 0 0,0 0 0,-1 1 0,1-1 0,0 0 0,0 1 0,-1-1 0,1 0 1,0 1-1,-1-1 0,1 0 0,-1 1 0,1-1 0,-1 0 0,1 1 0,-1-1 0,1 1 0,-1-1 0,0 1 0,1 0 0,-1-1 0,0 1 0,1 0 0,-1-1 1,0 1-1,0 0 0,1 0 0,-1-1 0,0 1 0,0 0 0,1 0 0,-1 0 0,0 0 0,0 0 0,1 0 0,-1 0 0,0 0 0,0 1 0,1-1 1,-1 0-1,0 0 0,0 1 0,1-1 0,-1 0 0,-1 1 0,-34 17 409,31-12-408,0-1 1,0 1-1,1 0 0,0 0 1,0 1-1,1-1 0,0 1 0,0 0 1,0 0-1,1 0 0,0 0 1,1 0-1,-1 0 0,1 0 1,1 1-1,-1-1 0,1 0 1,0 1-1,1-1 0,0 0 1,0 1-1,1-1 0,0 0 0,0 0 1,0 0-1,1 0 0,0 0 1,1-1-1,-1 0 0,1 1 1,0-1-1,1 0 0,0-1 1,-1 1-1,2-1 0,8 7 0,-10-9-13,0-1 0,0 0-1,1 0 1,0 0-1,-1 0 1,1-1 0,0 0-1,0 0 1,-1 0-1,1 0 1,0-1-1,0 0 1,0 0 0,0 0-1,0-1 1,8-1-1,-5 0-8,0 0-1,0-1 0,-1 1 0,1-1 0,-1-1 0,1 0 0,-1 0 0,0 0 1,9-8-1,6-10-19,0-1 1,25-34-1,-7 8-47,-38 47 120,-1 0 0,1 0 0,0 1 0,0-1 0,0 1 0,0-1 0,0 1 0,0 0 0,0 0 0,0-1 0,0 1 0,0 1 0,1-1 0,-1 0 0,0 1 0,1-1 0,-1 1 0,1 0 0,2-1 0,31-6 84,-17-3-718,-1-1 1,-1-1 0,0 0 0,0-1-1,-1-1 1,21-24 0,-18 16-449,-7 1-12</inkml:trace>
</inkml:ink>
</file>

<file path=ppt/ink/ink29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21:02.084"/>
    </inkml:context>
    <inkml:brush xml:id="br0">
      <inkml:brushProperty name="width" value="0.05" units="cm"/>
      <inkml:brushProperty name="height" value="0.05" units="cm"/>
    </inkml:brush>
  </inkml:definitions>
  <inkml:trace contextRef="#ctx0" brushRef="#br0">101 112 384,'-30'14'649,"22"-11"-398,0 1 0,0 0-1,1 0 1,-1 0 0,1 1-1,0 0 1,-8 8 0,15-12-225,0-1 0,-1 0 0,1 1 0,0-1 1,0 1-1,-1-1 0,1 1 0,0-1 0,0 1 0,0-1 0,0 0 1,0 1-1,-1-1 0,1 1 0,0-1 0,0 1 0,0-1 1,0 1-1,1-1 0,-1 1 0,0-1 0,0 1 0,0-1 1,0 1-1,0-1 0,1 1 0,-1-1 0,0 1 0,0-1 1,1 0-1,-1 1 0,0-1 0,1 1 0,-1-1 0,0 0 1,1 1-1,-1-1 0,1 0 0,-1 0 0,0 1 0,1-1 0,-1 0 1,1 0-1,-1 0 0,1 1 0,-1-1 0,1 0 0,-1 0 1,1 0-1,-1 0 0,2 0 0,26 7 588,20-4-120,0-2 0,0-2 1,81-11-1,158-31 432,201-19-291,-394 61-798,-55 1-567,1-1 0,50-9 0,-41-4-1026,-47 14 1645,0-1 0,-1 0 0,1 0 0,0 0 0,0 0 0,-1 0 0,1 0 1,-1 0-1,1 0 0,-1-1 0,1 1 0,-1-1 0,0 1 0,0-1 0,0 1 0,0-1 0,0 0 0,0 1 0,0-1 0,0 0 0,0-4 0,0-14-721</inkml:trace>
</inkml:ink>
</file>

<file path=ppt/ink/ink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02:50.135"/>
    </inkml:context>
    <inkml:brush xml:id="br0">
      <inkml:brushProperty name="width" value="0.05" units="cm"/>
      <inkml:brushProperty name="height" value="0.05" units="cm"/>
    </inkml:brush>
  </inkml:definitions>
  <inkml:trace contextRef="#ctx0" brushRef="#br0">80 44 736,'-8'-9'435,"5"6"-247,1 0 0,0 1 1,-1-1-1,1 1 0,-1-1 0,0 1 1,1 0-1,-1 0 0,0 0 0,-1 0 1,1 0-1,0 1 0,0 0 0,-1-1 1,1 1-1,-1 0 0,-3 0 0,6 2 10,0 0-1,0 0 0,-1 0 1,1 0-1,0 1 0,1-1 1,-1 0-1,0 0 0,0 1 0,0-1 1,1 1-1,-1-1 0,1 0 1,-1 1-1,1-1 0,-1 1 1,1-1-1,0 1 0,0 0 0,0-1 1,0 1-1,0-1 0,0 1 1,0-1-1,1 1 0,0 2 1,-1 0 178,0 0 0,0 1 0,1-1 0,0 0 1,-1 0-1,2 0 0,-1 0 0,0 0 1,1 0-1,3 6 0,4-1 33,1-1 0,-1 0-1,1-1 1,1 0 0,-1-1 0,1 0 0,0 0 0,1-1-1,-1-1 1,1 0 0,0 0 0,19 2 0,58 11-60,-60-10-320,-17-3-53,0 1-1,0 1 1,22 13 0,-17-10-129,-13-6 35,-1 0 0,1-1 0,-1 1 0,0 0 0,0 1 0,0-1 0,0 1 0,-1-1 0,1 1 0,-1 0 0,0 0 1,0 0-1,0 0 0,-1 0 0,1 0 0,-1 0 0,1 7 0,1 6-696,-1-1 0,0 1 0,-2 16 0,0-30 684,0-1 1,0 0-1,-1 0 0,1 0 1,-1 0-1,1 0 0,-1 0 1,0 0-1,0 0 0,0 0 1,0 0-1,0 0 0,0 0 1,-1 0-1,1-1 0,0 1 0,-1-1 1,-3 3-1,5-3 76,0-1 0,-1 0 1,1 1-1,-1-1 0,1 0 0,0 0 0,-1 0 0,1 1 1,-1-1-1,1 0 0,-1 0 0,1 0 0,-1 0 0,1 0 0,-1 0 1,1 0-1,-1 0 0,1 0 0,-1 0 0,1 0 0,-1 0 1,1 0-1,-1 0 0,1-1 0,-1 1 0,1 0 0,-1-1 0,0 1 11,0-1-1,1 0 0,-1 0 0,1 0 1,-1 0-1,1 0 0,-1 0 0,1 0 1,-1-1-1,1 1 0,0 0 0,0 0 0,0 0 1,0 0-1,-1 0 0,1 0 0,1-2 1,-2-14-9,2 1 1,0 0-1,0 0 1,2 0-1,0 0 0,0 0 1,2 1-1,0-1 1,1 1-1,0 0 1,1 1-1,1 0 1,0 0-1,1 0 1,12-13-1,-9 13 165,2-1 0,0 2 0,0 0 0,30-21-1,-35 29-107,-1 0 0,1 0-1,0 1 1,1 0-1,-1 0 1,1 1-1,-1 1 1,1 0-1,0 0 1,0 0 0,11 1-1,-11 1-529,0-1-1,0 2 1,0 0 0,-1 0-1,1 0 1,0 1 0,-1 1-1,1 0 1,-1 0-1,0 1 1,0 0 0,16 9-1,53 24-514,-53-23 1169,-23-13-41,0 0 0,0-1-1,0 1 1,0 0 0,0 0 0,0 0-1,-1 0 1,1 0 0,0 1 0,-1-1-1,1 0 1,-1 1 0,0-1 0,1 1-1,-1 0 1,0-1 0,0 1 0,0 0-1,0 0 1,0 0 0,0 0 0,-1-1-1,1 1 1,-1 0 0,1 0 0,-1 0-1,0 1 1,0-1 0,1 0 0,-2 0-1,1 3 1,0 1 198,-1-1 0,0 1 0,0-1 0,0 1 0,-1-1 0,1 0 0,-1 0 0,0 0 0,-1 0 0,1 0 0,-1 0 0,0 0 0,-1-1 0,-4 6 0,-7 6 452,0-1 1,-25 18-1,16-13 11,18-14-748,-1 0 0,0 0 1,0-1-1,-1 0 0,1 0 0,-1 0 0,0-1 0,0 0 0,0-1 0,-1 0 0,1 0 0,-1-1 1,0 0-1,0-1 0,0 1 0,-10-1 0,18-4-213,0 0 0,1 0 0,-1 0 0,1 0-1,-1-1 1,1 1 0,0 0 0,0 0 0,1-3 0,-1-1-228,1-3 156,1 0 1,0 0-1,0 0 1,1 0-1,0 0 1,1 0-1,0 1 1,10-18-1,-10 20 225,0 0-1,0 1 0,1-1 0,-1 1 0,2 0 0,-1 0 0,1 0 1,0 1-1,0 0 0,0 0 0,1 1 0,9-6 0,-14 9 98,1 0-1,-1 0 1,1 0-1,0 0 0,-1 1 1,1-1-1,0 1 1,-1-1-1,1 1 1,0 0-1,0 0 1,-1 0-1,1 1 1,0-1-1,0 0 0,-1 1 1,1 0-1,0 0 1,-1 0-1,1 0 1,2 2-1,-2-1 49,0 1-1,-1-1 1,1 1-1,-1 0 1,1 0 0,-1 0-1,0 0 1,0 1-1,0-1 1,-1 1 0,1-1-1,-1 1 1,2 5-1,1 11 124,-1 1-1,0 0 1,-1 0-1,-2 28 1,0-36-424,-1-11 69,1 0 1,0 1 0,0-1 0,0 0-1,0 1 1,0-1 0,1 0 0,-1 0-1,1 1 1,-1-1 0,1 0 0,0 0-1,0 0 1,0 0 0,0 1-1,0-2 1,0 1 0,1 0 0,-1 0-1,1 0 1,-1 0 0,1-1 0,0 1-1,-1-1 1,1 0 0,4 3 0,9-2-1603</inkml:trace>
</inkml:ink>
</file>

<file path=ppt/ink/ink29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21:02.415"/>
    </inkml:context>
    <inkml:brush xml:id="br0">
      <inkml:brushProperty name="width" value="0.05" units="cm"/>
      <inkml:brushProperty name="height" value="0.05" units="cm"/>
    </inkml:brush>
  </inkml:definitions>
  <inkml:trace contextRef="#ctx0" brushRef="#br0">137 16 224,'5'-16'1210,"7"18"-82,-11-1-1012,1 0 1,0 1-1,-1-1 0,1 1 1,-1-1-1,0 1 0,0 0 1,1-1-1,-1 1 0,0 0 1,-1 0-1,1 0 0,0 0 1,0 0-1,0 3 0,1 13 202,-1-1-1,-1 1 0,-1-1 1,0 1-1,-1-1 0,-1 0 1,-1 0-1,-10 30 0,-7 6-295,-37 68 1,-1 3-792,57-118 476,-1 0 0,2 0 0,-1 0 0,1 0 0,-1 0-1,1 9 1,1-11-961</inkml:trace>
</inkml:ink>
</file>

<file path=ppt/ink/ink29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21:03.059"/>
    </inkml:context>
    <inkml:brush xml:id="br0">
      <inkml:brushProperty name="width" value="0.05" units="cm"/>
      <inkml:brushProperty name="height" value="0.05" units="cm"/>
    </inkml:brush>
  </inkml:definitions>
  <inkml:trace contextRef="#ctx0" brushRef="#br0">48 0 80,'0'0'48,"-17"0"32,2 12-96,0-2-128</inkml:trace>
</inkml:ink>
</file>

<file path=ppt/ink/ink29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21:04.082"/>
    </inkml:context>
    <inkml:brush xml:id="br0">
      <inkml:brushProperty name="width" value="0.05" units="cm"/>
      <inkml:brushProperty name="height" value="0.05" units="cm"/>
    </inkml:brush>
  </inkml:definitions>
  <inkml:trace contextRef="#ctx0" brushRef="#br0">439 165 288,'4'-4'115,"1"-1"0,-2 0 0,1 0 0,0-1-1,-1 1 1,0-1 0,-1 1 0,1-1 0,-1 0 0,0 0 0,1-8-1,1-2 471,-2 0-1,0 1 1,0-22 0,-2 37-550,-1-1 0,1 1 0,0-1 1,-1 1-1,1 0 0,0-1 0,-1 1 1,1-1-1,0 1 0,-1 0 0,1-1 1,-1 1-1,1 0 0,0-1 0,-1 1 1,1 0-1,-1 0 0,1-1 0,-1 1 1,1 0-1,-1 0 0,0 0 1,1 0-1,-1 0 0,1 0 0,-1 0 1,1 0-1,-1 0 0,1 0 0,-1 0 1,1 0-1,-2 0 0,-21 3 434,9 3-270,0-1-1,0 2 0,1 0 0,0 0 1,-24 19-1,-58 54 721,91-77-875,-42 37 417,4-4 381,2 2-1,-62 74 1,101-111-829,-1 1 0,1 0 1,-1 0-1,1 0 1,0 1-1,0-1 0,0 0 1,0 0-1,0 0 0,1 1 1,-2 3-1,3-5-10,-1 0 0,0 0 0,1 0 1,-1 0-1,0-1 0,1 1 0,-1 0 0,1-1 0,-1 1 0,1 0 0,0-1 0,-1 1 0,1 0 1,0-1-1,-1 1 0,1-1 0,0 1 0,0-1 0,0 0 0,-1 1 0,1-1 0,0 0 0,0 1 1,0-1-1,0 0 0,0 0 0,-1 0 0,1 0 0,0 0 0,0 0 0,0 0 0,0 0 0,0 0 1,0 0-1,1-1 0,50 1 6,-9-2-7,-1 3 1,52 8 0,-79-7 14,0 2 0,-1 0-1,1 0 1,-1 1 0,0 1 0,0 1 0,-1 0 0,0 0 0,0 1 0,12 11-1,-13-9 25,0 0-1,-1 1 0,-1 1 0,0 0 0,0 0 0,-2 1 1,1 0-1,-2 0 0,1 1 0,-2 0 0,9 26 0,-8-11 156,0 1-1,-2 0 1,-1 0-1,-1 60 1,-5-72 1,0 0-1,-1-1 1,-1 1 0,-1-1-1,-1 0 1,0 0 0,-1-1 0,0 0-1,-2 0 1,1 0 0,-2-1-1,0-1 1,-1 0 0,-1 0 0,0-1-1,-1 0 1,0-1 0,-16 11 0,22-19-139,0 0 1,-1 0 0,1-1-1,0 0 1,-1 0 0,0-1 0,0 0-1,0 0 1,0-1 0,0 0 0,0-1-1,0 1 1,0-2 0,0 1 0,0-1-1,0 0 1,0-1 0,0 1 0,0-2-1,0 1 1,1-1 0,-1 0 0,1-1-1,-9-5 1,9 5-179,1-1 1,-1 0-1,1 0 1,0 0-1,0-1 0,0 0 1,1 0-1,0-1 0,0 1 1,0-1-1,1 0 1,0 0-1,1-1 0,0 1 1,-4-11-1,-1-3-1392,7 20 1251,-1-1 1,1 1-1,1-1 0,-1 0 0,0 1 0,0-1 0,0 0 0,1 1 1,-1-1-1,1 0 0,0 0 0,-1 1 0,1-1 0,0 0 0,0 0 1,0 0-1,0 1 0,0-1 0,1 0 0,-1 0 0,0 0 0,1 1 1,-1-1-1,1 0 0,0 1 0,0-1 0,0 0 0,-1 1 1,1-1-1,1 1 0,-1-1 0,0 1 0,3-3 0,27-21-1097,2 1-1,40-22 1,-41 26 767,9-7-348</inkml:trace>
</inkml:ink>
</file>

<file path=ppt/ink/ink29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21:04.495"/>
    </inkml:context>
    <inkml:brush xml:id="br0">
      <inkml:brushProperty name="width" value="0.05" units="cm"/>
      <inkml:brushProperty name="height" value="0.05" units="cm"/>
    </inkml:brush>
  </inkml:definitions>
  <inkml:trace contextRef="#ctx0" brushRef="#br0">215 38 160,'0'-1'50,"0"0"1,0 1-1,0-1 1,0 1-1,0-1 0,0 0 1,-1 1-1,1-1 0,0 1 1,0-1-1,0 1 0,-1-1 1,1 1-1,0-1 0,-1 1 1,1-1-1,0 1 1,-1-1-1,1 1 0,-1 0 1,1-1-1,-1 1 0,1-1 1,-1 1-1,1 0 0,-1 0 1,1-1-1,-1 1 1,1 0-1,-1 0 0,1 0 1,-1-1-1,0 1 0,-6-6 167,7 5-110,-1 0-55,1 0 0,0 1 0,0-1 0,1 0 0,-1 0 0,0 0 0,0 0 0,0 1 0,1-1 0,-1 0 0,0 0 0,1 0 0,-1 1 0,0-1 0,1 0 0,-1 0 0,2 0 0,-1 1-10,0 0 1,0 0-1,0 1 0,0-1 0,0 0 1,0 1-1,0-1 0,0 1 1,0 0-1,0-1 0,0 1 0,0 0 1,0-1-1,-1 1 0,1 0 1,0 0-1,0 0 0,-1-1 0,1 1 1,-1 0-1,1 0 0,-1 0 0,1 0 1,-1 0-1,0 0 0,1 0 1,-1 1-1,0-1 0,0 0 0,0 0 1,1 0-1,-2 2 0,1 48 726,-1-33-527,0 3-151,0 0-1,-2-1 1,-1 1 0,-1 0-1,0-1 1,-2 0 0,0 0 0,-1-1-1,-1 0 1,-1 0 0,0-1-1,-2 0 1,0-1 0,-1 0-1,-27 26 1,39-41-97,-1 0 0,0-1 0,0 1-1,0-1 1,0 0 0,0 0 0,0 0 0,-1 0 0,1 0-1,0 0 1,-1 0 0,1-1 0,0 1 0,-1-1 0,1 0-1,-1 0 1,1 0 0,-1 0 0,-3 0 0,4-1-8,1 0 1,-1 1 0,1-1 0,-1 0 0,1 0 0,-1 0 0,1 0-1,0 0 1,0 0 0,0 0 0,-1-1 0,1 1 0,0 0-1,1-1 1,-1 1 0,0 0 0,0-1 0,0 1 0,1-1 0,-1 0-1,1 1 1,-1-1 0,1 1 0,0-1 0,0 0 0,0 1-1,0-1 1,0 0 0,0-2 0,-1-31-73,2-1 1,2 1 0,0-1-1,17-62 1,-16 83 98,0 0 1,2 0 0,-1 0 0,2 1-1,0 0 1,1 1 0,0 0 0,12-15-1,-19 27 11,0-1 0,0 1 0,0-1 0,0 1 0,1 0 0,-1 0 0,0-1 0,1 1 0,-1 0 0,1 0 0,-1 1 0,1-1 0,0 0 0,-1 0 0,1 1 0,0-1 0,-1 1-1,1-1 1,0 1 0,0 0 0,-1 0 0,1 0 0,0 0 0,0 0 0,2 1 0,-1 0 17,-1 0-1,1 0 1,0 1 0,-1 0-1,0-1 1,1 1 0,-1 0-1,0 0 1,0 0 0,0 1 0,0-1-1,0 0 1,2 6 0,5 9 137,-1 1 1,0 0 0,8 30-1,-15-42-153,13 41 109,23 68-611,-37-114 421,0 0 0,1-1 0,-1 1-1,0 0 1,0 0 0,1-1-1,-1 1 1,1 0 0,-1-1-1,1 1 1,-1 0 0,1-1-1,-1 1 1,1 0 0,-1-1 0,1 1-1,0-1 1,-1 1 0,1-1-1,0 0 1,0 1 0,-1-1-1,1 0 1,0 1 0,0-1-1,-1 0 1,1 0 0,0 0-1,0 0 1,0 0 0,-1 0 0,1 0-1,0 0 1,0 0 0,0 0-1,0 0 1,-1 0 0,1 0-1,0-1 1,0 1 0,-1 0-1,1-1 1,0 1 0,0 0-1,-1-1 1,1 1 0,0-1 0,-1 1-1,1-1 1,-1 0 0,1 1-1,-1-1 1,1 1 0,-1-1-1,1 0 1,-1 0 0,0 1-1,1-2 1,29-45-1932,-14 2 933</inkml:trace>
</inkml:ink>
</file>

<file path=ppt/ink/ink29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21:04.941"/>
    </inkml:context>
    <inkml:brush xml:id="br0">
      <inkml:brushProperty name="width" value="0.05" units="cm"/>
      <inkml:brushProperty name="height" value="0.05" units="cm"/>
    </inkml:brush>
  </inkml:definitions>
  <inkml:trace contextRef="#ctx0" brushRef="#br0">0 38 672,'0'-3'221,"1"-24"301,-1 27-492,0 0 0,0 0 0,1 1 0,-1-1 0,0 0 0,0 0 0,0 0 0,1 0 0,-1 1 0,0-1-1,0 0 1,1 0 0,-1 0 0,0 0 0,0 0 0,1 0 0,-1 0 0,0 0 0,0 0 0,1 0 0,-1 0 0,0 0 0,1 0 0,-1 0 0,0 0 0,0 0 0,1 0 0,-1 0 0,0 0 0,0 0-1,1 0 1,-1 0 0,0 0 0,0-1 0,1 1 0,-1 0 0,0 0 0,0 0 0,0 0 0,1-1 0,-1 1 0,0 0 0,0 0 0,0 0 0,0-1 0,0 1 0,1 0 0,-1 0 0,0-1 0,0 1-1,0 0 1,0 0 0,0-1 0,0 1 0,0 0 0,0-1 0,0 1 0,0 0 0,0 0 0,0-1 0,0 1 0,0 0 0,0 0 0,0-1 0,0 1 0,0 0 0,0 0 0,-1-1 0,5 8 175,0 0 0,0 0 0,-1 0 0,0 1 0,0 0 0,-1-1 0,0 1 0,1 9 0,7 24 449,31 105 1787,29 195 0,-45-203-2291,-12-58-228,-8-43-893,2 0-1,16 52 0,-23-88 904,0 0 0,0 0 0,0-1 1,0 1-1,0 0 0,0 0 0,1-1 0,-1 1 1,0 0-1,0 0 0,1-1 0,-1 1 0,1 0 1,-1-1-1,0 1 0,1 0 0,-1-1 0,1 1 1,0-1-1,-1 1 0,1-1 0,-1 1 0,1-1 1,0 1-1,-1-1 0,1 0 0,0 1 1,0-1-1,-1 0 0,1 0 0,0 1 0,0-1 1,-1 0-1,1 0 0,0 0 0,0 0 0,-1 0 1,1 0-1,0 0 0,0 0 0,0 0 0,-1-1 1,1 1-1,0 0 0,0 0 0,-1-1 0,1 1 1,0 0-1,-1-1 0,1 1 0,0-1 1,-1 1-1,1-1 0,-1 1 0,1-1 0,-1 1 1,1-1-1,-1 0 0,1 1 0,-1-1 0,1 0 1,0-1-1,26-45-1777,-26 45 1814,14-33-796,12-43 1,-18 49 990,1 0 1,1 1-1,17-29 1,-28 56-101,0 0 1,1 1-1,-1-1 1,0 0-1,0 1 0,1-1 1,-1 0-1,1 1 1,-1-1-1,0 0 1,1 1-1,-1-1 1,1 1-1,0-1 0,-1 1 1,1-1-1,-1 1 1,1-1-1,0 1 1,-1 0-1,1-1 1,0 1-1,-1 0 0,1 0 1,0-1-1,1 1 1,5 17 1363,-7 46 560,0-51-1587,-1-2-144,2-1 1,-1 1-1,1 0 1,1 0-1,4 13 0,-6-22-241,0 0 0,1 1 0,-1-1 0,1 0 0,-1 0 0,1 0 0,0 0 0,-1 0-1,1 0 1,0 0 0,0 0 0,0 0 0,-1-1 0,1 1 0,0 0 0,0 0 0,0-1-1,0 1 1,1-1 0,-1 1 0,1 0 0,0-1-13,0 0 0,0 0 0,0-1 0,0 1 0,0 0 0,-1-1 0,1 1 0,0-1 0,0 0 0,0 0 0,-1 1 0,1-1-1,-1 0 1,1-1 0,0 1 0,-1 0 0,0 0 0,3-3 0,9-8-112,-1-2-1,-1 1 1,0-1-1,0-1 1,-2 0-1,0 0 1,0-1-1,-2 0 1,0-1-1,6-20 0,-5 6-346,0 0 0,-3-1-1,0 1 1,0-61-1,-5 91-15,5 26-1369,17 7 553,-8-15 695</inkml:trace>
</inkml:ink>
</file>

<file path=ppt/ink/ink29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21:05.548"/>
    </inkml:context>
    <inkml:brush xml:id="br0">
      <inkml:brushProperty name="width" value="0.05" units="cm"/>
      <inkml:brushProperty name="height" value="0.05" units="cm"/>
    </inkml:brush>
  </inkml:definitions>
  <inkml:trace contextRef="#ctx0" brushRef="#br0">26 613 208,'29'-18'497,"-24"14"-179,1 0 1,-1 1 0,1 0 0,-1 0 0,1 0-1,0 0 1,0 1 0,0 0 0,9-2-1,-17 8 659,-26 48 1128,6-11-423,-25 63 0,43-92-1550,0 0 1,0 0-1,1 1 0,1-1 0,0 1 0,1 0 0,0-1 1,1 1-1,0 0 0,3 15 0,-3-27-134,0 0 0,0 1 0,0-1 0,1 1 0,-1-1 0,1 1 1,-1-1-1,1 0 0,-1 1 0,1-1 0,0 0 0,0 0 0,-1 0 0,1 1 0,0-1 0,0 0 0,0 0 0,0 0 0,1 0 0,-1-1 1,0 1-1,0 0 0,0 0 0,1-1 0,-1 1 0,0-1 0,1 1 0,-1-1 0,1 1 0,-1-1 0,0 0 0,1 0 0,-1 0 0,1 0 0,-1 0 1,1 0-1,-1 0 0,1 0 0,-1 0 0,0-1 0,3 0 0,2-1-80,-1 0-1,0 0 1,0 0-1,0-1 1,-1 0 0,1 0-1,0 0 1,-1 0 0,0-1-1,4-4 1,6-8-349,-2-1 1,0-1-1,0 0 1,-2-1-1,-1 0 1,11-29-1,-9 17-95,-2-1-1,0-1 1,5-47-1,-10 41 283,-2 0 0,-2-1 0,-1 1 1,-2 0-1,-1 0 0,-20-75 0,13 78 704,-2 1 1,-1 0-1,-2 0 1,-24-38-1,28 56 1447,11 30 526,3 12-2075,2 25 508,2-1 0,2 1 0,2-1 0,3-1 0,21 54 0,-10-24-472,-15-49-358,65 192 371,-60-185-655,2-1 0,1-1-1,43 63 1,-58-93 11,1-1 1,0 1-1,0-1 1,1 1-1,-1-1 0,1 0 1,-1 0-1,1 0 0,0-1 1,0 1-1,7 2 1,-8-4 40,-1-1 0,0 1 1,1-1-1,-1 0 1,0 0-1,1 0 1,-1 0-1,0 0 1,1 0-1,-1-1 1,0 1-1,0-1 0,1 0 1,-1 0-1,0 1 1,0-1-1,0-1 1,0 1-1,0 0 1,0 0-1,0-1 1,0 1-1,-1-1 0,1 0 1,2-3-1,5-6-237,-1 0 0,-1 0 1,0 0-1,-1-1 0,0 0 0,0-1 0,-2 0 0,1 1 0,-2-1 0,0 0 0,3-22 0,-1-19-72,-2-83 0,-3 104 502,0-73 2236,0 104-1088,0 6 178,0 31 271,0 20 737,8 69-1,-6-105-2160,2 0-1,0 0 1,2 0-1,0 0 1,1-1-1,1 0 1,13 23-1,-12-25-112,1-1 0,1 0 0,15 15 0,-23-26-267,0 0 1,1-1 0,0 1-1,-1-1 1,1 0-1,1-1 1,-1 1 0,0 0-1,1-1 1,-1 0 0,1 0-1,-1-1 1,1 1-1,0-1 1,0 0 0,6 0-1,-10-1 53,0 0 1,-1-1-1,1 1 0,0-1 0,0 1 0,-1-1 0,1 1 1,0-1-1,-1 1 0,1-1 0,-1 0 0,1 1 0,-1-1 1,1 0-1,-1 1 0,1-1 0,-1 0 0,0 0 0,1 0 1,-1 1-1,0-1 0,0 0 0,1 0 0,-1 0 0,0 0 1,0 0-1,0 1 0,0-1 0,0-2 0,-1-32-1389,1 29 992,0-27-828,0-3 128</inkml:trace>
</inkml:ink>
</file>

<file path=ppt/ink/ink29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21:06.308"/>
    </inkml:context>
    <inkml:brush xml:id="br0">
      <inkml:brushProperty name="width" value="0.05" units="cm"/>
      <inkml:brushProperty name="height" value="0.05" units="cm"/>
    </inkml:brush>
  </inkml:definitions>
  <inkml:trace contextRef="#ctx0" brushRef="#br0">12 391 512,'-11'-183'3607,"11"181"-2966,0 5 271,5 109 2402,20 113 0,-8-87-2002,-13-106-1090,8 84 282,42 173-1,-53-283-529,10 26-111,-11-31 88,0 0 1,1 0-1,-1 0 1,1 0 0,-1 0-1,1 0 1,0 0-1,-1-1 1,1 1-1,0 0 1,-1 0 0,1 0-1,0-1 1,0 1-1,0 0 1,0-1-1,0 1 1,0-1 0,0 1-1,0-1 1,0 0-1,0 1 1,2-1 0,-2 0-46,0 0 0,0-1 1,0 1-1,1-1 1,-1 0-1,0 1 1,0-1-1,0 0 1,0 0-1,0 1 1,0-1-1,-1 0 1,1 0-1,0 0 1,0 0-1,0 0 1,-1 0-1,1 0 1,-1-1-1,1 1 0,-1 0 1,1 0-1,-1 0 1,1-3-1,6-32-1073,-2-19 267,-4 1 1,-2-1-1,-2 0 0,-13-72 1,0 31 754,-33-175 1715,43 258-332,4 26-394,2 30 256,10 19-317,1-1-1,4 0 0,2-1 0,31 71 0,-42-117-744,0 0-1,1-1 1,1 0-1,0 0 1,1-1-1,0 0 1,13 12-1,-20-22-93,0 1-1,0-1 1,0 0 0,1-1-1,-1 1 1,1 0-1,0-1 1,-1 1-1,1-1 1,0 0 0,0 0-1,0 0 1,0 0-1,0 0 1,0-1-1,0 1 1,0-1 0,0 0-1,0 0 1,0 0-1,0 0 1,0-1-1,0 1 1,0-1-1,0 0 1,0 0 0,0 0-1,0 0 1,-1 0-1,1-1 1,0 1-1,-1-1 1,1 0 0,-1 1-1,1-1 1,-1-1-1,0 1 1,0 0-1,0 0 1,0-1 0,1-2-1,6-8-303,0 1 0,-1-1 0,-1-1 0,0 0-1,-1 0 1,-1 0 0,0-1 0,-1 1 0,0-1 0,2-23-1,0-19-481,-2-81 0,-4 136 830,-6-112 168,-36-198 0,26 213 1052,10 71-138,6 36 778,7 49 122,42 186 939,39 207 1340,-72-371-4315,4-1 0,3-1 0,33 74 0,-48-138-1631,-4-47-9471,-4 24 11219,0-21-2935</inkml:trace>
</inkml:ink>
</file>

<file path=ppt/ink/ink29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21:06.644"/>
    </inkml:context>
    <inkml:brush xml:id="br0">
      <inkml:brushProperty name="width" value="0.05" units="cm"/>
      <inkml:brushProperty name="height" value="0.05" units="cm"/>
    </inkml:brush>
  </inkml:definitions>
  <inkml:trace contextRef="#ctx0" brushRef="#br0">61 57 1313,'-22'18'1920,"5"-18"161,6 9 1169,0-9-1377,11-9-2369,0-9-609,7-1-672,-3 1-224,2-1 48</inkml:trace>
</inkml:ink>
</file>

<file path=ppt/ink/ink29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21:08.308"/>
    </inkml:context>
    <inkml:brush xml:id="br0">
      <inkml:brushProperty name="width" value="0.05" units="cm"/>
      <inkml:brushProperty name="height" value="0.05" units="cm"/>
    </inkml:brush>
  </inkml:definitions>
  <inkml:trace contextRef="#ctx0" brushRef="#br0">260 297 928,'-15'0'316,"0"2"-1,0 0 0,0 0 0,1 2 1,-1-1-1,-20 10 0,32-12-249,-10 2 738,-1 0-1,1-1 1,-1 0 0,1-1-1,-27-2 1,18 1 721,19 0-455,6 0-747,42-4 233,1-2 0,-1-2 0,0-2 0,59-22 0,-21 8-151,123-28-678,316-38 0,-501 87-346,29-2-1277,-19 7-2859,-59-39-595,25 33 5279,1 1 113,0 1-1,0-1 0,0 0 1,0-1-1,0 1 1,1 0-1,-1 0 0,1-1 1,0 1-1,0-1 0,0 1 1,1-1-1,-1 1 1,1-5-1,-2 7 324,0 0 1,0 0-1,0 0 0,0 0 0,0 1 0,0-1 1,0 0-1,0 1 0,0 0 0,0-1 1,0 1-1,0 0 0,0 0 0,0 0 1,0 0-1,-3 1 0,3-1 210,11 6 5533,94 52-3540,-88-50-2534,0 0 0,-1 1 0,17 12 0,-28-18-37,0-1 1,0 1 0,0 0-1,0 0 1,0 0 0,-1 0-1,1 0 1,-1 1 0,0-1-1,0 1 1,0 0 0,0-1-1,-1 1 1,1 0 0,-1 0-1,0 0 1,-1 0 0,2 6-1,-2-3-24,-1-1-1,1 1 1,-1 0 0,0 0-1,0-1 1,-1 1 0,0-1-1,0 1 1,-1-1-1,-5 11 1,1-6-111,-1-1-1,0 0 1,-1 0 0,-17 15 0,18-17-365,-1-1 1,0 1 0,0-1-1,-1-1 1,0 0 0,0 0-1,-22 8 1,26-13-12,-1 1 0,1 0 0,-1-1-1,0-1 1,0 1 0,1-1 0,-1 0 0,0 0-1,0-1 1,0 0 0,1 0 0,-1-1 0,1 0-1,-1 0 1,-7-3 0,-16-10-1244</inkml:trace>
</inkml:ink>
</file>

<file path=ppt/ink/ink29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21:10.193"/>
    </inkml:context>
    <inkml:brush xml:id="br0">
      <inkml:brushProperty name="width" value="0.05" units="cm"/>
      <inkml:brushProperty name="height" value="0.05" units="cm"/>
    </inkml:brush>
  </inkml:definitions>
  <inkml:trace contextRef="#ctx0" brushRef="#br0">521 26 480,'1'-1'44,"-1"0"0,1 1 0,0-1 0,-1 0 0,1 0 0,-1 1 0,1-1 0,-1 0 0,0 0 0,1 0 0,-1 0 0,0 1 0,1-1 0,-1 0 0,0 0 0,0 0 0,0 0 0,0 0 0,0 0 0,0 0 0,0 0 0,0 1 0,0-1 0,-1-1 0,1 1 20,-1 1 0,0 0-1,0-1 1,1 1-1,-1 0 1,0-1 0,0 1-1,1 0 1,-1 0 0,0 0-1,0-1 1,0 1-1,1 0 1,-1 0 0,0 0-1,0 0 1,0 1 0,1-1-1,-1 0 1,-1 1 0,-5 0 117,1 1 1,0 0 0,0 0 0,0 1-1,-9 5 1,-232 181 2723,220-165-2585,9-9-174,1 1 1,0 1 0,-15 20-1,28-31-123,-1 0 0,1 1 1,0 0-1,1 0 0,0 0 0,0 1 0,1-1 0,-1 1 1,2-1-1,-1 1 0,1 0 0,0-1 0,0 10 0,2-16-6,0 0 0,0 0 0,0-1 0,0 1 0,0 0-1,0 0 1,0 0 0,0-1 0,0 1 0,1 0 0,-1-1-1,0 1 1,0-1 0,0 0 0,1 1 0,-1-1 0,0 0 0,1 0-1,-1 0 1,0 0 0,0 0 0,1 0 0,-1 0 0,2 0-1,48-1 245,-38 1-185,2 1 17,1 0 0,-1 1 0,0 1 0,0 1 0,0 0 0,-1 1 0,1 0 1,-1 2-1,0-1 0,-1 2 0,0 0 0,0 0 0,0 1 0,-1 1 0,-1 0 0,0 0 0,0 1 0,-1 1 0,0 0 0,-1 0 0,0 1 0,-1 0 0,-1 0 0,7 16 0,-12-23 160,0 1-1,0 0 0,0 0 1,-1 0-1,0 0 0,0 0 0,0 0 1,-1 0-1,0 0 0,-1 0 0,0 0 1,-2 11-1,2-15-96,0 1 1,0-1-1,-1 1 0,1-1 1,-1 1-1,0-1 0,0 0 1,0 0-1,0 1 0,-1-2 1,1 1-1,-1 0 1,0 0-1,1-1 0,-1 0 1,0 1-1,-1-1 0,1 0 1,0-1-1,-1 1 0,1 0 1,-1-1-1,1 0 0,-1 0 1,-4 1-1,-40 5 202,1-2 0,-1-2 1,-89-6-1,130 2-761,-1 0 0,1 0 0,-1-1 0,1 0 0,0-1 0,0 0 1,0 0-1,0 0 0,0-1 0,-10-8 0,13 10-8,1-1 0,-1 0 0,1 0 0,0-1 0,0 1 0,0 0 0,1-1 0,-1 0 0,1 0 0,0 0 0,0 0 0,0 0 0,1 0 1,0 0-1,-1 0 0,1-1 0,1 1 0,-1-1 0,0-4 0,1-145-5173,0 107 4775</inkml:trace>
</inkml:ink>
</file>

<file path=ppt/ink/ink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02:50.571"/>
    </inkml:context>
    <inkml:brush xml:id="br0">
      <inkml:brushProperty name="width" value="0.05" units="cm"/>
      <inkml:brushProperty name="height" value="0.05" units="cm"/>
    </inkml:brush>
  </inkml:definitions>
  <inkml:trace contextRef="#ctx0" brushRef="#br0">233 525 1393,'-4'-23'5033,"3"23"-4684,-1 1 0,1-1 0,-1 1 0,1-1 1,0 1-1,-1 0 0,1-1 0,0 1 0,0 0 0,-1 0 0,1 0 0,0 0 0,0 0 0,0 0 0,-1 3 0,-16 14 1475,2 0 1,1 2 0,0 0-1,1 0 1,-18 38 0,-16 47 5724,21-35-5317,24-63-2205,-1 5-27,0 0 0,1 0 0,0 1 0,1-1 0,0 0 0,1 1 0,0-1 0,1 1 0,3 22 0,-3-33-40,1-1-1,-1 0 1,0 0-1,0 0 1,0 0 0,1-1-1,-1 1 1,1 0 0,-1 0-1,0 0 1,1 0-1,0 0 1,-1 0 0,1 0-1,-1-1 1,1 1-1,0 0 1,0-1 0,-1 1-1,1 0 1,0-1-1,0 1 1,0-1 0,0 1-1,0-1 1,0 1 0,0-1-1,0 0 1,0 0-1,0 1 1,0-1 0,0 0-1,0 0 1,0 0-1,0 0 1,0 0 0,0 0-1,0 0 1,0 0 0,0-1-1,0 1 1,0 0-1,0-1 1,0 1 0,-1 0-1,1-1 1,0 1-1,0-1 1,1 0 0,51-33-3475,-49 31 3225,13-11-1239,0-2 0,-1 0 0,0-1 0,25-36 1,43-85-3412,-42 52 2838,37-108 0,-55 129 1906,26-104 526,-12 35 1362,-28 84-674,-5 22 4893,-85 285 1649,-6 27-5187,75-235-2178,-1-2-104,3 0 1,-5 57-1,5-10-660,3-41-1078,4 0-3447,17-61-2387,-7-3 5591,0 0 0,-2-1 1,1 0-1,7-20 0,-9 19 1057,17-41-1293</inkml:trace>
</inkml:ink>
</file>

<file path=ppt/ink/ink29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21:10.535"/>
    </inkml:context>
    <inkml:brush xml:id="br0">
      <inkml:brushProperty name="width" value="0.05" units="cm"/>
      <inkml:brushProperty name="height" value="0.05" units="cm"/>
    </inkml:brush>
  </inkml:definitions>
  <inkml:trace contextRef="#ctx0" brushRef="#br0">1 158 800,'0'-156'4149,"0"154"-3242,0 5 339,2 23 1169,1 0 1,11 49-1,3 18 130,32 648 5830,-46-660-8792,5 0 1,2 0 0,31 115 0,-16-124-5656,-26-93-2108,-61-191 1238,43 124 6016,2-6 211</inkml:trace>
</inkml:ink>
</file>

<file path=ppt/ink/ink29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21:10.873"/>
    </inkml:context>
    <inkml:brush xml:id="br0">
      <inkml:brushProperty name="width" value="0.05" units="cm"/>
      <inkml:brushProperty name="height" value="0.05" units="cm"/>
    </inkml:brush>
  </inkml:definitions>
  <inkml:trace contextRef="#ctx0" brushRef="#br0">1 250 288,'6'-52'628,"2"0"0,15-51 0,-22 100-520,0 0 0,1-1 1,-1 1-1,1 0 0,-1 0 0,1 0 1,0 0-1,0 1 0,0-1 1,0 0-1,1 1 0,2-3 1,-4 5-51,-1-1 0,1 1 0,-1 0 0,0 0 1,1-1-1,-1 1 0,1 0 0,0 0 0,-1 0 1,1 0-1,-1-1 0,1 1 0,-1 0 0,1 0 1,-1 0-1,1 0 0,-1 0 0,1 0 0,0 0 1,-1 1-1,1-1 0,-1 0 0,1 0 1,-1 0-1,1 0 0,-1 1 0,1-1 0,1 2 52,-1-1-1,0 0 0,0 1 0,0-1 1,0 1-1,-1-1 0,1 1 0,0-1 1,-1 1-1,1 0 0,-1-1 1,1 1-1,0 3 0,7 57 1989,-2 0 1,-4 92-1,0-7-48,69 624 2035,-58-697-4677,1 10-2149,-10-31-2557,-4-49 2337</inkml:trace>
</inkml:ink>
</file>

<file path=ppt/ink/ink29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21:12.220"/>
    </inkml:context>
    <inkml:brush xml:id="br0">
      <inkml:brushProperty name="width" value="0.05" units="cm"/>
      <inkml:brushProperty name="height" value="0.05" units="cm"/>
    </inkml:brush>
  </inkml:definitions>
  <inkml:trace contextRef="#ctx0" brushRef="#br0">213 886 736,'-96'-67'1309,"6"4"3212,89 62-4446,-21-10 6352,19 33-717,3-7-6085,12 254 8111,32 134-4304,-11-122-2632,0 42-1011,-24-283-1111,1-30-569,-10-10 1749,1-1-1,0 1 0,0-1 1,-1 1-1,1 0 1,0-1-1,-1 1 1,1-1-1,0 0 1,-1 1-1,1-1 0,-1 1 1,1-1-1,-1 0 1,1 0-1,-1 1 1,1-1-1,-1 0 1,0 0-1,1 1 0,-1-3 1,11-25-1042,-1-1 1,-1 0-1,-2 0 1,-1-1-1,4-48 1,-4-158-496,-6 189 1343,-7-112 475,-8 1 1,-64-293 0,68 409 344,7 28 206,0-1 0,1 0 0,-2-25 0,4 83-190,2 0 0,2 1 0,2-1 0,1 0 0,3-1 0,1 0 0,2 0 0,30 68 0,-26-77-405,1 0 0,2-1 0,2-2 0,26 33 0,-34-48-72,7 11 18,1-2 1,2 0-1,0-1 0,1-2 0,41 29 0,-53-43-83,0 1 0,1-1 1,1-1-1,-1-1 0,1 1 1,0-2-1,0 0 0,0-1 0,0 0 1,1-1-1,-1-1 0,1 0 1,0-1-1,-1-1 0,1 0 0,-1-1 1,1 0-1,-1-2 0,0 1 0,0-2 1,0 0-1,-1 0 0,1-1 1,-1-1-1,-1 0 0,1-1 0,-1 0 1,-1-1-1,0-1 0,0 1 1,0-2-1,8-11 0,-2 2-198,-1-1-1,-1 0 1,-1-1 0,-1-1-1,0 0 1,-2-1 0,9-29-1,-8 15 40,-2 0 0,-2-1 0,-2 0 0,3-45 0,-8-15 108,-5 0 0,-30-187 0,-35-99 1358,56 301-475,7 41 191,5 34 178,0 14 668,5 282 2389,18 144-3248,-3-138-816,19 209-1094,-34-459 243,9 63-3050,7-38-4508,-11-53 3911,-9-15 4218,0 0 1,0 1-1,1-1 1,-1 0-1,0 0 0,1 0 1,-1 0-1,0 1 1,0-1-1,1 0 1,-1 0-1,0 0 0,1 0 1,-1 0-1,0 0 1,1 0-1,-1 0 0,0 0 1,1 0-1,-1 0 1,0 0-1,1 0 1,-1 0-1,0 0 0,1 0 1,-1 0-1,0 0 1,1 0-1,-1 0 1,0-1-1,1 1 0,-1 0 1,0 0-1,0 0 1,1-1-1,-1 1 0,0 0 1,0 0-1,1 0 1,-1-1-1,0 1 1,0 0-1,0-1 0,1 1 1,-1 0-1,0-1 1,0 1-1,0 0 1,0-1-1,0 1 0,5-14-2708</inkml:trace>
</inkml:ink>
</file>

<file path=ppt/ink/ink29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21:12.835"/>
    </inkml:context>
    <inkml:brush xml:id="br0">
      <inkml:brushProperty name="width" value="0.05" units="cm"/>
      <inkml:brushProperty name="height" value="0.05" units="cm"/>
    </inkml:brush>
  </inkml:definitions>
  <inkml:trace contextRef="#ctx0" brushRef="#br0">0 58 448,'29'-44'1209,"-20"31"2803,-12 53-1064,-5 31-1920,4 0-1,2 1 1,3-1 0,4 0-1,23 125 1,-22-174-989,1 0 1,1-1-1,1 0 0,0 0 1,2-1-1,1 0 0,0-1 1,1 0-1,1-1 1,1-1-1,17 16 0,-25-26-60,1 0-1,0-1 0,0 0 0,0 0 1,1-1-1,-1 0 0,1 0 0,1-1 1,-1-1-1,1 1 0,-1-2 0,1 1 1,0-1-1,0-1 0,0 0 1,0 0-1,0-1 0,0 0 0,0 0 1,0-2-1,0 1 0,0-1 0,0 0 1,-1-1-1,1 0 0,-1-1 0,11-5 1,-5 1-137,-1-1 0,0-1 0,0 0-1,-1-1 1,0 0 0,-1-1 0,0 0 0,-1-1 0,-1 0 0,0-1 0,0 0 0,-2-1 0,0 0 0,0 0 0,7-22 0,-9 19 66,-1 1 0,0-1 0,-2 0 0,0 0 0,-1 0 0,0-1 0,-2 1 0,0 0 0,-1-1 0,-1 1 0,0 0 0,-2 0 0,0 0 0,-7-18 0,4 18 93,0 1 0,-2 0 1,0 0-1,-1 0 0,0 1 0,-1 1 0,-1 0 0,-1 0 0,0 1 1,-1 1-1,-25-19 0,30 26 7,0 0 0,0 1 0,-1 0 1,0 0-1,0 1 0,-1 1 0,1-1 1,-1 2-1,1 0 0,-1 0 0,0 1 1,0 0-1,0 0 0,0 2 0,0-1 1,0 1-1,1 1 0,-1 0 0,0 1 1,1-1-1,-17 8 0,6-1-195,0 0 0,1 2 0,-23 15 0,39-24-17,0 0 0,1 1 0,-1-1 0,1 1-1,0 0 1,0 0 0,0 0 0,0 0-1,0 0 1,1 1 0,-1-1 0,1 1-1,0 0 1,0 0 0,0 0 0,1 0 0,-1 0-1,1 0 1,0 0 0,0 0 0,1 0-1,-1 1 1,1-1 0,0 8 0,0-11 106,0 0 0,1 0 0,-1 0 0,0 1 0,1-1 0,-1 0 0,1 0 0,-1 0 0,1 0 0,-1 0 0,1 0 0,0 0 0,0 0 0,-1 0 0,1-1 0,0 1 0,2 1 0,22 2-1489</inkml:trace>
</inkml:ink>
</file>

<file path=ppt/ink/ink29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21:13.384"/>
    </inkml:context>
    <inkml:brush xml:id="br0">
      <inkml:brushProperty name="width" value="0.05" units="cm"/>
      <inkml:brushProperty name="height" value="0.05" units="cm"/>
    </inkml:brush>
  </inkml:definitions>
  <inkml:trace contextRef="#ctx0" brushRef="#br0">238 1327 1425,'-4'3'944,"-8"11"-353,0 1-1,1-1 1,0 2 0,1-1 0,-10 24-1,-36 93 1915,43-100-1772,-53 162 3526,59-171-3878,2 0 1,1 0-1,1 0 0,1 0 1,0 1-1,4 37 0,-1-55-366,-1-1 0,1 0 0,0 0 0,1 0 0,-1 0-1,1 0 1,0-1 0,0 1 0,0 0 0,1-1-1,-1 1 1,1-1 0,0 0 0,1 0 0,-1 0 0,1-1-1,0 1 1,0-1 0,0 0 0,0 0 0,0 0 0,7 3-1,-5-4-60,0 0-1,0 0 1,0-1-1,-1 0 0,1-1 1,0 1-1,0-1 1,0 0-1,0 0 0,0-1 1,0 0-1,0 0 1,0-1-1,0 1 0,0-1 1,-1 0-1,1-1 1,9-5-1,3-3-194,-1 0-1,-1-2 1,0 0-1,0-1 0,-2 0 1,1-1-1,-2-1 1,0 0-1,-1-1 1,18-34-1,-7 7-418,-3-2 0,-1 0-1,17-68 1,-22 52 289,-3 1 1,-2-2 0,-3 1-1,-3-1 1,-3 1 0,-12-105-1,-87-367 280,75 430 242,-83-307 3153,103 399-2831,-11-29 324,9 36 400,4 23 1271,19 301 2262,22-5-2613,74 475 6,-98-713-2060,40 118 1,-46-169-52,1 0-1,1-1 0,1 0 1,1-1-1,1-1 0,1 0 1,1-1-1,26 28 0,-35-43-60,0 1-1,1-1 0,0 0 1,0-1-1,0 0 0,1 0 1,-1-1-1,1 0 0,1-1 1,-1 0-1,0 0 0,1-1 1,-1 0-1,1 0 1,0-1-1,-1-1 0,19 0 1,-14-2-77,-1 0 1,0-1-1,0-1 1,0 0 0,0 0-1,-1-2 1,1 1-1,-1-1 1,-1-1 0,1 0-1,-1-1 1,13-12-1,0-2-86,-2-1 1,-1-1-1,-1-1 0,-1 0 0,23-41 0,63-146-336,-100 200 579,0-1 0,-1 1 0,0-1 0,3-22 1,-5 17-4183,-2-3-4409,0 7 4750</inkml:trace>
</inkml:ink>
</file>

<file path=ppt/ink/ink29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21:14.248"/>
    </inkml:context>
    <inkml:brush xml:id="br0">
      <inkml:brushProperty name="width" value="0.05" units="cm"/>
      <inkml:brushProperty name="height" value="0.05" units="cm"/>
    </inkml:brush>
  </inkml:definitions>
  <inkml:trace contextRef="#ctx0" brushRef="#br0">138 796 1425,'-89'57'11960,"60"-43"-5289,9-1 4849,38-12-10329,67-5-1191,115-21 0,-58 6 0,820-65 0,-337 36 0,1157-183 0,-1384 171 0,-398 60-15,0 0-1,1 0 1,-1 0-1,0 0 1,0 0 0,1 0-1,-1 0 1,0 0-1,0 0 1,0 0 0,1 0-1,-1 0 1,0 0-1,0 0 1,1 0 0,-1 0-1,0 0 1,0 0-1,0 0 1,1 0 0,-1 0-1,0 0 1,0 0-1,0 0 1,1 0 0,-1-1-1,0 1 1,0 0-1,0 0 1,0 0-1,1 0 1,-1 0 0,0-1-1,0 1 1,0 0-1,0 0 1,0 0 0,0-1-1,1 1 1,-1 0-1,0 0 1,0 0 0,0-1-1,0 1 1,0 0-1,0 0 1,0-1 0,0 1-1,0 0 1,0 0-1,0 0 1,0-1 0,0 1-1,0 0 1,0 0-1,0 0 1,-1-1 0,1 1-1,0 0 1,0-1-1,-18-10-2241,-27-6-2840,5 5 903,-60-21-5400,81 26 8120,1-2 0,0 0 0,-23-16 0,17 6 873,1-1 1,1-1-1,1-1 1,-23-31 0,-43-42 1158,80 89-199,0 1 0,-1 0 0,1 0 0,-1 1 0,0 0 0,0 0 0,0 1 0,-1 0 0,1 1 0,-1-1 0,0 2 0,1-1 0,-14 0 0,4 7 3835,18-4-4020,0 0 0,0 0 0,1 0 0,-1 0 0,0 0 0,0 0 0,1 0 0,-1 0 0,1 0 0,-1 0 0,1 0 0,-1 0 0,1 0 1,0 0-1,0 0 0,-1-1 0,1 1 0,0 0 0,0 0 0,0-1 0,1 2 0,16 12 1347,0 0 0,1-1 0,0-1 0,1-1 0,21 8 0,-15-6-464,1 1 1,32 23 0,-46-26-778,0 0 0,0 1 0,-1 0 0,0 1 0,-1 0 0,-1 1 1,0 0-1,-1 0 0,10 21 0,-16-28-181,0 1 0,0-1-1,-1 1 1,0-1 0,0 1 0,-1 0 0,1 0 0,-2 0-1,1-1 1,-1 1 0,-1 0 0,1 0 0,-1 0 0,-1 0-1,1-1 1,-1 1 0,-1 0 0,1-1 0,-1 0 0,-1 1-1,1-1 1,-8 10 0,-2 0-99,-2 1 0,0-1 0,0-1 0,-2-1 0,0-1 0,-1 0 0,0-1 0,-37 20 0,4-8 0,-2-3 0,-68 20 0,110-41-4022,11-33-19040</inkml:trace>
</inkml:ink>
</file>

<file path=ppt/ink/ink29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23:02.808"/>
    </inkml:context>
    <inkml:brush xml:id="br0">
      <inkml:brushProperty name="width" value="0.05" units="cm"/>
      <inkml:brushProperty name="height" value="0.05" units="cm"/>
    </inkml:brush>
  </inkml:definitions>
  <inkml:trace contextRef="#ctx0" brushRef="#br0">439 37 240,'-3'-3'114,"0"0"-1,0-1 1,0 2-1,-1-1 1,1 0-1,-1 1 0,0-1 1,0 1-1,0 0 1,0 0-1,-5-1 1,-49-2 1143,55 5-1243,0 1-1,1 0 0,-1 0 0,1 0 0,-1 0 0,1 0-1,0 1 1,-1-1 0,1 1 0,0 0 0,0-1 0,0 1 0,0 0 0,0 0-1,1 0 1,-1 0 0,1 1 0,-1-1 0,1 0 0,-2 3 0,-22 50 138,14-19 94,1 1 0,2 1 1,1-1-1,3 1 1,1 1-1,2 46 1,-1-58 114,-1 0 1,-11 45 0,9-45-77,-1-9-127,0-1 1,0-1-1,-2 1 1,0-1 0,-1 0-1,0-1 1,-2 0 0,1-1-1,-19 19 1,12-13 39,1 1 1,1 1-1,-16 28 1,28-43-196,1 1 1,0 0-1,0 0 1,0 0-1,1 0 1,0 0-1,1 0 1,0 0-1,1 12 0,0 4-21,-1-23 16,0 0 0,1 0 0,-1 0 0,1 0 0,-1 0 0,1 0 0,0 0 0,-1 0 0,1 0 0,0 0 0,0 0 0,-1-1 0,1 1 0,0 0-1,0-1 1,0 1 0,0 0 0,0-1 0,0 1 0,0-1 0,0 0 0,0 1 0,0-1 0,0 0 0,1 1 0,-1-1 0,0 0 0,0 0 0,0 0 0,0 0 0,2 0 0,52-1 11,-34 0 47,-20 1-5,0 4-30,-1 1-1,1-1 1,0 1 0,-1-1-1,0 0 1,0 1-1,-1-1 1,0 7-1,0 6 8,-10 279 405,13-170 283,25 174 0,-7-107 261,-6 291-1,-15-410-786,1-72-187,1 0 0,-1 0 0,0 1-1,0-1 1,1 0 0,-1 0 0,1 0 0,0 0 0,0 0 0,0 0-1,0 0 1,0 0 0,0 0 0,0 0 0,0-1 0,1 1 0,-1 0-1,1-1 1,0 1 0,-1-1 0,1 0 0,0 1 0,0-1 0,-1 0-1,1 0 1,0 0 0,0 0 0,1 0 0,2 0 0,9 2-133,-1 0 0,1-1 0,-1-1 0,16 0 0,32 5-1439,-29 11-497,-29-15 1504,0 0 0,1 0-1,-1 0 1,1 0 0,-1-1-1,1 1 1,-1-1 0,6 1-1</inkml:trace>
</inkml:ink>
</file>

<file path=ppt/ink/ink29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22:50.193"/>
    </inkml:context>
    <inkml:brush xml:id="br0">
      <inkml:brushProperty name="width" value="0.05" units="cm"/>
      <inkml:brushProperty name="height" value="0.05" units="cm"/>
    </inkml:brush>
  </inkml:definitions>
  <inkml:trace contextRef="#ctx0" brushRef="#br0">1009 203 544,'0'-2'144,"-1"-1"-1,1 0 0,-1 1 1,0-1-1,0 0 0,0 1 1,0-1-1,-1 1 0,1 0 1,-1-1-1,1 1 0,-1 0 1,0 0-1,-4-4 0,-38-31 728,16 13-239,14 13-331,1 0 1,-2 1 0,1 0 0,-1 1 0,-1 1 0,0 1 0,0 0 0,0 1-1,-1 0 1,1 2 0,-1 0 0,-1 0 0,1 2 0,0 0 0,-32 2-1,-1 2-54,0 3 0,1 1 0,-1 3 0,-59 19 0,77-19-199,1 1 0,0 1 0,1 1 0,0 2 0,1 1 0,0 1 0,-36 29 0,61-42-47,0 0 1,1 0-1,0 0 0,0 0 0,0 1 1,0-1-1,0 1 0,1 0 1,0 0-1,-1 0 0,1 0 1,1 0-1,-1 0 0,1 1 1,-1-1-1,1 0 0,1 1 1,-1-1-1,1 1 0,-1-1 0,1 1 1,0 0-1,1-1 0,-1 1 1,1-1-1,0 1 0,0-1 1,1 0-1,-1 1 0,1-1 1,0 0-1,0 0 0,0 0 1,4 5-1,5 7 5,1-1 0,1 0 0,0-1 0,1 0 0,0-1 0,31 21 0,50 33 19,-6-6-42,155 138 1,-233-188 68,-1 0-1,0 0 1,-1 1-1,0 0 1,-1 1 0,12 23-1,-19-34-27,0 1 0,1-1 0,-2 1 0,1-1 0,0 1-1,0 0 1,-1 0 0,0 0 0,1-1 0,-1 1 0,0 0 0,0 0-1,-1 0 1,1-1 0,0 1 0,-1 0 0,0 0 0,0-1 0,0 1-1,0 0 1,0-1 0,0 1 0,-1-1 0,1 0 0,-1 1 0,1-1-1,-1 0 1,0 0 0,0 0 0,0 0 0,0 0 0,-1-1 0,1 1-1,0 0 1,-1-1 0,1 0 0,-1 0 0,1 1 0,-1-2 0,0 1-1,-4 1 1,-20 4 151,0-2 0,1-1 0,-1-1 0,0-1 1,0-2-1,-32-4 0,51 5-224,2-1-185,0 1 0,0-1 0,0-1 0,1 1-1,-1-1 1,1 0 0,-1 0 0,1 0 0,0-1 0,-1 0 0,1 0 0,1 0 0,-1-1 0,-6-5 0,10 7 56,-1 0 0,1 0 0,-1 0 0,1 0 1,-1 0-1,1 0 0,0 0 0,0 0 0,0-1 0,1 1 0,-1 0 1,0-1-1,1 1 0,0-1 0,-1 1 0,1-1 0,0 1 0,0-1 1,0 1-1,1 0 0,-1-1 0,1 1 0,-1-1 0,1 1 0,0 0 0,0-1 1,0 1-1,0 0 0,0 0 0,0 0 0,1 0 0,-1 0 0,1 0 1,-1 0-1,3-2 0,3-3-32,1 1 1,-1-1-1,1 1 1,0 1-1,1-1 1,0 2-1,-1-1 0,1 1 1,1 0-1,13-3 1,15-3-63,48-7 1,-81 16 248,32-3 289,1 2 1,38 2-1,-33 0 272,42 15 2271,-30-10-1098,-42-4-1557,1 1-1,-1-2 1,1 0 0,-1 0 0,15-3-1,-1-5-147,0-1-1,0-1 1,-1-2 0,0-1-1,-1 0 1,0-2-1,-1-1 1,-1-1-1,-1-1 1,0-1-1,21-24 1,-41 41 191,-19 6 372,-7 11 28,1 1 1,1 1 0,-33 32-1,51-45-509,-1 1 0,1-1 0,0 1 0,0 0 1,1 0-1,0 0 0,0 1 0,0 0 0,0-1 0,1 1 0,0 0 0,0 0 0,1 0 0,-2 12 0,3-15-75,0 0-1,0 0 0,1 0 0,-1-1 0,1 1 0,-1 0 1,1 0-1,0 0 0,0 0 0,1-1 0,-1 1 1,0-1-1,1 1 0,0-1 0,-1 1 0,1-1 1,0 0-1,0 0 0,1 0 0,-1 0 0,0 0 1,1 0-1,-1-1 0,1 1 0,-1-1 0,1 0 0,0 1 1,-1-1-1,1-1 0,0 1 0,0 0 0,3 0 1,8 2-473,1 0 1,0 0 0,0-1 0,0-1 0,27-2 0,-34 0 22,-1 0-1,1 0 1,-1-1 0,0 0 0,0 0-1,0-1 1,0 0 0,0 0 0,-1-1-1,1 1 1,-1-2 0,0 1 0,10-9 0,10-17-1180</inkml:trace>
</inkml:ink>
</file>

<file path=ppt/ink/ink29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22:52.308"/>
    </inkml:context>
    <inkml:brush xml:id="br0">
      <inkml:brushProperty name="width" value="0.05" units="cm"/>
      <inkml:brushProperty name="height" value="0.05" units="cm"/>
    </inkml:brush>
  </inkml:definitions>
  <inkml:trace contextRef="#ctx0" brushRef="#br0">605 34 512,'-3'-3'102,"0"0"-1,-1 0 0,1 0 1,-1 0-1,0 1 0,0-1 1,0 1-1,0 0 1,0 0-1,0 1 0,-1-1 1,1 1-1,0 0 0,-1 0 1,1 0-1,-1 1 0,1-1 1,-1 1-1,1 0 1,-1 1-1,0-1 0,1 1 1,-1 0-1,1 0 0,0 0 1,-1 0-1,1 1 0,-6 3 1,-14 6 156,1 1 1,0 1-1,-36 28 1,43-29-135,-2-1-60,1 2-1,1 0 1,0 1 0,0 0-1,2 1 1,-19 25 0,31-37-27,34-16 201,-25 11-217,0 0-1,0-1 0,0 0 1,-1-1-1,7-3 0,116-102 967,-128 109-961,-1-1 0,1 1 0,0-1 0,0 1 0,-1 0 0,1-1 1,0 1-1,0 0 0,0 0 0,-1-1 0,1 1 0,0 0 0,0 0 0,0 0 0,0 0 0,-1 0 0,1 0 0,0 0 0,0 0 0,0 1 0,0-1 0,-1 0 0,1 0 0,0 1 0,0-1 0,0 0 0,-1 1 0,1-1 0,0 1 0,-1-1 0,1 1 0,0-1 0,-1 1 0,1 0 0,-1-1 0,1 1 1,-1 0-1,1-1 0,-1 1 0,1 0 0,-1 0 0,0-1 0,1 1 0,-1 0 0,0 0 0,0 0 0,1 1 0,10 45 331,-10-43-296,3 42 125,-1 1 0,-4 54 1,0-27-151,-1-20-13,-3 0 0,-1 0 1,-19 69-1,-58 154 852,73-248-667,6-12 59,-1 0-1,-1-1 1,-1 1-1,-1-1 1,0-1-1,-1 1 1,0-1-1,-15 17 1,22-30-237,0-1 0,0 1 0,0-1 0,0 1 0,-1-1 0,1 0 0,0 1 0,-1-1 0,1 0 0,-1-1 1,1 1-1,-1 0 0,1-1 0,-1 0 0,0 1 0,1-1 0,-1 0 0,0 0 0,1-1 0,-1 1 0,0 0 0,1-1 1,-1 0-1,1 1 0,-1-1 0,1 0 0,-1 0 0,1-1 0,0 1 0,0 0 0,-1-1 0,1 1 0,0-1 1,0 0-1,-2-3 0,-9-7-84,1 0 1,0-1 0,-19-28 0,31 40 52,-12-16-219,0 0 1,2-1-1,0 0 0,1 0 0,1-1 0,1 0 0,1-1 0,0 0 0,-2-20 0,6 30-15,2 0 0,-1 0-1,1 0 1,0 0 0,1 1-1,1-1 1,-1 0-1,1 0 1,1 1 0,0-1-1,0 1 1,1 0-1,0 0 1,1 0 0,0 1-1,0-1 1,1 1 0,0 0-1,0 1 1,13-13-1,43-30-1509,1 3 0,128-72 0,-119 77 1108,149-96 2369,-217 147-736,0 0-1,-1 0 1,0 0 0,0 0 0,2 20 0,-5-29-984,3 14 483,0-1 1,0 0 0,2 1-1,0-1 1,12 24 0,-15-35-464,-1 0 1,0 0-1,1 0 0,-1 0 1,1 0-1,0 0 1,-1 0-1,1-1 1,0 1-1,0 0 1,0-1-1,0 0 1,0 1-1,1-1 1,-1 0-1,0 0 1,1-1-1,-1 1 1,0 0-1,1-1 1,-1 1-1,1-1 1,-1 0-1,1 0 1,-1 0-1,1 0 1,-1 0-1,1 0 1,-1-1-1,0 1 1,1-1-1,-1 0 1,1 0-1,-1 0 1,0 0-1,0 0 1,0 0-1,1 0 1,-1-1-1,2-2 1,0 2-40,0-1 0,0 0 1,-1 0-1,1 0 1,-1 0-1,0 0 1,0-1-1,0 0 1,0 1-1,-1-1 1,1 0-1,-1 0 1,0-1-1,2-7 1,-1 1-332,-1-1 1,-1 1 0,0-1-1,-1-18 1,0 20-50,0 6 58,-1 0-1,1 1 1,-1-1 0,0 0-1,0 1 1,0-1 0,-1 0-1,-2-4 1,2 4-74,1 1 1,-1 0-1,1-1 1,0 1-1,0-1 1,0 1-1,0-1 0,0-5 1,1-6-980</inkml:trace>
</inkml:ink>
</file>

<file path=ppt/ink/ink29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22:52.639"/>
    </inkml:context>
    <inkml:brush xml:id="br0">
      <inkml:brushProperty name="width" value="0.05" units="cm"/>
      <inkml:brushProperty name="height" value="0.05" units="cm"/>
    </inkml:brush>
  </inkml:definitions>
  <inkml:trace contextRef="#ctx0" brushRef="#br0">132 37 480,'0'-21'657,"0"5"47,-11 16-48,1 0 80,-6 16 129,1 5-129,-6 4-208,-1 8-191,7-2-177,4 1-224,11-1-369,-11-4-335,11-6-288,0-5-17,0-6-15</inkml:trace>
</inkml:ink>
</file>

<file path=ppt/ink/ink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02:50.899"/>
    </inkml:context>
    <inkml:brush xml:id="br0">
      <inkml:brushProperty name="width" value="0.05" units="cm"/>
      <inkml:brushProperty name="height" value="0.05" units="cm"/>
    </inkml:brush>
  </inkml:definitions>
  <inkml:trace contextRef="#ctx0" brushRef="#br0">0 114 1040,'4'22'1250,"-1"-1"0,0 31 0,2 8 566,-1-8-337,-4-41-1096,0 0 1,1 1 0,1-1 0,-1 0 0,2 0-1,0 0 1,0-1 0,6 14 0,-8-22-351,0-1 0,0 1 0,0-1 0,0 1 1,1-1-1,-1 1 0,0-1 0,1 0 0,-1 0 1,1 0-1,-1 0 0,1 0 0,0 0 0,-1 0 0,1 0 1,0 0-1,0-1 0,0 1 0,-1-1 0,1 1 1,0-1-1,0 0 0,0 0 0,0 0 0,0 0 1,0 0-1,-1 0 0,1-1 0,0 1 0,0 0 0,0-1 1,0 0-1,-1 1 0,1-1 0,0 0 0,-1 0 1,1 0-1,2-1 0,4-3-91,1-1-1,-1 0 1,0 0-1,0 0 1,-1-1 0,8-8-1,4-10-341,0-1-1,-2 0 0,0-2 0,-2 1 0,-1-2 1,-2 0-1,0-1 0,13-59 0,-24 85 504,0-1-1,0 0 0,-1 0 0,1 1 0,-1-1 0,-1 0 1,1 0-1,0 1 0,-1-1 0,0 0 0,-3-7 0,4 11-2,-1-1 0,0 1 0,0-1-1,0 1 1,0 0 0,0-1 0,0 1-1,-1 0 1,1 0 0,0 0 0,-1 0-1,1 0 1,0 0 0,-1 0 0,1 0-1,-1 1 1,0-1 0,1 1 0,-1-1 0,1 1-1,-1-1 1,0 1 0,1 0 0,-1 0-1,0 0 1,0 0 0,1 0 0,-1 0-1,0 0 1,1 1 0,-1-1 0,0 1-1,1-1 1,-1 1 0,1-1 0,-3 2-1,-14 6 295,1 0 0,0 1 0,0 1 0,-29 23 0,-20 21-4498,59-48 3112,6-6 770,0 1 0,0-1 0,1 1-1,-1-1 1,0 1 0,1-1 0,-1 1 0,0 0 0,1-1 0,-1 1 0,1 0 0,-1-1 0,1 1 0,0 0 0,-1 0-1,1 0 1,0-1 0,-1 1 0,1 0 0,0 2 0</inkml:trace>
</inkml:ink>
</file>

<file path=ppt/ink/ink29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22:52.972"/>
    </inkml:context>
    <inkml:brush xml:id="br0">
      <inkml:brushProperty name="width" value="0.05" units="cm"/>
      <inkml:brushProperty name="height" value="0.05" units="cm"/>
    </inkml:brush>
  </inkml:definitions>
  <inkml:trace contextRef="#ctx0" brushRef="#br0">1 0 672,'0'0'2425,"2"28"1052,3-15-2735,2 0 1,0-1-1,13 20 1,8 13-418,5 27-1582,-32-72 1147,0 1 0,0 0 0,0-1 0,1 1 0,-1-1 0,0 0 1,0 1-1,0-1 0,0 0 0,0 0 0,1 1 0,-1-1 0,0 0 0,0 0 0,0 0 0,1-1 0,-1 1 0,0 0 0,0 0 1,0-1-1,0 1 0,2-1 0,26-9-905,-22 6 1075,0 1 1,0 0-1,0 0 1,1 0 0,-1 1-1,14-3 1,-19 5 67,0 0-1,0 0 1,0-1 0,0 1 0,0 0 0,0 1 0,0-1 0,0 0 0,0 1 0,0-1 0,0 1 0,0-1 0,-1 1 0,1 0 0,0 0 0,0 0 0,-1 0 0,1 0 0,0 0 0,-1 0 0,1 1 0,-1-1 0,1 0 0,-1 1 0,0 0 0,0-1 0,0 1 0,0 0 0,2 2 0,-2-1-75,1 0 0,0 0-1,0 0 1,0 0 0,0 0-1,0-1 1,1 1 0,-1-1-1,1 0 1,-1 0 0,1 0 0,0 0-1,0 0 1,0-1 0,0 1-1,0-1 1,0 1 0,1-1-1,-1 0 1,0-1 0,0 1-1,6 0 1,3 0-382,-1-1-1,1 0 0,-1 0 1,1-1-1,17-4 1,-8-3-325,1 0 0,-1-1 1,-1-1-1,0-1 1,0 0-1,23-20 0,-12 11 65,-8 3-331,43-40 1,-48 37 236</inkml:trace>
</inkml:ink>
</file>

<file path=ppt/ink/ink29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22:53.641"/>
    </inkml:context>
    <inkml:brush xml:id="br0">
      <inkml:brushProperty name="width" value="0.05" units="cm"/>
      <inkml:brushProperty name="height" value="0.05" units="cm"/>
    </inkml:brush>
  </inkml:definitions>
  <inkml:trace contextRef="#ctx0" brushRef="#br0">0 271 608,'2'0'438,"0"0"-1,0-1 0,0 1 1,-1-1-1,1 0 0,0 1 1,0-1-1,-1 0 0,1 0 1,0 0-1,-1 0 0,1 0 0,1-2 1,24-25 800,14-33-1625,-36 53 318,0-1 1,-1 1-1,0-1 0,-1 0 1,0 0-1,0-1 0,-1 1 1,0-1-1,-1 1 0,0-1 0,0-10 1,-1 20 76,0-1 0,0 1 0,0-1 0,0 1 0,0-1 0,0 1 0,0-1 0,0 1 0,0-1 0,-1 1 0,1-1 0,0 1-1,0-1 1,0 1 0,0-1 0,-1 1 0,1 0 0,0-1 0,-1 1 0,1-1 0,0 1 0,-1 0 0,1-1 0,0 1 0,-1 0 0,1-1 0,0 1 0,-1 0 0,1-1 0,-1 1 0,1 0 0,-1 0 0,0 0 0,-18 5 181,15-3-168,1 0 0,-1 0 0,1 1 0,0-1 0,0 1 0,0 0 0,0 0-1,0 0 1,-2 5 0,-1 8 9,1 1-1,1 1 1,0-1-1,2 1 1,0-1-1,1 1 1,0 0-1,3 20 1,-2-8 17,0-27-54,0-1 1,-1 1 0,1-1 0,0 0-1,0 1 1,1-1 0,-1 1 0,0-1 0,1 1-1,0-1 1,-1 0 0,1 1 0,0-1 0,0 0-1,0 0 1,1 0 0,-1 0 0,0 0-1,1 0 1,-1 0 0,1 0 0,0 0 0,0-1-1,-1 1 1,1-1 0,0 1 0,0-1 0,1 0-1,-1 0 1,0 0 0,0 0 0,1 0-1,-1 0 1,0-1 0,1 1 0,-1-1 0,1 1-1,-1-1 1,0 0 0,1 0 0,-1 0 0,1 0-1,-1-1 1,5 0 0,4-1-240,-1-1-1,1 0 1,-1-1-1,0 0 1,0-1 0,0 0-1,-1 0 1,18-13-1,22-25-412,-2-2 0,-2-2 0,51-69 1,-79 100 793,8-12 2766,-26 42-2188,0 0 0,-2 0 1,0 0-1,0 0 1,-9 19-1,7-19-349,0 0 1,1 0-1,1 1 1,0-1-1,-1 24 1,4 40-37,0-78-341,0 0 1,0 1-1,0-1 1,0 1-1,0-1 0,0 1 1,0-1-1,0 0 1,0 1-1,0-1 1,0 1-1,0-1 1,0 1-1,1-1 0,-1 0 1,0 1-1,0-1 1,0 0-1,1 1 1,-1-1-1,0 0 1,1 1-1,-1-1 1,0 0-1,1 1 0,-1-1 1,0 0-1,1 0 1,-1 0-1,0 1 1,1-1-1,-1 0 1,1 0-1,0 0 1,16-4-845,17-18-782,-10 0 1138,-1-2 0,-1 0 0,-1-2 0,-1 0 0,-1-1 0,25-49 0,-40 70 521,1-1 587,-3 8-115,-3 18 212,-11 32 22,-10 3-335,18-46-474,-1 1-1,1 0 0,0 1 1,1-1-1,0 1 0,1-1 1,0 1-1,1 0 1,0 0-1,0 0 0,1 0 1,1 15-1,-1-23-25,1 0 0,-1 0 0,1 0 0,-1-1 1,1 1-1,0 0 0,-1 0 0,1 0 0,0 0 0,0-1 0,1 1 1,-1 0-1,0-1 0,0 1 0,1-1 0,-1 0 0,1 1 0,0-1 1,-1 0-1,3 1 0,0 0-146,0-1 0,0 1 1,0-1-1,0 0 0,1-1 1,-1 1-1,0-1 0,7 0 1,32 0-1320</inkml:trace>
</inkml:ink>
</file>

<file path=ppt/ink/ink29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22:54.568"/>
    </inkml:context>
    <inkml:brush xml:id="br0">
      <inkml:brushProperty name="width" value="0.05" units="cm"/>
      <inkml:brushProperty name="height" value="0.05" units="cm"/>
    </inkml:brush>
  </inkml:definitions>
  <inkml:trace contextRef="#ctx0" brushRef="#br0">424 76 864,'0'-4'43,"-4"-53"2697,4 56-2660,0 1 0,0-1 1,0 0-1,0 1 0,0-1 0,-1 0 0,1 1 0,0-1 1,0 1-1,-1-1 0,1 0 0,0 1 0,-1-1 1,1 1-1,-1-1 0,1 1 0,0-1 0,-1 1 0,1-1 1,-1 1-1,1 0 0,-1-1 0,0 1 0,1 0 0,-2-1 1,1 1 15,0 1 0,-1-1 1,1 1-1,0 0 1,0-1-1,0 1 1,0 0-1,0 0 0,0 0 1,0 0-1,0 0 1,0 0-1,0 0 0,0 0 1,0 0-1,1 0 1,-1 1-1,0 1 0,-9 16 325,0 0-1,2 0 0,0 1 1,-8 34-1,-12 91 170,13-65-350,-12 46-145,1-9-340,-11 131 1,28-82-3868,9-162 2834,-1-8 94,-24-101-1025,-5-27 1902,24 97 660,-1 0 1,-2 1-1,-1 0 1,-2 0 0,-24-47-1,33 76-82,0 0-1,0 1 1,0-1-1,-1 1 1,0 0 0,1 0-1,-1 0 1,-9-5-1,-7 2 3279,88 4-5260,91-16 0,-47 4-256,-102 14 1908,9-2-117,1 1 0,-1 1 1,0 1-1,0 0 0,27 5 1,-42-4 263,0 0 1,-1 0 0,1 0 0,0 0-1,-1 1 1,1-1 0,-1 1-1,0 0 1,1 0 0,-1 0 0,0 1-1,0-1 1,0 1 0,0 0-1,-1-1 1,1 1 0,-1 0 0,0 1-1,0-1 1,0 0 0,0 1-1,0-1 1,-1 1 0,0-1 0,1 1-1,-1 0 1,-1 0 0,1 0-1,-1-1 1,1 1 0,-1 0-1,0 7 1,-1-9 42,1 1-1,0 0 1,0-1-1,0 1 1,0 0-1,1-1 1,-1 1 0,1 0-1,0-1 1,-1 1-1,1-1 1,0 1-1,1-1 1,-1 1-1,0-1 1,1 0-1,-1 0 1,4 4 0,-4-5-85,1-1 0,-1 1 0,1 0 1,-1-1-1,1 1 0,0-1 1,-1 1-1,1-1 0,0 0 1,0 0-1,-1 0 0,1 0 1,0 0-1,-1 0 0,1 0 0,0 0 1,-1-1-1,1 1 0,0-1 1,-1 1-1,3-2 0,5-2-70,-1-1-1,1 0 1,-1 0-1,0-1 1,0 0-1,-1 0 1,0-1 0,10-11-1,-12 11-31,0 0 0,0 0-1,0 0 1,-1-1 0,-1 1 0,1-1 0,-1 0-1,0 0 1,2-14 0,-2 0 3,-1-1 1,-1-31-1,-1 53 55,0 0 13,0 0-1,-1 1 0,1-1 0,0 0 1,-1 0-1,1 1 0,-1-1 0,1 0 1,-1 0-1,1 1 0,-1-1 0,1 1 0,-1-1 1,0 0-1,1 1 0,-1-1 0,0 1 1,0 0-1,1-1 0,-1 1 0,0-1 1,0 1-1,1 0 0,-1 0 0,0-1 1,0 1-1,0 0 0,0 0 0,0 0 1,1 0-1,-1 0 0,0 0 0,0 0 1,0 1-1,0-1 0,0 0 0,1 0 0,-1 0 1,-1 2-1,-38 11 291,33-9-400,1 0-1,-1 1 1,1 0-1,1 0 1,-1 0 0,1 0-1,-1 1 1,1 0-1,1 0 1,0 1-1,-1-1 1,2 1-1,-1 0 1,1 0-1,0 0 1,1 1-1,-1-1 1,2 0-1,-1 1 1,1 0-1,0-1 1,0 1-1,1 14 1,0-22 41,1 1 1,-1-1 0,0 1 0,0-1-1,0 1 1,0-1 0,0 0 0,0 1-1,1-1 1,-1 1 0,0-1 0,0 1-1,1-1 1,-1 0 0,0 1 0,1-1-1,-1 1 1,0-1 0,1 0 0,-1 0-1,0 1 1,1-1 0,-1 0 0,1 1-1,-1-1 1,1 0 0,-1 0-1,0 0 1,1 0 0,-1 0 0,1 1-1,-1-1 1,2 0 0,23-2-1073,23-13-110,-39 10 1172,-1 0 0,0 0-1,0-1 1,0 0 0,0 0 0,-1-1-1,0 0 1,0 0 0,-1 0 0,0-1 0,5-9-1,3-8 265,-1-1 0,13-38 1,6-12 1364,-32 75-1504,0 0 0,1 0 0,-1 0-1,0 0 1,1 1 0,-1-1-1,0 0 1,1 0 0,-1 1-1,1-1 1,-1 0 0,1 0 0,0 1-1,-1-1 1,1 0 0,0 1-1,-1-1 1,1 1 0,0-1-1,0 1 1,-1 0 0,1-1 0,0 1-1,0 0 1,0-1 0,0 1-1,-1 0 1,1 0 0,2-1-1,-2 2 4,0 0-1,1 0 0,-1 0 1,0 0-1,0 0 0,0 0 0,0 0 1,0 0-1,0 0 0,0 0 0,0 1 1,-1-1-1,1 0 0,0 0 1,0 3-1,16 57 1089,-12-14-281,-3 91-1,-2-80-375,0-55-79,1-4-406,1-1 0,0 1 1,0-1-1,0 1 0,-1-1 0,1 0 0,-1 1 0,0-1 0,1 0 0,-1 0 0,0 0 1,0 0-1,0 0 0,0 0 0,0-1 0,0-3 0,2-1-27,39-107-1602,8-18-1952,-44 118 3004,1 0 1,1 1 0,0 0 0,1 0 0,0 1 0,19-20-1,-8 15-180</inkml:trace>
</inkml:ink>
</file>

<file path=ppt/ink/ink29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22:55.271"/>
    </inkml:context>
    <inkml:brush xml:id="br0">
      <inkml:brushProperty name="width" value="0.05" units="cm"/>
      <inkml:brushProperty name="height" value="0.05" units="cm"/>
    </inkml:brush>
  </inkml:definitions>
  <inkml:trace contextRef="#ctx0" brushRef="#br0">11 39 688,'0'280'7820,"-11"-194"-7340,11-83-563,2-45-3027,9-9 2159,-8 31 943,0 0 1,2 0-1,0 0 1,2 1-1,0 0 1,1 0-1,11-17 1,-19 35 60,0 0 0,1 0 0,-1 1 0,1-1 0,-1 0 0,1 1 0,-1-1 0,1 0 0,-1 1 0,1-1 0,0 1 0,-1-1 1,1 1-1,0-1 0,-1 1 0,1-1 0,0 1 0,0 0 0,0-1 0,-1 1 0,3 0 0,4 11 1084,-3 30 296,-4-40-1406,0 23 569,0 0-231,0-1 1,-1 0-1,-2 0 0,-4 22 0,3-24-369,0 0-1,2 0 0,1 42 0,1-57-53,0-5 28,0-1-1,0 1 1,0-1-1,0 1 1,0-1-1,0 1 1,0 0-1,0-1 1,0 1-1,0-1 1,0 1-1,0-1 1,1 1-1,-1 0 1,0-1 0,0 1-1,1-1 1,-1 1-1,0-1 1,1 1-1,-1-1 1,0 0-1,1 1 1,-1-1-1,1 1 1,-1-1-1,1 0 1,-1 1 0,1-1-1,-1 0 1,1 0-1,-1 1 1,1-1-1,-1 0 1,1 0-1,0 0 1,-1 0-1,1 0 1,-1 0-1,2 0 1,29-11-1042,-20 4 809,0 0 1,0-1-1,13-13 0,-8 2 199,-1 0 0,-1-1 0,0-1 1,-2 0-1,-1-1 0,0-1 0,8-26 1,-6 12 348,-3-1 0,-1 0-1,8-70 1,-16 84 1013,-8 36 472,-2 6-1663,1 1 69,0-1-1,1 1 1,1 0-1,1 1 1,0-1-1,2 1 1,0 0 0,2 0-1,0 26 1,-1-4 62,1-27-108,0 0 0,1 0 0,1 0 0,4 24 0,-5-38-123,1 1-1,0-1 1,0 0 0,0 1 0,0-1-1,0 0 1,0 0 0,0 0-1,1 0 1,-1 0 0,0 0 0,1 0-1,-1 0 1,0 0 0,1-1-1,-1 1 1,1 0 0,-1-1-1,1 1 1,-1-1 0,1 0 0,0 0-1,-1 1 1,1-1 0,-1 0-1,1 0 1,0 0 0,-1-1-1,1 1 1,-1 0 0,1-1 0,0 1-1,-1-1 1,3 0 0,5-2-59,0 1 0,0-2 1,0 1-1,13-8 0,-4 0-181,-1-1-1,0-1 1,-1-1-1,0 0 1,-1-1 0,18-22-1,67-108-2542,-44 58 2061,-54 85 878,-2 29 485,-2-8-459,0 0 0,-1 1 0,-8 29 1,5-30-120,2 1 0,0 0 1,-1 33-1,5 69-497,0-121 363,0-1 0,0 1 1,0-1-1,0 1 0,0-1 0,0 1 0,0-1 0,0 1 1,0-1-1,0 0 0,0 1 0,0-1 0,0 1 0,0-1 1,1 1-1,-1-1 0,0 1 0,0-1 0,1 1 0,-1-1 1,0 0-1,0 1 0,1-1 0,-1 0 0,0 1 1,1-1-1,-1 0 0,1 1 0,-1-1 0,0 0 0,1 0 1,-1 1-1,1-1 0,-1 0 0,1 0 0,-1 0 0,1 0 1,-1 0-1,1 0 0,-1 1 0,2-1 0,25-12-1951,27-32-272,-51 41 2173,33-32-923,1-2 66</inkml:trace>
</inkml:ink>
</file>

<file path=ppt/ink/ink29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22:55.972"/>
    </inkml:context>
    <inkml:brush xml:id="br0">
      <inkml:brushProperty name="width" value="0.05" units="cm"/>
      <inkml:brushProperty name="height" value="0.05" units="cm"/>
    </inkml:brush>
  </inkml:definitions>
  <inkml:trace contextRef="#ctx0" brushRef="#br0">180 505 992,'0'1'66,"0"-1"0,-1 0 0,1 0-1,0 1 1,0-1 0,-1 0 0,1 0-1,0 1 1,-1-1 0,1 0 0,0 0-1,-1 0 1,1 1 0,0-1 0,-1 0-1,1 0 1,-1 0 0,1 0 0,0 0-1,-1 0 1,1 0 0,0 0 0,-1 0-1,1 0 1,-1 0 0,1 0 0,0 0-1,-1 0 1,1 0 0,0 0 0,-1 0-1,1-1 1,-1 1 0,1 0 0,0 0-1,-1 0 1,1-1 0,0 1 0,0 0-1,-1 0 1,1-1 0,0 1 0,0 0-1,-1-1 1,1 1 0,0 0 0,0-1-1,0 1 1,-1 0 0,1-1 0,0 1 0,0 0-1,0-1 1,0 1 0,0 0 0,0-1-1,0 1 1,0-1 0,0 1 0,0 0-1,0-1 1,0 1 0,0-1 0,-26 35 600,21-27-277,-83 128 1353,87-134-1738,-33 51 192,33-50-192,-1 1 0,1-1 0,0 1-1,0 0 1,0 0 0,0 0 0,0-1 0,1 1 0,-1 0 0,1 0 0,0 0-1,0 0 1,0 0 0,0 0 0,1 0 0,-1 0 0,3 6 0,-2-9-21,-1 0 0,1 0 0,0 0 0,0 0 0,0 0-1,0 0 1,0 0 0,0 0 0,0-1 0,0 1 0,0 0 0,0 0 0,0-1 0,0 1 0,0-1 0,0 1 0,0-1 0,0 0 0,2 0-59,12-7-164,0 0 0,-1-1 0,0-1 1,0 0-1,-1-1 0,-1 0 1,0-1-1,0 0 0,-1-1 0,-1 0 1,0-1-1,11-21 0,-3 1-104,-1-2-1,-2 0 0,-2 0 1,12-50-1,42-239 1191,-65 267 1739,-19 75-141,5 6-1938,0 0 0,2 1 0,1 0 0,0 1 0,2 0 0,-7 43 0,2-13-153,-3 19-532,4 2 0,3 0 1,1 101-1,7-168-94,1 0-1,-1 0 1,2 0 0,-1 0-1,1 0 1,0-1 0,1 1 0,0-1-1,5 12 1,-7-18 128,1 0 0,-1 0 0,0-1 0,1 1 1,-1 0-1,1-1 0,-1 1 0,1-1 0,0 1 0,0-1 0,0 0 0,-1 1 0,1-1 0,0 0 0,1-1 0,2 2 1,-2-1 13,0-1 0,0 0 0,0 0 0,0 0 0,0 0 0,0-1 0,0 1 0,0-1 0,0 0 0,-1 0 0,1 0 0,0 0 1,0 0-1,-1-1 0,1 1 0,2-3 0,16-10-75,-1-1 0,-1-1 0,0-1-1,-1-1 1,-1 0 0,-1-2 0,16-23 0,-30 39 355,1 0 0,-1 0 1,0 0-1,-1 0 0,1-1 0,-1 1 0,0-1 1,0 1-1,0-1 0,-1 0 0,1 1 0,-1-7 932,-3 13-845,0 0 0,1 0 0,-1 0 0,1 1 0,0-1 0,0 1 0,0-1 0,0 1 0,-3 5-1,-1 1 148,0-1-326,1 0 0,-1 1 1,2 0-1,-1 0 0,1 0 0,1 1 0,-1 0 0,2-1 0,-1 1 0,1 0 0,1 0 0,0 0 0,0 0 1,2 20-1,-1-28-88,-1-1 1,1 1 0,0-1-1,0 0 1,1 1 0,-1-1-1,0 1 1,0-1 0,1 0-1,-1 1 1,1-1 0,-1 0-1,1 1 1,-1-1 0,1 0-1,0 0 1,0 0 0,-1 1-1,1-1 1,0 0-1,0 0 1,0 0 0,0 0-1,0-1 1,2 2 0,-1-1-41,1 0 1,-1-1-1,0 0 1,0 1-1,0-1 0,1 0 1,-1 0-1,0 0 1,0 0-1,1-1 1,-1 1-1,0 0 0,0-1 1,3-1-1,3-1-110,0 0 0,-1-1-1,1 0 1,-1 0 0,0-1 0,0 0-1,11-10 1,-7 2 26,-1-1-1,-1 0 0,16-29 1,8-13 860,-24 41 1837,-11 36-1701,1 1-673,0-15-134,1 1 1,0 0-1,0-1 0,0 1 1,3 8-1,-3-14-101,0-1-1,1 1 1,-1-1 0,1 1 0,0-1-1,-1 0 1,1 0 0,0 1-1,0-1 1,0 0 0,0 0-1,0 0 1,0 0 0,0 0-1,0 0 1,0 0 0,0 0 0,1 0-1,-1 0 1,0-1 0,1 1-1,-1 0 1,0-1 0,1 0-1,-1 1 1,1-1 0,-1 0-1,1 1 1,-1-1 0,1 0 0,1 0-1,7-2-378,0 1 0,0-2-1,0 1 1,0-1 0,-1-1-1,0 0 1,1 0 0,-1-1 0,-1 0-1,1 0 1,-1-1 0,0 0-1,13-13 1,6-8-232</inkml:trace>
</inkml:ink>
</file>

<file path=ppt/ink/ink29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22:56.368"/>
    </inkml:context>
    <inkml:brush xml:id="br0">
      <inkml:brushProperty name="width" value="0.05" units="cm"/>
      <inkml:brushProperty name="height" value="0.05" units="cm"/>
    </inkml:brush>
  </inkml:definitions>
  <inkml:trace contextRef="#ctx0" brushRef="#br0">155 466 784,'0'0'865,"-13"3"1085,-1 6-1327,-1 2 1,2-1-1,-1 2 0,1 0 1,-17 20-1,5-5-230,23-25-369,0 0 1,1 0 0,-1 0 0,1 1-1,-1-1 1,1 0 0,0 1-1,0-1 1,0 1 0,0-1 0,0 1-1,1 0 1,-1-1 0,1 1 0,0 0-1,-1-1 1,1 1 0,1 0 0,-1 4-1,1 4 98,31-13-178,-25-1-33,-1 0 1,1 0-1,-1 0 1,0-1-1,0 0 0,0 0 1,0-1-1,-1 0 1,0 0-1,6-6 1,44-60-1251,-33 36 1138,-1-1 0,-1 0 0,-2-1 0,-2-1 0,-1-1 0,10-43 0,-17 43 1863,-1 0-1,-1 0 1,0-65-1,-24 114 455,11-1-1951,0 1 0,0-1 0,1 1 0,0 0 0,1 0 0,0 1 0,1 0 0,0 0 0,-4 18 0,-16 106 140,23-128-275,-9 73-57,4 0 1,4 100-1,3-167-61,0 0 0,1 0 0,1 0 0,0-1 1,1 1-1,9 20 0,-11-30-16,-1 1 0,1 0 0,0 0 0,0-1 0,1 0 0,-1 1 0,1-1 0,0 0 0,-1 0 0,1 0 0,1 0 0,-1-1 0,0 1 0,1-1 0,-1 0 0,1 0 0,0 0 0,-1-1 0,1 1 0,0-1 0,0 0 0,0 0 0,0 0 0,6 0 0,-5-1-100,13 0-906,0 0-1,-1-1 1,22-4 0,-32 3 720,-1 0 0,1 0 1,-1-1-1,0 1 0,0-1 1,0-1-1,0 1 0,-1-1 1,0 0-1,1 0 0,7-9 1,4-9-2282</inkml:trace>
</inkml:ink>
</file>

<file path=ppt/ink/ink29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22:57.668"/>
    </inkml:context>
    <inkml:brush xml:id="br0">
      <inkml:brushProperty name="width" value="0.05" units="cm"/>
      <inkml:brushProperty name="height" value="0.05" units="cm"/>
    </inkml:brush>
  </inkml:definitions>
  <inkml:trace contextRef="#ctx0" brushRef="#br0">552 14 1056,'-3'-14'1857,"-4"17"-722,-11 23 46,-134 277 2843,-16 26-2715,143-285-1231,-21 33-152,-73 93 1,110-162-1838,4-10 534,5-24-198,15-40 198,49-98 183,124-233 0,-186 394 1203,74-135 710,-64 121-428,0-1 0,0 1 0,2 1-1,0 1 1,22-20 0,-33 33-212,-1 0 0,1 0 0,-1 0 0,1 0 0,-1 1 0,1-1 0,0 1 0,0 0 0,0 0 0,0 0 0,0 0 0,0 0 0,0 1 0,0-1 0,0 1 0,5 0 0,-6 0 6,-1 0 0,1 1 1,0 0-1,0-1 0,0 1 0,0 0 1,0 0-1,-1 0 0,1 0 1,0 1-1,-1-1 0,1 0 1,-1 1-1,1-1 0,-1 1 1,0-1-1,0 1 0,0 0 0,1 1 1,2 6 120,0 0 1,-1 0-1,0 0 1,-1 0 0,0 0-1,0 1 1,-1-1-1,0 1 1,-1 9-1,-1 5-100,-1-1 0,-1 0 0,-2 0 0,0-1 0,-1 0-1,-2 1 1,-9 21 0,-8 9 112,-50 79 1,59-109-34,-1 0 0,-23 22 0,8-8 316,22-19-238,9-16-229,1-1 1,0 0 0,-1 0-1,1 0 1,-1 0-1,0 0 1,1 0 0,-1 0-1,0 0 1,1 0-1,-1 0 1,0 0 0,0 0-1,0 0 1,0-1 0,0 1-1,-2 1 1,2-2 237,12 12 398,92 65 2384,-52-42-1763,-42-28-1206,0 0-1,0 0 0,0-1 0,0-1 1,1 1-1,0-2 0,0 1 0,1-1 1,-1-1-1,1 0 0,0 0 0,0-1 1,11 0-1,-7-3-435,-1 0 1,0-1-1,1-1 0,-1-1 1,0 0-1,0-1 1,0 0-1,-1-1 0,0-1 1,0 0-1,-1 0 1,0-1-1,0-1 0,0 0 1,-1-1-1,-1 0 1,0-1-1,0 0 0,-1 0 1,0-1-1,-1 0 1,-1-1-1,0 0 0,0 0 1,-2 0-1,1-1 1,-2 0-1,5-19 0,-8 30 312,-1-1 0,0 0 0,1 0-1,-1 1 1,0-1 0,-1 0 0,1 1 0,-1-1-1,0 0 1,0 1 0,0-1 0,0 1-1,0-1 1,-1 1 0,0 0 0,1 0-1,-4-5 1,3 6 90,0 1 0,1-1 0,-1 1 0,0 0 0,0-1 0,0 1 0,0 0 0,0 0 0,0 0 0,0 0 0,0 1 0,0-1 0,0 0 0,-1 1 0,1 0 0,0-1 0,0 1 0,0 0 0,-1 0 0,1 0 0,0 1 0,0-1 0,-1 0 0,1 1 0,0 0 0,0-1 0,0 1 0,0 0 0,0 0 1,-4 2-1,-2 4 108,0 0 0,0 0 1,0 1-1,1 0 0,0 0 1,1 1-1,0-1 0,0 2 1,1-1-1,0 1 0,0-1 1,1 1-1,1 0 1,-4 13-1,5-6 201,0-1 0,1 1-1,1-1 1,2 18 0,-1-29-281,-1-1-1,1 1 1,1 0-1,-1-1 1,1 1-1,-1-1 1,6 9-1,-6-11-85,0-1-1,0 1 1,0-1 0,0 0 0,0 0-1,0 1 1,1-1 0,-1 0 0,0 0-1,1 0 1,-1 0 0,1-1-1,-1 1 1,1 0 0,-1-1 0,1 1-1,0-1 1,-1 1 0,1-1-1,0 0 1,-1 0 0,3 1 0,6-1-532,-1-1 1,1 0-1,0 0 1,-1-1-1,1 0 1,-1 0-1,0-1 1,1 0-1,-1-1 1,-1 0-1,1-1 0,-1 0 1,1 0-1,-1 0 1,-1-1-1,1 0 1,-1-1-1,0 0 1,7-9-1,26-26-1112</inkml:trace>
</inkml:ink>
</file>

<file path=ppt/ink/ink29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22:58.014"/>
    </inkml:context>
    <inkml:brush xml:id="br0">
      <inkml:brushProperty name="width" value="0.05" units="cm"/>
      <inkml:brushProperty name="height" value="0.05" units="cm"/>
    </inkml:brush>
  </inkml:definitions>
  <inkml:trace contextRef="#ctx0" brushRef="#br0">260 27 640,'0'-1'77,"1"0"-1,-1 0 1,0 0-1,0 0 1,0 0-1,0 1 1,0-1-1,0 0 1,0 0-1,0 0 0,0 0 1,0 0-1,-1 0 1,1 1-1,0-1 1,-1 0-1,1 0 1,0 0-1,-1 0 1,1 1-1,-1-1 1,1 0-1,-1 1 1,0-1-1,1 0 1,-1 1-1,0-1 0,1 1 1,-1-1-1,0 1 1,0-1-1,1 1 1,-1-1-1,-1 1 1,-1 0 96,-1 0 0,1 1 0,-1 0 0,1 0 0,-1 0 0,1 0 0,0 0 0,-6 4 0,-11 5 186,0 1 0,1 0-1,0 2 1,0 0 0,2 1-1,-1 1 1,2 0 0,-29 35-1,43-47-352,0-1 0,0 1 0,1 0 0,-1 0 0,1-1 0,-1 1 0,1 0 0,0 0 0,0 0 0,0 0 0,0 1 0,1-1 0,0 0 0,-1 0-1,1 0 1,0 0 0,0 1 0,0-1 0,1 0 0,-1 0 0,1 0 0,0 0 0,0 0 0,0 0 0,0 0 0,1 0 0,-1 0 0,1 0 0,-1 0 0,1-1 0,0 1-1,0-1 1,3 4 0,8 5-13,0-1-1,1 0 0,0 0 0,0-1 0,21 8 0,8 7 11,-35-19 21,-1 0 0,1 0 0,-1 1 0,0 0-1,-1 0 1,1 1 0,6 9 0,-11-14-1,-1 0 0,0 0 0,0 0 0,0 0 0,0 0 0,-1 0 0,1 0 0,0 0 0,-1 0 0,0 1 0,1-1 0,-1 0 0,0 0 0,0 0 0,0 1 0,0-1 0,-1 0 0,1 0 0,-1 1 0,1-1 0,-1 0 0,0 0 0,0 0 0,1 0 0,-2 0 0,1 0 0,0 0 1,0 0-1,-1-1 0,1 1 0,-1 0 0,1-1 0,-4 4 0,-4 2-179,1 0 0,-1 0 1,-1-1-1,1 0 0,-1-1 0,0 0 1,-1 0-1,1-1 0,-1 0 1,1-1-1,-1 0 0,0-1 1,0 0-1,-1-1 0,1 0 1,-13-1-1,24 0 70,-1 0 0,0 0 0,1 0-1,-1 0 1,0 0 0,1 0 0,-1 0 0,0 0 0,1-1-1,-1 1 1,1 0 0,-1 0 0,0 0 0,1-1 0,-1 1-1,1 0 1,-1-1 0,1 1 0,-1-1 0,1 1 0,-1 0-1,1-1 1,-1 1 0,1-1 0,0 1 0,-1-1 0,1 1-1,0-1 1,-1 0 0,1 0 0,2-20-1837,11-1-22</inkml:trace>
</inkml:ink>
</file>

<file path=ppt/ink/ink29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22:58.364"/>
    </inkml:context>
    <inkml:brush xml:id="br0">
      <inkml:brushProperty name="width" value="0.05" units="cm"/>
      <inkml:brushProperty name="height" value="0.05" units="cm"/>
    </inkml:brush>
  </inkml:definitions>
  <inkml:trace contextRef="#ctx0" brushRef="#br0">163 130 800,'5'-5'200,"-2"1"92,0 0 0,1 1 0,0-1 0,0 1 0,0 0 0,0 0 0,0 0 0,1 0 0,-1 1 1,10-4-1,-14 6-197,1 1 1,-1-1-1,1 1 0,0-1 1,-1 1-1,1-1 1,-1 1-1,1 0 1,-1-1-1,0 1 1,1 0-1,-1-1 1,0 1-1,1 0 0,-1-1 1,0 1-1,0 0 1,0-1-1,1 1 1,-1 0-1,0 0 1,0-1-1,0 1 1,0 0-1,0 0 1,-1 0-1,1 32 1035,0-23-609,-3 59 1065,-2 0 0,-4-1-1,-25 101 1,-76 200-1222,57-204-1351,49-151 108,1-1 0,1 1 0,0-1 0,1 1 0,0 16 0,12-48-3640,5-5 3510,7-35 350,-2 0 0,-3-1 0,-2-1 1,7-61-1,7-22 730,45-125 958,-62 229-619,3 2 0,1 0 0,1 0 0,43-60 0,-54 88-192,1 0 1,0 0-1,0 1 0,1 0 1,-1 1-1,2 0 1,-1 0-1,20-9 0,-22 12-67,-1 1-1,1 1 0,0-1 0,0 1 0,0 0 0,1 1 0,-1 0 0,0 0 0,1 1 0,-1-1 1,0 2-1,1-1 0,-1 1 0,0 0 0,10 3 0,-13-3-83,-1 0 0,0 1 0,1-1 0,-1 1-1,0-1 1,0 1 0,0 0 0,0 0 0,0 1 0,-1-1-1,1 0 1,-1 1 0,0 0 0,1 0 0,-1-1 0,0 1 0,2 5-1,-2-3-6,0 1 0,0 0 0,0 0 0,-1 0 0,0 0 0,0 0 0,0 0 1,-1 1-1,0 7 0,-2 2-18,0-1 0,-1 1 1,0-1-1,-2 1 0,1-1 1,-2-1-1,-8 17 0,-4 0-176,-2-2 0,-1 0 0,-2-1-1,0-1 1,-44 38 0,66-64 19,-1 1 0,0 0-1,1 0 1,-1-1 0,0 1 0,0-1 0,0 0 0,0 0 0,-1 1 0,1-1-1,0 0 1,0-1 0,-1 1 0,1 0 0,0-1 0,-1 1 0,1-1 0,-1 0-1,1 0 1,-1 0 0,1 0 0,-4-1 0,4 0 9,0 0 1,1 0-1,-1 0 0,1 0 1,0-1-1,-1 1 0,1 0 1,0-1-1,0 1 0,0-1 1,0 0-1,0 1 0,0-1 1,0 0-1,0 0 0,1 1 1,-1-1-1,1 0 0,-1 0 1,1 0-1,0 0 0,0 0 1,0 1-1,0-1 0,0 0 1,0 0-1,0 0 0,2-3 1,-1-7-292,2 0 0,-1 0 0,2 0 0,7-19 0,10-15-809</inkml:trace>
</inkml:ink>
</file>

<file path=ppt/ink/ink29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22:58.701"/>
    </inkml:context>
    <inkml:brush xml:id="br0">
      <inkml:brushProperty name="width" value="0.05" units="cm"/>
      <inkml:brushProperty name="height" value="0.05" units="cm"/>
    </inkml:brush>
  </inkml:definitions>
  <inkml:trace contextRef="#ctx0" brushRef="#br0">1 544 752,'32'-27'625,"-13"12"31,3 5 32,-5 10 65,-2 0 127,-4 16 80,-11 9 129,0 12-177,0 11-239,-21-1-337,6 2-208,4-9-240,11-3-432,-11-4-529,11-13-368,0-8-31</inkml:trace>
  <inkml:trace contextRef="#ctx0" brushRef="#br0" timeOffset="1">396 6 1297,'-11'-6'992,"0"6"-96,1 0-319,10 12-225,-11 3-384,11-5-480,0 6-1393</inkml:trace>
</inkml:ink>
</file>

<file path=ppt/ink/ink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02:51.236"/>
    </inkml:context>
    <inkml:brush xml:id="br0">
      <inkml:brushProperty name="width" value="0.05" units="cm"/>
      <inkml:brushProperty name="height" value="0.05" units="cm"/>
    </inkml:brush>
  </inkml:definitions>
  <inkml:trace contextRef="#ctx0" brushRef="#br0">0 119 1024,'20'0'1447,"-14"-1"-612,0 1 1,-1 0-1,1 0 1,0 1 0,-1 0-1,8 1 1,-11-1-602,-1 0 0,1 0 0,0 0 1,0 0-1,-1 0 0,1 0 0,-1 0 0,1 1 1,-1-1-1,1 1 0,-1-1 0,0 1 0,0 0 1,0-1-1,0 1 0,0 0 0,0 0 0,0 0 1,0-1-1,0 5 0,3 7 525,-1 1 0,-1-1 0,0 1 0,-1-1-1,-1 1 1,0 13 0,-2-5-511,-1 0-1,-1 0 1,-1 0 0,-1-1-1,-12 30 1,-19 73-253,40-128-3115,50-53-65,-12 5 2741,2 3-1,3 1 1,57-45 0,57-31-751,-50 48-2374,-68 43 199,-26 22 1828</inkml:trace>
</inkml:ink>
</file>

<file path=ppt/ink/ink29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22:59.017"/>
    </inkml:context>
    <inkml:brush xml:id="br0">
      <inkml:brushProperty name="width" value="0.05" units="cm"/>
      <inkml:brushProperty name="height" value="0.05" units="cm"/>
    </inkml:brush>
  </inkml:definitions>
  <inkml:trace contextRef="#ctx0" brushRef="#br0">77 96 848,'-1'38'767,"-2"0"0,-2 0 0,-2 0-1,-18 63 1,-10 45 290,35-314-2149,3 144 990,2-1 0,0 1 0,2 0 0,17-44 0,-17 52-153,0 1 1,1 0-1,1 1 1,1-1-1,0 2 1,0-1-1,1 1 1,15-12-1,-1 4-486</inkml:trace>
</inkml:ink>
</file>

<file path=ppt/ink/ink29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22:59.364"/>
    </inkml:context>
    <inkml:brush xml:id="br0">
      <inkml:brushProperty name="width" value="0.05" units="cm"/>
      <inkml:brushProperty name="height" value="0.05" units="cm"/>
    </inkml:brush>
  </inkml:definitions>
  <inkml:trace contextRef="#ctx0" brushRef="#br0">266 0 640,'3'6'271,"-1"-1"-1,0 0 0,0 0 0,-1 1 1,0-1-1,0 1 0,0 0 1,0-1-1,-1 1 0,0 0 1,0-1-1,-1 1 0,0-1 1,-2 9-1,1-4 53,-1-1 0,0 1 0,-1-1-1,0 0 1,0 0 0,-1 0 0,-7 10 0,0-4-140,0-1 1,-1 0-1,0-1 0,-26 19 0,32-26-223,0-1 0,0 0 0,-1-1 0,1 0 0,-1 0 0,0-1 0,-1 0-1,1 0 1,0-1 0,-1 0 0,0 0 0,-10 0 0,18-2-3,0 0 0,-1 0 0,1 0-1,0 0 1,-1 0 0,1-1 0,0 1 0,-1 0 0,1-1 0,0 1 0,0-1 0,-1 1 0,1-1-1,0 1 1,0-1 0,0 0 0,0 0 0,-1 1 0,1-1 0,0 0 0,1 0 0,-1 0 0,0 0-1,0 0 1,0-1 0,1 1 0,-2-2 0,1 0-24,0 0 0,1 0-1,-1 0 1,1-1 0,0 1 0,0 0 0,0 0-1,0 0 1,1-1 0,-1 1 0,2-4 0,2-5-64,0 1 1,0-1-1,1 1 1,0 0-1,10-14 1,-11 19 142,1 1 1,-1 0-1,1 1 1,0-1-1,1 1 1,-1 0-1,1 0 0,-1 1 1,1-1-1,0 1 1,12-4-1,-16 6 36,1 1-1,-1-1 0,0 0 1,1 1-1,-1-1 1,1 1-1,0 0 0,-1-1 1,1 1-1,-1 1 1,1-1-1,-1 0 0,1 1 1,-1-1-1,1 1 1,-1 0-1,1-1 0,-1 1 1,0 0-1,1 1 1,-1-1-1,0 0 0,0 1 1,0-1-1,0 1 1,0 0-1,0-1 0,-1 1 1,1 0-1,0 0 1,-1 0-1,0 0 0,2 4 1,2 6 151,-1 1 0,0 0 1,-1 0-1,-1 0 0,0 0 0,-1 0 1,0 1-1,-1-1 0,-3 22 1,2-20-701,0 1-1,2-1 1,-1 1 0,2-1 0,5 25 0,-5-36-1236,5-4-53</inkml:trace>
</inkml:ink>
</file>

<file path=ppt/ink/ink29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22:59.696"/>
    </inkml:context>
    <inkml:brush xml:id="br0">
      <inkml:brushProperty name="width" value="0.05" units="cm"/>
      <inkml:brushProperty name="height" value="0.05" units="cm"/>
    </inkml:brush>
  </inkml:definitions>
  <inkml:trace contextRef="#ctx0" brushRef="#br0">63 205 1377,'4'-146'3772,"-3"87"4477,0 133-1622,3 2-3665,1 82-1236,-27 232-4940,-12-130-6231,22-166 2988,3-70 3965</inkml:trace>
</inkml:ink>
</file>

<file path=ppt/ink/ink29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23:00.031"/>
    </inkml:context>
    <inkml:brush xml:id="br0">
      <inkml:brushProperty name="width" value="0.05" units="cm"/>
      <inkml:brushProperty name="height" value="0.05" units="cm"/>
    </inkml:brush>
  </inkml:definitions>
  <inkml:trace contextRef="#ctx0" brushRef="#br0">22 108 960,'-5'-10'1194,"1"-1"0,1 0 0,0 0 0,0 0 0,-1-13 0,36 23 401,2 0-1639,-15 0-257,0 1 1,0 1-1,0 0 1,0 2-1,20 4 0,-33-5 258,0 0 0,-1 0 0,1 1 0,-1 0 0,0 0 0,0 0-1,0 0 1,0 1 0,0 0 0,-1 0 0,1 0 0,-1 1 0,0-1 0,-1 1 0,1 0-1,-1 0 1,0 1 0,0-1 0,0 0 0,2 10 0,34 123 798,6 16 934,-43-150-1658,0 1 0,0 0 0,0-1 0,0 1 0,1-1 0,0 1 0,0-1 0,0 0 0,0-1 0,1 1 0,-1 0 0,1-1 0,0 0 0,0 0 0,0 0 1,1 0-1,-1-1 0,9 5 0,-7-6-19,-1 0 1,0-1 0,1 1 0,-1-1-1,1 0 1,-1 0 0,0-1 0,1 0-1,-1 1 1,0-2 0,0 1 0,0-1-1,1 0 1,-2 0 0,1 0 0,0 0 0,0-1-1,4-4 1,5-2-27,-1-1-1,-1-1 1,0 0 0,-1-1 0,0 0-1,0-1 1,-1 0 0,-1 0 0,0-1-1,-1 0 1,-1-1 0,0 0 0,-1 0-1,-1-1 1,0 1 0,-1-1 0,0 0-1,-2 0 1,0-1 0,-1 1-1,0 0 1,-1-1 0,-1 1 0,-1 0-1,-4-22 1,5 34 20,1 0-1,-1 0 0,0 0 1,0 1-1,0-1 1,0 0-1,-1 1 0,0-1 1,1 1-1,-1-1 1,-1 1-1,1 0 0,0 0 1,-1 0-1,1 0 0,-1 0 1,0 0-1,0 1 1,0 0-1,-1-1 0,1 1 1,0 0-1,-1 1 1,1-1-1,-1 1 0,0-1 1,1 1-1,-1 0 1,0 0-1,0 1 0,-5-1 1,0 1-379,0 1 0,0 1 0,0-1 0,0 1 1,0 1-1,1 0 0,-1 0 0,1 1 0,-1-1 1,1 2-1,0-1 0,-8 8 0,-2 0-1687</inkml:trace>
</inkml:ink>
</file>

<file path=ppt/ink/ink29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23:00.665"/>
    </inkml:context>
    <inkml:brush xml:id="br0">
      <inkml:brushProperty name="width" value="0.05" units="cm"/>
      <inkml:brushProperty name="height" value="0.05" units="cm"/>
    </inkml:brush>
  </inkml:definitions>
  <inkml:trace contextRef="#ctx0" brushRef="#br0">24 87 1393,'7'1'6731,"-7"-1"-6582,0 0 1,1 0-1,-1 1 1,0-1-1,0 0 1,0 0 0,0 0-1,0 1 1,0-1-1,3 22 3097,-3 38-2999,0-43 474,-1 13-734,-1 0-1,-2 0 1,-11 46 0,12-56-17,3-19 45,0 1-1,0-1 1,0 1 0,-1-1 0,1 1 0,0-1-1,-1 1 1,1-1 0,-1 1 0,1-1 0,-1 0-1,0 1 1,0-1 0,-1 2 0,1-46 1175,0 30-1262,2 1 1,0-1-1,0 0 1,1 1-1,1-1 1,0 1-1,9-22 1,-8 26-277,0 0 1,0 1-1,1 0 1,0 0-1,1 0 1,-1 1-1,1-1 0,0 1 1,1 1-1,0-1 1,0 1-1,0 0 1,8-3-1,10-5-1263,0 1-1,0 1 0,43-12 0,-43 17 1199,0 1 0,0 1 0,1 1-1,28 0 1,-51 3 488,0 1-1,0-1 1,0 1 0,0 0-1,0-1 1,0 1 0,0 0-1,0 1 1,0-1-1,0 1 1,0-1 0,-1 1-1,1 0 1,-1 0 0,1 0-1,-1 0 1,0 0-1,0 1 1,0-1 0,0 1-1,0-1 1,0 1 0,-1 0-1,1-1 1,-1 1 0,0 0-1,0 0 1,0 0-1,0 0 1,0 0 0,-1 1-1,1 2 1,2 16 856,-1 0-1,-1 0 1,-2 37-1,0-26-8,1 106 1726,0-48-3932,1-100 382,0-1 1,1 1 0,1 0-1,0-1 1,5-10-1,6-22-444,5-32 262,24-122-255,-38 159 3064,1-61 0,-6 97-1432,18 1-7,36-2-624,42 1 107,-88 2 240,0 0 1,0 0 0,0 1 0,0-1 0,0 2 0,0-1 0,0 1 0,13 7 0,-11-4 151,0 1 0,-1 0 0,0 0 0,0 1 1,11 12-1,-17-16 17,0 0 0,0 0 1,0 0-1,-1 1 0,1 0 1,-1-1-1,0 1 0,0 0 0,-1 0 1,0 0-1,0 0 0,0 0 1,0 0-1,-1 8 0,1-1 256,-2 0 0,0 0 1,0-1-1,-1 1 0,0 0 0,-8 21 0,7-26-306,-1 0-1,0 0 0,0-1 1,0 1-1,-1-1 0,1 0 1,-2 0-1,1-1 1,0 1-1,-1-1 0,-11 7 1,7-5-9,0-1 1,0-1 0,0 0 0,-20 7 0,25-10-130,1-1 1,-1 0 0,0 0 0,0 0 0,0-1 0,1 1-1,-1-1 1,0 0 0,0-1 0,0 1 0,0-1 0,1 0-1,-1 0 1,-5-2 0,8 1-51,0 1 0,0 0 0,0-1 0,0 1 0,0-1 0,0 1 0,0-1 0,1 0 0,-1 0 1,1 0-1,-1 0 0,1 0 0,0 0 0,0 0 0,0-1 0,0 1 0,0 0 0,0-1 0,1 1 0,-1 0 0,1-1 0,-1 1 0,1-1 0,0 1 0,0-1 0,0 1 0,0-1 0,1 1 0,-1-1 0,1 1 0,-1 0 0,1-1 0,0 1 0,2-4 0,0-3-66,0 1-1,1-1 0,0 1 0,1-1 0,0 1 0,0 1 1,10-12-1,-10 14 139,-1 1 1,1-1 0,0 1-1,0 1 1,0-1 0,1 1-1,-1 0 1,1 0-1,0 0 1,0 1 0,11-3-1,-12 4 201,1 1-1,-1 0 0,0 0 1,1 0-1,-1 1 0,0-1 1,0 1-1,1 1 0,-1-1 0,0 1 1,0 0-1,0 0 0,-1 0 1,1 1-1,0-1 0,-1 1 1,0 1-1,1-1 0,-1 0 1,7 9-1,-5-6 171,13 14 1098,40 30 1,-53-46-1466,0 0 1,0 0 0,1-1 0,-1 1 0,1-1-1,-1-1 1,1 1 0,0-1 0,0 0 0,0-1 0,0 0-1,9 1 1,-2-2-170,-4 0-865,1 0 0,-1 0 0,0-1 1,21-5-1,-28 5 571,1 0 1,0-1-1,-1 0 1,1 0-1,-1 0 1,0 0-1,1 0 1,-1-1-1,0 0 1,0 1-1,-1-1 1,1 0 0,-1 0-1,1-1 1,-1 1-1,3-6 1,6-15-1705</inkml:trace>
</inkml:ink>
</file>

<file path=ppt/ink/ink29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23:17.695"/>
    </inkml:context>
    <inkml:brush xml:id="br0">
      <inkml:brushProperty name="width" value="0.05" units="cm"/>
      <inkml:brushProperty name="height" value="0.05" units="cm"/>
    </inkml:brush>
  </inkml:definitions>
  <inkml:trace contextRef="#ctx0" brushRef="#br0">393 38 416,'2'-2'154,"0"0"1,-1 1-1,1-1 0,-1 0 0,0 0 1,0 0-1,1 0 0,-1 0 0,-1 0 1,1 0-1,0 0 0,0 0 0,-1-1 1,1 1-1,0-4 0,-1 5 625,-13 1 998,6 1-1520,-1 0 1,1 0 0,0 1-1,0 0 1,0 1-1,0 0 1,1 0-1,-1 0 1,1 1 0,0 0-1,0 0 1,0 0-1,-6 6 1,-13 13 685,-32 35-1,56-56-897,-30 32 376,3 0 1,0 2-1,3 2 1,1 0-1,-28 60 1,47-83-362,0-1 1,0 1-1,2 1 0,0-1 1,0 0-1,0 17 0,3-24-51,0 0-1,0 0 0,0 0 1,1 0-1,0 0 0,1-1 1,0 1-1,0 0 0,0 0 1,1-1-1,0 0 0,1 1 0,7 10 1,-9-15-102,0-1 0,1 0 0,-1 0 0,1 0 0,0 0 0,-1 0 0,1 0 0,0-1 0,0 1 0,0-1 0,0 0 0,0 0 0,0 0 0,0-1 0,1 1 0,-1-1 0,0 1 0,0-1 0,1 0 0,-1 0 0,0-1 0,0 1 0,1-1 0,-1 1 0,0-1 0,0 0 0,0 0 0,4-3 0,4 0-592,0-1 0,0-1 0,-1 0 0,0 0 0,0-1 0,13-13 0,15-22-1492,-1-9 315</inkml:trace>
</inkml:ink>
</file>

<file path=ppt/ink/ink29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23:18.032"/>
    </inkml:context>
    <inkml:brush xml:id="br0">
      <inkml:brushProperty name="width" value="0.05" units="cm"/>
      <inkml:brushProperty name="height" value="0.05" units="cm"/>
    </inkml:brush>
  </inkml:definitions>
  <inkml:trace contextRef="#ctx0" brushRef="#br0">40 44 832,'0'11'249,"-1"0"1,1 0-1,-2 0 0,1 0 0,-2 0 0,1 0 0,-6 11 0,2 1 501,1-1 0,0 2 0,2-1 1,0 0-1,2 1 0,2 26 0,-1-49-709,0 0 1,0 0-1,0-1 1,0 1-1,0 0 1,0 0 0,0-1-1,0 1 1,0 0-1,1 0 1,-1-1-1,0 1 1,1 0 0,-1-1-1,0 1 1,1 0-1,-1-1 1,1 1-1,-1-1 1,1 1-1,-1-1 1,1 1 0,-1-1-1,1 1 1,-1-1-1,1 1 1,0-1-1,-1 0 1,1 1 0,0-1-1,0 0 1,-1 0-1,1 0 1,0 1-1,-1-1 1,1 0-1,0 0 1,0 0 0,-1 0-1,1 0 1,0 0-1,0 0 1,-1-1-1,1 1 1,0 0-1,0 0 1,-1 0 0,1-1-1,0 1 1,-1 0-1,1-1 1,0 1-1,-1-1 1,1 1 0,-1-1-1,1 0 1,5-2 26,-1 0 1,0 0 0,0 0-1,0-1 1,0 0-1,5-6 1,17-22-580,-1-1 1,-1-2-1,-2 0 0,24-50 1,-45 78 33,0 1 0,0-1 0,-1 0-1,0 0 1,0-1 0,-1 1 0,0-13 0,0 10-378,6-1-1244,-2 6 562</inkml:trace>
</inkml:ink>
</file>

<file path=ppt/ink/ink29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23:18.377"/>
    </inkml:context>
    <inkml:brush xml:id="br0">
      <inkml:brushProperty name="width" value="0.05" units="cm"/>
      <inkml:brushProperty name="height" value="0.05" units="cm"/>
    </inkml:brush>
  </inkml:definitions>
  <inkml:trace contextRef="#ctx0" brushRef="#br0">108 191 640,'16'11'379,"26"19"553,-41-28-795,1-1 0,0 0-1,0 1 1,-1 0 0,1-1 0,-1 1 0,1 0-1,-1 0 1,0 0 0,0 0 0,0 0 0,0 0-1,0 0 1,0 0 0,-1 0 0,2 3 0,-3 5 166,0-1 1,-1 1 0,0-1 0,0 1 0,-1-1 0,0 0 0,0 0 0,-1 0-1,-1-1 1,1 1 0,-12 14 0,-1 0-141,-2-1 0,-35 34 0,52-54-183,0-1-1,0 1 1,0 0 0,-1-1 0,1 0 0,0 1 0,0-1-1,-1 0 1,1 0 0,-1 0 0,-4 0 0,6 0-27,1-1 0,-1 0 1,0-1-1,0 1 1,0 0-1,1 0 0,-1 0 1,0 0-1,1-1 1,-1 1-1,0 0 0,0 0 1,1-1-1,-1 1 0,0-1 1,1 1-1,-1-1 1,1 1-1,-1-1 0,1 1 1,-1-1-1,1 1 1,-1-1-1,1 0 0,-1 1 1,1-1-1,0 0 1,-1 1-1,1-1 0,0 0 1,0 1-1,-1-1 1,1 0-1,0 0 0,0 1 1,0-1-1,0 0 1,0 0-1,0 0 0,0 1 1,0-1-1,1-1 0,3-64-895,3 1-1,3 0 1,2 1-1,4 0 0,30-81 1,-40 130 480</inkml:trace>
</inkml:ink>
</file>

<file path=ppt/ink/ink29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23:18.713"/>
    </inkml:context>
    <inkml:brush xml:id="br0">
      <inkml:brushProperty name="width" value="0.05" units="cm"/>
      <inkml:brushProperty name="height" value="0.05" units="cm"/>
    </inkml:brush>
  </inkml:definitions>
  <inkml:trace contextRef="#ctx0" brushRef="#br0">78 51 1040,'-11'16'609,"-4"-1"-17,0 7-16,4-1-63,-4 1-209,4-1-160,11-2-112,0-1-224,0-8-353</inkml:trace>
  <inkml:trace contextRef="#ctx0" brushRef="#br0" timeOffset="1">279 20 848,'0'-1'55,"0"1"-1,0-1 1,0 0-1,0 0 0,0 0 1,0 1-1,0-1 1,-1 0-1,1 0 1,0 1-1,0-1 0,-1 0 1,1 0-1,-1 1 1,1-1-1,0 0 1,-1 1-1,1-1 0,-1 1 1,0-1-1,1 1 1,-1-1-1,1 1 0,-1-1 1,0 1-1,1-1 1,-1 1-1,0 0 1,0-1-1,1 1 0,-1 0 1,0 0-1,0-1 1,1 1-1,-1 0 0,0 0 1,-1 0-1,1 0 49,-1 0 1,0 0-1,1 1 0,-1-1 0,1 0 0,-1 1 0,1-1 0,-1 1 0,1 0 0,-1-1 0,1 1 0,0 0 1,-1 0-1,1 0 0,0 0 0,0 0 0,-1 0 0,1 0 0,-1 2 0,-13 21 728,1 0-1,0 1 0,3 1 1,-15 40-1,-23 114 1023,42-151-1628,-5 27-14,3 1 0,-4 85 0,11-29-4417,21-133-372,-8-1 3234</inkml:trace>
</inkml:ink>
</file>

<file path=ppt/ink/ink29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23:19.247"/>
    </inkml:context>
    <inkml:brush xml:id="br0">
      <inkml:brushProperty name="width" value="0.05" units="cm"/>
      <inkml:brushProperty name="height" value="0.05" units="cm"/>
    </inkml:brush>
  </inkml:definitions>
  <inkml:trace contextRef="#ctx0" brushRef="#br0">19 191 1024,'-4'0'96,"-10"0"1176,18-2 426,27-7-1026,-1-5-647,-1-1-1,0-1 0,-1-2 1,-1 0-1,-1-2 1,24-24-1,-49 43-23,0 1 0,0-1 1,0 0-1,0 0 0,0 0 0,0 0 1,0 0-1,0 0 0,0 0 0,-1 0 1,1 0-1,0 0 0,-1 0 0,1-1 1,-1 1-1,1 0 0,-1 0 0,0-1 1,0 1-1,1 0 0,-1-1 0,0 1 0,0-2 1,-1 3 22,0-1 0,0 0 0,0 1 0,1-1 0,-1 1 0,0-1 0,0 1 0,0-1 0,0 1 1,0 0-1,0-1 0,0 1 0,0 0 0,0 0 0,0 0 0,0 0 0,0 0 0,0 0 0,0 0 0,0 0 1,-2 0-1,-4 1 207,-1 0 0,0 1 1,1 0-1,0 0 1,-1 0-1,-11 6 1,6 2 43,1-1 1,0 1 0,0 1 0,1 0 0,1 1 0,0 0 0,0 1 0,1 0 0,-14 28 0,18-31-228,0 1 1,1-1 0,0 1 0,1 0 0,0 0 0,0 1 0,2-1 0,-1 0 0,1 1-1,1-1 1,0 1 0,1-1 0,0 1 0,4 14 0,-4-21-117,0 0 0,1-1 0,0 1 0,0-1 0,0 1-1,1-1 1,-1 0 0,1 0 0,0 0 0,0-1 0,0 1 0,1-1 0,0 1 0,-1-1 0,1 0 0,0 0 0,0-1 0,1 1 0,-1-1 0,0 0 0,1 0 0,-1-1-1,1 1 1,0-1 0,-1 0 0,1 0 0,0 0 0,0-1 0,0 0 0,0 0 0,7-1 0,4 0-470,1-1 1,-1-1-1,0-1 0,0 0 1,0-1-1,-1-1 1,1 0-1,16-10 0,26-21-748,0-4 169</inkml:trace>
</inkml:ink>
</file>

<file path=ppt/ink/ink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03:16.422"/>
    </inkml:context>
    <inkml:brush xml:id="br0">
      <inkml:brushProperty name="width" value="0.05" units="cm"/>
      <inkml:brushProperty name="height" value="0.05" units="cm"/>
    </inkml:brush>
  </inkml:definitions>
  <inkml:trace contextRef="#ctx0" brushRef="#br0">1755 122 512,'-24'-35'1263,"20"27"-435,-1 1 0,0 1 0,0-1 0,0 1 0,-1 0 0,-10-10 0,-9-14 15311,29 30-15918,0-1 0,0 1 1,-1 0-1,1 1 0,0-1 1,0 1-1,0-1 0,0 1 1,0 1-1,-1-1 1,1 0-1,5 4 0,-6-4-41,30 11 115,0 1 0,-1 2-1,0 1 1,-2 2 0,0 1 0,-1 1 0,36 32-1,-45-33-204,-1 1-1,-1 0 0,-1 1 0,-1 1 1,0 1-1,-2 0 0,-1 1 0,0 0 1,-2 1-1,10 35 0,-12-25 77,-1 0 1,-2 1-1,-2 0 0,-1 0 0,-2 0 1,-1 1-1,-2-1 0,-1 0 0,-2 0 1,-2 0-1,-1-1 0,-2 0 0,-1-1 1,-2 0-1,-25 49 0,-121 226-166,-78 166 0,211-412 0,3 0 0,3 1 0,-14 73 0,26-95 0,3 1 0,1 0 0,1 0 0,3 1 0,10 79 0,-8-108-78,1-1 0,1 0 0,0 0 0,0 0 0,2-1 0,0 0 0,0 0 0,1 0 0,14 18 0,-19-27 54,1-1-1,0 1 1,0-1 0,1 0 0,-1 0 0,1 0 0,0-1 0,-1 1-1,1-1 1,0 0 0,0 0 0,1 0 0,-1-1 0,0 1 0,1-1 0,-1 0-1,0 0 1,1-1 0,-1 1 0,1-1 0,0 0 0,-1 0 0,1-1 0,-1 1-1,1-1 1,-1 0 0,0 0 0,1-1 0,-1 1 0,0-1 0,0 0 0,0 0-1,6-4 1,37-26 805,-44 30-713,0 0 0,0-1 1,-1 0-1,1 1 0,0-1 1,-1 0-1,0 0 1,0-1-1,0 1 0,0 0 1,2-6-1,-52 97-68,-702 1442 0,556-1084 0,-150 306 0,281-645 0,-100 131 0,125-190 0,-3-3 0,-1-1 0,-2-2 0,-64 48 0,83-76-784,25-14 714,0 0 0,-1 0 1,1 0-1,-1 0 0,1 0 1,-1 0-1,1 0 0,-1 0 1,1 0-1,-1 0 0,1-1 1,-1 1-1,1 0 0,-1 0 1,1 0-1,0 0 0,-1-1 1,1 1-1,-1 0 0,1 0 1,0-1-1,-1 1 0,1 0 1,0-1-1,-1 1 0,1-1 1,0 1-1,-1-1 0,0-3-649,0-1-1,0 1 1,0-1-1,1 1 0,-1-1 1,1 1-1,1-10 1,-1-2-1039,-2-67-10656,-9 38 7358</inkml:trace>
</inkml:ink>
</file>

<file path=ppt/ink/ink29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23:19.592"/>
    </inkml:context>
    <inkml:brush xml:id="br0">
      <inkml:brushProperty name="width" value="0.05" units="cm"/>
      <inkml:brushProperty name="height" value="0.05" units="cm"/>
    </inkml:brush>
  </inkml:definitions>
  <inkml:trace contextRef="#ctx0" brushRef="#br0">185 104 448,'2'-5'218,"0"1"0,0-1 0,0 1 0,-1-1 0,0 0 0,0 0 0,0 1 0,-1-1 0,1 0-1,-1 0 1,0 0 0,-1-8 0,0-6 1661,1 18-1806,0 1 1,-1-1 0,1 0 0,0 0-1,-1 1 1,1-1 0,0 0 0,-1 1-1,1-1 1,-1 0 0,1 1-1,-1-1 1,1 1 0,-1-1 0,0 1-1,1-1 1,-1 1 0,0-1 0,1 1-1,-1 0 1,0-1 0,1 1 0,-1 0-1,0 0 1,0-1 0,0 1-1,1 0 1,-1 0 0,0 0 0,0 0-1,1 0 1,-1 0 0,0 0 0,0 0-1,0 0 1,1 1 0,-2-1 0,0 0-51,1 0 1,-1 0 0,0 1 0,1-1 0,-1 0 0,0 1 0,1-1 0,-1 1 0,1 0 0,-1-1 0,1 1 0,-1 0 0,1 0 0,-1 0 0,1 0 0,-2 2 0,1 2-28,1 0 1,0 1-1,1-1 0,-1 0 0,1 0 0,0 1 0,1-1 1,-1 0-1,1 0 0,0 1 0,0-1 0,1 0 1,-1 0-1,1 0 0,0 0 0,0-1 0,1 1 1,0 0-1,-1-1 0,7 7 0,1 1-5,-1 0 1,0 1-1,-1 0 0,-1 1 1,0 0-1,-1 0 0,7 23 1,-11-31 46,-1 0 1,0 1 0,0-1 0,0 1-1,-1-1 1,0 1 0,-1-1 0,1 0-1,-1 1 1,-1-1 0,1 0 0,-1 1-1,0-1 1,0 0 0,-1 0 0,0 0-1,0-1 1,0 1 0,-1-1 0,-7 10-1,2-5 48,-1-1-1,0 0 0,0 0 1,0-1-1,-1 0 0,-17 9 1,23-15-216,0 1 0,0 0 0,0-1 0,-1 0 0,1 0 0,-1-1 0,1 1 0,-1-1 0,0-1 0,1 1 0,-1-1 0,0 0 0,0 0 0,1 0 0,-1-1 0,0 0 0,-6-2 0,11 2-11,0 1-1,0-1 1,1 0 0,-1 0-1,0 0 1,0 0-1,0 0 1,1 0-1,-1 0 1,1 0-1,-1 0 1,1 0 0,-1 0-1,1 0 1,0-1-1,-1 1 1,1 0-1,0 0 1,0 0-1,0-1 1,0 1-1,0 0 1,0 0 0,0 0-1,0-1 1,0 1-1,1-2 1,-1 3 140,4-24-3313</inkml:trace>
</inkml:ink>
</file>

<file path=ppt/ink/ink29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23:19.929"/>
    </inkml:context>
    <inkml:brush xml:id="br0">
      <inkml:brushProperty name="width" value="0.05" units="cm"/>
      <inkml:brushProperty name="height" value="0.05" units="cm"/>
    </inkml:brush>
  </inkml:definitions>
  <inkml:trace contextRef="#ctx0" brushRef="#br0">148 28 400,'-2'-2'145,"0"0"0,1-1 0,-1 1 0,0 0 1,0 0-1,0 0 0,-1 0 0,1 1 0,0-1 0,-1 1 0,1-1 0,-1 1 0,-4-2 0,5 3-43,1-1-1,-1 1 0,1 0 1,-1 0-1,1 0 1,-1 0-1,0 0 1,1 0-1,-1 1 1,1-1-1,-1 1 1,1-1-1,-1 1 0,1-1 1,-1 1-1,1 0 1,-1-1-1,1 1 1,0 0-1,0 0 1,-1 0-1,1 0 1,0 0-1,0 1 0,0-1 1,-1 2-1,-8 9 233,2 1 0,-1 0 0,2 1 0,0-1-1,0 2 1,2-1 0,-6 19 0,6-25 80,2-4-1288,2-11-4922</inkml:trace>
</inkml:ink>
</file>

<file path=ppt/ink/ink29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23:20.476"/>
    </inkml:context>
    <inkml:brush xml:id="br0">
      <inkml:brushProperty name="width" value="0.05" units="cm"/>
      <inkml:brushProperty name="height" value="0.05" units="cm"/>
    </inkml:brush>
  </inkml:definitions>
  <inkml:trace contextRef="#ctx0" brushRef="#br0">33 0 336,'1'8'212,"-1"-5"89,0 0 1,0 0 0,0 0-1,0 1 1,-1-1-1,1 0 1,-1 0 0,0 0-1,1 0 1,-1 0-1,-1 0 1,1 0 0,-3 5-1,0-2 134,1-1-1,1 1 1,-1 0-1,1 0 1,0 0-1,0 1 1,1-1-1,-1 0 1,1 11-1,0 63 458,2-44-774,-1-31-182,1 0 0,-1 0 0,1 0 0,0 0 0,0 0 0,1 0 1,0 0-1,2 6 0,-3-10 24,-1-1-1,0 1 1,1 0 0,-1 0-1,1-1 1,-1 1 0,1 0 0,-1 0-1,1-1 1,-1 1 0,1-1-1,0 1 1,-1 0 0,1-1-1,0 1 1,0-1 0,-1 0 0,1 1-1,0-1 1,0 0 0,0 1-1,-1-1 1,1 0 0,0 0-1,0 0 1,0 1 0,0-1 0,0 0-1,-1 0 1,1-1 0,0 1-1,0 0 1,0 0 0,0 0-1,0 0 1,-1-1 0,1 1 0,0 0-1,0-1 1,0 1 0,-1-1-1,1 1 1,0-1 0,-1 1-1,1-1 1,0 1 0,-1-1 0,1 0-1,-1 1 1,1-1 0,-1 0-1,1-1 1,60-75-909,-44 54 1239,1 1-1,33-33 1,-51 54-217,1 0 0,0 1-1,-1-1 1,1 0 0,0 1 0,0-1 0,0 0-1,0 1 1,-1 0 0,1-1 0,0 1-1,0-1 1,0 1 0,0 0 0,0 0 0,0-1-1,0 1 1,1 0 0,7 11 1175,-8 33 783,-1-33-1485,-1 6-297,-1 0 1,-1-1 0,0 1-1,-1-1 1,-9 23-1,0 1-191,13-40-106,-1 0-1,1 1 1,0-1-1,0 0 1,-1 1-1,1-1 1,0 1-1,0-1 1,0 0-1,-1 1 0,1-1 1,0 1-1,0-1 1,0 1-1,0-1 1,0 0-1,0 1 1,0-1-1,0 1 1,0-1-1,0 1 1,0-1-1,0 1 1,0-1-1,0 0 1,0 1-1,0-1 1,1 1-1,-1-1 1,0 0-1,0 1 1,0-1-1,1 1 1,-1-1-1,0 0 1,1 1-1,17-16-1432,30-36 226,-30 30 1210,2 0-1,0 1 1,1 2-1,1 0 0,0 1 1,27-15-1,-47 31 107,0 0 0,1-1 0,-1 1 0,1 0 0,0 1 0,-1-1 0,1 0 0,0 1 0,-1-1 0,1 1 0,0 0 0,0 0 0,-1 0 0,4 1 0,-4-1-11,-1 1 0,1 0 0,-1-1 1,1 1-1,-1 0 0,0 0 0,1 0 0,-1 0 0,0 0 0,1 0 0,-1 0 0,0 0 0,0 0 0,0 1 1,0-1-1,0 0 0,1 3 0,1 5 127,0 0 1,0 0-1,-1 0 1,0 0-1,-1 0 1,0 15-1,2 2-72,-1 0 1,-1-14-381,0-1 0,0 1 0,6 21 0,-6-31 89,-1 0 0,1-1-1,0 1 1,-1 0-1,1 0 1,0 0-1,0-1 1,0 1 0,0-1-1,0 1 1,1-1-1,-1 1 1,0-1-1,1 1 1,-1-1-1,1 0 1,0 0 0,-1 0-1,1 0 1,0 0-1,0 0 1,-1 0-1,1-1 1,0 1 0,0-1-1,0 1 1,0-1-1,4 0 1,3 1-563,0-2 1,0 1-1,0-1 0,12-3 1,13-10-1504</inkml:trace>
</inkml:ink>
</file>

<file path=ppt/ink/ink29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23:20.840"/>
    </inkml:context>
    <inkml:brush xml:id="br0">
      <inkml:brushProperty name="width" value="0.05" units="cm"/>
      <inkml:brushProperty name="height" value="0.05" units="cm"/>
    </inkml:brush>
  </inkml:definitions>
  <inkml:trace contextRef="#ctx0" brushRef="#br0">312 11 560,'0'1'63,"0"-1"0,0 1 0,0-1-1,0 0 1,0 1 0,0-1 0,0 0-1,0 1 1,0-1 0,0 1 0,0-1-1,1 0 1,-1 1 0,0-1 0,0 0-1,0 1 1,1-1 0,-1 0 0,0 1-1,0-1 1,1 0 0,-1 0 0,0 1-1,1-1 1,-1 0 0,0 0 0,1 1-1,-1-1 1,0 0 0,1 0 0,-1 0-1,0 0 1,1 0 0,-1 0 0,1 0 0,-1 0-1,0 0 1,1 0 0,-1 0 0,1 0-1,-1 0 1,0 0 0,1 0 0,-1 0-1,1 0 1,-1 0 0,0 0 0,1 0-1,-1-1 1,0 1 0,1 0 0,-1 0-1,0 0 1,1-1 0,-1 1 0,0 0-1,0-1 1,1 1 0,-1 0 0,1-1-1,-6 41 2633,-51 125 2834,15-50-3150,-45 180-400,-38 111-3072,114-373 536,5-17-3629,4-46 765,17-218 341,-6 137 2798,-3 15 292,31-146 1,-31 212 163,1 0 1,1 1 0,2 0 0,1 1 0,1 0 0,2 1 0,0 0-1,2 1 1,20-23 0,-33 44-34,0 0 0,0 0 1,1 1-1,0 0 0,0 0 0,0 0 0,1 0 0,-1 1 1,1 0-1,0 0 0,0 0 0,0 1 0,0 0 0,0 0 1,1 1-1,9-2 0,-13 3-57,0 0 0,-1 1 0,1-1 0,0 0 0,-1 1 0,1 0 0,0-1 0,-1 1-1,1 0 1,-1 1 0,1-1 0,-1 0 0,0 1 0,1-1 0,-1 1 0,3 2 0,-2-1-10,-1 1 0,1-1 1,-1 1-1,1 0 0,-1 0 0,0 0 0,0 0 1,-1 0-1,1 0 0,-1 0 0,0 1 0,1 6 1,-1 1-64,-1-1 0,0 0 0,-1 0-1,0 0 1,0 0 0,-1-1 0,-1 1 0,0 0 0,0-1 0,-1 1 0,-1-1 0,0 0 0,0-1 0,-10 15 0,4-4-1496,1 0 0,-9 23 1,17-33-760</inkml:trace>
</inkml:ink>
</file>

<file path=ppt/ink/ink29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23:21.343"/>
    </inkml:context>
    <inkml:brush xml:id="br0">
      <inkml:brushProperty name="width" value="0.05" units="cm"/>
      <inkml:brushProperty name="height" value="0.05" units="cm"/>
    </inkml:brush>
  </inkml:definitions>
  <inkml:trace contextRef="#ctx0" brushRef="#br0">95 162 656,'9'-6'521,"-6"4"-155,0 0-1,0 0 0,0 0 0,0 0 1,0 1-1,1-1 0,-1 1 0,0 0 1,1 0-1,-1 0 0,1 0 0,-1 1 1,8-1-1,-11 26 883,0-21-1231,-1-1 0,0 1 0,0-1 0,0 0-1,0 0 1,0 1 0,-1-1 0,0 0 0,1 0-1,-1 0 1,0-1 0,-1 1 0,1 0-1,0-1 1,-1 1 0,1-1 0,-1 0 0,0 0-1,0 0 1,0 0 0,0 0 0,0-1 0,-4 2-1,-10 4-163,1 0 0,-34 8 1,50-15 143,-22 2-721,35-13-26,32-15 322,-10 14 479,0 1-1,36-6 0,-42 11-93,0 0-1,-1-3 1,0 0-1,33-16 1,154-101-3316,-215 126 3395,0 1 0,0-1 0,0 0 0,0 0 0,0 0 0,0 0-1,0 0 1,0 0 0,0 0 0,0 0 0,0 1 0,0-1 0,0 0 0,0 0 0,0 0 0,0 0 0,0 0 0,0 0 0,0 0 0,0 0 0,0 0 0,0 1 0,1-1 0,-1 0 0,0 0 0,0 0 0,0 0 0,0 0 0,0 0 0,0 0 0,0 0 0,0 0 0,0 0 0,0 0 0,1 0 0,-1 0 0,0 0 0,0 0 0,0 0 0,0 0 0,0 0 0,0 0 0,0 0 0,1 0-1,-1 0 1,0 0 0,0 0 0,0 0 0,0 0 0,0 0 0,0 0 0,0 0 0,0 0 0,0 0 0,1 0 0,-1 0 0,0 0 0,0 0 0,-9 16 1352,-23 33 291,18-28-692,8-9-578,0-1 0,1 0 0,1 1 1,0 0-1,0 0 0,1 0 0,1 1 1,0-1-1,1 1 0,0-1 0,1 1 0,1 15 1,-1-25-387,0 0 0,1 0 1,-1 0-1,1 0 1,-1 0-1,1 0 0,0-1 1,0 1-1,1 0 1,-1-1-1,0 1 0,1-1 1,-1 1-1,1-1 0,0 0 1,0 0-1,0 1 1,0-1-1,0-1 0,1 1 1,-1 0-1,0 0 1,1-1-1,-1 0 0,1 1 1,0-1-1,-1 0 1,1 0-1,0 0 0,0-1 1,0 1-1,0-1 1,-1 1-1,1-1 0,6 0 1,3 0-466,0 0 1,0-1-1,-1 0 1,1-1 0,0 0-1,-1-1 1,23-8-1,-17 4-193,0-1 0,-1-1 0,0 0 0,0-1 0,-1-1-1,0 0 1,-1-1 0,0-1 0,-1 0 0,-1-1 0,0 0 0,-1-1-1,11-18 1,11-28-1387</inkml:trace>
</inkml:ink>
</file>

<file path=ppt/ink/ink29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23:21.676"/>
    </inkml:context>
    <inkml:brush xml:id="br0">
      <inkml:brushProperty name="width" value="0.05" units="cm"/>
      <inkml:brushProperty name="height" value="0.05" units="cm"/>
    </inkml:brush>
  </inkml:definitions>
  <inkml:trace contextRef="#ctx0" brushRef="#br0">137 154 1185,'6'-86'2251,"-6"30"2185,0 44-1364,-2 18-1255,-17 60 409,-13 79 0,-1 78-2386,-1 3-3516,13-53-4213,20-135 5554</inkml:trace>
</inkml:ink>
</file>

<file path=ppt/ink/ink29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23:22.008"/>
    </inkml:context>
    <inkml:brush xml:id="br0">
      <inkml:brushProperty name="width" value="0.05" units="cm"/>
      <inkml:brushProperty name="height" value="0.05" units="cm"/>
    </inkml:brush>
  </inkml:definitions>
  <inkml:trace contextRef="#ctx0" brushRef="#br0">12 127 752,'-2'-5'238,"0"0"0,0 0 0,1 0 0,-1 0 0,1 0 0,1-1 0,-1 1 0,1 0 0,0-1 0,0 1-1,0-1 1,1 1 0,-1 0 0,3-8 0,-1 11-182,-1-1 1,0 1-1,1-1 0,-1 1 1,1-1-1,0 1 0,0 0 1,0 0-1,0 0 1,0 0-1,0 0 0,1 0 1,-1 1-1,1-1 0,-1 1 1,1 0-1,0-1 0,-1 1 1,1 0-1,0 1 0,0-1 1,-1 0-1,1 1 0,0 0 1,0 0-1,0-1 0,5 2 1,-5-1-55,0 0 0,0 0 0,0 0 1,0 0-1,0 1 0,0 0 0,0-1 0,0 1 1,0 0-1,0 0 0,0 1 0,-1-1 0,1 0 1,0 1-1,-1 0 0,1 0 0,-1 0 0,0 0 1,4 4-1,-2-1-7,-1 1-1,0 0 1,0 0 0,-1-1 0,0 2 0,0-1-1,0 0 1,2 12 0,0 37 27,4 15 90,-7-66-95,1 1 1,-1-1-1,1 1 1,0-1-1,0 0 0,0 0 1,1 0-1,-1 0 1,1 0-1,0 0 0,0-1 1,6 6-1,-6-7-7,0 0-1,1 0 0,-1-1 1,0 1-1,1-1 0,-1 0 0,0 0 1,1 0-1,-1 0 0,1-1 1,0 1-1,-1-1 0,1 0 1,-1 0-1,1 0 0,0-1 1,-1 1-1,1-1 0,-1 0 1,6-1-1,0-2-5,0 1 1,0-1-1,0 0 1,0-1-1,-1 0 1,9-6-1,-6 3 6,-1 0 1,0-1-1,0 0 0,-1-1 0,-1 0 1,12-16-1,-16 19 61,0 0 0,-1-1 0,0 0 0,0 1 1,0-1-1,-1 0 0,0-1 0,-1 1 0,0 0 0,0 0 1,-1-10-1,0 16-33,0-1 0,-1 1 0,1-1 1,-1 1-1,0 0 0,0-1 0,0 1 0,0 0 1,0 0-1,0-1 0,-1 1 0,1 0 0,-1 0 1,1 0-1,-1 1 0,0-1 0,0 0 0,0 1 1,0-1-1,0 1 0,0 0 0,0-1 0,0 1 1,-1 0-1,1 0 0,0 0 0,-1 1 0,1-1 1,-1 1-1,-3-1 0,-10-2 5,1 1 0,-1 0 0,-24 2 1,33 0-115,-4 0-367,0 1 1,0 1-1,0-1 1,0 2-1,1-1 0,-1 2 1,-13 5-1,-3 6 110</inkml:trace>
</inkml:ink>
</file>

<file path=ppt/ink/ink29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23:22.613"/>
    </inkml:context>
    <inkml:brush xml:id="br0">
      <inkml:brushProperty name="width" value="0.05" units="cm"/>
      <inkml:brushProperty name="height" value="0.05" units="cm"/>
    </inkml:brush>
  </inkml:definitions>
  <inkml:trace contextRef="#ctx0" brushRef="#br0">564 171 368,'3'-9'286,"-1"1"0,0-1 0,0 0-1,0 0 1,-1 0 0,-1 0 0,1 0 0,-1 0 0,-2-10-1,1-8 1313,1 26-1478,0-1 0,0 0 0,0 1 0,0-1 0,0 1 0,-1-1 0,1 0 0,-1 1 0,1-1 0,-1 1 0,0-1 0,1 1 1,-1 0-1,0-1 0,0 1 0,0 0 0,0-1 0,0 1 0,0 0 0,-1 0 0,1 0 0,0 0 0,-2-1 0,-1 0 75,1 1 0,-1-1 0,0 1 0,0 0-1,1 0 1,-1 0 0,0 1 0,0-1 0,-6 1 0,-4 0 191,1 1 0,-1 1 0,0 0 0,-21 6 0,8 0-307,1 2 1,0 1-1,0 1 0,1 1 1,1 1-1,0 1 0,1 1 0,0 1 1,2 1-1,-38 41 0,57-57-81,0-1-1,0 1 0,1 0 0,-1 0 0,0 0 1,1 0-1,0 0 0,0 1 0,-1-1 0,1 0 1,1 1-1,-1-1 0,0 0 0,0 1 0,1-1 0,0 1 1,-1-1-1,1 1 0,0-1 0,0 1 0,0 0 1,1-1-1,-1 1 0,0-1 0,1 0 0,0 1 1,0-1-1,0 1 0,0-1 0,0 0 0,0 0 1,0 1-1,1-1 0,-1 0 0,1 0 0,-1 0 1,1-1-1,3 4 0,17 8-18,1 0 0,0-2-1,0-1 1,1 0 0,46 10 0,-36-10-7,0 1 0,37 18 0,-56-22 12,-1 1 0,1 1 0,-1 0 0,-1 1 0,18 15-1,-28-22 18,0 0 0,0 0 0,-1 0 0,1 1 0,-1-1-1,1 1 1,-1-1 0,0 1 0,-1 0 0,1 0-1,-1 0 1,1 0 0,-1 0 0,0 0 0,-1 0 0,1 0-1,-1 0 1,0 0 0,0 0 0,0 1 0,0-1-1,-1 0 1,1 0 0,-1 0 0,0 0 0,-4 8 0,1-5-2,-1 1 0,1-1 0,-2 1 0,1-2 0,-1 1 1,0 0-1,-1-1 0,1-1 0,-1 1 0,-13 8 1,-9 3 21,-46 22 1,56-31-50,-1 0 1,-1-1-1,1-1 0,-1 0 0,0-2 0,-1-1 1,1 0-1,-41-1 0,54-3-105,0 0-1,0 0 1,-1-1-1,1 0 1,0 0-1,1 0 1,-1-1-1,0-1 0,1 1 1,0-1-1,-10-7 1,12 7-74,1 0 0,-1-1 0,1 0 0,-1 0-1,1 0 1,1-1 0,-1 1 0,1-1 0,0 0 0,0 0 0,0 0 0,1 0 0,0 0-1,1-1 1,-1 1 0,0-7 0,0-5-330,1 0-1,1 0 0,0 0 1,1 0-1,1 0 1,1 0-1,8-30 0,9-14-635</inkml:trace>
</inkml:ink>
</file>

<file path=ppt/ink/ink29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23:23.023"/>
    </inkml:context>
    <inkml:brush xml:id="br0">
      <inkml:brushProperty name="width" value="0.05" units="cm"/>
      <inkml:brushProperty name="height" value="0.05" units="cm"/>
    </inkml:brush>
  </inkml:definitions>
  <inkml:trace contextRef="#ctx0" brushRef="#br0">0 90 720,'8'-31'567,"-5"22"-243,-1 1-1,1-1 1,-2 0 0,1-12-1,-2 18 630,0 9 271,11 323 6964,-14 4-3406,-14 0-3580,17-323-1221,-3 20-530,1-1 0,1 1 0,2-1 0,4 32 0,-5-60 447,1-1 0,-1 1 0,0 0 0,0 0 0,0 0 0,0-1 0,0 1 0,1 0 0,-1 0 0,0 0 0,1-1 0,-1 1 0,1 0 0,-1-1 0,1 1 0,-1 0 0,1-1 0,-1 1 0,1 0 0,0-1 1,-1 1-1,1-1 0,0 0 0,-1 1 0,1-1 0,0 1 0,0-1 0,-1 0 0,1 0 0,0 1 0,0-1 0,0 0 0,-1 0 0,1 0 0,0 0 0,0 0 0,0 0 0,0 0 0,-1 0 0,1 0 0,0 0 0,0 0 0,0-1 0,0 1 0,-1 0 0,1-1 0,0 1 0,0 0 0,-1-1 0,1 1 0,1-2 0,2-1-420,1 0 1,-1-1 0,0 1-1,0-1 1,0 0-1,7-9 1,2-9-167,0-1 0,-1 0 0,-2 0 0,0-1 0,-1-1 0,9-44 0,16-161-92,-28 179 634,9-256 697,-8 96 2161,-8 210-2611,1 0 0,0 0 0,0 0 0,0 0 0,0 0 0,0 0 0,0 0 0,0 0 0,0 0 0,0 0 0,0 0 0,0 0 0,1 0 0,-1 0 0,0 1 0,1-1 0,-1 0 0,1 0 0,-1 0 0,1 0 0,-1 1 0,1-1 0,-1 0 0,1 0 0,1 0 0,-1 3 111,0 0 0,-1 0 0,1 0 0,0 0 0,0 0 0,-1 0 0,1 0 0,-1 0 0,0 0-1,0 0 1,0 0 0,0 3 0,3 121 4151,2 52-997,27 272-148,-12-143-6742,-15-279 1410,1-14-574,-6-14 2522,1 0 0,-1 1-664,1-1 663,-1 1 1,0-1 0,0 0 0,1 0 0,-1 0 0,0 0 0,0 0 0,1 0 0,-1 0 0,0 0 0,0 0 0,1 0 0,-1 0-1,0 0 1,0 0 0,1 0 0,-1 0 0,0 0 0,0 0 0,1 0 0,-1 0 0,0 0 0,0 0 0,1 0 0,-1 0 0,0-1-1,0 1 1,0 0 0,1 0 0,-1 0 0,1-1-332,3-7-2391</inkml:trace>
</inkml:ink>
</file>

<file path=ppt/ink/ink29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23:25.669"/>
    </inkml:context>
    <inkml:brush xml:id="br0">
      <inkml:brushProperty name="width" value="0.05" units="cm"/>
      <inkml:brushProperty name="height" value="0.05" units="cm"/>
    </inkml:brush>
  </inkml:definitions>
  <inkml:trace contextRef="#ctx0" brushRef="#br0">333 36 592,'-3'-3'128,"0"0"0,-1 0-1,1 0 1,-1 0 0,0 0-1,0 1 1,0-1 0,0 1-1,0 0 1,0 0 0,-1 1-1,1-1 1,-1 1 0,1 0-1,-1 0 1,1 1 0,-1-1-1,-5 1 1,2 1 3,0 0 1,1 0-1,-1 1 1,0 0-1,1 0 0,-1 1 1,1 0-1,0 0 1,0 1-1,-8 5 1,3-2-37,1 2 1,0-1 0,0 2 0,1-1 0,0 2-1,1-1 1,0 1 0,0 0 0,1 1 0,1 0-1,-12 25 1,16-25-82,0-1 0,1 1 0,0 0 0,1-1 0,1 1 0,-1 0 0,2 0 0,0 0 0,0 0-1,1-1 1,0 1 0,1-1 0,1 1 0,0-1 0,0 0 0,1 0 0,0-1 0,1 1 0,0-1 0,1 0 0,0-1-1,12 13 1,24 24 475,-42-44 524,-19-2-92,-107 0-1305,139-13-2290,33-25 699,57-36-1,-48 36 1301,-2 1 19</inkml:trace>
</inkml:ink>
</file>

<file path=ppt/ink/ink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03:42.563"/>
    </inkml:context>
    <inkml:brush xml:id="br0">
      <inkml:brushProperty name="width" value="0.05" units="cm"/>
      <inkml:brushProperty name="height" value="0.05" units="cm"/>
    </inkml:brush>
  </inkml:definitions>
  <inkml:trace contextRef="#ctx0" brushRef="#br0">1512 378 464,'5'-9'255,"1"0"1,-1 0-1,-1 0 0,0-1 1,5-16-1,7-16 1495,-14 33-893,0 1 0,-1-1 1,1 1-1,-1-18 0,4-20 2948,2 19 730,7-49-1,-12 33 2973,-2 42-7422,0 0 0,-1 1 1,1-1-1,0 0 0,-1 1 0,1-1 0,-1 1 1,1-1-1,-1 0 0,0 1 0,1-1 0,-1 1 1,1-1-1,-1 1 0,0 0 0,1-1 0,-1 1 1,0 0-1,0-1 0,1 1 0,-1 0 0,0 0 1,0 0-1,1-1 0,-1 1 0,0 0 0,0 0 1,1 0-1,-1 0 0,-1 1 0,-28 2 1628,16 3-1713,0 0 0,1 2 0,0 0 0,0 0 0,-17 15 0,-63 62 0,53-46 0,-17 17 0,3 3 0,2 2 0,-75 118 0,-103 222 0,220-383 0,-139 278 0,-21 38 0,87-180 0,-108 185 0,191-337-3,-57 81-4777,54-78 4190,-1 0-1,0 0 1,0 0 0,0-1 0,-1 0-1,0 0 1,0 0 0,0 0 0,0-1-1,0 0 1,-1 0 0,-7 3 0,11-5 220,1-1 0,0 0 0,-1 0 1,1 0-1,0 0 0,-1 0 1,1 0-1,0-1 0,-1 1 1,1 0-1,0-1 0,-1 1 0,1-1 1,0 1-1,0-1 0,0 0 1,0 1-1,-1-1 0,1 0 0,0 0 1,0 0-1,0 0 0,0 0 1,1 0-1,-1 0 0,0 0 0,-1-2 1,-14-37-3111,14 32 2702,-15-47-1978</inkml:trace>
</inkml:ink>
</file>

<file path=ppt/ink/ink29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23:25.990"/>
    </inkml:context>
    <inkml:brush xml:id="br0">
      <inkml:brushProperty name="width" value="0.05" units="cm"/>
      <inkml:brushProperty name="height" value="0.05" units="cm"/>
    </inkml:brush>
  </inkml:definitions>
  <inkml:trace contextRef="#ctx0" brushRef="#br0">9 69 288,'72'-47'1430,"-71"47"-1391,0 0 0,-1 0 0,1 0 0,0 0 0,-1 0 0,1 0 0,0 0 0,-1 1 0,1-1 0,0 0 0,-1 0 0,1 0 0,0 1 0,-1-1 0,1 0 0,-1 1 0,1-1 0,0 1 0,-1-1 0,1 1 0,-1-1 0,0 1 0,1-1 0,-1 1 0,1-1 0,-1 1 0,0-1 0,1 1 0,-1 0 0,0-1 0,0 1 0,1 0 0,-1-1 0,0 1 0,0 0 0,0-1 0,0 1 0,0 0 0,0-1 0,0 1 0,0 0 0,0 0 0,0-1 0,-1 2 0,2 42 1319,-1-36-1011,-1 10 232,-1 0 1,-1-1-1,-7 23 0,7-28-380,-1-1 1,2 1-1,-1 0 1,2 0 0,-1 0-1,2 0 1,0 0-1,0 0 1,1 0-1,3 16 1,-4-27-198,1 0 0,-1 0 0,1 0 0,-1 0 0,1 0 0,-1-1 0,1 1 0,-1 0 0,1 0 0,0-1 0,-1 1 0,1 0 0,0-1 0,0 1 0,-1-1 0,1 1 0,0-1 0,0 1 0,0-1 0,0 0 0,0 1 0,0-1 0,0 0 1,0 0-1,0 0 0,0 0 0,-1 0 0,1 0 0,0 0 0,0 0 0,0 0 0,0 0 0,0 0 0,0 0 0,0-1 0,0 1 0,0 0 0,0-1 0,0 1 0,-1-1 0,3 0 0,35-24-415,-29 17 328,0 1 0,-1-1 0,0-1 0,0 0 0,-1 0 0,0 0 0,0-1 0,-1 0 0,-1 0 0,1 0 0,-2-1 0,0 0 0,0 0-1,0 0 1,-2-1 0,1 1 0,-2-1 0,1 1 0,-1-1 0,-1 0 0,-2-21 0,1 30 113,1 0 0,-1 0-1,0-1 1,0 1 0,-1 0-1,1 0 1,-1 0-1,1 0 1,-1 0 0,0 1-1,0-1 1,0 0 0,0 1-1,-1 0 1,1-1-1,-1 1 1,-5-4 0,3 4 19,0-1 0,-1 1 1,0 0-1,1 0 1,-1 0-1,0 1 0,0 0 1,1 0-1,-9 0 1,-8 2-135,0 0 0,1 1 0,0 1 0,-28 8 0,36-7-1095,42-11-3460,1-11 3607</inkml:trace>
</inkml:ink>
</file>

<file path=ppt/ink/ink29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23:26.324"/>
    </inkml:context>
    <inkml:brush xml:id="br0">
      <inkml:brushProperty name="width" value="0.05" units="cm"/>
      <inkml:brushProperty name="height" value="0.05" units="cm"/>
    </inkml:brush>
  </inkml:definitions>
  <inkml:trace contextRef="#ctx0" brushRef="#br0">1 121 832,'12'-25'405,"-9"15"-46,2 0-1,0 0 0,0 0 0,0 1 0,1 0 0,1 0 0,-1 1 1,13-12-1,-19 20-299,1 0 0,-1 0 0,1 0 0,0 0 1,-1 0-1,1 0 0,0 0 0,-1 0 0,1 0 0,-1 1 1,1-1-1,0 0 0,-1 0 0,1 1 0,-1-1 1,1 0-1,-1 1 0,1-1 0,-1 1 0,1-1 0,-1 1 1,1-1-1,-1 1 0,0-1 0,1 1 0,-1-1 1,0 1-1,1-1 0,-1 1 0,0-1 0,0 1 0,1 0 1,-1-1-1,0 1 0,0 0 0,0-1 0,0 1 0,0-1 1,0 1-1,0 0 0,0 0 0,5 30 1308,-2 326 4512,0 6-5379,-2-217-1159,14-160-1363,-3-7 1564,0 2 0,2-1 0,0 2 0,25-27 0,-33 39 457,1 1-1,-1 0 1,1 0-1,0 0 1,0 1-1,0 0 1,1 0 0,0 1-1,0 0 1,0 0-1,0 1 1,0 0-1,0 0 1,0 1-1,16-1 1,-23 2 18,0 0 0,0 0 1,-1 0-1,1 1 0,0-1 0,-1 0 1,1 0-1,0 1 0,-1-1 0,1 0 1,0 1-1,-1-1 0,1 0 1,-1 1-1,1-1 0,-1 1 0,1-1 1,-1 1-1,1-1 0,-1 1 0,1 0 1,-1-1-1,1 1 0,-1-1 0,0 1 1,0 0-1,1-1 0,-1 1 1,0 1-1,2 31 426,-3-25-384,0 0 1,-1 1 0,0-1 0,-1-1 0,1 1-1,-5 9 1,-2-5-196,0 1 0,0-2-1,-1 1 1,-1-2 0,0 1-1,0-1 1,-1-1 0,0 0 0,-1-1-1,0 0 1,-17 7 0,29-14 30,0-1 1,1 1-1,-1-1 1,0 1-1,1-1 1,-1 0-1,0 0 1,0 1-1,1-1 0,-1 0 1,0 0-1,0 0 1,0 0-1,1 0 1,-1 0-1,0 0 1,0 0-1,0 0 1,1 0-1,-1 0 1,0 0-1,0-1 1,1 1-1,-1 0 1,0-1-1,0 1 1,1 0-1,-1-1 1,0 1-1,1-1 1,-1 1-1,0-1 1,-2-26-2760,3 19 2571,0-27-1002</inkml:trace>
</inkml:ink>
</file>

<file path=ppt/ink/ink29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23:26.909"/>
    </inkml:context>
    <inkml:brush xml:id="br0">
      <inkml:brushProperty name="width" value="0.05" units="cm"/>
      <inkml:brushProperty name="height" value="0.05" units="cm"/>
    </inkml:brush>
  </inkml:definitions>
  <inkml:trace contextRef="#ctx0" brushRef="#br0">0 35 880,'3'0'172,"-1"1"0,1-1 0,-1 0 0,1 1 0,-1-1 0,1 1-1,-1 0 1,0 0 0,1 0 0,-1 0 0,0 0 0,0 0 0,0 1-1,0-1 1,0 1 0,0 0 0,0-1 0,0 1 0,2 3 0,0 1 241,-1 0 1,1-1 0,-1 1 0,-1 1 0,1-1 0,-1 0 0,2 9 0,1 9 660,-2-1 0,0 1 0,-1 30 0,-2 27 111,-6-69-755,6-12-442,0-1-1,-1 1 0,1 0 0,0 0 1,-1 0-1,1 0 0,0 0 0,0-1 1,-1 1-1,1 0 0,0 0 1,0 0-1,-1-1 0,1 1 0,0 0 1,0 0-1,0-1 0,-1 1 0,1 0 1,0-1-1,0 1 0,0 0 1,0 0-1,0-1 0,0 1 0,-1 0 1,1-1-1,0 1 0,0 0 0,0-1 1,0 1-1,0 0 0,0-1 1,0 1-1,1 0 0,-1-1 0,0 1 1,1-14-531,0 1-1,1-1 1,1 1 0,1-1 0,-1 1 0,2 1 0,0-1 0,0 0 0,1 1 0,1 0-1,0 1 1,17-21 0,-15 20 167,1 1-1,0 0 1,0 1-1,1 0 1,1 1-1,0 0 1,0 1-1,0 0 1,1 1-1,0 0 1,26-9-1,-36 15 313,1 0 1,0 0-1,0 1 0,0-1 1,0 1-1,0 0 0,0 0 1,4 0-1,-6 0 71,-1 1 0,0-1-1,0 0 1,0 1 0,1-1-1,-1 1 1,0-1 0,0 1-1,0-1 1,0 1 0,0 0-1,0 0 1,0 0 0,0-1 0,0 1-1,-1 0 1,1 0 0,1 2-1,0 2 101,0 1 0,-1-1-1,1 1 1,-1 0 0,-1 0 0,1 0-1,-1-1 1,0 1 0,0 7 0,-2 17 556,1-20-305,1 1 0,-1 0 0,2-1 0,0 1 1,2 15-1,-1-25-307,-1 0 1,0 0 0,0 0 0,1 1 0,-1-1-1,1 0 1,-1-1 0,1 1 0,-1 0-1,1 0 1,-1-1 0,1 1 0,0 0 0,-1-1-1,1 0 1,0 1 0,0-1 0,-1 0 0,1 0-1,0 0 1,3-1 0,41-2 279,-39 0-325,1 0 1,-1 0 0,0 0-1,0-1 1,0 0-1,-1 0 1,1-1 0,-1 0-1,0 0 1,0 0 0,-1-1-1,0 0 1,0 0 0,6-9-1,-8 11 16,1-1-1,-1 0 1,0 0-1,-1 0 0,1 0 1,-1 0-1,0 0 1,0-1-1,0 1 1,-1-1-1,0 0 0,0 1 1,-1-1-1,1 0 1,-1 0-1,0 1 0,-1-1 1,1 0-1,-1 0 1,-2-7-1,2 12 19,0 0 0,1 0 0,-1 0-1,0 0 1,0 0 0,1 0 0,-1 0 0,0 1-1,0-1 1,0 0 0,0 1 0,0-1 0,0 0-1,0 1 1,0-1 0,0 1 0,0 0 0,-1-1-1,1 1 1,0 0 0,0 0 0,0 0 0,0-1-1,-1 1 1,1 0 0,0 1 0,0-1 0,0 0-1,-1 0 1,1 0 0,0 1 0,0-1 0,0 1-1,0-1 1,0 1 0,-2 0 0,-1 1 118,-1 0 1,1 0 0,0 1 0,0-1 0,0 1-1,0 0 1,-6 6 0,-1 3-67,0 2 0,1-1 0,1 1 0,0 1 0,1 0 0,0 0 0,1 0-1,1 1 1,0 0 0,1 0 0,1 1 0,1-1 0,0 1 0,1 0 0,1 0 0,1 30 0,0-45-88,0 0 0,1 0 0,-1 0 0,0-1 0,1 1 0,-1 0 0,1-1 0,-1 1 0,1 0 0,0-1-1,0 1 1,-1 0 0,1-1 0,0 1 0,1-1 0,-1 0 0,0 1 0,0-1 0,0 0 0,1 0 0,-1 0 0,1 0 0,-1 0 0,3 1 0,0 0-65,0-1 1,-1-1-1,1 1 1,0-1-1,-1 1 1,1-1-1,0 0 1,0 0-1,-1-1 1,1 1-1,4-2 1,6-2-459,0 0 1,-1-1 0,1 0-1,-1-1 1,14-9-1,47-38-2789,-33 18 1694</inkml:trace>
</inkml:ink>
</file>

<file path=ppt/ink/ink29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23:28.072"/>
    </inkml:context>
    <inkml:brush xml:id="br0">
      <inkml:brushProperty name="width" value="0.05" units="cm"/>
      <inkml:brushProperty name="height" value="0.05" units="cm"/>
    </inkml:brush>
  </inkml:definitions>
  <inkml:trace contextRef="#ctx0" brushRef="#br0">205 117 144,'11'-34'622,"-7"23"-318,0-1 0,-1 1 0,0 0 0,-1-1 0,1-12 1,-3 23 100,0 6 177,-1 18 11,-1 0 1,-1-1-1,-1 1 1,-10 32-1,-39 95 1172,14-45-700,-60 226 1128,81-248-1922,17-77-253,1 0-1,-1 0 0,1 1 1,0-1-1,1 0 1,-1 0-1,1 1 1,1-1-1,-1 0 0,1 0 1,3 7-1,-4-12-49,1 1 1,-1 0-1,1-1 0,0 0 1,0 1-1,0-1 0,-1 0 1,1 0-1,0 0 0,1 0 0,-1 0 1,0 0-1,0-1 0,0 1 1,0-1-1,1 0 0,-1 1 1,0-1-1,0 0 0,1 0 0,-1 0 1,0-1-1,0 1 0,0 0 1,1-1-1,-1 0 0,3-1 1,63-22-1971,-30 4 1214,-2-2-1,-1-1 1,0-2 0,-2-2 0,39-39-1,-38 36 845,-31 27 216,-3 21 888,-2-11-982,1 0-1,-1 0 1,0 0 0,0 0-1,-1 0 1,1-1-1,-2 1 1,1-1-1,-1 1 1,-4 5 0,-18 34 675,21-32-671,0-4-66,1 0 0,0 0-1,0 1 1,1-1-1,1 1 1,0 0 0,-1 20-1,3-31-122,1 1-1,0-1 1,0 0 0,-1 1-1,1-1 1,0 0 0,-1 0-1,1 1 1,0-1 0,0 0-1,0 0 1,-1 0-1,1 0 1,0 0 0,0 0-1,-1 0 1,1-1 0,0 1-1,0 0 1,-1 0 0,1-1-1,0 1 1,-1 0-1,2-1 1,4-3-115,1 0 0,-1 0 0,0-1 0,0 0 0,-1 0 0,1-1 0,-1 1 0,0-1 0,7-13 0,36-67-378,-32 54 539,-13 28 34,-1 0-1,0-1 0,0 1 1,0-1-1,0 1 0,-1-1 1,0 0-1,1-5 0,-2 8 323,0 19 672,0-14-975,0 1 1,0-1-1,0 1 0,1-1 0,0 1 1,-1-1-1,1 1 0,0-1 0,1 0 0,-1 1 1,1-1-1,-1 0 0,1 0 0,0 0 1,0 0-1,0 0 0,0-1 0,5 5 0,-3-4 11,0 0 0,1 0 0,0-1 0,-1 1-1,1-1 1,0 0 0,0-1 0,0 1-1,0-1 1,1 0 0,5 1 0,8-1 11,0-1 1,-1 0 0,1-1 0,0-1-1,-1-1 1,21-6 0,-14 2-127,0-1 1,-1 0 0,0-2 0,25-15-1,-36 18-308,-1-1-1,0 0 1,0-1 0,-1-1-1,0 0 1,-1 0-1,0-1 1,15-21 0,-24 30 102,1-1 1,-1 1-1,0-1 0,1 0 1,-1 0-1,0 0 1,-1 1-1,1-1 1,-1 0-1,1-5 1,0-8-4684</inkml:trace>
</inkml:ink>
</file>

<file path=ppt/ink/ink29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23:31.333"/>
    </inkml:context>
    <inkml:brush xml:id="br0">
      <inkml:brushProperty name="width" value="0.05" units="cm"/>
      <inkml:brushProperty name="height" value="0.05" units="cm"/>
    </inkml:brush>
  </inkml:definitions>
  <inkml:trace contextRef="#ctx0" brushRef="#br0">288 163 1072,'-6'-128'3571,"3"94"3826,3 76-5546,1 20-587,-2 0 0,-3-1 0,-14 70 0,-31 49-1221,-115 281-1,131-378-1629,31-77 777,0 0-1,0 1 0,0-1 1,1 0-1,0 0 0,0 9 1,1-33-8016</inkml:trace>
</inkml:ink>
</file>

<file path=ppt/ink/ink29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23:31.669"/>
    </inkml:context>
    <inkml:brush xml:id="br0">
      <inkml:brushProperty name="width" value="0.05" units="cm"/>
      <inkml:brushProperty name="height" value="0.05" units="cm"/>
    </inkml:brush>
  </inkml:definitions>
  <inkml:trace contextRef="#ctx0" brushRef="#br0">26 247 688,'-15'-9'881,"4"3"79,11 0-31,0 2-17,0-2 32,0-6 257,15 3 16,7-7-257,15 1-384,6-7-272,2 1-144,9-1-560,-2 1-512,7 0-417,-12 1-287,-1 3-1,-3 1 288,-6 12 193</inkml:trace>
</inkml:ink>
</file>

<file path=ppt/ink/ink29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23:31.997"/>
    </inkml:context>
    <inkml:brush xml:id="br0">
      <inkml:brushProperty name="width" value="0.05" units="cm"/>
      <inkml:brushProperty name="height" value="0.05" units="cm"/>
    </inkml:brush>
  </inkml:definitions>
  <inkml:trace contextRef="#ctx0" brushRef="#br0">72 44 256,'-1'15'239,"0"0"0,-1 0 0,-1-1 0,0 1 0,-1-1 0,-1 0 0,0 0 0,0 0 1,-9 13-1,-6 35 2170,18-59-811,3-6-1457,0 0 0,1 0 0,-1 1 0,1-1 0,0 1 1,0-1-1,0 1 0,0 0 0,0 0 0,0 0 0,0 0 1,1 0-1,-1 0 0,1 0 0,3-1 0,3-3 98,3-4-242,0-1-1,0 0 1,-1 0 0,-1-1-1,0 0 1,0-1 0,-1-1 0,-1 1-1,0-1 1,-1-1 0,-1 1-1,8-26 1,-14 39-4,1 0 0,-1 0-1,1-1 1,-1 1 0,0-1-1,0 1 1,0 0 0,0-1 0,0 1-1,0 0 1,0-1 0,0 1-1,-1 0 1,1-1 0,0 1 0,-1 0-1,0-2 1,0 2 2,1 1 0,-1-1 1,1 1-1,-1-1 0,1 1 0,-1-1 0,0 1 0,1 0 1,-1-1-1,0 1 0,1 0 0,-1 0 0,0-1 1,1 1-1,-1 0 0,0 0 0,0 0 0,1 0 0,-1 0 1,0 0-1,1 0 0,-1 0 0,-1 0 0,-1 1 4,-1 0-1,1 0 0,-1 0 0,1 1 0,0-1 0,-1 1 0,1 0 0,0 0 0,0 0 1,0 0-1,-4 4 0,-6 9 49,1-1 0,1 2-1,0-1 1,1 2 0,0-1 0,2 1 0,0 1 0,0-1 0,2 2 0,1-1 0,0 0 0,1 1-1,1 0 1,0 0 0,2 0 0,0 0 0,1 0 0,4 27 0,-4-42-34,1 0 0,0 0 0,-1 0 0,1 0 0,0-1 0,1 1 0,-1 0 0,1-1 0,-1 1 0,1-1 0,0 0 0,1 1 0,-1-1 0,0 0 0,1 0 0,0-1 0,5 6 0,-5-7-42,0 1-1,0-1 1,0 0 0,1 0 0,-1 0 0,0 0 0,1 0 0,-1-1 0,0 1 0,1-1 0,-1 0 0,0 0-1,1 0 1,-1-1 0,1 1 0,4-2 0,2-1-245,-1-1 1,0 1-1,-1-1 0,1-1 1,0 0-1,-1 0 0,0-1 0,-1 1 1,1-2-1,-1 1 0,0-1 1,0 0-1,5-8 0,31-59-2298,-27 32 1412</inkml:trace>
</inkml:ink>
</file>

<file path=ppt/ink/ink29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23:32.416"/>
    </inkml:context>
    <inkml:brush xml:id="br0">
      <inkml:brushProperty name="width" value="0.05" units="cm"/>
      <inkml:brushProperty name="height" value="0.05" units="cm"/>
    </inkml:brush>
  </inkml:definitions>
  <inkml:trace contextRef="#ctx0" brushRef="#br0">60 6 880,'0'0'174,"-1"-1"0,1 1 0,0-1 0,-1 1 0,1 0 0,0-1 0,-1 1 0,1 0 0,0 0 0,-1-1 0,1 1 0,-1 0 0,1 0-1,-1-1 1,1 1 0,-1 0 0,1 0 0,0 0 0,-1 0 0,1 0 0,-1 0 0,1 0 0,-1 0 0,1 0 0,-1 0 0,1 0 0,-1 0 0,1 0-1,-1 0 1,1 0 0,-1 1 0,-6 15 2335,8 39-1557,-1-37-161,0-11-665,1 20 120,-2-1 0,-1 1 0,-6 33 0,-16 61-49,19-83-737,10-33-476,8-18 158,29-44-538,-20 25 887,48-52-1,-64 77 560,1 1 0,-1-1 0,2 2 0,-1-1 0,0 1 0,1 0 0,0 0 0,0 1-1,1 0 1,-1 1 0,1 0 0,17-4 0,-25 7 12,1-1 1,-1 1 0,0 0-1,1 0 1,-1 0-1,0 0 1,1 0-1,-1 0 1,0 0 0,1 0-1,-1 0 1,0 1-1,1-1 1,-1 1-1,0-1 1,0 1 0,1-1-1,-1 1 1,0 0-1,0 0 1,0-1-1,0 1 1,0 0 0,0 0-1,0 0 1,0 0-1,0 0 1,1 2-1,-1 0 76,0 0-1,0 0 1,0 1 0,-1-1-1,1 0 1,-1 0-1,0 1 1,0-1-1,0 0 1,0 1-1,-1 4 1,-3 11 300,0 1-1,-2-1 1,-7 18-1,13-37-436,-4 9 52,-2 7-38,0 0 0,0 0 0,2 1 0,0-1 1,-3 33-1,7-47-477,12-13-858,10-15 650,-1-1 0,-2-1 1,21-37-1,36-52 272,-68 106 451,1 1-1,0 0 0,1 0 1,0 1-1,1 0 1,0 1-1,19-12 0,-27 18 14,0 1 0,-1-1-1,1 1 1,0 0 0,0 0-1,0 0 1,0 0 0,0 0 0,0 1-1,0-1 1,0 1 0,0 0-1,0 0 1,0 0 0,0 0-1,0 1 1,0-1 0,6 2-1,-7 0 8,0-1-1,0 0 1,0 1-1,0-1 1,-1 1-1,1 0 1,-1-1-1,1 1 1,-1 0-1,1 0 1,-1 0-1,0 0 1,0 0-1,0 0 1,0 0-1,0 1 1,-1-1-1,1 0 1,-1 0-1,1 1 1,-1-1-1,0 0 1,0 4-1,-3 161 1433,-2-53-5435,6-114 3825,-1 0 1,0 1-1,0-1 0,0 0 0,1 0 0,-1 0 1,0 1-1,0-1 0,1 0 0,-1 0 0,0 0 0,1 0 1,-1 0-1,0 1 0,0-1 0,1 0 0,-1 0 1,0 0-1,1 0 0,-1 0 0,0 0 0,1 0 0,-1 0 1,0 0-1,1 0 0,-1 0 0,0 0 0,1-1 1,-1 1-1,0 0 0,0 0 0,1 0 0,-1 0 0,0 0 1,1-1-1,0 1-257,23-11-1481,7-13 242</inkml:trace>
</inkml:ink>
</file>

<file path=ppt/ink/ink29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23:32.747"/>
    </inkml:context>
    <inkml:brush xml:id="br0">
      <inkml:brushProperty name="width" value="0.05" units="cm"/>
      <inkml:brushProperty name="height" value="0.05" units="cm"/>
    </inkml:brush>
  </inkml:definitions>
  <inkml:trace contextRef="#ctx0" brushRef="#br0">193 13 704,'4'-3'268,"1"2"0,0-1 0,0 0 0,0 1 0,1 0 0,-1 0 0,0 0 0,0 1 0,1 0 0,6 0 0,-11 18 2245,-2-10-2153,-1 1 0,0 0 0,-1-1-1,0 0 1,0 1 0,-1-1 0,0 0-1,-1-1 1,1 1 0,-1-1 0,-10 11-1,-5 11 87,-30 45-489,-71 83 0,121-157-31,0 0 0,0 1-1,0-1 1,-1 1 0,1-1-1,0 0 1,0 1 0,0-1-1,-1 0 1,1 1 0,0-1-1,0 0 1,-1 1 0,1-1 0,0 0-1,-1 0 1,1 1 0,0-1-1,-1 0 1,1 0 0,0 0-1,-1 1 1,1-1 0,0 0-1,-1 0 1,1 0 0,-1 0-1,1 0 1,0 0 0,-1 0-1,1 0 1,-1 0 0,1 0-1,0 0 1,-1 0 0,1 0 0,-1 0-1,1 0 1,0 0 0,-1-1-1,0 1 1,1-20-1090,12-34 514,-9 43 522,5-15-171,18-44 0,-23 63 289,0 0 0,1 1 0,0 0 1,0 0-1,0 0 0,1 0 0,0 1 1,0-1-1,0 1 0,1 1 0,10-8 1,-15 11 19,1 0 1,0-1 0,0 2-1,0-1 1,0 0-1,0 0 1,0 1 0,0-1-1,0 1 1,0-1-1,1 1 1,-1 0 0,0 0-1,0 0 1,0 0 0,0 0-1,0 1 1,0-1-1,1 0 1,-1 1 0,0 0-1,0 0 1,0-1-1,0 1 1,-1 0 0,1 0-1,0 1 1,0-1 0,-1 0-1,1 1 1,0-1-1,-1 1 1,3 2 0,2 5-23,1 1 0,-1-1 0,-1 1 0,0 0 0,4 13 0,-4-12-147,-5-11 88,1 1-1,0 0 0,-1 0 0,1 0 0,0-1 1,0 1-1,0 0 0,0-1 0,0 1 1,-1-1-1,1 1 0,0-1 0,0 1 0,0-1 1,1 1-1,-1-1 0,0 0 0,0 0 0,0 0 1,0 0-1,0 0 0,0 0 0,0 0 1,0 0-1,0 0 0,0 0 0,1 0 0,-1-1 1,0 1-1,0 0 0,0-1 0,0 1 0,0-1 1,0 1-1,-1-1 0,1 0 0,0 1 1,0-1-1,0 0 0,0 1 0,-1-1 0,2-1 1,13-13-932</inkml:trace>
</inkml:ink>
</file>

<file path=ppt/ink/ink29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23:33.086"/>
    </inkml:context>
    <inkml:brush xml:id="br0">
      <inkml:brushProperty name="width" value="0.05" units="cm"/>
      <inkml:brushProperty name="height" value="0.05" units="cm"/>
    </inkml:brush>
  </inkml:definitions>
  <inkml:trace contextRef="#ctx0" brushRef="#br0">110 111 704,'0'-46'785,"0"9"-17,0 15-80,-10 16-63,-1 6 79,-4 16-96,-3 11-160,3 4-207,0 6-145,0 6-96,15 0-369,-11-2-383,11-8-304,0-8-113</inkml:trace>
</inkml:ink>
</file>

<file path=ppt/ink/ink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03:42.901"/>
    </inkml:context>
    <inkml:brush xml:id="br0">
      <inkml:brushProperty name="width" value="0.05" units="cm"/>
      <inkml:brushProperty name="height" value="0.05" units="cm"/>
    </inkml:brush>
  </inkml:definitions>
  <inkml:trace contextRef="#ctx0" brushRef="#br0">44 181 720,'-18'-71'882,"-8"-39"2521,39 117 4494,21 21-4833,46 37-638,-38-41-2213,0-2-1,2-2 0,0-2 0,1-2 0,1-2 0,0-1 1,57 6-1,-13-7-2878,0-5 1,174-9 0,-234 0 1330,0-2 0,-1-1 0,1-1 0,-1-2 0,35-14 1,-23-3-574</inkml:trace>
</inkml:ink>
</file>

<file path=ppt/ink/ink29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23:33.417"/>
    </inkml:context>
    <inkml:brush xml:id="br0">
      <inkml:brushProperty name="width" value="0.05" units="cm"/>
      <inkml:brushProperty name="height" value="0.05" units="cm"/>
    </inkml:brush>
  </inkml:definitions>
  <inkml:trace contextRef="#ctx0" brushRef="#br0">173 1 800,'0'0'55,"0"0"-1,0 1 1,0-1-1,0 0 0,0 0 1,1 1-1,-1-1 1,0 0-1,0 0 0,0 1 1,0-1-1,0 0 1,0 0-1,1 0 0,-1 1 1,0-1-1,0 0 1,0 0-1,1 0 0,-1 1 1,0-1-1,0 0 1,0 0-1,1 0 0,-1 0 1,0 0-1,0 0 1,1 0-1,-1 1 1,0-1-1,1 0 0,-1 0 1,0 0-1,0 0 1,1 0-1,-1 0 0,0 0 1,0 0-1,1 0 1,-1 0-1,0-1 0,0 1 1,1 0-1,-1 0 1,0 0-1,0 0 0,1 0 1,-1 0-1,0-1 1,0 1-1,1 0 0,-1 0 1,0 0-1,0 0 1,0-1-1,0 1 0,1 0 1,-1 0-1,0-1 1,0 1-1,0 0 0,0 0 1,0-1-1,0 1 1,0 0-1,1 0 1,-1-1-1,0 1 0,0-1 1,5 39 1993,-8 53 123,-25 51-1408,-80 239 0,87-328-1411,16-41 79,-1-1-1,2 1 1,0 0-1,0 1 1,1-1-1,-2 15 1,5-23-1016,0-6 177,0-8 186</inkml:trace>
</inkml:ink>
</file>

<file path=ppt/ink/ink29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23:33.961"/>
    </inkml:context>
    <inkml:brush xml:id="br0">
      <inkml:brushProperty name="width" value="0.05" units="cm"/>
      <inkml:brushProperty name="height" value="0.05" units="cm"/>
    </inkml:brush>
  </inkml:definitions>
  <inkml:trace contextRef="#ctx0" brushRef="#br0">0 183 784,'3'-13'383,"-3"12"-308,0 0-1,0 0 1,0 1 0,0-1 0,0 0-1,0 0 1,0 0 0,0 1 0,0-1-1,1 0 1,-1 0 0,0 1-1,1-1 1,-1 0 0,1 1 0,-1-1-1,0 0 1,1 1 0,0-1 0,-1 0-1,1 1 1,-1-1 0,1 1 0,0-1-1,-1 1 1,1 0 0,0-1 0,-1 1-1,1 0 1,0-1 0,0 1-1,-1 0 1,1 0 0,0-1 0,0 1-1,0 0 1,-1 0 0,1 0 0,0 0-1,0 0 1,0 0 0,-1 1 0,1-1-1,1 0 1,8-1-63,-1 1 1,0 0-1,1 0 1,-1 1-1,0 0 0,0 1 1,1 0-1,-1 0 1,0 1-1,-1 0 0,1 1 1,0 0-1,13 8 0,21 23-579,-40-33 520,-1 0 1,1 0-1,-1 0 1,0 1 0,0-1-1,0 1 1,0-1-1,0 1 1,-1 0 0,1 0-1,-1 0 1,2 4-1,-3-5-27,1-30-882,6-5 598,1-1-1,2 2 0,2-1 0,1 2 0,18-35 0,-30 68 429,-1-1-1,0 1 0,1-1 0,-1 1 1,1-1-1,0 0 0,-1 1 0,1-1 1,0 0-1,0 0 0,0 1 0,0-1 0,0 0 1,0 0-1,0 0 0,0 0 0,0 0 1,1 0-1,-1 0 0,0-1 0,0 1 0,1 0 1,-1-1-1,3 1 0,1 2-207,-1 0 0,1-1-1,0 0 1,0 0 0,0-1-1,0 1 1,10 0 0,-11-2 126,0 0 0,-1 0 0,1 0 0,0 0 0,-1 1 0,1 0 0,0-1 0,-1 1 0,1 0 0,-1 1 0,0-1 0,1 1 0,-1-1 0,3 3 0,-4-1 104,0-1 0,0 0-1,0 1 1,-1-1 0,1 1 0,-1 0-1,0-1 1,0 1 0,0 0 0,0 0-1,0 0 1,0 0 0,-1 0 0,0 0-1,1 0 1,-1 0 0,0 0-1,-1 3 1,-1 13 650,-1 1 1,-1 0-1,-1-1 0,0 0 0,-2 0 0,0-1 1,-14 25-1,-8 27 1193,22-54-1730,1-1-1,1 1 0,0 0 1,2 0-1,-1 0 1,2 1-1,0-1 1,1 1-1,1 0 1,3 31-1,-3-47-228,1 0-1,-1 0 1,0 0-1,1 1 1,-1-1-1,1 0 1,-1 0 0,1 0-1,-1 0 1,1 0-1,0 0 1,-1 0-1,1 0 1,0 0-1,0 0 1,0 0 0,0 0-1,0 0 1,0-1-1,0 1 1,0 0-1,0-1 1,0 1-1,0-1 1,0 1 0,1-1-1,1 1 1,0-1-137,0 0 0,0 0 0,0 0 0,0-1 0,0 1 0,0-1 0,0 0 0,0 0 1,0 0-1,0 0 0,2-2 0,8-4-683,-1 0-1,0-1 1,19-18 0,-1-3-111,-2-2 0,35-49 0,-38 46 875,1 1 0,44-42 0,-47 60 926,-23 15-764,0 0 0,1 1-1,-1-1 1,0 1 0,0-1-1,0 0 1,0 1-1,1-1 1,-1 1 0,0-1-1,0 1 1,0-1 0,0 1-1,0-1 1,0 0-1,0 1 1,0-1 0,0 1-1,-1-1 1,1 1 0,0-1-1,0 0 1,0 1-1,0-1 1,-1 1 0,1-1-1,0 0 1,0 1 0,-1-1-1,1 1 1,-31 53 4321,25-44-4591,-6 9 635,0-1-1,-2 0 0,-20 21 0,25-27-398,8-11-121,1 0 0,-1 0 0,1 0 0,-1 0 1,1 0-1,-1 0 0,0 0 0,1 0 0,-1-1 0,0 1 0,0 0 0,0-1 0,1 1 0,-1 0 0,0-1 0,0 1 1,0-1-1,0 1 0,0-1 0,-2 1 0,14-30-2784,7-3 1908,21-34 133,-36 61 825,0 1 0,0-1-1,1 1 1,0 0 0,0 0 0,0 1 0,0-1 0,1 1-1,-1 0 1,8-4 0,-11 6 28,0 1 0,0-1 0,0 1 0,1 0 0,-1-1 0,0 1-1,0 0 1,0 0 0,0 0 0,0 0 0,0 0 0,0 0 0,0 0 0,0 0 0,1 0-1,-1 0 1,0 1 0,0-1 0,0 0 0,0 1 0,0-1 0,0 1 0,0-1 0,0 1-1,0-1 1,1 3 0,0-1 23,0 0 0,-1 1 0,1-1 0,-1 0 0,0 1 0,1 0 0,-1-1 0,0 1 0,-1 0 0,2 4 0,1 9 151,-2 0-1,1 33 0,-3-42-162,0 39 15,-1 39-298,3-79-90,-1 0 0,1 0 0,0 0 0,1 0 0,-1 0 0,1 0 0,0-1 1,0 1-1,1-1 0,6 10 0,6-4-1455,6-10 25</inkml:trace>
</inkml:ink>
</file>

<file path=ppt/ink/ink29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23:34.661"/>
    </inkml:context>
    <inkml:brush xml:id="br0">
      <inkml:brushProperty name="width" value="0.05" units="cm"/>
      <inkml:brushProperty name="height" value="0.05" units="cm"/>
    </inkml:brush>
  </inkml:definitions>
  <inkml:trace contextRef="#ctx0" brushRef="#br0">145 363 320,'-17'0'459,"0"1"0,-1 0 0,1 1 0,0 1 0,-31 10-1,38-12 364,11-7 484,13-10-600,-1 5-652,37-31 23,-2-1 0,-2-2 0,42-55 1,-86 98-8,0 0 0,-1-1 0,1 1 0,-1 0 0,0-1 0,1 0 0,-1 1 0,0-1 0,0 0 0,-1 1 0,1-1 0,-1 0 0,1 0 0,-1 0 0,0-4 0,0 7-10,-1 0 0,0 0 1,1 0-1,-1-1 0,0 1 0,1 0 0,-1 0 1,0 0-1,1 0 0,-1 0 0,0 0 0,1 1 0,-1-1 1,1 0-1,-1 0 0,0 0 0,1 1 0,-1-1 1,0 0-1,1 0 0,-1 1 0,1-1 0,-1 1 1,0 0-1,-14 16 192,0 0 0,1 1 1,1 1-1,1 0 0,0 1 1,-11 29-1,21-44-258,-9 20 73,-14 44 1,23-62-120,0 0 0,0 0 0,1 0 1,0 1-1,1-1 0,0 0 0,0 0 0,0 1 0,1-1 0,0 0 0,4 12 0,-4-17-33,0 0-1,1-1 1,-1 1-1,1-1 1,-1 1-1,1-1 1,0 0 0,-1 1-1,1-1 1,0 0-1,0 0 1,0 0-1,0-1 1,0 1-1,0 0 1,0-1-1,0 1 1,0-1-1,0 0 1,0 0-1,0 0 1,1 0-1,-1 0 1,0 0-1,0 0 1,4-1-1,59-12-1994,-42 4 1677,1 0 0,-2-2 0,0 0 0,0-1 0,-1-2 0,0 0 0,-1-1 1,26-26-1,-19 14 359,-1 0 0,-2-2 1,-1-1-1,37-62 0,-41 63 282,-15 23-31,1 1-1,-1-1 1,-1 0 0,1 0 0,-1 0-1,0 0 1,-1 0 0,1-1 0,2-11-1,-28 29 944,12-3-846,-1 1-1,1 0 0,-16 16 1,24-21-269,-1-1 1,1 1-1,1-1 1,-1 1-1,0 0 0,1 0 1,0 1-1,0-1 1,0 0-1,0 1 0,1-1 1,0 1-1,0-1 1,-1 9-1,1-6-32,1 1 0,0-1 0,0 1 0,0-1 0,1 1 0,0-1 0,1 1 0,0-1 0,0 0 0,0 0 0,1 0 0,0 0 0,0 0 0,8 11 0,-8-14 15,1 1-1,-1 0 1,0 0-1,-1 0 0,1 0 1,-1 1-1,0-1 1,0 1-1,-1-1 1,0 1-1,0 0 0,0 0 1,0-1-1,-1 9 1,-1-9-2,0-1 0,0 0 0,0 1 0,-1-1 0,1 0 0,-1 0 0,0 0 0,-1 0 0,1-1 0,0 1 0,-1 0 0,0-1 0,0 0 0,0 0 0,0 0 0,-1 0 0,1 0 0,-1-1 0,-5 4 0,-1 0-135,-1 1 0,0-2 0,0 0 0,-1 0 0,0-1 1,-23 5-1,-40-3-3352,57-6 2014</inkml:trace>
</inkml:ink>
</file>

<file path=ppt/ink/ink29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23:35.113"/>
    </inkml:context>
    <inkml:brush xml:id="br0">
      <inkml:brushProperty name="width" value="0.05" units="cm"/>
      <inkml:brushProperty name="height" value="0.05" units="cm"/>
    </inkml:brush>
  </inkml:definitions>
  <inkml:trace contextRef="#ctx0" brushRef="#br0">242 0 1201,'2'1'104,"-1"0"1,0 0 0,0 0 0,0 0 0,1 0 0,-1 0 0,0 0-1,0 1 1,0-1 0,-1 0 0,1 1 0,0-1 0,0 0 0,-1 1 0,1-1-1,-1 1 1,1-1 0,-1 1 0,0-1 0,1 1 0,-1-1 0,0 1 0,0 0-1,0-1 1,0 1 0,0-1 0,-1 4 0,-2 52 1502,-6-7-515,-2 0 0,-27 79 0,12-48-564,-21 70-86,-39 144-913,73-239 58,3 1 0,2 0 0,0 78 1,12-111-1451,8-49 380,78-287-39,-19 55 1765,-56 213-85,3 0 1,1 0-1,42-67 0,-48 91 19,47-68 511,-53 80-477,0 0 0,0 0 0,1 1 0,0 0 0,0 0 0,0 0 1,17-8-1,-24 14-164,0 1 0,0-1 0,0 1 0,0-1 0,0 1 1,0-1-1,0 1 0,0-1 0,0 1 0,0 0 0,0 0 0,1 0 1,-1 0-1,0-1 0,0 1 0,0 1 0,0-1 0,0 0 1,0 0-1,1 0 0,-1 1 0,0-1 0,0 0 0,0 1 0,0-1 1,0 1-1,0-1 0,0 1 0,0 0 0,0-1 0,1 2 1,-1 1 25,1-1 0,-1 1 0,0-1 0,0 1 0,0 0 0,0 0 0,-1-1-1,1 1 1,-1 0 0,1 0 0,-1 0 0,0 3 0,-1 8 80,0 0-1,0-1 1,-2 1-1,-5 21 1,2-17-191,-1-1 0,0 1 0,-2-1 1,1-1-1,-2 0 0,0 0 0,-1-1 1,-1 0-1,0-1 0,-1 0 0,-1-1 1,-23 18-1,35-29-49,1-1 1,-1 0-1,1 1 1,-1-1-1,1 0 1,-1 0 0,0 0-1,1 0 1,-1-1-1,0 1 1,0 0-1,0-1 1,0 1-1,0-1 1,0 0-1,1 1 1,-1-1-1,0 0 1,0 0-1,0 0 1,0-1-1,0 1 1,0 0-1,0-1 1,-2 0-1,2-1-44,1 1 0,0-1-1,-1 0 1,1 0 0,0 0-1,0 0 1,0 0 0,0 0-1,0 0 1,1 0-1,-1 0 1,0-1 0,1 1-1,0 0 1,-1 0 0,1-1-1,0 1 1,0 0 0,1 0-1,-1-1 1,1-1 0,0-5-105,1 1 0,0-1 0,0 1 0,1 0 0,0-1 0,0 1 0,1 1 0,0-1 0,0 0 0,9-10 0,14-14-453</inkml:trace>
</inkml:ink>
</file>

<file path=ppt/ink/ink29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23:35.443"/>
    </inkml:context>
    <inkml:brush xml:id="br0">
      <inkml:brushProperty name="width" value="0.05" units="cm"/>
      <inkml:brushProperty name="height" value="0.05" units="cm"/>
    </inkml:brush>
  </inkml:definitions>
  <inkml:trace contextRef="#ctx0" brushRef="#br0">15 1 688,'18'21'23451,"-29"-21"-21770,0 0-657,0 0-2576</inkml:trace>
</inkml:ink>
</file>

<file path=ppt/ink/ink29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17:03.712"/>
    </inkml:context>
    <inkml:brush xml:id="br0">
      <inkml:brushProperty name="width" value="0.05" units="cm"/>
      <inkml:brushProperty name="height" value="0.05" units="cm"/>
    </inkml:brush>
  </inkml:definitions>
  <inkml:trace contextRef="#ctx0" brushRef="#br0">19 245 400,'-12'13'1900,"11"-12"-1792,0 0 1,0 1-1,1-1 1,-1 0-1,1 0 1,-1 0-1,1 0 1,-1 1-1,1-1 1,0 0-1,0 0 1,0 1-1,0-1 1,-1 0-1,2 0 1,-1 1-1,0-1 1,0 0-1,0 0 1,0 1-1,1-1 1,-1 0 0,1 0-1,0 2 1,1-1 12,-1-1 1,1 1 0,-1-1-1,1 1 1,0-1 0,-1 0 0,1 0-1,0 0 1,0 0 0,0 0 0,0 0-1,0-1 1,4 2 0,9 0 280,0 0-1,0 0 1,23-2 0,-34 0-330,15 0 97,68 1 1210,141-18 0,356-81 1540,652-86-3080,-1152 175-594,-1 4 0,131 8 0,-205-1 684,-1-1 0,1 1 0,-1 0 1,0 1-1,0 0 0,14 7 0,-20-9 31,-1 0 1,1-1-1,0 1 1,-1 0-1,1 0 1,-1 0-1,0 0 1,1 0 0,-1 0-1,0 1 1,0-1-1,1 0 1,-1 1-1,0-1 1,0 1-1,-1-1 1,1 1-1,0-1 1,0 1-1,-1 0 1,1-1-1,-1 1 1,1 0-1,-1-1 1,0 1-1,0 0 1,0 0-1,0 0 1,0-1-1,0 1 1,0 0-1,-1 0 1,1-1-1,0 1 1,-1 0-1,0-1 1,1 1-1,-1-1 1,-2 4-1,1-3-113,0 0-1,-1 0 0,1 0 1,-1 0-1,0 0 0,0-1 1,1 0-1,-1 1 0,0-1 1,0 0-1,0 0 0,0-1 1,-1 1-1,1 0 0,0-1 1,0 0-1,0 0 0,0 0 1,-1 0-1,1 0 0,0-1 0,0 0 1,-6-1-1,-2 0-468,0-1 0,1 0 1,-1-1-1,1 0 0,-18-10 0,1-6-514</inkml:trace>
</inkml:ink>
</file>

<file path=ppt/ink/ink29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17:04.049"/>
    </inkml:context>
    <inkml:brush xml:id="br0">
      <inkml:brushProperty name="width" value="0.05" units="cm"/>
      <inkml:brushProperty name="height" value="0.05" units="cm"/>
    </inkml:brush>
  </inkml:definitions>
  <inkml:trace contextRef="#ctx0" brushRef="#br0">0 60 848,'0'-3'104,"0"0"0,0 0 0,0-1 0,0 1 0,1 0 0,-1 0 0,1 0 0,0 0 0,0 0 0,0 1 0,0-1 0,0 0 0,2-3 0,-1 5-40,0-1 0,-1 1-1,1 0 1,0-1 0,0 1-1,0 0 1,0 0 0,0 0-1,0 1 1,0-1-1,1 0 1,-1 1 0,0-1-1,0 1 1,0 0 0,1 0-1,-1 0 1,4 0 0,8 1 75,1 1 1,-1 0 0,0 1 0,0 1 0,0 0-1,0 0 1,-1 2 0,0 0 0,20 11 0,-10-3-121,0 2 0,0 0 0,-2 1 0,23 23 1,-40-35-4,1-1 1,-1 0 0,0 1 0,-1 0 0,1 0 0,-1 0 0,0 1 0,0-1-1,-1 1 1,1-1 0,-1 1 0,-1 0 0,1 0 0,-1 0 0,0 0-1,1 12 1,-3-13 10,0 0-1,0 0 1,0 0-1,-1 1 1,1-1-1,-1 0 1,0-1-1,-1 1 1,1 0-1,-1-1 1,0 1-1,0-1 1,0 0-1,-1 0 1,1 0-1,-1 0 1,0-1-1,0 1 1,-6 2-1,1 1 17,-1-1 0,0 0 0,0-1 1,0 0-1,0-1 0,-1 0 0,0-1 0,-19 4 0,-1-3-940,-60-1-1,78-3 397,-9 0-790</inkml:trace>
</inkml:ink>
</file>

<file path=ppt/ink/ink29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17:00.916"/>
    </inkml:context>
    <inkml:brush xml:id="br0">
      <inkml:brushProperty name="width" value="0.05" units="cm"/>
      <inkml:brushProperty name="height" value="0.05" units="cm"/>
    </inkml:brush>
  </inkml:definitions>
  <inkml:trace contextRef="#ctx0" brushRef="#br0">61 121 992,'-60'10'1518,"63"17"-701,2-24-688,1 0 0,-1-1-1,1 0 1,0 0 0,-1 0 0,1-1 0,0 0 0,0 0 0,11 0-1,-5 1 41,58 2 504,1-2 0,72-8 0,166-25 990,-128 11-751,847-68 815,2 50-2206,-900 38-792,231 30 0,-294-16 423,-45-9-798,1 0-1,43 3 1,-84-8 726</inkml:trace>
</inkml:ink>
</file>

<file path=ppt/ink/ink29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17:01.252"/>
    </inkml:context>
    <inkml:brush xml:id="br0">
      <inkml:brushProperty name="width" value="0.05" units="cm"/>
      <inkml:brushProperty name="height" value="0.05" units="cm"/>
    </inkml:brush>
  </inkml:definitions>
  <inkml:trace contextRef="#ctx0" brushRef="#br0">1 0 1137,'41'19'5311,"79"44"-5217,-77-40 239,-24-13-305,174 102-376,-189-109 342,0-1-1,-1 1 1,1 0 0,-1 0 0,1 0-1,-1 1 1,0-1 0,0 1-1,-1-1 1,1 1 0,-1 0-1,0 0 1,0 0 0,0 1 0,0-1-1,-1 0 1,0 1 0,1-1-1,-2 1 1,1 4 0,-1-2 7,0-1-1,-1 1 1,0 0 0,-1-1 0,0 1-1,0-1 1,0 0 0,0 1 0,-1-1-1,0 0 1,-1-1 0,-5 9 0,-4 3-4,-1 0 1,-1-1 0,-1-1-1,0 0 1,-1-1-1,0 0 1,-26 14 0,33-23-74,1-1-1,-1 0 1,0 0 0,0-1 0,0 0 0,-19 3 0,24-5-105,1-1 0,0 1 0,-1-1 0,1 0 0,0 0 0,-1-1 0,1 1 0,0-1 0,-1 0-1,1 0 1,0 0 0,0-1 0,0 0 0,0 1 0,0-1 0,0-1 0,0 1 0,-5-5 0,-8-9-979</inkml:trace>
</inkml:ink>
</file>

<file path=ppt/ink/ink29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17:01.885"/>
    </inkml:context>
    <inkml:brush xml:id="br0">
      <inkml:brushProperty name="width" value="0.05" units="cm"/>
      <inkml:brushProperty name="height" value="0.05" units="cm"/>
    </inkml:brush>
  </inkml:definitions>
  <inkml:trace contextRef="#ctx0" brushRef="#br0">0 401 192,'22'-5'403,"-1"2"-1,1 0 1,-1 1 0,1 2-1,31 2 1,2-1 521,293 9 3502,64-39-844,-3-34-1116,-167 23-1871,1307-171-477,-1185 200-1474,-289 11 794,-49 5-817,-26-2-227,-14-1 586,10-2 784,1 1 0,0-1 0,-1 0 0,1 0 0,-1 0 0,1-1 0,-1 1 0,1-1 0,-1 0 0,1 0 0,0 0 0,-1 0 0,1 0 0,0-1 0,0 0 0,0 1 0,0-1 0,0 0 0,1-1 0,-1 1 0,0 0 0,1-1 0,-4-4 0,-14-18-1087</inkml:trace>
</inkml:ink>
</file>

<file path=ppt/ink/ink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03:43.235"/>
    </inkml:context>
    <inkml:brush xml:id="br0">
      <inkml:brushProperty name="width" value="0.05" units="cm"/>
      <inkml:brushProperty name="height" value="0.05" units="cm"/>
    </inkml:brush>
  </inkml:definitions>
  <inkml:trace contextRef="#ctx0" brushRef="#br0">185 1 656,'-40'36'1351,"29"-28"-802,1 1 1,0 0-1,1 1 1,-14 19-1,12-14 369,1 1 0,1 0-1,1 1 1,0 0 0,1 1 0,1-1-1,0 1 1,1 0 0,2 1 0,-1-1-1,2 1 1,1-1 0,0 1 0,1 0-1,1-1 1,1 1 0,6 26 0,-7-37-818,1-1 0,1 0 1,-1 0-1,1 0 0,0 0 1,1 0-1,-1-1 0,2 0 1,-1 1-1,0-1 0,1-1 1,0 1-1,1-1 0,-1 0 1,8 5-1,-5-4-131,1-1 1,0 0-1,0-1 0,1 0 1,-1-1-1,1 1 1,0-2-1,0 0 0,0 0 1,12 1-1,-2-2-199,0-1-1,0-1 0,-1-1 1,1-1-1,0 0 0,-1-1 1,0-1-1,0-1 0,0-1 1,-1-1-1,18-9 0,-22 8-49,0 0 0,0-1 0,-1 0 0,0-1 0,-1-1 0,0 1 0,-1-2 0,0 0 0,-1 0 0,-1-1 0,0 0 0,10-22 0,-10 14-734,-1-1 1,-1 0-1,0 0 0,-2-1 1,-1 1-1,-1-1 1,0-47-1,-3-2-4447,0 70 4194</inkml:trace>
</inkml:ink>
</file>

<file path=ppt/ink/ink29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17:02.278"/>
    </inkml:context>
    <inkml:brush xml:id="br0">
      <inkml:brushProperty name="width" value="0.05" units="cm"/>
      <inkml:brushProperty name="height" value="0.05" units="cm"/>
    </inkml:brush>
  </inkml:definitions>
  <inkml:trace contextRef="#ctx0" brushRef="#br0">180 0 912,'-66'46'2525,"56"-41"-2192,0 1 1,1 0-1,0 0 0,0 1 1,0 0-1,1 1 1,0 0-1,0 0 1,1 0-1,0 1 1,-8 14-1,14-22-307,0 1 0,1-1 0,-1 0 0,1 1 1,-1-1-1,1 1 0,0-1 0,-1 1 0,1-1 0,0 1 0,0-1 0,0 1 0,0-1 1,0 0-1,1 1 0,-1-1 0,0 1 0,1-1 0,-1 1 0,1-1 0,-1 1 0,1-1 0,-1 0 1,1 1-1,0-1 0,0 0 0,0 0 0,0 0 0,0 0 0,0 0 0,0 0 0,0 0 0,0 0 1,1 0-1,1 1 0,4 1 1,0 0 0,0 0 1,1-1-1,-1 0 0,13 1 0,-8-1 20,27 7-5,26 5-33,-4-9-109,0 3 0,-1 3-1,63 19 1,-116-28 80,0 0 0,0 1 0,-1 0-1,1 0 1,0 1 0,-1 0 0,0 0-1,0 0 1,0 1 0,-1 0 0,1 0-1,-1 1 1,0-1 0,5 10 0,-8-12 12,0 1 0,0 0 1,-1 0-1,1 0 0,-1 0 1,0 0-1,-1 1 1,1-1-1,-1 0 0,1 0 1,-1 1-1,0-1 1,-1 0-1,1 0 0,-1 0 1,0 1-1,0-1 0,0 0 1,-1 0-1,1 0 1,-1 0-1,0-1 0,0 1 1,0 0-1,-1-1 0,-2 5 1,-7 6-33,0 0-1,-1 0 1,-1-1 0,0-1-1,0 0 1,-2-1 0,-19 12-1,-6-1-1041,-77 30 0,98-45 314,0-2 0,-1 0 0,-32 3 0,46-7 527,-30 0-1640</inkml:trace>
</inkml:ink>
</file>

<file path=ppt/ink/ink29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17:02.800"/>
    </inkml:context>
    <inkml:brush xml:id="br0">
      <inkml:brushProperty name="width" value="0.05" units="cm"/>
      <inkml:brushProperty name="height" value="0.05" units="cm"/>
    </inkml:brush>
  </inkml:definitions>
  <inkml:trace contextRef="#ctx0" brushRef="#br0">159 197 272,'0'0'523,"-3"3"-24,-28 29 932,1 2 0,-25 40-1,48-65-941,-19 38 2336,25-46-2722,1 0 0,-1-1-1,0 2 1,1-1 0,-1 0 0,1 0 0,-1 0-1,1 0 1,0 0 0,-1 0 0,1 0-1,0 1 1,0-1 0,0 0 0,0 0 0,0 0-1,0 1 1,0-1 0,0 0 0,1 0-1,-1 0 1,0 0 0,1 0 0,-1 1 0,1-1-1,-1 0 1,1 0 0,-1 0 0,1 0 0,0 0-1,0 0 1,1 1 61,-1 0 0,1 0 0,0 0 0,-1 0 0,1 0 0,0-1 0,0 1-1,0-1 1,0 0 0,1 1 0,-1-1 0,0 0 0,4 1 0,32 2 1092,1-2 0,0-1-1,57-7 1,-76 5-951,464-76 4048,-314 44-3520,1125-182 149,-1018 183-3171,340 6 0,-406 41-1447,-187-10 1948,-23-1-126,-13-3 327,3-1 849,1-2 1,0 1-1,0-1 1,0 0-1,0 0 1,0-1 0,0 0-1,0-1 1,1 0-1,0 0 1,0 0-1,0-1 1,-11-10-1,-14-8-1096,-1 2-536</inkml:trace>
</inkml:ink>
</file>

<file path=ppt/ink/ink29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17:03.129"/>
    </inkml:context>
    <inkml:brush xml:id="br0">
      <inkml:brushProperty name="width" value="0.05" units="cm"/>
      <inkml:brushProperty name="height" value="0.05" units="cm"/>
    </inkml:brush>
  </inkml:definitions>
  <inkml:trace contextRef="#ctx0" brushRef="#br0">95 18 784,'-1'-2'256,"0"1"0,-1-1 0,1 1-1,-1 0 1,1-1 0,-1 1 0,0 0-1,0 0 1,1 0 0,-1 0 0,0 0-1,0 1 1,0-1 0,0 1 0,0-1-1,0 1 1,0-1 0,0 1 0,0 0-1,0 0 1,-4 0 1729,7 4-1204,3 7-630,1 0-1,0-1 0,0 0 0,1 0 1,1 0-1,0-1 0,0 1 0,11 10 0,77 66-194,-59-55-28,8 6-224,-17-16 163,-2 2-1,0 0 1,-1 1-1,-1 2 1,29 42-1,-48-62 129,-1 1 0,1 0 0,-1 0 0,0 1 0,-1-1 0,0 1 0,0-1 1,0 1-1,-1-1 0,-1 1 0,1 0 0,-1 0 0,0 0 0,-1-1 0,-2 12 0,1-9-3,-2 0 0,1 1 1,-1-1-1,-1 0 0,0-1 0,0 1 0,-1-1 1,0 0-1,-1-1 0,-8 9 0,-3 1-311,0-1-1,-2-1 0,0 0 1,-1-2-1,-1 0 1,0-1-1,0-2 0,-43 16 1,47-22-251,0-1 1,0 0 0,0-2 0,0 0-1,-36-2 1,45 0 370,-39 0-908</inkml:trace>
</inkml:ink>
</file>

<file path=ppt/ink/ink29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20:08.632"/>
    </inkml:context>
    <inkml:brush xml:id="br0">
      <inkml:brushProperty name="width" value="0.05" units="cm"/>
      <inkml:brushProperty name="height" value="0.05" units="cm"/>
    </inkml:brush>
  </inkml:definitions>
  <inkml:trace contextRef="#ctx0" brushRef="#br0">1314 96 688,'-5'-7'169,"0"1"1,0-1-1,-1 1 0,1 0 0,-1 0 0,-1 1 1,1-1-1,-1 2 0,0-1 0,0 1 0,0 0 0,0 0 1,-1 1-1,0 0 0,0 0 0,0 1 0,-11-2 0,-13-1 471,0 1-1,0 2 0,-37 2 0,32 1-14,-4 0 200,0 3 0,0 1 0,0 2 0,-54 17-1,-155 64 2541,195-64-2852,0 3-1,2 3 1,0 1 0,3 3-1,-83 72 1,126-101-452,1 1 1,0 0-1,1 0 0,-1 1 1,1 0-1,0 0 1,1 0-1,-1 0 0,1 1 1,1-1-1,0 1 0,0 0 1,0 0-1,1 0 0,0 1 1,1-1-1,0 1 1,0-1-1,1 0 0,1 15 1,-1-22-58,1 1 1,-1-1-1,1 0 1,0 0 0,0 0-1,0 0 1,-1 0 0,1 0-1,0 0 1,0-1-1,0 1 1,0 0 0,1 0-1,-1-1 1,0 1 0,0-1-1,0 1 1,0-1-1,1 1 1,1-1 0,-2 0 2,30 9 36,55 8 0,13 3-33,-35-2 7,-1 3 0,-1 3 0,-2 2 1,74 44-1,-108-55-11,-1 0-1,-1 3 1,-1 0 0,0 1-1,-1 1 1,-1 1 0,-1 1 0,-1 1-1,-1 0 1,-1 1 0,26 51-1,-37-62 50,-1 0 0,0 1-1,-1 0 1,-1 0-1,0 0 1,-1 0-1,0 0 1,-1 0 0,-1 1-1,0-1 1,-1 0-1,0 1 1,-1-1 0,-1 0-1,-4 14 1,0-11 99,0 0 1,-1-1 0,0 1-1,-2-2 1,0 1 0,0-2-1,-2 1 1,1-1 0,-2-1-1,0 0 1,-19 14 0,9-9 172,-1-1 1,-1 0 0,-1-3-1,0 0 1,0-1 0,-43 14 0,48-21-165,1-1 1,-1 0-1,0-1 1,0-2 0,-1 0-1,1-1 1,0-1-1,-1-1 1,-36-7-1,47 5-211,0 0 0,0 0-1,1-1 1,0-1-1,0 1 1,0-2 0,0 1-1,1-1 1,-12-11-1,8 6-618,1-1-1,0-1 0,1 0 1,1-1-1,-14-21 0,5-2-1846,1 0-1,2-1 0,1 0 0,-12-52 1,14 21-613,10-4 496</inkml:trace>
</inkml:ink>
</file>

<file path=ppt/ink/ink29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20:08.964"/>
    </inkml:context>
    <inkml:brush xml:id="br0">
      <inkml:brushProperty name="width" value="0.05" units="cm"/>
      <inkml:brushProperty name="height" value="0.05" units="cm"/>
    </inkml:brush>
  </inkml:definitions>
  <inkml:trace contextRef="#ctx0" brushRef="#br0">151 164 768,'9'-22'363,"-4"4"222,2 0-1,0 0 1,1 1 0,0 0-1,2 1 1,15-21 0,-24 65 3497,-5 137 3067,-20 81-1839,-15 0-2114,-73 517-53,69-343-3560,43-415 245,-8 130-2000,7-78-6174,5-79 3257,10-12 2040,-1 4 1369,10-39-755,7-17 428</inkml:trace>
</inkml:ink>
</file>

<file path=ppt/ink/ink29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20:09.283"/>
    </inkml:context>
    <inkml:brush xml:id="br0">
      <inkml:brushProperty name="width" value="0.05" units="cm"/>
      <inkml:brushProperty name="height" value="0.05" units="cm"/>
    </inkml:brush>
  </inkml:definitions>
  <inkml:trace contextRef="#ctx0" brushRef="#br0">236 176 816,'22'-54'631,"-16"41"-180,0 0 0,-1 0 0,0-1 0,-1 0 1,0 1-1,2-26 0,-6 37 917,0 7 367,-1 26 629,-2 0 0,-11 55 0,-26 67 1369,7-29-1801,-111 610 1539,130-588-3885,8 254-1,8-218-4927,-1-170 4176,-4 21-3114,3-32 4045,-1-1 0,1 1 1,0 0-1,-1 0 0,1 0 1,-1 0-1,0 0 0,1-1 0,-1 1 1,0 0-1,0-1 0,1 1 0,-1 0 1,0-1-1,0 1 0,0-1 1,0 1-1,1-1 0,-1 0 0,0 1 1,0-1-1,0 0 0,0 0 0,0 1 1,0-1-1,0 0 0,0 0 1,0 0-1,-1 0 0,-13 0-2353</inkml:trace>
</inkml:ink>
</file>

<file path=ppt/ink/ink29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20:10.095"/>
    </inkml:context>
    <inkml:brush xml:id="br0">
      <inkml:brushProperty name="width" value="0.05" units="cm"/>
      <inkml:brushProperty name="height" value="0.05" units="cm"/>
    </inkml:brush>
  </inkml:definitions>
  <inkml:trace contextRef="#ctx0" brushRef="#br0">127 264 464,'-68'0'8337,"66"1"-8218,1 0-1,-1 0 0,1 0 1,0 0-1,-1 0 0,1 0 1,0 0-1,0 0 0,0 0 0,0 1 1,0-1-1,0 0 0,0 1 1,0-1-1,0 1 0,1-1 1,-1 1-1,0-1 0,1 1 1,0-1-1,-1 4 0,-5 8 446,0 2-143,1 0-1,0 1 1,1 0-1,0-1 0,2 1 1,-2 26-1,4 106 1461,3-65-916,-3-63-744,0 1 0,2-1-1,1 1 1,0-1 0,9 27-1,-11-43-158,0 1 0,1-1-1,-1 1 1,1-1-1,0 0 1,1 0 0,-1 1-1,1-1 1,0-1 0,0 1-1,0 0 1,0-1-1,0 0 1,1 0 0,0 0-1,0 0 1,0 0-1,0-1 1,0 1 0,0-1-1,0 0 1,1-1 0,-1 1-1,1-1 1,-1 0-1,1 0 1,0 0 0,6 0-1,0-1-26,0-1 0,0 0 0,-1-1 0,1 0 1,-1 0-1,1-1 0,-1 0 0,0-1 0,0-1 0,0 1 0,-1-2 0,11-6 0,-8 3-77,0-1 0,-1 0 1,0-1-1,-1 0 0,0 0 0,-1-1 0,16-27 0,-12 16-85,-2-2 0,0 0 0,-2 0 0,-1 0 0,-1-1 0,-1-1 0,-1 1 0,-1-1-1,0-41 1,-3 6-27,0 28 77,-1-1-1,-1 0 1,-2 1-1,-12-58 1,-6-4-1862,17 64-1504,3 0-3722</inkml:trace>
</inkml:ink>
</file>

<file path=ppt/ink/ink29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20:10.448"/>
    </inkml:context>
    <inkml:brush xml:id="br0">
      <inkml:brushProperty name="width" value="0.05" units="cm"/>
      <inkml:brushProperty name="height" value="0.05" units="cm"/>
    </inkml:brush>
  </inkml:definitions>
  <inkml:trace contextRef="#ctx0" brushRef="#br0">259 0 1313,'-104'62'2430,"93"-54"-2293,1 0-1,-1 0 1,2 1 0,-1 0 0,1 1-1,1 0 1,-8 13 0,14-21-131,0 2 0,0-1 0,1 0-1,-1 0 1,1 0 0,0 1 0,0-1 0,0 0 0,0 1 0,1-1 0,0 1 0,-1-1-1,1 1 1,0 0 0,1-1 0,-1 1 0,1-1 0,-1 0 0,1 1 0,0-1-1,0 1 1,1-1 0,-1 0 0,1 0 0,-1 0 0,4 4 0,4 5 18,1 0 0,1-1 0,0 0 0,23 18 0,20 20 193,-50-44-120,1 0 0,-1 1 0,0-1 0,0 1 0,0 0 0,-1 0 0,0 1 0,0-1 0,-1 1 0,1-1 0,-1 1 0,-1 0 0,0 0 0,1 0 0,-2 0 0,1 0 0,-1 0 0,-1 0 0,1 0 0,-1 0 0,0 0 0,0 0 0,-1 0 0,0-1 0,-1 1 0,1-1 0,-1 1 0,0-1 0,-1 0 0,1 0 0,-1 0 0,0 0 0,-8 7 0,0 1 42,-1-1 0,-1-1 0,-15 12 0,24-20-143,-1-1-1,1 0 1,-1 0-1,0 0 1,0-1 0,0 0-1,0 0 1,0-1-1,0 1 1,-1-1-1,1-1 1,-9 1 0,13-1-71,0 0 1,1 1-1,-1-1 1,0 0-1,0 0 1,0-1 0,0 1-1,0 0 1,1-1-1,-1 1 1,0-1-1,0 1 1,1-1-1,-1 0 1,0 0 0,1 0-1,-1 0 1,1 0-1,-1 0 1,1 0-1,-1 0 1,-1-2 0,2-1-317,0 1 0,0-1 1,0 1-1,1-1 1,-1 0-1,1 1 0,0-1 1,0 0-1,1-5 1,-1-8-809,0-3-1050</inkml:trace>
</inkml:ink>
</file>

<file path=ppt/ink/ink29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20:10.801"/>
    </inkml:context>
    <inkml:brush xml:id="br0">
      <inkml:brushProperty name="width" value="0.05" units="cm"/>
      <inkml:brushProperty name="height" value="0.05" units="cm"/>
    </inkml:brush>
  </inkml:definitions>
  <inkml:trace contextRef="#ctx0" brushRef="#br0">46 68 672,'-5'6'157,"1"0"0,-1 0 0,1 0 0,0 1 0,1-1-1,-1 1 1,2 0 0,-1 0 0,1 0 0,0 0 0,0 1 0,0-1-1,1 10 1,-1 12 251,2 0 0,3 33 0,-1-38-119,-2-17-244,1-1-1,0 1 1,0-1 0,1 1 0,0-1 0,0 0 0,1 1 0,-1-1 0,1 0 0,1-1 0,-1 1-1,1-1 1,0 1 0,0-1 0,0 0 0,1 0 0,0-1 0,0 0 0,7 6 0,-7-8-52,-1 1 0,1 0 1,0-1-1,0 0 0,0 0 1,0-1-1,0 0 0,0 1 0,0-2 1,0 1-1,1 0 0,-1-1 1,0 0-1,0-1 0,1 1 1,-1-1-1,0 0 0,0 0 1,0 0-1,0-1 0,0 0 1,0 0-1,0 0 0,4-3 1,3-3-67,0 0-1,-1-1 1,0 0 0,0 0 0,-1-1 0,-1-1 0,0 1 0,0-2-1,-1 1 1,0-1 0,-1 0 0,0-1 0,-1 0 0,-1 0 0,6-20-1,-8 23 41,-1 0-1,0 0 1,-1 0-1,0 0 1,0 0-1,-1 0 0,0 0 1,-1-1-1,-1 1 1,1 0-1,-1 0 1,-1 0-1,0 1 1,0-1-1,-1 1 0,0-1 1,-1 1-1,0 0 1,0 1-1,-1-1 1,0 1-1,-8-7 0,5 4-566,7 5-80</inkml:trace>
</inkml:ink>
</file>

<file path=ppt/ink/ink29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20:11.148"/>
    </inkml:context>
    <inkml:brush xml:id="br0">
      <inkml:brushProperty name="width" value="0.05" units="cm"/>
      <inkml:brushProperty name="height" value="0.05" units="cm"/>
    </inkml:brush>
  </inkml:definitions>
  <inkml:trace contextRef="#ctx0" brushRef="#br0">424 78 624,'-33'26'1846,"-48"51"-1,1-2-547,31-30-764,35-30-460,0-1 0,-2-1 0,1-1 0,-1 0 0,-1-1 0,-25 13-1,41-24-85,-1 1 0,1-1 0,0 1 0,0-1-1,-1 0 1,1 0 0,0 1 0,-1-1 0,1 0 0,0 0-1,-1 0 1,1-1 0,0 1 0,0 0 0,-1 0-1,1-1 1,0 1 0,0 0 0,-1-1 0,1 0 0,0 1-1,0-1 1,0 0 0,0 1 0,0-1 0,0 0-1,0 0 1,0 0 0,0 0 0,0 0 0,0 0 0,0 0-1,1 0 1,-1 0 0,1 0 0,-1-1 0,0 1-1,1 0 1,0 0 0,-1-1 0,1 1 0,0 0 0,0 0-1,0-1 1,0 1 0,0-2 0,-2-12-54,1 0 0,0 0 0,3-21 0,-1 16 73,-1 18-7,0-30 22,1 1 0,6-38 0,-5 60-4,0-1 0,0 1 0,1 0-1,0 0 1,1 0 0,0 0 0,1 0 0,0 1-1,0 0 1,0 0 0,11-11 0,-15 17-7,1 0 0,-1 1 1,0-1-1,1 1 0,-1 0 1,1-1-1,-1 1 1,1 0-1,0 0 0,-1 0 1,1 0-1,0 0 0,0 1 1,0-1-1,0 0 0,-1 1 1,1-1-1,0 1 0,0 0 1,0 0-1,0 0 0,0 0 1,0 0-1,0 0 0,0 0 1,0 1-1,0-1 0,0 1 1,0-1-1,0 1 0,0 0 1,-1-1-1,1 1 0,0 0 1,-1 0-1,1 1 0,0-1 1,-1 0-1,1 0 0,-1 1 1,2 1-1,5 7 33,0 1 1,0 0-1,-1 0 0,-1 1 0,6 12 0,-4-7-44,47 98 24,-36-71-639,1-1 0,2-1 1,52 71-1,-74-111 527,1-1 0,0 0 1,0 0-1,1 0 0,-1 1 1,0-1-1,0 0 0,1-1 1,-1 1-1,0 0 0,1 0 1,-1 0-1,1-1 0,-1 1 1,1-1-1,-1 1 0,1-1 1,-1 0-1,1 1 0,-1-1 0,3 0 1,8 0-868</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1:49:27.236"/>
    </inkml:context>
    <inkml:brush xml:id="br0">
      <inkml:brushProperty name="width" value="0.05" units="cm"/>
      <inkml:brushProperty name="height" value="0.05" units="cm"/>
    </inkml:brush>
  </inkml:definitions>
  <inkml:trace contextRef="#ctx0" brushRef="#br0">185 200 432,'12'-42'1107,"29"-71"1,-38 88-539,-3 6 3424,-18 28-1149,0 5-1379,1 2 0,1 0 0,-24 29 1,15-16-370,13-14-896,0 0-1,1 1 0,1 0 1,1 1-1,0 0 0,1 0 1,1 1-1,0 0 0,2 1 1,0-1-1,1 1 0,1 0 0,0 0 1,2 0-1,0 1 0,3 24 1,-2-40-242,0 0 1,0-1-1,0 1 0,1 0 1,0 0-1,0 0 1,0-1-1,0 1 1,1 0-1,-1-1 1,1 1-1,0-1 1,0 0-1,0 0 1,0 1-1,1-1 0,-1-1 1,1 1-1,0 0 1,0-1-1,0 1 1,0-1-1,0 0 1,1 0-1,-1 0 1,1 0-1,-1-1 0,1 1 1,-1-1-1,1 0 1,0 0-1,0-1 1,0 1-1,-1-1 1,1 1-1,0-1 1,0 0-1,0-1 0,5 0 1,0-1-227,0 1 1,0-2-1,0 1 0,0-1 1,0-1-1,0 0 0,-1 0 1,0 0-1,0-1 0,0 0 1,0-1-1,-1 0 1,0 0-1,0-1 0,11-13 1,0-8 8,0 0 1,-2-2 0,-1 0 0,-1 0 0,-2-2 0,-1 1 0,10-49 0,-20 75 2699,-1 7-833,-3 18-139,-8 36-262,-24 89 56,-19 177 0,31-173-985,13-59-105,1 109 0,1-18-1935,-4-129 100,5-29-1450,4 0-7407,3-48 8238</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1:49:59.836"/>
    </inkml:context>
    <inkml:brush xml:id="br0">
      <inkml:brushProperty name="width" value="0.05" units="cm"/>
      <inkml:brushProperty name="height" value="0.05" units="cm"/>
    </inkml:brush>
  </inkml:definitions>
  <inkml:trace contextRef="#ctx0" brushRef="#br0">200 0 1457,'-6'18'6762,"-7"15"-3829,-17 47-68,4 11-1196,-27 86-617,31-124-982,12-32-281,1 1 0,1 1 1,1-1-1,-6 32 0,12-47-188,-1 19-274,2-26 618,1-1-1,-1 1 1,0 0 0,0 0 0,0-1 0,0 1-1,0 0 1,0 0 0,1 0 0,-1-1 0,0 1-1,0 0 1,0 0 0,0 0 0,1-1 0,-1 1-1,0 0 1,0 0 0,0 0 0,1 0 0,-1 0 0,0 0-1,0 0 1,1 0 0,-1-1 0,0 1 0,0 0-1,1 0 1,-1 0 0,0 0 0,0 0 0,1 0-1,-1 0 1,0 0 0,0 1 0,1-1 0,-1 0-1,0 0 1,0 0 0,1 0 0,-1 0 0,0 0-1,0 0 1,0 0 0,1 1 0,-1-1 0,0 0-1,0 0 1,0 0 0,1 1 0,-1-1 0,0 0 0,0 0-1,0 0 1,0 1 0,0-1 0,0 0 0,1 0-1,-1 1 1,0-1 0,0 0 0,0 0 0,0 1-1,0-1 1,0 0 0,0 0 0,0 1 0,0-1-1,0 1 1,29-31-1287,-1-1 0,28-39-1,29-34 752,-36 52 530,2-4 408,2 2 1,3 2-1,78-55 1,-124 100-12,0 1 1,0 1-1,1-1 1,-1 2-1,1 0 0,0 0 1,0 1-1,18-3 1,-27 5-193,0 1-1,0 0 1,0 0 0,0 0 0,0 1 0,0-1-1,0 0 1,-1 1 0,1-1 0,0 1 0,0-1-1,0 1 1,0 0 0,-1 0 0,1 0 0,0 0-1,-1 0 1,1 0 0,-1 1 0,1-1 0,-1 1 0,0-1-1,1 1 1,-1-1 0,0 1 0,0-1 0,0 1-1,0 0 1,0 0 0,-1-1 0,1 1 0,0 0-1,-1 0 1,0 0 0,1 0 0,-1 0 0,0 3-1,2 6 340,-1 0-1,0 0 0,-1 0 1,-1 0-1,-1 16 0,-3-4-269,-1-1 1,-1 0-1,0 0 0,-2-1 0,-1 0 0,0-1 0,-18 26 0,12-22-1364,-1-1 0,-1-1 0,-21 20-1,31-35-186,-1 1 0,0-1 0,0 0 1,0-1-1,-13 6 0,-8 0-2424</inkml:trace>
</inkml:ink>
</file>

<file path=ppt/ink/ink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03:43.566"/>
    </inkml:context>
    <inkml:brush xml:id="br0">
      <inkml:brushProperty name="width" value="0.05" units="cm"/>
      <inkml:brushProperty name="height" value="0.05" units="cm"/>
    </inkml:brush>
  </inkml:definitions>
  <inkml:trace contextRef="#ctx0" brushRef="#br0">159 92 688,'2'0'155,"0"0"0,0 0-1,0 0 1,0 0 0,0 1-1,1-1 1,-1 1 0,0 0-1,0-1 1,0 1 0,0 0-1,-1 0 1,1 0 0,0 0-1,0 1 1,0-1-1,-1 0 1,1 1 0,-1-1-1,1 1 1,1 2 0,-1 0 347,0 0 0,0 0 0,0 0-1,-1 0 1,0 0 0,0 0 0,0 0 0,0 0 0,0 1 0,-1 5 0,0 3 972,0 0 1,-2 0 0,1 0-1,-2 0 1,1 0 0,-9 21-1,-7 9 2316,-43 72 0,39-80-3116,-1-1 0,-35 39 0,43-56-1552,45-44-6722,37-61 4134,91-115 1895,-131 170 2093,0 1 1,3 1-1,0 2 1,2 1 0,1 2-1,1 1 1,47-27-1,-74 49-144,-1 0 0,1 0 0,-1 1 0,1 0 0,11-3 0,-17 5-244,1 0 0,0 0 0,-1-1 0,1 1 0,0 0 0,-1 0 0,1 1 0,-1-1 0,1 0 0,0 0 0,-1 1 0,1-1 0,-1 1 0,1 0 0,-1-1 0,1 1 0,-1 0 0,1 0 0,-1 0 0,0 0 0,1 0 0,-1 0 0,0 0 0,0 0 0,0 1 0,0-1 0,0 0 0,0 1 0,1 2 0,1 3 307,-1 1 0,0-1 0,0 1 0,-1 0-1,0 0 1,-1 0 0,1 0 0,-2 8 0,-7 68 1538,7-76-1893,-10 43-44,-1 0 1,-3-2-1,-38 86 1,25-66-326,17-30-1058,10 2-3964,1-39 4912,0 0-1,0-1 1,1 1-1,-1 0 1,1 0-1,-1 0 0,1 0 1,0-1-1,0 1 1,0 0-1,0-1 1,0 1-1,0-1 0,0 1 1,1-1-1,-1 1 1,0-1-1,1 0 1,-1 0-1,1 0 0,-1 1 1,1-2-1,0 1 1,0 0-1,-1 0 1,1 0-1,0-1 0,0 1 1,0-1-1,0 0 1,-1 1-1,1-1 1,0 0-1,0 0 0,0 0 1,0 0-1,0-1 1,0 1-1,3-1 1,41-9-3468,6-5 966</inkml:trace>
</inkml:ink>
</file>

<file path=ppt/ink/ink30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20:11.547"/>
    </inkml:context>
    <inkml:brush xml:id="br0">
      <inkml:brushProperty name="width" value="0.05" units="cm"/>
      <inkml:brushProperty name="height" value="0.05" units="cm"/>
    </inkml:brush>
  </inkml:definitions>
  <inkml:trace contextRef="#ctx0" brushRef="#br0">0 210 304,'0'-57'1884,"0"55"-473,0 6-464,4 54 840,1 0 0,17 68 0,1 13-1535,-19-106-256,-3-14 0,2 1 1,0-1-1,7 21 1,-9-37-83,1-13-252,-1-1 160,-1 0 0,0 0-1,0 0 1,-1 0 0,0 0 0,-4-12 0,0-12-278,-18-447-5178,23 479 5569,0 0 1,0 0 0,0-1-1,1 1 1,-1 0 0,1-1-1,0 1 1,0 0-1,0 0 1,1 0 0,-1 0-1,1 0 1,3-4 0,-5 6 56,0 1 1,1-1-1,-1 1 0,1-1 1,0 1-1,-1 0 1,1-1-1,-1 1 0,1 0 1,-1-1-1,1 1 1,0 0-1,-1 0 1,1-1-1,0 1 0,-1 0 1,1 0-1,0 0 1,-1 0-1,1 0 1,0 0-1,-1 0 0,1 0 1,1 1-1,-1-1 22,1 1 0,0 0 0,-1 0 0,0 0 1,1 0-1,-1 0 0,1 0 0,-1 1 0,0-1 0,0 0 0,0 1 0,0-1 0,2 3 0,13 26 774,-2-1 0,0 2 0,15 54 1,-20-56-144,1 0 0,1-1 0,1 0 1,27 43-1,-38-70-745,12 13-755,-13-14 741,1 1 1,-1-1 0,0 0 0,1 0-1,-1 0 1,0 0 0,1 0-1,-1 0 1,1 1 0,-1-1-1,0 0 1,1 0 0,-1 0 0,1 0-1,-1-1 1,1 1 0,-1 0-1,0 0 1,1 0 0,-1 0 0,1 0-1,-1 0 1,0-1 0,1 1-1,-1 0 1,0 0 0,1 0 0,-1-1-1,1 1 1,3-8-1205</inkml:trace>
</inkml:ink>
</file>

<file path=ppt/ink/ink30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20:11.960"/>
    </inkml:context>
    <inkml:brush xml:id="br0">
      <inkml:brushProperty name="width" value="0.05" units="cm"/>
      <inkml:brushProperty name="height" value="0.05" units="cm"/>
    </inkml:brush>
  </inkml:definitions>
  <inkml:trace contextRef="#ctx0" brushRef="#br0">14 32 624,'0'-3'96,"-1"-18"646,1 21-723,0 0 0,0 0 1,0-1-1,0 1 0,1 0 1,-1 0-1,0 0 1,0-1-1,0 1 0,0 0 1,0 0-1,0-1 0,0 1 1,0 0-1,-1 0 0,1 0 1,0-1-1,0 1 1,0 0-1,0 0 0,0-1 1,0 1-1,0 0 0,0 0 1,-1 0-1,1-1 1,0 1-1,0 0 0,0 0 1,0 0-1,-1 0 0,1 0 1,0-1-1,0 1 1,0 0-1,-1 0 0,1 0 1,0 0-1,0 0 0,0 0 1,-1 0-1,1 0 1,0 0-1,0 0 0,-1 0 1,1 0-1,0 0 0,0 0 1,0 0-1,-1 0 0,1 0 1,0 0-1,0 0 1,-1 0-1,1 0 0,0 0 1,0 0-1,0 0 0,-1 1 1,1-1-1,0 0 1,-2 5 171,1 0 1,1 0 0,-1 0 0,0 0 0,1 0 0,0 0 0,1 0-1,0 8 1,0 1 37,-2 10-98,4 42 21,-2-62-209,-1 0-1,1 0 0,1 0 0,-1-1 0,0 1 1,1 0-1,0 0 0,0-1 0,0 1 1,0-1-1,1 0 0,-1 0 0,6 5 1,-3-2 74,-1 1 1,1-1 0,-1 1 0,0 0-1,0 0 1,-1 0 0,4 12 0,6 13 128,11 22 33,-19-39-165,1-1-1,0 1 1,1-1-1,1-1 1,0 0-1,1 0 1,0 0 0,12 11-1,-19-22-26,0 0-1,0-1 0,0 1 1,0-1-1,1 0 0,-1 0 1,1 0-1,-1 0 1,0 0-1,1 0 0,0 0 1,-1-1-1,1 1 0,-1-1 1,1 0-1,0 0 0,-1 0 1,1 0-1,-1 0 1,1-1-1,0 1 0,-1-1 1,1 1-1,-1-1 0,1 0 1,-1 0-1,1 0 1,-1-1-1,0 1 0,3-2 1,-1 0-12,0-1 1,0 1 0,0-1-1,0 1 1,0-1 0,-1 0-1,0 0 1,0-1 0,0 1-1,0-1 1,-1 1 0,1-1-1,2-10 1,-1-5 38,-2 0 1,0 0-1,-1 0 0,-3-30 1,0 3 279,3 43-229,-1 0 1,0 0-1,0 1 1,-1-1-1,1 0 1,-1 0-1,0 0 1,0 1-1,0-1 1,0 0 0,-1 1-1,0-1 1,1 1-1,-1-1 1,0 1-1,-1 0 1,1 0-1,-1 0 1,1 0-1,-1 0 1,0 1-1,0-1 1,0 1-1,0 0 1,0 0 0,-7-3-1,-1 1 2,0 1 0,-1 0 0,0 1 0,1 0 0,-1 1 0,0 0 0,-16 1 0,21 0-283,2 0-326,0 0-3204,11 0 1676</inkml:trace>
</inkml:ink>
</file>

<file path=ppt/ink/ink30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20:12.298"/>
    </inkml:context>
    <inkml:brush xml:id="br0">
      <inkml:brushProperty name="width" value="0.05" units="cm"/>
      <inkml:brushProperty name="height" value="0.05" units="cm"/>
    </inkml:brush>
  </inkml:definitions>
  <inkml:trace contextRef="#ctx0" brushRef="#br0">221 57 784,'0'-3'78,"0"1"0,0 0 0,0 0 0,0-1-1,-1 1 1,1 0 0,0 0 0,-1 0 0,0-1-1,0 1 1,1 0 0,-1 0 0,0 0 0,-1 0-1,1 0 1,0 1 0,0-1 0,-1 0 0,1 1-1,-1-1 1,0 0 0,1 1 0,-1 0 0,0-1-1,0 1 1,0 0 0,0 0 0,0 0 0,0 0-1,0 1 1,0-1 0,0 0 0,-1 1 0,1 0 0,0-1-1,0 1 1,-1 0 0,1 0 0,0 0 0,0 0-1,-1 1 1,1-1 0,0 1 0,0-1 0,0 1-1,0 0 1,0 0 0,-4 2 0,0 1 70,-1 0-1,1 1 1,1 0 0,-1 1 0,1-1 0,0 1 0,0 0 0,0 0-1,1 0 1,-5 10 0,3-5 42,0 0-1,1 1 1,0 0 0,1-1-1,-5 21 1,8-11-143,0 1 0,0-1 1,2 0-1,1 0 0,1 0 0,0 0 1,2 0-1,0 0 0,1-1 1,12 24-1,-6-12-40,-2 1 1,-1 0 0,-1 1-1,-2 0 1,3 69-1,-9-98-49,0 0-1,-1-1 0,0 1 0,1 0 1,-2 0-1,1 0 0,0-1 0,-1 1 1,0-1-1,0 1 0,0-1 0,-1 0 1,1 1-1,-1-1 0,0 0 0,-5 4 1,4-5-188,1 0 1,-1 0 0,1 0 0,-1-1 0,0 0 0,0 0 0,0 0 0,-1 0 0,1 0 0,0-1-1,-1 0 1,1 0 0,0 0 0,-1 0 0,0-1 0,1 0 0,-1 0 0,-4 0 0,-13-4-1129</inkml:trace>
</inkml:ink>
</file>

<file path=ppt/ink/ink30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20:17.055"/>
    </inkml:context>
    <inkml:brush xml:id="br0">
      <inkml:brushProperty name="width" value="0.05" units="cm"/>
      <inkml:brushProperty name="height" value="0.05" units="cm"/>
    </inkml:brush>
  </inkml:definitions>
  <inkml:trace contextRef="#ctx0" brushRef="#br0">44 70 688,'-12'-12'588,"9"10"-125,1 0-1,-1 0 1,1-1-1,0 1 1,-1-1-1,1 0 1,0 1-1,0-1 1,1 0-1,-1 0 1,1 0 0,-1-1-1,1 1 1,0 0-1,0-1 1,1 1-1,-2-7 2279,4 14-1724,23 54 4260,34 121 1,-56-168-5015,95 428 4379,-36 8-4834,-57-407-436,1 16-1558,2-21-2713,-12-65-6237,6-23 7117,0 10 2260,-2-23 62</inkml:trace>
</inkml:ink>
</file>

<file path=ppt/ink/ink30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20:17.387"/>
    </inkml:context>
    <inkml:brush xml:id="br0">
      <inkml:brushProperty name="width" value="0.05" units="cm"/>
      <inkml:brushProperty name="height" value="0.05" units="cm"/>
    </inkml:brush>
  </inkml:definitions>
  <inkml:trace contextRef="#ctx0" brushRef="#br0">57 344 800,'-18'-51'600,"7"20"173,-11-53 0,20 76-597,1-1 1,0 1 0,0-1-1,1 0 1,0 1 0,0-1 0,1 0-1,1 1 1,-1-1 0,1 1 0,4-10-1,-4 14-58,0 0-1,1 1 1,-1-1-1,1 1 1,0-1-1,0 1 1,0 0-1,1 0 1,-1 0-1,1 0 1,-1 1-1,1 0 1,0-1-1,0 1 1,0 1-1,1-1 1,4-1-1,2 0 143,1 0 0,0 0 0,0 1-1,0 1 1,15-1 0,-13 3-74,0 1 1,0 0-1,0 1 0,0 0 1,0 1-1,-1 0 1,1 2-1,-1-1 0,-1 2 1,1-1-1,-1 2 0,0 0 1,0 0-1,-1 1 0,0 0 1,-1 1-1,0 0 0,14 19 1,-17-19-89,0 0-1,0 0 1,-1 1 0,0-1 0,0 1-1,-1 1 1,-1-1 0,0 1 0,-1 0-1,0 0 1,-1 0 0,0 0 0,-1 0-1,0 0 1,-1 0 0,0 1 0,-1-1 0,0 0-1,-1 0 1,-1 0 0,0 0 0,-4 12-1,-2-4-32,0-2 0,0 1 0,-2-1 0,0-1 0,-1 0 0,-1-1 0,-28 29 0,35-40-189,0 0-1,0 0 0,0 0 1,-1 0-1,1-1 0,-1 0 0,0-1 1,0 0-1,0 0 0,-1 0 1,1-1-1,-1 0 0,1 0 0,-1-1 1,0 0-1,0 0 0,1-1 1,-1 0-1,0 0 0,0-1 0,0 0 1,1 0-1,-16-5 0,19 4-143,0 1 0,1-1-1,-1 0 1,0 0 0,1-1-1,-1 1 1,1-1 0,0 0 0,0 0-1,0 0 1,0 0 0,0 0-1,0 0 1,1-1 0,-4-6-1,2 0-637,0-1 0,0 1 0,1-1 0,-3-17 0,-3 1-662</inkml:trace>
</inkml:ink>
</file>

<file path=ppt/ink/ink30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20:17.989"/>
    </inkml:context>
    <inkml:brush xml:id="br0">
      <inkml:brushProperty name="width" value="0.05" units="cm"/>
      <inkml:brushProperty name="height" value="0.05" units="cm"/>
    </inkml:brush>
  </inkml:definitions>
  <inkml:trace contextRef="#ctx0" brushRef="#br0">0 387 1008,'0'-24'1105,"0"34"174,1 44 115,51 443 2155,-37-381-3189,-12-92-313,-3-14-46,1-1 1,-1 0 0,2 0-1,-1 0 1,2 0 0,-1 0-1,1-1 1,0 1-1,1-1 1,0 1 0,7 10-1,-11-19-20,1 1 0,-1-1 0,1 0 0,-1 1-1,0-1 1,1 0 0,-1 0 0,1 0 0,-1 1-1,1-1 1,-1 0 0,1 0 0,-1 0 0,1 0-1,-1 0 1,1 0 0,-1 0 0,1 0 0,-1 0-1,1 0 1,-1 0 0,1 0 0,-1 0 0,1-1-1,-1 1 1,1 0 0,-1 0 0,1 0 0,-1-1-1,1 1 1,-1 0 0,0-1 0,1 1 0,-1 0-1,0-1 1,1 1 0,-1 0 0,0-1 0,1 1-1,-1-1 1,0 1 0,0-1 0,1 1 0,-1-1 0,0 1-1,0-1 1,0 1 0,0-1 0,0 1 0,1-1-1,-1 1 1,0-1 0,0 1 0,0-1 0,-1 0-1,8-33-745,-6 32 708,3-66-569,-2-1 0,-3 0 0,-3 1-1,-17-87 1,8 60 710,-2-109-1,15 169 158,0-24-147,1 42 2237,7 66-1884,1-1 0,3 1 1,1-2-1,3 0 0,2-1 1,1 0-1,3-2 0,35 55 1,-51-90-447,1 0 1,-1 0 0,1-1 0,1 0-1,0 0 1,0-1 0,13 10 0,-19-16-36,0 1 1,0-1-1,1 0 1,-1 0-1,0 0 1,0 0-1,1 0 0,-1-1 1,0 1-1,1-1 1,-1 1-1,1-1 1,-1 0-1,1 0 1,-1 0-1,1 0 1,-1 0-1,1-1 0,-1 1 1,0-1-1,1 0 1,-1 1-1,0-1 1,1 0-1,-1 0 1,0-1-1,0 1 1,0 0-1,0-1 0,0 1 1,0-1-1,0 0 1,-1 1-1,1-1 1,0 0-1,-1 0 1,0 0-1,2-4 1,8-12-189,-1-1 1,-1 0-1,-1-1 1,-1 0-1,-1 0 1,0-1 0,-2 1-1,0-1 1,-1 0-1,-2 0 1,0 0-1,-2-27 1,-6-28 230,-3 0-1,-19-74 1,23 122 56,-46-168 1976,49 188-1273,0 10-162,0 27 242,2 44 302,3 46 775,27 181 1,-13-209-1978,4 0 0,49 137 0,-67-221-45,35 81-2500,-33-81 1852,0 0 0,1 0 0,-1 0 0,1-1 0,7 8 1,-11-13 507,1 0 0,0 0 0,-1 1 0,1-1 0,-1 0 0,1-1 0,0 1 0,0 0 0,0 0 0,0-1 0,-1 1 1,1-1-1,0 0 0,0 1 0,0-1 0,0 0 0,0 0 0,2-1 0,-4 1 208,18 0-1878</inkml:trace>
</inkml:ink>
</file>

<file path=ppt/ink/ink30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20:18.324"/>
    </inkml:context>
    <inkml:brush xml:id="br0">
      <inkml:brushProperty name="width" value="0.05" units="cm"/>
      <inkml:brushProperty name="height" value="0.05" units="cm"/>
    </inkml:brush>
  </inkml:definitions>
  <inkml:trace contextRef="#ctx0" brushRef="#br0">48 0 560,'-15'0'817,"0"0"159,-3 16 177,18 5 255,0 4 81,0 12-128,0 0-305,0 6-432,0-6-304,0 0-95,11-6-257,-4-4-449,-3-11-495,2-6-353,3-10-351,-5 0-1,7-16 128</inkml:trace>
</inkml:ink>
</file>

<file path=ppt/ink/ink30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20:18.653"/>
    </inkml:context>
    <inkml:brush xml:id="br0">
      <inkml:brushProperty name="width" value="0.05" units="cm"/>
      <inkml:brushProperty name="height" value="0.05" units="cm"/>
    </inkml:brush>
  </inkml:definitions>
  <inkml:trace contextRef="#ctx0" brushRef="#br0">64 60 640,'-5'-5'350,"4"3"-180,0 1 0,0-1 0,-1 1 0,1-1 0,-1 1 0,0-1 0,1 1 0,-1 0 0,0 0 0,0 0 0,0 0 0,0 0 0,0 0 0,0 0 0,0 1 0,0-1 0,-4 0 0,5 22 1201,1 5-1195,1-1 0,2 1 0,1-1 0,0 0 1,2 0-1,1 0 0,1-1 0,1 0 0,1-1 0,22 37 0,-29-55-174,0-1-1,0 0 1,1 0 0,0 0-1,0-1 1,0 1 0,0-1-1,0 0 1,1 0 0,0 0-1,-1-1 1,1 1 0,9 2-1,-12-4-6,0-1 0,0 1-1,0-1 1,0 1 0,0-1-1,1 0 1,-1 0 0,0 0-1,0 0 1,0 0 0,0 0-1,0-1 1,0 1 0,0 0 0,0-1-1,0 0 1,0 0 0,0 1-1,0-1 1,0 0 0,0-1-1,0 1 1,-1 0 0,1 0-1,-1-1 1,1 1 0,-1-1-1,1 1 1,-1-1 0,0 0 0,1 0-1,-1 1 1,0-1 0,-1 0-1,3-4 1,1-7-13,0-1 0,-1 0 0,-1 0 1,0 0-1,-1 0 0,0 0 0,-1 0 0,-3-20 0,0 12 22,-1-1 0,-1 1 0,-1 0 0,-11-28 0,13 39 55,-1 0 0,0 1 0,-1 0 1,0 0-1,-12-13 0,17 21-30,0 0 1,0 0-1,-1 1 0,1-1 0,-1 1 1,1 0-1,-1-1 0,0 1 0,1 0 1,-1 0-1,0 0 0,0 0 1,0 0-1,0 1 0,0-1 0,0 0 1,0 1-1,0-1 0,0 1 0,0 0 1,0 0-1,0 0 0,0 0 0,-1 0 1,1 0-1,0 1 0,0-1 0,0 1 1,0-1-1,0 1 0,0 0 0,0 0 1,1 0-1,-1 0 0,0 0 0,0 0 1,1 0-1,-3 3 0,-9 6 310,2 2 0,-1 0 0,-18 26 0,26-33-353,0 1 0,0 1 1,1-1-1,0 0 1,0 1-1,0 0 1,1 0-1,0-1 0,0 1 1,1 1-1,-1 9 1,2-16-102,0 0 0,0-1 0,0 1-1,0 0 1,0-1 0,0 1 0,0-1 0,0 1 0,0 0 0,0-1 0,1 1 0,-1 0 0,0-1 0,0 1-1,1-1 1,-1 1 0,0-1 0,1 1 0,-1-1 0,1 1 0,-1-1 0,1 1 0,-1-1 0,1 1-1,-1-1 1,1 0 0,-1 1 0,1-1 0,-1 0 0,1 1 0,-1-1 0,1 0 0,0 0 0,-1 0 0,1 0-1,0 1 1,-1-1 0,1 0 0,-1 0 0,1 0 0,1 0 0,28-9-2372,-10 0 118</inkml:trace>
</inkml:ink>
</file>

<file path=ppt/ink/ink30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20:20.767"/>
    </inkml:context>
    <inkml:brush xml:id="br0">
      <inkml:brushProperty name="width" value="0.05" units="cm"/>
      <inkml:brushProperty name="height" value="0.05" units="cm"/>
    </inkml:brush>
  </inkml:definitions>
  <inkml:trace contextRef="#ctx0" brushRef="#br0">0 0 752,'0'10'6667,"6"47"-4271,84 318 1217,-2-131-8098,-83-236 1988,-4-17-1924,-1-11 3452</inkml:trace>
</inkml:ink>
</file>

<file path=ppt/ink/ink30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20:21.106"/>
    </inkml:context>
    <inkml:brush xml:id="br0">
      <inkml:brushProperty name="width" value="0.05" units="cm"/>
      <inkml:brushProperty name="height" value="0.05" units="cm"/>
    </inkml:brush>
  </inkml:definitions>
  <inkml:trace contextRef="#ctx0" brushRef="#br0">48 504 448,'-11'-31'542,"1"0"-1,2-1 1,1 0 0,2 0-1,1-1 1,1 0-1,4-56 1,0 80-458,0 1 1,0-1 0,1 0-1,1 0 1,0 1-1,0 0 1,0-1-1,1 1 1,0 0 0,1 1-1,-1-1 1,2 1-1,-1 0 1,1 0 0,0 0-1,0 1 1,1 0-1,0 0 1,0 1-1,0 0 1,1 0 0,0 1-1,0 0 1,0 0-1,0 0 1,0 1 0,1 1-1,0 0 1,-1 0-1,1 0 1,0 1-1,0 0 1,0 1 0,0 0-1,0 0 1,17 4-1,-21-2-53,0-1 0,0 2 0,0-1 0,0 0 0,0 1 1,-1 0-1,1 0 0,-1 0 0,0 1 0,0 0 0,0 0 0,0 0 0,-1 0 0,1 0 0,-1 0 0,0 1 0,-1 0 0,1 0 0,-1 0 0,0 0 0,0 0 0,0 0 0,-1 0 0,1 1 0,-2-1 0,2 9 0,-1 0 44,1-1 0,-2 1-1,0 0 1,-1 0 0,0 0-1,-1-1 1,-1 1 0,0-1-1,-7 21 1,-10 6-111,-2 0 1,-2-1-1,-1-1 0,-2-1 1,-1-1-1,-2-2 0,-43 39 1,71-71-139,-1 0 0,1 0 0,-1 0 1,1-1-1,-1 1 0,0-1 0,0 1 0,0-1 1,-4 1-1,6-2 74,1 1 0,-1-1 0,1 0 0,-1 0 0,0 0 0,1 0 1,-1 0-1,0 0 0,1 0 0,-1 0 0,0 0 0,1 0 0,-1 0 0,0-1 0,1 1 0,-1 0 0,1 0 0,-1-1 1,1 1-1,-1 0 0,0-1 0,1 1 0,-1 0 0,1-1 0,-1 1 0,1-1 0,0 1 0,-1-1 0,1 1 0,-1-1 0,1 1 1,0-1-1,0 1 0,-1-1 0,1 0 0,0 1 0,0-1 0,-1 0 0,1 1 0,0-1 0,0 1 0,0-1 0,0 0 1,0 1-1,0-1 0,0 0 0,1 0 0,-1-14-1151</inkml:trace>
</inkml:ink>
</file>

<file path=ppt/ink/ink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03:43.895"/>
    </inkml:context>
    <inkml:brush xml:id="br0">
      <inkml:brushProperty name="width" value="0.05" units="cm"/>
      <inkml:brushProperty name="height" value="0.05" units="cm"/>
    </inkml:brush>
  </inkml:definitions>
  <inkml:trace contextRef="#ctx0" brushRef="#br0">284 85 448,'12'-18'332,"-9"14"20,0 0 1,0 0-1,-1 0 0,1-1 0,-1 1 1,0-1-1,0 0 0,0 0 1,0 0-1,-1 1 0,1-10 1,-2 14-272,0 0 0,0 0 0,0-1 0,0 1 0,0 0 0,0 0 0,-1 0 0,1 0 0,0-1 0,0 1 0,0 0 0,0 0 0,0 0 0,-1 0 0,1 0 0,0-1 0,0 1 0,0 0 0,-1 0 0,1 0 0,0 0 0,0 0 0,0 0 0,0 0 0,-1 0 0,1 0 0,0 0 0,0 0 0,-1 0 0,1 0 0,0 0 0,0 0 0,0 0 0,-1 0 0,1 0 0,0 0 0,0 0 0,0 0 0,-1 0 0,1 0 0,0 0 0,0 0 0,0 1 0,0-1 0,-1 0 0,1 0 0,0 0 0,0 0 0,0 0 0,0 1 0,0-1 0,-1 0 0,1 0 0,0 0 0,0 1 0,-1-1 262,-16 12 2148,1 1-1,0 1 1,0 0 0,2 1-1,-1 1 1,-16 25 0,2 0 226,-37 73 0,54-92-2712,-8 17-1,-23 60 1,39-89-6,1 0 1,0 0 0,1 0 0,0 0 0,0 0-1,1 1 1,1-1 0,-1 1 0,2-1 0,-1 0-1,2 1 1,1 10 0,-2-18-179,1 1-1,-1-1 1,1 1 0,-1-1-1,1 1 1,0-1-1,0 0 1,0 0 0,1 0-1,-1 0 1,1 0 0,0-1-1,-1 1 1,1-1-1,0 0 1,1 1 0,4 1-1,-2-1-476,0-1-1,0 0 0,0-1 1,0 0-1,0 0 0,0 0 1,0 0-1,0-1 0,0 0 1,7-1-1,1-1-1091,0 0 0,0-1 0,0-1-1,25-9 1,12-13-1168,-14-1 1957,-1-1-1,-1-1 1,43-48-1,-41 39 938,-8 6 479,28-39-1,25-28 8902,-85 105-4538,-3 10-3332,4-9-288,-56 120 6447,31-73-7998,-36 109-1,59-149-1637,2 0 0,0 0 0,1 0-1,0 0 1,2 18 0,-1-3-4388,0-24 5296,0-4 929,0 0-1,0-1 1,-1 1-1,1-1 0,0 1 1,0 0-1,0-1 1,0 1-1,0 0 0,0-1 1,0 1-1,0 0 1,0-1-1,1 1 0,-1-1 1,0 1-1,0 0 1,0-1-1,1 1 0,-1-1 1,0 1-1,1 0 1,-1-1-1,0 1 1,1-1-1,-1 0 0,1 1 1,-1-1-1,1 1 1,-1-1-1,1 0 0,-1 1 1,1-1-1,0 0 1,-1 1-1,1-1 0,-1 0 1,1 0-1,0 0 1,-1 1-1,1-1 0,0 0 1,-1 0-1,1 0 1,1 0-1,22 0-2459</inkml:trace>
</inkml:ink>
</file>

<file path=ppt/ink/ink30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20:21.673"/>
    </inkml:context>
    <inkml:brush xml:id="br0">
      <inkml:brushProperty name="width" value="0.05" units="cm"/>
      <inkml:brushProperty name="height" value="0.05" units="cm"/>
    </inkml:brush>
  </inkml:definitions>
  <inkml:trace contextRef="#ctx0" brushRef="#br0">2 395 560,'-1'45'4361,"4"238"269,-1-262-4561,1 1-1,1-1 0,1 0 1,1 0-1,15 35 1,-21-55-104,0 0-1,1 0 1,-1 0 0,1 0 0,-1 0-1,0 0 1,1 0 0,0 0 0,-1-1 0,1 1-1,-1 0 1,1 0 0,0-1 0,0 1-1,-1 0 1,1-1 0,0 1 0,0-1-1,0 1 1,0-1 0,0 1 0,0-1 0,-1 0-1,1 1 1,0-1 0,0 0 0,0 0-1,0 0 1,0 0 0,0 0 0,2 0-1,-1-1-57,0 0-1,-1 0 0,1 0 0,0 0 1,0 0-1,-1-1 0,1 1 0,0-1 1,-1 1-1,0-1 0,1 0 0,-1 0 1,2-3-1,3-6-377,0-1 1,0 0-1,6-21 1,-3-17 102,-1-1 0,-2 1 0,-3-2-1,-6-94 1,0 38 2785,17 146 2233,0-4-3767,-9-18-715,2 1-1,0-1 1,1 0-1,0-1 1,1 0-1,1 0 1,0-1-1,1 0 1,1-1-1,0 0 0,1-1 1,16 13-1,-26-23-279,0 0 0,0 0-1,0 0 1,0-1-1,0 1 1,1-1-1,-1 1 1,0-1 0,1 0-1,-1-1 1,1 1-1,-1 0 1,1-1 0,-1 0-1,1 0 1,0 0-1,-1 0 1,1-1-1,-1 1 1,7-3 0,-5 1-149,0-1 0,0 0 0,-1 1 0,1-2 0,-1 1 0,0-1 0,0 1 0,0-1 0,0 0 0,-1 0 0,0-1 0,5-6 0,2-7-389,-1-1 1,0-1 0,-1 0-1,-1 0 1,8-41 0,-8 8 406,-3 1-1,-5-105 1,-1 57 874,2 48 1,0 35 195,0 34 1078,1 6-935,2-1 0,10 44 0,1 10 322,22 188 880,-8-90-5977,-18-112-2406,-9-59 4456</inkml:trace>
</inkml:ink>
</file>

<file path=ppt/ink/ink30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20:22.085"/>
    </inkml:context>
    <inkml:brush xml:id="br0">
      <inkml:brushProperty name="width" value="0.05" units="cm"/>
      <inkml:brushProperty name="height" value="0.05" units="cm"/>
    </inkml:brush>
  </inkml:definitions>
  <inkml:trace contextRef="#ctx0" brushRef="#br0">106 94 528,'-102'10'6126,"102"-11"-6080,-1 1 1,1-1-1,0 0 0,-1 1 1,1-1-1,0 1 1,0-1-1,-1 0 0,1 1 1,0-1-1,0 1 1,0-1-1,0 0 0,0 1 1,0-1-1,0 0 1,0 1-1,0-1 0,0 0 1,0 1-1,0-1 1,1 0-1,-1 1 0,0-1 1,0 1-1,1-2 1,5-17 60,-2 13-57,0 1-1,0 0 0,1 0 0,0 0 1,0 1-1,0 0 0,0 0 0,0 0 0,1 0 1,0 1-1,0 0 0,0 0 0,7-2 1,-11 4 40,0 0 0,1 0 0,-1 0 0,0 1 1,0-1-1,1 0 0,-1 1 0,0 0 1,1 0-1,-1 0 0,0 0 0,1 0 0,-1 0 1,0 0-1,1 1 0,-1-1 0,0 1 1,0 0-1,1 0 0,-1 0 0,0 0 0,0 0 1,0 0-1,0 0 0,0 1 0,0-1 0,-1 1 1,1-1-1,0 1 0,-1 0 0,1 0 1,-1-1-1,0 1 0,1 0 0,-1 0 0,0 1 1,0-1-1,0 0 0,0 4 0,3 15 923,-1 1-1,-1-1 0,-1 1 1,-3 41-1,0-7 657,-9 133 2096,11-188-3781,-1 0 1,1 1 0,0-1-1,0 1 1,0-1-1,0 1 1,0-1-1,0 1 1,0-1 0,1 1-1,-1-1 1,0 0-1,1 1 1,0-1-1,-1 1 1,1-1 0,-1 0-1,1 0 1,0 1-1,0-1 1,0 0 0,0 0-1,0 0 1,0 0-1,0 0 1,0 0-1,0 0 1,1 0 0,-1 0-1,0-1 1,1 1-1,-1 0 1,0-1 0,1 1-1,-1-1 1,1 0-1,-1 1 1,1-1-1,-1 0 1,0 0 0,1 0-1,-1 0 1,1 0-1,-1 0 1,1-1-1,1 1 1,1-1-215,-1 0 0,0-1 0,0 1 0,0 0 0,0-1 0,0 0 0,-1 0 0,1 0 0,0 0 0,-1 0 0,1 0 0,-1-1 0,0 1 0,0-1 0,0 1 0,0-1 0,0 0 0,-1 0 0,1 0 0,1-6 0,6-13-1943,-6 17 853,0 1 0,0 0 0,1 0 0,-1 0 0,1 1 0,0-1 0,7-4 0,-3 2-215,3-3 103</inkml:trace>
</inkml:ink>
</file>

<file path=ppt/ink/ink30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20:22.417"/>
    </inkml:context>
    <inkml:brush xml:id="br0">
      <inkml:brushProperty name="width" value="0.05" units="cm"/>
      <inkml:brushProperty name="height" value="0.05" units="cm"/>
    </inkml:brush>
  </inkml:definitions>
  <inkml:trace contextRef="#ctx0" brushRef="#br0">44 47 512,'-25'0'12481,"16"-1"-15061,8 1 2364,1-1 1,-1 1-1,0-1 1,0 0-1,1 1 1,-1-1-1,1 0 1,-1 0-1,0 1 1,1-1-1,0 0 1,-1 0-1,1 0 1,-1 0-1,1 1 1,0-1-1,0 0 1,-1 0-1,1 0 1,0 0-1,0 0 1,0 0-1,0 0 1,0 0-1,0 0 1,0 0-1,0 0 1,1-1-1,-1-4-417,0-9-1088</inkml:trace>
</inkml:ink>
</file>

<file path=ppt/ink/ink30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20:22.748"/>
    </inkml:context>
    <inkml:brush xml:id="br0">
      <inkml:brushProperty name="width" value="0.05" units="cm"/>
      <inkml:brushProperty name="height" value="0.05" units="cm"/>
    </inkml:brush>
  </inkml:definitions>
  <inkml:trace contextRef="#ctx0" brushRef="#br0">253 20 768,'-5'-2'261,"0"-1"0,-1 0 0,1 1 0,0 0 0,-1 0-1,0 1 1,1-1 0,-1 1 0,0 0 0,0 1 0,0-1-1,1 1 1,-1 1 0,0-1 0,0 1 0,0 0 0,1 0-1,-1 0 1,-8 4 0,-7 4 577,1 0 0,1 2 1,-33 21-1,49-30-756,2-1-63,0-1 0,0 1 0,0 0 0,-1-1 1,1 1-1,1 0 0,-1 0 0,0 0 0,0 0 0,0 0 0,0-1 0,1 2 0,-1-1 0,0 0 0,1 0 0,-1 0 0,1 0 0,-1 0 0,0 2 0,2-2-13,-1 0 0,0-1 0,0 1 0,1 0 0,-1-1 0,0 1 0,1 0 0,-1-1 0,0 1 0,1 0 0,-1-1 0,1 1 0,-1-1 0,1 1 0,0-1 0,-1 1 0,1-1 0,-1 1 0,1-1 0,0 1 0,-1-1 0,3 1 0,54 13-29,-42-11 48,1 1 1,1 1 1,-1 1 0,-1 0 0,1 1 0,-1 0 0,19 14-1,-29-18 113,1 1 0,-1 0 0,1 0 0,-1 0-1,0 1 1,-1 0 0,1 0 0,-1 0 0,0 0 0,-1 1-1,1 0 1,-1 0 0,0 0 0,0 0 0,-1 0-1,0 0 1,0 1 0,2 10 0,-4-5 149,-1-1 0,0 0 0,-1 1 0,0-1 0,-1 0 0,0 0 0,-1 0 0,0-1 0,0 1 0,-2-1 0,1 0 0,-1 0 0,0-1 1,-1 0-1,-11 12 0,-11 11 83,-2-1 0,-56 44 0,75-67 1422,2-4-7156,26-22-4942,0 8 8429</inkml:trace>
</inkml:ink>
</file>

<file path=ppt/ink/ink30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23:06.820"/>
    </inkml:context>
    <inkml:brush xml:id="br0">
      <inkml:brushProperty name="width" value="0.05" units="cm"/>
      <inkml:brushProperty name="height" value="0.05" units="cm"/>
    </inkml:brush>
  </inkml:definitions>
  <inkml:trace contextRef="#ctx0" brushRef="#br0">1151 1688 64,'0'41'6203,"0"-39"-5808,-5-2 205,-27 0 10240,27 0-11529,-85 2 1035,25 0-320,-69-7 0,91-3-85,0-2 1,0-2 0,-52-22-1,87 31 45,-63-26 50,2-3 1,1-3 0,-71-49-1,96 56-33,25 18-8,0-2 0,0 0-1,1 0 1,1-2-1,-18-19 1,28 26 9,0-1 1,0 0-1,1 0 0,0 0 0,0-1 0,1 0 1,0 0-1,0 0 0,1 0 0,1-1 1,-3-13-1,-4-7-29,7 25 15,0-1-1,1 0 1,-1 0 0,1 0 0,1-1 0,-1-5 0,0-30-59,0 25 32,0 1-1,1-1 1,0 1-1,2-1 1,0 1 0,1 0-1,0 0 1,1 0-1,1 0 1,10-22 0,29-35-232,4 2 1,2 2 0,3 2 0,90-87-1,-37 55-91,213-153-1,-299 238 125,0-1-484,0 1-1,2 0 1,-1 1-1,2 2 0,36-14 1,-19 20-3370,-36 5 3736,1 0 0,-1 0-1,0-1 1,1 1 0,-1-1 0,0 0-1,0 0 1,0-1 0,0 1 0,0-1 0,0 0-1,6-3 1,7-7-508</inkml:trace>
</inkml:ink>
</file>

<file path=ppt/ink/ink30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23:07.188"/>
    </inkml:context>
    <inkml:brush xml:id="br0">
      <inkml:brushProperty name="width" value="0.05" units="cm"/>
      <inkml:brushProperty name="height" value="0.05" units="cm"/>
    </inkml:brush>
  </inkml:definitions>
  <inkml:trace contextRef="#ctx0" brushRef="#br0">67 6 256,'-15'0'506,"10"1"-330,1-1-1,-1 0 1,0 0 0,1 0 0,-1 0 0,1-1 0,-1 0 0,-8-3 0,11 3 1182,5 3-1070,70 43 789,-60-38-989,0-1-1,0 2 0,-1 0 0,0 0 1,0 1-1,-1 1 0,0 0 1,-1 0-1,17 22 0,-25-28-3,0 0 0,-1 0-1,1 1 1,-1-1 0,0 0-1,0 1 1,0-1 0,-1 1-1,0 0 1,0-1-1,0 1 1,0-1 0,-1 1-1,1-1 1,-1 1 0,-2 6-1,-1 0 89,0 0-1,-1 0 0,0-1 0,0 1 0,-8 10 1,6-11-78,-7 11 36,-1 0 1,-29 31-1,25-42 150,8-5-1157,8 3-3470,3-13 2720</inkml:trace>
</inkml:ink>
</file>

<file path=ppt/ink/ink30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24:40.796"/>
    </inkml:context>
    <inkml:brush xml:id="br0">
      <inkml:brushProperty name="width" value="0.05" units="cm"/>
      <inkml:brushProperty name="height" value="0.05" units="cm"/>
    </inkml:brush>
  </inkml:definitions>
  <inkml:trace contextRef="#ctx0" brushRef="#br0">94 139 848,'-46'0'3070,"12"-2"8530,26-5-9486,2-2-78,813-10 389,-200 2-3206,-347 16-3635,-192 1 2273,-64 0 1719,-1 0 0,1 0 0,0 0 0,0-1 0,-1 0 0,1 0 0,0 0 0,5-2 0,-9 3 350,0 0-1,0 0 1,0 0-1,1 0 0,-1-1 1,0 1-1,0 0 1,0 0-1,1 0 0,-1 0 1,0 0-1,0-1 1,0 1-1,0 0 0,0 0 1,1 0-1,-1-1 1,0 1-1,0 0 0,0 0 1,0 0-1,0-1 1,0 1-1,0 0 0,0 0 1,0-1-1,0 1 1,0 0-1,0 0 0,0-1 1,0 1-1,0 0 0,0 0 1,0 0-1,0-1 1,0 1-1,0 0 0,0 0 1,0-1-1,0 1 1,-1 0-1,-18-11-1556,-39-5-681,44 13 1654,-1 0 0,1-1 1,-27-12-1,15 1-540</inkml:trace>
</inkml:ink>
</file>

<file path=ppt/ink/ink30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24:41.115"/>
    </inkml:context>
    <inkml:brush xml:id="br0">
      <inkml:brushProperty name="width" value="0.05" units="cm"/>
      <inkml:brushProperty name="height" value="0.05" units="cm"/>
    </inkml:brush>
  </inkml:definitions>
  <inkml:trace contextRef="#ctx0" brushRef="#br0">0 16 656,'0'0'1078,"24"-6"421,164-3 2706,-175 8-4003,0 2 1,0 0-1,0 0 0,0 1 1,-1 1-1,1 0 1,-1 1-1,20 8 0,-28-10-96,1 0-1,-1 1 1,0 0 0,0 0-1,0 0 1,0 1-1,-1-1 1,1 1-1,-1 0 1,0 0 0,0 0-1,0 0 1,-1 0-1,1 1 1,-1-1 0,0 1-1,0 0 1,-1 0-1,0-1 1,1 1-1,-2 0 1,1 0 0,0 0-1,-1 10 1,-1-4 100,0-1 1,-1 1-1,0-1 0,-1 1 1,0-1-1,0 0 1,-1 0-1,-1 0 0,0-1 1,0 1-1,0-1 0,-1-1 1,-1 1-1,-11 11 1,-3 3-5,-2-1 1,-1-2-1,-43 31 1,62-48-453,-1 0 0,1-1 0,-1 0 0,0 1 0,1-2 0,-1 1 0,0-1 0,-11 2 0,13-3-295,0 1 1,0-1-1,0 0 0,0 0 0,1-1 1,-1 1-1,0-1 0,0 0 1,1 0-1,-1 0 0,0 0 0,1 0 1,-1-1-1,1 0 0,-5-3 1,-9-10-1847</inkml:trace>
</inkml:ink>
</file>

<file path=ppt/ink/ink30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24:44.330"/>
    </inkml:context>
    <inkml:brush xml:id="br0">
      <inkml:brushProperty name="width" value="0.05" units="cm"/>
      <inkml:brushProperty name="height" value="0.05" units="cm"/>
    </inkml:brush>
  </inkml:definitions>
  <inkml:trace contextRef="#ctx0" brushRef="#br0">141 216 176,'6'-3'-40,"-4"3"197,0-1 1,0 0-1,0 0 1,0 0-1,0 0 1,0 0-1,-1 0 1,1 0-1,0 0 1,-1-1-1,1 1 1,0-1-1,-1 1 1,0-1-1,1 0 1,-1 0 0,0 1-1,0-1 1,0 0-1,0 0 1,0 0-1,-1 0 1,1 0-1,0 0 1,-1-1-1,1-3 1831,8-6-782,-4 8 443,-4 22-652,-5 20-533,-1 1 0,-2-1 1,-2 0-1,-1-1 0,-17 42 0,5-14-173,2-7-121,-55 107-1,55-129-868,20-34 62,0-6-2002,3-22 1953,1-1 1,1 1-1,1 1 0,2-1 0,0 1 1,21-41-1,3-15 121,-17 37 456,-2 4 192,1 1 0,2 0 0,2 1 1,42-67-1,-59 103-26,0 0 0,1 1 0,-1-1 0,0 0 0,1 1 0,0-1 0,-1 1 0,1-1 0,0 1 0,-1 0 0,1 0 0,0 0 0,0 0 0,4-2 0,-5 3-19,-1 0 0,1 1 0,0-1 0,0 0 0,-1 0 0,1 0 0,0 0 0,-1 1 0,1-1 0,0 0 0,0 1 1,-1-1-1,1 0 0,-1 1 0,1-1 0,0 1 0,-1-1 0,1 1 0,-1-1 0,1 1 0,-1 0 0,1-1 0,-1 1 0,0-1 0,1 1 0,-1 0 1,1 1-1,2 7 298,0 1 0,0 1 0,-1-1 1,1 19-1,0-8-203,6 53 549,-8-51-613,2 0 0,0 0 0,1 0 0,2-1 0,0 1 1,11 25-1,-16-46-76,1 1 1,-1-1-1,0 1 0,1-1 1,-1 0-1,1 1 1,0-1-1,0 0 1,0 0-1,0 0 1,0 0-1,0-1 1,0 1-1,1-1 1,-1 1-1,1-1 1,-1 0-1,1 0 0,-1 0 1,1 0-1,0 0 1,3 0-1,-2-1-34,1 0-1,0 0 0,-1-1 1,1 1-1,0-1 1,-1-1-1,1 1 0,-1 0 1,1-1-1,-1 0 1,0 0-1,5-3 0,7-6-148,-1 0-1,0-1 0,-1 0 1,0-1-1,18-23 0,2-10-171,-2-2 0,-2-2 0,23-54 0,29-47 135,-66 130 407,-14 42 432,-2-10-503,-2 26 270,-1-1 0,-1 0 0,-2 0 0,-12 38 0,-53 140 719,43-137-772,-6 12-70,16-44-300,1 1-1,-17 83 1,32-122 1014,0 3-3809,-1-31-4053</inkml:trace>
</inkml:ink>
</file>

<file path=ppt/ink/ink30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24:44.929"/>
    </inkml:context>
    <inkml:brush xml:id="br0">
      <inkml:brushProperty name="width" value="0.05" units="cm"/>
      <inkml:brushProperty name="height" value="0.05" units="cm"/>
    </inkml:brush>
  </inkml:definitions>
  <inkml:trace contextRef="#ctx0" brushRef="#br0">1 268 256,'-1'1'157,"1"0"1,0 0-1,0-1 0,1 1 1,-1 0-1,0 0 0,0 0 1,0-1-1,0 1 0,1 0 1,-1 0-1,0-1 0,1 1 1,-1 0-1,1-1 0,-1 1 1,1 0-1,-1-1 0,1 1 0,-1-1 1,1 1-1,-1-1 0,1 1 1,0-1-1,-1 1 0,1-1 1,0 0-1,-1 1 0,1-1 1,1 1-1,31-3 1031,38-23-1668,-66 22 746,28-10-249,-2-2-1,0-2 1,0-1 0,-2-1 0,0-1-1,45-42 1,-73 60-20,1 1 0,0-1 0,0 0 0,-1 0 0,1 0 0,-1 0 0,1 0 0,-1 0 0,0 0 0,0 0 0,0-1 0,0 1-1,0 0 1,0 0 0,-1-1 0,1 1 0,-1-1 0,1 1 0,-1-1 0,0 1 0,0-1 0,0 1 0,-1 0 0,1-1 0,-2-4 0,1 5 11,-1 0 0,1-1 0,-1 1 0,0 0 0,0 0 0,0 0 0,0 0 0,0 1 1,-1-1-1,1 1 0,0-1 0,-1 1 0,1 0 0,-1-1 0,1 1 0,-1 1 0,0-1 0,0 0 1,1 1-1,-1-1 0,0 1 0,-4 0 0,-1-1 55,-1 1 0,1 0 0,-1 1 0,1 0 0,-1 0-1,1 1 1,0 0 0,0 1 0,0-1 0,0 2 0,0-1 0,0 1 0,1 0 0,0 1 0,0-1 0,0 1 0,0 1 0,1-1 0,0 1 0,0 1 0,1-1-1,-9 12 1,6-5-4,0 0 0,1 1 0,0 0 0,1 0 0,0 1 0,2-1 0,-1 1 0,2 0 1,0 0-1,1 1 0,-1 26 0,3-41-56,0 19 58,0 0-1,2-1 1,7 37 0,-9-52-59,1-1 0,0 0 0,-1 1 1,2-1-1,-1 0 0,0 0 1,1 0-1,-1 0 0,1 0 1,0 0-1,0 0 0,0 0 1,0-1-1,0 1 0,1-1 0,-1 0 1,1 1-1,0-1 0,-1 0 1,1-1-1,0 1 0,0 0 1,0-1-1,1 0 0,-1 0 1,0 0-1,0 0 0,1 0 0,-1 0 1,5-1-1,0 0-268,0 0 0,-1 0 0,1-1-1,0-1 1,0 1 0,-1-1 0,1 0 0,-1-1 0,0 0-1,0 0 1,0-1 0,0 1 0,0-2 0,-1 1 0,0-1 0,0 0-1,0 0 1,0 0 0,-1-1 0,7-9 0,14-21-1300</inkml:trace>
</inkml:ink>
</file>

<file path=ppt/ink/ink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03:44.234"/>
    </inkml:context>
    <inkml:brush xml:id="br0">
      <inkml:brushProperty name="width" value="0.05" units="cm"/>
      <inkml:brushProperty name="height" value="0.05" units="cm"/>
    </inkml:brush>
  </inkml:definitions>
  <inkml:trace contextRef="#ctx0" brushRef="#br0">2 450 1505,'10'-56'3371,"5"-79"0,-13 90 2052,-3 0-1,-7-58 1,7 96-4818,0 1-1,0 0 1,-1-1-1,0 1 1,0 0-1,-4-10 0,2 5-5388,12 19 1177,13 22-2568,-1 0 1060,42 51 1,84 63 2129,-131-131 3027,-1 0 0,-1 1-1,0 0 1,20 30 0,-30-39 209,0 0 1,-1 0-1,1 0 0,-1 1 0,-1-1 1,1 1-1,-1-1 0,0 1 0,0-1 0,0 1 1,-1 0-1,0-1 0,0 1 0,-1 0 1,1-1-1,-1 1 0,-1 0 0,1-1 0,-1 1 1,-3 8-1,-10 15 2634,-1-1 0,-1-1 0,-21 28 0,17-28 1037,2 2 0,-21 39 1,38-62-3601,-1 0 0,1 0 0,0 0 0,0 0 0,1 0 0,0 0 0,0 1 1,0 10-1,1-15-321,0 0 1,0-1 0,0 1-1,1-1 1,-1 1 0,0-1-1,1 1 1,-1-1-1,1 1 1,0-1 0,-1 0-1,1 1 1,0-1 0,0 0-1,0 1 1,0-1 0,0 0-1,0 0 1,0 0-1,0 0 1,0 0 0,1 0-1,-1 0 1,0 0 0,1 0-1,-1-1 1,1 1 0,-1-1-1,1 1 1,-1-1 0,1 1-1,-1-1 1,1 0-1,-1 0 1,1 0 0,-1 0-1,3 0 1,16-1-964,-1-1 0,1-1 0,-1-1 1,0-1-1,0 0 0,0-2 0,-1 0 0,0-1 0,0-1 0,17-11 1,-15 8 283,1-2 0,-2 0 0,0-2-1,-1 0 1,0-1 0,-1-1 0,24-33 0,-29 33 748,-2 0-1,0-1 0,-1 0 1,12-34-1,-18 41 336,0 0 1,0 0-1,-1 0 0,-1 0 0,0 0 1,0 0-1,-1 0 0,-1-1 0,-3-16 1,3 25-274,0 0 1,0 0 0,-1 0 0,0 1 0,1-1 0,-1 0-1,-1 1 1,1 0 0,0-1 0,-1 1 0,0 0 0,0 0-1,0 0 1,0 1 0,0-1 0,0 1 0,-1 0 0,1-1-1,-1 2 1,0-1 0,0 0 0,1 1 0,-1 0-1,-7-2 1,4 2-460,1 0 0,-1 0-1,1 0 1,0 1 0,-1 0-1,-10 2 1,12-2-461,0 1 1,0 0-1,0 1 1,1 0-1,-1-1 1,0 1-1,1 1 0,-6 2 1,-7 13-4282,15 1 622</inkml:trace>
</inkml:ink>
</file>

<file path=ppt/ink/ink30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24:45.448"/>
    </inkml:context>
    <inkml:brush xml:id="br0">
      <inkml:brushProperty name="width" value="0.05" units="cm"/>
      <inkml:brushProperty name="height" value="0.05" units="cm"/>
    </inkml:brush>
  </inkml:definitions>
  <inkml:trace contextRef="#ctx0" brushRef="#br0">310 28 976,'7'-21'1103,"-4"15"670,-3 18-439,-2 12-532,-1-1 0,-2 1 0,0-1 0,-15 39 0,4-7 7,-42 144 1306,-85 201 1,136-381-2317,-7 18-1814,13-36 1829,1-1 0,-1 1-1,1 0 1,-1-1-1,0 1 1,1 0-1,-1-1 1,0 1 0,0 0-1,1-1 1,-1 0-1,0 1 1,0-1-1,0 1 1,0-1 0,0 0-1,0 1 1,0-1-1,1 0 1,-1 0-1,0 0 1,0 0 0,0 0-1,0 0 1,0 0-1,0 0 1,0 0 0,0-1-1,0 1 1,0 0-1,0 0 1,0-1-1,1 1 1,-1-1 0,-1 0-1,-13-12-2209</inkml:trace>
</inkml:ink>
</file>

<file path=ppt/ink/ink30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24:45.859"/>
    </inkml:context>
    <inkml:brush xml:id="br0">
      <inkml:brushProperty name="width" value="0.05" units="cm"/>
      <inkml:brushProperty name="height" value="0.05" units="cm"/>
    </inkml:brush>
  </inkml:definitions>
  <inkml:trace contextRef="#ctx0" brushRef="#br0">1 20 608,'0'1'163,"0"-1"0,0 1-1,0-1 1,0 1-1,0-1 1,1 1 0,-1-1-1,0 1 1,0 0 0,1-1-1,-1 1 1,0-1-1,1 1 1,-1-1 0,0 0-1,1 1 1,-1-1 0,0 1-1,1-1 1,-1 0-1,1 1 1,0 0 0,272-1 293,-267-1-483,0 2 0,0-1-1,0 1 1,1 0 0,-1 0 0,0 0 0,0 1 0,0 0 0,0 0 0,-1 1-1,1-1 1,0 1 0,-1 1 0,0-1 0,0 1 0,8 7 0,-7-4 40,0 0 0,-1 0 1,0 0-1,-1 1 0,0-1 1,0 1-1,0 0 0,-1 0 1,0 1-1,2 14 1,0 6 329,-2 0 1,-2 0 0,0 0-1,-2 0 1,-1-1 0,-6 32-1,-5 29 1522,13-88-995,2-28-315,3-6-955,2 0 0,1 0 0,21-50 0,49-92-1527,-77 173 1869,6-13-290,0 1 0,2 0 1,15-21-1,-23 33 251,1 0 0,-1 0 0,1 0-1,-1 0 1,1 0 0,0 0 0,0 1 0,0-1 0,0 1-1,0-1 1,0 1 0,0 0 0,1-1 0,-1 1 0,0 0-1,1 1 1,-1-1 0,1 0 0,-1 1 0,1-1 0,-1 1-1,1 0 1,0 0 0,-1 0 0,1 0 0,-1 0 0,1 1-1,-1-1 1,1 1 0,-1-1 0,1 1 0,3 2 0,-3-1-8,-1 1 0,1-1 0,-1 1 0,1 0 0,-1 0 0,0 0 0,0 0 0,2 4 1,-2-3-4,9 13-332</inkml:trace>
</inkml:ink>
</file>

<file path=ppt/ink/ink30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24:46.176"/>
    </inkml:context>
    <inkml:brush xml:id="br0">
      <inkml:brushProperty name="width" value="0.05" units="cm"/>
      <inkml:brushProperty name="height" value="0.05" units="cm"/>
    </inkml:brush>
  </inkml:definitions>
  <inkml:trace contextRef="#ctx0" brushRef="#br0">85 24 544,'1'12'392,"-1"-1"0,-1 1 0,1-1 0,-2 1-1,0-1 1,0 1 0,-8 18 0,-43 123 4707,48-137-4505,2-5-73,1 0-1,0 0 0,1 1 0,-1 21 0,4-32-475,1-1 0,-1 0 0,1 1-1,-1-1 1,1 0 0,-1 0-1,0 0 1,1 0 0,-1-1-1,1 1 1,2-2 0,10-5-299,-1 0 0,0-2 1,0 1-1,-1-2 1,0 0-1,0-1 0,-1 0 1,0 0-1,-1-2 0,-1 1 1,0-1-1,-1-1 0,13-22 1,-15 23-49,0 1 0,-1-1 0,0-1 0,-1 1 0,0-1 0,-1 0 0,-1 0 0,0-1 0,1-15 0,-4 27 281,-1 1 0,1-1 0,0 1 0,-1-1 0,1 1 0,-1 0 0,0-1 0,0 1 1,0 0-1,0-1 0,0 1 0,0 0 0,-1 0 0,1 0 0,-1 0 0,1 0 0,-1 1 0,0-1 0,0 0 0,0 1 1,0-1-1,0 1 0,0 0 0,0-1 0,0 1 0,-1 0 0,1 0 0,0 1 0,-1-1 0,1 0 0,-1 1 1,1-1-1,-1 1 0,1 0 0,0 0 0,-1 0 0,-3 1 0,-2-1-39,0 0 0,-1 1 0,1 0 0,0 0 0,-1 1 0,1 0 0,0 1 1,0 0-1,1 0 0,-10 5 0,-35 34-1730,30-21 520</inkml:trace>
</inkml:ink>
</file>

<file path=ppt/ink/ink30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24:46.725"/>
    </inkml:context>
    <inkml:brush xml:id="br0">
      <inkml:brushProperty name="width" value="0.05" units="cm"/>
      <inkml:brushProperty name="height" value="0.05" units="cm"/>
    </inkml:brush>
  </inkml:definitions>
  <inkml:trace contextRef="#ctx0" brushRef="#br0">258 7 640,'6'-7'1612,"-3"9"-459,-4 21 159,-13 36 46,-195 407 2609,168-399-4669,39-64-226,2-9-2200,2-17 1822,22-50-906,-9 27 1438</inkml:trace>
</inkml:ink>
</file>

<file path=ppt/ink/ink30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24:47.061"/>
    </inkml:context>
    <inkml:brush xml:id="br0">
      <inkml:brushProperty name="width" value="0.05" units="cm"/>
      <inkml:brushProperty name="height" value="0.05" units="cm"/>
    </inkml:brush>
  </inkml:definitions>
  <inkml:trace contextRef="#ctx0" brushRef="#br0">57 90 656,'6'-7'128,"0"-1"0,1 1-1,0 0 1,0 1-1,1-1 1,0 2 0,0-1-1,1 1 1,-1 0-1,11-4 1,-6 5 101,0 0-1,0 1 1,1 1 0,-1 0-1,1 1 1,22 0-1,-24 1-71,0 0 1,0 1-1,0 1 0,0 0 0,-1 0 0,1 1 0,18 7 0,-24-7-72,0 0 0,0 1 0,0 0 0,-1-1 0,1 2 0,-1-1 0,0 1 0,0-1 1,-1 1-1,0 1 0,1-1 0,-1 1 0,-1-1 0,1 1 0,2 8 0,-2-6-16,-2-1 1,1 1 0,-1 0 0,0 0-1,0 0 1,-1 0 0,0 1 0,0-1 0,-1 0-1,-1 0 1,1 0 0,-1 1 0,0-1 0,-1 0-1,0 0 1,0 0 0,-1 0 0,0-1 0,0 1-1,-1-1 1,0 0 0,0 0 0,-1 0 0,0 0-1,0-1 1,0 0 0,-1 0 0,-8 7-1,-6 4-36,-2 0-1,0-1 1,-1-1-1,0-2 1,-1 0-1,-1-1 1,-35 11-1,39-16-264,-1-2 0,-1 0 0,1-1 0,0-1 0,-31-1 0,52-2 148,0 0 0,0 0 0,0 0 0,0 0 0,0 0 1,0 0-1,0 0 0,0-1 0,0 1 0,1 0 0,-1-1 0,0 1 1,0-1-1,0 1 0,0-1 0,1 1 0,-1-1 0,0 1 1,0-1-1,1 0 0,-1 0 0,1 1 0,-1-1 0,0 0 0,1 0 1,-1 0-1,1 1 0,0-1 0,-1 0 0,1 0 0,0 0 0,-1-2 1,1 0-121,0-1 0,-1 0 0,2 1 0,-1-1 1,0 1-1,1-1 0,-1 1 0,1-1 1,2-5-1,15-26-815</inkml:trace>
</inkml:ink>
</file>

<file path=ppt/ink/ink30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24:47.395"/>
    </inkml:context>
    <inkml:brush xml:id="br0">
      <inkml:brushProperty name="width" value="0.05" units="cm"/>
      <inkml:brushProperty name="height" value="0.05" units="cm"/>
    </inkml:brush>
  </inkml:definitions>
  <inkml:trace contextRef="#ctx0" brushRef="#br0">185 0 480,'3'5'149,"-1"0"-1,0-1 1,0 1 0,-1 0-1,1 0 1,-1 0-1,0 0 1,0 0-1,-1 0 1,1 0 0,-1 1-1,0-1 1,-1 0-1,1 0 1,-3 7-1,-2 12 614,-16 45-1,13-47-405,-141 397 2210,145-405-2815,1 1 1,0 0-1,2-1 0,-1 1 1,2 0-1,0 17 0,1-8-2006,0-26 926,8-6-600</inkml:trace>
</inkml:ink>
</file>

<file path=ppt/ink/ink30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24:47.722"/>
    </inkml:context>
    <inkml:brush xml:id="br0">
      <inkml:brushProperty name="width" value="0.05" units="cm"/>
      <inkml:brushProperty name="height" value="0.05" units="cm"/>
    </inkml:brush>
  </inkml:definitions>
  <inkml:trace contextRef="#ctx0" brushRef="#br0">13 32 688,'0'10'314,"1"12"597,-2 0-1,0-1 1,-7 31 0,7-46-676,0 0 0,0 0 1,1-1-1,0 1 0,0 0 1,0 0-1,3 10 1,-3-15-204,0 0 0,0 0 1,0-1-1,1 1 0,-1 0 1,0 0-1,1 0 1,-1 0-1,1-1 0,-1 1 1,1 0-1,-1-1 0,1 1 1,-1 0-1,1-1 1,0 1-1,0-1 0,-1 1 1,1-1-1,0 1 0,0-1 1,1 1-1,-1-1-37,1 0 0,-1 0 0,1 0-1,-1 0 1,1-1 0,-1 1 0,1 0 0,-1-1 0,0 1-1,1-1 1,-1 0 0,1 1 0,-1-1 0,0 0 0,0 0-1,1 0 1,-1 0 0,1-2 0,7-4-334,-2-1 0,1 0 0,-1 0 0,0-1 0,-1 1 0,0-2 0,0 1 0,-1-1 0,0 0 0,-1 0 0,0 0 0,-1 0 0,0-1 0,0 0 1,-1 1-1,-1-1 0,0 0 0,0-19 0,-1 43 5</inkml:trace>
  <inkml:trace contextRef="#ctx0" brushRef="#br0" timeOffset="0.97">391 1 416,'0'0'1113,"-15"0"85,6 2-959,1 1 0,0 0 0,-1 0 1,1 1-1,1 0 0,-1 0 1,0 1-1,1 0 0,0 1 0,0-1 1,1 1-1,-7 8 0,10-10-195,0-1 0,0 1 0,1 0 0,0 0 0,-1 0 0,1 0 0,0 0 0,1 0 0,-1 0 0,1 1 0,0-1 0,0 1 0,0-1 0,1 1 0,0-1 0,0 1 0,0 0 0,0-1 0,2 7 0,-1-3-32,1-1-1,0 0 0,0 0 1,1 0-1,0-1 1,0 1-1,1-1 0,0 1 1,0-1-1,0 0 0,8 8 1,88 83-154,-100-97 143,0 0 0,1 0 0,-1 0 0,0 1 0,1-1 0,-1 0 0,0 0-1,1 1 1,-1-1 0,0 0 0,0 1 0,1-1 0,-1 0 0,0 1-1,0-1 1,0 0 0,1 1 0,-1-1 0,0 1 0,0-1 0,0 0 0,0 1-1,0-1 1,0 1 0,0-1 0,0 0 0,0 1 0,0-1 0,0 1 0,0-1-1,0 1 1,0-1 0,0 0 0,0 1 0,-1-1 0,1 0 0,0 1 0,0-1-1,0 1 1,-1-1 0,1 0 0,0 1 0,0-1 0,-1 0 0,1 0-1,0 1 1,-1-1 0,1 0 0,0 0 0,-1 1 0,1-1 0,-1 0 0,1 0-1,0 0 1,-1 0 0,1 1 0,-1-1 0,1 0 0,0 0 0,-1 0 0,1 0-1,-1 0 1,1 0 0,0 0 0,-1 0 0,1 0 0,-1-1 0,0 1 0,-35 2 33,33-2-35,-106-3 344,54 1-1131,0 1-3553,59 1 2385</inkml:trace>
</inkml:ink>
</file>

<file path=ppt/ink/ink30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25:05.124"/>
    </inkml:context>
    <inkml:brush xml:id="br0">
      <inkml:brushProperty name="width" value="0.05" units="cm"/>
      <inkml:brushProperty name="height" value="0.05" units="cm"/>
    </inkml:brush>
  </inkml:definitions>
  <inkml:trace contextRef="#ctx0" brushRef="#br0">785 18 192,'1'-18'3975,"-2"22"-3813,0 0 0,0 0 0,0 0-1,0-1 1,-1 1 0,1-1-1,-5 7 1,-70 114 808,-61 93 597,-16-7-273,-182 269 24,319-455-1370,9-15-112,0 0 1,1 1-1,0 0 0,1 0 1,0 1-1,0-1 0,1 1 1,1 0-1,-4 15 0,8-30-299,1-1 0,0 0-1,0 1 1,0 0-1,0-1 1,0 1-1,6-6 1,4-11-240,132-273-2933,59-154 3225,-202 446 422,74-158 825,-65 142-644,1 0 0,1 1 0,0 0 0,1 1 0,1 0 0,22-19 0,-35 33-152,1 1 1,-1 0 0,0-1-1,1 1 1,-1 0 0,0 0-1,1 0 1,0 0 0,-1 0 0,1 0-1,-1 0 1,1 1 0,0-1-1,0 1 1,0-1 0,-1 1 0,1 0-1,0-1 1,0 1 0,0 0-1,-1 0 1,1 0 0,0 0-1,0 1 1,0-1 0,0 1 0,-1-1-1,1 1 1,0-1 0,0 1-1,-1 0 1,1 0 0,-1 0-1,1 0 1,-1 0 0,1 0 0,-1 0-1,1 0 1,-1 1 0,0-1-1,0 1 1,0-1 0,0 1-1,0-1 1,1 3 0,3 5 223,-1 0 0,0 1 0,-1 0 1,0 0-1,0 0 0,2 19 0,-1 17 315,-2 0 1,-1 0-1,-3 0 0,-2 0 0,-18 87 1,0-47-793,-3-1 1,-42 91 0,61-159-374,6-16 451,0 0 0,0 0 0,0 0 0,0 0 0,0 0 0,-1 0 0,1 0 0,0 0 0,-1 0 0,1 0 0,-1 0 0,1 0 0,-1 0 0,0 0 0,1 0 0,-1 0 1,0 0-1,0 0 0,1-1 0,-1 1 0,0 0 0,0-1 0,0 1 0,0 0 0,0-1 0,0 1 0,0-1 0,0 0 0,0 1 0,-2-1 0,-7 0-1669</inkml:trace>
</inkml:ink>
</file>

<file path=ppt/ink/ink30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25:05.444"/>
    </inkml:context>
    <inkml:brush xml:id="br0">
      <inkml:brushProperty name="width" value="0.05" units="cm"/>
      <inkml:brushProperty name="height" value="0.05" units="cm"/>
    </inkml:brush>
  </inkml:definitions>
  <inkml:trace contextRef="#ctx0" brushRef="#br0">48 12 832,'-22'0'785,"5"0"-49,8 16-48,9-7 1,0 3 767,0-2-703,20-10-225,12 0-288,9 0-112,9 0-368,2 0-528,6 0-305,-13-4-95,5-8 111,-9 2 145,-4-5 175,-5-3-127</inkml:trace>
</inkml:ink>
</file>

<file path=ppt/ink/ink30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25:05.775"/>
    </inkml:context>
    <inkml:brush xml:id="br0">
      <inkml:brushProperty name="width" value="0.05" units="cm"/>
      <inkml:brushProperty name="height" value="0.05" units="cm"/>
    </inkml:brush>
  </inkml:definitions>
  <inkml:trace contextRef="#ctx0" brushRef="#br0">16 1 288,'1'0'77,"1"-1"-1,-1 1 0,1 0 1,-1 0-1,1 0 1,-1 0-1,1 1 1,-1-1-1,1 0 1,-1 1-1,1-1 1,-1 1-1,0-1 0,1 1 1,-1 0-1,0-1 1,1 1-1,-1 0 1,0 0-1,0 0 1,0 0-1,1 0 0,0 1 1,-1 1 105,0 0 0,-1 0 1,1 0-1,-1 0 0,1 1 0,-1-1 1,0 0-1,0 0 0,-1 5 0,0 12 259,0-5-27,-1 0-1,0 0 1,-2 0 0,0 0 0,-7 18-1,-9 37 803,13-23-787,7-45-295,1-24-305,1 15 82,1-1-1,0 1 1,0 0-1,1 0 1,0 1 0,0-1-1,0 1 1,10-11-1,50-47-179,-24 26 185,-35 33 78,0 0 0,0 1 0,0 0-1,1-1 1,-1 2 0,1-1 0,8-3 0,-13 6 11,0 1 0,0 0 1,0-1-1,-1 1 0,1 0 1,0 0-1,0 0 0,0 0 1,0 0-1,0 0 0,0 0 1,0 0-1,0 0 0,0 0 1,0 0-1,0 0 0,0 1 1,0-1-1,0 0 0,-1 1 1,1-1-1,1 2 0,0-1 17,-1 0 0,0 1-1,0-1 1,-1 1 0,1 0 0,0-1-1,0 1 1,-1 0 0,1-1-1,-1 1 1,0 0 0,1 0 0,-1-1-1,0 1 1,0 0 0,0 0 0,0 1-1,0 15 91,0 0 0,-1 0-1,0-1 1,-2 1 0,0-1 0,-1 1 0,-1-1-1,-8 21 1,8-26-200,0 0 0,1 1 0,-5 23-1,6 15-3333,13-54 298</inkml:trace>
</inkml:ink>
</file>

<file path=ppt/ink/ink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03:44.860"/>
    </inkml:context>
    <inkml:brush xml:id="br0">
      <inkml:brushProperty name="width" value="0.05" units="cm"/>
      <inkml:brushProperty name="height" value="0.05" units="cm"/>
    </inkml:brush>
  </inkml:definitions>
  <inkml:trace contextRef="#ctx0" brushRef="#br0">275 49 944,'3'-4'486,"0"3"-110,-1-1 0,0 0 0,1 0 0,-1 0 0,0 0 0,-1 0 0,1 0 0,0 0 0,0-1 0,-1 1 0,0-1 0,1 1 0,-1-1 0,0 1 0,0-1 0,-3-6 4506,-12 13-1920,0 4 386,1 1 0,1 0 0,-21 20 0,-10 14 414,-41 60-3362,23-24-477,56-73-322,1 0 1,1 1-1,-1 0 0,1 0 1,0 0-1,-2 8 0,5-14 255,-1 0 0,1 1-1,-1-1 1,1 0 0,0 1-1,0-1 1,0 0-1,0 1 1,0-1 0,0 1-1,0-1 1,0 0 0,1 1-1,-1-1 1,0 0-1,2 3 1,-1-4 64,-1 1 0,1-1 0,0 1 0,0-1 0,0 1 0,0-1 0,0 1 0,0-1 0,0 0 0,0 0 0,-1 0 0,1 1 0,0-1 0,0 0-1,0 0 1,0 0 0,0 0 0,0 0 0,0-1 0,0 1 0,0 0 0,0 0 0,0-1 0,0 1 0,0-1 0,0 1 0,1-1 0,19-8-1612,-1-1 1,-1-1-1,1 0 1,29-24-1,68-68 256,-2 3 3286,-93 81-944,31-22 1296,-51 39-1853,1 0 1,0 1-1,0-1 0,0 1 1,0-1-1,1 1 0,-1 0 1,0 0-1,0 1 0,1-1 1,-1 1-1,0-1 0,1 1 1,-1 0-1,6 1 1,-6 1-188,0-1 0,-1 1 0,1 0 0,0 0 0,-1 0 1,0 0-1,0 1 0,1-1 0,-1 0 0,0 1 1,-1 0-1,1-1 0,0 1 0,-1 0 0,0 0 0,0 0 1,0 0-1,0 0 0,0 0 0,0 0 0,-1 0 1,1 0-1,-1 1 0,0 4 0,1 11 764,0 1 0,-3 36 0,-4-25-926,-2 1 0,0-1 0,-2-1 0,-2 0 0,-1 0 0,0-1 0,-26 38 0,37-64-167,1-1 1,-1 1-1,1-1 1,0 1-1,0 0 1,0 0-1,0-1 1,1 1-1,-1 0 1,1 0-1,0 3 1,105-117-23570,23-14 20948,-39 41 2393,-69 62 829,1 2-1,1 0 1,1 1-1,0 1 1,1 2-1,1 0 1,31-14-1,-55 29-451,37-10 3526,-37 11-3324,0 0 0,0 0 0,0 0 0,-1 0 0,1 0 0,0 0 0,0 0 0,0 1 0,-1-1 0,1 0-1,0 0 1,0 1 0,-1-1 0,1 1 0,0-1 0,-1 0 0,1 1 0,0 0 0,-1-1 0,1 1 0,-1-1 0,1 1 0,-1-1 0,1 1 0,-1 0 0,1 0 0,-1-1 0,0 1 0,1 0-1,-1 0 1,0-1 0,1 1 0,-1 0 0,0 0 0,0-1 0,0 1 0,0 0 0,0 0 0,0 0 0,0 0 0,0 1 0,-1 13 537,-1-1 1,0 1 0,0 0-1,-2-1 1,0 0 0,0 1-1,-9 16 1,-55 97 6138,28-54-5260,15-32-1600,-2-1 0,-2-1 0,-50 53 0,62-80-1440,17-13 1348,0 0 0,0 1 0,-1-1-1,1 0 1,0 0 0,-1 0 0,1 0-1,0 0 1,0 0 0,-1 0 0,1 0 0,0 0-1,0-1 1,-1 1 0,1 0 0,0 0 0,-1 0-1,1 0 1,0 0 0,0 0 0,0-1-1,-1 1 1,1 0 0,0 0 0,0 0 0,-1 0-1,1-1 1,0 1 0,0 0 0,0 0 0,0-1-1,0 1 1,-1 0 0,1 0 0,0-1-1,0-1-390,-1-1 0,1 1 0,0-1 0,0 0 0,0 1 0,0-1 0,0 1 0,1-1 0,-1 1 0,1 0-1,0-1 1,1-2 0,15-34-3101,2 1-1,46-70 0,-33 58 1371,-18 30 1474,-1 2 1,2-1-1,1 2 1,0 0-1,1 1 0,0 0 1,2 2-1,0 0 1,20-11-1,-11 5 200,10-5 107,-17 15 275,-3-8-26</inkml:trace>
</inkml:ink>
</file>

<file path=ppt/ink/ink30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25:06.123"/>
    </inkml:context>
    <inkml:brush xml:id="br0">
      <inkml:brushProperty name="width" value="0.05" units="cm"/>
      <inkml:brushProperty name="height" value="0.05" units="cm"/>
    </inkml:brush>
  </inkml:definitions>
  <inkml:trace contextRef="#ctx0" brushRef="#br0">193 782 480,'11'0'335,"-6"0"-115,-1-1 0,1 1-1,-1 0 1,0 1 0,1-1 0,-1 1-1,0 0 1,1 0 0,4 2-1,-7-1-134,-1-1-1,1 1 0,-1-1 1,1 1-1,-1-1 1,0 1-1,0 0 0,1 0 1,-1 0-1,-1-1 0,1 1 1,0 0-1,0 0 0,-1 0 1,1 0-1,-1 1 0,0-1 1,1 0-1,-1 0 1,0 0-1,0 0 0,0 0 1,-1 3-1,1 2-39,0 1 1,-1 0-1,0-1 0,0 1 1,-1-1-1,0 1 0,0-1 1,-1 0-1,0 0 1,0 0-1,0 0 0,-1 0 1,0-1-1,-1 1 0,1-1 1,-1 0-1,-6 5 0,-3 6-172,0 0-1,-1-1 0,-1-1 0,-1 0 1,0-1-1,-1-1 0,-32 18 1,47-30 69,1 0 1,0 0-1,-1 0 1,1-1-1,0 1 1,-1-1-1,1 1 1,-1-1-1,1 0 1,-1 0-1,1 0 1,-1 0-1,-3-1 1,5 1 36,0-1 0,0 1 1,0 0-1,1-1 0,-1 1 0,0-1 1,0 1-1,0-1 0,0 1 1,1-1-1,-1 0 0,0 1 1,1-1-1,-1 0 0,0 0 1,1 1-1,-1-1 0,1 0 1,-1 0-1,1 0 0,-1 0 1,1 0-1,0 0 0,-1 1 1,1-1-1,0 0 0,0 0 1,0 0-1,0 0 0,0-1 1,-1-21-73,2 0 1,0 1 0,1-1-1,2 1 1,9-36 0,-11 53 122,-1-1 1,2 1-1,-1 0 1,0 0-1,1 1 0,0-1 1,0 0-1,1 1 1,-1 0-1,1 0 0,0 0 1,0 0-1,0 1 1,0-1-1,1 1 0,0 0 1,-1 0-1,1 1 1,0-1-1,0 1 0,1 0 1,-1 1-1,0-1 1,1 1-1,-1 0 0,1 0 1,-1 1-1,11 0 1,-11 0 5,-1 1 0,1 0 1,-1 0-1,1 0 0,-1 0 1,1 1-1,-1 0 0,0 0 1,0 0-1,0 0 0,0 1 0,6 4 1,23 13 64,-12-19-1320,-16-1 248</inkml:trace>
  <inkml:trace contextRef="#ctx0" brushRef="#br0" timeOffset="1">545 37 1345,'0'-21'1056,"0"5"2194,-17 38-2098,6 5-368,1 10-367,10 4-209,-16 11-160,16-3-640,0 0-545,0-3-528,0-9 48,0-10 113</inkml:trace>
</inkml:ink>
</file>

<file path=ppt/ink/ink30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25:06.441"/>
    </inkml:context>
    <inkml:brush xml:id="br0">
      <inkml:brushProperty name="width" value="0.05" units="cm"/>
      <inkml:brushProperty name="height" value="0.05" units="cm"/>
    </inkml:brush>
  </inkml:definitions>
  <inkml:trace contextRef="#ctx0" brushRef="#br0">161 0 624,'-11'43'368,"-6"-2"-15,2 7-1,-7-1 48,0 2 32,7-9 32,0 3-31,0 0-81,-2 0-96,6-6-144,11-6-16,0-6-48,0-4-64,0-9-208,11-12-1025,10-15 433,1-7-16</inkml:trace>
</inkml:ink>
</file>

<file path=ppt/ink/ink30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25:06.772"/>
    </inkml:context>
    <inkml:brush xml:id="br0">
      <inkml:brushProperty name="width" value="0.05" units="cm"/>
      <inkml:brushProperty name="height" value="0.05" units="cm"/>
    </inkml:brush>
  </inkml:definitions>
  <inkml:trace contextRef="#ctx0" brushRef="#br0">23 1 800,'0'0'2257,"-11"0"-1792,0 21-209,11 0-96,0-5-304,0 0-401,0-5-303</inkml:trace>
</inkml:ink>
</file>

<file path=ppt/ink/ink30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25:07.122"/>
    </inkml:context>
    <inkml:brush xml:id="br0">
      <inkml:brushProperty name="width" value="0.05" units="cm"/>
      <inkml:brushProperty name="height" value="0.05" units="cm"/>
    </inkml:brush>
  </inkml:definitions>
  <inkml:trace contextRef="#ctx0" brushRef="#br0">286 5 368,'-46'-2'1237,"33"1"-800,-1 0 0,1 1 1,-26 3-1,33-1-378,1-1 0,-1 1-1,1 0 1,0 0 0,-1 0 0,1 1 0,0 0 0,0 0 0,0 1 0,1-1-1,-1 1 1,-6 7 0,8-7-29,-1 0 0,1 1 0,-1-1 0,1 1-1,1 0 1,-1 0 0,1 0 0,0 0 0,0 0 0,0 1-1,1-1 1,-1 0 0,1 1 0,1 0 0,-1-1 0,1 1-1,0-1 1,0 1 0,1-1 0,0 1 0,0-1 0,0 1-1,0-1 1,1 1 0,0-1 0,0 0 0,0 0 0,1 0-1,0 0 1,0 0 0,0-1 0,6 7 0,-3-4-12,-1 0-1,0 0 1,0 1 0,-1-1 0,0 1 0,3 9 0,-6-15-16,0-1 1,0 0 0,-1 1-1,1-1 1,-1 1-1,1-1 1,-1 1 0,0-1-1,0 1 1,1-1-1,-1 1 1,0-1 0,0 1-1,0-1 1,-1 1 0,1-1-1,0 1 1,0-1-1,-1 1 1,1-1 0,-1 1-1,0-1 1,1 0-1,-1 1 1,0-1 0,0 0-1,0 1 1,0-1-1,0 0 1,0 0 0,0 0-1,0 0 1,0 0 0,0 0-1,-1 0 1,1 0-1,0-1 1,-1 1 0,1 0-1,-3 0 1,-10 3-117,-1-2-1,1 1 1,-1-2 0,-14 1 0,28-2 65,0-1 0,1 1-1,-1 0 1,0 0 0,0-1 0,0 1 0,1-1 0,-1 1 0,0-1 0,1 1-1,-1-1 1,0 1 0,1-1 0,-1 1 0,1-1 0,-1 0 0,1 1 0,-1-1-1,1 0 1,-1 1 0,1-1 0,0 0 0,-1 0 0,1 1 0,0-1 0,0 0-1,0 0 1,0 0 0,-1 0 0,1 1 0,0-1 0,0 0 0,0 0 0,1 0-1,-1 0 1,0 1 0,0-1 0,0 0 0,1 0 0,-1 0 0,1 0 0,-1-10-372,0-18-547</inkml:trace>
  <inkml:trace contextRef="#ctx0" brushRef="#br0" timeOffset="1">267 14 304,'19'0'560,"-1"0"17,-7 16 15,-7-1 64,-4 7-112,0 5-159,0-2-177,0 2-128,0 1-112,0-9-336,6-1-369,3-9-239</inkml:trace>
</inkml:ink>
</file>

<file path=ppt/ink/ink30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25:07.440"/>
    </inkml:context>
    <inkml:brush xml:id="br0">
      <inkml:brushProperty name="width" value="0.05" units="cm"/>
      <inkml:brushProperty name="height" value="0.05" units="cm"/>
    </inkml:brush>
  </inkml:definitions>
  <inkml:trace contextRef="#ctx0" brushRef="#br0">0 1 272,'0'0'336,"4"0"-160,7 0-96,9 0-96,1 0-144,1 0-80,4 0-192</inkml:trace>
  <inkml:trace contextRef="#ctx0" brushRef="#br0" timeOffset="1">240 1 160,'0'0'51,"1"0"-1,-1 0 1,0 0 0,1-1-1,-1 1 1,1 0-1,-1 0 1,0 0 0,1 0-1,-1 1 1,0-1-1,1 0 1,-1 0 0,1 0-1,-1 0 1,0 0 0,1 0-1,-1 0 1,0 1-1,1-1 1,-1 0 0,0 0-1,0 1 1,1-1 0,-1 0-1,0 0 1,0 1-1,1-1 1,-1 0 0,0 1-1,0-1 1,1 1-1,-7 11 600,-24 14-341,25-21-51,-4 2-115,-3 2 90,1 1 0,1 1 1,-15 16-1,22-23-208,0 1 1,0 0 0,1 0-1,0 0 1,0 0-1,0 0 1,0 0-1,1 0 1,-1 1 0,1-1-1,1 0 1,-1 12-1,0-8-13,1 0-1,0 1 0,1-1 1,0 0-1,0 1 0,1-1 0,0 0 1,1 0-1,0 0 0,0-1 1,1 1-1,5 9 0,-7-14-15,0 0-1,0 0 0,-1 0 1,0 0-1,1 0 1,-2 1-1,1-1 1,0 8-1,-1-11-38,1 0-1,-1 0 1,0 0-1,0 0 1,0 0 0,0 0-1,0 0 1,-1 0-1,1 1 1,0-1 0,0 0-1,-1 0 1,1 0-1,-1 0 1,1 0-1,-1-1 1,1 1 0,-1 0-1,1 0 1,-1 0-1,0 0 1,0 0 0,1-1-1,-1 1 1,0 0-1,0-1 1,0 1 0,0-1-1,0 1 1,0-1-1,0 1 1,0-1-1,0 1 1,0-1 0,0 0-1,0 0 1,0 0-1,-2 1 1,-13-1-920</inkml:trace>
</inkml:ink>
</file>

<file path=ppt/ink/ink30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25:08.104"/>
    </inkml:context>
    <inkml:brush xml:id="br0">
      <inkml:brushProperty name="width" value="0.05" units="cm"/>
      <inkml:brushProperty name="height" value="0.05" units="cm"/>
    </inkml:brush>
  </inkml:definitions>
  <inkml:trace contextRef="#ctx0" brushRef="#br0">236 825 800,'-3'-3'137,"0"1"0,0-1 0,0 1 0,1-1 0,-1 0 0,1 0-1,0 0 1,0 0 0,0 0 0,0-1 0,0 1 0,-1-5 0,-14-22 626,12 23-488,5 6-241,-1 0 0,1 0 0,-1 0 0,0 0 0,1 0 0,-1 0 0,1 0 0,-1 0 0,0 0 0,0 0 0,0 1 0,0-1 0,1 0 0,-1 1 0,0-1 0,0 0 0,0 1 0,-1-1 0,1 1 0,0-1 0,0 1 0,0 0 0,0 0 0,0-1 0,0 1 0,0 0 0,-1 0 0,1 0 0,0 0 0,0 0 0,0 0 0,0 0 0,-1 1 0,1-1 0,0 0 0,0 1 0,0-1 0,0 1 0,0-1 0,0 1 0,0-1 0,-1 2 0,-6 4 67,0 0 0,0 1 0,1-1 0,0 2 0,0-1 0,1 1 0,0 0 0,-7 12 0,-37 74 492,47-86-504,0-1 0,0 0 1,0 1-1,1 0 1,1-1-1,-1 1 0,1 0 1,0 0-1,1 0 0,0 0 1,0 0-1,1 0 1,1 11-1,-1-18-79,-1 0 0,1 0-1,-1 0 1,1 0 0,0 0 0,-1-1 0,1 1 0,0 0 0,-1 0-1,1-1 1,0 1 0,0 0 0,0-1 0,0 1 0,0-1-1,-1 1 1,1-1 0,0 0 0,0 1 0,0-1 0,0 0-1,0 0 1,0 1 0,0-1 0,1 0 0,-1 0 0,0 0 0,0 0-1,0-1 1,0 1 0,0 0 0,0 0 0,0 0 0,0-1-1,1 0 1,37-15 20,-38 15-27,32-19-310,-1-1 0,-1-2 0,-1-1 0,-2-1 0,0-2 0,-1-1 0,-2 0 0,-1-2 0,35-58 1,-11 5-297,-4-1 0,57-155 1,-79 181 1271,-3-1-1,17-86 1,-35 113 361,-1 32-1005,0 0-1,0 0 1,-1-1 0,1 1-1,0 0 1,0 0-1,0 0 1,0-1-1,-1 1 1,1 0-1,0 0 1,0 0-1,0 0 1,-1 0-1,1-1 1,0 1-1,0 0 1,-1 0-1,1 0 1,0 0-1,0 0 1,-1 0-1,1 0 1,0 0-1,0 0 1,-1 0-1,1 0 1,0 0-1,0 0 1,-1 0-1,1 0 1,0 0-1,0 0 1,-1 0 0,1 0-1,0 1 1,0-1-1,-1 0 1,1 0-1,0 0 1,0 0-1,0 0 1,-1 1-1,1-1 1,0 0-1,0 0 1,0 0-1,-1 1 1,-3 4 136,-1 0 1,1 1-1,0 0 0,1 0 1,-1 0-1,-3 8 1,-40 103 1279,-38 144 1,40-116-107,40-128-1176,-33 113 594,35-113-682,0 0-1,1 0 1,0 0 0,2 0-1,2 30 1,-2-46-76,0-1-1,0 1 0,0-1 0,0 1 1,0-1-1,0 1 0,0-1 1,0 1-1,1-1 0,-1 1 1,0-1-1,0 1 0,1-1 1,-1 1-1,0-1 0,1 1 1,-1-1-1,0 0 0,1 1 1,-1-1-1,1 0 0,-1 1 1,0-1-1,1 0 0,-1 1 1,1-1-1,-1 0 0,1 0 1,-1 0-1,1 1 0,-1-1 1,1 0-1,0 0 0,21-6-546,18-21-917,-19 7 835,-1 0 1,-1-2 0,-1 0-1,0-1 1,-2-1 0,14-26-1,10-14 556,-40 104 1733,1-22-1282,-2 13 160,1-14-218,-1 0 1,2 1 0,0-1 0,7 34 0,-7-47-294,1 0 0,-1 1 0,1-1 0,0 0 0,0 0 0,0-1 0,0 1 1,1 0-1,-1-1 0,1 1 0,0-1 0,0 0 0,1 0 0,-1 0 0,0 0 1,1-1-1,0 1 0,0-1 0,-1 0 0,1 0 0,0 0 0,1-1 0,-1 1 0,0-1 1,5 1-1,6 0-115,1-1 0,-1 0 1,0-1-1,1 0 1,-1-2-1,0 0 0,0 0 1,1-1-1,-2-1 1,20-7-1,-18 4-529,0 0 1,-1 0-1,1-2 0,-1 1 1,-1-2-1,0 0 0,0-1 1,-1 0-1,12-15 0,9-19-1435</inkml:trace>
</inkml:ink>
</file>

<file path=ppt/ink/ink30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25:08.443"/>
    </inkml:context>
    <inkml:brush xml:id="br0">
      <inkml:brushProperty name="width" value="0.05" units="cm"/>
      <inkml:brushProperty name="height" value="0.05" units="cm"/>
    </inkml:brush>
  </inkml:definitions>
  <inkml:trace contextRef="#ctx0" brushRef="#br0">269 34 1361,'0'-34'2407,"-3"45"1134,-10 46-1056,-102 331 1010,74-206-3135,-2 4-2220,4-64-5164,25-89 2323</inkml:trace>
</inkml:ink>
</file>

<file path=ppt/ink/ink30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25:08.784"/>
    </inkml:context>
    <inkml:brush xml:id="br0">
      <inkml:brushProperty name="width" value="0.05" units="cm"/>
      <inkml:brushProperty name="height" value="0.05" units="cm"/>
    </inkml:brush>
  </inkml:definitions>
  <inkml:trace contextRef="#ctx0" brushRef="#br0">135 105 240,'0'-105'6360,"0"122"-3660,-3-2-2051,0 0 0,-1-1 0,0 1 0,-1-1 0,-1-1 0,0 1 0,-12 18 0,0 4-265,0 0-202,9-21-784,2 1-1,0 0 1,-9 30-1,15-40-222,1-5 680,0-1 0,0 1 0,0-1 1,0 0-1,0 1 0,0-1 0,0 1 0,0-1 0,0 1 0,0-1 1,-1 0-1,1 1 0,0-1 0,0 1 0,0-1 0,0 0 0,-1 1 1,1-1-1,0 1 0,0-1 0,-1 0 0,1 1 0,0-1 0,-1 0 1,1 0-1,0 1 0,-1-1 0,1 0 0,0 0 0,-1 1 0,1-1 1,0 0-1,-1 0 0,1 0 0,-1 0 0,1 0 0,-1 1 0,0-1 0</inkml:trace>
</inkml:ink>
</file>

<file path=ppt/ink/ink30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25:09.388"/>
    </inkml:context>
    <inkml:brush xml:id="br0">
      <inkml:brushProperty name="width" value="0.05" units="cm"/>
      <inkml:brushProperty name="height" value="0.05" units="cm"/>
    </inkml:brush>
  </inkml:definitions>
  <inkml:trace contextRef="#ctx0" brushRef="#br0">0 18 1425,'0'0'69,"0"-1"0,0 0-1,1 1 1,-1-1 0,0 0 0,0 1 0,1-1 0,-1 1 0,0-1 0,1 0 0,-1 1 0,0-1 0,1 1 0,-1-1 0,1 1 0,-1-1 0,1 1-1,-1 0 1,1-1 0,-1 1 0,1 0 0,0-1 0,-1 1 0,1 0 0,0 0 0,-1-1 0,2 1 0,28-4 361,32 8-621,-17 6-36,-1 2 0,0 2 0,-1 2 1,78 41-1,-114-54 304,-2 1 0,1 0-1,0 0 1,-1 0 0,0 1 0,0 0 0,0 0 0,0 0 0,-1 0 0,0 1 0,0-1 0,0 1-1,-1 0 1,0 1 0,0-1 0,0 0 0,-1 1 0,0 0 0,-1-1 0,2 9 0,-2-5 310,-1 0 0,0 0 1,0 0-1,-1 0 0,-1-1 1,0 1-1,0 0 0,0-1 1,-1 1-1,-1-1 1,0 0-1,0 0 0,-8 12 1,-8 9 521,-2-2 1,-38 41-1,27-33-823,32-35-288,8-22-2581,1 5 2693,0 1-1,2 1 1,-1-1 0,2 1-1,0 1 1,0 0-1,1 1 1,1 0 0,0 1-1,1 0 1,0 1 0,0 1-1,1 0 1,24-11 0,-36 19 116,0 0 0,0 0 0,0 0 0,-1 0 0,1 1 0,0-1 1,0 1-1,0 0 0,0 0 0,0 0 0,0 0 0,0 0 0,0 1 1,0-1-1,0 1 0,0 0 0,0 0 0,0 0 0,0 0 0,-1 0 0,1 1 1,-1-1-1,1 1 0,3 3 0,-3-2 13,0 1 1,-1 0-1,1 0 0,-1-1 1,0 1-1,0 1 1,-1-1-1,1 0 0,-1 0 1,0 1-1,0-1 0,0 0 1,-1 1-1,1-1 1,-1 9-1,0 142-511,1-155 376,-1 1 0,1-1 1,0 0-1,0 1 0,0-1 1,0 0-1,0 0 0,0 0 1,0 1-1,0-1 0,0 0 1,0 0-1,0-1 0,0 1 1,0 0-1,0 0 0,-1 0 1,3-1-1,-2 1 9,10-3-271,0-1 0,0 0 1,0 0-1,0-2 0,-1 1 0,0-1 1,14-10-1,67-59-531,-64 52 705,-12 9 147,72-55 55,-79 63 119,1 0 0,-1 1 0,1 0 0,1 1 0,-1 0 0,1 0 0,-1 1 0,16-3 0,-24 6-89,0 0 1,0 0 0,0 0 0,0 0 0,1 0-1,-1 0 1,0 0 0,0 0 0,0 0 0,0 1 0,0-1-1,0 0 1,0 1 0,0-1 0,0 1 0,0-1-1,0 1 1,0-1 0,0 1 0,0 0 0,0-1 0,-1 1-1,1 0 1,0 0 0,-1 0 0,1 0 0,0-1-1,-1 1 1,2 2 0,-1 1 78,0-1-1,0 1 1,0 0 0,0 0-1,-1 0 1,0-1 0,1 1-1,-2 8 1,0 3 178,-2 1-1,1-1 1,-9 23 0,-4 8-372,-11 58 0,22-80-1397,1 0 1,0 30-1,3-32-150</inkml:trace>
</inkml:ink>
</file>

<file path=ppt/ink/ink30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25:09.719"/>
    </inkml:context>
    <inkml:brush xml:id="br0">
      <inkml:brushProperty name="width" value="0.05" units="cm"/>
      <inkml:brushProperty name="height" value="0.05" units="cm"/>
    </inkml:brush>
  </inkml:definitions>
  <inkml:trace contextRef="#ctx0" brushRef="#br0">421 68 928,'4'-1'2198,"-8"15"-1151,-13 24 206,-192 352 5051,30 16-8262,169-379 1274,4-11-255,8-23-794,17-43 1032,34-65 0,-5 13 441,-28 55 162,87-193-179,-76 179 486,69-102 0,-79 133 316,44-46 0,-59 70-370,0-1 0,1 1-1,0 0 1,0 1 0,1-1 0,-1 2 0,1-1 0,0 1-1,1 0 1,-1 1 0,0-1 0,15-2 0,-21 6-131,-1 0 0,1 0 0,-1 0-1,1 0 1,-1 0 0,1 0 0,-1 0 0,0 1 0,1-1 0,-1 1 0,1-1 0,-1 1 0,0-1 0,1 1 0,-1 0 0,0 0 0,0-1 0,1 1 0,-1 0 0,0 0 0,0 0 0,0 0 0,0 1 0,0-1 0,0 0 0,-1 0 0,1 0 0,0 1 0,-1-1 0,1 0 0,-1 1 0,1-1 0,-1 1 0,1-1-1,-1 1 1,0-1 0,0 1 0,0-1 0,0 1 0,0-1 0,0 0 0,-1 3 0,1 3 0,-1 0 1,1 1-1,-2-2 0,1 1 0,-1 0 1,0 0-1,0 0 0,-5 7 0,-20 28-394,20-35-184,1 1 1,1 1-1,0-1 1,0 1 0,0 0-1,-6 19 1,10-11-1286</inkml:trace>
</inkml:ink>
</file>

<file path=ppt/ink/ink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03:45.366"/>
    </inkml:context>
    <inkml:brush xml:id="br0">
      <inkml:brushProperty name="width" value="0.05" units="cm"/>
      <inkml:brushProperty name="height" value="0.05" units="cm"/>
    </inkml:brush>
  </inkml:definitions>
  <inkml:trace contextRef="#ctx0" brushRef="#br0">819 227 1105,'8'-17'337,"16"-30"2766,53-80 1,-68 112-2531,-5-6 11946,-4 39-8686,-2 7-3271,0-1 1,-1 1-1,-1-1 1,-2 1-1,0-1 1,-11 24-1,-67 139 3013,37-89-2894,-215 385-681,-44-22 0,234-348 33,-24 31-207,87-130-1741,-9 19 3015,12-19-7743</inkml:trace>
</inkml:ink>
</file>

<file path=ppt/ink/ink30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25:10.139"/>
    </inkml:context>
    <inkml:brush xml:id="br0">
      <inkml:brushProperty name="width" value="0.05" units="cm"/>
      <inkml:brushProperty name="height" value="0.05" units="cm"/>
    </inkml:brush>
  </inkml:definitions>
  <inkml:trace contextRef="#ctx0" brushRef="#br0">99 96 1040,'1'-1'148,"-1"0"0,1 0 0,-1-1 0,1 1 0,-1 0 0,0 0-1,1 0 1,-1 0 0,0-1 0,0 1 0,0 0 0,0 0 0,0-1-1,0 1 1,0 0 0,0 0 0,-1 0 0,1-1 0,0 1-1,-1 0 1,1 0 0,-1 0 0,1 0 0,-1 0 0,-1-2 0,1 3-55,-1 0 1,1 0 0,0 0 0,-1 0 0,1 1 0,-1-1 0,1 1 0,0-1 0,0 1-1,-1-1 1,1 1 0,0 0 0,0-1 0,-1 1 0,1 0 0,0 0 0,-1 2-1,-9 7 147,1 0-1,0 0 0,-12 18 0,19-20-174,-1 0-1,1 0 1,1 0-1,0 0 1,0 1-1,1-1 0,0 0 1,0 1-1,1-1 1,0 1-1,0-1 0,1 1 1,3 13-1,-4-21-69,1 1-1,0-1 0,0 1 1,0-1-1,1 0 0,-1 0 1,0 1-1,0-1 1,1 0-1,-1 0 0,0 0 1,1 0-1,-1 0 0,1-1 1,0 1-1,-1 0 1,1-1-1,-1 1 0,1-1 1,0 0-1,-1 1 0,1-1 1,0 0-1,0 0 1,-1 0-1,1 0 0,0 0 1,-1-1-1,4 0 1,5 0-234,-1-1 0,1 0 0,-1 0 0,11-5 0,7-6-180,-1-2-1,-1-1 1,0 0-1,-1-2 1,-1-1 0,26-28-1,19-13 440,-58 51 433,-1 1 0,0-1 0,0-1 0,13-17 1521,-24 43-664,-2 0-1150,0 0 0,0 0 0,2 0 0,0 0 0,0 24 0,2-33-285,1-1 1,-1 0-1,1 1 0,1-1 0,-1 0 0,1 0 1,0 0-1,1 0 0,-1 0 0,1-1 0,0 1 1,0-1-1,1 1 0,0-1 0,0 0 0,0-1 0,8 8 1,-10-11-18,0 1 0,0-1 1,0 1-1,1-1 0,-1 0 1,1 0-1,-1 0 1,1 0-1,-1 0 0,1-1 1,-1 1-1,1-1 0,-1 0 1,1 1-1,0-1 1,-1 0-1,1-1 0,0 1 1,-1 0-1,1-1 0,-1 0 1,1 1-1,-1-1 1,1 0-1,-1 0 0,1-1 1,-1 1-1,0 0 0,3-2 1,3-4-267,1 1 1,-1-1-1,0-1 1,0 1-1,12-18 1,11-15-799</inkml:trace>
</inkml:ink>
</file>

<file path=ppt/ink/ink30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25:10.469"/>
    </inkml:context>
    <inkml:brush xml:id="br0">
      <inkml:brushProperty name="width" value="0.05" units="cm"/>
      <inkml:brushProperty name="height" value="0.05" units="cm"/>
    </inkml:brush>
  </inkml:definitions>
  <inkml:trace contextRef="#ctx0" brushRef="#br0">5 232 944,'69'-214'4077,"-69"213"-4003,0 0 0,0-1 0,1 1 1,-1 0-1,0 1 0,1-1 0,-1 0 0,1 0 0,0 0 0,-1 0 0,1 0 1,-1 0-1,1 1 0,0-1 0,0 0 0,0 0 0,-1 1 0,3-2 1,-3 2-7,1 1 0,-1-1 0,1 0 0,-1 0 0,1 0 0,-1 0 0,1 0 0,-1 1 0,1-1 0,-1 0 0,0 0 0,1 1 0,-1-1 0,1 0 0,-1 1 0,0-1 0,1 0 0,-1 1 0,0-1 0,1 1 0,-1-1 0,0 1 1,0-1-1,1 1 0,-1-1 0,0 1 0,14 46 1832,-8 17-1446,-3 0-1,-3 0 1,-15 126-1,-46 138-3390,35-209-1524,22-99 2986,-9-17 176</inkml:trace>
</inkml:ink>
</file>

<file path=ppt/ink/ink30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25:10.823"/>
    </inkml:context>
    <inkml:brush xml:id="br0">
      <inkml:brushProperty name="width" value="0.05" units="cm"/>
      <inkml:brushProperty name="height" value="0.05" units="cm"/>
    </inkml:brush>
  </inkml:definitions>
  <inkml:trace contextRef="#ctx0" brushRef="#br0">62 217 592,'-14'-23'686,"4"7"132,0-1 0,-10-25 0,19 38-717,-1 1 0,1-1 0,0 1 0,0-1 0,0 1 0,1-1 0,-1 0 0,1 1 0,0-1 0,0 0 0,0 1 0,1-1 0,-1 0 0,1 1 0,0-1 0,0 1 0,0-1 0,0 1 0,2-4 0,0 4-90,0-1 1,1 1-1,-1 0 0,1 0 0,-1 1 1,1-1-1,0 1 0,0 0 0,0 0 1,0 0-1,0 0 0,1 1 0,-1-1 1,0 1-1,1 0 0,5 0 1,74-5-271,68 6-642,-149 0 910,0 0 1,0 0 0,0 0-1,0 1 1,0-1 0,0 1 0,-1 0-1,1-1 1,0 1 0,0 1-1,0-1 1,-1 0 0,1 1 0,-1-1-1,1 1 1,-1 0 0,0 0-1,1 0 1,-1 0 0,0 0 0,0 0-1,0 0 1,-1 1 0,1-1-1,-1 1 1,1 0 0,-1-1 0,0 1-1,2 5 1,0 7 213,0 0 0,-1 0 0,0 0-1,-2 30 1,0-30-124,0-1 0,1 0 0,4 19-1,-4-28-81,1 0 0,0 0-1,0-1 1,0 1 0,1-1-1,-1 1 1,1-1 0,0 0-1,0 0 1,1 0 0,-1 0-1,1 0 1,0-1 0,0 0-1,0 0 1,0 0 0,1 0-1,-1 0 1,1-1 0,0 0-1,0 0 1,0-1-1,0 1 1,0-1 0,0 0-1,0 0 1,0 0 0,0-1-1,6 0 1,-4 0-16,0 0-1,1-1 1,-1 0-1,0 0 1,0-1 0,0 0-1,0 0 1,0-1-1,0 1 1,0-2 0,-1 1-1,1-1 1,-1 0-1,0 0 1,0 0 0,-1-1-1,1 0 1,-1 0-1,0-1 1,6-8 0,-8 9-73,-1 1 1,0-1-1,0 0 1,0 0-1,-1 0 1,0 0 0,0 0-1,0 0 1,0 0-1,-1 0 1,0-1-1,0 1 1,0 0 0,-1 0-1,0 0 1,0 0-1,0 0 1,0 0-1,-1 0 1,0 0-1,0 0 1,0 1 0,-1-1-1,1 1 1,-1-1-1,0 1 1,0 0-1,-1 0 1,1 1 0,-1-1-1,0 1 1,0-1-1,0 1 1,0 0-1,-1 1 1,1-1 0,-1 1-1,0 0 1,-5-2-1,-21-7-1398</inkml:trace>
</inkml:ink>
</file>

<file path=ppt/ink/ink30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25:11.468"/>
    </inkml:context>
    <inkml:brush xml:id="br0">
      <inkml:brushProperty name="width" value="0.05" units="cm"/>
      <inkml:brushProperty name="height" value="0.05" units="cm"/>
    </inkml:brush>
  </inkml:definitions>
  <inkml:trace contextRef="#ctx0" brushRef="#br0">549 16 992,'24'-14'866,"-24"14"-823,1-1 0,-1 1-1,0 0 1,1 0 0,-1 0-1,1 0 1,-1 0-1,0 0 1,1 0 0,-1-1-1,0 1 1,1 0 0,-1 0-1,1 0 1,-1 0 0,0 1-1,1-1 1,-1 0-1,0 0 1,1 0 0,-1 0-1,0 0 1,1 0 0,-1 0-1,0 1 1,1-1 0,-1 0-1,0 0 1,1 1-1,-1-1 1,0 0 0,1 1-1,0 4 199,-1 0-1,1 0 0,-1 0 0,0 0 0,0 0 0,0 0 0,-1 0 0,-2 9 0,-50 239 3851,20-114-2758,-107 400 1024,119-463-2241,-4 67 9,21-117-9,2-39-108,0-1 0,-1 1 1,-1 0-1,0 0 1,-1 0-1,0 0 1,-1 1-1,0 0 1,-1 0-1,0 0 1,-1 1-1,-1 0 1,1 1-1,-2 0 1,1 0-1,-16-11 1,23 19 13,-1 1-1,1-1 1,0 1 0,-1 0 0,1 0 0,-1 0 0,1 0 0,-1 1 0,0-1 0,1 1 0,-1-1 0,0 1 0,1 0 0,-1 0 0,0 0 0,0 0 0,1 0-1,-1 1 1,-3 0 0,1 1 28,0 0-1,0 1 0,1-1 1,-1 1-1,0 0 0,1 0 1,0 0-1,0 1 0,-5 4 1,-2 4 109,1 0 0,1 1 0,0 0 0,1 1 0,-12 24 0,17-32-26,1-1 0,0 1 0,0 0 0,0 0 0,1 0 0,0 1 0,0-1 0,1 0 0,-1 0 0,1 0 0,1 1 0,-1-1 0,1 0 0,0 0-1,1 0 1,-1 0 0,1 0 0,0 0 0,1 0 0,-1 0 0,1-1 0,0 1 0,1-1 0,6 8 0,-4-6-10,0-1 1,0-1-1,1 1 0,0-1 0,0 0 0,0-1 0,0 0 0,1 0 1,-1 0-1,1-1 0,0 0 0,0-1 0,1 0 0,-1 0 1,0 0-1,1-1 0,12 0 0,82-7-764,-81 3-890,0-1-1,31-10 1,-38 9 520,-1-1-1,0 0 1,0-1 0,-1 0-1,1-1 1,-2-1 0,1 0 0,-1-1-1,0 0 1,-1-1 0,11-12-1,0-8-764,-6 3-148</inkml:trace>
</inkml:ink>
</file>

<file path=ppt/ink/ink30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25:11.818"/>
    </inkml:context>
    <inkml:brush xml:id="br0">
      <inkml:brushProperty name="width" value="0.05" units="cm"/>
      <inkml:brushProperty name="height" value="0.05" units="cm"/>
    </inkml:brush>
  </inkml:definitions>
  <inkml:trace contextRef="#ctx0" brushRef="#br0">1 261 336,'1'0'50,"-1"1"0,1-1-1,-1 0 1,1 0 0,-1 1-1,1-1 1,-1 0 0,1 1-1,-1-1 1,1 1 0,-1-1 0,1 0-1,-1 1 1,1-1 0,-1 1-1,0-1 1,1 1 0,-1-1 0,0 1-1,0 0 1,1-1 0,-1 1-1,0-1 1,0 1 0,0 0-1,0-1 1,1 1 0,-1-1 0,0 1-1,0 0 1,-1 0 0,2 31 1236,0-6 802,0-24-1829,0 0 0,1 0-1,-1 0 1,0 0 0,1-1-1,0 1 1,-1-1 0,1 1 0,0-1-1,0 0 1,0 0 0,0 1 0,0-1-1,0-1 1,0 1 0,0 0-1,0 0 1,0-1 0,1 1 0,-1-1-1,0 0 1,0 0 0,0 0 0,1 0-1,-1 0 1,0 0 0,0 0-1,4-2 1,3 1 132,0 0-1,0-1 1,0 0-1,0 0 1,0-1-1,9-5 1,2-3-277,0-1 1,-1-1-1,-1 0 1,0-2-1,-1 0 1,20-23 0,-29 30-316,-1-1 0,0-1 0,0 1 1,-1-1-1,-1 0 0,1-1 1,-2 1-1,1-1 0,-2 0 0,1 0 1,-1 0-1,-1 0 0,0-1 0,0-15 1,-2 25 175,0-1 0,0 1 0,0-1 0,0 1 0,0-1 0,-1 1 0,1 0 0,-1-1 1,0 1-1,1 0 0,-1-1 0,0 1 0,0 0 0,-1 0 0,1 0 0,0 0 0,-3-3 0,2 4 19,1 0-1,0 0 0,-1 0 0,1 1 1,-1-1-1,0 0 0,1 1 1,-1-1-1,0 1 0,1 0 1,-1-1-1,0 1 0,1 0 1,-1 0-1,0 0 0,0 0 0,1 0 1,-1 1-1,-1-1 0,-4 2 23,0 1 0,0-1 0,0 1 0,1 1 0,-1-1-1,1 1 1,0 0 0,0 0 0,1 1 0,-9 7 0,-1 5 60,0 0 1,1 2 0,0-1 0,2 2-1,0-1 1,1 2 0,1-1 0,-10 34-1,17-44-12,0 0-1,1 0 0,0 1 1,1-1-1,0 0 1,1 1-1,0-1 1,1 0-1,2 14 0,-1-17 3,0 0 0,0-1 0,0 1 0,1-1 0,0 1 0,1-1 0,-1 0-1,1 0 1,0 0 0,1-1 0,-1 1 0,1-1 0,0 0 0,10 7 0,-10-9-68,0 0 1,0 0-1,0-1 1,0 0-1,0 0 1,0 0 0,1 0-1,-1-1 1,0 0-1,1 0 1,0-1-1,-1 0 1,1 1-1,-1-2 1,1 1 0,-1-1-1,1 0 1,-1 0-1,9-3 1,-1 0-616,0-1 0,0-1 1,-1 0-1,1 0 0,-1-1 0,18-15 1,-19 13-333,-1 0 1,-1 0-1,0-1 1,0 0-1,11-18 1,10-23-1560</inkml:trace>
</inkml:ink>
</file>

<file path=ppt/ink/ink30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25:12.148"/>
    </inkml:context>
    <inkml:brush xml:id="br0">
      <inkml:brushProperty name="width" value="0.05" units="cm"/>
      <inkml:brushProperty name="height" value="0.05" units="cm"/>
    </inkml:brush>
  </inkml:definitions>
  <inkml:trace contextRef="#ctx0" brushRef="#br0">158 17 1393,'1'-17'4097,"-5"54"-231,-3 15-1414,2 0 0,2 1 0,5 60 0,-4 83-78,-10-90-2381,-34 149 0,14-138-3963,-6-2-4745,26-86 5158</inkml:trace>
</inkml:ink>
</file>

<file path=ppt/ink/ink30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25:13.385"/>
    </inkml:context>
    <inkml:brush xml:id="br0">
      <inkml:brushProperty name="width" value="0.05" units="cm"/>
      <inkml:brushProperty name="height" value="0.05" units="cm"/>
    </inkml:brush>
  </inkml:definitions>
  <inkml:trace contextRef="#ctx0" brushRef="#br0">774 169 640,'0'-6'148,"0"-1"-1,0 0 1,0 0 0,-1 1-1,0-1 1,0 0-1,-1 1 1,0-1-1,0 1 1,-1 0 0,0 0-1,0 0 1,0 0-1,0 0 1,-1 0-1,0 1 1,-1 0 0,1 0-1,-1 0 1,0 0-1,0 1 1,0 0-1,-1 0 1,1 0-1,-1 1 1,0-1 0,0 1-1,0 1 1,-1-1-1,1 1 1,-13-2-1,-5 1 384,0 2-1,0 0 0,0 2 0,0 1 0,-32 6 0,-117 33 1707,147-34-1985,20-5-184,-96 30 609,94-29-655,1 0 1,-1 0 0,1 1 0,0 0-1,1 1 1,-1-1 0,1 1 0,0 0-1,0 1 1,-8 9 0,13-12-20,-1 0 0,0 0 1,1 1-1,0-1 0,0 0 0,0 1 1,0-1-1,0 1 0,1 0 1,0-1-1,0 1 0,0-1 0,0 1 1,0-1-1,1 1 0,-1 0 0,1-1 1,0 1-1,0-1 0,0 0 0,1 1 1,-1-1-1,1 0 0,0 0 1,0 0-1,0 0 0,0 0 0,0 0 1,4 2-1,7 11 0,2-1 1,0-1-1,27 20 1,-39-32-7,46 33 2,-31-24 8,-1 1 0,0 1 1,0 1-1,-1 0 0,-1 0 1,-1 2-1,0 0 0,19 29 0,-31-41 9,0 1-1,0-1 1,0 0-1,-1 1 1,1-1-1,-1 1 1,0 0-1,-1-1 1,1 1-1,-1 0 0,0 0 1,0-1-1,0 1 1,-1 0-1,1 0 1,-3 6-1,0-4 6,1-1 0,-1 0 0,-1 0 0,1 0 0,-1 0 1,0 0-1,0-1 0,-1 1 0,0-1 0,-6 5 0,-7 4 6,-1 0 1,0-2-1,-1 0 0,0-1 1,-39 14-1,48-21-199,0-1-1,1 0 0,-1 0 0,0-1 1,0-1-1,0 0 0,-1 0 1,-17-3-1,26 2-32,-1 0 0,0 0 0,1-1-1,-1 0 1,1 0 0,-1 0 0,1 0 0,-1-1 0,1 1 0,0-1 0,-1 0 0,1 0-1,0 0 1,0 0 0,0 0 0,1-1 0,-1 1 0,1-1 0,-1 0 0,1 0 0,0 0 0,0 0-1,0 0 1,0-1 0,1 1 0,-1 0 0,1-1 0,0 1 0,-1-6 0,-1-39-1583,3-7 265</inkml:trace>
</inkml:ink>
</file>

<file path=ppt/ink/ink30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25:13.719"/>
    </inkml:context>
    <inkml:brush xml:id="br0">
      <inkml:brushProperty name="width" value="0.05" units="cm"/>
      <inkml:brushProperty name="height" value="0.05" units="cm"/>
    </inkml:brush>
  </inkml:definitions>
  <inkml:trace contextRef="#ctx0" brushRef="#br0">1 95 832,'9'-19'388,"15"-27"344,-23 44-625,0-1 1,1 1 0,-1 0 0,1 0-1,0 0 1,0 0 0,-1 0 0,1 0-1,0 0 1,1 1 0,-1-1 0,0 1-1,5-3 1,-6 4-35,1 0-1,-1 1 1,0-1-1,0 0 0,0 1 1,1-1-1,-1 1 1,0 0-1,0-1 1,0 1-1,0 0 0,0-1 1,0 1-1,0 0 1,0 0-1,0 0 1,0 0-1,-1 0 0,1 0 1,0 0-1,-1 0 1,1 1-1,-1-1 1,1 0-1,-1 0 0,1 0 1,-1 1-1,0-1 1,0 0-1,1 3 1,8 43 1101,-5 14-358,-3 0 0,-3-1 0,-10 64-1,-41 181-258,33-203-439,12-54-624,4 1 0,0 69 0,4-116 370,0 0 0,0-1 0,0 1-1,0 0 1,0-1 0,0 1 0,1 0-1,-1-1 1,1 1 0,-1 0 0,1-1-1,-1 1 1,1-1 0,0 1 0,0-1 0,-1 1-1,1-1 1,0 0 0,1 1 0,-1-1-1,2 1 1,-2-1 25,0-1-1,1 0 1,-1 0 0,0 0-1,1 0 1,-1 0 0,1 0-1,-1 0 1,0 0-1,1-1 1,-1 1 0,0 0-1,1-1 1,-1 1 0,0-1-1,0 0 1,0 1-1,1-1 1,-1 0 0,0 0-1,0 0 1,0 1 0,0-1-1,0 0 1,0-1 0,-1 1-1,1 0 1,1-1-1,23-31-1264</inkml:trace>
</inkml:ink>
</file>

<file path=ppt/ink/ink30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25:14.049"/>
    </inkml:context>
    <inkml:brush xml:id="br0">
      <inkml:brushProperty name="width" value="0.05" units="cm"/>
      <inkml:brushProperty name="height" value="0.05" units="cm"/>
    </inkml:brush>
  </inkml:definitions>
  <inkml:trace contextRef="#ctx0" brushRef="#br0">67 52 896,'4'-13'126,"5"-22"1496,-6 31-468,-5 22 2,-19 97 1805,10-64-1555,-5 76 1,5 117 968,-9 146-1778,18-284-4012,2-70-782</inkml:trace>
</inkml:ink>
</file>

<file path=ppt/ink/ink30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25:14.385"/>
    </inkml:context>
    <inkml:brush xml:id="br0">
      <inkml:brushProperty name="width" value="0.05" units="cm"/>
      <inkml:brushProperty name="height" value="0.05" units="cm"/>
    </inkml:brush>
  </inkml:definitions>
  <inkml:trace contextRef="#ctx0" brushRef="#br0">73 166 800,'-3'-1'254,"0"-1"0,1 1 0,-1-1 0,1 0 0,-1 0 0,1 0 0,0 0 0,0 0-1,-3-5 1,4 6-50,0 0-1,0 0 0,0-1 1,0 1-1,0 0 0,0 0 0,0 0 1,0 0-1,-1 0 0,1 0 0,0 0 1,0 1-1,-1-1 0,1 0 1,-1 1-1,1-1 0,-1 1 0,1-1 1,-1 1-1,1 0 0,-3 0 1,-6 31 2439,8-24-2501,0 1 0,1-1-1,1 1 1,-1 0-1,1-1 1,1 1-1,-1 0 1,3 9 0,-3-16-185,0 1 1,0-1-1,1 0 1,-1 1-1,1-1 1,-1 1-1,1-1 1,0 1 0,-1-1-1,1 0 1,0 0-1,0 1 1,0-1-1,0 0 1,0 0 0,0 0-1,0 0 1,0 0-1,0 0 1,1 0-1,-1 0 1,0-1 0,1 1-1,-1 0 1,0-1-1,1 1 1,-1-1-1,1 1 1,-1-1 0,1 0-1,-1 0 1,1 0-1,-1 0 1,1 0-1,-1 0 1,1 0-1,-1 0 1,1 0 0,-1-1-1,1 1 1,-1-1-1,1 1 1,-1-1-1,0 1 1,1-1 0,1-1-1,14-8-357,-1-1 1,0-1-1,0 0 1,-1-1-1,-1 0 0,0-2 1,-1 1-1,12-19 0,18-16 246,18-28 1293,-61 77-1085,0 0-1,0 0 1,1 0-1,-1 0 0,0 0 1,0 0-1,1 0 1,-1 0-1,0 0 0,1 1 1,-1-1-1,0 0 1,0 0-1,0 0 1,1 0-1,-1 0 0,0 1 1,0-1-1,0 0 1,1 0-1,-1 1 1,0-1-1,0 0 0,0 0 1,0 1-1,1-1 1,-1 0-1,0 0 1,0 1-1,0-1 0,0 0 1,0 0-1,0 1 1,0-1-1,0 0 0,0 1 1,0-1-1,0 0 1,0 0-1,0 1 1,0-1-1,0 0 0,0 0 1,0 1-1,-1-1 1,1 0-1,0 1 1,0-1-1,0 0 0,0 0 1,-2 21 545,-5 5 101,-2 0-1,0-1 0,-2 0 1,-17 29-1,-9 21 420,8-11-622,-61 151 753,79-182-1917,2 2 0,-8 42 0,15-26-4884</inkml:trace>
</inkml:ink>
</file>

<file path=ppt/ink/ink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04:41.024"/>
    </inkml:context>
    <inkml:brush xml:id="br0">
      <inkml:brushProperty name="width" value="0.05" units="cm"/>
      <inkml:brushProperty name="height" value="0.05" units="cm"/>
    </inkml:brush>
  </inkml:definitions>
  <inkml:trace contextRef="#ctx0" brushRef="#br0">908 393 624,'-7'-1'202,"1"-1"-1,-1 0 0,1-1 1,0 1-1,0-1 0,0 0 1,0-1-1,-8-6 0,-11-4 1384,5 3 422,-38-15 4960,8 13-2480,1 2 0,-2 2-1,-100-4 1,76 12-2662,42-1-1825,26 1 0,0 1 0,-1 0 0,1 0 0,0 0 0,0 1 0,-13 2 0,19-3 0,1 0 0,0 0 0,0 1 0,0-1 0,0 0 0,0 0 0,0 0 0,-1 1 0,1-1 0,0 0 0,0 0 0,0 0 0,0 1 0,0-1 0,0 0 0,0 0 0,0 0 0,0 1 0,0-1 0,0 0 0,0 0 0,0 0 0,0 1 0,0-1 0,0 0 0,0 0 0,0 0 0,1 1 0,-1-1 0,0 0 0,0 0 0,0 0 0,0 1 0,0-1 0,0 0 0,1 0 0,-1 0 0,0 0 0,0 0 0,0 1 0,0-1 0,1 0 0,-1 0 0,0 0 0,0 0 0,0 0 0,1 0 0,-1 0 0,0 0 0,0 0 0,1 0 0,13 9 0,4-1 0,1-2 0,0 0 0,0-2 0,0 0 0,0-1 0,1-1 0,-1 0 0,37-3 0,47 5 0,-9 6 0,683 50 0,-530-49-271,110 0-613,-122-11 1007,-235 0-115,1 1 1,-1-1 0,0 0-1,0 0 1,1 0 0,-1 0-1,0 0 1,1 0 0,-1 0-1,0 0 1,1 0 0,-1 0-1,0 0 1,1 0 0,-1 0 0,0 0-1,1 0 1,-1 0 0,0 0-1,1-1 1,-1 1 0,0 0-1,0 0 1,1 0 0,-1 0-1,0-1 1,0 1 0,1 0 0,-1 0-1,0 0 1,0-1 0,1 1-1,-1 0 1,0-1 0,0 1-1,0 0 1,1-1 0,-11-8 327,-25-8 30,-100-19-366,-171-23 0,218 44 0,-559-71 0,-5 32 0,479 41 0,-74 3 0,225 7 0,22 3 0,0 0 0,0 0 0,0 0 0,0 0 0,0 0 0,0 0 0,-1 0 0,1 0 0,0 0 0,0 0 0,0 0 0,0 0 0,0 0 0,0-1 0,0 1 0,0 0 0,0 0 0,-1 0 0,1 0 0,0 0 0,0 0 0,0 0 0,0 0 0,0-1 0,0 1 0,0 0 0,0 0 0,0 0 0,0 0 0,0 0 0,0 0 0,0-1 0,0 1 0,0 0 0,0 0 0,0 0 0,0 0 0,0 0 0,0 0 0,0-1 0,0 1 0,0 0 0,0 0 0,0 0 0,0 0 0,1 0 0,-1 0 0,0 0 0,0 0 0,0-1 0,0 1 0,0 0 0,0 0 0,0 0 0,0 0 0,0 0 0,1 0 0,-1 0 0,0 0 0,0 0 0,0 0 0,0 0 0,0 0 0,5-2 0,-1 0 0,1 0 0,-1 1 0,1 0 0,0 0 0,-1 0 0,7 0 0,745-13-1803,-476 16 325,-19 0-1999,309-5-922,-552 3 4547,-10 0 72,0 0 0,0 0 0,0-1 0,0 0 0,0 0 0,0-1 0,0 0 0,0 0 0,8-4 0,-16 5-178,0 1-1,0 0 1,1 0 0,-1 0 0,0-1 0,0 1 0,0 0 0,0 0 0,1 0 0,-1-1 0,0 1 0,0 0-1,0 0 1,0-1 0,0 1 0,0 0 0,0 0 0,0-1 0,0 1 0,0 0 0,0-1 0,0 1 0,0 0-1,0 0 1,0-1 0,0 1 0,0 0 0,0 0 0,0-1 0,0 1 0,0 0 0,0 0 0,0-1 0,-1 1-1,1 0 1,0 0 0,0 0 0,0-1 0,0 1 0,-1 0 0,1 0 0,0 0 0,0-1 0,-1 1 0,1 0-1,0 0 1,0 0 0,0 0 0,-1 0 0,1 0 0,0 0 0,0 0 0,-1-1 0,1 1 0,0 0 0,-1 0-1,1 0 1,0 0 0,0 0 0,-1 0 0,1 0 0,0 1 0,-1-1 0,-26-8 1084,24 7-903,-103-16 1319,0 4 1,-174 2-1,206 9-1391,-753 16-151,714-6 0,40-5 0,-131 25 0,203-28 0,1 0 0,-1 0 0,1 0 0,-1-1 0,1 1 0,-1 0 0,1 0 0,-1 0 0,1 1 0,-1-1 0,1 0 0,-1 0 0,0 0 0,1 0 0,-1 0 0,1 1 0,-1-1 0,1 0 0,0 0 0,-1 1 0,1-1 0,-1 0 0,1 1 0,-1-1 0,1 0 0,0 1 0,-1-1 0,1 1 0,0-1 0,-1 1 0,1-1 0,0 1 0,0-1 0,0 1 0,-1-1 0,1 1 0,0-1 0,0 1 0,23 7 0,408 2-4946,-260-12 2931,596 21-3379,-418-2 5741,-315-16 258,-27-2-186,1 0 1,0 1 0,0 0 0,0 1 0,0 0 0,0 0-1,-1 1 1,1 0 0,0 0 0,-1 1 0,13 5-1,-20-8-362,-1 0 0,1 0-1,0 0 1,0 0-1,-1 0 1,1 0-1,0 1 1,0-1-1,0 0 1,-1 0 0,1 0-1,0 0 1,0 0-1,-1 0 1,1 0-1,0 0 1,0 0-1,0 1 1,0-1 0,-1 0-1,1 0 1,0 0-1,0 0 1,0 1-1,0-1 1,-1 0 0,1 0-1,0 0 1,0 1-1,0-1 1,0 0-1,0 0 1,0 0-1,0 1 1,0-1 0,0 0-1,0 0 1,0 1-1,0-1 1,0 0-1,0 0 1,0 0-1,0 1 1,0-1 0,0 0-1,0 0 1,0 1-1,0-1 1,0 0-1,0 0 1,0 0-1,1 1 1,-1-1 0,0 0-1,0 0 1,0 0-1,0 1 1,0-1-1,1 0 1,-77 15 866,-1-4-1,-140 3 1,75-6-719,139-8-205,-217 15-2138,-304 6-9941,503-21 4402</inkml:trace>
</inkml:ink>
</file>

<file path=ppt/ink/ink30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25:14.719"/>
    </inkml:context>
    <inkml:brush xml:id="br0">
      <inkml:brushProperty name="width" value="0.05" units="cm"/>
      <inkml:brushProperty name="height" value="0.05" units="cm"/>
    </inkml:brush>
  </inkml:definitions>
  <inkml:trace contextRef="#ctx0" brushRef="#br0">544 16 832,'-5'-2'123,"0"0"0,0-1 0,0 1 0,0 1 0,0-1-1,0 1 1,-1 0 0,1 0 0,-1 1 0,1-1 0,0 1-1,-1 1 1,1-1 0,-1 1 0,-6 1 0,-12 3 307,0 2 1,-24 9-1,30-9-165,5-3-131,1 0 1,1 1-1,-1 1 0,1 0 0,0 1 1,0 0-1,0 0 0,1 1 0,1 1 1,-10 9-1,13-10-70,1-1 0,-1 1 0,2 0 0,-1 0-1,1 0 1,0 1 0,1-1 0,0 1 0,0 0 0,1 0 0,0 0 0,1 1 0,0-1 0,0 16 0,2-4 34,1-1 0,0 0 1,2 0-1,0 0 0,1-1 1,8 21-1,54 107 495,3 10 31,-66-147-603,-1-1 0,0 1 0,-1 0 1,0 0-1,-1 1 0,0-1 0,0 0 0,-1 0 1,-1 1-1,1-1 0,-2 0 0,1 0 0,-1 0 1,-1 0-1,0 0 0,0 0 0,-1-1 1,0 0-1,-1 1 0,0-1 0,-1-1 0,1 1 1,-2-1-1,1 0 0,-1-1 0,0 1 1,-1-1-1,1-1 0,-1 1 0,-1-1 0,1-1 1,-1 1-1,0-2 0,-1 1 0,1-1 1,-1-1-1,1 1 0,-1-2 0,0 1 0,0-1 1,-1-1-1,-16 1 0,21-2-139,1 0 0,0 0 0,-1 0-1,1-1 1,0 0 0,-1 0 0,1 0 0,0-1-1,0 1 1,0-1 0,0 0 0,0-1 0,0 1-1,-7-6 1,10 5-33,-1 0-1,1 0 1,0 0 0,0-1-1,0 1 1,0-1-1,1 1 1,-1-1 0,1 1-1,0-1 1,0 0-1,0 0 1,1 0 0,-1 1-1,1-1 1,0 0-1,0 0 1,0 0 0,1 0-1,-1 1 1,2-7-1,2-6-266,0 0 0,1 1-1,1-1 1,0 1-1,10-17 1,19-29-535</inkml:trace>
</inkml:ink>
</file>

<file path=ppt/ink/ink30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25:15.053"/>
    </inkml:context>
    <inkml:brush xml:id="br0">
      <inkml:brushProperty name="width" value="0.05" units="cm"/>
      <inkml:brushProperty name="height" value="0.05" units="cm"/>
    </inkml:brush>
  </inkml:definitions>
  <inkml:trace contextRef="#ctx0" brushRef="#br0">0 14 624,'16'-4'417,"1"1"-1,-1 0 0,0 1 1,34 0-1,-46 2-249,0 1 0,0-1-1,0 1 1,0 0 0,0 0 0,0 0 0,0 0 0,-1 1-1,1-1 1,0 1 0,-1 0 0,1 0 0,-1 0-1,0 1 1,0-1 0,0 1 0,0 0 0,0 0 0,0 0-1,-1 0 1,0 0 0,1 1 0,-1-1 0,0 1-1,2 6 1,-1-1-14,-1 0-1,0 0 1,0-1-1,-1 1 1,0 0-1,-1 0 1,0 0-1,0 0 1,-1 0-1,0 0 1,-1 0-1,0 0 1,0 0-1,-1-1 1,0 1-1,-1-1 1,-5 10-1,-1 0-130,0-1 0,-2-1 1,0 0-1,-1 0 0,0-1 0,-28 24 0,39-38-64,0 1 0,0 0 1,0-1-1,0 1 0,-1-1 0,1 0 0,0 1 0,-1-1 0,1 0 0,0 0 0,-1-1 0,0 1 0,1-1 1,-1 1-1,1-1 0,-5 0 0,6-23-668,1 8 660,1 0 0,1-1 0,0 1-1,2 1 1,-1-1 0,2 0 0,0 1 0,0 0 0,2 0-1,0 0 1,0 1 0,1 0 0,1 0 0,0 1-1,14-15 1,-19 23 65,1 0-1,-1 1 0,0-1 1,1 1-1,0 1 0,0-1 1,0 0-1,0 1 0,5-2 1,-8 4-2,0-1 0,-1 1 0,1-1 0,-1 1 0,1 0 0,0 0 0,-1-1 0,1 1 0,-1 0 0,1 0 0,0 1 0,-1-1 0,1 0 0,0 1 0,-1-1 0,1 1 0,-1-1 1,1 1-1,-1-1 0,1 1 0,-1 0 0,0 0 0,1 0 0,-1 0 0,0 0 0,0 0 0,1 0 0,-1 1 0,0-1 0,0 0 0,0 1 0,-1-1 0,2 3 0,46 137-1173,-47-139 1058,-1-1 6,0 0 1,1 0-1,-1 1 0,0-1 0,1 0 1,-1-1-1,1 1 0,-1 0 1,1 0-1,0 0 0,-1 0 0,1 0 1,0 0-1,0-1 0,-1 1 1,1 0-1,0-1 0,0 1 0,0-1 1,0 1-1,0-1 0,0 1 1,0-1-1,0 1 0,0-1 0,0 0 1,0 0-1,0 1 0,0-1 1,0 0-1,0 0 0,2 0 0,23 0-1659</inkml:trace>
</inkml:ink>
</file>

<file path=ppt/ink/ink30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25:15.383"/>
    </inkml:context>
    <inkml:brush xml:id="br0">
      <inkml:brushProperty name="width" value="0.05" units="cm"/>
      <inkml:brushProperty name="height" value="0.05" units="cm"/>
    </inkml:brush>
  </inkml:definitions>
  <inkml:trace contextRef="#ctx0" brushRef="#br0">195 45 1377,'1'-12'-43,"-2"-18"1997,-4 28-498,-5 18-131,-6 23 1119,-14 42-1,-20 109 316,20-71-2251,-13 68-596,39-152-1636,-2 58 1,6-80 1221,-1-10 179,1 0 1,0 0 0,0 0 0,0 0 0,0 0 0,1 0-1,-1-1 1,1 1 0,0 0 0,1 3 0,-1-5 194,0 0 0,0-1 0,0 1 0,0 0 0,0 0 0,0-1 0,0 1 0,0-1 1,1 1-1,-1-1 0,0 1 0,0-1 0,1 0 0,-1 0 0,0 1 0,1-1 0,-1 0 0,0 0 0,0 0 1,1 0-1,-1-1 0,0 1 0,1 0 0,-1-1 0,0 1 0,3-1 0,2-1-78,1-1-1,0 1 1,-1-1-1,1-1 1,-1 1-1,0-1 1,0 0-1,0 0 1,6-7 0,51-53-357,-25 23 637,-25 28 163,-9 9-47,-1 0 0,1 0-1,-1 0 1,1 0 0,0 1 0,0 0 0,1-1 0,-1 2-1,1-1 1,-1 0 0,1 1 0,0 0 0,9-3 0,-14 6-77,1-1 0,0 1 0,0-1 0,-1 1 0,1-1 1,0 1-1,-1 0 0,1-1 0,0 1 0,-1-1 0,1 1 0,-1 0 1,1 0-1,-1-1 0,1 1 0,-1 0 0,0 0 0,1 0 0,-1 0 1,0 0-1,0-1 0,0 1 0,0 0 0,1 0 0,-1 0 0,0 0 1,0 0-1,-1 1 0,1 40 2047,-1-28-1351,1 96 2681,0-110-3481,0 1-1,0 0 1,0-1 0,0 1-1,0 0 1,0-1 0,0 1-1,0 0 1,0-1-1,0 1 1,1 0 0,-1-1-1,0 1 1,0 0 0,0-1-1,1 1 1,-1-1 0,0 1-1,1 0 1,-1-1-1,1 1 1,-1-1 0,1 1-1,-1-1 1,1 0 0,-1 1-1,1-1 1,-1 1 0,1-1-1,-1 0 1,1 1 0,1-1-1,22-7-455,24-29-985,-46 35 1383,12-13-397,0 0 1,0-2-1,-1 1 1,-1-1-1,-1-1 1,-1 0-1,15-32 1,-2-5-1618,19-76 1,-36 105 899,-4 8-59</inkml:trace>
</inkml:ink>
</file>

<file path=ppt/ink/ink30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25:15.815"/>
    </inkml:context>
    <inkml:brush xml:id="br0">
      <inkml:brushProperty name="width" value="0.05" units="cm"/>
      <inkml:brushProperty name="height" value="0.05" units="cm"/>
    </inkml:brush>
  </inkml:definitions>
  <inkml:trace contextRef="#ctx0" brushRef="#br0">106 562 736,'0'1'136,"1"-1"-1,0 1 0,-1-1 0,1 1 0,-1 0 1,1-1-1,-1 1 0,1 0 0,-1-1 0,0 1 1,1 0-1,-1-1 0,0 1 0,1 0 0,-1-1 1,0 1-1,0 0 0,0 0 0,0 0 0,0-1 1,0 1-1,0 0 0,0 0 0,0-1 0,0 1 1,0 0-1,0 0 0,-1-1 0,1 1 0,0 0 1,0 0-1,-1-1 0,1 1 0,-1 0 0,1-1 1,-1 2-1,-14 31 3877,5-18-2346,-9 11 1216,-22 43-1,37-63-2737,1 1 1,0 0-1,0 0 1,0 0-1,1 0 0,0 1 1,1-1-1,0 1 0,0-1 1,0 1-1,1-1 0,1 11 1,-1-18-146,0 1 1,0 0 0,1 0-1,-1 0 1,0 0-1,0-1 1,1 1-1,-1 0 1,1 0 0,-1-1-1,1 1 1,-1 0-1,1-1 1,-1 1 0,1 0-1,-1-1 1,1 1-1,0-1 1,-1 1-1,1-1 1,0 1 0,0-1-1,-1 0 1,1 1-1,0-1 1,0 0 0,0 1-1,1-1 1,29-4-390,-21 0 172,0-1 1,0 1-1,17-13 0,-1-3 24,-1-2 0,-1 0 0,-1-2 0,-1-1-1,-1 0 1,-1-2 0,29-50 0,-14 10 307,-2-2 0,29-89 0,-52 130 299,-2 0 1,0-1-1,-2 0 0,-1-1 0,3-51 0,-8 78-357,-1 0 0,1 0 0,0 0 1,-1 0-1,1 0 0,-1 1 0,0-1 0,0 0 0,0 0 0,0 1 0,-1-1 0,1 1 0,-1-1 0,1 1 0,-1 0 0,-3-4 0,4 5-34,0 0 0,-1 0 0,1 1 0,0-1 0,-1 0 0,1 1 0,-1-1 0,1 0 0,-1 1 0,0 0 0,1-1 1,-1 1-1,1 0 0,-1 0 0,0 0 0,1 0 0,-1 0 0,1 0 0,-1 0 0,0 1 0,1-1 0,-1 0 0,1 1 0,-1 0 0,1-1 0,-1 1 0,1 0 0,0 0 0,-1-1 0,1 1 0,0 0 0,-2 2 0,-5 4 35,0 1 0,0-1-1,1 1 1,0 1-1,1-1 1,0 1-1,0 0 1,1 1-1,0-1 1,1 1-1,0 0 1,0 0-1,1 1 1,-3 18-1,0 11 144,2 1 0,2 62-1,2-97-165,0 25 42,2 0 0,1 0 0,2-1-1,15 59 1,-15-74-41,1 1 0,0-1 0,1 0 0,0-1 0,1 1 0,1-1 0,0-1 0,1 0 0,1 0 0,23 22-1,-28-31-212,0 0 0,0-1 0,0 1 0,1-1 0,-1 0 0,1 0 0,0-1-1,-1 0 1,1 0 0,0-1 0,0 0 0,0 0 0,1-1 0,-1 0 0,0 0-1,0 0 1,0-1 0,0 0 0,0 0 0,0-1 0,0 0 0,0 0 0,12-7-1,-11 6-437,-1-1 0,1 0 0,0-1 0,-1 0 0,0 0 0,0 0-1,-1-1 1,1 0 0,-1 0 0,0-1 0,-1 0 0,0 0-1,0 0 1,0-1 0,-1 1 0,0-1 0,-1 0 0,0 0-1,3-10 1,-3-19-1941</inkml:trace>
</inkml:ink>
</file>

<file path=ppt/ink/ink30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25:16.977"/>
    </inkml:context>
    <inkml:brush xml:id="br0">
      <inkml:brushProperty name="width" value="0.05" units="cm"/>
      <inkml:brushProperty name="height" value="0.05" units="cm"/>
    </inkml:brush>
  </inkml:definitions>
  <inkml:trace contextRef="#ctx0" brushRef="#br0">189 53 1265,'5'-7'1166,"0"0"0,0 0 0,0 0 0,7-18 6023,-11 41-6713,-1 0 0,-1 0 1,-1 0-1,0 0 0,-1 0 0,0-1 1,-8 22-1,-175 405 1239,184-436-1699,0-1 0,0 1 0,0 0 0,0 0 0,1 0 0,0 0 0,0 0 0,1 9 0,15-26-133,123-138-944,-72 74 879,-4 5 51,-32 34 242,0 2 0,2 1 0,2 2 0,61-45 0,-92 74-83,1 0-1,-1 0 1,0 0 0,1 1 0,0-1 0,-1 1 0,1 0-1,0 0 1,-1 0 0,5 0 0,-7 1-7,0 0 1,0 0 0,0 0-1,0 0 1,0 1 0,0-1-1,0 0 1,0 1 0,0-1-1,0 1 1,-1-1-1,1 1 1,0-1 0,0 1-1,0 0 1,-1-1 0,1 1-1,0 0 1,-1 0 0,1-1-1,-1 1 1,1 0-1,-1 0 1,1 0 0,-1 0-1,1 0 1,-1 0 0,0 0-1,0 0 1,1 0 0,-1 0-1,0 0 1,0 0 0,0 0-1,0 0 1,0 0-1,0 0 1,-1 1 0,-1 21 118,0-1 0,-2 0 0,0 0 1,-2-1-1,0 1 0,-1-1 0,-19 35 0,20-41-103,1-3-39,-3 5-28,0 0 0,2 0 1,0 1-1,1 0 0,0 0 0,2 0 0,-3 26 0,6-43 19,0-1-1,0 0 0,0 0 0,0 1 1,0-1-1,0 0 0,0 0 0,0 1 0,0-1 1,0 0-1,1 1 0,-1-1 0,0 0 0,0 0 1,0 1-1,0-1 0,0 0 0,0 0 1,0 1-1,1-1 0,-1 0 0,0 0 0,0 0 1,0 1-1,1-1 0,-1 0 0,0 0 0,0 0 1,1 0-1,-1 1 0,0-1 0,0 0 0,1 0 1,-1 0-1,0 0 0,0 0 0,1 0 1,-1 0-1,0 0 0,1 0 0,-1 0 0,0 0 1,1 0-1,15-7-229,18-18-14,-32 23 205,32-31-190,0-1 0,-3-2 0,43-62 0,-42 53 278,3 1 0,43-43 0,-78 87-25,0 0 0,0-1 0,1 1 0,-1-1 0,0 1 0,0-1 0,1 1 0,-1 0 0,0-1 0,1 1 0,-1 0 0,0-1 0,1 1 0,-1 0 0,0-1-1,1 1 1,-1 0 0,1 0 0,-1 0 0,1-1 0,-1 1 0,0 0 0,1 0 0,-1 0 0,1 0 0,-1 0 0,1 0 0,-1 0 0,1 0 0,-1 0 0,1 0 0,-1 0 0,1 0 0,-1 0 0,0 0 0,1 0-1,-1 0 1,1 1 0,-1-1 0,1 0 0,-1 0 0,0 1 0,1-1 0,-1 0 0,1 0 0,-1 1 0,0-1 0,1 0 0,-1 1 0,2 32 490,-16 42-40,13-72-449,-6 19 47,0 1 1,2-1-1,0 1 0,-2 46 0,6-40-52,0-9 9,1-1 0,1 1 0,1-1-1,0 1 1,6 19 0,-7-35-13,0 0 0,0 0 0,1-1-1,-1 1 1,1 0 0,0-1 0,0 1-1,0-1 1,1 0 0,-1 0 0,1 0 0,0 0-1,0 0 1,0-1 0,0 1 0,0-1 0,1 0-1,-1 1 1,1-2 0,-1 1 0,1 0-1,0-1 1,-1 0 0,1 1 0,0-2 0,0 1-1,0 0 1,0-1 0,0 0 0,5 0 0,-1 0 11,-1-1 1,1 1 0,-1-2 0,0 1 0,0-1 0,0 0 0,0-1-1,0 0 1,0 0 0,0 0 0,11-8 0,-7 2-105,1 0-1,-2-1 1,1 0 0,-1 0 0,14-21 0,-5 2-480,-1-1 0,-1-1 0,-2 0 0,15-42 0,-25 59 395,0-1 0,-1 0 0,0 1 0,-1-1 0,-1 0 0,1-23 0,-25 38 55,19 2 134,-1-1-1,0 1 1,0-1-1,1 1 1,-1 0-1,1 1 1,0-1-1,-1 0 1,1 1 0,0 0-1,0 0 1,1 0-1,-1 0 1,1 0-1,-1 0 1,-3 8-1,-2 5 65,0 1 0,-7 25 0,9-25-45,1 3 36,0 0 0,2 0 0,0 1 0,2-1 0,0 0 0,2 29 0,0-4 48,-1-42-167,0 0-1,0 0 1,1 1-1,-1-1 1,1 0-1,-1 0 1,1 0-1,0 0 1,0 0-1,1 0 1,-1 0-1,0 0 1,1-1-1,0 1 0,0 0 1,0-1-1,0 1 1,3 2-1,-3-4-155,0 0-1,0 0 0,0 0 1,-1 0-1,1-1 1,0 1-1,0-1 0,0 1 1,0-1-1,0 0 0,0 0 1,0 0-1,0 0 1,0 0-1,0 0 0,0-1 1,0 1-1,0 0 0,0-1 1,0 0-1,0 0 1,0 1-1,0-1 0,-1 0 1,1 0-1,0 0 0,-1-1 1,1 1-1,-1 0 1,1-1-1,1-2 0,12-11-1441,0 0-1,-2-2 0,21-30 0,-8 5 263</inkml:trace>
</inkml:ink>
</file>

<file path=ppt/ink/ink30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25:17.311"/>
    </inkml:context>
    <inkml:brush xml:id="br0">
      <inkml:brushProperty name="width" value="0.05" units="cm"/>
      <inkml:brushProperty name="height" value="0.05" units="cm"/>
    </inkml:brush>
  </inkml:definitions>
  <inkml:trace contextRef="#ctx0" brushRef="#br0">117 24 528,'1'0'116,"0"0"0,0 0 0,0 0 0,-1 0 0,1 0 0,0 0 0,0 0 0,0 0 0,0 0 0,0 0 0,-1 1-1,1-1 1,0 0 0,0 1 0,0-1 0,-1 1 0,1-1 0,0 0 0,0 1 0,-1 0 0,1-1 0,-1 1 0,1-1 0,0 1 0,-1 0 0,1-1 0,-1 1 0,1 0-1,-1 0 1,0-1 0,1 1 0,-1 1 0,1 1 72,-1-1 0,0 1-1,-1-1 1,1 1 0,0-1-1,-1 1 1,1-1 0,-1 1-1,0-1 1,0 1 0,-2 2-1,-6 13 581,-2 0 0,-15 20 0,19-29-332,-46 79 849,48-79-1298,1-1 0,1 1 1,-1 0-1,2 1 0,-1-1 1,1 0-1,1 1 0,-2 12 1,4-22-36,-1 0-1,0 0 1,1 1 0,-1-1 0,0 0 0,1 0-1,-1 1 1,1-1 0,-1 0 0,0 0 0,1 0-1,-1 0 1,1 0 0,-1 0 0,1 0 0,-1 0-1,0 0 1,1 0 0,-1 0 0,1 0 0,-1 0-1,1 0 1,-1 0 0,0 0 0,1 0-1,-1 0 1,1-1 0,-1 1 0,1 0 0,0-1-70,10-3-275,1 0 0,-1-1 0,0-1-1,0 0 1,-1 0 0,17-15 0,57-52-512,-7-8 683,-51 52 787,1 1-1,47-38 1,-74 65-484,1 1-1,0-1 0,-1 0 0,1 1 0,0-1 0,0 1 0,-1-1 1,1 1-1,0-1 0,0 1 0,0 0 0,0-1 0,0 1 1,-1 0-1,1 0 0,0-1 0,0 1 0,0 0 0,0 0 0,0 0 1,0 0-1,0 0 0,0 0 0,0 1 0,0-1 0,-1 0 0,1 0 1,0 1-1,0-1 0,0 0 0,1 2 0,-1-1 54,0 1 0,1 0 0,-1 0 1,0-1-1,0 1 0,-1 0 0,1 0 0,0 0 0,-1 0 0,1 0 0,-1 0 0,1 1 0,-1 2 0,1 8 399,-1 0-1,-1 1 0,-3 21 0,-7 22 243,3-22-1011,2 1 0,-3 61 0,9-96 146,0-1-1,0 1 1,0 0-1,-1-1 1,1 1-1,0-1 1,1 1-1,-1 0 1,0-1-1,0 1 1,0-1-1,0 1 1,0-1-1,0 1 1,1 0-1,-1-1 1,0 1-1,1-1 1,-1 1-1,0-1 1,1 0-1,-1 1 1,0-1-1,1 1 1,-1-1-1,1 1 1,-1-1-1,1 0 1,-1 1-1,1-1 1,-1 0-1,1 0 1,-1 1-1,1-1 1,-1 0-1,1 0 1,0 0-1,-1 0 1,1 0-1,-1 0 1,1 0-1,0 0 1,-1 0-1,1 0 1,-1 0-1,1 0 1,-1 0-1,1 0 1,0 0-1,-1-1 1,1 1-1,-1 0 1,1 0-1,-1-1 1,1 1-1,-1 0 1,1-1-1,0 0 1,35-25-3260,-15 6 1778,31-37 1,-15 4 13</inkml:trace>
</inkml:ink>
</file>

<file path=ppt/ink/ink30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25:17.627"/>
    </inkml:context>
    <inkml:brush xml:id="br0">
      <inkml:brushProperty name="width" value="0.05" units="cm"/>
      <inkml:brushProperty name="height" value="0.05" units="cm"/>
    </inkml:brush>
  </inkml:definitions>
  <inkml:trace contextRef="#ctx0" brushRef="#br0">294 217 880,'20'-37'460,"-8"12"111,1 1 0,1 1 1,2 0-1,0 1 0,30-31 1,-46 52-478,1 0 1,-1 0 0,1 1-1,-1-1 1,1 1 0,0-1-1,0 0 1,-1 1 0,1-1-1,0 1 1,0-1 0,-1 1-1,1 0 1,0-1 0,0 1-1,0 0 1,0 0 0,0 0-1,0-1 1,-1 1 0,1 0-1,0 0 1,0 0 0,0 0-1,2 1 1,-2 0-15,-1-1 0,1 1-1,0 0 1,-1 0 0,1 0 0,-1 0-1,1 0 1,-1 0 0,1 0 0,-1 0 0,0 0-1,1 0 1,-1 0 0,0 0 0,0 0-1,0 0 1,0 0 0,0 1 0,-6 55 1713,-3-30-1266,-1 1-1,-2-2 1,-19 35 0,2-4-262,-123 222-1335,31-106-4036,119-169 4900,0-1 0,-1 0 0,1 1 0,-1-1-1,1 0 1,-1 0 0,0-1 0,0 1 0,-1 0 0,1-1 0,0 0 0,-1 0 0,1 0 0,-1 0 0,0-1 0,0 1 0,1-1 0,-1 0 0,0 0-1,-7 1 1,-5-2-887</inkml:trace>
</inkml:ink>
</file>

<file path=ppt/ink/ink30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25:17.959"/>
    </inkml:context>
    <inkml:brush xml:id="br0">
      <inkml:brushProperty name="width" value="0.05" units="cm"/>
      <inkml:brushProperty name="height" value="0.05" units="cm"/>
    </inkml:brush>
  </inkml:definitions>
  <inkml:trace contextRef="#ctx0" brushRef="#br0">0 143 576,'4'-11'769,"1"-1"0,1 1 0,-1 0 0,2 0 0,10-14 0,-13 21-450,0-1 0,1 1 0,0 0 0,0 0 0,0 0 0,0 1 0,1-1 0,0 2 0,-1-1 1,1 0-1,0 1 0,9-2 0,3-1-152,0 2 1,1 0 0,-1 1 0,0 0-1,20 2 1,-32 0-168,1 0 1,-1 1-1,1 0 1,-1 0-1,1 0 1,-1 1-1,0 0 0,1 0 1,-1 1-1,0 0 1,0 0-1,-1 0 1,1 0-1,-1 1 1,0 0-1,10 9 0,-9-4 3,0-1-1,0 1 0,-1 0 0,0 1 0,0-1 1,-1 1-1,0 0 0,-1 0 0,0 0 0,-1 0 0,0 0 1,-1 1-1,0-1 0,0 1 0,-1-1 0,0 1 1,-1-1-1,-1 1 0,1-1 0,-2 0 0,1 1 0,-1-1 1,-1 0-1,0-1 0,0 1 0,-1-1 0,0 0 1,-1 0-1,0 0 0,0-1 0,-1 0 0,-15 15 0,20-22-9,0 1 1,0 0-1,0-1 0,-1 1 0,1-1 0,-1 0 0,1 1 0,-1-1 0,0-1 0,1 1 0,-1 0 0,0-1 0,0 1 0,1-1 0,-1 0 0,0 0 0,-3 0 0,6 0 0,-1-1 0,1 0 0,0 1-1,-1-1 1,1 0 0,0 1 0,-1-1 0,1 0 0,0 1-1,0-1 1,0 0 0,-1 0 0,1 1 0,0-1 0,0 0-1,0 1 1,0-1 0,1 0 0,-1 0 0,0-1 0,0 1-16,1-18-47,0 0 0,1 0 0,1 0 0,1 0 0,1 1 0,12-32 0,-13 40 84,0 0-1,1 0 0,0 1 0,0 0 0,1 0 1,1 1-1,-1-1 0,1 1 0,1 1 1,0-1-1,0 1 0,0 1 0,15-10 0,-21 14 5,0 1-1,1-1 0,-1 1 0,0 0 0,1 0 0,-1 0 0,0 0 0,1 0 0,-1 1 0,1-1 0,0 1 0,-1-1 0,1 1 0,-1 0 0,1 0 1,0 0-1,-1 1 0,1-1 0,-1 0 0,1 1 0,-1 0 0,1 0 0,-1-1 0,1 1 0,-1 1 0,0-1 0,1 0 0,-1 1 0,0-1 0,0 1 0,0-1 1,0 1-1,0 0 0,2 3 0,2 6-213,0-1 1,-1 1 0,0 0-1,-1 0 1,0 0 0,3 15-1,3 7-2158,-10-32 2257,0-1 0,0 1 0,0-1 0,1 1 0,-1 0 0,0-1 0,0 1 0,1-1-1,-1 1 1,0-1 0,1 1 0,-1-1 0,1 1 0,-1-1 0,1 1 0,-1-1 0,1 0-1,-1 1 1,1-1 0,-1 0 0,1 1 0,0-1 0,-1 0 0,1 0 0,-1 1 0,1-1-1,0 0 1,-1 0 0,1 0 0,0 0 0,-1 0 0,1 0 0,-1 0 0,2 0 0,13 0-1456</inkml:trace>
</inkml:ink>
</file>

<file path=ppt/ink/ink30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25:18.294"/>
    </inkml:context>
    <inkml:brush xml:id="br0">
      <inkml:brushProperty name="width" value="0.05" units="cm"/>
      <inkml:brushProperty name="height" value="0.05" units="cm"/>
    </inkml:brush>
  </inkml:definitions>
  <inkml:trace contextRef="#ctx0" brushRef="#br0">115 444 368,'30'-108'856,"-12"39"490,2 1-1,45-99 1,-64 165-1263,-1 0 1,1 0-1,0 0 0,0 0 1,0 0-1,0 0 0,0 1 0,0-1 1,0 0-1,1 1 0,-1-1 1,1 1-1,-1 0 0,1-1 1,-1 1-1,1 0 0,0 0 0,2-2 1,-3 4-17,0-1-1,0 1 1,0-1 0,0 1 0,-1-1-1,1 1 1,0 0 0,0-1 0,-1 1 0,1 0-1,0 0 1,-1-1 0,1 1 0,-1 0-1,1 0 1,-1 0 0,1 0 0,-1 0 0,0 0-1,0-1 1,1 1 0,-1 0 0,0 0-1,0 0 1,0 2 0,3 15 676,-1 0-1,0 28 1,-4-15-290,0 0 0,-2-1 1,-1 0-1,-14 44 0,-50 120 232,30-91-590,-83 261-1815,116-338 379,5-23 1002,1-1-1,0 1 1,-1 0-1,1 0 1,-1-1-1,0 1 1,0 0-1,0-1 1,0 1-1,0-1 1,0 1-1,-1-1 1,-2 4-1,-7-3-2002</inkml:trace>
</inkml:ink>
</file>

<file path=ppt/ink/ink30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25:18.877"/>
    </inkml:context>
    <inkml:brush xml:id="br0">
      <inkml:brushProperty name="width" value="0.05" units="cm"/>
      <inkml:brushProperty name="height" value="0.05" units="cm"/>
    </inkml:brush>
  </inkml:definitions>
  <inkml:trace contextRef="#ctx0" brushRef="#br0">101 264 672,'-89'64'5606,"77"-55"1220,33-18-5277,37-19-1643,-40 19-21,0-1 1,-2-1 0,1-1-1,-1 0 1,-1-1-1,0-1 1,-1 0 0,0-1-1,-2 0 1,1-1 0,-2-1-1,0 0 1,-1 0 0,11-28-1,-19 40 86,-1 0 1,0-1-1,0 1 0,0 0 0,-1-1 0,1 1 1,-2-9-1,1 2 38,-15 30 394,3 0-369,2 0 1,0 1 0,1 0 0,1 1 0,0 0 0,2 0 0,0 1 0,2 0-1,0 0 1,1 0 0,1 0 0,1 0 0,1 1 0,4 31 0,-4-53-83,0 1 1,1 0 0,-1 0 0,0 0 0,0 0 0,1 0 0,-1 0 0,0-1 0,1 1 0,-1 0 0,1 0 0,-1-1 0,1 1 0,-1 0 0,1 0 0,0-1 0,-1 1 0,1-1 0,0 1 0,-1-1 0,1 1 0,0-1-1,0 1 1,-1-1 0,1 1 0,0-1 0,0 0 0,1 1 0,1-1-91,0 0 0,-1 0-1,1 0 1,-1-1 0,1 1-1,-1 0 1,1-1 0,-1 0-1,1 0 1,2-1 0,5-2-256,-1-1 1,0 0-1,0-1 1,10-9 0,32-29-365,20-18 1389,91-62 0,-161 123-548,0 0 0,1 0 0,-1 0 0,0 0 0,1 0 1,-1 0-1,1 1 0,0-1 0,-1 1 0,1-1 0,0 1 0,-1 0 0,1-1 0,0 1 1,2 0-1,-3 0-19,-1 1 1,1-1 0,-1 0-1,1 1 1,-1-1-1,1 0 1,-1 1 0,1-1-1,-1 1 1,1-1 0,-1 1-1,0-1 1,1 1-1,-1-1 1,0 1 0,0-1-1,1 1 1,-1-1 0,0 1-1,0-1 1,0 1-1,1 0 1,-1-1 0,0 1-1,0-1 1,0 1 0,0 0-1,0 0 1,-1 4 180,1 0 0,-1 1 0,0-1 0,0 0 1,-1 0-1,0 0 0,0 0 0,-3 6 0,-5 6 72,-3 8 171,-21 49 1,31-65-492,1 0 1,-1 0 0,1 1-1,1-1 1,0 0 0,0 1-1,1-1 1,0 1 0,3 16-1,-3-25-21,0-1 0,1 1 0,-1 0-1,1 0 1,-1 0 0,1 0 0,-1-1-1,1 1 1,-1 0 0,1 0 0,0-1 0,-1 1-1,1 0 1,0-1 0,0 1 0,-1-1-1,1 1 1,0-1 0,0 1 0,0-1-1,0 0 1,-1 1 0,1-1 0,2 0 0,33 3-670,32-11-419,-46 2 799,0-1 0,34-15 0,-42 15 276,1 1 1,1 0-1,-1 1 0,1 1 1,0 0-1,31-3 1,-45 7 66,-1 0 0,1 0 0,-1 0 1,1 0-1,-1 1 0,1-1 0,-1 0 1,1 1-1,-1-1 0,0 1 1,1-1-1,-1 1 0,0-1 0,1 1 1,-1 0-1,0 0 0,0 0 0,1 0 1,-1 0-1,0 0 0,0 0 1,0 0-1,0 0 0,-1 0 0,1 1 1,0-1-1,0 0 0,-1 1 0,1-1 1,0 2-1,0 4 109,0 0 0,0 0 0,0 0 0,-1 0 0,0 10 0,-1-11-197,1 1 0,0-1 0,0 0-1,1 0 1,-1 0 0,3 8-1,-2-14-140,0 1-1,0 0 0,-1 0 1,1 0-1,0 0 0,0-1 1,0 1-1,0 0 0,0-1 1,0 1-1,0 0 1,0-1-1,0 0 0,0 1 1,0-1-1,0 0 0,0 1 1,0-1-1,1 0 0,-1 0 1,0 0-1,0 0 1,0 0-1,0 0 0,1 0 1,-1 0-1,0-1 0,0 1 1,0 0-1,0-1 0,0 1 1,0-1-1,0 1 1,0-1-1,0 1 0,0-1 1,0 0-1,1-1 0,15-12-2274</inkml:trace>
</inkml:ink>
</file>

<file path=ppt/ink/ink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04:43.444"/>
    </inkml:context>
    <inkml:brush xml:id="br0">
      <inkml:brushProperty name="width" value="0.05" units="cm"/>
      <inkml:brushProperty name="height" value="0.05" units="cm"/>
    </inkml:brush>
  </inkml:definitions>
  <inkml:trace contextRef="#ctx0" brushRef="#br0">7 47 432,'0'-10'192,"0"-7"-96,-7 7-144,7 0-160</inkml:trace>
</inkml:ink>
</file>

<file path=ppt/ink/ink30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25:19.280"/>
    </inkml:context>
    <inkml:brush xml:id="br0">
      <inkml:brushProperty name="width" value="0.05" units="cm"/>
      <inkml:brushProperty name="height" value="0.05" units="cm"/>
    </inkml:brush>
  </inkml:definitions>
  <inkml:trace contextRef="#ctx0" brushRef="#br0">539 45 560,'0'-4'130,"0"0"0,-1 0 0,1 0 0,-1 0 0,0 0 0,0 0 0,-2-6 0,2 10-98,1 0 1,0-1 0,0 1 0,0-1 0,0 1 0,-1 0 0,1-1 0,0 1 0,-1 0 0,1-1 0,0 1-1,0 0 1,-1 0 0,1-1 0,0 1 0,-1 0 0,1 0 0,-1 0 0,1-1 0,0 1 0,-1 0 0,1 0 0,-1 0-1,1 0 1,0 0 0,-1 0 0,1 0 0,-1 0 0,0 0 0,-15 17 1312,-33 71 2495,-41 102 0,4-4-547,-155 326 424,239-509-3735,-3 7-337,0-1 0,0 1 1,1 0-1,0 0 0,0 0 0,1 1 0,1-1 0,-2 15 0,11-22-4892,-6-3 4563,4-2 198,-1-1 1,0 1-1,0-1 1,0 0-1,0 0 1,0 0-1,0 0 0,2-4 1,7-6-334,28-23-1102</inkml:trace>
</inkml:ink>
</file>

<file path=ppt/ink/ink30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25:19.613"/>
    </inkml:context>
    <inkml:brush xml:id="br0">
      <inkml:brushProperty name="width" value="0.05" units="cm"/>
      <inkml:brushProperty name="height" value="0.05" units="cm"/>
    </inkml:brush>
  </inkml:definitions>
  <inkml:trace contextRef="#ctx0" brushRef="#br0">0 55 944,'22'-17'759,"-17"13"-329,-1 0-1,1 0 1,0 0-1,0 1 1,0-1-1,0 1 0,1 1 1,0-1-1,-1 1 1,10-3-1,-14 6-246,0 0 1,-1-1-1,1 1 0,0 0 0,-1 0 1,1 0-1,-1 0 0,1 0 0,-1 0 1,1 0-1,-1 0 0,0 0 1,1 0-1,-1 0 0,0 0 0,0 0 1,0 0-1,0 0 0,0 0 1,0 0-1,0 0 0,0 2 0,0 37 2428,-1-29-1740,-3 52 382,-2-1 1,-22 91-1,28-152-1251,-8 33-199,6-23-988,4-24-2716,1 0 3613,0 1 0,1-1-1,1 1 1,11-21 0,-15 29 329,1 1 1,0 0 0,0-1-1,0 1 1,0 0 0,0 0 0,0 0-1,1 0 1,0 1 0,-1-1-1,1 0 1,0 1 0,0 0 0,0 0-1,1 0 1,-1 0 0,0 1-1,1-1 1,-1 1 0,7-2 0,-9 7 158,1 1 0,-1-1 0,0 0 1,0 1-1,-1-1 0,1 1 0,-1-1 1,0 1-1,0-1 0,-2 8 0,2-4 41,0 5-152,0 30 229,0-42-383,0 0 0,0 0 0,0 0 0,0 0 0,0 0 0,0 0 0,0 0 0,0 0 0,1-1 0,-1 1 0,0 0 0,1 0 0,-1 0 0,0 0 0,1-1 0,-1 1 0,1 0 0,0 0 0,-1-1 0,1 1 0,0 0 0,-1-1 0,1 1 0,0 0 0,0-1 0,-1 1 0,1-1 0,0 0 0,0 1 0,0-1 1,1 1-1,74-3-7203,-40-8 4928</inkml:trace>
</inkml:ink>
</file>

<file path=ppt/ink/ink30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25:20.458"/>
    </inkml:context>
    <inkml:brush xml:id="br0">
      <inkml:brushProperty name="width" value="0.05" units="cm"/>
      <inkml:brushProperty name="height" value="0.05" units="cm"/>
    </inkml:brush>
  </inkml:definitions>
  <inkml:trace contextRef="#ctx0" brushRef="#br0">180 734 336,'3'-3'232,"-1"-1"0,0 1 0,-1-1 1,1 0-1,-1 1 0,0-1 0,0 0 0,0 0 0,0 0 0,0 0 0,-1 0 0,0 0 1,0 0-1,0-5 0,-22 21 1817,3 4-1436,1 1 0,1 1 1,0 1-1,1 1 0,1 0 1,1 1-1,1 0 0,-18 40 1,29-57-565,0 0 1,0 1-1,0-1 1,1 0 0,0 1-1,-1-1 1,2 0-1,-1 1 1,1-1-1,-1 1 1,1-1 0,0 1-1,1-1 1,-1 1-1,1-1 1,0 1 0,1 4-1,-1-8-37,0 1 1,0-1-1,0 0 0,0 1 0,0-1 0,0 0 0,0 0 1,0 0-1,1 0 0,-1 0 0,0 0 0,1 0 0,-1 0 1,1 0-1,-1-1 0,1 1 0,-1-1 0,3 1 0,0 0-17,0 0 0,0-1-1,0 0 1,0 0-1,0 0 1,0-1 0,0 1-1,0-1 1,7-2-1,3-2-200,0-1 0,0 0 0,0-1 0,-1 0-1,0-1 1,20-16 0,66-67-1336,-74 67 1217,14-17-96,-2-1 1,-1-1-1,-3-3 1,-1 0 0,32-66-1,-20 21 787,-4-3 0,29-100 0,-64 180-10,-1 0-1,-1-1 1,0 1 0,-2-1-1,1-23 1,-20 53 1205,-1 7-1025,2 1 0,0 0 0,2 1 0,-13 26 0,-46 112 492,36-74-785,-104 276 61,138-351-297,0-1-1,2 1 1,-1 0-1,1 0 1,1 0-1,1 21 1,0-34-21,0 1 1,0 0-1,0-1 1,0 1 0,0 0-1,0-1 1,0 1-1,0 0 1,0-1 0,1 1-1,-1 0 1,0-1-1,0 1 1,1-1 0,-1 1-1,0-1 1,1 1-1,-1-1 1,1 1 0,-1-1-1,1 1 1,-1-1 0,1 1-1,-1-1 1,1 0-1,-1 1 1,1-1 0,-1 0-1,1 1 1,0-1-1,-1 0 1,2 0 0,26-3-807,27-22-1016,-13-1 279,-2-2 0,55-50 1,-50 36 996,62-76 1,-100 110 679,-4 5 26,-1 1 0,1-1-1,-1 0 1,0 0 0,1-1-1,-1 1 1,-1 0 0,1-1-1,0 1 1,-1-1 0,0 0-1,2-7 1,-32 53 3472,21-30-3520,0 1 0,0 0 0,2 1 0,0 0 0,0 0 0,1 0 0,1 0 0,0 1 0,1 0 0,1 0 0,0 0 0,1 0 0,1 0 0,0 0 0,3 18 0,-3-31-134,1 0 0,-1 0 0,1 0 0,0 0 0,-1-1-1,1 1 1,0 0 0,0 0 0,0-1 0,0 1 0,1 0 0,-1-1-1,0 1 1,1-1 0,-1 0 0,1 1 0,-1-1 0,1 0-1,0 0 1,3 2 0,-1-2-146,0 1-1,0-1 0,1 0 1,-1 0-1,0-1 1,1 1-1,-1-1 1,0 0-1,6-1 1,8-1-650,-1-2 0,1 0 0,24-9 1,-40 12 801,37-15-416,0-3 0,-1-1 0,-1-2 0,-1-2 0,0-1 1,53-50-1,-85 71 629,-2 3-4,0-1 1,1 0-1,-1 0 1,0 0-1,0 0 0,0 0 1,0 0-1,-1 0 1,1-1-1,-1 1 1,1-1-1,-1 1 0,0-1 1,0 0-1,0 1 1,1-6-1,-4 6-51,0 1 0,0 1 0,0-1 0,0 0 0,0 0 0,0 1 0,-1-1-1,1 1 1,0 0 0,0-1 0,-1 1 0,1 0 0,0 0 0,0 1 0,-1-1 0,1 0 0,0 1 0,0-1 0,-4 2 0,3 0-115,-1 0 0,1 1 0,-1-1-1,1 0 1,0 1 0,0 0 0,0 0 0,0 0 0,1 0 0,-1 0 0,1 1 0,0-1 0,0 1 0,0-1 0,0 1 0,0 0 0,1 0 0,0 0 0,0 0 0,0 0 0,0 4 0,-2 12-12,2 0 0,0 0 1,3 25-1,0-4 13,-2-27-15,0 30-15,-9 81 1,-2-31-951,11-93 64,2-17-4394,9 1 3589</inkml:trace>
</inkml:ink>
</file>

<file path=ppt/ink/ink30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25:20.793"/>
    </inkml:context>
    <inkml:brush xml:id="br0">
      <inkml:brushProperty name="width" value="0.05" units="cm"/>
      <inkml:brushProperty name="height" value="0.05" units="cm"/>
    </inkml:brush>
  </inkml:definitions>
  <inkml:trace contextRef="#ctx0" brushRef="#br0">18 1 1153,'10'9'20105,"-27"-9"-16103,6 0-3058</inkml:trace>
</inkml:ink>
</file>

<file path=ppt/ink/ink30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40:50.464"/>
    </inkml:context>
    <inkml:brush xml:id="br0">
      <inkml:brushProperty name="width" value="0.05" units="cm"/>
      <inkml:brushProperty name="height" value="0.05" units="cm"/>
    </inkml:brush>
  </inkml:definitions>
  <inkml:trace contextRef="#ctx0" brushRef="#br0">5296 1390 96,'2'-47'476,"-1"33"-400,0 1-1,0-1 0,-1 1 1,-1-1-1,0 1 1,-1-1-1,-1 1 0,0 0 1,-7-19-1,-17-20 56,-2 2 0,-3 1 1,-1 2-1,-3 1 0,-1 2 1,-3 1-1,-1 2 0,-2 2 0,-83-58 1,15 27 242,-137-63 1,-130-37 7,267 122-284,-5-2-23,-2 6 1,-2 4-1,-2 6 0,-1 5 0,-1 6 0,-1 5 0,-201-3 0,257 21-61,-105-2 11,-321 40 0,380-18 87,1 6 0,2 4 0,0 6 0,-110 51 0,154-55-15,1 3-1,2 3 1,2 2 0,1 3 0,3 3-1,1 3 1,-71 78 0,64-50 74,3 3 1,4 3 0,-83 158-1,-91 294 877,149-286-281,-86 442 0,159-616-669,3 0 0,3 0 0,9 107 0,1-115-9,3 0 0,3 0 0,2-1 0,4 0 0,2-2 0,4 0 0,31 62 0,-14-45 35,4-2 0,3-3 0,4-1 0,105 118-1,-90-126-54,2-2 0,3-4 1,3-3-1,2-3 0,2-4 0,3-3 0,1-4 0,149 55 0,-68-43-58,3-7-1,1-8 1,318 35 0,127-58 1,-431-20 21,481-40 95,-581 31 11,1-4 0,-2-4-1,-1-3 1,0-4 0,114-54 0,-96 31-7,-3-5 0,-2-4 0,148-120 0,-71 26-122,186-214 1,-293 296 6,-4-3 0,-2-3 1,-4-2-1,60-119 0,-86 141 23,-2-2-1,-3-1 1,-3 0-1,-2-2 1,-3 0 0,-2 0-1,5-105 1,-13 81 156,-4 1 1,-4-1-1,-4 1 0,-31-142 1,3 96 27,-6 3 0,-5 1-1,-75-139 1,68 164-703,-5 3-1,-4 2 1,-4 4-1,-83-89 1,116 146-820,-1 2 1,-2 1 0,-1 2 0,-72-43 0,16 20-1106</inkml:trace>
</inkml:ink>
</file>

<file path=ppt/ink/ink30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40:52.496"/>
    </inkml:context>
    <inkml:brush xml:id="br0">
      <inkml:brushProperty name="width" value="0.05" units="cm"/>
      <inkml:brushProperty name="height" value="0.05" units="cm"/>
    </inkml:brush>
  </inkml:definitions>
  <inkml:trace contextRef="#ctx0" brushRef="#br0">6271 896 576,'-14'-27'212,"-1"1"-1,-2 0 0,-1 1 0,0 1 1,-42-40-1,-124-91 546,179 150-727,-49-33 182,-1 2 0,-1 2 1,-2 3-1,-81-32 1,-258-72 213,203 82-300,-3 8 0,-2 9 0,-235-11-1,-608 21 619,998 26-705,-99 5 130,0 6-1,0 6 1,-190 48 0,-401 164 973,212-9-381,425-170-579,2 4 1,3 4 0,-102 84-1,156-110-121,1 2 1,2 2-1,2 1 0,1 2 0,2 1 0,2 1 0,1 1 0,3 2 0,1 0 1,-18 52-1,-12 67 330,-61 330 1,113-486-386,-25 148 259,7 2 0,7-1 0,10 203-1,13-218 76,6 0-1,6-2 1,59 196-1,-64-279-244,2-2 0,3-1-1,2 0 1,3-2 0,1-1-1,54 69 1,-9-28 24,4-4 0,108 95 0,-74-87-18,5-5 1,3-5 0,4-5-1,3-5 1,4-7 0,2-5-1,3-6 1,189 53 0,-234-87 5,1-4 0,145 11 0,190-14 78,-178-10-46,667 5 339,-830-16-457,0-4 0,-1-3 0,0-4 0,-2-4 0,0-3 0,-1-4 0,-1-4 0,137-73 0,-159 69-18,-2-3-1,-1-2 0,-2-2 1,-2-3-1,-3-2 0,-1-2 0,56-76 1,21-47 29,102-194 0,-125 196-45,110-239-32,-33-18-24,-133 314 33,9-32-71,-7-1 1,43-223-1,-81 301 34,-3 0 0,-3 0 0,-2 0 0,-11-91 0,4 103-75,-3 2 0,-3-1 0,-1 1 0,-3 1 0,-3 0 0,-1 1 0,-3 1 0,-40-68 0,47 97-436,-1 0-1,0 1 1,-2 1-1,0 1 0,-1 1 1,-1 0-1,-1 1 1,-30-18-1,47 32 214,0 1 0,-1 0 0,1 0 0,0 1 0,-1-1 0,1 1 0,-1 0 0,1 0 0,-1 0-1,-8 0 1,-8 1-1675</inkml:trace>
</inkml:ink>
</file>

<file path=ppt/ink/ink30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28:09.710"/>
    </inkml:context>
    <inkml:brush xml:id="br0">
      <inkml:brushProperty name="width" value="0.05" units="cm"/>
      <inkml:brushProperty name="height" value="0.05" units="cm"/>
    </inkml:brush>
  </inkml:definitions>
  <inkml:trace contextRef="#ctx0" brushRef="#br0">1181 44 320,'52'-32'2324,"-42"30"-1464,-10 2-750,0 0-1,1 0 1,-1 0 0,0 0-1,0 0 1,1 0-1,-1 0 1,0 0-1,0 0 1,1 0-1,-1 0 1,0 0 0,0 0-1,1 0 1,-1 0-1,0 0 1,0 0-1,1 0 1,-1 0-1,0-1 1,0 1 0,0 0-1,1 0 1,-1 0-1,0 0 1,0-1-1,0 1 1,0 0 0,1 0-1,-1 0 1,0-1-1,0 1 1,0 0-1,0 0 1,0-1-1,0-4 4582,-4 30-2957,-12 15-99,-33 60 0,9-23-756,-91 198 781,-324 624 676,396-797-1991,-377 604-618,434-703 30,0-1 0,1 0 0,-1 1 0,1-1 0,-1 1 0,1-1 0,0 1 0,0 0 0,0-1 0,0 1 0,0 5 0,-14-10-8932,-1-15 4549,4 2 2454</inkml:trace>
</inkml:ink>
</file>

<file path=ppt/ink/ink30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29:03.193"/>
    </inkml:context>
    <inkml:brush xml:id="br0">
      <inkml:brushProperty name="width" value="0.05" units="cm"/>
      <inkml:brushProperty name="height" value="0.05" units="cm"/>
    </inkml:brush>
  </inkml:definitions>
  <inkml:trace contextRef="#ctx0" brushRef="#br0">514 0 624,'-12'12'460,"0"0"1,2 1-1,-1 0 0,2 1 0,0 0 0,0 1 0,-7 18 0,-40 116 1901,31-75-1677,-84 202 2256,43-116-274,-59 216 1,86-231 212,38-143-2772,0 0 1,1 0 0,-1 1-1,0-1 1,1 0-1,-1 0 1,1 0-1,0 0 1,0 0 0,-1 1-1,1-1 1,1 0-1,-1 0 1,0 0 0,1 1-1,-1-1 1,1 0-1,-1 0 1,1 0 0,0 0-1,0 0 1,0 0-1,2 3 1,0-3-19,0 0 0,-1-1-1,1 1 1,0 0 0,0-1 0,0 0 0,0 1 0,1-1 0,-1 0-1,0-1 1,0 1 0,1-1 0,-1 1 0,0-1 0,1 0-1,3-1 1,286 1 4948,-240 0-9516,-11 0-5518,-42 1 9818,-1-1 1,1 0-1,-1 0 0,0 0 0,1 0 0,-1 0 0,1 0 0,-1 0 1,0-1-1,1 1 0,-1 0 0,1 0 0,-1 0 0,1-1 0,-1 1 1,0 0-1,1-1 0,-1 1 0,1 0 0,0-1 0,-1 1 0,1 0 1,-1-1-1,1 1 0,-1-1 0,1 1 0,0-1 0,-1 1 0,1-1 1,0 1-1,0-1 0,-1 0 0,1 1 0,0-1 0,0 1 0,0-1 0,0 0 1,0 1-1,0-1 0,0 1 0,0-1 0,0 0 0,0 1 0,0-1 1,0 1-1,0-1 0,0 0 0,1 1 0,-1-1 0,0-6-565,0-13-2660</inkml:trace>
</inkml:ink>
</file>

<file path=ppt/ink/ink30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29:03.589"/>
    </inkml:context>
    <inkml:brush xml:id="br0">
      <inkml:brushProperty name="width" value="0.05" units="cm"/>
      <inkml:brushProperty name="height" value="0.05" units="cm"/>
    </inkml:brush>
  </inkml:definitions>
  <inkml:trace contextRef="#ctx0" brushRef="#br0">94 35 688,'6'-11'412,"-6"10"-301,1-1-1,-1 1 0,0 0 1,1-1-1,0 1 1,-1 0-1,1 0 1,0-1-1,-1 1 0,1 0 1,0 0-1,0 0 1,0 0-1,0 0 1,0 0-1,0 0 0,1 1 1,-1-1-1,0 0 1,0 1-1,2-2 1,-3 24 2018,-2-8-1539,0 0 1,0 0 0,-2 0-1,0-1 1,0 1 0,-1-1 0,-8 14-1,5-10 50,2-1 1,-1 1-1,2 0 0,-5 24 0,8 61 1481,2-64-1524,1-35-564,-1-1 0,0 0 0,1 1-1,-1-1 1,1 0 0,0 0-1,0 1 1,0-1 0,0 0-1,0 0 1,0 0 0,0 0-1,1 0 1,-1-1 0,1 1 0,-1 0-1,1 0 1,0-1 0,0 0-1,0 1 1,0-1 0,0 0-1,0 0 1,0 0 0,0 0 0,0 0-1,0 0 1,1 0 0,-1-1-1,0 1 1,1-1 0,-1 0-1,0 0 1,1 0 0,2 0-1,2 0-88,-1 1-1,1-2 0,0 1 1,0-1-1,0 0 0,0-1 0,0 1 1,0-1-1,-1-1 0,1 1 0,7-5 1,-5 1-129,0-1 0,0-1 0,0 0 0,-1 0 1,0 0-1,-1-1 0,1 0 0,-2-1 0,1 0 1,-2 0-1,1 0 0,5-15 0,-9 20 152,0-1-1,0 0 0,-1 0 1,1 0-1,-1 0 1,0 0-1,-1 0 0,0 0 1,0 0-1,0 0 1,0 0-1,-1 0 0,0 0 1,-1 0-1,1 0 1,-1 0-1,0 1 0,0-1 1,-1 1-1,0-1 1,0 1-1,0 0 0,-1 0 1,1 0-1,-7-6 1,3 6 53,1 0 1,-1 0 0,0 1 0,0 0 0,-1 0 0,1 0 0,-1 1 0,0 1 0,0-1 0,0 1-1,0 0 1,0 1 0,0 0 0,-1 0 0,1 1 0,0 0 0,0 1 0,-12 1 0,13-1-383,-1 1 1,1-1-1,0 1 0,0 1 1,-1-1-1,1 1 1,1 1-1,-1-1 1,0 1-1,1 0 0,0 0 1,-9 10-1,14-14 175,0 1-1,0 0 0,0-1 1,0 1-1,0 0 0,1 0 0,-1 0 1,0 0-1,1 0 0,-1 0 1,1 0-1,-1 0 0,1 0 1,-1 0-1,1 0 0,0 0 1,0 0-1,-1 0 0,1 0 1,0 0-1,0 0 0,0 1 1,0-1-1,0 0 0,1 1 1,8 8-1881</inkml:trace>
</inkml:ink>
</file>

<file path=ppt/ink/ink30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29:04.204"/>
    </inkml:context>
    <inkml:brush xml:id="br0">
      <inkml:brushProperty name="width" value="0.05" units="cm"/>
      <inkml:brushProperty name="height" value="0.05" units="cm"/>
    </inkml:brush>
  </inkml:definitions>
  <inkml:trace contextRef="#ctx0" brushRef="#br0">381 16 512,'0'0'803,"-2"-15"5069,-3 15-5056,-52 2 6667,49-2-7053,0 2 0,0-1 0,0 1 0,0 1 0,1-1 0,-1 1 0,1 0 0,-11 7 0,-7 5 399,0 1 1,1 1 0,1 1-1,1 1 1,-34 38 0,49-50-765,1 0 1,0 0-1,1 1 0,0 0 1,0 0-1,1 1 0,-1-1 1,2 1-1,-1 0 0,1 0 1,1 0-1,0 0 1,0 0-1,1 1 0,0-1 1,0 0-1,1 1 0,1-1 1,-1 1-1,1-1 0,5 17 1,-4-22-61,0 1 1,0-1 0,1 0-1,0 1 1,0-1 0,0-1-1,0 1 1,1 0-1,-1-1 1,1 1 0,0-1-1,0 0 1,0-1-1,1 1 1,-1-1 0,1 1-1,-1-1 1,1-1 0,0 1-1,0-1 1,7 2-1,9 1-122,0-1 1,0 0-1,35-1 0,-34-2-671,0 0 1,0-2-1,0 0 0,36-10 1,-49 9-31,0 0-1,0-1 1,-1 0 0,1 0-1,-1-1 1,0 0 0,0-1 0,0 0-1,-1 0 1,0-1 0,0 1 0,0-2-1,6-9 1,4-8-1687,-1-1 0,15-34-1,-10 18 4</inkml:trace>
</inkml:ink>
</file>

<file path=ppt/ink/ink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04:43.956"/>
    </inkml:context>
    <inkml:brush xml:id="br0">
      <inkml:brushProperty name="width" value="0.05" units="cm"/>
      <inkml:brushProperty name="height" value="0.05" units="cm"/>
    </inkml:brush>
  </inkml:definitions>
  <inkml:trace contextRef="#ctx0" brushRef="#br0">1696 321 624,'4'-9'316,"1"1"-1,0-1 1,0 1 0,1 0-1,0 0 1,0 1-1,1 0 1,0 0-1,0 0 1,0 1 0,1 0-1,0 1 1,15-8-1,4-5 1308,-25 16-1275,0 0 0,0 0 0,1 1-1,-1-1 1,0 0 0,1 1 0,-1 0-1,1 0 1,0 0 0,-1 0 0,1 0 0,5-1-1,-1-1 2334,-11-11 5855,-7 0-307,6 10-6094,1 2-2135,0 1 0,-1 1 0,1-1 0,-1 1 0,1-1 0,-1 1 0,1 0 0,-6 1 0,-22-1 0,-6-5 0,1-1 0,-65-1 0,-192 8 0,-749-17 0,949 16 0,67 2 0,0-2 0,-50-6 0,58-3-2371,17 7 1701,1 1 1,-1-1-1,1 1 1,0-1 0,0 0-1,0 1 1,0-1-1,0 0 1,0 0-1,1 0 1,-1 0 0,0 0-1,1 0 1,-1 0-1,1 0 1,0 0-1,0 0 1,0 0 0,0 0-1,0 0 1,0 0-1,1 0 1,-1 0-1,1 0 1,-1 0 0,2-3-1,-1 4 333,0-1 1,0 1-1,0-1 0,0 1 0,0-1 0,0 1 1,0 0-1,1 0 0,-1 0 0,0 0 1,1 0-1,-1 0 0,3-1 0,32-16-3107</inkml:trace>
</inkml:ink>
</file>

<file path=ppt/ink/ink30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29:04.544"/>
    </inkml:context>
    <inkml:brush xml:id="br0">
      <inkml:brushProperty name="width" value="0.05" units="cm"/>
      <inkml:brushProperty name="height" value="0.05" units="cm"/>
    </inkml:brush>
  </inkml:definitions>
  <inkml:trace contextRef="#ctx0" brushRef="#br0">5 22 896,'10'-8'627,"12"-5"2711,-22 17-1785,0-1-1254,1 10 675,-1 0 0,-1 0-1,0 0 1,-1 0 0,0 0-1,-1 0 1,-6 16 0,4-12-586,1-1-1,0 1 1,1 0 0,1 0 0,1 1 0,0-1 0,1 0 0,1 0 0,5 29 0,-5-43-373,0 1 1,0 0-1,0-1 1,1 0-1,-1 1 1,1-1-1,0 0 1,0 0-1,0 0 1,0 0-1,1 0 1,-1-1 0,1 1-1,-1 0 1,1-1-1,0 0 1,4 3-1,-1-2-12,0 0-1,1 0 1,-1-1 0,1 0-1,-1 0 1,1 0 0,0-1-1,12 1 1,-4-2-99,0 0 0,0-1-1,0 0 1,0-1 0,0-1-1,0 0 1,25-10 0,-28 7-86,1 0 0,-2-1 0,1 0 0,-1 0 1,0-1-1,0-1 0,-1 0 0,0-1 0,10-12 0,-16 17 115,0-1-1,0 1 0,0-1 1,-1 0-1,0 0 0,0 0 1,0 0-1,-1 0 0,0-1 0,0 1 1,0-1-1,-1 1 0,0-1 1,0 0-1,-1 0 0,0 1 1,0-1-1,-1 0 0,-2-12 1,2 15 57,-1-1 0,0 2 0,0-1 0,0 0 0,-1 0 0,1 1 0,-1-1 0,0 1 0,1 0 0,-2-1 1,1 1-1,0 1 0,-1-1 0,1 0 0,-1 1 0,0 0 0,0 0 0,0 0 0,0 0 0,0 1 0,0 0 0,0-1 0,-7 0 1,-9-1-4,-1 0 1,-1 1 0,-30 2 0,36 0-35,-4 1-310,1 1 0,0 1 0,0 0 0,-25 9 0,-12 2-3097,42-7 1391,14-7 1998,0 1 0,0-1 0,0 0-1,0 0 1,1 0 0,-1 0 0,0 0-1,0 0 1,0 0 0,0 0-1,0 0 1,0 0 0,0 1 0,0-1-1,1 0 1,-1 0 0,0 0 0,0 0-1,0 0 1,0 0 0,0 0 0,0 1-1,0-1 1,0 0 0,0 0 0,0 0-1,0 0 1,0 0 0,0 0-1,0 1 1,0-1 0,0 0 0,0 0-1,0 0 1,0 0 0,0 0 0,0 1-1,0-1 1,0 0 0,0 0 0,0 0-1,-1 0 1,1 0 0,0 0 0,0 0-1,0 1 1,0-1 0,0 0 0,0 0-1,0 0 1,0 0 0,-1 0-1,1 0 1,0 0 0,0 0 0,0 0-1,0 0 1,0 0 0,0 0 0,-1 0-1,1 0 1,0 0 0,0 0 0,0 0-1,12 0-1310</inkml:trace>
</inkml:ink>
</file>

<file path=ppt/ink/ink30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29:04.875"/>
    </inkml:context>
    <inkml:brush xml:id="br0">
      <inkml:brushProperty name="width" value="0.05" units="cm"/>
      <inkml:brushProperty name="height" value="0.05" units="cm"/>
    </inkml:brush>
  </inkml:definitions>
  <inkml:trace contextRef="#ctx0" brushRef="#br0">0 38 560,'18'-20'187,"0"3"3738,-12 20-1714,-5 12-599,-1-6-927,-1 0 1,0 0-1,-1 0 1,0 0 0,-5 13-1,-6 32 1562,10-22-1321,1 0 0,2 44 0,0-69-994,1 1 0,0-1 0,0 0 0,0 1 0,1-1 0,0 0 0,1 0 0,-1 0 0,1 0 0,1 0 0,-1 0 0,1-1 0,0 0 0,1 0 0,0 0 0,6 6 0,-5-8-334,1 0 1,0-1 0,0 0-1,0 0 1,0 0 0,0-1-1,0-1 1,0 1-1,1-1 1,-1 0 0,1-1-1,-1 1 1,1-1 0,-1-1-1,14-2 1,-4 0-445,-1 0 0,1-1 0,-1-1 0,0 0 0,0-1 0,16-9 0,-20 8 467,-1 0 1,0-1-1,0 0 1,-1-1-1,0 0 1,10-11-1,16-26-1056</inkml:trace>
</inkml:ink>
</file>

<file path=ppt/ink/ink30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29:05.192"/>
    </inkml:context>
    <inkml:brush xml:id="br0">
      <inkml:brushProperty name="width" value="0.05" units="cm"/>
      <inkml:brushProperty name="height" value="0.05" units="cm"/>
    </inkml:brush>
  </inkml:definitions>
  <inkml:trace contextRef="#ctx0" brushRef="#br0">0 269 336,'7'-19'194,"14"-43"1658,44-87 0,-63 145-1449,0 0-1,1 0 1,0 1 0,0-1 0,0 1-1,0-1 1,0 1 0,5-3-1,-7 5-264,-1 1 0,1 0 0,-1-1-1,1 1 1,-1 0 0,1-1-1,-1 1 1,1 0 0,0 0 0,-1 0-1,1 0 1,-1-1 0,1 1 0,0 0-1,-1 0 1,1 0 0,-1 0-1,1 0 1,0 1 0,-1-1 0,1 0-1,-1 0 1,1 0 0,0 1 0,0 0 74,0 0 1,0 0 0,0 0 0,-1 0 0,1 0 0,-1 0 0,1 0 0,0 0 0,-1 0 0,0 1 0,1-1 0,-1 0 0,0 0 0,0 0 0,0 1 0,1-1 0,-2 2 0,1 156 9298,-24 82-4444,0-17-3806,19-164-1182,0-10-238,3 1 0,7 93 1,-4-135-265,1 0 0,1 0 0,0 0 1,0-1-1,1 1 0,8 13 1,-11-20 81,1 1 0,0-1 0,-1 0 1,1 1-1,0-1 0,0 0 1,0-1-1,1 1 0,-1 0 0,0 0 1,5 1-1,-6-2-5,1-1 0,-1 1 0,1-1 1,-1 0-1,1 0 0,-1 0 0,1 0 0,-1 0 0,1 0 0,-1 0 0,1 0 1,-1 0-1,1-1 0,-1 1 0,1-1 0,-1 1 0,1-1 0,-1 1 1,0-1-1,1 0 0,-1 0 0,0 0 0,2-1 0,-2 1-77,1-1-1,-1 1 1,0-1-1,0 0 1,0 0-1,0 1 1,0-1-1,0 0 1,-1 0-1,1 0 1,0 0-1,-1 0 1,0 0-1,1 0 1,-1 0-1,0 0 1,0 0-1,0 0 1,0 0-1,-1-3 1,1-5-1691,0-4 70</inkml:trace>
</inkml:ink>
</file>

<file path=ppt/ink/ink30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31:13.218"/>
    </inkml:context>
    <inkml:brush xml:id="br0">
      <inkml:brushProperty name="width" value="0.05" units="cm"/>
      <inkml:brushProperty name="height" value="0.05" units="cm"/>
    </inkml:brush>
  </inkml:definitions>
  <inkml:trace contextRef="#ctx0" brushRef="#br0">1 127 192,'0'-126'4925,"1"158"-3370,8-9-983,0-1 0,25 43 0,-20-39-29,18 43 0,50 151 939,9-4 1,173 297-1,-231-459-1266,629 968 2209,-524-838-2168,200 282 540,-127-177-300,-7-9 7,53 141 309,-85-133-460,24 49 340,-112-163-222,123 193 0,-155-298-221,3-3 0,3-1 0,79 66 0,-118-113-218,298 257 515,-283-245-444,2-2 0,0-1 0,46 24 0,123 54 723,22 14-175,-216-114-643,0 1 0,0-1 0,0-1 0,1 0 0,-1-1 0,1 0 0,20 2 0,-10-2 32,68 19 43,-69-18-93,0 2 0,0 0-1,-1 2 1,33 16 0,-34-22-38,-18-2 48,-1 0 1,1 0-1,-1 0 1,1-1-1,-1 1 0,1 0 1,0 0-1,-1 0 1,1 0-1,-1 0 0,1 0 1,-1 0-1,1 0 1,-1 0-1,1 0 0,-1 1 1,1-1-1,-1 0 1,1 0-1,-1 0 0,1 1 1,-1-1-1,1 0 1,-1 0-1,1 1 0,-1-1 1,0 0-1,1 1 1,-1-1-1,0 1 0,1-1 1,-1 1-1,0-1 1,1 0-1,-1 1 0,0-1 1,0 1-1,0-1 1,1 2-1,-1-1-13,-9-17-6347,2 0 5254,0-1 0,1 1 0,1-1 0,1 0 0,1 0 0,0-1 0,1 1 0,0-22 0,1-1 251,0 22 613,1 0 1,3-32-1,-2 49 257,-1-1 1,1 0-1,0 1 0,0-1 0,0 1 0,0-1 0,0 1 1,0-1-1,0 1 0,1 0 0,-1 0 0,0-1 0,1 1 1,-1 0-1,1 0 0,-1 0 0,1 1 0,0-1 0,-1 0 0,1 1 1,0-1-1,-1 1 0,1-1 0,0 1 0,0 0 0,0-1 1,1 1-1,0 0 116,0 0 0,-1-1 0,1 1 0,0 0 0,0 0 0,-1 1 0,1-1 0,0 1 0,-1-1 0,1 1 0,0 0 0,-1 0 0,1 0 0,-1 0 0,0 0 0,1 1 0,2 1 0,0 1 214,1 0 1,0-1-1,-1 1 1,2-1-1,-1-1 1,0 1-1,0-1 1,1 0-1,0 0 1,-1-1-1,1 0 1,8 0-1,42 12 1143,-52-11-1310,-1 1 1,1 0 0,-1-1 0,1 2 0,-1-1 0,0 0 0,0 1 0,-1 0 0,1-1-1,-1 2 1,0-1 0,0 0 0,0 1 0,0-1 0,-1 1 0,0 0 0,0-1 0,0 1-1,0 0 1,-1 1 0,0-1 0,0 0 0,0 0 0,-1 0 0,0 1 0,0-1 0,0 0-1,-1 0 1,1 1 0,-1-1 0,-1 0 0,1 0 0,-1 0 0,1 0 0,-2 0 0,1 0-1,-4 6 1,-18 26 699,-2-2 0,-49 53 0,46-68-2615,6-15-7326,26-30-2948</inkml:trace>
</inkml:ink>
</file>

<file path=ppt/ink/ink30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31:14.029"/>
    </inkml:context>
    <inkml:brush xml:id="br0">
      <inkml:brushProperty name="width" value="0.05" units="cm"/>
      <inkml:brushProperty name="height" value="0.05" units="cm"/>
    </inkml:brush>
  </inkml:definitions>
  <inkml:trace contextRef="#ctx0" brushRef="#br0">100 872 128,'0'-155'3614,"0"124"913,0 1 3732,1 100-4185,-2 90 749,-14 79-2243,-7-72-1885,-8 45-1266,-2 251 1,35-451-669,4-14 240,9-19-330,-3-8 392,-1-1-1,-1 0 1,-2 0-1,10-58 1,5-132-665,-17 138 1307,37-465 626,-35 478-32,1-26 290,-11 93-506,1 0-1,0-1 1,0 1-1,0 0 1,0-1 0,1 1-1,-1 0 1,1-1-1,-1 1 1,1 0-1,0 0 1,1-3 0,-2 4-36,1 1 0,-1 0 1,1 0-1,-1 0 0,1 0 1,-1 0-1,1 0 0,-1 1 1,1-1-1,-1 0 0,1 0 1,-1 0-1,0 0 1,1 1-1,-1-1 0,1 0 1,-1 0-1,0 1 0,1-1 1,-1 0-1,1 0 0,-1 1 1,0-1-1,0 1 0,1-1 1,-1 0-1,0 1 1,0-1-1,1 1 0,-1-1 1,0 0-1,0 1 0,0-1 1,1 1-1,23 61 2096,6 111-628,-26-136-1515,1 0-1,2-1 1,1 0 0,2-1 0,1 1-1,21 43 1,-31-76-69,0 0-1,1 0 1,-1-1-1,0 1 1,1-1-1,0 1 0,-1-1 1,1 1-1,0-1 1,1 0-1,-1 0 1,0 0-1,0 0 1,1-1-1,-1 1 1,1 0-1,0-1 1,-1 0-1,1 0 1,0 0-1,0 0 1,0 0-1,-1 0 1,1-1-1,0 1 1,0-1-1,0 0 1,0 0-1,0 0 0,0 0 1,0-1-1,0 1 1,0-1-1,0 0 1,0 1-1,0-1 1,-1-1-1,1 1 1,0 0-1,-1-1 1,1 1-1,-1-1 1,1 0-1,-1 0 1,3-2-1,6-5-245,-1-1 0,0-1 0,0 0-1,-1 0 1,0 0 0,-1-1 0,0-1 0,7-15-1,0-9-109,-1-1 0,-2-1-1,-2 0 1,10-79 0,-1-167 261,-16 186 267,8-399 2613,5 557 82,7 221-1739,-14 294-1,-10-391-1073,1 255-1885,0-293-2259,0 0-5183,10-144 4334,-2-11 1073</inkml:trace>
</inkml:ink>
</file>

<file path=ppt/ink/ink30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31:14.348"/>
    </inkml:context>
    <inkml:brush xml:id="br0">
      <inkml:brushProperty name="width" value="0.05" units="cm"/>
      <inkml:brushProperty name="height" value="0.05" units="cm"/>
    </inkml:brush>
  </inkml:definitions>
  <inkml:trace contextRef="#ctx0" brushRef="#br0">6 422 688,'0'0'4912,"12"0"-2860,-2-1-2011,1 0 1,-1-1-1,0 0 1,0-1-1,0 0 1,0 0 0,0-1-1,-1 0 1,0-1-1,0 0 1,0 0 0,0-1-1,-1 0 1,0-1-1,0 0 1,-1 0-1,0-1 1,0 0 0,7-10-1,-5 6-151,-1-1-1,1-1 1,-2 1-1,0-1 0,-1-1 1,0 1-1,-1-1 1,-1 0-1,0 0 1,-1 0-1,-1-1 0,1-18 1,-2 18 95,-1 6 272,0 0 0,0-1-1,-1 1 1,0 0 0,-4-16 0,5 25-204,-1 0 0,1 0 1,0 0-1,-1 0 0,1 0 1,-1 0-1,1 0 0,-1 0 1,0 0-1,1 1 0,-1-1 1,0 0-1,0 0 0,1 1 1,-1-1-1,0 0 0,0 1 1,0-1-1,0 1 0,0-1 1,0 1-1,0 0 0,0-1 1,-1 1-1,0 0 34,-1 0-1,1 1 1,-1-1-1,1 1 1,0-1 0,-1 1-1,1 0 1,0 0-1,-1 0 1,1 0 0,0 1-1,0-1 1,0 0-1,0 1 1,-2 2-1,-11 9 290,1 1 0,1 0 0,0 1 0,0 1 0,-13 23 0,3-2-119,-23 55 0,37-73-476,1 0 1,1 0 0,1 1-1,1 0 1,0 0 0,1 0 0,2 0-1,0 1 1,1-1 0,1 1-1,3 24 1,-3-41 1,1 0 1,0-1-1,0 1 0,0 0 1,0-1-1,1 1 0,-1-1 1,1 1-1,0-1 1,0 0-1,0 0 0,1 0 1,-1 0-1,1 0 0,-1 0 1,1-1-1,0 1 1,0-1-1,0 0 0,1 0 1,-1 0-1,0 0 0,1 0 1,-1-1-1,1 0 0,0 1 1,-1-1-1,1-1 1,0 1-1,0-1 0,0 1 1,-1-1-1,1 0 0,0 0 1,0-1-1,0 1 1,-1-1-1,1 0 0,7-2 1,21-12-1054</inkml:trace>
</inkml:ink>
</file>

<file path=ppt/ink/ink30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31:15.114"/>
    </inkml:context>
    <inkml:brush xml:id="br0">
      <inkml:brushProperty name="width" value="0.05" units="cm"/>
      <inkml:brushProperty name="height" value="0.05" units="cm"/>
    </inkml:brush>
  </inkml:definitions>
  <inkml:trace contextRef="#ctx0" brushRef="#br0">0 29 1153,'1'-2'116,"0"0"0,0 0 1,-1 0-1,1 0 1,0 1-1,1-1 1,-1 0-1,0 0 1,1 1-1,-1-1 1,0 1-1,1-1 0,0 1 1,-1 0-1,4-3 1,-4 5-44,0-1 1,-1 0 0,1 1-1,0-1 1,-1 0-1,1 1 1,-1-1-1,1 0 1,-1 1 0,1-1-1,0 1 1,-1-1-1,0 1 1,1 0-1,-1-1 1,1 1 0,-1-1-1,0 1 1,1 0-1,-1-1 1,0 1-1,0 0 1,1-1 0,-1 1-1,0 0 1,0-1-1,0 1 1,0 0-1,0 0 1,4 78 3199,-4-71-3120,-12 143 3429,4-87-2634,6 97 22,3-92-827,-1-68-138,1-18-338,21-74-1344,-12 39 350,3 1 0,2 0 0,34-76 0,-46 120 1148,0 0 1,1 0-1,0 0 0,1 1 0,-1-1 0,1 1 0,0 0 0,1 0 1,-1 1-1,1 0 0,1 0 0,-1 0 0,0 0 0,1 1 0,0 0 1,0 1-1,0 0 0,1 0 0,-1 0 0,1 1 0,0 0 1,-1 0-1,1 1 0,0 0 0,0 1 0,11 0 0,-3 0 162,-1-1-1,1 0 0,-1-1 0,1 0 0,22-8 1,-7 6 1116,-30 4-566,-3 17 969,-11 26 191,-35 71-1,-3 11-392,48-116-1236,-5 14 92,1 0 0,-4 30-1,10-48-180,0-1 0,0 1 0,1 0 0,0 0-1,0 0 1,0 0 0,1 0 0,-1-1 0,1 1-1,0 0 1,1 0 0,-1-1 0,1 1-1,0-1 1,0 1 0,0-1 0,5 7 0,-4-8-100,1-1 1,-1 1 0,1-1-1,-1 0 1,1-1 0,0 1 0,0-1-1,0 1 1,0-1 0,0 0 0,0 0-1,0-1 1,0 1 0,0-1 0,0 0-1,0 0 1,0-1 0,8 0 0,3-2-463,0 1 0,-1-2 0,29-10 0,-19 2 307,0-1 0,0 0 0,-1-2 0,-1-1 0,-1-1 0,0-1 1,-1 0-1,34-43 0,-22 21 417,-2-2 1,-2-2-1,42-84 1,-97 161 5351,-19 34-3409,37-50-1686,-10 15 490,-25 58 0,40-79-878,0-1-1,1 1 1,0 0 0,1 0 0,0 0-1,1 1 1,1-1 0,-1 0 0,4 23-1,-3-33-61,1 1-1,0-1 1,0 0-1,-1 1 1,1-1 0,0 0-1,1 0 1,-1 1-1,0-1 1,0 0-1,0 0 1,0 0-1,1-1 1,-1 1-1,1 0 1,-1 0-1,0-1 1,1 1 0,-1-1-1,1 1 1,-1-1-1,1 0 1,0 1-1,-1-1 1,1 0-1,-1 0 1,1 0-1,-1 0 1,1-1 0,0 1-1,-1 0 1,3-1-1,0 0-170,1 1 1,-1-1-1,1 0 0,-1 0 1,1 0-1,-1-1 0,0 0 1,0 0-1,0 0 0,0 0 1,4-3-1,1-6-154,0-1 0,0 0 0,-2 0 0,1 0 0,-2-1-1,0 0 1,0-1 0,-1 1 0,5-25 0,1-11-104,7-69 0,-16 18 2398,-3 114-1527,-1 1 0,0-1-1,-1 0 1,-6 17 0,-9 48 345,13-28-526,0-11-188,2 1 0,3 57 1,0-87-235,1 0 0,1 0-1,0 0 1,1-1 0,0 1 0,0-1 0,1 0 0,0 0 0,1 0 0,0-1 0,1 1 0,0-1 0,0 0 0,8 8 0,-9-13 32,0-1-1,0 1 1,0-1-1,1 0 1,-1 0-1,1 0 1,0-1-1,0 0 1,0 0-1,0 0 1,0-1-1,0 0 1,0 0-1,0-1 1,0 0-1,1 0 1,-1 0-1,0-1 1,0 1-1,9-4 1,22-9-1117</inkml:trace>
</inkml:ink>
</file>

<file path=ppt/ink/ink30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31:15.728"/>
    </inkml:context>
    <inkml:brush xml:id="br0">
      <inkml:brushProperty name="width" value="0.05" units="cm"/>
      <inkml:brushProperty name="height" value="0.05" units="cm"/>
    </inkml:brush>
  </inkml:definitions>
  <inkml:trace contextRef="#ctx0" brushRef="#br0">200 1086 544,'0'-62'2810,"0"62"-2720,-1 0 0,0-1 0,1 1 0,-1 0 0,1 0 0,-1-1 0,1 1 0,-1 0 0,1 0 0,-1 0 0,0 0 0,1 0 0,-1 0 0,1 0 0,-1 0 0,0 0 0,1 0 0,-1 0 0,1 0 0,-1 1 0,1-1 0,-1 0 0,1 0 1,-1 1-1,1-1 0,-1 0 0,0 1 0,-12 10 701,0 1 1,1 1 0,1-1-1,0 2 1,1 0-1,0 0 1,-13 27 0,6-12 86,5-10-300,1 1-1,-15 36 1,23-47-576,0 0 1,0 1-1,1-1 1,1 1-1,0-1 1,0 1-1,0 0 1,3 18-1,-2-27-45,0 0-1,0 0 0,0 0 0,1-1 1,-1 1-1,0 0 0,0 0 0,1 0 1,-1-1-1,1 1 0,-1 0 0,0 0 0,1-1 1,-1 1-1,1 0 0,0-1 0,-1 1 1,1-1-1,0 1 0,-1-1 0,1 1 0,0-1 1,-1 1-1,1-1 0,0 0 0,0 1 1,0-1-1,-1 0 0,1 0 0,0 1 0,0-1 1,0 0-1,0 0 0,-1 0 0,1 0 1,0 0-1,0 0 0,0 0 0,0-1 1,0 1-1,-1 0 0,1 0 0,1-1 0,2-1-194,0 1-1,0-1 1,0 1-1,0-1 0,-1-1 1,1 1-1,-1 0 0,6-5 1,10-15-533,0 0 1,-1-1 0,-1-1 0,-1-1 0,-1 0 0,-1-1-1,16-45 1,-5 0-55,28-133 0,78-643 1892,-129 829 586,-2 32-692,-4 35-5,-55 276 1914,37-165-1442,0-10-153,-4 198 0,26-320-1516,-1-4-332,2-1 1,4 37-1,-4-53 274,1-1 0,-1 1-1,1-1 1,0 0 0,1 0-1,0 0 1,0 0 0,0 0-1,0-1 1,1 1 0,0-1-1,0 0 1,9 9 0,-9-12 122,-1 0-1,0 0 1,1 0 0,-1-1 0,1 1-1,-1-1 1,1 0 0,0 0 0,-1 0-1,1 0 1,0-1 0,0 1 0,0-1-1,-1 0 1,1 0 0,0-1 0,0 1-1,0-1 1,-1 0 0,1 0 0,0 0-1,-1 0 1,1-1 0,-1 1 0,1-1-1,-1 0 1,6-4 0,8-6-135,0 0 0,0-1 0,24-25 0,6-17 201,-35 40 370,0 0 0,0 2 0,22-19 1,-34 32-186,0-1 0,1 1 0,-1-1 0,1 1 0,-1 0 0,1-1 1,-1 1-1,1 0 0,-1-1 0,1 1 0,-1 0 0,1 0 0,0 0 1,-1 0-1,1-1 0,-1 1 0,1 0 0,0 0 0,-1 0 0,1 0 0,-1 0 1,1 0-1,-1 0 0,1 1 0,0-1 0,-1 0 0,1 0 0,-1 0 1,1 1-1,-1-1 0,1 0 0,-1 0 0,1 1 0,-1-1 0,1 0 0,-1 1 1,1-1-1,-1 1 0,1-1 0,-1 1 0,0-1 0,1 1 0,-1-1 0,0 1 1,0-1-1,1 1 0,-1-1 0,0 1 0,0-1 0,0 1 0,0 0 1,1-1-1,-1 1 0,0-1 0,0 1 0,0 0 0,0-1 0,0 1 0,-1-1 1,1 2-1,0 52 1650,-1-38-935,1-1-528,1-1 1,0 1-1,1-1 1,0 1-1,8 24 0,-9-36-241,0 1-1,0-1 0,1 0 0,-1 1 0,1-1 0,0 0 0,0 0 0,0 0 0,0 0 0,0-1 0,1 1 0,0 0 0,-1-1 0,1 0 0,0 1 0,0-1 0,0-1 0,0 1 0,0 0 0,1-1 1,-1 1-1,1-1 0,-1 0 0,1 0 0,-1 0 0,1-1 0,-1 1 0,5-1 0,4 0-17,0-1 1,0 0-1,-1-1 1,1 0-1,-1-1 1,1 0-1,-1-1 1,0 0-1,0-1 1,-1 0-1,1-1 1,-1 0-1,-1 0 0,1-1 1,-1-1-1,0 1 1,0-1-1,-1-1 1,12-16-1,-10 11-80,-1-1 0,0 0-1,-1-1 1,0 0 0,-2 0 0,0-1-1,0 1 1,-2-1 0,0-1-1,-1 1 1,-1 0 0,1-29-1,-3 44 0,0 0 0,0 0 0,0 1 0,0-1 0,0 0 0,0 0 0,-1 0 0,1 1 0,0-1 0,-1 0 0,0 1 0,1-1 0,-1 0 0,0 1 0,0-1 0,0 1 0,0-1 0,0 1 0,0-1 0,0 1 0,0 0 0,-1 0 0,1-1 0,0 1 0,-4-2 0,0 2-414,0-1 0,0 1-1,0 0 1,0 1-1,0-1 1,0 1-1,-8 0 1,8 0 137,-21 0-1744</inkml:trace>
</inkml:ink>
</file>

<file path=ppt/ink/ink30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31:16.641"/>
    </inkml:context>
    <inkml:brush xml:id="br0">
      <inkml:brushProperty name="width" value="0.05" units="cm"/>
      <inkml:brushProperty name="height" value="0.05" units="cm"/>
    </inkml:brush>
  </inkml:definitions>
  <inkml:trace contextRef="#ctx0" brushRef="#br0">119 434 1729,'-12'0'539,"-1"0"855,-1 0 0,1 1 0,0 0 1,-23 5-1,21 3 3565,15-8-4871,-1-1 1,1 0-1,0 1 0,0-1 0,0 0 0,0 1 0,-1-1 0,1 0 0,0 1 0,0-1 0,0 0 0,0 1 1,0-1-1,0 0 0,0 1 0,0-1 0,0 0 0,0 1 0,0-1 0,0 0 0,0 1 0,0-1 0,0 0 0,1 1 1,-1-1-1,0 0 0,0 1 0,0-1 0,0 0 0,1 0 0,-1 1 0,0-1 0,0 0 0,1 0 0,-1 1 1,0-1-1,0 0 0,1 0 0,-1 0 0,0 1 0,1-1 0,-1 0 0,0 0 0,1 0 0,-1 0 0,0 0 0,1 0 1,-1 0-1,0 0 0,1 0 0,-1 0 0,0 0 0,1 0 0,-1 0 0,0 0 0,1 0 0,-1 0 0,0 0 1,1 0-1,66 2 3891,-32-3-3039,-28 1-827,111 0 1210,138-17 0,236-55-1649,596-165 1,-981 205-1249,-106 32 1408,-1 0 0,1 0 1,0 0-1,0 0 0,-1 0 0,1 0 1,0-1-1,0 1 0,-1 0 0,1 0 1,0-1-1,-1 1 0,1-1 0,0 1 1,-1 0-1,1-1 0,0 1 0,-1-1 1,1 1-1,-1-1 0,1 0 0,-1 1 1,1-1-1,-1 0 0,1 0 0,-14-10-4129,-36-5-2159,45 15 5884,-2 0 37,0-1 0,1 0-1,-1 0 1,1 0-1,-1-1 1,1 0 0,0 0-1,0 0 1,0 0 0,1-1-1,-1 0 1,-6-7-1,-1-14-1808</inkml:trace>
</inkml:ink>
</file>

<file path=ppt/ink/ink30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31:16.962"/>
    </inkml:context>
    <inkml:brush xml:id="br0">
      <inkml:brushProperty name="width" value="0.05" units="cm"/>
      <inkml:brushProperty name="height" value="0.05" units="cm"/>
    </inkml:brush>
  </inkml:definitions>
  <inkml:trace contextRef="#ctx0" brushRef="#br0">218 12 2097,'24'-12'4002,"-23"12"-3732,-1 0 0,1 0 1,-1 0-1,1 1 0,-1-1 0,1 0 0,-1 0 0,1 0 0,-1 0 1,1 1-1,-1-1 0,1 0 0,-1 1 0,1-1 0,-1 0 1,1 1-1,-1-1 0,0 0 0,1 1 0,-1-1 0,0 1 0,1-1 1,-1 1-1,0-1 0,1 0 0,-1 2 0,5 25 8051,-5-4-5750,0-21-2533,-3 77 6774,2-64-6410,-2 0 0,0 0 0,-7 19 0,-5 13-1805,-75 191 4525,73-202-5243,-25 39 0,7-25-4545,-5-4-4208</inkml:trace>
</inkml:ink>
</file>

<file path=ppt/ink/ink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04:44.488"/>
    </inkml:context>
    <inkml:brush xml:id="br0">
      <inkml:brushProperty name="width" value="0.05" units="cm"/>
      <inkml:brushProperty name="height" value="0.05" units="cm"/>
    </inkml:brush>
  </inkml:definitions>
  <inkml:trace contextRef="#ctx0" brushRef="#br0">931 105 640,'20'-15'868,"-14"11"-357,0 0-1,-1-1 1,1 0-1,-1 0 1,9-10-1,-13 12 321,0 1 1,1 0-1,-1-1 1,0 1-1,0-1 0,0 1 1,-1-1-1,1 0 1,-1 1-1,1-1 1,-1-5-1,-15 3 6272,-1 0-4935,-3 2-556,1 2 1,-1 0-1,0 0 0,-18 3 1,-12 0-882,-61 4-671,0 5-1,-160 37 1,71-11-84,159-29 24,22-4 0,-1-1 0,-26 2 0,61 6 0,18 6 0,6-2 0,-1 1 0,0 2 0,52 34 0,-71-38 0,0 0 0,-1 1 0,-1 1 0,-1 0 0,0 2 0,-1 0 0,23 35 0,-33-43 0,-1 2 0,-1-1 0,0 0 0,0 1 0,-2 0 0,1 0 0,-1 0 0,-1 0 0,0 0 0,-1 22 0,-3-113 0,1 45 0,1-1 0,1 1 0,2-1 0,2 1 0,12-56 0,-5 55 0,-1 3 0,1 0 0,1 0 0,18-31 0,-27 52-2895,-15 14-7580,11-2 9993,1 0 1,-1-1-1,1 1 1,-1 0-1,1 0 1,-1 0-1,1 0 0,0 0 1,-1 0-1,1 0 1,0 0-1,0 0 1,-1 0-1,1 0 1,0 0-1,0 2 0,0 14-4552,0 0-1126</inkml:trace>
</inkml:ink>
</file>

<file path=ppt/ink/ink30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27:29.520"/>
    </inkml:context>
    <inkml:brush xml:id="br0">
      <inkml:brushProperty name="width" value="0.05" units="cm"/>
      <inkml:brushProperty name="height" value="0.05" units="cm"/>
    </inkml:brush>
  </inkml:definitions>
  <inkml:trace contextRef="#ctx0" brushRef="#br0">264 410 944,'-158'0'6934,"106"0"-1542,-2 0 10162,67 0-13230,260-23-1018,-127 6-993,610-24-313,3 36 0,23 0 0,-275-15 0,-330 12 0,-55 7-1273,-212 3-8879,-45 1 55,109-4 8516,0-1-1,1-1 1,-27-7 0,41 8 1263,1-1 0,0-1 0,0 0 0,0 0 1,1-1-1,-1 0 0,-9-8 0,15 11 238,1-1 0,0 0 0,0 0 0,0 0 1,0 0-1,0-1 0,0 1 0,1-1 0,0 0 0,0 0 0,0 0 0,0 0 0,1 0 0,-1 0 1,1 0-1,0 0 0,0 0 0,1-1 0,-1-7 0,-1-23 823,1 24-213,1 1 0,-1 0-1,1 0 1,1-1 0,0 1 0,1 0-1,3-14 1,-4 22-288,0 1 1,0 0-1,0 0 0,0-1 0,0 1 1,0 0-1,1 0 0,-1 0 1,0 0-1,1 1 0,-1-1 1,0 0-1,1 0 0,-1 1 0,1-1 1,-1 1-1,1-1 0,-1 1 1,3 0-1,36-4 2901,-28 3-1992,5-1 15,1 0-1,0 2 1,-1 0-1,35 4 1,-46-2-1087,1-1 0,-1 1 0,-1 1 1,1-1-1,0 1 0,0 0 0,-1 0 1,0 1-1,1-1 0,-1 1 0,-1 1 1,1-1-1,-1 1 0,1-1 0,-1 1 1,0 0-1,3 7 0,-3-6-63,0 1 0,0 0-1,-1 0 1,0 0 0,0 0-1,-1 1 1,0-1 0,0 0 0,-1 1-1,1 0 1,-2-1 0,1 1 0,-1 0-1,-1 9 1,-1-7 4,0 0 0,-1 0 0,0 0 0,-1 0 0,0-1 0,0 1 0,-1-1 0,0 0 0,-10 12 0,-10 9-642,-1-2-1,-2-1 1,-1-1 0,-48 33-1,61-46-92,0-1-547,-28 20-1850,12-22-4703,34-13 5488,7-12 257</inkml:trace>
</inkml:ink>
</file>

<file path=ppt/ink/ink30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27:30.796"/>
    </inkml:context>
    <inkml:brush xml:id="br0">
      <inkml:brushProperty name="width" value="0.05" units="cm"/>
      <inkml:brushProperty name="height" value="0.05" units="cm"/>
    </inkml:brush>
  </inkml:definitions>
  <inkml:trace contextRef="#ctx0" brushRef="#br0">253 164 208,'0'-98'6051,"0"66"-1225,0-2 6134,0 48-9858,-1-5-714,0 1 1,0-1 0,-1-1-1,-1 1 1,1 0 0,-6 10-1,-6 24 720,-64 296 2767,-6 179-2211,57-250-1419,-2 2-298,26-155-3285,3-128-7211,0 10 9418,1-12-922,0 1 0,1 0 0,5-21 0,16-43-2449,-10 35 2858,3-15 43</inkml:trace>
</inkml:ink>
</file>

<file path=ppt/ink/ink30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27:31.152"/>
    </inkml:context>
    <inkml:brush xml:id="br0">
      <inkml:brushProperty name="width" value="0.05" units="cm"/>
      <inkml:brushProperty name="height" value="0.05" units="cm"/>
    </inkml:brush>
  </inkml:definitions>
  <inkml:trace contextRef="#ctx0" brushRef="#br0">75 455 464,'-13'-44'799,"1"-1"-1,3 0 1,1-1 0,3 0-1,0-65 1,6 87-24,0 18-324,0 0-1,-1 0 1,0 0 0,0 0-1,0 0 1,0 0-1,-1 0 1,0 0-1,-1 0 1,1 0-1,-1 0 1,0 0-1,-5-8 1,7 14-379,0 0-1,0 0 1,0 0-1,-1 0 1,1 0-1,0-1 1,0 1-1,0 0 1,-1 0 0,1 0-1,0 0 1,0 0-1,-1 0 1,1 0-1,0 0 1,0 0 0,-1 0-1,1 0 1,0 0-1,0 0 1,0 0-1,-1 0 1,1 0-1,0 0 1,0 0 0,-1 0-1,1 0 1,0 0-1,0 0 1,-1 1-1,1-1 1,0 0-1,0 0 1,0 0 0,0 0-1,-1 0 1,1 1-1,0-1 1,0 0-1,0 0 1,0 0 0,-1 1-1,1-1 1,0 0-1,0 0 1,0 1-1,0-1 1,0 0-1,0 0 1,0 0 0,0 1-1,0-1 1,0 0-1,0 0 1,0 1-1,0-1 1,0 0-1,0 0 1,0 1 0,0-1-1,0 0 1,0 0-1,0 1 1,0-1-1,1 0 1,-1 0 0,0 1-1,-1 25 2404,1-22-1860,2 39 1592,2 0 0,1 0 0,20 73 0,50 123 420,-75-239-2626,54 141-121,6-4 0,6-2 1,6-3-1,112 155 1,-166-262-721,-10-11-563,1 0 0,0-1 0,1 0 0,1-1 0,0 0 0,17 14 0,-27-26 1228,-1 0 0,0 0 0,0 0-1,1 1 1,-1-1 0,0 0 0,0 0 0,1 0 0,-1 0-1,0 1 1,1-1 0,-1 0 0,0 0 0,1 0 0,-1 0-1,0 0 1,1 0 0,-1 0 0,0 0 0,1 0 0,-1 0 0,0 0-1,1 0 1,-1 0 0,0-1 0,1 1 0,-1 0 0,0 0-1,1 0 1,-1 0 0,0 0 0,0-1 0,1 1 0,-1 0-1,0 0 1,0-1 0,1 1 0,-1 0 0,0 0 0,0-1-1,0 1 1,1 0 0,-1 0 0,0-1 0,0 1 0,0 0 0,0-1-1,0 1 1,0 0 0,0-1 0,0 1 0,0 0 0,1-1-1,-2 0 1,1-24-2021,0 15 1242,0-201-4897,0 109 4010</inkml:trace>
</inkml:ink>
</file>

<file path=ppt/ink/ink30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27:31.531"/>
    </inkml:context>
    <inkml:brush xml:id="br0">
      <inkml:brushProperty name="width" value="0.05" units="cm"/>
      <inkml:brushProperty name="height" value="0.05" units="cm"/>
    </inkml:brush>
  </inkml:definitions>
  <inkml:trace contextRef="#ctx0" brushRef="#br0">271 394 448,'16'-53'609,"93"-272"5401,-101 310-3238,-12 37-525,-99 354 6304,19-76-6407,-42 348-770,62-196-4253,46-320-1449,15-88 171,2 0-3749</inkml:trace>
</inkml:ink>
</file>

<file path=ppt/ink/ink30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27:31.884"/>
    </inkml:context>
    <inkml:brush xml:id="br0">
      <inkml:brushProperty name="width" value="0.05" units="cm"/>
      <inkml:brushProperty name="height" value="0.05" units="cm"/>
    </inkml:brush>
  </inkml:definitions>
  <inkml:trace contextRef="#ctx0" brushRef="#br0">114 207 448,'-21'1'3092,"17"3"-2745,0-1-1,0 1 0,0 0 1,1 0-1,0 0 1,0 0-1,0 1 0,0-1 1,1 1-1,-1 0 1,1 0-1,0 0 0,1 0 1,-1 0-1,0 9 0,-6 10 846,-1 1-51,2 0-1,0 1 1,1 0 0,2 0-1,0 0 1,2 0 0,1 1-1,5 49 1,-4-72-1037,0-1-1,1 0 1,0 1-1,0-1 1,0 0-1,0 0 1,0 0-1,1 0 1,-1 0-1,1 0 1,0 0-1,0 0 1,0-1-1,0 1 1,0-1 0,0 1-1,1-1 1,-1 0-1,1 0 1,4 3-1,-2-3-11,1 0-1,-1 0 1,0-1 0,0 0-1,1 0 1,-1 0 0,0-1-1,1 1 1,-1-1 0,1 0-1,8-2 1,5-1 7,0-2 0,0 0 0,-1-1 0,1-1 0,33-18 1,-30 13-75,-2-1 0,1-1 1,-2-1-1,0-1 0,-1-1 1,0 0-1,27-35 0,-38 42-94,0 0 0,0 0 0,-1-1 0,-1 0 0,0 0 0,0 0 0,-1-1 0,0 1 0,-1-1 0,0 0 0,-1 0-1,0 0 1,-1-1 0,-1 1 0,0 0 0,0 0 0,-4-20 0,0 21-342,0 0 1,-1 0-1,0 0 0,-1 1 0,0 0 1,-1 0-1,0 0 0,0 1 0,-1 0 1,0 0-1,-1 1 0,-10-8 1,5 3-2013,0 0 0,2 0 0,-17-23 0,17 14-1192</inkml:trace>
</inkml:ink>
</file>

<file path=ppt/ink/ink30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27:32.397"/>
    </inkml:context>
    <inkml:brush xml:id="br0">
      <inkml:brushProperty name="width" value="0.05" units="cm"/>
      <inkml:brushProperty name="height" value="0.05" units="cm"/>
    </inkml:brush>
  </inkml:definitions>
  <inkml:trace contextRef="#ctx0" brushRef="#br0">196 144 848,'10'-34'583,"-8"25"-275,0 0 1,0 0 0,1 0-1,0 1 1,1-1 0,0 1-1,0 0 1,1 0 0,-1 0 0,12-12-1,-16 19-261,0 1 0,1 0 1,-1-1-1,1 1 0,-1 0 0,1-1 0,-1 1 0,1 0 0,-1-1 0,1 1 0,-1 0 0,1 0 1,-1 0-1,1 0 0,0 0 0,-1-1 0,1 1 0,-1 0 0,1 0 0,-1 0 0,1 0 0,0 1 1,-1-1-1,1 0 0,-1 0 0,1 0 0,-1 0 0,1 0 0,-1 1 0,1-1 0,-1 0 0,1 1 0,-1-1 1,1 0-1,-1 1 0,1-1 0,-1 0 0,1 1 0,-1-1 0,0 1 0,1-1 0,-1 1 0,0-1 1,0 1-1,1-1 0,-1 1 0,0-1 0,0 1 0,1 0 0,5 36 1480,-5-28-1097,6 54 952,-4 0 1,-2 0 0,-8 74 0,-39 189 377,-63 166-1037,101-460-733,2 1 0,1-1-1,1 1 1,1 33 0,3-63-17,16-25-42,-4 6 72,1 1 1,0 0-1,2 1 1,-1 0-1,2 2 0,-1 0 1,2 0-1,0 1 0,0 2 1,1-1-1,0 2 0,0 0 1,1 2-1,0 0 1,0 0-1,1 2 0,-1 1 1,1 0-1,0 2 0,0 0 1,0 1-1,36 5 0,-50-5 31,1 2 0,-2-1 0,1 0 0,0 1 0,0 0-1,0 1 1,-1-1 0,1 1 0,-1 0 0,0 1-1,0-1 1,0 1 0,0 0 0,-1 0 0,1 0-1,-1 1 1,0 0 0,-1 0 0,1 0 0,-1 0-1,0 0 1,0 1 0,-1-1 0,1 1 0,-1 0 0,0-1-1,-1 1 1,1 0 0,-1 0 0,0 8 0,0 0-10,-1-1 0,0 1 1,-1 0-1,-1-1 1,0 1-1,-1-1 1,0 1-1,-1-1 1,-1 0-1,0-1 1,0 1-1,-13 19 0,2-9-8,0-1-1,-2 0 1,-1-2-1,0 0 0,-2-1 1,0 0-1,-1-2 1,-1-1-1,-28 15 1,34-21-176,-1-1 1,0 0-1,-1-2 1,1 0-1,-2-1 1,1-1-1,-1 0 1,1-2-1,-1 0 1,0-2 0,0 0-1,0-1 1,-30-4-1,45 3-93,-1 0 0,1-1-1,-1 0 1,1 0 0,0 0 0,0-1 0,0 1-1,0-1 1,0-1 0,0 1 0,1-1-1,0 1 1,0-1 0,0 0 0,0-1-1,0 1 1,1-1 0,0 1 0,0-1-1,0 0 1,1 0 0,-1-1 0,1 1 0,1 0-1,-1-1 1,0-5 0,-1-1-346,1 0 1,1-1-1,0 1 0,1-1 1,0 1-1,1-1 1,0 1-1,1 0 0,1 0 1,7-24-1,11-11-2317</inkml:trace>
</inkml:ink>
</file>

<file path=ppt/ink/ink30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27:32.901"/>
    </inkml:context>
    <inkml:brush xml:id="br0">
      <inkml:brushProperty name="width" value="0.05" units="cm"/>
      <inkml:brushProperty name="height" value="0.05" units="cm"/>
    </inkml:brush>
  </inkml:definitions>
  <inkml:trace contextRef="#ctx0" brushRef="#br0">1 540 768,'0'2'535,"0"-1"-1,-1 1 1,1 0-1,0 0 0,1 0 1,-1 0-1,0-1 1,0 1-1,1 0 1,-1 0-1,1-1 1,-1 1-1,1 0 0,0-1 1,0 1-1,1 2 1,14 1 5092,1-5-4836,-7 0-1715,10-1 1013,0-1 0,0 0 0,0-2 0,-1 0 0,1-1 0,-1-1-1,0-1 1,0-1 0,-1-1 0,0 0 0,-1-1 0,1-1 0,-2 0-1,0-2 1,28-27 0,-21 16-227,-1-1-1,-1-1 1,-1-1-1,-2-1 1,0-1 0,-2 0-1,-1-1 1,19-58-1,-30 76 158,-1 0-1,-1 0 0,0 0 0,-1 0 1,0-16-1,-1 27-5,0-1 0,0 1 1,1-1-1,-1 1 0,-1-1 0,1 1 1,0-1-1,0 1 0,-1 0 0,1-1 1,0 1-1,-1-1 0,1 1 0,-1 0 1,0-1-1,0 1 0,1 0 0,-1 0 1,0-1-1,0 1 0,0 0 0,0 0 1,0 0-1,0 0 0,-1 0 0,1 0 1,0 1-1,0-1 0,-1 0 0,1 1 1,0-1-1,-1 1 0,1-1 0,-1 1 1,1 0-1,-1-1 0,1 1 0,0 0 1,-1 0-1,1 0 0,-1 0 0,1 0 1,-1 0-1,1 1 0,-1-1 0,-2 1 1,-4 1 100,-1 1 1,0 0-1,1 1 1,0-1-1,0 2 1,-12 6-1,-10 11 292,0 2 0,2 1-1,0 0 1,2 2-1,1 2 1,1 0-1,2 1 1,1 1-1,1 1 1,-27 61-1,43-83-233,0 0 1,1 0-1,0 1 0,0-1 1,1 0-1,1 1 0,0 0 0,0-1 1,1 1-1,0 0 0,1-1 1,0 1-1,1 0 0,4 14 0,-3-18-98,0 1-1,0-1 0,1 0 0,0 1 0,0-2 0,1 1 0,0 0 1,0-1-1,1 0 0,-1 0 0,1-1 0,1 1 0,-1-1 0,1-1 1,0 1-1,0-1 0,0 0 0,0-1 0,13 5 0,-1-3-42,0 0-1,1-1 0,0-1 1,0-1-1,0 0 1,29-3-1,126-17-111,-125 11 5,66-14-717,1 0-3050,-40 15-6725,-91 6 2759</inkml:trace>
</inkml:ink>
</file>

<file path=ppt/ink/ink30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27:23.822"/>
    </inkml:context>
    <inkml:brush xml:id="br0">
      <inkml:brushProperty name="width" value="0.05" units="cm"/>
      <inkml:brushProperty name="height" value="0.05" units="cm"/>
    </inkml:brush>
  </inkml:definitions>
  <inkml:trace contextRef="#ctx0" brushRef="#br0">0 1915 1377,'13'-26'423,"2"2"0,0-1 1,2 2-1,0 0 0,2 1 0,0 1 1,1 0-1,28-20 0,30-14 242,3 3 0,2 4 0,135-56 0,285-83 1854,-388 147-1892,1224-437 4969,-718 254-4451,-567 204-1107,-22 9-70,-2 0 0,1-2 0,-2-2 0,0 0 0,36-25 0,-63 38-116,0-1 0,0 1 0,0-1 0,0 1 0,0-1 0,0 0 0,-1 0 1,1 0-1,0 0 0,-1 0 0,0 0 0,1 0 0,-1 0 0,0-1 0,0 1 0,-1 0 0,1-1 0,0 1 1,-1-1-1,1-2 0,-1 2-95,-1 1 1,1 0-1,-1-1 0,0 1 1,0 0-1,0 0 0,0 0 1,0 0-1,0 0 1,-1 0-1,1 0 0,-1 0 1,1 0-1,-1 0 0,0 1 1,1-1-1,-4-1 0,-10-8-1189,-2 2 0,1 0-1,-1 1 1,-26-9 0,17 6 961,-4-1 53,14 5 434,0 1 0,0-2 0,1 0 0,0-1 0,0-1-1,-16-14 1,28 20 147,1 0 0,0 0-1,1 0 1,-1-1 0,1 1-1,0 0 1,0-1-1,0 1 1,0-1 0,1 0-1,0 1 1,0-1 0,0 1-1,1-1 1,-1 1 0,1-1-1,0 1 1,1-1 0,-1 1-1,1 0 1,-1-1-1,1 1 1,1 0 0,-1 0-1,0 1 1,6-8 0,0 7 13,-1 0 1,1 0-1,-1 1 1,1 0 0,0 0-1,0 1 1,0 0-1,1 0 1,-1 1 0,0 0-1,1 0 1,-1 1-1,0 0 1,1 1 0,-1 0-1,12 3 1,13 3 258,-1 1 1,54 22-1,-71-24-300,0 0 0,-1 1 0,1 1-1,-1 0 1,-1 0 0,22 19 0,-32-24-17,1 1 1,-1-1-1,1 1 1,-1 0-1,0 0 1,0 1-1,-1-1 1,0 0 0,1 1-1,-1 0 1,-1-1-1,1 1 1,-1 0-1,0 0 1,0 0 0,0 0-1,-1 0 1,1 0-1,-1 0 1,0 0-1,-1 0 1,0 0-1,1 0 1,-1 0 0,-4 9-1,1-3 138,-2 0 1,1-1-1,-1 0 1,-1 0-1,0 0 0,0-1 1,-13 13-1,-65 57 1079,84-78-1325,-166 134 927,51-50-4646,113-84 3263,1 1-1,0 0 0,-1-1 0,1 0 0,-1 0 0,1 0 0,-1 0 0,1 0 1,-1 0-1,0-1 0,-4 1 0,17-21-5361,10-8 3623</inkml:trace>
</inkml:ink>
</file>

<file path=ppt/ink/ink30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27:24.304"/>
    </inkml:context>
    <inkml:brush xml:id="br0">
      <inkml:brushProperty name="width" value="0.05" units="cm"/>
      <inkml:brushProperty name="height" value="0.05" units="cm"/>
    </inkml:brush>
  </inkml:definitions>
  <inkml:trace contextRef="#ctx0" brushRef="#br0">381 505 576,'450'-278'2462,"-165"105"1412,-249 153-2803,-27 16-283,-1-1 0,1 0 0,-1 0 0,12-10 0,-54 19 386,4 7-1078,0 1 0,1 2 0,-31 20 0,-6 2 59,-143 71 126,-335 185 603,530-284-886,-13 8-44,-46 36 0,67-48 40,1 1 0,1-1 0,-1 0 0,1 1 0,0 0 0,0 0 0,0 1 0,0-1 1,1 1-1,0-1 0,0 1 0,1 0 0,0 0 0,0 0 0,-2 9 0,4-13 4,0 1 1,1 0-1,-1-1 1,0 1-1,1-1 1,0 0-1,-1 1 1,1-1-1,0 1 0,0-1 1,1 0-1,-1 0 1,0 0-1,1 1 1,-1-1-1,1-1 0,0 1 1,0 0-1,-1 0 1,1-1-1,4 3 1,52 28 44,-54-30-39,255 93 27,-45-20 37,-198-69-55,123 58 27,-126-58-13,-1 2 0,0 0 0,0 1 0,0 0 0,-1 0 0,0 1 0,-1 1 0,10 13 0,-16-19 18,-1 0 0,0 1-1,0-1 1,-1 1 0,0 0 0,0-1-1,0 1 1,0 0 0,-1 0-1,0 0 1,-1 0 0,1 1 0,-1-1-1,0 0 1,0 0 0,-1 0 0,0 0-1,0 0 1,-1 0 0,1 0-1,-1 0 1,-1 0 0,1 0 0,-1-1-1,0 0 1,0 1 0,-7 8 0,-8 9 28,-2 0 0,0-1 0,-1-1 1,-34 25-1,43-36-78,-32 23-122,-1-1 0,-2-2 1,-1-2-1,-1-3 0,-2-2 0,-77 25 0,104-40-344,-1-2 0,1-1 0,-36 3 1,53-7 160,-1 0 1,1-1 0,-1 0-1,1 0 1,-1-1 0,1 0-1,-1 0 1,1-1 0,0 1-1,-1-2 1,1 1 0,0-1-1,1 0 1,-1-1 0,-8-5-1,11 5 65,0 0 0,1-1 0,-1 0 0,1 1 0,0-1 0,0 0 0,1 0 0,-1 0-1,1-1 1,0 1 0,1-1 0,-1 1 0,1-1 0,-1-9 0,1-6-400,0 1 1,4-37-1,11-33-436,6-9 124</inkml:trace>
</inkml:ink>
</file>

<file path=ppt/ink/ink30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27:24.820"/>
    </inkml:context>
    <inkml:brush xml:id="br0">
      <inkml:brushProperty name="width" value="0.05" units="cm"/>
      <inkml:brushProperty name="height" value="0.05" units="cm"/>
    </inkml:brush>
  </inkml:definitions>
  <inkml:trace contextRef="#ctx0" brushRef="#br0">0 665 656,'47'-188'760,"55"-209"3909,-79 328-1147,-18 59-1783,0 16-145,4 22 873,1 154 6268,-14 5-3525,2-116-3735,-49 723 413,24-457-1836,8-89-52,-29 692 0,48-808 0,3-119-142,5-18-317,7-27-1595,2-34-910,-3 0-1,-2-1 0,2-88 1,-8 97 1718,79-622-6489,114-330 5281,-182 934 2503,92-343 2522,-102 403-1451,-4 17 1030,-2 28 1560,-1-19-3583,-3 58 4038,-21 119 0,7-82-2039,-48 345-51,-78 654 1615,134-971-5674,6 175-9458,3-209 8863,0-88-620</inkml:trace>
</inkml:ink>
</file>

<file path=ppt/ink/ink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04:46.285"/>
    </inkml:context>
    <inkml:brush xml:id="br0">
      <inkml:brushProperty name="width" value="0.05" units="cm"/>
      <inkml:brushProperty name="height" value="0.05" units="cm"/>
    </inkml:brush>
  </inkml:definitions>
  <inkml:trace contextRef="#ctx0" brushRef="#br0">42 1336 448,'0'-128'14988,"-1"141"-12784,-15 88 5336,13-74-5306,0 0-1,-10 34 1,11-53-2090,1 0 0,0 0-1,0 0 1,1 0 0,1 13-1,0 2-119,0-22-24,0 0 0,0-1 0,0 1 0,0 0 0,0 0 0,0-1 0,0 1 0,0 0 0,0-1 0,1 1 0,-1-1 0,0 0 0,0 1 0,1-1 0,-1 0 0,0 0 0,0 0 0,1 0 0,-1 0 0,0 0 0,1 0 0,-1 0 0,0 0 0,0-1 0,3 0 0,5 1 0,11-2 0,-1-1 0,0-1 0,0-1 0,0-1 0,0 0 0,-1-1 0,0-1 0,29-18 0,-29 17 0,1536-930-12219,-1350 793 6765,79-52-1807,-149 113 4337,-18 1 560</inkml:trace>
</inkml:ink>
</file>

<file path=ppt/ink/ink30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26:52.536"/>
    </inkml:context>
    <inkml:brush xml:id="br0">
      <inkml:brushProperty name="width" value="0.05" units="cm"/>
      <inkml:brushProperty name="height" value="0.05" units="cm"/>
    </inkml:brush>
  </inkml:definitions>
  <inkml:trace contextRef="#ctx0" brushRef="#br0">53 389 320,'10'-67'1656,"22"-72"0,-20 99 938,22-51 0,-27 76-2229,11-20 3686,-18 35-4016,0-1 1,0 1-1,0 0 0,0 0 0,0 0 1,0 0-1,0 0 0,0 0 0,1 0 0,-1 0 1,0 0-1,0 0 0,0-1 0,0 1 1,0 0-1,0 0 0,1 0 0,-1 0 1,0 0-1,0 0 0,0 0 0,0 0 1,0 0-1,1 0 0,-1 0 0,0 0 1,0 0-1,0 0 0,0 0 0,0 0 0,1 1 1,-1-1-1,0 0 0,0 0 0,0 0 1,0 0-1,0 0 0,0 0 0,0 0 1,1 0-1,-1 0 0,0 0 0,0 1 1,0-1-1,0 0 0,0 0 0,0 0 1,0 0-1,0 0 0,0 0 0,0 1 0,0-1 1,0 0-1,0 0 0,0 0 0,0 0 1,0 0-1,0 1 0,0-1 0,3 26 993,-17 255 3304,-38 142-2748,8-74-1020,11 201-1540,34-535 126,0 22-1777,-4-30-998,-5-19-2738,-3-16 3413,1-12 572</inkml:trace>
</inkml:ink>
</file>

<file path=ppt/ink/ink30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26:52.941"/>
    </inkml:context>
    <inkml:brush xml:id="br0">
      <inkml:brushProperty name="width" value="0.05" units="cm"/>
      <inkml:brushProperty name="height" value="0.05" units="cm"/>
    </inkml:brush>
  </inkml:definitions>
  <inkml:trace contextRef="#ctx0" brushRef="#br0">135 1104 1121,'-16'-13'220,"0"0"1,1-2 0,1 0 0,0 0 0,-13-21 0,22 29-157,1-1 0,0 1 0,0-1 0,1 0 0,0-1 0,1 1 0,-1 0 0,2-1 0,-1 0 1,1 1-1,0-1 0,1 0 0,0 1 0,1-1 0,1-10 0,3-5 112,1 0 1,2 1-1,0 0 1,2 0-1,0 1 1,1 0-1,1 1 1,2 1-1,0 0 0,1 0 1,31-31-1,3 3 454,3 3 0,113-78 0,-83 70 106,3 4 1,1 4-1,123-46 0,-144 67-445,1 4 1,1 2-1,1 3 0,0 3 1,104-5-1,-153 17-253,0 0 0,-1 1 0,1 1 0,-1 1 0,1 0 0,-1 1-1,0 1 1,-1 1 0,25 11 0,-34-12-14,1 0-1,-1 0 1,0 1 0,-1-1-1,1 2 1,-1-1-1,0 1 1,0 0 0,-1 1-1,0-1 1,-1 1-1,1 1 1,-2-1-1,1 1 1,-1 0 0,0-1-1,-1 2 1,0-1-1,3 16 1,-3-3 1,-2 0 0,0 0 0,-1 0 0,-1 0 1,-1-1-1,-1 1 0,-1 0 0,-1-1 0,-1 0 0,-15 37 0,-3-4 26,-3 0 0,-58 87 0,36-73 40,-2-2-1,-3-3 1,-3-2-1,-3-3 1,-2-2-1,-2-3 0,-3-3 1,-112 64-1,177-113-74,-12 7-286,0 0 0,-1-1 0,0-1 0,-19 5 0,32-11 138,0 1-1,0-1 1,0 1-1,0-1 1,0 0-1,0 0 1,0 0-1,0 0 1,0 0-1,0-1 1,0 1-1,0 0 1,0-1-1,0 0 0,0 1 1,1-1-1,-4-2 1,4 2-30,-1-1 0,1 1 0,0-1 0,0 0 0,0 1 0,0-1 0,0 0 0,1 0 0,-1 0 0,0 1-1,1-1 1,0 0 0,-1 0 0,1 0 0,0 0 0,0 0 0,0 0 0,0 0 0,0 0 0,0 0 0,1 0 0,0-2 0,7-29-2004,6-4 314</inkml:trace>
</inkml:ink>
</file>

<file path=ppt/ink/ink30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26:53.288"/>
    </inkml:context>
    <inkml:brush xml:id="br0">
      <inkml:brushProperty name="width" value="0.05" units="cm"/>
      <inkml:brushProperty name="height" value="0.05" units="cm"/>
    </inkml:brush>
  </inkml:definitions>
  <inkml:trace contextRef="#ctx0" brushRef="#br0">0 323 720,'0'81'1935,"3"-80"-1832,0 0 0,0-1 1,0 1-1,0-1 0,0 0 1,0 0-1,0 0 1,0 0-1,0-1 0,0 1 1,2-2-1,38-13-3,-1-2 1,0-2-1,-2-2 0,0-1 0,-2-3 1,67-53-1,-97 71-107,0 0 0,-1 0 0,0 0 0,0-1 0,-1 1 0,0-2 0,0 1 0,-1-1 0,0 0 0,0 0 0,-1 0 0,0-1 0,-1 1-1,0-1 1,0 0 0,-1 0 0,-1 0 0,1-12 0,-2 20 19,0 1 0,0 0 0,0 0 0,0 0 0,0 0 0,0-1 0,-1 1 0,1 0 0,0 0 0,-1 0 0,1 0 0,-1 0 0,1 0 0,-1 0 0,0 0 0,1 0 0,-1 0 0,0 0 0,0 0 0,1 0 1,-1 1-1,0-1 0,0 0 0,0 1 0,0-1 0,0 0 0,0 1 0,0-1 0,0 1 0,-1 0 0,1-1 0,0 1 0,0 0 0,0 0 0,0-1 0,0 1 0,-1 0 0,1 0 0,0 0 0,0 1 0,0-1 0,-2 0 0,-3 1 99,0 1 1,0-1-1,1 1 1,-1-1-1,1 2 1,-1-1-1,-7 5 1,-6 6 190,1 2 0,0-1 0,2 2-1,-1 0 1,2 1 0,0 1 0,-23 37 0,16-19-148,2 1 1,2 1 0,-21 58-1,33-76-133,1 0 0,1 0-1,0 0 1,2 0-1,0 1 1,1-1 0,1 1-1,1-1 1,5 23-1,-5-35-73,1 0 0,0 0 0,1 0 0,-1-1-1,2 1 1,-1-1 0,1 0 0,0 0 0,1 0-1,-1 0 1,8 7 0,-8-10-99,0 0 1,1-1-1,0 1 0,0-1 0,0 0 1,0 0-1,1 0 0,-1-1 0,1 0 1,0 0-1,-1 0 0,1-1 0,0 0 1,0 0-1,0 0 0,11-1 0,-11 0-111,0 0-1,1 0 0,-1-1 1,0 0-1,0 0 1,0 0-1,0-1 0,0 0 1,0 0-1,11-6 0,15-17-1016</inkml:trace>
</inkml:ink>
</file>

<file path=ppt/ink/ink30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26:53.617"/>
    </inkml:context>
    <inkml:brush xml:id="br0">
      <inkml:brushProperty name="width" value="0.05" units="cm"/>
      <inkml:brushProperty name="height" value="0.05" units="cm"/>
    </inkml:brush>
  </inkml:definitions>
  <inkml:trace contextRef="#ctx0" brushRef="#br0">228 48 1825,'0'-38'1963,"0"29"60,0 26-228,-3 202 4594,-23 110-2709,6-164-2965,-44 309 248,7-162-3759,52-262 1075,-2 8-1274,7-54 2603,-1-1 0,0 0-1,0 1 1,0-1 0,0 0 0,0 0-1,-1 0 1,1 0 0,-1 0 0,0 0-1,0-1 1,-2 4 0,3-6 81,1 1 215,0-1-1,0 0 1,-1 0 0,1 1-1,0-1 1,0 0-1,-1 0 1,1 0-1,0 1 1,-1-1-1,1 0 1,0 0-1,-1 0 1,1 0-1,0 0 1,-1 0-1,1 0 1,0 1-1,-1-1 1,1 0-1,0 0 1,-1 0-1,1 0 1,0 0-1,-1-1 1,1 1-1,0 0 1,-1 0 0,1 0-1,0 0 1,-1 0-1,1 0 1,0-1-1,-1 1 1,1 0-1,0 0 1,0 0-1,-1-1 1,1 1-1,-1-1 1,-11-11-2332</inkml:trace>
</inkml:ink>
</file>

<file path=ppt/ink/ink30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26:53.954"/>
    </inkml:context>
    <inkml:brush xml:id="br0">
      <inkml:brushProperty name="width" value="0.05" units="cm"/>
      <inkml:brushProperty name="height" value="0.05" units="cm"/>
    </inkml:brush>
  </inkml:definitions>
  <inkml:trace contextRef="#ctx0" brushRef="#br0">33 407 944,'-6'-11'654,"1"0"-1,0-1 0,1 0 0,0 0 1,-4-22-1,8 29-558,0 1 0,0 0 0,0 0 0,0-1 0,0 1 0,1 0 0,0 0 0,0 0 0,0 0 1,0 0-1,1 0 0,0 0 0,0 0 0,0 0 0,0 1 0,0-1 0,1 1 0,-1-1 0,1 1 0,0 0 0,3-3 0,21-16-354,0 1-1,1 1 0,1 1 0,1 2 1,1 1-1,0 1 0,1 2 1,38-11-1,-55 21 199,1 0 0,-1 1 0,1 1 1,0 0-1,-1 2 0,1-1 0,-1 2 0,1 0 0,-1 1 0,1 0 1,-1 2-1,0-1 0,-1 2 0,1 0 0,26 16 0,-29-15 170,-1 0 0,0 1-1,-1 0 1,0 1 0,0 1-1,0-1 1,-2 1 0,1 1-1,-1-1 1,-1 1 0,0 1-1,0 0 1,-1 0 0,-1 0 0,0 0-1,0 1 1,-1 0 0,3 25-1,-3-12 532,-3 0-1,0 0 1,-1 0-1,-2 1 1,0-1-1,-12 48 1,5-46 1732,-8 58 0,19-104-2347,1 1 1,1-1-1,0 1 1,1 0-1,1 0 1,14-26-1,3-14-33,73-180-423,-76 197-1422,43-65-1,-58 98 1424,-1 1 0,1-1 0,0 1 0,0 1 0,1-1-1,-1 1 1,1 0 0,1 0 0,-1 1 0,1-1 0,0 2-1,-1-1 1,2 1 0,-1 0 0,0 0 0,1 1 0,-1 0-1,1 0 1,0 1 0,8-1 0,10 2-1467</inkml:trace>
</inkml:ink>
</file>

<file path=ppt/ink/ink30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26:54.266"/>
    </inkml:context>
    <inkml:brush xml:id="br0">
      <inkml:brushProperty name="width" value="0.05" units="cm"/>
      <inkml:brushProperty name="height" value="0.05" units="cm"/>
    </inkml:brush>
  </inkml:definitions>
  <inkml:trace contextRef="#ctx0" brushRef="#br0">165 318 480,'-2'31'1098,"-1"0"-1,-1-1 1,-1 1-1,-2-1 1,-17 48-1,22-71-916,-9 25 821,1 0-1,2 1 1,1-1-1,2 2 1,1-1 0,1 43-1,3-72-968,0-1 1,0 1-1,0-1 0,1 1 0,-1-1 1,1 1-1,0-1 0,0 0 0,0 1 1,0-1-1,1 0 0,-1 0 0,1 0 1,0 0-1,0 0 0,0 0 0,0 0 1,1-1-1,-1 1 0,1-1 0,-1 0 1,1 1-1,0-1 0,0 0 0,0-1 1,0 1-1,0 0 0,0-1 0,0 0 1,1 0-1,-1 0 0,1 0 0,-1 0 1,0-1-1,1 1 0,-1-1 0,1 0 1,4-1-1,4 0-57,-1 0 1,0-1-1,0-1 1,0 0-1,0 0 1,-1-1-1,1-1 1,-1 0-1,0 0 1,18-13-1,-12 5-267,0-1 0,-1-1 0,0 0-1,-1-1 1,-1-1 0,-1 0 0,0-1 0,-1 0 0,-1 0 0,-1-1 0,-1-1-1,10-30 1,-10 20-214,-1-1 0,-1 0 0,-2 0 0,-1 0 0,-1 0 0,-2-1 0,-7-57 0,5 73 445,-1 0 1,-1 0-1,0 1 0,-1-1 1,-1 1-1,0 0 0,-1 1 0,-1-1 1,0 1-1,-1 1 0,-1 0 1,-10-12-1,11 15 60,-1 1 1,0 0-1,0 1 1,-1 0-1,0 1 1,0 0-1,-1 1 1,0 0-1,0 1 1,0 0-1,-1 1 1,1 1-1,-1-1 1,0 2-1,-16-2 1,-131 2-2771,125-3 1031</inkml:trace>
</inkml:ink>
</file>

<file path=ppt/ink/ink30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26:54.599"/>
    </inkml:context>
    <inkml:brush xml:id="br0">
      <inkml:brushProperty name="width" value="0.05" units="cm"/>
      <inkml:brushProperty name="height" value="0.05" units="cm"/>
    </inkml:brush>
  </inkml:definitions>
  <inkml:trace contextRef="#ctx0" brushRef="#br0">100 11 2049,'-20'-10'1345,"-1"10"-129,-1 31-63,7 6-177,4 12-336,11 9-319,-11 10-97,11 6-192,0-6-256,5 6-353,-5-4-383,0-8-225,0 2-111,0-11 47,0-7-1184</inkml:trace>
</inkml:ink>
</file>

<file path=ppt/ink/ink30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26:54.936"/>
    </inkml:context>
    <inkml:brush xml:id="br0">
      <inkml:brushProperty name="width" value="0.05" units="cm"/>
      <inkml:brushProperty name="height" value="0.05" units="cm"/>
    </inkml:brush>
  </inkml:definitions>
  <inkml:trace contextRef="#ctx0" brushRef="#br0">1 79 720,'0'-4'166,"1"-1"0,0 1-1,0 0 1,0-1 0,0 1 0,1 0-1,2-5 1,-2 5 259,-1 0 0,1 0 0,-1-1 0,1 1-1,-1 0 1,-1-1 0,2-4 0,13 26 4260,-9 2-3826,-1 1-1,-1-1 1,0 1-1,-2 0 1,0 1 0,-1-1-1,-1 0 1,-3 25-1,1 16 195,5 308 1284,-1-99-790,-2-89-3616,-1-31-2901,-3 0-3934</inkml:trace>
</inkml:ink>
</file>

<file path=ppt/ink/ink30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26:55.266"/>
    </inkml:context>
    <inkml:brush xml:id="br0">
      <inkml:brushProperty name="width" value="0.05" units="cm"/>
      <inkml:brushProperty name="height" value="0.05" units="cm"/>
    </inkml:brush>
  </inkml:definitions>
  <inkml:trace contextRef="#ctx0" brushRef="#br0">2 686 1121,'-1'12'650,"1"22"699,0-34-1287,0 1 0,0 0 0,0 0 0,0-1 0,0 1 0,0 0 0,0-1 0,0 1 0,0 0 0,0-1 0,1 1 0,-1 0 0,0-1 0,1 1 0,-1 0 0,0-1 0,1 1 0,-1-1 0,1 1 0,-1-1 0,1 1-1,-1-1 1,1 1 0,-1-1 0,1 1 0,-1-1 0,1 0 0,0 1 0,-1-1 0,1 0 0,0 0 0,0 1 0,9-2 187,0 1 0,0-1 0,0-1 0,0 0-1,0 0 1,0-1 0,-1-1 0,1 1 0,-1-2 0,0 1 0,11-8 0,-7 3-147,1-2 1,-2 1 0,1-2 0,-2 1-1,1-2 1,12-17 0,-6 2-194,-1 0 1,-1 0 0,-1-2-1,-2 0 1,-1 0 0,12-48-1,8-81-447,-30 137 566,0 0 0,-1-1 0,-1 1 0,-1 0 0,-5-26 0,6 45 12,-1 1 0,1-1 0,-1 1 0,1-1 0,-1 1 0,0-1 1,0 1-1,0 0 0,0 0 0,-1-1 0,1 1 0,0 0 0,-1 0 0,0 0 1,1 0-1,-5-2 0,5 3 13,0 0-1,-1 1 1,1 0 0,0-1-1,-1 1 1,1 0 0,-1-1 0,1 1-1,0 0 1,-1 0 0,1 0-1,-1 0 1,1 0 0,0 1 0,-1-1-1,1 0 1,-1 1 0,1-1-1,0 1 1,-1-1 0,-1 2 0,-3 2 120,-1 1 1,1 0 0,0 0 0,1 0 0,-1 0 0,1 1-1,0 0 1,0 0 0,-4 8 0,-12 24 34,2 1 0,2 1 0,1 1-1,3 0 1,1 1 0,2 0 0,2 1 0,1 0 0,3 0 0,1 1 0,4 44-1,-1-79-210,1 1 0,0-1 0,0 0 0,1 1 0,0-1 0,1 0 0,0 0 0,7 15 0,-8-22-88,-1 0 0,0 0 0,1 0 0,-1 0 0,1 0 0,0 0 0,0-1 0,0 1 0,0 0 0,0-1 0,0 0 0,0 1 0,0-1 0,0 0 0,1 0 0,-1 0 0,1-1 0,-1 1 0,0-1 0,1 1 1,-1-1-1,1 0 0,-1 1 0,1-1 0,-1-1 0,1 1 0,-1 0 0,1-1 0,-1 1 0,1-1 0,-1 0 0,0 1 0,1-1 0,-1 0 0,0-1 0,4-2 0,3 0-418,-1-1 1,0-1-1,-1 1 1,1-1-1,-1-1 1,0 0-1,-1 0 1,8-9-1,40-67-2323,-22 25 1485</inkml:trace>
</inkml:ink>
</file>

<file path=ppt/ink/ink30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26:55.580"/>
    </inkml:context>
    <inkml:brush xml:id="br0">
      <inkml:brushProperty name="width" value="0.05" units="cm"/>
      <inkml:brushProperty name="height" value="0.05" units="cm"/>
    </inkml:brush>
  </inkml:definitions>
  <inkml:trace contextRef="#ctx0" brushRef="#br0">1 233 1169,'-1'56'6761,"4"192"-1216,-2-238-5336,0 0-1,1 0 1,0 0-1,0 0 1,1-1-1,1 1 1,0-1-1,0 0 0,0 0 1,1 0-1,9 12 1,-10-16-131,1-1 1,-1 1 0,1-1-1,0 0 1,0 0-1,0-1 1,0 1 0,0-1-1,1 0 1,0 0 0,-1-1-1,1 0 1,0 0 0,0 0-1,1-1 1,-1 0-1,0 0 1,0 0 0,7-1-1,15 0 30,-1-2-1,0 0 1,1-2-1,-1-1 0,-1-1 1,1-1-1,-1-2 0,0 0 1,-1-2-1,0-1 1,34-22-1,-35 19-122,-1-2 1,-1 0-1,-1-2 0,0 0 1,-1-1-1,29-40 1,-37 43-71,0-1 1,-2 0-1,0 0 1,-1-1-1,0-1 1,-2 1-1,-1-1 1,0-1-1,5-35 1,-10 48 73,0 1 0,-1-1 0,0 0 1,0 1-1,-1-1 0,0 1 0,0-1 0,0 1 0,-1-1 1,0 1-1,-1 0 0,0 0 0,0 0 0,0 0 1,-1 0-1,-8-11 0,5 11 23,0 0-1,0 1 1,0 0-1,-1 0 1,0 0 0,0 1-1,-1 0 1,1 1 0,-1 0-1,0 0 1,-16-4 0,-1 2 29,0 1 1,0 2 0,-1 0-1,1 2 1,-1 1 0,1 1-1,0 1 1,-47 10 0,36-3-373,1 2 0,-45 19 0,63-22-916,1 0-1,0 2 0,1 0 0,0 0 0,0 2 0,-18 17 1,10-2-2510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1:50:01.051"/>
    </inkml:context>
    <inkml:brush xml:id="br0">
      <inkml:brushProperty name="width" value="0.05" units="cm"/>
      <inkml:brushProperty name="height" value="0.05" units="cm"/>
    </inkml:brush>
  </inkml:definitions>
  <inkml:trace contextRef="#ctx0" brushRef="#br0">603 173 352,'45'-38'653,"-25"22"-48,-1 0 0,17-21 0,-34 36-465,-1 0 0,0 0 0,0 0 0,0-1 1,1 1-1,-1-1 0,0 1 0,-1 0 0,1-1 0,0 0 0,0 1 1,-1-1-1,1 1 0,-1-1 0,1 0 0,-1 0 0,0 1 0,1-1 0,-1 0 1,0 1-1,0-1 0,0 0 0,-1 0 0,1 1 0,0-1 0,-1 0 0,1 1 1,-2-4-1,1 4-1,-1-1 0,1 0 0,-1 1 0,0 0 0,0-1 0,0 1 0,0 0-1,0 0 1,0 0 0,0 0 0,0 0 0,0 1 0,0-1 0,0 1 0,0-1 0,-1 1 0,1 0 0,0 0 0,-4 0 0,-12 0 91,1 1 1,0 1-1,0 1 0,0 0 0,0 1 1,0 0-1,1 2 0,-1 0 0,1 1 1,1 1-1,-1 0 0,-20 15 0,-5 4 29,0 3-1,2 1 1,2 2-1,0 1 0,3 2 1,-36 47-1,68-81-254,1 1 0,-1-1 0,0 1 0,1-1 1,-1 1-1,1 0 0,0 0 0,0-1 0,0 1 0,0 0 0,1 0 0,-1 0 0,1 0 0,0 0 0,0 0 0,0 0 0,0 0 0,0 0 0,1 0 0,-1 0 0,1 0 0,0 0 0,0 0 0,0 0 1,0-1-1,0 1 0,1 0 0,2 3 0,4 5-7,1 0 0,1-1 0,0 0 1,0 0-1,12 8 0,20 19-15,-32-26 18,0 1 1,-1-1-1,-1 1 0,0 1 1,-1 0-1,0 0 1,9 25-1,-14-30 9,0 0 0,-1-1 1,0 1-1,0 0 0,-1 0 0,0 0 1,0-1-1,-1 1 0,0 0 0,0 0 1,-1-1-1,0 1 0,0-1 0,-1 1 1,0-1-1,-8 13 0,-4 4 28,-1 0 0,-2-1 0,0-1 0,-1-1-1,-1-1 1,-1 0 0,-1-2 0,-1 0 0,0-2 0,-40 22 0,58-36-70,-1 0 0,1 0 0,-1-1 0,0 1 0,0-1 0,0 0 0,0-1 0,-8 0 0,13-2-351,1 0-1,-1 0 0,1 0 0,-1-1 0,1 1 0,0 0 1,0-1-1,0 1 0,0 0 0,1 0 0,0-5 0,2-4-375,1-1-1,0 1 0,1 0 1,0 1-1,1-1 0,0 1 1,1 0-1,8-10 1,17-18-897</inkml:trace>
</inkml:ink>
</file>

<file path=ppt/ink/ink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04:48.304"/>
    </inkml:context>
    <inkml:brush xml:id="br0">
      <inkml:brushProperty name="width" value="0.05" units="cm"/>
      <inkml:brushProperty name="height" value="0.05" units="cm"/>
    </inkml:brush>
  </inkml:definitions>
  <inkml:trace contextRef="#ctx0" brushRef="#br0">428 38 704,'0'0'638,"0"-19"3444,1 1 7136,3 18-10990,0 1 0,-1-1 1,1 1-1,-1 0 0,1 0 0,-1 0 0,1 1 0,-1-1 0,0 1 0,0 0 0,0 0 0,0 0 0,4 4 0,37 38 1261,-30-29-790,15 16 333,-1 1-1,-2 1 0,22 38 0,-43-64-883,33 55 1602,-2 2 1,37 94 0,-42-72-1629,-5 1 0,-3 1 0,-5 2-1,-3-1 1,-4 2 0,-4-1 0,-4 1 0,-4 0 0,-18 134 0,-30 52-122,-13-3 0,-100 278 0,100-373 0,-7-3 0,-8-2 0,-164 267 0,209-390 0,4-6 0,-65 81 0,90-124-72,-23 22-4038,13-24 1117,4-19 542,0-76-10318,14-56 4430,0 96 6338</inkml:trace>
</inkml:ink>
</file>

<file path=ppt/ink/ink3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27:10.938"/>
    </inkml:context>
    <inkml:brush xml:id="br0">
      <inkml:brushProperty name="width" value="0.05" units="cm"/>
      <inkml:brushProperty name="height" value="0.05" units="cm"/>
    </inkml:brush>
  </inkml:definitions>
  <inkml:trace contextRef="#ctx0" brushRef="#br0">316 256 496,'-69'12'1420,"22"-13"359,-66 3 10578,68 5-11913,12-6 1333,25-1 495,25 0-1466,63-4 553,134-24 0,-34 2-160,2198-104 2642,-1387 124-3631,532-21-25,-813-25 253,-615 49-320,-73 5-1555,-62 6-2820,10-5-53,1-2 1,-33-2-1,11 0 79,7 1 1235</inkml:trace>
</inkml:ink>
</file>

<file path=ppt/ink/ink3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27:11.404"/>
    </inkml:context>
    <inkml:brush xml:id="br0">
      <inkml:brushProperty name="width" value="0.05" units="cm"/>
      <inkml:brushProperty name="height" value="0.05" units="cm"/>
    </inkml:brush>
  </inkml:definitions>
  <inkml:trace contextRef="#ctx0" brushRef="#br0">432 280 400,'13'-61'1191,"25"-74"1,-28 86 373,-8 15 2558,-2 33-3406,0 14 156,17 161 5100,-17-39-2325,-21 165 1,-69 273 304,-42 336-1928,119-696-1917,-6 45-1636,13-216-1432,-24 82 1,28-118 2336,0 1 1,-1-1-1,0 0 0,0 0 1,0-1-1,-1 1 1,1-1-1,-1 1 0,0-1 1,-1 0-1,0-1 0,1 1 1,-10 6-1,9-9 176,1 1 0,0-1 0,-1 0-1,1 0 1,-1-1 0,0 1 0,1-1 0,-1 0 0,0-1-1,0 1 1,0-1 0,0 0 0,0 0 0,0 0 0,0-1-1,1 0 1,-1 0 0,-9-3 0,-29-18-1813</inkml:trace>
</inkml:ink>
</file>

<file path=ppt/ink/ink3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27:12.667"/>
    </inkml:context>
    <inkml:brush xml:id="br0">
      <inkml:brushProperty name="width" value="0.05" units="cm"/>
      <inkml:brushProperty name="height" value="0.05" units="cm"/>
    </inkml:brush>
  </inkml:definitions>
  <inkml:trace contextRef="#ctx0" brushRef="#br0">7483 378 400,'4'-5'340,"-1"0"-1,0 0 1,0-1 0,0 0-1,0 0 1,-1 0 0,0 0-1,0 0 1,0 0 0,-1 0-1,0 0 1,0-13 0,-32 13 230,-64-5-228,-107 2-1,-40-3-146,-724-70 993,216 22-911,575 43-258,-1133-70 1021,952 82-743,-635 5 422,824 10-593,-204 40-1,-157 67-111,416-92 1,-1-5 0,-189 9 0,-236-26-32,272-6-14,266 26 575,3 12 301,1 0 0,1 0 0,14 46 0,2 13 623,44 550 5684,-51-424-5370,44 862 2942,-54-979-4547,-1 263-31,-4-210-91,-10-55 193,11-90-130,-1-10-102,1-1 1,0 0 0,0 0-1,0 0 1,0 1 0,0-1-1,0 0 1,0 0 0,0 1-1,0-1 1,0 0-1,0 0 1,0 1 0,0-1-1,0 0 1,0 0 0,0 1-1,0-1 1,0 0 0,0 0-1,0 0 1,0 1-1,0-1 1,0 0 0,1 0-1,-1 1 1,0-1 0,0 0-1,0 0 1,0 0 0,0 0-1,1 1 1,-1-1 0,0 0-1,0 0 1,0 0-1,1 0 1,-1 0 0,0 0-1,0 1 1,1-1 0,-1 0-1,0 0 1,0 0 0,0 0-1,1 0 1,-1 0-1,0 0 1,0 0 0,1 0-1,-1 0 1,0 0 0,0 0-1,1 0 1,-1 0 0,0 0-1,0 0 1,1-1 0,-1 1-1,0 0 1,0 0-1,0 0 1,1 0 0,-1-1-1,23 0-148,183 3 227,56-1-1936,-87-5-6458,-137 2 3314,55-11 0,-25-2 578</inkml:trace>
</inkml:ink>
</file>

<file path=ppt/ink/ink3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29:26.255"/>
    </inkml:context>
    <inkml:brush xml:id="br0">
      <inkml:brushProperty name="width" value="0.05" units="cm"/>
      <inkml:brushProperty name="height" value="0.05" units="cm"/>
    </inkml:brush>
  </inkml:definitions>
  <inkml:trace contextRef="#ctx0" brushRef="#br0">483 105 576,'8'-64'2958,"-7"44"490,1-1 3328,-39 24-3598,26 2-2858,1 0 0,0 1 1,0 1-1,1-1 0,0 1 1,0 1-1,1 0 0,-13 15 0,-56 78 1023,75-98-1316,-39 59 350,2 2-1,4 1 0,2 2 0,3 2 1,-23 77-1,40-104-275,2 1 1,2 1 0,2 0-1,2 0 1,2 0-1,1 1 1,3-1 0,1 1-1,16 80 1,-15-109-87,2-1 0,-1 0 0,2 0 1,0 0-1,1 0 0,1-1 0,0 0 0,0-1 1,22 25-1,-25-33-16,0 1 0,1-2 0,0 1 0,-1 0 0,2-1 0,-1 0 1,1-1-1,-1 1 0,1-1 0,0-1 0,0 1 0,0-1 0,0 0 0,1-1 1,-1 0-1,0 0 0,1 0 0,-1-1 0,1 0 0,-1-1 0,1 1 0,-1-2 0,9-1 1,6-4-105,0-1 1,0 0-1,-1-2 1,0-1 0,-1 0-1,0-1 1,-1-1-1,-1-1 1,28-26 0,-16 10-161,-1-2 1,-2 0-1,-1-2 1,29-49-1,-37 50 131,-1 0-1,-2-1 1,-1-1 0,-2-1-1,-1 0 1,-2 0 0,8-75-1,-14 82 129,-2 0 1,0 0-1,-3 0 0,0 0 0,-1 0 0,-2 0 0,-1 1 1,-2 0-1,0 0 0,-22-46 0,25 63 5,-1 1 1,0 0 0,0 1-1,-1-1 1,0 1-1,-1 1 1,0-1-1,0 1 1,-1 1-1,-11-9 1,13 12-19,0 0 1,0 1-1,-1 0 1,1 0-1,-1 0 1,0 1-1,0 0 1,0 1-1,0 0 1,0 0-1,0 0 1,0 1-1,0 1 1,0-1-1,-12 3 1,-2 3-269,0 0 1,0 1 0,1 1 0,0 1 0,1 1 0,0 1 0,-29 20 0,18-8-1576,1 1 1,1 1-1,-43 48 0,66-67 1295,0 1-1,1 0 0,1-1 0,-1 1 1,1 1-1,0-1 0,0 1 1,1 0-1,-4 13 0,5 12-1684</inkml:trace>
</inkml:ink>
</file>

<file path=ppt/ink/ink3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29:26.784"/>
    </inkml:context>
    <inkml:brush xml:id="br0">
      <inkml:brushProperty name="width" value="0.05" units="cm"/>
      <inkml:brushProperty name="height" value="0.05" units="cm"/>
    </inkml:brush>
  </inkml:definitions>
  <inkml:trace contextRef="#ctx0" brushRef="#br0">169 59 128,'4'-7'611,"14"-23"-384,-14 8 6120,-8 79-5539,-2 0 0,-22 93 1,9-59-681,-60 366 312,72-425-1215,1 1 1,-1 45-1,7-78 714,0 1-1,0-1 0,0 0 1,-1 0-1,1 0 1,0 0-1,0 0 0,-1 0 1,1 1-1,0-1 1,0 0-1,0 0 0,-1 0 1,1 0-1,0 0 1,0 0-1,-1 0 0,1 0 1,0 0-1,0 0 0,-1 0 1,1 0-1,0 0 1,0 0-1,-1-1 0,1 1 1,0 0-1,0 0 1,-1 0-1,1 0 0,0 0 1,0 0-1,0-1 1,-1 1-1,1 0 0,0 0 1,0 0-1,0 0 0,0-1 1,0 1-1,-1 0 1,1 0-1,0 0 0,0-1 1,0 1-1,0 0 1,0 0-1,0-1 0,0 1 1,0 0-1,-11-13-795,-5-40-1168,13 13 1172</inkml:trace>
</inkml:ink>
</file>

<file path=ppt/ink/ink3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29:27.520"/>
    </inkml:context>
    <inkml:brush xml:id="br0">
      <inkml:brushProperty name="width" value="0.05" units="cm"/>
      <inkml:brushProperty name="height" value="0.05" units="cm"/>
    </inkml:brush>
  </inkml:definitions>
  <inkml:trace contextRef="#ctx0" brushRef="#br0">1 259 272,'5'-6'45,"0"0"-1,0 0 0,0 0 1,-1-1-1,0 1 1,0-1-1,0 0 0,-1-1 1,0 1-1,-1 0 1,0-1-1,0 0 0,2-14 1,-5 22-47,1 0 1,-1 0-1,1 0 0,0 0 1,-1 0-1,1 0 1,-1 0-1,1 0 1,-1 0-1,1 0 0,0-1 1,-1 1-1,1 0 1,-1 0-1,1 0 1,0-1-1,-1 1 0,1 0 1,0-1-1,-1 1 1,1 0-1,0-1 1,0 1-1,-1 0 0,1-1 1,0 1-1,0 0 1,0-1-1,-1 1 1,1-1-1,0 1 0,0 0 1,0-1-1,0 1 1,0-1-1,0 1 1,0-1-1,0 0 0,0-136 4103,0 160-2516,-20 646 4890,17-575-5731,3-58-160,-6 49 0,4-37-86,2-30 65,1-26 1076,-1-6-1609,2 1-1,0 0 1,0 0-1,1 0 1,1 0-1,7-18 1,41-78 58,-24 54-52,125-233 776,-125 244-1417,60-69 0,-60 84-1609,39-34 0,-20 16-6289,-37 30 6329</inkml:trace>
</inkml:ink>
</file>

<file path=ppt/ink/ink3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29:27.850"/>
    </inkml:context>
    <inkml:brush xml:id="br0">
      <inkml:brushProperty name="width" value="0.05" units="cm"/>
      <inkml:brushProperty name="height" value="0.05" units="cm"/>
    </inkml:brush>
  </inkml:definitions>
  <inkml:trace contextRef="#ctx0" brushRef="#br0">275 184 944,'-13'14'1009,"1"1"0,0 0 0,0 1-1,2 0 1,-14 27 0,-4 7 886,-9 10 972,-29 65-1,54-99-2290,2 0-1,1 0 0,1 1 1,1 0-1,-5 44 1,11-65-517,0 0 1,1 1 0,0-1 0,0 1 0,1-1 0,0 0-1,0 1 1,0-1 0,1 0 0,0 0 0,0 0 0,0 0-1,1 0 1,0 0 0,0-1 0,0 1 0,6 5-1,-5-7-35,0 0-1,1 0 1,0-1-1,0 0 0,0 0 1,0 0-1,0 0 0,0-1 1,1 1-1,-1-2 0,1 1 1,0 0-1,0-1 1,-1 0-1,1-1 0,0 1 1,0-1-1,10-1 0,4-1 12,0 0-1,0-2 0,-1 0 1,0-1-1,0-1 0,0-1 1,0-1-1,-1 0 0,-1-1 1,22-15-1,-17 8-80,-1 0-1,0-1 1,-2-1 0,0-1-1,-1-1 1,-1-1 0,21-33-1,-24 32 196,-1-1-1,-1-1 1,-2 0 0,0 0-1,-1-1 1,-2 0 0,8-43-1,-13 49 312,0-1 0,-1 1 0,-1-1-1,-1 1 1,-1-1 0,0 1 0,-1-1 0,-2 1-1,0 0 1,-11-29 0,11 38-346,0 0 0,0 0 0,-1 0 0,0 1 0,-1 0 0,0 0 0,0 1 1,-1 0-1,0 0 0,-1 1 0,1 0 0,-1 0 0,-1 1 0,1 0 0,-1 1 0,0 0 0,0 0 1,-1 1-1,1 1 0,-1-1 0,0 2 0,-13-2 0,14 3-531,0 0 1,0 1-1,1 1 0,-1 0 0,0 0 1,-18 5-1,18-3-479,0 1 0,0 0 1,1 0-1,0 1 0,0 0 0,0 1 0,-9 7 0,11-7-727,0 0 0,0 1-1,1-1 1,0 1-1,-8 12 1,2 7-2563</inkml:trace>
</inkml:ink>
</file>

<file path=ppt/ink/ink3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29:28.700"/>
    </inkml:context>
    <inkml:brush xml:id="br0">
      <inkml:brushProperty name="width" value="0.05" units="cm"/>
      <inkml:brushProperty name="height" value="0.05" units="cm"/>
    </inkml:brush>
  </inkml:definitions>
  <inkml:trace contextRef="#ctx0" brushRef="#br0">0 96 448,'49'-96'2057,"-48"185"1283,76 1076-642,-61-726-6148,-16-383 1497,0-43 686</inkml:trace>
</inkml:ink>
</file>

<file path=ppt/ink/ink3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29:29.929"/>
    </inkml:context>
    <inkml:brush xml:id="br0">
      <inkml:brushProperty name="width" value="0.05" units="cm"/>
      <inkml:brushProperty name="height" value="0.05" units="cm"/>
    </inkml:brush>
  </inkml:definitions>
  <inkml:trace contextRef="#ctx0" brushRef="#br0">55 302 480,'-2'-2'202,"1"0"0,-1 0 0,1-1 0,-1 2 1,1-1-1,-1 0 0,0 0 0,0 0 0,0 1 0,0-1 0,0 1 0,0 0 0,-1-1 0,1 1 0,0 0 0,-1 0 0,1 1 0,-1-1 0,1 0 0,-1 1 1,1-1-1,-6 1 0,6 0 563,4 26 1386,-1-25-2083,0 0 0,0 1 0,0-1 1,1 0-1,-1 1 0,0-1 1,0 0-1,1 0 0,-1 0 0,1 0 1,-1 0-1,1 0 0,-1-1 0,1 1 1,0 0-1,-1-1 0,1 1 0,0-1 1,2 1-1,37 1 738,-31-2-598,621-26 4983,-238 6-3560,438 11-790,-177 6-780,77-4-61,-149 3-32,-118-11 88,115-1-336,-486 18 226,-23-1 10,111-10 0,-145 2 12,-1-1-1,49-19 0,-51 16-45,1 0 1,55-8 0,305-19-238,-219 6 272,-119 26 52,156-9-95,-171 13-127,40-7-1,-2 1-506,4 1 173,113-4 448,-196 39 798,0 36-607,6 321 39,1-274-150,32 162-1,66 216 52,-102-464-31,-1 0-1,-1 47 1,-2-35-54,1-34 42,0 0-1,-1 0 1,1-1 0,-1 1-1,0 0 1,1-1-1,-1 1 1,0 0-1,-1-1 1,1 1-1,0-1 1,-1 0 0,1 1-1,-1-1 1,0 0-1,0 0 1,0 0-1,0 0 1,0 0-1,0-1 1,0 1 0,-1-1-1,1 1 1,0-1-1,-1 0 1,-4 2-1,-8 2-16,0-1 0,0 0 0,-27 3 0,10-2 68,-985 163 581,784-152-282,-443-28-1,-226-108 704,-430-157-26,1237 256-997,-567-102-145,514 105-894,0 7 0,-222 11 0,330 3-300,0 1-1,0 3 0,0 1 1,1 1-1,0 3 1,1 1-1,0 2 0,-49 27 1,36-16-641</inkml:trace>
</inkml:ink>
</file>

<file path=ppt/ink/ink3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30:59.365"/>
    </inkml:context>
    <inkml:brush xml:id="br0">
      <inkml:brushProperty name="width" value="0.05" units="cm"/>
      <inkml:brushProperty name="height" value="0.05" units="cm"/>
    </inkml:brush>
  </inkml:definitions>
  <inkml:trace contextRef="#ctx0" brushRef="#br0">329 1 160,'-4'3'99,"-1"1"0,1 0 0,-1-1 0,0 0 0,0 0 0,0 0 0,-1-1 0,-5 3 0,-12 5 197,-6-8 211,8-2-343,21 0-153,0 0 0,-1 0 0,1 0 0,-1 0 1,1 0-1,0 1 0,-1-1 0,1 0 0,-1 0 1,1 0-1,0 1 0,-1-1 0,1 0 0,0 0 0,-1 1 1,1-1-1,0 0 0,0 0 0,-1 1 0,1-1 1,0 0-1,0 1 0,-1-1 0,1 1 0,0-1 0,0 0 1,0 1-1,0-1 0,0 1 0,-1-1 0,1 0 1,0 1-1,0-1 0,0 1 0,-2 0 55,1-1-1,-1 1 1,0 0-1,0 0 1,1 0 0,-1 0-1,0 0 1,1 1-1,-1-1 1,1 0 0,-2 3-1,1-2 19,0 0 0,-1 0 1,1 0-1,0-1 0,-1 1 0,1-1 0,-1 1 0,1-1 0,-5 2 0,5-3 1,1 1 0,-1 0 0,0-1-1,1 1 1,-1 0 0,1 0 0,-1 0-1,1 0 1,-1 0 0,1 0 0,0 0-1,0 1 1,-2 1 0,2-1 27,-1-1 0,1 0 0,0 0 0,0 0 0,-1 0 0,1 0 0,0 0 0,-1-1 0,1 1 0,-1 0 0,1-1 0,-1 1 0,1-1 0,-1 1 0,0-1 1,1 0-1,-3 1 0,-22 9 2121,18-6-1412,1 1 1,0-1 0,-1-1 0,0 1-1,0-1 1,-17 3 2267,26 15-1624,6-13-1119,0 0-1,0-1 1,0 0-1,1 0 1,0-1-1,0 0 1,0 0-1,11 4 1,-14-6-190,35 17 409,1-2 0,0-1 1,2-2-1,65 16 1,-1 0 0,682 231 3195,384 167-2600,-820-292-1109,494 199-13,-622-256-95,-188-71 142,0-2 0,0-1 0,0-2 0,49 1 0,-85-6-41,-33-16-9860,2 0 4210,20 11 4403,1 1-1,-1-2 1,1 1 0,1-1 0,-1-1-1,1 1 1,0-2 0,0 1-1,1-1 1,-7-10 0,-2-6-1186</inkml:trace>
</inkml:ink>
</file>

<file path=ppt/ink/ink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04:48.784"/>
    </inkml:context>
    <inkml:brush xml:id="br0">
      <inkml:brushProperty name="width" value="0.05" units="cm"/>
      <inkml:brushProperty name="height" value="0.05" units="cm"/>
    </inkml:brush>
  </inkml:definitions>
  <inkml:trace contextRef="#ctx0" brushRef="#br0">66 172 336,'0'-17'837,"2"0"0,-1 0 0,2 0-1,0 1 1,9-26 0,6 22 1581,-5 6 468,-9 2 2364,3 17-584,-4 2-3845,-1-1 1,0 1-1,-1 0 0,1 0 0,-1 0 0,-1 1 0,1 10 0,4 30 1831,-1-20-2440,-1 1 0,-1 0 0,-2 0 0,0 0 0,-2 0 0,-2 0 0,0 0 0,-2 0 1,-1-1-1,-1 0 0,-2-1 0,0 0 0,-21 38 0,4-17-212,17-31 0,0 0 0,-12 32 0,22-49 0,-1 1 0,1 0 0,0 0 0,-1-1 0,1 1 0,-1 0 0,1 0 0,0-1 0,0 1 0,-1 0 0,1 0 0,0 0 0,0 0 0,0 0 0,0-1 0,0 1 0,0 0 0,0 0 0,0 0 0,1 0 0,-1 0 0,0-1 0,0 1 0,1 0 0,-1 0 0,0-1 0,1 1 0,-1 0 0,2 1 0,1-1 0,0-1 0,0 1 0,0-1 0,1 0 0,-1 0 0,0 0 0,0 0 0,1-1 0,3 0 0,219-43 0,-203 40 0,0-1 0,28-10 0,-43 13 0,-1-1 0,1 0 0,-1 0 0,0-1 0,0 0 0,0-1 0,0 1 0,-1-1 0,11-11 0,-16 13-201,0-1 1,0 1-1,0-1 1,0 0-1,-1 1 0,0-1 1,0 1-1,0-8 1,-3-25-5260,-2 21-2509,4 4-88</inkml:trace>
</inkml:ink>
</file>

<file path=ppt/ink/ink3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30:59.715"/>
    </inkml:context>
    <inkml:brush xml:id="br0">
      <inkml:brushProperty name="width" value="0.05" units="cm"/>
      <inkml:brushProperty name="height" value="0.05" units="cm"/>
    </inkml:brush>
  </inkml:definitions>
  <inkml:trace contextRef="#ctx0" brushRef="#br0">146 14 832,'9'-13'17424,"-1"25"-14959,2 1-4223,26 25 2462,50 39-1,-52-47-348,0 1-1,41 50 1,-71-77-321,-1 0 1,0 0-1,0 0 1,-1 1-1,1-1 1,-1 1-1,0-1 1,0 1-1,0 0 1,-1 0-1,0 0 0,0 0 1,0 0-1,-1 0 1,1 9-1,-2-10 11,0 0 1,0 0-1,-1 1 0,1-1 0,-1 0 0,0 0 0,0 0 0,0-1 0,0 1 0,-1 0 0,1-1 1,-1 1-1,0-1 0,0 0 0,-1 0 0,1 0 0,-7 4 0,-15 9 291,-1-1-1,1-1 0,-2-2 1,0 0-1,-1-2 1,0-1-1,0-1 1,-49 7-1,39-10-2473,-55 0 1,99-26-10024,13 5 8400</inkml:trace>
</inkml:ink>
</file>

<file path=ppt/ink/ink3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31:02.839"/>
    </inkml:context>
    <inkml:brush xml:id="br0">
      <inkml:brushProperty name="width" value="0.05" units="cm"/>
      <inkml:brushProperty name="height" value="0.05" units="cm"/>
    </inkml:brush>
  </inkml:definitions>
  <inkml:trace contextRef="#ctx0" brushRef="#br0">405 313 928,'0'-22'890,"1"0"-1,1 1 1,1-1-1,7-23 1,-8 29-57,0 0 0,-1-1 1,0 1-1,-4-27 0,1-1 4533,-35 44-2581,29 3-2601,0 0-1,1 1 0,0-1 0,0 2 0,0-1 0,0 1 0,0-1 0,-6 8 0,-48 50 999,56-57-1096,-22 24 325,3 1-1,0 1 1,2 1-1,1 1 0,-28 59 1,45-82-335,1 1 0,-1-1 1,2 1-1,0-1 0,0 1 0,1 0 0,0 0 1,0 0-1,3 21 0,-1-28-52,-1-1 0,1 1 0,0 0 1,0 0-1,0 0 0,0-1 0,1 1 0,0-1 0,0 1 0,0-1 0,0 0 1,0 0-1,0 0 0,1 0 0,0 0 0,-1 0 0,1 0 0,0-1 0,0 0 1,1 0-1,-1 1 0,0-2 0,1 1 0,-1 0 0,1-1 0,0 0 0,-1 1 1,1-1-1,0-1 0,5 2 0,13-1-27,-1-1 0,1 0-1,-1-1 1,0-2 0,1 0 0,-1-1 0,31-11-1,-18 3-267,-1-1-1,0-2 0,52-31 0,-61 30 62,0-1-1,-1-1 1,-1-1-1,-1-1 0,28-33 1,-42 45 134,0-1 1,0 0 0,-1 0-1,0 0 1,-1-1 0,0 0-1,0 0 1,-1 0 0,-1-1-1,1 0 1,-2 1 0,0-1-1,0 0 1,-1 0 0,0 0-1,0 0 1,-3-16 0,1 21 17,0 0 1,-1 0-1,0 1 1,0-1 0,0 0-1,-1 1 1,0-1 0,0 1-1,0 0 1,-1 0-1,1 0 1,-1 1 0,-1-1-1,-5-4 1,2 2 12,-1 2 0,1-1 0,-1 1 1,0 1-1,0 0 0,-1 0 0,1 0 0,-11-1 0,-6-1-183,0 2 1,0 1-1,-1 1 0,1 2 1,-49 4-1,38 0-1075,0 1 0,0 2 0,0 1 0,1 3 0,0 0 0,1 3 0,-55 28 1,84-39 917,0 1 0,1-1 1,0 1-1,0 0 1,0 0-1,0 1 0,0-1 1,1 1-1,0 0 1,0 1-1,0-1 1,-5 12-1,6 10-842</inkml:trace>
</inkml:ink>
</file>

<file path=ppt/ink/ink3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31:03.422"/>
    </inkml:context>
    <inkml:brush xml:id="br0">
      <inkml:brushProperty name="width" value="0.05" units="cm"/>
      <inkml:brushProperty name="height" value="0.05" units="cm"/>
    </inkml:brush>
  </inkml:definitions>
  <inkml:trace contextRef="#ctx0" brushRef="#br0">878 1 496,'1'0'230,"0"0"0,-1 0 1,1 0-1,0 0 0,0 0 0,0 0 0,0 1 0,0-1 0,0 0 0,-1 0 0,1 1 0,0-1 1,0 1-1,0-1 0,-1 1 0,1-1 0,0 1 0,0-1 0,-1 1 0,1 0 0,-1-1 1,1 1-1,-1 0 0,1 0 0,-1-1 0,1 1 0,-1 0 0,1 0 0,-1 0 0,0 0 0,0-1 1,1 3-1,0 37 2224,-1-2 40,10 22 529,4 86 1,-13-92-2402,-2 1 1,-3-1 0,-18 92-1,-20 163 688,28-174-1118,11-40-129,4-60-19,-1-32 385,-25-4 9,17-1-377,-1 1 0,1 1 0,0-1 0,-1 1 0,1 1 0,-1-1 0,1 2 0,0-1 0,-1 1 0,1 0 0,0 1 0,0 0 0,0 0 0,1 1 0,-1 0 0,1 0 0,-9 7 0,-8 8 64,0 1-1,1 2 1,-27 32-1,13-13-13,-68 77-133,5 5 0,-120 193 0,204-283-682,-1 3-2513,16-35 2822,1 0 1,-1 0-1,1 0 0,-1 0 0,1 0 1,-1 0-1,0 0 0,0 0 0,1 0 0,-1 0 1,0 0-1,0-1 0,0 1 0,0 0 1,0-1-1,0 1 0,0 0 0,-2 0 1,-10-6-5513,7-11 3714,5 9 1094,-8-18-1124</inkml:trace>
</inkml:ink>
</file>

<file path=ppt/ink/ink3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31:03.772"/>
    </inkml:context>
    <inkml:brush xml:id="br0">
      <inkml:brushProperty name="width" value="0.05" units="cm"/>
      <inkml:brushProperty name="height" value="0.05" units="cm"/>
    </inkml:brush>
  </inkml:definitions>
  <inkml:trace contextRef="#ctx0" brushRef="#br0">0 49 752,'3'-4'192,"0"0"-1,1 0 0,-1 0 1,1 0-1,0 0 0,0 1 1,0 0-1,1-1 0,-1 2 1,1-1-1,7-3 0,-10 5-31,1 0 0,0 1-1,-1-1 1,1 1 0,0-1-1,-1 1 1,1 0 0,0 0-1,0 0 1,-1 1 0,1-1 0,0 1-1,0-1 1,-1 1 0,1 0-1,-1 0 1,1 0 0,-1 0-1,1 0 1,-1 1 0,0-1-1,1 1 1,-1 0 0,3 2 0,32 31 1387,0 1 0,38 50 0,-58-63-1139,-1 0 1,-2 1-1,0 1 0,-1 0 1,15 45-1,-17-34 60,-2 1-1,-2 0 1,-1 0 0,1 39 0,-7 153-139,-2-108-2338,2-118 392,0-11-4665,-7-15 4576,5 14 717,0-25-791</inkml:trace>
</inkml:ink>
</file>

<file path=ppt/ink/ink3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31:04.104"/>
    </inkml:context>
    <inkml:brush xml:id="br0">
      <inkml:brushProperty name="width" value="0.05" units="cm"/>
      <inkml:brushProperty name="height" value="0.05" units="cm"/>
    </inkml:brush>
  </inkml:definitions>
  <inkml:trace contextRef="#ctx0" brushRef="#br0">254 90 976,'-176'0'2357,"99"0"2636,79 16-1559,1-14-3182,-1 0-1,0 0 1,1 0-1,-1 0 1,1 0 0,0-1-1,0 1 1,-1-1-1,1 0 1,0 0-1,0 0 1,0 0 0,0-1-1,1 1 1,-1-1-1,0 1 1,0-1-1,0 0 1,5-1 0,10 3 655,60 5 800,0-3 0,1-4 0,95-11 0,235-50-788,-58 6-2682,-278 48 463,-28 3-1696,-36 3-1561,-41 0-6223</inkml:trace>
</inkml:ink>
</file>

<file path=ppt/ink/ink3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31:05.704"/>
    </inkml:context>
    <inkml:brush xml:id="br0">
      <inkml:brushProperty name="width" value="0.05" units="cm"/>
      <inkml:brushProperty name="height" value="0.05" units="cm"/>
    </inkml:brush>
  </inkml:definitions>
  <inkml:trace contextRef="#ctx0" brushRef="#br0">313 290 432,'-5'3'87,"1"-1"0,-1 0 0,0-1 0,1 1 0,-1-1 0,0 0 0,-8 1 0,-16 4 223,20-4-183,1-1 1,-1 1-1,0-2 1,0 1-1,-9-2 0,-41 6 982,42-3-182,0 0 0,0-2 1,-19-1-1,6 0 13369,427-12-8645,200-37-2356,-186 9-2057,1252-139-155,-1588 170-1162,18-3-385,109-1 1,-201 14 375,-1 0 0,1-1 0,-1 1 0,0 0 0,1 0 0,-1 0 0,1 0 0,-1 0 0,1 0 0,-1 0 0,1 0-1,-1 0 1,0 1 0,1-1 0,-1 0 0,1 0 0,-1 0 0,1 0 0,-1 1 0,0-1 0,1 0 0,-1 0 0,0 1 0,1-1 0,-1 0 0,0 0 0,1 1 0,-1-1 0,0 1 0,0-1-1,1 0 1,-1 1 0,0-1 0,0 0 0,0 1 0,1-1 0,-1 1 0,0 0 0,-11 17-3525,9-15 2885,0-1 0,-1 1 0,0-1 0,1 0 0,-1 0 0,0 0 0,0 0 0,0 0 0,-1-1 0,1 1 0,0-1 0,-5 1 0,-8-1-2883,-24 0-2210,39-1 5661,0 0 0,-1 0 0,1 0 0,0-1 0,-1 1 0,1 0 0,0 0-1,0-1 1,0 1 0,-1-1 0,1 1 0,0-1 0,0 0 0,0 1 0,0-1 0,0 0 0,0 0 0,0 0 0,0 1 0,0-1 0,0 0 0,0-2 0,-3-12-630,-5-1 219</inkml:trace>
</inkml:ink>
</file>

<file path=ppt/ink/ink3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31:06.024"/>
    </inkml:context>
    <inkml:brush xml:id="br0">
      <inkml:brushProperty name="width" value="0.05" units="cm"/>
      <inkml:brushProperty name="height" value="0.05" units="cm"/>
    </inkml:brush>
  </inkml:definitions>
  <inkml:trace contextRef="#ctx0" brushRef="#br0">428 67 272,'0'-3'166,"1"0"1,-1 1-1,0-1 0,0 0 0,-1 0 0,1 0 1,-1 0-1,1 0 0,-1 1 0,0-1 0,0 0 1,0 0-1,0 1 0,-1-1 0,1 1 0,-1-1 1,0 1-1,1 0 0,-5-4 0,6 6-64,1 0 0,-1 0 0,0 0 0,0 0 0,0 0 0,0 0 0,1 0 0,-1 0 0,0 0-1,0-1 1,0 1 0,0 0 0,1 0 0,-1 0 0,0 0 0,0 0 0,0 0 0,0 0 0,0 0 0,0-1 0,1 1 0,-1 0-1,0 0 1,0 0 0,0 0 0,0 0 0,0-1 0,0 1 0,0 0 0,0 0 0,0 0 0,0 0 0,0-1 0,0 1-1,0 0 1,0 0 0,0 0 0,0 0 0,0-1 0,0 1 0,0 0 0,0 0 0,0 0 0,0 0 0,0-1 0,0 1-1,0 0 1,0 0 0,0 0 0,0 0 0,-1 0 0,1-1 0,0 1 0,0 0 0,0 0 0,0 0 0,0 0 0,0 0 0,-1 0-1,1 0 1,0-1 0,0 1 0,13-1 1790,-7 3-1752,0 0 1,-1 1-1,0-1 0,0 1 0,0 0 0,0 1 0,0-1 0,0 1 0,-1 0 0,0 0 0,0 1 0,0-1 0,0 1 0,-1 0 0,1 0 0,-1 0 0,-1 0 0,4 8 0,-3-5-78,0 0 0,0 1-1,-1-1 1,0 0 0,-1 1 0,0 0-1,0-1 1,-1 1 0,0-1 0,-1 1-1,-2 16 1,-2-11-16,1-1 0,-2 0 0,1 0 0,-2 0 0,0 0 0,0-1 0,-1 0 0,-1-1-1,-11 12 1,-17 16-19,-43 36-1,72-68-31,-37 30-224,-65 42 0,-1-11-3840,107-66 3525,1 0 0,-1 0 0,0 0 1,0 0-1,0-1 0,0 1 0,0-1 1,0 0-1,-8 0 0,8-1-1979</inkml:trace>
</inkml:ink>
</file>

<file path=ppt/ink/ink3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31:39.370"/>
    </inkml:context>
    <inkml:brush xml:id="br0">
      <inkml:brushProperty name="width" value="0.05" units="cm"/>
      <inkml:brushProperty name="height" value="0.05" units="cm"/>
    </inkml:brush>
  </inkml:definitions>
  <inkml:trace contextRef="#ctx0" brushRef="#br0">203 64 496,'1'-2'111,"-1"-1"0,0 1 0,0-1 1,0 1-1,0-1 0,0 1 0,0 0 0,-1-1 0,1 1 0,-1-1 0,0 1 0,1 0 0,-1-1 0,0 1 0,0 0 1,-1 0-1,1 0 0,0 0 0,-1 0 0,1 0 0,-4-3 0,0-5 1458,0 15-10,2 2-1776,-20 46 1197,3 1 0,-16 66 0,21-70-687,-1 4-191,3-17-285,2 1 0,1 0 0,3 1-1,-6 73 1,12-103-1154,-2-15-869,-2-22-408,5-1 533</inkml:trace>
</inkml:ink>
</file>

<file path=ppt/ink/ink3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31:39.709"/>
    </inkml:context>
    <inkml:brush xml:id="br0">
      <inkml:brushProperty name="width" value="0.05" units="cm"/>
      <inkml:brushProperty name="height" value="0.05" units="cm"/>
    </inkml:brush>
  </inkml:definitions>
  <inkml:trace contextRef="#ctx0" brushRef="#br0">23 140 480,'6'-11'176,"1"0"-1,1 1 1,0-1-1,0 2 0,1-1 1,0 1-1,1 0 1,0 1-1,0 0 1,1 1-1,0 0 1,21-10-1,-27 15-101,1 0-1,-1 0 1,0 0-1,1 1 1,-1 0 0,1 0-1,-1 0 1,1 1 0,0 0-1,-1 0 1,1 0-1,-1 1 1,1-1 0,-1 1-1,1 1 1,-1-1 0,1 1-1,-1 0 1,0 0-1,0 1 1,0-1 0,0 1-1,0 0 1,-1 1 0,1-1-1,-1 1 1,0 0 0,0 0-1,0 0 1,-1 0-1,5 7 1,-5-6-45,1 0-1,-1 1 1,1-1-1,-2 1 1,1 0-1,0-1 1,-1 1-1,0 1 1,-1-1-1,0 0 1,1 0-1,-2 1 1,1-1-1,-1 0 1,0 1-1,0-1 1,-1 1-1,0-1 1,0 0-1,0 0 1,-1 1-1,0-1 1,0 0-1,-1-1 1,0 1-1,0 0 1,0-1-1,0 1 1,-1-1-1,-4 5 1,1-2-18,-1 0 1,1-1 0,-2 0-1,1 0 1,0-1 0,-1 0-1,0-1 1,-1 0 0,1 0-1,-1-1 1,0 0 0,0-1-1,0 0 1,-1-1 0,1 0-1,-1 0 1,-15 0 0,19-2-11,0 0 1,-1-1-1,1 0 1,0 0-1,-1 0 0,1-1 1,0 0-1,0-1 1,1 0-1,-1 0 1,-10-6-1,13 6-35,1 1-1,0-1 1,-1 0 0,1 0-1,1 0 1,-1-1-1,0 1 1,1-1 0,-1 1-1,1-1 1,0 0 0,1 0-1,-1 0 1,1 0-1,-1 0 1,1-1 0,0 1-1,1 0 1,-1 0 0,1-1-1,0-4 1,-1 2-80,1 1 0,0-1 1,1 0-1,0 0 0,0 1 1,0-1-1,1 1 0,-1-1 0,2 1 1,-1-1-1,1 1 0,0 0 1,0 0-1,1 0 0,-1 1 0,1-1 1,0 1-1,1 0 0,0 0 1,-1 1-1,2-1 0,-1 1 1,0 0-1,1 0 0,0 1 0,0-1 1,0 1-1,0 1 0,0-1 1,0 1-1,1 0 0,-1 0 0,1 1 1,0 0-1,-1 0 0,13 1 1,19 0-1088</inkml:trace>
</inkml:ink>
</file>

<file path=ppt/ink/ink3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31:40.223"/>
    </inkml:context>
    <inkml:brush xml:id="br0">
      <inkml:brushProperty name="width" value="0.05" units="cm"/>
      <inkml:brushProperty name="height" value="0.05" units="cm"/>
    </inkml:brush>
  </inkml:definitions>
  <inkml:trace contextRef="#ctx0" brushRef="#br0">191 203 320,'-2'0'73,"1"-1"0,0 0 0,0 0 0,0 0 0,0 0 0,0 0 0,1 0 0,-1 0 0,0 0 0,0 0 0,1-1 0,-1 1 0,1 0 0,-1 0 0,1-1 0,-1 1 0,1 0 0,0-1 0,-1 1 0,1 0 0,0-1 0,0 1 0,0 0 0,0-1 0,1 1 0,-1 0 0,0-1 0,0 1 0,1-2 0,0-3 125,-1 1 0,1 0 0,0 0-1,0-1 1,0 1 0,1 0 0,2-6 0,-4 11-173,0 0 1,0 0 0,0 1 0,0-1 0,0 0 0,0 0 0,0 0 0,0 0 0,0 0 0,0 0 0,0 0 0,0 1 0,0-1 0,0 0 0,0 0 0,-1 0 0,1 0 0,0 0 0,0 0 0,0 1 0,0-1 0,1 0 0,-1 0-1,0 0 1,0 0 0,0 0 0,0 0 0,0 1 0,0-1 0,0 0 0,0 0 0,0 0 0,0 0 0,0 0 0,0 0 0,0 0 0,0 0 0,0 1 0,1-1 0,-1 0 0,0 0 0,0 0 0,0 0 0,0 0 0,0 0-1,0 0 1,0 0 0,1 0 0,-1 0 0,0 0 0,0 0 0,0 0 0,0 0 0,0 0 0,0 0 0,1 0 0,-1 0 0,0 0 0,0 0 0,0 0 0,0 0 0,0 0 0,0 0 0,1 0 0,-1 0 0,0 0 0,-1 22 863,-9 32-39,-23 23-535,-3-2 0,-60 93 0,82-133-305,11-23-161,6-13-564,7-17 465,2 0 1,0 1-1,15-17 1,20-27-122,109-145 51,-125 171 457,1 3-1,1 0 1,62-44 0,-89 71-91,1 1 1,-1 0 0,1 1-1,-1 0 1,1 0-1,0 0 1,0 0 0,1 1-1,-1 1 1,0-1-1,1 1 1,-1 0 0,1 1-1,13 0 1,-16 1 10,0 0 0,-1 1 1,1-1-1,0 1 0,-1 0 1,1 0-1,-1 1 0,1-1 1,-1 1-1,0 0 0,0 0 0,0 0 1,-1 0-1,1 1 0,-1 0 1,1 0-1,-1 0 0,-1 0 0,1 0 1,0 0-1,-1 1 0,3 9 1,2 3 46,-2 0 0,0 1 1,-1-1-1,-1 1 0,-1 0 0,0 0 1,-1 0-1,-1 1 0,-5 31 1,-2-7-229,-1-1 0,-29 81 1,23-73-2032,17-41-713,12-28 928,6-15-256</inkml:trace>
</inkml:ink>
</file>

<file path=ppt/ink/ink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09:19.815"/>
    </inkml:context>
    <inkml:brush xml:id="br0">
      <inkml:brushProperty name="width" value="0.05" units="cm"/>
      <inkml:brushProperty name="height" value="0.05" units="cm"/>
    </inkml:brush>
  </inkml:definitions>
  <inkml:trace contextRef="#ctx0" brushRef="#br0">570 156 592,'16'-99'1822,"-16"43"12788,0 59-13500,0 21 1096,1 18-136,-2-1-1,-2 1 1,-10 50-1,-132 625 2080,-157 382-4149,238-856 19,19-60-118,43-176 671,-6 17-4039,4-36-4008,5-28 1262,9-59 0,37-106-621,-16 104 3793</inkml:trace>
</inkml:ink>
</file>

<file path=ppt/ink/ink3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31:40.555"/>
    </inkml:context>
    <inkml:brush xml:id="br0">
      <inkml:brushProperty name="width" value="0.05" units="cm"/>
      <inkml:brushProperty name="height" value="0.05" units="cm"/>
    </inkml:brush>
  </inkml:definitions>
  <inkml:trace contextRef="#ctx0" brushRef="#br0">331 104 960,'7'-18'328,"-5"11"-134,1 0-1,0 0 0,0 0 0,0 1 0,1-1 1,-1 1-1,2 0 0,-1 0 0,1 0 1,-1 1-1,11-9 0,-14 14-162,-1-1 0,0 1 0,1 0 0,-1 0 0,0 0 0,1 0 0,-1 0 0,0 0 0,0 0 0,1 0 0,-1 0-1,0 0 1,1 0 0,-1 0 0,0 0 0,1 0 0,-1 0 0,0 0 0,1 0 0,-1 0 0,0 0 0,1 1 0,-1-1 0,0 0 0,0 0 0,1 0 0,-1 1 0,0-1 0,0 0 0,1 0 0,-1 0 0,0 1 0,0-1 0,0 0 0,1 1-1,-1-1 1,0 0 0,0 0 0,0 1 0,0-1 0,0 0 0,0 1 0,0-1 0,1 0 0,-1 1 0,0-1 0,0 0 0,0 1 0,0-1 0,-1 1 0,2 23 617,-1-18-346,-1 26 373,-2 0 1,-1 0-1,-1 0 0,-12 36 1,-48 125 411,39-122-783,15-41-215,-141 394-1516,47-143-4855,90-242 4839</inkml:trace>
</inkml:ink>
</file>

<file path=ppt/ink/ink3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31:40.885"/>
    </inkml:context>
    <inkml:brush xml:id="br0">
      <inkml:brushProperty name="width" value="0.05" units="cm"/>
      <inkml:brushProperty name="height" value="0.05" units="cm"/>
    </inkml:brush>
  </inkml:definitions>
  <inkml:trace contextRef="#ctx0" brushRef="#br0">11 238 864,'-11'-22'897,"11"7"63,0-1-47,5 1-65,16 3 16,9-4 1,22 1-209,13-6-240,4 5-240,5-5-128,6 5-352,-2 0-448,-5 1-321,1-1-79,-10 11 15,-7 5 161,-10 0 32</inkml:trace>
</inkml:ink>
</file>

<file path=ppt/ink/ink3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31:41.222"/>
    </inkml:context>
    <inkml:brush xml:id="br0">
      <inkml:brushProperty name="width" value="0.05" units="cm"/>
      <inkml:brushProperty name="height" value="0.05" units="cm"/>
    </inkml:brush>
  </inkml:definitions>
  <inkml:trace contextRef="#ctx0" brushRef="#br0">211 121 608,'-60'60'566,"44"-45"-319,0 1 1,0 0 0,2 0 0,0 2-1,-15 24 1,28-41-203,1-1-1,-1 1 1,1 0 0,0-1 0,-1 1-1,1 0 1,-1-1 0,1 1 0,0 0-1,0-1 1,-1 1 0,1 0 0,0 0-1,0 0 1,0-1 0,0 1 0,0 0-1,0 0 1,0-1 0,0 1 0,0 0-1,0 0 1,0 0 0,1-1 0,-1 1-1,0 0 1,0-1 0,1 1 0,-1 0-1,1 0 1,-1-1 0,1 1 0,0 0-1,1 0 14,-1 0 0,1-1 0,0 0 0,0 1 0,0-1-1,-1 0 1,1 0 0,0 0 0,0 0 0,0 0 0,0 0 0,-1-1-1,4 0 1,55-19 431,-36 8-485,-1-1-1,0-1 1,-1 0 0,-1-2-1,26-24 1,-37 31-39,-1-1 0,0 0 1,0 0-1,-1-1 0,-1 0 1,0-1-1,0 1 0,-1-1 0,0-1 1,-1 1-1,-1-1 0,4-17 0,-7 29 38,-1 1 1,0-1-1,0 0 0,0 1 0,0-1 0,0 0 1,0 0-1,0 1 0,0-1 0,0 0 0,0 1 1,0-1-1,0 0 0,0 1 0,0-1 0,-1 0 0,1 1 1,0-1-1,0 0 0,-1 1 0,1-1 0,-1 1 1,1-1-1,0 1 0,-1-1 0,1 1 0,-1-1 0,1 1 1,-1-1-1,0 1 0,1-1 0,-1 1 0,0-1 1,-28 3 160,20 1-91,0 0 0,0 1 0,0 0 0,-12 8 0,-12 10-9,1 2 0,2 1 0,0 1 0,2 2 0,1 1 0,1 1 0,2 1 0,-22 36 0,43-61-98,0-1 0,1 1-1,0 0 1,0-1 0,0 1 0,1 0-1,0 0 1,0 0 0,0 1 0,1-1-1,0 0 1,0 0 0,1 6 0,-1-9-25,1 0 0,0 0 0,0 0 0,-1 0 1,2-1-1,-1 1 0,0 0 0,0-1 0,1 1 1,0-1-1,-1 0 0,1 1 0,0-1 0,0 0 1,0 0-1,0 0 0,1 0 0,-1 0 0,0-1 0,1 1 1,0-1-1,-1 0 0,1 1 0,0-1 0,-1 0 1,1-1-1,0 1 0,4 0 0,7 0-194,-1 0-1,0-1 1,1-1-1,-1 0 1,1-1 0,-1-1-1,0 0 1,0 0-1,12-6 1,28-11-460</inkml:trace>
  <inkml:trace contextRef="#ctx0" brushRef="#br0" timeOffset="1">717 5 336,'3'-1'95,"1"0"0,0 0 1,-1 0-1,1 1 0,0 0 0,-1-1 0,1 2 0,0-1 0,4 1 0,-7-1-35,1 0-1,-1 1 0,0-1 0,1 1 0,-1 0 0,0-1 0,1 1 0,-1 0 0,0 0 0,0 0 0,0 0 0,0 0 0,0 0 0,0 0 1,0 0-1,0 0 0,1 2 0,0 4 146,0-1-1,0 1 1,0 0 0,-1 0 0,0 0 0,0 0-1,-1 0 1,-1 12 0,0 7 82,-1 0 0,-1 1 1,-1-1-1,-1-1 0,-2 1 0,0-1 1,-2 0-1,-20 40 0,-88 151-108,115-213-171,1-1-5,1-1 0,-1 0 1,1 0-1,-1 0 1,0 0-1,1 0 0,-1 0 1,0 0-1,0 0 1,0 0-1,0 0 0,0 0 1,0 0-1,0-1 1,0 1-1,0 0 1,0-1-1,-1 1 0,1-1 1,0 1-1,-2 0 1,2-31-108,2 14 43,1 1 1,1 0 0,0 0 0,1 0-1,0 0 1,2 1 0,0-1 0,0 1-1,1 1 1,17-25 0,-4 9-1,2 1 0,1 1 0,45-42-1,-47 50-422,2 1-1,0 1 0,1 1 0,0 1 0,1 1 1,51-20-1,-40 23-630</inkml:trace>
</inkml:ink>
</file>

<file path=ppt/ink/ink3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31:41.555"/>
    </inkml:context>
    <inkml:brush xml:id="br0">
      <inkml:brushProperty name="width" value="0.05" units="cm"/>
      <inkml:brushProperty name="height" value="0.05" units="cm"/>
    </inkml:brush>
  </inkml:definitions>
  <inkml:trace contextRef="#ctx0" brushRef="#br0">67 1 1297,'-15'0'1088,"4"9"721,1 3-977,-1-12-1072,2 0-560,-2 0-641</inkml:trace>
</inkml:ink>
</file>

<file path=ppt/ink/ink3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31:46.979"/>
    </inkml:context>
    <inkml:brush xml:id="br0">
      <inkml:brushProperty name="width" value="0.05" units="cm"/>
      <inkml:brushProperty name="height" value="0.05" units="cm"/>
    </inkml:brush>
  </inkml:definitions>
  <inkml:trace contextRef="#ctx0" brushRef="#br0">0 1 16</inkml:trace>
</inkml:ink>
</file>

<file path=ppt/ink/ink3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31:47.933"/>
    </inkml:context>
    <inkml:brush xml:id="br0">
      <inkml:brushProperty name="width" value="0.05" units="cm"/>
      <inkml:brushProperty name="height" value="0.05" units="cm"/>
    </inkml:brush>
  </inkml:definitions>
  <inkml:trace contextRef="#ctx0" brushRef="#br0">314 298 416,'-1'-22'940,"0"17"-677,0 1 1,1 0-1,-1-1 0,1 1 1,0-1-1,0 1 1,1-1-1,-1 1 1,1 0-1,0-1 0,0 1 1,1 0-1,-1-1 1,1 1-1,3-5 1,-3 13 163,-1 1 1,0 0-1,-1-1 1,1 1 0,-1 0-1,0 9 1,-2 27 245,-1 0-1,-2 0 1,-2 0 0,-1-1 0,-20 55-1,-113 253 712,14-39-519,119-278-1031,9-17-5,-1-14 166,0 1 1,0-1-1,0 0 1,0 0-1,0 0 1,1 1-1,-1-1 1,0 0-1,0 0 1,0 0-1,1 0 1,-1 1-1,0-1 1,0 0-1,0 0 1,1 0-1,-1 0 1,0 0-1,0 0 1,1 0-1,-1 0 1,0 0-1,0 0 0,1 0 1,-1 0-1,0 0 1,0 0-1,1 0 1,-1 0-1,0 0 1,0 0-1,1 0 1,-1 0-1,0 0 1,0 0-1,1 0 1,-1-1-1,0 1 1,0 0-1,0 0 1,1 0-1,-1 0 1,0-1-1,10-6-170,0-1 1,0 0-1,-1-1 0,0 1 1,0-2-1,-1 0 0,11-17 0,47-86-807,-22 24 435,47-136 0,12-102 413,-30 87 717,-67 218-582,1 1 613,-4 44 201,-5 95 249,6 155-530,-3-261-528,0 1-1,1-1 1,1 1 0,0-1-1,1 0 1,8 18 0,-10-25-3,1-1 0,0 1 0,-1-1 0,1 1 0,0-1 0,1 0 0,-1 0 0,1-1 1,0 1-1,0-1 0,0 1 0,0-1 0,1-1 0,-1 1 0,1-1 0,0 1 0,-1-1 0,9 2 1,-1-2-14,0 0 0,0-1 0,0-1 0,0 1 1,0-2-1,0 0 0,0 0 0,0-1 1,0-1-1,-1 0 0,1 0 0,-1-1 0,1-1 1,-1 0-1,-1 0 0,1-1 0,-1-1 0,0 1 1,16-16-1,1-2-174,-2-1 0,-1-1 0,-1-1 0,-1-2 0,27-44 0,-9 1-123,56-144 0,-48 100 446,-36 85 100,-19 39 234,-25 54 109,-64 164-71,-126 350-950,204-495-992,17-76 1061,0 1 1,0 0-1,1-1 1,0 1-1,0 0 0,1-1 1,0 1-1,0-1 1,0 1-1,0-1 0,5 11 1,-5-15 239,0 0 0,-1 0 1,1 0-1,0 0 0,1 0 1,-1 0-1,0 0 0,0 0 0,0 0 1,0-1-1,1 1 0,-1-1 1,0 1-1,1-1 0,-1 1 1,0-1-1,1 0 0,-1 1 1,1-1-1,-1 0 0,0 0 0,1 0 1,-1 0-1,1 0 0,-1-1 1,0 1-1,1 0 0,1-1 1,37-16-1884,-4-12-321</inkml:trace>
</inkml:ink>
</file>

<file path=ppt/ink/ink3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31:48.284"/>
    </inkml:context>
    <inkml:brush xml:id="br0">
      <inkml:brushProperty name="width" value="0.05" units="cm"/>
      <inkml:brushProperty name="height" value="0.05" units="cm"/>
    </inkml:brush>
  </inkml:definitions>
  <inkml:trace contextRef="#ctx0" brushRef="#br0">1 450 480,'1'0'56,"0"0"-1,0 0 1,1 0 0,-1 1-1,0-1 1,0 0 0,0 1-1,0-1 1,0 0-1,0 1 1,0 0 0,0-1-1,0 1 1,0 0-1,0-1 1,0 1 0,0 0-1,0 0 1,0 0 0,-1 0-1,1 0 1,0 0-1,-1 0 1,1 0 0,0 1-1,8 38 1291,-9-20-546,-1-1 0,-4 27 0,2-24-173,0-13-237,2 1-1,-1-1 1,1 0 0,1 1 0,0-1 0,0 0 0,3 19 0,-2-26-334,0-1 0,0 0 0,0 1 1,0-1-1,0 0 0,0 0 0,0 0 0,0 0 1,1 0-1,-1 0 0,0 0 0,1 0 1,-1 0-1,1-1 0,-1 1 0,1 0 1,-1-1-1,1 0 0,-1 1 0,1-1 0,-1 0 1,1 0-1,0 0 0,-1 0 0,4 0 1,45-5 335,-36 2-508,-1-2 0,0 1 0,0-2 0,0 0 0,-1 0 0,0-1 0,0-1 0,-1 0 0,0-1 0,0 0 0,-1 0 0,0-1 1,16-22-1,-3 1-792,-2-1 1,-1-1-1,29-65 1,-39 77 549,-1-1 0,-1 0 1,0 0-1,-2-1 0,-1 0 0,-1 0 1,-1-1-1,-1 1 0,-1-1 1,-1 1-1,-3-25 0,2 41 287,-1 1 0,0 0 0,0-1-1,-1 1 1,-6-10 0,-7-22-393,14 18 109</inkml:trace>
</inkml:ink>
</file>

<file path=ppt/ink/ink3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31:48.614"/>
    </inkml:context>
    <inkml:brush xml:id="br0">
      <inkml:brushProperty name="width" value="0.05" units="cm"/>
      <inkml:brushProperty name="height" value="0.05" units="cm"/>
    </inkml:brush>
  </inkml:definitions>
  <inkml:trace contextRef="#ctx0" brushRef="#br0">42 174 160,'28'-47'480,"-13"4"65,0 12 47,3 10 16,-14 5 16,-4 5 65,0 7 575,-11 4-816,-4 15-207,-7 7-129,7 15-176,-2 3-289,2 3-319,0 0-224,4-2-161,11-4 65</inkml:trace>
</inkml:ink>
</file>

<file path=ppt/ink/ink3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31:48.946"/>
    </inkml:context>
    <inkml:brush xml:id="br0">
      <inkml:brushProperty name="width" value="0.05" units="cm"/>
      <inkml:brushProperty name="height" value="0.05" units="cm"/>
    </inkml:brush>
  </inkml:definitions>
  <inkml:trace contextRef="#ctx0" brushRef="#br0">340 31 496,'4'-4'183,"1"0"-1,-1 0 0,0 1 0,1-1 1,0 1-1,5-3 0,-9 6-128,0-1 0,0 1 0,0 0 0,0 0 0,-1-1 0,1 1 0,0 0-1,0 0 1,0 0 0,0 0 0,0 0 0,0 0 0,0 0 0,-1 0 0,1 0 0,0 0 0,0 0-1,0 1 1,0-1 0,0 0 0,-1 1 0,1-1 0,0 1 0,0-1 0,-1 1 0,1-1 0,0 1-1,-1-1 1,1 1 0,0 0 0,-1-1 0,1 1 0,-1 0 0,1-1 0,-1 1 0,1 0-1,-1 0 1,0 0 0,1-1 0,-1 1 0,0 0 0,0 0 0,1 0 0,-1 0 0,0 0 0,0 0-1,0 1 1,2 11 446,-1-1 0,0 2 0,-1-1-1,0 0 1,-1 0 0,-3 18 0,-23 80 1115,19-83-1249,-196 617 1817,102-309-2097,62-192-527,32-108-264,-4 46 1,7-42-5451,31-114 3701,-2 13 853</inkml:trace>
</inkml:ink>
</file>

<file path=ppt/ink/ink3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31:49.278"/>
    </inkml:context>
    <inkml:brush xml:id="br0">
      <inkml:brushProperty name="width" value="0.05" units="cm"/>
      <inkml:brushProperty name="height" value="0.05" units="cm"/>
    </inkml:brush>
  </inkml:definitions>
  <inkml:trace contextRef="#ctx0" brushRef="#br0">206 166 256,'22'-38'361,"-14"23"-77,0 0 1,2 0 0,-1 1-1,2 0 1,0 1 0,25-24-1,-36 37-231,1-1 0,-1 1 1,0 0-1,1-1 0,-1 1 0,1 0 0,-1-1 0,0 1 1,1 0-1,-1-1 0,1 1 0,-1 0 0,1 0 0,-1 0 0,1 0 1,-1 0-1,1-1 0,-1 1 0,1 0 0,-1 0 0,1 0 0,-1 0 1,1 0-1,-1 1 0,1-1 0,-1 0 0,1 0 0,-1 0 1,1 0-1,-1 0 0,1 1 0,-1-1 0,1 1 0,5 17 794,-9 31 73,2-48-857,-15 82 1222,-50 150 0,40-151-1057,-7 23-142,-132 461-1218,152-519 149,8-32 153,1-1-1,1 1 1,0 0-1,-2 28 1,5-24-1985</inkml:trace>
</inkml:ink>
</file>

<file path=ppt/ink/ink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09:20.272"/>
    </inkml:context>
    <inkml:brush xml:id="br0">
      <inkml:brushProperty name="width" value="0.05" units="cm"/>
      <inkml:brushProperty name="height" value="0.05" units="cm"/>
    </inkml:brush>
  </inkml:definitions>
  <inkml:trace contextRef="#ctx0" brushRef="#br0">1 396 624,'14'-36'512,"-1"0"-1,-2-1 1,-2 0-1,-1-1 1,4-50-1,-7-33 7028,-5 119-6277,23 110 2038,10 153 11647,-26-168-12921,26 627-2026,-22 275 0,28-661 0,-17-182 0,-13-74 0,-1 84 0,-8-161-81,0 0 0,0 0 0,0 0 0,0 0 0,0 0 0,0 0 0,0 0 0,0 0 0,-1 0 0,1 0 0,0 0 0,-1 0 0,1 0 0,-1 0 0,1 0 0,-1 0 0,1 0 0,-1 0 0,1-1 0,-1 1 0,0 0 0,0 0 0,1-1 0,-1 1 0,0 0 0,0-1 0,0 1 0,0-1 0,0 1 0,1-1 0,-1 0 0,0 1 0,0-1 0,0 0 0,0 0 0,0 1 0,0-1 0,0 0 0,-2 0 1,2 0-129,-1-1 1,1 1 0,0-1 0,-1 1 0,1-1 0,-1 1-1,1-1 1,0 0 0,-1 1 0,1-1 0,0 0 0,0 0-1,-1 0 1,1 0 0,0 0 0,0 0 0,0 0 0,0-1-1,1 1 1,-1 0 0,0-1 0,0 1 0,1 0 0,-1-1-1,1 1 1,-1-1 0,0-2 0,-4-59-9855,12-37 2270,6 43 5087</inkml:trace>
</inkml:ink>
</file>

<file path=ppt/ink/ink3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31:49.595"/>
    </inkml:context>
    <inkml:brush xml:id="br0">
      <inkml:brushProperty name="width" value="0.05" units="cm"/>
      <inkml:brushProperty name="height" value="0.05" units="cm"/>
    </inkml:brush>
  </inkml:definitions>
  <inkml:trace contextRef="#ctx0" brushRef="#br0">29 22 816,'-18'-12'1041,"7"12"3265,33 0-4146,4 0-512,6 0-657,5 0-383,6-4 127,-8-2 161</inkml:trace>
  <inkml:trace contextRef="#ctx0" brushRef="#br0" timeOffset="1">396 74 496,'0'31'560,"0"2"97,0 4 159,0 4 161,-15-4 63,-2 0-95,1-6-97,6-4-464,10-5-112,0-13-368,0-18-2961,15-13 1712,2-9 161</inkml:trace>
</inkml:ink>
</file>

<file path=ppt/ink/ink3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31:49.927"/>
    </inkml:context>
    <inkml:brush xml:id="br0">
      <inkml:brushProperty name="width" value="0.05" units="cm"/>
      <inkml:brushProperty name="height" value="0.05" units="cm"/>
    </inkml:brush>
  </inkml:definitions>
  <inkml:trace contextRef="#ctx0" brushRef="#br0">492 0 528,'1'0'67,"0"1"0,1-1 0,-1 0-1,0 1 1,1-1 0,-1 1 0,0-1 0,1 1-1,-1 0 1,0-1 0,0 1 0,0 0 0,0 0 0,0 0-1,0 0 1,0 0 0,0 0 0,0 0 0,0 0-1,0 0 1,-1 1 0,1-1 0,0 0 0,-1 0-1,1 1 1,-1-1 0,1 0 0,-1 1 0,0-1-1,0 1 1,0 1 0,4 54 1585,-4-48-1381,-1 18 465,-2 0 1,0 0 0,-2 0-1,-9 32 1,-43 107 1745,28-88-1711,-109 302 182,-11-4-3330,139-352 2007,-3 9-778,-1 1 0,-1-2 0,-2 0 0,-35 49 0,49-77 25,3-8 171,1-17 98,4-18-144</inkml:trace>
  <inkml:trace contextRef="#ctx0" brushRef="#br0" timeOffset="1">202 850 512,'41'-93'953,"4"1"0,3 3 0,5 2 0,74-93 0,-122 174-728,0 0 1,1 1-1,-1 0 0,1 0 0,0 0 0,0 1 1,1-1-1,-1 2 0,9-5 0,-13 8-165,-1-1-1,1 0 0,0 1 1,0-1-1,-1 1 0,1 0 0,0 0 1,0-1-1,0 1 0,0 0 1,-1 1-1,1-1 0,0 0 1,0 0-1,0 1 0,0-1 0,-1 1 1,1 0-1,0-1 0,-1 1 1,1 0-1,0 0 0,-1 0 1,1 0-1,-1 0 0,0 0 0,1 1 1,-1-1-1,0 0 0,0 1 1,1-1-1,-1 1 0,0-1 1,-1 1-1,1 0 0,0-1 0,0 1 1,-1 0-1,1 0 0,-1-1 1,1 1-1,-1 3 0,4 9 57,-2 1 0,0 0 0,0-1 1,-2 1-1,0 0 0,0 0 0,-5 22 0,0-8-69,-1 0 0,-19 51 0,15-56-45,-1 0-1,-1-1 1,-2-1 0,0 0-1,-1-1 1,-1-1-1,-1 0 1,0-1 0,-33 27-1,46-43-124,1 0 0,0-1 0,-1 1 0,0-1-1,0 0 1,0 0 0,0 0 0,0 0 0,0-1 0,0 0 0,0 0-1,-1 0 1,1 0 0,-7 0 0,9-1-9,-1-1 0,1 1 0,0-1 0,0 1 0,0-1 0,0 0 0,0 1 0,0-1 0,0 0 0,1 0 0,-1-1 1,0 1-1,0 0 0,1-1 0,-1 1 0,1-1 0,-1 1 0,1-1 0,0 1 0,0-1 0,0 0 0,-1 0 0,2 0 0,-1 0 0,0 0 0,0 0 0,1 0 0,-1 0 0,1 0 0,-1 0 0,1 0 0,0 0 0,0-3 1,-1-9-289,1 0 0,0 0 1,1 0-1,1 0 0,0 0 1,5-14-1,12-39-1442</inkml:trace>
</inkml:ink>
</file>

<file path=ppt/ink/ink3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31:50.264"/>
    </inkml:context>
    <inkml:brush xml:id="br0">
      <inkml:brushProperty name="width" value="0.05" units="cm"/>
      <inkml:brushProperty name="height" value="0.05" units="cm"/>
    </inkml:brush>
  </inkml:definitions>
  <inkml:trace contextRef="#ctx0" brushRef="#br0">329 53 1088,'3'-8'383,"-3"5"-188,1 0-1,0-1 1,-1 1-1,2 0 0,-1-1 1,0 1-1,1 0 1,-1 0-1,1 0 1,0 0-1,0 0 1,5-4-1,-6 8-3,-1 1-1,1-1 0,0 1 1,0-1-1,0 1 0,-1 0 1,1-1-1,-1 1 0,1 0 1,-1-1-1,0 1 0,0 0 1,0-1-1,0 1 0,0 0 1,0-1-1,0 1 0,-1 2 1,-1 40 1576,-9 24 209,-2 0 0,-28 79 1,17-62-1343,-90 292 586,-23 86-3088,137-461 1837,-5 11-991,2 1 1,0 0-1,0 0 0,2 0 1,-1 0-1,2 0 1,1 18-1,4-17-1958</inkml:trace>
</inkml:ink>
</file>

<file path=ppt/ink/ink3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31:50.677"/>
    </inkml:context>
    <inkml:brush xml:id="br0">
      <inkml:brushProperty name="width" value="0.05" units="cm"/>
      <inkml:brushProperty name="height" value="0.05" units="cm"/>
    </inkml:brush>
  </inkml:definitions>
  <inkml:trace contextRef="#ctx0" brushRef="#br0">36 129 768,'-4'5'249,"0"0"0,1 0 0,-1 0 0,1 0 0,0 1 0,1 0 0,-1-1 0,1 1 0,0 0 0,1 0 0,0 0 0,-1 0 0,2 0 0,-1 0 0,1 0 0,0 0 0,0 1 0,0-1 0,3 11 0,-1-13-98,0 1 1,0-1-1,0 0 1,0 0 0,0 0-1,1 0 1,0 0 0,0 0-1,0-1 1,0 1 0,0-1-1,1 0 1,0 0 0,-1 0-1,1-1 1,0 1-1,1-1 1,-1 0 0,0 0-1,0 0 1,1-1 0,-1 0-1,1 0 1,0 0 0,-1 0-1,8 0 1,5-1-128,1 0 0,0-1 0,0-1-1,0 0 1,-1-1 0,1-2 0,-1 1 0,0-2 0,0 0 0,-1-2 0,1 1 0,15-12 0,3-2-779,0-3 1,-2 0 0,-1-2 0,33-35 0,-57 54 630,-1 0 1,0-1-1,0 0 1,-1 0-1,0 0 1,0-1-1,-1 0 1,0 0 0,-1 0-1,4-10 1,-8 19 130,0-1 0,1 1 1,-1 0-1,0 0 1,0-1-1,0 1 1,0 0-1,0-1 1,0 1-1,0 0 0,0 0 1,0-1-1,0 1 1,0 0-1,0 0 1,0-1-1,0 1 0,0 0 1,0 0-1,0-1 1,0 1-1,-1 0 1,1 0-1,0-1 0,0 1 1,0 0-1,0 0 1,0-1-1,-1 1 1,1 0-1,0 0 0,0 0 1,0 0-1,-1-1 1,1 1-1,0 0 1,0 0-1,-1 0 0,1 0 1,0 0-1,0 0 1,-1 0-1,1-1 1,0 1-1,-1 0 0,-17 4 342,-19 14 359,-8 8 55,1 2 0,1 2 0,1 2 0,2 1 0,2 3 0,-63 73 0,94-100-587,1 0 0,0 0 0,1 1 0,0 0 0,1 0 0,-1 1 0,-3 18 0,7-26-108,0 0-1,1 0 1,-1 0-1,1 0 1,0 0-1,0 0 0,0 0 1,0 0-1,0 0 1,1 0-1,-1 0 0,1 0 1,0 0-1,0 0 1,0 0-1,0-1 1,0 1-1,1 0 0,-1-1 1,1 1-1,0-1 1,0 1-1,0-1 1,0 0-1,0 0 0,0 0 1,1 0-1,-1 0 1,1 0-1,-1-1 1,1 1-1,3 1 0,4 0-4,0 0-1,0-1 0,0 0 0,0 0 1,0-1-1,0-1 0,1 1 0,-1-2 1,0 1-1,0-2 0,0 1 1,12-4-1,16-5 4,63-27 0,-91 32-55,94-42-256,39-14-5372,-106 58 772,-24 3 2685,-2 0 535</inkml:trace>
</inkml:ink>
</file>

<file path=ppt/ink/ink3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33:35.595"/>
    </inkml:context>
    <inkml:brush xml:id="br0">
      <inkml:brushProperty name="width" value="0.05" units="cm"/>
      <inkml:brushProperty name="height" value="0.05" units="cm"/>
    </inkml:brush>
  </inkml:definitions>
  <inkml:trace contextRef="#ctx0" brushRef="#br0">463 90 208,'0'0'3794,"-10"-10"-2895,10 7-764,0 0 0,-1 1 0,1-1 0,0 1 0,-1-1 0,0 1 0,1-1 0,-1 1 0,0-1 0,0 1 0,-1 0 0,1-1 0,0 1 0,-1 0 0,1 0 0,-1 0 0,0 0 0,-2-3 0,-1 2 101,1 0 1,0 1-1,-1-1 0,1 1 0,-1-1 1,0 2-1,0-1 0,-10-2 0,-8 0 437,-1 1 0,1 2-1,-33 1 1,34 0-401,13 1-180,0 0-1,0 0 1,0 1-1,0 1 1,0-1-1,1 2 0,-1-1 1,1 1-1,0 0 1,0 1-1,0-1 1,1 2-1,-1-1 1,1 1-1,1 0 1,-1 1-1,1-1 1,0 1-1,0 1 1,-5 9-1,2-4-11,1 1-1,0-1 1,2 2 0,-1-1-1,2 0 1,0 1-1,1 0 1,0 1-1,1-1 1,1 0-1,-1 18 1,2-15-7,2 0-1,0-1 1,0 1-1,2-1 1,0 0-1,8 23 1,-9-35-55,0 0-1,1 0 1,0 0 0,0 0-1,0 0 1,0 0-1,1-1 1,0 1 0,0-1-1,0 0 1,0-1 0,0 1-1,1-1 1,0 1-1,0-1 1,0-1 0,0 1-1,0-1 1,1 0 0,-1 0-1,0 0 1,1-1 0,6 1-1,6 0-26,0-1 0,0 0-1,-1-2 1,1 0 0,0-1-1,-1-1 1,1 0 0,-1-1 0,0-1-1,27-12 1,-24 8-152,0 0 1,-1-1-1,-1-1 1,0-1-1,0 0 1,-1-2-1,-1 0 0,22-23 1,-34 32 102,1-1-1,-1 1 1,0 0 0,-1-1 0,1 0 0,-1 0 0,0 0-1,-1 0 1,1-1 0,-1 1 0,-1-1 0,1 1-1,-1-1 1,0 0 0,0 1 0,-1-1 0,0 0-1,0 1 1,-1-1 0,0 0 0,0 0 0,-3-8 0,1 7 54,-1 0 1,0 0 0,0 0 0,-1 0 0,0 1-1,0 0 1,-1 0 0,0 0 0,0 1 0,-1 0-1,0 0 1,0 1 0,0-1 0,-1 1 0,1 1-1,-11-5 1,3 3 18,0 0 0,-1 0 0,0 2 0,0 0 0,0 1 0,-1 0 0,1 1 0,-21 1 0,25 1-315,0 0-1,0 1 0,-1 1 0,1 0 1,0 1-1,0 0 0,1 0 1,-1 1-1,1 1 0,0 0 0,-19 12 1,27-14 27,0-1 1,0 1 0,0 0 0,1 1-1,-1-1 1,1 0 0,-1 1 0,1-1-1,0 1 1,1 0 0,-1 0 0,1 0 0,-1 0-1,1 0 1,0 0 0,1 0 0,-1 0-1,1 0 1,0 0 0,0 0 0,0 0-1,0 1 1,1-1 0,1 7 0,7 14-870</inkml:trace>
</inkml:ink>
</file>

<file path=ppt/ink/ink3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33:36.140"/>
    </inkml:context>
    <inkml:brush xml:id="br0">
      <inkml:brushProperty name="width" value="0.05" units="cm"/>
      <inkml:brushProperty name="height" value="0.05" units="cm"/>
    </inkml:brush>
  </inkml:definitions>
  <inkml:trace contextRef="#ctx0" brushRef="#br0">787 2 224,'-1'-1'221,"-1"1"0,1 0 0,0 0 0,-1 0-1,1 0 1,-1 0 0,1 0 0,-1 1 0,1-1 0,-1 0 0,1 1 0,0-1-1,-1 1 1,1-1 0,0 1 0,-1 0 0,1 0 0,0-1 0,-1 2 0,-2 27 2826,4-18-3002,-3 25 1275,-1 0-1,-2 0 0,-19 64 1,1-7 213,-19 134 437,-20 82-1058,55-268-908,2 1 0,1-1 0,2 66 0,3-105 30,-32-2-61,-38 1 134,65 0-101,0 0 1,1 0-1,-1 0 1,0 1-1,1-1 0,0 1 1,-1 0-1,1 0 1,0 1-1,0-1 0,0 1 1,-4 3-1,-21 24 114,1 1 1,1 1-1,1 1 0,2 1 0,-27 54 1,-79 194-114,83-170-122,29-59 244,6-17-3031,3-13-5621,14-41 4591,0-2 3064,6-6-153</inkml:trace>
</inkml:ink>
</file>

<file path=ppt/ink/ink3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33:36.471"/>
    </inkml:context>
    <inkml:brush xml:id="br0">
      <inkml:brushProperty name="width" value="0.05" units="cm"/>
      <inkml:brushProperty name="height" value="0.05" units="cm"/>
    </inkml:brush>
  </inkml:definitions>
  <inkml:trace contextRef="#ctx0" brushRef="#br0">1 151 160,'2'-3'118,"0"0"0,1-1 0,-1 1 1,0-1-1,-1 1 0,1-1 0,1-7 0,-2 8-4,0 0 0,0 0 0,0 0 1,0 1-1,0-1 0,1 0 0,-1 1 0,1-1 0,0 1 0,-1-1 0,1 1 0,0 0 0,4-3 1,23-19 829,-24 18-713,1 1 0,1 0 0,-1 0 0,1 1 0,-1 0 0,1 0 0,0 0-1,9-2 1,-1 3 265,1 0 0,-1 1 0,1 1 0,0 1-1,0 0 1,0 1 0,-1 0 0,1 1 0,0 1-1,-1 1 1,0 0 0,27 12 0,-32-12-273,-1 0 0,0 1 0,0 0 1,-1 1-1,0 0 0,0 0 0,0 0 0,0 1 0,-1 1 0,0-1 1,-1 1-1,0 0 0,0 1 0,-1-1 0,0 1 0,0 0 1,-1 1-1,0-1 0,-1 1 0,0 0 0,0-1 0,-1 1 1,1 18-1,-1-1 171,-1 1 0,-1 0 0,-2-1 0,-1 1 0,0-1 0,-3 0 0,-12 40 0,11-41-326,1 0 0,-4 29-1,6 18-4251,4-71 1933,-9-17-8690</inkml:trace>
</inkml:ink>
</file>

<file path=ppt/ink/ink3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33:37.024"/>
    </inkml:context>
    <inkml:brush xml:id="br0">
      <inkml:brushProperty name="width" value="0.05" units="cm"/>
      <inkml:brushProperty name="height" value="0.05" units="cm"/>
    </inkml:brush>
  </inkml:definitions>
  <inkml:trace contextRef="#ctx0" brushRef="#br0">123 31 384,'-14'-1'381,"0"-1"0,-1 0 0,1-1 0,1-1 0,-1 0 0,-13-6 0,15 6 402,41 7 7847,38-4-4300,41 1-2041,11 12-81,391 26 1254,-370-38-3484,99 0 201,-103 0-3210,-241 0-3200,2 0-3030,80 0 6380</inkml:trace>
</inkml:ink>
</file>

<file path=ppt/ink/ink3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33:39.236"/>
    </inkml:context>
    <inkml:brush xml:id="br0">
      <inkml:brushProperty name="width" value="0.05" units="cm"/>
      <inkml:brushProperty name="height" value="0.05" units="cm"/>
    </inkml:brush>
  </inkml:definitions>
  <inkml:trace contextRef="#ctx0" brushRef="#br0">166 604 96,'-77'9'1761,"-1"-9"4786,68 0 1873,30-1-8202,0-2 0,0 0 0,-1-1 0,29-10 1,15-3-91,259-57 18,561-141-329,-743 176 50,-2-5 1,153-73-1,-289 116 16,0 0 0,1 0 0,-1-1 0,0 1 0,0 0 0,0-1 0,0 1 0,0-1 0,0 0 0,0 0 0,-1 1 0,4-5 0,-4 2-494,0 1 1,0 0-1,0-1 0,-1 1 1,1-1-1,-1 1 1,0-1-1,0-4 1,-1 6 420,1 1 1,-1 0 0,0 0 0,1 0 0,-1 0 0,0 0 0,1 0 0,-1 0 0,0 0 0,0 0 0,0 0 0,0 0 0,0 1 0,0-1 0,0 0 0,0 1 0,-1-1 0,1 0 0,0 1 0,0 0 0,0-1 0,-1 1 0,1 0 0,0-1 0,0 1 0,-1 0 0,1 0 0,-2 0 0,-45-2-2358,43 2 2164,-13 0-580</inkml:trace>
</inkml:ink>
</file>

<file path=ppt/ink/ink3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33:39.575"/>
    </inkml:context>
    <inkml:brush xml:id="br0">
      <inkml:brushProperty name="width" value="0.05" units="cm"/>
      <inkml:brushProperty name="height" value="0.05" units="cm"/>
    </inkml:brush>
  </inkml:definitions>
  <inkml:trace contextRef="#ctx0" brushRef="#br0">100 43 496,'0'0'67,"0"-1"0,0 0 0,0 0-1,-1 0 1,1 1 0,0-1 0,0 0 0,0 0-1,-1 0 1,1 1 0,0-1 0,-1 0 0,1 0 0,-1 1-1,1-1 1,-1 0 0,1 1 0,-1-1 0,0 1-1,1-1 1,-1 1 0,0-1 0,-1 0 0,2 0 76,-1 1 0,0-1 0,0 1 0,1-1 1,-1 1-1,0-1 0,1 0 0,-1 1 1,0-1-1,1 0 0,-1 0 0,1 1 0,-1-1 1,1 0-1,0 0 0,-1 0 0,1 1 0,0-1 1,0 0-1,-1 0 0,1 0 0,0 0 1,0 0-1,0-1 0,-4-3 3472,0 16 528,6-1-3906,1 0 0,0-1 0,0 1 0,7 13 0,-6-14-210,0-1 1,0 1-1,-1 0 1,-1 0-1,1 0 0,0 12 1,-2-8-228,-1 0 0,-1-1 0,0 1-1,-1-1 1,0 0 0,-1 1 0,0-1 0,-1 0 0,0-1 0,-1 1 0,-1-1 0,1 1 0,-2-2 0,0 1-1,0-1 1,-1 0 0,-16 17 0,4-2-2026,14-17-2706</inkml:trace>
</inkml:ink>
</file>

<file path=ppt/ink/ink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09:20.651"/>
    </inkml:context>
    <inkml:brush xml:id="br0">
      <inkml:brushProperty name="width" value="0.05" units="cm"/>
      <inkml:brushProperty name="height" value="0.05" units="cm"/>
    </inkml:brush>
  </inkml:definitions>
  <inkml:trace contextRef="#ctx0" brushRef="#br0">742 940 736,'77'-260'1034,"39"-125"1338,-24 135 3173,-91 247-5657,18-37 4665,-19 40-4482,0 0-1,0 0 1,0 0-1,0 0 1,0 0 0,1 0-1,-1 0 1,0 0-1,0-1 1,0 1 0,0 0-1,0 0 1,0 0-1,0 0 1,0 0 0,1 0-1,-1 0 1,0 0-1,0 0 1,0 0 0,0 0-1,0 0 1,0 0-1,1 0 1,-1 0 0,0 0-1,0 0 1,0 0-1,0 0 1,0 0 0,0 0-1,1 0 1,-1 0-1,0 0 1,0 0 0,0 0-1,0 0 1,0 0-1,0 0 1,0 0 0,1 0-1,-1 0 1,0 0-1,0 1 1,0-1-1,0 0 1,0 0 0,0 0-1,0 0 1,0 0-1,0 0 1,0 0 0,0 1-1,0-1 1,0 0-1,1 0 1,-1 0 0,0 0-1,0 0 1,0 0-1,0 0 1,0 1 0,0-1-1,2 24 3419,-4-3-2604,0 1 0,-1-1-1,-1 0 1,0 0-1,-11 27 1,-46 102 4151,46-116-4748,-28 65-288,-92 199 0,-336 648 0,403-807 0,5 2 0,7 2 0,-44 175 0,95-289-2248,1 0 0,1 1 0,3 49 0,0-47 291,0-45-4809,3-30-1075,10 2 4408</inkml:trace>
</inkml:ink>
</file>

<file path=ppt/ink/ink3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33:41.400"/>
    </inkml:context>
    <inkml:brush xml:id="br0">
      <inkml:brushProperty name="width" value="0.05" units="cm"/>
      <inkml:brushProperty name="height" value="0.05" units="cm"/>
    </inkml:brush>
  </inkml:definitions>
  <inkml:trace contextRef="#ctx0" brushRef="#br0">272 219 608,'110'-174'4720,"-110"173"-4658,1 0 0,-1 0 0,0 0 0,1 0 1,0 0-1,-1 1 0,1-1 0,-1 0 0,1 0 0,0 0 1,0 1-1,-1-1 0,1 0 0,0 1 0,0-1 0,0 1 1,0-1-1,0 1 0,1-1 0,6 13 1303,-5 35 315,-3-47-1676,-2 29 601,0 0 0,-2-1-1,-1 0 1,-13 42-1,-46 109 762,48-138-1131,-139 301 453,111-253-709,9-26-36,26-50-201,0 1 1,1 1 0,1-1 0,1 1-1,-8 25 1,5-14-3265,17-47-1939,17-39 4236,22-81 0,-19 54 1010,15-39 350,77-156-1,-100 241 200,3 1 1,1 0-1,2 2 0,2 1 0,1 1 0,2 2 1,50-44-1,-71 70-161,-1 1 1,1 1-1,1 0 1,-1 0-1,1 1 1,0 0-1,0 1 1,1 0-1,-1 1 0,1 0 1,-1 1-1,23-1 1,-28 3-73,-1 0 1,0 0-1,0 0 1,1 1 0,-1 0-1,0 0 1,0 0-1,0 1 1,0 0-1,0 0 1,-1 0-1,1 1 1,0-1-1,-1 1 1,0 0-1,0 0 1,0 1-1,0-1 1,0 1-1,-1 0 1,1 0-1,-1 0 1,0 0-1,0 1 1,-1-1-1,1 1 1,-1 0 0,0 0-1,0 0 1,-1 0-1,2 5 1,-1-1-12,-1-1 0,0 1 1,0-1-1,0 1 1,-1-1-1,-1 1 0,1-1 1,-1 1-1,-1-1 1,0 1-1,0-1 0,-6 15 1,1-9 12,0 0 0,0-1 1,-2 0-1,0 0 0,0-1 1,-18 18-1,-7 2 238,-3-1 0,0-2 0,-68 39 0,-52 13 839,51-29-497,102-49-659,0-1 1,0 0 0,0-1 0,0 1-1,0-1 1,0 1 0,-1-1 0,1-1-1,0 1 1,-8 0 0,11-1-18,1 1-1,0-1 1,0 0 0,-1 1 0,1-1 0,0 0-1,0 1 1,-1-1 0,1 0 0,0 1 0,0-1-1,0 1 1,0-1 0,0 1 0,0-1 0,0 0-1,0 1 1,0-1 0,0 1 0,0-1 0,0 1-1,0-1 1,0 0 0,0 1 0,0-1 0,0 1-1,1-1 1,-1 0 0,0 1 0,0-1 0,0 0 0,1 1-1,-1-1 1,0 0 0,1 1 0,-1-1 0,1 1-1,8 15 152,12 3 592,1-1 0,46 29 1,-40-30 1037,48 42 0,-51-35-945,2-1 1,47 31 0,-63-48-803,0 1 1,0-2-1,1 0 0,0 0 0,0-1 1,0 0-1,0-1 0,1 0 0,-1-1 1,23 0-1,48-2-3744,-82 0 3499,0 0-1,0 0 1,0-1 0,0 1-1,0 0 1,-1 0-1,1-1 1,0 1 0,0-1-1,-1 1 1,1-1 0,0 1-1,-1-1 1,1 1 0,0-1-1,-1 0 1,1 1 0,-1-1-1,1 0 1,-1 1 0,1-1-1,-1 0 1,0 0-1,1 1 1,-1-1 0,0 0-1,1 0 1,-1 0 0,0 0-1,0 0 1,0 1 0,0-3-1,1-34-6244,-2 26 4560,1-9-586</inkml:trace>
</inkml:ink>
</file>

<file path=ppt/ink/ink3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33:41.735"/>
    </inkml:context>
    <inkml:brush xml:id="br0">
      <inkml:brushProperty name="width" value="0.05" units="cm"/>
      <inkml:brushProperty name="height" value="0.05" units="cm"/>
    </inkml:brush>
  </inkml:definitions>
  <inkml:trace contextRef="#ctx0" brushRef="#br0">25 112 400,'10'-14'289,"0"2"0,1-1-1,24-20 1,-30 28-90,0 1 0,0 1-1,0-1 1,1 1 0,-1 0 0,1 0-1,0 0 1,-1 1 0,1 0 0,1 0 0,-1 0-1,0 1 1,8-1 0,-12 2-64,0 1-1,-1-1 1,1 1-1,-1-1 1,1 1 0,-1 0-1,1-1 1,-1 1 0,1 0-1,-1 0 1,0 0-1,0 0 1,1 0 0,-1 1-1,0-1 1,0 0-1,0 0 1,0 1 0,0-1-1,-1 1 1,1-1-1,0 1 1,-1-1 0,1 1-1,-1-1 1,1 1 0,-1 0-1,0-1 1,1 1-1,-1 2 1,3 62 2680,-3-57-2277,-1 27 913,-2 0 0,-1 0-1,-12 42 1,-37 108 2005,12-44-2046,21-65-1116,-47 193-1991,63-252 439,0-5-800</inkml:trace>
</inkml:ink>
</file>

<file path=ppt/ink/ink3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33:42.067"/>
    </inkml:context>
    <inkml:brush xml:id="br0">
      <inkml:brushProperty name="width" value="0.05" units="cm"/>
      <inkml:brushProperty name="height" value="0.05" units="cm"/>
    </inkml:brush>
  </inkml:definitions>
  <inkml:trace contextRef="#ctx0" brushRef="#br0">89 26 1217,'12'-25'2773,"-12"25"-2663,0 0 1,1 0-1,-1 0 1,0 0-1,1 0 0,-1 0 1,0 0-1,0 0 0,1 0 1,-1 0-1,0 0 1,1 0-1,-1 0 0,0 0 1,1 0-1,-1 0 1,0 1-1,0-1 0,1 0 1,-1 0-1,0 0 0,0 0 1,1 1-1,-1-1 1,0 0-1,0 0 0,1 0 1,-1 1-1,0-1 1,0 0-1,0 1 0,0-1 1,1 0-1,-1 0 0,0 1 1,0-1-1,0 0 1,0 1-1,0-1 0,0 0 1,0 1-1,10 53 5364,-8-10-3939,-2 0-1,-2 0 1,-11 62 0,-38 127-1411,16-85-1433,19-50-2596,12-35-4006,4-70 2274</inkml:trace>
</inkml:ink>
</file>

<file path=ppt/ink/ink3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33:42.399"/>
    </inkml:context>
    <inkml:brush xml:id="br0">
      <inkml:brushProperty name="width" value="0.05" units="cm"/>
      <inkml:brushProperty name="height" value="0.05" units="cm"/>
    </inkml:brush>
  </inkml:definitions>
  <inkml:trace contextRef="#ctx0" brushRef="#br0">169 376 752,'14'-98'1061,"-7"49"484,1-1 0,22-68 0,-30 114-1395,1 1-1,0 0 1,1 0-1,-1 0 1,0 0-1,1 0 1,0 0-1,0 0 1,0 1-1,0-1 1,0 0-1,0 1 1,1 0-1,-1-1 1,1 1-1,-1 0 1,1 0-1,0 1 1,0-1-1,0 1 1,0-1-1,0 1 1,0 0-1,0 0 1,1 0-1,5 0 1,-4 1 6,0 0 0,1 1 1,-1 0-1,0 0 0,1 1 0,-1-1 1,0 1-1,0 0 0,-1 1 0,1-1 0,0 1 1,-1 0-1,1 0 0,-1 0 0,7 8 1,2 2-65,0 0 1,-1 2-1,-1-1 1,0 1-1,-1 1 1,-1 0-1,0 1 1,-2-1-1,0 1 1,0 1-1,-2-1 1,6 29-1,-8-31-105,-1 0-1,-1 0 0,0 0 1,-1 0-1,-1 0 0,0 0 1,-1 0-1,0-1 1,-1 1-1,-1 0 0,-1-1 1,0 0-1,0 0 0,-2 0 1,-14 22-1,3-12-364,-1-1 0,-1-1 0,-1 0 0,-2-2 0,1-1 0,-2 0 0,-1-2 0,0-1 1,-1-1-1,-1-1 0,-31 12 0,49-23-40,0 1 1,0-1 0,0-1 0,-1 0 0,1 0 0,-1-1 0,1 0-1,-1-1 1,0 0 0,-17-3 0,0-5-1995</inkml:trace>
</inkml:ink>
</file>

<file path=ppt/ink/ink3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33:42.740"/>
    </inkml:context>
    <inkml:brush xml:id="br0">
      <inkml:brushProperty name="width" value="0.05" units="cm"/>
      <inkml:brushProperty name="height" value="0.05" units="cm"/>
    </inkml:brush>
  </inkml:definitions>
  <inkml:trace contextRef="#ctx0" brushRef="#br0">160 52 608,'57'-52'2746,"-71"61"4875,-18 9-6433,25-12-953,-1 1 0,1-1 0,0 1 0,1 0 0,-1 1 0,1 0 0,1 0 0,-1 0 0,2 1 0,-1-1 0,1 1 0,0 0 0,-4 19 0,6-15-226,0 0-1,1 0 1,0 0-1,1 0 0,1 0 1,0 1-1,1-1 1,1-1-1,-1 1 0,6 13 1,5 9-18,2-1-1,1 0 1,22 33 0,-14-26 80,19 46 0,-37-72 101,-1 0 0,0 0 0,-1 1 0,-1 0 0,0-1 0,-1 1 0,0 17-1,-2-26-109,-1 0-1,0 0 0,0-1 0,-1 1 0,1-1 0,-1 1 0,-1-1 0,1 0 0,-1 1 0,-1-1 0,1-1 0,-1 1 1,0 0-1,0-1 0,0 0 0,-1 0 0,1 0 0,-2-1 0,1 1 0,0-1 0,-9 5 0,3-3-447,0 0-1,-1 0 0,1-1 0,-1 0 0,0-1 1,0-1-1,-1 0 0,1-1 0,-1 0 1,-20 0-1,29-2-413,1 0 0,-1 0 0,0 0 0,0 0 0,1 1 1,-1 0-1,0-1 0,1 1 0,-1 1 0,-5 1 0</inkml:trace>
</inkml:ink>
</file>

<file path=ppt/ink/ink3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33:44.097"/>
    </inkml:context>
    <inkml:brush xml:id="br0">
      <inkml:brushProperty name="width" value="0.05" units="cm"/>
      <inkml:brushProperty name="height" value="0.05" units="cm"/>
    </inkml:brush>
  </inkml:definitions>
  <inkml:trace contextRef="#ctx0" brushRef="#br0">158 178 800,'-105'-19'3626,"98"19"-2407,1-1 0,-1-1 0,1 1-1,0-1 1,-1 0 0,-5-4 0,10 5-147,10 29 1732,-5-25-2593,1 1-1,-1 0 0,1-1 1,0 0-1,0 0 0,0 0 1,0 0-1,0-1 0,1 0 1,-1 1-1,10 1 0,60 15 1340,-46-13-957,48 7 109,2-4 0,-1-3 0,123-6 0,-92-1-554,437-25-170,-339 6-771,-5 0-2829,-68 3-4657,-121 12 3774,-17-3 1923,-27-10 666,19 11 1267,-8-6 256,-29-23 848,47 34-162,1 0-1,0 0 1,0-1-1,0 1 1,0-1-1,1 1 1,-1-1-1,1 0 1,0 0-1,-1 0 0,1 1 1,0-1-1,1 0 1,-1 0-1,1 0 1,-1-7-1,1 9-210,1-1 0,-1 1 0,1-1-1,0 1 1,-1 0 0,1-1 0,0 1 0,0 0-1,0-1 1,0 1 0,0 0 0,1 0-1,-1 0 1,0 0 0,0 0 0,1 0 0,-1 0-1,0 0 1,1 1 0,-1-1 0,1 0 0,-1 1-1,1-1 1,0 1 0,2-1 0,44-7 1238,-29 6-821,0 1 0,0 0 1,0 2-1,0 0 0,0 1 0,22 6 0,-36-7-443,0 1 0,-1-1 0,1 1 0,-1 0 0,0 0 0,0 0 0,1 1 1,-1-1-1,-1 1 0,1 0 0,0 0 0,-1 0 0,1 1 0,-1-1 0,0 1 0,0 0 0,-1 0 0,1 0 0,-1 0 0,0 0 0,0 1 0,0-1 0,0 1 0,-1-1 1,0 1-1,0 0 0,0-1 0,-1 1 0,1 0 0,-1 6 0,-1-1-55,-1-1-1,0 1 1,0-1 0,-1 0-1,0 1 1,-1-1 0,0-1-1,0 1 1,-1-1 0,0 1 0,-1-1-1,1-1 1,-2 1 0,1-1-1,-1 0 1,0 0 0,0-1-1,-10 6 1,-15 12-283,-2-1 0,-71 35 1,-18-2-1987,37-29-2678,71-21 2694,12-4 222</inkml:trace>
</inkml:ink>
</file>

<file path=ppt/ink/ink3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33:44.829"/>
    </inkml:context>
    <inkml:brush xml:id="br0">
      <inkml:brushProperty name="width" value="0.05" units="cm"/>
      <inkml:brushProperty name="height" value="0.05" units="cm"/>
    </inkml:brush>
  </inkml:definitions>
  <inkml:trace contextRef="#ctx0" brushRef="#br0">178 49 928,'4'-5'370,"14"-18"1319,-14 2 3955,-4 67-1085,0-38-4152,1 51 1346,-4-1 1,-10 73-1,-18 22-381,-59 181 1,56-261-1471,25-56-694,1 0 1,-8 25-1,16-63-11908,13-38 10353,25-65-252,-18 51 1180</inkml:trace>
</inkml:ink>
</file>

<file path=ppt/ink/ink3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33:45.168"/>
    </inkml:context>
    <inkml:brush xml:id="br0">
      <inkml:brushProperty name="width" value="0.05" units="cm"/>
      <inkml:brushProperty name="height" value="0.05" units="cm"/>
    </inkml:brush>
  </inkml:definitions>
  <inkml:trace contextRef="#ctx0" brushRef="#br0">1 280 288,'29'-66'745,"-20"49"-240,0-1-1,-2 0 1,0-1-1,-1 0 1,4-20 0,-10 37-380,1 0 0,0 0 0,0-1 0,-1 1 0,2 0 0,-1 0 1,0 0-1,0 0 0,1 0 0,-1 0 0,1 1 0,-1-1 0,1 0 1,0 1-1,0-1 0,0 1 0,0 0 0,0 0 0,0-1 0,0 1 1,0 0-1,0 1 0,0-1 0,1 0 0,3 0 0,9-2 401,0 0 0,29-1-1,-24 3-284,393-30-1108,-356 30-2563,-67 1 623,-14 0 1867</inkml:trace>
</inkml:ink>
</file>

<file path=ppt/ink/ink3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33:45.497"/>
    </inkml:context>
    <inkml:brush xml:id="br0">
      <inkml:brushProperty name="width" value="0.05" units="cm"/>
      <inkml:brushProperty name="height" value="0.05" units="cm"/>
    </inkml:brush>
  </inkml:definitions>
  <inkml:trace contextRef="#ctx0" brushRef="#br0">301 0 832,'-119'79'2031,"116"-77"-1910,1 0-1,0 0 1,-1 0 0,1 0 0,0 1 0,0-1 0,1 1 0,-1 0 0,0-1-1,0 4 1,1-5-62,1 0-1,-1-1 1,1 1 0,0 0-1,0 0 1,-1 0 0,1-1-1,0 1 1,0 0-1,0 0 1,0 0 0,0-1-1,0 1 1,0 0-1,0 0 1,0 0 0,0-1-1,0 1 1,1 0-1,-1 0 1,0 0 0,1-1-1,-1 1 1,0 0-1,1-1 1,-1 1 0,1 0-1,-1-1 1,1 1 0,0 0-1,-1-1 1,1 1-1,-1-1 1,1 1 0,0-1-1,-1 1 1,1-1-1,0 0 1,0 1 0,-1-1-1,1 0 1,1 1-1,15 3 428,0-1-1,0 0 1,0-1 0,1-1-1,-1 0 1,0-1-1,1-1 1,32-7-1,4-4-2066,73-28-1,-99 31 309,-36 8-5309</inkml:trace>
  <inkml:trace contextRef="#ctx0" brushRef="#br0" timeOffset="1">1 665 640,'0'0'1537,"10"0"-561,12 0 177,4 0 176,6-4 287,1-8-207,-3 3-481,7 3-383,-1-4-305,1 4-400,6 1-785,-1-5-848,1-2-288,4 8 193,-6-7 239</inkml:trace>
</inkml:ink>
</file>

<file path=ppt/ink/ink3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33:45.833"/>
    </inkml:context>
    <inkml:brush xml:id="br0">
      <inkml:brushProperty name="width" value="0.05" units="cm"/>
      <inkml:brushProperty name="height" value="0.05" units="cm"/>
    </inkml:brush>
  </inkml:definitions>
  <inkml:trace contextRef="#ctx0" brushRef="#br0">1 358 752,'0'1'245,"1"-1"0,-1 1 0,1-1 0,0 1 0,-1 0 0,1-1 0,-1 1 0,0 0 0,1-1 0,-1 1 0,1 0-1,-1 0 1,0-1 0,0 1 0,1 0 0,-1 0 0,0 0 0,0-1 0,0 1 0,0 0 0,0 0 0,0 0 0,0 0 0,0 0 0,-1 33 1170,1-24-328,0 194 5668,0-204-6745,1 1 0,-1 0 0,0 0 1,0 0-1,1-1 0,-1 1 0,1 0 1,-1-1-1,1 1 0,-1 0 0,1-1 1,-1 1-1,1 0 0,-1-1 0,1 1 1,0-1-1,-1 1 0,1-1 0,0 0 1,0 1-1,-1-1 0,1 0 0,0 1 1,0-1-1,0 0 0,-1 0 0,1 0 1,0 0-1,0 0 0,0 1 0,-1-2 1,1 1-1,0 0 0,0 0 0,0 0 1,0 0-1,-1 0 0,1-1 0,0 1 1,0 0-1,-1-1 0,1 1 0,1-1 1,38-16 58,-20 3-107,0-2 1,-1 0-1,-1-1 0,-1 0 1,26-35-1,65-110-427,-76 110 273,98-184-4189,-119 220 3137,-2 2-886,-7 8-2033,-2 15 2728</inkml:trace>
</inkml:ink>
</file>

<file path=ppt/ink/ink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09:21.005"/>
    </inkml:context>
    <inkml:brush xml:id="br0">
      <inkml:brushProperty name="width" value="0.05" units="cm"/>
      <inkml:brushProperty name="height" value="0.05" units="cm"/>
    </inkml:brush>
  </inkml:definitions>
  <inkml:trace contextRef="#ctx0" brushRef="#br0">207 360 1377,'-2'17'3142,"-14"15"-742,2 1 0,2 1 0,1 0 0,-13 71 0,22-98-2238,1 1 0,1 0 1,0 0-1,0 0 0,0 0 0,1 0 0,0 0 1,1 0-1,-1-1 0,1 1 0,1 0 1,0-1-1,0 0 0,0 1 0,1-1 1,0-1-1,0 1 0,1 0 0,0-1 0,0 0 1,1 0-1,-1-1 0,1 0 0,0 1 1,1-2-1,-1 1 0,1-1 0,0 0 1,9 4-1,-3-4-127,0 1 0,-1-1 0,2-1 0,-1-1 0,0 0 1,0 0-1,1-1 0,-1-1 0,0 0 0,1-1 0,-1 0 0,0-1 1,14-4-1,-7 1-82,-1-1-1,1-1 1,-1-1 0,0-1 0,-1 0 0,0-1 0,30-23 0,-30 17 31,-1-1 0,0 0 0,-2-1 0,0-1 0,-1 0 0,0-1 0,-2-1 0,-1 0 0,0-1 0,-2 0 0,0 0 0,-2-1 0,7-32 0,-10 37 116,-2 1 1,0-1-1,-1 0 0,0 0 1,-2 0-1,0 0 1,-1 1-1,-6-24 0,5 29 90,-1 0-1,-1 0 1,1 0-1,-2 1 1,0 0-1,0 0 1,-1 0-1,0 1 0,-1 0 1,0 0-1,-1 1 1,-14-13-1,7 11 68,0 0 0,-1 0-1,0 2 1,-1 0 0,0 1 0,0 0-1,-1 2 1,0 0 0,0 1 0,0 1-1,0 1 1,-1 1 0,0 0-1,-38 3 1,27 1-353,0 2 0,0 0 0,-45 15 0,43-9-1177,1 1 0,-57 31 0,81-37 262,0-1 0,0 1 0,1 1 0,-10 7 0,16-11 690,-1-1 1,1 0 0,0 1-1,-1-1 1,1 0-1,0 1 1,0 0-1,0-1 1,0 1-1,0 0 1,1-1 0,-1 1-1,0 0 1,1 0-1,-1-1 1,1 1-1,0 0 1,-1 0-1,1 0 1,0 0 0,0 0-1,0 0 1,1-1-1,-1 1 1,0 0-1,1 0 1,0 2-1,16 14-4099</inkml:trace>
</inkml:ink>
</file>

<file path=ppt/ink/ink3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33:46.312"/>
    </inkml:context>
    <inkml:brush xml:id="br0">
      <inkml:brushProperty name="width" value="0.05" units="cm"/>
      <inkml:brushProperty name="height" value="0.05" units="cm"/>
    </inkml:brush>
  </inkml:definitions>
  <inkml:trace contextRef="#ctx0" brushRef="#br0">5 435 1040,'-3'18'1174,"2"-4"3897,2-13-4923,0-1 1,1 0 0,-1 1-1,0-1 1,1 0 0,-1 0 0,1 0-1,-1 0 1,0 0 0,1 0-1,-1 0 1,0-1 0,1 1-1,-1 0 1,0-1 0,3 0-1,15-6-222,0-1 0,0 0-1,-1-2 1,0 0-1,0-1 1,-2 0 0,1-2-1,-1 0 1,-1 0-1,-1-2 1,0 0 0,0 0-1,-2-1 1,0-1-1,-1 0 1,0-1 0,8-21-1,-18 37 56,0 0 0,0 0 0,0 0 1,0 0-1,-1 0 0,1 0 0,-1 0 0,1 0 0,-1 0 0,0 0 0,0-1 0,0 1 0,0 0 0,0 0 0,0 0 0,-1 0 1,1 0-1,-1 0 0,0 0 0,1 0 0,-3-4 0,2 5 25,0 0 1,0 1-1,-1-1 1,1 0-1,0 1 1,0 0-1,-1-1 0,1 1 1,0 0-1,-1-1 1,1 1-1,0 0 1,-1 0-1,1 0 0,0 0 1,-1 0-1,1 0 1,0 1-1,-1-1 1,1 0-1,0 1 1,0-1-1,-1 1 0,1-1 1,0 1-1,0 0 1,0-1-1,0 1 1,-1 0-1,1 0 0,0 0 1,1 0-1,-3 1 1,-15 15 140,0 0 1,2 1 0,0 0-1,0 1 1,2 1 0,0 0-1,2 2 1,-20 43-1,28-55-128,1 0-1,0 0 1,0 1-1,1 0 1,0-1-1,1 1 1,1 0-1,-1 0 0,2-1 1,-1 1-1,5 18 1,-4-27-45,0 0 1,0 0 0,0 0-1,1-1 1,-1 1 0,0-1-1,1 1 1,0-1-1,-1 0 1,1 1 0,0-1-1,0 0 1,0 0-1,-1 0 1,1 0 0,0 0-1,0-1 1,1 1 0,-1-1-1,0 1 1,0-1-1,0 0 1,0 0 0,0 0-1,4 0 1,58-5-1449,-40-2 1029,0-1 1,-1 0-1,0-2 1,-1-1-1,0-1 1,-1 0-1,0-2 1,-1 0-1,22-21 1,138-153-748,-60 57 1802,-109 118-506,3-2 1803,-9 16-703,-3 11-155,-5 7-356,1 1 0,-2-1 0,-1 0 0,0 0 0,-1 0 1,-12 23-1,-12 43 1010,21-53-1462,2 1 0,1 0 1,-3 61-1,9-92-398,11-19-2244,20-34 870,-1-1 0,26-65 0,-30 62 1421,1 0 0,38-55 1,-60 103 324,0 0 1,1 1 0,0-1 0,0 1 0,1 0-1,-1 1 1,12-8 0,-17 13-124,0-1 0,0 0-1,1 1 1,-1-1 0,0 1 0,0-1-1,1 1 1,-1 0 0,0-1-1,1 1 1,-1 0 0,1 0 0,-1 0-1,0 0 1,1 0 0,-1 0 0,0 0-1,1 1 1,-1-1 0,1 1 0,0 0-1,0 0 17,0 0 0,-1 1-1,1-1 1,-1 1 0,0 0 0,1 0-1,-1-1 1,0 1 0,0 0 0,0 0 0,0 0-1,0 0 1,-1 0 0,1 1 0,-1-1-1,1 0 1,-1 0 0,1 3 0,2 31 527,-2 0 0,-1 1 0,-2-1 0,-1 0 0,-16 69 0,5-30-852,12-15-3339,3-42-475,15-18-665,4-13 2786</inkml:trace>
</inkml:ink>
</file>

<file path=ppt/ink/ink3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33:46.636"/>
    </inkml:context>
    <inkml:brush xml:id="br0">
      <inkml:brushProperty name="width" value="0.05" units="cm"/>
      <inkml:brushProperty name="height" value="0.05" units="cm"/>
    </inkml:brush>
  </inkml:definitions>
  <inkml:trace contextRef="#ctx0" brushRef="#br0">74 279 784,'106'-241'4536,"-86"207"-1633,-11 31 109,-5 20-281,-5 4-1002,0 0-1,-7 28 0,-27 84 986,0-6-2129,-8 70-2599,-14-5-7412,28-125 3381,26-47 3689</inkml:trace>
</inkml:ink>
</file>

<file path=ppt/ink/ink3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33:46.965"/>
    </inkml:context>
    <inkml:brush xml:id="br0">
      <inkml:brushProperty name="width" value="0.05" units="cm"/>
      <inkml:brushProperty name="height" value="0.05" units="cm"/>
    </inkml:brush>
  </inkml:definitions>
  <inkml:trace contextRef="#ctx0" brushRef="#br0">38 98 1105,'-15'-30'1643,"12"25"-930,0 0 0,0 0-1,1-1 1,-1 1-1,1-1 1,0 0-1,1 0 1,-2-10 0,5 15-663,1 0 1,0 0-1,-1 0 1,1 0 0,0 0-1,-1 1 1,1-1 0,0 1-1,0 0 1,-1 0 0,1 0-1,0 0 1,0 0 0,3 1-1,3-1-209,7 0-300,6 0-248,-1 0 1,1 1-1,-1 1 1,1 1-1,21 6 1,-37-7 643,0 0 0,-1 0-1,1 1 1,-1 0 0,1 0 0,-1 0 0,0 0 0,0 1 0,-1 0 0,1 0 0,-1 0 0,0 1 0,0-1 0,0 1 0,0 0 0,-1 0 0,0 1 0,0-1 0,-1 0 0,1 1 0,-1 0 0,0 0 0,1 6 0,2 23 607,-1 0 0,-1 0 0,-2 0-1,-4 42 1,0 6 1755,2-37-751,-1-28-624,2 1-1,0-1 1,5 34 0,-5-51-883,1 0 1,-1 1-1,0-1 1,1 0-1,-1 0 1,1 0-1,-1 1 0,1-1 1,0 0-1,-1 0 1,1 0-1,0 0 1,0 0-1,0 0 1,0-1-1,-1 1 1,1 0-1,0 0 1,1-1-1,-1 1 1,0 0-1,0-1 1,0 1-1,0-1 1,2 1-1,0-1 1,0 1 1,1-1-1,-1 0 0,0 0 1,0 0-1,0-1 0,1 1 1,-1-1-1,6-1 0,2-2-34,-1 0 0,0-1 1,1 0-1,-2-1 0,11-7 0,-7 2-94,0 0 0,-1-1-1,-1 0 1,0-1 0,0 0 0,-1-1 0,-1 0 0,-1-1 0,0 0 0,7-17 0,-7 10-193,0 0 0,-2 0 0,0 0 0,-2-1 0,0 0 0,0-44 0,-4 64 207,0 0 1,0 0 0,0 0 0,0 1-1,-1-1 1,1 0 0,-1 0 0,0 0-1,0 1 1,0-1 0,0 0 0,0 1-1,-1-1 1,1 1 0,-1-1 0,0 1-1,1 0 1,-1 0 0,0 0 0,0 0-1,-1 0 1,1 0 0,0 0 0,-3-1-1,0 1-267,1 1 0,0-1-1,-1 1 1,1 0-1,0 0 1,-1 1 0,1-1-1,-1 1 1,1 0 0,-1 0-1,1 0 1,-1 1 0,1 0-1,-1 0 1,-5 1-1,-16 11-1773</inkml:trace>
</inkml:ink>
</file>

<file path=ppt/ink/ink3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33:47.916"/>
    </inkml:context>
    <inkml:brush xml:id="br0">
      <inkml:brushProperty name="width" value="0.05" units="cm"/>
      <inkml:brushProperty name="height" value="0.05" units="cm"/>
    </inkml:brush>
  </inkml:definitions>
  <inkml:trace contextRef="#ctx0" brushRef="#br0">178 14 560,'1'-1'238,"0"0"-1,0 0 1,0 0-1,1-1 1,-1 2 0,0-1-1,1 0 1,-1 0-1,1 0 1,-1 1-1,1-1 1,-1 0-1,1 1 1,-1 0 0,1-1-1,0 1 1,-1 0-1,1 0 1,-1 0-1,1 0 1,0 0-1,-1 0 1,4 1-1,-3 0-4,0 0-1,0 0 0,0 1 0,0-1 0,0 1 0,0-1 0,-1 1 1,1 0-1,0 0 0,-1 0 0,0 0 0,1 0 0,-1 0 0,2 3 0,3 12 645,0 0-1,0 0 0,4 29 0,-9-41-683,5 29 297,-3-1-1,0 0 1,-3 1 0,0-1 0,-2 1 0,-11 53 0,-58 194 407,68-272-861,-105 311 215,45-141-548,44-107-850,15-27-4415,12-61-2041,-2 6 6548,1-14-1303</inkml:trace>
</inkml:ink>
</file>

<file path=ppt/ink/ink3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33:48.289"/>
    </inkml:context>
    <inkml:brush xml:id="br0">
      <inkml:brushProperty name="width" value="0.05" units="cm"/>
      <inkml:brushProperty name="height" value="0.05" units="cm"/>
    </inkml:brush>
  </inkml:definitions>
  <inkml:trace contextRef="#ctx0" brushRef="#br0">70 232 448,'-8'-2'634,"0"0"1,0 1-1,-1 0 0,1 1 0,-10 0 0,8 0 5032,13 0-4481,234-10 3872,120-30-3734,-113 11-978,194-29-299,-195 26-399,-83 0-2722,-157 32 2807,-1-1 1,1 0 0,-1 1-1,0-1 1,1 0-1,-1 0 1,0 0 0,1 0-1,-1-1 1,0 1 0,0-1-1,2-1 1,-7-4-2656,-19 4 832,-109 3-3567,95 0 5375</inkml:trace>
</inkml:ink>
</file>

<file path=ppt/ink/ink3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33:48.628"/>
    </inkml:context>
    <inkml:brush xml:id="br0">
      <inkml:brushProperty name="width" value="0.05" units="cm"/>
      <inkml:brushProperty name="height" value="0.05" units="cm"/>
    </inkml:brush>
  </inkml:definitions>
  <inkml:trace contextRef="#ctx0" brushRef="#br0">74 73 320,'-6'-3'295,"-2"0"155,0 1-1,1-2 1,-1 1-1,-11-9 1,18 11-376,1 1 0,0-1 0,0 1 0,-1-1 0,1 1 0,0-1 0,0 1 1,0-1-1,0 1 0,0-1 0,0 0 0,0 1 0,0-1 0,0 1 0,0-1 0,0 1 1,0-1-1,0 1 0,1-1 0,-1 1 0,0-1 0,0 1 0,0-1 0,1 1 0,-1-1 1,0 1-1,1-1 0,-1 1 0,0 0 0,1-1 0,-1 1 0,1 0 0,-1-1 1,1 1-1,-1 0 0,0-1 0,1 1 0,-1 0 0,2-1 0,19-11 886,-7 8-511,0 0 1,0 2-1,0 0 0,0 0 1,0 1-1,1 1 0,25 3 0,7-1 420,-38-2-748,0 1 0,-1 1 0,1 0 0,0 0-1,0 0 1,-1 1 0,1 1 0,-1-1 0,0 2 0,0-1-1,12 10 1,-17-13-103,-1 1-1,1 0 1,-1 0-1,1 0 1,-1 0 0,0 0-1,0 0 1,0 1-1,0-1 1,0 1-1,-1 0 1,1-1-1,-1 1 1,1 0 0,-1 0-1,0 0 1,0 0-1,-1 0 1,1 0-1,0 0 1,-1 0 0,0 0-1,0 0 1,0 1-1,0-1 1,0 0-1,-1 0 1,1 0 0,-1 0-1,0 0 1,0 0-1,0 0 1,0 0-1,-1 0 1,1-1 0,-4 6-1,-4 2-98,1 0-1,-1 0 1,-1-1-1,0 0 1,0-1 0,-15 9-1,-75 41-2026,51-31 293,20-9 515,22-12 737,-1-1 1,-1 0 0,1-1-1,-1 1 1,1-2-1,-1 1 1,-14 2-1,-4-4-2446</inkml:trace>
</inkml:ink>
</file>

<file path=ppt/ink/ink3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33:49.509"/>
    </inkml:context>
    <inkml:brush xml:id="br0">
      <inkml:brushProperty name="width" value="0.05" units="cm"/>
      <inkml:brushProperty name="height" value="0.05" units="cm"/>
    </inkml:brush>
  </inkml:definitions>
  <inkml:trace contextRef="#ctx0" brushRef="#br0">361 23 576,'14'-16'1401,"-14"16"-1354,0-1 0,0 1-1,0 0 1,0 0 0,0 0-1,0 0 1,0 0 0,0-1 0,1 1-1,-1 0 1,0 0 0,0 0 0,0 0-1,0-1 1,0 1 0,0 0-1,0 0 1,0 0 0,0 0 0,0-1-1,0 1 1,-1 0 0,1 0 0,0 0-1,0 0 1,0 0 0,0-1 0,0 1-1,0 0 1,0 0 0,0 0-1,0 0 1,0 0 0,-1-1 0,1 1-1,0 0 1,0 0 0,0 0 0,0 0-1,0 0 1,-1 0 0,1 0 0,0 0-1,0 0 1,0 0 0,0 0-1,0 0 1,-1 0 0,-1 0 120,0 0 0,-1 1 1,1 0-1,0-1 0,0 1 1,0 0-1,0 0 0,0 0 1,0 0-1,0 1 0,0-1 1,0 1-1,0-1 0,-1 3 0,-48 45 3457,-82 103-1,108-118-3009,1 2-1,2 0 1,1 2-1,-22 55 0,38-79-643,1 1-1,1 0 0,0 0 0,0 0 0,2 0 0,0 0 0,1 0 0,0 0 0,5 29 0,-4-42-98,0 0 0,-1 0 1,1 0-1,0 0 0,0 0 0,0 0 1,0 0-1,0-1 0,0 1 0,0 0 1,1-1-1,-1 1 0,1-1 0,-1 1 0,1-1 1,-1 0-1,1 0 0,0 1 0,0-1 1,0 0-1,2 0 0,1 1-275,0-1-1,0 1 1,1-1-1,-1 0 1,1-1-1,-1 1 1,1-1-1,5-1 1,4-1-505,0 0-1,0-1 1,0 0 0,-1-1 0,21-9 0,-16 3 454,1 0 0,-2-1 1,0-1-1,0-1 0,-1-1 0,-1 0 1,28-31-1,-3-6 193,43-71 1,0 0 1687,-83 120-1322,0 0-1,1 0 0,-1 1 0,0-1 1,1 0-1,-1 1 0,1-1 1,-1 1-1,1-1 0,0 1 1,-1 0-1,1 0 0,0 0 0,0 0 1,0 0-1,0 0 0,0 0 1,4 0-1,-4 1 20,-1 1 0,1 0 0,-1 0 0,0 0 0,1 0 0,-1 0 0,0 0 0,0 0 1,0 1-1,0-1 0,0 0 0,0 1 0,0-1 0,0 1 0,0-1 0,-1 1 0,1-1 0,-1 1 0,1-1 0,-1 1 0,1 0 0,-1-1 0,0 1 1,0 0-1,0 1 0,5 33 949,-2 0 1,-1 0 0,-4 46-1,0-11 283,1-58-1087,0 0-1,-2 1 1,1-1 0,-2 0 0,0 0-1,-8 18 1,-6 19 478,11-31-421,6-29-156,12-37-276,8 2-1549,47-77 0,-48 94-248,1 2 1,1 0 0,42-41 0,-55 60 1378,1 1 1,-1 1-1,1-1 1,16-7-1,0 2-563</inkml:trace>
</inkml:ink>
</file>

<file path=ppt/ink/ink3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33:49.848"/>
    </inkml:context>
    <inkml:brush xml:id="br0">
      <inkml:brushProperty name="width" value="0.05" units="cm"/>
      <inkml:brushProperty name="height" value="0.05" units="cm"/>
    </inkml:brush>
  </inkml:definitions>
  <inkml:trace contextRef="#ctx0" brushRef="#br0">23 50 688,'1'1'149,"0"-1"-1,0 0 1,0 0-1,0 0 1,0 1 0,0-1-1,0 0 1,0 1-1,0-1 1,0 1-1,-1-1 1,1 1-1,0-1 1,0 1-1,-1 0 1,1-1-1,0 1 1,-1 0-1,1 0 1,0 0 0,-1-1-1,1 1 1,-1 0-1,1 0 1,-1 0-1,0 0 1,1 0-1,-1 0 1,0 0-1,0 1 1,3 45 2734,-5-30-2030,-1 0 0,0 0 1,-8 24-1,5-25-512,0 1 0,2 0-1,0 1 1,1-1-1,1 1 1,0-1 0,1 1-1,3 33 1,-1-49-345,-1 0-1,1 1 1,0-1 0,-1 0 0,1 1 0,0-1-1,1 0 1,-1 0 0,0 0 0,0 0 0,1 0-1,-1 0 1,1 0 0,0-1 0,0 1 0,0 0 0,-1-1-1,1 0 1,0 1 0,1-1 0,-1 0 0,0 0-1,0 0 1,0 0 0,1 0 0,-1-1 0,0 1-1,1-1 1,-1 0 0,1 1 0,-1-1 0,1 0 0,-1 0-1,3-1 1,4 1-202,0-1 0,0 1 0,-1-2 0,1 1 0,0-1 0,-1-1 0,0 1 0,16-8 0,-8 0-101,0-1 0,-1 0 0,0-1 1,-1-1-1,0 0 0,-1-1 0,0 0 0,-1-1 1,-1-1-1,0 0 0,-2 0 0,1-1 0,-2 0 0,0-1 1,-2 1-1,1-2 0,-2 1 0,-1-1 0,0 1 1,1-29-1,-4 45 303,-1-1 0,-1 0 1,1 1-1,0-1 0,-1 0 0,1 1 1,-1-1-1,0 1 0,0-1 1,0 1-1,0-1 0,0 1 0,-1 0 1,1-1-1,-1 1 0,0 0 0,1 0 1,-1 0-1,0 0 0,-4-3 0,1 2 9,1 1-1,-1 0 0,0-1 0,0 1 0,0 1 1,0-1-1,0 1 0,0 0 0,0 0 0,-7 0 0,-4 1 1,1 0-1,-1 1 0,1 1 0,-1 0 1,1 1-1,-22 7 0,1 4-166,24-8-325,-1-1 0,0-1 0,0 0-1,0-1 1,0 0 0,-14 1 0,14-4-2117</inkml:trace>
</inkml:ink>
</file>

<file path=ppt/ink/ink3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33:50.209"/>
    </inkml:context>
    <inkml:brush xml:id="br0">
      <inkml:brushProperty name="width" value="0.05" units="cm"/>
      <inkml:brushProperty name="height" value="0.05" units="cm"/>
    </inkml:brush>
  </inkml:definitions>
  <inkml:trace contextRef="#ctx0" brushRef="#br0">175 85 1169,'-58'117'5351,"34"-66"-2823,-52 81 0,74-129-2521,0-1-1,1 0 1,-1 1 0,1-1-1,-1 1 1,1 0 0,0-1-1,0 1 1,0 0 0,0 0-1,1-1 1,-1 1 0,1 0-1,-1 0 1,1 4 0,0-6-301,20-36-2721,34-46-1,14-24 1964,-50 70 959,-8 14 207,0 1-1,2 0 1,0 1 0,1 0-1,0 1 1,2 0 0,18-17-1,-32 35-29,-1-1-1,1 1 1,-1-1-1,1 1 0,0-1 1,-1 1-1,1-1 1,-1 1-1,1-1 0,0 1 1,-1 0-1,1-1 1,0 1-1,0 0 0,-1 0 1,1 0-1,0 0 1,0-1-1,-1 1 1,1 0-1,0 0 0,0 0 1,-1 0-1,1 1 1,0-1-1,0 0 0,-1 0 1,1 0-1,0 1 1,0-1-1,-1 0 0,1 1 1,0-1-1,0 1 1,1 1 103,-1 0 0,1 1 1,-1-1-1,0 0 0,1 0 1,-1 1-1,-1-1 0,1 0 1,0 1-1,0 4 0,5 61 1981,-6-41-1973,-2 0 1,-1 0 0,-1 0-1,-2 0 1,-11 36-1,13-50-317,-1-1-1477,2 0-1,-1 1 1,-2 21-1,6-31-809</inkml:trace>
</inkml:ink>
</file>

<file path=ppt/ink/ink3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33:50.656"/>
    </inkml:context>
    <inkml:brush xml:id="br0">
      <inkml:brushProperty name="width" value="0.05" units="cm"/>
      <inkml:brushProperty name="height" value="0.05" units="cm"/>
    </inkml:brush>
  </inkml:definitions>
  <inkml:trace contextRef="#ctx0" brushRef="#br0">111 2 544,'0'0'97,"-1"-1"0,0 1 0,0 0 0,0 0 0,0-1 0,0 1 0,1 0 0,-1 0 0,0 0 0,0 0 0,0 0 0,0 1 0,0-1-1,0 0 1,1 0 0,-1 0 0,0 1 0,0-1 0,0 0 0,0 1 0,1-1 0,-1 1 0,0-1 0,1 1 0,-1-1 0,0 1 0,1 0 0,-1-1 0,0 1 0,1 0 0,-1-1-1,1 1 1,-1 0 0,0 1 0,-11 36 1571,7-16-689,-10 25 1179,-16 90 0,13-49-2085,16-52-1663,2-22-2124,11-20-66</inkml:trace>
</inkml:ink>
</file>

<file path=ppt/ink/ink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09:21.435"/>
    </inkml:context>
    <inkml:brush xml:id="br0">
      <inkml:brushProperty name="width" value="0.05" units="cm"/>
      <inkml:brushProperty name="height" value="0.05" units="cm"/>
    </inkml:brush>
  </inkml:definitions>
  <inkml:trace contextRef="#ctx0" brushRef="#br0">1340 697 400,'0'-44'268,"0"-36"514,16-145 1,16 5 2853,-30 130 988,-2 88-4438,-1 0 0,1 1 0,-1-1 0,1 1 1,-1-1-1,1 1 0,-1-1 0,0 1 0,0-1 0,0 1 1,0-1-1,0 1 0,0 0 0,0 0 0,0 0 0,0-1 0,-1 1 1,1 0-1,0 0 0,-1 1 0,1-1 0,-1 0 0,1 0 1,-1 1-1,1-1 0,-4 0 0,1 0 100,0 0-1,0 0 1,0 0 0,0 1-1,1-1 1,-1 1 0,0 0-1,0 0 1,0 1 0,0-1-1,0 1 1,-4 1 0,-37 15 877,2 2 1,1 2 0,0 2-1,2 2 1,-41 32 0,18-7-127,3 2 1,-67 75 0,68-60-725,3 3-1,3 2 1,4 2 0,2 2-1,4 3 1,4 1-1,3 1 1,4 3 0,3 0-1,-22 109 1,27-69-313,-17 241 0,30-178 0,-42 223 0,34-316-1944,6-47-1422,-1 1 1,-31 66 0,42-108 2233,2-3 405,0 1 0,-1-1 0,1 0 1,-1-1-1,1 1 0,-1 0 0,0 0 0,0-1 0,0 1 1,-1-1-1,1 0 0,-4 4 0,-11-4-3816</inkml:trace>
</inkml:ink>
</file>

<file path=ppt/ink/ink3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33:50.981"/>
    </inkml:context>
    <inkml:brush xml:id="br0">
      <inkml:brushProperty name="width" value="0.05" units="cm"/>
      <inkml:brushProperty name="height" value="0.05" units="cm"/>
    </inkml:brush>
  </inkml:definitions>
  <inkml:trace contextRef="#ctx0" brushRef="#br0">55 142 960,'0'-41'1649,"-11"4"432,0 16 288,0 5 32,1 5-288,10 1-544,-11 4-400,26 6-4691,7 0 833,10 0 31,5 16 578</inkml:trace>
</inkml:ink>
</file>

<file path=ppt/ink/ink3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33:51.312"/>
    </inkml:context>
    <inkml:brush xml:id="br0">
      <inkml:brushProperty name="width" value="0.05" units="cm"/>
      <inkml:brushProperty name="height" value="0.05" units="cm"/>
    </inkml:brush>
  </inkml:definitions>
  <inkml:trace contextRef="#ctx0" brushRef="#br0">307 92 1249,'-5'1'518,"0"1"1,0-1 0,0 2-1,1-1 1,-1 0 0,0 1-1,1 0 1,0 0 0,0 0 0,0 1-1,0-1 1,-5 7 0,-7 4 1638,-19 15 1282,-66 59 5446,88-76-8125,1 1-1,1 0 1,0 1 0,1 0-1,-12 23 1,19-33-805,2 0 0,-1 0-1,0 1 1,1-1 0,0 0 0,0 0 0,0 1-1,1-1 1,-1 0 0,1 1 0,0-1-1,0 1 1,2 6 0,-2-9-168,1 0-1,0 0 1,0 0-1,-1-1 1,1 1-1,0 0 1,0-1-1,1 1 1,-1 0-1,0-1 1,0 1-1,1-1 1,-1 0-1,1 0 1,-1 1-1,1-1 1,0 0-1,-1 0 1,1 0-1,0 0 1,0-1-1,0 1 1,0-1-1,0 1 1,0-1-1,-1 1 1,1-1-1,0 0 1,0 0-1,0 0 1,2 0-1,23 0-2339,-1-1 1,0-2-1,0 0 0,43-12 0,-51 9 1968,0-1 1,0 0 0,0-2-1,-2 0 1,1 0-1,-1-2 1,18-14-1,3-7-98,49-54-1,-14-2 9006,-76 100-2552,-13 10-2130,7-8-836,1 0-2134,-8 12 1570,1 0 0,-20 49 0,33-68-2026,0-1 1,1 1 0,0 0 0,1 0 0,-1-1 0,1 1 0,0 0 0,1 0-1,0 0 1,0 0 0,0 0 0,1 0 0,0 0 0,0 0 0,1 0-1,0 0 1,0-1 0,4 8 0,-5-11-213,1-1 1,0 1-1,0 0 0,0-1 1,1 0-1,-1 1 0,0-1 1,1 0-1,0 0 0,-1 0 1,1 0-1,0-1 0,0 1 1,0-1-1,0 0 0,4 1 1,0 0 2,0 0 1,1-1 0,-1 0-1,0-1 1,1 0 0,13-1-1,0-3-84,0 0 0,0-1-1,-1-1 1,22-9 0,-16 3-1000,-1 0 0,-1-2 0,0-1 0,-1 0 0,0-2 0,-1 0 0,22-24 0,-29 25 497,0-1-1,-1 0 1,-1-1-1,0 0 0,-1-1 1,-2 0-1,0-1 0,0 0 1,8-31-1,-16 48 551,-1-1-1,0 0 0,0 1 1,0-1-1,-1 0 1,1 0-1,-1 0 1,0 0-1,0 0 0,0 0 1,0 0-1,-1 0 1,0 1-1,1-1 0,-1 0 1,-1 0-1,1 1 1,-1-1-1,1 0 0,-1 1 1,0 0-1,0-1 1,-1 1-1,1 0 0,-1 0 1,1 0-1,-1 0 1,-5-3-1,2 2-127,-1 1 0,0 0 0,1 1 0,-1-1 0,0 1 0,0 1 0,-1-1 0,1 1 0,0 0 0,0 1 0,-1 0 0,1 0 0,0 1 0,-13 2 0,-14 4-2611,2 2 0,-63 25 0,41-13-346</inkml:trace>
</inkml:ink>
</file>

<file path=ppt/ink/ink3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33:51.873"/>
    </inkml:context>
    <inkml:brush xml:id="br0">
      <inkml:brushProperty name="width" value="0.05" units="cm"/>
      <inkml:brushProperty name="height" value="0.05" units="cm"/>
    </inkml:brush>
  </inkml:definitions>
  <inkml:trace contextRef="#ctx0" brushRef="#br0">273 37 816,'11'-15'817,"0"-1"31,-5 10 2194,-6 28-1282,-17 9-63,-7 12-240,-8 9-449,-9-3-512,-3-3-191,1-3-209,6-6-112,7-12-208,8-9-945,12-4-896,25-12-2881</inkml:trace>
</inkml:ink>
</file>

<file path=ppt/ink/ink3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33:52.744"/>
    </inkml:context>
    <inkml:brush xml:id="br0">
      <inkml:brushProperty name="width" value="0.05" units="cm"/>
      <inkml:brushProperty name="height" value="0.05" units="cm"/>
    </inkml:brush>
  </inkml:definitions>
  <inkml:trace contextRef="#ctx0" brushRef="#br0">147 105 720,'-5'2'185,"-1"0"-1,1 0 0,-1 0 1,0-1-1,1 0 1,-1 0-1,0-1 0,0 1 1,-5-2-1,5 1 255,0 0 1,0 1 0,0-1-1,0 1 1,0 0-1,0 1 1,-7 2-1,-3-1 6487,2 1 3274,34 5-5420,6-4-3916,2-1-1,-1-1 1,0-1 0,48-3-1,-20 1-560,2916 0-143,-1647-38-1758,-1051 11-2848,-213 17 1942,-1-2-1,85-28 0,-142 39 2361,0 1 0,0 0 0,0-1 0,-1 0 1,1 1-1,0-1 0,-1 0 0,1 0 0,0 0 1,-1 0-1,1 0 0,-1 0 0,0-1 0,1 1 0,-1 0 1,0-1-1,0 1 0,1-1 0,-1 1 0,-1-1 0,2-2 1,-37 5-5057,9 17 1381,18-11 2708,-11 9-1314</inkml:trace>
</inkml:ink>
</file>

<file path=ppt/ink/ink3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34:36.132"/>
    </inkml:context>
    <inkml:brush xml:id="br0">
      <inkml:brushProperty name="width" value="0.05" units="cm"/>
      <inkml:brushProperty name="height" value="0.05" units="cm"/>
    </inkml:brush>
  </inkml:definitions>
  <inkml:trace contextRef="#ctx0" brushRef="#br0">620 121 576,'0'-3'77,"0"0"-1,-1-1 0,1 1 1,-1 0-1,0 0 1,0 0-1,0 0 0,-4-6 1,4 6 39,0 0 1,-1 0 0,1 0-1,0 0 1,0 0-1,1 0 1,-1 0-1,0-6 1,1 8 27,0-51 2647,-4 85-1740,-55 80 242,21-42-980,-51 91-50,-8-3 0,-121 152 1,198-283-276,-29 33-24,37-44-118,12-16 80,0 0 0,-1 0 0,1 0 0,-1 0 0,1 0 0,-1 0 0,1-1 0,-1 1 0,1 0 0,-1 0 0,0-1 0,1 1 0,-1-1 0,0 1 1,0 0-1,1-1 0,-1 1 0,0-1 0,-1 1 0,0-1-1279,2-13-1475,0-11 1580</inkml:trace>
</inkml:ink>
</file>

<file path=ppt/ink/ink3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34:36.464"/>
    </inkml:context>
    <inkml:brush xml:id="br0">
      <inkml:brushProperty name="width" value="0.05" units="cm"/>
      <inkml:brushProperty name="height" value="0.05" units="cm"/>
    </inkml:brush>
  </inkml:definitions>
  <inkml:trace contextRef="#ctx0" brushRef="#br0">1 222 464,'0'-2'192,"0"-1"0,0 0-1,0 0 1,0 1 0,1-1-1,-1 0 1,1 1 0,-1-1 0,1 0-1,0 1 1,0-1 0,0 1-1,0-1 1,1 1 0,1-3-1,1 2 30,-1 0-1,1 0 0,1 0 0,-1 0 1,0 1-1,1 0 0,5-2 0,-6 2-140,33-13 779,1 2 0,69-14 0,-33 9-400,208-45 208,-154 53-787,-124 8-3343,-15 0 2082,-18 0 89,-1 2-39</inkml:trace>
</inkml:ink>
</file>

<file path=ppt/ink/ink3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34:36.795"/>
    </inkml:context>
    <inkml:brush xml:id="br0">
      <inkml:brushProperty name="width" value="0.05" units="cm"/>
      <inkml:brushProperty name="height" value="0.05" units="cm"/>
    </inkml:brush>
  </inkml:definitions>
  <inkml:trace contextRef="#ctx0" brushRef="#br0">63 49 1473,'-25'7'1003,"-10"5"907,32-10-883,5-2-736,0-1 0,0 0-1,1 1 1,-1 0 0,0-1 0,0 1-1,0 0 1,0 0 0,1 0 0,-1 0-1,0 1 1,3 0 0,9 0 441,80-5 1599,145-27 1,-146 16-4277,149-5 0,-250 42-2150,-13-1 2046,-10 0 360</inkml:trace>
</inkml:ink>
</file>

<file path=ppt/ink/ink3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34:37.129"/>
    </inkml:context>
    <inkml:brush xml:id="br0">
      <inkml:brushProperty name="width" value="0.05" units="cm"/>
      <inkml:brushProperty name="height" value="0.05" units="cm"/>
    </inkml:brush>
  </inkml:definitions>
  <inkml:trace contextRef="#ctx0" brushRef="#br0">210 43 1169,'-36'17'1215,"-69"27"1472,95-41-1013,1 0 1,-1-1-1,0 0 1,-20 1-1,41 7 2182,-2-8-3271,-1-1 1,1 1-1,0-2 1,0 1-1,0-1 1,0 0 0,12-2-1,18-1 432,431-23 1295,-314 3-5259,-2-8-4769,-148 29 6714,1 1 0,0-1 0,-1 0 0,0-1 0,1 0 0,-1 0 0,0 0 0,-1 0 0,8-7 0,-1-6-3563</inkml:trace>
</inkml:ink>
</file>

<file path=ppt/ink/ink3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34:38.028"/>
    </inkml:context>
    <inkml:brush xml:id="br0">
      <inkml:brushProperty name="width" value="0.05" units="cm"/>
      <inkml:brushProperty name="height" value="0.05" units="cm"/>
    </inkml:brush>
  </inkml:definitions>
  <inkml:trace contextRef="#ctx0" brushRef="#br0">42 173 464,'-41'-10'8359,"119"2"-4582,69-22-2536,30-5-953,321-27 678,-254 42-2044,-21 12-5445,-380 8 1025,108 0 4623</inkml:trace>
</inkml:ink>
</file>

<file path=ppt/ink/ink3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34:38.362"/>
    </inkml:context>
    <inkml:brush xml:id="br0">
      <inkml:brushProperty name="width" value="0.05" units="cm"/>
      <inkml:brushProperty name="height" value="0.05" units="cm"/>
    </inkml:brush>
  </inkml:definitions>
  <inkml:trace contextRef="#ctx0" brushRef="#br0">538 1 464,'0'0'66,"0"0"1,0 1-1,0-1 0,0 0 0,0 0 1,0 0-1,-1 0 0,1 0 0,0 0 0,0 0 1,0 0-1,0 1 0,0-1 0,0 0 1,0 0-1,0 0 0,-1 0 0,1 0 0,0 0 1,0 0-1,0 0 0,0 0 0,0 0 1,0 0-1,-1 0 0,1 0 0,0 0 0,0 0 1,0 0-1,0 0 0,0 0 0,-1 0 0,1 0 1,0 0-1,0 0 0,0 0 0,0 0 1,0 0-1,0 0 0,-1 0 0,1 0 0,0 0 1,0 0-1,0 0 0,0-1 0,0 1 1,0 0-1,0 0 0,0 0 0,-1 0 0,1 0 1,0 0-1,0 0 0,0 0 0,0-1 1,0 1-1,0 0 0,0 0 0,0 0 0,0 0 1,0 0-1,0-1 0,0 1 0,0 0 1,-14 18 1284,-13 29-270,-253 484 6007,214-416-6367,-50 101-121,111-207-658,1 1 0,0-1 0,1 1 1,0 0-1,0 1 0,1-1 0,1 0 0,-1 12 1,2-20-760,-1-32-7419,2 15 6369,-1-10 82</inkml:trace>
</inkml:ink>
</file>

<file path=ppt/ink/ink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09:21.764"/>
    </inkml:context>
    <inkml:brush xml:id="br0">
      <inkml:brushProperty name="width" value="0.05" units="cm"/>
      <inkml:brushProperty name="height" value="0.05" units="cm"/>
    </inkml:brush>
  </inkml:definitions>
  <inkml:trace contextRef="#ctx0" brushRef="#br0">50 47 1697,'-16'-20'1681,"-1"3"-177,1 7 2866,32 10-2977,24 0-257,22 0-207,37 10-369,20 0-352,19 7-144,7-7-736,6 7-1041,1-7-656,-24-10-64,-6 10 144,-20-10 368</inkml:trace>
</inkml:ink>
</file>

<file path=ppt/ink/ink3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34:39.613"/>
    </inkml:context>
    <inkml:brush xml:id="br0">
      <inkml:brushProperty name="width" value="0.05" units="cm"/>
      <inkml:brushProperty name="height" value="0.05" units="cm"/>
    </inkml:brush>
  </inkml:definitions>
  <inkml:trace contextRef="#ctx0" brushRef="#br0">618 1 288,'5'5'6041,"-8"19"-5684,-9 17 444,-2-1 1,-27 52-1,10-22-73,-329 675 2463,210-444-3029,148-296-117,0-1 0,0 1 0,1 0 0,0 0 0,-1-1 0,2 1 1,-2 7-1,2-8 256,9-6 97,82-39 616,-68 28-729,0 2-1,1 1 1,29-8-1,-21 9 7,18-5-49,1 3 0,-1 1 1,102-5-1,-150 15-242,18-1 23,0 1-1,0 1 0,0 1 1,0 1-1,0 0 1,26 9-1,-32-8 1622,2-4-5837,-34-3-5650,2 3 7460</inkml:trace>
</inkml:ink>
</file>

<file path=ppt/ink/ink3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34:40.365"/>
    </inkml:context>
    <inkml:brush xml:id="br0">
      <inkml:brushProperty name="width" value="0.05" units="cm"/>
      <inkml:brushProperty name="height" value="0.05" units="cm"/>
    </inkml:brush>
  </inkml:definitions>
  <inkml:trace contextRef="#ctx0" brushRef="#br0">74 65 160,'-30'0'2269,"-13"0"20052,56 0-20424,597 0 4319,812 0-6640,-1441-12-7124,-23 5 1720,28 5 3675,0 0-1,0-1 1,1-1-1,-1 0 1,1-1-1,-20-9 0,16 2 295</inkml:trace>
</inkml:ink>
</file>

<file path=ppt/ink/ink3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34:40.695"/>
    </inkml:context>
    <inkml:brush xml:id="br0">
      <inkml:brushProperty name="width" value="0.05" units="cm"/>
      <inkml:brushProperty name="height" value="0.05" units="cm"/>
    </inkml:brush>
  </inkml:definitions>
  <inkml:trace contextRef="#ctx0" brushRef="#br0">398 117 848,'2'-3'619,"0"-1"0,0 0-1,0 0 1,-1 1-1,0-1 1,1 0 0,-2 0-1,1 0 1,0 0-1,-1-1 1,0 1 0,0 0-1,0 0 1,0 0 0,-2-7-1,1-7 4510,1 16-4445,-1 0 1,1 1-1,-1-1 0,1 0 1,-1 1-1,0-1 0,0 1 1,0-1-1,1 1 1,-2-1-1,1 1 0,0 0 1,-2-2-1,3 3-578,0-1-1,0 1 1,0 0 0,0 0-1,0-1 1,0 1 0,-1 0-1,1 0 1,0-1 0,0 1-1,0 0 1,0 0 0,-1-1-1,1 1 1,0 0-1,0 0 1,-1 0 0,1 0-1,0-1 1,0 1 0,-1 0-1,1 0 1,0 0 0,0 0-1,-1 0 1,1 0 0,0 0-1,0 0 1,-1 0 0,1 0-1,0 0 1,-1 0 0,1 0-1,0 0 1,0 0 0,-1 0-1,1 0 1,0 0 0,-1 0-1,1 0 1,0 0 0,0 0-1,-1 0 1,1 1 0,0-1-1,0 0 1,-1 0 0,1 0-1,0 1 1,0-1-1,0 0 1,-1 0 0,1 0-1,0 1 1,0-1 0,0 0-1,0 0 1,0 1 0,0-1-1,-1 0 1,1 0 0,0 1-1,0-1 1,0 0 0,0 1-1,0-1 1,0 0 0,0 0-1,0 1 1,0 2-105,1 13 0,0 1 0,-1-1 0,-1 0 0,-1 1 0,0-1 0,-1 0 0,-1 0 0,0 0 0,-2-1 0,-13 30 0,10-30 0,-1-1 0,0 0 0,-1-1 0,0 0 0,-1-1 0,-1-1 0,-19 15 0,-1-3 0,-1-2 0,-37 18 0,60-34-1124,-1 0-1,1-1 1,-1 0 0,0-1-1,0 0 1,-16 1 0,55-33-15407,7 3 12631</inkml:trace>
</inkml:ink>
</file>

<file path=ppt/ink/ink3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34:41.795"/>
    </inkml:context>
    <inkml:brush xml:id="br0">
      <inkml:brushProperty name="width" value="0.05" units="cm"/>
      <inkml:brushProperty name="height" value="0.05" units="cm"/>
    </inkml:brush>
  </inkml:definitions>
  <inkml:trace contextRef="#ctx0" brushRef="#br0">430 56 544,'3'-41'1675,"-2"26"3335,-12 42-1872,-96 225 1258,-90 109-4448,196-360 48,-40 57-2198,39-56 1867,0 1 0,-1 0 1,0 0-1,1-1 0,-1 1 0,0-1 0,0 0 1,0 0-1,-1 0 0,1-1 0,0 1 1,-1-1-1,1 1 0,-1-1 0,1 0 1,-7 0-1,9 0 265,1-1-1,-1 0 1,0 0 0,1 0 0,-1 0-1,1 0 1,-1 0 0,0 0 0,1 0 0,-1 0-1,0 0 1,1 0 0,-1-1 0,1 1 0,-1 0-1,1 0 1,-1-1 0,1 1 0,-1 0-1,1-1 1,-1 1 0,1 0 0,-1-1 0,1 1-1,-1-1 1,1 1 0,-1-1 0,1 1-1,0-1 1,0 1 0,-1-1 0,1 1 0,0-1-1,0 1 1,-1-1 0,1 0 0,0 1-1,0-1 1,0 1 0,0-1 0,0 0 0,0 1-1,0-1 1,0 1 0,0-1 0,0 0-1,0 1 1,0-1 0,1 0 0,-1-23-1440</inkml:trace>
</inkml:ink>
</file>

<file path=ppt/ink/ink3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34:42.124"/>
    </inkml:context>
    <inkml:brush xml:id="br0">
      <inkml:brushProperty name="width" value="0.05" units="cm"/>
      <inkml:brushProperty name="height" value="0.05" units="cm"/>
    </inkml:brush>
  </inkml:definitions>
  <inkml:trace contextRef="#ctx0" brushRef="#br0">0 444 1185,'13'-24'1235,"2"-3"1160,1 0 1,25-33-1,-32 49-2069,1 1 1,0 0-1,1 0 0,18-12 0,36-21-458,2 3 0,106-47 0,-125 68-2313,0 2 0,78-18 0,-109 34 1023,-10 1-614</inkml:trace>
</inkml:ink>
</file>

<file path=ppt/ink/ink3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34:42.440"/>
    </inkml:context>
    <inkml:brush xml:id="br0">
      <inkml:brushProperty name="width" value="0.05" units="cm"/>
      <inkml:brushProperty name="height" value="0.05" units="cm"/>
    </inkml:brush>
  </inkml:definitions>
  <inkml:trace contextRef="#ctx0" brushRef="#br0">254 1 592,'-59'37'593,"7"-6"47,9-6-32,13-4 16,8-5 129,22 1 287,0-7 337,11-10 240,15 0-49,15 0-383,13-10-513,5-7-464,3-3-528,-3-1-864,-14-6-593,-2 5-304,-13 1 128,-12 5 448</inkml:trace>
  <inkml:trace contextRef="#ctx0" brushRef="#br0" timeOffset="1">1 374 1649,'6'0'1056,"9"0"113,16 0 255,12-10 305,15-2 160,5 3-80,4-3-192,2 2-401,0 5-592,-6 1-271,-5-2-545,-10 0-977,-7 0-912,-9 6-592,-1 0-64,-3-10 480</inkml:trace>
</inkml:ink>
</file>

<file path=ppt/ink/ink3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34:42.792"/>
    </inkml:context>
    <inkml:brush xml:id="br0">
      <inkml:brushProperty name="width" value="0.05" units="cm"/>
      <inkml:brushProperty name="height" value="0.05" units="cm"/>
    </inkml:brush>
  </inkml:definitions>
  <inkml:trace contextRef="#ctx0" brushRef="#br0">210 5 2657,'1'0'142,"-1"0"-1,0 1 1,0-1-1,0 0 1,0 1-1,1-1 1,-1 0 0,0 0-1,0 1 1,1-1-1,-1 0 1,0 0-1,0 0 1,1 1-1,-1-1 1,0 0-1,1 0 1,-1 0-1,0 0 1,1 0 0,-1 1-1,0-1 1,1 0-1,-1 0 1,0 0-1,1 0 1,-1 0-1,0 0 1,1 0-1,-1 0 1,0 0 0,1-1-1,-1 1 1,0 0-1,1 0 1,-1 0-1,0 0 1,0 0-1,1 0 1,-1-1-1,0 1 1,1 0-1,-1 0 1,0-1 0,0 1-1,1 0 1,-1 0-1,0-1 1,0 1-1,0 0 1,1 0-1,-1-1 1,0 1-1,0 0 1,0-1-1,0 1 1,0 0 0,0-1-1,0 1 1,0 0-1,0-1 1,0 1-1,0 0 1,0-1-1,0 1 1,0-1-1,19 24 3347,63 96 4849,14-7-6428,12-11-6566,-78-77-1024,59 34 0,-84-55 5210,-1-1 0,1 0 0,-1 0 0,1 0 0,0-1 0,0 1-1,0-1 1,0 0 0,0-1 0,0 1 0,5-1 0,22 0-1538</inkml:trace>
  <inkml:trace contextRef="#ctx0" brushRef="#br0" timeOffset="1">822 57 1105,'-26'-19'1168,"-4"7"177,-20 12-33,-6 12 81,-13 7 80,-5 9-209,-6 3-271,3 6-449,-3 0-224,0-1-256,17-2-336,11-3-785,9-6-831,19-8-514,7-7 2402</inkml:trace>
</inkml:ink>
</file>

<file path=ppt/ink/ink3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34:43.124"/>
    </inkml:context>
    <inkml:brush xml:id="br0">
      <inkml:brushProperty name="width" value="0.05" units="cm"/>
      <inkml:brushProperty name="height" value="0.05" units="cm"/>
    </inkml:brush>
  </inkml:definitions>
  <inkml:trace contextRef="#ctx0" brushRef="#br0">100 46 1297,'3'-24'958,"-1"2"489,-1 35 1809,-4 32-1433,-1 0-1,-17 66 1,5-30-864,-10 75-346,-10 312 1,36-392-1314,0 35-2915,0-40-2774,0-68 4562</inkml:trace>
</inkml:ink>
</file>

<file path=ppt/ink/ink3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34:43.440"/>
    </inkml:context>
    <inkml:brush xml:id="br0">
      <inkml:brushProperty name="width" value="0.05" units="cm"/>
      <inkml:brushProperty name="height" value="0.05" units="cm"/>
    </inkml:brush>
  </inkml:definitions>
  <inkml:trace contextRef="#ctx0" brushRef="#br0">19 128 1008,'-4'-10'360,"1"4"237,1 1 0,0 0-1,0-1 1,0 0-1,1 1 1,0-1 0,-1-10-1,3 14-456,-1-1-1,1 1 0,-1 0 1,1 0-1,0 0 0,0 0 1,0 0-1,0 0 0,0 1 1,0-1-1,0 0 0,1 1 1,-1-1-1,1 0 1,-1 1-1,1 0 0,0-1 1,-1 1-1,1 0 0,0 0 1,0 0-1,0 0 0,0 0 1,0 0-1,3 0 0,8-4-81,1 1 0,0 0 0,0 2-1,0-1 1,0 1 0,0 1-1,1 1 1,-1 0 0,0 1-1,0 0 1,1 1 0,-1 1-1,-1 0 1,1 1 0,0 1-1,-1 0 1,0 0 0,0 1-1,0 1 1,14 10 0,-17-9-58,-1 0 1,1 1-1,-1 0 0,-1 0 1,0 1-1,0 0 1,-1 0-1,0 1 1,-1 0-1,0 0 1,-1 0-1,0 1 0,-1 0 1,0 0-1,4 23 1,-6-15 21,0 1 0,-1 0 1,-1-1-1,-1 1 0,-1 0 1,-1-1-1,0 1 0,-12 35 1,10-35 9,4-18-22,0 1 1,0 0-1,0-1 0,0 1 1,0-1-1,-1 1 0,1-1 1,-5 6-1,6-57-42,5 29 0,0 1-1,1 0 1,0 0-1,1 0 1,20-32-1,-8 19-1082,2 0 0,30-33 0,-38 49 200,1 2 0,1-1 0,0 2 0,1 0-1,0 1 1,32-16 0,-18 14-368</inkml:trace>
</inkml:ink>
</file>

<file path=ppt/ink/ink3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34:43.972"/>
    </inkml:context>
    <inkml:brush xml:id="br0">
      <inkml:brushProperty name="width" value="0.05" units="cm"/>
      <inkml:brushProperty name="height" value="0.05" units="cm"/>
    </inkml:brush>
  </inkml:definitions>
  <inkml:trace contextRef="#ctx0" brushRef="#br0">195 229 800,'4'0'187,"1"0"0,0 1 0,0 0 0,-1 0 0,1 0 0,-1 1 0,1-1 0,-1 1 0,1 0 0,-1 1 0,0-1 0,0 1 0,0-1 0,0 1 0,0 0 0,-1 1 0,0-1 0,1 1 0,-1-1 0,0 1 0,-1 0 0,1 0 0,-1 0 0,1 1 0,-1-1 0,2 8 0,-2-5 104,1 0 0,-1 0 0,-1 0 0,1 0 0,-1 1 0,-1-1 0,1 0 0,-1 1 0,0-1 1,-1 1-1,0-1 0,0 0 0,-1 1 0,0-1 0,0 0 0,-5 11 0,-4 3-17,-2-1 0,0-1 1,-2 1-1,-30 31 0,36-42-260,0 0 0,-1-1 0,-1 0 0,1 0-1,-1-1 1,0-1 0,-1 1 0,0-2 0,0 0-1,-19 6 1,30-11-41,-1 1 1,0-1-1,0 0 0,0 0 0,0 1 0,0-1 0,0 0 0,0 0 1,0-1-1,0 1 0,0 0 0,0-1 0,1 1 0,-1-1 0,0 0 1,0 1-1,0-1 0,1 0 0,-1 0 0,0 0 0,1 0 0,-1-1 1,1 1-1,-1 0 0,1-1 0,0 1 0,0-1 0,-1 1 0,1-1 0,0 0 1,0 1-1,0-1 0,1 0 0,-1 0 0,0 1 0,1-1 0,-1 0 1,1 0-1,0 0 0,-1 0 0,1 0 0,0 0 0,0 0 0,1-2 1,-2-5-70,1 1 0,1-1 0,0 0 1,0 0-1,0 1 0,1-1 0,1 0 1,4-12-1,0 9 70,0-1 0,1 1 1,1 1-1,0 0 0,0 0 0,1 1 0,0 0 1,1 0-1,0 1 0,0 1 0,1 0 1,1 0-1,-1 1 0,1 1 0,0 0 0,0 1 1,1 0-1,-1 1 0,1 1 0,0 0 0,0 1 1,1 0-1,-1 1 0,0 1 0,1 0 1,21 3-1,-21 1-472,0 1 0,0 0 1,-1 1-1,1 0 0,-1 2 1,-1-1-1,13 11 0,53 25-2441,-77-42 2916,-1 0-1,1 0 1,0 0 0,-1 0-1,1 0 1,-1 0 0,1 0-1,-1 1 1,0-1 0,0 1-1,1-1 1,-1 1-1,0-1 1,0 1 0,0 0-1,-1-1 1,1 1 0,0 0-1,-1 0 1,1 0 0,-1-1-1,1 4 1,0 49 1532,-2-47-1047,0 0 0,1 1 1,0-1-1,1 0 1,2 12-1,-3-18-389,1 0 1,0 0-1,-1 0 1,1 0-1,0 0 0,-1 0 1,1 0-1,0 0 1,0 0-1,0 0 0,0-1 1,0 1-1,0 0 1,0-1-1,0 1 0,0-1 1,0 1-1,0-1 1,1 1-1,-1-1 0,0 0 1,0 1-1,0-1 1,2 0-1,37 0 1163,-20-1-815,2 0-257,1-2 0,-1 0 1,0-1-1,0-2 0,0 0 0,-1-1 0,1-1 0,27-16 1,-13 5-152,-2-1 1,0-2-1,59-52 1,-72 54-152,-1-1 0,-1-1 0,-1 0 0,0-1 0,17-33 1,-25 37 20,0-1 0,-1 0-1,-1 0 1,0-1 0,-2 1 0,-1-2 0,5-33 0,-10 53 124,1 0-1,-1 0 1,0 0 0,0 0-1,0 0 1,0 0-1,0 0 1,0 0 0,-1 0-1,1 0 1,0 0-1,-1 0 1,0 1 0,1-1-1,-1 0 1,0 0 0,0 0-1,0 1 1,0-1-1,-2-2 1,2 4 21,-1-1-1,1 1 0,0-1 1,-1 1-1,1-1 1,0 1-1,-1 0 1,1-1-1,-1 1 0,1 0 1,-1 0-1,1 0 1,0 0-1,-1 1 1,1-1-1,-1 0 1,1 0-1,-1 1 0,1-1 1,-3 2-1,-6 3 124,-1 1 1,1 0-1,0 0 0,0 1 0,-10 11 0,-13 12-74,2 2 0,1 1-1,2 1 1,1 2 0,2 1 0,2 0 0,1 2-1,-18 44 1,34-67-61,1 0-1,0 0 1,2 1-1,0 0 1,-2 22-1,4-33-25,1 1 0,0-1 0,0 1 0,0-1 0,0 1 0,1-1 0,0 0 0,1 1 0,-1-1 0,1 0 0,1 0 0,-1 0 0,1 0 0,0 0 0,0-1 0,8 11 0,-9-14-121,1 0-1,0-1 1,-1 1 0,1-1-1,0 0 1,0 1 0,0-1 0,0-1-1,0 1 1,0 0 0,0-1 0,0 1-1,0-1 1,0 0 0,0 0-1,0 0 1,0-1 0,0 1 0,0-1-1,0 1 1,0-1 0,0 0 0,5-2-1,4-2-615,0 0-1,-1-1 0,0-1 1,14-9-1,13-15-887,4-4 189</inkml:trace>
</inkml:ink>
</file>

<file path=ppt/ink/ink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09:22.104"/>
    </inkml:context>
    <inkml:brush xml:id="br0">
      <inkml:brushProperty name="width" value="0.05" units="cm"/>
      <inkml:brushProperty name="height" value="0.05" units="cm"/>
    </inkml:brush>
  </inkml:definitions>
  <inkml:trace contextRef="#ctx0" brushRef="#br0">316 155 1361,'-10'10'727,"0"0"0,-1-1 0,-22 15 0,-10 7 881,20-11-825,-5 2 755,1 2-1,-44 50 1,64-66-1311,0 1-1,1 0 1,0 1-1,1-1 1,0 1-1,1 0 1,0 1-1,0-1 0,1 1 1,0-1-1,1 1 1,0 0-1,0 20 1,2-27-194,0 0 1,0 0-1,1 1 0,0-1 1,-1 0-1,1 1 1,1-1-1,-1 0 0,1 0 1,-1 0-1,1 0 1,0-1-1,1 1 0,-1 0 1,0-1-1,1 1 0,0-1 1,5 5-1,-3-4-21,1 0 0,0 0 0,0-1 0,1 0 0,-1 0 0,1 0 0,-1-1 1,1 0-1,0 0 0,11 1 0,2-1-255,1-1 0,0 0 0,0-2 0,0-1 0,0 0 0,37-10 0,-38 6-159,0-1 0,-1-1 0,0-1 0,0-1 1,-1 0-1,0-1 0,-1-1 0,0-1 0,-1-1 0,21-22 0,-17 15-4,-2-2 0,0 0 0,-2-1 1,0-1-1,-2 0 0,22-53 0,-28 52 3,-2-1 0,-1 0-1,-1-1 1,-1 1 0,-2-1-1,-2-38 1,1 33-808,0 12 150</inkml:trace>
</inkml:ink>
</file>

<file path=ppt/ink/ink3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34:44.305"/>
    </inkml:context>
    <inkml:brush xml:id="br0">
      <inkml:brushProperty name="width" value="0.05" units="cm"/>
      <inkml:brushProperty name="height" value="0.05" units="cm"/>
    </inkml:brush>
  </inkml:definitions>
  <inkml:trace contextRef="#ctx0" brushRef="#br0">231 1 672,'-7'9'4894,"3"-4"-4547,0 2 0,0-1-1,0 0 1,0 1 0,-4 12-1,5 0-208,0 1-1,1-1 0,1 1 1,1-1-1,0 1 1,2 0-1,0-1 0,1 1 1,1-1-1,1 0 1,8 20-1,1 1-77,-1 2 1,-3-1-1,-1 2 1,-2-1-1,3 74 1,-10-110-22,-1-1 0,0 0 0,0 1 0,0-1 0,0 0 0,-1 1 0,0-1 0,0 0 0,0 0 0,-1 0 0,0-1 0,-6 9 0,7-10-46,-1 0 1,1 0-1,-1 0 0,0 0 1,0-1-1,0 1 0,0-1 1,0 0-1,-1 0 1,1 0-1,-1-1 0,1 1 1,-1-1-1,1 1 1,-1-1-1,0-1 0,0 1 1,-6 0-1,3 0-271,0-1 1,-1 0-1,1 0 0,0-1 0,0 0 0,0 0 1,0-1-1,0 0 0,0 0 0,0 0 1,1-1-1,-1 0 0,1-1 0,-1 1 0,1-1 1,0 0-1,1-1 0,-1 1 0,1-1 0,0 0 1,0-1-1,0 1 0,-4-8 0,-18-28-1349</inkml:trace>
</inkml:ink>
</file>

<file path=ppt/ink/ink3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34:45.059"/>
    </inkml:context>
    <inkml:brush xml:id="br0">
      <inkml:brushProperty name="width" value="0.05" units="cm"/>
      <inkml:brushProperty name="height" value="0.05" units="cm"/>
    </inkml:brush>
  </inkml:definitions>
  <inkml:trace contextRef="#ctx0" brushRef="#br0">153 327 608,'-63'-5'1246,"50"5"-640,-1 0-1,0-1 1,-19-5 0,32 6-556,0 0 0,1 0 0,-1 0 0,0 0 0,1 0 0,-1-1 0,0 1 0,1 0-1,-1 0 1,0-1 0,1 1 0,-1 0 0,1-1 0,-1 1 0,1-1 0,-1 1 0,1-1 0,-1 1 0,1-1 0,-1 1 0,1-1 0,0 1 0,-1-1 0,1 0 0,0 1 0,-1-1 0,1 1 0,0-1 0,0 0 0,0 1 0,0-1 0,0 0 0,-1 0 0,1 1 0,0-1 0,1 0 0,-1 1 0,0-1 0,0 0 0,0 1 0,0-1 0,0 0 0,1 1 0,-1-1 0,0 0 0,1 0 0,1-2 89,-1 0 0,1 0 0,1 1 0,-1-1 0,0 0 1,1 1-1,-1 0 0,1-1 0,3-1 0,11-6 314,1 2 0,0 0 1,0 1-1,0 1 0,1 1 0,0 1 1,37-5-1,-17 3 112,805-122 2706,-279 61-10522,-482 62 4545,-49 5-900,-52 0 1738</inkml:trace>
</inkml:ink>
</file>

<file path=ppt/ink/ink3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34:45.393"/>
    </inkml:context>
    <inkml:brush xml:id="br0">
      <inkml:brushProperty name="width" value="0.05" units="cm"/>
      <inkml:brushProperty name="height" value="0.05" units="cm"/>
    </inkml:brush>
  </inkml:definitions>
  <inkml:trace contextRef="#ctx0" brushRef="#br0">245 1 560,'-98'0'2439,"95"0"-1164,3 32 1169,0-14-1836,1 18-269,-2-1 0,-1 1-1,-1-1 1,-2 1 0,-12 41 0,-60 121-778,50-133-1206,24-59 1239,1 0-1,0 0 1,1 1-1,0-1 1,-1 0-1,2 1 1,-1 7-1,1 3-1087</inkml:trace>
</inkml:ink>
</file>

<file path=ppt/ink/ink3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34:45.939"/>
    </inkml:context>
    <inkml:brush xml:id="br0">
      <inkml:brushProperty name="width" value="0.05" units="cm"/>
      <inkml:brushProperty name="height" value="0.05" units="cm"/>
    </inkml:brush>
  </inkml:definitions>
  <inkml:trace contextRef="#ctx0" brushRef="#br0">15 73 192,'4'-4'212,"0"-1"0,0 1-1,-1-1 1,0 0 0,1 0 0,3-8-1,12-18 1751,-19 31-1834,1 0-1,-1 0 0,1 0 0,-1 0 1,1 0-1,-1 0 0,1 0 1,0 0-1,-1 0 0,1 0 0,-1 0 1,1 1-1,-1-1 0,1 0 0,-1 0 1,1 1-1,-1-1 0,0 0 0,1 0 1,-1 1-1,1-1 0,-1 1 1,0-1-1,1 0 0,-1 1 0,1-1 1,-1 1-1,0-1 0,0 1 0,1-1 1,-1 1-1,0-1 0,0 1 1,0-1-1,0 1 0,1-1 0,-1 1 1,0-1-1,0 1 0,0 0 0,11 30 781,-10-27-356,10 40 718,-2 1 0,-2 0 0,-2 1 1,-2-1-1,-3 61 0,0-87-1149,0-5-37,-1 1-1,-1-1 1,0 0-1,-1 0 1,0 0-1,-1 0 1,-1 0-1,-9 18 0,-5 3 435,-40 56 0,58-90-491,1 0-8,0-1-1,0 0 0,0 0 1,0 0-1,0 1 0,0-1 1,0 0-1,0 0 0,0 0 1,-1 0-1,1 1 1,0-1-1,0 0 0,0 0 1,0 0-1,0 0 0,-1 1 1,1-1-1,0 0 0,0 0 1,0 0-1,0 0 0,-1 0 1,1 0-1,0 0 0,0 0 1,0 1-1,-1-1 0,1 0 1,0 0-1,0 0 0,0 0 1,-1 0-1,1 0 0,0 0 1,0 0-1,-1 0 0,1 0 1,0-1-1,0 1 0,0 0 1,-1 0-1,1 0 0,0 0 1,0 0-1,0 0 0,0 0 1,-1 0-1,1-1 0,0 1 1,0 0-1,0 0 1,0 0-1,-1 0 0,1 0 1,0-1-1,0 1 0,0 0 1,0 0-1,0 0 0,0-1 1,0 1-1,0 0 0,0 0 1,0 0-1,0-1 0,-3-13 239,5 5-174,0-1 0,0 1 0,1 1 0,1-1 0,-1 0 0,1 1-1,0-1 1,7-8 0,50-64 231,-46 61-229,143-148 368,-13 17-2267,-134 138 1475,1 6-5733,-12 8 5666,1 0 0,0-1 0,-1 1-1,1 0 1,-1 0 0,1 0 0,-1-1 0,1 1 0,-1 0 0,0 0-1,1 0 1,-1 0 0,0 0 0,0 0 0,1 0 0,-1 0 0,0 0-1,0 0 1,0 0 0,0 0 0,0 0 0,0 0 0,-1 0 0,1 1-1,0 13-1879</inkml:trace>
</inkml:ink>
</file>

<file path=ppt/ink/ink3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34:46.736"/>
    </inkml:context>
    <inkml:brush xml:id="br0">
      <inkml:brushProperty name="width" value="0.05" units="cm"/>
      <inkml:brushProperty name="height" value="0.05" units="cm"/>
    </inkml:brush>
  </inkml:definitions>
  <inkml:trace contextRef="#ctx0" brushRef="#br0">212 194 320,'2'-28'898,"-1"-12"-25,-2 31 925,-3 15 1770,-14 34-1928,-35 62-1,31-63-1319,-4 11-98,5-9-153,-27 38 0,32-62 1,16-17-68,0 0 0,-1 0 1,1 0-1,0 0 1,0 0-1,0 0 0,-1 0 1,1 0-1,0 0 0,0 0 1,-1 0-1,1-1 0,0 1 1,0 0-1,0 0 1,0 0-1,-1 0 0,1-1 1,0 1-1,0 0 0,0 0 1,0 0-1,0-1 0,-1 1 1,1 0-1,0 0 1,0 0-1,0-1 0,0 1 1,0 0-1,0 0 0,0-1 1,0 1-1,0 0 1,0 0-1,0 0 0,0-1 1,0 1-1,0 0 0,0 0 1,0-1-1,0 1 0,0 0 1,1-7-21,0 1 1,0 1-1,0-1 0,1 0 1,0 0-1,3-5 1,7-15-300,2 1 0,1 1 0,1 1 1,1 0-1,33-33 0,-9 15-1579,81-62-1,-90 79 710,1 2 0,55-27 0,-40 28 144</inkml:trace>
</inkml:ink>
</file>

<file path=ppt/ink/ink3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34:47.075"/>
    </inkml:context>
    <inkml:brush xml:id="br0">
      <inkml:brushProperty name="width" value="0.05" units="cm"/>
      <inkml:brushProperty name="height" value="0.05" units="cm"/>
    </inkml:brush>
  </inkml:definitions>
  <inkml:trace contextRef="#ctx0" brushRef="#br0">296 0 880,'3'7'222,"-1"-1"0,0 1 0,0 0 0,-1 0 0,1 0 1,-1 0-1,-1 0 0,0 0 0,0 0 0,0 1 0,-1-1 0,0 0 0,0 0 0,0 0 0,-1-1 0,0 1 0,-1 0 0,0-1 0,0 1 0,0-1 0,-1 0 0,1 0 0,-9 10 0,-9 10 212,-2 0 1,0-2-1,-41 34 1,59-53-432,3-3 0,-4 4 2,0 0-1,0-1 1,0 1-1,-1-1 1,0 0-1,0-1 0,0 0 1,-1 0-1,0 0 1,1-1-1,-1 0 0,0-1 1,0 0-1,-10 1 1,17-3-39,0-1-1,0 1 1,0-1 0,0 0 0,1 0 0,-1 1 0,0-1 0,0 0 0,0 0 0,1 0 0,-1 0-1,0 0 1,1 0 0,-1 0 0,1 0 0,0 0 0,-1 0 0,1 0 0,0 0 0,-1-1 0,1 1-1,0 0 1,0 0 0,0 0 0,0 0 0,0-1 0,0 1 0,0 0 0,1-2 0,-1 1-37,1-16-69,1-1 1,1 1-1,0-1 0,1 1 1,1 1-1,1-1 1,1 1-1,0 0 0,1 0 1,1 0-1,0 2 0,1-1 1,1 1-1,25-26 1,-34 38 141,1 0 0,0 1 0,-1-1 0,1 1 0,0 0 0,1 0 0,-1 0 0,0 0 0,1 1 0,-1-1 0,0 1 1,1 0-1,0 0 0,-1 0 0,1 0 0,0 1 0,-1 0 0,1-1 0,0 1 0,0 1 0,-1-1 0,1 0 0,0 1 1,-1 0-1,1 0 0,-1 0 0,7 3 0,-4-1 30,-1 1 0,0 1-1,0-1 1,0 0 0,0 1 0,-1 0 0,1 0 0,-2 1 0,1-1 0,0 1-1,-1 0 1,0 0 0,0 0 0,-1 0 0,3 8 0,0 11 71,0 1 0,-2 0 0,-1 0 0,-1 0 0,-4 45 0,1-4-49,-8 16-1607,10-83 1508,0 0 0,0 0-1,1 1 1,-1-1-1,0 0 1,1 0-1,-1 0 1,0 0 0,0 0-1,1 0 1,-1 0-1,0 0 1,1 0 0,-1 1-1,0-1 1,1 0-1,-1-1 1,0 1-1,1 0 1,-1 0 0,0 0-1,0 0 1,1 0-1,-1 0 1,0 0 0,1 0-1,-1 0 1,0-1-1,0 1 1,1 0-1,-1 0 1,0 0 0,0-1-1,1 1 1,-1 0-1,0 0 1,0-1-1,0 1 1,1 0 0,-1 0-1,0-1 1,0 1-1,0-1 1,14-11-499,6-13-328</inkml:trace>
</inkml:ink>
</file>

<file path=ppt/ink/ink3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34:47.418"/>
    </inkml:context>
    <inkml:brush xml:id="br0">
      <inkml:brushProperty name="width" value="0.05" units="cm"/>
      <inkml:brushProperty name="height" value="0.05" units="cm"/>
    </inkml:brush>
  </inkml:definitions>
  <inkml:trace contextRef="#ctx0" brushRef="#br0">12 20 336,'0'-1'78,"1"-1"-1,0 1 0,-1 0 1,1-1-1,0 1 1,0 0-1,0 0 1,0 0-1,0 0 0,0 0 1,0 0-1,0 0 1,0 0-1,0 0 1,1 0-1,1 0 0,-3 1-7,1 0-1,-1 1 1,1-1-1,-1 1 1,1-1-1,-1 0 1,0 1-1,1-1 0,-1 1 1,0-1-1,1 1 1,-1-1-1,0 1 1,0-1-1,1 1 1,-1-1-1,0 1 0,0-1 1,0 1-1,0-1 1,0 1-1,0 0 1,0-1-1,0 1 1,0-1-1,0 1 0,0 0 1,-4 57 1834,-8 14-778,4-29-697,-3 83 1,11-21-974,0-104 248,2-33-2746,2 20 2711,1 0 0,0 0-1,0 1 1,2-1-1,11-15 1,-15 22 236,21-31-610</inkml:trace>
</inkml:ink>
</file>

<file path=ppt/ink/ink3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34:47.807"/>
    </inkml:context>
    <inkml:brush xml:id="br0">
      <inkml:brushProperty name="width" value="0.05" units="cm"/>
      <inkml:brushProperty name="height" value="0.05" units="cm"/>
    </inkml:brush>
  </inkml:definitions>
  <inkml:trace contextRef="#ctx0" brushRef="#br0">230 42 240,'1'-1'122,"1"-1"0,-1 1 1,0 0-1,1 0 0,-1-1 0,0 1 0,0-1 0,0 1 1,0-1-1,0 1 0,0-1 0,-1 0 0,1 0 0,0 1 1,-1-1-1,1 0 0,-1 0 0,0 1 0,0-1 0,0 0 1,1 0-1,-2 0 0,1-2 635,-38 7 782,16 11-1237,1 0-1,0 2 0,1 0 0,-24 26 1,27-26-213,15-14-83,-3 1 2,0 1 1,0 0 0,1 0-1,-1 1 1,1-1-1,0 1 1,1 0-1,-1 0 1,1 0-1,0 1 1,0-1 0,0 1-1,1 0 1,0-1-1,0 1 1,1 0-1,-2 12 1,3-17-15,1 0 0,-1 0 0,1 1 1,0-1-1,0 0 0,-1 0 0,1 0 0,0 0 0,0 0 0,0 0 1,0 0-1,0 0 0,0-1 0,1 1 0,-1 0 0,0-1 1,0 1-1,0 0 0,1-1 0,-1 0 0,0 1 0,1-1 0,-1 0 1,0 1-1,1-1 0,-1 0 0,0 0 0,3 0 0,49 2-130,-46-2 127,3 0 2,0 0 0,0 1 0,0 0 1,-1 1-1,1 0 0,0 1 0,-1-1 0,1 2 0,15 8 0,-21-11 28,-1 1-1,0 1 1,0-1-1,0 0 1,0 1-1,-1 0 1,1-1-1,-1 1 1,1 0-1,-1 0 1,0 1-1,0-1 1,0 0-1,-1 1 1,1-1-1,-1 1 1,0-1-1,0 1 1,0 0-1,0 0 1,-1-1-1,1 1 1,-1 0-1,0 0 1,0 0-1,-1-1 1,1 1-1,-2 6 1,0-2 13,-1-1 0,1 0 1,-1 1-1,-1-1 0,1-1 1,-1 1-1,0 0 0,-1-1 1,1 0-1,-1 0 0,-1-1 1,1 1-1,-1-1 0,-10 8 1,-8 3-20,0-1 0,-41 18 0,64-32-15,-34 10-413,34-10 337,0-1 0,0 1 0,1-1 0,-1 0 0,0 1 0,0-1 0,1 0 0,-1 0 0,0 0 0,0 0 0,0 1 0,1-1 0,-1 0 0,0 0 0,0 0 0,0-1 0,0 1 0,1 0 0,-1 0 0,0 0 0,0-1 0,1 1 0,-1 0 0,0-1 0,0 1 0,1 0 0,-1-1 0,0 1-1,1-1 1,-1 1 0,0-1 0,1 0 0,-1 1 0,1-1 0,-1 0 0,1 1 0,0-1 0,-1-1 0,1-38-2138,4 15 1198</inkml:trace>
</inkml:ink>
</file>

<file path=ppt/ink/ink3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34:48.136"/>
    </inkml:context>
    <inkml:brush xml:id="br0">
      <inkml:brushProperty name="width" value="0.05" units="cm"/>
      <inkml:brushProperty name="height" value="0.05" units="cm"/>
    </inkml:brush>
  </inkml:definitions>
  <inkml:trace contextRef="#ctx0" brushRef="#br0">19 112 256,'-15'-62'1051,"14"46"-962,1 15-71,0 1 1,-1-1 0,1 0-1,0 0 1,-1 0-1,1 0 1,0 0 0,0 0-1,0 0 1,0 0 0,0 0-1,0 0 1,0 0-1,0 0 1,0 0 0,1 0-1,-1 0 1,0 0-1,1 0 1,-1 0 0,1 0-1,-1 0 1,1 0 0,-1 0-1,1 1 1,-1-1-1,1 0 1,0 0 0,-1 1-1,1-1 1,0 0-1,0 1 1,0-1 0,0 1-1,-1-1 1,1 1-1,0-1 1,0 1 0,0 0-1,0 0 1,0-1 0,0 1-1,0 0 1,0 0-1,0 0 1,0 0 0,0 0-1,0 0 1,0 0-1,1 0 1,4 1 86,0 0 0,-1 0 0,1 0 0,0 0 0,-1 1-1,1 0 1,-1 0 0,0 1 0,0-1 0,0 1 0,0 0 0,0 1 0,-1-1 0,1 1-1,-1 0 1,0 0 0,6 7 0,-2-1 21,-1-1 0,-1 1 1,1 0-1,-1 1 0,-1 0 0,0-1 0,6 21 0,-5 22 12,-5-45-345,-1 1 1,1-1-1,0 1 1,1-1-1,3 11 1,2-16-1689,3-3 866</inkml:trace>
</inkml:ink>
</file>

<file path=ppt/ink/ink3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34:48.524"/>
    </inkml:context>
    <inkml:brush xml:id="br0">
      <inkml:brushProperty name="width" value="0.05" units="cm"/>
      <inkml:brushProperty name="height" value="0.05" units="cm"/>
    </inkml:brush>
  </inkml:definitions>
  <inkml:trace contextRef="#ctx0" brushRef="#br0">556 64 512,'0'-3'97,"0"1"-1,0-1 1,0 1 0,0-1-1,-1 1 1,1-1 0,-1 1-1,1-1 1,-1 1-1,0 0 1,0-1 0,0 1-1,0 0 1,-1 0-1,1 0 1,-1 0 0,1 0-1,-1 0 1,0 0-1,0 0 1,1 1 0,-1-1-1,0 1 1,-1-1 0,1 1-1,0 0 1,0 0-1,0 0 1,-1 0 0,1 0-1,-5-1 1,2 1 80,0 1 0,0 0 0,0 0 1,0 0-1,0 0 0,0 1 0,0 0 0,0 0 1,0 0-1,0 0 0,1 1 0,-1 0 1,0 0-1,1 0 0,0 0 0,-5 4 0,-14 13 435,0 0 0,1 2-1,2 1 1,0 0 0,1 1-1,1 2 1,2-1 0,-26 52-1,15-20-182,3 1-1,2 2 1,-17 76 0,-6 134-252,19-91-2305,24-165 988,0 0-1,-1 0 0,-1 0 1,0 0-1,-1 0 0,-9 18 0,12-28-598</inkml:trace>
</inkml:ink>
</file>

<file path=ppt/ink/ink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09:22.451"/>
    </inkml:context>
    <inkml:brush xml:id="br0">
      <inkml:brushProperty name="width" value="0.05" units="cm"/>
      <inkml:brushProperty name="height" value="0.05" units="cm"/>
    </inkml:brush>
  </inkml:definitions>
  <inkml:trace contextRef="#ctx0" brushRef="#br0">30 0 1681,'3'4'538,"0"0"0,0 1 0,0-1 0,-1 1 0,0-1 1,0 1-1,0 0 0,0-1 0,-1 1 0,0 0 0,0 0 0,0 0 1,-1 7-1,-1 77 6176,-1-48-4040,3-15-1110,-2 0 0,-1 0 0,-1 0 0,-8 33 0,-17 87 1269,25-129-2904,0-1-1,1 1 1,1 0-1,1 23 1,1-19-1298,19-29-5257,7-23 5011,-20 22 788,12-15-180,7-9-66,34-54-1,-38 51 1403,1 2 0,39-45 0,-49 64 599,0 1 0,2 0-1,0 1 1,0 0 0,1 2 0,1 0 0,19-10 0,-35 20-784,0 0 1,0 1 0,0-1 0,0 1 0,0 0 0,0-1 0,0 1 0,0 0 0,0-1 0,0 1 0,0 0 0,0 0-1,0 0 1,0 0 0,0 0 0,0 0 0,0 0 0,0 0 0,0 1 0,0-1 0,0 0 0,0 1 0,0-1-1,0 0 1,0 1 0,0-1 0,0 1 0,-1-1 0,1 1 0,0 0 0,0-1 0,0 1 0,-1 0 0,1 0 0,0 0-1,-1-1 1,1 1 0,-1 0 0,1 0 0,-1 0 0,1 0 0,-1 0 0,0 0 0,1 0 0,-1 0 0,0 2 0,2 5 284,-1 0 0,0 0 0,-1 0 0,0 14 0,-1-13-368,0 10-50,-1-1 0,-1 1-1,-1-1 1,0 0 0,-10 23 0,8-24-73,0 0 1,2 1-1,0 0 1,1 0-1,-2 22 1,5 7-5683,0-46 5536,1-1 1,-1 1-1,0-1 0,0 1 1,0 0-1,0-1 0,0 1 0,0-1 1,1 1-1,-1-1 0,0 1 1,1-1-1,-1 1 0,0-1 1,1 1-1,-1-1 0,0 1 1,1-1-1,-1 0 0,1 1 1,-1-1-1,1 1 0,-1-1 1,1 0-1,-1 0 0,1 1 1,-1-1-1,1 0 0,-1 0 1,1 0-1,0 0 0,-1 1 1,1-1-1,-1 0 0,1 0 1,-1 0-1,1 0 0,0 0 1,-1 0-1,1-1 0,-1 1 1,1 0-1,0 0 0,-1 0 1,1-1-1,0 1 0,29-12-4120,103-55-3639,67-28 5678,107-52 788,-219 103 1471,-73 37 370,0-1 0,-1-1 1,0 0-1,-1-1 0,0 0 0,-1-1 0,16-18 0,-27 29-262,-1 0 0,0 0 0,0 0 0,0-1 0,1 1-1,-1 0 1,0 0 0,0 0 0,0-1 0,0 1 0,0 0 0,0 0 0,1-1-1,-1 1 1,0 0 0,0 0 0,0-1 0,0 1 0,0 0 0,0 0-1,0-1 1,0 1 0,0 0 0,0 0 0,0-1 0,0 1 0,0 0 0,0 0-1,0-1 1,0 1 0,-1 0 0,1 0 0,0-1 0,0 1 0,0 0-1,0 0 1,0-1 0,-1 1 0,1 0 0,0 0 0,0 0 0,0 0 0,-1-1-1,1 1 1,0 0 0,0 0 0,0 0 0,-1 0 0,1 0 0,0 0-1,0-1 1,-1 1 0,1 0 0,0 0 0,-1 0 0,1 0 0,0 0 0,0 0-1,-1 0 1,1 0 0,0 0 0,0 0 0,-1 0 0,1 1 0,0-1-1,0 0 1,-1 0 0,1 0 0,-22 4 3487,1 4-1598,0 2 1,1 1 0,1 0 0,-26 20-1,-69 63 3024,106-88-4744,-14 13 279,1 2 0,1 0 0,-21 29 0,32-38-464,1 0-1,0 1 1,1 0-1,0 1 0,2 0 1,-1 0-1,-6 28 1,11-39-164,0 1 1,0-1-1,1 0 1,-1 0-1,1 1 0,0-1 1,0 0-1,0 1 1,0-1-1,1 0 1,-1 1-1,1-1 0,0 0 1,0 0-1,0 0 1,0 1-1,1-1 1,-1 0-1,1-1 0,0 1 1,0 0-1,0 0 1,0-1-1,0 1 1,1-1-1,-1 0 0,1 0 1,-1 0-1,1 0 1,0 0-1,0 0 1,0-1-1,0 1 1,0-1-1,0 0 0,0 0 1,0 0-1,1 0 1,-1-1-1,4 1 1,9 1-1401,0-1 0,0-1 0,1 0 1,-1-1-1,0-1 0,31-7 1,-26 3-60,0-1 0,-1 0 1,1-2-1,27-16 0,70-53-2560,-60 38 2976,13-6-2</inkml:trace>
</inkml:ink>
</file>

<file path=ppt/ink/ink3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34:48.883"/>
    </inkml:context>
    <inkml:brush xml:id="br0">
      <inkml:brushProperty name="width" value="0.05" units="cm"/>
      <inkml:brushProperty name="height" value="0.05" units="cm"/>
    </inkml:brush>
  </inkml:definitions>
  <inkml:trace contextRef="#ctx0" brushRef="#br0">29 292 592,'-6'-12'404,"1"-1"-1,1 0 1,0 0 0,1-1-1,-3-23 1,6 33-368,0 1 0,0-1 1,0 1-1,0-1 0,1 1 1,-1-1-1,1 1 0,0-1 1,0 1-1,0 0 0,1-1 1,-1 1-1,1 0 0,0 0 1,0 0-1,0 0 0,0 0 1,1 0-1,-1 1 0,0-1 1,1 1-1,0 0 0,0 0 1,0 0-1,0 0 1,0 0-1,4-2 0,42-16-427,0 2 0,2 1 0,-1 3-1,2 3 1,0 1 0,0 3 0,96-1 0,-137 7 403,0 1 0,0 1 0,0 0 1,1 0-1,-1 1 0,13 4 0,-20-4 28,-1-1 0,0 1-1,0 0 1,0 0 0,0 0-1,0 0 1,-1 0 0,1 1-1,0-1 1,-1 1 0,0-1-1,0 1 1,0 0 0,0 0-1,0 0 1,0 0 0,-1 1 0,1-1-1,-1 0 1,0 1 0,0-1-1,0 1 1,0 5 0,0 3 155,-1 0 1,0 0-1,-1-1 1,0 1 0,0 0-1,-2-1 1,1 1 0,-2-1-1,1 1 1,-1-1 0,-1-1-1,-10 18 1,6-10 212,1 0 0,1 1 0,-7 29 0,13-46-382,0-1 1,1 1-1,-1-1 1,1 1-1,0-1 1,0 1-1,-1 0 1,1-1-1,0 1 0,0 0 1,0-1-1,1 1 1,-1-1-1,0 1 1,1 0-1,-1-1 1,1 1-1,-1-1 1,1 1-1,0-1 1,0 2-1,0-3-12,0 1 0,0-1 0,0 0 0,0 0 0,1 0 0,-1 0 1,0 0-1,0 0 0,0 0 0,0 0 0,0 0 0,0 0 0,0-1 0,0 1 0,0 0 0,0-1 0,0 1 0,0-1 0,0 1 0,0-1 0,-1 1 0,1-1 1,1 0-1,7-6-48,0-1 0,0 1 0,-1-1 0,12-15-1,-10 10-31,-1-1-1,-1-1 0,0 0 0,-1 0 0,-1 0 0,0-1 0,-1 1 0,-1-1 0,0-1 1,-2 1-1,1 0 0,-2-1 0,0-23 0,-1 38 67,0 1-1,-1-1 1,1 1 0,0-1 0,0 1-1,-1-1 1,1 1 0,-1-1-1,1 1 1,-1-1 0,1 1 0,-1 0-1,0-1 1,0 1 0,0 0-1,0 0 1,0-1 0,0 1-1,0 0 1,0 0 0,0 0 0,-1 0-1,0 0 1,-2-1-4,1 0 1,-1 1-1,1 0 1,-1 0-1,0 0 1,1 0-1,-1 0 1,0 1-1,-6 0 1,3 0-105,-1 0 0,0 1 0,0 0 0,1 0 1,-1 1-1,1 0 0,-1 0 0,1 1 0,-11 5 1,-30 28-1889,26-21 961</inkml:trace>
</inkml:ink>
</file>

<file path=ppt/ink/ink3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34:49.222"/>
    </inkml:context>
    <inkml:brush xml:id="br0">
      <inkml:brushProperty name="width" value="0.05" units="cm"/>
      <inkml:brushProperty name="height" value="0.05" units="cm"/>
    </inkml:brush>
  </inkml:definitions>
  <inkml:trace contextRef="#ctx0" brushRef="#br0">1 69 1121,'1'-1'115,"0"1"1,0-1 0,0 1 0,0 0-1,0 0 1,0-1 0,1 1 0,-1 0-1,0 0 1,0 0 0,0 0 0,0 0-1,0 0 1,1 0 0,-1 1 0,0-1 0,0 0-1,0 1 1,0-1 0,0 0 0,0 1-1,0 0 1,0-1 0,0 1 0,0-1-1,0 1 1,0 0 0,0 1 0,1 1 103,0-1 0,0 1 1,0 0-1,-1 1 0,1-1 0,-1 0 1,0 0-1,0 1 0,1 5 1,1 13 495,-1 0 1,-2 33 0,0-40-445,0 164-831,2-201 61,1 1 0,1 0 0,1-1 0,15-40 0,-10 32 92,-2 6-87,1 0 1,1 1 0,1 1 0,1-1 0,1 2 0,28-36-1,-10 25-463</inkml:trace>
</inkml:ink>
</file>

<file path=ppt/ink/ink3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34:49.652"/>
    </inkml:context>
    <inkml:brush xml:id="br0">
      <inkml:brushProperty name="width" value="0.05" units="cm"/>
      <inkml:brushProperty name="height" value="0.05" units="cm"/>
    </inkml:brush>
  </inkml:definitions>
  <inkml:trace contextRef="#ctx0" brushRef="#br0">72 76 880,'2'9'420,"0"0"-1,0 0 1,-1 1-1,0-1 0,-1 0 1,0 1-1,0-1 1,-3 15-1,-23 71 3138,1 1-1879,10-48-1410,4-22-147,19-57-2461,16-33 1527,-18 51 725,7-14-119,1 0-1,31-42 0,-40 63 258,-1 0-1,1 0 1,1 0-1,-1 1 1,1 0-1,0 0 1,0 1-1,1-1 1,-1 1-1,1 1 1,0-1-1,0 1 1,0 0-1,0 1 1,1 0-1,7-2 1,-12 4 26,0 0 1,-1 0 0,1 0 0,-1 0-1,1 1 1,-1-1 0,1 1 0,-1 0 0,1 0-1,-1-1 1,1 2 0,-1-1 0,0 0-1,1 0 1,-1 1 0,0-1 0,0 1 0,0 0-1,0-1 1,-1 1 0,1 0 0,0 0-1,-1 0 1,1 0 0,-1 1 0,0-1-1,1 0 1,-1 1 0,0-1 0,-1 1 0,1-1-1,0 1 1,0 3 0,2 9 220,0 0 1,-1 1-1,-1-1 1,0 19 0,-1-23-252,-1 0 0,0 0 0,0 1 0,-2-1 0,1 0 0,-1-1 0,-1 1 0,0 0 0,0-1 0,-1 0 0,-10 17 0,4-3-241,11-22-235,2-15-1162,7-10 1111,0 0-1,2 0 1,24-35 0,-6 8 298,-13 20 246,2 1-1,0 1 0,2 1 1,47-50-1,-60 70 90,0 0 0,1 1 0,0-1 0,0 1 0,1 1 0,0 0 0,0 0 0,0 0 0,0 1 0,1 1 0,0 0-1,0 0 1,0 1 0,0 0 0,0 0 0,0 1 0,0 1 0,0 0 0,1 0 0,18 4 0,-23-3-24,-1 1 0,0-1 0,1 1 0,-1 1 0,0-1 0,0 1 0,-1 0 0,1 0 0,-1 1 1,1-1-1,-1 1 0,0 0 0,0 0 0,-1 0 0,1 0 0,-1 1 0,0 0 0,0-1 0,0 1 0,-1 0 0,0 1 0,0-1 0,0 0 0,0 1 0,-1-1 0,0 1 0,0-1 0,-1 1 0,1 8 0,-1 3-24,0 0-1,-1 0 1,0 0-1,-2 0 1,0 0-1,-1-1 1,0 1-1,-10 22 1,2-15-1299,-27 46-1,-3-12-4286,24-36 2331</inkml:trace>
</inkml:ink>
</file>

<file path=ppt/ink/ink3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34:50.040"/>
    </inkml:context>
    <inkml:brush xml:id="br0">
      <inkml:brushProperty name="width" value="0.05" units="cm"/>
      <inkml:brushProperty name="height" value="0.05" units="cm"/>
    </inkml:brush>
  </inkml:definitions>
  <inkml:trace contextRef="#ctx0" brushRef="#br0">301 29 1713,'1'-2'325,"0"0"0,0 0 1,0 0-1,0 1 0,0-1 0,1 0 1,-1 1-1,1-1 0,-1 1 0,1-1 1,0 1-1,-1-1 0,1 1 0,0 0 1,0 0-1,0 0 0,0 0 0,3 0 1,-5 1-177,1 0 0,-1 0 1,1 0-1,0 0 1,-1 0-1,1 1 0,-1-1 1,1 0-1,-1 0 0,1 1 1,-1-1-1,1 0 1,-1 1-1,0-1 0,1 1 1,-1-1-1,1 0 0,-1 1 1,0-1-1,1 1 1,-1-1-1,0 1 0,0-1 1,1 1-1,-1 0 0,4 29 1721,-4-13-936,1-8-620,0 1 0,-1-1 0,-1 1 0,0 0 0,0-1 1,-1 0-1,0 1 0,-1-1 0,0 0 0,-7 17 0,-4-4-416,-1-1-1,-1 0 1,0-2 0,-2 0-1,0 0 1,-1-2-1,-1 0 1,-1-1 0,0-1-1,-38 20 1,56-33-66,-1 0-1,1-1 1,-1 1 0,0-1-1,1 1 1,-1-1 0,0 0-1,0 0 1,0-1 0,0 1-1,1-1 1,-1 0-1,0 0 1,0 0 0,0-1-1,-5 0 1,8 0 75,0 1 0,0-1 0,-1 1 0,1-1 0,0 0-1,0 0 1,0 0 0,0 0 0,0 0 0,0 0 0,0 0 0,1 0 0,-1 0 0,0 0-1,0 0 1,1 0 0,-1 0 0,0-3 0,0 0-6,0 1 0,1-1 1,-1 1-1,1-1 0,0 1 0,0-1 1,1 0-1,-1 1 0,2-7 1,4-11 7,0 1 0,2 0 0,0 0 1,1 0-1,1 1 0,1 1 1,1 0-1,0 0 0,1 1 0,1 1 1,1 0-1,0 1 0,1 1 1,20-15-1,-32 26 111,1 1 0,-1-1 0,0 1 0,1 0 0,0 0 0,-1 0 0,1 1 0,0-1 0,0 1 0,0 1 0,0-1 0,0 0 0,0 1 0,0 0 0,0 1-1,0-1 1,0 1 0,0 0 0,0 0 0,0 0 0,0 1 0,0-1 0,-1 1 0,1 0 0,-1 1 0,1-1 0,-1 1 0,5 4 0,-4-3-97,0 1-1,0 0 0,-1 0 1,1 1-1,-1-1 0,0 1 1,-1 0-1,6 11 0,-6-10-446,0 1 0,-1 0-1,0 0 1,0 1 0,0-1 0,-1 0-1,0 13 1,-1-20 473,0-1-12,0 0 1,-1 1-1,1-1 1,0 1-1,0-1 1,0 1-1,0-1 1,0 1-1,0-1 1,0 0-1,0 1 1,0-1-1,0 1 1,0-1-1,0 1 1,0-1-1,1 1 1,-1-1-1,0 1 1,0-1-1,0 0 1,1 1-1,-1-1 1,0 0-1,0 1 1,1-1 0,-1 1-1,0-1 1,1 0-1,-1 0 1,0 1-1,1-1 1,-1 0-1,1 0 1,-1 1-1,0-1 1,1 0-1,-1 0 1,1 0-1,-1 0 1,1 0-1,-1 1 1,1-1-1,-1 0 1,1 0-1,0 0 1,9 0-1173</inkml:trace>
</inkml:ink>
</file>

<file path=ppt/ink/ink3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34:50.370"/>
    </inkml:context>
    <inkml:brush xml:id="br0">
      <inkml:brushProperty name="width" value="0.05" units="cm"/>
      <inkml:brushProperty name="height" value="0.05" units="cm"/>
    </inkml:brush>
  </inkml:definitions>
  <inkml:trace contextRef="#ctx0" brushRef="#br0">1 127 1217,'2'-2'282,"1"0"1,0 0-1,0 0 1,0 1-1,0-1 1,0 1-1,0 0 1,0 0-1,1 0 1,-1 0 0,0 0-1,1 1 1,4-1-1,-6 2-120,-1-1-1,1 1 1,-1-1 0,0 1-1,1 0 1,-1 0 0,0 0-1,0 0 1,1 0 0,-1 0-1,0 0 1,0 0 0,0 0-1,0 1 1,0-1 0,-1 0-1,1 1 1,0-1 0,-1 0-1,1 1 1,-1-1-1,1 1 1,-1-1 0,1 1-1,-1-1 1,0 1 0,0 0-1,0-1 1,0 1 0,-1 2-1,5 108 5913,-4-87-5588,-2-1 1,0 1-1,-2-1 0,-12 44 1,13-58-495,-1 1-17,0 0 0,1 0 1,-3 19-1,6-28-237,0-10-1888,1-8 1946,0 0 0,1 0 0,0 0 0,1 0 0,1 0 0,1 1 0,0-1 0,1 1 1,1 1-1,0-1 0,1 1 0,0 0 0,1 1 0,20-23 0,-12 18-186,0 2 0,1 0-1,1 1 1,0 1 0,1 0 0,1 2 0,0 0 0,0 2 0,37-13 0,135-48-4802,-124 47 3511</inkml:trace>
</inkml:ink>
</file>

<file path=ppt/ink/ink3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34:51.900"/>
    </inkml:context>
    <inkml:brush xml:id="br0">
      <inkml:brushProperty name="width" value="0.05" units="cm"/>
      <inkml:brushProperty name="height" value="0.05" units="cm"/>
    </inkml:brush>
  </inkml:definitions>
  <inkml:trace contextRef="#ctx0" brushRef="#br0">12 940 400,'0'0'1436,"38"-1"3574,-24-3-4695,0-1 0,0 0 0,0-1 0,-1 0 0,0-1-1,0-1 1,17-13 0,-13 9-198,21-13-84,-2-2 1,0-1 0,-2-2-1,-1-1 1,-2-2 0,-1-1-1,-2-2 1,-1 0 0,-2-2-1,-1-1 1,-2-1 0,26-67-1,-34 70 282,-3-2 0,-1 1 0,-1-1-1,-2 0 1,-3-1 0,1-70 0,-9 92 288,-6 26-364,-8 29-19,6 5 159,2 1 0,2 0 1,-4 69-1,2-20-87,-9 48 241,-5 0 1,-61 191-1,66-275-482,-3 0 1,-1-2-1,-3 0 0,-3-2 1,-2-1-1,-1-2 0,-3 0 0,-62 64 1,94-109-55,-1-1 0,0 1 0,0-1 1,0 0-1,0 0 0,0 0 0,-1 0 0,1-1 0,-1 1 1,0-1-1,0-1 0,0 1 0,1-1 0,-12 2 0,14-3-22,-1 0-1,1-1 1,-1 1-1,1-1 0,0 0 1,-1 1-1,1-1 1,0 0-1,-1-1 0,1 1 1,0 0-1,0-1 1,0 1-1,0-1 0,0 1 1,0-1-1,1 0 1,-1 0-1,0 0 0,1 0 1,-1 0-1,1 0 1,0 0-1,0-1 0,0 1 1,0 0-1,0-1 1,1 1-1,-1-1 0,1 1 1,-1-4-1,-2-7-31,1 0 0,1 0 1,0 0-1,0 0 0,2 0 0,-1-1 0,2 1 0,0 0 1,5-20-1,-6 32 60,0-1 1,0 1 0,0-1-1,0 1 1,0-1 0,0 1-1,0 0 1,0-1 0,1 1-1,-1 0 1,0 0 0,1 0-1,-1 0 1,1 0 0,0 0-1,-1 0 1,1 1 0,-1-1-1,1 1 1,0-1 0,0 1-1,-1-1 1,1 1 0,0 0-1,0 0 1,-1 0 0,1 0-1,0 0 1,0 1 0,-1-1-1,5 1 1,4 2 82,1 1 1,0 0-1,-1 1 1,12 6 0,0 0 38,19 6-398,1-2 0,0-2 0,1-2 1,0-2-1,0-1 0,1-3 0,83 0 0,-99-5-959,0-1 0,-1-1-1,1-2 1,28-7-1,-42 7 655,1-1-1,0 0 0,-1-2 1,0 0-1,-1 0 0,1-1 0,-2-1 1,20-15-1,111-97-766,-140 118 1470,-2 2-68,0 0 1,0 1 0,-1-1-1,1 0 1,0 0 0,0 1-1,0-1 1,0 1 0,0-1-1,0 1 1,0-1 0,0 1-1,0 0 1,0-1-1,0 1 1,2 0 0,-2 0 788,-4 17 1704,-29 35 732,24-40-2592,-1 1 1,2 0 0,-7 15 0,12-24-552,0 1 1,1 0 0,0-1-1,0 1 1,0 0 0,0-1-1,1 1 1,0 0 0,0 0-1,0-1 1,0 1 0,1 0-1,0 0 1,1 5 0,0-8-112,-1 1 1,1-1 0,-1 1-1,1-1 1,0 1 0,0-1-1,0 0 1,0 0 0,0 0-1,1 0 1,-1 0 0,1-1-1,-1 1 1,1-1 0,-1 1-1,1-1 1,0 0 0,0 0-1,-1 0 1,1-1 0,0 1-1,0-1 1,0 1 0,0-1-1,3 0 1,12 1-2,0-1 0,32-4 0,-45 4-32,4-1-70,-1-1 0,0 0 0,1 0 0,-1 0 0,0-1 0,0-1 0,0 1 0,-1-1 0,1 0 0,-1-1-1,0 0 1,0 0 0,0-1 0,-1 1 0,7-9 0,-9 9-25,0 0 0,0 0 1,-1-1-1,1 1 0,-1-1 0,0 0 0,-1 0 1,0 0-1,0 0 0,0-1 0,0 1 0,-1-1 0,0 1 1,-1-1-1,1 1 0,-1-1 0,-1 1 0,1-1 1,-1 1-1,-2-10 0,2 11 56,-1 0 0,0 0 0,0 0 1,-1 0-1,0 0 0,1 0 0,-2 1 0,1-1 0,0 1 1,-1 0-1,0 0 0,0 0 0,0 1 0,0-1 0,-1 1 1,1 0-1,-1 0 0,0 1 0,0-1 0,-5-1 0,-50-12-1863,2 11-4136,61 5 3378</inkml:trace>
</inkml:ink>
</file>

<file path=ppt/ink/ink3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34:52.267"/>
    </inkml:context>
    <inkml:brush xml:id="br0">
      <inkml:brushProperty name="width" value="0.05" units="cm"/>
      <inkml:brushProperty name="height" value="0.05" units="cm"/>
    </inkml:brush>
  </inkml:definitions>
  <inkml:trace contextRef="#ctx0" brushRef="#br0">321 15 720,'-11'1'311,"1"1"0,-1-1 0,0 2-1,1-1 1,0 2 0,-1-1 0,1 1-1,1 1 1,-1 0 0,1 0 0,0 1-1,0 0 1,-12 11 0,-10 11 510,1 0 0,-27 36 0,50-55-684,0-1 1,1 1-1,0 0 0,-10 20 0,14-25-116,1 0-1,-1 0 1,1 0-1,0 0 1,0 0-1,1 0 1,-1 0 0,1 0-1,0 0 1,0 0-1,0 0 1,0 0-1,1 0 1,0 0-1,0 0 1,1 5-1,0-7-36,-1 0 1,1-1-1,0 1 0,-1 0 0,1-1 0,0 0 1,0 1-1,0-1 0,0 0 0,0 0 0,0 0 1,1 0-1,-1 0 0,0-1 0,0 1 0,1-1 1,-1 1-1,0-1 0,1 0 0,-1 0 0,1 0 1,-1 0-1,0 0 0,3-1 0,61-9-835,-52 6 733,-1 0-1,0-1 0,0 0 1,0-2-1,0 1 0,-1-1 0,0-1 1,-1 0-1,1-1 0,-2 0 1,1-1-1,13-16 0,3-9 354,-1-1 0,33-64-1,-39 66 211,-1 5 782,-12 26 94,-8 19-417,-15 48 253,10-43-1034,1-1 0,1 1 0,0 0-1,0 26 1,5 78-2903,-1-124 2658,0 0-1,0 0 0,0-1 1,0 1-1,1 0 0,-1 0 0,0 0 1,0-1-1,1 1 0,-1 0 1,1 0-1,-1-1 0,0 1 1,1 0-1,0-1 0,-1 1 0,1 0 1,-1-1-1,1 1 0,0-1 1,-1 1-1,1-1 0,0 1 1,-1-1-1,1 0 0,0 1 1,0-1-1,0 0 0,-1 1 0,1-1 1,0 0-1,0 0 0,0 0 1,0 0-1,-1 0 0,1 0 1,0 0-1,0 0 0,0 0 1,0 0-1,-1-1 0,2 1 0,6 0-246,13 0-1229</inkml:trace>
</inkml:ink>
</file>

<file path=ppt/ink/ink3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34:52.699"/>
    </inkml:context>
    <inkml:brush xml:id="br0">
      <inkml:brushProperty name="width" value="0.05" units="cm"/>
      <inkml:brushProperty name="height" value="0.05" units="cm"/>
    </inkml:brush>
  </inkml:definitions>
  <inkml:trace contextRef="#ctx0" brushRef="#br0">181 1153 784,'0'-1'51,"0"1"0,0-1 0,-1 0 0,1 1 0,0-1 0,0 1 0,0-1 0,0 0 0,-1 1 0,1-1 0,0 1 0,-1-1 1,1 1-1,0-1 0,-1 1 0,1-1 0,-1 1 0,1-1 0,-1 1 0,1-1 0,-1 1 0,1 0 0,-1-1 0,1 1 0,-1 0 0,0-1 0,1 1 0,-1 0 0,1 0 0,-1 0 0,0 0 0,1 0 0,-1-1 0,0 1 0,1 0 0,-1 0 0,0 0 0,1 1 0,-1-1 0,1 0 0,-1 0 0,0 0 0,1 0 0,-1 1 0,1-1 0,-1 0 0,0 0 0,1 1 0,-1-1 0,1 1 0,-1-1 0,-33 22 1920,5 5-274,14-14-960,1 1 0,0 1 0,-12 18 0,23-29-618,0 0 0,0 0-1,1 0 1,0 0-1,0 1 1,0-1-1,1 1 1,-1-1-1,1 1 1,0 0-1,0 0 1,1-1-1,0 1 1,0 0-1,0 0 1,0 0-1,2 9 1,-1-12-104,0-1 1,0 1 0,0-1-1,0 0 1,0 1-1,1-1 1,-1 0-1,0 0 1,1 1-1,-1-1 1,1 0-1,-1-1 1,1 1-1,-1 0 1,1 0-1,0-1 1,-1 1-1,1-1 1,0 1 0,0-1-1,-1 0 1,1 1-1,0-1 1,0 0-1,0 0 1,-1-1-1,1 1 1,0 0-1,0 0 1,-1-1-1,4-1 1,60-16-308,-32 4-122,0-2 0,-1-2 0,-1-1 0,0-1-1,-2-1 1,49-47 0,-40 30-28,-3-2 0,-1-2 0,-2 0 0,28-51 0,-4-13 181,-4-2-1,-5-2 1,46-165 0,-80 235 401,0 2 298,-2-1 0,-1 1-1,-2-2 1,6-66 0,-14 105-390,0 0 0,0 0 0,0 0 0,0 0 0,0 0 0,0 0 0,0 0 0,0-1 0,0 1 0,0 0 1,0 0-1,-1 0 0,1 0 0,-1 0 0,1 0 0,-1 0 0,1 0 0,-1 0 0,1 0 0,-1 0 0,0 0 1,1 1-1,-1-1 0,-1-1 0,1 2 8,0 0 1,0 0-1,0 0 0,0 0 1,0 1-1,0-1 0,0 0 1,0 1-1,0-1 1,0 0-1,0 1 0,0-1 1,0 1-1,0 0 0,0-1 1,0 1-1,1-1 1,-1 1-1,0 0 0,0 1 1,-6 5 266,0 1 1,1 0 0,0 1-1,-8 14 1,-21 53 632,2 2 0,-21 83 0,-33 169 701,85-322-1617,-18 74 208,3 0 0,4 0 0,4 1 0,0 105 0,10-179-297,-1 1-1,1-1 1,1 1-1,-1-1 0,2 0 1,-1 0-1,1 0 0,1 0 1,-1-1-1,2 1 1,4 8-1,-6-13-97,0-1 0,0 1 0,0-1 0,0 0 0,0 0 0,1 0 0,0-1 1,-1 1-1,1-1 0,0 0 0,0 0 0,0 0 0,0 0 0,1-1 0,-1 0 0,0 1 0,1-2 0,-1 1 0,0 0 1,1-1-1,-1 0 0,1 0 0,-1 0 0,1-1 0,6-1 0,9-3-562,1-1 1,-1 0-1,-1-2 0,0 0 0,0-1 0,33-22 1,-2-4-2444,49-44 1,-60 47 470</inkml:trace>
</inkml:ink>
</file>

<file path=ppt/ink/ink3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34:53.015"/>
    </inkml:context>
    <inkml:brush xml:id="br0">
      <inkml:brushProperty name="width" value="0.05" units="cm"/>
      <inkml:brushProperty name="height" value="0.05" units="cm"/>
    </inkml:brush>
  </inkml:definitions>
  <inkml:trace contextRef="#ctx0" brushRef="#br0">96 80 6147,'-18'-10'4626,"3"-2"-256,0 7-544,-2-5-833,6 0-1024,2-2-929,9 3-559,-10 3-481,10 0-1569</inkml:trace>
</inkml:ink>
</file>

<file path=ppt/ink/ink3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35:27.700"/>
    </inkml:context>
    <inkml:brush xml:id="br0">
      <inkml:brushProperty name="width" value="0.05" units="cm"/>
      <inkml:brushProperty name="height" value="0.05" units="cm"/>
    </inkml:brush>
  </inkml:definitions>
  <inkml:trace contextRef="#ctx0" brushRef="#br0">636 68 816,'0'-47'1665,"0"26"2484,-15 24-2421,9 1-1548,1 1-1,0-1 0,-1 1 0,2 1 0,-1-1 0,1 1 1,0 0-1,0 0 0,0 0 0,-3 8 0,-9 13 228,-414 598 2322,413-599-2808,9-12-124,-1 0 0,0 0 0,-1-1 0,-1-1 0,0 0 0,-20 17 0,31-29 98,0 0-1,0 1 0,-1-1 0,1 0 0,0 0 0,0 0 0,-1 0 0,1 1 0,0-1 0,0 0 0,-1 0 0,1 0 0,0 0 0,-1 0 0,1 0 0,0 0 0,-1 0 0,1 0 0,0 0 0,-1 0 0,1 0 0,0 0 0,0 0 0,-1 0 1,1 0-1,0-1 0,-1 1 0,1 0 0,0 0 0,0 0 0,-1 0 0,1 0 0,0-1 0,0 1 0,-1 0 0,1 0 0,0-1 0,0 1 0,0 0 0,-1 0 0,1-1 0,-4-17-1735,7-23 324,2 22 1146,0 1 0,1-1 0,1 1 0,0 0 0,1 1 0,12-18 0,-2 1 1,19-38-212</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1:50:01.385"/>
    </inkml:context>
    <inkml:brush xml:id="br0">
      <inkml:brushProperty name="width" value="0.05" units="cm"/>
      <inkml:brushProperty name="height" value="0.05" units="cm"/>
    </inkml:brush>
  </inkml:definitions>
  <inkml:trace contextRef="#ctx0" brushRef="#br0">47 267 928,'5'5'252,"0"0"1,0 0-1,-1 0 0,0 1 0,0 0 0,0-1 0,0 2 0,-1-1 0,0 0 0,-1 1 0,1-1 0,-1 1 0,0 0 0,-1 0 0,0-1 1,0 1-1,0 0 0,-1 11 0,0 1 455,-1 0 0,-1 0 0,0 0-1,-2 0 1,-8 30 0,-14 11 1009,19-46-1150,0 0 1,-8 27-1,4-11-89,-2 11-450,13-38-1062,3-11-3424,10-13 2784,-12 20 1284,50-72-3315,-24 28 2455</inkml:trace>
  <inkml:trace contextRef="#ctx0" brushRef="#br0" timeOffset="1">241 220 352,'17'-37'656,"-4"10"129,-13-11 111,0 22 113,0-1 63,0 7 3138,10-1-4674,6 1-737,7-7-591,10 1-193,7-5 272</inkml:trace>
</inkml:ink>
</file>

<file path=ppt/ink/ink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09:22.784"/>
    </inkml:context>
    <inkml:brush xml:id="br0">
      <inkml:brushProperty name="width" value="0.05" units="cm"/>
      <inkml:brushProperty name="height" value="0.05" units="cm"/>
    </inkml:brush>
  </inkml:definitions>
  <inkml:trace contextRef="#ctx0" brushRef="#br0">201 7 800,'23'-6'1217,"-16"6"2593,-7 16-1185,-13 11 144,-20 10 32,10 1-95,-10 5-449,3 5-448,-3-1-705,7-3-528,3-7-496,6 0-1008,17-20-1329,0 10-1169,7-27-816,9 0-112,11-17 881</inkml:trace>
</inkml:ink>
</file>

<file path=ppt/ink/ink3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35:28.029"/>
    </inkml:context>
    <inkml:brush xml:id="br0">
      <inkml:brushProperty name="width" value="0.05" units="cm"/>
      <inkml:brushProperty name="height" value="0.05" units="cm"/>
    </inkml:brush>
  </inkml:definitions>
  <inkml:trace contextRef="#ctx0" brushRef="#br0">167 348 112,'9'-13'143,"27"-39"416,2 1 0,65-65 0,-92 105-381,0 0 1,1 1-1,0 0 0,1 0 1,0 2-1,0 0 1,1 0-1,0 1 0,0 1 1,1 0-1,0 1 1,0 1-1,0 0 0,0 1 1,26-2-1,-39 6-125,0-1-1,0 0 1,0 1 0,0-1-1,0 1 1,0 0 0,0 0-1,0 0 1,0 0-1,0 0 1,0 0 0,0 0-1,-1 1 1,1-1-1,-1 1 1,1-1 0,-1 1-1,1 0 1,-1-1 0,0 1-1,0 0 1,0 0-1,0 0 1,0 0 0,0 0-1,-1 0 1,1 0-1,0 0 1,-1 0 0,0 0-1,1 0 1,-1 5 0,1 3 120,-1 0 0,0 0 0,0 0 0,-1 0 0,0 0 0,-3 11 0,-2-2-70,-1-1-1,0-1 1,-2 1 0,0-1-1,-1 0 1,-1-1 0,0-1-1,-1 1 1,0-2 0,-2 0-1,-25 22 1,-3-2 12,-1-2 0,-1-2 0,-50 25 0,-75 24-245,134-64-181,30-13-24,-1 0-1,1 0 0,-1 0 0,0-1 0,0 0 0,0 0 0,0 0 1,-10-1-1,16-1 233,0 1 0,0-1 0,0 1-1,0-1 1,0 1 0,0-1 0,0 1 0,1-1 0,-1 1 0,0-1 0,0 1 0,0-1 0,0 1 0,1-1 0,-1 1 0,0 0 0,0-1 0,1 1 0,-1-1 0,0 1-1,1 0 1,-1-1 0,0 1 0,1 0 0,-1-1 0,1 1 0,24-16-956,9-5 155</inkml:trace>
</inkml:ink>
</file>

<file path=ppt/ink/ink3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35:31.212"/>
    </inkml:context>
    <inkml:brush xml:id="br0">
      <inkml:brushProperty name="width" value="0.05" units="cm"/>
      <inkml:brushProperty name="height" value="0.05" units="cm"/>
    </inkml:brush>
  </inkml:definitions>
  <inkml:trace contextRef="#ctx0" brushRef="#br0">0 130 176,'11'-12'413,"-11"12"-296,0-1 1,0 1-1,0-1 1,1 1 0,-1-1-1,0 0 1,1 1-1,-1-1 1,0 1 0,1 0-1,-1-1 1,1 1-1,-1-1 1,1 1-1,-1 0 1,1-1 0,-1 1-1,1 0 1,-1-1-1,1 1 1,-1 0 0,1 0-1,-1 0 1,1-1-1,0 1 1,-1 0-1,1 0 1,-1 0 0,1 0-1,0 0 1,0 0-1,-1 28 1196,0 128 498,0-154-1807,0 0-1,0 0 0,1 0 0,-1 0 1,0 0-1,1-1 0,-1 1 0,1 0 1,0 0-1,0-1 0,-1 1 0,1 0 0,0-1 1,1 1-1,-1-1 0,0 1 0,0-1 1,1 1-1,-1-1 0,1 0 0,-1 0 1,1 0-1,-1 0 0,1 0 0,0 0 0,-1 0 1,1 0-1,0-1 0,0 1 0,0-1 1,-1 1-1,1-1 0,0 0 0,0 0 1,0 0-1,0 0 0,0 0 0,2 0 1,2 0-32,0-1 1,0 1 0,0-1 0,1-1-1,-1 1 1,0-1 0,0 0 0,-1 0-1,1-1 1,10-6 0,5-9-112,-1-1-1,-1-1 1,-1 0 0,-1-2-1,-1 0 1,-1-1 0,17-34 0,4-3 84,-22 35-57,3-2 938,-15 33-197,-6 21-3,-8 15 260,-29 68-1,8-21-321,-146 378 714,176-459-1523,0 1-1,0-1 1,1 1 0,-2 15 0,3-10-5151,2-35 3750,2-13 248</inkml:trace>
</inkml:ink>
</file>

<file path=ppt/ink/ink3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35:31.544"/>
    </inkml:context>
    <inkml:brush xml:id="br0">
      <inkml:brushProperty name="width" value="0.05" units="cm"/>
      <inkml:brushProperty name="height" value="0.05" units="cm"/>
    </inkml:brush>
  </inkml:definitions>
  <inkml:trace contextRef="#ctx0" brushRef="#br0">327 37 496,'2'-2'196,"-1"-1"0,1-1 0,-1 1 1,0 0-1,0 0 0,0 0 0,-1-1 0,1 1 0,0-5 0,-1 7 535,-3 6 155,-27 46 551,2 2 0,-34 92 1,32-72-873,-112 305-320,139-370-569,1 0-1,0 0 0,0 1 1,1-1-1,-1 14 1,2-19 82,0-2 167,0-1-1,0 1 1,0-1-1,1 1 1,-1-1 0,0 1-1,0-1 1,0 1 0,0-1-1,0 1 1,0-1 0,0 1-1,-1-1 1,1 1-1,0-1 1,0 1 0,0-1-1,0 0 1,-1 1 0,1-1-1,0 1 1,0-1 0,-1 1-1,1-1 1,0 0-1,-1 1 1,1-1 0,-1 0-1,1 1 1,0-1 0,-1 0-1,1 1 1,-1-1 0,1 0-1,-1 0 1,1 0-1,-1 1 1,1-1 0,-1 0-1,1 0 1,-1 0 0,1 0-1,-1 0 1,1 0 0,-1 0-1,1 0 1,-1 0 0,1 0-1,-1 0 1,1 0-1,-1 0 1,1-1 0,-1 1-1,-13 0-1180</inkml:trace>
</inkml:ink>
</file>

<file path=ppt/ink/ink3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35:31.876"/>
    </inkml:context>
    <inkml:brush xml:id="br0">
      <inkml:brushProperty name="width" value="0.05" units="cm"/>
      <inkml:brushProperty name="height" value="0.05" units="cm"/>
    </inkml:brush>
  </inkml:definitions>
  <inkml:trace contextRef="#ctx0" brushRef="#br0">6 339 304,'0'-1'75,"-1"1"1,1-1-1,-1 0 1,1 0-1,-1 1 0,1-1 1,-1 0-1,1 0 0,-1 0 1,1 0-1,0 0 0,0 0 1,-1 0-1,1 0 1,0 1-1,0-1 0,0 0 1,0 0-1,0 0 0,0 0 1,1 0-1,-1 0 0,0 0 1,0 0-1,1 0 0,-1 0 1,0 0-1,1 0 1,-1 1-1,1-1 0,-1 0 1,1 0-1,-1 1 0,1-1 1,0 0-1,-1 0 0,1 1 1,0-1-1,0 1 1,-1-1-1,1 1 0,0-1 1,0 1-1,0-1 0,0 1 1,0 0-1,1-1 0,62-22-34,-38 14 223,45-20-155,71-30-1750,147-83 1,-280 136 1659,0 1 0,0 0 0,0 1 1,1 0-1,-1 0 0,1 1 0,0 1 0,0-1 1,13 0-1,-19 36 685,14-33-1846,-15 0 366</inkml:trace>
</inkml:ink>
</file>

<file path=ppt/ink/ink3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35:32.495"/>
    </inkml:context>
    <inkml:brush xml:id="br0">
      <inkml:brushProperty name="width" value="0.05" units="cm"/>
      <inkml:brushProperty name="height" value="0.05" units="cm"/>
    </inkml:brush>
  </inkml:definitions>
  <inkml:trace contextRef="#ctx0" brushRef="#br0">220 15 320,'15'-14'730,"-7"14"453,-5 30 677,-4-19-1847,2 22 741,-2 0 1,-1-1-1,-1 1 1,-13 47-1,-15 34 550,-5-2 0,-74 155-1,64-155-1169,60-139-398,2 0 1,0 2-1,2-1 0,1 2 1,39-39-1,-2 8 140,86-65 0,-137 116 136,1 0 0,0 0 0,1 0 0,-1 1 0,0-1 0,1 2 0,10-4 0,-15 5 16,-1 1-1,1 0 1,-1 0 0,1 0-1,-1 0 1,1 0 0,-1 0-1,1 0 1,0 0 0,-1 0-1,1 1 1,-1-1 0,0 1-1,1-1 1,-1 1-1,1 0 1,-1-1 0,0 1-1,1 0 1,-1 0 0,0 0-1,0 0 1,0 0 0,0 0-1,0 0 1,0 0 0,0 1-1,0-1 1,0 0-1,0 1 1,-1-1 0,1 0-1,0 1 1,-1-1 0,0 1-1,1-1 1,-1 1 0,0-1-1,1 1 1,-1 2 0,1 10 71,1-1 0,-2 1 0,0-1 1,0 1-1,-2-1 0,1 0 1,-6 18-1,-33 92 399,30-99-896,1 0 0,1 1 0,1 0 0,1 0 0,1 1 0,-1 29-1,6-55 333,0 1-1,0-1 0,0 1 0,0-1 1,0 1-1,0-1 0,0 1 0,1 0 1,-1-1-1,0 1 0,0-1 0,0 1 1,1-1-1,-1 1 0,0-1 0,1 1 1,-1-1-1,0 0 0,1 1 0,-1-1 1,1 1-1,-1-1 0,1 0 0,-1 1 1,1-1-1,-1 0 0,1 0 0,-1 1 1,1-1-1,-1 0 0,1 0 0,-1 0 1,1 1-1,-1-1 0,1 0 0,-1 0 0,1 0 1,0 0-1,-1 0 0,1 0 0,-1 0 1,1-1-1,-1 1 0,1 0 0,0 0 1,-1 0-1,1-1 0,-1 1 0,1 0 1,-1 0-1,1-1 0,-1 1 0,0 0 1,1-1-1,0 0 0,29-19-1464,76-96-1106,14-12 2465,-120 127 176,2-1 91,0-1 1,1 1-1,-1 0 0,1-1 0,0 1 0,-1 0 0,1 0 0,0 1 0,0-1 0,0 1 1,0-1-1,1 1 0,-1 0 0,0 0 0,6 0 0,-8 39 2349,-7 3-1361,-1 15-577,7-53-494,0-1 0,0 1 0,0 0-1,1-1 1,-1 1 0,1 0-1,-1-1 1,1 1 0,0 0 0,0-1-1,0 1 1,0-1 0,1 1-1,-1-1 1,4 4 0,-2-3-34,1-1 0,-1 0 0,1 0 0,0 0 0,0 0 0,0 0 0,0-1 0,0 0 0,0 0 0,1 0 0,-1 0 0,0-1 0,1 1 0,-1-1 0,0 0 0,0-1 0,1 1 0,-1-1 0,0 0 0,0 0 0,1 0 0,4-2 0,8-3-153,-1 0 0,0-1 1,0 0-1,19-13 0,-21 10 190,1 0-1,-2-1 0,0 0 0,0-1 1,-1-1-1,0 0 0,-1 0 0,15-25 1,-24 36 47,-1 0 1,0 0 0,0 0 0,0 0 0,0 0 0,-1 0 0,1-1 0,0 1 0,-1 0 0,0 0 0,1 0 0,-1-1 0,0 1 0,0 0-1,0 0 1,0-1 0,-1 1 0,1 0 0,-1 0 0,0-3 0,0 4-3,0-1-1,-1 0 1,1 0 0,-1 1 0,1-1-1,-1 1 1,0 0 0,1-1 0,-1 1-1,0 0 1,0 0 0,0 0 0,0 0-1,0 0 1,0 0 0,0 1-1,-2-1 1,-12-2 160,0 1-1,0 1 1,0 0 0,-26 3-1,19-2-237,-49 0-3378,72-5 10,7-5 1999</inkml:trace>
</inkml:ink>
</file>

<file path=ppt/ink/ink3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35:32.842"/>
    </inkml:context>
    <inkml:brush xml:id="br0">
      <inkml:brushProperty name="width" value="0.05" units="cm"/>
      <inkml:brushProperty name="height" value="0.05" units="cm"/>
    </inkml:brush>
  </inkml:definitions>
  <inkml:trace contextRef="#ctx0" brushRef="#br0">0 5 704,'62'-4'3282,"-61"4"-3147,0 1 0,0-1 0,0 1 0,-1 0 0,1-1 0,0 1 0,0 0 0,-1 0 0,1-1 0,0 1 0,-1 0 0,1 0 0,-1 0 0,1 0 0,-1 0 0,0 0 0,1 0 0,-1 0 0,0 0 0,0 0 0,0 0 0,1 0 0,-1 0 0,0 0-1,0 0 1,-1 0 0,1 1 0,0 39 2179,0-34-1804,0 22 434,1-7-658,-1 0-1,-2 0 1,0 0-1,-6 25 1,2-20-599,1 1 1,1 0 0,-1 44 0,5-69-563,3-10-1238,98-149-1011,-51 83 3218,-47 69 1,0 0-1,-1 1 1,2 0-1,-1 0 0,0-1 1,1 2-1,-1-1 1,1 0-1,0 1 0,0 0 1,0 0-1,0 0 1,1 0-1,-1 1 1,0-1-1,9 0 0,-12 2-44,0 0-1,0 0 1,0 1-1,0-1 0,0 0 1,-1 1-1,1-1 0,0 1 1,0-1-1,0 1 1,0-1-1,0 1 0,-1 0 1,1 0-1,0-1 1,-1 1-1,1 0 0,0 0 1,-1 0-1,1 0 1,-1-1-1,1 1 0,-1 0 1,0 0-1,1 0 1,-1 0-1,0 0 0,0 0 1,1 0-1,-1 0 1,0 2-1,2 37 670,-2-33-543,0 390 1102,0-392-1430,0 0-1,0 0 1,0 0-1,1 0 1,0 0-1,0 0 1,0 0-1,1 0 1,0-1-1,-1 1 1,2-1-1,3 8 1,-4-10 11,-1-1 1,1 1-1,0-1 1,0 1-1,0-1 1,0 1-1,0-1 1,0 0 0,0 0-1,0 0 1,0 0-1,1-1 1,-1 1-1,0 0 1,1-1-1,-1 0 1,0 1-1,1-1 1,-1 0-1,0 0 1,1-1-1,-1 1 1,0 0-1,1-1 1,-1 1-1,0-1 1,1 0-1,1-1 1,18-12-1359,-6-6 114</inkml:trace>
</inkml:ink>
</file>

<file path=ppt/ink/ink3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35:33.663"/>
    </inkml:context>
    <inkml:brush xml:id="br0">
      <inkml:brushProperty name="width" value="0.05" units="cm"/>
      <inkml:brushProperty name="height" value="0.05" units="cm"/>
    </inkml:brush>
  </inkml:definitions>
  <inkml:trace contextRef="#ctx0" brushRef="#br0">341 0 656,'-19'0'4032,"10"0"-1585,12 0-727,1 4-1461,-1-1 0,0 1 0,0 0 0,0 0 0,0 0 0,0 0 0,-1 1 0,0-1 0,3 9 0,1 2 106,-1 0 0,0 0 0,-1 1 0,-1-1 0,-1 1-1,0 0 1,-1-1 0,-1 1 0,0 0 0,-1 0 0,-1 0 0,0-1 0,-1 1-1,-1-1 1,-7 22 0,0-13-275,0 0-1,-1-1 1,-1 0-1,-1-1 0,-1 0 1,-1-1-1,-1-1 1,-27 26-1,-49 38-1225,29-33-2647,61-49 3311,1 0 0,-1 0 1,1 0-1,-1 0 1,0-1-1,0 1 0,1-1 1,-1 0-1,0 0 1,0 0-1,0 0 0,-6 0 1</inkml:trace>
</inkml:ink>
</file>

<file path=ppt/ink/ink3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35:36.945"/>
    </inkml:context>
    <inkml:brush xml:id="br0">
      <inkml:brushProperty name="width" value="0.05" units="cm"/>
      <inkml:brushProperty name="height" value="0.05" units="cm"/>
    </inkml:brush>
  </inkml:definitions>
  <inkml:trace contextRef="#ctx0" brushRef="#br0">415 193 464,'21'-9'225,"-1"-2"0,0 0-1,-1-1 1,19-16 0,-32 24 105,-1 0 0,0-1 1,0 1-1,0-1 0,-1 0 0,1-1 1,-1 1-1,-1-1 0,1 0 0,-1 0 0,0 0 1,0 0-1,-1 0 0,1-1 0,-1 1 1,-1-1-1,0 0 0,1-7 0,-4 13-147,-1 0 0,1 0 0,-1 0 1,0 1-1,1-1 0,-1 1 0,0-1 0,1 1 0,-1 0 0,0 0 0,0 0 0,1 0 0,-5 1 0,-1 0 181,-40 3 388,-1 2 0,1 2 0,1 2 1,-88 32-1,87-27-533,46-15-210,-12 4-10,0 1-1,-1 0 1,2 1 0,-1 1 0,-17 11-1,29-17-16,0 1 0,0-1 0,0 1 0,0 0 0,0-1 0,0 1 0,0 0 0,1 1 0,-1-1 0,1 0 0,0 0 0,-1 0 0,1 1 0,0-1 0,0 1 0,1-1 0,-1 1 0,0-1 0,1 1 0,0-1 0,-1 1 0,1 0 0,0-1 0,0 1 0,1 0 0,-1-1 0,0 1 0,1-1 0,0 1 0,-1-1 0,1 1 0,0-1 0,0 1 0,1-1 0,-1 0 0,0 0 0,1 0 0,3 4 0,11 14-60,1-1 0,2-1 0,-1-1 0,39 27 0,-12-10 46,0 3 30,-1 2 0,-1 1-1,42 54 1,-73-79 37,-1 0 0,0 1 0,-1 1 0,-1 0 0,0 0 0,-2 1 0,0 0 0,0 1 0,-2-1 0,-1 1 0,0 0 0,-1 0 0,1 28-1,-4-40 49,-1 1-1,1-1 0,-1 0 1,-1 0-1,1 0 0,-1 0 1,0 0-1,-1-1 0,0 1 1,0-1-1,0 1 0,-1-1 1,0 0-1,0 0 0,0-1 1,-1 1-1,0-1 0,0 0 1,0 0-1,-1 0 0,0-1 0,0 0 1,0 0-1,0-1 0,0 1 1,-1-1-1,1-1 0,-1 1 1,0-1-1,-8 1 0,2 0-20,-1 0 0,0-1 0,-1-1 0,1 0 0,0-1 0,0 0 0,0-1 0,0-1 0,0 0 0,0-1 0,0-1 0,1 0 0,-1 0 0,-19-11 0,13 4-57,1-1 0,0-1-1,1-1 1,-31-30 0,43 38-143,-1-1 0,2 0 0,-1 0 0,1 0 0,0-1 1,1 1-1,0-1 0,0 0 0,0 0 0,1-1 0,1 1 0,-1-1 0,1 0 0,1 0 1,-1-12-1,1 9-753,1-1 0,1 0 0,0 0 0,1 1 0,4-15 0,-3 20 424,-1 1 0,1 0 0,0 0 0,1 0 0,-1 0 0,1 1 0,0 0 1,1-1-1,-1 1 0,1 1 0,10-8 0,22-15-1150,8-3 230</inkml:trace>
</inkml:ink>
</file>

<file path=ppt/ink/ink3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35:37.357"/>
    </inkml:context>
    <inkml:brush xml:id="br0">
      <inkml:brushProperty name="width" value="0.05" units="cm"/>
      <inkml:brushProperty name="height" value="0.05" units="cm"/>
    </inkml:brush>
  </inkml:definitions>
  <inkml:trace contextRef="#ctx0" brushRef="#br0">187 67 528,'25'-24'2523,"-17"21"920,-12 19-1554,-34 45 565,5-10-1117,7-3-698,3 0 0,2 2 0,-22 74 0,33-87-560,2-1 0,2 1 0,1 0 0,2 1 0,4 68 0,-1-95-86,1-1-1,1 1 1,0-1-1,1 0 1,0 0-1,0 0 1,1 0-1,0 0 1,1-1-1,0 0 1,1 0-1,0 0 1,0 0-1,1-1 1,0 0-1,14 12 1,-15-16-76,0 1 0,1-1 0,0 0 0,0 0 0,0-1 0,0 0 0,1-1 0,-1 1 0,1-1 0,-1-1 0,1 1 0,0-1 0,0-1 1,-1 1-1,1-2 0,0 1 0,0-1 0,0 0 0,-1 0 0,1-1 0,0 0 0,-1 0 0,9-5 0,0 0-136,1-2 0,-1 0 0,-1-1 0,0-1 0,-1 0 0,0-1-1,0-1 1,-1 0 0,-1 0 0,0-2 0,-1 1 0,0-1 0,-2-1 0,0 0 0,13-31 0,-9 14 178,-1 0 0,-2-1 0,-1-1-1,-2 1 1,-1-1 0,-2 0 0,0-45 0,-4 77 48,0-38 387,-1-1 0,-12-70 0,11 102-269,0 0 0,-1-1 0,0 2 0,0-1-1,-1 0 1,0 1 0,-1-1 0,0 1 0,0 0-1,-1 1 1,0 0 0,-1 0 0,0 0 0,0 0-1,-1 1 1,-13-10 0,17 15-125,-1 0 1,0 0-1,1 0 0,-1 0 0,0 1 1,0 0-1,0 0 0,-1 0 0,1 1 0,0-1 1,0 1-1,0 0 0,0 1 0,0-1 1,-1 1-1,1 0 0,0 0 0,0 1 1,1 0-1,-1 0 0,0 0 0,0 0 1,1 1-1,0-1 0,-1 1 0,-5 5 0,-3 2-583,1 1 0,1 0 0,-1 0 0,2 1 0,0 0 0,0 1 0,-9 18 0,14-23-74,1 0 0,0 1 0,1-1 0,0 1 0,0 0 0,-1 11 0,2 14-2585</inkml:trace>
</inkml:ink>
</file>

<file path=ppt/ink/ink3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35:37.691"/>
    </inkml:context>
    <inkml:brush xml:id="br0">
      <inkml:brushProperty name="width" value="0.05" units="cm"/>
      <inkml:brushProperty name="height" value="0.05" units="cm"/>
    </inkml:brush>
  </inkml:definitions>
  <inkml:trace contextRef="#ctx0" brushRef="#br0">1 1 624,'0'27'2537,"0"17"-225,2 102 1527,0-110-3741,1-1 0,2 1 0,1-1 0,13 37 0,16 21-1971,-34-90 963,5-3-2849,4 0 2420</inkml:trace>
</inkml:ink>
</file>

<file path=ppt/ink/ink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09:23.120"/>
    </inkml:context>
    <inkml:brush xml:id="br0">
      <inkml:brushProperty name="width" value="0.05" units="cm"/>
      <inkml:brushProperty name="height" value="0.05" units="cm"/>
    </inkml:brush>
  </inkml:definitions>
  <inkml:trace contextRef="#ctx0" brushRef="#br0">92 39 2049,'0'-1'244,"0"-1"0,0 1 0,0-1 0,0 1 0,0-1 0,0 1 1,-1-1-1,1 1 0,0-1 0,-1 1 0,1 0 0,-1-1 0,0 1 0,1 0 0,-1-1 0,0 1 0,0 0 0,0 0 0,0-1 1,0 1-1,0 0 0,0 0 0,0 0 0,-1 1 0,1-1 0,-2-1 0,0 1 188,0 0 0,0 1-1,0-1 1,-1 1 0,1-1 0,0 1-1,0 0 1,0 0 0,0 1 0,0-1-1,-1 1 1,-4 1 0,6-1-419,1 0 1,-1 0-1,0 0 1,1 0-1,-1 0 1,0 1-1,1-1 0,0 1 1,-1-1-1,1 1 1,0-1-1,0 1 1,0 0-1,0 0 0,0 0 1,0-1-1,0 1 1,0 0-1,1 0 1,-1 0-1,1 0 1,0 0-1,-1 0 0,1 0 1,0 0-1,0 0 1,0 0-1,1 0 1,0 4-1,-1-1-520,0 0-1,1 0 1,0-1-1,0 1 1,0 0 0,1 0-1,-1 0 1,1-1-1,0 1 1,6 8-1,34 29-3864,-28-29 3478,-1 1-1,19 24 1,-27-31 933,-1-1 0,-1 1 0,1 0 0,-1 0 0,-1 0 0,1 0 0,-1 0 0,0 0 0,-1 1-1,2 8 1,-3-1 592,1 0 0,-2 0 0,0 0 0,-1 0-1,0 0 1,-1 0 0,-6 14 0,-6 13 3182,-21 40 0,23-54-1995,0 0 0,2 0 0,1 1 0,-7 38-1,16-61-1646,0 1 0,0-1 0,1 1 0,-1-1 0,2 1 0,-1 0 0,2 6 0,-2-11-154,1 0 0,-1-1 0,1 1 1,0 0-1,-1-1 0,1 1 0,0-1 0,0 1 0,0-1 0,0 0 0,0 1 0,1-1 0,-1 0 0,0 0 0,1 1 0,-1-1 0,0 0 0,1-1 0,-1 1 0,1 0 0,0 0 0,-1-1 0,1 1 0,0-1 0,-1 1 0,1-1 0,0 0 1,2 1-1,7 0-68,-1-1-1,1 0 1,0-1 0,-1 0 0,1-1 0,-1 0 0,1 0 0,-1-1 0,11-5 0,8-4-410,46-30 0,-31 17 106,-13 7-109,-1-2 0,0 0 0,48-45 0,-63 51 360,-1-1 0,-1 0 0,0 0 0,-1-2-1,-1 1 1,-1-2 0,0 1 0,10-25 0,-18 37 145,0 0 1,-1 0 0,1 0-1,-1 0 1,0 0 0,0-1-1,-1 1 1,0 0 0,0-1-1,0 1 1,0 0 0,-1 0-1,0-1 1,0 1 0,-3-10-1,2 12-24,0 0-1,0 0 1,-1 0-1,1 0 1,-1 0-1,1 0 1,-1 1-1,0-1 1,0 1-1,0 0 1,0 0-1,-1 0 1,1 0-1,0 1 1,-1-1-1,1 1 1,-1 0-1,0 0 1,1 0-1,-1 0 1,0 1-1,-5-1 1,-29-1-860,-65 3 1,8 6-4683,57-3 1543,2 1-767</inkml:trace>
</inkml:ink>
</file>

<file path=ppt/ink/ink3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35:38.024"/>
    </inkml:context>
    <inkml:brush xml:id="br0">
      <inkml:brushProperty name="width" value="0.05" units="cm"/>
      <inkml:brushProperty name="height" value="0.05" units="cm"/>
    </inkml:brush>
  </inkml:definitions>
  <inkml:trace contextRef="#ctx0" brushRef="#br0">70 62 576,'0'-46'1658,"0"31"663,0 34 2718,0 23-3701,2 11-579,-3 0 0,-3 0 0,-1 0 0,-15 61 0,-19 76 964,36-130-1343,4-42-288,3-17-74,-1 0 0,1-1 0,0 0 0,0 0 0,-1 0 0,1 0 0,7-2 0,92-31 2,-82 24-27,1 1 0,-1 1 0,1 1 0,1 1 0,-1 1 0,31-1 0,78 5 117,-104 0-3146,1 0-3325,-28-12 2421,0 2 2131</inkml:trace>
</inkml:ink>
</file>

<file path=ppt/ink/ink3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35:41.017"/>
    </inkml:context>
    <inkml:brush xml:id="br0">
      <inkml:brushProperty name="width" value="0.05" units="cm"/>
      <inkml:brushProperty name="height" value="0.05" units="cm"/>
    </inkml:brush>
  </inkml:definitions>
  <inkml:trace contextRef="#ctx0" brushRef="#br0">411 70 176,'0'-7'-364,"0"6"540,0 1 0,-1 0 0,1 0 0,0-1 1,0 1-1,0 0 0,0 0 1,0-1-1,0 1 0,-1-1 530,1 1-530,-1 0 1,1 0-1,0 0 0,0 0 1,0-1-1,-1 1 0,1 0 1,0 0-1,0 0 0,-1 0 1,1 0-1,0 0 0,-1 0 1,1 0-1,0 0 0,0 0 1,-1 0-1,1 0 0,0 0 1,0 0-1,-1 0 0,1 0 1,0 0-1,-1 0 0,-1 0 1084,21 0-1343,141-9 19,-159 9 536,-13 21 433,4-16-768,-1 0 0,0 0 0,0-1 0,-1 0 0,1-1 0,-14 4 0,16-5-117,1-1 4,0 0 1,1 0-1,-1-1 0,0 0 1,-11 0-1,-3-1-1579,45-11 1104,-24 12 469,0 0-1,0 0 1,0 0 0,0 0-1,0 0 1,-1 0 0,1 0-1,0 0 1,0 0 0,0 0-1,0 0 1,-1 1 0,1-1-1,0 0 1,0 1-1,-1-1 1,1 0 0,0 1-1,0-1 1,-1 1 0,1-1-1,0 1 1,-1 0 0,2 0-1,-2 0-4,0 0-1,0 0 0,0-1 1,0 1-1,-1 0 1,1 0-1,0 0 0,0-1 1,0 1-1,-1 0 0,1 0 1,0-1-1,-1 1 1,1 0-1,0-1 0,-1 1 1,1 0-1,-1-1 0,1 1 1,-2 0-1,-1 3 3,0-1 0,-1 0 0,0 0 0,1 0 0,-1-1-1,0 1 1,0-1 0,-7 3 0,5-4-82,-1 0 0,1 0 0,-1 0 0,1-1 0,-1 0 0,0-1 0,-8-1 0,14-3 9,0 0-1,1 0 1,-1 0 0,1-1 0,0 1-1,2-8 1,-2 5 10,5-30-157,-5 37 220,0 0-1,0 0 0,1-1 0,-1 1 1,1 0-1,-1 0 0,1 0 1,-1 0-1,1 0 0,0 0 1,-1 0-1,1 0 0,0 0 1,0 0-1,0 0 0,0 0 1,0 1-1,0-1 0,0 0 1,0 1-1,0-1 0,0 0 1,0 1-1,0-1 0,0 1 1,1 0-1,-1-1 0,2 1 0,-3 1-1,0 0 0,0 0 0,0 1 0,0-1 0,0 0 0,0 0 0,0 0 0,0 0 0,-1 0 0,1 1 0,0-1 0,-1 0 0,1 0 0,-1 0 0,1 0 0,-1 0 0,1 0 0,-1 0 0,0 0 0,-1 1 0,-1 2 0,3-3-11,0-1 1,-1 1-1,1-1 0,-1 0 0,1 1 1,-1-1-1,1 0 0,0 0 1,-1 1-1,1-1 0,-1 0 0,1 0 1,-1 0-1,1 0 0,-1 0 1,0 1-1,1-1 0,-1 0 0,1 0 1,-1 0-1,1 0 0,-1-1 1,1 1-1,-1 0 0,1 0 0,-1 0 1,1 0-1,-1 0 0,1-1 1,-1 1-1,1 0 0,-1 0 0,1-1 1,0 1-1,-1 0 0,1-1 1,-1 1-1,1-1 0,0 1 0,-1 0 1,1-1-1,0 1 0,-1-1 1,1 1-1,0-1 0,0 1 0,0-1 1,-1 1-1,1-1 0,0 1 1,0-1-1,0 1 0,0-1 1,0 1-1,0-1 0,0 1 0,0-1 1,0 1-1,0-1 0,1 0 0,-2-1-5,1 0-1,0 1 1,0-1-1,0 0 1,1 1-1,-1-1 1,0 0-1,1 1 1,-1-1-1,1 1 1,-1-1-1,1 1 1,0-1-1,-1 1 1,1-1-1,0 1 1,0 0-1,0-1 1,3-1-1,1 0 2,1 1 0,-1-1 0,1 1 0,0 1 0,0-1 0,0 1 0,0 0 0,0 0 0,0 1 0,0 0 0,0 0 1,0 0-1,0 1 0,0 0 0,0 0 0,0 1 0,10 3 0,-8-2 10,0 1 0,0 0 1,-1 1-1,0 0 0,0 0 0,0 0 1,0 1-1,-1 0 0,0 0 1,0 1-1,9 13 0,-7-9 77,-1 1 1,-1 0-1,0 0 0,0 0 0,-1 1 0,-1 0 0,0 0 0,-1 0 0,0 0 0,-1 1 1,-1-1-1,0 1 0,0 0 0,-2-1 0,0 1 0,0-1 0,-1 1 0,-1-1 0,0 0 0,-1 0 1,0 0-1,-1 0 0,-1-1 0,0 0 0,0 0 0,-1 0 0,-1-1 0,0 0 0,-18 19 1,5-9 103,-1-1 1,0-1 0,-2-1 0,0-2 0,-1 0 0,-1-1 0,-1-2 0,1 0 0,-2-2-1,0-1 1,0-1 0,-1-2 0,0 0 0,0-2 0,0-2 0,-45 1 0,72-4-362,0 1 1,0-1-1,1 0 1,-1 0-1,0-1 1,0 1-1,0 0 1,0 0 0,1-1-1,-1 1 1,0-1-1,0 0 1,1 1-1,-1-1 1,0 0-1,1 0 1,-1 0 0,1 0-1,-1 0 1,1-1-1,-1 1 1,1 0-1,0-1 1,0 1-1,0-1 1,0 1-1,0-1 1,0 1 0,0-1-1,-1-2 1,2 0-197,-1 0 0,1 0 0,0 0 1,0 0-1,1 0 0,-1 0 0,1 0 0,0 0 1,0 0-1,0 1 0,0-1 0,1 0 1,-1 0-1,3-3 0,16-25-1494</inkml:trace>
</inkml:ink>
</file>

<file path=ppt/ink/ink3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35:42.288"/>
    </inkml:context>
    <inkml:brush xml:id="br0">
      <inkml:brushProperty name="width" value="0.05" units="cm"/>
      <inkml:brushProperty name="height" value="0.05" units="cm"/>
    </inkml:brush>
  </inkml:definitions>
  <inkml:trace contextRef="#ctx0" brushRef="#br0">41 44 1281,'-17'-11'9119,"-2"1"-6054,14-2-12195,5 2 6988</inkml:trace>
</inkml:ink>
</file>

<file path=ppt/ink/ink3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35:42.619"/>
    </inkml:context>
    <inkml:brush xml:id="br0">
      <inkml:brushProperty name="width" value="0.05" units="cm"/>
      <inkml:brushProperty name="height" value="0.05" units="cm"/>
    </inkml:brush>
  </inkml:definitions>
  <inkml:trace contextRef="#ctx0" brushRef="#br0">1 49 1072,'11'-12'865,"-11"6"1456,0 3-1008,0-3 3217,6 0-5411,5 2-191,0-2-353,-1 0-176,6 6 81,5 0 255,-1 0 161</inkml:trace>
</inkml:ink>
</file>

<file path=ppt/ink/ink3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35:42.949"/>
    </inkml:context>
    <inkml:brush xml:id="br0">
      <inkml:brushProperty name="width" value="0.05" units="cm"/>
      <inkml:brushProperty name="height" value="0.05" units="cm"/>
    </inkml:brush>
  </inkml:definitions>
  <inkml:trace contextRef="#ctx0" brushRef="#br0">7 43 896,'26'0'929,"-9"0"239,-9 0 305,-8-6 224,0 2 96,0-8-193,0 7-479,-15 1-513,0 4-352,-2-6-320,17 0-688,-11 6-673,28 0-5970</inkml:trace>
  <inkml:trace contextRef="#ctx0" brushRef="#br0" timeOffset="1">612 37 944,'24'-25'16803,"-27"25"-16678,-9 0 6521</inkml:trace>
</inkml:ink>
</file>

<file path=ppt/ink/ink3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35:52.110"/>
    </inkml:context>
    <inkml:brush xml:id="br0">
      <inkml:brushProperty name="width" value="0.05" units="cm"/>
      <inkml:brushProperty name="height" value="0.05" units="cm"/>
    </inkml:brush>
  </inkml:definitions>
  <inkml:trace contextRef="#ctx0" brushRef="#br0">135 70 432,'3'-5'12267,"-2"-6"-9802,6-15-4223,-2 23 1732,-1 0-1,1 0 1,0 0-1,0 0 1,0 1-1,0 0 1,1 0-1,-1 0 1,1 1-1,-1 0 1,1 0-1,-1 0 0,1 1 1,0 0-1,-1 0 1,10 1-1,-5-1-2,-9 0 13,-1 4 41,0-1-1,0 1 1,0-1 0,0 1 0,-1 0-1,1-1 1,-1 1 0,0-1-1,0 0 1,0 1 0,-1-1 0,1 0-1,-3 4 1,1-4-23,0 0 0,0-1 0,0 1 0,-1-1 0,1 0 0,0 0 0,-1 0 1,0 0-1,1-1 0,-1 1 0,-5 0 0,-47 10-586,53-11 497,1-1 1,-1 1-1,0-1 1,1 0-1,-1 0 1,1 0-1,-1 0 1,0 0-1,1-1 1,-1 1-1,1-1 1,-1 0-1,1 0 1,0 0-1,-1 0 1,1 0-1,0 0 1,-4-3-1,-9-29-1355,14 32 1419,1 0 1,0 0-1,-1 0 1,1 0 0,0 0-1,0 0 1,0-1-1,0 1 1,0 0-1,0 0 1,0 0-1,0 0 1,0-1-1,0 1 1,1 0-1,-1 0 1,0 0 0,1 0-1,-1 0 1,1 0-1,0 0 1,-1 0-1,1 0 1,0 0-1,-1 0 1,1 0-1,0 0 1,0 1-1,0-1 1,0 0 0,1-1-1,4 1 14,-1-1-1,1 1 1,0 0-1,0 0 1,-1 0-1,1 1 1,9 0 0,-9 0 7,-4 0 58,-2 5-13,-1 0 1,1-1-1,-1 1 1,0 0 0,0-1-1,-1 1 1,1-1-1,-1 1 1,0-1-1,0 0 1,-1 0-1,1 0 1,-1 0 0,0 0-1,-5 5 1,-4 3-54,0-1 1,-1-1-1,-16 11 1,-15 12-693,36-31-1002,9-11 741,8-14 199,-2 16 683,0 0 0,0 0 0,0 1 0,1 0 0,0 0-1,0 1 1,1 0 0,0 1 0,0-1 0,0 2 0,0-1 0,0 1 0,11-2 0,7 0 63,0 2 0,1 0 1,35 2-1,-61 0 46,1 1 1,-1 0-1,1 0 0,0 1 0,-1-1 0,1 0 0,-1 1 0,0-1 1,1 1-1,-1 0 0,1 0 0,-1 0 0,0 0 0,0 0 0,0 1 1,1-1-1,-1 1 0,0-1 0,-1 1 0,1 0 0,0 0 0,0 0 1,-1 0-1,1 0 0,-1 0 0,0 0 0,0 0 0,1 1 0,-2-1 1,1 0-1,0 1 0,0-1 0,-1 1 0,1-1 0,-1 1 1,0-1-1,1 1 0,-1-1 0,-1 1 0,1-1 0,-1 5 0,-1 7 145,0 1 0,-1-1-1,-1 0 1,0 0-1,-1-1 1,-7 14 0,3-9-40,-1 0-1,-1-1 1,0 0 0,-2-1 0,0-1 0,-27 27 0,-102 71-229,120-97-149,3-6-463,18-9 637,1-1 0,0 0 0,0 0 0,-1 0 0,1 0 0,0 1 0,0-1 0,-1 0 0,1 0 0,0 0 0,-1 0 0,1 0 0,0 0 0,-1 0 0,1 0 0,0 0 0,0 0 0,-1 0 0,1 0 0,0 0 0,-1 0 0,1 0 0,0 0 0,-1 0 0,1 0 0,0 0 0,0 0 0,-1-1 0,1 1 0,0 0 0,-1 0 0,1 0 0,0-1 0,0 1-1,0 0 1,-1 0 0,1 0 0,0-1 0,0 1 0,0 0 0,-1 0 0,1-1 0,0 1 0,0 0 0,0-1 0,0 1 0,0 0 0,0-1 0,0 1 0,0 0 0,0 0 0,0-1 0,0 1 0,0 0 0,0-1 0,0 1 0,0 0 0,0-1 0,4-18-2154</inkml:trace>
</inkml:ink>
</file>

<file path=ppt/ink/ink3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35:52.540"/>
    </inkml:context>
    <inkml:brush xml:id="br0">
      <inkml:brushProperty name="width" value="0.05" units="cm"/>
      <inkml:brushProperty name="height" value="0.05" units="cm"/>
    </inkml:brush>
  </inkml:definitions>
  <inkml:trace contextRef="#ctx0" brushRef="#br0">449 85 192,'0'-8'283,"1"1"-1,0-1 1,0 0-1,0 0 1,1 1-1,0-1 1,1 1-1,6-15 1,-9 23-226,0-1 1,0 0 0,1 0-1,-1 1 1,0-1 0,0 0-1,0 0 1,0 1 0,0-1 0,1 0-1,-1 0 1,0 1 0,0-1-1,0 0 1,1 0 0,-1 0 0,0 0-1,0 1 1,0-1 0,1 0-1,-1 0 1,0 0 0,1 0-1,-1 0 1,0 0 0,0 0 0,1 0-1,-1 0 1,0 0 0,0 0-1,1 0 1,-1 0 0,0 0-1,1 0 1,-1 0 0,0 0 0,0 0-1,1 0 1,-1 0 0,0 0-1,0 0 1,1 0 0,-1-1-1,0 1 1,0 0 0,1 0 0,-1 0-1,0 0 1,0-1 0,0 1-1,1 0 1,-1 0 0,0 0-1,0-1 1,0 1 0,0 0 0,0 0-1,1-1 1,-1 1 0,0 0-1,0-1 1,0 1 0,0 0-1,0 0 1,0-1 0,0 1 0,1 25 2132,-10-1-1334,-1 0 0,0-1 1,-22 35-1,5-9-293,-194 338 969,65-135-4062,149-241 2679,-4 4-5362,14-40 988,6-5 2982</inkml:trace>
</inkml:ink>
</file>

<file path=ppt/ink/ink3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35:52.873"/>
    </inkml:context>
    <inkml:brush xml:id="br0">
      <inkml:brushProperty name="width" value="0.05" units="cm"/>
      <inkml:brushProperty name="height" value="0.05" units="cm"/>
    </inkml:brush>
  </inkml:definitions>
  <inkml:trace contextRef="#ctx0" brushRef="#br0">140 134 544,'15'-27'474,"-8"14"-4,0 0 1,1 0-1,14-16 0,-20 26-344,2 0 0,-1-1 0,0 2 0,1-1 0,-1 0 1,1 1-1,0-1 0,0 1 0,0 0 0,0 0 0,0 1 0,0-1 1,0 1-1,1 0 0,8-1 0,3 0 81,0 2 0,-1 0 1,1 0-1,0 1 0,0 1 1,0 1-1,0 0 0,-1 1 0,0 1 1,0 0-1,24 13 0,-30-13-139,0 1 0,-1 0-1,0 0 1,-1 0 0,1 1 0,-1 0-1,-1 1 1,1 0 0,-1 0-1,-1 0 1,1 1 0,-1-1 0,-1 1-1,0 1 1,0-1 0,0 0 0,-2 1-1,1 0 1,1 13 0,-2-12 37,-1 0 1,-1 0-1,0 0 0,0 0 1,-1-1-1,0 1 1,-1 0-1,0 0 0,-1-1 1,0 1-1,-1-1 1,0 0-1,-7 13 1,2-8 50,-1-1 1,0 0 0,-1-1-1,0 0 1,-1 0-1,0-1 1,-26 18 0,6-8 50,-1-2 0,-1-1 0,-1-2 0,-1-1 0,0-2 0,-65 17 0,89-28-464,1 0 0,-1 0 0,0-1 0,1-1 0,-1 0 0,0-1 0,0 0 0,-16-3 0,27 3 131,-1 0 0,1 0 1,0-1-1,0 1 1,0-1-1,0 1 1,-1-1-1,1 1 1,0-1-1,0 0 1,0 0-1,0 1 1,0-1-1,0 0 1,1 0-1,-1 0 0,0 0 1,0 0-1,1 0 1,-1 0-1,0 0 1,1 0-1,-1-1 1,1 1-1,0 0 1,-1 0-1,1 0 1,0-1-1,0 1 0,-1 0 1,1 0-1,0-1 1,0 1-1,1 0 1,-1 0-1,1-3 1,-1-28-2236</inkml:trace>
</inkml:ink>
</file>

<file path=ppt/ink/ink3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35:53.356"/>
    </inkml:context>
    <inkml:brush xml:id="br0">
      <inkml:brushProperty name="width" value="0.05" units="cm"/>
      <inkml:brushProperty name="height" value="0.05" units="cm"/>
    </inkml:brush>
  </inkml:definitions>
  <inkml:trace contextRef="#ctx0" brushRef="#br0">239 0 544,'-2'1'133,"-1"-1"0,1 1 0,-1 0-1,1 0 1,-1 0 0,1 0 0,-1 1-1,1-1 1,0 1 0,0-1 0,0 1-1,0 0 1,0 0 0,0 0 0,0 0-1,1 0 1,-3 3 0,-30 47 1031,25-36-737,-82 145 2022,79-135-2161,0 0 0,2 1 0,1 0 0,-7 40 1,14-61-271,1 0 0,1 0 0,-1 0 0,1 0 0,0 1 1,0-1-1,1 0 0,0 0 0,0 0 0,0 0 1,1 0-1,0 0 0,0-1 0,0 1 0,1-1 0,0 1 1,0-1-1,0 0 0,7 9 0,-4-9-48,-1-1-1,1 1 0,-1-1 1,1-1-1,0 1 0,1-1 1,-1 0-1,1 0 0,-1-1 1,1 1-1,0-2 0,0 1 1,0-1-1,-1 0 0,2 0 1,11-1-1,0 0-41,0-1 0,0-1 0,0-1 0,0 0 0,0-2 0,-1 0 0,1-1 0,-1-1 0,17-8 1,-28 11 141,0 0 1,0 0 0,0-1 0,-1 0-1,1 0 1,-1 0 0,0-1 0,-1 0 0,1 0-1,-1 0 1,-1-1 0,1 0 0,-1 0-1,0 0 1,-1 0 0,1-1 0,-1 1 0,-1-1-1,0 0 1,0 0 0,0 0 0,-1 0-1,0-15 1,0 14 177,-1 1 0,-1-1 1,0 0-1,0 1 0,0-1 0,-1 1 0,-1-1 0,-5-13 0,5 17-108,0 0 0,0 0 0,-1 0 0,0 1 1,0-1-1,0 1 0,-1 0 0,1 0 0,-1 0 0,0 1 0,0 0 0,0 0 0,-10-5 0,-1 3-210,1-1 0,-1 2 0,0 0 0,0 1 0,0 1-1,0 0 1,-1 1 0,1 1 0,0 0 0,-1 1 0,1 1 0,0 0-1,-21 7 1,4-6-3436,24-3-292,13 0 1343</inkml:trace>
</inkml:ink>
</file>

<file path=ppt/ink/ink3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35:54.066"/>
    </inkml:context>
    <inkml:brush xml:id="br0">
      <inkml:brushProperty name="width" value="0.05" units="cm"/>
      <inkml:brushProperty name="height" value="0.05" units="cm"/>
    </inkml:brush>
  </inkml:definitions>
  <inkml:trace contextRef="#ctx0" brushRef="#br0">43 1 624,'0'0'1244,"0"16"-183,1 44 1104,1-37-1419,-2 0 0,0 0 0,-1 1 0,-2-1 0,-6 28 0,-1-10-98,2 0 0,2 1 1,-1 82-1,7-115-643,-1-4-5,1-1 1,0 0 0,0 1 0,0-1-1,1 0 1,0 1 0,0-1 0,0 0-1,2 7 1,-1-10-22,-1 1 0,1-1 0,-1 1 0,1-1 1,0 0-1,0 0 0,0 0 0,-1 0 0,1 0 0,0 0 0,0 0 0,0-1 0,1 1 0,-1-1 0,0 1 0,0-1 0,0 0 0,0 0 0,0 0 1,0 0-1,5-1 0,4 0-107,0 0 1,1-1 0,-1 0 0,0-1-1,0-1 1,-1 1 0,1-2-1,-1 1 1,0-2 0,0 1 0,16-13-1,10-10-66,50-49 0,-75 67 181,23-21 23,-9 8 291,-1 0 0,35-43-1,-54 64 837,-6 14-703,-8 20-31,-2-6-289,-3 6 180,-12 44 0,23-65-257,1 0 0,0 0 0,0 1 0,1-1 0,1 1 0,0-1 0,1 1 1,1 11-1,-1-22-49,0 1-1,-1-1 1,1 0 0,0 0 0,0 1 0,0-1 0,0 0 0,0 0 0,0 0 0,0 0-1,0 0 1,0 0 0,1 0 0,-1-1 0,0 1 0,0 0 0,1-1 0,-1 1 0,1-1 0,-1 1-1,0-1 1,1 0 0,-1 0 0,1 1 0,-1-1 0,1 0 0,-1 0 0,1 0 0,-1-1 0,1 1-1,-1 0 1,1-1 0,-1 1 0,2-1 0,5-1-89,1 1 1,-1-2-1,0 1 1,0-1-1,8-4 0,0-3-40,1 0 0,-2-2 0,1 0 0,-1 0 0,-1-2-1,-1 0 1,20-25 0,-12 10 73,-1 0 0,-2-2 1,18-41-1,-28 54 128,-2 0 0,0 0 0,-1 0 0,-1-1 0,-1 0 0,0 0 0,-1-31 0,-2 49-532,-8 1-1297</inkml:trace>
</inkml:ink>
</file>

<file path=ppt/ink/ink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09:23.432"/>
    </inkml:context>
    <inkml:brush xml:id="br0">
      <inkml:brushProperty name="width" value="0.05" units="cm"/>
      <inkml:brushProperty name="height" value="0.05" units="cm"/>
    </inkml:brush>
  </inkml:definitions>
  <inkml:trace contextRef="#ctx0" brushRef="#br0">1 66 1153,'0'-10'847,"0"-32"1046,0 42-1826,0-1 0,0 1 0,0-1 0,1 1 0,-1-1 1,0 0-1,0 1 0,0-1 0,0 1 0,0-1 0,1 1 1,-1-1-1,0 1 0,1-1 0,-1 1 0,0-1 0,1 1 1,-1-1-1,0 1 0,1 0 0,-1-1 0,1 1 0,-1 0 1,1-1-1,-1 1 0,1 0 0,-1-1 0,1 1 0,-1 0 0,1 0 1,-1 0-1,1 0 0,0-1 0,-1 1 0,1 0 0,-1 0 1,1 0-1,-1 0 0,1 0 0,0 0 0,-1 1 0,1-1 1,-1 0-1,1 0 0,-1 0 0,1 0 0,-1 1 0,1-1 1,-1 0-1,1 0 0,-1 1 0,1-1 0,-1 1 0,1-1 1,-1 0-1,1 1 0,4 4 297,-1-1 0,1 1 0,-1-1 0,0 1 0,0 1 0,-1-1 0,1 0 0,-1 1 0,-1 0 0,1-1 0,-1 1 0,0 0 0,2 10 0,1 4 403,-1 1 1,2 38-1,-5 176 618,-17-60-1367,16-107-733,0-67 659,1-1 0,0 0 0,-1 1 1,1-1-1,0 0 0,-1 1 0,1-1 0,0 0 0,0 0 0,-1 0 0,1 0 0,0 1 0,0-1 0,-1 0 0,1 0 0,0 0 0,0-1 0,-1 1 0,1 0 1,0 0-1,-1 0 0,1 0 0,0-1 0,0 1 0,-1 0 0,1-1 0,0 1 0,0-1 0,9-5-79,0 0 0,-1-1 0,0 0 0,0-1 0,0 0 0,-1 0-1,-1-1 1,12-16 0,16-16 47,44-53 222,-58 66 336,0 2 0,2 1 0,1 0-1,40-31 1,-44 41 251,1 1 1,1 0-1,0 2 0,1 1 0,0 1 0,36-12 0,-56 22-628,-1-1 0,1 0-1,0 1 1,-1-1 0,1 1 0,-1 0-1,1 0 1,0 0 0,-1 0 0,1 0 0,-1 1-1,1-1 1,0 1 0,-1-1 0,1 1-1,-1 0 1,0 0 0,1 0 0,-1 1 0,0-1-1,1 0 1,3 4 0,-4-2-5,0 0 0,0 0 0,0 0 0,-1 1 1,1-1-1,-1 0 0,1 1 0,-1-1 0,0 1 0,-1 0 0,1-1 0,-1 1 0,1 0 1,-1 4-1,-1 6 17,0 0 1,0-1 0,-1 1-1,-1-1 1,0 1-1,-1-1 1,-9 19 0,-54 95-1936,41-88-2172,-2-2-3687,20-26 2916</inkml:trace>
</inkml:ink>
</file>

<file path=ppt/ink/ink3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35:54.473"/>
    </inkml:context>
    <inkml:brush xml:id="br0">
      <inkml:brushProperty name="width" value="0.05" units="cm"/>
      <inkml:brushProperty name="height" value="0.05" units="cm"/>
    </inkml:brush>
  </inkml:definitions>
  <inkml:trace contextRef="#ctx0" brushRef="#br0">1 1 176,'0'4'95,"0"0"-1,1 0 1,0-1-1,0 1 1,0 0-1,1 0 1,-1-1-1,1 1 1,0-1-1,0 1 1,0-1-1,0 0 1,1 0-1,-1 0 1,1 0-1,0 0 1,0 0-1,0-1 1,0 1-1,0-1 1,1 0-1,-1 0 1,1 0-1,-1-1 1,1 1-1,6 1 1,4 2 109,0-1 1,0-1-1,1 0 1,-1-1-1,1 0 1,16-1-1,-21-1-172,0 0 0,0 0 0,0-2 0,0 1 0,0-1 0,0 0 0,0-1 0,-1 0 0,1-1 0,-1 0 0,0 0 0,0-1 0,0 0 0,-1-1 0,1 0 0,11-12 0,-4-5 745,-16 22-206,-27 1 1299,19 0-1630,1 2 1,-1-1 0,0 1-1,0 1 1,1-1-1,-1 1 1,1 0-1,-14 9 1,-52 38 734,61-41-880,2 0 0,-1 2 0,1-1 0,0 1 0,1 1 1,-8 13-1,14-21-100,1-1 0,0 1 0,0-1 0,0 1 0,0 0 0,1 0 1,-1 0-1,1 0 0,0 0 0,1 0 0,-1 0 0,1 0 0,-1 1 0,1-1 1,0 0-1,1 0 0,-1 0 0,1 1 0,0-1 0,0 0 0,0 0 0,0 0 1,1 0-1,0-1 0,2 6 0,-1-7-105,0 0 1,-1 0-1,1 0 0,0 0 1,0 0-1,1-1 1,-1 0-1,0 1 0,0-1 1,1 0-1,-1-1 0,0 1 1,1 0-1,-1-1 0,1 0 1,-1 0-1,5 0 1,65-5-1995,-71 4 2006,16-2-365,-1-1 0,1-1 1,-1 0-1,0-1 0,-1-1 1,1-1-1,-1 0 0,-1-2 1,0 1-1,0-2 1,24-22-1,-1-3-289</inkml:trace>
</inkml:ink>
</file>

<file path=ppt/ink/ink3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35:55.152"/>
    </inkml:context>
    <inkml:brush xml:id="br0">
      <inkml:brushProperty name="width" value="0.05" units="cm"/>
      <inkml:brushProperty name="height" value="0.05" units="cm"/>
    </inkml:brush>
  </inkml:definitions>
  <inkml:trace contextRef="#ctx0" brushRef="#br0">314 98 352,'19'-69'1476,"-17"41"3806,-4 47-4810,-1 0 0,-1 0 1,-1-1-1,0 0 0,-1 0 0,-10 20 1,-10 32-97,25-68-371,-151 427 248,148-418-330,0-1 1,0 1-1,1 0 0,1 0 0,-3 18 0,5-27-97,0-2-197,-1 0 398,0 0-1,1-1 0,-1 1 1,1 0-1,-1 0 1,0 0-1,1 0 0,-1 0 1,0 0-1,1 0 1,-1 0-1,1 1 0,-1-1 1,0 0-1,1 0 0,-1 0 1,1 1-1,-1-1 1,1 0-1,-1 1 0,1-1 1,-1 0-1,1 1 1,-1-1-1,1 1 0,-1-1 1,1 0-1,0 1 1,-1-1-1,1 1 0,0 0 1,-1-1-1,1 1 0,0-1 1,0 1-1,-1 0 1,1 0-14,0 0 1,0 0 0,-1-1 0,1 1 0,0 0 0,-1-1-1,1 1 1,0 0 0,-1-1 0,1 1 0,-1 0-1,1-1 1,-1 1 0,1-1 0,-1 1 0,1-1 0,-1 1-1,0-1 1,1 0 0,-1 1 0,0-1 0,0 1 0,-8 3 91,-1 1 0,2 0 0,-1 0 0,-14 13 0,22-16-120,0 1-1,1 0 1,-1-1-1,1 1 1,0 0-1,-1 0 1,1 0-1,1-1 0,-1 1 1,1 4-1,-1 1 163,0-6 1054,3-40-1284,3 29-11,0 0 1,0 1 0,0-1-1,1 1 1,1 1-1,-1-1 1,15-10-1,16-16-273,48-42-180,-75 66 358,0 0 0,0 2 0,1-1 0,0 2 0,1-1 0,0 2 0,0-1 0,0 2 1,1 0-1,0 1 0,0 0 0,0 1 0,0 0 0,0 1 0,21 0 0</inkml:trace>
</inkml:ink>
</file>

<file path=ppt/ink/ink3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35:56.086"/>
    </inkml:context>
    <inkml:brush xml:id="br0">
      <inkml:brushProperty name="width" value="0.05" units="cm"/>
      <inkml:brushProperty name="height" value="0.05" units="cm"/>
    </inkml:brush>
  </inkml:definitions>
  <inkml:trace contextRef="#ctx0" brushRef="#br0">333 47 608,'18'-16'459,"-16"13"-277,0 0 0,1 1 1,0-1-1,-1 1 0,1 0 0,0 0 0,0 0 1,0 0-1,0 0 0,0 0 0,1 1 0,-1 0 0,7-2 1,-10 30 1908,-2-4-1537,0 0-1,-1 0 0,-1-1 1,-1 1-1,-2-1 0,-10 27 1,-66 129 595,63-136-855,-190 332 173,197-350-693,10-18-152,1-1 1,-1 1-1,0-1 0,-1 0 0,1 0 0,-7 7 1,9-16 8,0 0 1,0 0-1,1 0 1,0 1 0,-1-1-1,1 0 1,1 0 0,-1 0-1,1-4 1,0 3 26,1-12-45,1-1 0,0 1 0,1 0 1,1 0-1,10-21 0,43-81-346,-39 83 585,-13 26 136,26-55 29,4 2 1,65-88 0,-90 136 150,1 0 0,0 1 0,1 1 1,1 0-1,0 0 0,1 2 0,1 0 0,-1 0 1,2 2-1,-1 0 0,1 0 0,0 2 1,1 0-1,0 1 0,20-4 0,-32 10-44,0-1 0,0 1 0,0 0-1,0 0 1,0 0 0,0 1 0,-1 0-1,1 0 1,0 1 0,0-1 0,-1 1-1,1 1 1,-1-1 0,0 1 0,1 0 0,-1 0-1,0 0 1,-1 1 0,1-1 0,-1 1-1,1 1 1,-1-1 0,-1 0 0,1 1 0,0 0-1,3 7 1,-3-5 19,-1 0-1,1 0 1,-2 1 0,1-1-1,-1 0 1,0 1 0,0 0-1,-1-1 1,0 1 0,-1 0-1,1 0 1,-1 0 0,-1-1-1,0 1 1,0 0-1,0 0 1,-1-1 0,0 1-1,-7 14 1,0-7-90,-1 1-1,0-1 1,-1-1 0,-1 0-1,0 0 1,-1-1 0,-1-1-1,0 0 1,0-1 0,-1-1-1,-1 0 1,0-1-1,0 0 1,-30 10 0,25-15-115,14-4-348,11-3-1189,9-2 1540,1 1-1,0 0 0,0 1 1,1 1-1,-1 0 0,1 1 1,-1 0-1,1 1 0,-1 1 0,1 1 1,-1 0-1,0 0 0,26 9 1,-29-8 86,0 1 1,0 1 0,0 0 0,-1 0-1,0 1 1,0 0 0,0 1 0,0 0-1,-1 1 1,-1 0 0,1 0 0,-1 1 0,0 0-1,-1 0 1,0 1 0,-1 0 0,9 18-1,-13-25 14,-1 1-1,1-1 0,-1 1 0,0 0 1,0-1-1,0 1 0,0 0 0,-1 0 0,0-1 1,1 1-1,-1 0 0,-1 0 0,1 0 1,0-1-1,-1 1 0,0 0 0,0 0 1,-2 3-1,2-4-20,-2 0 0,1 0 0,0 0 1,0 0-1,-1-1 0,1 1 0,-1-1 0,0 0 0,0 1 1,0-1-1,0-1 0,0 1 0,0 0 0,-1-1 0,-5 2 1,-12 2-10,1-1 1,-1-1 0,0-1 0,0 0 0,-25-3 0,30 1 1,0 0-81,-29 1-24,0-3 0,-45-7 1,76 7-206,1-1 1,-1-1-1,1 0 1,0 0-1,0-1 1,1-1-1,-1 0 1,1-1-1,1-1 1,-1 1 0,-10-11-1,21 17 170,0 0 1,-1 0-1,1-1 0,0 1 1,-1-1-1,1 1 0,0-1 1,0 1-1,0-1 0,1 0 1,-1 0-1,0 1 0,1-1 1,-1 0-1,1 0 0,-1 0 1,1 1-1,0-1 0,0 0 1,0 0-1,0 0 0,0 0 1,0 0-1,0 0 0,1 1 1,0-4-1,8-11-924</inkml:trace>
</inkml:ink>
</file>

<file path=ppt/ink/ink3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35:56.439"/>
    </inkml:context>
    <inkml:brush xml:id="br0">
      <inkml:brushProperty name="width" value="0.05" units="cm"/>
      <inkml:brushProperty name="height" value="0.05" units="cm"/>
    </inkml:brush>
  </inkml:definitions>
  <inkml:trace contextRef="#ctx0" brushRef="#br0">22 60 320,'27'-21'689,"-21"15"-342,0 1 0,0 1 0,0-1 0,1 1 1,0 0-1,0 0 0,9-2 0,-15 6-226,-1 0 0,1 0 0,-1 0 1,1 0-1,-1 0 0,1 0 0,-1 0 1,1 1-1,-1-1 0,1 0 0,-1 0 1,1 1-1,-1-1 0,0 0 0,1 1 1,-1-1-1,1 1 0,-1-1 0,0 0 1,1 1-1,-1-1 0,0 1 0,1-1 1,-1 1-1,0-1 0,0 1 0,0-1 1,1 1-1,-1-1 0,0 1 0,0-1 0,0 1 1,0-1-1,0 1 0,0 0 0,0-1 1,0 1-1,0-1 0,0 1 0,-1 0 1,2 36 1414,-2-25-805,0 16 172,-1 0 1,-2 0-1,-12 49 0,-35 84 120,27-90-788,18-52-244,1 0-1,1-1 0,1 2 1,-2 29-1,5-46-254,3-14-5357,48-58-1081,-31 38 3490</inkml:trace>
</inkml:ink>
</file>

<file path=ppt/ink/ink3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35:57.569"/>
    </inkml:context>
    <inkml:brush xml:id="br0">
      <inkml:brushProperty name="width" value="0.05" units="cm"/>
      <inkml:brushProperty name="height" value="0.05" units="cm"/>
    </inkml:brush>
  </inkml:definitions>
  <inkml:trace contextRef="#ctx0" brushRef="#br0">370 126 288,'7'-14'440,"0"0"1,0 0-1,1 1 0,1 0 0,0 1 0,1 0 1,18-17-1,-28 28-384,0 1-1,0 0 1,1-1 0,-1 1 0,0 0 0,0 0 0,0-1 0,1 1 0,-1 0-1,0 0 1,1-1 0,-1 1 0,0 0 0,1 0 0,-1 0 0,0 0-1,1 0 1,-1-1 0,0 1 0,1 0 0,-1 0 0,0 0 0,1 0-1,-1 0 1,0 0 0,1 0 0,-1 0 0,0 0 0,1 0 0,-1 0 0,0 1-1,1-1 1,-1 0 0,0 0 0,1 0 0,-1 0 0,0 0 0,1 1-1,-1-1 1,0 0 0,1 0 0,-1 1 0,0-1 0,0 0 0,1 0 0,-1 1-1,0-1 1,0 0 0,0 1 0,0-1 0,1 0 0,-1 1 0,0-1-1,0 0 1,0 1 0,0 25 2796,0-16-2605,-1 13 444,-2 0 1,0 0-1,-1-1 1,-10 30 0,-35 91 297,44-130-904,-161 365 229,27-141-4675,129-219 3216,-18 25-1449,27-42 2429,1 0 1,-1 0-1,0 0 1,0 0 0,0 0-1,0 0 1,0 0-1,0-1 1,0 1-1,0 0 1,-1 0 0,1-1-1,0 1 1,0-1-1,-1 1 1,1-1-1,0 0 1,-1 1 0,1-1-1,0 0 1,-1 0-1,1 0 1,0 0-1,-1 0 1,1 0 0,0 0-1,-1-1 1,-1 0-1,-8-7-825</inkml:trace>
</inkml:ink>
</file>

<file path=ppt/ink/ink3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35:58.015"/>
    </inkml:context>
    <inkml:brush xml:id="br0">
      <inkml:brushProperty name="width" value="0.05" units="cm"/>
      <inkml:brushProperty name="height" value="0.05" units="cm"/>
    </inkml:brush>
  </inkml:definitions>
  <inkml:trace contextRef="#ctx0" brushRef="#br0">1 68 464,'0'-8'228,"-1"2"-42,1 1-1,0 0 1,0 0-1,1-1 1,-1 1 0,1 0-1,0 0 1,0 0-1,3-7 1,-2 12-115,-1 0 0,1 0 0,-1 0-1,1 0 1,-1 0 0,1 0 0,-1 0 0,1 1 0,-1-1 0,0 0 0,1 1 0,-1-1 0,1 1 0,-1 0-1,0-1 1,1 1 0,-1 0 0,0 0 0,0 0 0,0 0 0,2 1 0,-2-1-14,18 11 37,1-1 1,0-1 0,1 0-1,1-1 1,-1-2 0,1 0 0,0-1-1,46 5 1,10-4-1292,100-4 1,-117-4 434,-60 1 758,0 0-1,1 0 0,-1 0 1,0 0-1,0 0 0,0 0 1,1 1-1,-1-1 0,0 0 1,0 1-1,0-1 0,0 1 1,0-1-1,0 1 0,1-1 1,-1 1-1,0 0 1,0-1-1,-1 1 0,1 0 1,0 0-1,0 0 0,0 0 1,-1 0-1,1 0 0,0 0 1,-1 0-1,1 0 0,-1 0 1,2 2-1,18 10 373,-17-9-201,-1 0-1,1 0 1,-1 0-1,-1 0 1,1 0-1,0 1 1,-1-1-1,0 1 0,0-1 1,-1 1-1,1 6 1,-2 59 1660,-1-34-1164,2 120 777,0-155-1178,0-17-236,2 0-91,1 1 0,0 0 0,1-1 0,0 2 0,1-1 0,1 0-1,14-23 1,2-11-102,-12 26 13,1 1 0,0 1-1,2 0 1,22-28 0,-27 38-132,0 1-1,1 1 1,0-1 0,1 2 0,0-1-1,1 1 1,0 1 0,0 0 0,23-11-1,-28 17-26,0-1 0,0 1-1,0 0 1,0 1-1,0-1 1,11 2-1,-2-1-202,2 0-50</inkml:trace>
</inkml:ink>
</file>

<file path=ppt/ink/ink3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35:58.355"/>
    </inkml:context>
    <inkml:brush xml:id="br0">
      <inkml:brushProperty name="width" value="0.05" units="cm"/>
      <inkml:brushProperty name="height" value="0.05" units="cm"/>
    </inkml:brush>
  </inkml:definitions>
  <inkml:trace contextRef="#ctx0" brushRef="#br0">231 0 320,'5'6'197,"-1"0"1,0 1-1,-1-1 0,1 1 0,-1 0 1,-1 0-1,1 0 0,-1 0 0,-1 0 1,1 1-1,0 11 0,-2-9 25,-1 1 0,0-1 0,-1 0 0,0 0 0,-1-1 0,0 1 0,0 0 0,-6 10 0,0 1-26,-1-1 0,-1-1 0,0 0 0,-2-1 0,0 0 0,-1-1 0,-26 25 1,36-39-206,0 0 1,-1-1-1,0 0 1,1 0-1,-1 0 1,0-1-1,0 0 1,0 1-1,0-2 1,-10 2-1,13-2-14,0 0 0,0 1 0,0-1 0,0 0 0,0 0 0,0 0-1,0 0 1,0-1 0,0 1 0,0-1 0,0 1 0,0-1 0,0 1 0,1-1-1,-1 0 1,0 0 0,0 0 0,0 0 0,1 0 0,-1-1 0,1 1 0,-1 0-1,1-1 1,-1 1 0,1-1 0,0 1 0,0-1 0,0 0 0,-2-2 0,1-11-91,0 0 1,1 0 0,1 0 0,0 0 0,1-1 0,0 1 0,1 1 0,1-1 0,0 0 0,7-17 0,-6 24 101,-1 1 0,1 0 0,0 0-1,1 0 1,-1 0 0,1 1 0,1 0 0,-1 0-1,1 0 1,0 1 0,13-9 0,-17 12 19,1 0 0,0 0 0,0 1 1,0 0-1,0 0 0,0-1 0,0 2 1,0-1-1,1 0 0,-1 1 0,0-1 1,0 1-1,1 0 0,-1 0 0,0 0 1,0 1-1,1-1 0,-1 1 0,0 0 1,0 0-1,0 0 0,0 0 0,0 0 1,0 1-1,0-1 0,0 1 0,0 0 1,-1 0-1,1 0 0,-1 0 0,3 3 1,2 2 33,-1 1 1,0-1 0,0 1 0,-1 0 0,0 1 0,0-1 0,-1 1-1,-1 0 1,1 0 0,-1 0 0,-1 1 0,1-1 0,-2 1 0,1-1-1,-1 14 1,-1-21-349,0-40-3294,0 17 2547</inkml:trace>
</inkml:ink>
</file>

<file path=ppt/ink/ink3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35:58.967"/>
    </inkml:context>
    <inkml:brush xml:id="br0">
      <inkml:brushProperty name="width" value="0.05" units="cm"/>
      <inkml:brushProperty name="height" value="0.05" units="cm"/>
    </inkml:brush>
  </inkml:definitions>
  <inkml:trace contextRef="#ctx0" brushRef="#br0">368 77 816,'4'-32'17,"-2"-10"4206,-2 39-2458,0 9-72,0 27 489,-4 19-1221,-2 1 1,-3-1 0,-2-1-1,-18 53 1,14-50-688,-10 41-87,-128 438-94,141-456-2817,14-136 1522,3 1-1,15-76 1,38-114 747,-47 207 302,10-44 516,5 1 0,66-147-1,-89 226-273,-3 3-28,1 0 0,-1 1 0,1-1 0,0 0 0,0 1 0,0-1 0,0 0 0,0 1 0,0-1 0,0 1 1,0-1-1,1 1 0,-1 0 0,1 0 0,-1-1 0,1 1 0,-1 0 0,1 0 0,2-1 0,-3 8 798,-3 30-274,-1-1 0,-2 1 0,-1-1 0,-14 42 0,-55 143-309,58-173-139,-213 463-89,228-505-162,-1 0 1,1 1 0,0-1-1,0 1 1,1 0 0,0-1-1,0 1 1,0 0-1,0 11 1,1-14-661,1-15-1221,4-7 1381,0 1 1,1 0-1,1 0 0,1 0 1,1 1-1,14-23 1,19-38-1148,-37 66 1368,0 0 0,2 0-1,-1 0 1,2 1 0,-1 0 0,1 0 0,1 0 0,14-12 0,-1 6-511</inkml:trace>
</inkml:ink>
</file>

<file path=ppt/ink/ink3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35:59.916"/>
    </inkml:context>
    <inkml:brush xml:id="br0">
      <inkml:brushProperty name="width" value="0.05" units="cm"/>
      <inkml:brushProperty name="height" value="0.05" units="cm"/>
    </inkml:brush>
  </inkml:definitions>
  <inkml:trace contextRef="#ctx0" brushRef="#br0">63 0 112,'0'0'587,"-1"37"624,-14 10-872,2 1-1,2 0 0,2 0 1,3 1-1,-1 92 0,37-141-2816,-19 0 1864</inkml:trace>
</inkml:ink>
</file>

<file path=ppt/ink/ink3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36:01.253"/>
    </inkml:context>
    <inkml:brush xml:id="br0">
      <inkml:brushProperty name="width" value="0.05" units="cm"/>
      <inkml:brushProperty name="height" value="0.05" units="cm"/>
    </inkml:brush>
  </inkml:definitions>
  <inkml:trace contextRef="#ctx0" brushRef="#br0">233 240 624,'-29'-19'1148,"-61"-28"-1,78 41-853,0 2 0,0-1 1,-1 1-1,0 1 0,1 0 0,-27-1 0,86 1-271,1-3 1,89-21-1,-72 13-2,64-14 64,-44 7 313,1 4 1,0 4-1,95-2 0,-194 37 1643,-6-4-1579,-2 0-1,0-2 1,0-1-1,-2 0 1,-25 11-1,-3 4-13,-325 184 998,354-205-1650,8-4-735,26-2-44,20-5 653,0-1-1,-1-1 1,1-2-1,32-9 1,127-49-123,-131 43 376,3-4 62,-37 13 385,0 2-1,28-6 1,-86 28 836,1 2 1,-47 28-1,-12 5-965,-321 146-1012,463-191-1971,26-7 1245,-1-3 1,149-37 0,-128 23 1126,-23 4 224,-50 10 466,1 2 0,-1 0 0,49-3 0,-89 26 1220,-69 34-271,-127 57 0,59-32-1262,122-62-256,22-11-81,1 0 1,0 0-1,0 1 0,0 0 1,0 0-1,0 1 0,1-1 0,0 2 1,-11 10-1,17-16 283,0 0 1,0 0-1,0 0 0,0 1 0,0-1 0,0 0 1,0 0-1,0 0 0,0 0 0,0 0 1,0 0-1,0 0 0,0 1 0,0-1 0,0 0 1,0 0-1,0 0 0,0 0 0,0 0 1,0 0-1,0 0 0,0 1 0,0-1 0,0 0 1,0 0-1,1 0 0,-1 0 0,0 0 1,0 0-1,0 0 0,0 0 0,0 0 1,0 0-1,0 1 0,0-1 0,0 0 0,1 0 1,-1 0-1,0 0 0,0 0 0,0 0 1,0 0-1,0 0 0,0 0 0,0 0 0,1 0 1,-1 0-1,0 0 0,0 0 0,0 0 1,0 0-1,0 0 0,0 0 0,0 0 0,1 0 1,-1 0-1,0 0 0,0 0 0,0 0 1,0-1-1,0 1 0</inkml:trace>
</inkml:ink>
</file>

<file path=ppt/ink/ink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09:23.755"/>
    </inkml:context>
    <inkml:brush xml:id="br0">
      <inkml:brushProperty name="width" value="0.05" units="cm"/>
      <inkml:brushProperty name="height" value="0.05" units="cm"/>
    </inkml:brush>
  </inkml:definitions>
  <inkml:trace contextRef="#ctx0" brushRef="#br0">218 162 2049,'23'-27'1745,"3"0"-48,-9 11 255,6-5 321,-7 4 193,1 17-33,-1 27-160</inkml:trace>
  <inkml:trace contextRef="#ctx0" brushRef="#br0" timeOffset="1">0 291 14247,'27'-44'896,"6"-3"-480,3-7-144,7 6-192,6-6 16,-3 11-64,4 390-32</inkml:trace>
</inkml:ink>
</file>

<file path=ppt/ink/ink3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36:01.884"/>
    </inkml:context>
    <inkml:brush xml:id="br0">
      <inkml:brushProperty name="width" value="0.05" units="cm"/>
      <inkml:brushProperty name="height" value="0.05" units="cm"/>
    </inkml:brush>
  </inkml:definitions>
  <inkml:trace contextRef="#ctx0" brushRef="#br0">18 253 832,'-1'-1'168,"-1"0"-1,1 1 1,0-1-1,0 0 1,0 0-1,0 0 1,0 0-1,0 0 1,0 0-1,0 0 1,1 0-1,-1 0 0,0-1 1,1 1-1,-1 0 1,1 0-1,-1-1 1,1 1-1,-1 0 1,1-1-1,0-1 1,1 2-4,1-1 1,0 0-1,0 1 0,-1-1 1,1 1-1,0-1 1,1 1-1,-1 0 1,0 0-1,0 0 1,0 0-1,1 0 1,2 0-1,67-22 583,2 4 0,0 2 1,113-10-1,-13 2-577,-131 17-346,193-37-516,-85 1-4069,-224 54 1791,-34 23 2079,63-22 1141,1 3 0,0 2-1,1 1 1,-51 30 0,83-40 83,-1 1 0,2 0 0,-1 1 0,1 0 1,0 1-1,1 0 0,0 0 0,1 1 0,-8 14 0,-6 15 1563,-20 57-1,3-6-26,-6-8-686,-60 83 0,34-57-2063,62-93 1118,6 1-4220,3-17 3778,0 1 1,0-1 0,0 1-1,0-1 1,0 1-1,0-1 1,0 0-1,0 1 1,0-1 0,0 0-1,0 0 1,0 0-1,0 0 1,0 0-1,0 0 1,0 0 0,0 0-1,0 0 1,0 0-1,0 0 1,0-1-1,0 1 1,0 0 0,0-1-1,-1 1 1,1-1-1,0 1 1,0-1-1,0 1 1,0-2 0,25-12-1913</inkml:trace>
</inkml:ink>
</file>

<file path=ppt/ink/ink3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36:02.267"/>
    </inkml:context>
    <inkml:brush xml:id="br0">
      <inkml:brushProperty name="width" value="0.05" units="cm"/>
      <inkml:brushProperty name="height" value="0.05" units="cm"/>
    </inkml:brush>
  </inkml:definitions>
  <inkml:trace contextRef="#ctx0" brushRef="#br0">283 1 640,'93'0'2601,"-93"0"-2547,1 0 0,0 0 0,0 0 0,0 0 0,0 0 0,0 0 0,0 1 0,0-1 0,-1 0 0,1 1 0,0-1-1,0 1 1,0-1 0,-1 1 0,1-1 0,0 1 0,-1 0 0,1-1 0,0 1 0,-1 0 0,1-1 0,-1 1-1,1 0 1,-1 0 0,1 0 0,-1-1 0,0 1 0,1 1 0,2 35 1240,-4-28-1106,0 0 0,-1-1 1,0 1-1,0-1 0,-1 1 0,-3 7 1,-5 1-136,-1 0 1,-1 0-1,0-2 0,-1 1 1,0-2-1,-2 0 1,1-1-1,-19 12 0,24-18-71,0-1 0,0 0-1,-1 0 1,0-1 0,0-1-1,0 0 1,0 0-1,-1-1 1,1-1 0,-1 0-1,0 0 1,0-1 0,0 0-1,0-1 1,-14-2-1,24 2 1,0-1 1,0 1-1,0-1 0,0 1 0,0-1 0,0 1 0,0-1 0,0 0 0,0 0 0,0 0 0,0 0 0,0 0 0,1-1 0,-1 1 0,0 0 0,1-1 0,-1 1 0,1-1 0,0 0 0,-1 1 0,1-1 0,0 0 0,0 0 0,-1-3 0,1 1-14,1 0 0,-1 0 0,1 0 0,0 0 0,0 0 0,0 1 1,1-1-1,-1 0 0,1 0 0,0 0 0,0 0 0,3-5 0,1-4-37,1 1 0,1 0 0,0 0 0,0 1 0,1-1 0,1 2 0,11-12 0,-6 9 58,1 1 1,0 1-1,1 0 1,1 1-1,-1 0 1,1 2-1,1 0 1,0 1-1,0 0 1,0 2-1,1 0 1,0 1-1,0 1 1,24-1-1,-40 4 32,0 0-1,-1 0 1,1 0-1,0 0 0,-1 0 1,1 1-1,-1-1 0,1 1 1,0 0-1,-1 0 1,0 0-1,1 0 0,-1 0 1,1 0-1,-1 1 1,0-1-1,0 1 0,0 0 1,0-1-1,0 1 0,0 0 1,0 0-1,-1 0 1,1 0-1,-1 1 0,0-1 1,1 0-1,-1 1 1,0-1-1,0 1 0,0-1 1,-1 1-1,1-1 0,-1 1 1,1-1-1,-1 1 1,0 0-1,0 3 0,0 3 11,-1-1 0,0 1 0,0-1 0,-1 1-1,0-1 1,-1 1 0,0-1 0,0 0 0,-1 0-1,-7 12 1,-17 20-1152,-2-2-1,-56 55 1,84-91-138</inkml:trace>
</inkml:ink>
</file>

<file path=ppt/ink/ink3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36:02.700"/>
    </inkml:context>
    <inkml:brush xml:id="br0">
      <inkml:brushProperty name="width" value="0.05" units="cm"/>
      <inkml:brushProperty name="height" value="0.05" units="cm"/>
    </inkml:brush>
  </inkml:definitions>
  <inkml:trace contextRef="#ctx0" brushRef="#br0">296 53 1072,'5'-8'320,"-4"5"-158,0-1 1,0 1 0,1 0 0,-1 0 0,1 1-1,0-1 1,0 0 0,0 0 0,0 1 0,0-1-1,1 1 1,-1 0 0,1 0 0,0 0 0,3-3-1,-7 45 2023,-17 17-1374,-38 81-1,17-46-720,-167 345-8,204-433-154,0 1 0,0-1-1,0 1 1,0-1 0,1 1 0,-1 0-1,1 0 1,0 0 0,1 0 0,-1 7-1,17-30-762,16-19 307,9-12 141,50-46 0,-79 84 396,1 0 0,-1 1 0,2 0 0,-1 1 0,1 1 0,1 0 1,-1 1-1,1 0 0,24-6 0,-36 12 15,0 0 0,0 1-1,0-1 1,0 1 0,0-1 0,0 1 0,0 0 0,0 0-1,0 1 1,0-1 0,0 1 0,0-1 0,0 1-1,0 0 1,0 0 0,0 0 0,0 1 0,-1-1 0,1 1-1,4 2 1,-4-1 22,0 1-1,-1-1 1,1 0-1,-1 1 1,0 0-1,0-1 1,0 1-1,0 0 1,-1 0-1,1 0 1,-1 0-1,0 0 1,0 6-1,1 8 68,-1 0 0,-1 0 1,-1 0-1,0 0 0,-1-1 0,-6 20 0,1-8-35,-1 0 0,-2-1-1,0 0 1,-2-1 0,-20 33 0,23-44-51,-1-2 1,0 1-1,-2-1 0,1-1 1,-1 0-1,-1-1 1,-1 0-1,1-1 0,-2 0 1,-17 9-1,26-16-97,-1-2 0,1 1 1,-1-1-1,1 0 0,-1 0 0,0-1 0,0 0 0,-10 1 0,15-2 8,1 0 1,-1 0-1,0 0 0,0 0 0,1 0 0,-1 0 0,0 0 0,1-1 0,-1 1 0,1-1 0,-1 1 0,0-1 0,1 0 1,-1 1-1,1-1 0,-1 0 0,1 0 0,0 0 0,-1 0 0,1 0 0,0-1 0,0 1 0,0 0 0,0 0 1,0-1-1,0 1 0,0-1 0,0 1 0,0-1 0,1 1 0,-1-1 0,1 0 0,-1 1 0,1-1 0,0 0 0,-1 1 1,1-1-1,0 0 0,0-1 0,0 1-12,0-14-331,0 0 0,1-1-1,0 2 1,1-1 0,1 0-1,7-21 1,14-26-449</inkml:trace>
</inkml:ink>
</file>

<file path=ppt/ink/ink3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36:03.231"/>
    </inkml:context>
    <inkml:brush xml:id="br0">
      <inkml:brushProperty name="width" value="0.05" units="cm"/>
      <inkml:brushProperty name="height" value="0.05" units="cm"/>
    </inkml:brush>
  </inkml:definitions>
  <inkml:trace contextRef="#ctx0" brushRef="#br0">186 25 352,'11'-25'1385,"-16"42"289,-17 45-147,-33 89-777,-48 222 0,98-338-860,1 1 0,1 0 1,4 53-1,0-29-126,-1-58 228,-1 1 0,1 0 1,0 0-1,0 0 1,1 0-1,-1 0 0,1 0 1,-1 0-1,1 0 1,0-1-1,0 1 0,0 0 1,0-1-1,0 1 1,1 0-1,-1-1 0,1 0 1,0 1-1,0-1 1,0 0-1,0 0 0,0 0 1,0 0-1,1 0 0,-1 0 1,0-1-1,1 1 1,-1-1-1,1 0 0,0 0 1,0 0-1,-1 0 1,1 0-1,0 0 0,0-1 1,0 1-1,0-1 1,0 0-1,0 0 0,4-1 1,2 0-14,1 0 1,-1-1-1,1 0 1,-1 0-1,0-1 1,0-1-1,0 0 1,-1 0-1,1 0 1,-1-1 0,13-10-1,17-17-117,0-2-1,-2-1 1,-2-2 0,-2-2-1,-1-1 1,43-73 0,-71 108 171,-1 0 1,1 0-1,-1-1 1,-1 1-1,1-1 1,-1 1 0,0-1-1,0 0 1,0 1-1,-1-1 1,0-7-1,-18 14 402,7 7-373,0 0 0,0 1 0,1 0 0,0 0 0,1 1 0,0 1 0,0-1-1,1 1 1,-7 13 0,-11 17 257,-30 63-1,49-89-237,0 1-1,1 0 0,2 0 0,-1 1 0,2-1 0,0 1 0,-1 28 0,4-44-101,0 0 0,0-1 0,0 1 0,0 0 0,0-1 0,0 1-1,0 0 1,0 0 0,1-1 0,-1 1 0,0 0 0,0-1 0,1 1 0,-1 0 0,0-1-1,1 1 1,-1-1 0,1 1 0,-1-1 0,1 1 0,-1-1 0,1 1 0,-1-1 0,1 1-1,0-1 1,-1 1 0,1-1 0,-1 0 0,1 1 0,1-1 0,26-2-1382,-19-1 882,0 0 0,0-1-1,-1 0 1,12-7 0,6-9-586</inkml:trace>
</inkml:ink>
</file>

<file path=ppt/ink/ink3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36:03.632"/>
    </inkml:context>
    <inkml:brush xml:id="br0">
      <inkml:brushProperty name="width" value="0.05" units="cm"/>
      <inkml:brushProperty name="height" value="0.05" units="cm"/>
    </inkml:brush>
  </inkml:definitions>
  <inkml:trace contextRef="#ctx0" brushRef="#br0">286 1 672,'-7'0'158,"0"1"0,0 0-1,1 1 1,-1 0 0,1 0-1,-1 0 1,1 1 0,-10 5-1,-52 34 933,37-22-555,18-12-386,0 0-1,1 1 1,1 0-1,-1 0 1,1 1-1,1 1 1,0 0-1,-13 19 1,23-30-157,-1 1 1,1-1-1,0 0 1,-1 1-1,1-1 1,0 1-1,0-1 1,0 1-1,0-1 1,-1 1-1,1-1 1,0 1-1,0-1 1,0 1-1,0-1 1,0 1-1,0-1 0,0 1 1,0-1-1,0 1 1,0-1-1,1 1 1,-1-1-1,0 1 1,0-1-1,0 1 1,1-1-1,-1 1 1,0-1-1,0 1 1,1-1-1,-1 0 1,1 1-1,20 6-579,24-11-496,-34 0 995,0-1 0,0 0 0,-1-1 0,0 0 0,0-1 0,0 0 0,-1 0 0,0-1 0,-1 0 0,9-10 0,9-13 635,36-53-1,-61 82 604,-17 25 368,-7 12-793,2 2 0,-20 43-1,39-74-707,-1 1 0,1-1 0,1 1 0,-1-1 0,1 1 0,0-1 0,0 1 0,1 0 0,0 7 0,0-12-61,0-1 1,1 1-1,-1 0 1,0 0-1,1 0 0,-1-1 1,1 1-1,-1 0 0,1 0 1,0-1-1,0 1 1,0-1-1,0 1 0,0-1 1,0 1-1,0-1 0,0 1 1,1-1-1,-1 0 1,0 0-1,1 0 0,-1 0 1,1 0-1,0 0 1,-1 0-1,1 0 0,0 0 1,-1-1-1,1 1 0,0-1 1,0 1-1,0-1 1,-1 0-1,1 0 0,3 0 1,6 0-260,-1-2 1,1 1 0,-1-1 0,0-1-1,0 1 1,0-2 0,0 1-1,0-2 1,-1 1 0,0-1-1,0-1 1,10-6 0,3-6-122,0 0-1,-2-1 1,25-29 0,-7 6-51</inkml:trace>
</inkml:ink>
</file>

<file path=ppt/ink/ink3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36:03.963"/>
    </inkml:context>
    <inkml:brush xml:id="br0">
      <inkml:brushProperty name="width" value="0.05" units="cm"/>
      <inkml:brushProperty name="height" value="0.05" units="cm"/>
    </inkml:brush>
  </inkml:definitions>
  <inkml:trace contextRef="#ctx0" brushRef="#br0">93 62 64,'2'-15'585,"-10"28"556,-8 12-554,7-12-288,1 0 1,0 1-1,0 0 0,2 0 1,0 0-1,0 1 0,1 0 1,1 1-1,1-1 0,0 1 1,1-1-1,1 1 0,0 0 1,2 19-1,-1-34-292,0 0 1,0 1-1,0-1 0,0 0 0,0 1 1,1-1-1,-1 0 0,0 1 0,1-1 1,-1 0-1,1 0 0,0 1 0,-1-1 1,1 0-1,0 0 0,-1 0 0,1 0 1,0 0-1,0 0 0,0 0 0,0 0 1,0 0-1,0 0 0,3 0 0,-1 1-20,0-1-1,0 0 0,0 0 1,0-1-1,0 1 0,1-1 0,-1 0 1,0 1-1,0-1 0,5-1 1,1 0-88,0-1 0,0 1 1,-1-2-1,1 1 1,-1-1-1,1 0 1,11-8-1,11-12-95,-1-2-1,0-2 1,-3 0-1,0-2 1,37-53-1,-58 75 274,0 0 0,0 0 1,-1-1-1,0 0 0,-1 0 0,0-1 0,0 1 0,-1-1 0,3-10 0,-6 18-50,0-1-363,0 0 0,0 0 0,0 0 0,0-1 0,1 1 0,-1 0 0,0 0 0,1 0 1,-1 0-1,1 0 0,1-3 0,4 2-337</inkml:trace>
</inkml:ink>
</file>

<file path=ppt/ink/ink3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2:02:00.907"/>
    </inkml:context>
    <inkml:brush xml:id="br0">
      <inkml:brushProperty name="width" value="0.05" units="cm"/>
      <inkml:brushProperty name="height" value="0.05" units="cm"/>
    </inkml:brush>
  </inkml:definitions>
  <inkml:trace contextRef="#ctx0" brushRef="#br0">1 46 224,'0'-45'3495,"0"48"-3356,0 961 3879,5-887-3872,3-1 0,3 0 0,25 86 0,1 9-5,53 399 641,-65-375-628,44 463-57,-31-194-39,13-36-74,-1-24 51,10 111-1241,-60-502 523,0-12 602,-1-1-1,1 1 1,0-1-1,0 1 1,0-1-1,0 1 1,0-1-1,0 1 1,-1 0-1,1-1 1,0 1-1,0-1 1,1 1-1,-1-1 1,0 1-1,0-1 1,0 1-1,0 0 1,0-1-1,1 1 1,-1-1-1,0 1 1,0-1-1,1 1 1,-1-1-1,0 0 1,1 1-1,-1-1 1,1 1-1,-1-1 1,0 0-1,1 1 1,-1-1 0,1 0-1,-1 1 1,1-1-1,-1 0 1,1 0-1,-1 0 1,1 1-1,-1-1 1,1 0-1,0 0 1,0-9-2174,-1-12 1297</inkml:trace>
</inkml:ink>
</file>

<file path=ppt/ink/ink3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2:02:46.946"/>
    </inkml:context>
    <inkml:brush xml:id="br0">
      <inkml:brushProperty name="width" value="0.05" units="cm"/>
      <inkml:brushProperty name="height" value="0.05" units="cm"/>
    </inkml:brush>
  </inkml:definitions>
  <inkml:trace contextRef="#ctx0" brushRef="#br0">289 115 464,'-2'0'74,"0"0"-1,0 0 1,0 1 0,-1-1-1,1 1 1,0 0-1,0-1 1,0 1 0,0 0-1,0 0 1,-2 2-1,2-1 46,-1-1 0,1 0-1,-1 1 1,1-1 0,-1 0 0,0 0-1,0-1 1,1 1 0,-1 0-1,0-1 1,-5 1 0,-46 8 10446,54-45-8967,2-50 672,0 63 242,-2 60-1529,0 304-580,-4-337-368,0-1-1,-1 0 1,1 0 0,-1 0-1,0-1 1,0 1 0,0-1-1,0-1 1,0 1 0,-1-1 0,1 1-1,-11 0 1,-83-8 1232,97 6-1190,35 0-327,-12-1 236,-1 2 0,1 0 0,0 1 1,-1 1-1,33 10 0,-25-10-152,-24-4-1421,-18 1-2473,12-14-4952,2 11 6824,0-7-82</inkml:trace>
</inkml:ink>
</file>

<file path=ppt/ink/ink3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2:02:04.020"/>
    </inkml:context>
    <inkml:brush xml:id="br0">
      <inkml:brushProperty name="width" value="0.05" units="cm"/>
      <inkml:brushProperty name="height" value="0.05" units="cm"/>
    </inkml:brush>
  </inkml:definitions>
  <inkml:trace contextRef="#ctx0" brushRef="#br0">79 51 160,'-37'0'1201,"-4"0"626,46-9-836,6 0-704,7 3-62,0 2 1,0-1-1,1 2 0,-1 1 1,1 0-1,0 1 0,-1 1 0,29 4 1,11-3 147,820 19 1244,-268-16-1467,-326-7 129,3116 3 316,-3061-12-577,3 0-9,125 0-30,-297 12 1459,-169 1-1436,1-1 0,-1 1 0,0-1 0,1 1 1,-1 0-1,0 0 0,1 0 0,-1-1 0,0 1 0,0 0 1,0 1-1,1-1 0,-1 0 0,-1 0 0,3 2 0,4 12 60,0 0 0,0 0 0,-2 1 0,0 0 0,0 0 0,1 17 0,9 107 637,-4-31-316,55 209 439,6 39 85,-13 7-338,-1-8-445,-55-335-135,11 95 31,4-1-1,51 169 1,-35-184-47,-6 1-1,-3 1 1,20 201 0,-39-225 45,2-1 1,22 87 0,-12-94-29,-3 0 0,-4 1 0,6 116 0,-12-57-8,24 129 1,-6-136 9,-13-84-7,-3 0 0,5 79 0,4 87-1,0 2 0,0-26-10,-3-68 20,-6 210-178,-7-239-547,0-81 719,0 1 1,-1-1-1,1 1 1,-1-1-1,1 1 1,-1-1-1,0 1 1,0-1 0,-1 0-1,1 0 1,-1 0-1,1 1 1,-1-2-1,0 1 1,0 0-1,0 0 1,-1 0-1,1-1 1,-1 0-1,1 1 1,-1-1 0,0 0-1,0 0 1,0 0-1,0-1 1,-6 3-1,-2 3 18,0-2-1,-1 0 0,0 0 1,0-1-1,0 0 0,0-1 1,-1 0-1,1-1 0,-1-1 1,-20 0-1,-29 0-84,1-3-1,0-2 1,-79-17-1,-346-78-125,-737-55 0,244 43 322,710 87-136,141 16 51,-184-11-2,-85-8-4,-270 13 145,425 17-115,186-4-1,22 0-32,-1 1-1,0 1 1,1 3 0,-45 9-1,-85 21-4,72-16 39,28-9 24,-17 6 14,44-6-78,-1-2 0,-42 2-1,-42 8 70,53-8 66,53-8-69,-1 1-1,-30 7 1,21-2 188,-50 5 0,15-2-250,-43 9 35,88-14-76,-12 2 37,-1 0-1,0-1 0,0-2 0,-37 1 0,6 6-90,53-10 84,1-1 1,0 1 0,0 1 0,0-1-1,0 1 1,-8 3 0,-18 6-49,9-3 21,19-7 76,1 1 0,-1-1 0,0 0 1,0 0-1,0 0 0,0 0 0,-7 0 0,11-39-48,11-166-689,-8 174 497,-1 9 144,-1 0 1,-1 0-1,0 0 0,-2 0 1,0 1-1,-2-1 1,0 0-1,-1 1 0,-1 0 1,-13-29-1,8 6-811,12-3-7954,3 32 6964</inkml:trace>
</inkml:ink>
</file>

<file path=ppt/ink/ink3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2:02:05.301"/>
    </inkml:context>
    <inkml:brush xml:id="br0">
      <inkml:brushProperty name="width" value="0.05" units="cm"/>
      <inkml:brushProperty name="height" value="0.05" units="cm"/>
    </inkml:brush>
  </inkml:definitions>
  <inkml:trace contextRef="#ctx0" brushRef="#br0">110 87 112,'-109'-5'4202,"126"0"-3516,75-18 417,0 3 1,181-13-1,750 36 688,-468 9-1203,-170-5-264,150-1-160,77 3-69,128-12-15,418-19-114,-775 24 1,-292-2 64,206 8-43,-206-2 364,103-8 0,-60 0 115,143 2-75,-256 1-355,0 1 0,24 5 0,-24-3-13,0-1 1,25 1-1,-38-3 1308,-3 3-4410,-5-3 2859,-1-1 0,1 0 0,0 1 0,-1-1 0,1 1 0,0-1 0,-1 0 0,1 1 0,0-1 0,-1 0 0,1 1 0,-1-1 0,1 0 0,0 0 0,-1 1 0,1-1 0,-1 0 0,1 0 0,-1 0 0,1 0 0,-1 0 0,1 0 0,-1 0 0,1 0 0,-1 0 0,1 0 0,-1 0 0,1 0 0,-2 0 0,-18 0-1683</inkml:trace>
</inkml:ink>
</file>

<file path=ppt/ink/ink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09:24.100"/>
    </inkml:context>
    <inkml:brush xml:id="br0">
      <inkml:brushProperty name="width" value="0.05" units="cm"/>
      <inkml:brushProperty name="height" value="0.05" units="cm"/>
    </inkml:brush>
  </inkml:definitions>
  <inkml:trace contextRef="#ctx0" brushRef="#br0">47 348 2497,'10'-74'2161,"-10"0"-112,0 10 64,0 20 176,0 7 96,0 10-208,-10 7-496,-3 13-561,-4 7-255,1 17-129</inkml:trace>
</inkml:ink>
</file>

<file path=ppt/ink/ink3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2:02:06.116"/>
    </inkml:context>
    <inkml:brush xml:id="br0">
      <inkml:brushProperty name="width" value="0.05" units="cm"/>
      <inkml:brushProperty name="height" value="0.05" units="cm"/>
    </inkml:brush>
  </inkml:definitions>
  <inkml:trace contextRef="#ctx0" brushRef="#br0">1 78 192,'0'-54'1239,"0"31"2148,1 23-2791,0 0-579,-1 0 0,0 0 1,0 0-1,0-1 0,0 1 1,0 0-1,0 0 0,1 0 1,-1 0-1,0 0 1,0 0-1,0 0 0,0 0 1,0 0-1,0 0 0,1 0 1,-1 0-1,0 0 0,0 0 1,0 0-1,0 0 0,0 0 1,1 1-1,-1-1 1,0 0-1,0 0 0,0 0 1,0 0-1,0 0 0,0 0 1,0 0-1,1 0 0,-1 0 1,0 0-1,0 1 0,0-1 1,0 0-1,0 0 1,0 0-1,0 0 0,0 0 1,0 0-1,0 1 0,0-1 1,0 0-1,0 0 0,0 0 1,0 0-1,0 0 0,0 1 1,0-1-1,0 0 1,0 0-1,0 0 0,-1 100 2540,5 151-650,-1-225-1855,1-1 0,0 1 1,2-1-1,1 0 0,2 0 1,0-1-1,19 36 0,-26-56-44,0 1-1,1-1 1,0 0-1,-1 0 1,1 0-1,1-1 0,-1 1 1,0-1-1,1 1 1,0-1-1,0 0 0,0 0 1,0-1-1,0 1 1,1-1-1,-1 0 1,1 0-1,-1-1 0,1 1 1,0-1-1,-1 0 1,1 0-1,0-1 0,0 1 1,0-1-1,0 0 1,0 0-1,0-1 0,-1 0 1,1 0-1,0 0 1,8-3-1,3-2-3,0-1 0,-1-1-1,0-1 1,0 0 0,-1-1 0,0-1-1,24-22 1,-27 21-13,0 0-1,-1-1 1,0 0 0,-1 0-1,0-1 1,-1 0 0,-1-1-1,0 0 1,-1 0-1,-1 0 1,0-1 0,-1 1-1,0-1 1,-2 0-1,0-1 1,0 1 0,-2 0-1,0 0 1,-1-1-1,-1 1 1,0 0 0,-1 0-1,0 0 1,-8-19 0,10 32-12,-3-6-2063,7 37-5240,-3-18 5478</inkml:trace>
</inkml:ink>
</file>

<file path=ppt/ink/ink3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2:02:06.483"/>
    </inkml:context>
    <inkml:brush xml:id="br0">
      <inkml:brushProperty name="width" value="0.05" units="cm"/>
      <inkml:brushProperty name="height" value="0.05" units="cm"/>
    </inkml:brush>
  </inkml:definitions>
  <inkml:trace contextRef="#ctx0" brushRef="#br0">117 71 128,'2'-1'87,"0"0"0,-1-1 1,1 1-1,0 0 0,-1-1 0,1 0 0,-1 1 0,0-1 0,0 0 1,0 0-1,0 0 0,0 0 0,0 0 0,0 0 0,0 0 1,-1 0-1,1 0 0,-1 0 0,1 0 0,-1 0 0,0 0 1,0-1-1,0 1 0,0 0 0,0 0 0,-2-4 0,2 0 292,0 5-331,0 0 1,-1 1-1,1-1 0,-1 0 1,1 1-1,-1-1 1,1 0-1,-1 1 0,0-1 1,1 1-1,-1-1 0,0 1 1,1 0-1,-1-1 0,0 1 1,1 0-1,-1-1 1,0 1-1,0 0 0,1 0 1,-1 0-1,0-1 0,0 1 1,0 0-1,1 0 1,-1 0-1,0 0 0,-1 1 1,-32-1 497,25 0-299,7 0-226,1 0-1,-1 0 1,0 0 0,0 0 0,0 0 0,0 1 0,0-1 0,0 1 0,0-1 0,0 1-1,1-1 1,-1 1 0,0 0 0,0 0 0,1 0 0,-1 0 0,1 0 0,-3 2 0,4-2-15,-1 1 1,0-1-1,1 0 1,-1 1-1,0-1 1,1 0-1,0 1 1,-1-1-1,1 1 1,0-1-1,-1 0 1,1 1-1,0-1 1,0 1-1,0-1 1,1 1-1,-1-1 1,1 3-1,1 3-1,0 0-1,1-1 1,0 1-1,0-1 0,1 0 1,0 0-1,0 0 1,8 9-1,24 21 42,-21-22 20,0 1 0,-1 1 0,20 29 0,-31-41-32,0 1-1,-1 0 0,1 0 1,-1 0-1,0 0 0,-1 0 0,1 0 1,-1 1-1,0-1 0,0 0 1,-1 1-1,1-1 0,-1 1 1,0-1-1,-1 0 0,1 1 0,-1-1 1,0 0-1,-3 7 0,3-9-11,0 0 0,-1 0 0,1 0 0,-1-1-1,0 1 1,0-1 0,0 1 0,0-1 0,0 0-1,0 0 1,-1 0 0,1 0 0,-1 0 0,1 0-1,-1-1 1,0 1 0,1-1 0,-1 0 0,0 0 0,0 0-1,0 0 1,-6 0 0,-5 2-11,-1-2-1,0 0 1,-24-2 0,10 0-91,28 1 55,-1 0 0,1 0 0,-1 0 1,1 0-1,-1 0 0,1-1 0,-1 1 1,1 0-1,-1-1 0,1 1 0,-1-1 1,1 0-1,0 1 0,-1-1 0,1 0 1,-2-1-1,2 1-49,1 0 0,-1 1 0,1-1 0,-1 0 0,1 0 0,0 0 1,-1 1-1,1-1 0,0 0 0,0 0 0,-1 0 0,1 0 0,0 1 0,0-1 1,0 0-1,0 0 0,0 0 0,0 0 0,0 0 0,1 0 0,-1 0 0,1-3-127,1 1-1,-1 0 0,1 0 0,-1 0 1,1 0-1,0 0 0,0 0 0,1 0 1,-1 1-1,0-1 0,1 1 0,4-4 1,19-10-610,3 1 50</inkml:trace>
</inkml:ink>
</file>

<file path=ppt/ink/ink3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2:02:06.798"/>
    </inkml:context>
    <inkml:brush xml:id="br0">
      <inkml:brushProperty name="width" value="0.05" units="cm"/>
      <inkml:brushProperty name="height" value="0.05" units="cm"/>
    </inkml:brush>
  </inkml:definitions>
  <inkml:trace contextRef="#ctx0" brushRef="#br0">1 115 464,'52'-12'2271,"-51"12"-1578,-3 27 1514,2-20-1842,-1 1 0,1-1 1,0 0-1,1 1 0,-1-1 0,3 8 1,-2-13-347,-1 0 0,1-1 0,0 1 0,0-1 0,0 1 1,-1-1-1,2 1 0,-1-1 0,0 0 0,0 1 0,0-1 0,1 0 1,-1 0-1,0 0 0,1 0 0,-1 0 0,1 0 0,-1 0 1,1-1-1,0 1 0,-1-1 0,1 1 0,0-1 0,-1 1 0,1-1 1,0 0-1,0 0 0,-1 0 0,1 0 0,2 0 0,13-1 14,-1 0 0,1-1 0,-1-1 0,0 0 0,0-1 0,16-7 0,-21 7-54,0 0 1,-1-1-1,0-1 0,0 0 1,0 0-1,-1 0 0,0-1 1,0-1-1,13-14 0,-20 20-15,0 1 0,0-1 0,-1 0 0,1 0 0,-1 0 0,1 0 0,-1 0 0,0-1 0,1 1-1,-1 0 1,-1 0 0,1-1 0,0 1 0,0-1 0,-1 1 0,0-1 0,1 1 0,-1-1 0,0 1 0,0-1-1,0 1 1,-1-1 0,1 1 0,0-1 0,-1 1 0,0-1 0,1 1 0,-1 0 0,0-1 0,0 1 0,-1 0 0,1 0-1,0 0 1,-1 0 0,1 0 0,-3-2 0,-1 0-127,0 0 0,0 1 0,0 0-1,0 0 1,-1 0 0,1 1 0,-1 0 0,1 0-1,-1 0 1,0 1 0,0 0 0,0 0 0,0 0-1,-9 1 1,0 0-2726</inkml:trace>
</inkml:ink>
</file>

<file path=ppt/ink/ink3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2:02:07.155"/>
    </inkml:context>
    <inkml:brush xml:id="br0">
      <inkml:brushProperty name="width" value="0.05" units="cm"/>
      <inkml:brushProperty name="height" value="0.05" units="cm"/>
    </inkml:brush>
  </inkml:definitions>
  <inkml:trace contextRef="#ctx0" brushRef="#br0">72 22 368,'118'0'5192,"-115"0"-5109,-1 1 0,1-1 1,0 1-1,-1-1 0,1 1 0,-1 0 1,0 0-1,1 1 0,-1-1 1,0 0-1,0 1 0,1-1 0,-1 1 1,0 0-1,-1 0 0,1-1 0,0 1 1,0 1-1,-1-1 0,0 0 0,1 0 1,-1 0-1,0 1 0,2 4 1,0 0 74,0 1 0,-1-1 0,0 1 1,0 0-1,-1 0 0,0 0 1,0 10-1,0-13-113,-2 0-1,1 0 1,0 0-1,-1 0 1,0 0 0,0 0-1,-1 0 1,1 0-1,-1 0 1,0 0 0,0-1-1,-1 1 1,0-1-1,1 0 1,-1 1-1,-1-1 1,1-1 0,0 1-1,-8 5 1,5-4-38,0-2 0,-1 1 0,1-1 0,-1 0 0,0 0 0,0 0 0,0-1 0,0-1 0,-1 1 0,1-1 0,-1 0 0,1-1 0,-8 0 0,5 1-6,0-1 1,0-1-1,0 0 1,0-1-1,-10-2 1,18 3-11,0 1 1,0-1-1,0 0 0,0 0 1,0 0-1,0 0 1,0 0-1,1 0 1,-1 0-1,0-1 0,1 1 1,-1-1-1,1 1 1,-1-1-1,1 0 1,0 1-1,0-1 1,-1 0-1,1 0 0,1 0 1,-1 0-1,0 0 1,0 0-1,1 0 1,-1 0-1,1 0 0,0 0 1,-1 0-1,1-3 1,0-2-42,1 0 0,0 0 0,0 0 0,1 0 0,-1 1 0,1-1 0,1 1 0,-1-1 0,1 1 0,1 0 0,-1 0 0,1 0 0,0 0 0,0 1 0,0-1 0,1 1 0,0 0 0,0 1 0,10-8 0,7-3-338,1 1-1,0 1 1,46-18 0,-64 30 116,0-1 0,0 1 0,0 0 0,0 0 0,0 1 0,0 0 1,0 0-1,0 0 0,0 0 0,1 1 0,-1 0 0,0 0 0,0 0 1,0 1-1,0-1 0,-1 1 0,1 0 0,0 1 0,4 2 0,-1-3-411</inkml:trace>
</inkml:ink>
</file>

<file path=ppt/ink/ink3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2:02:07.501"/>
    </inkml:context>
    <inkml:brush xml:id="br0">
      <inkml:brushProperty name="width" value="0.05" units="cm"/>
      <inkml:brushProperty name="height" value="0.05" units="cm"/>
    </inkml:brush>
  </inkml:definitions>
  <inkml:trace contextRef="#ctx0" brushRef="#br0">1 8 784,'0'-1'153,"1"1"0,0-1 0,-1 0-1,1 1 1,-1-1 0,1 1-1,0-1 1,-1 1 0,1 0 0,0-1-1,0 1 1,-1 0 0,1-1-1,0 1 1,0 0 0,0 0 0,-1 0-1,1 0 1,0 0 0,0 0 0,0 0-1,0 0 1,-1 0 0,1 0-1,0 0 1,0 0 0,0 0 0,-1 1-1,1-1 1,1 1 0,7 25 3620,-7-16-4072,59 209 2002,-62-230-1788,0-1 0,1 1 1,1-1-1,0 1 1,0-1-1,6-20 0,2-1-3230,21-54 1,-21 63 1873</inkml:trace>
</inkml:ink>
</file>

<file path=ppt/ink/ink3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2:02:07.815"/>
    </inkml:context>
    <inkml:brush xml:id="br0">
      <inkml:brushProperty name="width" value="0.05" units="cm"/>
      <inkml:brushProperty name="height" value="0.05" units="cm"/>
    </inkml:brush>
  </inkml:definitions>
  <inkml:trace contextRef="#ctx0" brushRef="#br0">0 0 1088,'5'20'874,"-2"-1"0,0 1 0,-1 0 0,-1 0 0,-1 0 0,-3 23 0,1 16 1554,0-11-833,0-32-1332,1 0-1,1 0 0,0 0 1,1 0-1,5 19 0,-6-34-293,0 0 1,0 0-1,1 0 0,-1 0 0,1 0 0,-1 0 1,1-1-1,-1 1 0,1 0 0,-1 0 1,1 0-1,0-1 0,-1 1 0,1 0 0,0-1 1,0 1-1,0-1 0,-1 1 0,1-1 0,1 1 1,0-1-199,-1 1 0,0-1 0,0 0 0,1 0 0,-1 0 0,0 0 0,1 0 0,-1 0-1,0 0 1,1-1 0,-1 1 0,0 0 0,0-1 0,1 1 0,-1-1 0,0 1 0,0-1 0,0 0 0,0 1 0,0-1 0,0 0 0,0 0 0,0 0 0,0 0 0,0 0 0,0 0 0,0 0 0,-1 0 0,1 0 0,0 0 0,-1 0 0,1 0 0,0-3 0,4-20-4093</inkml:trace>
</inkml:ink>
</file>

<file path=ppt/ink/ink3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2:02:08.146"/>
    </inkml:context>
    <inkml:brush xml:id="br0">
      <inkml:brushProperty name="width" value="0.05" units="cm"/>
      <inkml:brushProperty name="height" value="0.05" units="cm"/>
    </inkml:brush>
  </inkml:definitions>
  <inkml:trace contextRef="#ctx0" brushRef="#br0">1 79 944,'0'0'505,"1"32"380,1-30-897,0 0-1,0 0 0,0 0 0,0 0 0,0-1 0,0 1 0,0-1 1,1 1-1,-1-1 0,0 0 0,1 0 0,-1 0 0,1 0 0,-1 0 0,1-1 1,4 1-1,51 1 137,-36-3 299,-20 2-290,1 0 1,-1 0 0,0 0 0,1 0 0,-1 0 0,0 0 0,0 1 0,0-1 0,0 1 0,0-1 0,0 1 0,0 0 0,0 0 0,-1 0 0,1 0 0,-1 0 0,1 0 0,-1 0-1,0 0 1,0 1 0,0-1 0,0 1 0,0 2 0,18 60 3327,-16-44-2770,1-1 0,1 0 0,1 0 0,1 0 0,15 30 1,-19-44-632,0-1 0,0 1 0,0-1 1,0 0-1,1 0 0,0 0 1,0-1-1,0 1 0,1-1 1,-1 0-1,1 0 0,0-1 1,0 1-1,1-1 0,-1 0 1,1-1-1,-1 1 0,1-1 1,0 0-1,0-1 0,0 1 1,0-1-1,9 1 0,-2-2-56,0 0 0,0-1 0,1 0 0,-2-1-1,1-1 1,0 0 0,20-7 0,-27 6-82,1 0 1,0 1-1,-1-2 1,0 1 0,0-1-1,0 0 1,-1 0-1,1-1 1,-1 0-1,-1 0 1,1 0-1,-1 0 1,0-1-1,5-10 1,-4 6-1,-1 1 1,0-1-1,-1 0 0,0 0 1,0 0-1,-1 0 1,-1 0-1,0 0 0,0-1 1,-1 1-1,-1 0 0,0-1 1,0 1-1,-1 0 1,-1 0-1,0 0 0,0 0 1,-1 0-1,0 1 0,-1 0 1,0 0-1,-1 0 1,0 0-1,-1 1 0,0 0 1,0 0-1,-1 1 0,0 0 1,-15-12-1,14 14-280,0 0 0,0 1 0,-1 0 0,1 0-1,-1 1 1,-1 0 0,1 1 0,0 0 0,-1 1 0,1 0 0,-1 0 0,-19 1-1,-20 1-1826,-2 0 51</inkml:trace>
</inkml:ink>
</file>

<file path=ppt/ink/ink3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2:02:09.727"/>
    </inkml:context>
    <inkml:brush xml:id="br0">
      <inkml:brushProperty name="width" value="0.05" units="cm"/>
      <inkml:brushProperty name="height" value="0.05" units="cm"/>
    </inkml:brush>
  </inkml:definitions>
  <inkml:trace contextRef="#ctx0" brushRef="#br0">47 78 528,'-8'-17'333,"-8"-8"241,13 22-447,0 0-1,1 0 1,0 0-1,0 0 1,0 0-1,0 0 1,0 0-1,1-1 0,-2-4 1554,3 12-1320,4 98 1155,23 126 0,-7-79-1266,-19-88-247,10-67-92,-4-9 79,-1 1 1,-1-1 0,0 0 0,-1 0 0,0-1 0,1-16-1,-2 10 23,2-1-1,8-23 0,-8 35-5,0 0 1,1 0-1,0 0 0,1 1 0,1 0 0,-1 1 0,1-1 1,14-11-1,-19 19 18,0-1 0,0 1 0,0-1 1,0 1-1,1 0 0,0 1 0,-1-1 1,1 0-1,0 1 0,0 0 0,-1 0 0,9-1 1,-9 2 23,0 0 1,-1 1-1,1-1 1,-1 1-1,1-1 1,0 1-1,-1 0 1,0 0-1,1 0 1,-1 0-1,1 1 1,-1-1-1,0 1 1,0-1 0,0 1-1,0 0 1,0 0-1,0 0 1,0 0-1,-1 0 1,3 4-1,6 9 192,-2 1 0,0 1 0,0 0-1,-2 0 1,8 29 0,-8-26-658,0 1 1,2-1-1,15 30 0,-22-48 283,0-1 0,0 1 0,0-1 0,0 0 0,0 1 0,0-1 0,0 0 0,0 0 0,1 0-1,-1 0 1,1 0 0,-1 0 0,0 0 0,1 0 0,0-1 0,-1 1 0,1-1 0,-1 1 0,1-1 0,0 1 0,-1-1 0,1 0 0,0 0 0,-1 0-1,1 0 1,0 0 0,-1 0 0,1 0 0,0-1 0,-1 1 0,1 0 0,-1-1 0,1 0 0,0 1 0,-1-1 0,1 0 0,1-1 0,3-2-110,0 0 1,0 0-1,-1 0 1,1-1-1,-1 1 1,0-2-1,7-8 1,4-7-7,-3 4 289,-1 0 0,0 0 0,15-33 0,-21 35 4269,-10 45-1651,4-11-2083,1 0 1,5 32-1,-5-46-553,0-1 0,-1 0 1,2 0-1,-1 0 0,0 0 0,1 0 0,0 0 0,0 0 0,0 0 0,0-1 0,1 1 1,-1-1-1,1 0 0,0 1 0,0-1 0,0 0 0,0-1 0,6 5 0,-5-6-87,0 0 0,0 0-1,0 0 1,1-1-1,-1 1 1,0-1 0,0 0-1,1 0 1,-1 0 0,0-1-1,0 1 1,0-1 0,1 0-1,-1 0 1,0-1-1,0 1 1,-1-1 0,1 0-1,0 0 1,0 0 0,-1-1-1,0 1 1,1-1 0,-1 0-1,0 1 1,0-2-1,3-4 1,0 1-6,-1 0 0,0 0-1,0-1 1,-1 0 0,0 0-1,-1 0 1,1 0 0,-2 0 0,1-1-1,-1 0 1,0 1 0,-1-1-1,0 0 1,0-14 0,-2 21 74,1 1-1,0-1 1,-1 1-1,1 0 1,-1-1 0,0 1-1,1 0 1,-1 0-1,0 0 1,1-1 0,-1 1-1,0 0 1,0 0-1,0 0 1,0 0 0,0 0-1,-1 1 1,1-1-1,0 0 1,0 0 0,0 1-1,-1-1 1,1 1-1,0-1 1,-1 1 0,1-1-1,0 1 1,-1 0 0,1 0-1,-1 0 1,-2 0-1,-54-1-61,44 1-113,13 0 65,0 0 1,-1-1-1,1 1 1,0 0 0,0 0-1,0 0 1,0 0-1,0 0 1,-1 1-1,1-1 1,0 0-1,0 0 1,0 1-1,0-1 1,0 1-1,0-1 1,0 1 0,0-1-1,0 1 1,0 0-1,0-1 1,0 1-1,0 0 1,1 0-1,-2 1 1,-7-1-2323</inkml:trace>
</inkml:ink>
</file>

<file path=ppt/ink/ink3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2:02:10.264"/>
    </inkml:context>
    <inkml:brush xml:id="br0">
      <inkml:brushProperty name="width" value="0.05" units="cm"/>
      <inkml:brushProperty name="height" value="0.05" units="cm"/>
    </inkml:brush>
  </inkml:definitions>
  <inkml:trace contextRef="#ctx0" brushRef="#br0">0 74 672,'1'0'192,"0"-1"0,0 0 0,0 1 0,1-1 0,-1 1 0,0-1 0,0 1 0,0-1 0,0 1 0,0 0 0,1-1 0,-1 1 0,0 0 0,0 0 0,1 0 0,-1 0 0,0 0 0,0 0 0,0 0 0,1 1 0,0-1 0,16 23 2702,-16-19-3211,4 7 644,3 5-172,0 0 0,1-1 0,1 0-1,0-1 1,15 14 0,-26-27-192,1-1 0,0 1 0,0-1 0,0 0 0,-1 1 0,1-1 0,0 0 0,0 1 0,0-1 0,0 0 0,-1 0 0,1 0 0,0 0 0,0 0 0,0 0 0,0 0 0,0 0 0,0 0 0,0 0 0,-1-1 0,1 1 0,0 0 0,0 0 0,0-1 0,0 1 0,-1-1 0,1 1 0,0-1 0,-1 1 0,1-1 0,0 1 0,-1-1 0,1 0-1,0 0 1,23-28-605,-19 22 494,4-6 119,-1 0 1,0-1-1,-1 0 0,-1-1 0,0 0 1,-1 0-1,0 0 0,3-19 0,-8 33 63,0 1 0,0-1 0,0 1 0,0-1 0,0 1-1,0-1 1,0 1 0,0-1 0,0 1 0,0-1 0,0 1-1,1-1 1,-1 1 0,0 0 0,0-1 0,0 1 0,1-1 0,-1 1-1,0-1 1,1 1 0,-1 0 0,0-1 0,1 1 0,-1 0 0,1-1-1,-1 1 1,0 0 0,1 0 0,-1-1 0,1 1 0,-1 0-1,1 0 1,-1 0 0,2-1 0,11 14 1364,9 29 130,-9-6-901,-9-22-493,1-1 0,1 0 0,-1 0 0,10 14 0,-13-24-150,0 0-1,0 0 1,1-1-1,-1 1 0,1-1 1,-1 1-1,1-1 0,0 0 1,0 0-1,0 0 1,0 0-1,0-1 0,0 1 1,1-1-1,-1 0 0,0 0 1,1 0-1,-1 0 0,1 0 1,-1-1-1,6 1 1,-5-2-70,0 0 1,-1 0 0,1 0 0,-1-1 0,1 1 0,-1-1-1,1 0 1,-1 0 0,0 0 0,0 0 0,0 0 0,0-1 0,0 1-1,-1-1 1,1 0 0,-1 0 0,5-6 0,37-64-310,-36 59 364,0 0 112,1-1 1,0 2-1,1-1 0,16-16 0,-25 29-39,0 1 1,0 0-1,-1-1 1,1 1-1,0 0 1,0-1-1,0 1 1,0 0-1,0 0 1,0 0-1,0 0 1,0 0-1,-1 0 1,1 0-1,0 0 1,0 0-1,0 0 1,0 0-1,0 0 1,0 1-1,0-1 1,0 0-1,-1 1 1,1-1-1,0 1 1,0-1-1,0 1 1,-1-1-1,1 1 1,0 0-1,-1-1 1,1 1-1,0 0 1,-1-1-1,1 1 1,-1 0-1,1 0 1,-1 0-1,1 1 1,17 31 610,-12-19-608,1 0 1,0-1-1,0 1 0,1-1 1,17 19-1,-23-29-247,0-1-1,0 1 0,0-1 0,0 1 0,0-1 1,1 0-1,-1 0 0,1 0 0,0-1 1,0 1-1,-1-1 0,1 1 0,0-1 1,0 0-1,0 0 0,0 0 0,0 0 0,1-1 1,-1 1-1,0-1 0,0 0 0,0 0 1,1 0-1,-1 0 0,0-1 0,0 1 1,0-1-1,0 0 0,0 0 0,0 0 1,0 0-1,0 0 0,5-3 0,0-4-212,1-1 1,-1 1-1,-1-1 0,0-1 0,0 1 0,-1-1 0,0 0 0,-1-1 0,0 1 1,4-14-1,-5 16 216,12-28-612</inkml:trace>
</inkml:ink>
</file>

<file path=ppt/ink/ink3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2:02:10.644"/>
    </inkml:context>
    <inkml:brush xml:id="br0">
      <inkml:brushProperty name="width" value="0.05" units="cm"/>
      <inkml:brushProperty name="height" value="0.05" units="cm"/>
    </inkml:brush>
  </inkml:definitions>
  <inkml:trace contextRef="#ctx0" brushRef="#br0">0 102 128,'19'-91'2115,"-17"80"1269,-1 26-2617,1-1 1,0 1-1,1-1 0,7 20 1,3 13 10,8 40-41,10 50-423,-30-128-338,0 0 0,1 0 0,1-1 0,0 1 0,0-1 0,0 1 0,1-1 0,0 0 0,9 12 0,-13-19-4,1-1 0,-1 0 0,0 0 0,1 1 0,-1-1 1,1 0-1,-1 0 0,0 0 0,1 0 0,-1 1 0,1-1 0,-1 0 0,1 0 0,-1 0 0,0 0 0,1 0 0,-1 0 1,1 0-1,-1 0 0,1-1 0,-1 1 0,1 0 0,-1 0 0,0 0 0,1 0 0,-1 0 0,1-1 0,-1 1 0,0 0 1,1 0-1,-1-1 0,0 1 0,1 0 0,-1-1 0,0 1 0,1 0 0,-1-1 0,0 1 0,0 0 0,0-1 1,1 1-1,-1-1 0,0 1 0,0 0 0,0-2 0,12-22-545,-10 19 349,12-28-179,22-46-950,-32 72 1266,0 0 1,0 1-1,0 0 0,1 0 0,0 0 0,0 1 1,1-1-1,10-7 0,-14 11 125,0 1 0,0-1 0,1 1-1,-1-1 1,1 1 0,-1 0 0,1 0 0,-1 0 0,1 0 0,0 0-1,0 1 1,-1-1 0,1 1 0,0 0 0,0 0 0,-1 0 0,1 0-1,0 0 1,0 1 0,-1-1 0,1 1 0,0 0 0,-1-1 0,1 1-1,0 1 1,-1-1 0,1 0 0,-1 0 0,0 1 0,1 0 0,-1-1-1,0 1 1,3 3 0,-1 0 55,0 0 0,-1 0-1,0 0 1,0 1 0,0-1 0,-1 1-1,1-1 1,-1 1 0,-1 0 0,1 0-1,-1 0 1,0 0 0,0 0 0,-1 7 0,0 101 269,0-112-381,-1 0 0,0-1 0,0 1 0,0-1 0,0 0 0,0 1 0,0-1 0,0 0 0,0 1 0,-1-1 0,1 0 0,0 0 0,-1 0 0,1 0 0,-1 0 0,1-1 0,-1 1 0,0 0 0,1-1 0,-1 1 0,0-1 0,1 1 0,-1-1 0,0 0 0,0 0 0,-3 0 0,2 1-148,0-1 1,0 1 0,0-1-1,0 0 1,0 0 0,-1 0-1,1-1 1,0 1-1,0-1 1,0 0 0,0 1-1,0-2 1,0 1 0,0 0-1,1 0 1,-1-1-1,-3-1 1,2-3-171,-1-1 1,1 1-1,1-1 1,-1 0-1,1 0 0,0 0 1,1 0-1,0 0 1,0 0-1,-2-15 0,3 15 100,-8-18-670</inkml:trace>
</inkml:ink>
</file>

<file path=ppt/ink/ink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09:25.695"/>
    </inkml:context>
    <inkml:brush xml:id="br0">
      <inkml:brushProperty name="width" value="0.05" units="cm"/>
      <inkml:brushProperty name="height" value="0.05" units="cm"/>
    </inkml:brush>
  </inkml:definitions>
  <inkml:trace contextRef="#ctx0" brushRef="#br0">682 145 400,'-1'-6'104,"0"-1"-1,0 0 0,0 1 1,-1 0-1,0-1 0,0 1 1,-1 0-1,0 0 1,0 0-1,0 0 0,-1 0 1,0 1-1,0 0 0,-5-5 1,5 5 77,0 1 1,0 0-1,-1 0 1,1 0-1,-1 0 1,0 1 0,0 0-1,0 0 1,0 0-1,-1 1 1,1 0-1,-1 0 1,1 0-1,-1 1 1,0-1-1,-9 0 1,-2 3 74,0 0-1,0 0 1,1 2 0,-1 0-1,1 1 1,0 0 0,0 2-1,0 0 1,1 0 0,-1 2-1,-21 13 1,0 2 169,3-4 73,0 3 0,1 0 0,-52 49 0,70-56-237,1 0 0,0 1 0,-14 23 0,23-32-208,1 0 0,0 1 0,0 0 0,1-1 1,0 1-1,0 1 0,1-1 0,0 0 0,1 1 0,0-1 0,-1 9 0,2-16-49,0-1 1,0 1 0,1 0-1,-1-1 1,0 1-1,0-1 1,0 1 0,0 0-1,1-1 1,-1 1-1,0-1 1,1 1-1,-1-1 1,0 1 0,1-1-1,-1 1 1,0-1-1,1 1 1,-1-1-1,1 0 1,-1 1 0,1-1-1,-1 1 1,1-1-1,-1 0 1,1 0-1,0 1 1,-1-1 0,1 0-1,-1 0 1,1 0-1,0 0 1,-1 0 0,1 1-1,-1-1 1,1 0-1,0-1 1,-1 1-1,1 0 1,0 0 0,-1 0-1,1 0 1,-1 0-1,1 0 1,0-1-1,-1 1 1,1 0 0,-1-1-1,1 1 1,-1 0-1,1-1 1,0 0-1,32-18 15,238-227 45,-258 233-38,-3 3 5,-1 0 0,1 1-1,1 0 1,0 0-1,0 1 1,1 1 0,0 0-1,24-10 1,-35 17 24,0 0 1,0 0-1,0 0 1,0 1-1,0-1 1,1 0-1,-1 1 1,0-1-1,0 0 0,0 1 1,0-1-1,0 1 1,0 0-1,0-1 1,0 1-1,0 0 1,-1 0-1,1-1 1,0 1-1,0 0 0,-1 0 1,1 0-1,0 0 1,-1 0-1,1 0 1,-1 0-1,1 0 1,-1 0-1,0 0 1,1 3-1,10 37 1723,-7-10-785,-1-1-1,-2 1 0,-4 36 1,1 2 122,2-56-939,0 21 416,6 46 0,-5-69-521,1-1 1,0 0 0,1 1-1,0-1 1,1-1 0,0 1-1,0 0 1,1-1-1,6 9 1,-7-14-48,0 0 0,1 0-1,-1 0 1,1-1 0,0 0 0,0 0 0,0 0-1,0-1 1,1 1 0,-1-1 0,0-1 0,1 1-1,0-1 1,-1 0 0,1 0 0,0 0 0,0-1-1,7 0 1,11-1-19,-1 0 0,1-1 0,28-7 0,-37 5-222,0 0-1,0-1 0,-1 0 1,1-1-1,-1-1 0,-1 0 1,1-1-1,-1-1 0,-1 0 1,0-1-1,0 0 0,-1 0 1,14-18-1,-13 13-684,0 0-1,-2-1 1,0-1-1,-1 0 1,-1 0 0,0-1-1,-1 0 1,-1 0-1,-1-1 1,4-27-1,17-61-4106,-10 47 2860,-2-3 338</inkml:trace>
</inkml:ink>
</file>

<file path=ppt/ink/ink3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2:02:10.982"/>
    </inkml:context>
    <inkml:brush xml:id="br0">
      <inkml:brushProperty name="width" value="0.05" units="cm"/>
      <inkml:brushProperty name="height" value="0.05" units="cm"/>
    </inkml:brush>
  </inkml:definitions>
  <inkml:trace contextRef="#ctx0" brushRef="#br0">0 62 768,'2'0'167,"0"0"-1,0 0 0,0 0 1,0 0-1,0 0 0,-1 1 1,1-1-1,0 1 0,0 0 1,-1-1-1,1 1 0,0 0 1,-1 0-1,1 0 0,-1 0 1,1 0-1,-1 0 0,1 1 1,-1-1-1,0 0 0,1 1 1,-1-1-1,0 1 0,0-1 0,0 1 1,0 0-1,-1-1 0,1 1 1,0 0-1,-1 0 0,1-1 1,-1 1-1,0 0 0,1 0 1,-1 3-1,6 14 796,0 3-613,-1 1 0,-1-1 0,-1 1 0,-1 0 0,-1-1 0,-2 26 0,1-22-271,15-71-622,-5-60-925,-4 21-581,0 2-1658,-1 66 2633</inkml:trace>
</inkml:ink>
</file>

<file path=ppt/ink/ink3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2:02:11.314"/>
    </inkml:context>
    <inkml:brush xml:id="br0">
      <inkml:brushProperty name="width" value="0.05" units="cm"/>
      <inkml:brushProperty name="height" value="0.05" units="cm"/>
    </inkml:brush>
  </inkml:definitions>
  <inkml:trace contextRef="#ctx0" brushRef="#br0">1 162 416,'13'21'583,"-12"-18"-463,0 0 0,1 0 0,-1 0 0,1 0 0,0 0-1,0 0 1,0-1 0,0 1 0,1 0 0,-1-1 0,1 0 0,0 0 0,-1 0 0,1 0-1,0 0 1,0 0 0,0-1 0,0 1 0,0-1 0,1 0 0,-1 0 0,0 0 0,5 0-1,-3 0-55,0-1 0,0-1 0,0 1 0,0-1 0,0 0 0,0 0 0,0 0 0,-1 0 0,1-1 0,-1 0 0,9-4-1,-10 3-37,0 1-1,-1 0 0,0-1 0,1 0 1,-1 1-1,0-1 0,0 0 0,0 0 0,-1 0 1,1 0-1,-1-1 0,0 1 0,0 0 0,0-1 1,0 1-1,0 0 0,-1-1 0,1-4 0,0-127 194,-1 135-203,0-1 0,0 0 0,0 0 0,0 0 0,0 1 0,0-1 1,0 0-1,0 0 0,-1 1 0,1-1 0,0 0 0,0 0 0,-1 1 0,1-1 0,0 0 0,-1 1 0,1-1 0,-1 0 0,1 1 0,-1-1 0,1 0 0,-1 1 0,1-1 1,-1 1-1,1-1 0,-1 1 0,0 0 0,1-1 0,-1 1 0,0-1 0,0 1 0,1 0 0,-1 0 0,0-1 0,0 1 0,1 0 0,-1 0 0,0 0 0,0 0 1,1 0-1,-1 0 0,0 0 0,0 0 0,0 0 0,1 1 0,-1-1 0,0 0 0,0 0 0,1 1 0,-2-1 0,-1 1 39,0 1 0,0-1-1,0 0 1,1 1 0,-1-1-1,0 1 1,1 0 0,-1 0-1,1 0 1,0 1 0,-5 4-1,-3 9 67,1 1 1,0 1-1,1-1 0,1 2 0,1-1 0,0 1 0,-5 32 0,5-1 319,1 89 0,5-134-402,0 0 0,1 1 0,-1-1-1,1 0 1,0 1 0,0-1 0,0 0-1,1 0 1,0 0 0,0 0 0,4 7 0,-4-10-48,-1 0 1,1-1 0,-1 0 0,1 1-1,-1-1 1,1 0 0,0 0 0,0 0-1,0 0 1,-1 0 0,1 0 0,0 0-1,0-1 1,0 1 0,0-1 0,0 0-1,0 1 1,1-1 0,-1 0 0,0 0-1,0 0 1,0 0 0,0-1 0,0 1-1,0-1 1,0 1 0,0-1 0,0 0-1,0 1 1,0-1 0,0 0 0,-1 0-1,3-2 1,4-2-483,0-1 0,0 0 0,0-1 0,-1 1 0,0-1 0,8-11 0,-15 18 400,1 0-1,-1-1 1,0 1 0,0 0 0,0 0 0,1-1 0,-1 1-1,0 0 1,0-1 0,0 1 0,0 0 0,0-1 0,0 1-1,0 0 1,0-1 0,0 1 0,0 0 0,0-1 0,0 1-1,0 0 1,0-1 0,0 1 0,0 0 0,0 0 0,0-1-1,0 1 1,0 0 0,0-1 0,-1 1 0,1 0 0,0-1-1,0 1 1,0 0 0,-1 0 0,1-1 0,0 1 0,0 0-1,0 0 1,-1 0 0,1-1 0,-1 1 0,-16 0-533</inkml:trace>
</inkml:ink>
</file>

<file path=ppt/ink/ink3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2:02:11.896"/>
    </inkml:context>
    <inkml:brush xml:id="br0">
      <inkml:brushProperty name="width" value="0.05" units="cm"/>
      <inkml:brushProperty name="height" value="0.05" units="cm"/>
    </inkml:brush>
  </inkml:definitions>
  <inkml:trace contextRef="#ctx0" brushRef="#br0">34 84 176,'1'-17'487,"0"14"-405,-1 0 1,1 0-1,-1 0 1,0 0-1,0-1 1,0 1-1,0 0 1,-1 0-1,1 0 1,-1 0-1,0 0 1,1 0-1,-2 0 1,1 0-1,0 0 1,0 0-1,-4-5 1,4 8 19,1-1 0,0 1 1,-1-1-1,1 1 1,-1-1-1,1 1 1,0-1-1,-1 1 0,1 0 1,-1-1-1,1 1 1,-1 0-1,1-1 0,-1 1 1,0 0-1,1 0 1,-1 0-1,1 0 1,-1-1-1,1 1 0,-1 0 1,0 0-1,1 0 1,-1 0-1,1 0 0,-1 0 1,0 0-1,1 0 1,-1 1-1,1-1 1,-1 0-1,0 0 0,1 0 1,-1 1-1,0-1 1,-1 24 3786,3-11-4107,-2 14 1226,0-11-769,1-1-1,0 1 1,1-1 0,1 0-1,0 1 1,1-1 0,0 0-1,8 18 1,-5-18-199,-6-12-37,1 1 0,0 0 0,1 0-1,-1-1 1,1 1 0,0-1 0,-1 1 0,2-1 0,-1 0 0,0 0-1,1 0 1,3 4 0,-6-1-680,0-18-9208</inkml:trace>
</inkml:ink>
</file>

<file path=ppt/ink/ink3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2:02:12.229"/>
    </inkml:context>
    <inkml:brush xml:id="br0">
      <inkml:brushProperty name="width" value="0.05" units="cm"/>
      <inkml:brushProperty name="height" value="0.05" units="cm"/>
    </inkml:brush>
  </inkml:definitions>
  <inkml:trace contextRef="#ctx0" brushRef="#br0">20 217 384,'-3'-5'325,"0"-1"1,1 0-1,0 0 0,-1 0 0,2 0 0,-1 0 1,1 0-1,0 0 0,0-1 0,1 1 1,0 0-1,0-9 0,1 10-144,1 0 0,-1 0 0,1 1 0,0-1 0,0 1 0,0-1 0,1 1 0,-1 0 0,1 0 0,0 0 0,0 0 0,1 0 0,-1 1 0,1-1-1,8-5 1,-3 2-144,-3 2-177,0 0 0,0 0 0,0 1 0,1-1 0,-1 1 0,1 1 0,0 0 0,0 0 0,0 0 0,0 0 0,1 1 0,-1 1 0,10-2 0,-16 3-490,-27 2-1387,25-2 1997,0 0-34,-1 0 1,1 0-1,0 1 1,-1-1 0,1 0-1,0 1 1,-1-1-1,1 1 1,0-1 0,0 1-1,0 0 1,0 0 0,0-1-1,0 1 1,0 0-1,0 0 1,0 0 0,0 0-1,0 0 1,0 0 0,0 0-1,0 2 1,1-1-531</inkml:trace>
</inkml:ink>
</file>

<file path=ppt/ink/ink3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2:02:12.593"/>
    </inkml:context>
    <inkml:brush xml:id="br0">
      <inkml:brushProperty name="width" value="0.05" units="cm"/>
      <inkml:brushProperty name="height" value="0.05" units="cm"/>
    </inkml:brush>
  </inkml:definitions>
  <inkml:trace contextRef="#ctx0" brushRef="#br0">190 221 592,'-22'11'1606,"18"-10"-1438,1 0 1,-1 0-1,0 1 0,1-1 0,-1 1 0,1 0 0,0 0 0,0 0 0,-1 1 0,1-1 0,1 1 0,-1-1 1,-4 6-1,-39 46 2249,41-46-2007,-4 3-211,1 1 0,1-1 0,0 2-1,1-1 1,1 1 0,-1 0 0,2 0-1,0 1 1,1 0 0,0-1 0,-2 28-1,32-38-160,-20-4-104,1 0 1,-1-1 0,1 0-1,-1 0 1,0 0 0,0-1-1,0 0 1,0-1-1,0 0 1,-1 0 0,0 0-1,1-1 1,-2 1-1,1-2 1,0 1 0,-1-1-1,7-8 1,2-4-197,-1 0 0,0-2 0,-1 1 0,14-35 0,-18 34 134,-1 0-1,-1 0 0,0-1 0,4-43 0,-5-85 1550,-5 136-1085,0 13 32,-12 55 883,9-38-1047,1 0 0,1 0-1,1 0 1,2 24 0,-1 6 98,0-33-253,0 0 0,0 0 0,2 0 0,-1-1 0,2 1 0,0 0-1,0-1 1,1 0 0,12 21 0,-14-28-83,1-1 0,-1 1 0,1-1 1,0 0-1,0 0 0,1 0 0,0 0 0,0-1 0,0 1 0,0-1 0,0-1 0,1 1 0,0-1 0,0 0 0,0 0 1,0-1-1,0 0 0,0 0 0,1 0 0,-1-1 0,1 1 0,11-1 0,-6-1-634,0 0 0,0-1 1,1 0-1,-1-1 0,23-7 0,-28 7 238,0-2 0,0 1 1,-1-1-1,0 0 0,0 0 0,0 0 1,0-1-1,0 0 0,-1 0 0,0-1 1,5-7-1,2-2-459</inkml:trace>
</inkml:ink>
</file>

<file path=ppt/ink/ink3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2:02:13.213"/>
    </inkml:context>
    <inkml:brush xml:id="br0">
      <inkml:brushProperty name="width" value="0.05" units="cm"/>
      <inkml:brushProperty name="height" value="0.05" units="cm"/>
    </inkml:brush>
  </inkml:definitions>
  <inkml:trace contextRef="#ctx0" brushRef="#br0">21 242 736,'-8'6'-50,"-4"4"2401,12-9-2299,0-1 0,1 1 0,-1-1 0,0 0 0,1 1 0,-1-1 0,1 0 0,-1 1 0,0-1 0,1 0 0,-1 0 0,1 1 0,-1-1 0,1 0 0,-1 0 0,0 0 0,1 1 0,-1-1 0,1 0 0,-1 0 0,1 0 0,-1 0 0,1 0 0,-1 0 0,1 0 0,-1 0 0,1 0 0,-1 0 0,1 0 0,-1-1 0,1 1 0,-1 0 0,1 0 0,11-1-15,-1-1-1,1 0 1,-1 0 0,0-1 0,0-1-1,0 0 1,0 0 0,-1-1 0,1 0 0,17-13-1,-14 9-129,-1-1 1,0-1-1,0 0 0,-1-1 0,0 0 0,18-27 0,-28 36 109,0-1-1,0 0 1,-1 1-1,0-1 1,1 0-1,-1 0 1,-1 0-1,1 0 1,-1 0-1,1 0 1,-1 0-1,-1-6 1,1 3 159,-21 10 420,12 2-397,0 1 0,1 0 0,0 1 0,0 0 0,0 0 0,1 0 0,0 1 1,-10 14-1,5-7 3,6-8-202,1-1-1,-1 1 1,1 0-1,0 1 1,1-1-1,0 1 0,0 0 1,1 0-1,-1 0 1,2 0-1,-1 1 1,1-1-1,1 1 0,0-1 1,0 1-1,0 15 1,1-23-38,0-1 0,0 1 0,0-1 0,1 1 0,-1-1 0,0 1 0,0-1 0,0 1 0,0-1 0,0 1 0,1-1 0,-1 0 0,0 1 0,0-1 0,1 1 0,-1-1 0,0 0 0,1 1 0,-1-1 0,1 0 0,-1 1 0,0-1 0,1 0 0,-1 0 0,1 1 0,-1-1 0,0 0 0,1 0 0,-1 0 0,1 1-1,-1-1 1,1 0 0,-1 0 0,1 0 0,0 0 0,26-4-1088,22-16-415,-21 0 1204,-1-1 0,-1-1 1,-1-1-1,28-34 0,60-65 1648,-113 122-1244,1 0-1,-1-1 1,1 1-1,-1-1 1,1 1-1,-1 0 0,1 0 1,0-1-1,-1 1 1,1 0-1,-1 0 1,1 0-1,0 0 1,-1-1-1,1 1 1,0 0-1,-1 0 1,1 0-1,0 0 1,-1 1-1,1-1 1,0 0-1,-1 0 1,1 0-1,-1 0 1,1 1-1,0-1 1,-1 0-1,1 1 1,-1-1-1,1 0 1,-1 1-1,1-1 1,-1 1-1,1-1 1,-1 1-1,1-1 1,-1 1-1,0-1 1,1 1-1,-1-1 1,0 1-1,1-1 1,-1 1-1,0 0 1,0-1-1,0 1 1,1 0-1,17 40 1200,-16-34-953,3 6-209,0 0 1,1 0-1,0 0 0,1-1 0,0 0 1,1-1-1,0 0 0,1 0 0,12 11 1,-18-21-235,0 0 1,1 0-1,-1 0 1,0 0-1,1-1 1,-1 1-1,1-1 1,-1 0-1,0 0 1,1 0-1,-1-1 1,1 1-1,-1-1 1,0 0-1,1 0 1,-1 0-1,0 0 1,0 0-1,0-1 1,0 0-1,0 1 1,0-1-1,5-4 1,0-5 94,0 1 1,0-2 0,-1 1-1,0-1 1,-1 0 0,-1 0 0,0 0-1,0-1 1,-2 0 0,1 0-1,-2 0 1,3-25 0,-5 36 958,-1 43 745,0-14-847,5 46 0,-4-66-944,2 1 0,-1-1 1,1 0-1,0 0 0,1 0 1,-1 0-1,1 0 1,1-1-1,-1 1 0,1-1 1,5 6-1,-8-10-42,1-1 0,0 0 0,-1 0 0,1 0 0,0 0 1,0 0-1,0 0 0,0 0 0,0-1 0,0 1 0,0-1 0,0 1 0,0-1 0,0 0 0,0 0 0,0 0 0,0 0 1,0 0-1,0 0 0,0 0 0,0-1 0,0 1 0,0-1 0,0 0 0,0 1 0,4-3 0,13-12-1294</inkml:trace>
</inkml:ink>
</file>

<file path=ppt/ink/ink3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2:02:13.544"/>
    </inkml:context>
    <inkml:brush xml:id="br0">
      <inkml:brushProperty name="width" value="0.05" units="cm"/>
      <inkml:brushProperty name="height" value="0.05" units="cm"/>
    </inkml:brush>
  </inkml:definitions>
  <inkml:trace contextRef="#ctx0" brushRef="#br0">61 1 1137,'0'16'2217,"0"0"-1529,-2 0 0,-1-1 0,-4 19 0,3-18-410,1 0 1,0 0-1,0 20 0,-7 208-67,12-202-620,0 27-884,-2-65 1050,-1 1 0,1-1-1,0 1 1,-1 0 0,0-1-1,0 1 1,-1-1 0,1 0 0,-1 0-1,-2 5 1,3-9 178,1 1-1,0-1 1,-1 0-1,1 1 1,-1-1 0,1 0-1,-1 1 1,1-1-1,-1 0 1,0 0-1,1 0 1,-1 0 0,1 0-1,-1 1 1,1-1-1,-1 0 1,1 0 0,-1 0-1,0 0 1,1-1-1,-1 1 1,1 0-1,-1 0 1,0 0 0,-2 0-616</inkml:trace>
</inkml:ink>
</file>

<file path=ppt/ink/ink3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2:02:13.881"/>
    </inkml:context>
    <inkml:brush xml:id="br0">
      <inkml:brushProperty name="width" value="0.05" units="cm"/>
      <inkml:brushProperty name="height" value="0.05" units="cm"/>
    </inkml:brush>
  </inkml:definitions>
  <inkml:trace contextRef="#ctx0" brushRef="#br0">53 264 368,'-2'-3'214,"1"2"-15,0-1-1,-1 1 1,1 0-1,0-1 1,0 1-1,-1 0 1,1 0-1,-1 0 1,1 0-1,-1 0 1,1 0-1,-1 0 1,0 1-1,1-1 1,-1 0-1,0 1 1,1 0-1,-1-1 1,0 1-1,0 0 1,0 0-1,1 0 1,-4 0-1,5 0-170,-1 0 0,1 0 0,0 0 0,-1 0-1,1 0 1,-1 0 0,1 0 0,0 0-1,-1 0 1,1 0 0,-1-1 0,1 1-1,0 0 1,-1 0 0,1 0 0,0 0-1,-1-1 1,1 1 0,0 0 0,-1-1 0,1 1-1,0 0 1,0 0 0,-1-1 0,1 1-1,0 0 1,0-1 0,-1 1 0,1-1-1,0 1 1,0 0 0,0-1 0,0 1 0,0 0-1,0-1 1,0 1 0,0-1 0,0 1-1,0-1 1,0 1 0,0 0 0,0-1-1,0 1 1,0-1 0,0 1 0,0 0 0,0-1-1,0 1 1,0 0 0,1-1 0,-1 1-1,0-1 1,1 1 0,16-22-327,3 10-295,15-10-1226,57-27-1,-77 43 1648,0 1-1,0 0 0,0 1 1,0 1-1,1 0 0,-1 1 1,24 0-1,-28 2 172,-1 0 1,1 1-1,-1 0 1,1 0-1,-1 1 0,1 0 1,-1 1-1,18 8 1,-22-8 96,-1 1 0,1-1 1,-1 1-1,0 1 1,0-1-1,-1 1 1,1 0-1,-1 0 1,0 0-1,0 0 1,-1 1-1,1-1 0,-1 1 1,0 0-1,3 11 1,-2-1 567,0 0 1,-1 0-1,-1 0 1,0 1-1,-1-1 0,-2 27 1,1-11 476,0-32-1189,0 0-1,0 0 1,0 0 0,0 0-1,0 0 1,0 0 0,0 0 0,0 0-1,0 0 1,0 0 0,1 0 0,-1 0-1,0 0 1,0 0 0,0 0 0,0 0-1,0 0 1,0 0 0,0 0 0,0 0-1,0 0 1,0 0 0,0 0 0,0 0-1,0 0 1,0 0 0,0 1 0,1-1-1,-1 0 1,0 0 0,0 0-1,0 0 1,0 0 0,0 0 0,5-16-1636,3-25-802,-7 17 1428</inkml:trace>
  <inkml:trace contextRef="#ctx0" brushRef="#br0" timeOffset="1">527 0 480,'0'0'2721,"0"12"-2592,0-3-129,0 6-737,0-3 97,0 3-160</inkml:trace>
</inkml:ink>
</file>

<file path=ppt/ink/ink3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2:02:14.439"/>
    </inkml:context>
    <inkml:brush xml:id="br0">
      <inkml:brushProperty name="width" value="0.05" units="cm"/>
      <inkml:brushProperty name="height" value="0.05" units="cm"/>
    </inkml:brush>
  </inkml:definitions>
  <inkml:trace contextRef="#ctx0" brushRef="#br0">113 114 320,'0'0'41,"1"-1"1,-1 1-1,0 0 0,0-1 0,0 1 0,0 0 1,0-1-1,0 1 0,0 0 0,1-1 1,-1 1-1,0 0 0,0-1 0,0 1 0,-1 0 1,1-1-1,0 1 0,0 0 0,0-1 1,0 1-1,0 0 0,0-1 0,0 1 0,-1 0 1,1-1-1,0 1 0,0 0 0,0 0 1,-1-1-1,1 1 0,0 0 0,0 0 0,-1-1 1,-7-3 7531,8 4-7483,1 1 1,-1 0-1,0-1 1,1 1-1,-1 0 0,0-1 1,0 1-1,1 0 1,-1 0-1,0-1 1,0 1-1,0 0 0,0 0 1,0-1-1,0 1 1,0 0-1,0 0 0,0-1 1,0 1-1,-1 0 1,1 0-1,0-1 1,0 1-1,-1 0 0,1-1 1,0 1-1,-1 0 1,1-1-1,-1 1 0,1 0 1,-1-1-1,1 1 1,-1-1-1,1 1 1,-1-1-1,0 1 0,1-1 1,-1 0-1,0 1 1,1-1-1,-1 0 0,0 1 1,1-1-1,-1 0 1,0 0-1,0 0 1,-34 12 1304,33-11-1355,0-1 1,-1 0-1,1 1 0,0-1 1,-1-1-1,1 1 0,0 0 0,-1 0 1,1-1-1,0 0 0,-1 1 0,1-1 1,0 0-1,0 0 0,0 0 1,0 0-1,0-1 0,0 1 0,0 0 1,-2-2-1,3-1-41,-1 0 1,1 0-1,0-1 0,0 1 1,1 0-1,-1 0 0,1 0 1,0 0-1,0-1 1,1-4-1,-1 1-21,0 6 21,0-1 0,0 1 0,1-1 0,-1 1 0,1-1 0,-1 1 1,1 0-1,0-1 0,0 1 0,0 0 0,1 0 0,-1-1 0,0 1 1,1 0-1,-1 0 0,1 0 0,0 1 0,0-1 0,0 0 0,0 1 1,0-1-1,3-1 0,0 0-316,0 1 1,0 0 0,0 0-1,0 0 1,0 1-1,0 0 1,0 0 0,0 0-1,1 0 1,4 1-1,-9 0 96,0 1-1,-1-1 1,1 1 0,0-1-1,-1 0 1,1 1-1,-1-1 1,1 1-1,0 0 1,-1-1-1,1 1 1,-1-1 0,0 1-1,1 0 1,-1 0-1,1-1 1,-1 1-1,0 0 1,0-1-1,1 1 1,-1 0 0,0 0-1,0-1 1,0 1-1,0 0 1,0 0-1,0 0 1,0-1-1,0 1 1,0 0 0,0 0-1,-1-1 1,1 2-1,0 11-1562,4-3 362</inkml:trace>
</inkml:ink>
</file>

<file path=ppt/ink/ink3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2:02:14.791"/>
    </inkml:context>
    <inkml:brush xml:id="br0">
      <inkml:brushProperty name="width" value="0.05" units="cm"/>
      <inkml:brushProperty name="height" value="0.05" units="cm"/>
    </inkml:brush>
  </inkml:definitions>
  <inkml:trace contextRef="#ctx0" brushRef="#br0">72 1 656,'-1'1'135,"0"1"-1,1-1 0,-1 0 0,0 0 1,0 0-1,0 1 0,0-1 1,0 0-1,0 0 0,0 0 1,0-1-1,-1 1 0,1 0 0,0 0 1,-1-1-1,1 1 0,0-1 1,-1 1-1,1-1 0,0 1 1,-3-1-1,-20 13 2455,12-5-899,12-8-1536,-1 0-1,1 0 1,-1 1 0,1-1-1,-1 0 1,1 0 0,0 1-1,-1-1 1,1 0-1,-1 1 1,1-1 0,-1 0-1,1 1 1,0-1 0,-1 1-1,1-1 1,0 0 0,0 1-1,-1-1 1,1 1 0,0-1-1,0 1 1,0-1 0,-1 1-1,1-1 1,0 1 0,0 0-1,0 1 1197,15-8-1182,-4 3-144,-1 0-1,1 0 0,0 1 0,0 0 1,0 1-1,16 0 0,-26 47 684,-2-43-698,0 0-1,0 1 1,0-1 0,-1 0 0,1 0-1,-1 0 1,1 0 0,-1 0 0,0 0-1,0 0 1,-1 0 0,1-1-1,-1 1 1,1-1 0,-1 0 0,0 0-1,1 0 1,-1 0 0,0 0-1,0-1 1,-1 1 0,1-1 0,0 0-1,0 0 1,-5 1 0,6-2-380,2-1-560,-1-5 400,1 0 0,0 1 1,0-1-1,0 0 0,0 1 0,1-1 1,0 1-1,0-1 0,0 1 0,1-1 0,0 1 1,0 0-1,0-1 0,1 1 0,0 0 0,0 1 1,0-1-1,0 0 0,5-4 0,-2 8-493,-1 1 119</inkml:trace>
</inkml:ink>
</file>

<file path=ppt/ink/ink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09:26.628"/>
    </inkml:context>
    <inkml:brush xml:id="br0">
      <inkml:brushProperty name="width" value="0.05" units="cm"/>
      <inkml:brushProperty name="height" value="0.05" units="cm"/>
    </inkml:brush>
  </inkml:definitions>
  <inkml:trace contextRef="#ctx0" brushRef="#br0">435 513 864,'27'-310'1956,"-16"179"-102,-9 104-1026,3-15 1527,-4 40-1320,-2 3-779,-1 0 1,1 0-1,-1 0 0,1 1 1,0-1-1,0 1 0,0-1 1,0 1-1,0-1 0,0 1 1,0-1-1,-1 4 0,-17 44 2793,-21 87-1,13-41-1368,-327 1158 7732,347-1226-9338,1 0 0,1 0 0,2 0 0,0 0 0,3 47 0,1-62-65,0 0-1,1 0 0,1 0 0,0 0 0,0 0 0,1-1 0,1 1 0,0-1 0,0 0 1,1 0-1,0-1 0,1 0 0,1 0 0,15 16 0,-16-19 8,1 0-1,0-1 1,0 0 0,1 0 0,0-1-1,0 0 1,0 0 0,0-1-1,1-1 1,0 1 0,19 2 0,-8-3 2,0-1 0,0-1 1,0-1-1,40-6 0,-52 5-22,-1-1 0,1 0-1,-1-1 1,0 0 0,1-1-1,-2 1 1,1-1 0,0-1 0,12-9-1,5-6 0,31-33-1,-12 11-60,22-24-62,-3-2 0,60-85 1,-104 128 139,-1 2-19,-1-1-1,26-50 1,-37 62 5,-1-2 1,0 1-1,0 0 0,-2-1 1,0 0-1,0 0 0,-1 0 1,0-18-1,-2 32 14,0-1 0,0 0 0,-1 0 0,1 1 0,0-1 0,-1 0 0,1 1 0,-1-1 0,1 0 0,-1 1 0,1-1 0,-1 1 0,1-1 0,-1 1 0,1-1 0,-1 1 0,0-1 0,1 1 0,-1 0 0,0-1 0,1 1 0,-1 0 0,0-1 0,0 1 0,1 0 0,-1 0 0,0 0 0,0 0 0,0 0 0,1 0 0,-1 0 0,0 0 0,0 0 0,1 0 0,-1 0 0,0 0 0,0 1 0,1-1 0,-1 0 0,-1 1 0,-34 12 427,18 0-346,1 1 0,1 1 0,0 0 0,0 1 0,2 0 0,0 2 0,1 0 0,-15 26 0,-6 20 219,-30 79 1,60-132-276,-3 6 15,1 1 0,1 0 1,1 0-1,1 1 0,0-1 0,1 1 0,1 0 0,1-1 0,3 27 0,-2-36-78,1-1 0,0 0 0,0 0 0,0 0 0,1-1-1,0 1 1,1-1 0,0 1 0,0-1 0,7 9 0,-7-12-73,-1 0 1,1 0-1,0 0 0,1-1 1,-1 0-1,1 0 0,-1 0 1,1 0-1,0-1 1,0 0-1,0 0 0,0 0 1,0-1-1,1 1 0,-1-1 1,0 0-1,7 0 0,8-1-929,1-1-1,0 0 1,0-1-1,0-2 1,-1 0-1,1-1 1,-1-1-1,0-1 0,-1 0 1,0-2-1,29-17 1,17-15-2290,108-90-1,-112 83 2372,40-34-355,75-57 133,-112 88 1176,-2-2-1,101-113 0,-139 139 1194,30-44-1,-48 62-220,0-1 0,-1 0 0,0 0 0,0-1 0,-1 1 0,0-1 0,-1 0 1,3-20-1,-6 29-781,1-1 0,-1 1 1,0-1-1,0 0 0,0 1 0,-1-1 1,1 0-1,-1 1 0,1-1 1,-1 1-1,0-1 0,0 1 1,0-1-1,0 1 0,-1 0 1,1-1-1,-1 1 0,1 0 1,-1 0-1,0 0 0,0 0 1,1 0-1,-1 1 0,-1-1 1,1 1-1,0-1 0,0 1 0,-1-1 1,1 1-1,0 0 0,-1 0 1,1 1-1,-1-1 0,1 0 1,-1 1-1,0-1 0,-4 1 1,-3-1 379,1 1 0,-1 0-1,1 0 1,0 1 0,-1 0 0,1 1 0,0 0 0,-1 0 0,-13 7 0,-2 2-578,0 1 0,2 1 0,0 2 0,0 0 0,1 1 0,-34 34 0,46-40 0,1 1 0,0 0 0,0 0 0,1 1 0,0 0 0,1 1 0,1-1 0,0 1 0,1 1 0,0-1 0,1 1 0,1 0 0,0-1 0,-2 25 0,5-22 0,0 1 0,1 0 0,1-1 0,1 1 0,0-1 0,1 0 0,1 0 0,0 0 0,15 27 0,5 4 0,56 74 0,9 17 0,-85-129 0,-1 0 0,0 1 0,0-1 0,0 1 0,-1 0 0,-1 0 0,0 0 0,0 0 0,-1 0 0,0 0 0,-1 0 0,-1 18 0,-1-21 0,1 0 0,-1 0 0,0 0 0,-1 0 0,0 0 0,0 0 0,0 0 0,-1-1 0,0 0 0,-1 1 0,1-2 0,-1 1 0,0 0 0,0-1 0,-1 0 0,1 0 0,-1-1 0,-7 5 0,0-3 0,0 1 0,0-2 0,-1 0 0,0-1 0,1 0 0,-1-1 0,-1 0 0,1-1 0,0-1 0,-1 0 0,1-1 0,0-1 0,-1 0 0,1-1 0,-25-7 0,37 9-180,-1-1 0,1 0 0,-1 0 0,1 0 0,0-1 0,-1 1 0,1 0 0,0-1-1,0 0 1,0 1 0,-3-4 0,4 3-359,-1-1 0,1 1 0,0 0 0,-1 0 0,1-1 0,0 1 0,0-1 0,1 1 0,-1-1 0,1 0 0,-1 1 0,1-1 0,0 0 0,0 1-1,0-6 1,1 3-555,0-1-1,0 1 0,0 0 1,1-1-1,0 1 0,0 0 0,0 0 1,1 0-1,-1 0 0,1 0 1,0 1-1,8-9 0,5-4-6623</inkml:trace>
</inkml:ink>
</file>

<file path=ppt/ink/ink3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2:02:15.144"/>
    </inkml:context>
    <inkml:brush xml:id="br0">
      <inkml:brushProperty name="width" value="0.05" units="cm"/>
      <inkml:brushProperty name="height" value="0.05" units="cm"/>
    </inkml:brush>
  </inkml:definitions>
  <inkml:trace contextRef="#ctx0" brushRef="#br0">93 0 960,'-1'1'196,"0"0"-1,0 0 1,0 0-1,0 0 1,0 0-1,0 1 0,0-1 1,0 0-1,1 0 1,-1 1-1,0-1 1,1 1-1,-1-1 0,1 0 1,-1 1-1,1-1 1,0 1-1,0-1 1,0 1-1,0-1 0,0 1 1,0 0-1,0-1 1,0 1-1,0-1 1,1 3-1,-1 0-103,0 0 0,1 0 0,-1 0 0,1 0 0,0 0 0,0 0 0,0 0 0,1 0 0,-1 0 0,4 6 0,2-3-38,-1 0 0,0 1 0,0 0 1,0 0-1,-1 0 0,-1 1 0,1 0 1,-1 0-1,-1 0 0,0 0 0,0 1 1,-1-1-1,0 1 0,0-1 0,-1 1 1,-1 0-1,0 19 0,-1-25-24,1 0 0,-1 0 0,0 0-1,0 0 1,0 0 0,0 0 0,-1-1 0,1 1 0,-1 0-1,0-1 1,0 1 0,0-1 0,-1 0 0,1 1 0,-1-1-1,0-1 1,0 1 0,0 0 0,0-1 0,-7 5 0,6-4-51,0-1 0,-1 0 0,1 0 1,-1 0-1,1 0 0,-1 0 1,0-1-1,1 0 0,-1 0 0,0-1 1,0 1-1,0-1 0,0 0 0,0 0 1,0 0-1,0-1 0,-6-1 1,9 0-10,0 0-1,1 0 1,-1 0 0,0-1 0,1 1 0,-1 0 0,1-1 0,0 1 0,0-1 0,-1 1 0,2-1 0,-1 0 0,0 0 0,1 1 0,-1-1 0,1 0 0,0 0 0,0 1 0,0-1 0,0 0 0,1-3 0,-1-3-49,0 0-1,0 1 1,1-1-1,1 0 1,-1 1-1,5-12 1,-4 15-13,0 1 0,1 0 0,0-1 1,0 1-1,0 0 0,0 1 0,1-1 0,-1 0 0,1 1 1,0 0-1,0 0 0,0 0 0,8-4 0,21 0-3339,-28 10 2615,-1 9-1</inkml:trace>
</inkml:ink>
</file>

<file path=ppt/ink/ink3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2:02:15.476"/>
    </inkml:context>
    <inkml:brush xml:id="br0">
      <inkml:brushProperty name="width" value="0.05" units="cm"/>
      <inkml:brushProperty name="height" value="0.05" units="cm"/>
    </inkml:brush>
  </inkml:definitions>
  <inkml:trace contextRef="#ctx0" brushRef="#br0">123 0 720,'0'9'416,"1"-4"-43,0 0 1,-1 0 0,0 0 0,0 0 0,0 0-1,-1 0 1,0 0 0,0 0 0,0 0 0,0 0-1,-1 0 1,0 0 0,0-1 0,0 1 0,-1-1-1,1 1 1,-1-1 0,0 0 0,0 0 0,-7 6-1,6-6-288,-1 1-67,1-1 0,-1 0 1,1 0-1,-1 0 0,0 0 0,-1-1 1,1 0-1,0 0 0,-8 2 0,13-4-161,-1-1-1,0 1 1,0-1-1,0 1 0,0-1 1,1 0-1,-1 0 1,0 1-1,0-1 1,0 0-1,0 0 0,0 0 1,0 0-1,0 0 1,0 0-1,0 0 1,0 0-1,0 0 0,0-1 1,0 1-1,1 0 1,-1 0-1,0-1 1,0 1-1,-1-1 0,0-23-3548,2 9 3506,0-11-1439</inkml:trace>
</inkml:ink>
</file>

<file path=ppt/ink/ink3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2:02:17.835"/>
    </inkml:context>
    <inkml:brush xml:id="br0">
      <inkml:brushProperty name="width" value="0.05" units="cm"/>
      <inkml:brushProperty name="height" value="0.05" units="cm"/>
    </inkml:brush>
  </inkml:definitions>
  <inkml:trace contextRef="#ctx0" brushRef="#br0">41 1 176,'0'0'587,"-14"-1"234,9 4 2757,4 36-2399,-8 40-1,4-39-826,-1 42-1,6-62-254,0 48 352,2 0 0,13 75 0,174 1024 3918,-155-822-3971,-2-12-170,20 64 40,68 227 5,-71-405-259,64 394 44,-109-584-91,2 20-99,14 57-1,-19-104-476,9-8-7202,-7 1 7467,0 1 1,0 0-1,-1-1 0,0 1 1,0-1-1,0 0 0,0 0 0,-1 0 1,0 0-1,1-7 0,2-2-113,10-40-658</inkml:trace>
</inkml:ink>
</file>

<file path=ppt/ink/ink3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2:02:20.783"/>
    </inkml:context>
    <inkml:brush xml:id="br0">
      <inkml:brushProperty name="width" value="0.05" units="cm"/>
      <inkml:brushProperty name="height" value="0.05" units="cm"/>
    </inkml:brush>
  </inkml:definitions>
  <inkml:trace contextRef="#ctx0" brushRef="#br0">54 144 96,'-1'0'2,"1"-1"0,0 0 0,0 1 0,0-1 0,0 1 0,-1-1 0,1 0 0,0 1 0,-1-1 0,1 1 0,0-1 0,-1 0 0,1 1 0,-1-1 0,1 1 0,-1-1-1,1 1 1,-1 0 0,1-1 0,-1 1 0,0 0 0,1-1 0,-1 1 0,0 0 0,1-1 0,-1 1 0,1 0 0,-1 0 0,0 0 0,0 0 0,0 0 0,-29-2 1654,23 2-363,7 0-1253,0 0-20,0-1 0,0 1 0,0 0 0,-1-1 0,1 1 0,0-1-1,0 1 1,0 0 0,1-1 0,-1 1 0,0 0 0,0-1 0,0 1-1,0 0 1,0-1 0,0 1 0,0-1 0,1 1 0,-1 0 0,0 0-1,0-1 1,0 1 0,1 0 0,-1-1 0,0 1 0,1 0 0,-1 0 0,0-1-1,0 1 1,1 0 0,-1 0 0,0 0 0,1 0 0,-1-1 0,0 1-1,1 0 1,0 0 0,16-1 183,0-1 0,0 0-1,26-8 1,-26 6 71,1 0 0,0 1 1,29-1-1,581 1 3833,2 0-3217,-27-30-249,2 0 799,1062 33-1318,-1235-16 76,24 16 810,-455 0-576,16 4 339,-7 21-296,-1 0-1,10 49 1,-7-25-170,12 65 195,16 179 0,-17-96-299,8 86 263,-17-132-139,20 215-35,12 117-187,-28-243-1,-12-136-10,-3-8-60,-3-54-12,3 1 1,12 71 0,-12-100-22,22 90 0,-5 1 0,-5 0 0,3 116-1,-1 94 125,-17 266-123,-3-528 27,-17 98-1,10-99 28,-3 99-1,11-127-42,0 0 0,-2 1 0,-7 24 0,6-26 29,0 0-1,2 1 1,-1 24 0,2-19 11,-1-1 0,-8 38 0,5-38 0,2 1-1,-2 40 0,-4 24-106,1 11 85,8-103-28,1 0 0,-1 0 0,0-1 0,0 1 0,1 0 0,-1-1 0,0 1 0,0 0-1,0-1 1,0 1 0,0-1 0,0 1 0,0-1 0,0 0 0,0 1 0,0-1-1,0 0 1,0 0 0,0 0 0,-1 0 0,1 0 0,0 0 0,0 0 0,0 0 0,0 0-1,0 0 1,0-1 0,-2 0 0,-20 3 5,-18 7-24,0-1 0,0-3 0,0-1 0,-52-2 0,-59 9-80,1-1 113,-44 1 22,-380-1-127,51 11 135,-86-30 38,505 7-110,-211-17 102,36-27-143,-205-21 64,-17 63 28,265 7-43,-80-3 195,314 0-165,-4 0-118,6 0 103,0 0 0,0 1 1,1-1-1,-1 0 1,0 0-1,0 0 1,0 0-1,0 0 1,1 0-1,-1 0 1,0 0-1,0 0 1,0 0-1,0 0 0,1 0 1,-1 0-1,0-1 1,0 1-1,0 0 1,1-1-1,-1 1 1,0 0-1,0-1 1,1 1-1,-1-1 1,0 1-1,1-1 0,-1 0 1,0-1-1,0-11-87,-1 1 1,0-1-1,-1 0 0,0 1 0,-1-1 0,-10-21 0,8 18 82,0 0 0,1 0 0,-4-21 0,-1-57-271,7-184 0,5 144 162,-1 106 119,0 18-6,-1 0-1,0 0 1,0 0-1,-1 0 1,0 0 0,-1 0-1,0 0 1,0 0 0,-1 1-1,-1-1 1,-4-9-1,5 14-340,0-1-1,1 1 0,-1-1 1,1 1-1,1-1 0,-3-9 1,1-36-8846,1 34 6460,-6-3 384</inkml:trace>
</inkml:ink>
</file>

<file path=ppt/ink/ink3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2:02:21.152"/>
    </inkml:context>
    <inkml:brush xml:id="br0">
      <inkml:brushProperty name="width" value="0.05" units="cm"/>
      <inkml:brushProperty name="height" value="0.05" units="cm"/>
    </inkml:brush>
  </inkml:definitions>
  <inkml:trace contextRef="#ctx0" brushRef="#br0">0 18 48,'0'-6'16,"0"-5"-32</inkml:trace>
</inkml:ink>
</file>

<file path=ppt/ink/ink3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2:02:22.204"/>
    </inkml:context>
    <inkml:brush xml:id="br0">
      <inkml:brushProperty name="width" value="0.05" units="cm"/>
      <inkml:brushProperty name="height" value="0.05" units="cm"/>
    </inkml:brush>
  </inkml:definitions>
  <inkml:trace contextRef="#ctx0" brushRef="#br0">0 133 304,'0'0'4952,"25"0"-3981,872-2 2854,1 0-4537,-512 11 699,-295-8-4,559-8 42,-379-15-86,50-1 90,-245 23 10,439-20-59,-14-26 161,229 25 563,-653 31-672,-76-10-253,-28 0-6646,7 0 5453</inkml:trace>
</inkml:ink>
</file>

<file path=ppt/ink/ink3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2:02:22.847"/>
    </inkml:context>
    <inkml:brush xml:id="br0">
      <inkml:brushProperty name="width" value="0.05" units="cm"/>
      <inkml:brushProperty name="height" value="0.05" units="cm"/>
    </inkml:brush>
  </inkml:definitions>
  <inkml:trace contextRef="#ctx0" brushRef="#br0">13 68 544,'-2'-2'144,"0"-1"-1,1 1 0,0-1 1,0 0-1,-1 0 0,1 0 1,1 0-1,-1 0 0,0 0 1,1 0-1,0 0 0,0 0 1,-1 0-1,2 0 0,-1 0 1,1-3-1,-1-10 6278,0 32-3543,0 284 2478,0 150-6841,0-465-9530,0-9 9158,0-1 323</inkml:trace>
</inkml:ink>
</file>

<file path=ppt/ink/ink3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2:02:23.187"/>
    </inkml:context>
    <inkml:brush xml:id="br0">
      <inkml:brushProperty name="width" value="0.05" units="cm"/>
      <inkml:brushProperty name="height" value="0.05" units="cm"/>
    </inkml:brush>
  </inkml:definitions>
  <inkml:trace contextRef="#ctx0" brushRef="#br0">9 160 304,'-4'-24'969,"3"23"-909,1 0 0,-1 0 0,1-1 0,-1 1 0,1 0 0,-1-1 0,1 1 0,0 0 0,0-1 0,0 1 0,0 0-1,0-1 1,0 1 0,0-1 0,0 1 0,0 0 0,0-1 0,1 1 0,-1 0 0,1-1 0,-1 1 0,1 0-1,-1 0 1,1-1 0,0 1 0,0 0 0,0 0 0,-1 0 0,1 0 0,0 0 0,0 0 0,0 0 0,1 0 0,-1 0-1,0 1 1,0-1 0,0 0 0,1 1 0,-1-1 0,0 1 0,0-1 0,3 0 0,52-18 241,1 2 1,1 2-1,61-7 1,-58 15-2037,77 0 1,-136 7 1011</inkml:trace>
</inkml:ink>
</file>

<file path=ppt/ink/ink3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2:02:23.502"/>
    </inkml:context>
    <inkml:brush xml:id="br0">
      <inkml:brushProperty name="width" value="0.05" units="cm"/>
      <inkml:brushProperty name="height" value="0.05" units="cm"/>
    </inkml:brush>
  </inkml:definitions>
  <inkml:trace contextRef="#ctx0" brushRef="#br0">42 1 800,'-11'16'461,"8"-13"-183,0 1 1,-1 1-1,2-1 1,-1 0-1,0 1 1,1-1-1,0 1 1,0-1-1,1 1 1,-1 0-1,1 0 1,0 0-1,-1 10 1,3-15-240,-1 1 0,1 0 0,-1-1 0,1 1 0,-1 0 0,1-1 0,-1 1 0,1-1 0,0 1 0,-1-1 0,1 1 0,0-1 0,-1 0 0,1 1 0,0-1 0,-1 0 0,1 0 0,0 1 0,0-1 0,0 0 0,-1 0 0,1 0 0,0 0 0,0 0 0,0 0 0,-1 0 0,3 0 0,32-1 30,-28 0-6,12-2-224,0 0-1,0-1 1,0-1 0,24-10-1,31-9-1467,-50 18 928,38-5-1554,-60 11 1327</inkml:trace>
  <inkml:trace contextRef="#ctx0" brushRef="#br0" timeOffset="1">171 181 592,'-139'159'2089,"137"-157"-1998,0 1-1,0 0 0,1 0 1,-1 0-1,1 0 0,-1 0 0,1 0 1,0 0-1,0 0 0,1 0 1,-1 1-1,1-1 0,-1 4 1,1-6-54,0 0 1,0 0-1,1 1 0,-1-1 1,0 0-1,1 0 1,-1 0-1,0 0 1,1 0-1,0 1 0,-1-1 1,1 0-1,0 0 1,-1 0-1,1-1 1,0 1-1,0 0 0,0 0 1,0 0-1,0 0 1,0-1-1,0 1 0,0 0 1,0-1-1,0 1 1,0-1-1,0 1 1,0-1-1,0 0 0,1 0 1,-1 1-1,0-1 1,0 0-1,0 0 1,1 0-1,-1 0 0,2-1 1,17 1 43,-1-2 0,0-1-1,0 0 1,0-1 0,31-12 0,93-46-556,-49 20-805,-17 5-1340,-66 32 1958</inkml:trace>
</inkml:ink>
</file>

<file path=ppt/ink/ink3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2:02:23.835"/>
    </inkml:context>
    <inkml:brush xml:id="br0">
      <inkml:brushProperty name="width" value="0.05" units="cm"/>
      <inkml:brushProperty name="height" value="0.05" units="cm"/>
    </inkml:brush>
  </inkml:definitions>
  <inkml:trace contextRef="#ctx0" brushRef="#br0">2 231 976,'0'42'3789,"-1"-14"-2638,1 0-1,5 33 1,-4-52-1153,1-1 0,0 0 1,0 1-1,1-1 0,0 0 0,0-1 1,1 1-1,0-1 0,0 1 0,1-1 1,9 10-1,-13-15 0,0-1 1,1 1 0,-1-1-1,1 1 1,0-1 0,-1 0-1,1 0 1,0 0 0,0 0-1,-1 0 1,1 0 0,0-1-1,0 1 1,0-1 0,0 1-1,0-1 1,0 0 0,0 1-1,0-1 1,0 0 0,4-1-1,-2 0-2,0 0 0,0 0 0,0-1 0,-1 1 0,1-1 0,0 0-1,-1 0 1,1-1 0,-1 1 0,4-4 0,4-4-15,-1 0 1,-1-1-1,0 0 0,0-1 1,9-17-1,-10 12 10,0 0 1,-1 0-1,-1 0 1,-1-1-1,0 0 0,-1-1 1,1-22-1,-1-132-2272,-5 105-1230</inkml:trace>
</inkml:ink>
</file>

<file path=ppt/ink/ink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09:31.445"/>
    </inkml:context>
    <inkml:brush xml:id="br0">
      <inkml:brushProperty name="width" value="0.05" units="cm"/>
      <inkml:brushProperty name="height" value="0.05" units="cm"/>
    </inkml:brush>
  </inkml:definitions>
  <inkml:trace contextRef="#ctx0" brushRef="#br0">873 139 624,'3'-5'197,"-1"-1"0,0 0 0,0 0 0,0 1 0,-1-1 0,1-9-1,9-27 1646,-8 26-948,-4-15 23619,-8 34-23139,3 14-980,0 1 1,1-1-1,1 1 0,-3 30 1,3-26-318,-101 778 39,-13 81-139,-67 133 23,-96 163 0,136-670 0,133-458-2588,0 45-9775,13-144 4925,7-28 2476,6 9 2299</inkml:trace>
</inkml:ink>
</file>

<file path=ppt/ink/ink3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2:02:24.166"/>
    </inkml:context>
    <inkml:brush xml:id="br0">
      <inkml:brushProperty name="width" value="0.05" units="cm"/>
      <inkml:brushProperty name="height" value="0.05" units="cm"/>
    </inkml:brush>
  </inkml:definitions>
  <inkml:trace contextRef="#ctx0" brushRef="#br0">1 175 560,'21'12'2116,"-8"-13"-1644,-1 0 0,1 0 0,-1-1 0,1-1 0,-1 0 0,0-1 0,15-6 0,-14 4-491,0-1 1,-1 0-1,0 0 1,0-2-1,0 1 1,-1-1-1,-1-1 1,0 0-1,0 0 1,11-16-1,-19 23-38,0 0-1,0 0 1,-1 0 0,1 0-1,-1 0 1,0 0 0,0-1-1,0 1 1,0 0 0,-1-1-1,1 1 1,-1-1 0,0-5-1,-3 9 51,-1-1 0,1 1 0,-1 0 0,0 0 0,1 0-1,-1 0 1,0 1 0,-3 0 0,-4 4 93,1 0 0,-1 0 1,1 1-1,1 0 0,-1 1 0,1 0 0,0 1 0,-12 13 0,2-1 102,1 2 0,-22 33 0,33-44-205,1 0 0,0 0-1,1 0 1,0 1-1,1 0 1,0 0-1,1 1 1,0-1 0,1 1-1,0-1 1,1 1-1,1 0 1,0-1-1,2 15 1,-2-25-50,1 0-1,-1 0 1,1-1 0,0 1-1,-1 0 1,1 0 0,0 0-1,0 0 1,0-1 0,1 1-1,-1 0 1,0-1 0,1 1-1,-1-1 1,1 1 0,-1-1-1,1 0 1,0 0 0,-1 0-1,1 0 1,0 0 0,0 0-1,0 0 1,0-1 0,0 1-1,0 0 1,0-1 0,0 0-1,0 1 1,3-1 0,1 0-147,0 0-1,0-1 1,0 1 0,-1-1 0,1-1 0,0 1 0,0-1 0,0 0-1,7-3 1,22-14-719</inkml:trace>
</inkml:ink>
</file>

<file path=ppt/ink/ink3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2:02:24.498"/>
    </inkml:context>
    <inkml:brush xml:id="br0">
      <inkml:brushProperty name="width" value="0.05" units="cm"/>
      <inkml:brushProperty name="height" value="0.05" units="cm"/>
    </inkml:brush>
  </inkml:definitions>
  <inkml:trace contextRef="#ctx0" brushRef="#br0">0 84 320,'25'-47'812,"-6"10"3248,-21 91 469,1-37-4369,0 1 0,1 0-1,0-1 1,6 29-1,-6-45-214,0 0-1,0 0 1,1-1-1,-1 1 1,1 0-1,-1 0 1,1-1-1,-1 1 1,1 0-1,-1-1 1,1 1-1,-1 0 1,1-1-1,0 1 1,-1-1-1,1 1 1,0-1-1,0 1 1,0-1-1,-1 0 1,1 1-1,0-1 1,0 0-1,0 0 1,-1 0-1,1 1 1,0-1-1,0 0 1,0 0-1,0 0 1,0 0-1,0-1 1,-1 1-1,1 0 1,0 0-1,0 0 1,0-1-1,0 1 1,-1 0-1,1-1 1,0 1-1,0-1 1,-1 1-1,2-1 1,33-24-1839,12-31 996,-35 40 1033,0 1 0,2 1 0,18-18 1,-31 32-74,-1-1 0,1 0 1,0 1-1,-1-1 1,1 0-1,0 1 0,0-1 1,0 1-1,0 0 1,-1-1-1,1 1 0,0-1 1,0 1-1,0 0 0,0 0 1,0 0-1,0 0 1,0 0-1,0-1 0,0 2 1,0-1-1,0 0 1,0 0-1,0 0 0,-1 0 1,1 1-1,0-1 0,0 0 1,0 1-1,0-1 1,0 0-1,0 1 0,-1-1 1,1 1-1,0 0 1,0-1-1,-1 1 0,1 0 1,0-1-1,0 2 0,19 40 1420,-13-23-1082,-5-16-364,8 19-139,0-1 1,2 0-1,0 0 1,2-1 0,18 21-1,-31-40-54,1 1 0,0 0 1,0-1-1,-1 0 0,1 1 0,0-1 0,0 0 1,0 0-1,0 0 0,0 0 0,1 0 0,-1-1 1,0 1-1,0-1 0,1 1 0,-1-1 0,0 0 1,0 0-1,1 0 0,-1 0 0,0 0 0,1 0 1,-1-1-1,0 1 0,0-1 0,0 0 0,1 1 1,-1-1-1,0 0 0,3-2 0,5-3-446,-1-1 0,0 0-1,0 0 1,14-16 0,-17 16 516,20-19-700</inkml:trace>
</inkml:ink>
</file>

<file path=ppt/ink/ink3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2:02:24.819"/>
    </inkml:context>
    <inkml:brush xml:id="br0">
      <inkml:brushProperty name="width" value="0.05" units="cm"/>
      <inkml:brushProperty name="height" value="0.05" units="cm"/>
    </inkml:brush>
  </inkml:definitions>
  <inkml:trace contextRef="#ctx0" brushRef="#br0">97 87 544,'15'-87'4562,"-5"129"-1259,11 132-1160,-5-24-2512,-15-147 326,14 106-2165,-11-38-2451,-4-68 3371</inkml:trace>
  <inkml:trace contextRef="#ctx0" brushRef="#br0" timeOffset="1">44 252 1072,'-19'-9'1009,"5"3"-209,3 6 353,15-6-1185,17-3-288,5-3-289,5 3-191,-1 0-48,6-3-513</inkml:trace>
</inkml:ink>
</file>

<file path=ppt/ink/ink3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2:02:25.150"/>
    </inkml:context>
    <inkml:brush xml:id="br0">
      <inkml:brushProperty name="width" value="0.05" units="cm"/>
      <inkml:brushProperty name="height" value="0.05" units="cm"/>
    </inkml:brush>
  </inkml:definitions>
  <inkml:trace contextRef="#ctx0" brushRef="#br0">64 134 576,'-1'10'298,"1"0"1,-2 0-1,1 0 0,-1 0 0,-1 0 1,0 0-1,0 0 0,-1-1 0,-7 13 1,10-20-230,-2 8 309,0 0 0,1 0 0,0 0 0,0 1 1,1-1-1,0 0 0,1 1 0,0-1 0,4 21 0,-4-30-353,1 0 0,0 1 0,0-1 0,0 0 1,-1 0-1,1 0 0,1 1 0,-1-1 0,0 0 1,0 0-1,0-1 0,0 1 0,1 0 0,-1 0 1,0 0-1,1-1 0,-1 1 0,1-1 0,-1 1 0,0-1 1,1 0-1,-1 1 0,1-1 0,-1 0 0,1 0 1,0 0-1,-1 0 0,1 0 0,-1-1 0,1 1 0,-1 0 1,0-1-1,3 0 0,54-15 34,-38 6-70,-1 0 1,1-1-1,-2 0 1,1-2-1,30-27 1,-43 34-24,1-1 0,-1 0 0,0 0 1,0 0-1,-1-1 0,0 0 0,-1 0 0,1 0 1,-1-1-1,-1 1 0,0-1 0,0 0 0,-1 0 1,0 0-1,0 0 0,0-15 0,-2 20 6,0 0-1,0-1 1,-1 1 0,0 0-1,1 0 1,-1 0-1,-1 0 1,1 0 0,-1 0-1,1 0 1,-1 1-1,0-1 1,0 0 0,-1 1-1,1 0 1,-7-7-1,4 6 18,0-1-1,-1 1 1,0 0-1,0 1 1,0 0-1,0 0 0,-1 0 1,1 0-1,-11-1 1,-10-2-372,-1 2 1,0 1-1,-57 1 1,71 2-40,-18 2-968,4 11-195</inkml:trace>
</inkml:ink>
</file>

<file path=ppt/ink/ink3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2:02:26.011"/>
    </inkml:context>
    <inkml:brush xml:id="br0">
      <inkml:brushProperty name="width" value="0.05" units="cm"/>
      <inkml:brushProperty name="height" value="0.05" units="cm"/>
    </inkml:brush>
  </inkml:definitions>
  <inkml:trace contextRef="#ctx0" brushRef="#br0">134 108 576,'-12'-20'637,"8"12"-212,0 0 0,-1 0 0,0 0-1,0 0 1,-1 1 0,0 0-1,0 1 1,0-1 0,-1 1 0,-11-8-1,17 14-385,0 1-1,1-1 1,-1 1-1,0 0 1,1-1-1,-1 1 0,0 0 1,1-1-1,-1 1 1,1 0-1,0 0 1,-1 0-1,1-1 0,-1 1 1,1 0-1,0 0 1,0 0-1,0 0 1,-1 0-1,1 0 1,0 0-1,0-1 0,0 1 1,0 0-1,0 0 1,1 0-1,-1 0 1,0 1-1,0 44 352,0-38-265,0 504 873,1-494-1300,-1-1-1,-1 1 0,-1-1 1,0 1-1,-1-1 1,-9 27-1,0-7-3301,3-37 2366</inkml:trace>
</inkml:ink>
</file>

<file path=ppt/ink/ink3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2:02:26.353"/>
    </inkml:context>
    <inkml:brush xml:id="br0">
      <inkml:brushProperty name="width" value="0.05" units="cm"/>
      <inkml:brushProperty name="height" value="0.05" units="cm"/>
    </inkml:brush>
  </inkml:definitions>
  <inkml:trace contextRef="#ctx0" brushRef="#br0">17 184 992,'-17'-9'689,"17"3"-81,0-3-240,0-3-176,11 3-48,6-6-64,14-6-48,9 0-32,11 0-240,2 0-304,3 0-112,-11 2-49</inkml:trace>
</inkml:ink>
</file>

<file path=ppt/ink/ink3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2:02:26.679"/>
    </inkml:context>
    <inkml:brush xml:id="br0">
      <inkml:brushProperty name="width" value="0.05" units="cm"/>
      <inkml:brushProperty name="height" value="0.05" units="cm"/>
    </inkml:brush>
  </inkml:definitions>
  <inkml:trace contextRef="#ctx0" brushRef="#br0">18 165 416,'0'2'151,"0"0"-1,0-1 0,0 1 1,0 0-1,0-1 0,0 1 1,1 0-1,-1-1 0,0 1 1,1 0-1,0-1 0,-1 1 1,1-1-1,0 1 0,0-1 1,1 2-1,-1-2-116,0-1 0,0 1-1,0-1 1,1 0 0,-1 1-1,0-1 1,0 0 0,1 0-1,-1 0 1,0 0 0,0 0-1,1 0 1,-1 0 0,0 0 0,0 0-1,0 0 1,1-1 0,-1 1-1,0-1 1,0 1 0,0-1-1,0 1 1,0-1 0,0 0-1,0 1 1,2-3 0,4 0-41,-1-1 0,0 0 0,1 0 0,-1-1 0,-1 0 0,1 0 1,-1 0-1,0-1 0,0 1 0,0-1 0,-1 0 0,0-1 0,0 1 0,-1-1 0,0 0 1,0 0-1,0 0 0,-1 0 0,0 0 0,0-1 0,-1 1 0,0-1 0,0-11 0,-1 18 9,-1 1 0,1-1 0,-1 1 0,1-1 0,0 1 0,-1-1 0,1 1 0,-1-1 0,1 1 0,-1-1 0,1 1 0,-1-1 0,0 1 0,1 0 0,-1-1 0,0 1-1,1 0 1,-1 0 0,1 0 0,-1-1 0,0 1 0,0 0 0,1 0 0,-1 0 0,0 0 0,1 0 0,-1 0 0,0 0 0,1 0 0,-2 1 0,-24 3 217,19 0-160,0 1-1,0 0 0,1 0 0,-1 0 0,1 1 0,0 0 0,1 0 0,-1 1 0,1-1 0,0 1 0,1 0 0,-7 15 0,6-11-63,0 1-1,1 0 0,1 0 1,0 0-1,0 0 0,1 1 1,0 24-1,2-35-22,0 0 0,0-1-1,0 1 1,0 0 0,0 0 0,1 0-1,-1-1 1,1 1 0,-1 0 0,1 0-1,-1-1 1,1 1 0,0-1 0,0 1-1,0 0 1,0-1 0,0 0 0,0 1-1,1-1 1,-1 0 0,0 1 0,1-1-1,-1 0 1,1 0 0,1 1 0,1 0-65,0-1 1,0 0 0,0 0 0,0 0 0,0-1-1,1 1 1,-1-1 0,0 0 0,0 0 0,8-2-1,7-1-359,1-2 1,-1 0-1,29-13 0,-18 4-42</inkml:trace>
  <inkml:trace contextRef="#ctx0" brushRef="#br0" timeOffset="1">494 0 608,'-2'28'2052,"-13"3"-1394,12-25-592,0 0 0,0 0 0,0 0 0,1 1 0,0 0 0,0-1 0,0 1 0,1 0 0,0 0 1,0 8-1,1-13-70,0 0 0,0 0 0,0 0 0,0 0 0,0 0 0,0 0 0,0 0 0,1-1 0,-1 1 0,1 0 0,-1 0 0,1 0 0,0 0 1,0-1-1,0 1 0,0 0 0,0-1 0,0 1 0,0 0 0,1-1 0,-1 0 0,0 1 0,1-1 0,2 2 0,0-2-58,-1 0-1,1 0 0,0 0 1,0-1-1,0 0 1,-1 1-1,1-1 0,0-1 1,0 1-1,0 0 0,-1-1 1,8-2-1,2-1-212,0-1-1,0-1 1,0 0-1,-1 0 1,0-1-1,0-1 1,13-11-1,1-5-588</inkml:trace>
</inkml:ink>
</file>

<file path=ppt/ink/ink3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2:02:27.043"/>
    </inkml:context>
    <inkml:brush xml:id="br0">
      <inkml:brushProperty name="width" value="0.05" units="cm"/>
      <inkml:brushProperty name="height" value="0.05" units="cm"/>
    </inkml:brush>
  </inkml:definitions>
  <inkml:trace contextRef="#ctx0" brushRef="#br0">54 0 848,'-2'3'577,"-4"4"-354,1 0 1,0 1 0,0-1 0,1 1-1,0 1 1,0-1 0,1 0 0,0 1 0,0 0-1,1 0 1,0-1 0,-1 17 0,0 17 414,3 63 0,2-50-531,-2 70-827,2-126 629,-1 0 1,1 0-1,0 0 0,-1 1 0,1-1 1,0-1-1,-1 1 0,1 0 1,-1 0-1,1-1 0,-1 1 0,2-3 1,22-29-22,2 1 0,1 1 0,2 1 0,58-46-1,-86 75 186,0-1 0,0 1 0,0 0-1,-1-1 1,1 1 0,1 0 0,-1 0-1,0 0 1,0 1 0,0-1 0,0 0-1,1 1 1,-1 0 0,0-1 0,0 1-1,1 0 1,-1 0 0,0 0 0,1 1-1,-1-1 1,0 0 0,0 1-1,0-1 1,1 1 0,-1 0 0,0 0-1,0 0 1,2 1 0,-1 1 27,-1-1 1,0 1-1,0-1 1,0 1-1,0-1 1,0 1-1,0 0 0,-1 0 1,1 0-1,-1 0 1,0 0-1,0 0 1,0 1-1,-1-1 1,1 0-1,-1 0 0,1 1 1,-1 5-1,0 1-210,1 1 1,0-1-1,1 0 0,0 0 0,6 16 0,-8-24-45,1 0 0,-1 0 0,1 0-1,-1 0 1,1 0 0,0 0 0,0-1 0,0 1 0,0 0 0,0-1 0,0 1-1,0 0 1,1-1 0,-1 0 0,1 1 0,-1-1 0,1 0 0,-1 0 0,1 1 0,0-1-1,0 0 1,-1-1 0,1 1 0,0 0 0,0-1 0,0 1 0,0-1 0,0 1 0,0-1-1,0 0 1,0 0 0,0 0 0,3 0 0,5-5-483</inkml:trace>
</inkml:ink>
</file>

<file path=ppt/ink/ink3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2:02:27.412"/>
    </inkml:context>
    <inkml:brush xml:id="br0">
      <inkml:brushProperty name="width" value="0.05" units="cm"/>
      <inkml:brushProperty name="height" value="0.05" units="cm"/>
    </inkml:brush>
  </inkml:definitions>
  <inkml:trace contextRef="#ctx0" brushRef="#br0">19 22 176,'4'-3'189,"0"1"0,0-1 0,1 1 0,-1 0 0,0 0 0,1 0 0,0 1 0,-1 0 0,1-1 0,0 2 0,-1-1-1,8 0 1,-11 1-94,0 1-1,1-1 0,-1 0 0,0 1 0,1-1 0,-1 0 1,0 1-1,1 0 0,-1-1 0,0 1 0,0 0 0,0 0 0,0-1 1,0 1-1,0 0 0,0 0 0,0 0 0,1 2 0,0 0 24,-1-1 0,0 1 0,0 0 0,0 0 0,0 0 0,0 0 0,-1 0 0,1 0 0,-1 0 0,0 0 0,0 4 0,0 8 75,1-4-99,-1 0 0,-1 0 0,0 0 1,-3 13-1,2-18-169,0-1 1,0 0-1,-1 0 0,1 0 1,-1 0-1,0 0 0,-1 0 1,1-1-1,-1 0 1,-7 7-1,8-8 20,0 0-102,0 1 1,0-1-1,0 0 0,-1 0 1,0 0-1,1 0 0,-1 0 1,0-1-1,0 0 1,-1 0-1,1 0 0,0 0 1,-1-1-1,1 0 0,-5 1 1,6-2-338,6-23-132,-3 19 610,-1 0 1,1 1-1,1-1 0,-1 0 1,0 1-1,1-1 1,0 0-1,0 1 0,0-1 1,0 1-1,1-1 1,-1 1-1,1 0 1,0-1-1,0 1 0,0 0 1,0 0-1,1 1 1,-1-1-1,1 0 1,0 1-1,-1-1 0,1 1 1,0 0-1,0 0 1,1 0-1,-1 1 1,0-1-1,6-1 0,2-1 226,0 1 0,1 0 0,-1 0-1,0 1 1,1 1 0,0 0 0,-1 1-1,16 1 1,-3-1 472,-21 1-609,-1-1 0,1 1 0,0 0 0,0-1 0,-1 1 0,1 0 0,0 1 0,-1-1 1,1 0-1,-1 1 0,0 0 0,1-1 0,-1 1 0,3 3 0,33 38 329,-13-14-420,-20-24-198,1 0 0,-1 0 0,1 0 0,1-1 0,-1 0 1,1-1-1,-1 1 0,1-1 0,0 0 0,0-1 0,0 0 0,0 0 0,1 0 0,-1-1 0,1 0 0,-1-1 0,12 0 0,-1 0-438</inkml:trace>
</inkml:ink>
</file>

<file path=ppt/ink/ink3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2:02:29.644"/>
    </inkml:context>
    <inkml:brush xml:id="br0">
      <inkml:brushProperty name="width" value="0.05" units="cm"/>
      <inkml:brushProperty name="height" value="0.05" units="cm"/>
    </inkml:brush>
  </inkml:definitions>
  <inkml:trace contextRef="#ctx0" brushRef="#br0">0 82 96,'0'-81'1443,"0"80"-1403,15 3 3226,-14 150-2136,-2 157 1875,4-312-3004,-1 0 1,1 0-1,1 1 0,-1-1 1,0 1-1,0-1 0,1 1 1,0 0-1,-1 0 0,1 1 1,6-3-1,15-5 9,1 1-1,35-7 0,-14 11-4191,-45-2 783,-2 0 1972</inkml:trace>
</inkml:ink>
</file>

<file path=ppt/ink/ink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09:32.027"/>
    </inkml:context>
    <inkml:brush xml:id="br0">
      <inkml:brushProperty name="width" value="0.05" units="cm"/>
      <inkml:brushProperty name="height" value="0.05" units="cm"/>
    </inkml:brush>
  </inkml:definitions>
  <inkml:trace contextRef="#ctx0" brushRef="#br0">265 256 464,'-47'15'826,"23"-7"-198,-1-1 0,-36 6 1,40-11 336,14-2-423,-1 1 0,1-1 0,0 1 0,0 1-1,0-1 1,0 1 0,0 0 0,0 1 0,-6 3 0,4 6 3858,8 3-3115,2-5 620,0-9-1672,0 1 0,0-1 1,0 0-1,0 0 0,0 1 0,1-1 0,-1 0 0,0 0 0,1 0 0,-1 0 0,0-1 1,1 1-1,-1 0 0,1-1 0,1 1 0,-1 0 271,6 3 189,1-1-1,-1-1 1,1 1 0,0-2-1,0 1 1,-1-1 0,1 0-1,18-1 1,2 0 495,348-7 628,1-32-223,-59 5-1040,278-30-553,197-34 0,-656 78 0,-98 11 0,21-2 0,-61 11-45,1 0 0,-1 0 0,0 1 0,0-1 0,0 0 1,1 0-1,-1 0 0,0 0 0,0 0 0,0 0 0,1 0 0,-1 0 0,0 0 0,0 0 0,1 0 1,-1 0-1,0 0 0,0 0 0,0 0 0,1 0 0,-1 0 0,0 0 0,0 0 0,1 0 0,-1 0 1,0 0-1,0 0 0,0 0 0,1-1 0,-1 1 0,0 0 0,0 0 0,0 0 0,0 0 0,1 0 1,-1-1-1,0 1 0,0 0 0,0 0 0,0 0 0,0-1 0,0 1 0,0 0 0,1 0 0,-1 0 1,0-1-1,0 1 0,0 0 0,0 0 0,0 0 0,0-1 0,0 1 0,0 0 0,0 0 0,0-1 1,0 1-1,-15-12-5795,-23-7-4652,-4 1 4064,33 14 5400,1-1 0,0 0 0,0 0 0,-13-12 0,5-1-1264</inkml:trace>
</inkml:ink>
</file>

<file path=ppt/ink/ink3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2:02:29.976"/>
    </inkml:context>
    <inkml:brush xml:id="br0">
      <inkml:brushProperty name="width" value="0.05" units="cm"/>
      <inkml:brushProperty name="height" value="0.05" units="cm"/>
    </inkml:brush>
  </inkml:definitions>
  <inkml:trace contextRef="#ctx0" brushRef="#br0">15 61 624,'0'0'1548,"0"28"1229,-7 14-729,5-37-1906,1 1-1,0-1 1,-1 1 0,2-1 0,-1 1 0,1-1 0,-1 1 0,2 0-1,-1-1 1,1 1 0,-1 0 0,2-1 0,1 7 0,-2-10-131,1-1 0,-1 0 1,1 0-1,0 1 0,-1-1 1,1 0-1,0-1 0,0 1 0,0 0 1,0 0-1,0-1 0,0 1 1,0-1-1,0 0 0,0 0 1,0 1-1,0-1 0,3-1 0,45-1-56,-43 1 12,9-1-67,0-1 0,0-1 0,0 0 0,-1-1 0,1 0 0,24-14 0,-30 14 71,0-1 1,0 0-1,-1 0 0,0-1 0,0 0 0,0-1 1,-1 0-1,0 0 0,-1-1 0,9-12 0,-15 20-57,0-1 1,0 0-1,-1 0 0,1 0 0,0 0 0,-1 0 0,1 0 0,-1 0 0,0 0 0,1 0 0,-1-1 0,0 1 0,0 0 0,0 0 0,-1 0 0,1 0 1,-1 0-1,1 0 0,-1 0 0,1 0 0,-1 0 0,0 0 0,0 0 0,0 0 0,0 1 0,-1-1 0,1 0 0,0 1 0,-1-1 0,1 0 1,-1 1-1,1 0 0,-1-1 0,0 1 0,1 0 0,-1 0 0,0 0 0,0 0 0,0 0 0,0 1 0,0-1 0,-3 0 0,-5-8-1511,7 3 745,-6 1-1090</inkml:trace>
</inkml:ink>
</file>

<file path=ppt/ink/ink3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2:02:30.364"/>
    </inkml:context>
    <inkml:brush xml:id="br0">
      <inkml:brushProperty name="width" value="0.05" units="cm"/>
      <inkml:brushProperty name="height" value="0.05" units="cm"/>
    </inkml:brush>
  </inkml:definitions>
  <inkml:trace contextRef="#ctx0" brushRef="#br0">0 41 432,'1'-2'54,"-1"0"0,0 0-1,1 0 1,-1 1 0,1-1 0,-1 0 0,1 0-1,0 1 1,0-1 0,0 0 0,0 1-1,0-1 1,0 1 0,0-1 0,0 1-1,1-1 1,-1 1 0,0 0 0,1 0-1,-1 0 1,1 0 0,0 0 0,-1 0 0,1 0-1,0 0 1,-1 1 0,1-1 0,0 1-1,0-1 1,0 1 0,0 0 0,-1-1-1,1 1 1,0 0 0,0 0 0,2 1-1,2-1 74,-1 0-1,1 0 0,-1 1 0,1 0 0,-1 0 0,1 0 0,-1 1 1,0-1-1,0 1 0,0 0 0,9 6 0,10 9 277,-14-10-80,0 1 0,0-1 0,15 17 0,-23-21-247,1 0-1,-1 1 1,1 0-1,-1-1 1,0 1-1,0 0 1,-1 0-1,1 0 1,-1 0-1,0 0 1,0 0-1,0 0 1,-1 1 0,1 7-1,-1-10-63,-1 1-1,1-1 1,-1 1-1,0-1 1,0 1-1,1-1 1,-2 0-1,1 1 0,0-1 1,0 0-1,-1 0 1,1 0-1,-1 0 1,0 0-1,1 0 1,-1-1-1,0 1 1,0-1-1,0 1 1,0-1-1,-1 1 1,1-1-1,0 0 1,0 0-1,-1 0 1,1-1-1,-4 2 1,-4 1-70,0-1 1,0 1-1,-1-2 0,1 0 1,-14 1-1,23-3 21,0 1 0,0 0-1,0-1 1,-1 1 0,1-1 0,0 1-1,0-1 1,0 0 0,0 1 0,0-1 0,0 0-1,0 0 1,0 0 0,0 0 0,1 1-1,-1-1 1,0 0 0,0-1 0,1 1-1,-1 0 1,1 0 0,-1 0 0,1 0 0,-1 0-1,1-1 1,0 1 0,-1 0 0,1 0-1,0-1 1,0 1 0,0 0 0,0-2 0,1-55-943,0 39 440,-1 15 395,0 1 0,0-1 0,0 0 0,1 1 0,-1-1 0,1 0 0,0 1 0,1-1 0,2-6 0,-3 9 77,0-1 0,0 1-1,0-1 1,0 1 0,0 0-1,1 0 1,-1 0 0,0 0 0,1 0-1,-1 0 1,1 0 0,-1 0-1,1 0 1,-1 1 0,1-1-1,0 0 1,-1 1 0,1 0-1,0-1 1,0 1 0,-1 0-1,1 0 1,2 0 0,7 0-338</inkml:trace>
</inkml:ink>
</file>

<file path=ppt/ink/ink3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2:02:31.028"/>
    </inkml:context>
    <inkml:brush xml:id="br0">
      <inkml:brushProperty name="width" value="0.05" units="cm"/>
      <inkml:brushProperty name="height" value="0.05" units="cm"/>
    </inkml:brush>
  </inkml:definitions>
  <inkml:trace contextRef="#ctx0" brushRef="#br0">262 0 320,'2'0'103,"0"0"-1,0 1 1,-1-1 0,1 0-1,0 1 1,0-1-1,-1 1 1,1 0-1,-1-1 1,1 1 0,0 0-1,-1 0 1,1 0-1,-1 0 1,0 0 0,1 1-1,-1-1 1,0 0-1,0 1 1,0-1 0,2 3-1,0 2 52,0 0 0,0 0 1,-1 0-1,0 0 0,0 0 0,1 9 0,1 11 188,-1 0 0,-2 32 0,-1-29-157,2-5-19,-2 0 0,0 0 0,-2 0 1,0-1-1,-2 1 0,-1-1 0,-1 0 1,-17 45-1,15-50 106,-1-1 1,-1 1-1,-1-2 0,-21 27 1,27-38-244,1 0 0,-1-1 0,0 1 0,0-1 0,-1 0 0,1-1-1,-1 1 1,0-1 0,0 0 0,0-1 0,0 1 0,0-1 0,-1 0 0,1-1 0,-1 0 0,1 0 0,-11 1 0,11-2-115,-1 0-1,1 0 0,0-1 0,0 1 0,0-1 0,0-1 0,-1 1 0,2-1 0,-10-4 1,13 5-4,0-1 1,-1 0 0,1 0-1,0 0 1,0 0 0,1 0-1,-1 0 1,0 0 0,1 0 0,-1-1-1,1 1 1,0-1 0,0 1-1,0-1 1,0 0 0,0 1-1,1-1 1,-1 0 0,1 1 0,0-1-1,-1 0 1,1 0 0,1-4-1,-1-9-381,0 0-1,1 0 0,1 1 0,0-1 0,2 0 0,-1 1 0,10-23 0,2 2-971</inkml:trace>
</inkml:ink>
</file>

<file path=ppt/ink/ink3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2:02:31.408"/>
    </inkml:context>
    <inkml:brush xml:id="br0">
      <inkml:brushProperty name="width" value="0.05" units="cm"/>
      <inkml:brushProperty name="height" value="0.05" units="cm"/>
    </inkml:brush>
  </inkml:definitions>
  <inkml:trace contextRef="#ctx0" brushRef="#br0">2 91 224,'2'-2'113,"0"0"1,0 0-1,0 1 0,0-1 1,1 1-1,-1 0 0,0-1 1,1 1-1,-1 0 0,1 0 1,-1 1-1,1-1 0,0 0 1,-1 1-1,1 0 0,-1 0 1,1 0-1,0 0 0,-1 0 0,1 0 1,4 1-1,-5 0-28,0 1 0,0-1 0,-1 1 0,1-1 0,0 1 0,-1 0 0,1-1-1,-1 1 1,0 0 0,1 0 0,-1 0 0,0 0 0,0 0 0,0 0 0,-1 0 0,1 0 0,0 1 0,-1-1 0,0 0-1,1 0 1,-1 1 0,0-1 0,0 0 0,0 0 0,-1 4 0,2 9 156,-5 33 159,4-46-394,-1 0 0,0 0 0,1 0 0,-1 1 0,0-1 1,-1 0-1,1 0 0,0 0 0,-1-1 0,1 1 0,-1 0 1,1 0-1,-1-1 0,0 1 0,0-1 0,1 1 0,-1-1 0,-3 1 1,-19 14 1,24-16-40,-1 1 1,1-1 0,-1 0 0,1 1 0,-1-1 0,0 1 0,1-1 0,-1 0-1,0 0 1,1 1 0,-1-1 0,1 0 0,-1 0 0,0 0 0,0 0 0,1 0-1,-1 1 1,0-1 0,1-1 0,-1 1 0,0 0 0,1 0 0,-1 0 0,0 0-1,1 0 1,-1-1 0,0 1 0,1 0 0,-1 0 0,1-1 0,-1 1 0,0-1-1,1 1 1,-1 0 0,1-1 0,-1 1 0,1-1 0,-1 1 0,1-1 0,0 0-1,-1 1 1,1-1 0,0 1 0,-1-1 0,1 0 0,0 1 0,0-1 0,-1 0-1,1 1 1,0-1 0,0 0 0,0 1 0,0-1 0,0 0 0,0 1 0,0-2-1,-1-33-557,0 12 297,1 0 1,4-32 0,-3 49 278,0 1-1,0-1 1,0 1 0,1 0 0,0-1-1,0 1 1,0 0 0,1 0 0,-1 0-1,1 0 1,1 1 0,-1-1 0,0 1-1,1 0 1,5-5 0,-8 8 15,1 0-1,0 0 0,0 1 1,-1-1-1,1 0 1,0 1-1,0-1 1,0 1-1,0-1 1,0 1-1,0 0 1,0 0-1,0 0 1,-1 0-1,1 0 1,0 0-1,0 1 1,0-1-1,0 1 1,0-1-1,0 1 0,0 0 1,-1-1-1,1 1 1,0 0-1,-1 0 1,1 0-1,-1 1 1,1-1-1,-1 0 1,1 1-1,1 2 1,8 3-254,6-5-743,-7-2-32</inkml:trace>
</inkml:ink>
</file>

<file path=ppt/ink/ink3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2:02:31.741"/>
    </inkml:context>
    <inkml:brush xml:id="br0">
      <inkml:brushProperty name="width" value="0.05" units="cm"/>
      <inkml:brushProperty name="height" value="0.05" units="cm"/>
    </inkml:brush>
  </inkml:definitions>
  <inkml:trace contextRef="#ctx0" brushRef="#br0">0 72 560,'0'0'1123,"0"31"924,9 45 1213,-1 1-4090,-8-85 791,-1 1 1,2-1-1,-1 1 0,1-1 1,0 1-1,0-1 0,1 1 1,0 0-1,0 0 0,1 0 1,0 0-1,0 0 0,1 0 1,0 1-1,0 0 0,0 0 1,1 0-1,0 0 0,0 1 0,0-1 1,1 1-1,0 1 0,10-8 1,10-2-260,0 1 0,0 1 1,1 1-1,1 2 0,0 0 0,0 2 1,0 1-1,1 2 0,37-2 0,-40 5-627</inkml:trace>
</inkml:ink>
</file>

<file path=ppt/ink/ink3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2:02:32.491"/>
    </inkml:context>
    <inkml:brush xml:id="br0">
      <inkml:brushProperty name="width" value="0.05" units="cm"/>
      <inkml:brushProperty name="height" value="0.05" units="cm"/>
    </inkml:brush>
  </inkml:definitions>
  <inkml:trace contextRef="#ctx0" brushRef="#br0">2 100 976,'0'-37'6291,"0"30"-5729,-1 6-421,1-1 0,0 1-1,-1-1 1,1 1 0,0-1-1,0 1 1,0-1 0,0 1-1,0-1 1,1 1 0,-1-1-1,0 1 1,1-1 0,-1 1-1,1-1 1,0 1 0,-1 0-1,1-1 1,0 1 0,0 0-1,0-1 1,0 1 0,0 0-1,0 0 1,0 0 0,0 0-1,0 0 1,0 0 0,1 0-1,-1 1 1,0-1 0,1 0-1,-1 1 1,3-2 0,30-8 1348,-11 9-5348,-22 18-4859</inkml:trace>
</inkml:ink>
</file>

<file path=ppt/ink/ink3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2:02:32.822"/>
    </inkml:context>
    <inkml:brush xml:id="br0">
      <inkml:brushProperty name="width" value="0.05" units="cm"/>
      <inkml:brushProperty name="height" value="0.05" units="cm"/>
    </inkml:brush>
  </inkml:definitions>
  <inkml:trace contextRef="#ctx0" brushRef="#br0">9 1 816,'0'7'434,"0"-7"-329,1 1-1,-1 0 1,0-1-1,0 1 1,0-1-1,1 1 1,-1 0-1,0-1 0,0 1 1,0-1-1,-10 13 10826</inkml:trace>
</inkml:ink>
</file>

<file path=ppt/ink/ink3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2:02:33.157"/>
    </inkml:context>
    <inkml:brush xml:id="br0">
      <inkml:brushProperty name="width" value="0.05" units="cm"/>
      <inkml:brushProperty name="height" value="0.05" units="cm"/>
    </inkml:brush>
  </inkml:definitions>
  <inkml:trace contextRef="#ctx0" brushRef="#br0">0 52 688,'0'10'11638,"0"-14"-11238,0-8-352,0-3-640,0 6-529,0-3-544,7 9-288,3-3 49,5 6 191,2 0 352,-2 0 225</inkml:trace>
  <inkml:trace contextRef="#ctx0" brushRef="#br0" timeOffset="1">120 337 832,'0'20'993,"0"-4"239,-10-7 177,10 1 336,-17-10 2513,6 0-64</inkml:trace>
</inkml:ink>
</file>

<file path=ppt/ink/ink3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2:02:41.614"/>
    </inkml:context>
    <inkml:brush xml:id="br0">
      <inkml:brushProperty name="width" value="0.05" units="cm"/>
      <inkml:brushProperty name="height" value="0.05" units="cm"/>
    </inkml:brush>
  </inkml:definitions>
  <inkml:trace contextRef="#ctx0" brushRef="#br0">82 0 80,'0'0'443,"-33"0"920,-7 0 29379,31 0-30603</inkml:trace>
</inkml:ink>
</file>

<file path=ppt/ink/ink3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2:02:41.947"/>
    </inkml:context>
    <inkml:brush xml:id="br0">
      <inkml:brushProperty name="width" value="0.05" units="cm"/>
      <inkml:brushProperty name="height" value="0.05" units="cm"/>
    </inkml:brush>
  </inkml:definitions>
  <inkml:trace contextRef="#ctx0" brushRef="#br0">1 0 32767</inkml:trace>
</inkml:ink>
</file>

<file path=ppt/ink/ink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09:32.373"/>
    </inkml:context>
    <inkml:brush xml:id="br0">
      <inkml:brushProperty name="width" value="0.05" units="cm"/>
      <inkml:brushProperty name="height" value="0.05" units="cm"/>
    </inkml:brush>
  </inkml:definitions>
  <inkml:trace contextRef="#ctx0" brushRef="#br0">409 65 672,'-6'-6'669,"0"0"0,0 1 0,0 0 0,-1 0 0,1 0 0,-1 1-1,0 0 1,-1 0 0,1 1 0,-15-5 0,-4 1 4561,7 5 3403,28 3-8372,0 0 1,-1 1 0,1 0 0,0 1-1,-1 0 1,0 0 0,11 6 0,15 5 47,5 0-184,-1 2 0,-1 1 0,64 39-1,-90-48-129,0 0-1,-1 1 0,0 0 0,0 1 0,-1 0 0,15 22 0,-20-25 5,0 0-1,0 0 1,-1 0 0,0 0 0,0 1-1,-1-1 1,0 1 0,0 0 0,-1 0 0,0 0-1,-1 0 1,1 0 0,-2 8 0,-1 0 14,-1 1-1,-1 0 1,0-1 0,-1 0 0,-1 0 0,0 0 0,-1-1-1,-1 0 1,0 0 0,-19 24 0,-9 6 8,-76 73 0,91-98-7,-77 68-215,-138 96 1,183-146-511,-13 17-9198,51-46 4288</inkml:trace>
</inkml:ink>
</file>

<file path=ppt/ink/ink3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2:02:43.513"/>
    </inkml:context>
    <inkml:brush xml:id="br0">
      <inkml:brushProperty name="width" value="0.05" units="cm"/>
      <inkml:brushProperty name="height" value="0.05" units="cm"/>
    </inkml:brush>
  </inkml:definitions>
  <inkml:trace contextRef="#ctx0" brushRef="#br0">1 46 32767,'61'-10'0,"82"-5"0,11 5 0,2-1 0,545 11 0,-668 2 0,43 6 0,-44-3 0,46 1 0,337-6 0,-376 3 0,1 1 0,0 2 0,55 17 0,-17-5 0,30-7 0,72 0 0,-36-1 0,-89-6 0,97-5 0,-57-1 0,21 1 0,236 10 0,-183 2 0,-82-2 0,0-3 0,93-8 0,-56 1 0,29 11 0,3 0 0,130-10 0,-142 12 0,114 7 0,101-19 0,-221 11 0,176-1 0,1746-10 0,-1925 11 0,727-11 0,-684-15 0,-8-2 0,-92 17 0,-74 0 0</inkml:trace>
</inkml:ink>
</file>

<file path=ppt/ink/ink3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2:02:43.847"/>
    </inkml:context>
    <inkml:brush xml:id="br0">
      <inkml:brushProperty name="width" value="0.05" units="cm"/>
      <inkml:brushProperty name="height" value="0.05" units="cm"/>
    </inkml:brush>
  </inkml:definitions>
  <inkml:trace contextRef="#ctx0" brushRef="#br0">0 37 32767,'9'0'0,"-3"0"0,-21-36-28877</inkml:trace>
</inkml:ink>
</file>

<file path=ppt/ink/ink3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2:02:50.109"/>
    </inkml:context>
    <inkml:brush xml:id="br0">
      <inkml:brushProperty name="width" value="0.05" units="cm"/>
      <inkml:brushProperty name="height" value="0.05" units="cm"/>
    </inkml:brush>
  </inkml:definitions>
  <inkml:trace contextRef="#ctx0" brushRef="#br0">191 216 368,'0'0'929,"0"-26"263,0-29 713,-21 85-1534,8-16-208,12-13-141,0 0 0,-1 0 0,1 0 0,0 1 0,0-1 0,0 0 0,0 0 0,0 1 0,0-1-1,0 1 1,0-1 0,0 1 0,1-1 0,-1 1 0,0 0 0,0 2 0,1-1 35,-1 1 1,0-1-1,0 1 0,-1-1 0,1 1 1,-1-1-1,1 0 0,-1 0 0,0 1 1,-1-1-1,-2 2 0,-7 15 134,3 1-5,8-20-173,0 1-1,0 0 1,0 0 0,0 0 0,0 0 0,1 0 0,-1 0-1,1 0 1,-1 0 0,1 0 0,0 1 0,0-1 0,0 3-1,-11 55 565,1-19-329,10-40-244,0 0 1,0 0-1,0 0 1,0 0-1,1 0 1,-1 0-1,0 0 1,1 0 0,-1 0-1,1 0 1,-1 0-1,1 0 1,-1 0-1,1-1 1,0 1-1,0 0 1,-1 0-1,1-1 1,0 1-1,0 0 1,0-1 0,-1 1-1,3 0 1,30 9 55,52-7-7,-63-4-35,-16 0-8,1 0-1,0 0 1,-1-1 0,1 0 0,-1 0-1,1 0 1,-1-1 0,0 0 0,0 0-1,0-1 1,-1 0 0,1 0 0,-1 0-1,8-9 1,4-4-12,0-1-1,25-36 1,-40 48 28,0 1 0,0-1 0,0 1 0,-1-1 0,1 0 0,-1 0 1,-1 0-1,1 1 0,-1-1 0,0 0 0,-1 0 0,0-6 0,0-11 763,1 21-721,0 0-1,0 0 0,-1 0 1,1 0-1,-1 0 1,1 0-1,-1 0 1,0 0-1,0 0 0,0 1 1,0-1-1,0 0 1,0 0-1,0 1 1,0-1-1,-1 1 1,1-1-1,-1 1 0,1 0 1,-1 0-1,1-1 1,-1 1-1,0 0 1,0 0-1,0 1 1,1-1-1,-1 0 0,0 1 1,-4-2-1,-4 0 180,-1 0 0,1 1 0,-1 0 0,-15 0 0,-107 1 1273,130 1-1516,1 0 0,0 1 0,0-1-1,0 0 1,0 1 0,1-1 0,-1 1 0,0 0 0,1 0-1,-1-1 1,1 1 0,-1 0 0,1 0 0,0 1-1,0-1 1,0 0 0,0 0 0,0 0 0,1 1-1,-2 3 1,2 1 1,0 0-1,0 1 1,-1-1 0,0 0-1,0 0 1,-5 13-1,5-14 6,0-1 0,0 1-1,0 0 1,0 0 0,1 0 0,0 0-1,0 0 1,1-1 0,0 1 0,0 0-1,0 0 1,0-1 0,1 1 0,0-1-1,0 1 1,5 6 0,-2-8-8,0-1 0,1 0 0,-1-1 0,1 1 0,0-1 1,0 0-1,0-1 0,0 1 0,0-1 0,0 0 0,0-1 1,0 1-1,0-1 0,0-1 0,9 0 0,6 1 38,-13-2-37,0 0-1,-1 0 0,0 0 0,1-1 1,-1 0-1,0 0 0,0-1 1,-1 0-1,1 0 0,-1 0 0,0-1 1,0 0-1,0 0 0,-1-1 0,1 1 1,-2-1-1,1-1 0,0 1 0,3-9 1,-4 6 4,-2-1 1,1 0-1,-1 0 1,-1 0-1,0-1 1,0 1-1,-1 0 1,0 0-1,-3-13 1,2-13 58,0 33-37,0 0 0,1 0 0,-1 0 0,-1 1-1,1-1 1,0 0 0,-1 0 0,0 1 0,1-1-1,-1 1 1,0-1 0,0 1 0,0 0 0,-1 0 0,1 0-1,0 0 1,-1 0 0,1 0 0,-1 1 0,0-1 0,0 1-1,1 0 1,-1 0 0,0 0 0,-6-1 0,-3 1-12,0 2 0,-1-1 0,1 2 0,0-1 0,0 2 0,0 0 0,0 0 0,1 1 0,-1 0 0,1 1 0,0 0 0,0 1 0,1 1 0,-1-1 1,2 1-1,-1 1 0,-10 10 0,15-12-7,0 1 0,0-1 0,1 1 0,0 0 0,0 0 1,1 0-1,0 1 0,0-1 0,1 1 0,0 0 0,-2 14 0,0 6 39,0 56-1,4-83-44,0 1-1,0 0 0,0 0 0,0 0 0,0-1 0,0 1 0,0 0 0,1 0 0,-1-1 1,0 1-1,1 0 0,0 0 0,-1-1 0,1 1 0,0-1 0,0 1 0,0-1 0,0 1 1,0-1-1,0 1 0,0-1 0,1 0 0,1 2 0,1-1 6,0-1 1,-1 0-1,1-1 0,0 1 0,0 0 0,0-1 0,0 0 1,0 0-1,4-1 0,5 1 11,23 1-42,-21 0 32,-1-1 0,1 0 0,0-1 0,24-5 1,-34 4-7,1 0 1,-1 0-1,-1 0 1,1 0 0,0-1-1,0 0 1,-1 0-1,0 0 1,1-1 0,-1 1-1,0-1 1,-1 0-1,1 0 1,-1 0 0,0-1-1,5-7 1,-3 0-29,0 0-1,-1 0 1,-1-1 0,0 1 0,0-1-1,-1 0 1,-1 1 0,0-1 0,-1 0 0,-1-21-1,0 3 38,0 23-11,0 1 0,0 0 0,-1 0 0,0 0 0,-1 0 0,0 0 0,0 0 0,0 0 0,-1 1 0,1 0 0,-2-1-1,-4-4 1,3 2-6,-1 1-1,0 1 1,0-1-1,-1 1 1,0 0-1,0 1 1,-1 0-1,-9-5 0,14 9 3,0 0 0,-1 1-1,1-1 1,0 1-1,0 0 1,-1 0 0,1 0-1,-1 1 1,1 0-1,0 0 1,-1 0 0,1 0-1,-1 1 1,1-1-1,-1 1 1,-6 3-1,4-2 19,0 2 0,1-1 0,-1 1-1,1 0 1,0 0 0,0 1 0,0 0-1,1 0 1,-7 7 0,-2 6 49,0 1 0,1 0 0,1 1 0,1 0 0,-11 30 0,18-39-57,1 1-1,1 0 0,0 0 0,0 0 1,1 0-1,1 0 0,2 22 1,-2 3 5,1-35-12,-1 0-1,1 0 0,-1 1 1,1-1-1,0 0 0,-1 0 1,1 0-1,0 0 0,1 0 1,-1 0-1,0 0 0,0-1 1,1 1-1,-1 0 0,1-1 1,0 1-1,-1-1 0,1 1 1,0-1-1,0 0 0,0 0 1,0 0-1,0 0 0,0 0 1,0 0-1,0 0 0,0-1 1,0 1-1,1-1 0,-1 0 1,0 1-1,4-1 0,13 2-55,1-1-1,38-2 1,-29 0-56,-17 0 76,0-1 1,0 0-1,-1 0 1,1-1 0,-1-1-1,1 0 1,-1 0-1,0-1 1,-1-1 0,1 0-1,-1 0 1,0-1 0,-1 0-1,1-1 1,-2 0-1,1 0 1,-1-1 0,11-15-1,-14 18 36,-1 1 0,0-1 0,0-1 1,0 1-1,-1-1 0,0 1 0,0-1 0,-1 0 0,0 0 0,0 0 0,0 0 0,-1 0 0,0-1 0,-1 1 0,0 0 0,0-1 0,0 1 1,-1 0-1,0-1 0,0 1 0,-1 0 0,0 0 0,0 0 0,-1 0 0,1 0 0,-2 1 0,1-1 0,-1 1 0,0 0 0,0 0 1,-6-6-1,6 8 12,0-1 1,-1 1 0,0 0 0,1 1 0,-1-1 0,-1 1 0,1 0 0,0 1 0,-1-1-1,1 1 1,-1 0 0,-12-3 0,0 3-21,0 0-1,-35 1 1,31 1-15,17 0 21,-1 1 1,1-1 0,-1 1 0,1 0 0,-1 1 0,1-1-1,-1 1 1,1 0 0,0 0 0,0 1 0,0 0-1,0-1 1,0 2 0,1-1 0,0 1 0,-1-1-1,1 1 1,0 0 0,1 0 0,-1 1 0,1-1-1,0 1 1,0 0 0,0 0 0,1 0 0,-4 10-1,0 3-47,0 1 0,1-1-1,2 1 1,0 0-1,1 0 1,0 31 0,2-48-31,1-1 0,0 0 1,0 0-1,0 0 1,0 1-1,0-1 0,0 0 1,0 0-1,0 0 1,0-1-1,0 1 0,1 0 1,-1 0-1,0-1 1,0 1-1,1 0 0,-1-1 1,1 1-1,-1-1 1,0 0-1,1 0 0,-1 1 1,1-1-1,-1 0 1,1 0-1,-1 0 0,1 0 1,-1-1-1,3 1 1,5-1-177,0 1 0,0-1 1,0 0-1,14-4 1,-11 0 46,0 0 0,0 0 0,0-1 0,-1-1 1,1 0-1,14-12 0,-21 15 206,-1 0 1,0 1-1,0-1 0,0 0 0,-1-1 1,1 1-1,-1-1 0,0 0 0,-1 1 1,1-1-1,-1-1 0,0 1 0,0 0 1,0 0-1,-1-1 0,0 1 0,1-11 1,-1 13 32,-2 0 0,1 0 1,0 0-1,0 0 0,-1-1 1,0 1-1,0 1 1,1-1-1,-2 0 0,1 0 1,0 0-1,-1 0 1,1 1-1,-1-1 0,0 1 1,0-1-1,0 1 0,0 0 1,0-1-1,0 1 1,-1 0-1,1 1 0,-1-1 1,1 0-1,-1 1 1,0-1-1,1 1 0,-1 0 1,0 0-1,0 0 1,0 0-1,0 1 0,0-1 1,-5 0-1,1 1 0,1 0 0,-1 0 0,0 0 0,0 1 0,0 0 0,0 0 0,1 0 1,-1 1-1,1 0 0,-1 1 0,1-1 0,0 1 0,0 0 0,0 1 0,-6 4 0,-2 3-13,0 1 0,1 1 0,1 0 1,0 0-1,1 1 0,-10 16 0,15-21-89,1 1-1,0 0 1,1 0-1,0 1 1,0-1-1,1 1 1,1 0-1,0 0 1,0 0-1,0 19 1,2-17-237,0 25-611,0-37 837,0 0 0,0 0 0,0 0 0,0 0 0,0 0 1,0-1-1,1 1 0,-1 0 0,0 0 0,0 0 0,1-1 1,-1 1-1,1 0 0,-1 0 0,1-1 0,-1 1 0,1 0 1,-1-1-1,1 1 0,0 0 0,-1-1 0,1 1 0,0-1 0,-1 1 1,1-1-1,0 0 0,0 1 0,0-1 0,-1 0 0,1 1 1,0-1-1,0 0 0,1 0 0,62-1-4928,-47-7 3249</inkml:trace>
</inkml:ink>
</file>

<file path=ppt/ink/ink3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2:02:51.156"/>
    </inkml:context>
    <inkml:brush xml:id="br0">
      <inkml:brushProperty name="width" value="0.05" units="cm"/>
      <inkml:brushProperty name="height" value="0.05" units="cm"/>
    </inkml:brush>
  </inkml:definitions>
  <inkml:trace contextRef="#ctx0" brushRef="#br0">1 37 320,'0'0'819,"34"0"-248,2 0 1105,-35 0-1226,-30-12 530,21 7-677,-1-1-355,7 1-2811,2-3 707</inkml:trace>
</inkml:ink>
</file>

<file path=ppt/ink/ink3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2:02:51.536"/>
    </inkml:context>
    <inkml:brush xml:id="br0">
      <inkml:brushProperty name="width" value="0.05" units="cm"/>
      <inkml:brushProperty name="height" value="0.05" units="cm"/>
    </inkml:brush>
  </inkml:definitions>
  <inkml:trace contextRef="#ctx0" brushRef="#br0">1 1 544,'16'3'2564,"-8"7"-1799,-6-8-415,0 1 0,-1-1 0,1 1 1,0-1-1,0 0 0,0 0 0,1 0 0,-1 0 0,1 0 1,-1 0-1,1-1 0,4 3 0,-8-3-123,1 1 0,-1 0 1,1 0-1,-1-1 0,0 1 0,0-1 0,0 1 0,0-1 0,0 1 0,0-1 1,0 1-1,-1-1 0,-2 2 0,4-2-205,-10 9 464,9-8-427,0 0 0,-1 0 0,1 0 1,-1-1-1,0 1 0,0 0 0,0-1 1,0 0-1,0 1 0,0-1 0,0 0 0,0 0 1,-4 2-1,4-3-182,2-6-1273,0 1 816,0-1 1,1 1-1,0 0 0,0-1 0,0 1 0,0 0 1,1 0-1,0-1 0,0 1 0,1 1 1,-1-1-1,1 0 0,0 1 0,5-7 1,8 0-627</inkml:trace>
</inkml:ink>
</file>

<file path=ppt/ink/ink3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2:02:51.874"/>
    </inkml:context>
    <inkml:brush xml:id="br0">
      <inkml:brushProperty name="width" value="0.05" units="cm"/>
      <inkml:brushProperty name="height" value="0.05" units="cm"/>
    </inkml:brush>
  </inkml:definitions>
  <inkml:trace contextRef="#ctx0" brushRef="#br0">66 10 848,'1'1'307,"0"-1"-1,-1 1 0,1 0 0,-1-1 1,1 1-1,0-1 0,-1 1 0,0 0 0,1 0 1,-1-1-1,1 1 0,-1 0 0,0 0 1,1 0-1,-1-1 0,0 1 0,0 0 1,0 0-1,0 0 0,0 0 0,0-1 1,0 1-1,0 0 0,0 0 0,0 0 0,0 0 1,-1 0-1,-2 8 724,-27 11 2245,3-3-2473,15-7-3895,17-52 916,27 7-4468,-18 25 4046</inkml:trace>
</inkml:ink>
</file>

<file path=ppt/ink/ink3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2:02:52.275"/>
    </inkml:context>
    <inkml:brush xml:id="br0">
      <inkml:brushProperty name="width" value="0.05" units="cm"/>
      <inkml:brushProperty name="height" value="0.05" units="cm"/>
    </inkml:brush>
  </inkml:definitions>
  <inkml:trace contextRef="#ctx0" brushRef="#br0">1 5 272,'5'-4'9470,"6"5"-6346,9 9-1111,50 81 3337,-47-59-5192,1-1 0,52 51 0,-73-79-168,1 0 0,0-1 1,-1 1-1,1-1 0,0 0 1,0 0-1,0-1 0,0 1 1,7 1-1,22 1-3345,-32-41-5770,-1-10 4779,0 17 2583</inkml:trace>
</inkml:ink>
</file>

<file path=ppt/ink/ink3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2:02:53.493"/>
    </inkml:context>
    <inkml:brush xml:id="br0">
      <inkml:brushProperty name="width" value="0.05" units="cm"/>
      <inkml:brushProperty name="height" value="0.05" units="cm"/>
    </inkml:brush>
  </inkml:definitions>
  <inkml:trace contextRef="#ctx0" brushRef="#br0">520 48 624,'1'-11'-434,"-4"-17"6796,3 27-6219,0 1-1,-1-1 1,1 0-1,0 1 1,-1-1-1,1 1 1,-1-1-1,1 1 1,-1 0-1,1-1 1,-1 1-1,1-1 1,-1 1-1,0 0 1,1 0-1,-1-1 1,1 1-1,-1 0 1,0 0-1,1 0 1,-1 0-1,0-1 1,1 1-1,-1 0 1,0 0-1,1 0 1,-1 1-1,0-1 1,1 0-1,-1 0 1,1 0-1,-1 0 1,0 1-1,1-1 1,-1 0-1,0 0 1,1 1-1,-1 0 1,-3 2 111,0 0 0,0 1 0,1-1 0,-1 1 1,1 0-1,0 0 0,0 0 0,0 1 1,1-1-1,0 1 0,-1-1 0,-1 9 0,-1-1 115,-89 224 2343,-19 39-2046,84-226-599,20-35-58,0 1-1,-11 25 1,14-32-2358,4-22 673,6-27-392,50-144-1156,-30 121 3095,2 1 1,44-75-1,-64 128 385,0-1 1,-1 1-1,0-1 1,0 0-1,-1 0 1,-1 0-1,0-1 0,2-16 1,-28 75 487,-87 150 1038,88-153-1739,9-17-132,0 0 0,2 1 1,-9 34-1,19-58-85,0-1 0,0 1 0,-1 0 0,1-1 0,-1 1 0,0-1 0,0 1 0,0-1 0,-1 0 0,1 0 0,-1 0 0,-3 4 0,4-7-624,-27-7-1539,7-8 2382,0-2-1,1 0 1,-27-30 0,48 47 5,0 0 0,0 0 0,0 0-1,-1-1 1,1 1 0,0 0 0,0 0 0,0 0 0,-1-1 0,1 1 0,0 0 0,0 0 0,0-1 0,0 1 0,0 0 0,0 0 0,0-1 0,0 1-1,0 0 1,-1-1 0,1 1 0,0 0 0,0 0 0,1-1 0,-1 1 0,0 0 0,0-1 0,0 1 0,0 0 0,0 0 0,0-1 0,0 1 0,0 0-1,0 0 1,1-1 0,-1 1 0,0 0 0,0 0 0,0 0 0,0-1 0,1 1 0,-1 0 0,0 0 0,0 0 0,1-1 0,-1 1 0,0 0 0,0 0-1,1 0 1,-1 0 0,0 0 0,1 0 0,26-6 1159,53 6-734,-59 0-187,32-2-256,-1-3 0,71-16 0,9-1-544,-121 21 545,17-3-236,-26 3-24,-17 0-67,-149 1-8014,160 0 8195,1 0 0,-1-1 1,1 0-1,-1 0 0,1 0 0,-1 0 1,1-1-1,-1 1 0,1-1 0,0 0 1,0 0-1,0 0 0,0 0 0,0 0 1,0-1-1,1 0 0,-1 1 0,1-1 0,-1 0 1,1 0-1,0 0 0,1 0 0,-1-1 1,0 1-1,1 0 0,-2-6 0,-4-11 233,1 0 0,1-1 0,-3-30 0,5 30 36,-2-7 107,0 5 637,2-2 1,-1-24-1,4 47-329,-2 2-138,1 0 0,0-1 1,-1 1-1,1 0 0,0 0 0,-1 0 1,1 0-1,0 1 0,-1-1 0,1 0 1,0 1-1,-1-1 0,1 0 0,-2 2 1,5 10 513,0 0 0,0 0 0,1 0 0,1 0 0,6 14 0,9 34 950,-17-48-1698,53 269 1294,-53-236-1423,-3-39-81,0 0 1,1 0-1,0 0 1,1 0-1,-1 0 1,1 0-1,0 0 0,0-1 1,1 1-1,0 0 1,0-1-1,0 1 1,1-1-1,-1 0 0,5 6 1,-6-10-51,-1-1 0,1 1 0,0-1 0,-1 1 0,1-1 1,0 1-1,-1-1 0,1 0 0,0 1 0,0-1 0,0 0 0,-1 0 0,1 1 1,0-1-1,0 0 0,0 0 0,-1 0 0,1 0 0,0 0 0,0 0 0,0 0 0,0 0 1,-1-1-1,1 1 0,0 0 0,0 0 0,-1-1 0,1 1 0,0 0 0,0-1 1,-1 1-1,1-1 0,0 1 0,-1-1 0,1 1 0,-1-1 0,1 0 0,0 1 0,-1-1 1,1 0-1,-1 1 0,0-1 0,1 0 0,-1 1 0,0-1 0,1 0 0,-1 0 0,0 0 1,1 0-1,14-39-2708,-12 18 1044,0 0 1,-1-29 0,-1 10-4455,-1 37 5274</inkml:trace>
</inkml:ink>
</file>

<file path=ppt/ink/ink3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2:03:00.964"/>
    </inkml:context>
    <inkml:brush xml:id="br0">
      <inkml:brushProperty name="width" value="0.05" units="cm"/>
      <inkml:brushProperty name="height" value="0.05" units="cm"/>
    </inkml:brush>
  </inkml:definitions>
  <inkml:trace contextRef="#ctx0" brushRef="#br0">254 136 96,'1'0'135,"0"0"1,-1 0-1,1 0 1,0 0-1,-1 0 0,1 0 1,0 0-1,-1 0 0,1 0 1,0 0-1,-1-1 1,1 1-1,0 0 0,-1 0 1,1-1-1,-1 1 1,1 0-1,-1-1 0,1 1 1,-1-1-1,1 1 0,-1-1 1,1 1-1,-1-1 1,1 1-1,-1-1 0,0 1 1,1-1-1,-1 0 0,0 1 1,0-1-1,1 0 1,-1 1-1,0-1 0,0 0 1,0 1-1,0-1 1,0 0-1,0 1 0,0-1 1,0 0-1,0 1 0,0-1 1,0 0-1,0 1 1,-1-2-1,9-30 5364,22-8-4756,-8 13-526,-19 17 1,-1 4 1260,-1 14-861,-3 3-571,1-1-1,-1 0 1,-1 0 0,-6 16 0,-1 9 66,-5 13 3,10-32-103,0 0 0,1 0 0,0 0 0,2 1 0,-2 20 0,-6 121 39,10 1 616,-48-159 587,21-7-777,19 5-446,0 0 1,0 1 0,-1-1-1,-12 1 1,-1 1-38,16-1 12,-1 0 1,1 1-1,0 0 1,-1 0-1,1 0 0,-1 1 1,1 0-1,0 1 1,0-1-1,0 1 1,0 0-1,0 1 1,0-1-1,-7 5 0,6-3-11,5-2-15,9 2 8,20 5 18,-1-2 0,1 0-1,0-2 1,0-1 0,0-1-1,44-1 1,118-2 162,-205 0-143,-1-1 0,1 0 0,-1-2 1,-24-6-1,21 6-9,18 4-23,0-2 1,0 1-1,0 0 0,0 0 1,1-1-1,-1 1 0,0-1 0,0 1 1,0-1-1,1 0 0,-4-1 1,3 1 22,3 0-534,-1 0 286,0 0 0,0 0 0,1 0 0,-1 0 0,1 0 0,-1 0 0,1 0 1,-1 0-1,1 0 0,-1 0 0,1 0 0,0 0 0,-1 1 0,1-1 0,1-1 0,4-1-810,0 0-1,-1-1 1,0 1 0,1-1-1,-2-1 1,1 1 0,0-1-1,-1 0 1,7-9 0,-10 3-802</inkml:trace>
</inkml:ink>
</file>

<file path=ppt/ink/ink3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2:03:01.379"/>
    </inkml:context>
    <inkml:brush xml:id="br0">
      <inkml:brushProperty name="width" value="0.05" units="cm"/>
      <inkml:brushProperty name="height" value="0.05" units="cm"/>
    </inkml:brush>
  </inkml:definitions>
  <inkml:trace contextRef="#ctx0" brushRef="#br0">5 28 208,'0'-27'2176,"0"36"163,0 46-894,-2 51-834,-1-50-811,3 0 0,2 0 0,16 96 0,-16-146-255,1 12 187,-2-5-3777</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1:50:01.719"/>
    </inkml:context>
    <inkml:brush xml:id="br0">
      <inkml:brushProperty name="width" value="0.05" units="cm"/>
      <inkml:brushProperty name="height" value="0.05" units="cm"/>
    </inkml:brush>
  </inkml:definitions>
  <inkml:trace contextRef="#ctx0" brushRef="#br0">557 19 1377,'6'-18'6023,"-23"38"-3098,-102 201 3592,-30 126-3953,65-141-2278,-3 19-520,47-117-1709,-2-3-3356,31-90 2284,11-14 2918,0-1 0,0 0 0,-1 0 0,1 0 0,0 1 0,0-1 0,-1 0-1,1 0 1,0 0 0,0 0 0,-1 0 0,1 1 0,0-1 0,-1 0 0,1 0-1,0 0 1,-1 0 0,1 0 0,0 0 0,0 0 0,-1 0 0,1 0-1,0 0 1,-1 0 0,1 0 0,0 0 0,-1 0 0,1-1 0,0 1 0,0 0-1,-1 0 1,1 0 0,0 0 0,0 0 0,-1-1 0,1 1 0,0 0 0,0 0-1,0 0 1,-1-1 0,1 1 0,0 0 0,0 0 0,0-1 0,0 1 0,-1 0-1,1-1 1,0 1 0,0 0 0,0 0 0,0-1 0,0 1 0,0-1-1,-2-17-1809</inkml:trace>
</inkml:ink>
</file>

<file path=ppt/ink/ink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11:31.622"/>
    </inkml:context>
    <inkml:brush xml:id="br0">
      <inkml:brushProperty name="width" value="0.05" units="cm"/>
      <inkml:brushProperty name="height" value="0.05" units="cm"/>
    </inkml:brush>
  </inkml:definitions>
  <inkml:trace contextRef="#ctx0" brushRef="#br0">233 130 336,'0'0'1892,"0"-38"1728,6-23 427,-1 48-1502,0-4 4413,8 220 6411,-27 97-13369,-27-17 0,8-162 0,24-60 0,6-37 0,-1-1 0,0 0 0,-2 0 0,-8 23 0,5-23 0,2 0 0,-6 29 0,-1 6 0,-4 52 0,-4 33 0,20-136 0,1 0 0,0 0 0,0 0 0,1 1 0,0-1 0,1 14 0,-1 29 0,-4-28 0,-4 21 0,-19 63 0,25-95 0,0 0 0,0 1 0,1-1 0,1 0 0,0 1 0,1 11 0,0 24 0,-2 36 0,1-74 0</inkml:trace>
</inkml:ink>
</file>

<file path=ppt/ink/ink3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2:03:02.248"/>
    </inkml:context>
    <inkml:brush xml:id="br0">
      <inkml:brushProperty name="width" value="0.05" units="cm"/>
      <inkml:brushProperty name="height" value="0.05" units="cm"/>
    </inkml:brush>
  </inkml:definitions>
  <inkml:trace contextRef="#ctx0" brushRef="#br0">180 67 160,'-59'-66'2641,"58"66"-2582,1 0-1,-1 0 1,1 0-1,0 0 0,-1 0 1,1 0-1,-1 0 1,1 0-1,0 0 1,-1 0-1,1 1 0,-1-1 1,1 0-1,0 0 1,-1 0-1,1 1 1,0-1-1,-1 0 0,1 1 1,0-1-1,0 0 1,-1 0-1,1 1 1,0-1-1,0 1 0,0-1 1,-1 0-1,1 1 1,0-1-1,0 0 1,0 1-1,0-1 0,0 1 1,0-1-1,0 0 1,0 1-1,0-1 1,0 1-1,0-1 0,0 1 1,0-1-1,0 0 1,0 1-1,-6 39 749,-1 0-7,-81 222 1655,85-249-2413,0 1 0,1 0 0,1 0 0,1 26 0,0-23-4,1-21-39,0 0 0,0 1 0,0-1 0,1 0 0,0 1 0,0 0 0,0-1 0,0 1 0,0 0 1,3-3-1,9-14-24,0-14-41,-1-1 0,-2 0 0,11-57 0,-6 22 45,-7-4 40,-7 60 169,-2 16 261,17 401 1485,-12-380-1910,-5-23-27,1 0 0,-1 1 0,0-1-1,1 0 1,-1 0 0,0 1 0,1-1 0,-1 0 0,0 0 0,1 1 0,-1-1 0,1 0-1,-1 0 1,0 0 0,1 0 0,-1 0 0,1 0 0,-1 0 0,0 0 0,1 0-1,-1 0 1,1 0 0,-1 0 0,1 0 0,-1 0 0,0 0 0,1 0 0,-1 0 0,1-1-1,1 0-17,0 0 0,-1 0 0,1 0 0,-1 0 0,1-1 0,-1 1 0,0-1 0,1 1 0,-1-1 0,0 1 0,0-1 0,0 0 0,0 0 0,0 1 0,0-1 0,-1 0 0,2-3 0,3-26-110,-1-1 0,-1 0 0,-1 0 0,-4-39 0,1 9 71,1 61 116,-3 11-7,0 0 0,0 0 0,-1 0-1,0 0 1,0 0 0,-9 11 0,-10 25-199,19-33-473,0 0 0,0 0 0,-3 25 1,5 13-4869,2-49 4037</inkml:trace>
</inkml:ink>
</file>

<file path=ppt/ink/ink3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2:03:04.391"/>
    </inkml:context>
    <inkml:brush xml:id="br0">
      <inkml:brushProperty name="width" value="0.05" units="cm"/>
      <inkml:brushProperty name="height" value="0.05" units="cm"/>
    </inkml:brush>
  </inkml:definitions>
  <inkml:trace contextRef="#ctx0" brushRef="#br0">441 40 352,'10'-13'-209,"-1"-8"4065,-10 16 23,-12 24-2462,-326 592 3572,243-420-4920,94-186-78,0 0-1,1 0 1,-1 1-1,1-1 1,0 0-1,-1 8 1,2-10 3,3-10-5028,85-90 154,-50 49 3557,43-69 0,83-178 109,-144 258 1427,37-97 1300,-50 84 1478,-7 52-1406,0 11-1039,0-10-414,0 61 1430,-2 0 0,-12 71 1,1-29-1468,4 0 0,8 148 0,2-132-3851,-1-119 2254,-14-10-2698,2-8 3227,-2-5 82</inkml:trace>
</inkml:ink>
</file>

<file path=ppt/ink/ink3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2:03:04.731"/>
    </inkml:context>
    <inkml:brush xml:id="br0">
      <inkml:brushProperty name="width" value="0.05" units="cm"/>
      <inkml:brushProperty name="height" value="0.05" units="cm"/>
    </inkml:brush>
  </inkml:definitions>
  <inkml:trace contextRef="#ctx0" brushRef="#br0">53 52 496,'-52'-10'1534,"98"8"1693,19-1-3319,-21 1-1080,0-2 0,82-18 0,-95 14 419</inkml:trace>
</inkml:ink>
</file>

<file path=ppt/ink/ink3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2:03:05.343"/>
    </inkml:context>
    <inkml:brush xml:id="br0">
      <inkml:brushProperty name="width" value="0.05" units="cm"/>
      <inkml:brushProperty name="height" value="0.05" units="cm"/>
    </inkml:brush>
  </inkml:definitions>
  <inkml:trace contextRef="#ctx0" brushRef="#br0">40 83 208,'14'-20'509,"-6"8"2,0 0 0,1 0 0,15-15 0,-23 30-213,0 0-1,0 0 1,-1 0 0,1 0-1,0 0 1,-1 0-1,0 0 1,0 0 0,0 1-1,0 3 1,-12 255 4220,-32 129-2384,32-295-1815,-6 198-187,17-168-3924,1-124 2351,-10-13-2993,1-10 3239,7-7 104</inkml:trace>
</inkml:ink>
</file>

<file path=ppt/ink/ink3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2:03:05.696"/>
    </inkml:context>
    <inkml:brush xml:id="br0">
      <inkml:brushProperty name="width" value="0.05" units="cm"/>
      <inkml:brushProperty name="height" value="0.05" units="cm"/>
    </inkml:brush>
  </inkml:definitions>
  <inkml:trace contextRef="#ctx0" brushRef="#br0">20 15 448,'-17'-10'980,"15"5"-46,28 6 338,8 2-1480,207-3-2388,-234 0 2568,-1 1 0,1 0 0,0 0 0,-1 1 0,1 0 0,-1 0-1,1 0 1,-1 1 0,0 0 0,0 0 0,0 1 0,-1 0 0,1 0 0,-1 0 0,0 0 0,0 1 0,0 0 0,-1 0 0,5 6 0,-3-2 172,0-1 1,-1 0-1,0 1 0,-1 0 1,0 0-1,0 0 0,-1 1 0,0-1 1,0 1-1,-1 0 0,-1 0 1,1 15-1,-2 193 4207,5-208-4674,5-17-544,-8 5 716,-1-1 0,1 1 1,0-1-1,0 1 0,-1-1 1,0 0-1,1 0 0,-1 0 1,1-3-1,2-52-1567,-3 18 870</inkml:trace>
</inkml:ink>
</file>

<file path=ppt/ink/ink3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2:03:06.024"/>
    </inkml:context>
    <inkml:brush xml:id="br0">
      <inkml:brushProperty name="width" value="0.05" units="cm"/>
      <inkml:brushProperty name="height" value="0.05" units="cm"/>
    </inkml:brush>
  </inkml:definitions>
  <inkml:trace contextRef="#ctx0" brushRef="#br0">0 0 624,'0'0'1601,"0"16"-2433,4-1 207</inkml:trace>
</inkml:ink>
</file>

<file path=ppt/ink/ink3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2:03:06.361"/>
    </inkml:context>
    <inkml:brush xml:id="br0">
      <inkml:brushProperty name="width" value="0.05" units="cm"/>
      <inkml:brushProperty name="height" value="0.05" units="cm"/>
    </inkml:brush>
  </inkml:definitions>
  <inkml:trace contextRef="#ctx0" brushRef="#br0">1 130 672,'21'9'3930,"-17"-12"-3942,-1 1-1,0-1 1,0 0 0,0 0-1,-1 0 1,1 0-1,-1 0 1,1 0 0,-1-1-1,0 1 1,0-1-1,-1 1 1,1-1 0,-1 0-1,2-5 1,8-15-121,-10 21 130,0 0 1,0 0-1,-1 1 0,1-1 0,0 0 0,-1 0 1,0 0-1,0 0 0,0 0 0,0-4 0,-1-2 21,4 5 227,0-2-1149,-13 4 61,-22 2-1046,18 0 1086</inkml:trace>
</inkml:ink>
</file>

<file path=ppt/ink/ink3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2:03:07.176"/>
    </inkml:context>
    <inkml:brush xml:id="br0">
      <inkml:brushProperty name="width" value="0.05" units="cm"/>
      <inkml:brushProperty name="height" value="0.05" units="cm"/>
    </inkml:brush>
  </inkml:definitions>
  <inkml:trace contextRef="#ctx0" brushRef="#br0">0 211 272,'0'0'1166,"2"20"-224,8-20-762,-2 1-135,-1 0 1,0-1 0,0 0-1,1 0 1,-1-1-1,0 0 1,0 0-1,0-1 1,0 0 0,0 0-1,0 0 1,0-1-1,-1 0 1,1-1-1,-1 1 1,0-1-1,0 0 1,7-7 0,-8 7-23,-1-1 1,0 1 0,-1-1 0,1 0 0,-1 0 0,0 0 0,0 0-1,-1 0 1,1-1 0,-1 1 0,0-1 0,1-6 0,-1-4 206,0 1 1,-1-1 0,-2-19-1,1 9 306,0 26-520,0-1-1,-1 0 0,1 1 1,0-1-1,-1 1 0,1-1 1,0 1-1,-1-1 0,1 1 1,-1-1-1,1 1 0,-1 0 1,1-1-1,-1 1 0,1 0 1,-1-1-1,1 1 1,-1 0-1,0 0 0,1-1 1,-1 1-1,1 0 0,-1 0 1,0 0-1,1 0 0,-1 0 1,1 0-1,-1 0 0,0 0 1,1 0-1,-1 0 0,0 0 1,1 0-1,-1 0 0,1 1 1,-1-1-1,0 0 0,1 0 1,-1 1-1,1-1 0,-1 0 1,0 1-1,-27 14 240,21-7-217,0 1 0,1-1-1,1 1 1,-1 1-1,1-1 1,1 1-1,0-1 1,0 1-1,1 0 1,0 1-1,1-1 1,0 0-1,1 1 1,0 0-1,0 15 1,0 2-44,0-19 32,1 0 0,0 0 0,0 0 0,4 17 1,-4-24-48,1 1 1,0-1 0,-1 0 0,1 0 0,0 0-1,0 0 1,1 0 0,-1 0 0,0 0 0,1 0-1,-1 0 1,1-1 0,0 1 0,-1-1-1,1 1 1,0-1 0,0 0 0,0 1 0,0-1-1,0 0 1,0 0 0,0 0 0,4 0 0,-1 1-146,0-1 0,1 1 1,-1-1-1,1 0 0,-1-1 1,1 1-1,-1-1 0,1 0 1,0-1-1,-1 1 0,1-1 1,-1 0-1,1-1 0,-1 1 1,0-1-1,0 0 0,0-1 1,0 1-1,0-1 1,0 0-1,0 0 0,-1 0 1,0-1-1,1 1 0,-1-1 1,0 0-1,-1 0 0,1-1 1,-1 1-1,0-1 0,0 0 1,3-6-1,72-117 588,-74 127 1530,-2 10-577,1 27 65,-2 55-849,-1-79-392,0-3-218,1 0 1,0 1 0,0-1-1,1 0 1,0 0 0,0 0-1,7 14 1,-8-20-48,0 0 0,1 0 0,-1 0 0,1-1 1,0 1-1,0 0 0,0-1 0,0 1 0,0-1 0,0 0 0,1 0 0,-1 0 1,1 0-1,-1 0 0,1-1 0,0 1 0,0-1 0,0 0 0,0 1 1,0-1-1,0-1 0,0 1 0,0 0 0,0-1 0,5 1 0,-1-1-76,0 0 0,1-1-1,-1 0 1,0 0-1,0-1 1,0 1 0,0-2-1,0 1 1,11-6 0,-6 0 47,0 0 1,0-1 0,20-19-1,-14 11 76,9-7 227,0-3 1,39-48-1,-66 73-163,1 1 1,0 0-1,-1 0 0,1 0 1,0-1-1,0 1 0,0 0 1,0 0-1,0 0 0,0 0 1,0 1-1,0-1 0,1 0 1,-1 0-1,0 1 0,0-1 1,1 1-1,-1-1 1,3 0-1,-3 1 14,-1 1 1,1-1-1,0 0 0,0 1 1,-1-1-1,1 1 0,0-1 1,-1 1-1,1-1 0,0 1 1,-1-1-1,1 1 1,-1 0-1,1-1 0,-1 1 1,1 0-1,-1 0 0,0-1 1,1 1-1,-1 0 0,0 0 1,1-1-1,-1 3 1,3 8 444,-1 1 1,0 0 0,0 18 0,-1-22-542,-1-5 70,2 20 163,0 1-1,9 32 1,-10-51-388,0-1-1,0 1 1,1-1 0,-1 1 0,1-1 0,0 0 0,0 0 0,1 0 0,-1 0-1,1 0 1,0 0 0,0-1 0,0 1 0,0-1 0,1 0 0,-1 0 0,1 0-1,0-1 1,7 5 0,-8-7-86,0 1 0,1 0 0,-1-1 0,1 0 0,-1 0 0,1 0 0,-1 0 0,5-1 0,9-4-773</inkml:trace>
</inkml:ink>
</file>

<file path=ppt/ink/ink3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2:03:08.771"/>
    </inkml:context>
    <inkml:brush xml:id="br0">
      <inkml:brushProperty name="width" value="0.05" units="cm"/>
      <inkml:brushProperty name="height" value="0.05" units="cm"/>
    </inkml:brush>
  </inkml:definitions>
  <inkml:trace contextRef="#ctx0" brushRef="#br0">296 14 272,'-23'-14'1810,"23"15"-1768,-1-1 1,0 0-1,1 0 1,-1 1-1,1-1 1,-1 1-1,0-1 1,1 0-1,-1 1 1,1-1-1,0 1 1,-1-1-1,1 1 1,-1 0-1,1-1 1,0 1-1,-1-1 1,1 1 0,0 0-1,-1-1 1,1 1-1,0 0 1,0-1-1,0 1 1,0 0-1,0-1 1,0 1-1,0 0 1,0 0-1,0-1 1,0 1-1,0 0 1,0-1-1,0 1 1,1 1-1,-12 133 1650,1 104-697,-18 306-43,18-380-341,6-115-526,5 53-1,0-42-306,-1-58-18,0-31-1622,0 3 1740,0 0 0,-2 1 0,0-1 0,-2 1 0,-1 0 0,-8-28 0,7 35 225,-1 1 0,0 0 0,-1 0 0,-10-15 0,16 28-48,0 0 0,0 0 0,-1 1 0,1-1-1,0 1 1,-1 0 0,1 0 0,-1 0 0,0 0 0,0 0 0,0 0 0,-5-2 0,6 4-23,0 0 0,0-1 0,0 1 0,0 0 0,0 0 0,0 0 0,0 1 0,0-1 0,0 0 0,0 1 0,0-1 1,1 1-1,-1 0 0,0-1 0,0 1 0,1 0 0,-1 0 0,0 0 0,1 0 0,-1 1 0,1-1 0,-1 0 0,1 1 0,-2 1 0,-2 4 62,-1 1 0,1 0 0,1 0 0,-1 0 0,1 0 0,1 1 0,0 0 0,0 0 0,0 0 0,1 0 0,1 0 0,0 0 0,0 0 0,0 1 0,1-1 0,1 0 0,0 1 0,0-1 0,0 0 0,5 13 0,-4-13-25,1-1-1,0 0 1,0 0-1,1 0 1,0 0-1,0 0 1,1-1-1,0 0 1,0 0-1,7 6 1,-8-9-61,0 0 0,0-1 1,1 1-1,-1-1 0,1 0 0,0-1 1,0 1-1,0-1 0,0 0 0,0 0 1,0 0-1,1-1 0,-1 0 0,1 0 1,-1 0-1,8-1 0,14 1-204,1-2 1,-1-1-1,32-7 0,-48 6 50,1 0 0,-1-1 0,1-1 0,-1 1 0,-1-2 0,1 1 0,-1-2 0,0 1-1,18-17 1,-11 6-110,0-2 0,-2 0 0,20-30 0,-20 27 150,1 1 0,28-31 0,-30 40 391,-12 14 889,-17 23 62,8-18-1114,0 1-1,1 0 1,1 1 0,-1 0-1,1-1 1,1 2 0,-1-1 0,2 0-1,-1 1 1,1 0 0,1 0-1,0 0 1,0 0 0,1 0-1,0 0 1,1 0 0,1 18-1,-1-26-116,1 1 0,-1-1 0,1 1 0,0-1 0,0 1 0,0-1 0,0 0 0,0 1-1,0-1 1,1 0 0,-1 0 0,1 0 0,-1 0 0,1 0 0,0 0 0,0 0 0,0 0 0,4 2-1,-2-2-3,1 1 0,0-1 0,0 0 0,0 0 0,0-1 0,1 1 0,-1-1 0,9 0 0,5 0-33,0-1 0,-1-1 0,1-1 0,23-5 0,-20 0-45,1 0 1,-2-1 0,1-1-1,-1-1 1,35-23-1,-28 16-50,56-25 0,-76 41 545,-5 1-2050</inkml:trace>
</inkml:ink>
</file>

<file path=ppt/ink/ink3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2:38:01.805"/>
    </inkml:context>
    <inkml:brush xml:id="br0">
      <inkml:brushProperty name="width" value="0.05" units="cm"/>
      <inkml:brushProperty name="height" value="0.05" units="cm"/>
    </inkml:brush>
  </inkml:definitions>
  <inkml:trace contextRef="#ctx0" brushRef="#br0">932 257 416,'0'0'582,"21"-20"-422,-5-11 312,-14 29-464,-1 1 1,0-1-1,0 1 0,0 0 1,0-1-1,0 0 0,0 1 0,0-1 1,0 0-1,-1 1 0,1-1 0,-1 0 1,1 0-1,-1 0 0,0 1 1,1-1-1,-1-3 0,0-40 29,0 32-138,-8-4 105,7 16-3,0 0-1,0 0 1,0 0-1,0-1 1,0 1 0,0 0-1,1-1 1,-1 1-1,0 0 1,1-1-1,-1 1 1,1-1 0,0 1-1,-1-1 1,1 1-1,0-3 1,0 2 21,1-1-1,-1 0 1,0 1 0,-1-1 0,1 0 0,0 0-1,-1 1 1,1-1 0,-1 1 0,0-1 0,0 0-1,0 1 1,0 0 0,-1-1 0,1 1 0,-1 0-1,1-1 1,-1 1 0,0 0 0,1 0 0,-1 0-1,0 0 1,-1 1 0,-2-3 0,4 3-18,-3-3 183,3 4-141,1-1-1,-1 1 0,1-1 0,-1 1 1,1-1-1,-1 1 0,0-1 0,1 1 1,-1 0-1,0-1 0,1 1 0,-1 0 0,0 0 1,1-1-1,-1 1 0,0 0 0,0 0 1,1 0-1,-1 0 0,0 0 0,0 0 1,1 0-1,-2 0 0,0 0 360,-53 0 481,53 0-720,-31 0 607,-71 0 310,37 29-949,57-26 29,1 0 1,0 0-1,0 1 1,1 0-1,-1 0 0,1 1 1,-14 11-1,-12-12 155,-54 50 567,16-3-685,60-43-160,0-1 0,0 2 0,1-1 1,0 2-1,1 0 0,0 0 0,1 0 0,0 1 0,-9 15 0,-20 22 80,30-41-111,1 0 0,1 1-1,0 0 1,0 0 0,-7 14 0,-45 101 271,53-110-259,0 1 0,1-1-1,1 1 1,0 0 0,-1 22-1,-7 29-37,0-14 74,-5 70 0,-4 17 98,6-56 41,-6 149-1,20 89 483,3-135-50,-1-110-426,17 108-1,17 0-140,5 39 83,-35-185-110,2-1-1,20 55 1,-18-59-79,41 122 200,1 6-101,-35-111-71,3-1 1,38 70 0,-42-87 33,1 1-9,1-1 0,1-1 0,2 0 0,1-1 0,1-2 0,1 0 0,2-2 0,0 0 0,56 38 0,-55-48-3,0-1 1,47 17 0,-27-13 14,-27-10-4,1-1 0,0-1-1,0-1 1,0-1 0,23 2 0,109-2 61,-115-4-36,-15-1-3,0-1-1,-1-1 1,1-1-1,-1-1 0,0-1 1,0-1-1,30-14 1,-17 4 39,0-2 0,-2-1 0,50-38 1,-58 37 76,-1-2 0,-2 0 1,0-1-1,-1-1 0,19-31 1,74-147 1760,-99 171-1566,-1-1 1,-1 0-1,-3 0 1,0-1-1,-2-1 1,-2 1-1,4-57 1,23-166 607,-19 178-560,7-151-1,-21 126 199,-12-358 1966,9 434-2495,-14-244 455,7 98-233,6 115-218,-2-1 0,-2 1 0,-3 0 0,-31-94 0,34 123-70,-5-49 1,11 58 7,-1 0 0,-1 0 0,-1 0 1,-1 1-1,-10-24 0,3 14 3,8 19-3,1 0 0,-1 0 1,-1 1-1,0-1 0,-1 1 0,0 1 1,0-1-1,-1 1 0,0 0 0,-14-11 1,-42-29 8,35 25-36,-52-32-1,40 34 19,-1 2 0,-1 1 0,0 3 0,-1 1 0,-1 2 0,-73-10-1,87 16 31,-47-15 0,56 15-30,0 0 0,0 1 1,0 2-1,-1 0 0,-23 0 1,-201-6-88,227 11 111,1 1 1,-33 7-1,32-4-28,1-2 1,-36 2-1,29-6-906,-12-1-5263,-22-1-6276,41 3 9660</inkml:trace>
</inkml:ink>
</file>

<file path=ppt/ink/ink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11:31.957"/>
    </inkml:context>
    <inkml:brush xml:id="br0">
      <inkml:brushProperty name="width" value="0.05" units="cm"/>
      <inkml:brushProperty name="height" value="0.05" units="cm"/>
    </inkml:brush>
  </inkml:definitions>
  <inkml:trace contextRef="#ctx0" brushRef="#br0">0 44 32767,'0'0'0,"10"0"0,-3 0 0,3 0 0,6-10 0,-16 4 0,7 6 0,3-11 0,-4 1 0,4 10 0,-10-6 0</inkml:trace>
</inkml:ink>
</file>

<file path=ppt/ink/ink3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2:38:04.103"/>
    </inkml:context>
    <inkml:brush xml:id="br0">
      <inkml:brushProperty name="width" value="0.05" units="cm"/>
      <inkml:brushProperty name="height" value="0.05" units="cm"/>
    </inkml:brush>
  </inkml:definitions>
  <inkml:trace contextRef="#ctx0" brushRef="#br0">56 42 160,'0'-1'24,"0"1"1,0-1-1,0 1 0,0-1 1,0 1-1,0 0 0,0-1 1,-1 1-1,1-1 1,0 1-1,0-1 0,-1 1 1,1 0-1,0-1 0,0 1 1,-1 0-1,1-1 0,0 1 1,-1 0-1,1 0 0,-1-1 1,1 1-1,0 0 0,-1 0 1,1 0-1,-1-1 0,1 1 1,0 0-1,-1 0 0,1 0 1,-1 0-1,1 0 0,-1 0 1,1 0-1,-1 0 0,1 0 1,0 0-1,-1 0 1,1 0-1,-1 0 0,1 0 1,-1 1-1,0-1 66,1 0 0,-1 0 0,1 0 0,-1 0 1,1 0-1,-1 0 0,1 0 0,-1 0 0,0 0 0,1 0 0,-1 0 1,1 0-1,-1 0 0,1 0 0,-1 0 0,1 0 0,-1-1 0,1 1 1,-1 0-1,1 0 0,-1-1 0,1 1 0,-1 0 0,1-1 0,0 1 1,-1 0-1,1-1 0,-1 1 0,1-1 0,0 1 0,-1-1 0,1 1 0,0-1 1,0 1-1,0-1 0,-1 1 0,1-1 0,0 1 0,0-1 0,0 1 1,0-1-1,0 1 0,0-2 0,-1 1 110,1 0-1,0 0 1,-1 0 0,1 0-1,-1 0 1,1 0 0,-1 0-1,1 0 1,-1 1 0,0-1-1,0 0 1,1 0 0,-1 0-1,0 1 1,0-1-1,0 0 1,0 1 0,0-1-1,0 1 1,0-1 0,0 1-1,0 0 1,0-1 0,0 1-1,-5-1 4340,17 16-4171,3 3 191,0-1 1,1-1 0,1 0-1,23 18 1,7 7 102,279 284 1572,-1 0-1997,-256-256-241,33 30-1124,-79-87-1911,-17-13-1191,-12-10 1089,-57-53-1575,-26-40 2201,-1 1 1329,30 37 687</inkml:trace>
</inkml:ink>
</file>

<file path=ppt/ink/ink3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2:38:04.420"/>
    </inkml:context>
    <inkml:brush xml:id="br0">
      <inkml:brushProperty name="width" value="0.05" units="cm"/>
      <inkml:brushProperty name="height" value="0.05" units="cm"/>
    </inkml:brush>
  </inkml:definitions>
  <inkml:trace contextRef="#ctx0" brushRef="#br0">498 723 80,'-337'-201'2073,"324"192"-1963,0 0 0,1-1 1,1 0-1,0-1 0,0-1 0,1 1 0,0-1 1,1-1-1,1 0 0,0 0 0,1-1 0,0 0 1,1 0-1,-6-18 0,9 19 23,0 1 0,0-1 0,1 0 1,1 0-1,0 0 0,1 0 0,1 0 0,-1 0 0,2 0 1,0 0-1,1 0 0,0 0 0,1 1 0,0-1 0,1 1 1,0 0-1,8-11 0,-10 16-21,1 2 0,0-1 1,0 0-1,1 1 0,-1 0 1,1 0-1,0 0 0,1 0 1,-1 1-1,1 0 0,0 0 1,0 1-1,0 0 0,0 0 1,1 0-1,0 0 0,-1 1 1,1 0-1,0 1 0,0 0 1,0 0-1,0 0 0,0 1 1,0 0-1,0 0 0,0 1 1,0-1-1,-1 2 0,1-1 1,0 1-1,0 0 0,-1 0 1,1 1-1,-1 0 0,0 0 1,1 1-1,-2-1 0,12 10 1,7 9 86,0 0 1,-2 2 0,-1 1-1,0 1 1,-2 0 0,-1 2 0,-1 0-1,21 51 1,-15-25-108,-3 1 0,-3 1 1,21 114-1,-31-108-240,-2 113 1,-5-130-246,-1-36 148,1 0 0,-1 0 0,-1 1 0,0-1 0,0 0 0,-1-1 0,-3 10 0,5-16 130,1 0-1,-1 0 1,0-1-1,1 1 1,-1 0 0,0-1-1,0 1 1,0-1-1,0 1 1,-1-1-1,1 0 1,0 1-1,-1-1 1,1 0 0,0 0-1,-1 0 1,1 0-1,-1 0 1,0 0-1,1 0 1,-1-1 0,0 1-1,1-1 1,-1 1-1,0-1 1,0 1-1,0-1 1,1 0-1,-1 0 1,0 0 0,0 0-1,0 0 1,0-1-1,1 1 1,-1 0-1,0-1 1,0 1 0,1-1-1,-1 0 1,0 0-1,1 1 1,-3-3-1,-18-20-1511,1-12 101</inkml:trace>
</inkml:ink>
</file>

<file path=ppt/ink/ink3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2:38:04.739"/>
    </inkml:context>
    <inkml:brush xml:id="br0">
      <inkml:brushProperty name="width" value="0.05" units="cm"/>
      <inkml:brushProperty name="height" value="0.05" units="cm"/>
    </inkml:brush>
  </inkml:definitions>
  <inkml:trace contextRef="#ctx0" brushRef="#br0">47 0 672,'0'30'893,"1"0"-1,1 0 0,2 0 1,13 56-1,-13-74-876,0-1 1,1 1 0,0-1-1,0 0 1,1-1-1,1 1 1,0-1 0,0-1-1,1 1 1,0-1-1,0 0 1,1-1-1,1 0 1,-1-1 0,1 0-1,12 7 1,-16-11-8,0 0 0,1-1 0,-1 0-1,1 0 1,0 0 0,-1-1 0,1 1 0,0-2 0,0 1 0,0-1 0,0 0 0,0 0 0,0-1-1,0 0 1,8-2 0,-11 1-5,1 1-1,-1 0 0,0-1 0,0 0 1,0 0-1,0 0 0,0 0 1,0-1-1,-1 1 0,1-1 0,-1 0 1,0 0-1,0-1 0,0 1 1,0-1-1,0 1 0,-1-1 1,0 0-1,1 0 0,-1 0 0,-1 0 1,1 0-1,2-9 0,-3 6-1,0-1 0,-1 1 0,0-1 0,0 1 0,0 0 0,-1-1 0,0 1 0,0-1 0,-1 1 0,0 0 0,0 0 0,-1 0 0,0 0 0,0 0 0,-1 1 0,1-1 0,-1 1 0,-1 0 0,1 0 0,-1 1 0,0-1 0,-1 1 0,1 0 0,-1 0 0,0 1 0,0 0 0,0 0 0,-1 0 0,0 1 0,1 0 0,-1 0 0,0 0 0,0 1 0,-1 0 0,1 1 0,0 0 0,-1 0 0,1 0 0,-1 1 0,1 0 0,0 0 0,-1 1 0,1 0 0,-1 1 0,1-1 0,0 1 0,0 1 0,0-1 0,0 1 0,-9 6 0,-3 3-277,1 1 0,-28 27 0,39-33-42,0 0-1,1 0 1,0 0-1,0 1 1,1 0-1,0 0 1,0 1-1,-6 16 1,9-4-1724</inkml:trace>
</inkml:ink>
</file>

<file path=ppt/ink/ink3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2:38:05.103"/>
    </inkml:context>
    <inkml:brush xml:id="br0">
      <inkml:brushProperty name="width" value="0.05" units="cm"/>
      <inkml:brushProperty name="height" value="0.05" units="cm"/>
    </inkml:brush>
  </inkml:definitions>
  <inkml:trace contextRef="#ctx0" brushRef="#br0">11 249 704,'-3'-11'457,"1"0"1,0 0-1,0 0 0,1 0 0,1-22 0,1 32-369,0 0 0,1 1 0,-1-1 1,0 1-1,1-1 0,-1 1 0,0-1 0,1 1 0,-1-1 1,1 1-1,-1 0 0,1 0 0,-1 0 0,1 0 0,-1 0 1,1 0-1,-1 1 0,1-1 0,-1 0 0,3 2 0,11 3 213,0 1 0,0 1 0,-1 1-1,0 0 1,-1 0 0,1 2 0,-2-1-1,18 18 1,-18-17-166,42 39 369,-2 2 0,-2 2 0,-2 2 1,40 63-1,-67-97 827,-24-47-816,-12-8-450,-1 1-1,-28-44 1,10 17-67,-95-182-35,105 181-1214,23 58 890,1 1-1,-1 0 1,0-1-1,1 1 1,-1-1-1,1 1 1,0-1-1,0 1 1,0-1 0,0 1-1,0-1 1,1 1-1,-1 0 1,1-1-1,0 1 1,-1-1-1,1 1 1,0 0-1,0-1 1,1 1-1,-1 0 1,3-3-1,10-6-1102</inkml:trace>
</inkml:ink>
</file>

<file path=ppt/ink/ink3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2:38:05.654"/>
    </inkml:context>
    <inkml:brush xml:id="br0">
      <inkml:brushProperty name="width" value="0.05" units="cm"/>
      <inkml:brushProperty name="height" value="0.05" units="cm"/>
    </inkml:brush>
  </inkml:definitions>
  <inkml:trace contextRef="#ctx0" brushRef="#br0">94 386 240,'0'-108'2415,"0"107"-2325,0 0 0,-1 1 0,1-1 0,0 1 0,0-1 0,-1 1 0,1-1 0,0 0 0,-1 1 0,1-1 0,-1 1 0,1 0 1,-1-1-1,1 1 0,-1-1 0,1 1 0,-1 0 0,1-1 0,-1 1 0,1 0 0,-1-1 0,0 1 0,1 0 0,-1 0 1,1 0-1,-1 0 0,0 0 0,1 0 0,-1-1 0,0 1 0,1 1 0,-1-1 0,1 0 0,-1 0 0,0 0 0,1 0 0,-1 0 1,0 1-1,-1-1 59,0 0 1,0 1 0,0-1 0,1 1 0,-1-1 0,0 1-1,0-1 1,1 1 0,-1 0 0,1 0 0,-1 0-1,1 0 1,-3 3 0,-3 7 10,1 1 0,0 1 0,0-1 0,2 1 0,0 0 0,0 0 0,1 0 0,1 0 0,-2 19 0,2 7 9,5 78-1,-1-93-144,1-1 0,1 0 1,14 43-1,-14-55-18,0-1-1,0 1 1,1-1 0,1 0 0,0-1-1,0 1 1,1-1 0,0 0 0,0-1-1,11 10 1,-15-16-5,0 1 0,0-1-1,0 0 1,0 0 0,0 0 0,0 0 0,1 0-1,-1-1 1,1 1 0,-1-1 0,1 0 0,0 0-1,-1 0 1,1-1 0,0 1 0,-1-1 0,1 0-1,0 0 1,0 0 0,-1-1 0,1 1 0,0-1-1,0 0 1,-1 0 0,1 0 0,-1-1 0,1 1-1,-1-1 1,0 0 0,1 0 0,4-3 0,-2-1 1,1 0 1,-1 0-1,0-1 1,-1 0-1,0 0 1,0 0-1,0 0 1,-1-1 0,0 0-1,0 0 1,-1 0-1,4-16 1,-2-2-3,-1-1 1,-2 1-1,0-1 0,-2 1 1,-1-1-1,-1 0 1,-1 1-1,-2 0 1,0 0-1,-12-34 1,-15-29 475,-65-129 1,80 183-176,-13-24 1052,27 55-660,3 7-8,12 33 362,22 50-149,70 126 0,67 73-648,11 23-55,-104-187-94,-24-42-3540,-69-95-5319,-5-13 6052</inkml:trace>
</inkml:ink>
</file>

<file path=ppt/ink/ink3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2:38:06.335"/>
    </inkml:context>
    <inkml:brush xml:id="br0">
      <inkml:brushProperty name="width" value="0.05" units="cm"/>
      <inkml:brushProperty name="height" value="0.05" units="cm"/>
    </inkml:brush>
  </inkml:definitions>
  <inkml:trace contextRef="#ctx0" brushRef="#br0">66 987 1088,'-20'-19'567,"12"12"-240,1-1-1,0 1 0,0-1 1,-9-14-1,40 79 2342,29 27-1816,-7-9-37,3-3 0,79 90 0,-126-158-794,1-1-1,0 0 1,0 0 0,0 0-1,1-1 1,-1 1 0,1-1-1,-1 1 1,1-1-1,0-1 1,0 1 0,0 0-1,0-1 1,6 2 0,-8-4-15,0 1 0,0 0 1,0-1-1,0 1 0,0-1 0,0 0 1,0 0-1,0 0 0,0 0 1,0 0-1,0 0 0,-1 0 1,1 0-1,0-1 0,-1 1 1,1-1-1,-1 1 0,1-1 1,-1 0-1,0 0 0,0 1 1,0-1-1,0 0 0,0 0 1,0 0-1,0 0 0,-1 0 0,1 0 1,0-3-1,4-14-19,0 1 1,-1-1-1,-1 0 0,-1-1 0,-1 1 0,-1-24 1,-2 4-40,-2 1 0,-9-43 0,-39-119-56,43 174 340,-1 0 0,-1 1-1,-1 0 1,-2 0 0,-21-29 0,24 33 485,6 11 581,4 21-522,1-5-693,1 0 1,0 0 0,0 0 0,0-1 0,1 1 0,0 0-1,0-1 1,1 1 0,-1-1 0,1 0 0,0 0 0,8 10-1,-5-8 16,1 1-1,0-1 1,0 0-1,1-1 1,0 1-1,0-2 1,17 10-1,-18-11-30,-1-1 0,1-1 0,0 1 0,-1-1 0,1 0 0,0-1-1,0 0 1,0 0 0,1 0 0,-1-1 0,9 0 0,-12-1-7,1 0 1,-1 0 0,0 0-1,1 0 1,-1-1 0,0 0-1,0 1 1,0-2-1,0 1 1,0 0 0,0-1-1,-1 0 1,1 1 0,-1-2-1,0 1 1,0 0-1,0 0 1,4-8 0,0-1-12,-1 0 1,0-1-1,-1 0 1,0-1-1,-1 1 1,0-1-1,-2 0 1,1 0 0,-2 0-1,1-18 1,-2-6-14,-2 1 0,-10-63 0,2 48-30,-1 0 1,-23-61 0,27 95 24,0 0 1,-1 0 0,-1 0-1,-1 1 1,0 1 0,-1 0-1,-1 0 1,0 1-1,-20-19 1,31 33-14,-1 0 0,1-1 0,0 1 0,0 0 0,0 0 0,-1 0 0,1 0-1,0 0 1,-1 0 0,1 1 0,-1-1 0,1 0 0,-1 1 0,0-1 0,1 1 0,-1 0 0,1-1 0,-1 1-1,0 0 1,1 0 0,-1 0 0,0 0 0,1 0 0,-4 1 0,4 0-9,0 0 0,-1 1-1,1-1 1,0 0 0,0 1 0,0-1 0,0 1-1,0-1 1,0 1 0,0-1 0,0 1 0,1 0-1,-1-1 1,1 1 0,-1 0 0,1 0 0,0-1-1,-1 3 1,0 14 2,0-1 1,1 1-1,3 23 0,-3-39-8,5 29 26,0 0 0,2 0-1,2-1 1,0 0-1,2 0 1,19 36 0,-19-44 30,1-1 0,1 0 0,1-1 0,1-1 0,0 0 0,1-1 0,1 0-1,33 25 1,-44-39-35,0 1 0,0-2 0,1 1 0,-1-1 0,1 0 0,0 0 0,0-1 0,0 0 0,0 0 0,1 0 0,-1-1 0,0 0 0,1-1 0,-1 0 0,0 0 0,10-1 0,-11-1-190,1 1-1,-1-1 1,0 0 0,0-1 0,0 0 0,-1 0 0,1 0 0,0 0 0,-1-1-1,0 0 1,0 0 0,0-1 0,-1 1 0,1-1 0,-1 0 0,0 0-1,0 0 1,5-12 0,-6 11-445,-1-1 0,1 0-1,-1 1 1,-1-1 0,0 0-1,0 0 1,1-14-1,-2 17 223,0 1 0,0-1 0,0 0 0,0 1-1,-1-1 1,1 0 0,-1 1 0,0-1-1,0 1 1,0-1 0,-1 1 0,1-1 0,-1 1-1,0 0 1,0 0 0,-3-4 0,-33-21-2552,13 8 1790</inkml:trace>
</inkml:ink>
</file>

<file path=ppt/ink/ink3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2:38:06.671"/>
    </inkml:context>
    <inkml:brush xml:id="br0">
      <inkml:brushProperty name="width" value="0.05" units="cm"/>
      <inkml:brushProperty name="height" value="0.05" units="cm"/>
    </inkml:brush>
  </inkml:definitions>
  <inkml:trace contextRef="#ctx0" brushRef="#br0">172 113 816,'-24'-21'1231,"-51"-34"-1,4 18 3438,69 48-563,4 41-3256,3-32-892,2 0 0,0-1-1,1 0 1,17 29 0,1 5-1462,16 24-3321,-21-46 2236</inkml:trace>
</inkml:ink>
</file>

<file path=ppt/ink/ink3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2:38:07.539"/>
    </inkml:context>
    <inkml:brush xml:id="br0">
      <inkml:brushProperty name="width" value="0.05" units="cm"/>
      <inkml:brushProperty name="height" value="0.05" units="cm"/>
    </inkml:brush>
  </inkml:definitions>
  <inkml:trace contextRef="#ctx0" brushRef="#br0">98 283 368,'-19'-32'1029,"-39"-53"-1,55 81-721,0 0 0,1 0 0,0 0 1,0 0-1,0-1 0,0 1 0,1-1 0,-2-9 2214,13 33-141,185 269 2748,11 24-4259,-170-264-934,2-3 1,2-1 0,2-2-1,62 49 1,-75-72-260,-28-18 292,1 0-1,-1-1 1,0 1 0,0 0-1,1-1 1,-1 0 0,1 1-1,-1-1 1,0 0 0,1 1-1,-1-1 1,1 0 0,-1 0-1,0 0 1,1 0 0,-1-1-1,1 1 1,-1 0 0,0 0-1,1-1 1,1 0 0,-3 0 3,0-1 0,0 1 0,0-1 0,-1 1 0,1-1 0,0 1 0,0-1 1,-1 1-1,1 0 0,-1-1 0,0 1 0,1 0 0,-1 0 0,0-1 0,0 1 0,1 0 1,-3-2-1,3 2 10,-19-27 25,-2 1 0,0 1 1,-2 1-1,0 1 1,-2 0-1,-1 2 1,0 1-1,-2 1 0,-30-16 1,52 33 41,0 0 0,0 0-1,0 1 1,-1 0 0,1 0 0,-1 0 0,1 1 0,-1 0 0,0 0 0,1 1 0,-10 0 0,14 1-33,0-1 0,0 1 0,-1-1 0,1 1 0,0 0 0,0 0 0,0 0 0,0 0 0,0 0 0,0 1 0,0-1 0,1 0 0,-1 1 0,0-1 0,1 1 0,-1 0 1,1 0-1,0 0 0,-1-1 0,1 1 0,0 0 0,0 0 0,0 1 0,0-1 0,1 0 0,-1 0 0,1 0 0,-1 0 0,1 1 0,0-1 0,-1 0 0,1 1 0,0-1 0,1 4 1,0 8 17,0 1 1,1 0 0,1-1 0,0 1-1,1-1 1,0 0 0,1 0 0,1-1 0,0 0-1,1 1 1,0-2 0,14 18 0,-14-21-12,0 0 0,0 0 1,1-1-1,0 0 0,1-1 1,-1 0-1,2 0 0,-1-1 1,1 0-1,0-1 1,0 0-1,0 0 0,1-1 1,-1-1-1,1 0 0,22 4 1,-22-6-23,1 0 0,-1-1 1,0 0-1,1 0 0,-1-1 1,0-1-1,1 0 0,-1 0 1,0-1-1,0-1 0,-1 0 1,1 0-1,-1-1 0,0-1 1,0 1-1,0-1 0,-1-1 1,0 0-1,-1 0 0,1-1 1,-1 0-1,0-1 0,-1 0 1,0 0-1,-1 0 0,0-1 1,0 0-1,-1 0 0,0 0 1,-1-1-1,4-13 0,-2 1-133,-1 0-1,-1 0 1,-1-1 0,-1 0-1,-2 1 1,0-1-1,-1 0 1,-1 1-1,-6-25 1,0 10 38,-1 0 0,-3 1 0,0 0 0,-30-60 0,33 82 316,0-1-1,-1 1 0,-18-21 0,28 35-212,0 1-1,0 0 1,0 0 0,0 0-1,-1 0 1,1-1 0,0 1-1,0 0 1,-1 0 0,1 0 0,0 0-1,0 0 1,0 0 0,-1-1-1,1 1 1,0 0 0,0 0 0,-1 0-1,1 0 1,0 0 0,0 0-1,-1 0 1,1 0 0,0 0-1,0 0 1,-1 0 0,1 0 0,0 1-1,0-1 1,-1 0 0,1 0-1,0 0 1,0 0 0,-1 0 0,1 0-1,0 1 1,0-1 0,0 0-1,-1 0 1,1 0 0,0 0-1,0 1 1,0-1 0,0 0 0,0 0-1,-1 1 1,1-1 0,0 0-1,0 0 1,0 0 0,0 1 0,0-1-1,0 0 1,0 0 0,0 1-1,0-1 1,0 0 0,0 1-1,0-1 1,0 0 0,0 0 0,0 1-1,0-1 1,0 0 0,-2 19-8,2-10 26,0 1 0,0 0 0,1 0 0,0-1 0,0 1 0,1 0 0,1-1 0,0 0 0,0 1 0,1-1 0,0-1 0,0 1 0,1 0 0,0-1 0,0 0 0,1 0 0,0-1 0,1 1-1,0-1 1,0-1 0,12 10 0,-11-10 8,0 0-1,1-1 0,0 0 0,0-1 0,0 0 0,0 0 1,0-1-1,1 0 0,0-1 0,-1 0 0,1 0 0,0-1 1,0-1-1,0 1 0,0-2 0,0 1 0,0-1 1,0-1-1,0 0 0,-1 0 0,1-1 0,-1 0 0,1-1 1,-1 0-1,0 0 0,-1-1 0,1 0 0,-1-1 0,0 1 1,0-2-1,-1 1 0,1-1 0,-1 0 0,-1-1 1,0 1-1,0-2 0,0 1 0,5-11 0,-1-4-16,0-1-1,-2 0 1,0 0 0,-2-1-1,-1 1 1,2-29 0,0-50-1512,-6 0-3887,-1 89 4283,0 12 877,0 1 0,-1-1 1,1 1-1,-1-1 1,1 0-1,-1 1 0,1-1 1,-1 1-1,0-1 1,0 1-1,0 0 0,0-1 1,0 1-1,0 0 1,0-1-1,0 1 0,0 0 1,-1 0-1,1 0 1,0 0-1,-1 0 0,1 0 1,-4 0-1,0-3-355,-11-6-1144</inkml:trace>
</inkml:ink>
</file>

<file path=ppt/ink/ink3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2:38:08.251"/>
    </inkml:context>
    <inkml:brush xml:id="br0">
      <inkml:brushProperty name="width" value="0.05" units="cm"/>
      <inkml:brushProperty name="height" value="0.05" units="cm"/>
    </inkml:brush>
  </inkml:definitions>
  <inkml:trace contextRef="#ctx0" brushRef="#br0">0 57 768,'0'-1'164,"0"0"0,0-1-1,0 1 1,0 0 0,0 0 0,1 0-1,-1 0 1,0 0 0,0 0-1,1 0 1,-1-1 0,1 1 0,-1 0-1,1 0 1,-1 0 0,1 0-1,0 1 1,-1-1 0,1 0-1,0 0 1,0 0 0,-1 0 0,3 0-1,-2 0 61,1 1 0,-1-1 0,1 1 0,-1 0 0,1 0-1,0 0 1,-1 0 0,1 0 0,-1 0 0,1 0 0,0 0 0,-1 1 0,1-1-1,-1 0 1,1 1 0,-1 0 0,1-1 0,2 2 0,9 6 769,0 1 1,0 0-1,-1 0 0,20 20 1,-3-2 162,307 308 4148,-108-99-5218,-159-170-2044,111 80 1,-179-145 1944,6 4-876,0 0 0,1 0 0,-1-1 0,17 8 0,-23-12 786,-1 0-1,1 0 0,0 0 1,-1 1-1,1-1 0,-1 0 0,1 0 1,0 0-1,-1 0 0,1 0 1,0 0-1,-1 0 0,1 0 1,-1-1-1,1 1 0,0 0 1,-1 0-1,1 0 0,-1-1 1,1 1-1,-1 0 0,1 0 0,0-1 1,-1 1-1,1-1 0,-1 1 1,0 0-1,1-1 0,0 0 1,-1-1-35,1 0 1,-1 0 0,1 0 0,-1 0-1,1 0 1,-1 0 0,0 0 0,0 0-1,0 0 1,-1 0 0,1 0 0,0-1-1,-2-2 1,-10-38-626,-2 0 0,-30-61 0,-3-7 675,35 81 182,2 0 0,1-1 1,2 0-1,0-1 0,3 1 0,-2-41 0,6 49 72,-1 6 150,1 0 0,5-28 0,-5 39-179,2 1-1,-1 1 1,1-1-1,-1 0 1,1 0-1,0 1 1,1-1-1,-1 1 1,1-1-1,0 1 1,0 0-1,1 0 1,4-4-1,-6 6-44,0 1 0,0-1 0,0 1 0,1 0 0,-1 0 0,0 0 0,1 0 0,-1 0 0,0 0 0,1 1 0,-1-1 0,1 1 0,-1 0-1,1-1 1,-1 1 0,1 0 0,0 1 0,-1-1 0,1 0 0,-1 1 0,1-1 0,-1 1 0,0 0 0,1 0 0,-1 0 0,0 0-1,1 0 1,-1 1 0,0-1 0,0 1 0,3 2 0,5 5 138,0-1-1,0 2 1,-1-1 0,13 19-1,-13-15-191,0 1-1,-1 0 0,0 0 0,-2 1 0,1 0 0,-2 0 0,0 0 1,-1 0-1,0 1 0,-1 0 0,-1 0 0,-1 0 0,0 26 1,-1-39-79,0 0 0,0 0 0,-1 0 0,1 0 0,-1 0 0,0 0 1,0 0-1,0 0 0,0 0 0,0 0 0,0 0 0,-1-1 1,1 1-1,-1 0 0,0-1 0,0 1 0,0-1 0,0 0 0,0 0 1,-1 0-1,1 0 0,-1 0 0,-4 2 0,5-3-33,0 0-1,0 0 0,-1 0 1,1-1-1,-1 1 1,1-1-1,-1 0 1,1 0-1,-1 0 0,1 0 1,-1 0-1,1 0 1,0-1-1,-1 1 1,1-1-1,-1 0 0,1 0 1,0 0-1,-1 0 1,1 0-1,0 0 1,0 0-1,0-1 0,0 1 1,0-1-1,0 0 1,1 1-1,-1-1 1,0 0-1,-1-2 0,-4-6-42,1 0 0,0 0-1,0-1 1,1 0 0,0 0-1,1 0 1,0 0-1,1-1 1,-3-23 0,1-4-84,1-65 1,4 86-14,1 0-1,0 0 0,1 0 0,9-32 0,-7 36-445,2 1-1,-1 0 0,2 0 1,0 0-1,0 1 0,13-16 1,-4 7-455</inkml:trace>
</inkml:ink>
</file>

<file path=ppt/ink/ink3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2:38:08.602"/>
    </inkml:context>
    <inkml:brush xml:id="br0">
      <inkml:brushProperty name="width" value="0.05" units="cm"/>
      <inkml:brushProperty name="height" value="0.05" units="cm"/>
    </inkml:brush>
  </inkml:definitions>
  <inkml:trace contextRef="#ctx0" brushRef="#br0">99 92 880,'0'-14'455,"1"7"-44,-1 0 0,0-1 0,0 1 0,-1 0 0,0 0 0,-2-8 0,2 14-346,1 0-1,-1-1 1,1 1 0,-1 0-1,0 0 1,1 0 0,-1 0 0,0 0-1,0 0 1,0 0 0,0 1-1,0-1 1,0 0 0,0 0-1,0 1 1,0-1 0,0 0-1,0 1 1,-1-1 0,1 1-1,0 0 1,0-1 0,0 1-1,-1 0 1,1 0 0,0 0-1,-1 0 1,1 0 0,0 0-1,0 0 1,-1 0 0,1 0-1,0 1 1,0-1 0,-1 0-1,1 1 1,0-1 0,0 1-1,0-1 1,0 1 0,-2 1 0,0 0 3,0-1 0,0 1 0,0 0 0,0 1 0,1-1 0,-1 0 0,1 1 0,-1-1 0,1 1 1,0 0-1,0 0 0,0 0 0,1 0 0,-1 0 0,0 0 0,1 0 0,0 1 0,0-1 0,0 0 1,0 6-1,-2 7 67,1 1 0,1 33 0,1-38-108,0-8-26,1 0 0,0 1-1,-1-1 1,1 0 0,1 0 0,-1 0 0,1 0 0,-1-1 0,1 1 0,0 0 0,1-1 0,-1 1 0,0-1 0,1 0-1,0 0 1,0 0 0,0 0 0,3 3 0,11 6 3,0 0-1,29 16 1,6 4-27,-37-20 52,-1 1 0,0 1 0,-2 0 0,1 0 1,-2 2-1,0-1 0,-1 1 0,0 1 0,-2 0 0,0 0 0,0 1 0,5 24 1,-9-31-120,-2 1 0,0 0 0,0-1 0,-1 1 0,-1 0 0,0 0 0,0 0 0,-1 0 0,-4 15 0,3-19-192,0-1 0,-1 1-1,0-1 1,0 1 0,-1-1 0,0 0 0,0 0-1,0-1 1,-1 1 0,0-1 0,-1 0-1,1-1 1,-1 1 0,-12 8 0,-9 2-1247</inkml:trace>
</inkml:ink>
</file>

<file path=ppt/ink/ink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11:32.291"/>
    </inkml:context>
    <inkml:brush xml:id="br0">
      <inkml:brushProperty name="width" value="0.05" units="cm"/>
      <inkml:brushProperty name="height" value="0.05" units="cm"/>
    </inkml:brush>
  </inkml:definitions>
  <inkml:trace contextRef="#ctx0" brushRef="#br0">96 1 32767,'-6'0'0,"6"6"0,-17-6 0,17 10 0,-10-10 0,10 11 0,-16-5 0,9 4 0</inkml:trace>
  <inkml:trace contextRef="#ctx0" brushRef="#br0" timeOffset="1">30 55 32767,'0'16'0,"-13"-16"0,13 11 0,-6-11 0,6 10 0,-10-10 0,10 6 0</inkml:trace>
</inkml:ink>
</file>

<file path=ppt/ink/ink3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2:38:09.634"/>
    </inkml:context>
    <inkml:brush xml:id="br0">
      <inkml:brushProperty name="width" value="0.05" units="cm"/>
      <inkml:brushProperty name="height" value="0.05" units="cm"/>
    </inkml:brush>
  </inkml:definitions>
  <inkml:trace contextRef="#ctx0" brushRef="#br0">204 850 736,'-5'-3'448,"0"0"-1,-1 0 0,0 0 0,1 0 0,-1 1 1,0 0-1,0 1 0,0-1 0,0 1 1,0 0-1,-1 0 0,1 1 0,-8 0 1,10 1-226,0-1 0,0 1 0,0 0 0,0 1 0,1-1 1,-1 1-1,0-1 0,1 1 0,-1 0 0,1 0 0,-1 1 1,1-1-1,0 1 0,0-1 0,0 1 0,1 0 1,-1 0-1,1 1 0,-1-1 0,1 0 0,-3 7 0,-2 6 153,1 0 0,0 0 0,1 0 0,1 1 0,0 0 0,-2 33 0,4-15-140,2-1 0,7 54 0,-5-72-211,1 0 0,1 0 0,0 0 0,1 0 1,1-1-1,1 0 0,0 0 0,13 21 0,-14-28-117,-1 0 0,2 0 0,-1-1 0,1 1 0,0-1 0,0-1 0,1 0 1,0 0-1,0 0 0,0-1 0,1 0 0,0 0 0,0-1 0,0-1 0,12 4 0,-16-6-114,0 0 0,1 0 0,-1 0 0,0-1 0,1 0 0,-1 0 0,0 0-1,1-1 1,-1 0 0,0 0 0,1 0 0,-1 0 0,0-1 0,0 0 0,0 0 0,5-4 0,-3 1-118,0 0 1,0 0-1,0-1 1,-1 0-1,0-1 1,0 1-1,0-1 1,-1 0-1,5-9 1,1-4-260,-1-1-1,-1 0 1,-1 0-1,-1-1 1,-1 0 0,6-38-1,-6-1-164,-4-98 0,-3 83 679,1 51 290,-2 0-1,0-1 1,-1 1 0,-10-34 0,13 103 6572,1-31-6410,1-1 1,0 1 0,0-1 0,7 20-1,-7-27-283,1 0 0,-1 0 0,1 0 0,0 0 0,1-1 0,-1 1 0,1-1 0,0 0 0,0 0 0,0 0 0,0 0 0,1-1 0,0 0 0,-1 0 0,1 0 0,0-1 0,1 1 0,-1-1 0,7 2 0,-8-4-83,0 1 0,0-1 0,0 0 0,1 0 0,-1 0 0,0 0-1,0-1 1,0 1 0,1-1 0,-1 0 0,0-1 0,0 1 0,0-1 0,-1 1 0,1-1-1,0-1 1,-1 1 0,1 0 0,-1-1 0,1 0 0,-1 1 0,0-1 0,0 0 0,-1-1 0,1 1-1,2-5 1,7-9 14,-2-1 0,0 0 0,0 0 0,9-29 0,-16 37-32,0 0 0,0 0 1,-1 0-1,0 0 0,-1-1 1,0 1-1,-1-1 0,0 1 0,-1 0 1,-3-20-1,4 27-1,-1 0 0,0 0-1,0 0 1,0 0 0,0 1 0,-1-1-1,1 0 1,-1 0 0,1 1 0,-1-1-1,0 1 1,0-1 0,0 1 0,0 0-1,-1 0 1,1 0 0,-1 0 0,1 0-1,-1 1 1,1-1 0,-1 1 0,0-1-1,0 1 1,0 0 0,0 0 0,0 1 0,-5-2-1,3 2 4,0 0 0,1 0-1,-1 1 1,0-1 0,1 1-1,-1 0 1,0 1 0,1-1 0,-1 1-1,1 0 1,0 0 0,0 0-1,0 0 1,0 1 0,0 0 0,0 0-1,-6 6 1,-6 11-207,1 0 0,1 1 0,1 0 1,0 1-1,2 1 0,-13 36 0,8-21-890,14-34 762,0 0 1,1 1-1,-1-1 0,1 1 1,0-1-1,1 1 1,-1 8-1,1-12 259,0 0 0,0-1 0,0 1 0,0-1 0,0 1-1,0-1 1,0 1 0,0-1 0,1 1 0,-1-1 0,0 1 0,0-1 0,0 1 0,1-1-1,-1 0 1,0 1 0,1-1 0,-1 1 0,0-1 0,1 0 0,-1 1 0,1-1-1,-1 0 1,1 1 0,-1-1 0,1 1 0,1-1-28,-1 0 0,0 0 0,1-1 0,-1 1-1,0 0 1,1 0 0,-1-1 0,0 1 0,0 0 0,1-1 0,-1 1 0,0-1 0,0 0-1,0 1 1,0-1 0,2-1 0,3-3-159,0 0 0,-1 0-1,1-1 1,-1 0 0,0 0 0,0 0-1,-1 0 1,5-10 0,31-66-875,-25 47 803,29-55 38,2-3 478,-4-1 0,32-107 0,-66 175-103,0 0 129,-1 0 1,-1-1-1,-1 0 1,2-45-1,-7 59 746,0 21 453,-3 22-22,0-22-1128,0 0-1,1 1 1,0-1-1,0 1 1,0 13 0,1-21-223,1 1 1,0-1 0,0 1-1,0-1 1,0 1 0,1-1 0,-1 1-1,0-1 1,1 1 0,-1-1 0,1 1-1,-1-1 1,1 0 0,0 1-1,0-1 1,-1 0 0,1 1 0,0-1-1,0 0 1,0 0 0,0 0-1,1 0 1,-1 0 0,0 0 0,0 0-1,1 0 1,-1-1 0,0 1-1,1 0 1,-1-1 0,1 1 0,-1-1-1,0 1 1,1-1 0,-1 0-1,1 0 1,0 0 0,-1 0 0,1 0-1,1 0 1,15 0 112,1 0 0,0 1-1,-1 1 1,1 1 0,-1 1 0,31 10 0,-43-12-129,1 1 0,-1 0 0,0 1 0,0 0 0,0 0 0,-1 0 0,0 0 0,1 1 0,-2 0 0,1 0 0,0 0 0,-1 1 0,0-1 0,0 1 0,-1 0 0,0 1 0,0-1 0,0 0 0,-1 1 0,0-1 0,2 12 0,-1-2 6,0 1 0,-2-1 0,0 1 0,-2 23 0,0-34-85,1-1 0,-1 1 0,0-1 0,-1 0 0,1 0 0,-1 0 0,-5 10 0,6-14-13,0 1 1,0-1-1,0 1 0,0-1 1,0 0-1,0 1 1,-1-1-1,1 0 1,-1 0-1,1 0 0,-1 0 1,1 0-1,-1 0 1,1 0-1,-1 0 0,0-1 1,1 1-1,-1-1 1,0 1-1,0-1 1,0 0-1,-3 0 0,1 1-120,-1-1 0,1 0 0,0-1-1,0 1 1,-1-1 0,1 0-1,0 0 1,0 0 0,-1 0 0,1-1-1,0 0 1,1 1 0,-1-2-1,0 1 1,0 0 0,1-1-1,0 1 1,-1-1 0,1 0 0,0 0-1,0-1 1,1 1 0,-1-1-1,-4-7 1,-6-9-453,2-1 0,-11-25-1,1 1-674</inkml:trace>
</inkml:ink>
</file>

<file path=ppt/ink/ink3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2:38:09.997"/>
    </inkml:context>
    <inkml:brush xml:id="br0">
      <inkml:brushProperty name="width" value="0.05" units="cm"/>
      <inkml:brushProperty name="height" value="0.05" units="cm"/>
    </inkml:brush>
  </inkml:definitions>
  <inkml:trace contextRef="#ctx0" brushRef="#br0">1 246 448,'20'-67'802,"-15"47"-317,0 1 1,2 0 0,0 0 0,1 0 0,0 1-1,15-22 1,-21 38-365,-1 0 1,0 1-1,1-1 0,-1 0 1,1 1-1,0-1 0,0 1 0,0-1 1,-1 1-1,1 0 0,0 0 0,0 0 1,1 0-1,-1 0 0,0 0 1,0 0-1,0 1 0,1-1 0,-1 1 1,0 0-1,4 0 0,-2 0 16,0 1-1,0 0 1,0 0-1,-1 0 0,1 1 1,0-1-1,-1 1 1,1 0-1,-1 0 1,0 0-1,5 4 0,6 6 74,-1 1 0,0 1 0,-1 0 0,12 17 0,-4-4-142,-2 1 0,22 42 0,-34-57-108,-1 0-1,0 1 1,0-1 0,-2 1 0,0 0 0,0 0 0,-1 1-1,0 17 1,-2-24-1,0 0 1,0 0-1,-1 0 0,0 0 1,-1 0-1,1-1 0,-2 1 1,-3 11-1,4-17 5,1 0 0,0 1-1,-1-1 1,0-1 0,1 1 0,-1 0 0,0 0 0,0-1-1,0 1 1,0-1 0,0 1 0,0-1 0,-1 0 0,1 0-1,0 0 1,-1 0 0,1 0 0,0 0 0,-1-1 0,1 1 0,-1-1-1,1 0 1,-1 0 0,0 0 0,1 0 0,-1 0 0,1 0-1,-1-1 1,1 1 0,-1-1 0,-2-1 0,0 0-7,-1 0 0,1 0 1,0 0-1,0-1 0,0 0 0,0 0 0,1 0 1,-1-1-1,1 1 0,0-1 0,0 0 1,0-1-1,0 1 0,1-1 0,0 1 0,0-1 1,0 0-1,0 0 0,1 0 0,0-1 1,0 1-1,0 0 0,-1-8 0,-2-9 29,1-1 0,0 0 0,2 1 0,1-31 0,0 17 20,-1 25 38,2-1-1,0 0 1,0 0 0,1 0 0,1 1 0,3-16-1,-5 26-12,1 0 0,-1-1-1,1 1 1,-1 0-1,1 0 1,0 0-1,0 0 1,-1 0-1,1-1 1,0 2-1,0-1 1,0 0 0,0 0-1,0 0 1,0 0-1,0 0 1,0 1-1,1-1 1,-1 1-1,0-1 1,0 1-1,0-1 1,1 1 0,-1-1-1,0 1 1,1 0-1,-1 0 1,0 0-1,1 0 1,-1 0-1,0 0 1,1 0-1,-1 0 1,0 1 0,1-1-1,-1 0 1,0 1-1,0-1 1,0 1-1,1-1 1,-1 1-1,0 0 1,0-1-1,0 1 1,0 0 0,0 0-1,1 1 1,6 4 59,-1-1 1,0 1 0,0 1 0,0-1 0,7 12 0,31 46 55,-30-40-537,1-1 0,1 0 0,1-1-1,1-1 1,35 31 0,-52-51 179,-1 1 1,1-1-1,-1 0 0,1 0 0,0-1 0,-1 1 1,1 0-1,0 0 0,0-1 0,0 1 1,0-1-1,-1 0 0,1 1 0,0-1 1,2 0-1,8 0-1621</inkml:trace>
</inkml:ink>
</file>

<file path=ppt/ink/ink3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2:38:10.348"/>
    </inkml:context>
    <inkml:brush xml:id="br0">
      <inkml:brushProperty name="width" value="0.05" units="cm"/>
      <inkml:brushProperty name="height" value="0.05" units="cm"/>
    </inkml:brush>
  </inkml:definitions>
  <inkml:trace contextRef="#ctx0" brushRef="#br0">205 46 1953,'-10'-6'349,"-1"-1"982,1 1 0,-2 0 0,1 1 0,-19-7 0,28 11-1125,-1 1 0,1-1 0,-1 1 1,1-1-1,-1 1 0,0 0 0,1 0 0,-1 0 0,1 0 0,-1 0 0,1 1 1,-1-1-1,1 1 0,-1-1 0,1 1 0,-1 0 0,1 0 0,0 0 1,-1 1-1,1-1 0,0 0 0,0 1 0,0 0 0,0-1 0,0 1 0,0 0 1,1 0-1,-3 3 0,-4 7-110,2 0 0,-1 0 0,1 1 1,1 0-1,1 0 0,0 1 0,0-1 1,1 1-1,1 0 0,0-1 0,1 1 0,1 28 1,1-32-195,0 0 1,0 1-1,1-1 1,0 0-1,1 0 1,0 0-1,0 0 1,1-1-1,0 1 1,1-1-1,0 0 1,1 0-1,0-1 1,0 1-1,1-1 1,0-1-1,14 13 1,49 24-699,-59-39 793,0 1 1,0 0-1,0 1 1,-1 1 0,0-1-1,-1 1 1,1 1-1,-2 0 1,1 0 0,-1 1-1,0 0 1,6 12 0,-8-9 297,0 0 0,-1 0 0,-1 1 0,0-1 0,-1 1 0,0 0 0,1 17 0,-4-26-234,0 0-1,1 0 1,-1 0 0,-1 0-1,1 0 1,-1 0-1,0-1 1,0 1 0,0 0-1,-1 0 1,0-1-1,0 1 1,0-1 0,0 0-1,0 1 1,-1-1-1,0 0 1,0-1 0,0 1-1,-1 0 1,1-1-1,-1 0 1,-7 6 0,9-8-265,0-1 1,1 1 0,-1 0-1,0-1 1,0 1 0,0-1-1,0 1 1,0-1 0,0 0-1,0 0 1,0 0-1,-4 0 1,4-1-349,-1 1 0,0-1 0,1 1 0,-1-1 0,1 0 0,-1 0-1,1 0 1,0 0 0,-1-1 0,1 1 0,0-1 0,0 1 0,0-1 0,-3-3 0,-6-10-2228</inkml:trace>
</inkml:ink>
</file>

<file path=ppt/ink/ink3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2:40:12.879"/>
    </inkml:context>
    <inkml:brush xml:id="br0">
      <inkml:brushProperty name="width" value="0.05" units="cm"/>
      <inkml:brushProperty name="height" value="0.05" units="cm"/>
    </inkml:brush>
  </inkml:definitions>
  <inkml:trace contextRef="#ctx0" brushRef="#br0">1815 203 240,'-24'-19'190,"-1"0"0,0 2-1,-1 1 1,-1 1 0,0 1 0,-1 2-1,-51-16 1,47 24 114,0 1 1,-1 2-1,-44 3 0,7 0 163,31 0-278,-1 2 1,-49 12 0,-4 0 177,39-8-117,-1 3 1,1 2-1,1 2 0,1 3 1,-91 43-1,125-48-200,0 0 0,1 2 0,0 0-1,1 1 1,1 0 0,-22 31 0,21-27 28,-14 21 166,2 2 0,-25 49 0,25-42-29,10-17-69,-96 183 264,101-185-379,0 0-1,3 1 1,0 1-1,2 0 1,-4 41-1,-41 222 675,37-217-452,8-44-206,-30 187 370,26-130-117,3-27 9,0 77 0,7 62 414,5 225 264,5-342-908,5 0 0,36 130-1,-33-149-55,87 322 214,-95-361-204,0 0-1,2-1 1,1 0 0,2 0-1,0-2 1,2 1 0,1-2 0,1 0-1,1-1 1,1 0 0,1-2-1,1-1 1,1 0 0,1-1-1,40 26 1,21 6 20,2-4 1,3-3-1,1-5 0,100 31 1,-147-61-16,0-3 1,0-1-1,1-2 1,77-4-1,-75 0 5,-26-2-12,-1 0 1,1-1 0,0-1 0,-1-1-1,0 0 1,0-2 0,0 0 0,-1-1 0,0-1-1,-1-1 1,0 0 0,18-14 0,0-4 6,-1 0 0,-1-2 0,-2-2 0,37-47-1,-36 36 22,-3-1-1,-1-2 0,-2-1 1,-2 0-1,-3-2 0,23-73 1,-21 36 5,-3 0 1,-4-2 0,4-93-1,26-174 2,-4 35-41,-35-65 65,-9 223 79,-1 97-50,-15-81 0,5 49-90,7 46 73,-45-330 307,35 294-114,-5 1-1,-42-116 1,47 167 26,-2 0 1,-1 0-1,-1 2 0,-2 0 0,-2 2 1,-52-55-1,-42-48-156,50 60 403,44 45-355,-1 2 0,-1 1 0,-1 1 0,-1 1 1,-57-38-1,67 54-50,1 1 1,-1 0 0,0 1-1,-1 1 1,1 1 0,-1 0-1,-21 0 1,-138 2-756,98 3-2124,78-1 2451,1 0-1,0-1 0,0 1 1,0 0-1,0 0 0,0 0 1,0 0-1,-1 0 0,1 1 1,0-1-1,0 0 0,0 0 1,0 1-1,0-1 0,0 1 1,0-1-1,0 1 0,0-1 1,0 1-1,0 0 1,0-1-1,1 1 0,-1 0 1,0 0-1,0 0 0,1 0 1,-1-1-1,0 1 0,1 0 1,-1 0-1,1 0 0,-1 0 1,1 0-1,-1 0 0,1 1 1,0-1-1,0 0 0,0 0 1,-1 0-1,1 0 0,0 0 1,0 0-1,0 0 0,1 2 1,-1 7-2566</inkml:trace>
</inkml:ink>
</file>

<file path=ppt/ink/ink3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2:40:39.204"/>
    </inkml:context>
    <inkml:brush xml:id="br0">
      <inkml:brushProperty name="width" value="0.05" units="cm"/>
      <inkml:brushProperty name="height" value="0.05" units="cm"/>
    </inkml:brush>
  </inkml:definitions>
  <inkml:trace contextRef="#ctx0" brushRef="#br0">3875 834 176,'0'-3'204,"0"0"0,-1-1 1,1 1-1,-1-1 0,0 1 0,1 0 0,-2-1 1,1 1-1,-2-4 0,1 4-53,1-1 1,-1 1-1,1-1 1,0 1-1,0-1 1,0 1-1,1-1 1,-1 0-1,1-4 0,-2 4-46,0 0 0,0 0 0,0 0 0,-1 0 0,1 0 0,-1 1 0,0-1 0,-4-2 0,0-3 178,-7-9 2,0 0 0,-2 1 0,0 1 0,0 0 0,-2 1 0,0 1 0,0 1 0,-31-16 0,16 12 287,0 2 0,-1 2-1,-1 1 1,-59-12-1,50 15-309,1-1 0,0-3 0,0-1 0,-42-21 0,-140-62 696,96 44-571,30 16 231,-138-33 1,136 43 17,-134-20 324,195 38-395,-79-7-1,29 6 148,-63-6-377,-225 5-1,366 11-307,-56 12 3,60-12-28,0 1 0,0 0 0,1 1 0,-1 0 0,-9 3 0,9-2 0,-1 0-1,1-1 1,0 0-1,-1-1 1,-11 1-1,11-1-2,-1 1 0,1-1-1,0 2 1,0-1 0,0 1 0,0 1 0,-14 6-1,-37 13-1,-6 2 10,29-8 2,7-7 31,12-5-46,1 2-1,0 0 1,0 0-1,-22 15 1,28-16 4,-1 0 1,1 0-1,-1-2 1,-15 5-1,1 0 12,-76 34-34,80-35 29,18-7-4,1 0 1,-1 1-1,1-1 0,-1 1 0,1-1 1,0 1-1,0 0 0,-5 4 0,1-1-1,1 0 0,-1 0 0,-1 0 0,1-1 0,0 0 0,-1-1-1,0 0 1,-11 3 0,12-4 4,-1 1 0,1 0 1,-1 0-1,1 0 0,0 1 0,0 0 0,0 1 0,1-1 0,-7 7 0,7-6-1,0 0 0,0 0 0,0-1 0,-1 0 0,-11 6 0,12-7-17,0-1-1,1 2 1,-1-1-1,1 0 1,0 1 0,0 0-1,0 0 1,-6 8-1,-37 32 17,40-39 9,1 1 1,-1 0-1,2 1 0,-1-1 0,0 1 0,1 0 0,-7 13 0,-13 25-20,16-27 0,0 0 0,0 0 0,-6 23 0,-45 127 27,59-160-28,0 1-1,1-1 1,0 0-1,1 1 1,-1-1-1,2 1 1,1 12-1,0 14 34,-1-24-29,1-1 0,0 0 0,0 1 0,1-1 0,0 0 0,1-1 0,0 1 0,1-1 0,0 1 0,11 15 0,1-2 54,1 0 1,37 37 0,-41-48 19,0-1-1,1 0 0,0-1 1,1 0-1,0-1 0,1-1 1,18 6-1,-1-2 267,0-1-1,56 8 0,-3-12 402,-68-7-484,-1 1 0,0 0-1,0 2 1,-1 0-1,26 8 1,45 18 756,34 14 315,-93-33-1062,1-1 1,1-1 0,0-1-1,0-2 1,34 1-1,-24-2-19,0 2 0,45 12 0,-8-2-117,-55-13-62,45 14 0,-44-11-34,0 0-1,1-2 0,-1-1 0,26 0 0,35 5 0,-45-4 54,0-2 0,63-5 0,-60 0 16,84 6 1,296 26 598,-317-28-686,-21 2 17,0-4 0,1-4-1,127-23 1,46-22 53,-21 6-117,-202 34 44,0-1 1,0-2-1,-1-1 0,0-1 0,-2-3 1,45-28-1,50-43 657,-122 82-585,0 0 1,0-1-1,-1 0 0,1 0 1,-2 0-1,1-1 0,5-17 1,-2 9 5,8-15-88,33-46-1,-35 59 98,-1 0 0,-1-1-1,-1-1 1,-1 0-1,0 0 1,9-36 0,-17 50-32,-1 1 0,-1-1 1,1 0-1,-1 1 0,0-1 0,-1 0 1,0 1-1,0-1 0,0 0 1,-1 1-1,0 0 0,0-1 0,0 1 1,-1 0-1,0 0 0,0 0 1,-8-11-1,4 9 37,-1-1 0,0 1 0,0 1 0,0 0-1,-1 0 1,0 0 0,-1 1 0,1 0 0,-22-8 0,-21-7-99,-1 2 0,0 3 0,-60-10 0,89 24-139,1 1-1,-1 0 1,0 2 0,1 1 0,-1 1-1,1 1 1,0 1 0,0 1 0,-23 9-1,35-12-835,-34 9-5280,1-6-6372</inkml:trace>
</inkml:ink>
</file>

<file path=ppt/ink/ink3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2:40:44.763"/>
    </inkml:context>
    <inkml:brush xml:id="br0">
      <inkml:brushProperty name="width" value="0.05" units="cm"/>
      <inkml:brushProperty name="height" value="0.05" units="cm"/>
    </inkml:brush>
  </inkml:definitions>
  <inkml:trace contextRef="#ctx0" brushRef="#br0">3143 628 112,'0'-6'179,"0"5"-99,1 0 0,-1 0 0,0 0 0,0 0 0,0 0 0,0 0-1,0 0 1,0 0 0,0 0 0,0 0 0,0 0 0,0 0 0,-1 0 0,1 0-1,0 0 1,-1 0 0,1 0 0,-1 0 0,1 0 0,-1 1 0,1-1-1,-1 0 1,0 0 0,1 0 0,-1 1 0,0-1 0,0 0 0,1 1 0,-1-1-1,0 0 1,0 1 0,0-1 0,0 1 0,-2-1 0,-44-33 1078,39 28-969,-23-17 697,0 1-1,-36-17 1,37 23 69,0-2 0,1-1 0,-27-24 1,24 14 143,-8-9 206,-2 2 1,-86-56-1,109 83-1074,0 1 0,-1 0-1,-1 2 1,1 0 0,-1 2 0,-33-4-1,25 4 39,0-2-1,-41-13 0,54 15-74,0 0 1,-33-4-1,-24-7 832,55 10-784,1 1 0,-34-4-1,-1-7 250,32 14-385,0-1-1,-25-5 1,25 3 61,1 1 1,-27-1-1,-232-11 1410,6 15-1422,261 1-162,-1 0 1,1 1-1,-19 4 0,19-2 7,-1-2 0,1 0 0,-21 1 0,18-2-6,0 1-1,0 0 0,0 1 1,-20 7-1,-33 6 38,36-10-56,-47 14 1,-2 2 70,52-18-93,21-4 43,0 1 1,1 0 0,-1 1 0,1 0-1,-11 4 1,-60 19-58,0 2 181,0 10-188,59-29 76,1 0 0,-1 1-1,2 0 1,-22 17-1,-33 22 4,53-38-20,1 2 1,0 0-1,0 1 1,-20 21-1,18-13 39,6-8-40,0 1 0,0 0 1,2 1-1,-1 0 0,2 1 1,0 1-1,-9 22 0,2 5 18,11-31 1,1 1 1,0 0-1,1 0 1,0 1-1,2-1 0,-1 1 1,0 23-1,2 16-92,-1-36 80,1 1 1,1 0 0,1 0-1,0 0 1,2-1 0,0 1 0,1-1-1,10 31 1,-9-39-20,75 145 247,-67-134-191,1 0 0,1-1 0,1-1 0,0 0 0,2-1 0,0-1 0,1 0 0,0-2 0,1 0 0,1-1 0,32 15 0,31 15-109,-40-19 43,1-3 0,91 32 0,-97-43 107,-11-1-82,1-2-1,0-1 1,0-2-1,0 0 0,35 0 1,-29-3 17,65 11 1,-64-6 20,69 3-1,-55-10-24,1-1-26,90 10 0,18 0 9,-116-5-4,0-1 1,67-6-1,-23 1 88,89 4-113,182-5 30,-312-3 22,0-1 0,50-16 1,3-1-2,-42 14 27,-15 2 51,50-15 0,-52 12 67,-27 8-72,-1-1-1,1 0 1,-1 0 0,1-2-1,-1 1 1,22-15-1,58-37 222,-16 12-108,-51 26 494,42-42 0,-47 41-339,1 1 0,32-22 0,-34 28 169,-1-2-1,0 0 0,-1 0 0,-1-2 1,0 0-1,-2-1 0,0 0 0,14-24 1,-25 36-508,0-1 1,-1 0-1,1 0 1,-1 0-1,-1 0 1,1 0-1,-1 0 1,0-12-1,-3-65-21,0 37-4,2 41 12,1-3 0,0 0 0,-1 0 0,0 1 0,-1-1 0,0 0 0,-1 1 0,1-1 0,-1 1 0,-1 0 0,0-1 0,0 1 0,-1 0 0,-6-11 0,-2 3 0,0 0 0,-1 1 0,0 1 0,-2 0 0,1 1 0,-2 0 0,1 1 0,-2 1 0,1 1 0,-2 0 0,1 1 0,-1 1 0,-30-9 0,32 13 0,-1 2 0,-1 0 0,1 0 0,-33 3 0,-17-2 0,28-1 0,13 1 0,-1-2 0,-39-8 0,55 4-2658,11 6 2373,-1 1-1,1-1 1,0 1-1,-1-1 1,1 1-1,-1-1 1,1 1 0,-1-1-1,1 1 1,-1 0-1,1-1 1,-1 1-1,0 0 1,1 0 0,-1-1-1,1 1 1,-1 0-1,0 0 1,1 0-1,-1 0 1,1 0 0,-1 0-1,-1 0 1,-26 0-12196,9 0 7322</inkml:trace>
</inkml:ink>
</file>

<file path=ppt/ink/ink3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2:40:53.428"/>
    </inkml:context>
    <inkml:brush xml:id="br0">
      <inkml:brushProperty name="width" value="0.05" units="cm"/>
      <inkml:brushProperty name="height" value="0.05" units="cm"/>
    </inkml:brush>
  </inkml:definitions>
  <inkml:trace contextRef="#ctx0" brushRef="#br0">2867 586 144,'1'-1'64,"0"0"0,-1 0 0,1 0 0,0 0 0,0 1 0,0-1 0,0 0 0,0 0 0,0 1 0,1-1 0,-1 1 0,0-1 0,0 1 0,0-1 0,2 1 0,9-4 545,-12-41 775,-1 41-1310,0 0-1,-1 0 0,1 1 0,-1-1 0,1 1 1,-1-1-1,0 1 0,0-1 0,-1 1 0,1 0 1,-1 0-1,0 0 0,1 0 0,-1 1 0,-5-4 1,-14-17 502,14 14-368,-1 1 1,-1 0 0,1 0-1,-1 1 1,-18-9-1,13 5-119,-1 2 0,-1 0-1,0 0 1,0 2 0,-1 0-1,0 1 1,-18-4 0,-51-10 346,35-7-161,20 8-263,25 14 33,-1 1 0,0 0-1,0 0 1,-12-5 0,-195-63 1258,157 50-1063,26 9-59,-52-14 1,-34-7 57,72 20-90,-1 1-1,-50-7 0,20 19-29,63 2-92,-1 0-1,1-1 1,0-1 0,0 0 0,-15-4 0,6 1 16,0 1 1,0 1 0,-1 2 0,-38 3 0,-2-1 20,-2 7-76,-2 6 103,63-14-82,1 0-1,-1 0 0,0 0 0,1 0 0,-1 1 1,1-1-1,-1 1 0,1 0 0,0 1 0,0-1 1,-1 1-1,-3 3 0,3-3-7,0 1 1,0-1-1,-1 0 0,1 0 1,-1 0-1,-8 1 0,-7 3 15,0 0-1,0 1 0,0 1 0,-22 14 1,22-12 36,-5-1 47,-9 5 26,15-2-49,-1 0 0,-36 15 1,-27 16 116,25-6-67,4-3-3,-96 79 0,102-65 251,2 3 1,2 2-1,-51 78 1,46-41 397,43-78-735,1 0 0,1 0 1,-8 24-1,3-8 107,0 32 10,6-26-34,-7 18 230,-26 75 1,35-118-309,0 0 1,1 0 0,0 1-1,1-1 1,0 0 0,3 16-1,-2 10 119,-1 165 832,10-143-735,-2-18-82,-7-34-148,0 0 0,1 0 0,0 1 0,0-1 0,1 0 0,-1-1 0,1 1 0,1 0 0,6 8 0,43 46 136,-4-4 15,103 132 1058,-109-139-1156,-11-15 190,2-3 1,60 44 0,-62-51-272,161 121 428,-151-117-248,63 30 1,0 0-115,-33-27-31,-63-26-20,0-1-1,0 0 0,0-1 1,0 0-1,1 0 0,-1-1 1,16 1-1,36 11 86,-45-9-47,0-1 1,0-1-1,27 3 1,-27-5-41,-1 1 1,0 0-1,1 2 1,14 5-1,-12-3 7,1-1-1,-1-1 1,1 0-1,0-1 1,23 0-1,102-4-14,-57-1 22,99 4-4,207-5 84,-343-3-124,-1-2-1,0-2 0,62-22 0,26-5 6,-80 20 29,-1-2-1,0-3 0,78-43 1,-99 47 16,0-1 0,-2-2 0,-1-1 0,0-2 0,-2-1 0,-1-1 0,-1-2 0,-1 0 0,-1-2 0,-2-1 0,40-68 0,-51 76 33,10-19 515,-1-1 1,22-64-1,-39 91-430,18-54 346,17-86 0,-35 128-415,4-24 216,-1 0-1,0-64 1,-8 106-344,1-9 436,-1-1 0,-1 1 1,-1 0-1,0-1 1,-2 1-1,-9-31 1,-69-123 1451,16 40-713,56 109-1123,-2 0 1,-1 0 0,-1 1-1,0 0 1,-2 2-1,-1 0 1,-1 0-1,0 2 1,-1 0-1,-1 1 1,-1 1-1,-38-23 1,-105-55-43,-344-143-1,396 189-1621,44 8-4688,65 40 5840,-13-13-4070,13 0-5277</inkml:trace>
</inkml:ink>
</file>

<file path=ppt/ink/ink3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2:40:58.600"/>
    </inkml:context>
    <inkml:brush xml:id="br0">
      <inkml:brushProperty name="width" value="0.05" units="cm"/>
      <inkml:brushProperty name="height" value="0.05" units="cm"/>
    </inkml:brush>
  </inkml:definitions>
  <inkml:trace contextRef="#ctx0" brushRef="#br0">2105 298 672,'-17'-12'949,"-1"1"-1,0 0 1,-1 1-1,0 1 1,-1 1-1,-27-8 1,-6-4-180,37 14-458,-197-74 2737,165 65-2359,-1 1-1,-70-9 0,46 12-249,36 5-40,-71-3 1,-354 9 2644,444 2-2920,-1 2 1,1 0-1,0 1 1,0 0-1,0 2 1,1 0-1,-1 1 1,-17 12-1,-237 108 1450,255-120-1369,1 0-1,0 2 1,0 0 0,1 0-1,-17 16 1,-25 16 187,51-37-380,1 1 0,-1 0 0,1 0 0,0 0 0,0 1 0,1-1 1,0 1-1,0 0 0,0 0 0,1 1 0,0-1 0,-2 10 0,-13 26 82,11-28 28,2 0 0,0 0 1,0 0-1,2 1 0,-3 15 1,-7 32 324,4-24-318,2 0 0,2 0 0,1 1 0,2-1 0,2 1-1,5 44 1,-3-70-117,1 1 0,0-1 0,1 0-1,1 0 1,0 0 0,1 0 0,1-1 0,0 0 0,0 0-1,1-1 1,1 0 0,0 0 0,1-1 0,0 0 0,1-1-1,19 15 1,17 9 44,2-1 0,100 48 0,-99-55-3,359 179-32,-391-196-20,61 32 10,1-3 0,160 50 1,-153-61-8,-63-19-2,0 0-1,1-1 1,-1-2-1,1 0 1,39 1-1,55-4 39,131-5-24,-215-2-19,0-3 0,-1-1 0,0-1 0,58-27-1,-24 10 113,-57 23-106,-1-2-1,1 1 1,-1-2-1,11-8 0,25-15 45,-11 8-25,-1-2 1,-2-1-1,0-2 0,-2-1 0,32-37 1,41-52 219,-64 73 169,45-68 0,-53 64-128,30-63 0,-53 92-25,0 0 0,-1-1 0,-1 0 0,-1 0 0,0 0 0,-2-1 0,0 1 0,-2-1 0,0-25-1,-1-82 1302,-1 122-1493,0 0 1,0 0-1,0 0 1,-1 1-1,0-1 1,0 0 0,-5-9-1,-6-17 69,10 24-82,-1 1-1,1-1 1,-2 0 0,1 1 0,-1 0 0,0 0 0,0 0 0,-1 1 0,-11-10 0,-65-48 477,76 59-525,-83-63-5,62 45 0,-1 1 0,0 2 0,-1 1 0,-1 1 0,-52-22 0,-11 8 0,-118-23 0,164 42 25,0-2-1,-48-23 1,65 24-76,-1 1 1,0 1-1,-1 2 1,0 2-1,0 0 0,-1 3 1,-39-3-1,-31 8-7654,1 0-7254,76 0 10165</inkml:trace>
</inkml:ink>
</file>

<file path=ppt/ink/ink3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2:41:03.931"/>
    </inkml:context>
    <inkml:brush xml:id="br0">
      <inkml:brushProperty name="width" value="0.05" units="cm"/>
      <inkml:brushProperty name="height" value="0.05" units="cm"/>
    </inkml:brush>
  </inkml:definitions>
  <inkml:trace contextRef="#ctx0" brushRef="#br0">2279 611 448,'-40'-9'5509,"-20"-21"-1694,27 11-2299,-313-175 7755,204 117-6096,123 67-2483,-1 1 0,0 1 0,-24-7 0,-2 0 352,-123-36 577,14 5-137,-182-62-425,315 102-1109,13 4 63,0 0 0,0 1 1,1 1-1,-1-1 0,-11 2 1,11-1-16,0 0 1,-1 0-1,1-1 0,-14-2 1,12 1 16,0 1 1,0 0 0,0 1-1,-18 2 1,0-1-17,28-1 25,-43 0-101,1 17 160,19-6-89,0 1 0,0 2 1,2 0-1,0 2 0,0 0 1,1 2-1,-31 33 0,-19 31-10,34-24 32,7-13 30,25-36-57,-1 0 0,1 0 1,-1-1-1,-1 0 0,1 0 1,-10 7-1,5-3-2,0 0 1,1 1 0,1 0-1,0 0 1,1 1 0,0 0-1,1 1 1,1 0-1,-9 26 1,3-7-6,10-27 27,1 1 0,-1 1-1,2-1 1,-1 0-1,1 0 1,0 0-1,2 11 1,0 10-37,-3 29-55,-1-30 92,2 1 0,4 31-1,1-45 4,0 1-1,1-1 0,1 0 1,0-1-1,2 0 0,-1 0 0,16 18 1,-14-17-28,-1-3 15,1 0 0,-1-1-1,2 0 1,0-1 0,0 0 0,1 0 0,0-1-1,0-1 1,1 0 0,0-1 0,1 0-1,25 8 1,-30-11 8,0 1 0,0 0 0,0 0 0,-1 1 0,14 12-1,-8-7 17,1 5-71,-14-14 49,0-1 0,1 1 1,-1-1-1,0 0 1,0 1-1,1-1 0,-1 0 1,1 0-1,-1 0 0,1 0 1,-1 0-1,1 0 0,2 1 1,1 0-3,1 1 0,-1 0 0,0 0 0,0 0 0,0 0 1,-1 1-1,8 6 0,-7-5-3,0-1 1,0 0-1,0 0 1,1 0-1,-1-1 0,10 4 1,-7-3 13,-1 0 0,1 1 0,-1-1 0,0 1 0,0 1 0,12 11 0,-12-9 1,1-2 1,0 1-1,0-1 1,0 0-1,12 5 1,63 28-170,65 15 308,-137-50-159,-1-1 1,1-1-1,0 1 1,18 0 0,3 1 42,1 0-47,0-1 1,-1-3 0,39-2 0,5-1 42,43 5-49,137-5 131,-228 1-106,-1-2 0,0-1 0,0-1-1,-1-1 1,39-16 0,-28 2 9,0-1 0,34-29 0,-23 17-57,-4 3 258,71-67 0,-96 78-144,0 0 0,-1-1 0,-2-1 0,0 0 0,19-36 0,-28 42-72,0-1 0,-1 1 0,-1-1 0,-1 0 0,0 0 0,2-21 0,-1-107 0,-5 128 0,0 5 0,-1-1 0,0 1 0,-1-1 0,0 1 0,-1 0 0,0 0 0,-1 0 0,-1 0 0,0 1 0,0-1 0,-12-16 0,6 13 0,0 1 0,-1 0 0,0 1 0,-1 0 0,-1 1 0,0 1 0,-19-12 0,-16-5 0,-1 2 0,-1 3 0,-1 2 0,-60-16 0,64 27-838</inkml:trace>
</inkml:ink>
</file>

<file path=ppt/ink/ink3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2:41:10.839"/>
    </inkml:context>
    <inkml:brush xml:id="br0">
      <inkml:brushProperty name="width" value="0.05" units="cm"/>
      <inkml:brushProperty name="height" value="0.05" units="cm"/>
    </inkml:brush>
  </inkml:definitions>
  <inkml:trace contextRef="#ctx0" brushRef="#br0">2843 808 368,'0'-55'3719,"-33"33"-2150,-11-24-1180,-167-159 2071,16 65 720,171 119-2780,-2 2 0,0 0 0,-1 1-1,0 2 1,-59-25 0,-4-2 755,69 32-789,-1 0 0,0 1 1,-38-12-1,-254-61 2200,290 77-2445,1 1 0,-1 1-1,-43-1 1,-498-1 79,554 7-205,0 1 1,1 0-1,-1 1 0,0 0 0,1 0 1,-15 8-1,-25 8 3,-32 13 74,65-27-73,-1 2-1,1 0 0,0 2 0,1-1 0,0 2 0,0 0 0,-21 19 1,-19 11-19,25-19 20,1 1 1,2 2-1,-29 29 0,46-42 4,0 1 0,1 1-1,0-1 1,1 2-1,0-1 1,1 1-1,1 1 1,1-1 0,-8 25-1,-41 115-59,35-90 75,-32 131-62,-5 119 99,53-230-85,5-66 32,-1 0 0,-1-1 1,-1 1-1,-4 17 0,-6 24-16,-8 93 1,14-85-54,2-18 80,2 0 1,3 0-1,2 0 1,10 56-1,51 191-61,-50-240 105,-2-13-76,2 0 0,2 0 1,2-2-1,28 47 0,106 148 112,-140-220-91,2-1 0,0-1 0,1 0 0,0-1 0,1 0 0,0-2 0,1 1 0,0-2 0,35 15-1,63 13 36,-88-28-59,1-1-1,-1-1 1,2-1 0,35 3 0,17 4 55,33 13-90,-30-6 93,-62-14-23,-1-1 0,1-1 0,0-1 0,38 1-1,23-3-26,-37 0 11,0-2-1,1-2 0,88-15 0,-94 7 67,-5 2-33,1-1-1,46-20 0,-59 19-14,219-109 11,-189 89 36,-25 14-25,-1 0-1,-2-1 1,27-23-1,9-14 26,-3-4-1,71-87 0,86-122-73,-194 238 32,-1-1-1,-1-1 0,-2-1 1,-1 0-1,-1-1 0,-2-1 1,17-63-1,-12 16 331,-3-1-1,6-106 0,-2 11-110,6-136-192,-26 290-49,-1 1 0,-1-1 0,-1 0 0,-1 1 1,-9-29-1,9 38-11,-1 1 1,0 0-1,-1 0 1,0 1 0,-1 0-1,-1 0 1,1 0 0,-1 1-1,-1 0 1,-17-15 0,10 14-280,-1 0 0,0 1 0,0 1 0,0 1 0,-1 0 0,0 1 0,-31-6 1,-53-23-5995,98 34 5749,-1 0 0,1 0 0,0-1 0,0 1 0,0-1 0,0 0 0,0 0 0,0 0 0,1-1 0,-1 1 0,-2-5-1,-10-22-2061</inkml:trace>
</inkml:ink>
</file>

<file path=ppt/ink/ink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11:32.643"/>
    </inkml:context>
    <inkml:brush xml:id="br0">
      <inkml:brushProperty name="width" value="0.05" units="cm"/>
      <inkml:brushProperty name="height" value="0.05" units="cm"/>
    </inkml:brush>
  </inkml:definitions>
  <inkml:trace contextRef="#ctx0" brushRef="#br0">1 2328 32767,'1'-7'0,"1"1"0,1 0 0,-1 0 0,1 0 0,0 0 0,0 0 0,1 0 0,-1 1 0,1 0 0,0 0 0,1 0 0,-1 0 0,8-6 0,14-17 0,-2-6 0,-3-1 0,21-44 0,1-2 0,114-173 0,328-403 0,-330 483 0,224-194 0,-45 49 0,-315 300 0,10-13 0,2 2 0,1 1 0,54-37 0,-49 41-739,-28 16-629,-15 6-1060,-11 3-5698,-7 0 935,-8 0 775</inkml:trace>
</inkml:ink>
</file>

<file path=ppt/ink/ink3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2:41:14.120"/>
    </inkml:context>
    <inkml:brush xml:id="br0">
      <inkml:brushProperty name="width" value="0.05" units="cm"/>
      <inkml:brushProperty name="height" value="0.05" units="cm"/>
    </inkml:brush>
  </inkml:definitions>
  <inkml:trace contextRef="#ctx0" brushRef="#br0">2857 386 320,'-11'-2'155,"0"1"1,0-2-1,0 1 1,0-2-1,0 1 0,1-2 1,0 1-1,0-1 0,0-1 1,0 0-1,1 0 0,-15-13 1,-3-5 643,-1 2-1,-1 1 1,0 2 0,-2 1 0,0 1 0,-57-22 0,4 12 550,-119-43 1061,184 62-2097,0 0 32,0 0 1,0 1-1,-1 1 1,0 1-1,0 1 1,-33-3 0,-266-2 2452,5 9-1675,283 2-1097,0 1 0,0 2-1,-34 10 1,-3 0 2,6-6 286,39-7-240,1 2-1,0 0 1,-38 13-1,15-5 115,-3 2-58,-136 62-27,19-9 21,96-35-119,31-16 2,1 1 0,1 2 0,1 1 0,-53 41 0,76-51-6,0 0 1,1 1 0,1 0 0,0 0-1,0 1 1,1 0 0,0 1-1,1 0 1,1 0 0,0 1 0,1 0-1,0 0 1,-4 19 0,-14 54 35,14-29-34,5-35 12,1-1 0,-1 40 0,5-21 233,8 68 0,-6-95-174,1 1 0,1 0-1,1-1 1,0 0 0,0 0 0,2-1 0,-1 1 0,10 12 0,-2-5 13,1-2 0,1 1 0,0-2 1,1 0-1,1-1 0,1-1 0,0-1 1,1-1-1,33 19 0,167 78 125,-72-38-128,-59-29-60,-68-34 42,-17-8-43,-1 0-1,0 0 1,1-1 0,-1 1-1,1-1 1,-1 0-1,1 0 1,0 0 0,-1-1-1,8 1 1,25 1 30,0 1 0,0 2 0,0 2 0,0 1 0,34 13-1,-45-15-45,0-1 0,42 3 0,-42-6 14,0 2 0,0 0 0,25 8-1,-17-4 97,1-2 0,1-1 0,-1-1 0,0-2 0,61-5-1,-20 2 192,-54 0-255,-1-2-1,1 0 1,-1-1 0,33-11-1,-29 7 33,1 1 0,36-4 0,-21 7-14,1-3 1,-1-1 0,0-2 0,0-1-1,-1-2 1,-1-2 0,-1-2 0,0-1-1,64-43 1,-9-8 380,144-141 1,-156 137-317,-49 47-50,-2-1 0,45-54 0,-66 70 85,0 0 0,0-1 0,-2 0 0,1-1 0,-2 1 0,1-1 0,-2 0 0,0-1 0,0 1 0,-1-1 0,1-26 0,-3 38-100,2-46 1278,-2-1 1,-7-68-1,4 104-1333,-1 0-1,0 0 1,-1 0-1,0 0 1,-1 1 0,-1 0-1,0 0 1,0 0-1,-1 1 1,-1-1-1,-12-13 1,7 11-10,-1 1 0,-1 0 0,0 1-1,0 0 1,-2 1 0,1 1 0,-20-9 0,-9 1-14,0 1 0,-1 2 0,-1 3 1,0 1-1,-70-6 0,-87 6-3055,199 11 2015,-1 1 1,1-1-1,0 1 0,-1 0 0,1 1 0,0-1 1,0 1-1,0 0 0,0 0 0,0 1 0,0 0 1,1-1-1,-1 1 0,1 1 0,0-1 0,0 1 0,0-1 1,0 1-1,-4 7 0,-8 15-3346</inkml:trace>
</inkml:ink>
</file>

<file path=ppt/ink/ink3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2:41:20.631"/>
    </inkml:context>
    <inkml:brush xml:id="br0">
      <inkml:brushProperty name="width" value="0.05" units="cm"/>
      <inkml:brushProperty name="height" value="0.05" units="cm"/>
    </inkml:brush>
  </inkml:definitions>
  <inkml:trace contextRef="#ctx0" brushRef="#br0">1778 238 528,'-58'-28'1627,"47"21"-1303,-1 1 0,0 0 0,0 1 0,0 0 0,-1 1 0,-19-4 0,18 5 276,1 0 0,0-1-1,0-1 1,0 0 0,-17-10-1,-13-5 1078,6 6-75,-7-5-281,0 3 0,-1 1 0,-78-14 0,80 20-696,33 6-425,-1 0 0,0 1 0,-1 1-1,-11-1 1,-228 2 2121,243 0-2317,1 1 0,-1 0-1,0 1 1,1 0-1,-8 2 1,8-1 6,-1-1 1,0 0 0,1-1-1,-1 1 1,-8-1 0,11 0-10,-1-1 0,1 2-1,0-1 1,0 0 0,0 1 0,0 0 0,-9 5 0,-14 6-48,-56 23 72,42-16-16,7-4-15,2 3 0,-51 35 0,46-28 22,-31 5 77,50-18-87,1 0 0,0 1-1,1 1 1,1 1 0,0 1-1,-25 34 1,27-30 0,-13 30 4,13-16-48,8-23 29,1 0 0,0 1 1,1 0-1,1-1 1,0 1-1,-1 21 0,3-14 14,-1 0 0,-6 25-1,4-25-9,1 1-1,0 28 1,2-12-34,0-10 48,1 0 0,1 0 0,1 0 0,2-1 1,11 45-1,11 21 43,-16-54-74,1-2 0,24 55 0,-4-27 10,57 83 0,-66-119 46,36 35-1,-34-37-46,-9-11 0,1-1 1,1-1 0,0 0-1,36 19 1,79 33 54,-122-61-41,10 5-6,0 0-1,1-2 1,0 0 0,0-2-1,0 0 1,1-1 0,0-1-1,35-1 1,263-2 171,-312 0-172,-1-1 1,1 0 0,0-1 0,-1 0 0,1 0 0,10-5 0,-10 4-3,0 0 0,-1 0 1,1 1-1,0 0 0,1 0 0,12 0 0,66-13 48,-80 15-34,0-1-1,0 0 1,0-1 0,-1 0 0,1 0 0,0 0 0,-1-1-1,12-5 1,51-36 84,-45 27-67,6-2 123,-2-2 0,-1-1 0,-1-1 0,-1-1-1,25-30 1,71-74 877,-73 81-915,-8 6 390,-3-1 1,39-56-1,-47 64-72,-24 28-233,1 0 1,-1 0-1,0 0 1,-1 0-1,0-1 1,0 0-1,6-14 1,-1-4 224,-1 6-272,-2 0-1,0-1 0,-1 0 0,0 0 1,-2 0-1,1-32 0,-2 4 202,-1 32-105,0 0-1,0 1 0,-2-1 1,0 0-1,-1 0 1,0 1-1,-7-23 0,-1 5-129,9 27-87,0 0-1,-1 1 1,0-1-1,0 0 1,-5-9-1,-23-37 479,23 36-264,-2 1 1,1 0 0,-2 1-1,0 0 1,-1 1 0,0 0-1,-17-16 1,-55-34-240,-2 4 0,-132-69 0,207 123-246,0 0 0,0 1 0,-1 1 0,0-1 0,0 2 0,-14-3 0,11 4-617,0 0-1,0 1 1,1 1-1,-1 0 1,0 1-1,1 0 1,-26 9-1,16-2-595,-1 0-1,2 2 1,-1 1-1,2 1 1,0 0 0,0 2-1,-22 21 1,-4 8-4328</inkml:trace>
</inkml:ink>
</file>

<file path=ppt/ink/ink3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2:41:30.768"/>
    </inkml:context>
    <inkml:brush xml:id="br0">
      <inkml:brushProperty name="width" value="0.05" units="cm"/>
      <inkml:brushProperty name="height" value="0.05" units="cm"/>
    </inkml:brush>
  </inkml:definitions>
  <inkml:trace contextRef="#ctx0" brushRef="#br0">1479 109 384,'-53'-15'3034,"7"-10"1090,35 17-3651,0 0 0,-1 1 0,0 1 0,0 0 0,0 1-1,-1 0 1,0 1 0,0 0 0,0 1 0,0 1 0,-25-2 0,-250-2 2336,279 7-2709,-1 1 0,1-1 0,0 2 0,0-1 0,-12 6 0,-14 4 76,24-8-122,0 0 0,-1 1 0,-15 11 0,-7 2 96,26-14-121,0 1 1,1 0-1,0 0 1,-11 11-1,13-11-6,-1 0-1,1 0 0,-1-1 1,1 0-1,-1 0 1,0-1-1,-1 1 1,-9 3-1,6-3 14,0 1 0,1 1 0,0-1-1,0 1 1,0 1 0,1 0-1,0 0 1,0 0 0,-12 17 0,-15 12-52,14-24 32,19-11-14,0 0 0,0-1 0,-1 1 1,1 1-1,1-1 0,-1 0 0,0 0 0,0 1 1,0-1-1,-2 4 0,-34 39-32,26-31 39,0 0 0,2 1 1,0 0-1,-12 21 0,-3 28-37,21-50 42,0 0 1,-1 0 0,0-1 0,-12 19-1,11-22-13,1 0 0,0 1 1,1 0-1,0 0 0,-3 17 0,-15 31-10,19-51 9,1 0 1,-1 0 0,1 1-1,0-1 1,1 1 0,0-1-1,0 1 1,1 9 0,0-10-1,-1 1 0,1-1 0,-2 0 0,1 1 1,0-1-1,-1 0 0,-1 0 0,-2 8 1,-6 3-7,0 2 0,2 0 0,1 0 0,0 1 0,1-1 0,1 2 0,2-1 0,-4 28 0,8-41 17,-1 0-1,0 0 0,-1 0 1,-4 14-1,3-15-2,1 1 0,0 0-1,0 0 1,0 15 0,1-3-23,-1 0 0,-1 0 0,-1 0 0,-9 27 0,7-28 23,1 0 0,1 0 0,0 1 0,0 28 0,4-24-34,1-17 33,-1 0 0,0 1 0,0-1 0,0 0 0,-1 1 0,0-1 0,-1 0 0,-4 14 1,-5 24-56,-3 19 40,10-39 17,0-1 0,2 0 1,0 1-1,4 45 1,-1-13-47,0-52 45,-1 1 0,1-1 0,-1 1 0,2-1 0,-1 1 0,0-1 0,1 0 0,0 0-1,1 0 1,-1 0 0,1 0 0,0 0 0,6 7 0,2 1-2,1-1-1,0 0 1,15 10 0,10 10-6,-18-16 27,0-1 1,0-1-1,2 0 1,-1-2-1,2 0 1,0-1 0,0-1-1,46 13 1,-52-21-3,0 0 1,0 0-1,0-2 1,0 0-1,19-2 1,14 0 74,-20 0-102,-22 1 7,0 0 0,0 1-1,1 0 1,-1 0 0,0 0 0,0 1 0,0 0 0,0 1 0,0 0-1,0 0 1,9 3 0,-7 0-17,0-1-1,0-1 1,1 0 0,-1 0-1,1-1 1,0 0 0,-1-1-1,1 0 1,0 0-1,14-2 1,48 7 63,19 4-14,-70-7-31,-1-1 0,0-1 0,0 0-1,25-4 1,11 1 0,308 2 58,-346-1-63,-1-1 0,0-1 0,1-1 1,24-8-1,-21 6 22,-1 1 0,31-5 0,-29 9 3,-2-2 0,1-1 0,0 0 0,34-13 0,5-8 392,107-28-1,-152 49-361,3 1-2,0-1 1,-1-1 0,1-1 0,-1 0 0,0-2 0,-1 0 0,0 0 0,0-2 0,-1 0-1,18-15 1,32-33 823,-63 56-702,-1 0-1,1 0 1,0-1-1,-1 1 1,0-1 0,1 1-1,-1-1 1,0 1-1,0-1 1,0 0-1,-1 0 1,1 1 0,0-6-1,0-43 1673,-2 35-1664,0-2-19,-2 0-1,-1 1 1,0-1 0,-1 1-1,0 0 1,-12-22 0,-5-18-3,-72-182 2145,1 5-1161,62 145-1009,-59-118 1,69 167-63,-2 1 1,-1 1-1,-2 1 1,-2 2-1,-36-37 1,-6-5-37,-86-122 0,130 163-45,6 11 6,-1 1 0,-1 1 0,-1 1 0,0 0 0,-2 2 0,-1 1 0,0 1 0,-50-25 0,60 37-165,0 1-1,-1 0 1,1 1 0,-1 1-1,0 1 1,1 0-1,-27 1 1,-26 1-6914,21 1-4480</inkml:trace>
</inkml:ink>
</file>

<file path=ppt/ink/ink3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2:47:23.671"/>
    </inkml:context>
    <inkml:brush xml:id="br0">
      <inkml:brushProperty name="width" value="0.05" units="cm"/>
      <inkml:brushProperty name="height" value="0.05" units="cm"/>
    </inkml:brush>
  </inkml:definitions>
  <inkml:trace contextRef="#ctx0" brushRef="#br0">783 3 352,'0'0'1828,"-3"0"-966,0-1 1,0 1 0,0-1-1,0 1 1,0 0-1,0 0 1,1 0 0,-7 1-1,26 216 4263,-21-105-3012,-35 211 0,13-156-1227,-8 317 0,32-444-819,0 0 1,-14 60-1,15-75-64,1-18 9,0-14 37,1-89-270,2 30-464,-13-128 1,7 175 608,0 0 1,-1 1-1,-1-1 1,-1 1-1,-1 0 0,0 0 1,-1 1-1,-1 0 1,0 1-1,-2 0 1,-15-20-1,21 31 78,1 1 0,-1-1 0,0 1 0,0 0 0,0 1 0,0-1 0,-1 1 0,1 0 0,-1 1 0,0-1 0,0 1 0,0 0 0,0 1 0,0-1 0,0 1 0,0 0 0,-1 1 0,1 0 0,0 0 0,-1 0 0,1 0 0,0 1 0,0 0 0,-1 1 0,1-1 0,0 1 0,-6 3 0,-6 3 9,1 0 0,0 0 0,1 2 0,0 0 0,0 1 0,1 1 0,-24 23 0,13-7 22,1 0 0,1 1-1,2 2 1,-33 57 0,45-68-21,0 1-1,1 0 1,1 1 0,1-1-1,1 1 1,1 1 0,1-1-1,1 1 1,0 23-1,3-39-2,0 0-1,0 0 0,1 0 0,0 0 0,0 0 0,1-1 0,0 1 0,0 0 0,1-1 0,0 1 0,0-1 0,0 0 0,1 0 0,0 0 0,0-1 0,9 10 0,-5-8-5,0 0 1,1-1-1,0 0 1,0-1-1,0 0 1,0 0-1,1-1 1,0-1-1,0 1 1,12 1-1,11 1-354,-1-2 1,1-1-1,0-2 0,-1-1 0,1-1 0,37-7 0,-49 5-328,-1-1-1,1-1 0,-1 0 1,-1-2-1,1 0 0,-1-1 1,0-1-1,-1-1 0,0 0 1,-1-2-1,0 0 0,-1 0 1,0-2-1,-1 0 0,0-1 1,-1 0-1,-1-1 0,0-1 1,-2 0-1,17-32 0,-11 13-179,-1 0 37</inkml:trace>
</inkml:ink>
</file>

<file path=ppt/ink/ink3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2:47:24.010"/>
    </inkml:context>
    <inkml:brush xml:id="br0">
      <inkml:brushProperty name="width" value="0.05" units="cm"/>
      <inkml:brushProperty name="height" value="0.05" units="cm"/>
    </inkml:brush>
  </inkml:definitions>
  <inkml:trace contextRef="#ctx0" brushRef="#br0">33 1 544,'3'3'173,"-1"0"-1,1 1 0,0 0 0,-1-1 1,0 1-1,0 0 0,0 0 1,0 0-1,-1 1 0,1-1 1,-1 0-1,0 0 0,0 1 0,0 7 1,-2 74 2261,-1-43-1271,0-21-564,0 1 1,-2-1-1,0 0 1,-13 34-1,10-34-1096,1 0-1,1 0 0,1 0 1,-2 38-1,17-68-3109,5-11 2060</inkml:trace>
</inkml:ink>
</file>

<file path=ppt/ink/ink3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2:47:24.507"/>
    </inkml:context>
    <inkml:brush xml:id="br0">
      <inkml:brushProperty name="width" value="0.05" units="cm"/>
      <inkml:brushProperty name="height" value="0.05" units="cm"/>
    </inkml:brush>
  </inkml:definitions>
  <inkml:trace contextRef="#ctx0" brushRef="#br0">1 1 464,'0'0'1169,"0"26"-374,0-23-800,0 0-1,1 0 1,0 0 0,-1 0 0,1 0 0,0-1-1,0 1 1,0 0 0,1-1 0,-1 1 0,1-1-1,-1 1 1,1-1 0,0 0 0,0 0 0,0 0 0,0 0-1,0 0 1,1 0 0,-1 0 0,1-1 0,-1 1-1,1-1 1,-1 0 0,1 1 0,0-1 0,5 1-1,8 3-133,1-2 0,0 1-1,26 1 1,-25-4 68,6 2-23,0-1 0,0-2-1,37-3 1,-55 3 162,1-1-1,0 0 1,0-1-1,-1 1 1,1-1-1,-1-1 1,0 1-1,1-1 1,-1 0-1,0 0 1,-1-1-1,1 0 1,-1 0 0,1 0-1,-1-1 1,8-10-1,-13 16-7,0-1 1,-1 0-1,1 0 0,-1 0 0,1 1 1,-1-1-1,1 0 0,-1 0 0,1 0 0,-1 0 1,0 0-1,1 0 0,-1 0 0,1 0 1,-1 0-1,1 0 0,-1-1 0,1 1 1,-1 0-1,1 0 0,-1 0 0,1-1 0,0 1 1,-1 0-1,1 0 0,-1-1 0,1 1 1,-1 0-1,1-1 0,0 1 0,-1-1 1,1 1-1,0 0 0,0-1 0,-1 1 1,1-1-1,0 1 0,0-1 0,-1 1 0,1-1 1,0 1-1,0-1 0,0 1 0,0-1 1,0 1-1,0-1 0,0 1 0,0-1 1,0 1-1,0-1 0,0 1 0,0-1 1,0 1-1,0-1 0,1 1 0,-1-1 0,0 1 1,0-1-1,0 1 0,1-1 0,-1 1 1,0 0-1,1-1 0,-1 1 0,0-1 1,1 1-1,0-1 0,-44 13 1882,28-2-1303,0 0 1,1 1-1,0 0 1,0 1 0,-22 27-1,11-9 551,-36 56-1,56-76-1102,-1 1 0,1-1 0,1 1 1,0-1-1,1 1 0,0 0 0,0 1 1,1-1-1,-1 19 0,3-27-91,0 0-1,0 0 0,0 0 1,0 0-1,0 1 1,1-1-1,-1 0 0,1 0 1,0 0-1,0 0 1,0-1-1,0 1 0,1 0 1,-1 0-1,1-1 1,0 1-1,-1 0 0,1-1 1,0 0-1,1 1 0,-1-1 1,0 0-1,1 0 1,-1-1-1,1 1 0,-1 0 1,1-1-1,0 1 1,0-1-1,0 0 0,0 0 1,-1 0-1,2 0 1,-1-1-1,0 1 0,0-1 1,0 0-1,0 0 1,4 0-1,8 1-677,-1-1 1,0-1-1,1 0 0,-1 0 1,0-2-1,0 0 1,0 0-1,-1-1 0,1-1 1,-1 0-1,0-1 0,0 0 1,13-10-1,19-18-1496,49-48-1,18-15 1126,-104 91 1212,0 0 1,0 0 0,1 1-1,0 0 1,0 1-1,0 0 1,1 0 0,-1 1-1,1 0 1,0 1 0,0 0-1,14-1 1,-24 4-31,0 0 0,0 0 0,1 0 0,-1 1 0,0-1 0,0 0 0,0 0 0,0 0 0,0 0 0,0 0 0,-1 0 0,1 0-1,0 0 1,0 0 0,-1 0 0,1 0 0,-1 1 0,-15 26 1385,-2 0 0,0-2-1,-33 36 1,23-27-416,17-22-719,-29 40 786,39-51-1127,-1 0 0,1 1 0,-1-1-1,1 1 1,0-1 0,0 1 0,0 0 0,1-1-1,-1 1 1,1 0 0,-1 0 0,1-1-1,0 1 1,0 0 0,0 0 0,0 0 0,1-1-1,0 6 1,0-7-58,0-1 1,1 1-1,-1-1 0,0 1 0,0-1 1,0 0-1,0 1 0,0-1 0,1 0 1,-1 0-1,0 1 0,0-1 0,0 0 0,1-1 1,-1 1-1,0 0 0,0 0 0,0 0 1,0-1-1,1 1 0,1-1 0,29-8-664,-30 8 597,93-35-4082,148-80 1,-121 54 3192,-75 37 1947,-45 24-131,-5 4 318,-28 35 864,2 1-1,2 1 1,-37 71-1,60-102-2052,1-1 0,0 1-1,0-1 1,0 1 0,1 0-1,0 0 1,1 0 0,0 0-1,1 12 1,0-19-177,0 1 1,0-1-1,0 1 1,1-1-1,-1 1 0,1-1 1,-1 1-1,1-1 1,0 0-1,0 1 1,0-1-1,0 0 0,1 0 1,-1 0-1,0 0 1,1 0-1,0 0 1,-1 0-1,1 0 1,0 0-1,0-1 0,0 1 1,0-1-1,0 0 1,0 0-1,1 1 1,-1-1-1,0 0 0,1-1 1,-1 1-1,1 0 1,-1-1-1,0 1 1,1-1-1,-1 0 0,1 0 1,2 0-1,31-3-2249,-1-9 403</inkml:trace>
</inkml:ink>
</file>

<file path=ppt/ink/ink3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2:47:24.846"/>
    </inkml:context>
    <inkml:brush xml:id="br0">
      <inkml:brushProperty name="width" value="0.05" units="cm"/>
      <inkml:brushProperty name="height" value="0.05" units="cm"/>
    </inkml:brush>
  </inkml:definitions>
  <inkml:trace contextRef="#ctx0" brushRef="#br0">21 27 400,'0'-6'656,"-10"6"657,-1 0-849,11-10-1360,0-1-33</inkml:trace>
</inkml:ink>
</file>

<file path=ppt/ink/ink3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2:47:25.194"/>
    </inkml:context>
    <inkml:brush xml:id="br0">
      <inkml:brushProperty name="width" value="0.05" units="cm"/>
      <inkml:brushProperty name="height" value="0.05" units="cm"/>
    </inkml:brush>
  </inkml:definitions>
  <inkml:trace contextRef="#ctx0" brushRef="#br0">196 109 1393,'-28'25'1543,"1"0"0,1 2 1,1 1-1,1 0 1,-30 48-1,53-73-1445,-1-1 0,1 1 0,0-1 1,0 1-1,-1 0 0,2-1 0,-1 1 0,0 0 1,1 0-1,-1 0 0,1 0 0,0 4 0,0-6-89,0-1 0,1 1 0,-1 0 0,1 0 0,-1 0 0,1 0-1,-1-1 1,1 1 0,0 0 0,-1-1 0,1 1 0,0 0 0,-1-1-1,1 1 1,0-1 0,0 1 0,0-1 0,0 1 0,-1-1 0,1 0-1,0 1 1,0-1 0,0 0 0,0 0 0,0 0 0,0 0 0,0 0-1,0 0 1,0 0 0,0 0 0,0 0 0,0 0 0,0 0 0,0-1 0,-1 1-1,1 0 1,0-1 0,1 1 0,14-5-333,0 0 1,0 0 0,0-2-1,-1 0 1,0-1-1,23-15 1,-14 7-303,-1-2 0,-1 0 0,22-23 0,-34 30 517,-1 0-1,-1 0 0,0-1 0,0 0 0,-1-1 0,-1 1 0,0-1 0,0 0 1,-1-1-1,4-21 0,-8 33 125,-1 0 0,0 0 0,1 0 0,-1 0 0,0 1 0,0-1 1,0 0-1,0 0 0,-1 0 0,1 0 0,0 0 0,-1 0 0,1 0 0,-1 1 0,0-1 0,0 0 0,0 0 0,1 1 1,-2-1-1,1 1 0,0-1 0,0 1 0,0-1 0,-1 1 0,-2-2 0,1 1 20,-1 0 0,0 0 0,1 1 0,-1-1 0,0 1 0,0 0 0,0 0 0,0 1 0,0-1 0,0 1 0,-7 0 0,-4 1 32,-1 1 0,0 0 0,1 1 0,-1 1 0,-16 6 0,28-9-65,-84 39-366,82-37 102,0 0 1,0 0-1,1 1 1,0 0-1,0 0 1,0 0-1,0 1 1,0 0-1,1 0 1,0 0-1,-7 11 1,7 9-1623</inkml:trace>
</inkml:ink>
</file>

<file path=ppt/ink/ink3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2:47:25.543"/>
    </inkml:context>
    <inkml:brush xml:id="br0">
      <inkml:brushProperty name="width" value="0.05" units="cm"/>
      <inkml:brushProperty name="height" value="0.05" units="cm"/>
    </inkml:brush>
  </inkml:definitions>
  <inkml:trace contextRef="#ctx0" brushRef="#br0">257 178 1265,'0'-32'8323,"-2"34"-6810,-7 6-1134,1 0 0,0 1 0,1 0 0,-1 0 0,2 1 0,0 0-1,-6 12 1,-14 20-176,1-8-367,-42 45 0,55-66-680,-1-1 1,-1 0 0,-17 11 0,28-22-259,20-23-827,71-92 535,40-47 1187,-107 137 739,2 1 1,0 1 0,1 2 0,37-25-1,-58 43-390,-1 0 0,1 0 0,0 1 0,0-1 0,0 1 0,0-1 0,0 1 0,0 0 0,0 0 0,0 0 0,0 1 0,1-1 0,-1 1 0,0 0 0,0 0 0,1 0 0,-1 0 0,0 0 0,0 1 0,1 0 0,-1-1 0,0 1 0,3 2 0,-2-1 96,-1 1 0,0 0 0,0 0 0,0 0 0,0 0 0,0 0 0,-1 0 0,1 1 0,-1-1 0,0 1 0,0 0 0,-1 0 0,1 0 0,-1 0 0,1 0 0,-1 0 0,0 7 0,2 4 309,-1-1 0,-1 1 0,0 0 1,-2 0-1,1 0 0,-2 0 0,0 0 0,0-1 1,-9 26-1,-1-8-959,-1-1-1,-1-1 1,-22 36 0,33-63-182,1 1-1,0 0 1,0 0 0,1 0 0,-1 0 0,1 0-1,-1 7 1,1 5-9520,1-29 4850</inkml:trace>
</inkml:ink>
</file>

<file path=ppt/ink/ink3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2:47:25.870"/>
    </inkml:context>
    <inkml:brush xml:id="br0">
      <inkml:brushProperty name="width" value="0.05" units="cm"/>
      <inkml:brushProperty name="height" value="0.05" units="cm"/>
    </inkml:brush>
  </inkml:definitions>
  <inkml:trace contextRef="#ctx0" brushRef="#br0">254 26 800,'3'-3'180,"0"1"0,0-1 0,0 1-1,0-1 1,0 1 0,1 0 0,-1 1-1,1-1 1,0 1 0,-1-1 0,1 1-1,6-1 1,-8 2-28,-1 1 0,1-1 0,0 1 0,0 0 0,0-1 1,-1 1-1,1 0 0,0 0 0,-1 0 0,1 0 0,-1 0 0,1 0 0,-1 1 0,1-1 0,-1 0 0,0 1 0,0-1 1,0 1-1,0 0 0,0-1 0,0 1 0,0 0 0,0-1 0,-1 1 0,1 0 0,-1 0 0,1 0 0,-1 2 0,4 9 670,0 1 0,-1 0-1,-1 0 1,0 1-1,-1-1 1,-1 0-1,0 0 1,-3 22-1,-1-15-395,0 0-1,-2-1 1,0 1-1,-1-1 0,-14 27 1,10-25-608,-1-1 0,-1-1 1,-1 0-1,-1 0 0,0-1 1,-2-1-1,0-1 0,-1-1 0,-1 0 1,-34 23-1,47-36-141,0 0-1,-1-1 1,1 1 0,0-1 0,-1 0-1,-8 1 1,14-3 210,0 0 0,-1 1-1,1-1 1,-1 0 0,1 0 0,-1 1-1,1-1 1,-1 0 0,1-1 0,-1 1-1,1 0 1,-1 0 0,1-1 0,-1 1-1,1-1 1,0 1 0,-1-1 0,1 1-1,0-1 1,-1 0 0,1 0 0,0 0-1,0 0 1,-1 0 0,1 0 0,0 0-1,0 0 1,0 0 0,1 0 0,-1 0 0,0-1-1,-1-1 1,1-6-116,-1 1 1,1 0-1,1-1 0,0 1 0,0-1 1,0 1-1,1-1 0,1 1 0,-1 0 1,1-1-1,4-8 0,5-14-185,24-44 0,-24 53 241,1-6 262,2 0 0,1 0 0,1 2 0,2 0 0,0 1 0,2 1 0,1 0 0,28-24 0,-47 46-19,0 0-1,-1 1 1,1 0 0,0 0 0,0-1 0,0 1 0,0 0 0,0 0 0,0 1 0,0-1-1,0 0 1,0 1 0,1-1 0,-1 1 0,0 0 0,0-1 0,0 1 0,1 0 0,1 1-1,-2-1 7,-1 1-1,1 0 0,0 0 1,-1 0-1,1 0 0,-1 0 1,1 0-1,-1 0 0,0 0 1,1 1-1,-1-1 0,0 0 1,0 1-1,0-1 0,0 1 1,0-1-1,0 1 0,0 2 1,3 6 151,-1 0 0,-1-1 0,0 2 0,0-1 0,-1 0 0,0 19 0,-3 20-58,-11 62 0,9-78-385,2 62-5637,2-95 5804,0 0 1,0 0-1,0 0 1,0 0-1,0 0 1,0 0-1,0 1 0,0-1 1,0 0-1,0 0 1,1 0-1,-1 0 1,0 0-1,0 0 0,0 0 1,0 0-1,0 0 1,0 1-1,0-1 0,0 0 1,0 0-1,0 0 1,1 0-1,-1 0 1,0 0-1,0 0 0,0 0 1,0 0-1,0 0 1,0 0-1,0 0 1,1 0-1,-1 0 0,0 0 1,0 0-1,0 0 1,0 0-1,0 0 0,0 0 1,0 0-1,1 0 1,-1 0-1,0 0 1,0 0-1,0 0 0,0 0 1,0 0-1,0 0 1,0 0-1,0-1 1,1 1-1,-1 0 0,0 0 1,0 0-1,0 0 1,0 0-1,0 0 0,0 0 1,0 0-1,0 0 1,0-1-1,0 1 1,0 0-1,0 0 0,0 0 1,0 0-1,10-13-1885</inkml:trace>
</inkml:ink>
</file>

<file path=ppt/ink/ink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11:33.541"/>
    </inkml:context>
    <inkml:brush xml:id="br0">
      <inkml:brushProperty name="width" value="0.05" units="cm"/>
      <inkml:brushProperty name="height" value="0.05" units="cm"/>
    </inkml:brush>
  </inkml:definitions>
  <inkml:trace contextRef="#ctx0" brushRef="#br0">501 87 608,'10'-24'585,"-8"19"-276,0 1-1,0-1 0,0 0 1,-1 0-1,0 0 1,0 0-1,1-10 0,-2 14 418,0 0-590,-1 0 0,0 0 0,1 0 0,-1 1 0,0-1 0,0 0 0,1 1 1,-1-1-1,0 1 0,0-1 0,0 1 0,0-1 0,1 1 0,-1 0 0,0-1 0,0 1 0,0 0 0,-1-1 0,-25 1 1689,18-1-1346,0 1 0,0-1-1,0 2 1,0-1 0,0 1-1,0 1 1,0 0-1,1 0 1,-1 1 0,1-1-1,-15 9 1,-10 7 416,16-9-305,0 1 0,1 1 0,-28 22 0,21-11-301,0 0-1,2 1 1,1 2 0,0 0-1,2 1 1,1 0 0,2 2 0,-18 40-1,23-41-217,1 0-1,1 1 1,-3 29-1,8-42-65,2 0 1,0-1-1,1 1 0,0 0 0,1 0 0,1 0 0,6 24 0,-7-35-19,0 1 0,1-1 0,0 0 0,-1 0 0,1 0 0,1 0 0,-1-1-1,0 1 1,1 0 0,0-1 0,0 0 0,0 0 0,0 0 0,1 0 0,-1 0 0,1-1 0,-1 1-1,1-1 1,0 0 0,0 0 0,0 0 0,0-1 0,0 1 0,1-1 0,-1 0 0,0 0 0,1-1 0,-1 1-1,0-1 1,1 0 0,-1 0 0,1-1 0,4 0 0,5-1-168,1-1-1,-1-1 1,0 0-1,0 0 1,0-2-1,-1 1 1,0-2 0,21-13-1,-13 4 36,-1-1-1,0-1 0,-1-1 1,-1 0-1,-1-1 0,-1-1 1,-1-1-1,22-40 1,-12 11 654,-1 0 1,32-107 0,-53 146 113,-1 1-1,0-1 1,0 0 0,-1 1 0,0-15-1,-6 31 549,-10 22-478,1 1 0,2 0 1,1 1-1,-10 39 0,4-15-364,-4 9-165,3 1 0,-12 82 0,26-115-177,1 0-1,1 1 1,2-1-1,1 0 1,2 0 0,0 0-1,10 36 1,-11-62 6,0 6-52,0-1 1,1 0-1,1 0 0,5 11 0,-7-17-2,0 0-1,0-1 1,0 1-1,0-1 0,0 1 1,1-1-1,-1 0 1,1 0-1,-1 0 1,1 0-1,0 0 0,0 0 1,0-1-1,0 1 1,0-1-1,0 0 1,4 1-1,0-1-170,-1 0 0,0 0-1,1 0 1,-1-1 0,0 0-1,1 0 1,-1 0 0,1-1 0,-1 0-1,0-1 1,0 1 0,0-1-1,0 0 1,0-1 0,0 1 0,0-1-1,-1-1 1,1 1 0,-1-1 0,0 0-1,0 0 1,0 0 0,0 0-1,3-6 1,9-12-1877,-2 0 0,0 0 0,-1-1 0,15-37 0,-20 41 488,17-33-1752</inkml:trace>
</inkml:ink>
</file>

<file path=ppt/ink/ink3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2:47:26.207"/>
    </inkml:context>
    <inkml:brush xml:id="br0">
      <inkml:brushProperty name="width" value="0.05" units="cm"/>
      <inkml:brushProperty name="height" value="0.05" units="cm"/>
    </inkml:brush>
  </inkml:definitions>
  <inkml:trace contextRef="#ctx0" brushRef="#br0">1 361 400,'0'-2'63,"4"-10"301,0-1 0,1 1 1,1 0-1,0 0 0,0 0 1,1 1-1,12-15 1,-19 26-302,0-1 0,1 1 0,-1-1 0,1 1 0,-1 0 0,1-1 0,-1 1 1,1-1-1,-1 1 0,1 0 0,0 0 0,-1-1 0,1 1 0,-1 0 0,1 0 1,0 0-1,-1 0 0,1-1 0,-1 1 0,1 0 0,0 0 0,-1 0 0,1 1 1,0-1-1,-1 0 0,1 0 0,0 0 0,-1 0 0,1 0 0,-1 1 0,1-1 1,-1 0-1,1 1 0,0-1 0,-1 0 0,1 1 0,-1-1 0,0 1 0,1-1 1,-1 1-1,1-1 0,-1 1 0,1-1 0,-1 1 0,0-1 0,0 1 0,1-1 1,-1 1-1,0-1 0,0 1 0,0 0 0,1-1 0,-1 1 0,0 1 0,8 35 1575,-4 12-1097,-2 1 1,-3-1-1,-2 0 1,-2 0-1,-12 52 1,10-54-735,7-39-16,-1 1 1,0-1 0,-1 1 0,0-1-1,0 0 1,0 0 0,-1 0 0,-7 12-1,9-17-388,1-47-465,3-19 918,3 0 0,3 1 0,3 0 0,2 0 0,4 2 0,38-94 0,-49 140-154,0 0 0,1 1 0,1 1 1,0-1-1,1 1 0,0 0 1,1 1-1,0 1 0,1 0 1,0 0-1,0 1 0,1 0 1,0 1-1,1 1 0,0 0 1,0 1-1,0 0 0,18-3 1,14-6-1032</inkml:trace>
  <inkml:trace contextRef="#ctx0" brushRef="#br0" timeOffset="1">637 12 1008,'-1'28'1682,"-1"0"-1,-1-1 0,-2 1 0,-1-1 0,-12 35 0,-59 127 6540,20-56-5129,54-124-2977,0 0 0,0 0 0,1 1 0,-2 17 0,3 2-7667,5-53 453,12-13 3479,-5 11 1763,4-15-934</inkml:trace>
</inkml:ink>
</file>

<file path=ppt/ink/ink3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2:47:26.537"/>
    </inkml:context>
    <inkml:brush xml:id="br0">
      <inkml:brushProperty name="width" value="0.05" units="cm"/>
      <inkml:brushProperty name="height" value="0.05" units="cm"/>
    </inkml:brush>
  </inkml:definitions>
  <inkml:trace contextRef="#ctx0" brushRef="#br0">0 187 592,'11'-31'993,"-11"5"159,0 5 65,0 6-65,0 5-143,0-5-385,0 0-320,0-2-576,6 2-640,-2 5-433,7-1 0,4 11 145,-1 0-705</inkml:trace>
  <inkml:trace contextRef="#ctx0" brushRef="#br0" timeOffset="1">354 126 528,'5'7'217,"-1"0"0,0 1-1,0 0 1,-1-1 0,0 1 0,0 0-1,-1 1 1,0-1 0,-1 0 0,1 1-1,-2-1 1,1 1 0,-2 14 0,-2 5 1131,-2 0 0,-14 50 0,11-49 985,-9 55-1,7 70 5293,10-153-7569,-1 1-1,1-1 1,0 1-1,0-1 1,1 1-1,-1-1 0,0 0 1,0 1-1,1-1 1,-1 1-1,1-1 1,-1 0-1,1 0 1,-1 1-1,1-1 1,0 0-1,0 0 1,-1 1-1,1-1 1,0 0-1,0 0 1,0 0-1,0 0 1,1-1-1,-1 1 1,0 0-1,0 0 1,0-1-1,1 1 1,-1 0-1,0-1 1,1 1-1,-1-1 1,0 0-1,1 0 0,-1 1 1,1-1-1,-1 0 1,0 0-1,1 0 1,-1 0-1,1 0 1,-1-1-1,3 0 1,3 0-6,1-1 1,-1 0-1,0-1 0,0 0 1,0 0-1,0 0 1,9-7-1,6-6-69,-1-1-1,-1-1 1,0 0-1,-1-2 1,-1 0-1,-1-1 1,-1-1 0,16-29-1,-21 31-28,0-1 0,-1 0 0,-2 0 1,0-1-1,-1-1 0,-1 1 0,-1-1 0,-1 0 0,2-42 0,-6 60 58,0 1 0,0-1 0,0 0 0,0 0 0,-1 0 0,1 0 0,-1 1 0,-1-1 0,1 0 0,-1 1 0,1-1 0,-1 1 0,-1-1 0,1 1 0,-1 0 0,1 0 0,-1 0 0,0 0 0,-1 1 0,1-1 0,0 1 0,-1 0 0,0 0 0,0 0 0,0 0 0,0 1 0,0-1 0,-1 1-1,1 0 1,-1 1 0,0-1 0,1 1 0,-6-1 0,-10-1-163,-1 0-1,0 2 0,1 1 0,-1 0 1,0 2-1,1 0 0,-38 10 0,37-7-1812,1 2 0,-1 1 0,2 0-1,-25 14 1,13-1-2924</inkml:trace>
</inkml:ink>
</file>

<file path=ppt/ink/ink3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2:47:28.988"/>
    </inkml:context>
    <inkml:brush xml:id="br0">
      <inkml:brushProperty name="width" value="0.05" units="cm"/>
      <inkml:brushProperty name="height" value="0.05" units="cm"/>
    </inkml:brush>
  </inkml:definitions>
  <inkml:trace contextRef="#ctx0" brushRef="#br0">476 19 320,'0'0'8380,"0"-10"-5844,0 1 3569,-1 17-6006,0-1 0,-1 0 0,0 0-1,0 0 1,-1 0 0,1 0 0,-2 0 0,1-1-1,-6 9 1,-10 23 258,-79 221 1723,51-126-211,-120 236 1,159-355-1817,-15 25 69,2 1 0,1 1 0,-20 61 0,39-95-116,0 0-1,0 0 1,0 0 0,1 0-1,1 9 1,-1 0 72,0-14 106,0-2-181,0 1 0,0-1 0,0 1 0,0-1 0,0 0 0,0 1 0,1-1 0,-1 1 0,0-1-1,0 1 1,0-1 0,0 0 0,0 1 0,1-1 0,-1 1 0,0-1 0,0 0 0,1 1 0,-1-1 0,0 0 0,1 1 0,-1-1-1,0 0 1,1 0 0,-1 1 0,0-1 0,1 0 0,-1 0 0,1 1 0,-1-1 0,0 0 0,1 0 0,-1 0 0,1 0 0,-1 0-1,1 0 1,-1 0 0,1 0 0,-1 0 0,0 0 0,2 0 0,45-2 24,50-9 0,26-1-12,404 1-49,-203 1 34,-217 9-4232,-140 3 249,24-1 2327,-1 0 0,1-1 0,0 0 0,-1 0 0,1-1 0,-18-4 0,26 4 1525,0 1-1,0-1 0,1 0 1,-1 1-1,0-1 0,0 0 1,1 0-1,-1 0 0,0 0 1,1 0-1,-1 0 0,1 0 1,-1 0-1,1 0 0,-1 0 1,1 0-1,0 0 0,0-1 1,-1 1-1,1 0 0,0-2 1,1-31-1254,-1 22 931,0-10-488</inkml:trace>
</inkml:ink>
</file>

<file path=ppt/ink/ink3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2:47:29.319"/>
    </inkml:context>
    <inkml:brush xml:id="br0">
      <inkml:brushProperty name="width" value="0.05" units="cm"/>
      <inkml:brushProperty name="height" value="0.05" units="cm"/>
    </inkml:brush>
  </inkml:definitions>
  <inkml:trace contextRef="#ctx0" brushRef="#br0">162 25 480,'0'-1'267,"0"0"-1,0 0 1,0 0-1,0 0 1,0 0-1,0 1 1,0-1-1,1 0 0,-1 0 1,0 0-1,0 0 1,1 0-1,-1 1 1,0-1-1,1 0 1,-1 0-1,1 1 1,-1-1-1,1 0 1,-1 1-1,1-1 1,0 0-1,-1 1 1,1-1-1,0 1 1,-1-1-1,1 1 0,0-1 1,0 1-1,0 0 1,-1-1-1,1 1 1,0 0-1,0-1 1,0 1-1,0 0 1,0 0-1,-1 0 1,1 0-1,0 0 1,0 0-1,0 0 1,0 0-1,0 0 1,0 1-1,-1-1 0,1 0 1,0 1-1,1-1 1,12 1-1604,0 1 1494,0 2 0,0-1 1,-1 2-1,1 0 0,-1 0 0,0 2 0,-1-1 1,1 2-1,-1-1 0,-1 2 0,1-1 0,10 13 1,-20-20-98,-1 1 1,1 0-1,-1 0 0,1 0 1,-1 0-1,0 0 1,0 0-1,0 1 1,0-1-1,0 0 0,-1 0 1,1 1-1,-1-1 1,1 1-1,-1-1 1,0 0-1,0 1 0,0-1 1,0 1-1,0-1 1,-1 0-1,1 1 1,-1-1-1,1 1 0,-1-1 1,0 0-1,0 0 1,0 0-1,0 1 1,0-1-1,-1 0 0,1 0 1,-1-1-1,1 1 1,-1 0-1,0 0 1,-3 2-1,-8 8 169,0-2 1,-1 1-1,0-2 1,-17 9-1,26-15-204,2-1-3,-24 15 83,-1-1-1,0-1 0,-2-2 0,1-1 1,-2-1-1,-38 9 0,31-12-1632,35-8-372,4-9-3281,10-8 1755,-11 17 3408,18-20-2738</inkml:trace>
</inkml:ink>
</file>

<file path=ppt/ink/ink3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2:47:30.351"/>
    </inkml:context>
    <inkml:brush xml:id="br0">
      <inkml:brushProperty name="width" value="0.05" units="cm"/>
      <inkml:brushProperty name="height" value="0.05" units="cm"/>
    </inkml:brush>
  </inkml:definitions>
  <inkml:trace contextRef="#ctx0" brushRef="#br0">376 98 720,'8'-14'1203,"-1"-1"-1,-1 0 1,9-27 0,-14 42-1104,-1-1 0,0 0 0,1 0 0,-1 1 0,1-1 0,0 0 0,-1 0 1,1 1-1,-1-1 0,1 1 0,0-1 0,0 1 0,-1-1 0,1 1 0,0-1 0,0 1 1,0 0-1,-1-1 0,1 1 0,0 0 0,0 0 0,0-1 0,0 1 0,0 0 1,-1 0-1,1 0 0,0 0 0,0 0 0,0 0 0,1 1 0,0-1 15,-1 0-1,1 0 0,-1 1 0,1-1 1,-1 0-1,0 1 0,1-1 0,-1 1 1,1 0-1,-1-1 0,0 1 1,1 0-1,-1 0 0,0 0 0,0 0 1,0 0-1,2 2 0,1 5 290,-1 0 0,0 1-1,-1-1 1,1 1 0,-2-1 0,1 1-1,-1 0 1,-1 0 0,1 0 0,-3 16-1,1-7 101,-2-1-1,0 1 0,-1-1 1,-9 27-1,-2-9-162,-2-1 0,-1 0 1,-2-1-1,-1-2 0,-2 0 0,0-1 0,-30 28 0,-7-1-175,-2-2-1,-78 52 1,136-104-149,11-15-304,12-9 225,0 1 1,1 1-1,1 1 0,1 0 1,30-17-1,-17 10 39,-15 10 16,1 2 1,0 1 0,0 0-1,1 2 1,1 0 0,0 1 0,0 2-1,0 0 1,1 2 0,26-3 0,-46 7 34,0 1 0,0 0 0,0 0 0,1 0 0,-1 1 0,0-1 0,0 1 0,0 0 0,0 0 1,0 1-1,-1-1 0,1 1 0,0 0 0,-1 0 0,1 0 0,-1 0 0,1 0 0,-1 1 0,0 0 1,0 0-1,0 0 0,0 0 0,-1 0 0,1 0 0,-1 1 0,0-1 0,0 1 0,0-1 0,-1 1 1,1 0-1,-1 0 0,0 0 0,0 0 0,1 8 0,0-1 38,-1 0 1,-1 0-1,0 0 0,0-1 1,-1 1-1,-1 0 1,0 0-1,0 0 0,-1-1 1,0 1-1,-1-1 0,-6 12 1,-19 30 556,-3-2 0,-2-1 0,-44 49 0,-132 125 1022,142-155-1740,47-37-298,17-18-2512,25-17-10307,11-17 10427,-16 10 1356,27-17-985</inkml:trace>
</inkml:ink>
</file>

<file path=ppt/ink/ink3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2:47:32.251"/>
    </inkml:context>
    <inkml:brush xml:id="br0">
      <inkml:brushProperty name="width" value="0.05" units="cm"/>
      <inkml:brushProperty name="height" value="0.05" units="cm"/>
    </inkml:brush>
  </inkml:definitions>
  <inkml:trace contextRef="#ctx0" brushRef="#br0">247 19 96,'18'-8'512,"11"-3"5843,-29 28-4146,-1 7-1479,-1 0 1,-1 1-1,0-1 0,-2 0 0,-1 0 0,-1-1 1,-2 0-1,0 0 0,-18 33 0,-61 104 1468,-22 45-901,105-194-1271,1 1 0,0-1 0,1 1-1,0 0 1,-1 21 0,4-30 630,7-29-370,10-9-279,2 0 1,2 1-1,1 1 1,1 2-1,50-53 1,-16 30 1,2 2-1,77-52 1,-13 11-232,-173 128-18618,26-20 16784</inkml:trace>
</inkml:ink>
</file>

<file path=ppt/ink/ink3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2:47:32.803"/>
    </inkml:context>
    <inkml:brush xml:id="br0">
      <inkml:brushProperty name="width" value="0.05" units="cm"/>
      <inkml:brushProperty name="height" value="0.05" units="cm"/>
    </inkml:brush>
  </inkml:definitions>
  <inkml:trace contextRef="#ctx0" brushRef="#br0">27 109 752,'-1'4'166,"1"0"0,-1 1 0,0-1 0,0 0 0,0 0 0,0 0 0,-1 0 0,-2 4 0,2-3 363,0 0 1,0-1-1,0 1 1,1 0-1,-1 1 1,1-1-1,0 0 1,0 8-1,1-11-220,0 1-1,0 0 0,0 0 1,0-1-1,0 1 1,1 0-1,-1-1 1,1 1-1,0-1 0,0 1 1,-1 0-1,2-1 1,-1 0-1,0 1 1,0-1-1,1 0 0,0 1 1,-1-1-1,3 2 1,0-2-253,0 0 0,-1 0 1,1-1-1,0 1 1,0-1-1,0 0 1,0 0-1,0 0 0,0-1 1,0 1-1,1-1 1,6-1-1,27 1-4154,67-10 0,-101 9 4024,0 0-1,-1 0 0,1 1 1,0-1-1,-1 1 0,1 0 1,0 0-1,0 1 0,-1-1 1,1 1-1,0 0 0,-1 0 0,5 1 1,-6 0 185,0-1 0,-1 1 0,1-1 1,-1 1-1,0 0 0,0 0 0,0-1 1,0 1-1,0 0 0,0 0 0,0 0 1,0 0-1,-1 0 0,1 0 0,-1 0 0,1 0 1,-1 0-1,0 1 0,0-1 0,0 0 1,0 0-1,-1 2 0,1-3-48,0 0-1,1-1 1,-1 1 0,0-1 0,0 1-1,0-1 1,0 1 0,0-1-1,1 1 1,-1 0 0,0-1 0,0 1-1,1-1 1,-1 0 0,0 1-1,1-1 1,-1 1 0,1-1 0,-1 1-1,0-1 1,1 0 0,-1 1-1,1-1 1,-1 0 0,1 0 0,-1 1-1,1-1 1,-1 0 0,1 0-1,0 1 1,24-1 1404,21-12 274,-35 7-1581,-1 0 0,0-1 0,0-1 0,0 0 0,-1 0 0,0-1 0,0 0 0,9-12 0,-13 15-152,0-2 1,-1 1-1,0-1 0,0 1 1,0-1-1,-1 0 1,0 0-1,0-1 1,-1 1-1,0-1 0,-1 1 1,1-1-1,0-14 1,-2 14-10,0 0 1,-1 0 0,0 0-1,0 0 1,-1 1-1,0-1 1,0 0 0,-5-10-1,5 15 4,1 1-1,-1-1 0,0 0 1,0 1-1,1-1 0,-2 1 1,1 0-1,0 0 1,0 0-1,-1 0 0,1 0 1,-1 0-1,0 0 1,1 1-1,-1-1 0,0 1 1,0 0-1,0 0 0,0 0 1,0 0-1,0 1 1,0-1-1,0 1 0,-6 0 1,5 1 2,0 0 0,0 0 0,0 0 0,1 0 0,-1 1 0,0 0 0,1 0 1,-1 0-1,1 0 0,0 0 0,-1 1 0,1-1 0,1 1 0,-1 0 0,0 0 0,1 0 0,-1 0 1,1 1-1,0-1 0,0 1 0,0-1 0,0 1 0,1 0 0,-2 5 0,-2 3 13,1 0-1,0 1 1,1-1 0,0 1-1,1 0 1,-1 18 0,3-4 128,-1-12-31,1 1 0,1 0 0,0 0-1,1 0 1,5 23 0,-6-36-108,1 1 1,-1-1-1,0 0 0,1 0 0,0 1 0,0-1 0,0 0 1,0 0-1,0-1 0,1 1 0,-1 0 0,1-1 1,0 0-1,-1 1 0,1-1 0,0 0 0,0 0 0,1-1 1,-1 1-1,0-1 0,1 1 0,-1-1 0,1 0 1,-1 0-1,1-1 0,-1 1 0,1-1 0,-1 0 0,7 0 1,-3 0-391,0 0 0,0 0 0,0 0 0,0-1 0,0 0 0,0-1 0,0 0 0,-1 0 1,1 0-1,-1-1 0,1 0 0,-1 0 0,0 0 0,0-1 0,0 0 0,-1 0 0,1-1 0,-1 1 1,0-1-1,0 0 0,-1-1 0,6-7 0,30-42-3107,-19 23 2090</inkml:trace>
</inkml:ink>
</file>

<file path=ppt/ink/ink3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2:47:33.232"/>
    </inkml:context>
    <inkml:brush xml:id="br0">
      <inkml:brushProperty name="width" value="0.05" units="cm"/>
      <inkml:brushProperty name="height" value="0.05" units="cm"/>
    </inkml:brush>
  </inkml:definitions>
  <inkml:trace contextRef="#ctx0" brushRef="#br0">58 109 640,'0'0'934,"-32"2"3417,30 0-4128,1-1 0,-1 1 0,0-1 0,1 1 0,-1 0 0,1 0 0,0 0 0,0 0 0,-1 0 0,1 0 0,0 0 0,1 0 0,-1 0 0,0 0 0,1 1 0,-1 2 0,-4 42 2595,5-43-2747,0 1-1,0-1 1,1 1 0,0-1 0,0 1 0,0-1-1,0 0 1,1 1 0,-1-1 0,1 0 0,0 0-1,1 0 1,-1 0 0,0 0 0,1-1 0,0 1-1,0-1 1,0 1 0,1-1 0,-1 0 0,1 0-1,-1-1 1,1 1 0,0-1 0,0 0 0,0 0 0,0 0-1,1-1 1,-1 1 0,0-1 0,1 0 0,-1 0-1,1 0 1,-1-1 0,1 0 0,8 0 0,20 0-174,0-1 0,-1-2 0,50-10 0,-68 10-70,-1-1-1,0 0 0,0-1 1,-1-1-1,0 0 1,0-1-1,0 0 0,-1-1 1,0 0-1,0-1 1,12-12-1,-8 5 9,0-1 0,-1-1 0,14-21 0,-24 32 384,1-1 1,-1 0-1,-1 0 1,0-1 0,0 1-1,0-1 1,-1 1 0,-1-1-1,1 0 1,-1-14 0,-2 29-20,-1 0 0,1 1 1,-2-1-1,1-1 1,-1 1-1,1 0 0,-2-1 1,-5 10-1,-15 29 507,-126 365 3538,-3-68-3277,145-323-1016,-32 59 209,37-73-261,0 1 0,0 0 0,0-1 0,0 0 0,-1 0 0,0 0 0,0 0 0,0 0 0,0-1 0,-1 0 0,1 1 0,-7 1 0,9-4-342,-1 0 1,1 0-1,0 0 1,-1-1-1,0 0 1,1 1-1,-1-1 1,1 0-1,-1 0 1,1 0-1,-1-1 0,1 1 1,-1 0-1,1-1 1,-1 0-1,-2-1 1,3 2 78,1-1 1,0 0-1,-1 0 1,1 0-1,0 0 0,0 0 1,-1 0-1,1 0 1,0-1-1,0 1 1,1 0-1,-1-1 0,0 1 1,0 0-1,1-1 1,-1 1-1,0-1 1,1 1-1,0-1 0,-1 0 1,1 1-1,0-1 1,0 1-1,0-4 1,0-20-4003</inkml:trace>
</inkml:ink>
</file>

<file path=ppt/ink/ink3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2:47:35.667"/>
    </inkml:context>
    <inkml:brush xml:id="br0">
      <inkml:brushProperty name="width" value="0.05" units="cm"/>
      <inkml:brushProperty name="height" value="0.05" units="cm"/>
    </inkml:brush>
  </inkml:definitions>
  <inkml:trace contextRef="#ctx0" brushRef="#br0">391 52 160,'-1'0'118,"0"0"0,1 1 0,-1-1 0,0 0 0,0 0 0,1 0 0,-1-1 0,0 1 0,1 0 0,-1 0 0,0 0 0,1 0 0,-1-1 0,0 1 0,1 0 0,-1 0 0,1-1 0,-1 1 0,0-1-1,1 1 1,-1 0 0,1-1 0,-1 1 0,1-1 0,-1 1 0,1-1 0,0 0 0,-1 1 0,1-1 0,0 1 0,-1-1 0,1 0 0,0 1 0,0-1 0,0 0 0,-1 1 0,1-1 0,0 0 0,0 1 0,0-1 0,0 0 0,0-1 0,1 1-37,-1 0 1,1 0 0,-1 0 0,1 0-1,0 0 1,-1 0 0,1 0-1,0 0 1,0 0 0,0 0-1,-1 0 1,1 1 0,0-1-1,0 0 1,0 1 0,0-1 0,1 1-1,-1-1 1,0 1 0,0-1-1,0 1 1,0 0 0,0-1-1,1 1 1,-1 0 0,0 0-1,0 0 1,0 0 0,2 0 0,-3 0-41,0 0 0,0 0 1,1 0-1,-1 0 1,0 0-1,0 0 0,0 0 1,1 0-1,-1 0 1,0 0-1,0 0 0,1 0 1,-1 0-1,0 0 1,0 0-1,0 0 0,1 0 1,-1 0-1,0 0 1,0 0-1,1 0 1,-1 0-1,0 0 0,0 0 1,0 1-1,0-1 1,1 0-1,-1 0 0,0 0 1,0 0-1,0 0 1,0 1-1,1-1 0,-1 0 1,0 0-1,0 0 1,0 1-1,0-1 0,0 0 1,0 0-1,0 0 1,0 1-1,0-1 1,0 0-1,0 0 0,0 1 1,0-1-1,0 0 1,0 0-1,0 1 0,0-1 1,0 0-1,0 0 1,0 0-1,0 1 0,0-1 1,0 0-1,0 0 1,0 0-1,-1 1 0,-15 16 944,-27 12-307,31-24-577,0 0-1,-1-1 1,1 0 0,-1-1-1,0 0 1,-26 1-1,39-47-142,2 40 44,-1 0 0,1 0 1,0 0-1,0 0 0,1 0 0,-1 1 1,1-1-1,-1 0 0,1 1 0,0 0 1,0 0-1,0 0 0,0 0 1,0 0-1,0 1 0,1-1 0,-1 1 1,0 0-1,1 0 0,-1 0 1,8-1-1,7-1 32,0 1 0,35 0 0,-52 2-14,0 0 0,0 0 0,1 0 0,-1 0 0,0 0 0,0 0 0,1 1 0,-1-1 1,0 0-1,0 1 0,0-1 0,1 1 0,-1-1 0,0 1 0,0-1 0,0 1 0,0 0 0,0 0 0,0 0 0,0-1 0,0 1 1,0 0-1,-1 0 0,1 0 0,0 0 0,-1 0 0,1 1 0,0-1 0,-1 0 0,1 0 0,-1 0 0,0 0 0,1 1 0,-1-1 1,0 0-1,0 0 0,0 1 0,0-1 0,0 0 0,0 0 0,0 1 0,0-1 0,-1 0 0,1 0 0,0 1 0,-1-1 0,1 0 1,-2 2-1,1 3 46,-2 0 1,1-1 0,0 1 0,-1-1-1,0 1 1,0-1 0,-1 0 0,0 0-1,-5 5 1,0-2-38,0-2 1,0 1-1,-1-1 0,0-1 0,0 0 0,0 0 0,0-1 1,-1 0-1,0-1 0,0 0 0,0 0 0,0-2 0,0 1 1,-17-1-1,25-1-51,6-17-207,0 14 225,-1 0 0,1 1 1,0-1-1,1 0 0,-1 1 1,0 0-1,1 0 0,-1 0 0,1 0 1,0 1-1,0-1 0,-1 1 0,1 0 1,0 0-1,7-1 0,65-2-23,-68 4 31,-2 0 5,1 1 0,-1 0 1,0 0-1,0 1 0,1-1 0,-1 2 0,0-1 0,-1 0 0,1 1 0,0 0 0,-1 1 0,0-1 0,1 1 1,-1 0-1,-1 0 0,1 0 0,-1 1 0,1 0 0,-1 0 0,-1 0 0,1 0 0,-1 1 0,0-1 0,4 10 1,-2-5 10,-1 1 0,-1-1 1,1 1-1,-2 0 0,1 0 1,-1 0-1,-1 0 0,0 1 1,-1-1-1,0 0 0,-1 0 1,0 1-1,-4 16 1,-1-10 0,-1-1 0,0-1 0,-2 0 0,1 0 0,-2 0 0,0-1 0,-1-1 0,-1 1 0,-17 16 0,-8 4-149,-2-2 0,-47 33 0,67-52-121,-71 45-2640,82-55 2129,0 1 0,0-2 0,0 1 0,-1-1 0,0 0 0,1-1 0,-1 0 0,0 0 0,-11 0 0,-11-2-3266</inkml:trace>
</inkml:ink>
</file>

<file path=ppt/ink/ink3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2:47:36.447"/>
    </inkml:context>
    <inkml:brush xml:id="br0">
      <inkml:brushProperty name="width" value="0.05" units="cm"/>
      <inkml:brushProperty name="height" value="0.05" units="cm"/>
    </inkml:brush>
  </inkml:definitions>
  <inkml:trace contextRef="#ctx0" brushRef="#br0">69 175 208,'0'-30'4337,"0"49"1464,0 28-1088,0-23-5347,-3 26 1757,-2-1 0,-15 66 0,-7 63 214,14 115-568,13-291-766,0 0 1,0 0-1,0 0 1,0 0-1,0 0 1,0 0-1,1-1 1,-1 1-1,1 0 1,-1 0 0,1 0-1,-1 0 1,1 0-1,0-1 1,0 1-1,0 0 1,0-1-1,0 1 1,1-1-1,1 3 1,-2-4 1,1 1 1,-1 0 0,1-1-1,-1 0 1,1 1-1,-1-1 1,1 0 0,-1 0-1,1 0 1,-1 0-1,1 0 1,-1 0 0,1 0-1,-1 0 1,1-1-1,-1 1 1,1-1 0,-1 1-1,3-2 1,6-3 3,-1 0 0,-1-1 1,1 0-1,-1 0 0,0-1 0,8-8 1,0-3-9,-1 0 0,-1-1 1,-1 0-1,0-2 0,13-28 1,41-115 40,-19 41-26,102-180-6886,-80 166 3805,-50 107-1988,-14 22 2897</inkml:trace>
</inkml:ink>
</file>

<file path=ppt/ink/ink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11:33.992"/>
    </inkml:context>
    <inkml:brush xml:id="br0">
      <inkml:brushProperty name="width" value="0.05" units="cm"/>
      <inkml:brushProperty name="height" value="0.05" units="cm"/>
    </inkml:brush>
  </inkml:definitions>
  <inkml:trace contextRef="#ctx0" brushRef="#br0">609 423 496,'12'-77'2397,"2"-139"0,-17 87 12427,-10 133-12728,8 2-1396,1 0-1,-1 0 1,1 0 0,1 1-1,-1-1 1,1 1-1,0 0 1,0 0-1,-1 9 1,0-6-55,-87 296 1996,45-142-2366,-71 219-275,-86 304 0,146-404 0,11-44 0,40-213-341,2 1 0,0 0 1,1 35-1,11-109-11683,20-24 6151,-13 36 3046,63-136-4217,-29 71 3424</inkml:trace>
</inkml:ink>
</file>

<file path=ppt/ink/ink3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2:47:36.866"/>
    </inkml:context>
    <inkml:brush xml:id="br0">
      <inkml:brushProperty name="width" value="0.05" units="cm"/>
      <inkml:brushProperty name="height" value="0.05" units="cm"/>
    </inkml:brush>
  </inkml:definitions>
  <inkml:trace contextRef="#ctx0" brushRef="#br0">333 1 768,'-57'64'4353,"45"-51"-3592,-1 0 1,2 0 0,0 1 0,-12 19-1,7-4-424,-12 24-79,-41 54 1,52-84-231,9-10-19,-1-1-1,0-1 1,-1 1 0,-17 14 0,27-26-9,0 0 0,0 1 1,0-1-1,-1 0 0,1 0 0,0 0 0,0 1 0,0-1 0,-1 0 0,1 0 0,0 0 1,0 1-1,-1-1 0,1 0 0,0 0 0,0 0 0,-1 0 0,1 0 0,0 0 1,0 0-1,-1 0 0,1 0 0,0 0 0,-1 0 0,1 0 0,0 0 0,0 0 0,-1 0 1,1 0-1,0 0 0,-1 0 0,1 0 0,0 0 0,0 0 0,-1 0 0,1 0 1,0-1-1,0 1 0,0 0 0,-1 0 0,1 0 0,0 0 0,0-1 0,-1 1 0,1 0 1,0 0-1,0-1 0,0 1 0,0 0 0,0 0 0,-1-1 0,1 1 0,0 0 1,0-1-1,-1-15-116,1 14 121,1-7-30,0-1-1,1 1 0,0 0 1,1 0-1,0 0 1,0 1-1,1-1 0,0 0 1,0 1-1,1 0 1,10-13-1,3-2 13,0 1 0,33-29-1,-48 48 13,10-10 3,0 0 0,1 1 0,1 1-1,0 0 1,1 1 0,0 1 0,23-11 0,-38 20 22,-1-1 1,1 1-1,-1 0 1,1 0-1,0 0 1,-1 0-1,1-1 1,-1 1 0,1 0-1,0 0 1,-1 0-1,1 0 1,0 0-1,-1 1 1,1-1-1,-1 0 1,1 0-1,0 0 1,-1 0 0,1 1-1,-1-1 1,1 0-1,-1 1 1,1-1-1,0 0 1,-1 1-1,1-1 1,-1 1-1,0-1 1,1 0 0,-1 1-1,1 0 1,-1-1-1,0 1 1,1-1-1,-1 1 1,2 30 471,-20 32-137,2-28-260,-65 130-110,79-161-195,0 0 0,0 0-1,0 0 1,0 0 0,1 0-1,-1 0 1,1 1 0,0-1-1,1 1 1,-1-1 0,1 9-1,0-11-1249,29-39-2869,-6 6 3047,3-9-408</inkml:trace>
</inkml:ink>
</file>

<file path=ppt/ink/ink3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2:47:37.312"/>
    </inkml:context>
    <inkml:brush xml:id="br0">
      <inkml:brushProperty name="width" value="0.05" units="cm"/>
      <inkml:brushProperty name="height" value="0.05" units="cm"/>
    </inkml:brush>
  </inkml:definitions>
  <inkml:trace contextRef="#ctx0" brushRef="#br0">165 31 624,'9'-10'-9,"12"-11"2378,-16 22-784,-6 14-277,-6 10 184,-2-1 0,0-1 0,-19 34-1,-14 34 906,35-71-1896,-19 48 408,4 1 0,-25 127 0,45-119-2489,3-51-1111,5-23-896,20-6 856,-18-3 2286,0 1-1,-1-2 1,1 1-1,-1-1 0,-1 0 1,1-1-1,-1 1 1,8-15-1,9-9-122,110-107 1081,-131 136 394,-2 25 2246,-1-13-2590,-1 0 0,0 0 0,0 0 0,-1 0 0,-1 0 0,1-1 0,-2 1 1,-5 10-1,3-9-99,2 1 0,0 0 0,0 0 0,1 0 0,-4 19 0,7-23-348,0-1 0,1 0 1,0 1-1,0-1 0,0 1 1,1-1-1,0 0 0,1 0 1,2 10-1,-3-14-103,1-1 1,-1 1-1,0-1 0,1 1 1,0-1-1,-1 0 0,1 0 1,0 0-1,0 0 0,0 0 1,0 0-1,0 0 0,1-1 1,-1 1-1,1-1 0,-1 1 1,1-1-1,-1 0 0,1 0 1,0 0-1,-1-1 0,1 1 1,0-1-1,0 1 0,-1-1 1,1 0-1,4 0 0,5-1-34,-1 0 0,1 0-1,-1-1 1,0 0-1,0-1 1,0-1-1,0 1 1,0-2-1,-1 1 1,1-2-1,-1 1 1,-1-1-1,1-1 1,-1 0 0,0 0-1,-1-1 1,1 0-1,-2 0 1,10-13-1,-10 12-211,-1-1 0,0 0 0,-1 0 0,0 0 0,-1 0 1,0-1-1,0 1 0,-1-1 0,-1 0 0,0 0 0,0-1 0,0-17 0,-2 25 50,0 2-15,0 0-1,0 1 1,0-1 0,0 0 0,0 0-1,0 0 1,0 0 0,0 0 0,-1 1 0,1-1-1,-1 0 1,0 0 0,1 0 0,-1 1-1,0-1 1,0 0 0,-2-2 0</inkml:trace>
</inkml:ink>
</file>

<file path=ppt/ink/ink3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2:47:37.660"/>
    </inkml:context>
    <inkml:brush xml:id="br0">
      <inkml:brushProperty name="width" value="0.05" units="cm"/>
      <inkml:brushProperty name="height" value="0.05" units="cm"/>
    </inkml:brush>
  </inkml:definitions>
  <inkml:trace contextRef="#ctx0" brushRef="#br0">36 265 992,'-13'16'1133,"-5"10"1408,13-5 4668,13-21-4293,21-2-1846,-17-2-1014,1-1 1,-1 0-1,0 0 1,0-1-1,-1-1 1,0 0 0,0-1-1,11-10 1,-1 0-649,-1-1-1,32-42 1,-44 50 315,-1 0-1,0 0 1,0 0-1,5-16 0,-10 23 261,-1 0 0,1 0-1,-1-1 1,0 1-1,0-1 1,0 1-1,-1-1 1,1 0-1,-1 1 1,0-1-1,0 1 1,-1-1-1,0 0 1,1 1-1,-3-7 1,2 10 45,0 0-1,1 0 1,-1 0 0,0 0 0,1 0-1,-1 1 1,0-1 0,0 0 0,0 0-1,0 1 1,0-1 0,0 0-1,0 1 1,0-1 0,0 1 0,0 0-1,0-1 1,0 1 0,0 0 0,0-1-1,0 1 1,-1 0 0,1 0 0,0 0-1,0 0 1,0 0 0,0 0 0,0 0-1,-1 1 1,1-1 0,0 0-1,0 1 1,0-1 0,0 1 0,0-1-1,-1 2 1,-3 0 96,0 0 0,0 1 0,0 0 0,1 0 0,-1 0 0,-5 5 0,-5 7 71,2 0 0,-1 1 0,2 1 0,0 0 0,1 0 1,1 1-1,-14 31 0,22-43-190,0-1 0,0 0 1,1 0-1,-1 1 1,1-1-1,0 1 1,1-1-1,-1 1 0,1 0 1,0-1-1,1 1 1,-1-1-1,1 1 1,0-1-1,1 1 0,-1-1 1,1 0-1,0 1 1,0-1-1,1 0 0,-1 0 1,1-1-1,0 1 1,1 0-1,-1-1 1,1 0-1,0 0 0,0 0 1,0 0-1,0-1 1,1 1-1,-1-1 0,7 3 1,-3-3-6,-1 1 1,1-1-1,0-1 0,1 1 1,-1-2-1,0 1 0,1-1 1,16 0-1,70-5 24,-92 3-22,10 0-216,0-1 0,-1-1 0,1 0 0,-1-1 0,0 0 0,0-1 0,0-1 0,0 0 0,-1 0 0,16-12 0,-17 10-595,0 0 0,-1 0 0,0-1-1,0-1 1,-1 1 0,-1-1-1,1-1 1,-2 1 0,1-1 0,7-21-1,2-8-1727</inkml:trace>
</inkml:ink>
</file>

<file path=ppt/ink/ink3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2:47:38.175"/>
    </inkml:context>
    <inkml:brush xml:id="br0">
      <inkml:brushProperty name="width" value="0.05" units="cm"/>
      <inkml:brushProperty name="height" value="0.05" units="cm"/>
    </inkml:brush>
  </inkml:definitions>
  <inkml:trace contextRef="#ctx0" brushRef="#br0">216 379 1024,'-18'-3'1039,"-1"-1"-1,1 0 0,-1-2 0,1 0 0,1-1 0,-32-17 0,45 22-867,0 0-1,1 0 0,-1-1 1,0 0-1,1 1 1,0-1-1,-1-1 0,1 1 1,0 0-1,1-1 0,-1 1 1,1-1-1,0 0 1,-1 0-1,2 0 0,-1 0 1,0 0-1,1 0 1,0-1-1,0 1 0,0 0 1,0-1-1,1 1 0,0-1 1,0 1-1,0-1 1,0 1-1,1 0 0,-1-1 1,1 1-1,1 0 0,-1-1 1,0 1-1,4-6 1,1-1-132,0 0 0,1 0 0,1 1 0,-1 0 0,2 0 0,-1 1 0,2 0 0,-1 0 1,18-11-1,-10 8-33,1 0 0,1 1 0,0 2-1,0 0 1,21-7 0,-36 14 44,1 1 0,-1 0-1,0 0 1,1 0 0,-1 0-1,1 1 1,-1-1 0,1 1-1,0 1 1,-1-1 0,1 0-1,-1 1 1,1 0 0,-1 0 0,8 3-1,-9-2 88,0 0-1,0 0 1,-1 0-1,1 1 1,-1-1 0,1 0-1,-1 1 1,0 0-1,0-1 1,0 1-1,-1 0 1,1 0-1,-1 0 1,1 0 0,-1 0-1,0 1 1,0-1-1,0 0 1,-1 0-1,1 1 1,-1 6-1,2 18 607,-2 0-1,-1 0 0,-2 0 0,0-1 0,-2 1 0,-11 33 0,-64 163 6524,30-93-5440,32-63-1826,17-64 0,0 1 0,0 0 0,1-1 0,-1 1 0,1 0 0,1 0 0,-1-1 0,1 1 0,-1 0 0,1 0 0,1-1 0,1 5 0,-2-7-39,0-1-1,0 0 1,1 0 0,-1 0-1,0 0 1,1 0 0,-1 0-1,1 0 1,-1 0-1,1 0 1,-1-1 0,1 1-1,0-1 1,-1 1 0,1-1-1,0 0 1,-1 1 0,1-1-1,0 0 1,0 0 0,-1 0-1,1 0 1,0-1 0,-1 1-1,1 0 1,0-1 0,-1 1-1,1-1 1,3-1-1,50-23-1836,-29 10 1242,-1-1 0,0-2 0,-1 0 0,35-35 0,-59 52 636,1 0 0,-1 0 0,1 0 0,0 0 0,0 0 0,0 0-1,0 0 1,-1 0 0,1 1 0,0-1 0,0 0 0,0 1 0,1-1 0,-1 1 0,0-1-1,0 1 1,0 0 0,0-1 0,0 1 0,1 0 0,-1 0 0,0 0 0,0-1 0,2 2 0,-2-1 49,0 1 1,0 0 0,-1 0 0,1 0 0,-1 0 0,1 0 0,-1 0 0,1 0 0,-1 1 0,1-1 0,-1 0-1,0 0 1,0 0 0,0 0 0,0 0 0,0 1 0,0-1 0,0 0 0,0 2 0,-1 9 451,-1 1 0,0-1 0,-6 20 0,-91 197 1450,10-28-777,84-187-1791,0 0 0,0 1 1,1 0-1,1 0 0,1 0 0,-1 21 1,19-48-13347,-6-4 9132,-5-3 597</inkml:trace>
</inkml:ink>
</file>

<file path=ppt/ink/ink3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2:47:40.327"/>
    </inkml:context>
    <inkml:brush xml:id="br0">
      <inkml:brushProperty name="width" value="0.05" units="cm"/>
      <inkml:brushProperty name="height" value="0.05" units="cm"/>
    </inkml:brush>
  </inkml:definitions>
  <inkml:trace contextRef="#ctx0" brushRef="#br0">633 61 960,'-5'-10'419,"-11"-22"824,16 30-1107,-1 1 0,0 0-1,1 0 1,-1 0 0,0 0 0,0-1 0,0 1 0,0 1-1,0-1 1,0 0 0,0 0 0,0 0 0,0 0 0,-1 1-1,1-1 1,0 1 0,0-1 0,-1 1 0,1-1 0,-2 1 0,0 3 162,1 1 0,0 0 0,0-1 0,0 1 1,0 0-1,0 1 0,1-1 0,-2 8 1,-7 14 469,-37 82 651,-68 154 291,92-210-1507,-3 0 0,-52 77 1,45-79-158,-120 181 83,204-270-111,-19 14-29,56-34 0,-74 52 25,-1-1 0,1 2 0,1 0 0,-1 1 0,1 0 1,0 1-1,25-3 0,-37 7 25,-1 0 1,1 0-1,0 0 0,0 0 1,0 1-1,-1-1 0,1 1 0,0 0 1,0-1-1,-1 1 0,1 1 1,-1-1-1,1 0 0,-1 1 1,0-1-1,1 1 0,-1 0 1,0 0-1,0-1 0,0 1 1,0 1-1,0-1 0,-1 0 1,1 0-1,-1 1 0,1-1 0,-1 1 1,0-1-1,0 1 0,0 0 1,0-1-1,0 5 0,1 4 129,0 0 0,0 0-1,-1 0 1,-1 0 0,1-1-1,-2 1 1,-2 15-1,-2 0 175,-2-1 0,0 0-1,-2 0 1,-1 0 0,-1-1-1,-16 26 1,-94 132 2189,-112 107-677,228-284-1981,0 1 0,1-1 0,-1 1 0,1 1 0,1-1 0,-5 11 0,5-6-4672,2 2-4640,1-26 6427</inkml:trace>
</inkml:ink>
</file>

<file path=ppt/ink/ink3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2:47:43.602"/>
    </inkml:context>
    <inkml:brush xml:id="br0">
      <inkml:brushProperty name="width" value="0.05" units="cm"/>
      <inkml:brushProperty name="height" value="0.05" units="cm"/>
    </inkml:brush>
  </inkml:definitions>
  <inkml:trace contextRef="#ctx0" brushRef="#br0">192 88 272,'-19'-17'771,"17"17"238,2-34 919,-4 17 8079,-4 23-7976,-10 15-1962,18-21 121,-17 22 222,1 1 0,1 0-1,2 1 1,0 0 0,1 1 0,2 1 0,1 0 0,0 0 0,2 1 0,1 0-1,2 0 1,-3 54 0,6-35-181,-1-15-118,3-1-1,5 50 1,-5-72-101,1 0 1,0 0-1,0 0 1,1 0-1,0 0 0,0-1 1,1 1-1,0-1 1,0 0-1,0 0 1,1 0-1,0-1 0,1 1 1,9 7-1,-11-11-5,1 0-1,-1-1 1,0 1-1,1-1 1,0 0-1,-1-1 1,1 1 0,0-1-1,0 0 1,0 0-1,0 0 1,0-1-1,0 0 1,0 0-1,0 0 1,0-1-1,0 1 1,0-1-1,0 0 1,0-1-1,0 1 1,0-1 0,8-4-1,4-3-86,0 0-1,-1 0 1,0-2 0,-1 0-1,15-14 1,-13 9 41,-1 0-1,-1-2 1,-1 1 0,-1-2-1,0 0 1,-1 0 0,-1-1 0,-1-1-1,-1 0 1,-1 0 0,0 0 0,-2-1-1,0 0 1,-2-1 0,-1 1 0,0-1-1,-2 0 1,0 0 0,-2 1 0,-6-46-1,5 56 48,-1 0 0,-1 1 0,0-1 0,-1 1 0,0 0 0,0 0 0,-1 0 0,-1 1 0,0 0-1,0 0 1,-1 0 0,-13-12 0,17 18-5,0 1 0,0-1 1,-1 1-1,1 0 0,-1 0 0,0 0 0,1 1 0,-1 0 1,-1 0-1,1 0 0,0 0 0,0 1 0,-1 0 0,1 0 0,-1 0 1,1 1-1,-1 0 0,1 0 0,0 0 0,-1 1 0,1 0 1,-1 0-1,1 0 0,0 0 0,-1 1 0,1 0 0,0 0 0,0 1 1,-7 4-1,-10 8-439,1 1 0,1 0 0,1 2 0,0 0 0,1 1 1,1 1-1,-17 26 0,31-41-160,0 1 1,0 0-1,0 1 1,1-1-1,0 0 1,0 1 0,1-1-1,-2 11 1,3-15 381,0 0 0,-1 0 0,1 0 1,0 0-1,0 0 0,0 0 1,0 0-1,1 0 0,-1 0 1,0 0-1,1 0 0,-1 0 1,1 0-1,0 0 0,0 0 0,0 0 1,0-1-1,0 1 0,0 0 1,0-1-1,0 1 0,1-1 1,-1 1-1,1-1 0,-1 1 0,1-1 1,0 0-1,-1 0 0,1 0 1,0 0-1,3 1 0,5 0-375,1-1-1,0 0 1,-1-1-1,19-2 0,-19 2 313,44-5-934</inkml:trace>
</inkml:ink>
</file>

<file path=ppt/ink/ink3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2:47:44.035"/>
    </inkml:context>
    <inkml:brush xml:id="br0">
      <inkml:brushProperty name="width" value="0.05" units="cm"/>
      <inkml:brushProperty name="height" value="0.05" units="cm"/>
    </inkml:brush>
  </inkml:definitions>
  <inkml:trace contextRef="#ctx0" brushRef="#br0">24 73 352,'63'-72'6451,"-63"115"-2556,-1-29-3269,-1-1 1,0 1-1,-1-1 0,-6 20 1,4-17-51,0 1 1,-3 27-1,5-2 206,-3 11 504,4 97 0,2-146-1254,0-1 0,1 0 0,-1 0 0,1 0 0,0 0 0,0 0 0,0 0 0,0 0 0,0 0 0,0 0 0,1 0 0,-1-1 0,1 1 0,0-1 0,0 1 0,0-1 0,0 1 0,1-1 0,-1 0 0,0 0 0,1 0 0,0-1 0,-1 1 0,1 0 0,0-1 0,0 0 0,0 0 0,0 0 0,0 0 0,0 0 0,0 0 0,0-1 0,0 0 0,0 1 0,0-1 0,6-1 0,2 1-2,-1-2 0,1 1 0,-1-1 1,0 0-1,0-1 0,0-1 0,0 1 0,0-2 0,16-9 1,-10 4-27,-1-1 0,-1-1 0,0-1 0,0 0 1,-1-1-1,-1 0 0,14-21 0,-20 27-2,-1-1 0,0 0 0,0 0 0,-1 0 0,0 0 0,0-1 0,-1 1-1,-1-1 1,1 0 0,-2 0 0,1 0 0,-1 0 0,-1 0 0,0 0 0,-1-11 0,-1 16 13,1 1-1,-1 0 1,1-1 0,-1 1 0,0 0 0,-1 0 0,1 0 0,-1 1 0,0-1 0,0 0 0,0 1-1,0 0 1,0 0 0,-1 0 0,1 0 0,-1 0 0,0 1 0,0-1 0,0 1 0,0 0-1,-1 1 1,1-1 0,0 1 0,-1 0 0,1 0 0,-8-1 0,-5-1 27,-1 1 1,1 1-1,0 1 0,-1 0 1,-31 5-1,31-2-72,0 1 1,0 1-1,-24 10 0,36-13-282,1 0 1,-1 1-1,1 0 0,-1 0 1,1 0-1,0 0 0,1 1 1,-1 0-1,0 0 0,1 0 1,0 1-1,0-1 0,0 1 0,-5 9 1,9-13 155,-1-1 1,1 1-1,-1 0 0,1 0 1,0 0-1,-1-1 1,1 1-1,0 0 0,-1 0 1,1 0-1,0 0 1,0 0-1,0 0 0,0 0 1,0 0-1,0-1 0,0 1 1,0 0-1,0 0 1,0 0-1,1 0 0,-1 0 1,0 0-1,0 0 1,1-1-1,-1 1 0,1 0 1,-1 0-1,1 0 1,-1-1-1,1 1 0,-1 0 1,1-1-1,0 1 1,0 0-1,-1-1 0,1 1 1,0-1-1,0 1 0,-1-1 1,3 1-1,39 2-4454,-32-3 4068,29 0-1710</inkml:trace>
</inkml:ink>
</file>

<file path=ppt/ink/ink3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2:47:44.704"/>
    </inkml:context>
    <inkml:brush xml:id="br0">
      <inkml:brushProperty name="width" value="0.05" units="cm"/>
      <inkml:brushProperty name="height" value="0.05" units="cm"/>
    </inkml:brush>
  </inkml:definitions>
  <inkml:trace contextRef="#ctx0" brushRef="#br0">248 84 256,'0'-1'123,"0"1"0,0-1 0,0 0 0,0 0 0,1 1 0,-1-1 0,0 0 0,1 1 0,-1-1 0,0 1 0,1-1 0,-1 0 0,1 1 0,-1-1 0,1 1 0,-1-1 0,1 1 0,0-1 0,-1 1 0,1 0 0,0-1 0,-1 1 0,1 0 0,0-1 1,-1 1-1,1 0 0,0 0 0,-1 0 0,1-1 0,1 1 0,32-3 2715,-3-1-1566,158-56 3330,-201 61-5408,-1 0 0,0-1-1,-24-2 1,-6 1-595,35 0 1339,1 1-1,-1 0 1,0 1 0,0 0 0,0 0 0,0 1 0,1 0 0,-1 0 0,1 1-1,-1 0 1,1 0 0,0 1 0,-11 7 0,-2 2 30,-11 5 209,1 2 0,1 1 0,1 1 1,-29 31-1,52-48-140,-10 10 28,2 1 0,-16 23 0,25-33-50,1 0 0,0 0-1,0 0 1,1 0 0,-1 0-1,1 1 1,1-1-1,-1 1 1,1 0 0,1-1-1,-1 8 1,31-13 500,-22-2-373,0-1 1,0 0-1,-1-1 1,1 1-1,-1-2 1,13-6-1,-14 6-30,0 1 1,1-1-1,0 1 1,0 1-1,0-1 0,0 1 1,0 0-1,0 1 0,12-1 1,-8 2-23,-1 1 1,1 0 0,0 1-1,0 0 1,-1 1-1,1 0 1,-1 1-1,0 0 1,0 0 0,0 1-1,0 1 1,-1-1-1,0 1 1,0 1 0,-1 0-1,1 0 1,-2 1-1,1 0 1,-1 0-1,10 15 1,-13-18 49,0 1 1,0 0-1,0 0 0,-1 0 1,0 0-1,0 0 0,-1 1 1,1 0-1,-1-1 0,-1 1 0,1 0 1,-1 0-1,-1 0 0,1 0 1,-1 0-1,0 0 0,-1 0 1,0 0-1,0 0 0,0 0 1,-1 0-1,0-1 0,0 1 1,-1 0-1,1-1 0,-2 0 1,1 0-1,-1 0 0,1 0 0,-2 0 1,1-1-1,-1 1 0,0-1 1,0-1-1,0 1 0,-9 6 1,6-7 48,1 1-1,-1-1 1,0 0 0,0-1 0,-1 0 0,1 0 0,-1 0-1,1-2 1,-1 1 0,0-1 0,0 0 0,0 0 0,1-1-1,-18-2 1,14 0-163,0 0 1,0-1-1,0 0 0,0 0 1,0-2-1,0 1 0,1-2 0,0 1 1,0-1-1,-11-9 0,12 8-790,-17-13 392,18 8-3234,10-1-4957,2 8 5255</inkml:trace>
</inkml:ink>
</file>

<file path=ppt/ink/ink3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2:47:45.520"/>
    </inkml:context>
    <inkml:brush xml:id="br0">
      <inkml:brushProperty name="width" value="0.05" units="cm"/>
      <inkml:brushProperty name="height" value="0.05" units="cm"/>
    </inkml:brush>
  </inkml:definitions>
  <inkml:trace contextRef="#ctx0" brushRef="#br0">652 61 432,'-4'3'9452,"4"-3"-9329,1 2-50,0 0-1,0 0 0,0 0 1,0 0-1,0 0 0,0 0 1,-1 1-1,1-1 0,-1 0 1,0 0-1,1 0 0,-1 1 1,0-1-1,0 0 0,0 0 1,-1 1-1,1-1 0,0 0 1,-1 0-1,0 0 0,1 1 1,-1-1-1,0 0 0,0 0 1,0 0-1,0 0 0,-1 0 1,1-1-1,0 1 0,-1 0 1,0-1-1,1 1 0,-1-1 1,0 1-1,1-1 0,-1 0 1,0 1-1,0-1 0,0 0 1,0 0-1,-1-1 0,-3 2 1,-6 2-18,-1-1 0,0 0 0,0 0-1,0-2 1,-1 0 0,-13 0 0,26-1-69,1-1-1,-1 1 0,0 0 1,0-1-1,1 1 0,-1-1 1,0 1-1,1-1 0,-1 1 1,1-1-1,-1 0 0,1 1 1,-1-1-1,1 0 0,-1 1 1,1-1-1,0 0 0,-1 1 1,1-1-1,0 0 0,-1 0 1,1 0-1,0 1 0,0-1 1,0 0-1,0 0 1,0 0-1,0 1 0,0-1 1,0 0-1,0 0 0,0 0 1,1 1-1,-1-1 0,0 0 1,0 0-1,1 1 0,-1-1 1,0 0-1,1-1 0,0-2-9,1 0-1,-1 1 1,1-1-1,-1 0 1,1 0-1,0 1 1,0-1-1,4-3 0,3-3 25,1 1-1,0 1 0,1 0 1,0 0-1,0 1 0,1 0 1,0 1-1,0 1 0,0 0 1,1 0-1,-1 1 0,1 1 1,0 0-1,0 1 0,25-1 1,-37 3 11,0-1 1,0 1-1,0 0 1,0 0-1,0 0 1,0 1-1,0-1 1,0 0-1,0 0 1,0 1-1,0-1 1,-1 0-1,1 1 0,0-1 1,0 0-1,0 1 1,-1 0-1,1-1 1,0 1-1,0-1 1,-1 1-1,1 0 1,0-1-1,-1 1 1,1 0-1,-1 0 1,1 0-1,-1-1 1,1 2-1,-1 1 7,1-1-1,-1 0 1,0 1 0,0-1-1,0 1 1,0-1-1,0 0 1,-1 1 0,1-1-1,-1 0 1,-1 4-1,-1 2 6,0 0 0,0-1 0,-1 0-1,0 0 1,-1 0 0,-8 11 0,4-10-10,1 0 0,-1-1 0,0 0 0,-1 0 0,0-1 1,-19 9-1,23-12-36,1-1 1,-1 0 0,0 0-1,0-1 1,0 0 0,0 0-1,0 0 1,0-1 0,0 1 0,0-1-1,0-1 1,0 1 0,0-1-1,-11-4 1,16 5 12,0-1 1,0 0-1,0 0 0,0 1 0,0-1 1,0 0-1,0 0 0,0 0 1,0 0-1,1-1 0,-1 1 0,0 0 1,1 0-1,-1 0 0,1 0 0,-1-1 1,1 1-1,0 0 0,-1-1 1,1 1-1,0 0 0,0-1 0,0 1 1,0 0-1,0 0 0,0-1 1,0 1-1,1 0 0,-1-1 0,0 1 1,1-2-1,0-1 5,0 0 0,0 1-1,0-1 1,1 0 0,-1 1 0,1-1 0,0 1 0,0 0-1,4-6 1,-1 4 29,1 0-1,0 0 1,0 1 0,0-1-1,0 1 1,1 0-1,-1 1 1,1 0 0,0 0-1,0 0 1,0 1-1,1 0 1,-1 0 0,1 1-1,-1 0 1,1 1-1,-1-1 1,1 1 0,-1 1-1,1-1 1,-1 1 0,1 1-1,-1-1 1,0 1-1,1 0 1,-1 1 0,0 0-1,-1 0 1,1 1-1,0-1 1,-1 1 0,12 10-1,-10-5 69,1-1-1,-2 1 0,1 1 1,-1 0-1,-1 0 0,0 0 1,0 1-1,-1 0 0,0 0 1,-1 0-1,-1 0 0,1 1 1,-2 0-1,0 0 1,0-1-1,0 14 0,-2-10 0,0 0 0,-1-1-1,0 1 1,-1 0 0,-1-1-1,0 0 1,-1 1 0,-1-2-1,0 1 1,-1 0 0,0-1-1,-15 23 1,-5-2 106,-2-1 1,-1-2-1,-1 0 1,-2-2-1,0-2 0,-38 24 1,-10 1 22,-139 66 0,213-115-267,-23 11-278,-56 19 0,76-30-330,0-1 0,0 0-1,0 0 1,0-1-1,0 0 1,0-1 0,0 0-1,0 0 1,-1-1 0,1-1-1,-11-2 1,19 4 461,-1-1-1,1 1 1,0-1-1,0 1 1,0-1 0,-1 1-1,1-1 1,0 0-1,0 0 1,0 0-1,0 0 1,0 0 0,0 0-1,0 0 1,-1-2-1,-1-20-2627</inkml:trace>
</inkml:ink>
</file>

<file path=ppt/ink/ink3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2:47:48.434"/>
    </inkml:context>
    <inkml:brush xml:id="br0">
      <inkml:brushProperty name="width" value="0.05" units="cm"/>
      <inkml:brushProperty name="height" value="0.05" units="cm"/>
    </inkml:brush>
  </inkml:definitions>
  <inkml:trace contextRef="#ctx0" brushRef="#br0">399 129 192,'0'-129'9332,"-2"145"-6952,-57 125 2852,-146 402-1065,184-477-4116,-3 0-1,-50 95 1,64-127-3897,8-23 339,1-21 1026,1 3 1824,1 0 0,-1 1 0,2-1 0,-1 0 0,1 1 0,0-1 0,4-8 0,4-6-419,2 1-1,19-26 1,3-6-102,2-12 228</inkml:trace>
</inkml:ink>
</file>

<file path=ppt/ink/ink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11:34.323"/>
    </inkml:context>
    <inkml:brush xml:id="br0">
      <inkml:brushProperty name="width" value="0.05" units="cm"/>
      <inkml:brushProperty name="height" value="0.05" units="cm"/>
    </inkml:brush>
  </inkml:definitions>
  <inkml:trace contextRef="#ctx0" brushRef="#br0">142 9 816,'1'-1'87,"0"0"0,1 0 0,-1 0-1,0 1 1,0-1 0,1 0 0,-1 1-1,0-1 1,1 1 0,-1 0 0,1-1-1,-1 1 1,1 0 0,-1 0 0,1 0-1,1 0 1,-3 0-17,1 0-1,-1 1 1,1-1-1,-1 0 0,1 1 1,-1-1-1,0 1 1,1-1-1,-1 1 1,0-1-1,1 0 1,-1 1-1,0-1 0,1 1 1,-1 0-1,0-1 1,0 1-1,0-1 1,0 1-1,1-1 1,-1 1-1,0-1 0,0 1 1,0 0-1,0-1 1,0 1-1,-1 0 1,-11 51 2612,9-45-2677,-15 54 1535,3 1 1,2 0-1,3 1 0,3 1 0,1 90 1,6-141-1409,1 0 0,0 0 0,0 0 0,1 0 0,1-1 0,6 19 0,-8-28-114,0 0-1,1 0 0,-1 1 1,1-1-1,-1-1 1,1 1-1,0 0 0,0 0 1,1-1-1,-1 1 0,0-1 1,1 0-1,-1 0 1,1 0-1,0 0 0,0 0 1,0 0-1,0-1 1,0 1-1,0-1 0,0 0 1,0 0-1,1 0 0,-1 0 1,0-1-1,1 1 1,-1-1-1,1 0 0,-1 0 1,0 0-1,5-1 0,4-2-76,0 0-1,0 0 0,-1-1 0,1 0 0,-1-1 0,0-1 0,0 0 1,0 0-1,-1-1 0,0 0 0,0-1 0,-1 0 0,0-1 0,-1 0 1,1 0-1,11-19 0,-2 1-144,-1 0-1,-2-1 1,-1-1-1,-1-1 1,12-39 0,-21 56 204,-1 0 0,-1 0-1,0 0 1,-1 0 0,0-1 0,-1 1 0,0-1 0,-1 1 0,-1 0 0,0 0 0,-1-1 0,0 1-1,-1 1 1,-10-24 0,11 30 29,0 0 0,-1 0-1,1 0 1,-1 0 0,0 1-1,-1 0 1,1-1 0,-1 1-1,0 1 1,-1-1 0,1 1-1,-1 0 1,0 0 0,1 1 0,-2-1-1,1 2 1,0-1 0,-1 0-1,1 1 1,-1 0 0,0 1-1,0 0 1,1 0 0,-1 0-1,0 1 1,0 0 0,0 0-1,0 0 1,-13 4 0,2 0-119,0 0 1,1 2-1,0 0 1,0 1-1,0 0 1,1 2-1,0 0 1,0 1-1,-15 13 1,19-14-773,1 1 1,1 1-1,0 0 1,0 0-1,1 1 0,0 0 1,-7 16-1,0 9-2505</inkml:trace>
</inkml:ink>
</file>

<file path=ppt/ink/ink3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2:47:48.751"/>
    </inkml:context>
    <inkml:brush xml:id="br0">
      <inkml:brushProperty name="width" value="0.05" units="cm"/>
      <inkml:brushProperty name="height" value="0.05" units="cm"/>
    </inkml:brush>
  </inkml:definitions>
  <inkml:trace contextRef="#ctx0" brushRef="#br0">0 317 704,'17'-73'653,"27"-105"1504,-39 161-1760,14-31 1609,-19 48-1940,1 0-1,-1 0 1,0 0-1,0 0 1,1 0-1,-1 0 1,0 0-1,1 0 1,-1 0-1,0 0 1,1 0 0,-1 0-1,0 0 1,1 0-1,-1 1 1,0-1-1,0 0 1,1 0-1,-1 0 1,0 0-1,0 1 1,1-1-1,-1 0 1,0 0-1,0 0 1,1 1-1,-1-1 1,0 0-1,0 0 1,0 1-1,0-1 1,1 0-1,-1 0 1,0 1-1,0-1 1,0 0-1,0 1 1,0-1-1,0 0 1,0 1-1,0-1 1,0 0-1,0 1 1,0-1-1,6 16 557,-1 30 1444,-2 88 0,-3-93-1625,0 6-68,-9 264 620,-2-182-2204,10-106-214,1-21 1101,0 0 0,0 0 1,0 0-1,0 0 0,0 0 0,-1 0 0,1 0 0,-1 0 1,1 0-1,-1 0 0,0 0 0,1 0 0,-1-1 0,0 1 1,-2 2-1,-2-1-2743,-6-6 1721,10 2 1018,-15-13-2492</inkml:trace>
</inkml:ink>
</file>

<file path=ppt/ink/ink3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2:47:49.182"/>
    </inkml:context>
    <inkml:brush xml:id="br0">
      <inkml:brushProperty name="width" value="0.05" units="cm"/>
      <inkml:brushProperty name="height" value="0.05" units="cm"/>
    </inkml:brush>
  </inkml:definitions>
  <inkml:trace contextRef="#ctx0" brushRef="#br0">150 102 528,'-5'1'218,"-1"0"-1,0 0 0,1 0 0,-1 1 1,1-1-1,-1 1 0,1 1 1,0-1-1,0 1 0,0 0 1,0 0-1,-7 6 0,-2 3 986,1-1 1,-22 27-1,34-37-1142,0 0-1,0-1 1,0 1 0,1 0-1,-1 0 1,0-1-1,1 1 1,-1 0-1,0 0 1,1 0 0,-1 0-1,1 0 1,-1 0-1,1 0 1,-1 0 0,1 0-1,0 0 1,0 0-1,0 0 1,-1 0 0,1 0-1,0 1 1,0-1-1,0 0 1,1 0 0,-1 0-1,0 0 1,0 0-1,1 2 1,1-2-18,-1 0 0,1 0-1,-1-1 1,1 1 0,-1 0 0,1-1 0,0 1-1,0-1 1,-1 1 0,1-1 0,0 0 0,-1 0-1,1 0 1,0 0 0,0 0 0,1-1 0,10 0-6,-1-1 0,0 0 1,0-1-1,17-6 0,178-95-2983,-31 13-111,-168 88 3154,1-1 0,0 1-1,-1 1 1,1-1 0,0 1-1,0 1 1,0 0-1,14 0 1,-21 7 343,-1-1 1,0 1-1,0-1 0,0 1 1,-1 0-1,0 0 0,0-1 1,-1 9-1,1-6 146,0 15 347,-1 0 0,-1 0 1,-1 0-1,-1 0 0,-11 36 1,-1 18 107,2-6-535,38-153-3561,-19 69 2875,7-18-155,2 1-1,34-55 1,-45 79 346,1 0-1,0 0 1,0 1 0,1 0 0,0-1-1,0 2 1,0-1 0,0 0 0,1 1-1,0 0 1,0 0 0,0 1 0,0 0 0,1 0-1,-1 0 1,1 1 0,-1 0 0,1 0-1,0 1 1,10-2 0,-15 4 32,0 0 0,0-1 0,0 1 1,0 0-1,0 0 0,0 0 0,0 0 0,0 1 0,0-1 1,-1 0-1,1 1 0,-1 0 0,1-1 0,-1 1 0,1 0 1,-1-1-1,0 1 0,0 0 0,0 0 0,0 0 0,0 0 0,0 0 1,0 0-1,-1 0 0,1 5 0,11 58 804,-11-47-800,0 1 0,-1 0 0,-1-1 0,-1 1 0,0 0 1,-1-1-1,-1 0 0,-8 22 0,41-81-11458,-10 2 9867</inkml:trace>
</inkml:ink>
</file>

<file path=ppt/ink/ink3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2:47:49.520"/>
    </inkml:context>
    <inkml:brush xml:id="br0">
      <inkml:brushProperty name="width" value="0.05" units="cm"/>
      <inkml:brushProperty name="height" value="0.05" units="cm"/>
    </inkml:brush>
  </inkml:definitions>
  <inkml:trace contextRef="#ctx0" brushRef="#br0">115 145 416,'17'-46'636,"-13"33"-172,1-1 0,1 1 0,0 0 0,0 0 0,14-19 0,-20 31-304,0 2-112,0-1 1,0 0-1,0 0 0,0 0 0,0 0 0,0 1 1,0-1-1,0 0 0,1 0 0,-1 0 1,0 0-1,0 1 0,0-1 0,0 0 0,0 0 1,0 0-1,0 0 0,0 0 0,0 1 0,0-1 1,1 0-1,-1 0 0,0 0 0,0 0 0,0 0 1,0 0-1,0 0 0,0 0 0,1 1 0,-1-1 1,0 0-1,0 0 0,0 0 0,0 0 0,1 0 1,-1 0-1,0 0 0,0 0 0,0 0 1,0 0-1,1 0 0,-1 0 0,0 0 0,0 0 1,0 0-1,0 0 0,1 0 0,-1 0 0,0 0 1,0-1-1,0 1 0,0 0 0,0 0 0,1 0 1,-1 0-1,0 0 0,0 0 0,0-1 0,0 51 1672,-2-1-1,-2 0 1,-11 51-1,-9 9-857,-80 318-488,97-404-1202,2 0 0,0 1 1,1 0-1,-1 30 1,-1-24-970,2-12-4591,4-27 3821</inkml:trace>
</inkml:ink>
</file>

<file path=ppt/ink/ink3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2:47:49.851"/>
    </inkml:context>
    <inkml:brush xml:id="br0">
      <inkml:brushProperty name="width" value="0.05" units="cm"/>
      <inkml:brushProperty name="height" value="0.05" units="cm"/>
    </inkml:brush>
  </inkml:definitions>
  <inkml:trace contextRef="#ctx0" brushRef="#br0">7 134 1329,'-4'-14'6377,"2"4"-4159,22-3-2599,19-4-724,98-37-3547,-117 48 4232,0 1 0,0 0 1,1 1-1,0 2 0,21-1 0,-37 2 438,1 1 0,-1 0-1,0 1 1,0-1-1,0 1 1,0 0 0,0 0-1,0 0 1,-1 1 0,1-1-1,0 1 1,-1 1 0,6 2-1,-7-2 95,-1 0 0,1 0 0,-1 0 0,0 0-1,0 0 1,0 0 0,-1 1 0,1-1 0,-1 1 0,0-1-1,0 1 1,0-1 0,0 1 0,-1 0 0,1 0 0,-1-1-1,0 1 1,-1 7 0,0 11 806,-1 0 0,-1 0 0,-1-1 0,-1 1 0,-1-1 0,-1 0 0,-1 0 0,-11 21 0,15-35-719,1 1-1,0 0 0,0 0 0,1 0 0,0 0 0,1 0 0,-1 12 0,2-19-966,3-3 251,0 0-1,0 0 1,0 0 0,0 0-1,0-1 1,0 1 0,-1-1 0,5-5-1,2-4-494,-2 1 0,1-1 0,-1 0 0,-1 0 0,8-22 0,2-12 30</inkml:trace>
</inkml:ink>
</file>

<file path=ppt/ink/ink3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2:47:50.185"/>
    </inkml:context>
    <inkml:brush xml:id="br0">
      <inkml:brushProperty name="width" value="0.05" units="cm"/>
      <inkml:brushProperty name="height" value="0.05" units="cm"/>
    </inkml:brush>
  </inkml:definitions>
  <inkml:trace contextRef="#ctx0" brushRef="#br0">5 28 288,'6'-27'4322,"-14"39"-3620,7-11-733,1-1 0,0 1 0,-1-1 1,1 1-1,0-1 0,0 1 0,0-1 0,-1 1 0,1-1 1,0 1-1,0-1 0,0 1 0,0 0 0,0-1 1,0 1-1,0-1 0,0 1 0,0-1 0,0 1 1,1-1-1,-1 1 0,0-1 0,0 1 0,0-1 1,1 1-1,-1-1 0,0 1 0,0-1 0,1 1 1,-1-1-1,0 1 0,1-1 0,-1 0 0,1 1 0,24 8-1096,37-5-52,-57-4 1245,-4 0-47,-1 0-1,1 0 1,-1 1-1,1-1 1,-1 0-1,1 1 1,-1-1 0,0 1-1,1-1 1,-1 0-1,0 1 1,1-1 0,-1 1-1,0-1 1,1 1-1,-1-1 1,0 1 0,0 0-1,0-1 1,1 1-1,-1-1 1,0 1-1,0-1 1,0 1 0,0-1-1,0 1 1,0 0-1,0-1 1,0 1 0,0 27 751,-1-17-319,1-5-282,1 22 707,-2 0-1,-1 0 1,-6 30-1,3-38-496,1 0 0,2 1 0,0 0 0,1-1 0,1 1-1,5 41 1,-5-61-368,0 1 0,1-1 0,-1 1-1,1-1 1,-1 1 0,1-1 0,0 1 0,0-1-1,-1 1 1,1-1 0,0 0 0,0 0 0,0 1-1,1-1 1,-1 0 0,0 0 0,0 0 0,1 0-1,-1 0 1,0 0 0,1-1 0,2 2 0,-1-1-4,0 0 1,0-1 0,0 0 0,0 1 0,0-1 0,0 0 0,0-1 0,1 1 0,-1 0 0,0-1 0,4-1 0,2-1-6,0 0 0,1-1 0,-1-1 0,0 1 0,-1-1 0,15-11 0,-12 6 73,-1 1 1,0-1-1,0-1 1,-1 0-1,0 0 0,-1 0 1,-1-1-1,1-1 1,-2 1-1,0-1 1,0 0-1,-2-1 1,1 1-1,-2-1 0,1 0 1,-2 0-1,2-25 1,-4 37 5,0 0 0,0 0 1,0 0-1,0 0 1,0 0-1,-1 0 0,1 1 1,-1-1-1,1 0 1,-1 0-1,1 0 0,-1 1 1,0-1-1,0 0 0,0 1 1,0-1-1,0 1 1,0-1-1,-1 1 0,1-1 1,0 1-1,-1 0 0,1 0 1,-2-2-1,0 2 1,0 0-1,0 0 0,-1 0 1,1 1-1,0-1 1,0 1-1,0 0 1,0-1-1,0 2 1,-1-1-1,1 0 0,0 0 1,-3 2-1,-6 1 24,0 0 0,1 1 0,0 0 0,-1 1 0,2 0-1,-17 11 1,-30 30-708,27-12-3647,45-32-4071</inkml:trace>
</inkml:ink>
</file>

<file path=ppt/ink/ink3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2:47:50.514"/>
    </inkml:context>
    <inkml:brush xml:id="br0">
      <inkml:brushProperty name="width" value="0.05" units="cm"/>
      <inkml:brushProperty name="height" value="0.05" units="cm"/>
    </inkml:brush>
  </inkml:definitions>
  <inkml:trace contextRef="#ctx0" brushRef="#br0">340 33 640,'8'-4'411,"-7"3"-271,1 1 0,-1 0-1,1-1 1,-1 0 0,1 1 0,-1-1 0,1 0 0,-1 0-1,0 0 1,0 0 0,1 0 0,-1 0 0,0 0 0,0 0 0,0 0-1,0-1 1,0 1 0,-1 0 0,1-1 0,0 1 0,0-1 0,-1 1-1,1-4 1098,-16 8 1156,-2 9-1467,1 0 0,0 2 0,1 0 0,-24 29 0,29-33-684,4-3-195,0 0 0,1 1 0,-1 0 1,1-1-1,1 2 0,-1-1 0,1 0 1,1 1-1,0 0 0,0 0 1,1 0-1,0 0 0,0 0 0,1 1 1,0-1-1,1 0 0,1 17 1,-2-24-82,1 1 0,0-1 0,0 1 0,0 0 0,0-1 0,1 1 0,-1-1 1,1 1-1,-1-1 0,1 1 0,0-1 0,0 1 0,0-1 0,0 1 0,0-1 0,1 0 1,-1 0-1,1 0 0,-1 0 0,4 3 0,-2-3-52,1-1 0,-1 0-1,0 0 1,1 0 0,-1-1 0,1 1-1,-1-1 1,0 0 0,1 0-1,-1 0 1,1 0 0,-1-1 0,1 1-1,-1-1 1,5-1 0,0-1 18,0 0 1,0 0-1,-1-1 0,1 0 1,-1 0-1,0 0 1,0-1-1,-1 0 0,0-1 1,0 1-1,0-1 1,6-8-1,6-8 111,-1-1 0,16-30 0,4-32 3695,-38 108-2820,-1-1 0,-1-1-1,-1 1 1,-13 41 0,-41 88 607,28-79-961,-87 219 1009,-72 193-809,181-461-965,-23 75 228,23-33-4618,12-74-441,11-10 2345,-4 5 884,32-69-3450,-19 28 3311</inkml:trace>
</inkml:ink>
</file>

<file path=ppt/ink/ink3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2:47:50.848"/>
    </inkml:context>
    <inkml:brush xml:id="br0">
      <inkml:brushProperty name="width" value="0.05" units="cm"/>
      <inkml:brushProperty name="height" value="0.05" units="cm"/>
    </inkml:brush>
  </inkml:definitions>
  <inkml:trace contextRef="#ctx0" brushRef="#br0">75 104 704,'0'-36'5117,"-11"48"-2534,2 4-1835,0 1 1,1 1-1,1-1 0,0 1 1,2 0-1,0 1 0,-4 31 1,6-14-491,2 0 1,4 56 0,-3-91-282,0 1-1,0 0 1,0 0 0,0 0 0,1-1-1,-1 1 1,1 0 0,-1 0-1,1-1 1,-1 1 0,1 0 0,0-1-1,0 1 1,0-1 0,0 1 0,0-1-1,0 0 1,0 1 0,1-1 0,-1 0-1,0 0 1,1 1 0,-1-1-1,1 0 1,-1 0 0,1-1 0,-1 1-1,1 0 1,0-1 0,-1 1 0,1-1-1,0 1 1,0-1 0,0 0-1,-1 1 1,1-1 0,0 0 0,0 0-1,-1-1 1,1 1 0,0 0 0,0 0-1,2-2 1,2 1-219,0-1 0,0-1 0,1 1 0,-2-1 0,1-1-1,0 1 1,-1-1 0,1 0 0,-1 0 0,9-8 0,3-12-79,0 0 1,-1-1-1,-1 0 0,-2-1 1,0-1-1,-2 0 0,-1-1 0,-1 0 1,9-49-1,-16 58-300,0 0 1,-1-32-1,-1 35-2332</inkml:trace>
</inkml:ink>
</file>

<file path=ppt/ink/ink3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2:47:51.183"/>
    </inkml:context>
    <inkml:brush xml:id="br0">
      <inkml:brushProperty name="width" value="0.05" units="cm"/>
      <inkml:brushProperty name="height" value="0.05" units="cm"/>
    </inkml:brush>
  </inkml:definitions>
  <inkml:trace contextRef="#ctx0" brushRef="#br0">53 82 1441,'3'6'598,"-1"1"0,0 0 0,0 0 0,-1 0 0,0 0 0,0 0 0,-1 0 0,0 1 0,0-1 0,0 0 0,-1 0 0,0 0 0,0 0 0,-1 0 0,0 0 0,0 0 0,-1 0 0,0-1 0,0 1 0,0-1 0,-1 0 0,0 0 0,0 0 0,-1-1 0,-9 11 0,13-16-636,1 0 0,0 0 0,0 0 0,0 1 0,0-1 0,0 0-1,0 0 1,0 0 0,-1 1 0,1-1 0,0 0 0,0 0 0,0 0 0,0 0 0,-1 1 0,1-1-1,0 0 1,0 0 0,0 0 0,-1 0 0,1 0 0,0 0 0,0 0 0,0 0 0,-1 1 0,1-1-1,0 0 1,0 0 0,-1 0 0,1 0 0,0 0 0,0 0 0,-1 0 0,1-1 0,0 1 0,0 0-1,-1 0 1,1 0 0,0 0 0,0 0 0,0 0 0,-1 0 0,1 0 0,0 0 0,0-1 0,0 1-1,-1 0 1,1 0 0,0 0 0,0 0 0,0-1 0,0 1 0,0 0 0,0 0 0,-1 0 0,1-1-1,0 1 1,0 0 0,0 0 0,0-1 0,0 1 0,0 0 0,-2-15-2634,6-64-3874,13-41 2504,-6 69 2745</inkml:trace>
</inkml:ink>
</file>

<file path=ppt/ink/ink3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2:47:51.535"/>
    </inkml:context>
    <inkml:brush xml:id="br0">
      <inkml:brushProperty name="width" value="0.05" units="cm"/>
      <inkml:brushProperty name="height" value="0.05" units="cm"/>
    </inkml:brush>
  </inkml:definitions>
  <inkml:trace contextRef="#ctx0" brushRef="#br0">0 30 208,'4'-24'724,"-4"23"-706,0 1 1,0 0 0,1-1 0,-1 1-1,0 0 1,0-1 0,1 1 0,-1 0 0,0-1-1,0 1 1,1 0 0,-1 0 0,0-1 0,1 1-1,-1 0 1,1 0 0,-1 0 0,0 0-1,1-1 1,-1 1 0,0 0 0,1 0 0,-1 0-1,1 0 1,-1 0 0,0 0 0,1 0 0,-1 0-1,1 0 1,3 2 20,-1-1 1,0 1-1,1 0 1,-1 0-1,0 0 0,0 0 1,0 1-1,3 2 1,-1 0-111,12 8-17,12 10 1794,-1 2 0,46 51 0,-67-67-1129,0 0 0,-1 0 0,0 1-1,0 0 1,-1 0 0,0 1 0,-1-1 0,0 1-1,-1 0 1,0 0 0,-1 1 0,0-1-1,0 21 1,-1-13-81,-1-13-383,1 1 0,-1 0 0,0 0 0,0-1 1,0 1-1,-1 0 0,0 0 0,-1-1 0,1 1 0,-1-1 0,-1 1 0,1-1 0,-1 0 1,0 0-1,-1 0 0,1 0 0,-9 9 0,8-11-180,0 1 0,-1-2 0,0 1 1,1 0-1,-11 5 0,14-9-2,0 1 1,0-1-1,0 1 0,0-1 1,0 1-1,0-1 0,0 1 0,0-1 1,0 0-1,0 0 0,-1 0 1,1 0-1,0 0 0,0 0 1,0 0-1,0 0 0,0 0 1,0 0-1,0 0 0,0-1 1,0 1-1,-1-1 0,1 1 1,0 0-1,0-1 0,1 0 1,-1 1-1,0-1 0,0 0 1,0 1-1,0-1 0,0 0 1,1 0-1,-1 0 0,0 1 1,1-1-1,-1 0 0,1 0 1,-2-2-1,-3-10-533,1-1 0,0 0 0,1 1 0,0-1 0,1-1 0,1 1 0,0 0 0,3-27 0,-1 23 409,1 0 0,1 0 0,0 0 0,2 1 0,0-1 0,12-26 0,-16 42 235,-1 0-1,1 0 1,0 1-1,0-1 1,0 0-1,0 1 1,0-1-1,0 1 1,1-1-1,-1 1 1,0-1-1,1 1 1,-1 0-1,1 0 1,0 0-1,-1 0 1,1 0-1,0 0 1,-1 0-1,1 0 1,0 1-1,0-1 1,2 0-1,-1 1 63,-1 1 0,1-1 0,-1 1-1,0-1 1,1 1 0,-1 0 0,0 0 0,0 0 0,1 0-1,-1 0 1,0 1 0,0-1 0,0 1 0,0-1 0,2 4-1,7 7 450,-1 0-1,0 1 0,-1 0 1,10 20-1,15 37 756,-28-54-1314,0-1 1,1 0 0,1 0-1,0-1 1,1 0-1,1 0 1,0-1 0,1 0-1,13 12 1,-21-23-252,-1-1 0,0 1 0,1-1 0,-1 0 1,1 0-1,0 0 0,-1 0 0,1 0 0,0 0 0,-1-1 0,1 1 0,0-1 1,0 0-1,0 0 0,-1 0 0,1 0 0,0 0 0,0-1 0,-1 1 1,1-1-1,0 0 0,-1 0 0,5-2 0,-1 0-286,1 0 0,-1-1 0,0 0 0,0 0-1,-1 0 1,1-1 0,-1 0 0,5-6 0,19-23-911</inkml:trace>
</inkml:ink>
</file>

<file path=ppt/ink/ink3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2:47:52.063"/>
    </inkml:context>
    <inkml:brush xml:id="br0">
      <inkml:brushProperty name="width" value="0.05" units="cm"/>
      <inkml:brushProperty name="height" value="0.05" units="cm"/>
    </inkml:brush>
  </inkml:definitions>
  <inkml:trace contextRef="#ctx0" brushRef="#br0">36 107 1345,'-3'-1'266,"1"-1"1,-1 1-1,1-1 1,-1 1 0,1-1-1,0 0 1,0 0 0,0 0-1,0 0 1,0-1-1,0 1 1,1 0 0,-1-1-1,1 0 1,-3-3-1,4 4-143,0 0 0,0 1 0,0-1 0,0 1 0,0-1 0,0 1 0,0-1 0,1 1-1,-1-1 1,0 1 0,1-1 0,-1 1 0,1-1 0,0 1 0,0 0 0,-1-1 0,1 1-1,0 0 1,0 0 0,0-1 0,0 1 0,0 0 0,0 0 0,1 0 0,-1 0 0,0 0-1,0 1 1,1-1 0,-1 0 0,1 1 0,-1-1 0,2 0 0,8-4 352,0 0 0,0 1 1,1 0-1,-1 1 0,1 0 1,0 1-1,0 0 0,-1 1 0,1 1 1,1-1-1,11 3 0,-18-2-204,-1 1-1,1 0 0,0 1 0,0-1 1,0 1-1,-1 0 0,1 0 0,-1 1 1,0 0-1,0 0 0,0 0 0,0 0 1,0 1-1,0 0 0,-1 0 0,0 0 1,0 0-1,0 1 0,0 0 0,-1 0 1,0 0-1,0 0 0,4 11 0,-1 3 583,0-1 0,-2 2-1,0-1 1,-2 0 0,1 31 0,-8 101 3523,-4-82-3819,-21 80 1,17-95-482,3 0 0,1 1 0,0 60 0,9-113-90,0-1 0,0 0 0,-1 1 0,2-1-1,-1 1 1,0-1 0,0 1 0,0-1 0,1 0 0,-1 1 0,0-1 0,1 0-1,0 1 1,-1-1 0,1 0 0,0 1 0,-1-1 0,1 0 0,0 0 0,0 0-1,0 0 1,0 0 0,0 0 0,0 0 0,1 0 0,-1 0 0,0-1 0,0 1-1,0 0 1,1-1 0,-1 1 0,0-1 0,1 1 0,-1-1 0,1 0 0,-1 0-1,1 1 1,-1-1 0,0 0 0,1 0 0,-1 0 0,1-1 0,-1 1 0,1 0-1,-1 0 1,0-1 0,1 1 0,-1-1 0,0 1 0,2-2 0,8-2-336,0 0 1,0-1-1,0-1 1,-1 0-1,10-7 1,27-24-1778,-3-1 0,44-50 0,-26 26 1897,-62 62 299,0-1-1,1 1 1,-1 0 0,0-1 0,0 1 0,1-1 0,-1 1-1,0 0 1,0-1 0,1 1 0,-1 0 0,0 0 0,1-1-1,-1 1 1,1 0 0,-1 0 0,0-1 0,1 1 0,-1 0-1,1 0 1,-1 0 0,1 0 0,-1 0 0,1 0 0,-1-1-1,0 1 1,1 0 0,-1 0 0,1 0 0,-1 1 0,1-1-1,-1 0 1,1 0 0,-1 0 0,1 0 0,-1 0 0,0 0 0,1 1-1,-1-1 1,1 0 0,-1 0 0,0 1 0,1-1 0,-1 0-1,0 1 1,1-1 0,-1 0 0,0 1 0,1-1 0,-1 0-1,0 1 1,0-1 0,0 1 0,1-1 0,-1 0 0,0 1-1,0-1 1,0 1 0,0-1 0,0 1 0,0-1 0,0 1-1,0-1 1,0 1 0,0-1 0,0 0 0,0 2 0,0 44 2106,0-30-1334,-2 21-614,-1 1 0,-2-1 0,-1 0 0,-14 43 0,-57 147 291,28-91-440,40-108-172,-2 0-941,2 0 0,1 0 0,1 1 0,2 1 0,-4 52 0,9-82 739,0 1-1,0-1 1,0 1 0,0-1 0,0 1-1,0 0 1,0-1 0,0 1 0,0-1 0,0 1-1,0 0 1,0-1 0,1 1 0,-1-1-1,0 1 1,0-1 0,0 1 0,1-1 0,-1 1-1,0-1 1,1 1 0,-1-1 0,1 1-1,-1-1 1,0 1 0,1-1 0,-1 0 0,1 1-1,0-1 1,18-5-8233,-2-4 3964</inkml:trace>
</inkml:ink>
</file>

<file path=ppt/ink/ink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11:34.824"/>
    </inkml:context>
    <inkml:brush xml:id="br0">
      <inkml:brushProperty name="width" value="0.05" units="cm"/>
      <inkml:brushProperty name="height" value="0.05" units="cm"/>
    </inkml:brush>
  </inkml:definitions>
  <inkml:trace contextRef="#ctx0" brushRef="#br0">493 101 416,'-7'-7'270,"0"-1"0,1-1 0,0 1-1,0-1 1,-5-11 0,-5-9 1225,16 29-1406,0-1 1,0 1 0,0-1 0,-1 1 0,1-1-1,0 1 1,0-1 0,-1 1 0,1-1 0,0 1-1,-1-1 1,1 1 0,0 0 0,-1-1 0,1 1-1,0-1 1,-1 1 0,1 0 0,-1-1 0,1 1-1,-1 0 1,1 0 0,-1-1 0,1 1-1,-1 0 1,1 0 0,-1 0 0,1 0 0,-1 0-1,1 0 1,-1 0 0,0 0 0,1 0 0,-1 0-1,1 0 1,-1 0 0,1 0 0,-1 0 0,1 0-1,-1 0 1,1 1 0,-1-1 0,1 0 0,-1 0-1,1 1 1,-1-1 0,1 0 0,-1 1 0,1-1-1,0 0 1,-1 1 0,1-1 0,0 1 0,-1-1-1,1 0 1,0 1 0,-1-1 0,1 1-1,0 0 1,-16 39 1668,14-33-1295,-91 242 5813,-72 116-2576,148-330-3474,6-10 53,-1-1 0,-1 0 0,-23 31 0,19-28-235,-6 9 1798,23-36-1826,0 0 0,0 0 0,0 0-1,0 0 1,0 0 0,0 0-1,0 0 1,0 0 0,0-1 0,0 1-1,0 0 1,0 0 0,-1 0-1,1 0 1,0 0 0,0 0 0,0 0-1,0 0 1,0-1 0,0 1-1,0 0 1,0 0 0,0 0 0,0 0-1,0 0 1,0 0 0,0 0 0,-1 0-1,1 0 1,0 0 0,0 0-1,0 0 1,0 0 0,0 0 0,0 0-1,0 0 1,0 0 0,-1-1-1,1 1 1,0 0 0,0 0 0,0 0-1,0 0 1,0 1 0,0-1-1,0 0 1,0 0 0,-1 0 0,1 0-1,0 0 1,0 0 0,0 0-1,0 0 1,0 0 0,0 0 0,0 0-1,0 0 1,0 0 0,-1 0-1,1 0 1,0 0 0,0 0 0,0 1-1,0-1 1,5-26 672,-2 18-597,0 0-1,0 1 1,1-1 0,0 1 0,7-10 0,6-10 98,20-36 273,2 2 0,4 2 0,97-107 0,-69 96-1534,3 4-1,115-81 1,-147 115-1222,27-20-4829,-63 49 6219,0 0 0,0 0 0,0 0 0,0 1 0,1-1 0,-1 2 0,1-1 0,-1 1 0,1 0 0,9-1 0,13 2-2159</inkml:trace>
</inkml:ink>
</file>

<file path=ppt/ink/ink3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2:47:55.144"/>
    </inkml:context>
    <inkml:brush xml:id="br0">
      <inkml:brushProperty name="width" value="0.05" units="cm"/>
      <inkml:brushProperty name="height" value="0.05" units="cm"/>
    </inkml:brush>
  </inkml:definitions>
  <inkml:trace contextRef="#ctx0" brushRef="#br0">439 47 496,'29'-47'4384,"-31"50"-3339,-31 51 282,2 0 0,3 2 0,-23 65 0,0-1-635,-3-1-198,-146 309 248,197-423-738,1 0-1,0-1 1,0 2 0,0-1 0,0 0 0,1 0 0,0 0 0,0 1 0,0-1-1,0 7 1,3-16 4,0 0 0,-1 0 0,1 0 0,0 0 0,1 1 0,-1-1 0,1 1 0,-1-1 0,7-5 0,2-5 11,55-79-12,38-53 32,-85 122-19,1 1-1,1 1 0,40-32 0,-59 52 10,0 0-1,0 1 1,1-1 0,-1 0 0,0 1 0,1-1 0,-1 1-1,1 0 1,-1 0 0,1 0 0,0 0 0,-1 0-1,1 1 1,0-1 0,0 1 0,0 0 0,-1 0-1,1 0 1,0 0 0,0 0 0,0 1 0,5 0-1,-5 1 19,0 0 0,0 0 0,0 0 0,-1 1 0,1-1 0,-1 1 0,1-1 0,-1 1-1,0 0 1,0 0 0,0 0 0,0 0 0,-1 0 0,1 0 0,1 6 0,3 9 118,-1 1 0,-1 1 0,0-1 0,-2 0 0,1 25 1,-1 18 283,-2 0 1,-3-1 0,-3 1 0,-17 73 0,-42 72 470,44-145-837,16-48-274,1 1 1,0 0-1,1 1 1,-1 24-1,4-37-785</inkml:trace>
</inkml:ink>
</file>

<file path=ppt/ink/ink3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2:47:56.426"/>
    </inkml:context>
    <inkml:brush xml:id="br0">
      <inkml:brushProperty name="width" value="0.05" units="cm"/>
      <inkml:brushProperty name="height" value="0.05" units="cm"/>
    </inkml:brush>
  </inkml:definitions>
  <inkml:trace contextRef="#ctx0" brushRef="#br0">508 88 928,'-8'-12'291,"2"3"89,0 1-1,-1-1 0,0 1 1,0 0-1,-11-8 0,15 13-263,0 1 0,0 0 0,-1 1 0,1-1-1,-1 0 1,1 1 0,-1 0 0,0 0 0,0 0 0,1 0-1,-1 1 1,0 0 0,0-1 0,0 1 0,0 1-1,1-1 1,-1 0 0,-6 2 0,-3 2 47,1 1 0,0-1 1,0 2-1,0 0 0,0 0 1,1 1-1,0 1 0,1-1 0,-16 16 1,-83 92 530,94-97-588,0-1-45,1 1-1,0 0 1,2 1 0,0 0 0,1 1-1,1 1 1,-10 26 0,18-40-44,0-1 1,0 1-1,0 0 1,1 0-1,0-1 1,1 1-1,-1 0 1,1 0 0,1 0-1,-1 0 1,1 0-1,0-1 1,1 1-1,0 0 1,0-1-1,0 1 1,1-1-1,-1 1 1,2-1-1,-1 0 1,1-1-1,0 1 1,0 0-1,0-1 1,1 0-1,0 0 1,10 7-1,-2-2 66,1-1 0,0 0 0,0-2 0,1 1 0,0-2 0,31 10 0,1-5 376,49 5-1,-56-10-64,-37-6-313,0 0 0,0 0 0,0 1 1,-1 0-1,1 0 0,0-1 0,-1 2 0,1-1 0,-1 0 0,1 0 0,-1 1 0,1-1 1,-1 1-1,0 0 0,0 0 0,0 0 0,0 0 0,0 0 0,0 0 0,-1 0 1,1 1-1,2 4 0,-3-4 55,-1 1-1,1-1 1,-1 1 0,0-1 0,1 1-1,-1-1 1,-1 1 0,1-1 0,-1 0-1,1 1 1,-1-1 0,0 1 0,0-1-1,0 0 1,-1 0 0,1 0 0,-1 1-1,0-1 1,-2 3 0,-16 20 7,0-2 0,-1 0 0,-2-1 0,0-1 0,-2-1 0,0-1 0,-1-2 0,-1 0 0,-53 25 0,56-37-184,24-6 33,-1 0 0,1 0 0,0 0-1,-1 0 1,1 0 0,0 0 0,-1-1 0,1 1 0,0 0 0,-1 0 0,1 0-1,0-1 1,-1 1 0,1 0 0,0-1 0,0 1 0,-1 0 0,1 0 0,0-1 0,0 1-1,0 0 1,-1-1 0,1 1 0,0-1 0,0 1 0,0 0 0,0-1 0,0 1-1,0 0 1,0-1 0,0 1 0,0-1 0,0-4-22,1 1 0,0 0 1,0 0-1,1 0 0,-1-1 1,1 1-1,0 1 0,4-7 1,37-58-484,71-85 0,-6 10-30,-82 105 326,42-81 1,-60 102 137,-1 0 0,-2 0 0,1 0 0,-2-1 0,0 0 0,-2 0-1,1 0 1,-2-19 0,-1 34 77,0 0-1,0 1 1,0-1 0,-1 0-1,1 1 1,-1-1-1,0 1 1,1-1-1,-1 0 1,0 1-1,-1 0 1,1-1 0,0 1-1,-1 0 1,1 0-1,-1 0 1,0 0-1,0 0 1,0 0-1,0 0 1,0 0 0,0 1-1,0-1 1,-1 1-1,1 0 1,0 0-1,-1-1 1,1 1 0,-1 1-1,1-1 1,-5 0-1,-8-2-234,1 1 0,-1 1 0,0 0 0,-23 3 0,11-1-1496,24-1 303,30-1-4018,-13-3 5082,0-1-1,0 0 1,-1 0 0,0-2-1,0 0 1,0 0-1,15-13 1,-23 17 264,31-22-661</inkml:trace>
</inkml:ink>
</file>

<file path=ppt/ink/ink3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2:47:56.791"/>
    </inkml:context>
    <inkml:brush xml:id="br0">
      <inkml:brushProperty name="width" value="0.05" units="cm"/>
      <inkml:brushProperty name="height" value="0.05" units="cm"/>
    </inkml:brush>
  </inkml:definitions>
  <inkml:trace contextRef="#ctx0" brushRef="#br0">1 0 288,'3'9'225,"1"0"0,-1 0-1,0 1 1,-1-1 0,0 1 0,0-1-1,-1 1 1,0 0 0,-1 0 0,0-1-1,-1 1 1,-1 10 0,0 17 468,1 122 1965,4 185 1834,-1-304-3645,13 66 0,-12-94-745,-1-1 1,1 0-1,1 0 0,0-1 1,1 1-1,0-1 1,0 0-1,1 0 0,1-1 1,12 15-1,-16-20-92,1-1 0,-1-1 1,1 1-1,0-1 0,0 1 0,0-1 0,0 0 0,1-1 1,-1 1-1,0-1 0,1 0 0,-1 0 0,1 0 0,-1 0 1,1-1-1,0 0 0,-1 0 0,1 0 0,0-1 0,-1 1 1,1-1-1,-1 0 0,1 0 0,-1-1 0,0 1 0,8-5 1,0 0-93,0 0 1,-1-1 0,1 0 0,-1-1 0,-1 0-1,0-1 1,0 0 0,9-11 0,-9 6-26,0-1 0,-1 1 0,0-1 0,-1-1-1,-1 0 1,0 0 0,-1 0 0,-1-1 0,-1 0 0,0 0 0,-1 0 0,1-23 0,-3 20 100,-1-1 1,0 1 0,-2-1-1,0 1 1,-1 0 0,-1 0-1,-1 0 1,-1 0 0,-1 1-1,-10-21 1,14 34 13,0 0 0,0 0-1,-1 1 1,1-1 0,-1 1 0,-1 0 0,1 0 0,-1 1 0,0-1 0,0 1-1,0 0 1,0 1 0,-1-1 0,1 1 0,-1 0 0,0 0 0,0 1 0,0-1-1,-1 1 1,-9-1 0,8 2-6,-1 1-1,1 0 1,0 0-1,-1 1 1,1 0-1,0 0 1,0 1-1,0 1 0,0-1 1,0 1-1,0 0 1,1 1-1,-1 0 1,1 0-1,-11 9 1,12-9-96,-54 45-1115,57-47 858,0 1 0,0 0-1,1 0 1,-1 1 0,1-1-1,-1 0 1,1 1 0,0-1-1,1 1 1,-1 0 0,0 0-1,1 0 1,0 0 0,0 0-1,0 5 1,2-6-1363,8-3 202</inkml:trace>
</inkml:ink>
</file>

<file path=ppt/ink/ink3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2:47:57.123"/>
    </inkml:context>
    <inkml:brush xml:id="br0">
      <inkml:brushProperty name="width" value="0.05" units="cm"/>
      <inkml:brushProperty name="height" value="0.05" units="cm"/>
    </inkml:brush>
  </inkml:definitions>
  <inkml:trace contextRef="#ctx0" brushRef="#br0">11 10 832,'16'-9'3018,"-15"26"800,-3 8-2842,-11 186 6687,0-3-5610,13-24-1937,0-107-5405,11-82-303,0-13 2999,1-8 344</inkml:trace>
</inkml:ink>
</file>

<file path=ppt/ink/ink3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2:47:57.507"/>
    </inkml:context>
    <inkml:brush xml:id="br0">
      <inkml:brushProperty name="width" value="0.05" units="cm"/>
      <inkml:brushProperty name="height" value="0.05" units="cm"/>
    </inkml:brush>
  </inkml:definitions>
  <inkml:trace contextRef="#ctx0" brushRef="#br0">108 14 1265,'0'0'348,"0"-1"1,0 1-1,0-1 1,0 1-1,0-1 1,0 1-1,0-1 1,0 0 0,0 1-1,1-1 1,-1 1-1,0-1 1,0 1-1,1-1 1,-1 1-1,0-1 1,1 1-1,-1 0 1,0-1 0,1 1-1,-1-1 1,0 1-1,1 0 1,-1-1-1,1 1 1,-1 0-1,1-1 1,-1 1 0,1 0-1,-1 0 1,2-1-1,22 3 3230,37 23-4970,-44-17 2566,-4-3-1128,-1 1 0,0 0 0,0 0 0,-1 1 0,0 1 0,0 0 0,-1 0 0,15 16 0,-21-19-9,0 0 0,0 0-1,-1 1 1,0 0 0,0-1-1,0 1 1,-1 0 0,0 0-1,0 0 1,-1 1 0,1-1-1,-1 0 1,-1 1 0,1-1-1,-1 0 1,0 1 0,0-1-1,-1 1 1,0-1 0,-2 8-1,0-5 3,0-1 0,-1 1 0,1-1 0,-2 0 0,1 0 0,-1 0 0,0 0 0,-1-1 0,0 0-1,0 0 1,-11 8 0,8-6-6,-1-1 0,0 0 0,-1-1 0,0 0 0,0-1 0,0 0 0,-19 7 0,24-12-122,8-4 28,22-10 0,-14 7 55,1 2 0,-1-1 1,1 1-1,14-3 0,-13 6 22,1 0-1,-1 1 1,1 0 0,0 1-1,-1 1 1,1 0-1,-1 0 1,0 1-1,0 1 1,0 0-1,0 0 1,16 10 0,-21-10 9,0 0 1,0 1-1,0 0 1,-1 0 0,1 1-1,-2 0 1,1 0 0,0 0-1,-1 1 1,0 0 0,-1 0-1,0 0 1,0 0-1,0 1 1,-1 0 0,0 0-1,0 0 1,-1 0 0,2 15-1,-2-12 15,-2 1-1,0-1 0,0 1 0,-1-1 1,0 1-1,-1-1 0,0 1 0,-1-1 1,0 0-1,-1 0 0,0-1 0,-1 1 1,0-1-1,-1 0 0,0 0 0,-14 18 1,8-15-22,0 0 1,-1-1 0,-1 0-1,0-1 1,0 0 0,-1-1-1,0-1 1,-1-1-1,0 0 1,-23 8 0,22-11-265,1-1 0,-1 0 0,0-1 0,0-1 0,0-1 0,0 0 0,0-1 0,-32-5 0,40 4-245,0-1 0,1-1 0,-1 1 0,1-1 1,0 0-1,0-1 0,0 0 0,-11-7 0,15 7-5,0 1 1,0 0-1,1-1 0,-1 1 0,1-1 1,0 0-1,0-1 0,0 1 0,0 0 0,1-1 1,0 1-1,0-1 0,0 0 0,0 0 1,-1-7-1,1-12-1644</inkml:trace>
</inkml:ink>
</file>

<file path=ppt/ink/ink3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2:47:58.227"/>
    </inkml:context>
    <inkml:brush xml:id="br0">
      <inkml:brushProperty name="width" value="0.05" units="cm"/>
      <inkml:brushProperty name="height" value="0.05" units="cm"/>
    </inkml:brush>
  </inkml:definitions>
  <inkml:trace contextRef="#ctx0" brushRef="#br0">46 136 464,'-19'-11'2369,"23"12"-2052,0 1-1,0 0 0,0 0 0,0 0 0,-1 1 1,1-1-1,-1 1 0,1 0 0,-1 0 1,0 0-1,0 0 0,0 0 0,-1 1 1,5 7 5351,-7 3-4881,0-11-368,0-7 853,0-8-1309,0 0 1,0 0-1,1-1 0,1 1 0,0 0 1,1 0-1,0 0 0,1 0 0,0 1 1,1 0-1,0-1 0,12-18 1,-16 30 35,-1-1 0,0 0 0,0 1 0,1-1 0,-1 0 0,0 1 0,1-1 0,-1 1 0,1-1 0,-1 1 0,1-1 0,-1 1 0,1-1 0,-1 1 0,1-1 0,0 1 0,-1 0 0,1-1 0,0 1 0,-1 0 0,1-1 0,0 1 0,-1 0 0,1 0 0,0 0 0,-1 0 0,1 0 0,1 0 0,5 17-3,-5 40 364,-2-50-154,0-6-147,0 0 0,1 0 0,-1-1 0,0 1 0,0 0 0,0 0 0,0-1 1,0 1-1,0 0 0,0 0 0,0-1 0,-1 1 0,1 0 0,0 0 0,0-1 0,-1 1 0,1 0 0,0 0 0,-1-1 0,1 1 0,-1-1 0,1 1 0,0 0 0,-1-1 1,0 1-1,1-1 0,-1 1 0,1-1 0,-1 1 0,0-1 0,1 0 0,-1 1 0,0-1 0,1 0 0,-1 1 0,0-1 0,0 0 0,1 0 0,-1 0 0,0 1 0,0-1 1,1 0-1,-1 0 0,0 0 0,0 0 0,1-1 0,-1 1 0,0 0 0,0 0 0,1 0 0,-1-1 0,0 1 0,-1-1 0,-23 1-415,31-2 361,1 0-1,-1 0 0,1 0 1,-1 1-1,1-1 0,0 2 0,-1-1 1,1 1-1,0 0 0,0 0 1,-1 1-1,1 0 0,0 0 1,-1 1-1,1 0 0,-1 0 0,0 0 1,1 1-1,-1 0 0,0 0 1,8 7-1,-7-4 66,0 0 0,-1 0 0,0 1 0,-1 0 0,1 0-1,-1 0 1,-1 1 0,0-1 0,0 1 0,0 0 0,-1 1 0,0-1 0,0 0 0,-1 1 0,0 0 0,0 9 0,-1-2-23,0-1 0,-2 1 0,0-1-1,0 1 1,-2-1 0,0 0 0,0 0 0,-2 0 0,0 0 0,0 0 0,-1-1 0,-1 0 0,-13 20 0,7-15-424,0-1-1,-1 0 1,-1 0-1,-1-1 1,0-1-1,-1-1 1,-1-1-1,-31 21 1,44-32-252,-1-1 1,0 1 0,1-1 0,-1 0-1,0 0 1,0-1 0,-8 1-1,13-1 408,-1-1-1,1 0 0,-1 1 0,1-1 1,-1 0-1,1 0 0,-1 0 0,1 0 1,-1 0-1,1-1 0,-1 1 0,1 0 1,0-1-1,-1 1 0,1-1 0,-1 0 1,1 1-1,0-1 0,0 0 0,-1 0 1,1 1-1,0-1 0,0 0 0,0 0 1,0-1-1,0 1 0,0 0 0,0 0 1,0 0-1,0-1 0,1 1 0,-1 0 1,0-3-1,-1-21-1875</inkml:trace>
</inkml:ink>
</file>

<file path=ppt/ink/ink3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2:47:58.870"/>
    </inkml:context>
    <inkml:brush xml:id="br0">
      <inkml:brushProperty name="width" value="0.05" units="cm"/>
      <inkml:brushProperty name="height" value="0.05" units="cm"/>
    </inkml:brush>
  </inkml:definitions>
  <inkml:trace contextRef="#ctx0" brushRef="#br0">0 543 784,'4'-19'1086,"0"0"-1,1 0 0,1 1 1,11-23-1,-17 41-1004,0 0 0,0-1-1,0 1 1,0-1 0,0 1 0,0 0 0,1-1 0,-1 1-1,0 0 1,0-1 0,0 1 0,1-1 0,-1 1 0,0 0-1,1 0 1,-1-1 0,0 1 0,1 0 0,-1 0 0,0-1-1,1 1 1,-1 0 0,0 0 0,1 0 0,-1 0 0,1-1-1,-1 1 1,0 0 0,1 0 0,-1 0 0,1 0 0,-1 0 0,1 0-1,-1 0 1,0 0 0,1 0 0,-1 0 0,1 0 0,-1 1-1,0-1 1,1 0 0,-1 0 0,1 0 0,-1 0 0,0 1-1,1-1 1,-1 0 0,0 0 0,1 1 0,-1-1 0,0 0-1,1 1 1,-1-1 0,0 0 0,0 1 0,1-1 0,-1 0 0,0 1-1,0-1 1,0 1 0,12 26 3114,5 41 1026,-3 0-1,10 132 1,-16 143 1107,-8-326-5109,26-54 2,25-54-316,59-145-1,-94 200 55,107-279-408,-28 67-2952,-24 88-4840,-55 136 3065,-16 23 5079,0 1 1,0 0-1,0 0 1,0 0-1,1 0 1,-1 0-1,0 0 0,0 0 1,0 0-1,0 0 1,1 0-1,-1 0 1,0 0-1,0 0 1,0 0-1,1 0 1,-1 0-1,0 0 0,0 0 1,0 0-1,1 0 1,-1 0-1,0 0 1,0 0-1,0 0 1,1 0-1,-1 0 0,0 0 1,0 0-1,0 0 1,0 1-1,1-1 1,-1 0-1,0 0 1,0 0-1,0 0 1,0 0-1,0 1 0,0-1 1,1 0-1,-1 0 1,0 0-1,0 0 1,0 1-1,0-1 1,0 0-1,0 0 0,0 0 1,0 1-1,0-1 1,0 0-1,0 0 1,0 1-1,2 48-6960,-3-32 6688,1 18-2243</inkml:trace>
</inkml:ink>
</file>

<file path=ppt/ink/ink3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2:47:59.204"/>
    </inkml:context>
    <inkml:brush xml:id="br0">
      <inkml:brushProperty name="width" value="0.05" units="cm"/>
      <inkml:brushProperty name="height" value="0.05" units="cm"/>
    </inkml:brush>
  </inkml:definitions>
  <inkml:trace contextRef="#ctx0" brushRef="#br0">32 263 592,'-8'45'714,"-13"101"1320,18-48 3011,16-102-3585,8-14-1359,-1 0 0,-1-2 0,0-1 0,-2 0 0,0-1 0,-2 0 0,14-28 0,-4 7-226,31-74 0,-48 98 115,-1-1 0,-1 0 0,-1 0 0,-1-1 0,0 0 0,0-31 0,-4 51 17,1 1 0,-1-1 0,0 0 1,0 0-1,0 0 0,0 1 0,0-1 1,0 0-1,0 0 0,0 0 0,0 1 1,-1-1-1,1 0 0,0 0 0,0 1 1,-1-1-1,1 0 0,-1 0 0,1 1 1,0-1-1,-1 0 0,1 1 0,-1-1 1,0 1-1,1-1 0,-1 0 0,1 1 1,-1-1-1,0 1 0,1 0 0,-1-1 1,-1 1-1,1 0 5,-1 0 0,0 0 1,1 0-1,-1 1 1,0-1-1,1 1 0,-1-1 1,0 1-1,1 0 0,-1 0 1,1 0-1,0 0 0,-1 0 1,-1 1-1,-5 5 34,-1 1 0,1 0 0,0 0 0,-6 10-1,-7 13 25,1 1-1,2 1 0,-23 56 0,34-70-70,1 1 0,0 0 0,1-1 0,2 2 0,0-1 0,1 0-1,0 1 1,3 26 0,-1-44-63,0-1 0,1 0 0,-1 0 0,0 1 0,1-1-1,0 0 1,-1 0 0,1 0 0,0 0 0,0 0 0,0 0 0,0 0 0,1 0-1,-1 0 1,0 0 0,1 0 0,0-1 0,-1 1 0,1-1 0,0 1 0,-1-1 0,1 0-1,0 0 1,0 1 0,0-1 0,0-1 0,1 1 0,-1 0 0,0 0 0,0-1-1,0 1 1,1-1 0,-1 0 0,0 0 0,0 0 0,1 0 0,-1 0 0,0 0 0,0 0-1,1-1 1,-1 1 0,3-2 0,8-1-554,-1-1-1,0 0 1,0-1-1,0 0 1,-1-1 0,17-10-1,17-16-999,48-43 0,-47 35 703</inkml:trace>
</inkml:ink>
</file>

<file path=ppt/ink/ink3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2:47:59.638"/>
    </inkml:context>
    <inkml:brush xml:id="br0">
      <inkml:brushProperty name="width" value="0.05" units="cm"/>
      <inkml:brushProperty name="height" value="0.05" units="cm"/>
    </inkml:brush>
  </inkml:definitions>
  <inkml:trace contextRef="#ctx0" brushRef="#br0">66 25 160,'2'-3'131,"1"1"1,-1 0-1,1 1 1,-1-1-1,1 0 0,0 1 1,0-1-1,0 1 1,0 0-1,0 0 0,0 0 1,0 0-1,0 1 1,0-1-1,5 1 0,-7 0-56,-1 0-1,1 1 1,-1-1-1,1 1 0,-1-1 1,1 1-1,-1-1 1,1 0-1,-1 1 0,0 0 1,1-1-1,-1 1 1,0-1-1,0 1 0,1-1 1,-1 1-1,0 0 1,0-1-1,0 1 0,0-1 1,1 1-1,-1 0 1,0-1-1,0 1 0,0 0 1,0-1-1,-1 2 1,1 26 976,0-19-539,-3 12 203,0 1 0,-1-1-1,-1 0 1,-1-1-1,-1 1 1,-18 34 0,-3 17 837,26-66-1422,-6 14 161,0 1 0,2 0 0,1 1 0,0-1 0,2 1 0,-1 25 0,13-48-182,-3-4-143,0 1-1,0-1 0,-1 0 1,0-1-1,0 1 1,0-1-1,-1 0 0,1 0 1,2-8-1,33-67-879,-27 51 389,7-14-257,-1 2-1380,41-69 1,-54 101 1745,1 0-1,0 0 1,1 1 0,0 0 0,0 1 0,1 0 0,0 0 0,0 1 0,1 0 0,0 0 0,21-9 0,-26 14 297,1 0 0,-1 1-1,0-1 1,1 1 0,-1 1-1,1-1 1,-1 1 0,1 0-1,8 1 1,-12-1 132,0 0 0,-1 0 0,1 0 0,-1 1 0,1-1 0,0 1 0,-1-1 0,1 1 0,-1 0 0,0 0 0,1-1 0,-1 1 0,0 0 0,1 0 0,-1 0 0,0 1-1,0-1 1,0 0 0,0 0 0,0 1 0,0-1 0,0 0 0,0 1 0,0-1 0,-1 1 0,1-1 0,-1 1 0,1-1 0,-1 1 0,0-1 0,1 1 0,-1 0 0,0 2 0,0 7 530,1 0-1,-2-1 1,0 1 0,0 0 0,-1 0 0,0-1-1,-1 1 1,-5 11 0,1-1 578,0 1 0,1 0-1,0 1 1,2-1 0,1 1 0,1-1 0,1 32 0,1-51-1086,0-1 0,0 1 0,0-1 0,0 1 0,0-1 0,1 0 0,-1 1 0,1-1 0,0 1 0,-1-1 0,1 0 0,0 0 0,0 1 0,1-1 0,-1 0 0,0 0 0,1 0 0,-1 0 0,1-1 0,0 1 0,-1 0 0,1-1 0,0 1 0,0-1 0,0 1 0,0-1 0,1 0 0,-1 0 0,0 0 0,0 0 1,1 0-1,-1-1 0,0 1 0,1-1 0,-1 1 0,1-1 0,-1 0 0,5 0 0,-1 0-231,0-1 0,0 0 0,0 0 0,-1 0 0,1-1 0,0 0 0,-1 0 0,0 0 0,1-1 0,-1 1 0,0-1 1,0-1-1,0 1 0,-1-1 0,9-8 0,-7 5-229,0-1 1,-1 0-1,0 0 0,0 0 1,-1-1-1,0 0 1,0 0-1,-1 0 0,0 0 1,-1 0-1,0-1 1,0 1-1,-1-1 0,-1 1 1,1-1-1,-1 1 1,-3-17-1,2 16 237,-1 1 1,0 0-1,-1 0 0,0-1 1,-1 2-1,0-1 0,0 0 1,0 1-1,-1 0 0,-1 0 1,1 0-1,-1 0 0,-1 1 1,1 0-1,-1 1 0,0-1 0,-15-8 1,15 11 97,-1 0 0,0 1 0,0 0 0,-1 1 0,1 0 0,-1 0 0,1 1 0,-1 0-1,1 0 1,-1 1 0,-15 1 0,3 0-289,-7-1-304</inkml:trace>
</inkml:ink>
</file>

<file path=ppt/ink/ink3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2:47:59.955"/>
    </inkml:context>
    <inkml:brush xml:id="br0">
      <inkml:brushProperty name="width" value="0.05" units="cm"/>
      <inkml:brushProperty name="height" value="0.05" units="cm"/>
    </inkml:brush>
  </inkml:definitions>
  <inkml:trace contextRef="#ctx0" brushRef="#br0">72 0 1457,'-21'0'1024,"6"17"-223,-6-7-305,6 5-240,15 0-240,0 0-288,0-3-369,0-3-175,5 6-112</inkml:trace>
</inkml:ink>
</file>

<file path=ppt/ink/ink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11:35.135"/>
    </inkml:context>
    <inkml:brush xml:id="br0">
      <inkml:brushProperty name="width" value="0.05" units="cm"/>
      <inkml:brushProperty name="height" value="0.05" units="cm"/>
    </inkml:brush>
  </inkml:definitions>
  <inkml:trace contextRef="#ctx0" brushRef="#br0">1 108 272,'26'-27'320,"-3"11"-112,10-11-112,-3 6-192,3 4-176</inkml:trace>
</inkml:ink>
</file>

<file path=ppt/ink/ink3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2:48:00.286"/>
    </inkml:context>
    <inkml:brush xml:id="br0">
      <inkml:brushProperty name="width" value="0.05" units="cm"/>
      <inkml:brushProperty name="height" value="0.05" units="cm"/>
    </inkml:brush>
  </inkml:definitions>
  <inkml:trace contextRef="#ctx0" brushRef="#br0">47 1 512,'2'8'807,"0"0"-1,-1 0 0,0 0 1,0 0-1,-1 0 1,0 0-1,-2 16 0,1 4 1577,0-13-1134,-1-1 0,0 1 0,-6 19 1,-3 17 553,4-3-1317,-8 69 481,10-58-4733,6-68 3573,0 1 0,1-1 1,0 1-1,0 0 0,0 0 0,1 0 1,1 0-1,-1 0 0,1 1 0,10-14 1,7-9 54,30-32 1,-33 42 75,-11 12 195,2 0-1,-1 0 1,1 1 0,9-6 0,-16 11-54,1 1 0,-1 0 0,0-1 1,0 1-1,0 1 0,1-1 1,-1 0-1,1 0 0,-1 1 1,0-1-1,4 1 0,-5 0-26,0 0-1,0 0 1,0 1 0,0-1-1,-1 0 1,1 1 0,0-1-1,0 0 1,0 1-1,-1-1 1,1 1 0,0-1-1,0 1 1,-1 0 0,1-1-1,0 1 1,-1 0 0,1-1-1,-1 1 1,1 0-1,-1 0 1,1 0 0,-1-1-1,0 1 1,1 0 0,-1 0-1,0 0 1,0 0-1,0 0 1,1 1 0,2 22 457,-2-1 0,0 1 0,-3 34 0,0 1-312,-6 90-2983,13-124-361,-5-25 3014,0 0 0,1 0-1,-1 1 1,0-1 0,1 0-1,-1 0 1,1 1 0,-1-1-1,0 0 1,1 0 0,-1 0-1,1 0 1,-1 0 0,0 0-1,1 1 1,-1-1 0,1 0-1,-1 0 1,1 0 0,-1 0-1,0-1 1,1 1-1,-1 0 1,1 0 0,-1 0-1,0 0 1,1 0 0,-1 0-1,1-1 1,0 1 0,33-32-4266,-6 3 1984</inkml:trace>
</inkml:ink>
</file>

<file path=ppt/ink/ink3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2:48:00.625"/>
    </inkml:context>
    <inkml:brush xml:id="br0">
      <inkml:brushProperty name="width" value="0.05" units="cm"/>
      <inkml:brushProperty name="height" value="0.05" units="cm"/>
    </inkml:brush>
  </inkml:definitions>
  <inkml:trace contextRef="#ctx0" brushRef="#br0">16 90 416,'50'-90'3442,"-50"91"-3196,1-1 0,-1 1 1,1-1-1,-1 1 1,1-1-1,-1 1 0,1-1 1,-1 1-1,0-1 0,1 1 1,-1 0-1,0-1 0,0 1 1,1 0-1,-1-1 0,0 1 1,0-1-1,0 1 0,0 0 1,0-1-1,0 1 1,0 0-1,0-1 0,0 1 1,0 0-1,0-1 0,0 1 1,-1 1-1,3 30 2158,-4-15-1504,0 0 0,-1 1 0,-1-1 0,0 0 0,-2-1 0,-9 23 0,8-23-599,1 1-1,0-1 0,1 1 0,1 0 0,1 1 0,-2 24 0,5 7-1556,22-58-11547,-2-14 9121</inkml:trace>
</inkml:ink>
</file>

<file path=ppt/ink/ink3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2:48:00.959"/>
    </inkml:context>
    <inkml:brush xml:id="br0">
      <inkml:brushProperty name="width" value="0.05" units="cm"/>
      <inkml:brushProperty name="height" value="0.05" units="cm"/>
    </inkml:brush>
  </inkml:definitions>
  <inkml:trace contextRef="#ctx0" brushRef="#br0">62 1 1201,'0'10'4532,"0"25"-3465,26-33-2758,-25 1 1743,0-1 0,0 0 0,-1 0 0,1 1 0,-1-1 0,0 1-1,0-1 1,1 0 0,-1 1 0,-1-1 0,1 1 0,0-1 0,-1 0 0,1 1 0,-1-1 0,0 0 0,1 1 0,-3 1 0,-24 47 1349,10-21-774,9-12-539,1 1 0,1 0 0,0 0 0,2 0 0,0 1 0,1-1 0,1 1 0,1 0 0,0 0 0,3 23 0,-1-40-170,-1 0 0,0 0 0,1 0-1,-1 0 1,1 0 0,0 0 0,0-1 0,0 1 0,1 0-1,-1-1 1,0 1 0,1-1 0,0 1 0,0-1-1,0 0 1,0 1 0,0-1 0,0 0 0,0 0-1,0-1 1,1 1 0,-1 0 0,1-1 0,0 0 0,-1 1-1,1-1 1,0 0 0,0 0 0,0-1 0,-1 1-1,1 0 1,0-1 0,0 0 0,0 0 0,0 0 0,0 0-1,6-1 1,-1-1-232,1 0-1,-1 0 0,0-1 0,1-1 1,-1 1-1,-1-1 0,1 0 1,0-1-1,-1 0 0,0 0 1,12-12-1,109-132-1065,-96 109 1559,60-88 1921,-83 112-481,-13 10 2128,2 6-3517,1 0 0,-1 1 0,1-1 0,-1 1 0,1 0 0,-1-1 0,1 1 0,-1 0 0,1 0 0,0 0 0,-1 0 0,1 0 0,0 0 0,0 0 0,-1 0 0,1 1 0,-1 1 0,-14 18 932,0 0 0,2 1 0,0 1 0,-12 28 0,20-35-1293,0 1 0,1-1-1,1 1 1,1 0-1,0 0 1,1 0 0,0 25-1,2-40 7,-1-1 1,1 1-1,0 0 0,0-1 0,0 1 0,0 0 0,0-1 0,0 1 1,0 0-1,1-1 0,-1 1 0,1-1 0,-1 1 0,1 0 1,-1-1-1,1 1 0,0-1 0,0 0 0,0 1 0,0-1 0,0 0 1,0 1-1,0-1 0,0 0 0,1 0 0,-1 0 0,0 0 1,1 0-1,-1 0 0,1 0 0,-1 0 0,1-1 0,-1 1 0,1-1 1,-1 1-1,1-1 0,0 1 0,-1-1 0,1 0 0,0 0 1,-1 0-1,1 0 0,0 0 0,-1 0 0,1 0 0,0-1 0,-1 1 1,1-1-1,2 0 0,6-3-403,0 0-1,0 0 1,0-1 0,-1 0-1,0-1 1,13-10 0,0-4 396,-1-1 1,-1-1 0,-2-1-1,0 0 1,15-27-1,13-17 1790,-39 104 1125,-6-8-2254,1 1 0,5 31-1,-5-49-766,1 0 0,0 0-1,1 0 1,0 0 0,1-1 0,0 0-1,13 20 1,-17-29 79,0-1 0,1 1 0,0-1 0,-1 0 0,1 0 0,0 1 1,0-1-1,0 0 0,0-1 0,0 1 0,0 0 0,0 0 0,0-1 0,0 1 0,0-1 0,0 0 1,0 0-1,0 0 0,0 0 0,0 0 0,0 0 0,1 0 0,-1-1 0,0 1 0,0-1 0,3-1 0,55-23-2633,-58 24 2712,34-21-985,4-7 65</inkml:trace>
</inkml:ink>
</file>

<file path=ppt/ink/ink3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2:48:01.438"/>
    </inkml:context>
    <inkml:brush xml:id="br0">
      <inkml:brushProperty name="width" value="0.05" units="cm"/>
      <inkml:brushProperty name="height" value="0.05" units="cm"/>
    </inkml:brush>
  </inkml:definitions>
  <inkml:trace contextRef="#ctx0" brushRef="#br0">49 132 608,'-4'-4'264,"-1"0"-1,1 0 0,0-1 1,0 1-1,0-1 0,1 0 1,0 0-1,-6-11 0,8 12 97,-1 1 0,1-1 0,0 0-1,0 1 1,0-1 0,1 0 0,-1 0-1,1 1 1,0-1 0,0 0 0,0 0 0,1 0-1,-1 1 1,1-1 0,2-6 0,-3 10-257,0-1-1,1 0 1,-1 0 0,1 0 0,-1 0 0,1 1 0,-1-1-1,1 0 1,-1 1 0,1-1 0,0 0 0,-1 1 0,1-1 0,0 1-1,0-1 1,0 1 0,-1-1 0,1 1 0,0 0 0,0-1-1,0 1 1,0 0 0,0 0 0,0-1 0,-1 1 0,1 0-1,0 0 1,0 0 0,0 0 0,0 0 0,0 1 0,0-1 0,0 0-1,0 0 1,-1 0 0,1 1 0,0-1 0,1 1 0,1 0 114,0 0 0,-1 1 0,1-1-1,-1 1 1,1-1 0,-1 1 0,0 0 0,1 0 0,-1 0 0,3 4 0,2 8 329,1 0 0,-2 0-1,0 1 1,-1 0 0,0 0 0,-1 1-1,-1-1 1,-1 1 0,0 0 0,-1 0-1,0 0 1,-1 0 0,-5 27 0,-4 16 342,-2 0 1,-24 69-1,25-95-763,1-6-126,2 0 0,0 0 0,2 1 0,-4 45 0,9-72-65,0-1 0,0 1 0,0-1 0,0 1 0,0-1 0,0 0 0,0 1-1,0-1 1,0 1 0,0-1 0,0 1 0,0-1 0,1 1 0,-1-1 0,0 0-1,0 1 1,0-1 0,1 1 0,-1-1 0,0 0 0,1 1 0,-1-1 0,0 0-1,1 1 1,-1-1 0,0 0 0,1 0 0,-1 1 0,0-1 0,1 0 0,-1 0 0,1 0-1,-1 0 1,1 1 0,-1-1 0,0 0 0,1 0 0,-1 0 0,1 0 0,-1 0-1,1 0 1,-1 0 0,1 0 0,-1 0 0,0 0 0,1-1 0,30-12-2267,23-30-569,-18 11 1595,-11 9 850,1 1 0,51-33-1,-75 53 510,0 1-1,0 0 0,1 0 1,-1-1-1,0 1 0,1 0 1,-1 1-1,1-1 0,-1 0 1,1 1-1,-1 0 0,1-1 1,0 1-1,-1 0 0,1 0 1,-1 0-1,4 1 0,-4 0 32,0 0 0,-1 0-1,1 0 1,-1 0 0,1 0 0,-1 0-1,0 0 1,1 0 0,-1 1-1,0-1 1,0 1 0,0-1 0,0 1-1,0-1 1,0 1 0,-1-1-1,1 1 1,0 0 0,0 1-1,2 11 472,-1-1-1,0 1 0,-1 0 0,-1 0 1,-1 17-1,0-10-98,0 14 281,-2 0 1,-1-1-1,-2 0 1,-13 46 0,-56 132 1516,9-27-1605,57-133-140,8-36-5120</inkml:trace>
</inkml:ink>
</file>

<file path=ppt/ink/ink3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2:48:08.067"/>
    </inkml:context>
    <inkml:brush xml:id="br0">
      <inkml:brushProperty name="width" value="0.05" units="cm"/>
      <inkml:brushProperty name="height" value="0.05" units="cm"/>
    </inkml:brush>
  </inkml:definitions>
  <inkml:trace contextRef="#ctx0" brushRef="#br0">241 169 912,'19'-45'1451,"-3"8"1147,15-49-1,-29 110-1674,-2 1-1,-1 0 0,-5 35 1,-11-12-451,-1 1 0,-3-2 0,-49 83 0,43-83-181,-75 106 459,57-91-515,43-60-187,20-13 3,124-74 40,-122 76-2,0 0 1,0 1-1,1 0 0,0 2 0,35-6 1,-51 12-26,1-1 1,-1 1 0,0 0 0,1 0 0,-1 1-1,0 0 1,0 0 0,0 0 0,1 0 0,-1 1-1,0 0 1,0 0 0,-1 0 0,1 1-1,7 4 1,-5-1 30,-1-1-1,1 2 0,-1-1 1,0 1-1,0 0 1,-1 0-1,0 0 0,7 14 1,-3-1 103,-1 0 1,0 1-1,-2-1 1,0 2 0,-2-1-1,5 39 1,-8-14 386,-1 0 0,-3 1 0,-1-1 0,-3 0 0,-1-1 0,-25 78 0,-120 254 3443,107-273-3478,40-92-691,0 2-1,1-1 1,1 1-1,0-1 1,1 1 0,1 0-1,-2 25 1,4-39 84,0 0 0,0 1 0,1-1 1,-1 0-1,0 0 0,0 0 0,0 1 0,0-1 1,0 0-1,0 0 0,1 0 0,-1 0 0,0 1 0,0-1 1,0 0-1,1 0 0,-1 0 0,0 0 0,0 0 1,0 0-1,1 0 0,-1 0 0,0 0 0,0 1 0,1-1 1,-1 0-1,0 0 0,0 0 0,1 0 0,-1 0 1,0 0-1,0 0 0,0-1 0,1 1 0,-1 0 0,0 0 1,0 0-1,1 0 0,-1 0 0,0 0 0,0 0 1,0 0-1,1 0 0,-1-1 0,0 1 0,0 0 0,0 0 1,0 0-1,1 0 0,-1-1 0,0 1 0,0 0 1,0 0-1,0 0 0,0-1 0,0 1 0,0 0 1,0 0-1,1-1 0,-1 1 0,10-11-1626,-8 9 1388,2-3-500,0 0-1,-1 0 1,1 0-1,-1 0 1,0-1 0,-1 1-1,1-1 1,-1 1-1,0-1 1,0 0-1,-1 0 1,0 0-1,0 0 1,0 0-1,-1-7 1,0-28-3263,0 21 2396</inkml:trace>
</inkml:ink>
</file>

<file path=ppt/ink/ink3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2:48:09.626"/>
    </inkml:context>
    <inkml:brush xml:id="br0">
      <inkml:brushProperty name="width" value="0.05" units="cm"/>
      <inkml:brushProperty name="height" value="0.05" units="cm"/>
    </inkml:brush>
  </inkml:definitions>
  <inkml:trace contextRef="#ctx0" brushRef="#br0">112 234 384,'2'-3'348,"0"0"-19,0 0 1,0 0-1,1 0 0,-1 0 0,1 1 0,-1-1 0,1 1 0,0-1 0,5-11 9558,-8 25-10852,-1 18 1444,-1 1-1,-1 0 0,-10 38 0,11-63-463,1 0 0,1 1 0,-1-1 0,1 0 0,-1 0 0,2 10 0,-1-14-11,1 0 1,-1 0 0,0 0-1,0 0 1,1 0 0,-1 0-1,1 0 1,-1 0 0,1 0 0,-1 0-1,1 0 1,-1 0 0,1 0-1,0 0 1,0 0 0,-1-1-1,1 1 1,0 0 0,0 0 0,0-1-1,0 1 1,0-1 0,0 1-1,0-1 1,0 1 0,0-1 0,0 0-1,0 1 1,0-1 0,0 0-1,0 0 1,0 0 0,2 0-1,1 0 3,-1-1-1,1 1 1,-1-1-1,0 0 1,1 0-1,-1 0 0,0-1 1,0 1-1,0-1 1,0 0-1,0 0 1,0 0-1,0 0 1,-1 0-1,1-1 0,-1 1 1,1-1-1,-1 1 1,0-1-1,3-6 1,5-7 36,-1-1 0,11-31 0,-9 22-59,-3 1-28,0 0 1,-2 0-1,-1-1 1,-2 0 0,0 0-1,-1-1 1,-3-35 0,1 61 45,0-1 1,0 1 0,0 0 0,-1-1-1,1 1 1,0-1 0,0 1 0,-1 0-1,1-1 1,-1 1 0,1 0 0,-1 0-1,0-1 1,0 1 0,1 0-1,-1 0 1,0 0 0,0 0 0,0 0-1,0 0 1,0 0 0,0 0 0,0 0-1,-1 1 1,-1-2 0,-1 0-2,0 1 0,1 0 0,-1 0 0,0 1 0,0-1 0,0 1 0,1 0 0,-1 0 0,-7 1 0,1 0-7,-1 1 0,0 0 0,1 1 0,0 0 0,-1 1 1,-14 7-1,7 1-181,0 0 0,1 1 0,0 1 1,1 0-1,1 1 0,-13 18 0,26-31-124,0 0 0,1 0 0,0 1-1,-1-1 1,1 1 0,0-1-1,0 0 1,0 1 0,1 0-1,-1-1 1,0 1 0,1 0-1,0-1 1,0 1 0,0 4 0,6-5-3675,10-2 2643,-15-1 781,16 1-1946</inkml:trace>
</inkml:ink>
</file>

<file path=ppt/ink/ink3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2:48:10.044"/>
    </inkml:context>
    <inkml:brush xml:id="br0">
      <inkml:brushProperty name="width" value="0.05" units="cm"/>
      <inkml:brushProperty name="height" value="0.05" units="cm"/>
    </inkml:brush>
  </inkml:definitions>
  <inkml:trace contextRef="#ctx0" brushRef="#br0">260 0 336,'0'0'1211,"-2"32"932,-5-9-1277,-2 0 1,-11 22 0,-13 37 452,28-68-1241,0 0 1,1 1-1,1-1 1,1 1-1,0 0 0,0 0 1,2 0-1,0-1 1,3 24-1,-3-37-78,0 1-1,1-1 0,-1 0 1,1 1-1,-1-1 0,1 0 1,-1 1-1,1-1 0,0 0 1,0 0-1,0 0 1,0 0-1,0 0 0,0 0 1,0 0-1,0 0 0,0 0 1,0 0-1,0 0 0,1 0 1,-1-1-1,0 1 1,0-1-1,1 1 0,-1-1 1,2 1-1,1-1-8,-1 0 1,1 0-1,0 0 1,-1 0-1,1 0 1,0-1-1,-1 0 0,1 0 1,-1 0-1,5-2 1,4-2-49,-1-1-1,1 0 1,-1-1 0,18-15 0,-19 14 94,-1-1 0,0-1 0,0 0 0,-1 0 0,-1-1 0,0 0 0,0 0 0,-1-1 0,0 1 0,-1-1 0,-1-1 0,0 1 1,0-1-1,-1 1 0,-1-1 0,0 0 0,-1 0 0,0-18 0,-1 28 46,-1 0 1,1-1 0,-1 1-1,1 0 1,-1-1-1,0 1 1,0 0-1,0 0 1,-1 0-1,1 0 1,-1 0-1,0 0 1,0 0-1,0 1 1,0-1-1,0 0 1,0 1-1,-1 0 1,1 0-1,-1 0 1,0 0-1,0 0 1,0 0-1,0 0 1,0 1-1,0 0 1,0-1-1,0 1 1,0 1-1,-1-1 1,1 0-1,0 1 1,-1-1-1,-5 1 1,-1-1 46,-1 1 1,1 0-1,-1 1 0,1 0 1,0 0-1,-1 1 0,1 1 1,0-1-1,0 2 0,-12 5 1,-5 5-19,0 2 0,-41 32 0,60-42-369,0 1 1,0 0-1,0 1 0,1 0 0,0 0 0,1 0 0,0 1 1,0 0-1,1 0 0,0 0 0,-6 16 0,10-23 129,1-1 0,-1 0-1,1 0 1,-1 0-1,1 1 1,-1-1-1,1 0 1,0 0 0,0 1-1,-1-1 1,1 0-1,0 1 1,0-1 0,0 0-1,1 1 1,-1-1-1,0 0 1,0 0-1,1 1 1,-1-1 0,1 0-1,-1 0 1,1 1-1,-1-1 1,1 0-1,0 0 1,0 0 0,-1 0-1,1 0 1,0 0-1,0 0 1,0 0 0,0-1-1,0 1 1,0 0-1,1 0 1,-1-1-1,0 1 1,2 0 0,2 0-202,0-1 1,0 1 0,0-1 0,0-1 0,0 1-1,0 0 1,0-1 0,8-2 0,19-6-762</inkml:trace>
</inkml:ink>
</file>

<file path=ppt/ink/ink3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2:48:10.563"/>
    </inkml:context>
    <inkml:brush xml:id="br0">
      <inkml:brushProperty name="width" value="0.05" units="cm"/>
      <inkml:brushProperty name="height" value="0.05" units="cm"/>
    </inkml:brush>
  </inkml:definitions>
  <inkml:trace contextRef="#ctx0" brushRef="#br0">47 1 496,'1'0'144,"-1"0"-1,1 0 0,-1 0 0,1 0 1,-1 1-1,1-1 0,-1 0 0,0 1 1,1-1-1,-1 0 0,0 1 1,1-1-1,-1 0 0,0 1 0,1-1 1,-1 0-1,0 1 0,0-1 0,1 1 1,-1-1-1,0 1 0,0-1 1,0 1-1,1-1 0,-1 1 0,0 0 1,5 183 8820,0 1-6616,-5-159-2252,3 72 5,-2-90-89,0-1 0,0 1 1,1 0-1,0-1 0,0 1 1,1-1-1,0 0 0,1 1 0,7 11 1,-9-17-27,1 0 0,-1 0 0,1 0 1,-1 0-1,1-1 0,0 1 0,-1-1 0,1 0 1,0 0-1,0 0 0,0 0 0,0 0 0,0 0 1,0-1-1,0 0 0,0 0 0,1 0 1,-1 0-1,0 0 0,0 0 0,4-2 0,1 1-55,0 0 0,1-1 0,-1-1 0,0 1 0,0-1 0,0-1-1,7-3 1,-6 0 16,1 1 0,-1-1 1,0-1-1,-1 0 0,1 0 0,-2 0 0,1-1 0,-1 0 0,-1-1 0,1 1 0,-2-1 0,1-1 0,4-13 1,-3 4 75,-1 0 0,-1-1 0,-1 1 0,-1-1 0,-1 0 0,-1-30 0,-1 46 16,0 0-1,0 0 0,-1 0 0,0 1 1,0-1-1,0 0 0,-1 0 0,1 0 1,-1 1-1,0-1 0,0 1 0,-1-1 1,0 1-1,1 0 0,-1 0 0,-1 0 1,1 1-1,0-1 0,-1 1 1,0-1-1,0 1 0,0 0 0,0 1 1,0-1-1,-1 1 0,1 0 0,-1 0 1,0 0-1,1 1 0,-1-1 0,0 1 1,0 0-1,0 0 0,0 1 0,0 0 1,0 0-1,0 0 0,0 0 0,0 1 1,0 0-1,0 0 0,1 0 0,-1 1 1,0-1-1,1 1 0,-8 4 0,-16 7-258,2 2-1,-36 25 1,54-34-334,-1 0 1,1 1 0,1 0 0,-1 0 0,1 1-1,1-1 1,-1 2 0,1-1 0,1 1 0,-9 16-1,14-22 201,-1-1 0,0 1-1,0-1 1,1 1 0,0 0 0,-1-1-1,1 1 1,0 0 0,0-1-1,1 1 1,-1 0 0,0-1-1,2 4 1,7-3-1768</inkml:trace>
</inkml:ink>
</file>

<file path=ppt/ink/ink3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2:48:10.943"/>
    </inkml:context>
    <inkml:brush xml:id="br0">
      <inkml:brushProperty name="width" value="0.05" units="cm"/>
      <inkml:brushProperty name="height" value="0.05" units="cm"/>
    </inkml:brush>
  </inkml:definitions>
  <inkml:trace contextRef="#ctx0" brushRef="#br0">2 1 608,'0'0'5013,"0"39"-3572,11 118 624,-11-129-1917,-9 189 288,5-139-314,5-46-562,-1-28-373,2-10-572,2-15 273,0 1-1,15-38 1,-1 1-486,-7 18 555</inkml:trace>
</inkml:ink>
</file>

<file path=ppt/ink/ink3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2:48:11.398"/>
    </inkml:context>
    <inkml:brush xml:id="br0">
      <inkml:brushProperty name="width" value="0.05" units="cm"/>
      <inkml:brushProperty name="height" value="0.05" units="cm"/>
    </inkml:brush>
  </inkml:definitions>
  <inkml:trace contextRef="#ctx0" brushRef="#br0">15 59 736,'-15'-10'4013,"16"8"-3927,-1 0 0,1 0 0,0 1-1,0-1 1,-1 1 0,1-1 0,0 1 0,0-1 0,0 1 0,1-1 0,-1 1 0,0 0 0,1 0 0,-1 0 0,0 0-1,1 0 1,-1 0 0,1 0 0,0 0 0,-1 0 0,1 1 0,0-1 0,-1 1 0,4-1 0,50-12 176,-47 11-159,-1 1-56,1 0 0,0 0 0,-1 0 0,1 1 0,0 0 0,0 1 0,-1 0 0,1 0 0,-1 0 0,1 1 0,-1 0 0,9 4 0,-12-4 9,-1 0 1,1 0-1,-1 0 1,0 0-1,0 1 1,0 0 0,0-1-1,-1 1 1,1 0-1,-1 0 1,1 0-1,-1 1 1,0-1-1,0 0 1,-1 1-1,1-1 1,-1 1 0,1 0-1,-1 0 1,0-1-1,-1 1 1,1 0-1,-1 0 1,0 0-1,0 5 1,1-3 128,-2 0 0,1 0 0,0 0 1,-1 0-1,0 0 0,-1 0 0,1 0 0,-1 0 0,0-1 0,-1 1 1,1-1-1,-1 1 0,0-1 0,-1 0 0,1 0 0,-1 0 1,0-1-1,0 1 0,0-1 0,-1 0 0,1 0 0,-1 0 0,0-1 1,-9 5-1,8-5-49,1-1 0,-1 0 0,1-1 0,-1 1-1,0-1 1,1 0 0,-1-1 0,0 1 0,0-1 0,-7-1 0,7 1-47,6-1-98,-1 0 0,1 0 0,0 0-1,0 0 1,0 0 0,-1 0 0,1 0-1,0 0 1,0 0 0,0 0 0,0 0-1,1-1 1,-1 1 0,0 0-1,0 0 1,1 0 0,-1 0 0,1-1-1,4-2-7,-1 1 0,1 0 0,0 0 0,0 1 0,0-1 0,1 1 0,-1 0 0,0 0 0,1 1-1,-1 0 1,1 0 0,0 0 0,-1 0 0,1 1 0,0 0 0,-1 0 0,1 1 0,0-1 0,-1 1-1,1 1 1,-1-1 0,1 1 0,-1 0 0,0 0 0,0 0 0,7 5 0,-4 1 60,-2 0 0,1 1 0,-1-1 1,0 1-1,-1 1 0,0-1 0,0 1 0,-1 0 1,-1 0-1,0 0 0,0 1 0,-1-1 0,0 1 0,0-1 1,-1 1-1,-1 0 0,0-1 0,-1 1 0,1 0 1,-2 0-1,0-1 0,0 1 0,-1-1 0,0 0 0,-1 0 1,0 0-1,-1 0 0,0-1 0,0 1 0,-1-1 1,-10 12-1,-4 4 271,-1-2 1,-34 30-1,49-47-482,-1-1 1,0 1-1,-1-1 1,1-1-1,-1 1 0,0-1 1,0-1-1,0 1 1,0-1-1,-1-1 0,1 0 1,-1 0-1,-14 1 0,21-3-31,0 0 0,1 0-1,-1 0 1,0 0-1,1 0 1,-1-1-1,1 1 1,-1-1-1,1 1 1,-1-1-1,1 0 1,-1 0-1,1 1 1,-1-1-1,1 0 1,0 0-1,0 0 1,-1-1-1,1 1 1,0 0-1,0 0 1,0 0-1,0-1 1,0 1-1,-1-3 1,1 0-361,-1-1-1,1 1 1,0-1 0,0 1 0,0-1 0,1 0-1,-1-9 1,1-16-1788</inkml:trace>
</inkml:ink>
</file>

<file path=ppt/ink/ink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11:35.474"/>
    </inkml:context>
    <inkml:brush xml:id="br0">
      <inkml:brushProperty name="width" value="0.05" units="cm"/>
      <inkml:brushProperty name="height" value="0.05" units="cm"/>
    </inkml:brush>
  </inkml:definitions>
  <inkml:trace contextRef="#ctx0" brushRef="#br0">726 130 480,'3'-3'228,"0"0"0,0-1 0,-1 0 0,1 1 0,0-1 0,-1 0 0,0 0 0,0-1 0,-1 1 0,1 0 0,-1-1 1,0 1-1,0 0 0,0-1 0,0 0 0,-1 1 0,0-1 0,0 1 0,0-1 0,-2-7 0,2-3 1074,0 14-1133,0 0 0,-1 0-1,1 0 1,-1 0 0,1 0 0,-1 0 0,1 0 0,-1 0-1,0 0 1,1 1 0,-1-1 0,0 0 0,0 0-1,1 1 1,-1-1 0,0 0 0,0 1 0,0-1-1,0 1 1,0-1 0,0 1 0,0-1 0,0 1 0,0 0-1,0-1 1,0 1 0,0 0 0,0 0 0,0 0-1,0 0 1,-1 0 0,0 0 0,-43 2 2712,39-2-2409,-7 2 244,0 1-1,0 0 1,0 0-1,0 2 1,1-1-1,-18 10 1,-71 45 1635,63-35-1435,-5 3-171,2 2 0,0 2 0,2 2 0,1 1 1,2 2-1,2 1 0,1 2 0,2 2 0,-27 46 0,52-76-698,1-1 1,0 1-1,0 0 0,-5 22 0,9-28-43,0 0 0,0 0 0,0 1 0,0-1 0,1 0 0,0 1 0,0-1 0,1 0 0,-1 0 0,1 1 0,0-1 0,3 9 0,-3-13-15,0-1 0,0 1 0,-1 0-1,1 0 1,0 0 0,0-1 0,0 1-1,0 0 1,0-1 0,1 1-1,-1-1 1,0 1 0,0-1 0,0 1-1,0-1 1,1 0 0,-1 0 0,0 0-1,0 1 1,0-1 0,2 0 0,28-2-512,-26 2 434,5-3-136,1 0-1,-1 0 1,0-1-1,-1 0 1,1 0-1,-1-1 0,0-1 1,0 0-1,0 0 1,13-13-1,3 0-350,27-24-503,-3-3 0,-1-2 0,78-102 1,-40 46 1047,-64 76 264,-17 20-19,0 1 1,1 0 0,0 1-1,0-1 1,14-10 0,-20 17-175,0 0 1,0 0-1,1-1 1,-1 1-1,0 0 1,0 0-1,0 0 1,0 0 0,0 0-1,0-1 1,1 1-1,-1 0 1,0 0-1,0 0 1,0 0-1,0 0 1,1 0-1,-1 0 1,0 0-1,0 0 1,0 0-1,1 0 1,-1 0 0,0 0-1,0 0 1,0 0-1,0 0 1,1 0-1,-1 0 1,0 0-1,0 0 1,0 0-1,1 0 1,-1 0-1,0 0 1,0 0 0,0 0-1,0 0 1,1 1-1,-1-1 1,0 0-1,0 0 1,0 0-1,0 0 1,0 0-1,0 1 1,1-1-1,-1 0 1,0 0 0,0 0-1,0 0 1,0 1-1,0-1 1,0 0-1,0 0 1,0 0-1,-2 17 1356,-12 18 151,-25 30-861,3 2 0,2 2 1,-38 114-1,66-161-878,1 0 0,1 0 1,1 0-1,1 0 0,1 1 0,1-1 0,1 1 1,4 27-1,-4-47-128,0 0 0,0-1 0,-1 1 0,2 0 0,-1 0 0,0-1-1,0 1 1,1-1 0,-1 1 0,1-1 0,0 0 0,0 1 0,0-1 0,0 0 0,0 0 0,0 0 0,1-1 0,-1 1 0,1-1 0,3 2 0,-1-1-288,0 0 0,0-1 1,1 1-1,-1-1 1,0-1-1,1 1 1,-1-1-1,1 0 1,-1 0-1,8-2 1,2 0-586,-1-1 0,1-1 0,-1-1 0,0 0 1,0 0-1,0-2 0,19-11 0,82-72-3638,-45 35 3249</inkml:trace>
</inkml:ink>
</file>

<file path=ppt/ink/ink3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2:48:11.962"/>
    </inkml:context>
    <inkml:brush xml:id="br0">
      <inkml:brushProperty name="width" value="0.05" units="cm"/>
      <inkml:brushProperty name="height" value="0.05" units="cm"/>
    </inkml:brush>
  </inkml:definitions>
  <inkml:trace contextRef="#ctx0" brushRef="#br0">167 84 1105,'-3'3'304,"0"0"0,0-1 0,-1 1 1,1-1-1,-1 1 0,1-1 0,-1 0 1,0 0-1,0-1 0,0 1 1,0-1-1,-1 0 0,1 0 0,0 0 1,0 0-1,-1-1 0,1 0 1,-5 0-1,9 0-298,0 1 0,0 0 0,0-1 0,0 1 0,-1-1 0,1 1 1,0-1-1,0 1 0,-1 0 0,1-1 0,0 1 0,-1-1 0,1 0 0,-1 1 0,1-1 1,-1 1-1,1-1 0,-1 0 0,1 1 0,-1-1 0,1 0 0,-1 1 0,1-1 0,-1 0 1,1 0-1,-1 0 0,1 1 0,-1-1 0,0 0 0,1 0 0,-1 0 0,0 0 0,1 0 0,-1 0 1,1 0-1,-1 0 0,0-1 0,-1 2-6,0-1 1,1 0-1,-1 0 0,0 0 0,0 0 1,1 0-1,-1 0 0,0-1 1,0 1-1,1-1 0,-1 1 1,0-1-1,1 1 0,-1-1 1,1 0-1,-1 0 0,1 0 1,-1 0-1,1 0 0,-1 0 0,-1-2 1,2-1 7,0 1 1,0-1-1,0 0 0,0 0 1,0 0-1,1 0 0,0 0 1,0 0-1,0-6 1,0 9-9,0 0 0,0 0-1,0-1 1,0 1 0,0 0 0,0 0 0,0 0 0,1 0 0,-1-1 0,0 1 0,1 0 0,-1 0 0,1 0 0,-1 0 0,1 0 0,-1 0 0,1 0 0,0 0 0,0 0 0,-1 0-1,1 1 1,0-1 0,0 0 0,0 0 0,0 1 0,0-1 0,1 0 0,32-3 77,-26 4-16,-6 1-29,0 0 0,-1-1 1,1 1-1,0 0 0,-1 0 0,1 0 1,-1 1-1,0-1 0,1 0 1,-1 0-1,0 1 0,0-1 0,1 1 1,-1-1-1,0 1 0,-1 0 1,1-1-1,0 1 0,0 0 0,-1-1 1,1 1-1,-1 0 0,1 0 1,-1 0-1,0 0 0,0-1 0,0 1 1,0 0-1,0 0 0,-1 3 1,2-2 11,-1-1 0,0 1 1,0 0-1,0 0 1,0 0-1,0 0 0,-1 0 1,1 0-1,-1 0 1,0-1-1,0 1 0,0 0 1,0 0-1,0-1 1,-1 1-1,1-1 0,-1 1 1,0-1-1,-2 3 1,-2-4-32,1 1 0,-1-1 1,-1-1-1,1 1 0,0-1 0,0 0 1,0 0-1,-6-2 0,-9 1-154,20 0 131,0 0-1,0 0 0,0 0 0,0 0 1,0 0-1,0 0 0,0 0 1,0 0-1,0 0 0,1-1 1,-1 1-1,1 0 0,-1-1 1,1 1-1,-1-1 0,1 1 0,0 0 1,-1-1-1,1 1 0,0-1 1,0 1-1,0-1 0,0 1 1,0-1-1,1 1 0,-1-3 1,7-45-94,-5 45 101,1 0-1,0 0 1,-1 1 0,1-1 0,0 1-1,0 0 1,1 0 0,-1 0-1,1 0 1,-1 0 0,1 1 0,0 0-1,0 0 1,0 0 0,0 0-1,1 0 1,-1 1 0,0 0 0,10-2-1,-10 2 4,1 0-1,0 1 1,0-1-1,0 1 1,-1 0-1,1 0 1,0 1-1,0-1 1,0 1 0,-1 0-1,1 0 1,0 0-1,-1 1 1,1 0-1,-1 0 1,0 0-1,0 0 1,6 5-1,-1 2 42,-1 0-1,0 0 1,-1 1-1,0 0 0,-1 1 1,0-1-1,0 1 1,-1 1-1,-1-1 0,0 1 1,0-1-1,-1 1 1,-1 0-1,2 18 0,-3-15 16,0 1 0,-1-1 0,-1 0-1,-1 1 1,0-1 0,-1 0 0,0 0-1,-1 0 1,-1 0 0,-1-1 0,-7 15 0,3-7-244,-2 0 0,-1-1 0,-1 0 0,0-1 0,-2-1 0,0 0 0,-1-1 0,-30 24 0,46-40-39,-1-1 1,0 0-1,0 0 1,0 0-1,0 0 0,0 0 1,0 0-1,0 0 0,0-1 1,0 1-1,0-1 0,-1 0 1,1 1-1,0-1 0,0 0 1,0 0-1,-1-1 0,1 1 1,0 0-1,0-1 1,-3 0-1,3-12-1323</inkml:trace>
</inkml:ink>
</file>

<file path=ppt/ink/ink3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2:48:12.595"/>
    </inkml:context>
    <inkml:brush xml:id="br0">
      <inkml:brushProperty name="width" value="0.05" units="cm"/>
      <inkml:brushProperty name="height" value="0.05" units="cm"/>
    </inkml:brush>
  </inkml:definitions>
  <inkml:trace contextRef="#ctx0" brushRef="#br0">1 87 608,'0'-3'187,"1"-1"0,-1 1-1,1-1 1,0 1 0,0 0-1,1-1 1,-1 1 0,1 0-1,-1 0 1,1 0 0,0 0-1,0 0 1,1 0 0,-1 0-1,1 1 1,-1-1 0,1 1-1,0 0 1,0 0 0,-1 0-1,2 0 1,-1 0 0,0 0-1,0 1 1,1 0 0,-1 0-1,0 0 1,8-1 0,6-3 739,1 2 0,-1 0 0,1 2 1,24-1-1,-39 3-765,0-1 0,0 1 0,0 0 0,0-1 0,0 2 0,0-1 0,0 0 1,0 1-1,0-1 0,0 1 0,-1 0 0,1 0 0,-1 0 0,1 0 0,-1 0 0,0 0 0,0 1 0,0-1 0,0 1 0,0 0 1,0-1-1,-1 1 0,0 0 0,1 0 0,-1 0 0,0 0 0,0 4 0,4 7 426,-1 0-1,-1 1 1,-1-1 0,2 27-1,-5-17-117,0-1-1,-1 1 1,-2 0 0,0 0-1,-1-1 1,-2 0-1,-15 39 1,-2-9 245,-3-2 0,-33 51 0,58-100-713,1 0 0,0 0 0,0 0 0,0 0 0,0 0 0,0 0 0,0 0 0,0 0 0,1 0 0,-1 4 0,1-4-332,11-14-1091,6-7 1111,0 2 1,2 0-1,0 2 1,0 0-1,2 0 1,0 2 0,25-12-1,-43 23 310,1 0 0,0 0 0,0 1-1,0-1 1,0 1 0,0 0 0,0 0 0,0 0 0,0 1-1,1-1 1,-1 1 0,0 0 0,0 0 0,1 0 0,-1 1-1,8 1 1,-9 0 18,0 0-1,0-1 1,0 1-1,0 0 0,0 0 1,0 1-1,0-1 1,-1 0-1,1 1 1,-1 0-1,0 0 0,0-1 1,0 1-1,0 1 1,0-1-1,1 3 1,2 9 69,0 1 0,-1 0 0,-1-1 1,0 1-1,-1 0 0,-1 1 1,0 19-1,-3 6 9,-1-1 0,-3 1 1,-18 73-1,-51 121-159,61-196-21,11-29-167,-1 2 1,2-1-1,0 0 1,-1 14 0,2 22-3478,1-46 1810,0-22-8256,0 10 8553</inkml:trace>
</inkml:ink>
</file>

<file path=ppt/ink/ink3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2:48:17.040"/>
    </inkml:context>
    <inkml:brush xml:id="br0">
      <inkml:brushProperty name="width" value="0.05" units="cm"/>
      <inkml:brushProperty name="height" value="0.05" units="cm"/>
    </inkml:brush>
  </inkml:definitions>
  <inkml:trace contextRef="#ctx0" brushRef="#br0">157 64 384,'0'-56'3508,"0"55"-2867,0 1-554,1 0 1,-1 0 0,0 0-1,0 0 1,0 0 0,0-1-1,0 1 1,0 0-1,0 0 1,0 0 0,0 0-1,0-1 1,0 1 0,1 0-1,-1 0 1,0 0 0,0-1-1,0 1 1,0 0-1,0 0 1,-1 0 0,1 0-1,0-1 1,0 1 0,0 0-1,0 0 1,0 0 0,0 0-1,0-1 1,0 1-1,0 0 1,0 0 0,0 0-1,-1 0 1,1-1 0,0 1-1,0 0 1,0 0-1,0 0 1,0 0 0,-1 0-1,1 0 1,0 0 0,0 0-1,0-1 1,-14 23 871,1 1 1,1 0-1,1 0 0,-10 32 1,-24 105 1182,26-88-1592,13-44-458,0 0 1,2 1 0,1 0-1,2-1 1,1 1-1,4 41 1,-4-66-89,0 1-1,1-1 1,-1 0 0,1 0 0,0 0-1,0 1 1,0-1 0,1 0-1,-1-1 1,1 1 0,0 0-1,0 0 1,0-1 0,1 1 0,-1-1-1,1 0 1,0 1 0,0-1-1,0-1 1,0 1 0,1 0-1,-1-1 1,1 0 0,-1 1 0,1-1-1,0-1 1,0 1 0,0-1-1,0 1 1,0-1 0,0 0 0,0-1-1,0 1 1,1-1 0,7 0-1,3-1-108,-1 0 0,0-1-1,0-1 1,0-1 0,0 0-1,0 0 1,-1-2 0,0 0-1,0 0 1,0-1-1,-1-1 1,0 0 0,0 0-1,-1-1 1,0-1 0,-1 0-1,14-17 1,-16 19 87,-1-2 0,0 1 0,0-1 0,-1 0 0,0 0-1,-1-1 1,0 0 0,-1 0 0,0 0 0,-1 0 0,0 0 0,-1-1 0,0 0 0,-1 1 0,0-1 0,-1 0-1,0 0 1,-1 1 0,0-1 0,-1 0 0,-6-21 0,5 23 15,0 0 0,-1 0 0,0 1 0,-1-1 0,0 1 0,-1 0 0,0 1 0,0 0 0,0-1 0,-1 2-1,-1-1 1,1 1 0,-1 0 0,0 1 0,-1 0 0,0 0 0,0 1 0,0 0 0,0 0 0,-1 1 0,1 1 0,-1-1 0,0 2 0,-1-1 0,1 1 0,0 1 0,-15-1 0,20 2 10,-10 0-511,-1 0 0,1 0 0,0 2 0,-1 0-1,-24 7 1,11-7-3007</inkml:trace>
</inkml:ink>
</file>

<file path=ppt/ink/ink3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2:48:17.492"/>
    </inkml:context>
    <inkml:brush xml:id="br0">
      <inkml:brushProperty name="width" value="0.05" units="cm"/>
      <inkml:brushProperty name="height" value="0.05" units="cm"/>
    </inkml:brush>
  </inkml:definitions>
  <inkml:trace contextRef="#ctx0" brushRef="#br0">1 1 272,'1'0'178,"0"-1"-1,1 1 0,-1 0 1,1 0-1,-1 0 1,0 0-1,1 0 1,-1 1-1,1-1 0,-1 0 1,0 1-1,1-1 1,-1 0-1,0 1 1,1 0-1,-1-1 1,0 1-1,0 0 0,0 0 1,1 0-1,-1-1 1,0 1-1,0 0 1,0 1-1,0-1 0,-1 0 1,1 0-1,0 0 1,0 0-1,-1 1 1,1-1-1,-1 0 0,1 1 1,-1-1-1,1 0 1,-1 1-1,0 1 1,8 17 931,-4-3-556,0 0 1,-1 0-1,-1 1 0,0-1 1,-2 1-1,0-1 1,-3 27-1,0 15 193,2-19-573,2 0 0,1-1-1,3 1 1,14 63 0,-19-102-187,0 0 0,0-1-1,0 1 1,0 0 0,0-1-1,0 1 1,0 0 0,0-1-1,1 1 1,-1 0 0,0-1 0,0 1-1,1 0 1,-1-1 0,0 1-1,1-1 1,-1 1 0,1-1 0,-1 1-1,1-1 1,-1 1 0,1-1-1,-1 1 1,1-1 0,-1 0-1,1 1 1,-1-1 0,1 0 0,0 1-1,-1-1 1,1 0 0,0 0-1,-1 0 1,1 1 0,0-1-1,0 0 1,1-1-89,-1-1-1,0 1 1,1 0-1,-1-1 0,0 1 1,0 0-1,0-1 1,0 0-1,0 1 1,0-1-1,0 1 1,1-4-1,18-62-3285,5-26-2733,-19 67 4804</inkml:trace>
</inkml:ink>
</file>

<file path=ppt/ink/ink3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2:48:18.568"/>
    </inkml:context>
    <inkml:brush xml:id="br0">
      <inkml:brushProperty name="width" value="0.05" units="cm"/>
      <inkml:brushProperty name="height" value="0.05" units="cm"/>
    </inkml:brush>
  </inkml:definitions>
  <inkml:trace contextRef="#ctx0" brushRef="#br0">243 19 1008,'0'6'1038,"-1"1"-1,0-1 0,0 0 1,0 0-1,-4 11 0,-20 34 1793,-44 54-1924,33-52 86,3-7-606,-15 23-130,45-63-249,0 0 0,0 0 0,0 0 0,1 0 0,0 1 0,0-1 0,1 1 0,-1-1 0,1 12 0,1-16 23,0-2-29,0 1 0,0-1 1,0 1-1,0-1 0,0 1 0,0-1 1,1 1-1,-1-1 0,0 1 0,0-1 1,1 1-1,-1-1 0,0 0 0,0 1 1,1-1-1,-1 1 0,1-1 0,-1 0 1,0 1-1,1-1 0,-1 0 0,1 0 1,-1 1-1,1-1 0,-1 0 0,0 0 1,1 1-1,-1-1 0,1 0 0,-1 0 1,2 0-1,7-1-5,-1-1-1,1 0 1,-1 0 0,1-1-1,-1 0 1,0-1 0,0 0-1,7-5 1,36-14-51,160-23-2071,-209 45 1909,0 1-1,0-1 0,0 1 1,0-1-1,0 0 0,0 0 1,0 0-1,0 0 1,0 0-1,0 0 0,0-1 1,-1 1-1,1-1 1,-1 1-1,1-1 0,-1 1 1,1-1-1,-1 0 1,0 0-1,0 1 0,0-1 1,0 0-1,0 0 0,0 0 1,0 0-1,-1-1 1,1 1-1,-1-3 0,2-7-523,-1 0-1,-1-1 0,0 1 0,-2-15 0,0-6 830,2 25-114,0 0 82,1 0-1,-2-1 0,1 1 0,-1 0 0,-1 0 0,1 0 0,-1 0 0,-1 0 0,-3-10 0,-2-1 327,1-1-1,-7-28 0,7 9 3395,7 277 1952,0 119-5347,1-344-1097,-1 0 0,1 0-1,5 19 1,-4-27-62,-1 1 1,1 0-1,0-1 0,1 0 0,5 10 1,2-4-1259</inkml:trace>
</inkml:ink>
</file>

<file path=ppt/ink/ink3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2:48:18.903"/>
    </inkml:context>
    <inkml:brush xml:id="br0">
      <inkml:brushProperty name="width" value="0.05" units="cm"/>
      <inkml:brushProperty name="height" value="0.05" units="cm"/>
    </inkml:brush>
  </inkml:definitions>
  <inkml:trace contextRef="#ctx0" brushRef="#br0">224 0 768,'-7'55'14674,"-13"-2"-8471,-8-9-5433,18-32-1426,0 0-1,-1 0 0,-1-1 1,1-1-1,-27 18 0,34-25 131,0 0-266,1 0 0,-1-1 1,0 0-1,0 0 0,0 0 1,0 0-1,0 0 0,0-1 1,-1 1-1,1-1 0,0-1 1,-6 2-1,-4-2-2623</inkml:trace>
</inkml:ink>
</file>

<file path=ppt/ink/ink3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2:48:20.002"/>
    </inkml:context>
    <inkml:brush xml:id="br0">
      <inkml:brushProperty name="width" value="0.05" units="cm"/>
      <inkml:brushProperty name="height" value="0.05" units="cm"/>
    </inkml:brush>
  </inkml:definitions>
  <inkml:trace contextRef="#ctx0" brushRef="#br0">0 124 192,'0'-68'8930,"5"84"-6764,1-2-1341,0 1 0,-2 0 1,0 0-1,3 22 0,-2 9-76,-2 62 0,3 32-595,-3-123-134,0 0-1,1-1 1,11 31-1,-14-46-17,-1 0 1,0 0 0,1-1-1,-1 1 1,0 0-1,1 0 1,-1-1 0,1 1-1,-1 0 1,1-1-1,0 1 1,-1 0 0,1-1-1,-1 1 1,1-1-1,0 1 1,0-1-1,-1 0 1,1 1 0,0-1-1,0 0 1,0 1-1,-1-1 1,1 0 0,0 0-1,0 0 1,0 0-1,0 1 1,-1-1 0,1-1-1,0 1 1,0 0-1,0 0 1,0 0-1,-1 0 1,1 0 0,0-1-1,0 1 1,0 0-1,-1-1 1,1 1 0,0-1-1,0 1 1,-1-1-1,1 1 1,0-1 0,-1 1-1,1-1 1,-1 0-1,2 0 1,31-36 54,0-14-114,-2-1-1,47-108 1,-47 89-2526,41-65 0,-70 134 2308,22-33-2861,-23 33 2788,0 0 0,0 1-1,1-1 1,-1 1 0,1 0-1,-1-1 1,1 1 0,-1 0-1,1 0 1,0 0 0,0 0-1,-1 0 1,1 0 0,0 0-1,0 1 1,3-1 0,1 1-906</inkml:trace>
</inkml:ink>
</file>

<file path=ppt/ink/ink3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2:48:20.339"/>
    </inkml:context>
    <inkml:brush xml:id="br0">
      <inkml:brushProperty name="width" value="0.05" units="cm"/>
      <inkml:brushProperty name="height" value="0.05" units="cm"/>
    </inkml:brush>
  </inkml:definitions>
  <inkml:trace contextRef="#ctx0" brushRef="#br0">11 238 464,'-3'11'407,"1"1"-1,0 0 1,0-1-1,1 1 1,1 23-1,0-28 26,28-7 1267,-21-2-1644,-1-1 0,1 0-1,-1-1 1,1 0 0,-1 0-1,0 0 1,-1 0 0,1-1-1,-1 0 1,0 0 0,0-1-1,0 0 1,6-10 0,5-9-30,24-51 1,-35 64-7,-1-1 0,-1 1 0,0-1 0,0-1 0,-1 1 0,-1 0 0,0 0 0,-2-25 1,1 15 213,-1 23-224,1 0-1,0 0 1,-1 0-1,1 0 1,0-1-1,-1 1 1,1 0-1,0 0 1,-1 0-1,1 0 1,0 0-1,-1 0 1,1 0-1,-1 0 1,1 0-1,0 0 1,-1 0-1,1 0 0,0 0 1,-1 0-1,1 0 1,0 1-1,-1-1 1,1 0-1,0 0 1,-1 0-1,1 0 1,0 1-1,-1-1 1,1 0-1,0 0 1,-1 1-1,-11 13 70,1 0-1,0 1 0,0 0 1,2 1-1,-13 26 1,16-27-118,1-1 0,0 2 0,1-1 0,0 0 1,1 1-1,1 0 0,1-1 0,0 1 0,1 0 1,1 0-1,5 29 0,-6-43-41,0 0-1,0 0 1,1 0-1,-1-1 1,1 1-1,0 0 1,0 0-1,-1-1 1,1 1-1,0-1 1,0 1-1,1 0 1,-1-1-1,0 0 1,0 1-1,1-1 1,-1 0-1,1 0 1,-1 0-1,1 0 1,-1 0-1,1 0 1,0 0-1,-1 0 1,1-1-1,0 1 1,0 0-1,0-1 1,-1 0-1,1 1 1,0-1-1,0 0 1,0 0-1,0 0 1,2-1-1,3 0-214,0 0-1,-1-1 0,1 0 0,-1 0 0,0-1 0,0 0 0,0 0 1,11-7-1,7-6-573</inkml:trace>
</inkml:ink>
</file>

<file path=ppt/ink/ink3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2:48:20.802"/>
    </inkml:context>
    <inkml:brush xml:id="br0">
      <inkml:brushProperty name="width" value="0.05" units="cm"/>
      <inkml:brushProperty name="height" value="0.05" units="cm"/>
    </inkml:brush>
  </inkml:definitions>
  <inkml:trace contextRef="#ctx0" brushRef="#br0">0 105 352,'1'-2'71,"0"1"-1,0 0 1,0-1 0,0 1-1,0 0 1,0-1-1,0 1 1,0 0-1,1 0 1,-1 0 0,0 0-1,1 0 1,-1 1-1,1-1 1,-1 0 0,1 0-1,-1 1 1,1-1-1,-1 1 1,1 0 0,0-1-1,-1 1 1,4 0-1,-4 21 1187,-1 15-238,1 20-136,-2 0 0,-3 0 0,-11 57 0,13-86-814,2-21-74,0-19-64,2-21-286,1 0 0,2 0-1,1 0 1,1 1 0,2 0 0,2 0 0,15-33 0,-21 54 79,1 1 1,1-1-1,0 1 1,0 0-1,1 1 1,13-15 0,-17 21 203,0-1 0,1 1 1,0 0-1,0 0 1,0 1-1,0-1 1,0 1-1,0 0 0,1 1 1,0-1-1,0 1 1,-1 0-1,1 0 0,0 1 1,12-1-1,-16 1 85,-1 2 0,1-1 0,0 0 0,-1 0-1,1 0 1,-1 1 0,1-1 0,0 1 0,-1-1-1,1 1 1,-1 0 0,1-1 0,-1 1 0,0 0 0,1 0-1,-1 0 1,0 0 0,0 0 0,0 0 0,1 1 0,-1-1-1,1 2 1,-1 0 146,1 0-1,-1 1 0,1-1 1,-1 0-1,0 1 1,-1-1-1,1 1 0,0-1 1,-1 1-1,0 3 1,0 2 358,-1 1 0,1-1 0,-2 0 0,1 0 0,-2 0 0,1 0 0,-6 14 0,-1-4 9,2 0 0,0 1 0,1 0 1,1 0-1,0 0 0,2 1 0,-1 29 1,4-49-522,-1 1 0,1-1 1,0 0-1,0 1 0,1-1 0,-1 0 1,0 1-1,0-1 0,0 0 1,1 0-1,-1 1 0,1-1 1,-1 0-1,1 0 0,-1 0 0,1 1 1,0-1-1,0 0 0,-1 0 1,1 0-1,0 0 0,0 0 1,0-1-1,0 1 0,0 0 1,0 0-1,1-1 0,-1 1 0,0 0 1,0-1-1,0 1 0,1-1 1,-1 0-1,0 1 0,0-1 1,1 0-1,-1 0 0,0 0 0,1 0 1,-1 0-1,0 0 0,0 0 1,1 0-1,-1 0 0,0-1 1,1 1-1,-1 0 0,0-1 0,0 1 1,0-1-1,2-1 0,9-2-163,-1-1-1,-1-1 0,1 1 1,11-10-1,-8 6-166,-1-1 1,0-1-1,-1 0 0,0-1 0,-1 0 1,16-23-1,-24 30 268,1 0 1,-1-1-1,1 0 0,-2 0 1,1 0-1,-1 0 0,0 0 1,0 0-1,0-1 0,-1 1 1,0-1-1,0 1 0,-1-1 1,0 1-1,0-1 0,-1 1 1,1-1-1,-1 1 0,-1-1 1,-1-5-1,1 8 41,0 0 0,0 0 0,-1 0 0,1 0 0,-1 1 0,0-1 0,0 1 1,0 0-1,0 0 0,0 0 0,-1 0 0,1 1 0,-1-1 0,0 1 0,0 0 0,0 0 0,0 0 0,-6-1 0,4 1-272,0 1 0,1-1-1,-1 1 1,0 0 0,0 1 0,0-1 0,0 1-1,0 0 1,0 1 0,0 0 0,0 0 0,0 0-1,-5 2 1,1 1-1067,8 11 88</inkml:trace>
</inkml:ink>
</file>

<file path=ppt/ink/ink3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2:48:21.134"/>
    </inkml:context>
    <inkml:brush xml:id="br0">
      <inkml:brushProperty name="width" value="0.05" units="cm"/>
      <inkml:brushProperty name="height" value="0.05" units="cm"/>
    </inkml:brush>
  </inkml:definitions>
  <inkml:trace contextRef="#ctx0" brushRef="#br0">11 0 1121,'1'1'191,"0"-1"0,1 1 0,-1 0 0,0 0 0,0 0 0,1 0 0,-1 0 0,0 0 0,0 0 0,0 0 0,0 0 0,-1 1 0,1-1 0,0 0 0,0 1 0,-1-1 0,1 0 0,-1 1 0,1-1 0,-1 1 1,0-1-1,1 1 0,-1-1 0,0 1 0,0-1 0,0 1 0,0-1 0,-1 2 0,2 3 428,-1 0 0,0 0 0,0 0 0,-1 0 0,0 0 0,0 0 0,-2 8 0,-2-3-205,1 0 0,0 0 0,1 1 0,0-1 0,1 1-1,0 0 1,0 14 0,2-24-355,2-23-2364,2 14 2031,0 0 1,1 0 0,0 1 0,0-1-1,0 1 1,1 0 0,0 1-1,10-9 1,9-8-231,34-31 25,-54 50 577,-1-1 0,1 1 0,0 0 0,0 0 0,0 1 1,0-1-1,0 1 0,1 0 0,-1 0 0,1 1 1,8-1-1,-13 2-31,0 0 1,0 1 0,0-1 0,0 0-1,0 1 1,0-1 0,0 1 0,0 0-1,0-1 1,-1 1 0,1 0-1,0 0 1,0-1 0,0 1 0,-1 0-1,1 0 1,-1 0 0,1 0-1,0 0 1,-1 0 0,0 0 0,1 0-1,-1 0 1,0 0 0,1 0 0,-1 0-1,0 0 1,0 0 0,0 0-1,0 1 1,0 0 0,1 45 1350,-1-36-1012,-2 58 675,1-27-1852,5 69-1,-4-110 647,0-1-1,0 1 0,0-1 0,0 1 0,0 0 0,1-1 0,-1 1 1,0-1-1,0 1 0,0-1 0,1 1 0,-1 0 0,0-1 0,1 1 1,-1-1-1,1 0 0,-1 1 0,0-1 0,1 1 0,-1-1 0,1 0 1,-1 1-1,1-1 0,-1 0 0,1 1 0,0-1 0,-1 0 0,1 0 1,-1 0-1,2 1 0,21-6-2855,19-18-691,-17 3 2077</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1:50:02.055"/>
    </inkml:context>
    <inkml:brush xml:id="br0">
      <inkml:brushProperty name="width" value="0.05" units="cm"/>
      <inkml:brushProperty name="height" value="0.05" units="cm"/>
    </inkml:brush>
  </inkml:definitions>
  <inkml:trace contextRef="#ctx0" brushRef="#br0">40 146 720,'-11'-13'1038,"-11"-14"1434,16 14 1993,16 10-2035,10-1-2053,0 0 0,1 1 0,32 1 0,18-3-658,-53 3 118,417-34-7232,-429 36 7439,-1 1 0,0-1 0,0 1 0,0 0 0,0 0 0,0 1 0,0-1-1,0 1 1,0 0 0,0 1 0,-1-1 0,1 1 0,-1 0 0,0 0 0,0 0 0,0 1 0,0-1-1,0 1 1,-1 0 0,1 0 0,-1 0 0,0 0 0,-1 1 0,1-1 0,-1 1 0,0 0 0,0 0-1,0 0 1,-1 0 0,2 8 0,1 7 791,0 1-1,-2 1 1,0-1 0,-2 0-1,0 0 1,-4 31-1,-3-18 774,-2 1-1,-1-2 0,-1 1 1,-32 62-1,15-31 502,26-59-2040,0-1-1,0 1 1,1 0-1,0 0 0,1 0 1,-1-1-1,1 11 0,0-15-489,0-5-1308,1 1 979,-1-1 1,0 0-1,1 0 0,0 0 1,0 0-1,0 1 0,3-5 1,36-76-5550,-31 64 5486,-1-1 0,-1 0 1,-1-1-1,4-27 1,6-175-1096,-15 77 3425,-1 108-486,0 37-810,29 2-2611,-12 0 1259</inkml:trace>
</inkml:ink>
</file>

<file path=ppt/ink/ink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11:35.887"/>
    </inkml:context>
    <inkml:brush xml:id="br0">
      <inkml:brushProperty name="width" value="0.05" units="cm"/>
      <inkml:brushProperty name="height" value="0.05" units="cm"/>
    </inkml:brush>
  </inkml:definitions>
  <inkml:trace contextRef="#ctx0" brushRef="#br0">1233 141 832,'6'-6'425,"0"-1"-1,-1 0 1,1-1-1,-1 1 0,-1-1 1,0 0-1,0 0 1,0 0-1,-1-1 1,0 1-1,3-16 0,-6 23-276,0-1 0,0 1 0,0 0 0,0 0 0,0-1 0,-1 1 0,1 0 0,0 0 0,-1 0 0,1-1 0,0 1 0,-1 0 0,1 0 0,-1 0 0,0 0 0,1 0 0,-1 0 0,0 0 0,0 0 0,0 0 0,0 0 0,1 0 0,-1 1 0,0-1 0,0 0 0,-1 1 0,1-1 0,0 0 0,0 1 0,0-1-1,0 1 1,0 0 0,-1-1 0,1 1 0,0 0 0,0 0 0,-1 0 0,1 0 0,0 0 0,0 0 0,-1 0 0,1 0 0,0 1 0,0-1 0,0 0 0,-1 1 0,1-1 0,-1 1 0,-8 2 636,1 1 0,0-1 0,0 1 0,-12 8 0,-13 10 1171,1 1-1,-58 52 1,66-49-1637,0 0 0,2 2 0,0 1-1,2 0 1,2 1 0,-19 39 0,32-57-341,1 0-1,1 1 1,0-1 0,1 1-1,0-1 1,1 1 0,0 0-1,1 0 1,0 0 0,1 0 0,1 0-1,2 13 1,-3-21-145,1-1-1,0 1 1,1-1-1,-1 0 1,1 1 0,0-1-1,0 0 1,0 0-1,0 0 1,1 0 0,0-1-1,-1 1 1,1-1-1,1 0 1,-1 1 0,0-1-1,1-1 1,0 1-1,-1 0 1,1-1 0,0 0-1,0 0 1,1 0-1,-1-1 1,0 1 0,1-1-1,-1 0 1,0 0-1,1 0 1,-1-1 0,1 1-1,0-1 1,-1-1-1,1 1 1,-1 0 0,8-3-1,0 1-191,0-2-1,0 1 1,0-2-1,-1 1 1,0-2 0,0 1-1,0-1 1,-1-1-1,0 0 1,0-1-1,-1 0 1,0 0 0,12-14-1,4-7-112,-2 0 1,39-64-1,-31 36 966,-2-2-1,40-124 1,-58 147 2225,-21 55 1443,-7 15-3180,-301 709 3752,277-636-3976,-46 114 1031,-9-4-1,-189 312 0,236-452-1709,-4-2 0,-3-3 0,-3-2 0,-90 83 0,139-144-126,0-1-1,-1 0 1,0-1-1,-20 10 1,30-16 28,-1 0 1,1 0-1,-1 0 1,0 0-1,1 0 1,-1-1-1,0 1 1,0-1-1,1 1 1,-1-1-1,0 0 1,0 0-1,1 0 1,-1 0-1,0 0 1,0 0-1,0 0 1,1 0-1,-1-1 1,0 1-1,0-1 1,1 1-1,-1-1 1,0 0-1,1 0 1,-1 0-1,1 1 1,-1-2-1,1 1 1,-1 0-1,1 0 1,0 0-1,-1-1 1,1 1-1,0 0 1,0-1-1,0 1 1,0-1-1,0 0 1,1 1-1,-1-1 1,0-2 0,-3-10-361,1-1 0,1 1 0,0-1 0,1 1 0,0-1 0,1 0 0,3-17 0,2-6-1182,17-64 1,1 29-1319,2 1-1,4 1 1,69-121 0,150-183-6636,-160 254 7318</inkml:trace>
</inkml:ink>
</file>

<file path=ppt/ink/ink3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2:48:21.486"/>
    </inkml:context>
    <inkml:brush xml:id="br0">
      <inkml:brushProperty name="width" value="0.05" units="cm"/>
      <inkml:brushProperty name="height" value="0.05" units="cm"/>
    </inkml:brush>
  </inkml:definitions>
  <inkml:trace contextRef="#ctx0" brushRef="#br0">110 228 768,'4'-6'3314,"-18"27"-1697,-3 4 143,-4 7 225,6-8-48,0 3-544,1-2-673,-3-10-368,17-4-656,10-26-7171,7-6 5394,2 0 512,-4-3 449</inkml:trace>
  <inkml:trace contextRef="#ctx0" brushRef="#br0" timeOffset="1">155 48 592,'0'-21'561,"6"9"-161,-6 3-208,4 3-80,7 6-112,5 0-128,-1 0-160,6 0-225,5 0-383</inkml:trace>
</inkml:ink>
</file>

<file path=ppt/ink/ink3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2:48:21.855"/>
    </inkml:context>
    <inkml:brush xml:id="br0">
      <inkml:brushProperty name="width" value="0.05" units="cm"/>
      <inkml:brushProperty name="height" value="0.05" units="cm"/>
    </inkml:brush>
  </inkml:definitions>
  <inkml:trace contextRef="#ctx0" brushRef="#br0">127 0 544,'0'1'84,"1"0"1,0-1-1,-1 1 0,1 0 0,-1 0 0,1-1 1,-1 1-1,1 0 0,-1 0 0,1 0 0,-1 0 1,0 0-1,1 0 0,-1-1 0,0 1 0,0 0 1,0 0-1,0 0 0,0 0 0,0 0 0,0 0 0,0 0 1,0 2-1,-5 28 1788,-41 45 2669,14-25-1652,25-40-2629,0 0 1,1 1-1,0 0 1,1 1 0,1-1-1,0 1 1,0 0-1,2 0 1,-1 0-1,2 0 1,-1 25 0,3-37-398,-1 0 0,1 0 0,-1 0 1,1 0-1,0 0 0,-1-1 0,1 1 1,0 0-1,0 0 0,0-1 0,0 1 1,0-1-1,-1 1 0,1 0 1,0-1-1,0 0 0,0 1 0,1-1 1,-1 0-1,0 1 0,0-1 0,0 0 1,0 0-1,0 0 0,0 0 1,0 0-1,0 0 0,0 0 0,0 0 1,1 0-1,-1-1 0,1 0 0,41-6-2711,-36 4 2574,-1 0 1,1 0-1,-1-1 1,0 1-1,0-1 1,0-1-1,0 1 1,-1-1-1,0 0 1,0-1 0,0 1-1,0-1 1,5-10-1,4-5 172,-2-1 0,16-38 0,-24 46 663,0-1 1,-1 1-1,-1-1 1,0 0-1,-1 0 1,-1-26-1,0 29 674,0 10 96,-4 5-863,1-1 1,-1 1 0,1 0-1,-1 0 1,1 1-1,0-1 1,-4 8-1,0-1-64,1 0 1,0 1-1,1-1 0,0 1 0,-4 14 0,7-20-347,1 0 0,0 1 0,0-1-1,0 0 1,1 0 0,-1 1 0,1-1-1,0 0 1,1 0 0,0 1 0,-1-1-1,1 0 1,1 0 0,2 8-1,-2-11-102,0 0-1,-1 0 1,1-1-1,0 1 1,0-1-1,0 0 1,0 1-1,0-1 0,0 0 1,0 0-1,0 0 1,0-1-1,1 1 1,-1 0-1,0-1 0,0 1 1,1-1-1,-1 0 1,0 0-1,1 0 1,-1 0-1,0 0 0,1-1 1,3 0-1,0 0-214,-1 0 0,1 0-1,0 0 1,0-1 0,-1 0-1,1 0 1,-1 0-1,0-1 1,8-4 0,-1-3-192,82-72-1615,-93 80 2060,0 1 1,1 0 0,-1-1 0,1 1-1,-1 0 1,1 0 0,0 0 0,-1 0-1,1 0 1,0 0 0,0 1 0,3-2 0,-5 2 16,1 0 1,0 1 0,-1-1 0,1 0 0,-1 0-1,1 0 1,0 0 0,-1 1 0,1-1 0,-1 0-1,1 1 1,-1-1 0,1 0 0,-1 1-1,1-1 1,-1 0 0,1 1 0,-1-1 0,1 1-1,-1-1 1,0 1 0,1-1 0,-1 1 0,0 0-1,1-1 1,-1 1 0,0-1 0,0 1 0,0 0-1,1-1 1,-1 1 0,0-1 0,0 1 0,0 0-1,0-1 1,0 1 0,0 0 0,0-1 0,-1 1-1,1-1 1,0 2 0,-2 44 236,0 21-538,7-28-2778,9-37-766,-4-2 2024</inkml:trace>
</inkml:ink>
</file>

<file path=ppt/ink/ink3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2:48:22.482"/>
    </inkml:context>
    <inkml:brush xml:id="br0">
      <inkml:brushProperty name="width" value="0.05" units="cm"/>
      <inkml:brushProperty name="height" value="0.05" units="cm"/>
    </inkml:brush>
  </inkml:definitions>
  <inkml:trace contextRef="#ctx0" brushRef="#br0">19 90 704,'-2'-4'296,"0"1"-1,0-1 1,0 1-1,0-1 1,1 1-1,-1-1 1,1 0-1,0 0 1,-1-8-1,0-22 4743,4 33-4826,-1 0-1,1 0 1,-1 0-1,0 0 1,1 0-1,0 0 0,-1 0 1,1 1-1,-1-1 1,1 1-1,0-1 1,0 1-1,-1 0 1,1-1-1,0 1 1,0 0-1,-1 0 0,1 0 1,0 0-1,2 1 1,46 2 1515,-45-2-1608,0 1-1,0 0 1,0-1-1,0 2 0,-1-1 1,1 1-1,-1-1 1,1 1-1,-1 0 0,0 1 1,0-1-1,0 1 1,-1 0-1,1 0 0,-1 0 1,0 0-1,0 1 1,0-1-1,-1 1 0,1 0 1,2 9-1,0 1 111,0 1-1,-1 0 0,-1 1 1,0-1-1,0 27 1,-4 3 364,-1 1 0,-3 0 0,-11 48 0,9-54-466,5-19-27,0 0-1,3 33 0,0-16-92,19-39-530,-13-3 477,-1-1 0,1 0-1,-1 0 1,0 0 0,0-1 0,9-9 0,4-2 206,-18 23 671,1-1 0,-1 1 0,-1 0 0,1-1 0,-1 13 0,-2 3-196,0 0 0,-2-1-1,0 1 1,-10 28-1,6-25-472,2 1-1,-5 38 1,8 161-2348,4-130-5641,16-112-494,-10 5 6510,-1-1 0,0 1 0,6-18 0,-12 29 1769,9-24-1812</inkml:trace>
</inkml:ink>
</file>

<file path=ppt/ink/ink3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2:48:23.167"/>
    </inkml:context>
    <inkml:brush xml:id="br0">
      <inkml:brushProperty name="width" value="0.05" units="cm"/>
      <inkml:brushProperty name="height" value="0.05" units="cm"/>
    </inkml:brush>
  </inkml:definitions>
  <inkml:trace contextRef="#ctx0" brushRef="#br0">57 139 704,'-9'-12'711,"1"-1"0,0 0 0,1-1-1,1 1 1,-6-16 0,5-15 9660,9 44-9923,0 1 0,-1-1 0,1 1-1,-1 0 1,1-1 0,-1 1 0,1 0 0,-1 0-1,0 0 1,1 0 0,-1 1 0,0-1-1,0 0 1,0 0 0,0 1 0,1 1-1,21 33 299,-12-19-110,45 55-68,45 66-500,-88-117-101,0 1 0,-1 0-1,-1 1 1,12 40-1,-19-44 48,-1 1 1,-1-1-1,0 1 0,-2 0 0,0 0 0,-2-1 0,0 1 0,-1-1 1,-7 26-1,6-29 394,1 1 1,-1 31-1,-5 23 133,-8 13-549,3 1 1,4 1-1,1 96 1,10-120-836,3-1 1,2 1-1,4-2 1,2 1-1,22 68 1,-24-96 674,-1 0 1,-2 0-1,-1 1 0,-1 0 1,-1 55-1,-5-87 86,0 0-1,-1 0 1,1 0 0,0 0 0,-1 0-1,1-1 1,-1 1 0,1 0-1,-1-1 1,0 1 0,0-1-1,0 0 1,0 1 0,0-1-1,0 0 1,-4 1 0,-39 19-9472,43-20 8323,-10 7-2163</inkml:trace>
</inkml:ink>
</file>

<file path=ppt/ink/ink3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2:48:35.121"/>
    </inkml:context>
    <inkml:brush xml:id="br0">
      <inkml:brushProperty name="width" value="0.05" units="cm"/>
      <inkml:brushProperty name="height" value="0.05" units="cm"/>
    </inkml:brush>
  </inkml:definitions>
  <inkml:trace contextRef="#ctx0" brushRef="#br0">62 37 48,'0'0'1040,"-34"-6"-276,25 1-720,9 5-55,-1 0 1,1 0-1,0 0 0,-1 0 0,1 0 1,0 0-1,-1 0 0,1-1 1,-1 1-1,1 0 0,0 0 0,0 0 1,-1-1-1,1 1 0,0 0 0,-1 0 1,1-1-1,0 1 0,0 0 1,-1-1-1,1 1 0,0 0 0,0-1 1,0 1-1,-1 0 0,1-1 1,0 1-1,0 0 0,0-1 0,0 1 1,0-1-1,0 1 0,0 0 1,0-1-1,0 1 0,0 0 0,0-1 1,-9-6-382,7-2-17</inkml:trace>
</inkml:ink>
</file>

<file path=ppt/ink/ink3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2:48:35.686"/>
    </inkml:context>
    <inkml:brush xml:id="br0">
      <inkml:brushProperty name="width" value="0.05" units="cm"/>
      <inkml:brushProperty name="height" value="0.05" units="cm"/>
    </inkml:brush>
  </inkml:definitions>
  <inkml:trace contextRef="#ctx0" brushRef="#br0">0 48 208,'0'0'1094,"16"-22"-414,-7 18-637,0 0-1,1 0 0,-1 1 1,1 0-1,0 1 1,0 0-1,0 0 0,0 1 1,0 0-1,0 1 1,0 0-1,0 1 0,0 0 1,0 1-1,0 0 0,0 0 1,-1 1-1,1 0 1,16 8-1,-15-6 2,-1 0 0,1 1-1,-1 0 1,0 1 0,0 0 0,-1 0 0,0 1 0,0 0-1,-1 1 1,0 0 0,-1 0 0,0 1 0,0 0 0,-1 0-1,0 0 1,7 19 0,-12-24 20,1 0 0,-1 0 0,0 0 0,0 0 0,0 0 0,-1 0 0,0 0 0,0 1 0,0-1 0,-1 0 0,-1 8 0,1-11-31,0 1 1,0-1-1,0 1 1,0-1 0,-1 0-1,1 1 1,-1-1-1,1 0 1,-1 0-1,0 0 1,0 0-1,1 0 1,-2-1-1,1 1 1,0 0 0,0-1-1,0 0 1,-1 1-1,1-1 1,0 0-1,-1 0 1,-4 1-1,-14 3 116,0-1 1,0 0-1,-1-2 0,1 0 0,-1-1 0,1-2 0,-1 0 0,-41-8 0,59 8-136,0 0-1,0 0 0,0 0 1,0-1-1,1 1 0,-1-1 1,1 0-1,-1 0 1,1-1-1,0 1 0,0 0 1,0-1-1,0 0 0,0 0 1,0 0-1,1 0 0,0 0 1,-1-1-1,1 1 1,0-1-1,1 1 0,-1-1 1,1 0-1,-1 1 0,1-1 1,0 0-1,1 0 0,-1 0 1,1 0-1,-1 0 1,2-7-1,-1 5-31,2 0 0,-1 0 0,1 1 0,0-1 0,0 0 0,0 1 0,1-1 0,0 1 0,0 0 0,1-1 0,-1 2 0,1-1 0,0 0 0,0 1 0,1 0 0,-1 0 0,1 0 1,0 0-1,0 1 0,7-4 0,1 2-323,1 0 0,-1 0 0,1 2 1,0-1-1,1 2 0,-1 0 0,0 1 1,1 0-1,21 3 0,-24-2 19,23 0-613</inkml:trace>
</inkml:ink>
</file>

<file path=ppt/ink/ink3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2:48:36.054"/>
    </inkml:context>
    <inkml:brush xml:id="br0">
      <inkml:brushProperty name="width" value="0.05" units="cm"/>
      <inkml:brushProperty name="height" value="0.05" units="cm"/>
    </inkml:brush>
  </inkml:definitions>
  <inkml:trace contextRef="#ctx0" brushRef="#br0">250 27 176,'-45'6'908,"39"-4"-831,0-1 0,1 0 0,-1 0 0,0 0 0,0-1 0,1 0 1,-1 0-1,0 0 0,0 0 0,0-1 0,1 0 0,-11-4 0,15 5-51,0-1-1,1 0 1,0 0-1,-1 1 0,1-1 1,-1 0-1,1 0 1,0 1-1,-1-1 1,1 0-1,0 0 0,0 0 1,0 1-1,0-1 1,-1 0-1,1 0 1,0 0-1,1 0 1,-1 0-1,0 1 0,0-1 1,0 0-1,0 0 1,1 0-1,-1 1 1,0-1-1,1 0 0,-1 0 1,1 0-1,-1 1 1,0-1-1,1 0 1,0 1-1,-1-1 0,1 1 1,-1-1-1,1 0 1,0 1-1,-1 0 1,1-1-1,0 1 1,0-1-1,0 1 0,0-1 1,108 1 523,-107 0-508,1 1-1,0-1 1,-1 1-1,1-1 1,0 1-1,-1 0 0,1 0 1,-1 0-1,1 0 1,-1 1-1,0-1 0,1 1 1,-1-1-1,0 1 1,0 0-1,0 0 1,0 0-1,0 0 0,-1 0 1,1 0-1,0 1 1,-1-1-1,0 0 1,0 1-1,1-1 0,-1 1 1,-1-1-1,1 1 1,0 3-1,0-2 28,0 0 0,0 0 0,0 0 0,-1-1 1,0 1-1,0 0 0,0 0 0,0 0 0,-1 0 0,1 0 0,-1 0 0,0 0 0,0 0 0,-1 0 0,1-1 1,-1 1-1,0 0 0,0-1 0,-4 6 0,-3 1 69,-2 0 0,0-1-1,0 0 1,0-1 0,-1 0 0,0-1 0,-1 0-1,0-1 1,0-1 0,0 0 0,-1 0 0,1-2-1,-1 1 1,0-2 0,0 0 0,0 0 0,-23-2-1,36 0-135,0 0 0,-1 0-1,1 0 1,0 0-1,-1-1 1,1 1-1,0-1 1,0 1 0,-1-1-1,1 1 1,0-1-1,0 0 1,0 1-1,0-1 1,-1 0 0,1 0-1,0 0 1,1 0-1,-1 0 1,0 0 0,0 0-1,0 0 1,1 0-1,-1 0 1,0-1-1,1 1 1,-1 0 0,1 0-1,-1-1 1,1 1-1,0 0 1,0-1-1,-1 1 1,1 0 0,0-1-1,0 1 1,0 0-1,1-1 1,-1 1-1,0 0 1,0-1 0,1 1-1,0-2 1,-1-1-144,1-1 0,1 0 0,-1 1 0,1-1-1,-1 1 1,1-1 0,1 1 0,-1 0 0,0 0 0,1 0 0,5-6 0,34-16-2758,-27 19 1995,4-3-300</inkml:trace>
</inkml:ink>
</file>

<file path=ppt/ink/ink3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2:48:36.402"/>
    </inkml:context>
    <inkml:brush xml:id="br0">
      <inkml:brushProperty name="width" value="0.05" units="cm"/>
      <inkml:brushProperty name="height" value="0.05" units="cm"/>
    </inkml:brush>
  </inkml:definitions>
  <inkml:trace contextRef="#ctx0" brushRef="#br0">1 73 736,'3'-35'2842,"0"61"122,-5 35-1660,0-39-1109,1 0-1,1-1 0,2 1 0,3 24 0,-4-43-187,0 0-1,0 0 1,0-1-1,0 1 0,0 0 1,1-1-1,-1 1 0,1-1 1,0 0-1,0 1 1,0-1-1,0 0 0,0 0 1,0 0-1,1 0 1,-1-1-1,1 1 0,-1 0 1,1-1-1,0 0 0,-1 0 1,1 0-1,0 0 1,0 0-1,0 0 0,0-1 1,0 1-1,0-1 0,0 0 1,-1 0-1,1 0 1,0 0-1,0-1 0,5-1 1,-1 2 5,0-2 0,-1 1 0,1-1 0,-1 0 0,0 0 0,1-1 0,-1 0-1,0 0 1,-1 0 0,1-1 0,0 0 0,-1 0 0,0 0 0,7-8 0,-7 5-15,-1 0 0,0-1 0,-1 0 0,0 0 0,0 0 0,0 0 0,-1 0-1,-1 0 1,1 0 0,-1-13 0,1 3-2,-2 0-1,-1 0 1,-5-33-1,6 48 0,0 1-1,-1-1 0,1 1 0,-1-1 1,0 1-1,1 0 0,-1-1 1,0 1-1,-1 0 0,1 0 1,0 0-1,-1-1 0,1 1 1,-1 1-1,1-1 0,-1 0 1,0 0-1,0 1 0,0-1 1,0 1-1,0-1 0,0 1 0,0 0 1,0 0-1,-1 0 0,1 0 1,0 0-1,-1 0 0,1 1 1,-4-1-1,3 1-178,0 0 0,0 1 0,0-1 0,0 1 0,0 0 0,0 0 0,0 0 0,1 0 0,-1 0 0,0 0 0,1 1 0,-1 0 0,1-1 0,-1 1 0,1 0 0,0 0 0,-1 0 0,1 0 1,1 1-1,-1-1 0,0 1 0,0-1 0,1 1 0,-3 4 0,2 8-1427</inkml:trace>
</inkml:ink>
</file>

<file path=ppt/ink/ink3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2:48:36.738"/>
    </inkml:context>
    <inkml:brush xml:id="br0">
      <inkml:brushProperty name="width" value="0.05" units="cm"/>
      <inkml:brushProperty name="height" value="0.05" units="cm"/>
    </inkml:brush>
  </inkml:definitions>
  <inkml:trace contextRef="#ctx0" brushRef="#br0">3 29 288,'0'-21'781,"0"14"47,0 16 869,-1 59 354,-1-17-1400,6 56 0,-3-94-677,1 0-1,0 0 1,1 0 0,0-1-1,1 1 1,0-1-1,1 0 1,1 0-1,10 16 1,-16-27-92,1 0 0,1 1 0,-1-2 1,0 1-1,0 0 0,0 0 0,0 0 0,1 0 0,-1-1 0,0 1 0,1-1 1,-1 1-1,1-1 0,-1 1 0,0-1 0,1 0 0,-1 0 0,1 1 0,-1-1 0,1 0 1,-1 0-1,1-1 0,-1 1 0,1 0 0,-1 0 0,0-1 0,1 1 0,-1-1 1,1 1-1,-1-1 0,0 0 0,0 1 0,1-1 0,-1 0 0,0 0 0,0 0 1,1-1-1,9-12-885</inkml:trace>
</inkml:ink>
</file>

<file path=ppt/ink/ink3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2:48:37.102"/>
    </inkml:context>
    <inkml:brush xml:id="br0">
      <inkml:brushProperty name="width" value="0.05" units="cm"/>
      <inkml:brushProperty name="height" value="0.05" units="cm"/>
    </inkml:brush>
  </inkml:definitions>
  <inkml:trace contextRef="#ctx0" brushRef="#br0">16 91 304,'-8'-31'1025,"7"28"-841,0 0 1,0 0-1,0 0 1,0 0-1,0 0 1,1-1 0,-1 1-1,1 0 1,0 0-1,0-7 1,5 8-156,-1 1-1,0-1 1,1 1 0,-1 0-1,1 0 1,-1 0 0,7 0-1,-5 0-23,20-2 11,1 0 0,0 2 0,0 1 1,44 5-1,-70-5 2,1 1 0,-1-1 1,1 1-1,-1-1 0,1 1 0,-1 0 1,0 0-1,0-1 0,1 1 0,-1 0 1,0 0-1,0 0 0,0 0 1,0 1-1,0-1 0,0 0 0,0 0 1,0 1-1,0-1 0,-1 0 1,1 1-1,-1-1 0,1 1 0,-1-1 1,1 1-1,-1-1 0,0 1 1,0-1-1,1 1 0,-1-1 0,0 1 1,-1-1-1,1 1 0,0 0 0,0-1 1,-1 1-1,1-1 0,-1 1 1,1-1-1,-1 0 0,1 1 0,-1-1 1,0 0-1,0 1 0,0-1 1,0 0-1,0 0 0,0 0 0,0 1 1,0-1-1,0-1 0,-1 1 1,-1 2-1,-11 4 50,0 0 0,0 0 0,0-1 0,-1-1 0,0-1 0,0 0 0,0 0 0,-1-2 0,-28 2 0,62-2-68,-1 1 1,-1 1-1,1 1 0,0 0 0,-1 2 1,0-1-1,0 2 0,-1 0 1,24 17-1,-35-22 20,1 1 1,0 0-1,-1 0 1,0 0 0,0 1-1,0-1 1,0 1-1,-1 0 1,0 0-1,0 0 1,0 1-1,-1-1 1,0 1-1,0 0 1,2 7 0,-3-9 11,-1 0 1,1 0-1,-1-1 1,0 1 0,0 0-1,-1 0 1,1 0 0,-1 0-1,0-1 1,0 1-1,0 0 1,0-1 0,-1 1-1,1-1 1,-1 1 0,0-1-1,0 1 1,0-1 0,-1 0-1,1 0 1,-1 0-1,1-1 1,-1 1 0,-4 2-1,1-1-92,0 0 0,0 0-1,0-1 1,-1 1 0,0-1-1,1-1 1,-1 0-1,0 0 1,0 0 0,0-1-1,-1 0 1,1 0 0,0 0-1,0-1 1,-13-1 0,19 1-17,0 0 0,0 0 0,0 0 0,0 0 0,0 0 0,0 0 0,0 0 0,0 0 0,0 0 0,0-1 0,0 1 0,0 0 0,0-1 0,0 1 0,0-1 0,0 1 0,0-1 0,0 1 0,1-1 0,-1 1 0,0-1 0,0 0 0,1 0 0,-1 1 0,0-1 0,1 0 0,-2-1 0,0-13-1177</inkml:trace>
</inkml:ink>
</file>

<file path=ppt/ink/ink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11:36.204"/>
    </inkml:context>
    <inkml:brush xml:id="br0">
      <inkml:brushProperty name="width" value="0.05" units="cm"/>
      <inkml:brushProperty name="height" value="0.05" units="cm"/>
    </inkml:brush>
  </inkml:definitions>
  <inkml:trace contextRef="#ctx0" brushRef="#br0">156 44 1313,'12'-15'1510,"-12"13"-1315,1 1 0,0 0 0,-1-1 0,1 1 0,0 0 0,0 0 0,0 0 1,0 0-1,0 0 0,1 0 0,-1 0 0,0 0 0,0 0 0,1 0 0,-1 1 0,2-2 0,-2 40 5776,0-5-4311,-2 1 1,-2 0 0,-10 53 0,-4-17-1207,-3 0 0,-3-2 0,-53 109 0,71-167-386,0 0 0,0 1 0,1-1 0,0 1 0,1 0 0,0 0 0,1 0-1,-2 22 1,5-44-52,1 0-1,0 0 1,1 0-1,0 0 0,1 1 1,0-1-1,1 1 0,9-14 1,8-21 19,1-12-49,-1 5-82,34-60 0,35-31-2240,-22 51-1963,-43 58 1940,-14 18 57,0 0 0,28-27 0,-17 24-65</inkml:trace>
</inkml:ink>
</file>

<file path=ppt/ink/ink3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2:48:38.086"/>
    </inkml:context>
    <inkml:brush xml:id="br0">
      <inkml:brushProperty name="width" value="0.05" units="cm"/>
      <inkml:brushProperty name="height" value="0.05" units="cm"/>
    </inkml:brush>
  </inkml:definitions>
  <inkml:trace contextRef="#ctx0" brushRef="#br0">2 108 400,'-1'64'8537,"3"200"-4079,-1-258-4418,-1 0 0,1 0 0,1 0 0,-1 0 0,1 0 0,0 0 0,0-1 0,4 8 0,-5-13-28,-1 1 0,0 0 0,1-1 0,-1 1 0,1-1 0,-1 1 0,1-1 0,0 1 0,-1-1 0,1 1 0,-1-1 0,1 0 0,0 1 0,0-1 0,-1 0 0,1 1 0,0-1 0,-1 0 0,1 0 0,0 0 0,0 0 0,-1 0 0,1 0 0,0 0 0,0 0 0,0 0 0,1-1 6,1 0-1,-1 0 1,0 0 0,0 0-1,-1 0 1,1-1 0,0 1-1,0-1 1,-1 1 0,1-1 0,0 0-1,-1 0 1,2-2 0,17-27 171,-1-1 1,-1-1 0,-2-1 0,18-52-1,-19 43-165,3 0-1,32-54 1,-40 81-272,17-25-3431,-25 38 3071,1 1-1,-1 0 0,0 0 1,1 0-1,-1 0 0,1 0 0,0 0 1,-1 1-1,1-1 0,0 1 0,0 0 1,0 0-1,4-1 0,2 1-2272</inkml:trace>
</inkml:ink>
</file>

<file path=ppt/ink/ink3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2:48:38.988"/>
    </inkml:context>
    <inkml:brush xml:id="br0">
      <inkml:brushProperty name="width" value="0.05" units="cm"/>
      <inkml:brushProperty name="height" value="0.05" units="cm"/>
    </inkml:brush>
  </inkml:definitions>
  <inkml:trace contextRef="#ctx0" brushRef="#br0">11 292 688,'-10'84'3650,"42"-84"-2874,-26-1-761,0 0-1,0-1 0,0 0 1,0 0-1,0 0 0,0-1 1,0 0-1,-1 0 0,1 0 1,-1 0-1,0-1 1,0 0-1,0 0 0,-1-1 1,6-6-1,-7 9-11,-1 0 1,0 0-1,0 0 0,0-1 0,0 1 1,0-1-1,-1 0 0,1 1 1,-1-1-1,1 0 0,-1 0 1,0 0-1,0 0 0,0 0 1,-1 0-1,1 0 0,-1 0 1,0 0-1,1 0 0,-1-1 0,-1 1 1,1 0-1,0 0 0,-1 0 1,0 0-1,1 0 0,-1 0 1,-1 0-1,1 0 0,0 0 1,-1 0-1,-1-2 0,2 3 5,-1 1 0,1 0 0,-1-1 0,0 1-1,1 0 1,-1 0 0,0 0 0,0 0 0,0 0 0,0 1-1,0-1 1,0 0 0,0 1 0,0 0 0,0-1 0,0 1-1,0 0 1,0 0 0,0 0 0,0 0 0,0 0 0,0 1 0,0-1-1,0 1 1,0-1 0,0 1 0,0 0 0,0-1 0,1 1-1,-1 0 1,-3 2 0,0 1 4,0-1 0,-1 1 0,1 0-1,1 0 1,-1 0 0,1 1 0,-1-1 0,-5 11 0,7-11 6,1 0 0,1 1 1,-1-1-1,1 0 1,0 1-1,0 0 0,0-1 1,0 1-1,1-1 1,0 1-1,0 0 0,0 0 1,0-1-1,2 6 0,-2-8-42,0 0-1,1 0 1,-1 0-1,1 0 0,0 0 1,-1 0-1,1 0 0,0 0 1,0 0-1,0 0 1,1-1-1,-1 1 0,0 0 1,1-1-1,-1 1 0,1-1 1,-1 1-1,1-1 1,0 0-1,-1 1 0,1-1 1,0 0-1,0 0 0,0 0 1,0-1-1,0 1 1,0 0-1,0-1 0,0 1 1,0-1-1,3 0 0,1 1-137,-1 0-1,0-1 1,1 0-1,-1 0 1,0-1-1,0 1 1,1-1-1,-1 0 1,0-1-1,0 1 1,0-1-1,0 0 1,0 0-1,-1-1 1,1 1-1,-1-1 1,1 0-1,-1 0 1,0-1-1,0 1 1,0-1-1,5-6 1,-2 2 169,0 0 0,0-1 0,-1 0 0,0 0 1,0 0-1,-1-1 0,0 0 0,-1 0 0,0 0 1,-1-1-1,0 1 0,2-16 0,5-19 1359,-10 45-1342,0 0 0,0 0 1,0 1-1,0-1 0,0 0 0,0 0 0,0 0 1,0 0-1,0 1 0,0-1 0,0 0 0,0 0 1,0 0-1,0 0 0,0 1 0,0-1 0,0 0 1,0 0-1,1 0 0,-1 0 0,0 0 0,0 1 1,0-1-1,0 0 0,0 0 0,0 0 0,1 0 1,-1 0-1,0 0 0,0 0 0,0 0 0,0 1 1,0-1-1,1 0 0,-1 0 0,0 0 0,0 0 0,0 0 1,0 0-1,1 0 0,-1 0 0,0 0 0,0 0 1,0 0-1,0 0 0,1 0 0,-1 0 0,0 0 1,0 0-1,0 0 0,0-1 0,1 1 0,-1 0 1,0 0-1,0 0 0,0 0 0,0 0 0,0 0 1,1 0-1,-1 0 0,0-1 0,0 1 0,0 0 1,0 0-1,0 0 0,0 0 0,0 0 0,0-1 1,1 1-1,7 12 592,48 151 2239,-56-161-2848,0-1 0,1 0 0,-1 1 1,0-1-1,1 0 0,-1 1 0,1-1 0,-1 0 0,1 1 0,0-1 1,0 0-1,-1 0 0,1 0 0,0 0 0,0 0 0,0 0 0,0 0 1,0 0-1,0 0 0,1 0 0,-1 0 0,0-1 0,2 2 0,-1-2-13,-1 0 0,0-1 0,1 1 0,-1 0-1,0-1 1,1 1 0,-1 0 0,0-1 0,0 0-1,1 1 1,-1-1 0,0 0 0,0 1 0,0-1-1,0 0 1,0 0 0,0 0 0,0 0 0,1-1-1,5-8-128,0 0 0,0 0 0,9-20 0,16-39-994,-17 35-82,29-48 0,-38 72 1024,1 0-1,1 0 1,0 0 0,0 1-1,1 0 1,0 1-1,0 0 1,17-10-1,-23 16 183,-1 1 0,1-1-1,0 1 1,0 0 0,0 0-1,0 0 1,1 1 0,-1-1-1,0 1 1,0-1 0,0 1-1,4 0 1,-7 4 99,1 0 1,-1 0-1,1 0 1,-1-1-1,0 1 0,-1 0 1,0 6-1,-20 46 1269,16-45-1079,0 1 1,1-1-1,1 1 1,-1 0 0,2 0-1,0 0 1,-1 17-1,3-29-270,0 1 1,0-1-1,1 1 0,-1 0 0,0-1 1,0 1-1,1-1 0,-1 1 0,0 0 1,1-1-1,-1 1 0,0-1 1,1 1-1,-1-1 0,1 0 0,-1 1 1,1-1-1,-1 1 0,1-1 0,-1 0 1,1 1-1,0-1 0,-1 0 0,1 0 1,-1 1-1,1-1 0,0 0 1,-1 0-1,1 0 0,0 0 0,1 0 1,24 1 13,-21-1-3,126 0-28,-130 0-4,0 0-1,-1 0 1,1 0 0,-1 0-1,1 0 1,0 0 0,-1 0-1,1 0 1,0 0 0,-1 0-1,1 0 1,-1-1 0,1 1-1,0 0 1,-1 0 0,1 0-1,-1-1 1,1 1 0,-1 0 0,1-1-1,-1 1 1,1-1 0,-1 1-1,1 0 1,-1-1 0,0 1-1,1-1 1,-1 1 0,0-1-1,1 1 1,-1-1 0,0 0-1,1 1 1,-1-1 0,0 1-1,0-1 1,0 0 0,0 1-1,0-1 1,0 1 0,0-1-1,0 0 1,0 1 0,0-2-1,0 1 3,0 0 1,-1 0-1,1 0 0,-1 0 0,1-1 0,-1 1 0,1 0 0,-1 0 0,0 0 0,1 0 0,-1 1 1,0-1-1,0 0 0,0 0 0,1 0 0,-1 1 0,0-1 0,0 0 0,0 1 0,0-1 0,-2 0 0,-18-4-26,-1 1-1,-1 1 1,1 1 0,-39 1-1,54 1-29,7-3-344,-1-1 0,0 0 1,1 1-1,0-1 0,0 0 0,0 1 1,0-1-1,1 0 0,0-5 1,12-11-674,1-1-395</inkml:trace>
</inkml:ink>
</file>

<file path=ppt/ink/ink3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2:48:39.317"/>
    </inkml:context>
    <inkml:brush xml:id="br0">
      <inkml:brushProperty name="width" value="0.05" units="cm"/>
      <inkml:brushProperty name="height" value="0.05" units="cm"/>
    </inkml:brush>
  </inkml:definitions>
  <inkml:trace contextRef="#ctx0" brushRef="#br0">0 156 176,'0'13'1418,"0"10"-175,1-1-1,5 39 0,-4-55-1282,-1 1 0,0-1 0,1 0 1,0 0-1,1 0 0,0 0 0,-1 0 0,2 0 0,-1-1 0,1 0 0,0 1 0,0-1 0,0-1 0,1 1 0,6 5 0,9-8-2927</inkml:trace>
  <inkml:trace contextRef="#ctx0" brushRef="#br0" timeOffset="1">15 63 400,'-15'-15'688,"15"0"1,0 0-81,0 3 657,11 12-1425,8 0-353,2 0-271,0-5-208</inkml:trace>
</inkml:ink>
</file>

<file path=ppt/ink/ink3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2:48:39.650"/>
    </inkml:context>
    <inkml:brush xml:id="br0">
      <inkml:brushProperty name="width" value="0.05" units="cm"/>
      <inkml:brushProperty name="height" value="0.05" units="cm"/>
    </inkml:brush>
  </inkml:definitions>
  <inkml:trace contextRef="#ctx0" brushRef="#br0">64 30 768,'-10'7'455,"8"-5"-301,0-1 0,0 1-1,0-1 1,0 0 0,0 0-1,0 0 1,0 0 0,0 0-1,-1 0 1,1 0 0,0-1-1,-1 1 1,-3-1 0,5 1-112,-1-1 0,1 0 0,0 1 1,0-1-1,0 1 0,0-1 0,0 1 0,0 0 1,1 0-1,-1-1 0,0 1 0,0 0 0,0 0 1,1 0-1,-1 0 0,0 0 0,1 0 0,-1 0 1,1 0-1,-1 0 0,1 0 0,-1 0 0,1 0 0,0 0 1,0 0-1,-1 0 0,1 0 0,0 1 0,0-1 1,0 0-1,0 0 0,0 0 0,1 0 0,-1 2 1,0-1-40,0 0 1,0 0-1,0 0 1,0 0-1,1 0 0,-1 0 1,1 0-1,-1 0 1,1 0-1,0 0 1,-1 0-1,1 0 1,0 0-1,0 0 1,1 0-1,-1-1 1,2 3-1,7 0-167,-1-1 1,0-1-1,1 0 0,-1 0 0,1-1 0,0 0 0,-1-1 0,1 0 0,0 0 1,16-4-1,-21 4 132,0-1 1,0 0 0,-1 0-1,1 0 1,0-1 0,0 0-1,-1 0 1,1 0-1,-1 0 1,1-1 0,-1 0-1,0 1 1,0-2 0,0 1-1,-1 0 1,1-1 0,-1 0-1,0 1 1,0-1 0,0-1-1,0 1 1,2-6-1,-4 5 225,0-1 0,0 0 0,-1 0-1,1 0 1,-1 1 0,-1-9-1,0-4 1661,48 18-3382,-35 0 465,-4 0-78</inkml:trace>
</inkml:ink>
</file>

<file path=ppt/ink/ink3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2:49:06.306"/>
    </inkml:context>
    <inkml:brush xml:id="br0">
      <inkml:brushProperty name="width" value="0.05" units="cm"/>
      <inkml:brushProperty name="height" value="0.05" units="cm"/>
    </inkml:brush>
  </inkml:definitions>
  <inkml:trace contextRef="#ctx0" brushRef="#br0">1 174 480,'0'-8'89,"0"0"0,1 0 0,1 0-1,-1 0 1,1 0 0,0 0 0,1 1 0,0-1-1,0 1 1,1 0 0,0-1 0,0 2-1,1-1 1,-1 0 0,1 1 0,1 0 0,5-5-1,-6 6-55,0 2 0,0-1-1,0 1 1,0-1 0,0 2-1,1-1 1,-1 0 0,1 1 0,0 0-1,0 0 1,-1 1 0,1 0-1,0 0 1,0 0 0,1 1-1,-1 0 1,0 0 0,0 0-1,0 1 1,0 0 0,0 0-1,0 0 1,8 4 0,16 8 89,-1 0 1,-1 2 0,0 2 0,-1 0-1,43 36 1,113 121 350,-156-147-455,0-1 2,-2 1 1,0 1-1,-2 1 1,-1 1-1,24 46 1,-36-60-20,-9-14-36,1 0-1,-1 0 1,0 0 0,0 0 0,0 0 0,0 0 0,0 0 0,0 1-1,0-1 1,-1 0 0,1 1 0,-1-1 0,0 3 0,0-3-472,-2-2-1254,-12 0 1091</inkml:trace>
</inkml:ink>
</file>

<file path=ppt/ink/ink3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2:49:06.692"/>
    </inkml:context>
    <inkml:brush xml:id="br0">
      <inkml:brushProperty name="width" value="0.05" units="cm"/>
      <inkml:brushProperty name="height" value="0.05" units="cm"/>
    </inkml:brush>
  </inkml:definitions>
  <inkml:trace contextRef="#ctx0" brushRef="#br0">47 10 480,'-45'-10'1059,"44"10"-896,21 3 547,-4 7-488,-1 1 0,0 1 0,0 1 1,-1 0-1,24 28 0,-34-36-176,10 13 115,0 0 0,16 30-1,-20-30-107,1-1 0,23 28-1,-33-45-45,-1 1-1,1-1 1,0 1-1,-1-1 1,1 0-1,0 1 1,-1-1-1,1 0 1,0 1 0,0-1-1,0 0 1,-1 0-1,1 0 1,0 0-1,0 0 1,0 1-1,-1-2 1,1 1-1,0 0 1,0 0-1,0 0 1,-1 0-1,1 0 1,0-1-1,0 1 1,-1 0-1,1-1 1,0 1-1,-1 0 1,1-1-1,0 1 1,-1-1-1,1 1 1,0-1-1,-1 1 1,1-1-1,0-1 1,25-30-13,-18 21 10,46-37-31,-43 39 61,0 0-1,-1 0 1,0-1 0,12-15-1,-22 25-19,1-1 0,-1 1 0,0 0 1,0-1-1,0 1 0,1 0 0,-1-1 0,0 1 0,0 0 0,0-1 0,0 1 0,1 0 0,-1-1 0,0 1 1,0 0-1,0-1 0,0 1 0,0 0 0,0-1 0,0 1 0,0-1 0,0 1 0,0 0 0,0-1 0,-1 1 0,1 0 1,0-1-1,0 1 0,0 0 0,0-1 0,0 1 0,-1 0 0,1-1 0,-1 0 0,-14-4 154,-29 5-197,35 0 78,-96 0-1493,103 0 406,2-4-138</inkml:trace>
</inkml:ink>
</file>

<file path=ppt/ink/ink3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2:49:14.333"/>
    </inkml:context>
    <inkml:brush xml:id="br0">
      <inkml:brushProperty name="width" value="0.05" units="cm"/>
      <inkml:brushProperty name="height" value="0.05" units="cm"/>
    </inkml:brush>
  </inkml:definitions>
  <inkml:trace contextRef="#ctx0" brushRef="#br0">273 1 512,'-23'0'263,"0"1"0,0 1 0,0 1 0,-38 10 1,-1-2 651,59-10-854,-1 1 110,0 0 0,-1-1 0,1 1 0,-1-1 0,0 0 0,0-1 0,-4 1 1,7-1 342,-8 4-31,8 0-383,11-2 190,163-1-137,187-3-1912,-351 2 1501,0 0 0,0-1 0,-1 0 0,1 0 0,0-1 0,-1 0 0,1 0 0,-1-1 0,8-4 0,-1-4-1084</inkml:trace>
</inkml:ink>
</file>

<file path=ppt/ink/ink3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2:49:14.664"/>
    </inkml:context>
    <inkml:brush xml:id="br0">
      <inkml:brushProperty name="width" value="0.05" units="cm"/>
      <inkml:brushProperty name="height" value="0.05" units="cm"/>
    </inkml:brush>
  </inkml:definitions>
  <inkml:trace contextRef="#ctx0" brushRef="#br0">100 52 320,'-12'-7'472,"0"1"-1,-1 0 1,-15-4-1,-7-3 1303,35 13-1765,0 0-1,1 0 1,-1 0-1,0 0 0,0 0 1,0 0-1,0 0 1,0 0-1,1 0 0,-1-1 1,0 1-1,0 0 1,0 0-1,0 0 0,0 0 1,0 0-1,1 0 1,-1 0-1,0 0 0,0 0 1,0 0-1,0-1 1,0 1-1,0 0 0,0 0 1,0 0-1,0 0 1,0 0-1,1 0 0,-1-1 1,0 1-1,0 0 0,0 0 1,0 0-1,0 0 1,0 0-1,0-1 0,0 1 1,0 0-1,0 0 1,0 0-1,0 0 0,0 0 1,0-1-1,0 1 1,0 0-1,-1 0 0,1 0 1,0 0-1,0 0 1,0 0-1,0-1 0,0 1 1,0 0-1,0 0 1,0 0-1,0 0 0,-1 0 1,1 0-1,0 0 0,0 0 1,0-1-1,11-1 48,-3 1-60,0 1 1,-1 0-1,1 1 1,-1 0-1,1 0 1,-1 0-1,1 1 1,-1 0-1,0 1 1,0-1-1,0 1 1,7 4-1,-13-2 72,1-1 0,-1 1 0,0-1 1,0 1-1,-1 0 0,1-1 0,-1 1 0,0 0 0,0 0 0,-1-1 0,1 1 0,-1 0 0,-2 5 0,-1-4 40,-2 1 0,1-1 0,-1 0 1,0 0-1,0-1 0,-1 0 0,1 0 0,-11 6 1,-12 21 64,28-30-258,0 0-1,0 0 1,-1 0-1,1 1 1,0-1 0,1 1-1,-1-1 1,0 0-1,1 1 1,0-1 0,-1 4-1,1-5-25,-1 1 1,1-1-1,0 1 0,0-1 0,0 1 0,0-1 0,0 0 1,0 1-1,1-1 0,-1 1 0,0-1 0,1 1 1,-1-1-1,1 0 0,-1 1 0,1-1 0,0 0 0,-1 1 1,1-1-1,0 0 0,2 2 0,7-2-948</inkml:trace>
</inkml:ink>
</file>

<file path=ppt/ink/ink3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2:49:25.119"/>
    </inkml:context>
    <inkml:brush xml:id="br0">
      <inkml:brushProperty name="width" value="0.05" units="cm"/>
      <inkml:brushProperty name="height" value="0.05" units="cm"/>
    </inkml:brush>
  </inkml:definitions>
  <inkml:trace contextRef="#ctx0" brushRef="#br0">249 91 768,'-4'-2'249,"0"0"-1,1 0 1,-1 0-1,0-1 1,1 1-1,-1-1 0,1 0 1,0 0-1,0 0 1,0-1-1,0 1 1,1-1-1,-4-4 1,-10-14 1339,11 108 418,-65 188-453,14-74-1199,55-196-371,-14 58-353,2 1 0,3-1 0,-3 94 1,13-153-400,10-43-2277,-2 15 2630,-2-1 0,-1 1 1,-1-1-1,1-31 0,-6-20 238,4-111 138,-1 166 79,1 1-1,1-1 0,1 1 1,1 0-1,1 1 1,14-31-1,6-8 150,-17 35 54,1 2 0,1 0 0,24-36-1,-34 56-153,0 0 24,0 0 1,-1 0-1,1 0 1,-1 0-1,0 0 1,0 0-1,0 0 1,0 0-1,0 0 0,0-1 1,-1 1-1,1 0 1,0-5-1,-28 22 595,11 0-564,-1 0-1,-24 15 0,37-22-105,4-8-33,0 0 0,0 1 1,0-1-1,0 0 1,0 0-1,0 1 0,0-1 1,0 0-1,0 0 0,-1 1 1,1-1-1,0 0 1,0 0-1,0 1 0,0-1 1,-1 0-1,1 0 0,0 0 1,0 1-1,0-1 1,-1 0-1,1 0 0,0 0 1,0 0-1,0 1 1,-1-1-1,1 0 0,0 0 1,0 0-1,-1 0 0,1 0 1,0 0-1,-1 0 1,1 0-1,0 0 0,0 0 1,-1 0-1,1 0 0,0 0 1,0 0-1,-1 0 1,1 0-1,0 0 0,0 0 1,-1 0-1,1 0 0,0-1 1,0 1-1,-1 0 1,1 0-1,-1-1 0,0 0 64,0 0 0,0 0 0,0 0 0,1-1 0,-1 1 0,0 0 0,0-1 0,1 1 0,-1-1 0,1 1-1,-1-1 1,1 1 0,0-1 0,-1 0 0,1 1 0,0-1 0,0 1 0,0-1 0,0 1 0,1-3 0,-1-52-175,1 41 292,-2 13-136,1 0 0,0 0 1,0-1-1,0 1 0,0 0 0,1 0 0,-1 0 1,0-1-1,1 1 0,0 0 0,-1 0 0,1 0 0,0 0 1,0 0-1,0 0 0,3-3 0,-2 4-32,0-1-1,1 1 1,-1 0 0,0 0-1,1 0 1,-1 1-1,1-1 1,-1 0 0,1 1-1,0 0 1,3-1-1,11-1-74,15-1 67,-1 1 1,48 4 0,-14 0 1,-61-2 26,0 1 1,-1-1-1,1 1 1,0 0-1,0 0 1,-1 0-1,1 1 1,-1-1-1,1 1 1,-1 0-1,1 0 1,5 4-1,-9-5-24,1 0 1,0-1-1,0 1 0,0 0 1,-1 0-1,1-1 1,-1 1-1,1 0 0,0 0 1,-1 0-1,1 0 0,-1 0 1,0 0-1,1 0 0,-1 0 1,0 0-1,0 0 0,0 0 1,1 0-1,-1 0 0,0 0 1,0 0-1,-1 0 1,1 0-1,0 0 0,0 0 1,0 0-1,-1 0 0,1 0 1,0 0-1,-1 0 0,1 0 1,-1 0-1,1 0 0,-1 0 1,0 0-1,1 0 0,-1-1 1,0 1-1,0 0 1,1 0-1,-1-1 0,0 1 1,0-1-1,0 1 0,0-1 1,0 1-1,0-1 0,-1 1 1,-10 5 164,-1-1 1,1 0 0,-1-1 0,0 0-1,0-1 1,-20 2 0,0 1 48,-111 5 394,90-9-669,52-2-293,26 8-5563,23-7 2251,-31-1 2464</inkml:trace>
</inkml:ink>
</file>

<file path=ppt/ink/ink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11:36.537"/>
    </inkml:context>
    <inkml:brush xml:id="br0">
      <inkml:brushProperty name="width" value="0.05" units="cm"/>
      <inkml:brushProperty name="height" value="0.05" units="cm"/>
    </inkml:brush>
  </inkml:definitions>
  <inkml:trace contextRef="#ctx0" brushRef="#br0">17 266 512,'-2'5'293,"-1"0"1,1 0-1,0 1 0,0-1 0,0 1 0,1-1 0,0 1 0,0 0 1,0 0-1,1-1 0,0 1 0,1 9 0,-1-13-142,0-1-58,0-1-1,0 1 1,0 0-1,0 0 1,0 0-1,1-1 1,-1 1-1,0 0 1,0 0 0,1-1-1,-1 1 1,0 0-1,1-1 1,-1 1-1,1 0 1,-1-1-1,1 1 1,-1-1-1,1 1 1,0-1 0,-1 1-1,1-1 1,-1 1-1,1-1 1,0 1-1,0-1 1,-1 0-1,1 1 1,0-1-1,1 0 1,33 1 1437,35-20-297,-49 11-1170,0-1 1,-1-1-1,0-1 1,0-1-1,-1-1 0,27-23 1,-4-2-438,51-61 0,-85 90 358,-1-1 0,0 0 0,10-21 0,10-13 1499,-27 44-1453,0 0 1,0 0-1,1 0 0,-1 0 0,0 0 0,0 0 0,0-1 1,0 1-1,0 0 0,1 0 0,-1 0 0,0 0 0,0-1 1,0 1-1,0 0 0,0 0 0,0 0 0,0 0 1,0-1-1,0 1 0,0 0 0,0 0 0,0 0 0,0-1 1,0 1-1,0 0 0,0 0 0,0-1 0,0 1 1,0 0-1,0 0 0,0 0 0,0 0 0,0-1 0,0 1 1,0 0-1,0 0 0,0 0 0,0-1 0,-1 1 1,1 0-1,0 0 0,0 0 0,0 0 0,0 0 0,0-1 1,-1 1-1,1 0 0,0 0 0,0 0 0,0 0 0,0 0 1,-1 0-1,1 0 0,0 0 0,-13 2 1487,-9 15-142,0 1 1,1 1-1,2 1 1,-21 25-1,26-29-955,-23 29-26,1 2 1,2 2 0,2 1 0,-35 77 0,62-116-714,1 0 0,0-1 1,0 2-1,1-1 0,1 0 1,0 1-1,0-1 0,1 1 0,1-1 1,0 1-1,0 0 0,1-1 0,1 1 1,6 21-1,-7-30 0,1 0 1,-1 0-1,1-1 0,0 1 1,0-1-1,0 1 0,0-1 1,1 0-1,-1 0 0,0 0 1,1 0-1,0 0 1,-1 0-1,1-1 0,0 1 1,0-1-1,0 0 0,0 0 1,0 0-1,0 0 0,0-1 1,0 1-1,1-1 0,-1 0 1,0 0-1,0 0 0,0 0 1,5-1-1,3 0-456,0 0 0,0-1 0,0-1 0,0 0 0,0 0 1,18-9-1,30-22-826,11 0 358</inkml:trace>
</inkml:ink>
</file>

<file path=ppt/ink/ink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11:36.972"/>
    </inkml:context>
    <inkml:brush xml:id="br0">
      <inkml:brushProperty name="width" value="0.05" units="cm"/>
      <inkml:brushProperty name="height" value="0.05" units="cm"/>
    </inkml:brush>
  </inkml:definitions>
  <inkml:trace contextRef="#ctx0" brushRef="#br0">942 144 1137,'4'-10'505,"-1"0"1,-1 0 0,0 0-1,1-16 1,-2 25-352,-1-1 0,0 1 0,1-1 0,-1 1 0,0-1-1,0 1 1,0-1 0,0 1 0,-1-1 0,1 1 0,0-1 0,0 1 0,-1-1 0,1 1-1,-1-1 1,0 1 0,1 0 0,-1-1 0,0 1 0,0 0 0,0-1 0,0 1-1,0 0 1,0 0 0,0 0 0,0 0 0,0 0 0,-1 0 0,1 0 0,0 1 0,-1-1-1,1 0 1,0 1 0,-1-1 0,1 1 0,-1-1 0,1 1 0,-1 0 0,-1-1-1,-6 1 502,-1 1-1,1 0 0,0 0 0,0 1 0,0 0 1,0 0-1,1 1 0,-1 0 0,-10 6 0,8-2-201,1-1 0,0 1 0,0 1-1,1 0 1,0 0 0,-16 19 0,19-20-314,-9 10 19,-1 1 0,2 0 0,1 1 0,0 1 0,1 0-1,1 0 1,1 2 0,-9 25 0,15-32-117,-16 76-27,19-88-83,1 1-1,-1-1 1,1 1-1,-1-1 1,1 1-1,0-1 1,0 1 0,1-1-1,-1 1 1,1-1-1,0 0 1,0 1-1,0-1 1,0 0 0,0 1-1,1-1 1,0 0-1,-1 0 1,1 0-1,4 4 1,-3-6-172,1 0 0,0 0 1,0 0-1,0 0 0,-1-1 0,1 0 1,0 0-1,0 0 0,0 0 0,0 0 0,0-1 1,-1 0-1,1 0 0,0 0 0,4-2 1,6-4-275,-1-1 1,0 0 0,0-1 0,-1-1 0,-1 0 0,1-1-1,15-19 1,68-97-729,-73 94 1165,130-202 3928,-132 210-987,-13 26-393,-4 14-525,-4 18-926,-2-1-1,-1 1 1,-2-1 0,-10 34 0,-48 128-410,23-79-165,-201 596 1154,110-382 322,100-265-1396,-2-2 0,-86 114 0,98-147-524,-74 85 0,81-99 0,0 0 0,-1-1 0,0-1 0,-37 22 0,49-32 0,0-1 0,-1 1 0,0-1 0,1 0 0,-1-1 0,0 1 0,0-1 0,0 0 0,0-1 0,0 1 0,0-1 0,0 0 0,-10-1 0,12 1 0,-1-2 0,1 1 0,0 0 0,0-1 0,-1 1 0,1-1 0,0 0 0,0 0 0,1 0 0,-1-1 0,0 1 0,1-1 0,-1 1 0,1-1 0,0 0 0,0 0 0,0 0 0,0 0 0,0 0 0,1 0 0,-2-4 0,-1-7-11,-1 0-1,2-1 1,0 1 0,1-1 0,0 0-1,1 0 1,1-17 0,11-107-1332,-1 74-1910,4 0 0,1 1-1,4 0 1,3 2 0,2 0 0,64-114-1,-8 40-457</inkml:trace>
</inkml:ink>
</file>

<file path=ppt/ink/ink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11:37.372"/>
    </inkml:context>
    <inkml:brush xml:id="br0">
      <inkml:brushProperty name="width" value="0.05" units="cm"/>
      <inkml:brushProperty name="height" value="0.05" units="cm"/>
    </inkml:brush>
  </inkml:definitions>
  <inkml:trace contextRef="#ctx0" brushRef="#br0">369 3 624,'0'0'64,"0"0"0,0 0-1,0 0 1,0-1-1,0 1 1,0 0 0,0 0-1,0 0 1,0 0 0,-1 0-1,1 0 1,0 0 0,0-1-1,0 1 1,0 0-1,0 0 1,0 0 0,0 0-1,0 0 1,0 0 0,-1 0-1,1 0 1,0 0 0,0 0-1,0-1 1,0 1-1,0 0 1,0 0 0,-1 0-1,1 0 1,0 0 0,0 0-1,0 0 1,0 0 0,0 0-1,-1 0 1,1 0-1,0 0 1,0 0 0,0 0-1,0 0 1,0 1 0,0-1-1,-1 0 1,1 0 0,0 0-1,0 0 1,0 0-1,0 0 1,0 0 0,0 0-1,0 0 1,0 0 0,-1 0-1,1 1 1,0-1 0,0 0-1,0 0 1,0 0-1,0 0 1,-14 13 1053,-17 21 4,-26 33 1228,20-24-1258,1 1 0,-40 65 0,57-77-972,-2 5 142,-27 60 0,43-85-234,1 1-1,0 0 1,1 0 0,0 0 0,1 0 0,0 0 0,1 1 0,1-1 0,1 15-1,-1-26-36,1 0 0,-1-1 0,0 1 0,1 0 0,-1-1 0,1 1 0,-1 0 0,1-1 0,0 1-1,0-1 1,0 1 0,0-1 0,0 1 0,0-1 0,0 0 0,0 1 0,0-1 0,1 0 0,-1 0-1,1 0 1,-1 0 0,0 0 0,1 0 0,1 0 0,1 1-50,1-1-1,-1 0 1,1 0 0,-1-1 0,1 1-1,-1-1 1,1 0 0,-1 0 0,7-1-1,2-1-160,0 0 0,-1-1 0,1-1 0,0 0-1,22-11 1,-16 2-141,0 0-1,-1-1 1,0 0-1,-1-2 1,0 0-1,-2-1 1,0 0 0,25-39-1,-7 0 181,50-113 0,-54 98 432,0 0 3964,-39 93-3150,-83 200 3354,76-175-4361,2 1 0,-16 91 0,29-121-312,0 0 1,2 0-1,1 20 1,-1-32-95,1 0 0,0 1 1,0-1-1,0 0 0,1-1 1,0 1-1,0 0 0,0 0 1,1-1-1,0 1 0,7 9 1,-8-13 94,0-1 0,0 1 1,0-1-1,0 0 0,1 1 1,-1-1-1,0 0 0,1 0 1,-1-1-1,1 1 0,-1 0 1,1-1-1,0 0 0,-1 1 1,1-1-1,-1 0 0,1 0 0,3-1 1,46-10-2942,-10-7 1117</inkml:trace>
</inkml:ink>
</file>

<file path=ppt/ink/ink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11:38.087"/>
    </inkml:context>
    <inkml:brush xml:id="br0">
      <inkml:brushProperty name="width" value="0.05" units="cm"/>
      <inkml:brushProperty name="height" value="0.05" units="cm"/>
    </inkml:brush>
  </inkml:definitions>
  <inkml:trace contextRef="#ctx0" brushRef="#br0">449 1348 736,'0'-18'685,"1"15"-370,-1 0 1,0-1-1,0 1 0,0-1 0,0 1 1,0 0-1,-1-1 0,-1-4 0,1 7-155,1 0-1,-1 0 1,0 0-1,0 0 1,0 0-1,1 1 1,-1-1-1,0 0 1,0 1-1,0-1 1,0 1-1,0-1 1,0 1-1,0-1 1,0 1-1,0 0 1,-1-1-1,1 1 0,0 0 1,0 0-1,0 0 1,0 0-1,0 0 1,0 0-1,-1 0 1,1 0-1,0 1 1,0-1-1,0 0 1,0 1-1,-2 0 1,-7 2 574,0 0 1,0 1 0,1 1 0,-1 0-1,1 0 1,0 0 0,0 1 0,0 1-1,1 0 1,-8 8 0,-13 15 1260,-32 42 0,14-7-192,-47 84 1,83-129-1751,0 1-1,2 1 1,0-1 0,2 1 0,0 1 0,2 0 0,0-1-1,1 2 1,0 31 0,4-50-180,0 0 0,0 0 0,0 0 0,1 0 0,0 0-1,0 0 1,1 0 0,-1 0 0,1 0 0,0-1 0,3 6 0,-4-8-32,1 0-1,-1-1 1,1 1 0,-1-1 0,1 1-1,-1-1 1,1 0 0,0 1 0,0-1-1,0 0 1,0 0 0,0 0 0,0-1-1,0 1 1,0 0 0,0-1 0,0 1-1,1-1 1,-1 0 0,0 0 0,0 1-1,0-2 1,1 1 0,-1 0 0,0 0-1,0-1 1,3 0 0,8-3-523,0-1 0,0 0 0,-1-1 0,0 0 0,0-1 0,0 0 0,-1-1 0,0 0 0,-1-1 0,19-19 0,7-12-821,44-62-1,-37 37 971,-2-2 0,-4-1-1,-2-2 1,36-104 0,74-311 689,-71 217 887,4-16 2035,-28 92 3102,-31 118-1941,-12 54-1734,-4 29 1497,-7 40 450,-91 297-3709,63-244-784,-162 444 41,21-69 0,157-431 0,3 1 0,1 0 0,3 1 0,-7 92 0,16-135-115,0 1 1,0-1-1,0 0 0,1 1 1,0-1-1,0 0 0,0 0 1,1 0-1,0 0 0,0 0 1,0 0-1,1 0 0,-1-1 1,1 1-1,5 6 0,-5-9-12,0 1 1,-1-1-1,1-1 0,0 1 1,0 0-1,0-1 0,1 1 1,-1-1-1,0 0 0,0 0 0,1-1 1,-1 1-1,0 0 0,1-1 1,-1 0-1,1 0 0,-1 0 1,0 0-1,1-1 0,-1 1 1,1-1-1,-1 0 0,0 0 0,6-3 1,5-2-578,-1-1 0,-1-1 1,1 0-1,-1-1 1,-1 0-1,1-1 0,-2 0 1,17-20-1,-17 19 228,48-56-1131,57-86 1,-24 29 2335,-73 95 105,7-8 1044,-24 36-1608,0 0 0,0-1 0,0 1 0,0 0 0,1 0 0,-1 0 0,0-1 0,1 1 0,-1 1 0,1-1 0,0 0 0,-1 0 0,1 1 0,-1-1 0,1 1 0,0-1 0,5 5 4077,-7 9-3517,0-10-228,-1 15-380,-2 0 0,0-1-1,-1 1 1,-13 33 0,10-30-187,0 1 0,-5 36 0,10-48-35,1 0 0,1 0 0,0 1 0,0-1 0,1 0 0,0 0 0,1 1 0,4 15 0,-5-24 0,0 0 0,0 0 0,0 0 0,0 0 0,1 0 0,-1 0 0,1 0 0,-1 0 0,1 0 0,0-1 0,-1 1 0,1-1 0,0 1 0,0-1 0,0 0 0,4 2 0,-3-2 0,1 0 0,-1 0 0,1-1 0,0 1 0,0-1 0,-1 0 0,1 0 0,0 0 0,-1 0 0,1-1 0,0 0 0,-1 0 0,7-2 0,1-1 0,0-1 0,0-1 0,0 0 0,-1 0 0,1-1 0,-2 0 0,1-1 0,-1 0 0,12-13 0,3-7 0,39-56 0,-46 60 0,-1-1 0,-2 0 0,0-1 0,-1-1 0,-2 0 0,-1 0 0,-1-1 0,7-36 0,-16 60-14,0 1 0,1 0 0,-2-1 1,1 1-1,0-1 0,-1 1 0,1 0 0,-1 0 0,0-1 0,0 1 0,0 0 1,-1 0-1,1 0 0,-1 0 0,1 0 0,-1 0 0,-3-3 0,0 1-76,0 0-1,0 1 0,0-1 0,-1 1 0,1 1 1,-1-1-1,0 1 0,-8-3 0,-9-3-846,0 2 1,0 1-1,-40-6 0,63 12 922,-67-3-10050,46 3 6102,-22 0-2968</inkml:trace>
</inkml:ink>
</file>

<file path=ppt/ink/ink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13:48.807"/>
    </inkml:context>
    <inkml:brush xml:id="br0">
      <inkml:brushProperty name="width" value="0.05" units="cm"/>
      <inkml:brushProperty name="height" value="0.05" units="cm"/>
    </inkml:brush>
  </inkml:definitions>
  <inkml:trace contextRef="#ctx0" brushRef="#br0">633 84 688,'0'-62'7721,"0"60"-6558,0 1-1005,0 1-1,0 0 0,0-1 1,0 1-1,1-1 0,-1 1 1,0 0-1,0-1 0,0 1 0,0-1 1,0 1-1,-1-1 0,1 1 1,0 0-1,0-1 0,0 1 1,0-1-1,0 1 0,0 0 1,-1-1-1,1 1 0,0-1 0,0 1 1,-1 0-1,1-1 0,-1 1 1,-4-2 877,0 0 0,1 1 0,-1 0 1,0 0-1,-1 0 0,1 1 0,0 0 0,0 0 1,0 0-1,0 1 0,-6 0 0,1 2-301,-1-1 0,1 2 0,0 0 0,-18 8 0,1 5-423,-1 0 1,-36 33-1,23-15-188,3 2 0,0 2 0,3 1 0,1 2 0,2 1 0,2 2 0,2 1 0,-33 74 0,53-101-141,1 0 0,1 0-1,1 1 1,1-1-1,0 1 1,0 23 0,3-30-424,1-1 0,1 1 0,0-1 0,1 0 0,0 1 0,7 20-1,-8-29 21,1-1-1,-1 1 0,1-1 0,0 1 0,0-1 0,0 0 0,1 0 0,-1 0 0,1 0 0,-1 0 0,1 0 0,0-1 1,0 1-1,0-1 0,1 0 0,-1 0 0,7 3 0,-3-3-306,0 0 0,0 0 0,0 0 0,0-1-1,0 0 1,0-1 0,0 0 0,0 0 0,10-1 0,1-2-394,0-1 0,-1 0 0,1-1 0,-1-1 0,0-1-1,0 0 1,20-13 0,7-9-264,0-1-1,62-60 1,64-88 2753,-161 166-36,-13 15 753,-16 23 144,-11 28-263,8-18-743,3 2 0,-18 43 0,33-68-1078,1 0-1,0-1 1,1 1-1,0 1 1,1-1-1,1 0 0,0 1 1,1-1-1,0 0 1,1 1-1,3 14 1,-3-24-136,0 1 1,0-1-1,0 0 0,1 1 1,0-1-1,0 0 0,0 0 1,0 0-1,0-1 0,1 1 1,0 0-1,0-1 0,0 0 1,0 1-1,1-1 0,-1-1 1,1 1-1,-1 0 0,1-1 1,0 0-1,0 0 0,0 0 1,1 0-1,-1-1 0,0 1 1,1-1-1,-1 0 1,1 0-1,-1-1 0,1 0 1,-1 1-1,1-2 0,-1 1 1,5-1-1,8-1-72,0 0 0,-1-1-1,1-1 1,-1-1 0,0 0 0,-1-1 0,27-14 0,-2-2-173,-1-2-1,54-43 1,-82 58 231,1-1 0,-2-1 0,1 0 1,-1 0-1,-1-1 0,0 0 0,-1 0 0,0-1 0,-1 0 0,0-1 0,6-19 0,-11 29 28,-1 0 0,0-1 1,0 1-1,0-1 0,0 1 0,-1-1 0,1 1 1,-1-1-1,0 1 0,-1-1 0,1 1 1,-1-1-1,0 1 0,0-1 0,-1 1 0,1-1 1,-1 1-1,0 0 0,0 0 0,0 0 0,0 0 1,-1 0-1,0 1 0,0-1 0,0 1 0,0 0 1,0 0-1,-1 0 0,1 0 0,-1 0 0,0 1 1,0-1-1,0 1 0,0 0 0,0 0 0,-7-1 1,-10-4 16,0 2 1,0 0 0,-1 2 0,1 0 0,-1 1 0,-25 2 0,39 0-47,-20-1-242,1 1 1,0 2-1,-1 1 0,-37 8 0,-6 6-2849,29-12-3996,53-5 5545</inkml:trace>
</inkml:ink>
</file>

<file path=ppt/ink/ink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13:49.123"/>
    </inkml:context>
    <inkml:brush xml:id="br0">
      <inkml:brushProperty name="width" value="0.05" units="cm"/>
      <inkml:brushProperty name="height" value="0.05" units="cm"/>
    </inkml:brush>
  </inkml:definitions>
  <inkml:trace contextRef="#ctx0" brushRef="#br0">0 108 640,'33'-27'689,"-16"0"95,-1 0 160,-9 17 241,-7 0-17,0 3 2146,0 14-3074,0 13-160,-7-3-560,7 3-641,0-3-607,0 3-225,0 7 160</inkml:trace>
</inkml:ink>
</file>

<file path=ppt/ink/ink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13:49.476"/>
    </inkml:context>
    <inkml:brush xml:id="br0">
      <inkml:brushProperty name="width" value="0.05" units="cm"/>
      <inkml:brushProperty name="height" value="0.05" units="cm"/>
    </inkml:brush>
  </inkml:definitions>
  <inkml:trace contextRef="#ctx0" brushRef="#br0">186 66 976,'-2'6'467,"0"0"0,0-1 0,-1 1-1,1-1 1,-1 0 0,0 0 0,-1 0-1,1 0 1,-1-1 0,0 1 0,-8 5-1,-9 14 1214,-4 10-205,2 0-1,1 2 1,-19 40 0,39-71-1442,0-1 0,1 1 1,0 0-1,0-1 0,0 1 0,0 0 1,1 0-1,0 0 0,0 5 0,1 1-5,-1-8-103,9-4-474,-3-1 433,-1 0 1,1-1 0,0 1-1,-1-1 1,0 0 0,1-1-1,-1 1 1,0-1 0,5-5-1,42-46-638,-43 46 621,63-77-363,-49 55 535,2 1 1,1 1-1,1 1 1,2 2-1,46-34 1,-73 58 13,-1 1-1,1 0 1,0-1-1,-1 1 1,1 0 0,0 0-1,0 1 1,0-1-1,0 0 1,0 1 0,0-1-1,0 1 1,0-1 0,0 1-1,0 0 1,0 0-1,0 0 1,0 0 0,0 0-1,0 0 1,0 1-1,0-1 1,4 2 0,-5 0 10,1-1 0,0 1 0,-1 0 1,0-1-1,1 1 0,-1 0 0,0 0 0,0 0 1,0 0-1,0 0 0,0 0 0,-1 0 0,1 0 1,-1 0-1,1 1 0,-1-1 0,0 0 0,1 3 1,-1 5 110,0 1 1,-1-1-1,1 1 1,-2 0-1,0-1 0,0 0 1,-1 1-1,-4 9 1,-15 26 344,-47 74 0,66-116-626,2-2 28,-1-1 0,1 1 0,0 0 0,0 0-1,0 0 1,0-1 0,1 1 0,-1 0 0,1 0 0,-1 0-1,1 0 1,-1 0 0,1 0 0,0 4 0,31-35-1437,41-54 1067,-51 57 453,0 1 0,2 1 1,42-34-1,-56 51 72,1 0-1,0 1 1,0 0-1,0 1 1,1 0 0,-1 1-1,18-5 1,-25 8-28,-1 1 1,0-1 0,0 1-1,1 0 1,-1 0-1,0 0 1,0 0-1,1 0 1,-1 1 0,0-1-1,0 1 1,0-1-1,1 1 1,-1 0-1,0 0 1,0 0 0,3 2-1,-3-1-3,0 0 0,-1 0 1,1 0-1,0 1 0,-1-1 0,0 0 0,0 1 0,1-1 1,-2 1-1,1-1 0,0 1 0,0-1 0,-1 1 0,1 0 1,-1-1-1,0 1 0,0 0 0,0 4 0,0 2 31,0 2-30,0 0-1,0 0 1,-1 0-1,0 0 1,-1 0-1,0-1 1,-1 1-1,-5 12 1,2-6-363,1 0 1,0 1-1,1 0 1,-2 24-1,3 33-7515,3-71 5068</inkml:trace>
</inkml:ink>
</file>

<file path=ppt/ink/ink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13:49.806"/>
    </inkml:context>
    <inkml:brush xml:id="br0">
      <inkml:brushProperty name="width" value="0.05" units="cm"/>
      <inkml:brushProperty name="height" value="0.05" units="cm"/>
    </inkml:brush>
  </inkml:definitions>
  <inkml:trace contextRef="#ctx0" brushRef="#br0">301 0 752,'-18'11'821,"1"1"-1,0 0 1,0 2-1,1 0 1,-23 26-1,14-15 297,9-8 243,1 1-1,-25 36 1,12-14 95,25-37-1372,1 1 0,0-1 1,0 1-1,0 0 0,1 0 0,-1 0 1,1-1-1,0 1 0,0 0 1,0 0-1,1 1 0,-1-1 1,1 0-1,0 6 0,1-8-74,-1-1 0,0 1 0,0 0-1,1-1 1,-1 1 0,1-1 0,-1 1 0,1 0 0,0-1-1,-1 0 1,1 1 0,0-1 0,0 1 0,0-1-1,0 0 1,1 0 0,-1 1 0,0-1 0,0 0-1,1 0 1,-1 0 0,0 0 0,1-1 0,-1 1 0,1 0-1,0-1 1,-1 1 0,1-1 0,-1 1 0,1-1-1,0 0 1,-1 1 0,1-1 0,3 0 0,4-1-139,1 0 1,-1 0 0,0-1-1,0 0 1,0 0 0,0-1-1,0-1 1,-1 1 0,1-1 0,-1-1-1,0 0 1,11-8 0,-6 3-87,-2 0 0,1-1 1,-1 0-1,-1 0 0,0-1 1,14-22-1,-22 30 232,0 1 0,0-1-1,0 1 1,0-1 0,-1 0 0,1 0 0,-1 0 0,0 0-1,0 0 1,0 0 0,-1 0 0,1 0 0,-1 0 0,0-1-1,-1 1 1,1 0 0,-2-6 0,1 8 37,0 0 1,0-1-1,-1 1 0,1 0 1,-1 0-1,1 0 1,-1 0-1,0 0 0,0 1 1,0-1-1,0 0 0,0 1 1,0-1-1,0 1 1,-1 0-1,1 0 0,0 0 1,-1 0-1,1 0 0,-1 0 1,1 1-1,-1-1 1,1 1-1,-1 0 0,1 0 1,-1 0-1,0 0 0,-2 0 1,-30 0 287,17-1-445,0 0 0,0 2 0,0 0 0,0 1 0,-32 8 0,46-9-44,-34 11-1860,12-10-2330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1:50:02.436"/>
    </inkml:context>
    <inkml:brush xml:id="br0">
      <inkml:brushProperty name="width" value="0.05" units="cm"/>
      <inkml:brushProperty name="height" value="0.05" units="cm"/>
    </inkml:brush>
  </inkml:definitions>
  <inkml:trace contextRef="#ctx0" brushRef="#br0">228 1 432,'0'0'651,"-1"0"-298,-1 0 0,0 0-1,0 0 1,0 0 0,0 0 0,0 0 0,0 0-1,0 0 1,1 1 0,-1-1 0,0 1-1,-3 1 1,-12 15 1185,1 2-1,1 0 1,1 0-1,1 1 1,0 1-1,-15 36 1,14-32-877,2 0 0,1 1 1,1 0-1,1 1 0,1 0 1,2 1-1,1-1 0,-4 53 1,9-71-609,0-1-15,-1 0 0,1-1 0,1 1 0,-1 0 0,2-1 0,-1 1-1,1 0 1,4 10 0,-6-16-34,1-1 1,0 1-1,0-1 0,0 0 1,1 1-1,-1-1 0,0 0 1,0 0-1,1 0 0,-1 0 1,1 0-1,-1 0 0,1 0 1,-1 0-1,1-1 0,3 2 1,-1-1 2,1-1 1,-1 1-1,1-1 1,0 0 0,-1 0-1,1-1 1,-1 1-1,9-3 1,-1 0-29,0-1 0,0 0 1,0-1-1,-1 0 0,1-1 1,-1-1-1,-1 1 0,1-2 0,-1 0 1,-1 0-1,1 0 0,-1-1 1,-1-1-1,13-17 0,-12 15-88,-1-1-1,0 0 1,-1 0-1,-1-1 1,0 0-1,-1 0 1,0 0-1,-1-1 1,-1 1-1,0-1 1,-1 0-1,0-17 1,-3 24 53,-1-1 1,1 0-1,-2 1 0,1-1 1,-1 1-1,0 0 1,-1 0-1,0 0 0,0 0 1,-1 1-1,0 0 1,0 0-1,-1 0 0,0 0 1,-10-8-1,11 10-186,0 1 0,0 0 0,-1 0 0,1 1 0,-1 0 1,0 0-1,0 0 0,0 1 0,-12-4 0,14 5-143,1 1 0,-1-1 0,0 1 0,0 0 0,0 0 1,0 0-1,0 1 0,1 0 0,-1-1 0,0 1 0,0 0 0,1 1 0,-1-1 1,0 1-1,1-1 0,0 1 0,-5 3 0,-10 13-2937,5 0 193</inkml:trace>
</inkml:ink>
</file>

<file path=ppt/ink/ink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13:50.536"/>
    </inkml:context>
    <inkml:brush xml:id="br0">
      <inkml:brushProperty name="width" value="0.05" units="cm"/>
      <inkml:brushProperty name="height" value="0.05" units="cm"/>
    </inkml:brush>
  </inkml:definitions>
  <inkml:trace contextRef="#ctx0" brushRef="#br0">407 12 512,'6'-12'1653,"-15"12"634,-16 2-1537,8 0 33,-1 0-1,1 1 1,-1 1-1,-32 11 1,11-3 235,23-7-829,1 1 1,0 0 0,0 1 0,0 1 0,1 0-1,0 1 1,1 0 0,0 1 0,0 1 0,1 0-1,1 1 1,0 0 0,-13 18 0,20-18-190,0 0 0,1 1 0,0-1 0,1 1 0,1-1 1,0 1-1,0 0 0,1 0 0,3 21 0,-1 11-17,-2 82 97,0-125 16,22-28-559,-18 21 374,0 0-1,1 0 0,-1 0 0,1 1 0,0-1 1,10-6-1,7-2-133,-13 6 177,1 0-1,0 1 1,0 0-1,1 1 0,0 0 1,0 0-1,0 1 1,0 1-1,24-4 0,14 2-65,80-18 0,-87 15 97,0 2 0,1 2-1,46 1 1,-78 3 16,-1-1 0,0 0 0,0-1 0,0 0 0,0-1 0,9-3 0,-13 4-1,-1 0-1,0-1 1,0 1 0,0-1 0,0 0 0,-1 0 0,1 0 0,-1-1 0,0 0 0,0 0 0,0 0-1,5-7 1,7-8 455,-15 18-391,1 0 0,-1 0 0,0-1 0,0 1-1,0 0 1,0-1 0,0 1 0,0 0 0,0-1 0,-1 1 0,1-1-1,0 0 1,-1 1 0,1-1 0,-1 1 0,0-1 0,0 0 0,1 1-1,-1-1 1,0 0 0,0 0 0,-1-2 0,0 3 35,0 0 1,0 0-1,-1 0 1,1 0-1,0 0 1,-1 0-1,1 1 1,0-1-1,-1 0 1,1 1-1,-1-1 1,1 1-1,-1 0 0,1-1 1,-1 1-1,1 0 1,-1 0-1,1 0 1,-1 0-1,1 0 1,-3 1-1,-43 3 1613,37 0-1565,1 0-1,0 1 0,0 0 1,0 1-1,1 0 1,0 0-1,0 0 0,0 1 1,1 1-1,0-1 1,-11 16-1,-7 5-51,21-23-93,1 0 0,-1 0 1,1 0-1,0 1 0,0-1 0,0 1 1,1-1-1,0 1 0,0 0 0,1 0 1,-1 0-1,0 9 0,1 3 3,1-1-1,0 1 1,4 24 0,-4-40-22,1 0 1,-1 1-1,1-1 0,0 0 1,-1 0-1,1 0 1,0 0-1,0 1 0,0-1 1,1-1-1,-1 1 0,0 0 1,1 0-1,0 0 1,-1-1-1,1 1 0,0-1 1,0 1-1,-1-1 0,5 2 1,-1 0-181,1-1 0,-1 0 0,1 0 0,0 0 0,0-1 0,-1 0 0,13 1 0,1-2-918,1 0 0,-1-2 0,0 0 0,23-6 0,-28 4 260,-1-1 0,0-1 0,0 0 0,0-1 0,-1 0 0,0-1-1,15-13 1,0 2-763,-2-6-973</inkml:trace>
</inkml:ink>
</file>

<file path=ppt/ink/ink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13:51.088"/>
    </inkml:context>
    <inkml:brush xml:id="br0">
      <inkml:brushProperty name="width" value="0.05" units="cm"/>
      <inkml:brushProperty name="height" value="0.05" units="cm"/>
    </inkml:brush>
  </inkml:definitions>
  <inkml:trace contextRef="#ctx0" brushRef="#br0">162 220 208,'2'0'51,"-1"1"0,1-1-1,-1 0 1,0 0 0,1 0 0,-1-1-1,1 1 1,-1 0 0,1-1-1,-1 1 1,1-1 0,-1 1 0,0-1-1,1 1 1,-1-1 0,0 0 0,0 0-1,0 0 1,1 0 0,-1 0 0,0 0-1,0 0 1,0 0 0,0 0-1,-1 0 1,2-2 0,-1-1 321,0 1 1,0-1-1,0 0 1,-1 0-1,1 0 1,-1 0-1,0-7 1,0 2 3294,-16 11-1461,10 2-1857,0 0-1,1 0 0,0 1 1,0-1-1,0 1 0,0 0 1,1 1-1,-5 6 0,-3 3 239,-4 4-20,-7 6 461,-25 38-1,43-57-929,1 1-1,-1 0 1,2 0-1,-1 1 0,1-1 1,0 1-1,1-1 1,0 1-1,0 0 0,1 0 1,-1 9-1,1-15-93,1 1 0,0-1 0,0 0 0,0 1 0,1-1 0,-1 0 0,1 0 0,-1 1 0,1-1 0,-1 0 0,1 0 0,0 0 0,0 0 0,0 0 0,0 0 0,1 0 0,-1 0 0,1 0 0,-1-1 0,1 1 0,-1 0 0,1-1 0,0 0 0,0 1 0,-1-1 0,1 0 0,0 0 0,0 0 0,1 0 0,-1 0 0,3 1 0,5-1-61,-1 1-1,1-2 0,-1 1 1,1-2-1,0 1 0,10-2 0,-15 1 1,9-1-174,1-1 0,0-1 0,-1 0 0,1-1 1,-1 0-1,23-13 0,77-54-1251,-79 48 1103,-21 15 236,0-2 0,-1 1 0,0-2-1,0 0 1,-1 0 0,-1-1 0,15-22-1,-21 27 107,-1 0 0,1 0 0,-1-1 0,-1 1 0,0-1 0,0 0 0,0 0 0,-1 0 0,-1 0-1,1 0 1,-1 0 0,-1 0 0,0-1 0,0 1 0,-3-17 0,2 22 35,-1 1 1,1-1-1,-1 0 0,0 0 1,0 1-1,0-1 0,0 1 1,0 0-1,-1 0 0,0 0 1,1 0-1,-1 0 0,0 0 1,-1 1-1,1-1 0,0 1 1,-1 0-1,1 0 0,-1 0 1,0 0-1,1 1 0,-1 0 1,0-1-1,0 2 0,-7-2 1,-12-2 3,1 2 1,-1 0-1,-32 3 1,28-1-53,4 0-104,0 2 0,1 0 0,-1 1 1,-25 8-1,36-8-418,0 1 0,0 1 0,1-1 0,-1 2 0,1 0 0,0 0 0,1 1 0,-19 16 0,19-4-1554,9-2 178</inkml:trace>
</inkml:ink>
</file>

<file path=ppt/ink/ink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13:51.556"/>
    </inkml:context>
    <inkml:brush xml:id="br0">
      <inkml:brushProperty name="width" value="0.05" units="cm"/>
      <inkml:brushProperty name="height" value="0.05" units="cm"/>
    </inkml:brush>
  </inkml:definitions>
  <inkml:trace contextRef="#ctx0" brushRef="#br0">170 300 720,'7'-23'374,"41"-142"2433,-43 143-846,-1-1 0,1-41-1,-5 61-773,0 32 1591,0-10-1957,0 28 524,-1 0 0,-13 79-1,-27 57 345,-117 326 0,152-494-1646,3-10-39,0 1 1,1 0-1,-1 0 1,1 0-1,1 0 1,-1 0-1,1 0 1,0 1-1,1-1 1,0 0-1,0 1 1,1 8-1,22-48-1250,-5 8 830,2 1 0,1 0 0,1 2-1,1 0 1,43-31 0,-38 35 308,54-28 1,-51 30 71,-27 14 43,0 0-1,0 0 1,0 0-1,0 1 1,0-1-1,1 1 0,-1 0 1,0 1-1,1-1 1,-1 1-1,1 0 1,-1 0-1,1 0 1,-1 0-1,0 1 1,1 0-1,-1 0 0,7 2 1,-8-2 26,0 1 1,0 0-1,-1-1 1,1 1-1,-1 0 1,0 0-1,1 0 1,-1 0-1,0 1 0,0-1 1,0 1-1,0-1 1,-1 1-1,1 0 1,-1-1-1,0 1 1,1 0-1,-1 0 1,0 0-1,-1 0 0,1 0 1,-1 0-1,1 0 1,-1 0-1,0 6 1,-1 1 0,-1 1 0,0 0 0,0-1 1,-1 1-1,0-1 0,-1 0 0,0 0 1,-1 0-1,0-1 0,0 0 0,-1 0 1,-1 0-1,1 0 0,-1-1 0,-1 0 1,1-1-1,-12 9 0,-8 6 57,0-2 0,-2 0 1,0-2-1,-34 15 0,54-27-354,-2-1-1,1 0 1,0 0 0,-1-1-1,0-1 1,0 0-1,0-1 1,0 0 0,-1 0-1,-12 0 1,24-2 124,-1 0 0,0 0 1,1 0-1,-1-1 0,0 1 0,0 0 0,1 0 1,-1 0-1,1 0 0,-1-1 0,0 1 1,1 0-1,-1-1 0,0 1 0,1 0 1,-1-1-1,1 1 0,-1-1 0,1 1 0,-1-1 1,1 1-1,-1-1 0,1 1 0,0-1 1,-1 1-1,1-1 0,0 0 0,-1 1 1,1-1-1,0 1 0,0-1 0,0 0 0,0 1 1,-1-1-1,1-1 0,5-33-3291,25-34-435,1 18 1971,-1 2 392</inkml:trace>
</inkml:ink>
</file>

<file path=ppt/ink/ink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13:51.891"/>
    </inkml:context>
    <inkml:brush xml:id="br0">
      <inkml:brushProperty name="width" value="0.05" units="cm"/>
      <inkml:brushProperty name="height" value="0.05" units="cm"/>
    </inkml:brush>
  </inkml:definitions>
  <inkml:trace contextRef="#ctx0" brushRef="#br0">146 140 1088,'17'-17'1182,"0"-2"-1,0 0 0,26-43 0,-35 40 4984,-8 29-3791,0 1-1887,-3 15 408,0 1 0,-2-1 1,0 1-1,-2-2 0,-12 30 0,-5 18 9,-21 78 148,-52 187-1661,87-292-510,-13 61-4466,17-35-3927,6-65 7396</inkml:trace>
</inkml:ink>
</file>

<file path=ppt/ink/ink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13:52.218"/>
    </inkml:context>
    <inkml:brush xml:id="br0">
      <inkml:brushProperty name="width" value="0.05" units="cm"/>
      <inkml:brushProperty name="height" value="0.05" units="cm"/>
    </inkml:brush>
  </inkml:definitions>
  <inkml:trace contextRef="#ctx0" brushRef="#br0">18 385 464,'0'-11'376,"0"0"0,-1 1 0,0-1-1,-1 0 1,0 1 0,-5-15 0,6 22-171,0-1 1,0 1-1,0 0 1,1-1-1,0 1 1,0 0-1,0-1 1,0-5-1,1-2 475,-1 9-168,3 2-8,3 1-441,0 0 0,1 0 0,-1 1 0,0 0 0,0 0 0,0 1 0,0-1 0,0 1 0,8 6 0,25 11 94,-7-8-550,0 0-1,1-3 0,1 0 0,36 3 0,34 10-723,-100-21 1155,0-1 0,-1 1 0,1 0 1,0 0-1,-1 0 0,1 0 0,-1 1 1,0-1-1,1 1 0,-1 0 0,0 0 1,0 0-1,0 0 0,0 1 0,-1-1 0,1 1 1,-1-1-1,1 1 0,-1 0 0,0 0 1,0 0-1,0 1 0,0-1 0,-1 0 1,0 1-1,1-1 0,-1 1 0,0-1 1,0 1-1,-1 0 0,1-1 0,-1 5 1,1 5 190,-2 1 1,1-1 0,-1 0 0,-1 0-1,-1 0 1,0 0 0,-6 18 0,6 3-409,3-21-1299,0-11 315,15-14-1244,-7-3 1378</inkml:trace>
  <inkml:trace contextRef="#ctx0" brushRef="#br0" timeOffset="1">621 112 592,'0'-47'657,"0"20"111,0 0-48,0 17 609,-17 10-897,17 10-208,0 7-256,0 3-544,0 7-481,0-10-111</inkml:trace>
</inkml:ink>
</file>

<file path=ppt/ink/ink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13:53.035"/>
    </inkml:context>
    <inkml:brush xml:id="br0">
      <inkml:brushProperty name="width" value="0.05" units="cm"/>
      <inkml:brushProperty name="height" value="0.05" units="cm"/>
    </inkml:brush>
  </inkml:definitions>
  <inkml:trace contextRef="#ctx0" brushRef="#br0">192 349 384,'7'0'168,"0"0"-1,-1-1 0,1 0 1,0 0-1,0-1 0,-1 0 1,1 0-1,-1 0 0,9-5 1,-11 5-157,-1 0 0,0 0 1,0-1-1,0 1 1,0 0-1,0-1 1,-1 0-1,1 0 1,-1 0-1,0 0 0,0 0 1,0 0-1,0 0 1,0-1-1,-1 1 1,1-1-1,-1 1 0,0-1 1,1-5-1,-1-70 1251,-1 79-1213,0-1-1,0 1 1,0-1-1,0 1 1,0-1-1,-1 1 1,1-1-1,0 1 1,0-1-1,0 1 1,-1-1 0,1 1-1,0-1 1,-1 1-1,1 0 1,0-1-1,-1 1 1,1-1-1,0 1 1,-1 0-1,1-1 1,-1 1-1,1 0 1,-1-1-1,1 1 1,-1 0-1,1 0 1,-1 0-1,1 0 1,-1-1-1,1 1 1,-1 0-1,0 0 1,-26 2 1533,-23 15 535,29-5-1832,1 1-1,0 1 1,1 1-1,0 1 1,2 0-1,0 2 1,0 0-1,2 1 1,0 0-1,-17 31 1,30-44-386,-1 0 0,1 0 1,1 0-1,-1 0 0,1 1 1,0-1-1,0 1 0,1-1 1,0 0-1,1 8 0,-1 1-731,34-13-2761,-25-3 3294,0 0-1,0-1 1,0 0 0,0 0 0,0-1 0,-1 0 0,0-1 0,1 0 0,-1 0 0,0 0 0,-1-1 0,1 0 0,-1-1 0,0 0 0,11-12-1,8-10 181,-1-2-1,28-44 0,-52 74 118,109-185 3361,-100 167-2747,-8 13 61,0 1 1,0-1-1,1 1 0,0 0 1,0-1-1,0 1 0,4-4 1,-7 8-599,1 0 0,-1 0 1,0-1-1,1 1 0,-1 0 1,0 0-1,1 0 0,-1 0 1,0 0-1,1 0 0,-1 0 1,1-1-1,-1 1 0,0 0 1,1 0-1,-1 0 0,0 1 0,1-1 1,-1 0-1,0 0 0,1 0 1,-1 0-1,0 0 0,1 0 1,-1 0-1,0 1 0,1-1 1,-1 0-1,0 0 0,1 0 1,-1 1-1,0-1 0,0 0 0,1 0 1,-1 1-1,1 0 0,10 29 1406,-9-9-924,0 0 0,-1-1 0,-3 33 0,0-4-341,2-41-244,0 0 1,0 0-1,-1-1 1,-1 1-1,1 0 1,-1-1-1,0 1 1,-1-1-1,0 1 1,0-1-1,-1 0 1,-7 11-1,3 7-74,9-15-1083,6-13-4040,36-50 4263,-33 39 1098,0 0 1,1 1-1,1 0 1,21-18-1,-19 20 593,0 1-1,1 1 1,0 0-1,0 1 1,1 1-1,0 0 1,0 1-1,1 1 1,-1 1 0,1 0-1,33-3 1,-48 7-590,0 0-1,0 1 1,0-1 0,0 1 0,0-1 0,0 1 0,0 0 0,0-1 0,-1 1-1,1 0 1,0 0 0,0 0 0,-1 1 0,1-1 0,0 0 0,-1 1 0,1-1-1,-1 1 1,0-1 0,0 1 0,1 0 0,-1-1 0,0 1 0,0 0-1,0 0 1,-1 0 0,1 0 0,0 0 0,-1 0 0,0 0 0,1 0 0,-1 0-1,0 0 1,0 0 0,0 0 0,0 0 0,-1 3 0,1 5 33,0-1 0,-2 1-1,1-1 1,-1 0 0,0 1 0,-7 15 0,0-5-559,1-1 0,1 1 0,-7 33-1,12-43-353,1 0 0,0 0 0,1 0 0,0-1 0,1 1 0,2 11 0,-3-20 618,0 0 1,1 0 0,-1 0-1,0-1 1,1 1 0,-1 0-1,1 0 1,-1 0 0,1-1 0,0 1-1,-1 0 1,1 0 0,0-1-1,-1 1 1,1-1 0,0 1-1,0-1 1,0 1 0,-1-1-1,1 1 1,0-1 0,0 0 0,2 1-1,31 3-1691,39-13 547,-68 8 1254,33-7 17,0-1-1,0-3 1,-2 0-1,56-28 1,128-89 592,-196 113-382,0-1 1,-2-2-1,0 0 1,-1-1-1,-1-1 0,-1-1 1,19-28-1,-35 46 51,-1 0-1,0-1 0,1 1 0,-2-1 1,1 1-1,-1-1 0,1 0 0,-1 0 1,0 1-1,-1-1 0,0 0 1,1 0-1,-1 0 0,-1-5 0,1 1 401,0 8-594,0 0 0,0 0 0,0 0 0,0 0 0,0 0 1,0 0-1,0 0 0,-1 0 0,1 0 0,0 0 0,-1 0 0,1 0 0,0 0 0,-1 0 0,0 0 0,1 0 0,-1 0 1,1 0-1,-1 0 0,0 0 0,0 1 0,1-1 0,-1 0 0,0 0 0,0 1 0,0-1 0,0 1 0,0-1 0,0 1 1,0-1-1,0 1 0,0 0 0,0-1 0,0 1 0,0 0 0,0 0 0,0 0 0,0 0 0,0 0 0,-1 0 0,1 0 1,0 0-1,0 0 0,0 0 0,0 1 0,0-1 0,0 0 0,0 1 0,-1 0 0,-6 1 183,0 1-1,1 0 0,-1 1 1,-12 8-1,2 0-161,0 1 1,0 1-1,2 0 1,0 1-1,0 1 0,2 0 1,0 2-1,1-1 1,0 2-1,2-1 1,0 2-1,1-1 0,-9 28 1,16-36-89,0 0 0,1 0 1,0 1-1,1-1 0,1 22 1,0-30 1,0 1 1,0-1-1,0 0 1,0 1 0,1-1-1,-1 0 1,1 1-1,0-1 1,0 0 0,1 0-1,-1 0 1,1 1-1,-1-1 1,1-1 0,0 1-1,0 0 1,0 0-1,0-1 1,1 1-1,-1-1 1,1 0 0,0 0-1,3 3 1,-5-5-91,1 0 1,-1 1 0,1-1-1,-1 0 1,1 0-1,-1 0 1,1 0 0,0 0-1,-1 0 1,1 0-1,-1-1 1,1 1 0,-1-1-1,1 1 1,-1-1-1,0 1 1,1-1 0,1-1-1,61-34-7919</inkml:trace>
</inkml:ink>
</file>

<file path=ppt/ink/ink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13:54.052"/>
    </inkml:context>
    <inkml:brush xml:id="br0">
      <inkml:brushProperty name="width" value="0.05" units="cm"/>
      <inkml:brushProperty name="height" value="0.05" units="cm"/>
    </inkml:brush>
  </inkml:definitions>
  <inkml:trace contextRef="#ctx0" brushRef="#br0">198 374 800,'6'-15'439,"-1"2"355,0 0 0,-1 0-1,0-1 1,-1 0 0,0 1-1,0-20 1442,-3 36-421,-1 32 2872,-10 70 0,-4-39-2078,-24 74 0,5-38-989,-60 213 1265,60-157-1966,31-98-742,4-42 32,-1-17-189,1-1-1,-1 0 1,1 1-1,-1-1 0,1 0 1,-1 0-1,1 0 1,-1 0-1,1 1 0,-1-1 1,1 0-1,0 0 1,-1 0-1,1 0 0,-1 0 1,1 0-1,0-1 1,-1 1-1,1 0 0,-1 0 1,1 0-1,-1 0 1,1-1-1,-1 1 0,1 0 1,-1 0-1,1-1 1,-1 1-1,2-1 1,52-60 533,5-3-234,-3-3 1,60-92-1,-17 20-75,133-171-652,47-34-6506,-255 321 4064,37-28-1,-50 42 1800,-9 7 771,1 0-1,-1 0 0,0 0 1,1 1-1,-1-1 1,1 1-1,-1-1 0,1 1 1,0 0-1,-1 0 1,1 0-1,0 1 0,0-1 1,0 1-1,0-1 0,-1 1 1,1 0-1,0 0 1,0 0-1,0 1 0,4 0 1,-4 0 76,-1 1 0,0-1 1,0 1-1,0-1 0,0 1 0,0 0 1,0-1-1,0 1 0,-1 0 0,1 0 1,-1 0-1,1 1 0,-1-1 0,0 0 1,0 1-1,0-1 0,0 0 1,0 1-1,0-1 0,-1 1 0,1-1 1,-1 1-1,0 3 0,2 11-418,-1 0 0,-2-1 0,1 1 0,-2 0 0,0 0 0,-1-1-1,-1 1 1,-11 30 0,-8 27-1295</inkml:trace>
</inkml:ink>
</file>

<file path=ppt/ink/ink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13:54.403"/>
    </inkml:context>
    <inkml:brush xml:id="br0">
      <inkml:brushProperty name="width" value="0.05" units="cm"/>
      <inkml:brushProperty name="height" value="0.05" units="cm"/>
    </inkml:brush>
  </inkml:definitions>
  <inkml:trace contextRef="#ctx0" brushRef="#br0">198 198 560,'-35'55'1301,"-73"90"-1,87-116-427,-12 8 4174,35-37-4764,0 0-1,0-1 1,1 1-1,-1-1 1,0 1-1,0-1 1,0 0-1,0 0 1,0 0-1,0 0 1,3-2-1,34-33 500,-20 16-330,17-11-197,169-164 160,-146 138-405,-40 41 204,-2-1-1,0-1 1,28-38-1,-44 56-189,-1 0 1,0 0-1,0-1 0,0 1 1,0 0-1,0 0 0,0 0 1,1 0-1,-1 0 0,0 0 1,0 0-1,0-1 0,0 1 1,0 0-1,0 0 0,0 0 1,0 0-1,0 0 0,0-1 1,0 1-1,0 0 0,0 0 1,0 0-1,0 0 0,0-1 1,0 1-1,0 0 0,0 0 1,0 0-1,0 0 0,0 0 1,0-1-1,0 1 0,0 0 1,0 0-1,0 0 0,0 0 1,0 0-1,0-1 0,0 1 1,0 0-1,0 0 0,-1 0 1,1 0-1,0 0 0,0 0 1,0 0-1,0-1 0,0 1 1,0 0-1,-1 0 0,1 0 1,0 0-1,-12 3 467,-14 10-39,24-11-416,-23 17 286,1 1 1,1 1-1,-24 28 1,-5 8-107,32-37-183,1 1 0,1 1 0,1 0 0,0 2 0,-14 28-1,29-49-30,1 1 0,-1-1-1,1 1 1,0 0 0,0-1-1,0 1 1,0 0 0,1 0 0,0 0-1,-1 0 1,1-1 0,1 8-1,0-10-26,-1 1-1,1-1 0,0 1 1,-1-1-1,1 1 1,0-1-1,0 0 0,0 1 1,0-1-1,0 0 1,1 0-1,-1 0 0,0 1 1,0-1-1,1-1 0,-1 1 1,1 0-1,-1 0 1,1 0-1,-1-1 0,1 1 1,-1-1-1,1 1 1,-1-1-1,1 0 0,0 0 1,-1 1-1,1-1 1,0 0-1,-1 0 0,3-1 1,17 1-319,-7 1-335,0-1 1,0 0-1,1-1 0,-1 0 0,0-1 1,0-1-1,-1-1 0,1 1 0,22-11 1,5-11-3126,67-51 1,-73 49 2694,-3-2 105,1-6 233</inkml:trace>
</inkml:ink>
</file>

<file path=ppt/ink/ink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13:54.800"/>
    </inkml:context>
    <inkml:brush xml:id="br0">
      <inkml:brushProperty name="width" value="0.05" units="cm"/>
      <inkml:brushProperty name="height" value="0.05" units="cm"/>
    </inkml:brush>
  </inkml:definitions>
  <inkml:trace contextRef="#ctx0" brushRef="#br0">176 38 112,'6'-5'106,"-5"3"-35,1 1 1,-1 0 0,0 0 0,1-1 0,-1 1-1,0-1 1,0 1 0,0-1 0,0 0 0,0 1-1,0-1 1,0 0 0,-1 1 0,1-1 0,-1 0-1,1 0 1,0-2 0,-1 2 686,0 3-670,1-1 0,0 0 0,-1 1 0,1-1 1,-1 0-1,1 1 0,0-1 0,-1 0 0,1 1 0,-1-1 0,1 1 1,-1-1-1,1 1 0,-1-1 0,0 1 0,1 0 0,-1-1 1,0 1-1,1-1 0,-1 1 0,1 1 0,2 12 408,-1 1-1,0 0 1,0 0-1,-2 1 1,0-1-1,0 0 1,-1 0-1,-1 0 0,-1 0 1,0-1-1,-1 1 1,-1-1-1,-11 27 1,-6-5-49,-1 0 1,-2-1 0,-2-1-1,-36 35 1,62-68-462,1 0 0,-1 0 1,0 0-1,0 0 0,0 0 0,0 0 0,0 0 0,0 0 0,0-1 1,0 1-1,-1 0 0,1-1 0,0 1 0,0-1 0,-1 1 0,1-1 0,0 0 1,0 0-1,-3 1 0,4-2-35,-1 0 1,1 0-1,0 0 0,0 1 1,0-1-1,0 0 1,0 0-1,0 0 0,0 0 1,0 0-1,0 1 0,0-1 1,1 0-1,-1 0 1,0 0-1,1 1 0,-1-1 1,0 0-1,1 0 0,-1 1 1,1-1-1,-1 0 1,1 1-1,-1-1 0,1 0 1,1 0-1,34-52-575,-12 15 520,1 2 1,2 0-1,2 2 1,53-50-1,-60 67 193,-8 5 121,0 0 1,1 1 0,0 1-1,1 0 1,27-11 0,-38 18 48,0 1 0,0 0 0,0 0 0,1 1 0,-1 0 0,0 0 0,1 0 0,-1 1 0,12-1 0,-15 2-145,-1 0 0,1-1 0,0 1 0,0 0 0,-1 0 0,1 0 0,0 0 0,-1 0 0,1 0 0,-1 1-1,1-1 1,-1 0 0,0 1 0,0-1 0,1 1 0,-1-1 0,0 1 0,0 0 0,-1-1 0,1 1 0,0 0 0,-1 0 0,1 0 0,-1 0 0,1-1 0,-1 1 0,0 0-1,0 0 1,1 0 0,-2 0 0,1 0 0,0 0 0,-1 2 0,1 10 102,0 0 0,-1 0 0,0-1 1,-2 1-1,1-1 0,-2 1 0,0-1 0,0 0 0,-1 0 0,-12 22 0,-44 77-445,52-81-1329,8-8-4234,14-32 1252,-8 7 3707,43-41-3399,-12 16 2621</inkml:trace>
</inkml:ink>
</file>

<file path=ppt/ink/ink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13:55.134"/>
    </inkml:context>
    <inkml:brush xml:id="br0">
      <inkml:brushProperty name="width" value="0.05" units="cm"/>
      <inkml:brushProperty name="height" value="0.05" units="cm"/>
    </inkml:brush>
  </inkml:definitions>
  <inkml:trace contextRef="#ctx0" brushRef="#br0">280 213 624,'97'-191'4344,"-80"172"-2580,-16 19-1688,-1-1-1,0 1 0,1 0 0,-1 0 1,0 0-1,1-1 0,-1 1 0,0 0 1,1 0-1,-1 0 0,1 0 0,-1 0 1,0 0-1,1 0 0,-1 0 0,1-1 1,-1 2-1,0-1 0,1 0 0,-1 0 1,1 0-1,-1 0 0,0 0 1,1 0-1,-1 0 0,1 0 0,-1 1 1,0-1-1,1 0 0,-1 0 0,0 0 1,1 1-1,-1-1 0,0 0 0,0 1 1,1-1-1,-1 0 0,0 1 0,0-1 1,1 0-1,-1 1 0,0-1 0,0 0 1,0 1-1,0-1 0,1 0 0,-1 1 1,0-1-1,0 1 0,0-1 0,0 0 1,0 1-1,0-1 0,0 1 0,0-1 1,0 0-1,0 1 0,0-1 0,-1 1 1,1-1-1,0 0 0,0 1 0,0-1 1,-1 1-1,0 35 2481,-2-1 0,-1 1 0,-15 52 1,-39 105 456,37-126-2119,-122 322 635,48-140-4251,73-193 548,-11 35-3688,30-81 3079,1 0 0,0 1-1,0 19 1,3-46 1700,0 0-1,1 1 0,3-17 0,9-4 57</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1:50:03.115"/>
    </inkml:context>
    <inkml:brush xml:id="br0">
      <inkml:brushProperty name="width" value="0.05" units="cm"/>
      <inkml:brushProperty name="height" value="0.05" units="cm"/>
    </inkml:brush>
  </inkml:definitions>
  <inkml:trace contextRef="#ctx0" brushRef="#br0">169 290 736,'0'-63'3064,"0"35"2735,-4 28-2684,2 0-2737,0 0 0,1 0 0,-1 0 0,0 0 0,1 0 0,-1 0 0,0 0 0,1 0 0,-1 1 0,0-1 0,1 1 0,-1-1 0,1 1 0,-3 1 0,-6 14 680,0 0 0,1 0 0,1 1-1,1 1 1,0-1 0,1 1 0,-5 30-1,-9 20 305,8-27-770,1 0 0,3 1 1,-7 81-1,11 130 480,5-150-816,-1-103-248,0 1-1,0 0 1,0-1 0,0 1-1,0 0 1,0-1-1,0 1 1,0 0 0,0-1-1,0 1 1,0 0-1,1-1 1,-1 1-1,0-1 1,0 1 0,1 0-1,-1-1 1,0 1-1,1-1 1,-1 1 0,0-1-1,1 1 1,-1-1-1,1 1 1,-1-1 0,1 1-1,-1-1 1,1 0-1,-1 1 1,1-1-1,0 0 1,0 1 0,23-8 250,-17 2-205,-1 0 0,1 0 0,-1 0 0,0-1 0,8-10 0,227-320 173,5-7-2647,-75 122-6917,-157 203 7975,-4 4-111,2 0 1,-1 1 0,16-12 0,-24 22 1046,0 0 0,0 1 1,0 0-1,0 0 1,1 0-1,0 0 0,-1 0 1,1 1-1,0-1 1,0 1-1,-1 0 0,1 0 1,0 0-1,0 1 1,0 0-1,0-1 0,0 1 1,0 1-1,4-1 0,-5 1 295,-1 1 0,0-1 0,0 0 0,0 1 0,0-1 0,0 1 0,0-1 0,0 1 0,-1 0 0,1 0 0,-1 0 0,1 0 0,-1 0 0,1 0 0,-1 0 0,0 0 0,0 1 0,0-1 0,-1 0 0,1 1 0,0 3 0,2 4-3,-1 1 1,0-1-1,-1 1 0,0 11 1,0 7 796,-2 0 0,-1-1 0,-1 1 0,-1 0 0,-14 46 0,-10 12 2373,10-25 495,-32 70 1,12-52-668,-104 244 6551,139-313-9946,6-9-2007,10-17-1465,67-131-9565,-48 76 10165</inkml:trace>
</inkml:ink>
</file>

<file path=ppt/ink/ink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13:55.480"/>
    </inkml:context>
    <inkml:brush xml:id="br0">
      <inkml:brushProperty name="width" value="0.05" units="cm"/>
      <inkml:brushProperty name="height" value="0.05" units="cm"/>
    </inkml:brush>
  </inkml:definitions>
  <inkml:trace contextRef="#ctx0" brushRef="#br0">1 246 64,'34'-201'2663,"-19"157"-390,25 44-272,-28 4-1820,1 1 0,0 0 0,-1 0 0,0 1 0,0 1 0,-1 0 0,0 1 1,15 13-1,-2 0 101,-2 0-1,32 40 1,-45-49-110,-1 1-1,-1 1 1,0-1-1,0 1 1,-1 0-1,-1 1 1,0-1-1,-1 1 1,-1 0-1,0 0 1,-2 0-1,1 1 1,-2 19-1,-1-25-74,-2 0-1,1 0 0,-1 0 1,-1-1-1,1 1 0,-2-1 0,1 0 1,-1 0-1,-1 0 0,0-1 0,0 1 1,-1-1-1,1-1 0,-2 1 0,1-1 1,-1-1-1,0 1 0,0-2 1,-1 1-1,0-1 0,0 0 0,0 0 1,-15 4-1,22-9-100,0 0-1,0 1 1,0-1 0,0 0-1,0 0 1,0 0 0,1 0-1,-1 0 1,0-1 0,0 1 0,0-1-1,0 1 1,0-1 0,0 1-1,0-1 1,1 0 0,-1 0 0,0 0-1,1 0 1,-1 0 0,1-1-1,-1 1 1,1 0 0,-1-1-1,1 1 1,0-1 0,0 1 0,0-1-1,0 0 1,0 1 0,0-1-1,0 0 1,0 0 0,1 0-1,-1 1 1,1-1 0,-1 0 0,1-3-1,-2-8-135,1-1 0,0 0 0,1 0 0,3-20 0,-2 17-25,1-5 5,0 1 0,2 0-1,0-1 1,2 1 0,0 1-1,1-1 1,2 1-1,19-35 1,-28 53 164,1 1 1,0-1-1,0 1 0,0-1 1,1 1-1,-1-1 0,0 1 0,1 0 1,-1 0-1,0 0 0,1 0 1,-1 0-1,1 0 0,0 0 0,-1 0 1,1 1-1,0-1 0,-1 0 1,1 1-1,0 0 0,0-1 1,-1 1-1,1 0 0,0 0 0,0 0 1,0 0-1,-1 0 0,1 0 1,0 1-1,0-1 0,0 0 1,-1 1-1,1 0 0,0-1 0,-1 1 1,3 1-1,0 1 61,0 0-1,0 0 1,0 0-1,0 0 1,-1 1-1,1 0 1,-1 0-1,0 0 1,0 0-1,-1 0 1,1 0-1,2 7 1,26 87 555,-24-71-1421,1-1-1,21 47 0,-28-70 499,0-1 1,0 1-1,1-1 0,-1 0 0,1 0 1,-1 1-1,1-1 0,0 0 1,0 0-1,0-1 0,0 1 0,1 0 1,-1-1-1,0 1 0,1-1 1,-1 0-1,1 0 0,-1 0 1,1 0-1,-1 0 0,1 0 0,0-1 1,-1 1-1,1-1 0,0 0 1,0 0-1,4 0 0,15 0-2130</inkml:trace>
</inkml:ink>
</file>

<file path=ppt/ink/ink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13:55.816"/>
    </inkml:context>
    <inkml:brush xml:id="br0">
      <inkml:brushProperty name="width" value="0.05" units="cm"/>
      <inkml:brushProperty name="height" value="0.05" units="cm"/>
    </inkml:brush>
  </inkml:definitions>
  <inkml:trace contextRef="#ctx0" brushRef="#br0">681 22 944,'22'-22'7292,"-78"126"-2782,-16 65-2249,-70 177-1326,63-162-1030,-169 327-1714,216-447 823,20-39-682,-1 0 0,-1 0-1,-19 25 1,32-87-2091,9-14 2468</inkml:trace>
</inkml:ink>
</file>

<file path=ppt/ink/ink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13:56.151"/>
    </inkml:context>
    <inkml:brush xml:id="br0">
      <inkml:brushProperty name="width" value="0.05" units="cm"/>
      <inkml:brushProperty name="height" value="0.05" units="cm"/>
    </inkml:brush>
  </inkml:definitions>
  <inkml:trace contextRef="#ctx0" brushRef="#br0">1 264 688,'15'-52'807,"-8"33"-96,-2-1-1,0 0 1,-1 0-1,3-34 1,-8 51-676,1 0 0,0 0-1,0 0 1,0 0 0,0 0 0,0 0 0,1 1 0,-1-1 0,1 0 0,0 0 0,0 0 0,0 1 0,0-1 0,0 0 0,1 1 0,-1-1 0,1 1-1,-1 0 1,1-1 0,0 1 0,0 0 0,0 0 0,0 0 0,1 0 0,-1 0 0,0 1 0,1-1 0,-1 1 0,1 0 0,0-1 0,-1 1 0,1 0-1,0 1 1,0-1 0,0 0 0,0 1 0,-1 0 0,6-1 0,1 2-306,1 0 1,0 0-1,0 1 1,-1 0-1,1 0 1,-1 1-1,0 1 0,0 0 1,0 0-1,9 6 1,-1 0 199,0 2 1,-1 0 0,0 0 0,-1 2 0,0 0-1,-1 1 1,-1 0 0,-1 1 0,0 0 0,-1 1 0,0 0-1,8 21 1,-16-28 583,-1 0-1,1 1 1,-2 0 0,0-1-1,0 1 1,-1 0 0,0-1-1,0 1 1,-2 0 0,1-1-1,-1 1 1,-1-1 0,0 1-1,0-1 1,-1 0-1,0-1 1,-1 1 0,-6 10-1,-3 1 340,0-1 0,-1 0 0,0-1 0,-2 0 0,0-2 0,-34 27-1,46-40-872,0 0 0,0-1-1,0 0 1,-1 0 0,1-1-1,-1 0 1,1 0 0,-1 0-1,0 0 1,0-1 0,0 0-1,0 0 1,0-1 0,0 1-1,0-1 1,0-1 0,0 1-1,-8-3 1,13 3-30,0 0 0,0-1 0,1 1 0,-1-1 0,0 1 1,0-1-1,1 0 0,-1 1 0,0-1 0,1 0 0,-1 1 0,1-1 0,-1 0 0,1 0 1,-1 1-1,1-1 0,0 0 0,-1 0 0,1 0 0,0 0 0,0 0 0,-1 0 0,1 1 1,0-3-1,0-29-1013,1 18 430,0 3 400,0 1 0,0-1 0,2 1 0,-1 0 0,1 0-1,1 0 1,-1 0 0,2 1 0,-1-1 0,2 1 0,-1 0-1,1 1 1,10-13 0,-8 12 167,1-1 0,0 1-1,0 1 1,1 0 0,0 0 0,0 1-1,1 0 1,0 1 0,0 0 0,23-8 0,-30 12 152,-1 1 0,1 0 1,-1 0-1,1 0 0,0 0 1,-1 1-1,1 0 1,0-1-1,-1 1 0,1 1 1,0-1-1,-1 0 0,1 1 1,-1 0-1,1 0 1,-1 0-1,1 0 0,-1 0 1,1 1-1,-1 0 0,0-1 1,0 1-1,0 1 1,0-1-1,0 0 0,0 1 1,-1-1-1,1 1 0,-1 0 1,0 0-1,4 4 1,-1 5 217,-1-1 1,0 1-1,0 0 1,-1 0 0,-1 1-1,0-1 1,-1 0 0,0 23-1,-1-11-253,-2-1 0,-1 1 0,-9 35 0,10-49-812,1 0 0,0 1 0,0-1 0,2 18 1,0-7-3103</inkml:trace>
</inkml:ink>
</file>

<file path=ppt/ink/ink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13:57.232"/>
    </inkml:context>
    <inkml:brush xml:id="br0">
      <inkml:brushProperty name="width" value="0.05" units="cm"/>
      <inkml:brushProperty name="height" value="0.05" units="cm"/>
    </inkml:brush>
  </inkml:definitions>
  <inkml:trace contextRef="#ctx0" brushRef="#br0">541 114 640,'3'-6'208,"-1"1"1,1 0-1,-1 0 0,-1-1 0,1 1 0,-1-1 0,1 0 0,-2 1 0,1-1 0,-1 0 1,0 0-1,0-8 0,-1 12-91,1 1 1,0-1 0,0 0 0,-1 1-1,1-1 1,-1 1 0,0-1 0,1 1-1,-1-1 1,0 1 0,0 0-1,0-1 1,0 1 0,0 0 0,0-1-1,0 1 1,-1 0 0,-1-2 0,1 3-38,0-1 1,0 0-1,0 1 1,-1-1-1,1 1 1,0 0-1,0 0 1,0 0-1,0 0 1,0 0-1,0 0 1,-1 0-1,1 1 1,0-1-1,0 1 1,0 0 0,0-1-1,-3 3 1,-38 25 866,13-5-398,0-1-70,1 2 0,1 0 0,1 2-1,-30 39 1,12-9 603,-50 83-1,70-97-619,-33 72-1,52-101-482,1 1-1,0-1 0,1 1 0,1 0 0,0 0 0,1 0 0,1 0 1,0 0-1,1 1 0,2 19 0,-2-33-51,0 1-1,0 0 1,1 0 0,-1 0-1,1 0 1,0-1 0,0 1-1,-1 0 1,1 0 0,0-1-1,0 1 1,0-1 0,1 1-1,-1-1 1,0 1 0,1-1 0,-1 0-1,1 0 1,-1 0 0,1 0-1,-1 0 1,3 1 0,0 0-124,0-1 0,0 0 0,0 0 1,0-1-1,0 1 0,0-1 0,1 0 0,-1 0 1,8-1-1,5-2-560,-1-1-1,0 0 1,32-14 0,48-24-765,-1-5 1,152-101-1,-214 124 1562,-15 10 211,1 1 0,0 0 0,1 1-1,1 2 1,31-13 0,-51 23-191,-1 0 1,1 0-1,0 0 1,-1 0-1,1 0 1,0 0 0,0 1-1,-1-1 1,1 0-1,0 0 1,-1 0-1,1 1 1,-1-1-1,1 0 1,0 1-1,-1-1 1,1 1-1,-1-1 1,1 1-1,-1-1 1,1 1-1,-1-1 1,1 1-1,-1-1 1,0 1-1,1-1 1,-1 1-1,0 0 1,1-1-1,-1 1 1,0 0 0,0-1-1,0 1 1,1 0-1,-1-1 1,0 1-1,0 0 1,0 0-1,0-1 1,0 1-1,-1 1 1,1 39 868,0-32-532,0 209 2578,0-214-2950,0 0-1,0 0 1,0 0-1,1 0 1,-1 0-1,1 0 1,0 0-1,1 0 1,-1 0 0,0-1-1,1 1 1,0 0-1,0-1 1,0 1-1,0-1 1,1 0-1,-1 0 1,1 0-1,0 0 1,0 0 0,4 2-1,-4-3-20,1 0-1,0 0 1,0-1-1,0 1 1,0-1-1,0 0 1,0-1-1,0 1 1,1-1-1,-1 1 1,0-1-1,0 0 1,1-1-1,-1 1 1,0-1-1,0 0 1,0 0-1,0 0 1,0 0-1,8-4 1,8-5-19,0 0 1,-1-1 0,0-1-1,0 0 1,-2-2 0,1 0-1,17-20 1,-26 26 65,-2-1-1,1 0 1,-1-1 0,0 0-1,-1 0 1,0 0 0,-1-1 0,0 1-1,-1-1 1,0 0 0,-1-1-1,0 1 1,-1-1 0,0 1-1,1-17 1,-3 26-37,0-1 1,0 0-1,0 0 0,-1 0 0,1 0 1,-1 0-1,1 0 0,-1 0 0,0 0 1,0 1-1,0-1 0,-1 0 1,1 1-1,-1-1 0,1 1 0,-1-1 1,0 1-1,0 0 0,0-1 0,-4-2 1,2 3 16,0 0 1,0 0-1,0 0 1,0 1-1,0-1 1,0 1-1,0 0 1,0 0 0,-1 1-1,1-1 1,0 1-1,-8 0 1,-4 2 42,1 0-1,0 1 1,-1 0 0,1 1 0,0 1 0,-24 11 0,20-8-531,0 1-1,0 1 0,1 0 0,1 1 1,0 2-1,0 0 0,1 0 1,-24 28-1,38-40 195,1 1-1,-1-1 1,1 1-1,0 0 1,0 0 0,0 0-1,0-1 1,0 1-1,0 0 1,0 0 0,0 0-1,1 0 1,-1 0-1,1 1 1,0-1 0,0 0-1,-1 0 1,1 0-1,1 0 1,-1 0 0,1 4-1,4-4-1331</inkml:trace>
</inkml:ink>
</file>

<file path=ppt/ink/ink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13:57.783"/>
    </inkml:context>
    <inkml:brush xml:id="br0">
      <inkml:brushProperty name="width" value="0.05" units="cm"/>
      <inkml:brushProperty name="height" value="0.05" units="cm"/>
    </inkml:brush>
  </inkml:definitions>
  <inkml:trace contextRef="#ctx0" brushRef="#br0">42 25 464,'24'-24'1780,"-24"24"-1714,0 0 0,0 0 1,0 0-1,0 0 1,1 1-1,-1-1 0,0 0 1,0 0-1,0 0 0,0 0 1,0 1-1,0-1 1,0 0-1,0 0 0,0 0 1,0 0-1,1 0 0,-1 0 1,0 1-1,0-1 1,0 0-1,0 0 0,0 0 1,0 0-1,1 0 0,-1 0 1,0 0-1,0 0 0,0 0 1,0 0-1,1 0 1,-1 0-1,0 0 0,0 0 1,0 0-1,0 0 0,1 0 1,-1 0-1,0 0 1,0 0-1,0 0 0,0 0 1,1 0-1,-1 0 0,0 0 1,0 0-1,0 0 1,0 0-1,0 0 0,1 0 1,-1 0-1,0-1 0,0 1 1,0 0-1,0 0 1,0 0-1,0 0 0,1-1 1,0 16 1120,-1 5-728,0 0 0,-1 0 0,-1 0 0,-1 0 0,-8 27 0,2-14-181,-7 57 1,12-61-197,-1-1 0,-14 46 0,14-51-797,18-33 219,23-37 60,-33 44 426,63-103-206,-44 69 356,1 1 1,32-38-1,-4 24 530,-47 47-547,0 0 0,-1 0 0,1 1 0,1-1 0,-1 1 0,0 0 0,0 1 0,1-1-1,-1 1 1,1-1 0,-1 1 0,8 0 0,-10 1-74,-1 0 0,0 0 0,0 0 0,0 1 0,0-1-1,0 0 1,0 1 0,0-1 0,0 1 0,0-1 0,0 1 0,-1 0 0,1-1 0,0 1 0,0 0-1,0-1 1,-1 1 0,1 0 0,0 0 0,-1 0 0,1 0 0,-1 0 0,1 0 0,-1-1 0,1 1 0,-1 0-1,0 1 1,1-1 0,-1 0 0,0 0 0,0 0 0,0 2 0,1 46 708,-1-30-428,0 0-262,1 0 1,-2 0-1,-1 1 0,0-2 0,-1 1 1,-1 0-1,-1 0 0,-12 28 1,10-34-143,0 1 0,1-1 0,0 1 1,1 0-1,1 1 0,0-1 1,1 1-1,-1 19 0,4-30-488,0-8-45,0-5 480,1-1 0,1 1 0,0-1-1,0 1 1,1 0 0,0 0 0,5-10 0,38-68-7,-17 33 28,-9 12 167,29-43 1,-41 73 53,1 0 1,0 0-1,1 1 1,0 0 0,1 1-1,0 0 1,21-14 0,-31 23-76,1 0 1,0-1-1,-1 1 1,1 0-1,0 0 1,0 1 0,0-1-1,0 0 1,0 1-1,0-1 1,0 1-1,0-1 1,0 1 0,0 0-1,0 0 1,0 0-1,0 0 1,4 1 0,-5 0 4,1-1 1,-1 1 0,0 0 0,1 0 0,-1 0 0,0 0-1,0 0 1,0 0 0,0 0 0,0 1 0,0-1 0,0 0 0,0 1-1,-1-1 1,1 0 0,0 1 0,-1-1 0,1 1 0,0 1 0,1 11 225,0-1 0,-1 1-1,0-1 1,-3 24 0,2-14-187,-3 3-78,0 0 0,-2 0 0,0 0 0,-2-1 0,-1 0 0,-1 0 0,-2-1 0,-15 30 0,5-11-1942,-18 56 1,31-47-3312</inkml:trace>
</inkml:ink>
</file>

<file path=ppt/ink/ink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13:58.503"/>
    </inkml:context>
    <inkml:brush xml:id="br0">
      <inkml:brushProperty name="width" value="0.05" units="cm"/>
      <inkml:brushProperty name="height" value="0.05" units="cm"/>
    </inkml:brush>
  </inkml:definitions>
  <inkml:trace contextRef="#ctx0" brushRef="#br0">185 166 288,'2'-15'261,"1"0"0,1 0 0,6-18 0,-9 30-162,-1 1 0,1-1 0,0 0 0,0 1-1,1-1 1,-1 1 0,0-1 0,1 1-1,0 0 1,-1-1 0,1 1 0,0 0-1,0 0 1,0 0 0,1 1 0,-1-1 0,0 0-1,1 1 1,-1-1 0,1 1 0,-1 0-1,1 0 1,0 0 0,-1 0 0,4 0-1,-5 1-17,0 0-1,0 1 0,0-1 1,0 0-1,-1 0 0,1 1 1,0-1-1,0 1 0,0-1 0,-1 1 1,1-1-1,0 1 0,0-1 1,-1 1-1,1 0 0,0-1 0,-1 1 1,1 0-1,-1 0 0,1-1 1,-1 1-1,0 0 0,1 0 1,-1 0-1,0 0 0,1-1 0,-1 1 1,0 2-1,5 30 987,-5-28-869,2 34 527,-3 1 0,-1 0 1,-2-1-1,-11 54 0,-52 154 764,42-163-996,-38 92 56,0 2-714,23-13-3618,39-159 2228,1-21-1153,2-33 2175,2 1 0,1 0 0,14-53 0,47-136 1187,-35 133-318,-14 48 203,1 1-1,43-86 1,-50 120-247,0 0 1,1 1-1,1 0 1,1 1-1,0 1 1,2 0-1,0 1 1,0 1-1,32-22 1,-41 33-144,-1 0 0,1 0 0,0 1 0,1 0 0,-1 0 0,0 1 0,1 0 0,0 1 0,15-2 0,-20 2-94,1 1 0,0 1 0,0-1 0,-1 0 0,1 1 0,0-1 0,-1 1 0,1 0 0,-1 1 0,1-1 0,-1 1 0,1-1 0,-1 1 0,0 0 0,0 0 0,0 0 0,0 1 0,0-1 0,0 1 0,-1-1 0,5 7 0,-2 0-20,0 0 1,-1 1 0,0 0 0,-1-1-1,0 2 1,0-1 0,-1 0 0,-1 0-1,1 1 1,-2-1 0,1 1 0,-2-1-1,1 1 1,-1-1 0,-1 0 0,0 1-1,-1-1 1,1 0 0,-9 17 0,6-19-33,0 0 0,-1-1 0,0 0 0,0 0 0,-1-1 1,1 0-1,-1 0 0,-1 0 0,1-1 0,-17 9 0,7-2-31,27-21-227,51-47-297,-28 18 336,-3-2 0,-1-2 0,-2 0 0,24-51 0,-42 76 231,-6 11 15,0 1 1,0-1-1,-1 0 1,1 0-1,-1 0 0,-1 0 1,1 0-1,-1 0 0,0-1 1,0-9-1,-1 14 63,1 0-1,-1 0 0,0-1 0,0 1 1,0 0-1,0-1 0,0 1 1,-1 0-1,1 0 0,-1-1 0,1 1 1,-1 0-1,0 0 0,0 0 1,0 0-1,0 0 0,0 0 1,-1 0-1,1 0 0,0 0 0,-1 0 1,0 1-1,1-1 0,-1 1 1,0-1-1,0 1 0,0 0 1,0-1-1,0 1 0,0 0 0,0 0 1,0 1-1,0-1 0,0 0 1,-1 1-1,1-1 0,0 1 0,-1 0 1,1 0-1,0 0 0,-3 0 1,-1 1 127,1 0 1,-1 0-1,1 1 1,0-1-1,-1 1 1,1 1-1,0-1 1,0 1 0,0-1-1,1 2 1,-1-1-1,-4 4 1,-2 3 153,0 0 1,0 0-1,-14 19 0,13-12-238,1 0 1,1 0-1,1 1 0,0 1 0,1 0 0,1 0 0,1 0 0,-5 27 1,6-14-151,1 1 0,1-1 0,2 1 0,4 46 0,-2-73-69,0 0 1,0 0-1,0 0 1,1 0-1,0 0 1,0-1-1,1 1 1,-1-1-1,1 1 1,7 9-1,-8-13-42,0 0 0,0 0 0,0 1 1,0-1-1,0 0 0,0-1 0,0 1 0,1 0 0,-1-1 0,1 1 0,-1-1 0,1 0 0,0 0 0,-1 0 0,1 0 0,0 0 0,0-1 0,0 1 0,0-1 1,0 0-1,-1 1 0,1-2 0,5 1 0,0-2-382,1 0 1,-1-1 0,0 0 0,-1 0-1,1 0 1,0-1 0,-1-1 0,0 1-1,0-1 1,0 0 0,0-1-1,-1 1 1,0-1 0,0-1 0,-1 1-1,9-13 1,1-7-835,0-1-1,-1-1 1,12-37-1,-22 53 956,13-34-1436</inkml:trace>
</inkml:ink>
</file>

<file path=ppt/ink/ink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13:59.329"/>
    </inkml:context>
    <inkml:brush xml:id="br0">
      <inkml:brushProperty name="width" value="0.05" units="cm"/>
      <inkml:brushProperty name="height" value="0.05" units="cm"/>
    </inkml:brush>
  </inkml:definitions>
  <inkml:trace contextRef="#ctx0" brushRef="#br0">458 136 496,'0'-134'2649,"0"133"-2094,0 4 158,-1 5-430,-1 0 0,0 0 0,0 0-1,0 0 1,-1 0 0,-5 8 0,-6 20 279,-50 137 1229,25-74-1090,-88 225 1282,-27 71-1013,122-291-1878,24-32-3351,15-92 105,2-8 3692,-2 0 1,-1-1-1,3-41 0,-6 43 425,3-10 74,3-63 604,-9 96-574,0 0 1,1 1-1,-1-1 0,1 0 1,-1 0-1,1 0 1,0 0-1,1 1 0,-1-1 1,1 0-1,0 1 0,-1-1 1,1 1-1,1 0 1,-1 0-1,0 0 0,1 0 1,0 0-1,0 0 0,0 0 1,0 1-1,0 0 1,0 0-1,0-1 0,1 2 1,-1-1-1,1 0 0,0 1 1,-1 0-1,1 0 1,6-2-1,12 0 188,1 0 0,-1 1 0,0 1 0,35 3 0,-13 0-298,-16-1-105,1 1 1,46 9-1,-57-8-22,-1-2 0,1 1 1,36-4-1,-16 1 44,-37 1 137,0 0 0,-1 0 0,1 0 1,0 0-1,0 1 0,0-1 1,0 0-1,0 1 0,0-1 1,-1 1-1,1-1 0,0 1 1,0-1-1,0 1 0,-1-1 1,1 1-1,0 0 0,-1-1 1,1 1-1,-1 0 0,1 0 1,-1 0-1,1-1 0,-1 1 1,1 0-1,-1 0 0,0 0 0,0 0 1,1 0-1,-1 0 0,0-1 1,0 1-1,0 2 0,0 37 639,-1-26-473,1 3-61,-1-1 1,-1 1 0,-8 33 0,7-34-151,1 1-1,1-1 1,0 1 0,3 26 0,0 1-1383,0-45 1252,-1 1 1,1 0-1,0-1 0,0 1 0,-1-1 0,1 1 1,-1-1-1,1 0 0,0 1 0,-1-1 0,1 0 1,1-2-1,1 0 10,0-1 0,0 0 0,0 0 0,-1 0 0,0 0-1,1 0 1,2-8 0,8-22-549</inkml:trace>
</inkml:ink>
</file>

<file path=ppt/ink/ink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13:59.661"/>
    </inkml:context>
    <inkml:brush xml:id="br0">
      <inkml:brushProperty name="width" value="0.05" units="cm"/>
      <inkml:brushProperty name="height" value="0.05" units="cm"/>
    </inkml:brush>
  </inkml:definitions>
  <inkml:trace contextRef="#ctx0" brushRef="#br0">0 317 384,'0'-81'464,"0"17"-47,0 10-17,0 17-48,0 0-64,0 20-64,0 7-96,0-7-80,7 17-64,0 0-192,2 0-160,8 0-64,6 0-32,-7 0-33</inkml:trace>
</inkml:ink>
</file>

<file path=ppt/ink/ink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14:00.013"/>
    </inkml:context>
    <inkml:brush xml:id="br0">
      <inkml:brushProperty name="width" value="0.05" units="cm"/>
      <inkml:brushProperty name="height" value="0.05" units="cm"/>
    </inkml:brush>
  </inkml:definitions>
  <inkml:trace contextRef="#ctx0" brushRef="#br0">208 1 240,'0'0'172,"1"0"0,-1 1 0,1-1-1,-1 1 1,1-1 0,-1 1 0,1-1 0,-1 1-1,1-1 1,-1 1 0,0-1 0,1 1 0,-1-1-1,0 1 1,1-1 0,-1 1 0,0 0 0,0-1 0,0 1-1,0 0 1,1-1 0,-1 1 0,0 0 0,0-1-1,0 1 1,0 0 0,-1-1 0,1 2 0,-1 26 177,0-24 44,-5 43 1045,-22 75-1,6-34-627,-37 203 1426,-22 99-617,75-357-1652,1 1 0,-1 63 0,6-26-2449,0-40 130,1-42 1368,0 0-1,1 0 1,0 1-1,4-12 1,3-13-59,-7-12-107</inkml:trace>
</inkml:ink>
</file>

<file path=ppt/ink/ink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14:00.342"/>
    </inkml:context>
    <inkml:brush xml:id="br0">
      <inkml:brushProperty name="width" value="0.05" units="cm"/>
      <inkml:brushProperty name="height" value="0.05" units="cm"/>
    </inkml:brush>
  </inkml:definitions>
  <inkml:trace contextRef="#ctx0" brushRef="#br0">1 236 688,'0'0'1510,"0"12"297,0-9-1745,0-1 1,0 1-1,0-1 1,1 1 0,-1-1-1,1 0 1,0 1-1,-1-1 1,1 0 0,0 1-1,0-1 1,1 0 0,-1 0-1,0 0 1,1 0-1,-1 0 1,1 0 0,0 0-1,0-1 1,-1 1-1,1 0 1,0-1 0,0 0-1,0 1 1,1-1 0,-1 0-1,0 0 1,0 0-1,1-1 1,-1 1 0,5 1-1,10 0-232,-1 0-1,0-1 1,1 0-1,18-3 1,33 3-720,-59 1 865,0 0-1,0 1 1,0 0-1,0 0 1,0 0 0,-1 2-1,1-1 1,-1 1-1,0 0 1,-1 0 0,1 1-1,-1 0 1,0 1-1,-1-1 1,1 1 0,7 12-1,-9-12 233,-1 0-1,0 1 1,0-1-1,-1 1 1,0 0-1,0 0 1,-1 0-1,0 0 1,-1 0-1,1 0 1,-1 15-1,0 1 734,-1 22 172,0-44-1091,0 0 1,0 0 0,-1-1-1,1 1 1,0 0 0,-1-1-1,1 1 1,-1 0-1,0-1 1,1 1 0,-1-1-1,0 1 1,0-1 0,0 1-1,0-1 1,0 0-1,0 1 1,-3 1 0,2-2-105,3-10-1644,0-1 1149,1 1 1,0 0 0,0 0-1,1 0 1,1 0-1,5-12 1,12-35-33,7-119 170,-6 22 727,-14 85-153,-7 49-40,2-19 109,-2 37-195,-1 0 1,0 0 0,0 0-1,1 0 1,-1 0 0,0 0-1,1 0 1,-1 1 0,1-1-1,-1 0 1,1 0 0,0 0 0,-1 1-1,1-1 1,0 0 0,-1 1-1,1-1 1,0 0 0,0 1-1,0-1 1,0 1 0,-1-1-1,1 1 1,0 0 0,0-1 0,0 1-1,0 0 1,0 0 0,0 0-1,2-1 1,-2 2-21,0-1 0,0 1 0,0-1 0,0 1 0,0-1 0,-1 1 0,1 0 0,0-1 0,0 1 0,0 0 0,-1 0 0,1-1 0,0 1 0,-1 0 0,1 0 0,0 0 0,-1 0 0,1 0 0,-1 0 0,0 0 0,1 0 0,-1 0 0,0 1 0,11 37-523,-5-16 304,2 8 808,-2 0 0,-1 1 0,-1 0 1,-2-1-1,-1 1 0,-4 41 0,1 4 1946,-8 198 3861,10-275-6385,0 1 0,0 0-1,-1-1 1,1 1 0,0 0-1,0-1 1,0 1 0,0 0-1,0-1 1,0 1-1,0 0 1,0-1 0,0 1-1,0 0 1,0-1 0,1 1-1,-1-1 1,0 1 0,0 0-1,1-1 1,-1 1-1,0-1 1,1 1 0,-1-1-1,1 1 1,-1-1 0,0 1-1,1-1 1,-1 1-1,1-1 1,0 1 0,-1-1-1,1 0 1,-1 1 0,2-1-1,6-4-149,-2-1 59,0 0 0,0 0 0,0 0 0,-1-1 0,0 0 0,0 0-1,-1-1 1,6-8 0,32-66-232,-31 58 261,8-17-261,72-134 844,-36 93-2282,-40 63-90,-1 2-1,23-20 1,-34 33 1474,1 0 1,-1 0-1,1 0 1,-1 1 0,1-1-1,0 1 1,0 0 0,7-3-1,7 4-918</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1:50:03.454"/>
    </inkml:context>
    <inkml:brush xml:id="br0">
      <inkml:brushProperty name="width" value="0.05" units="cm"/>
      <inkml:brushProperty name="height" value="0.05" units="cm"/>
    </inkml:brush>
  </inkml:definitions>
  <inkml:trace contextRef="#ctx0" brushRef="#br0">123 1 880,'0'0'1073,"-17"0"127,4 0 49,-13 0 96,9 6 111,-6 15-191,7-11-417,16 6-352,-10-16-672,10 11-1024,10-11-3298</inkml:trace>
</inkml:ink>
</file>

<file path=ppt/ink/ink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14:00.712"/>
    </inkml:context>
    <inkml:brush xml:id="br0">
      <inkml:brushProperty name="width" value="0.05" units="cm"/>
      <inkml:brushProperty name="height" value="0.05" units="cm"/>
    </inkml:brush>
  </inkml:definitions>
  <inkml:trace contextRef="#ctx0" brushRef="#br0">192 65 816,'1'-2'138,"-1"1"0,0 0 0,0-1-1,0 1 1,0-1 0,0 1 0,0-1 0,0 1-1,0 0 1,-1-1 0,1 1 0,0 0-1,-1-1 1,1 1 0,-1 0 0,0-1 0,1 1-1,-1 0 1,0 0 0,0 0 0,0 0-1,0-1 1,0 1 0,0 1 0,0-1-1,0 0 1,0 0 0,0 0 0,0 0 0,-1 1-1,1-1 1,0 1 0,-1-1 0,1 1-1,0-1 1,-1 1 0,1 0 0,-1 0 0,1-1-1,0 1 1,-1 0 0,1 0 0,-1 0-1,1 1 1,0-1 0,-1 0 0,1 1 0,-1-1-1,1 0 1,0 1 0,0 0 0,-3 0-1,1 1 69,0 0-1,0 1 1,0-1-1,1 1 1,-1-1-1,1 1 1,-1 0-1,1 0 1,0 0-1,0 0 0,0 0 1,0 0-1,1 1 1,-1-1-1,-1 6 1,-7 12 546,-10 13 391,-24 55 0,38-75-1020,1 1-1,0-1 0,1 1 1,1 0-1,0 1 0,-1 29 0,4-33-88,0-6-40,-1 0 0,2 0 0,-1 0 1,0 0-1,1-1 0,0 1 0,1 0 0,2 7 0,-3-11-40,0 0 0,0-1 0,1 1-1,-1-1 1,1 0 0,-1 1 0,1-1-1,-1 0 1,1 0 0,0 0 0,0 0 0,0 0-1,-1 0 1,1 0 0,0-1 0,0 1-1,0-1 1,0 0 0,0 1 0,0-1-1,0 0 1,0 0 0,0 0 0,0 0 0,0-1-1,0 1 1,0 0 0,0-1 0,3 0-1,1-1-115,-1 0-1,1 0 0,-1-1 1,0 1-1,0-1 0,0 0 0,0-1 1,0 1-1,-1-1 0,1 0 0,-1 0 1,0 0-1,0-1 0,0 0 1,-1 1-1,4-7 0,9-15-551,23-53-1,-25 49 588,-4 9 157,-1-1 1,-1 0-1,-1-1 0,6-30 0,-10 30 2236,0 0 1,-1-27-1,-10 117 2046,5-53-3954,1-1 1,0 0-1,1 1 1,1-1 0,2 27-1,-1-36-306,0 0 1,0 0-1,0 0 0,1 0 1,-1 0-1,1 0 1,0-1-1,1 1 0,-1-1 1,0 1-1,1-1 0,0 0 1,0 0-1,0 0 0,0 0 1,0-1-1,1 1 0,-1-1 1,1 0-1,0 0 0,-1 0 1,1 0-1,0-1 0,5 2 1,-5-2-21,1 0 0,-1-1 0,1 1 0,-1-1 0,1 0 0,-1 0 1,1 0-1,-1-1 0,0 1 0,1-1 0,-1 0 0,5-2 0,56-24 291,-37 14-260,15-8-897,80-54 1,-91 54-381,-16 11 542,44-29-4539,-6-3-4476,-40 33 6595</inkml:trace>
</inkml:ink>
</file>

<file path=ppt/ink/ink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14:01.063"/>
    </inkml:context>
    <inkml:brush xml:id="br0">
      <inkml:brushProperty name="width" value="0.05" units="cm"/>
      <inkml:brushProperty name="height" value="0.05" units="cm"/>
    </inkml:brush>
  </inkml:definitions>
  <inkml:trace contextRef="#ctx0" brushRef="#br0">40 75 4434,'-30'-27'28333,"20"27"-28333,10-10 0,0 0 0,0 3 0,0-3 0,0 0 0</inkml:trace>
</inkml:ink>
</file>

<file path=ppt/ink/ink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14:53.010"/>
    </inkml:context>
    <inkml:brush xml:id="br0">
      <inkml:brushProperty name="width" value="0.05" units="cm"/>
      <inkml:brushProperty name="height" value="0.05" units="cm"/>
    </inkml:brush>
  </inkml:definitions>
  <inkml:trace contextRef="#ctx0" brushRef="#br0">0 72 128,'8'-5'141,"0"0"0,0 1 0,0-1 0,15-4-1,3-9 67,-23 16-175,-1 0-1,0 0 1,1 0-1,-1 1 0,1-1 1,0 0-1,0 1 0,-1 0 1,1 0-1,5-2 1,12 0-73,1 1 1,-1 1 0,32 1 0,-15 1-762,-22-1 412</inkml:trace>
</inkml:ink>
</file>

<file path=ppt/ink/ink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14:54.042"/>
    </inkml:context>
    <inkml:brush xml:id="br0">
      <inkml:brushProperty name="width" value="0.05" units="cm"/>
      <inkml:brushProperty name="height" value="0.05" units="cm"/>
    </inkml:brush>
  </inkml:definitions>
  <inkml:trace contextRef="#ctx0" brushRef="#br0">1390 74 224,'0'0'299,"0"-3"-2210,0-22 20276,0 17-16950,0 6-1450,0 1-1,0 0 0,0-1 0,0 1 0,0-1 0,0 1 0,0-1 0,0 1 0,1 0 1,-1-1-1,1 1 0,-1-1 0,1 1 0,-1 0 0,1 0 0,0-1 0,-1 1 0,1 0 1,0 0-1,0 0 0,0 0 0,0 0 0,0 0 0,0 0 0,0 0 0,1 0 0,-1 0 1,6-2 6607,-30 5 1315,22 3-7789,0 0 1,0 0 0,-1 1-1,0-1 1,0-1 0,-5 10 0,-10 25 130,12-21-229,-2 1 0,-16 33 0,15-36 0,0 1 0,1 0 0,-6 26 0,-73 277 0,67-244 0,10-44 0,2 0 0,-7 57 0,9-38 0,-3-1 0,-17 63 0,-10 56 0,5 18 0,-66 218 0,28-135 0,24-108 0,23-91 0,3 0 0,-12 101 0,-12 71 0,23-148 0,-135 540 0,-21 130 0,125-305 0,42-363 0,-3 61 0,-16 133 0,8-41 0,5-129 0,-13 78 0,7-72 0,14-75 0,-23 87 0,-73 238 0,95-335 0,6-33 0,-1 0 0,0 0 0,0 0 0,-6 14 0,5-14-1853,-23-42-19486,10-7 16454</inkml:trace>
</inkml:ink>
</file>

<file path=ppt/ink/ink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14:55.063"/>
    </inkml:context>
    <inkml:brush xml:id="br0">
      <inkml:brushProperty name="width" value="0.05" units="cm"/>
      <inkml:brushProperty name="height" value="0.05" units="cm"/>
    </inkml:brush>
  </inkml:definitions>
  <inkml:trace contextRef="#ctx0" brushRef="#br0">155 8 304,'-14'-3'199,"0"1"0,-1 1 0,-17 0 0,-22 1 22856,42 0-17386,-1 0-2726</inkml:trace>
</inkml:ink>
</file>

<file path=ppt/ink/ink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14:55.389"/>
    </inkml:context>
    <inkml:brush xml:id="br0">
      <inkml:brushProperty name="width" value="0.05" units="cm"/>
      <inkml:brushProperty name="height" value="0.05" units="cm"/>
    </inkml:brush>
  </inkml:definitions>
  <inkml:trace contextRef="#ctx0" brushRef="#br0">0 1 32767,'498'31'0,"-310"-14"0,1053 133 0,-96-8 0,-465-104 0,-150-38 0,-529-1-221,0 1 0,0 0 0,-1 0 0,1 0 0,0-1 0,0 1 0,0 0-1,0-1 1,-1 1 0,1 0 0,0-1 0,0 1 0,-1-1 0,1 0 0,0 1 0,-1-1 0,1 1 0,-1-1 0,1 0 0,-1 0 0,1 1-1,-1-1 1,1 0 0,-1 0 0,0 1 0,1-1 0,-1 0 0,0 0 0,0 0 0,0 0 0,0 0 0,1 1 0,-1-1 0,0 0 0,0 0-1,-1 0 1,1 0 0,0 0 0,0 0 0,0 1 0,-1-1 0,1 0 0,-1-1 0,-28-28-9730,-12 2 3991,18 13 3615,-9-11 10</inkml:trace>
</inkml:ink>
</file>

<file path=ppt/ink/ink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14:55.725"/>
    </inkml:context>
    <inkml:brush xml:id="br0">
      <inkml:brushProperty name="width" value="0.05" units="cm"/>
      <inkml:brushProperty name="height" value="0.05" units="cm"/>
    </inkml:brush>
  </inkml:definitions>
  <inkml:trace contextRef="#ctx0" brushRef="#br0">455 18 2081,'-46'-15'6535,"16"13"4767,38 4-11132,0 0-1,1 0 1,-1 1-1,0 0 0,-1 1 1,1 0-1,0 0 0,-1 0 1,0 1-1,12 11 1,2-1-22,-6-5-124,-1 0 1,0 2-1,-1-1 0,0 2 0,-1-1 1,-1 2-1,0 0 0,0 0 0,-2 1 1,9 16-1,-14-23 7,-1 1 0,1-1 0,-2 1 0,1 0 0,-1 0 0,-1 0 0,1 0 0,-2 1 0,1-1 0,-1 0 0,-1 0 0,1 1 0,-2-1 0,1 0 0,-1 0 0,-1 0 0,1-1 0,-2 1 0,1 0 0,-9 13 0,-2 1 311,-2 0 0,-1-1 1,-1-1-1,-1 0 0,0-1 1,-35 25-1,-140 90 671,-20-18-4188,197-108 2095,-12 2-2140,10-9-1700</inkml:trace>
</inkml:ink>
</file>

<file path=ppt/ink/ink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14:56.560"/>
    </inkml:context>
    <inkml:brush xml:id="br0">
      <inkml:brushProperty name="width" value="0.05" units="cm"/>
      <inkml:brushProperty name="height" value="0.05" units="cm"/>
    </inkml:brush>
  </inkml:definitions>
  <inkml:trace contextRef="#ctx0" brushRef="#br0">554 144 608,'1'-24'510,"0"18"-353,0 1 0,-1-1 0,1 0 0,-1 1 0,-1-1-1,1 0 1,-1 1 0,0-1 0,0 1 0,0-1 0,-1 1-1,0-1 1,0 1 0,-6-10 0,-1 6 500,8 7-283,0 0 1,-1 1-1,1-1 0,-1 1 0,0-1 0,1 1 0,-1-1 0,0 1 1,0 0-1,-4-2 0,5 3-268,0 0 0,-1 0 0,1 0 0,0 1 0,0-1-1,-1 0 1,1 1 0,0-1 0,0 1 0,0-1 0,-1 1 0,1 0 0,0-1 0,0 1 0,0 0 0,0 0 0,0-1 0,0 1 0,1 0 0,-1 0-1,0 0 1,0 0 0,-1 3 0,-109 153 4634,-31 98-2340,135-240-2339,1 1 0,0 0 0,1-1 0,1 2 0,0-1 0,1 0 0,-1 28 0,4-32-50,0 0 0,0-1 0,1 1 0,1-1 1,0 1-1,0-1 0,1 0 0,1 1 0,0-1 0,0-1 0,11 19 0,117 142-20,-26-37 48,-73-88 247,-2 1 0,-2 2 0,-2 1 1,-3 1-1,-2 1 0,-2 1 0,-2 1 1,-3 0-1,16 108 0,-27-127 179,-2 0 0,-1 0 0,-5 40 0,1-55-100,0 1-1,-2 0 0,0-1 0,-2 0 1,0 0-1,-15 29 0,12-30 101,-1-1 1,-1-1-1,0 0 0,-1 0 0,-29 28 1,33-37-182,-1 0 1,1-1 0,-1 0 0,-1 0-1,1-1 1,-1 0 0,0-1-1,-1-1 1,1 1 0,-1-2 0,-21 5-1,18-6-259,1-1-1,0 0 1,-1-1-1,1 0 1,0-1-1,-1-1 1,1 0-1,0-1 1,0-1-1,0 0 1,1 0-1,-1-2 0,1 0 1,0 0-1,1-1 1,0-1-1,0 0 1,0 0-1,1-2 1,0 1-1,1-1 1,0-1-1,1 0 1,0 0-1,1-1 1,0 0-1,0 0 1,-10-26-1,6 6-24,2-1 0,1-1 0,1 0 0,2 0 0,1-1 0,0-61 0,5 56-632,1-1 0,2 1 0,1 0 1,3 0-1,12-42 0,-19 82 627,6-23-1572,2 0 1,14-30 0,-17 44 409,0 1 0,0 1 0,0-1 0,1 1 0,11-12 0,-15 17 789,1 0 0,-1 0 0,1 1 0,-1-1 1,1 0-1,0 1 0,-1 0 0,1-1 0,0 1 0,0 0 0,0 1 0,0-1 0,0 0 1,0 1-1,0 0 0,0-1 0,0 1 0,0 0 0,3 1 0,0 0-133,-1 0 0,1 1 0,0 0 0,-1 0 1,0 0-1,0 1 0,1-1 0,-1 1 0,5 4 0,23 15-1661</inkml:trace>
</inkml:ink>
</file>

<file path=ppt/ink/ink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14:56.960"/>
    </inkml:context>
    <inkml:brush xml:id="br0">
      <inkml:brushProperty name="width" value="0.05" units="cm"/>
      <inkml:brushProperty name="height" value="0.05" units="cm"/>
    </inkml:brush>
  </inkml:definitions>
  <inkml:trace contextRef="#ctx0" brushRef="#br0">1 427 624,'0'3'172,"-1"-1"0,1 0 0,0 0 0,0 1 0,1-1 0,-1 0 0,0 1 0,1-1 1,0 0-1,-1 0 0,1 0 0,0 0 0,0 0 0,0 0 0,2 2 0,-1-2-108,-1-1 0,1 0 1,0 0-1,0 0 1,1 0-1,-1 0 0,0 0 1,0-1-1,0 1 1,0-1-1,1 1 0,-1-1 1,0 0-1,0 0 1,1 0-1,2 0 0,19-1 13,0-1-1,1-1 1,-1-1-1,0-1 1,0-1-1,-1-1 0,29-13 1,-17 4-76,-1-2 0,0-1 0,59-46 1,-85 58 64,13-8-43,-1-1 1,-1 0-1,-1-2 1,32-38-1,-47 52 157,0 0-1,-1 0 1,1 0 0,-1 0-1,0-1 1,0 1 0,0-1-1,0 0 1,-1 0 0,0 1 0,0-1-1,0 0 1,-1 0 0,1 0-1,-1 0 1,0 0 0,-1 0-1,1 0 1,-1 0 0,0 1-1,0-1 1,-1 0 0,1 0 0,-1 1-1,0-1 1,-1 1 0,1-1-1,-1 1 1,1 0 0,-1 0-1,-6-6 1,6 7 104,0 0-1,0 1 1,-1-1-1,1 1 1,0 0-1,-1 0 0,1 0 1,-1 0-1,0 1 1,0-1-1,1 1 1,-1 0-1,0 0 1,0 1-1,0-1 1,0 1-1,0-1 1,0 1-1,0 1 1,0-1-1,0 1 1,0-1-1,0 1 1,-5 2-1,0-1 115,0 2 0,0-1 0,0 1 0,0 1 0,1-1 0,0 1 0,-1 1 0,-8 8 0,1 0-166,1 2 1,0 0-1,1 0 0,1 1 0,1 1 1,0 0-1,2 0 0,0 1 1,1 1-1,-8 23 0,13-31-343,1 1 0,0-1 1,1 1-1,1-1 0,0 1 0,0-1 0,1 1 0,1 0 0,0-1 0,1 1 0,0-1 0,1 1 1,0-1-1,1 0 0,0 0 0,1 0 0,1-1 0,10 18 0,-10-19-458,0-1-1,1 0 1,0 0-1,0-1 1,1 0-1,0 0 1,1-1-1,-1 0 1,1 0-1,1-1 1,-1 0-1,1-1 1,0 0-1,0 0 1,1-1-1,0 0 1,-1-1-1,1-1 1,0 1-1,0-2 1,0 1-1,1-2 1,-1 1-1,0-2 1,12-1-1,-15 1 171,-1 0 0,1-1 1,0 0-1,0-1 0,-1 1 0,1-2 0,-1 1 0,0-1 0,13-9 0,57-51-1706,-68 56 1948,40-39-891</inkml:trace>
</inkml:ink>
</file>

<file path=ppt/ink/ink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14:57.441"/>
    </inkml:context>
    <inkml:brush xml:id="br0">
      <inkml:brushProperty name="width" value="0.05" units="cm"/>
      <inkml:brushProperty name="height" value="0.05" units="cm"/>
    </inkml:brush>
  </inkml:definitions>
  <inkml:trace contextRef="#ctx0" brushRef="#br0">554 77 704,'4'-5'372,"0"1"0,-1-1 0,1-1 0,-1 1-1,0 0 1,0-1 0,-1 1 0,0-1 0,0 0-1,1-6 1,-3 12-274,0-1 0,0 0 0,-1 1 0,1-1 0,0 1 0,0-1 0,-1 0 0,1 1 0,-1-1 0,1 1 0,0-1 0,-1 1 0,1-1 0,-1 1 0,1-1 0,-1 1 0,1 0-1,-1-1 1,0 1 0,1 0 0,-1-1 0,1 1 0,-1 0 0,0 0 0,1 0 0,-1-1 0,0 1 0,1 0 0,-1 0 0,0 0 0,1 0 0,-1 0 0,0 0 0,1 0 0,-1 0 0,1 1 0,-1-1 0,0 0 0,1 0 0,-1 0 0,0 1 0,1-1-1,-1 0 1,1 1 0,-2 0 0,-34 18 2066,11 4-783,0 2 1,-27 36-1,14-10-366,-51 91-1,74-115-865,-22 57-1,34-76-194,0 1 0,1-1 0,-1 1 0,2-1 0,-1 1 0,1 0 0,1 0 0,0-1 0,0 1-1,0 0 1,4 17 0,-3-24-31,-1 0 0,1 1 0,0-1 0,0 0 0,0 0 0,0 0 0,0 0 0,1 0 0,-1 0 0,1 0 0,-1 0 0,1-1 0,-1 1 0,1 0 0,0-1 0,0 0 1,0 1-1,0-1 0,0 0 0,0 0 0,4 1 0,-2-1-81,0 0 0,0 0 0,1-1 0,-1 0 0,0 0 0,0 0 0,0-1 0,0 1 0,1-1 0,-1 0 0,5-2 0,6-2-256,-1-1 0,1-1-1,-1-1 1,-1 0 0,17-12 0,-12 6 200,-1-2 0,-1 1 0,0-2 0,-1 0 0,-1-1 0,13-20 0,60-122 410,-35 60 1065,-47 91-867,-1 1-1,1-1 0,-2 0 0,5-15 1,-5 2 3618,-3 35-3390,0 73 1660,-17 139 1,-45 230-1587,0 4 1806,53-411-1481,-2 0 0,-28 77-1,28-96-588,-1-1-1,-2-1 1,-1 0-1,-1-1 1,-30 38-1,41-59-412,1-1 1,-2 1-1,1-1 0,0 0 1,-1 0-1,0-1 0,0 0 1,0 0-1,0 0 0,0 0 1,-1-1-1,1 0 0,-1-1 1,1 1-1,-1-1 0,0-1 1,0 1-1,1-1 1,-1 0-1,0-1 0,0 1 1,1-1-1,-1-1 0,1 1 1,-1-1-1,1-1 0,-13-5 1,3-3-333,0-1 0,1 0 1,0-1-1,1-1 0,1-1 1,0 0-1,1 0 0,0-1 1,1-1-1,1 0 0,-11-26 1,12 24-805,1 0 0,2-1 0,-1 0 0,2 0 0,1-1 0,1 1-1,0-1 1,1 0 0,2 0 0,3-38 0,0 41-152,2 0-1,0 1 0,1-1 1,1 1-1,0 1 1,1-1-1,20-29 1,18-16-1189</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1:50:03.787"/>
    </inkml:context>
    <inkml:brush xml:id="br0">
      <inkml:brushProperty name="width" value="0.05" units="cm"/>
      <inkml:brushProperty name="height" value="0.05" units="cm"/>
    </inkml:brush>
  </inkml:definitions>
  <inkml:trace contextRef="#ctx0" brushRef="#br0">183 287 688,'-10'4'6905,"4"6"-3430,2 20-2052,0-1-73,-10 20-792,-4 0-1,-1 0 1,-41 73-1,42-94-540,14-23-19,1 0 0,0-1 0,0 1 0,1 0-1,-1 1 1,1-1 0,0 0 0,-2 11 0,2-7-69,0-13-60,3-17 69,10-11 48,1 0 0,2 1 0,25-43 0,9-22-56,-18 37-1682,3 2-1,68-92 1,-96 142 1404,7-9-573,1 0 0,1 1 1,0 0-1,1 1 0,0 1 0,31-20 0,10-5-802</inkml:trace>
</inkml:ink>
</file>

<file path=ppt/ink/ink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14:57.769"/>
    </inkml:context>
    <inkml:brush xml:id="br0">
      <inkml:brushProperty name="width" value="0.05" units="cm"/>
      <inkml:brushProperty name="height" value="0.05" units="cm"/>
    </inkml:brush>
  </inkml:definitions>
  <inkml:trace contextRef="#ctx0" brushRef="#br0">1 189 704,'11'-17'744,"1"-2"245,-9 5 4362,-8 165 3834,0 16-6253,5-166-2924,0 1 0,0 0 0,0-1 0,0 1 0,0-1 0,0 1 0,1-1 0,-1 1 1,0-1-1,1 0 0,0 1 0,-1-1 0,1 1 0,0-1 0,-1 0 0,1 0 0,0 1 0,0-1 0,0 0 0,0 0 0,0 0 0,2 1 0,-1-1-21,1 0 1,-1 0-1,1 0 0,-1-1 0,0 1 1,1-1-1,-1 0 0,1 0 1,-1 0-1,1 0 0,-1 0 0,1 0 1,-1-1-1,1 1 0,3-2 0,0-1-23,-1 1 0,1-1 0,-1 0-1,0-1 1,0 1 0,0-1-1,-1 0 1,1 0 0,-1-1 0,0 1-1,0-1 1,5-7 0,0-1-90,-1 0 1,0-1-1,11-28 1,-5 8-465,-2-1 0,-2-1 0,-1 0 0,-1 0 0,-3-1 0,3-56 0,-5 73-145,-2 18 197,0 1 0,0-1-1,0 0 1,0 1 0,0-1-1,0 1 1,0 0 0,0-1 0,1 1-1,-1 0 1,0 0 0,1-1-1,-1 1 1,1 0 0,0 1-1,-1-1 1,1 0 0,3-1-1,3 1-1296</inkml:trace>
</inkml:ink>
</file>

<file path=ppt/ink/ink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14:58.139"/>
    </inkml:context>
    <inkml:brush xml:id="br0">
      <inkml:brushProperty name="width" value="0.05" units="cm"/>
      <inkml:brushProperty name="height" value="0.05" units="cm"/>
    </inkml:brush>
  </inkml:definitions>
  <inkml:trace contextRef="#ctx0" brushRef="#br0">31 22 848,'2'-1'203,"1"1"0,-1 0 0,0 0-1,1 0 1,-1 0 0,1 0 0,-1 0 0,1 1-1,-1-1 1,1 1 0,-1 0 0,0-1-1,0 1 1,1 0 0,-1 1 0,0-1-1,0 0 1,4 4 0,-4-2 250,-1 1 0,0 0 0,0 0 0,0 1 0,0-1 0,0 0 0,-1 0 0,0 0 0,0 0 0,0 8 0,-2 2 578,1-1 0,-2 1 0,1-1-1,-2 0 1,0 0 0,-6 14-1,-12 41 2464,-10 122 1273,26-62-7135,6-126 1015,12-24-4981,-4 11 5150,23-38-2251,-21 34 2239,0-2-1,14-29 0,-2-8-441,57-127-1160,21 0 4161,-100 181-1241,0 0-1,0-1 0,0 1 1,0 0-1,0 0 1,0-1-1,0 1 1,0 0-1,0 0 0,0 0 1,0-1-1,0 1 1,1 0-1,-1 0 1,0 0-1,0-1 0,0 1 1,0 0-1,0 0 1,0 0-1,1 0 0,-1 0 1,0-1-1,0 1 1,0 0-1,1 0 1,-1 0-1,0 0 0,0 0 1,0 0-1,1 0 1,-1 0-1,0 0 1,0 0-1,0 0 0,1 0 1,-1 0-1,0 0 1,0 0-1,1 0 1,-1 0-1,0 0 0,0 0 1,0 0-1,1 0 1,-1 0-1,0 0 1,0 0-1,0 0 0,1 0 1,-1 0-1,0 1 1,0-1-1,1 0 1,3 18 3529,-3 39 134,-1-47-2378,-7 165 6287,2-84-8087,3-1-6713,2-90 6939,0 0 1,0 1 0,0-1-1,-1 0 1,1 1-1,0-1 1,0 1 0,0-1-1,0 0 1,0 1 0,0-1-1,0 0 1,0 1 0,0-1-1,0 1 1,0-1 0,0 0-1,0 1 1,0-1-1,0 0 1,0 1 0,1-1-1,-1 1 1,0-1 0,0 0-1,0 1 1,1-1 0,-1 0-1,0 0 1,0 1 0,1-1-1,-1 0 1,0 1-1,0-1 1,1 0 0,-1 0-1,0 0 1,1 1 0,-1-1-1,1 0 1,-1 0 0,0 0-1,1 0 1,-1 0-1,0 0 1,1 0 0,0 0-1,14-13-4811,2-7 1667</inkml:trace>
</inkml:ink>
</file>

<file path=ppt/ink/ink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14:58.471"/>
    </inkml:context>
    <inkml:brush xml:id="br0">
      <inkml:brushProperty name="width" value="0.05" units="cm"/>
      <inkml:brushProperty name="height" value="0.05" units="cm"/>
    </inkml:brush>
  </inkml:definitions>
  <inkml:trace contextRef="#ctx0" brushRef="#br0">33 64 1505,'-10'-27'1632,"-6"10"193,16 7 160,0 0-64,-7 10 1184,14 0-3889,9 0-1089,11 0-608,6 10 176,13 0 816,20-10 353,3 17 255</inkml:trace>
</inkml:ink>
</file>

<file path=ppt/ink/ink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14:59.108"/>
    </inkml:context>
    <inkml:brush xml:id="br0">
      <inkml:brushProperty name="width" value="0.05" units="cm"/>
      <inkml:brushProperty name="height" value="0.05" units="cm"/>
    </inkml:brush>
  </inkml:definitions>
  <inkml:trace contextRef="#ctx0" brushRef="#br0">420 758 784,'12'2'8202,"-28"2"-3434,3 2-4641,-7 6 987,-1 2 0,2 0-1,0 1 1,0 2 0,2-1 0,-17 22 0,-88 123 8510,73-91-8159,39-56-1465,0 0 0,1 1 0,1 0 0,0 0 0,1 1 0,1 0 0,0 0 0,2 0 0,0 1 0,0 0 0,1 0 0,2 0 0,-1 0 0,2 0 0,3 30 0,-3-46-26,0 1 0,0-1-1,1 0 1,-1 0 0,1 0 0,-1 1 0,1-1-1,-1 0 1,1 0 0,-1 0 0,1 0 0,0 0-1,0 0 1,-1 0 0,1 0 0,0 0 0,0-1-1,0 1 1,0 0 0,0-1 0,0 1 0,0 0 0,1-1-1,-1 1 1,0-1 0,0 0 0,0 1 0,1-1-1,-1 0 1,0 0 0,0 1 0,0-1 0,1 0-1,-1 0 1,0-1 0,0 1 0,1 0 0,-1 0-1,2-1 1,2 0-201,0-1 0,0 0 0,0 0 0,0 0-1,0 0 1,0-1 0,0 0 0,5-4 0,14-13-787,-2-2-1,0 0 1,-1-2 0,-1 0 0,-2-1-1,31-54 1,-8-2 25,35-96-1,27-170 529,-42 120 871,-2 25 1616,-23 67 4296,-28 107-4906,-8 42-175,-9 46-24,6-47-1217,-38 192 0,-18 270 0,52-345-401,-4 97-2367,11-191 796,2 56-4753,-1-85 5430,0 0-1,1 0 1,0 0-1,0 0 1,6 12 0,-6-17 1008,-1 0 0,0-1-1,0 1 1,1-1 0,-1 1 0,1-1 0,-1 0 0,1 0 0,0 0 0,-1 0 0,1 0 0,0 0 0,0 0 0,0 0 0,0-1-1,0 1 1,0-1 0,-1 1 0,1-1 0,0 0 0,0 0 0,0 0 0,0 0 0,0 0 0,0 0 0,0 0 0,0-1-1,0 1 1,0-1 0,2 0 0,11-4-59,-1 0-1,-1 0 0,16-9 1,-12 6-160,53-23-243,89-43-287,-134 60 1269,-1-1 1,0-1-1,-1-1 0,26-24 0,-36 28 204,33-35 1274,-43 45-1108,0-1 0,-1 1-1,0 0 1,0-1 0,0 0 0,0 1-1,-1-1 1,1 0 0,-1 0-1,0 0 1,1-9 10818,-2 24-10441,0-8-218,-6 109 4150,3-93-4811,-1 0 1,0 0 0,-1 0 0,-2 0-1,1-1 1,-16 28 0,3-11-205,-2-1 0,0-1 1,-3 0-1,-1-2 0,-30 30 0,54-60 31,0 0 0,0 0-1,1 0 1,-1 0-1,0 0 1,0 0-1,0 0 1,0 0 0,0-1-1,0 1 1,0 0-1,0-1 1,-1 1-1,1-1 1,0 1 0,0-1-1,0 0 1,-1 1-1,1-1 1,0 0-1,0 0 1,-1 0 0,1 0-1,0 0 1,0 0-1,-1 0 1,1-1-1,0 1 1,-2-1 0,2 0-32,-1-1 0,1 1 1,0-1-1,0 0 0,-1 1 0,1-1 1,0 0-1,1 0 0,-1 0 1,0 0-1,0 0 0,1 0 1,-1 0-1,1 0 0,0-3 0,-2-10-314,1 1-1,1-1 1,4-28-1,2 8-230,2 0 0,25-64 1,-27 83 506,0 1 1,2 0-1,0 0 1,0 1-1,1 0 0,1 1 1,0 0-1,22-20 1,-29 30 176,0 0 0,0 1 0,0-1 0,1 1 0,-1 0 0,1-1 0,0 2 0,0-1 0,-1 0 0,1 1 0,0 0 0,0 0 0,1 0 0,-1 0 0,0 1 0,0-1 0,0 1 0,0 0 0,1 1 0,-1-1 0,0 1 0,0-1 0,0 1 0,0 0 0,0 1 0,0-1 0,0 1 0,0 0 0,-1 0 0,1 0 0,-1 0 0,1 0 0,-1 1 0,0 0 0,0 0 0,0 0 0,5 6 0,1 2-26,-1-1 1,-1 1-1,0 0 0,0 1 0,-1-1 0,6 17 1,7 38-3153,-19-62 2396,1 0 0,0 0 0,0 0-1,0-1 1,1 1 0,-1-1 0,1 1-1,0-1 1,4 6 0,-5-8 422,0 1 0,1-1-1,-1 0 1,1 0 0,-1 0 0,1 0 0,-1 0-1,1 0 1,0 0 0,-1 0 0,1 0 0,0-1 0,0 1-1,0-1 1,0 0 0,-1 1 0,1-1 0,0 0 0,0 0-1,0 0 1,0 0 0,0 0 0,0-1 0,1 0 0,32-7-2234</inkml:trace>
</inkml:ink>
</file>

<file path=ppt/ink/ink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14:59.604"/>
    </inkml:context>
    <inkml:brush xml:id="br0">
      <inkml:brushProperty name="width" value="0.05" units="cm"/>
      <inkml:brushProperty name="height" value="0.05" units="cm"/>
    </inkml:brush>
  </inkml:definitions>
  <inkml:trace contextRef="#ctx0" brushRef="#br0">364 1067 1056,'3'-11'688,"12"-53"1098,-14 59-890,-1 1 0,0-1 1,0 1-1,0-1 1,-1 1-1,1-1 0,-3-6 1,1 10-418,1 0-1,-1-1 1,0 1 0,1 0-1,-1 0 1,0 0 0,0 0-1,0 0 1,0 1 0,0-1-1,0 1 1,0-1 0,0 1-1,0-1 1,0 1 0,0 0-1,0 0 1,0 0-1,-4 1 1,-48 5 6513,43-2-6607,-1 0-1,2 2 1,-1-1 0,0 1-1,1 1 1,0 0 0,1 0 0,0 1-1,-14 14 1,4-1 28,0 0 1,2 2-1,-17 26 1,22-28-414,1-1 0,1 2 0,1 0 0,1 0 0,0 0 0,-4 27 0,10-37 0,0 1 0,0-1 0,1 1 0,1-1 0,0 1 0,1 0 0,0-1 0,1 1 0,0-1 0,1 0 0,1 0 0,0 0 0,6 13 0,-9-22-30,0 0 0,1-1 0,-1 1 0,1-1 0,0 0 0,-1 0 0,1 1 0,0-1-1,0 0 1,1-1 0,-1 1 0,0 0 0,1-1 0,-1 1 0,1-1 0,-1 0 0,1 1 0,0-1 0,5 1 0,-4-2-92,1 1 0,-1-1 0,1-1 0,0 1 1,-1 0-1,1-1 0,-1 0 0,1 0 0,-1 0 0,1-1 0,5-2 0,5-4-455,1-1 0,-1-1-1,-1 0 1,1-1 0,17-18-1,-5 2-411,-2-2 0,-1-1-1,-2-1 1,0 0 0,-3-2 0,28-60-1,71-228-382,-64 158 1193,84-204 861,-40 125 4842,-97 239-5386,4-8 1059,0 0 1,-1 0-1,-1 0 1,3-14-1,-6 16-673,-3 9-122,-9 19 99,-12 35-255,-2 15-246,-52 135 0,-56 234 0,124-385 0,3 0 0,1 1 0,5 101 0,2-139 0,1 0 0,1 1 0,0-2 0,1 1 0,0 0 0,2-1 0,12 26 0,-15-34 0,0 0 0,1-1 0,0 1 0,1-1 0,0 0 0,0 0 0,0 0 0,0 0 0,1-1 0,0 0 0,0 0 0,1-1 0,-1 0 0,1 0 0,0 0 0,0-1 0,13 5 0,-12-7 0,0-1 0,0 1 0,1-2 0,-1 1 0,0-1 0,0 0 0,0 0 0,0-1 0,0-1 0,-1 1 0,1-1 0,0 0 0,-1-1 0,9-5 0,8-5 0,-1-2 0,-1 0 0,22-21 0,18-24-1389,60-75-1,-50 52-572,-62 72-309,1 0 0,1 1 0,0 0 0,0 1-1,1 0 1,28-15 0,-15 7-4121,-18 16 3809</inkml:trace>
</inkml:ink>
</file>

<file path=ppt/ink/ink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15:02.397"/>
    </inkml:context>
    <inkml:brush xml:id="br0">
      <inkml:brushProperty name="width" value="0.05" units="cm"/>
      <inkml:brushProperty name="height" value="0.05" units="cm"/>
    </inkml:brush>
  </inkml:definitions>
  <inkml:trace contextRef="#ctx0" brushRef="#br0">159 0 496,'-19'0'2324,"17"0"-2138,0 0 0,0 1-1,0-1 1,0 0 0,0 1 0,0-1 0,1 1 0,-1-1-1,0 1 1,0 0 0,0 0 0,1 0 0,-1 0 0,0 0-1,1 0 1,-1 1 0,1-1 0,-1 0 0,1 1 0,0-1-1,0 1 1,-1-1 0,1 1 0,0 0 0,0 1 0,-22 23 8919,18-25-6473,4-1-2491,0 0 1,0 0 0,1 1 0,-1-1 0,0 0-1,1 0 1,-1 1 0,0-1 0,1 0 0,-1 1-1,1-1 1,-1 0 0,0 1 0,1-1 0,-1 1-1,1-1 1,-1 1 0,1-1 0,-1 1 0,1 0-1,0-1 1,-1 1 0,0 0 0,1 0 75,0 0 0,0 0 0,0 0 1,0 0-1,-1-1 0,1 1 0,0 0 1,-1 0-1,1-1 0,-1 1 0,1 0 1,0-1-1,-1 1 0,0 0 0,1-1 0,-1 1 1,1 0-1,-1-1 0,0 1 0,1-1 1,-1 0-1,0 1 0,0-1 0,1 1 0,-1-1 1,0 0-1,0 0 0,0 1 0,1-1 1,-1 0-1,0 0 0,-2 0 0,-17 4 2590,19-3-2807,-1 0 0,1 0 0,0 1 0,0-1 0,0 0 0,0 1 0,0-1 0,0 1 0,0-1 0,0 1 0,1-1 0,-1 1 0,1 0 0,-1-1 0,1 1 0,0 0 0,-1-1 0,1 1 0,0 0 0,0 0 0,0-1 0,0 1 0,1 3 0,-1-2 0,0 7 0</inkml:trace>
</inkml:ink>
</file>

<file path=ppt/ink/ink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15:02.815"/>
    </inkml:context>
    <inkml:brush xml:id="br0">
      <inkml:brushProperty name="width" value="0.05" units="cm"/>
      <inkml:brushProperty name="height" value="0.05" units="cm"/>
    </inkml:brush>
  </inkml:definitions>
  <inkml:trace contextRef="#ctx0" brushRef="#br0">0 1 32767,'1'5'0,"0"0"0,1-1 0,-1 1 0,1 0 0,0-1 0,0 1 0,0-1 0,1 1 0,0-1 0,0 0 0,0 0 0,0-1 0,0 1 0,1 0 0,0-1 0,-1 0 0,8 4 0,6 6 0,2-1 0,35 19 0,-41-26 0,1-1 0,-1 0 0,1-1 0,-1 0 0,23 2 0,15 2 0,31 4 0,-1-4 0,151-6 0,-105-3 0,93 1 0,379 5 0,-1 36 0,-76 18 0,261 33 0,-632-74 0,125 19 0,-216-28 0,90-1 0,37 4 0,-91-1 0,-76-8-2846,0 0 1,26-3-1,-15 0-1007</inkml:trace>
</inkml:ink>
</file>

<file path=ppt/ink/ink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15:03.152"/>
    </inkml:context>
    <inkml:brush xml:id="br0">
      <inkml:brushProperty name="width" value="0.05" units="cm"/>
      <inkml:brushProperty name="height" value="0.05" units="cm"/>
    </inkml:brush>
  </inkml:definitions>
  <inkml:trace contextRef="#ctx0" brushRef="#br0">259 65 1121,'-19'-12'1690,"17"11"-1283,0 0 1,-1 0-1,1 0 0,0 0 1,-1 0-1,1-1 0,0 1 1,0-1-1,0 0 1,1 0-1,-1 0 0,0 1 1,0-2-1,1 1 1,0 0-1,-1 0 0,1 0 1,0-1-1,0 1 0,0 0 1,0-1-1,1 1 1,-1-1-1,0-4 0,27 6 3120,-20 3-3306,-1 0 0,0 1 0,0 0 0,0 0 1,0 0-1,0 1 0,-1-1 0,1 1 0,-1 0 0,0 0 0,0 1 0,6 8 0,2 1 200,-5-6-187,0 1-1,0-1 1,-1 1-1,0 1 1,0-1-1,-1 1 1,-1 0-1,1 0 1,-2 0 0,1 1-1,-2-1 1,1 1-1,1 14 1,-4-17 113,0 0-1,0 0 1,-1 0 0,0 0 0,0 0-1,-1-1 1,0 1 0,-1 0 0,1-1-1,-1 0 1,-1 1 0,1-1 0,-1 0-1,0-1 1,-1 1 0,0-1 0,0 0-1,0 0 1,-8 6 0,-16 14 1037,-63 43 0,76-59-1391,0-1 0,0-1 0,-1 0 0,0-1 0,0-1-1,-23 5 1,4-9-1954,22-2-1955,24-31-11881,11-3 10910</inkml:trace>
</inkml:ink>
</file>

<file path=ppt/ink/ink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15:03.787"/>
    </inkml:context>
    <inkml:brush xml:id="br0">
      <inkml:brushProperty name="width" value="0.05" units="cm"/>
      <inkml:brushProperty name="height" value="0.05" units="cm"/>
    </inkml:brush>
  </inkml:definitions>
  <inkml:trace contextRef="#ctx0" brushRef="#br0">468 189 352,'6'-12'372,"0"-1"0,-1 0 0,-1 0 1,0-1-1,-1 1 0,3-23 0,-3-39 15690,-28 118-10728,3 34-1688,15-49-2624,-146 616 2724,66-235-3746,-2-44 0,66-279 0,1-10-3634,22-75 3255,0 0 0,0-1 1,0 1-1,0 0 0,0 0 0,0 0 0,0-1 0,0 1 0,0 0 0,-1 0 0,1 0 0,0-1 0,-1 1 0,1 0 0,0-1 0,-1 1 1,1 0-1,-1-1 0,1 1 0,-1 0 0,1-1 0,-2 1 0,1-1-114,0-1-1,0 0 1,0 0-1,0 0 1,0 0-1,1 0 1,-1 0-1,0 0 1,1 0 0,-1 0-1,0 0 1,1-1-1,-1 1 1,1 0-1,0 0 1,-1-3 0,-32-105-7362,8 28 3728</inkml:trace>
</inkml:ink>
</file>

<file path=ppt/ink/ink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15:04.115"/>
    </inkml:context>
    <inkml:brush xml:id="br0">
      <inkml:brushProperty name="width" value="0.05" units="cm"/>
      <inkml:brushProperty name="height" value="0.05" units="cm"/>
    </inkml:brush>
  </inkml:definitions>
  <inkml:trace contextRef="#ctx0" brushRef="#br0">204 73 1072,'29'-15'416,"-18"8"-228,1 1 0,-1 0 0,1 1 0,1 0 0,-1 1 0,14-2 0,-12 3 6,16-2 485,0 0 0,43 0 0,-63 5-504,0 1 1,-1 0-1,1 0 0,0 1 1,-1 0-1,1 1 1,-1 0-1,0 0 0,0 1 1,0 1-1,12 7 0,-17-10-73,-1 1-1,0-1 0,0 1 1,0 0-1,0 0 1,0 0-1,0 0 0,-1 1 1,0-1-1,0 1 0,0-1 1,0 1-1,0 0 1,-1 0-1,1-1 0,-1 1 1,0 0-1,0 0 0,-1 1 1,1-1-1,-1 0 1,0 0-1,-1 8 0,0-7 47,0 1 0,0-1 0,0 1 0,-1-1 0,0 0-1,0 1 1,-1-1 0,1 0 0,-1 0 0,0 0 0,0-1-1,-1 1 1,0-1 0,1 0 0,-1 0 0,-7 5 0,-2 2 162,0-1 0,0-1 1,-1 0-1,0-1 0,0 0 1,-1-1-1,0-1 0,-1-1 1,1 0-1,-1-1 1,-26 4-1,38-8-259,-45 3 929,-93-7 0,128 3-936,0-1 1,0-1-1,1 0 1,-1-1-1,1 0 1,0-1-1,0-1 1,1 0 0,0 0-1,0-2 1,-16-11-1,25 17-200,1-1 0,0 1 1,0 0-1,0-1 0,0 1 0,0-1 1,0 0-1,1 0 0,-1 1 0,1-1 0,0 0 1,0 0-1,0 0 0,0-1 0,0 1 0,1 0 1,-1 0-1,1 0 0,0-1 0,0 1 0,0 0 1,0 0-1,1 0 0,0-1 0,-1 1 0,1 0 1,2-6-1,1 2-531,-1-1-1,1 1 1,0 0 0,1 0-1,0 1 1,0-1 0,0 1-1,1 0 1,0 0 0,7-6-1,25-15-1806</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1:50:04.116"/>
    </inkml:context>
    <inkml:brush xml:id="br0">
      <inkml:brushProperty name="width" value="0.05" units="cm"/>
      <inkml:brushProperty name="height" value="0.05" units="cm"/>
    </inkml:brush>
  </inkml:definitions>
  <inkml:trace contextRef="#ctx0" brushRef="#br0">459 39 752,'1'-1'187,"1"-1"-1,-1 0 0,1 0 0,-1 0 0,1 0 1,-1 0-1,0-1 0,0 1 0,0 0 1,0-1-1,-1 1 0,1 0 0,-1-1 0,1-4 2951,-2 7-2987,1 0 0,-1 0 0,1-1-1,-1 1 1,1 0 0,-1 0 0,1 0-1,-1 0 1,0 0 0,1 0 0,-1 0-1,1 0 1,-1 0 0,0 0 0,1 0-1,-1 1 1,1-1 0,-1 0 0,1 0-1,-1 1 1,1-1 0,-1 0 0,1 0-1,-1 1 1,1-1 0,-1 1 0,1-1 0,0 0-1,-1 2 1,-10 9 1070,1 1 1,1 0-1,0 1 0,0 0 1,1 0-1,1 0 0,-6 18 1,-9 11 715,-111 185 3482,56-89-4662,-13 28-1470,40-51-4757,40-70-566,10-25 754,3-32-2703,-4-9 6815,-1-2 108,2-11-26</inkml:trace>
</inkml:ink>
</file>

<file path=ppt/ink/ink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15:04.867"/>
    </inkml:context>
    <inkml:brush xml:id="br0">
      <inkml:brushProperty name="width" value="0.05" units="cm"/>
      <inkml:brushProperty name="height" value="0.05" units="cm"/>
    </inkml:brush>
  </inkml:definitions>
  <inkml:trace contextRef="#ctx0" brushRef="#br0">307 27 960,'0'-25'998,"1"23"-246,-1 5 46,-4 40 1030,-63 233 2781,63-259-4387,-147 519 7003,128-450-6458,6-29-393,3 1 0,-8 70 0,18-94-382,2-41-442,4-59-322,2 11 552,2 0 1,3 1-1,3 0 1,2 0-1,2 1 1,2 1-1,50-98 1,-46 110 217,2 2 1,1 1 0,2 0 0,1 2 0,2 2 0,1 0 0,2 2-1,1 2 1,1 1 0,49-30 0,-68 49 79,0 0 1,1 2-1,0 0 1,0 0-1,0 2 0,1 0 1,24-3-1,-35 7 6,0 0-1,1 0 1,-1 1-1,0 0 1,0 0 0,1 1-1,-1 0 1,0 0-1,0 1 1,0 0 0,0 0-1,0 1 1,-1-1-1,1 2 1,-1-1 0,1 1-1,-1 0 1,0 0-1,-1 0 1,11 10 0,-8-3 71,-1 0 0,1 0 1,-2 1-1,1 0 1,-2 1-1,0-1 1,0 1-1,-1 0 1,-1 0-1,0 0 1,-1 1-1,0-1 1,-1 1-1,0-1 0,-2 15 1,-2 13 218,-2 0 0,-1-1 0,-20 67 0,-44 86 256,12-40-796,52-136-446,2 1 1,0 0-1,-2 24 1,6-33-598,0 0 1,0 0-1,0 0 0,4 17 1,-3-25 1018,-1 0 0,1 0 0,0 0 0,-1-1 0,1 1 0,0 0 0,0-1 0,-1 1 1,1-1-1,0 1 0,0-1 0,0 1 0,0-1 0,0 1 0,0-1 0,0 0 0,0 0 0,0 1 0,0-1 1,0 0-1,0 0 0,0 0 0,0 0 0,0 0 0,1 0 0,32-2-2160,-28 1 1685,35-7-1523,5-10 315</inkml:trace>
</inkml:ink>
</file>

<file path=ppt/ink/ink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15:05.201"/>
    </inkml:context>
    <inkml:brush xml:id="br0">
      <inkml:brushProperty name="width" value="0.05" units="cm"/>
      <inkml:brushProperty name="height" value="0.05" units="cm"/>
    </inkml:brush>
  </inkml:definitions>
  <inkml:trace contextRef="#ctx0" brushRef="#br0">604 227 1088,'4'-12'172,"6"-18"794,-1 0 1,-1-1-1,-2 0 0,3-44 0,-8 74-873,-1 1 1,0 0-1,0-1 1,0 1-1,1-1 1,-1 0-1,0 1 1,0-1-1,0 1 1,0-1-1,0 1 1,0-1 0,0 1-1,0-1 1,0 1-1,0-1 1,-1 1-1,1-1 1,0 1-1,0-1 1,0 1-1,-1-1 1,1 1-1,0-1 1,0 1-1,-1 0 1,1-1-1,0 1 1,-1-1-1,1 1 1,-1 0-1,1-1 1,0 1-1,-1 0 1,1-1-1,-1 1 1,1 0-1,-1 0 1,1 0 0,-1-1-1,1 1 1,-1 0-1,-21 15 3223,19-12-3151,-11 11 763,0 1 1,1 0-1,1 1 0,1 1 1,0 0-1,-16 36 0,2-6 316,-33 68 2005,-80 223 1,-7 138 282,45-78-2445,55-130-4775,42-159-1873,3-70-1523,1-23-3786,-1-40 8325</inkml:trace>
</inkml:ink>
</file>

<file path=ppt/ink/ink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15:05.532"/>
    </inkml:context>
    <inkml:brush xml:id="br0">
      <inkml:brushProperty name="width" value="0.05" units="cm"/>
      <inkml:brushProperty name="height" value="0.05" units="cm"/>
    </inkml:brush>
  </inkml:definitions>
  <inkml:trace contextRef="#ctx0" brushRef="#br0">0 477 752,'0'-117'6401,"1"114"-6281,-1 0 0,1 0 0,0 0 0,0 0 0,0 0 0,0 1 0,0-1 0,1 0 0,-1 1 0,1-1 0,-1 1-1,1-1 1,0 1 0,0 0 0,1 0 0,-1 0 0,0 0 0,0 0 0,5-2 0,56-31-61,-52 30 17,159-87-2311,-112 58 976,0 2 0,2 3 1,117-39-1,-164 64 1234,0 1 0,0 1-1,1 0 1,-1 1 0,14 0 0,-24 1 78,0 0 1,-1 0 0,1 0 0,0 1 0,0-1-1,-1 1 1,1-1 0,0 1 0,-1 0-1,1 0 1,-1 0 0,1 1 0,-1-1-1,1 1 1,-1-1 0,0 1 0,0 0-1,0-1 1,0 1 0,0 0 0,0 0 0,0 1-1,-1-1 1,1 0 0,-1 1 0,1-1-1,-1 1 1,0-1 0,0 1 0,1 3-1,0 10 583,0 1-1,0-1 0,-2 0 1,0 1-1,-1-1 0,-5 30 0,-32 94 3356,28-110-2898,1 1 1,1 0-1,1 0 1,-4 64 0,11-73-713,-1-12-232,1 0 0,0 0-1,0 0 1,1 0 0,1 0 0,-1 0 0,5 12-1,-5-20-155,0 0-1,0-1 0,0 1 1,0 0-1,1 0 0,-1 0 1,0-1-1,1 1 1,-1-1-1,1 1 0,0-1 1,-1 1-1,1-1 0,0 0 1,4 2-1,-2-2-75,-1 0 1,1 0-1,0 0 0,0-1 0,0 1 0,0-1 1,0 0-1,-1 0 0,1-1 0,0 1 0,7-3 1,1 0-312,-1 0 1,0-1-1,0 0 1,0-1-1,-1-1 1,0 0-1,0 0 1,18-15 0,-12 7-286,-1-1-1,0 0 1,-1-1 0,19-29 0,-18 22 290,-1-1 0,-1 0 0,-2-1 0,0 0-1,-2 0 1,0-1 0,9-54 0,-16 65 489,0 0-1,-2-1 1,0 1 0,0 0 0,-1-1 0,-1 1 0,-8-29-1,9 39 2,0 1-1,-1 0 1,0 0-1,0-1 1,0 1-1,0 0 1,-1 1-1,0-1 1,0 0-1,0 1 0,0 0 1,0-1-1,-1 1 1,1 0-1,-1 1 1,0-1-1,0 1 1,0 0-1,0-1 1,0 2-1,0-1 1,-1 0-1,1 1 0,-1 0 1,1 0-1,-1 0 1,1 1-1,-1 0 1,-5 0-1,-7-1 95,10 1-186,0-1 0,1 1 0,-1 0 0,0 1 0,1 0 0,-1 0 0,1 0 0,-1 1 0,1 0 0,0 0 0,-1 0 0,-9 6 0,3 0-236,-28 20-2172,39-27 2199,1 0 1,0 0 0,0 0 0,0 0 0,0 0-1,0 0 1,0 0 0,0 0 0,0 0 0,0 1 0,0-1-1,0 0 1,1 1 0,-1-1 0,1 0 0,-1 1 0,1-1-1,-1 1 1,1-1 0,0 1 0,0-1 0,0 1 0,0-1-1,0 2 1,5 1-2066</inkml:trace>
</inkml:ink>
</file>

<file path=ppt/ink/ink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15:06.048"/>
    </inkml:context>
    <inkml:brush xml:id="br0">
      <inkml:brushProperty name="width" value="0.05" units="cm"/>
      <inkml:brushProperty name="height" value="0.05" units="cm"/>
    </inkml:brush>
  </inkml:definitions>
  <inkml:trace contextRef="#ctx0" brushRef="#br0">124 422 1153,'4'-4'343,"-3"2"-137,0 0 0,0 1 0,0-1 0,1 1 1,-1-1-1,0 1 0,1-1 0,-1 1 0,1 0 0,0 0 0,-1 0 0,1 0 0,0 0 0,0 0 0,-1 0 1,5-1 1610,-14 72 7072,-21 32-5130,1-11-2545,-50 184-280,66-216-1471,12-59 508,0 0 0,0 0 1,-1 0-1,1 0 0,0 1 1,0-1-1,0 0 0,0 0 1,0 1-1,0-1 0,0 0 0,0 0 1,0 0-1,0 1 0,0-1 1,0 0-1,0 0 0,0 1 0,0-1 1,0 0-1,0 0 0,0 0 1,0 1-1,0-1 0,0 0 0,0 0 1,1 0-1,-1 1 0,0-1 1,0 0-1,0 0 0,0 0 0,0 0 1,1 1-1,-1-1 0,0 0 1,0 0-1,0 0 0,1 0 1,-1 0-1,0 0 0,0 0 0,0 1 1,1-1-1,-1 0 0,0 0 1,0 0-1,0 0 0,1 0 0,15-21-1111,157-299-3928,-155 285 4931,14-26 47,2 1 1,2 2 0,62-74-1,-91 123 233,0 1 0,1 0 1,0 1-1,0-1 0,0 2 0,1-1 0,0 1 0,16-8 1,-22 13-9,0 0 1,1 0 0,-1 0 0,0 1 0,0-1 0,0 1-1,0 0 1,1 0 0,-1 0 0,0 0 0,0 1-1,0-1 1,0 1 0,0 0 0,1 0 0,-1 0 0,-1 0-1,1 0 1,0 1 0,0-1 0,0 1 0,-1 0 0,1 0-1,-1 0 1,1 0 0,-1 0 0,0 1 0,0-1-1,0 1 1,0-1 0,0 1 0,2 4 0,1 2 269,-1 1 0,1-1 0,-2 0 0,1 1-1,-1 0 1,-1 0 0,0 0 0,2 16 0,0 87 2108,-4-93-2238,-2 14 269,-2-1-1,-1 1 1,-12 46-1,8-47-342,2 0 0,2 1 0,-2 49-1,7-1-2256,0-79 561,8-30-1989,15-21 1081,-15 32 1708,0 0 0,-1 0 0,5-19 0,91-365-5207,-96 373 5483,2-1 0,1 2 0,1-1 0,1 1 0,2 1 0,0 0 0,20-25-1,-21 34 93,1-1-1,0 2 0,1 0 0,1 1 1,0 0-1,1 1 0,0 1 1,1 1-1,0 0 0,24-9 0,-10 11-536,-8 7 0</inkml:trace>
</inkml:ink>
</file>

<file path=ppt/ink/ink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15:07.049"/>
    </inkml:context>
    <inkml:brush xml:id="br0">
      <inkml:brushProperty name="width" value="0.05" units="cm"/>
      <inkml:brushProperty name="height" value="0.05" units="cm"/>
    </inkml:brush>
  </inkml:definitions>
  <inkml:trace contextRef="#ctx0" brushRef="#br0">1 238 384,'-1'-19'292,"4"-36"1544,-2 53-1754,0-1 1,0 0-1,0 1 0,0-1 1,0 0-1,0 1 0,1 0 1,-1-1-1,1 1 0,0 0 1,0 0-1,0 0 0,0 0 1,0 0-1,0 0 0,0 1 1,5-4-1,31-16 452,-7 3 65,0 2 0,52-20 1,-57 27-208,-15 5-60,-1 0 1,1 0-1,0 2 1,0-1-1,18-1 1,-25 4-164,0 1 1,0-1-1,0 0 1,0 1-1,0 0 1,-1 0-1,1 0 1,0 1-1,0-1 1,-1 1-1,1 0 1,-1 0-1,0 0 1,1 0-1,-1 1 1,0-1-1,0 1 1,0 0-1,-1 0 1,4 4-1,-2 0 150,0 0-1,-1 0 1,0 0-1,0 0 1,0 0-1,-1 1 0,0-1 1,-1 1-1,0 0 1,0-1-1,0 13 1,-1 10 962,-6 50 1,-5-11 406,-34 119 0,-40 64-268,83-245-1406,-13 35 98,-22 57 8,31-89-512,7-21-827,2-8 821,1-3 192,2 0 0,0 1-1,2 0 1,13-27 0,5-17-182,-9 17 214,103-250-645,-105 266 796,3 0 1,0 1-1,2 1 0,1 1 0,2 0 0,45-43 0,-58 63 32,1 0 1,0 0-1,1 2 1,0-1-1,24-10 0,-33 17 31,-1-1-1,1 1 0,0 0 0,0 0 1,0 0-1,0 1 0,-1-1 1,1 1-1,0-1 0,0 1 0,0 0 1,0 0-1,0 0 0,0 1 1,0-1-1,0 1 0,0-1 0,0 1 1,0 0-1,-1 0 0,1 0 1,0 1-1,-1-1 0,1 1 0,-1-1 1,1 1-1,-1 0 0,0 0 1,0 0-1,0 0 0,0 0 0,3 5 1,0 2 191,-1 1 1,0 0-1,0 0 1,-1 1-1,0-1 1,-1 1-1,0 0 0,-1-1 1,1 14-1,-2 12 489,-5 49-1,-9 1 135,-3 0-1,-4-2 1,-38 100-1,12-40-518,43-127-616,0 0 0,1 0 0,-2 29 0,4 22-5345,0-67 5478,1-1 1,0 0-1,0 1 0,0-1 0,0 0 0,0 1 1,0-1-1,0 1 0,0-1 0,0 0 1,0 1-1,0-1 0,0 1 0,0-1 1,0 0-1,1 1 0,-1-1 0,0 1 1,0-1-1,0 0 0,0 1 0,1-1 0,-1 0 1,0 1-1,0-1 0,1 0 0,-1 0 1,0 1-1,1-1 0,-1 0 0,0 0 1,1 1-1,-1-1 0,0 0 0,1 0 1,-1 0-1,0 0 0,1 0 0,-1 1 1,1-1-1,-1 0 0,0 0 0,1 0 0,-1 0 1,1 0-1,-1 0 0,0 0 0,1 0 1,23-16-4492,-15 7 3496,0 0-1,-1 0 1,11-17-1,8-20-1051,2-7-364</inkml:trace>
</inkml:ink>
</file>

<file path=ppt/ink/ink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15:07.795"/>
    </inkml:context>
    <inkml:brush xml:id="br0">
      <inkml:brushProperty name="width" value="0.05" units="cm"/>
      <inkml:brushProperty name="height" value="0.05" units="cm"/>
    </inkml:brush>
  </inkml:definitions>
  <inkml:trace contextRef="#ctx0" brushRef="#br0">244 162 688,'86'-92'2055,"-66"60"-950,-19 29-795,0 0 0,1 1 0,-1-1 0,0 1 0,1-1 0,-1 1 0,1-1 1,0 1-1,-1 0 0,1 0 0,1 0 0,-1 0 0,0 0 0,0 1 0,4-3 0,-6 4-204,0 1 0,0-1 0,0 0 0,0 0 0,0 1 0,0-1-1,0 0 1,1 1 0,-1-1 0,0 0 0,0 1 0,0-1 0,0 0 0,0 0-1,0 1 1,0-1 0,0 0 0,0 1 0,-1-1 0,1 0 0,0 0 0,0 1-1,0-1 1,0 0 0,0 1 0,0-1 0,-1 0 0,1 0 0,0 1 0,0-1-1,0 0 1,-1 0 0,1 0 0,0 1 0,0-1 0,-1 0 0,1 0 0,-62 70 4120,34-40-2969,-32 44 1,44-50-937,-23 29 32,3 1 1,2 2-1,-48 112 0,77-153-462,1-1-1,1 1 0,0 0 1,-1 24-1,3-32-75,1 0 0,0 0 0,0 0 0,1 0 0,0 0 0,1 1 0,-1-2-1,1 1 1,1 0 0,-1 0 0,5 8 0,-5-13-31,0 1 1,1 0-1,-1-1 0,1 1 1,0-1-1,0 0 0,0 0 1,0 0-1,0-1 0,0 1 1,0 0-1,1-1 0,-1 0 1,0 0-1,1 0 0,-1 0 1,1-1-1,-1 1 0,1-1 1,-1 0-1,1 0 0,-1 0 1,1-1-1,0 1 0,3-2 1,7 0-477,0-1 1,0-1 0,0-1 0,21-9 0,-15 4 397,-1-1-1,0-1 0,-1-1 0,-1-1 1,0 0-1,0-1 0,-2-1 0,0-1 1,0 0-1,-2-1 0,0 0 1,16-33-1,4-15 1757,-4-1 0,31-102 0,-59 166 408,-1 9 718,-2 5-1784,1 0-1,-2 0 0,1 0 0,-2 0 0,1 0 1,-2-1-1,1 0 0,-9 14 0,-18 47 1210,23-47-1625,-6 16 279,-12 65 0,24-96-979,0-1 1,1 1 0,0 0-1,1 0 1,0 0-1,0-1 1,1 1-1,0 0 1,0-1-1,1 1 1,1 0-1,-1-1 1,8 15-1,-8-20-52,0 0-1,0-1 1,0 0 0,0 0-1,1 1 1,-1-1-1,1-1 1,-1 1-1,1 0 1,0-1 0,0 1-1,-1-1 1,1 0-1,0 0 1,0 0 0,0 0-1,1 0 1,-1-1-1,0 0 1,0 1-1,6-1 1,6-1-998,1 0-1,-1-1 1,19-6-1,-31 8 1141,64-20-1018,-1-3 1,-1-3-1,61-34 0,-77 34 1010,-2-2 0,-1-2 1,-1-2-1,-1-2 0,-3-2 0,0-2 1,-3-1-1,60-79 0,-75 85 2196,32-62 1,-55 95-1853,0 0 1,1-1-1,-1 1 1,0-1-1,0 1 1,1 0 0,-1-1-1,0 1 1,0-1-1,0 1 1,1-1-1,-1 1 1,0 0-1,0-1 1,0 1-1,0-1 1,0 1 0,0-1-1,0 1 1,0-1-1,0 1 1,0-1-1,0 1 1,0-1-1,0 1 1,-1 0 0,1-1-1,0 1 1,0-1-1,0 1 1,-1-1-1,1 1 1,0 0-1,0-1 1,-1 1 0,1 0-1,0-1 1,-1 1-1,1 0 1,0-1-1,-1 1 1,0 0-1,-17 3 3092,-7 14 547,1 2 0,0 1 0,-27 31 0,16-16-989,4-4-2066,2 0-1,-44 61 0,61-74-640,1 0 1,0 1-1,2 0 1,0 0-1,1 1 0,1 0 1,-7 31-1,13-46-168,0 0 0,0 0 0,1 0 0,0 0 0,-1 0 0,2 0 0,-1 0 0,1 1 0,-1-1 0,1 0 1,1-1-1,-1 1 0,1 0 0,0 0 0,0-1 0,3 6 0,-3-7-50,1-1 1,-1 1-1,1-1 0,0 0 1,-1 1-1,1-1 0,0-1 1,1 1-1,-1 0 1,0-1-1,0 1 0,1-1 1,-1 0-1,1 0 0,-1 0 1,1-1-1,-1 1 0,1-1 1,-1 0-1,1 0 1,-1 0-1,1 0 0,5-2 1,9-1-1225,1-1-1,-1-1 1,0-1 0,0-1 0,0 0 0,-1-1 0,0-1-1,-1 0 1,0-1 0,26-22 0,-14 8 328,-1-2 1,-1 0 0,-1-2-1,33-48 1,-37 48 1444,2 1 0,0 1 0,46-39 0,-59 55 365,-9 9-521,0 0 0,1 0 0,-1 0 0,0 0 0,0 0 0,0 1-1,0-1 1,1 0 0,-1 0 0,0 1 0,1-1 0,-1 1 0,1-1 0,-1 1 0,1 0 0,-1-1 0,2 1 0,-2 0-18,0 0 1,-1 1-1,1-1 1,0 0-1,-1 1 1,1-1-1,-1 1 1,1-1-1,0 0 1,-1 1-1,1-1 1,-1 1-1,1 0 1,-1-1-1,1 1 1,-1-1-1,0 1 1,1 0-1,-1-1 1,0 1-1,1 0 1,-1-1-1,0 1 1,0 1-1,2 6 1498,-1 1 0,0-1 0,-1 1 0,0 13 0,0-9-1056,-2 31 2225,1 8-1452,5-1-4216,-4-50 2353,0 1 1,1-1-1,-1 1 0,0-1 1,1 1-1,0-1 0,-1 0 1,1 0-1,0 1 0,0-1 1,0 0-1,-1 0 0,1 0 1,0 0-1,1 0 0,-1 0 1,0 0-1,0 0 0,0 0 1,1 0-1,-1-1 1,0 1-1,1 0 0,-1-1 1,0 1-1,1-1 0,-1 0 1,1 1-1,-1-1 0,1 0 1,-1 0-1,1 0 0,-1 0 1,0 0-1,1 0 0,-1 0 1,1-1-1,-1 1 0,1 0 1,-1-1-1,2 0 0,13-8-4245</inkml:trace>
</inkml:ink>
</file>

<file path=ppt/ink/ink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15:08.147"/>
    </inkml:context>
    <inkml:brush xml:id="br0">
      <inkml:brushProperty name="width" value="0.05" units="cm"/>
      <inkml:brushProperty name="height" value="0.05" units="cm"/>
    </inkml:brush>
  </inkml:definitions>
  <inkml:trace contextRef="#ctx0" brushRef="#br0">80 119 880,'10'-47'1457,"-10"20"288,0 10 80,0-3 256,0 13 192,-17 7 240,1 0-352,-1 0-672,7 0-833,-6 7-672,16 13-1057,-7-20-1024,1 7-832,6 3-3314</inkml:trace>
</inkml:ink>
</file>

<file path=ppt/ink/ink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15:08.476"/>
    </inkml:context>
    <inkml:brush xml:id="br0">
      <inkml:brushProperty name="width" value="0.05" units="cm"/>
      <inkml:brushProperty name="height" value="0.05" units="cm"/>
    </inkml:brush>
  </inkml:definitions>
  <inkml:trace contextRef="#ctx0" brushRef="#br0">242 36 2113,'-8'11'1490,"0"1"0,0-1 0,-20 19 0,-15 19 2912,37-41-3686,-83 131 8212,81-124-8325,1 0-1,0 0 0,1 0 0,0 1 1,2 0-1,0 0 0,-4 30 1,7-28-560,0 0 1,1-1-1,1 1 0,1 0 1,0 0-1,6 17 1,-7-31-264,0-1-1,0 1 1,0 0 0,1-1 0,0 0 0,-1 1-1,1-1 1,1 0 0,-1 0 0,0 0-1,1 0 1,-1 0 0,1 0 0,0-1 0,0 0-1,0 1 1,0-1 0,1 0 0,-1 0 0,0-1-1,1 1 1,0-1 0,-1 0 0,1 1-1,0-2 1,-1 1 0,1 0 0,0-1 0,0 0-1,0 0 1,-1 0 0,1 0 0,0 0 0,5-2-1,5-2-447,0-1 0,-1-1 1,0 0-1,0 0 0,-1-1 0,0-1 0,0 0 0,-1-1 0,19-17 0,-12 10 325,0 1 154,0-2-1,-2 0 0,0-1 1,-1-1-1,-1 0 0,0-1 1,-2 0-1,0-1 0,-2-1 1,12-31-1,-14 28 607,-1 1 0,-1-1 0,-1-1 0,-1 1 0,0-47 1,-3 68-208,-1-1 0,0 0 0,0 1 0,-1-1 0,0 1 0,1-1 0,-1 0 1,-1 1-1,1 0 0,-1-1 0,1 1 0,-1 0 0,-1 0 0,1 0 0,0 0 0,-1 0 1,0 0-1,0 1 0,0-1 0,0 1 0,-1 0 0,1 0 0,-1 0 0,0 0 1,0 1-1,0 0 0,0-1 0,0 1 0,0 1 0,-1-1 0,1 1 0,-8-2 0,-49 0-175,21 4-2935,-2 0-6045</inkml:trace>
</inkml:ink>
</file>

<file path=ppt/ink/ink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15:08.813"/>
    </inkml:context>
    <inkml:brush xml:id="br0">
      <inkml:brushProperty name="width" value="0.05" units="cm"/>
      <inkml:brushProperty name="height" value="0.05" units="cm"/>
    </inkml:brush>
  </inkml:definitions>
  <inkml:trace contextRef="#ctx0" brushRef="#br0">10 33 1249,'-1'0'42,"1"-1"0,-1 1 0,0-1 0,0 0 0,1 1 0,-1-1 0,1 0 1,-1 1-1,1-1 0,-1 0 0,1 0 0,-1 1 0,1-1 0,0 0 1,-1 0-1,1 0 0,0 0 0,0 0 0,0 0 0,-1 1 0,1-1 0,0 0 1,0 0-1,0 0 0,1 0 0,-1-1 0,0 1 6,1 1 0,0-1 0,-1 0 0,1 1 0,0-1 0,0 0 0,0 1-1,-1-1 1,1 1 0,0-1 0,0 1 0,0-1 0,0 1 0,0 0 0,0 0 0,0-1 0,0 1 0,0 0 0,1 0 0,0 0-27,0-1 1,0 1 0,0 0-1,0 0 1,0 0-1,0 0 1,0 0 0,0 0-1,-1 1 1,1-1 0,0 1-1,0-1 1,0 1 0,0 0-1,0 0 1,0 0 0,-1 0-1,1 0 1,0 0-1,2 2 1,2 17-30,-1-7 143,-1 0 0,0-1 0,-1 1 0,-1 0 0,0 1 0,0 18 0,-4 146 3394,5 200 2413,-2-365-5872,0 0 1,0 0-1,2 0 1,0 0 0,4 13-1,-6-24-209,0 1 1,0 0-1,0-1 0,1 1 0,-1-1 0,1 1 0,0-1 0,-1 0 0,1 0 0,0 1 0,0-1 0,0-1 1,1 1-1,-1 0 0,0 0 0,1-1 0,-1 0 0,1 1 0,0-1 0,-1 0 0,1 0 0,0 0 0,0-1 1,-1 1-1,1-1 0,0 1 0,5-1 0,2 0-610,1 0 1,-1-1-1,1-1 1,-1 0-1,0 0 1,1-1 0,-1 0-1,13-6 1,-2-2 250,-1-1 1,30-24 0,-14 7 415,-28 21 397,1 0-1,0 1 0,1 0 1,0 1-1,0 0 1,0 0-1,19-7 0,-29 13-178,1 0-1,-1 0 0,0 0 0,1 0 1,-1 0-1,1 0 0,-1 1 1,0-1-1,1 0 0,-1 0 0,0 0 1,1 0-1,-1 1 0,0-1 1,0 0-1,1 0 0,-1 0 0,0 1 1,1-1-1,-1 0 0,0 1 1,0-1-1,0 0 0,1 0 0,-1 1 1,0-1-1,0 0 0,0 1 1,0-1-1,0 0 0,0 1 0,1-1 1,-1 1-1,0-1 0,0 0 1,0 1-1,0-1 0,0 0 0,0 1 1,-1 0-1,2 24 1689,-2-15-39,1 31 863,-2-17-2197,2 1 0,1-1 0,1 1 1,1-1-1,9 36 0,-11-56-636,1 0 0,0-1 0,0 1-1,0-1 1,1 1 0,-1-1 0,1 0 0,0 0 0,0 0 0,0 0 0,0-1 0,0 1-1,0-1 1,1 0 0,-1 0 0,1 0 0,0 0 0,0 0 0,0-1 0,-1 0 0,1 0 0,0 0-1,1 0 1,-1-1 0,0 1 0,0-1 0,0 0 0,6-1 0,5 0-571,-1-1 0,1 0 1,-1-1-1,1 0 0,-1-1 0,25-11 1,-6-1 219,-1-1 0,0-2 0,-2 0 0,0-3 0,-1 0 1,41-42-1,-30 28 242,-33 31 238,0-1-1,0 1 0,0-1 0,-1-1 1,1 1-1,-2-1 0,1 0 1,-1-1-1,0 1 0,0-1 1,5-13-1,-9 2-1290,-1 10 301</inkml:trace>
</inkml:ink>
</file>

<file path=ppt/ink/ink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15:15.224"/>
    </inkml:context>
    <inkml:brush xml:id="br0">
      <inkml:brushProperty name="width" value="0.05" units="cm"/>
      <inkml:brushProperty name="height" value="0.05" units="cm"/>
    </inkml:brush>
  </inkml:definitions>
  <inkml:trace contextRef="#ctx0" brushRef="#br0">878 219 480,'3'-14'722,"0"1"0,-1-1 0,-1 0 0,0 0 0,-1 0 0,-2-20 0,1-4 1460,1 35-1922,0 0 0,0 1 1,-1-1-1,1 1 1,-1-1-1,1 0 1,-1 1-1,0-1 1,0 1-1,0-1 0,0 1 1,0 0-1,-1-1 1,1 1-1,-1 0 1,1 0-1,-1 0 1,0 0-1,0 0 0,0 1 1,0-1-1,0 0 1,0 1-1,0-1 1,-1 1-1,1 0 1,0 0-1,-1 0 1,1 0-1,-1 0 0,1 1 1,-1-1-1,0 1 1,1-1-1,-1 1 1,-4 0-1,-4 0 351,1 0 0,-1 1 0,0 0 0,0 1 0,1 0 0,-1 1 0,1 0 0,-11 5-1,-21 11 342,1 3 0,1 1-1,1 2 1,1 2 0,-37 32-1,14-3 320,-104 122 0,137-145-1102,2 0 0,2 2 0,1 1 0,1 1 0,3 1 0,0 0 0,3 1 0,-13 48 0,27-80-176,0-1-1,1 1 1,0 0-1,1 0 1,-1-1-1,2 1 1,-1 0 0,0 0-1,1-1 1,1 1-1,-1 0 1,1-1-1,0 1 1,5 11 0,-4-14-103,-1-1 1,1 0 0,-1 0-1,1 0 1,0 0 0,0 0-1,0-1 1,0 1 0,1-1-1,-1 0 1,1 0 0,-1 0 0,1 0-1,0-1 1,0 1 0,-1-1-1,1 0 1,0 0 0,0-1-1,0 1 1,0-1 0,1 0-1,-1 0 1,0 0 0,0 0 0,5-2-1,7 0-757,0-1-1,0-1 1,-1-1 0,1 0-1,-1-1 1,0 0-1,27-17 1,0-5-2605,47-40 1,-51 37 1255,-19 14-134,30-33 0,-36 35 1196,1 0-1,1 1 0,27-21 0,-9 15-171,-3-6 158</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1:49:27.572"/>
    </inkml:context>
    <inkml:brush xml:id="br0">
      <inkml:brushProperty name="width" value="0.05" units="cm"/>
      <inkml:brushProperty name="height" value="0.05" units="cm"/>
    </inkml:brush>
  </inkml:definitions>
  <inkml:trace contextRef="#ctx0" brushRef="#br0">10 129 960,'0'-41'1871,"0"38"346,0 6-910,-4 96 3596,0-57-3245,2 1 0,8 82 0,-5-115-1539,1 1 0,0-1 1,0 0-1,1 0 1,1 0-1,0 0 0,0 0 1,1-1-1,0 0 1,0 0-1,1 0 1,0-1-1,1 1 0,0-2 1,0 1-1,16 12 1,-17-16-105,0-1 1,-1 0-1,2 0 0,-1-1 1,0 1-1,0-1 1,1 0-1,-1-1 1,1 0-1,-1 0 0,1 0 1,-1-1-1,1 0 1,0 0-1,-1-1 1,1 0-1,0 0 0,-1 0 1,0-1-1,1 0 1,-1 0-1,0-1 1,7-3-1,9-5-80,-1-2 0,-1 0 0,1-1 0,33-31 0,-41 33-336,-1 0 0,0-1 0,-1 0 0,0-1 0,-1 0 0,0-1 0,-2 0 0,1 0 0,-2-1 0,0 0 0,-1 0 0,-1 0 0,0-1 0,-1 0 1,-1 0-1,2-27 0,-5 33 17,1 1-124,-1 0 0,0 1-1,-1-1 1,0 0 0,0 0-1,-1 1 1,0-1 0,-1 1-1,-5-12 1,-16-33-2496,9 33 1729</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1:50:04.448"/>
    </inkml:context>
    <inkml:brush xml:id="br0">
      <inkml:brushProperty name="width" value="0.05" units="cm"/>
      <inkml:brushProperty name="height" value="0.05" units="cm"/>
    </inkml:brush>
  </inkml:definitions>
  <inkml:trace contextRef="#ctx0" brushRef="#br0">33 220 608,'-8'-24'860,"2"0"0,0 0 0,1-1 0,1 0 0,0-26 0,4 49-682,1 0 0,-1 1 0,0-1 0,1 0 1,-1 0-1,1 0 0,0 0 0,0 0 0,-1 1 0,1-1 0,0 0 0,0 1 0,1-1 0,-1 1 1,0-1-1,1 1 0,-1-1 0,0 1 0,1 0 0,0 0 0,-1 0 0,1 0 0,0 0 1,-1 0-1,1 0 0,0 0 0,0 1 0,0-1 0,0 1 0,-1-1 0,4 1 0,6-2 426,1 0-1,0 1 1,21 1 0,-21 1-592,10 0-11,0 0 0,1 2 0,-1 1 0,0 1 0,-1 1-1,1 0 1,39 19 0,-48-19-135,0 1-1,-1 0 1,0 0-1,0 1 1,-1 1-1,0 0 1,-1 1 0,0-1-1,0 2 1,-1 0-1,0 0 1,-1 0-1,13 24 1,-17-22 222,0 0 0,0 0-1,-2 0 1,1 1 0,-2-1 0,0 1 0,0-1 0,-2 15-1,-2 15 596,-11 53-1,12-86-633,1 0-1,-1 0 0,2 0 0,-1 1 0,2-1 0,-1 0 1,4 17-1,-4-25-59,1 0 0,0 0 1,0 0-1,0 0 1,0 0-1,0 0 0,0 0 1,0 0-1,0 0 0,1 0 1,-1-1-1,1 1 1,-1-1-1,1 1 0,0-1 1,0 1-1,0-1 0,0 0 1,0 0-1,0 0 0,0 0 1,0 0-1,0 0 1,0-1-1,0 1 0,0-1 1,1 1-1,-1-1 0,0 0 1,0 0-1,1 0 1,-1 0-1,0-1 0,0 1 1,1 0-1,-1-1 0,0 1 1,0-1-1,4-2 0,7-1-69,-1-1-1,1 0 0,-1-1 0,0 0 0,-1-1 0,1-1 0,14-11 0,70-72-207,-67 62 252,2-4 41,-2-1-1,-1-2 0,-2-1 0,36-66 1,-59 94-188,1 1 1,-2-1 0,1 0 0,-1 0-1,-1 0 1,0 1 0,0-2-1,0 1 1,-2-15 0,0 6-2715,-5 16-1950</inkml:trace>
</inkml:ink>
</file>

<file path=ppt/ink/ink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15:15.872"/>
    </inkml:context>
    <inkml:brush xml:id="br0">
      <inkml:brushProperty name="width" value="0.05" units="cm"/>
      <inkml:brushProperty name="height" value="0.05" units="cm"/>
    </inkml:brush>
  </inkml:definitions>
  <inkml:trace contextRef="#ctx0" brushRef="#br0">180 245 224,'83'-107'2769,"-83"106"-2622,1 0-1,0 0 0,-1-1 0,1 1 0,0 0 1,-1 0-1,1 0 0,0 0 0,0 0 0,0 1 1,0-1-1,0 0 0,0 0 0,0 0 0,0 1 1,2-2-1,-3 3 58,1-1 0,-1 0 1,1 0-1,-1 1 0,0-1 1,1 0-1,-1 0 0,0 1 0,1-1 1,-1 0-1,0 1 0,1-1 1,-1 1-1,0-1 0,0 0 0,1 1 1,-1-1-1,0 1 0,0-1 1,0 1-1,0-1 0,0 1 1,0-1-1,1 1 0,-1-1 0,0 0 1,0 1-1,-1 0 0,1 30 5924,-2-11-5776,-6 16 1141,-2-1-1,-1 0 1,-2-1 0,-34 63 0,13-25-617,-21 37 313,32-66-835,2 0 0,-22 64 0,25-72-1042,80-148-2596,-10 17 1742,26-40 284,88-139 2337,-145 254-144,-20 20-877,-1 1 1,0 0 0,1 0 0,-1 0 0,1 0 0,-1-1-1,1 1 1,-1 0 0,1 0 0,-1 0 0,1 0-1,-1 0 1,1 0 0,-1 0 0,1 0 0,-1 1 0,1-1-1,-1 0 1,0 0 0,1 0 0,-1 0 0,1 1 0,-1-1-1,1 0 1,-1 0 0,0 1 0,1-1 0,-1 0 0,0 1-1,1 0 1,2 3 344,-1 1 0,0-1-1,0 1 1,0 0 0,-1 0-1,1 0 1,0 7 0,2 8-345,7 25 374,-8-29-328,1 0 0,0 0 0,1-1 0,1 1 0,12 22 0,-15-34-187,0 1 0,0-1 0,0-1 0,1 1-1,-1 0 1,1-1 0,0 0 0,0 0 0,0 0 0,1 0-1,-1-1 1,0 1 0,1-1 0,0 0 0,0-1-1,-1 1 1,1-1 0,0 0 0,0 0 0,0 0 0,0-1-1,10 0 1,0-1-360,1 0 0,-1-2 0,0 0 0,0 0 1,0-1-1,0-1 0,0-1 0,-1 0 0,0-1 0,-1 0 0,1-1 0,-1-1 0,-1 0 0,15-13 0,17-19-475,-2-2-1,50-67 0,-43 51 781,-43 52 134,14-16 448,-2 0-1,32-51 1822,-48 98-132,-5 45 0,-17 27-1343,-58 169 0,25-99-950,34-83-1427,14-30-6772,16-55 502,2-8 5760,3-12-427,0 3 411</inkml:trace>
</inkml:ink>
</file>

<file path=ppt/ink/ink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15:16.940"/>
    </inkml:context>
    <inkml:brush xml:id="br0">
      <inkml:brushProperty name="width" value="0.05" units="cm"/>
      <inkml:brushProperty name="height" value="0.05" units="cm"/>
    </inkml:brush>
  </inkml:definitions>
  <inkml:trace contextRef="#ctx0" brushRef="#br0">175 120 464,'0'-87'1600,"0"66"4977,-2 40-5527,-1 1 0,0 0-1,-2-1 1,-1 0 0,-9 24-1,-5 16 299,-77 325 3820,90-354-4919,1 0 0,1 1-1,0 51 1,5-81-259,-1-1-1,1 1 1,0-1-1,0 1 1,0-1-1,0 1 1,0 0-1,0-1 1,0 1-1,0-1 1,0 1-1,0-1 1,1 1-1,-1-1 1,0 1-1,0-1 1,0 1-1,1-1 1,-1 1-1,0-1 1,0 1-1,1-1 1,-1 0-1,0 1 1,1-1-1,-1 1 1,1-1-1,-1 0 1,1 1-1,-1-1 1,0 0-1,2 1 1,14-10-656,18-31-611,-31 37 1189,6-11-306,-1 0 0,0 0 0,0-1-1,9-30 1,1 1-249,4-14-41,17-65 1,12-33 454,-37 119 241,-11 27 49,0 0 0,1 0 1,0 0-1,1 0 0,0 1 1,0 0-1,1 0 0,0 0 0,1 1 1,9-10-1,-11 15 191,0-1 0,0 1-1,0 0 1,1 1 0,-1-1 0,1 1 0,-1 0-1,1 1 1,0-1 0,0 1 0,0 1 0,11-2-1,-15 4-87,-1 0 1,1 0-1,-1 0 0,0 0 0,0 0 0,1 0 0,-1 0 0,-1 0 0,1 0 0,0 0 0,0 1 0,-1-1 0,1 0 0,-1 0 1,0 1-1,0-1 0,0 3 0,4 40 493,-3 67 0,-2-75-651,1 0 1,2-1-1,11 62 0,-4-53-99,-4-18 37,1 0 1,1-1 0,17 40-1,-15-46-8,-5-11 26,-1-1 0,1 0 0,1-1-1,0 1 1,8 11 0,-9-18-106,1 0 0,-1 0-1,0 0 1,0-1 0,1 1 0,-1-1 0,0 0 0,0 0 0,1 0 0,5-2-1,1 1-358,-7 1 134,1-1 0,-1 0 0,0 0 0,1 0 0,-1-1 0,0 1 0,1-1 0,-1 0 0,0 0 0,0-1 0,-1 1 0,1-1-1,0 0 1,-1 0 0,0 0 0,0 0 0,0-1 0,0 1 0,0-1 0,3-7 0,16-15-4247,-18 21 4131,0 0 0,-1 0-1,0 0 1,0 0 0,0-1 0,0 1-1,-1-1 1,0 0 0,0 0 0,-1 0-1,0 0 1,1-11 0,0-81-1162,-3 61 1230,1 25 282,-1 8 227,1 1 0,-1-1 0,1 0-1,1 1 1,-1-1 0,0 0-1,1 1 1,0-1 0,0 1 0,0-1-1,1-3 1,1-17 1749,9 7-1421,0 0-1,-1 0 1,-1-1-1,0-1 1,-2 1 0,7-22-1,36-53 528,-47 85-797,0 1-1,1 0 0,1-1 0,9-9 1,-11 13 73,1-1 0,-1 1 0,0-1 0,-1 0 0,1 0 0,-1 0 0,0 0 0,0-1 0,-1 1 0,1-1 0,2-11 0,-5 16-143,1 1-1,-1-1 1,1 0-1,-1 1 1,1-1-1,-1 1 1,1-1-1,-1 1 1,1-1-1,0 1 1,-1-1-1,1 1 0,0 0 1,-1-1-1,1 1 1,0 0-1,0-1 1,-1 1-1,1 0 1,0 0-1,0 0 1,0 0-1,-1 0 1,1 0-1,0 0 1,0 0-1,0 0 1,21 3 2859,-19 6-2382,-1-1 1,0 1-1,-1 0 0,1 0 0,-2 0 0,1-1 0,-1 1 1,-2 13-1,1 3 119,-1 17-117,-3 0-1,-1-1 1,-18 61-1,11-45-375,-29 94-92,20-76-1235,-12 78-1,30-123-1020,3-1 0,2 43 0,0-19-5808,5-51 3469</inkml:trace>
</inkml:ink>
</file>

<file path=ppt/ink/ink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15:17.467"/>
    </inkml:context>
    <inkml:brush xml:id="br0">
      <inkml:brushProperty name="width" value="0.05" units="cm"/>
      <inkml:brushProperty name="height" value="0.05" units="cm"/>
    </inkml:brush>
  </inkml:definitions>
  <inkml:trace contextRef="#ctx0" brushRef="#br0">192 223 336,'8'-112'1244,"0"1"7485,-8 115-6718,-6 58 3739,-19 32-1545,0 5-1570,-40 158 306,6-27 368,49-181-2773,2-1-1,-1 89 1,9-2-12517</inkml:trace>
</inkml:ink>
</file>

<file path=ppt/ink/ink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15:17.803"/>
    </inkml:context>
    <inkml:brush xml:id="br0">
      <inkml:brushProperty name="width" value="0.05" units="cm"/>
      <inkml:brushProperty name="height" value="0.05" units="cm"/>
    </inkml:brush>
  </inkml:definitions>
  <inkml:trace contextRef="#ctx0" brushRef="#br0">25 267 352,'-1'-1'205,"0"1"0,0 0-1,0 0 1,0 0 0,0 0 0,0 0-1,1 1 1,-1-1 0,0 0-1,0 0 1,0 0 0,0 1 0,0-1-1,1 1 1,-1-1 0,0 0 0,0 1-1,1-1 1,-1 1 0,0 0 0,1-1-1,-1 1 1,0 0 0,1-1-1,-1 1 1,1 0 0,-1-1 0,1 1-1,-1 0 1,1 0 0,0 0 0,-1 0-1,1-1 1,0 1 0,0 0-1,0 0 1,0 0 0,0 0 0,-1 0-1,2 0 1,-1-1 0,0 1 0,0 0-1,0 0 1,1 2 0,8-3 3274,12-2-2951,0 0 0,-1-2-1,1 0 1,-1-1 0,0-1 0,0-1 0,0-1 0,-1-1 0,34-20 0,-17 7-1907,36-30 0,22-30-5638,-71 51 4032,-5 0 338</inkml:trace>
</inkml:ink>
</file>

<file path=ppt/ink/ink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15:18.136"/>
    </inkml:context>
    <inkml:brush xml:id="br0">
      <inkml:brushProperty name="width" value="0.05" units="cm"/>
      <inkml:brushProperty name="height" value="0.05" units="cm"/>
    </inkml:brush>
  </inkml:definitions>
  <inkml:trace contextRef="#ctx0" brushRef="#br0">24 57 2161,'-17'-20'1217,"11"10"-177,6 3 1057,0-3 368,16 10-1649,7 0-351,17-10-273,-7 10-112,6 0-192,10 0-368,-16 0-433,-3 0-480,3 0-271,0 0-33,-10 10 176,-7 0-1168</inkml:trace>
</inkml:ink>
</file>

<file path=ppt/ink/ink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15:18.500"/>
    </inkml:context>
    <inkml:brush xml:id="br0">
      <inkml:brushProperty name="width" value="0.05" units="cm"/>
      <inkml:brushProperty name="height" value="0.05" units="cm"/>
    </inkml:brush>
  </inkml:definitions>
  <inkml:trace contextRef="#ctx0" brushRef="#br0">165 145 1425,'-43'-9'1395,"23"3"865,0 2 1,0 1-1,-26-2 0,30 0 1742,16 5-3940,0 0 0,0 0 1,0-1-1,0 1 0,0 0 0,0 0 0,0 0 0,0-1 0,0 1 0,0 0 0,0 0 0,1-1 0,-1 1 0,0 0 0,0 0 0,0 0 0,0-1 0,0 1 0,0 0 0,0 0 0,0 0 0,1-1 0,-1 1 0,0 0 0,0 0 0,0 0 0,0 0 0,1 0 0,-1-1 1,0 1-1,0 0 0,0 0 0,1 0 0,-1 0 0,0 0 0,0 0 0,1 0 0,-1 0 0,0 0 0,0 0 0,0 0 0,1 0 0,-1 0 0,0 0 0,0 0 0,1 0 0,-1 0 0,0 0 0,0 0 0,0 0 0,1 0 0,-1 0 0,0 0 0,0 0 0,0 1 0,1-1 1,-1 0-1,0 0 0,140 5 6023,8 0-5084,-21-4-691,183-4-4347,-237-1-210,-1-4-1,90-20 1,-152 25 3578,55-16-2907,-63 18 3368,1 0 1,0-1-1,0 1 1,-1 0-1,1-1 1,-1 0-1,0 0 1,1 1-1,-1-1 1,0-1-1,0 1 1,0 0-1,0 0 1,0-1-1,-1 1 0,1-1 1,-1 0-1,2-4 1,-1-5-706</inkml:trace>
</inkml:ink>
</file>

<file path=ppt/ink/ink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15:18.833"/>
    </inkml:context>
    <inkml:brush xml:id="br0">
      <inkml:brushProperty name="width" value="0.05" units="cm"/>
      <inkml:brushProperty name="height" value="0.05" units="cm"/>
    </inkml:brush>
  </inkml:definitions>
  <inkml:trace contextRef="#ctx0" brushRef="#br0">208 35 832,'-68'-14'1719,"41"8"810,-1 1 0,-54-4 0,80 9-1769,5 0-229,39 0 113,10-1-411,1 2-1,92 15 1,-95-7-235,-32-6-37,1 0 0,-1 1 0,1 0 0,-1 2 0,0 0 1,-1 1-1,0 1 0,28 17 0,-43-24 38,0 1 0,-1 0 1,1 0-1,0 0 0,-1 0 0,1 0 1,-1 0-1,1 0 0,-1 1 0,0-1 1,0 0-1,0 1 0,0-1 0,-1 1 0,1-1 1,0 1-1,-1-1 0,0 1 0,0 0 1,0-1-1,0 1 0,0-1 0,0 1 1,-1 0-1,1-1 0,-1 1 0,0-1 0,0 1 1,0-1-1,-1 4 0,-4 5 2,0 0 0,0 0 0,-1 0 0,-12 14 0,3-4-64,5-6-308,-1-1 1,0 0 0,-1-1-1,-22 18 1,-25 14-3816,43-32 1713</inkml:trace>
</inkml:ink>
</file>

<file path=ppt/ink/ink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15:19.235"/>
    </inkml:context>
    <inkml:brush xml:id="br0">
      <inkml:brushProperty name="width" value="0.05" units="cm"/>
      <inkml:brushProperty name="height" value="0.05" units="cm"/>
    </inkml:brush>
  </inkml:definitions>
  <inkml:trace contextRef="#ctx0" brushRef="#br0">106 182 864,'33'-113'3793,"-5"44"3547,-29 87 2354,1 17-4523,0 57-250,-36 92-3906,11-64-1046,-32 111 31,27-118 0,21-72-2066,0 47-8428,18-113 2836,21-20 2210,-10 15 2957,10-13 282</inkml:trace>
</inkml:ink>
</file>

<file path=ppt/ink/ink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15:19.784"/>
    </inkml:context>
    <inkml:brush xml:id="br0">
      <inkml:brushProperty name="width" value="0.05" units="cm"/>
      <inkml:brushProperty name="height" value="0.05" units="cm"/>
    </inkml:brush>
  </inkml:definitions>
  <inkml:trace contextRef="#ctx0" brushRef="#br0">620 158 1024,'9'-24'539,"15"-50"1195,-17 26 2975,-7 47-4501,0 1 0,0-1-1,0 1 1,0-1 0,-1 1-1,1-1 1,0 1 0,0-1 0,0 1-1,0 0 1,-1-1 0,1 1-1,0-1 1,-1 1 0,1 0-1,0-1 1,-1 1 0,1 0-1,0-1 1,-1 1 0,1 0 0,-1-1-1,1 1 1,0 0 0,-1 0-1,1 0 1,-1-1 0,1 1-1,-1 0 1,1 0 0,-1 0-1,0 0 1,-23 0 2915,-18 11-198,-1 6-1231,0 2 0,2 2 1,1 1-1,0 2 0,2 2 0,-39 34 0,57-42-1694,1 0 0,0 1 0,1 1 0,1 1 0,1 0 0,-21 37 0,36-56 0,0 0 0,0 0 0,0 0 0,0 0 0,0 0 0,0 1 0,1-1 0,-1 0 0,1 0 0,0 0 0,-1 1 0,1-1 0,0 0 0,0 1 0,1 3 0,0-4 0,-1-1 0,1 0 0,0 1 0,0-1 0,0 0 0,0 1 0,0-1 0,0 0 0,0 0 0,0 0 0,0 0 0,0 0 0,0 0 0,1 0 0,-1 0 0,0 0 0,1-1 0,1 1 0,7 3 0,0-2 0,1 0 0,-1 0 0,1-1 0,17 0 0,0 1 0,3 2 0,0 1 0,0 2 0,0 1 0,-1 1 0,0 2 0,54 27 0,-74-33 0,1 1 0,-1 0 0,0 1 0,-1 0 0,1 1 0,-2 0 0,1 0 0,-1 1 0,0 0 0,-1 0 0,0 1 0,0 0 0,-1 0 0,-1 1 0,1-1 0,-2 1 0,1 0 0,-2 1 0,1-1 0,-2 1 0,3 17 0,-4-12 0,-1-1 0,0 1 0,-1 0 0,-1 0 0,0-1 0,-1 1 0,-11 29 0,9-34 0,0 0 0,-1-1 0,-1 1 0,0-1 0,0-1 0,-1 1 0,0-1 0,-1-1 0,0 1 0,-19 13 0,17-14 0,0-1 0,-1-1 0,0 0 0,0 0 0,0-2 0,-1 1 0,0-2 0,0 1 0,0-2 0,-1 0 0,1 0 0,-1-1 0,1-1 0,-1 0 0,0-1 0,0-1 0,1 0 0,-1-1 0,1 0 0,-1-1 0,1 0 0,0-2 0,0 1 0,0-1 0,1-1 0,-1 0 0,1-1 0,1-1 0,0 1 0,-16-15 0,13 7 0,1 1 0,0-2 0,2 0 0,-14-23 0,-16-22 0,40 60-9,0 0 1,0 0-1,0 0 1,0-1-1,0 1 1,0 0-1,1-1 1,-1 1-1,0 0 1,1-1-1,-1 1 0,1-1 1,0 0-1,-1 1 1,1-1-1,0 1 1,0-1-1,0 1 1,0-3-1,0-4-676</inkml:trace>
</inkml:ink>
</file>

<file path=ppt/ink/ink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15:20.220"/>
    </inkml:context>
    <inkml:brush xml:id="br0">
      <inkml:brushProperty name="width" value="0.05" units="cm"/>
      <inkml:brushProperty name="height" value="0.05" units="cm"/>
    </inkml:brush>
  </inkml:definitions>
  <inkml:trace contextRef="#ctx0" brushRef="#br0">34 295 1617,'3'-14'594,"1"0"1,1 1-1,0-1 1,0 1-1,1 0 1,1 0-1,0 1 1,1 0-1,0 1 1,1-1-1,11-10 1,-19 21-317,0 0 0,0-1 0,1 1 0,-1 0 1,0 0-1,1 0 0,-1 0 0,1 0 0,-1 0 1,1 0-1,0 1 0,-1-1 0,1 0 0,0 1 0,-1 0 1,1-1-1,0 1 0,-1 0 0,4 0 0,-4 0 163,0 0 0,0 1-1,0-1 1,0 1-1,0 0 1,0-1 0,0 1-1,0 0 1,-1 0-1,1-1 1,0 1 0,0 0-1,-1 0 1,1 0-1,-1 0 1,1 0 0,0 0-1,-1 0 1,0 0 0,1 0-1,0 2 1,3 40 8395,-7-19-9327,-26 51 993,10-31-590,-28 56 88,27-59 0,-19 54 0,35-83 0,1-1 0,0 1 0,0 1 0,1-1 0,1 0 0,0 0 0,1 1 0,0-1 0,3 18 0,-2-26 0,0 0 0,0 1 0,0-1 0,1 0 0,0 0 0,0 0 0,0 0 0,0 0 0,0-1 0,1 1 0,0-1 0,-1 1 0,1-1 0,1 0 0,-1 0 0,0 0 0,1 0 0,0-1 0,-1 0 0,1 1 0,0-1 0,0-1 0,0 1 0,0 0 0,1-1 0,5 1 0,10 2 0,-1-2 0,1 0 0,0-2 0,31-2 0,-43 2 0,15-2 0,-1-1 0,1-2 0,-1 0 0,0-1 0,0-1 0,-1-1 0,40-22 0,-27 11 0,-1-2 0,-1-1 0,54-48 0,-57 43 0,-1-2 0,-1 0 0,-2-2 0,24-36 0,-39 50 0,0 0 0,-1-1 0,-1 0 0,-1 0 0,0-1 0,-1 0 0,-2 0 0,1-1 0,-2 1 0,1-26 0,-4 40 0,0-1 0,0 1 0,0-1 0,-1 1 0,0 0 0,0-1 0,-1 1 0,1 0 0,-1 0 0,0 0 0,0 0 0,-1 0 0,0 0 0,0 0 0,0 1 0,0 0 0,0-1 0,-1 1 0,0 1 0,0-1 0,0 0 0,0 1 0,-1 0 0,1 0 0,-1 0 0,0 1 0,-6-3 0,-8-4 0,0 1 0,-1 1 0,0 1 0,0 1 0,-1 1 0,-33-4 0,-128 5 0,115 3 0,7 5-2902,44-3 791,0 1-1,0 1 1,0 1-1,0 0 0,1 1 1,-20 11-1,6 0-4744</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1:50:04.780"/>
    </inkml:context>
    <inkml:brush xml:id="br0">
      <inkml:brushProperty name="width" value="0.05" units="cm"/>
      <inkml:brushProperty name="height" value="0.05" units="cm"/>
    </inkml:brush>
  </inkml:definitions>
  <inkml:trace contextRef="#ctx0" brushRef="#br0">114 558 672,'10'14'3236,"-8"57"5126,-1-39-6945,0 0 1,-7 50-1,4-75-1398,1 0 0,-2-1 0,1 1 0,-1-1-1,0 1 1,0-1 0,-1 0 0,0 0 0,-7 10-1,9-14-115,0 1-1,-1-1 1,1 1-1,0-1 1,0 0-1,-1 0 1,0 0-1,1 0 0,-1 0 1,0-1-1,0 1 1,0-1-1,0 0 1,0 0-1,0 0 1,0 0-1,0 0 1,0-1-1,-1 0 0,1 1 1,0-1-1,0 0 1,-6-1-1,8 0 46,0 1 1,0-1-1,0 0 0,0 1 0,1-1 1,-1 0-1,0 0 0,1 0 0,-1 1 0,0-1 1,1 0-1,-1 0 0,1 0 0,-1 0 0,1 0 1,0 0-1,-1 0 0,1 0 0,0 0 1,0-1-1,-1 1 0,1 0 0,0 0 0,1-2 1,-1-38-484,1 24 321,-1-9 94,1 0 1,1 1 0,1-1 0,10-35 0,-10 51 200,0 0 0,1 1 0,0-1 0,0 1 1,1 0-1,0 0 0,1 0 0,0 1 0,0 0 0,1 0 1,0 0-1,0 1 0,1 0 0,9-6 0,-16 11 44,1 1-1,0-1 1,0 1-1,0 0 1,0 0 0,0 0-1,1 0 1,-1 0-1,0 0 1,0 0-1,1 1 1,-1-1-1,0 1 1,1 0 0,-1-1-1,0 1 1,1 0-1,-1 1 1,0-1-1,1 0 1,-1 1-1,0-1 1,1 1 0,-1 0-1,0-1 1,0 1-1,0 0 1,0 1-1,0-1 1,0 0-1,0 0 1,0 1-1,0-1 1,0 1 0,-1 0-1,1 0 1,-1-1-1,1 1 1,1 3-1,4 8 429,0-1 1,-1 1-1,-1 0 0,0 0 0,4 17 0,-4-12-306,0 0 51,-1 1-1,3 29 1,-5-32-274,1 1 0,0 0 1,8 22-1,-11-37-215,1 0 1,-1-1-1,1 1 0,0-1 1,-1 1-1,1-1 0,0 1 1,0-1-1,0 0 0,0 1 1,0-1-1,0 0 0,1 0 1,-1 0-1,0 0 0,1 0 1,-1 0-1,0 0 0,1 0 1,0 0-1,-1-1 0,1 1 1,-1-1-1,1 1 1,-1-1-1,1 0 0,0 1 1,-1-1-1,1 0 0,0 0 1,0 0-1,-1 0 0,1-1 1,0 1-1,-1 0 0,1-1 1,-1 1-1,1-1 0,0 1 1,-1-1-1,1 0 0,-1 0 1,0 0-1,1 0 0,1-1 1,3-2-804,0 0 0,0-1 0,0 0 1,0 0-1,4-6 0,7-12 211,63-135-3481,8-95 4416,-61 159 1005,29-102 6058,-48 122 9932,1 127-16359,-3 0 0,-2 0 0,-2 0 0,-5 55 0,0 0-337,3 408-10880,1-510 6701</inkml:trace>
</inkml:ink>
</file>

<file path=ppt/ink/ink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15:25.613"/>
    </inkml:context>
    <inkml:brush xml:id="br0">
      <inkml:brushProperty name="width" value="0.05" units="cm"/>
      <inkml:brushProperty name="height" value="0.05" units="cm"/>
    </inkml:brush>
  </inkml:definitions>
  <inkml:trace contextRef="#ctx0" brushRef="#br0">515 54 400,'0'-54'7398,"-24"56"-1523,10 27 168,-4 6-4728,13-27-1105,1 0-1,0 0 1,0 1 0,1-1 0,0 1-1,-3 14 1,-5 13 197,-24 81 991,4 0-1,-17 141 0,40-208-941,-31 401 4698,38-418-5100,-8 58-52,-4 0-1,-27 94 1,24-113-2,-68 272 0,66-265 0,9-44 0,1 0 0,-3 47 0,1 1 0,5-53 0,-2 50 0,-9-45 0,16-34 0,0-1 0,0 0 0,0 0 0,0 1 0,0-1 0,0 0 0,0 0 0,0 1 0,0-1 0,0 0 0,0 1 0,0-1 0,0 0 0,0 0 0,0 1 0,0-1 0,0 0 0,0 0 0,0 1 0,0-1 0,-1 0 0,1 0 0,0 1 0,0-1 0,0 0 0,0 0 0,-1 0 0,1 1 0,0-1 0,0 0 0,0 0 0,-1 0 0,1 0 0,0 1 0,0-1 0,-1 0 0,1 0 0,-1 0 0,-2 2 0,1 6 0</inkml:trace>
</inkml:ink>
</file>

<file path=ppt/ink/ink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15:26.279"/>
    </inkml:context>
    <inkml:brush xml:id="br0">
      <inkml:brushProperty name="width" value="0.05" units="cm"/>
      <inkml:brushProperty name="height" value="0.05" units="cm"/>
    </inkml:brush>
  </inkml:definitions>
  <inkml:trace contextRef="#ctx0" brushRef="#br0">1 737 32767,'155'-80'0,"-62"34"0,-5 4 0,1 4 0,2 3 0,185-43 0,296-13 0,276 62 0,-630 30 0,399 9 0,-494-8 0,-33 0 0,97-9 0,165-17 0,-135 24-12723,-224 0 11218,0-1-1,-1 1 1,1-2 0,0 1-1,0-1 1,0 0 0,-9-4 0,6 1 539,0 0 1,0-1-1,0 0 1,-9-8 0,-3-6 199,0 0 0,-30-39 1,41 44 909,1 0 0,-17-32 1,0-2 2239,27 49-2261,0 0-1,0-1 1,-1 1-1,1 0 1,0-1-1,0 1 1,0 0-1,0-1 1,-1 1-1,1 0 1,0 0-1,0-1 1,-1 1-1,1 0 1,0 0-1,0-1 1,-1 1-1,1 0 1,0 0 0,-1 0-1,1 0 1,0-1-1,-1 1 1,1 0-1,0 0 1,-1 0-1,1 0 1,0 0-1,-1 0 1,1 0-1,-1 0 1,1 0-1,0 0 1,-1 0-1,1 0 1,0 0-1,-1 0 1,1 0-1,0 1 1,-1-1 0,1 0-1,0 0 1,-1 0-1,1 0 1,0 1-1,0-1 1,-1 0-1,1 0 1,0 1-1,0-1 1,-1 0-1,1 0 1,0 1-1,0-1 1,0 0-1,-1 1 1,-5 18 4045,6-9-3468,0-1 1,1 1-1,0-1 1,0 1-1,1-1 1,4 11-1,-2-12-600,0 0 1,0 0-1,1-1 0,0 1 0,0-1 0,1 0 0,0-1 1,0 1-1,1-1 0,11 8 0,77 53 47,-62-47-123,35 31 0,-64-47 3,1-1 1,-2 1-1,1 0 1,0 1-1,-1-1 0,0 1 1,0 0-1,0-1 1,0 1-1,-1 0 0,0 1 1,0-1-1,0 0 1,-1 1-1,1-1 0,-1 1 1,-1-1-1,1 1 1,-1-1-1,0 1 0,0 0 1,-1-1-1,1 1 1,-1-1-1,-1 1 0,1-1 1,-3 8-1,-1-2 145,0 0 0,-1 0-1,0 0 1,-1-1 0,0 0 0,0 0-1,-1 0 1,-1-1 0,1 0-1,-1-1 1,-14 10 0,-40 24-225,-1-3 1,-71 32 0,132-69-249,-1 0 1,0-1-1,0 0 1,0 0-1,0 0 1,0 0-1,-1 0 1,-5-1-1,-8 0-3401,2-1-2807</inkml:trace>
</inkml:ink>
</file>

<file path=ppt/ink/ink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15:27.575"/>
    </inkml:context>
    <inkml:brush xml:id="br0">
      <inkml:brushProperty name="width" value="0.05" units="cm"/>
      <inkml:brushProperty name="height" value="0.05" units="cm"/>
    </inkml:brush>
  </inkml:definitions>
  <inkml:trace contextRef="#ctx0" brushRef="#br0">566 94 736,'0'-17'618,"1"12"-376,-1 1 0,0-1 0,0 0-1,0 0 1,0 0 0,-1 0 0,0 1 0,0-1 0,-3-8-1,3 12 107,0-1-1,0 1 0,0-1 0,0 1 1,0 0-1,0 0 0,0-1 0,-1 1 1,1 0-1,-1 0 0,1 0 1,0 0-1,-1 1 0,0-1 0,1 0 1,-1 1-1,1-1 0,-1 1 0,0-1 1,1 1-1,-1 0 0,-2-1 0,0 2 107,1-1-1,0 1 0,-1 0 0,1 0 1,0 0-1,0 0 0,0 0 0,0 1 1,0-1-1,-6 5 0,-4 5 977,-1 0 0,1 1 0,-17 21 0,26-29-1071,-46 58 746,2 3-1,2 1 1,4 3 0,3 1 0,3 2 0,3 1-1,3 2 1,-25 102 0,45-140-1105,3 1 0,-6 65 0,12-88 0,1 0 0,0 0 0,1 0 0,0 0 0,1 0 0,1 0 0,1-1 0,0 1 0,0-1 0,8 14 0,-9-22-299,0-1 0,1 0 0,0 1 0,0-1 1,0-1-1,1 1 0,0-1 0,0 0 0,0 0 0,0 0 0,1 0 0,-1-1 1,1 0-1,0 0 0,0-1 0,0 0 0,0 0 0,0 0 0,1-1 0,-1 0 1,1 0-1,-1 0 0,0-1 0,1 0 0,11-1 0,9-3-1662,0 0-1,-1-2 0,0-1 1,42-18-1,62-31-4089,-82 32 3577,81-57 0,-32 17 922,33-25 413,-113 75 1087,-1 0 0,0-1-1,-1 0 1,-1-2 0,16-21 0,91-147 10133,-124 203-7029,-13 31-789,-12 9-531,-56 105 1493,71-142-2977,-1-1 0,-1 0 0,0 0 0,-2-2 0,-26 24 1,24-25-138,-2 0 0,0-2 0,-1 0 0,-1-1 0,-38 17 1,60-31-159,-1 1 0,1 0 0,-1-1 0,0 0 0,1 1 0,-1-1 1,1 0-1,-1 1 0,1-1 0,-1 0 0,0 0 0,1 0 1,-1-1-1,1 1 0,-1 0 0,0-1 0,1 1 0,-1 0 1,1-1-1,-1 0 0,1 1 0,0-1 0,-1 0 0,1 0 1,0 0-1,-1 0 0,1 0 0,0 0 0,0 0 0,0 0 1,0-1-1,0 1 0,0 0 0,0-1 0,0 1 0,1 0 1,-1-1-1,0 1 0,1-1 0,-1 0 0,1 1 0,0-1 1,0 1-1,-1-3 0,0-5-182,0 0 1,0 0-1,1 0 0,0 0 0,0 0 1,4-16-1,2 3-2,1 0-1,1 0 1,0 1 0,2 0 0,1 1-1,0 0 1,19-24 0,-3 9 7,1 1 1,64-59-1,-74 77 181,0 2 0,40-24 0,-51 34 116,0 0 1,1 0-1,0 1 1,-1 0-1,1 0 1,0 1-1,0 0 0,1 0 1,-1 1-1,0 0 1,17 0-1,-22 2 14,0 0-1,0-1 0,0 1 0,0 0 0,-1 0 0,1 1 1,0-1-1,0 0 0,-1 1 0,1 0 0,-1 0 1,1-1-1,-1 2 0,0-1 0,0 0 0,0 0 1,0 1-1,0-1 0,0 1 0,0-1 0,-1 1 1,0 0-1,1 0 0,-1 0 0,0-1 0,0 1 1,0 4-1,2 8 191,-1 0 0,-1-1 1,0 1-1,-1 19 1,0-16-93,-5 123 979,1-75-1836,3-1-3475,5-78-4862,3-9 6733,23-58-1851,-5 36 2689</inkml:trace>
</inkml:ink>
</file>

<file path=ppt/ink/ink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15:27.912"/>
    </inkml:context>
    <inkml:brush xml:id="br0">
      <inkml:brushProperty name="width" value="0.05" units="cm"/>
      <inkml:brushProperty name="height" value="0.05" units="cm"/>
    </inkml:brush>
  </inkml:definitions>
  <inkml:trace contextRef="#ctx0" brushRef="#br0">130 364 336,'22'-66'1254,"2"2"-1,50-93 1,-44 98 796,-18 42 306,-7 25 985,-7 42 972,-33 123 229,-40 91-2139,36-130-1745,-17 48-70,1-3-950,24-60-2745,30-116 2537,0 0-1,1 1 1,-1-1 0,1 1-1,0-1 1,0 0 0,0 1-1,0-1 1,1 7 0,0-10 461,-1 0 0,0 0 0,0 1 1,0-1-1,0 0 0,0 0 1,0 0-1,0 1 0,0-1 0,1 0 1,-1 0-1,0 0 0,0 0 0,0 1 1,0-1-1,1 0 0,-1 0 0,0 0 1,0 0-1,0 0 0,1 0 0,-1 1 1,0-1-1,0 0 0,1 0 0,-1 0 1,0 0-1,0 0 0,1 0 1,-1 0-1,0 0 0,0 0 0,0 0 1,1 0-1,-1 0 0,0 0 0,0 0 1,1-1-1,-1 1 0,0 0 0,15-15-2772,33-49-324,-8 22 1151</inkml:trace>
</inkml:ink>
</file>

<file path=ppt/ink/ink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15:29.156"/>
    </inkml:context>
    <inkml:brush xml:id="br0">
      <inkml:brushProperty name="width" value="0.05" units="cm"/>
      <inkml:brushProperty name="height" value="0.05" units="cm"/>
    </inkml:brush>
  </inkml:definitions>
  <inkml:trace contextRef="#ctx0" brushRef="#br0">0 705 736,'3'-2'217,"0"0"0,0 0 0,1 0 0,-1 0 0,0 1 0,1-1 0,-1 1 0,6-1 0,2 8 2281,-7 17 433,-6-8-2064,0 0 1,0-1-1,-2 0 0,-8 26 0,-6 23 373,13-36-1906,2 1 0,1 43 0,2-71 595,0 1-1,0-1 1,0 0-1,0 0 1,0 0 0,0 0-1,1 1 1,-1-1-1,0 0 1,0 0 0,0 0-1,0 0 1,0 0-1,0 1 1,0-1 0,0 0-1,0 0 1,1 0-1,-1 0 1,0 0 0,0 0-1,0 1 1,0-1-1,0 0 1,1 0 0,-1 0-1,0 0 1,0 0-1,0 0 1,0 0-1,1 0 1,-1 0 0,0 0-1,0 0 1,0 0-1,0 0 1,1 0 0,-1 0-1,0 0 1,0 0-1,0 0 1,0 0 0,1 0-1,-1 0 1,0 0-1,0 0 1,0 0 0,0 0-1,1 0 1,-1-1-1,0 1 1,0 0 0,0 0-1,0 0 1,0 0-1,0 0 1,1 0 0,-1-1-1,0 1 1,0 0-1,11-9-1437,-10 8 1147,11-12-231,0 0-1,-1-2 0,-1 1 1,0-1-1,-1-1 0,0 0 1,-1 0-1,5-18 1,44-145 1058,-54 166-366,2-6 1016,-1 1 0,0-1 1,0-35 1837,23 63-2465,-23-6-734,1 0-1,-1 0 1,1-1 0,0 0-1,0 0 1,0 0 0,0 0-1,0-1 1,1 0-1,-1 0 1,0 0 0,1-1-1,-1 0 1,0 0 0,7-1-1,14-2-834,52-13 0,-21 4 633,60-17 511,-43 9 1392,-73 20-1366,-1 0 0,0-1 0,1 1 0,-1 0 0,0 0 0,1-1 0,-1 1 0,1 0 0,-1 0 0,1 0 1,-1 0-1,0 0 0,1-1 0,-1 1 0,1 0 0,-1 0 0,1 0 0,-1 0 0,1 0 0,-1 0 0,0 1 0,1-1 0,-1 0 0,1 0 1,-1 0-1,1 0 0,-1 0 0,0 1 0,1-1 0,-1 0 0,1 0 0,-1 1 0,0-1 0,1 0 0,-1 1 0,0-1 0,0 0 0,1 1 1,-1-1-1,0 0 0,0 1 0,1-1 0,-1 1 0,0 0 0,-10 22 3437,-37 36 3240,0 13-1629,-25 37 1174,33-57-5168,4 1 1,1 1 0,-42 95 0,74-143-1269,-1 0 0,1 1-1,0-1 1,1 1 0,-1-1 0,1 1 0,1 0-1,-1-1 1,1 9 0,0-13 55,1-1 1,-1 1-1,0-1 1,0 1-1,1-1 0,-1 1 1,1-1-1,0 0 0,-1 1 1,1-1-1,0 0 0,0 0 1,0 0-1,-1 1 0,1-1 1,1 0-1,-1 0 0,2 1 1,-1-1-24,0 0 1,0-1-1,0 1 1,0 0-1,0-1 1,0 0-1,0 1 0,0-1 1,0 0-1,1 0 1,-1 0-1,0-1 1,0 1-1,0 0 1,0-1-1,4-1 0,8-3-835,-1-1-1,0 0 0,0-1 0,0-1 1,-1 0-1,0-1 0,-1 0 1,1-1-1,16-19 0,2-4-1038,47-72-1,-47 56 1443,-3 0-1,-1-2 1,20-62-1,41-165 425,-51 95 1463,-8 36 3305,-22 109-1916,-5 11 5463,-2 28-8000,-1 1 0,1-1 0,0 1 0,-1 0 0,1-1 0,0 1-1,0 0 1,0 0 0,0-1 0,0 1 0,-1 3 0,2-4-201,-50 125-13,5 1 0,-34 164 0,73-268-800,2 0 0,0 0 1,2 0-1,0 0 0,3 44 0,0-53 138,2 1 0,0-1 0,0 0-1,2 0 1,-1 0 0,2 0 0,0-1 0,0 0 0,1 0-1,12 15 1,-18-25 274,1-1 1,0 1-1,0 0 0,0-1 1,1 1-1,-1-1 0,0 0 1,1 0-1,0 0 0,-1 0 1,1 0-1,0 0 0,0-1 1,0 1-1,0-1 0,0 0 1,1 0-1,-1 0 0,0-1 1,0 1-1,1-1 0,-1 1 0,0-1 1,1 0-1,-1-1 0,0 1 1,1 0-1,-1-1 0,0 0 1,0 0-1,0 0 0,1 0 1,-1 0-1,0-1 0,2-1 1,4-2-72,0-1 0,-1 0-1,0-1 1,-1 0 0,0 0 0,0-1 0,0 1 0,-1-2 0,0 1 0,7-13 0,1-4 288,2 1 0,0 1 0,2 1 1,1 0-1,0 1 0,34-27 0,-13 16 673,2 2 0,79-43 0,-113 69-279,0 1 1,0-1 0,1 1 0,-1 1 0,1 0-1,12-2 1,-15 3 211,-1 1 0,0 0 0,0 0 1,1 0-1,-1 1 0,0 0 0,0 0 0,5 1 0,-7 0-177,-1-1 1,0 1-1,0-1 1,0 1-1,0 0 0,0-1 1,0 1-1,0 0 0,-1 0 1,1 1-1,0-1 1,-1 0-1,0 0 0,0 1 1,0-1-1,0 1 0,0-1 1,0 1-1,0-1 1,-1 1-1,1 0 0,-1-1 1,0 1-1,0-1 0,0 1 1,0 0-1,-1 4 0,0 5 543,0 0 0,-1 0-1,-1 0 1,-6 20-1,-4 3 104,-2 0 0,-1-1 0,-2-1-1,-30 43 1,34-57-789,0-1-1,-1-1 1,-1 0-1,-1-2 1,0 1-1,-1-2 0,-1 0 1,-27 15-1,40-27-252,0 1 0,-1-1-1,1 0 1,-1 0-1,0-1 1,0 0-1,-8 0 1,14-1 44,0 1 1,0-1-1,0 0 0,-1 0 0,1 0 0,0 0 1,0 0-1,-1 0 0,1 0 0,0 0 0,0 0 1,-1 0-1,1-1 0,0 1 0,0-1 1,0 1-1,0-1 0,0 1 0,0-1 0,-1 1 1,1-1-1,1 0 0,-1 0 0,0 0 1,0 0-1,0 1 0,0-1 0,0 0 0,1 0 1,-1 0-1,0-1 0,1 1 0,-1 0 1,1 0-1,-1 0 0,1 0 0,0 0 0,0-1 1,-1 1-1,1 0 0,0 0 0,0-1 1,0 1-1,0 0 0,0-2 0,5-14-460,0-1 0,1 1 0,1 0 0,0 0 0,1 1 0,1 0 0,0 1 0,22-27-1,-7 13 450,1 2-1,1 1 0,43-34 0,-62 55 320,-1 0 0,1 1 0,1 0 0,-1 0-1,1 0 1,-1 1 0,1 0 0,10-2 0,-16 4-88,1 1-1,-1-1 0,1 1 1,-1 0-1,1 0 0,0 0 1,-1 0-1,1 0 0,-1 0 0,1 1 1,0-1-1,-1 1 0,1 0 1,-1 0-1,0 0 0,1 0 1,-1 0-1,0 0 0,1 1 1,-1-1-1,0 1 0,0-1 1,0 1-1,0 0 0,-1 0 1,1 0-1,0 0 0,-1 0 1,2 3-1,3 8 264,0 1-1,-1-1 1,0 1-1,-2 0 1,1 1-1,1 21 1,2 89 101,-7-90-650,1 58-2071,-1-84 1382,1 0 0,1 0 0,0 0 0,0 0 0,0 0 0,1-1 0,6 13 0,-8-20 631,-1 0-1,1 0 1,0 0 0,-1 1 0,1-1 0,0 0 0,0 0-1,0 0 1,0 0 0,0 0 0,0-1 0,0 1 0,0 0 0,0 0-1,1-1 1,-1 1 0,0-1 0,0 1 0,1-1 0,-1 1 0,0-1-1,1 0 1,-1 1 0,0-1 0,1 0 0,-1 0 0,0 0 0,1 0-1,-1 0 1,1-1 0,-1 1 0,0 0 0,0-1 0,1 1-1,-1-1 1,0 1 0,2-2 0,5-2-350,-1-1 0,0 1 1,0-2-1,11-10 0,-9 8 478,24-26-215,-1-1 0,-3-1 0,41-63 0,-22 30 290,-4 1 431,45-91 1,-24 39 1063,-38 65 337,-17 22 10288,-14 50-9161,-83 154 889,52-108-819,-36 92-1,63-133-2675,1 0 1,1 0-1,1 0 0,1 1 1,0 0-1,2 0 0,1 0 1,3 34-1,-2-52-430,0-1-1,1 1 1,0-1 0,0 1-1,0-1 1,0 1 0,1-1-1,-1 0 1,1 0 0,0 0-1,1 0 1,-1 0 0,1 0-1,-1-1 1,1 1 0,0-1-1,1 0 1,-1 0 0,4 3-1,-3-4-48,0 0 0,0 0 0,1-1 0,-1 1 0,0-1-1,0 0 1,1-1 0,-1 1 0,0-1 0,1 0 0,-1 0 0,0 0 0,1 0 0,-1-1-1,0 0 1,1 0 0,-1 0 0,0 0 0,0-1 0,6-2 0,4-3-412,0-1 1,-1 0-1,0-1 1,-1-1-1,1 0 1,-2 0-1,1-1 1,9-13-1,2-4-69,-2 0 1,27-47-1,-23 28 297,-2-1 1,-2-1-1,-3 0 0,19-76 0,-18 32 1241,12-151 0,-28 163 887,-7 44 7605,-5 67-9268,-21 46 1,-1 2-193,10-22 52,-40 125 0,53-152 0,1 1 0,1 0 0,2-1 0,0 37 0,3-34 0,1-14 0,0 0 0,5 34 0,14 24 0</inkml:trace>
</inkml:ink>
</file>

<file path=ppt/ink/ink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34:25.032"/>
    </inkml:context>
    <inkml:brush xml:id="br0">
      <inkml:brushProperty name="width" value="0.05" units="cm"/>
      <inkml:brushProperty name="height" value="0.05" units="cm"/>
    </inkml:brush>
  </inkml:definitions>
  <inkml:trace contextRef="#ctx0" brushRef="#br0">788 256 1088,'0'-2'178,"0"1"-1,1-1 0,-1 1 0,0-1 1,0 1-1,0-1 0,-1 1 0,1-1 0,0 1 1,-1-1-1,1 1 0,0-1 0,-1 1 0,0 0 1,1-1-1,-1 1 0,0 0 0,0-1 0,0 1 1,0 0-1,-1-2 0,-1 2 1193,-1 0 0,1 0 0,-1 1 0,1-1-1,-1 1 1,1-1 0,-1 1 0,1 0 0,-5 1 0,7-1-1152,-1 0 0,1 1 1,0-1-1,-1 1 0,1 0 0,0-1 0,-1 1 1,1 0-1,0 0 0,0-1 0,0 1 1,0 0-1,0 0 0,0 0 0,0 1 0,0-1 1,0 0-1,0 0 0,1 0 0,-1 1 1,0-1-1,1 0 0,-1 1 0,0 1 0,-13 46 2672,6-20-1484,-15 43 227,-13 77 1,-1 8-571,-374 1166-1063,255-886 0,150-420-1890,1-1 0,0 1-1,1 0 1,1 0 0,-1 26 0,10-123-8662,17-42 5932,-9 52 2920,56-252 112,33-212-268,-79-55 2291,-26 542-97,-10-59-1,2 30 383,-5-5 909,9 59 645,2 0-1,-3-44 0,3 60 432,-10 2 5749,4 11-338,11 4-6013,1-7-2103,1 0 0,-1-1 0,0 0 0,1 1 0,0-1 0,0 0 0,0 0 0,0 0 0,0-1 0,1 1 0,-1-1 0,1 1 0,0-1 0,-1-1 0,1 1 0,0 0 0,0-1 0,0 0 0,0 0 0,5 1 0,9 0 0,1 0 0,-1-1 0,27-3 0,-7 1 0,-13 0 0,-1-1 0,1-1 0,-1-1 0,0-1 0,0-2 0,0 0 0,-1-1 0,0-1 0,32-19 0,12-13 0,102-80 0,-164 117 0,37-31 0,38-43 0,-54 51 0,1 1 0,1 1 0,1 1 0,40-24 0,-68 47 0,1 0 0,0 0 0,-1 0 0,1 0 0,0 0 0,0 1 0,0-1 0,-1 1 0,1-1 0,0 1 0,0 0 0,0 0 0,0-1 0,0 1 0,0 1 0,0-1 0,0 0 0,0 0 0,0 1 0,0-1 0,0 1 0,-1-1 0,1 1 0,0 0 0,2 1 0,-1 1 0,0-1 0,-1 1 0,1 0 0,0 0 0,-1 0 0,0 1 0,1-1 0,-1 0 0,-1 1 0,1 0 0,2 6 0,1 7 0,0 1 0,-1 0 0,-1 0 0,1 25 0,1 31 0,-4 0 0,-3 1 0,-3-1 0,-16 85 0,-29 107 0,11-47 0,29-160 0,3 1 0,1 104 0,4-187 3,-1 1 0,-1-1 0,-1 1 0,-14-37 0,-43-104-79,62 163 76,-12-28-788,0 1 0,-22-34 0,2 2-2530,25 45 1020,0 1 0,0 0 0,-13-17 0,7 8-2549,12 20 4239,0 0 0,0-1-1,0 1 1,0 0 0,-1 0-1,1 0 1,-1 0 0,1 0-1,-1 1 1,-3-4 0,-11-13-2453</inkml:trace>
</inkml:ink>
</file>

<file path=ppt/ink/ink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34:26.412"/>
    </inkml:context>
    <inkml:brush xml:id="br0">
      <inkml:brushProperty name="width" value="0.05" units="cm"/>
      <inkml:brushProperty name="height" value="0.05" units="cm"/>
    </inkml:brush>
  </inkml:definitions>
  <inkml:trace contextRef="#ctx0" brushRef="#br0">1018 217 416,'15'-164'4087,"-13"149"-4323,-2-12 6136,-3 16 562,-2 27-2655,-42 214 295,-51 232 4127,63-348-8229,22-75 0,1 0 0,2 1 0,-7 60 0,0-1 0,33-237-760,-16 136 756,1-26 70,-1 0-1,-2 0 0,-1 0 0,-12-50 0,13 71-47,0 0-1,0 0 1,-1 1-1,0-1 1,-1 1-1,1-1 1,-1 1-1,-1 0 1,1 1-1,-1-1 1,0 1-1,0 0 1,0 0-1,-1 0 1,0 1-1,1 0 1,-2 0-1,1 0 1,0 1-1,-1 0 1,0 0-1,1 1 1,-1 0 0,-12-2-1,8 3-17,0 0 0,-1 2 0,1-1 0,0 1 0,-1 1 0,1 0 0,0 1 0,0 0 0,0 0 0,1 1 0,-1 1 0,1 0 0,0 0 0,-13 10 0,-18 12 0,-68 61 0,108-87 0,-30 29 0,2 2 0,1 0 0,1 2 0,-24 41 0,22-33 0,12-16 0,0 1 0,2 1 0,1 0 0,-15 45 0,23-54 0,0 1 0,1 0 0,2 1 0,0-1 0,1 1 0,1-1 0,3 40 0,-2-53 0,1 0 0,0 0 0,0 0 0,1 0 0,0 0 0,0 0 0,0-1 0,1 1 0,0-1 0,0 1 0,1-1 0,0 0 0,0-1 0,0 1 0,1-1 0,0 1 0,0-1 0,0-1 0,1 1 0,-1-1 0,1 0 0,0 0 0,0 0 0,1-1 0,-1 0 0,1-1 0,-1 1 0,9 1 0,14-1-110,1-2 1,-1 0-1,0-2 1,1-2-1,-1 0 1,31-9-1,-5-1-618,0-3 0,63-28 0,-15-5-6139,-12 6-4071,-52 17 4434,-15 15 3990</inkml:trace>
</inkml:ink>
</file>

<file path=ppt/ink/ink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34:26.747"/>
    </inkml:context>
    <inkml:brush xml:id="br0">
      <inkml:brushProperty name="width" value="0.05" units="cm"/>
      <inkml:brushProperty name="height" value="0.05" units="cm"/>
    </inkml:brush>
  </inkml:definitions>
  <inkml:trace contextRef="#ctx0" brushRef="#br0">139 79 736,'18'-47'1914,"-13"16"5382,-6 38-6473,0-1 0,-1 1-1,1-1 1,-1 1 0,0-1 0,-1 1 0,0-1-1,0 0 1,0 0 0,-6 7 0,-13 27 1395,-52 142 1999,48-87-5776,22-73-1377,1 0 0,0 31 1,3-53 2731,0 0 0,0 1 1,0-1-1,0 0 1,0 1-1,0-1 1,1 1-1,-1-1 1,0 0-1,0 1 0,0-1 1,0 0-1,0 1 1,1-1-1,-1 0 1,0 1-1,0-1 1,1 0-1,-1 1 1,0-1-1,0 0 0,1 0 1,-1 1-1,0-1 1,1 0-1,-1 0 1,0 0-1,1 0 1,-1 1-1,0-1 0,1 0 1,19-3-4211,-4-11 292</inkml:trace>
</inkml:ink>
</file>

<file path=ppt/ink/ink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34:27.059"/>
    </inkml:context>
    <inkml:brush xml:id="br0">
      <inkml:brushProperty name="width" value="0.05" units="cm"/>
      <inkml:brushProperty name="height" value="0.05" units="cm"/>
    </inkml:brush>
  </inkml:definitions>
  <inkml:trace contextRef="#ctx0" brushRef="#br0">26 73 1441,'1'-3'289,"-1"-1"1,1 1 0,-1 0 0,0 0-1,0 0 1,0 0 0,-1 0 0,1 0-1,-1 0 1,0 0 0,0 0 0,0 0-1,0 0 1,0 0 0,-1 0 0,1 0 0,-1 1-1,0-1 1,0 1 0,0-1 0,0 1-1,-4-4 1,4 5 409,24 1-2078,-7-1 808,1 1 1,0 0-1,-1 2 0,1 0 1,-1 0-1,1 1 1,15 6-1,85 27-342,-81-27 862,-1 1-1,54 25 1,-68-26 50,-5-2 179,1 1 0,-1 0-1,17 14 1,-28-19-52,0 0 0,0 1 0,-1-1 0,0 1 0,1 0 0,-1-1 0,-1 2 0,1-1 0,-1 0 0,1 0 0,-1 1 0,0 0 0,-1-1 0,1 1 0,-1 0 0,1 5 0,-1-1 167,0-1 1,-1 1-1,0 0 0,-1 0 1,0-1-1,0 1 0,-1-1 1,0 1-1,-1-1 1,-5 13-1,-3 1 626,0 0 1,-21 27-1,25-38-608,-4 2 142,-1-1 0,0 0 1,-1 0-1,0-1 0,-1-1 0,0 0 0,-19 9 0,18-10-204,10-5-176,-1-1 0,0-1 0,0 1-1,0-1 1,0 0 0,0 0 0,0 0 0,-1-1 0,1 0 0,0-1 0,-1 1 0,1-1 0,-1 0 0,1-1 0,0 1 0,-12-4 0,14 3-76,1 0 1,-1-1 0,1 1 0,-1-1 0,1 0-1,0 0 1,0 0 0,0 0 0,0 0 0,0-1-1,0 1 1,1-1 0,-1 0 0,1 0 0,0 0-1,0 0 1,0-1 0,0 1 0,0 0 0,1-1-1,-1 1 1,1-1 0,0 1 0,0-1 0,1 0-1,-1 0 1,1 1 0,-1-1 0,2-5 0,-2-1-43,1 0 0,0 0 1,1 0-1,0 0 1,0 1-1,1-1 0,1 0 1,0 1-1,0 0 0,1-1 1,0 1-1,0 1 1,1-1-1,0 0 0,0 1 1,1 0-1,1 1 0,-1-1 1,1 1-1,0 0 1,9-6-1,-11 9 28,1 0 0,0 0 0,-1 1 0,1 0 0,1 0 0,-1 0 1,0 1-1,1-1 0,-1 2 0,1-1 0,0 1 0,-1 0 0,1 0 0,0 1 0,12 0 0,-14 1 24,-1 0 0,1 0-1,0 1 1,-1-1-1,1 1 1,-1 0-1,1 1 1,-1-1-1,0 1 1,0-1-1,0 1 1,-1 1-1,1-1 1,-1 0 0,1 1-1,-1 0 1,0-1-1,0 1 1,-1 1-1,1-1 1,-1 0-1,2 6 1,3 8 50,-1 0 0,-1 0 0,-1 0 0,-1 1 0,0-1 0,0 32 0,-3-16-296,-2 1 0,-9 54 0,10-44-3149,1-45 3273,0 1 0,0 0 0,0-1 0,0 1 0,1 0 0,-1-1 0,0 1 0,0-1 0,1 1 0,-1 0 0,0-1 0,1 1 0,-1-1 0,0 1 0,1-1 0,-1 1 0,1-1 0,-1 1 0,1-1 0,-1 0-1,1 1 1,0-1 0,-1 0 0,1 1 0,-1-1 0,1 0 0,0 0 0,-1 1 0,1-1 0,-1 0 0,1 0 0,0 0 0,-1 0 0,1 0 0,1 0 0,29-3-2694,0-6 867</inkml:trace>
</inkml:ink>
</file>

<file path=ppt/ink/ink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34:27.507"/>
    </inkml:context>
    <inkml:brush xml:id="br0">
      <inkml:brushProperty name="width" value="0.05" units="cm"/>
      <inkml:brushProperty name="height" value="0.05" units="cm"/>
    </inkml:brush>
  </inkml:definitions>
  <inkml:trace contextRef="#ctx0" brushRef="#br0">497 72 928,'3'-5'366,"0"1"-1,0-1 1,0 0-1,-1 0 1,0 0-1,0 0 1,-1-1-1,1 1 1,-1 0-1,0-7 1,-1 12-291,1-1 0,-1 1 0,0 0 1,0-1-1,0 1 0,0 0 0,0-1 0,0 1 0,0 0 1,-1-1-1,1 1 0,0 0 0,0 0 0,0-1 0,0 1 1,0 0-1,0-1 0,0 1 0,-1 0 0,1 0 0,0-1 1,0 1-1,0 0 0,-1 0 0,1-1 0,0 1 0,0 0 1,-1 0-1,1 0 0,0 0 0,-1-1 0,1 1 1,0 0-1,0 0 0,-1 0 0,1 0 0,0 0 0,-1 0 1,0 0-1,-14 6 1588,-14 17 537,-26 27 1082,26-24-1983,1 1 0,2 1 0,-30 40 0,54-66-1252,-27 40 814,-43 82 1,66-111-898,0 0-1,1 0 1,0 1-1,1-1 0,1 1 1,0 1-1,1-1 1,0 0-1,1 0 1,1 1-1,2 18 1,-2-31-29,0 0 0,1 1 1,0-1-1,-1 1 0,1-1 1,0 0-1,0 1 0,0-1 1,1 0-1,-1 0 0,0 0 1,1 0-1,-1 0 0,1 0 1,0 0-1,0-1 1,-1 1-1,1-1 0,0 1 1,1-1-1,-1 0 0,0 1 1,0-1-1,0 0 0,1-1 1,-1 1-1,0 0 0,1-1 1,-1 1-1,1-1 0,-1 0 1,1 0-1,-1 0 0,1 0 1,-1 0-1,1 0 1,2-1-1,9-1-350,0-1 1,0 0-1,0-1 1,-1 0-1,16-8 1,-12 3 203,-1 0 1,1-1-1,-2-1 1,1 0-1,-2-1 0,1-1 1,17-20-1,85-114-24,-97 120 229,22-35 89,-20 29 370,28-34 1,-31 53 416,-18 14-819,-1 0 1,1 0 0,-1 0-1,1 0 1,-1 0 0,1 1-1,-1-1 1,0 0 0,1 0-1,-1 0 1,1 1 0,-1-1-1,0 0 1,1 0 0,-1 1-1,0-1 1,1 0 0,-1 1-1,0-1 1,0 0 0,1 1-1,-1-1 1,0 0 0,0 1-1,1-1 1,-1 1-1,0-1 1,0 0 0,0 1-1,4 44 2751,-4-40-2650,-5 71 1114,-3 0-1,-29 118 1,27-147-1051,-93 427 1855,70-347-679,-5-2 0,-6-1-1,-107 213 1,16-120-1391,105-173 0,28-39 0,-1 0 0,0 0 0,-1 0 0,1 0 0,-1-1 0,0 0 0,0 0 0,-1 0 0,1 0 0,-1 0 0,1-1 0,-1 0 0,0 0 0,-1 0 0,-5 1 0,10-3 3,-1-1 0,0 0 0,0 0 1,1 0-1,-1 0 0,0 0 0,0 0 0,1 0 0,-1-1 1,0 1-1,1-1 0,-1 1 0,0-1 0,1 1 0,-1-1 0,1 0 1,-1 0-1,1 0 0,-1 0 0,1 0 0,0 0 0,-1 0 1,1-1-1,0 1 0,0 0 0,0-1 0,0 1 0,0-1 0,0 1 1,0-1-1,0 1 0,0-4 0,-3-4-90,2 1 1,-1-1-1,1 0 0,0 0 1,-1-10-1,1-14-1299,2 0 0,1 0 0,10-57 0,27-99-3992,-31 160 4556,22-92-2727,5 1 0,6 2 0,5 1 0,61-112 1,-48 127 2126</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1:51:15.415"/>
    </inkml:context>
    <inkml:brush xml:id="br0">
      <inkml:brushProperty name="width" value="0.05" units="cm"/>
      <inkml:brushProperty name="height" value="0.05" units="cm"/>
    </inkml:brush>
  </inkml:definitions>
  <inkml:trace contextRef="#ctx0" brushRef="#br0">228 22 208,'7'-21'1772,"-7"21"-1624,0 0 1,1 0-1,-1 0 1,0-1-1,0 1 1,1 0-1,-1 0 1,0 0-1,0 0 1,1 0-1,-1 1 0,0-1 1,0 0-1,1 0 1,-1 0-1,0 0 1,0 0-1,1 0 1,-1 0-1,0 0 1,0 0-1,1 1 1,-1-1-1,0 0 1,0 0-1,0 0 1,1 1-1,-1-1 1,0 0-1,0 0 1,0 0-1,0 1 1,0-1-1,1 0 1,-1 0-1,0 1 1,0-1-1,0 0 1,0 0-1,0 1 1,0-1-1,0 0 1,0 0-1,0 1 1,0-1-1,0 0 1,0 0-1,0 1 1,0-1-1,0 0 1,0 0-1,-1 1 1,-3 28 2113,-15 30-632,-10 16 474,-17 49-179,-23 66-277,22-70-1357,35-90-236,9-24-30,1 0 0,0 0 0,0 0-1,0 0 1,0 0 0,1 0-1,0 1 1,0 6 0,1-11-156,26-95-10773,23-43 4547,-41 109 5138</inkml:trace>
</inkml:ink>
</file>

<file path=ppt/ink/ink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34:28.112"/>
    </inkml:context>
    <inkml:brush xml:id="br0">
      <inkml:brushProperty name="width" value="0.05" units="cm"/>
      <inkml:brushProperty name="height" value="0.05" units="cm"/>
    </inkml:brush>
  </inkml:definitions>
  <inkml:trace contextRef="#ctx0" brushRef="#br0">142 225 1088,'19'-3'3057,"-13"12"4118,-13 28 5561,2-22-13123,-33 120 8554,15-39-7702,-41 108 1,52-175-466,9-23 0,0 0 0,0 0 0,1 0 0,0 1 0,1-1 0,-1 0 0,1 1 0,0 6 0,9-36-156,1 0 0,22-40 0,-8 17-350,40-101-2402,-34 74-669,40-69 0,-56 118 2455,2 1 0,0 1 0,2 0 1,0 1-1,2 1 0,37-32 0,-40 39 489,0 1 0,1 2 0,0-1 1,0 2-1,1 0 0,1 1 0,-1 1 0,1 1 0,0 0 0,1 2 0,31-4 0,-13 6 169,-28 0 534,0 1 0,0 1-1,1 0 1,-1 0-1,0 1 1,0 0 0,10 3-1,-18-2 183,-1-1-1,1 1 0,0 0 1,-1 0-1,1 0 1,-1-1-1,0 1 0,1 0 1,-1 1-1,0-1 1,0 0-1,0 0 0,-1 0 1,1 1-1,0-1 1,-1 0-1,0 1 0,1-1 1,-1 1-1,0-1 0,0 0 1,0 1-1,-1 2 1,1 2 545,-1 0 0,1 1 0,-1-1 0,-1 0 1,1 0-1,-1 0 0,-4 7 0,-52 88 5238,42-77-5278,-1-2-1,-1 0 1,-1-1-1,-26 23 1,7-7-442,31-30-330,0 0 1,-1 0-1,0-1 0,0 0 0,0-1 0,-1 1 0,0-2 1,0 1-1,-1-1 0,-13 5 0,22-10-69,1 0-1,-1 0 1,1 0-1,-1 0 0,1 0 1,0 0-1,-1 0 1,1-1-1,-1 1 1,1 0-1,0 0 1,-1 0-1,1-1 1,0 1-1,-1 0 0,1 0 1,0-1-1,-1 1 1,1 0-1,0-1 1,0 1-1,-1 0 1,1-1-1,0 1 1,0 0-1,0-1 1,-1 1-1,1 0 0,0-1 1,0 1-1,0-1 1,0 1-1,0-1 1,0 1-1,0 0 1,0-1-1,0 1 1,0-1-1,0 1 0,0 0 1,0-1-1,0 1 1,0-1-1,0 1 1,1-1-1,2-21-1001,3 0 174,2 0 0,0 1 1,1 0-1,23-37 0,-17 35 626,1 0 0,2 0-1,0 2 1,2 0-1,0 1 1,31-23 0,-48 40 285,1 0 0,0 0 0,0 1 0,0-1 0,0 1 0,1 0 0,-1 0 0,1 1 0,-1-1 0,1 1 0,-1 0 0,1 0 0,0 0 0,0 1 0,5 0 0,-6 0 41,-1 1 0,1 0-1,-1 0 1,0 1 0,1-1 0,-1 1-1,0 0 1,0-1 0,0 1 0,0 0-1,0 1 1,0-1 0,-1 1-1,1-1 1,-1 1 0,0 0 0,0 0-1,0 0 1,0 0 0,2 5 0,3 6 132,0 1 0,-1 0 0,-1 0 0,-1 0 1,0 1-1,-1-1 0,2 33 0,-7 117 1141,1-139-1141,-6 65 339,0-2-2122,5-29-7960,5-66 5697,6-4 2791,-4 4 256,11-19-1281</inkml:trace>
</inkml:ink>
</file>

<file path=ppt/ink/ink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34:28.627"/>
    </inkml:context>
    <inkml:brush xml:id="br0">
      <inkml:brushProperty name="width" value="0.05" units="cm"/>
      <inkml:brushProperty name="height" value="0.05" units="cm"/>
    </inkml:brush>
  </inkml:definitions>
  <inkml:trace contextRef="#ctx0" brushRef="#br0">0 229 496,'25'-35'612,"45"-67"4448,-71 103-4971,1-1-1,0 0 1,0 0-1,0 0 1,0 1 0,0-1-1,0 0 1,0 0-1,0 0 1,0 1-1,0-1 1,0 0 0,0 0-1,0 0 1,0 1-1,0-1 1,0 0-1,1 0 1,-1 0-1,0 1 1,0-1 0,0 0-1,0 0 1,0 0-1,0 0 1,0 1-1,1-1 1,-1 0 0,0 0-1,0 0 1,0 0-1,0 0 1,1 0-1,-1 0 1,0 1 0,0-1-1,0 0 1,1 0-1,-1 0 1,0 0-1,0 0 1,0 0 0,1 0-1,-1 0 1,0 0-1,0 0 1,0 0-1,1 0 1,-1 0 0,0 0-1,0 0 1,0 0-1,1 0 1,-1 0-1,0-1 1,0 1-1,0 0 1,0 0 0,1 0-1,-1 0 1,0 0-1,0 0 1,0-1-1,0 1 1,0 0 0,1 0-1,-1 0 1,0 0-1,0-1 1,3 17 2080,-6 72 5305,-5-3-3287,-36 168-334,39-229-3779,2 1 0,0 28 0,-3 20-1536,5-55-974,19-42-7115,-11 11 9655,81-169-5847,-67 132 5967,2 2-1,2 0 1,55-79 0,-67 110 100,-4 4 125,1 1 1,0 1-1,15-14 1,-22 22-177,0 1 0,0 0 1,0 0-1,0 0 0,0 0 1,1 0-1,-1 1 0,0-1 0,1 1 1,-1 0-1,1 0 0,0 0 1,-1 1-1,1-1 0,0 1 1,0 0-1,-1 0 0,1 0 0,4 1 1,-6 0-19,0 0 0,0 1 0,0-1-1,0 1 1,-1-1 0,1 1 0,0 0 0,-1 0 0,1-1 0,-1 1 0,0 0 0,1 0 0,-1 0 0,0 1 0,0-1 0,-1 0 0,1 0 0,0 1 0,-1-1 0,1 3 0,9 56 3099,-9-42-2766,0-1 0,-1 1 0,-2-1 0,0 1 0,0-1 0,-9 29 0,2-19-771,2 1-1,1 0 1,1 1-1,-1 56 0,32-117-9205,8-24 6302,-2 3 2093,3 3 1308,2 1-1,2 2 1,2 2-1,2 1 1,2 3-1,1 1 1,79-49-1,-123 87-281,88-48 1713,-84 46-1485,0 1 0,0-1 1,1 1-1,-1 0 0,0 1 0,1 0 0,-1 0 1,1 0-1,-1 1 0,1-1 0,-1 2 1,12 0-1,-15 1-134,0-1 0,-1 1 0,1-1 0,0 1 0,-1 0 0,1 0 0,-1 0 0,1 0 0,-1 1 0,0-1 0,0 0 0,0 1 0,0 0 0,-1-1 0,1 1 0,-1 0 0,0 0 0,1 0 0,-1 0 0,0 0 0,-1 0 0,1 0 0,-1 0 0,1 5 0,1 10 191,-1-1 1,0 1 0,-3 17-1,-4 17-93,-3-2-1,-2 1 1,-29 83-1,-8 33-8133,47-164 7196,0 1 0,0-1 1,0 0-1,1 1 0,0-1 1,-1 0-1,1 1 0,0-1 0,1 1 1,-1-1-1,1 0 0,-1 1 1,1-1-1,0 0 0,0 1 0,0-1 1,1 0-1,-1 0 0,1 0 0,4 5 1,2-4-3185</inkml:trace>
</inkml:ink>
</file>

<file path=ppt/ink/ink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34:29.058"/>
    </inkml:context>
    <inkml:brush xml:id="br0">
      <inkml:brushProperty name="width" value="0.05" units="cm"/>
      <inkml:brushProperty name="height" value="0.05" units="cm"/>
    </inkml:brush>
  </inkml:definitions>
  <inkml:trace contextRef="#ctx0" brushRef="#br0">210 111 1217,'4'-4'355,"-1"0"0,1 1 0,0-1 1,0 1-1,0 0 0,0 0 1,1 0-1,-1 1 0,1-1 1,0 1-1,5-2 0,-2 2 1188,0 0-1,1 0 1,0 1-1,0 0 0,12 0 1,-19 1-1216,0 0 0,0 0 0,0 1 0,-1-1 0,1 1 1,0-1-1,0 1 0,-1 0 0,1 0 0,0 0 0,-1-1 1,1 2-1,-1-1 0,1 0 0,-1 0 0,0 0 0,1 1 0,-1-1 1,0 0-1,0 1 0,0-1 0,0 1 0,0 0 0,0-1 0,-1 1 1,2 2-1,0 2 314,0 0 0,-1 0 0,1 0 0,-1 0 0,-1 0 0,1 9 1,-2 5-237,0 0 0,-2 0 0,0 0 1,-1-1-1,-1 1 0,-1-1 1,-1 0-1,0-1 0,-2 0 1,-17 29-1,7-18-499,-1-2-1,-1 0 1,-2-1 0,0-2-1,-38 31 1,50-45-224,-2-1 0,-25 15 1,35-22 98,-1 0 1,0 0 0,0-1-1,0 1 1,-1-1 0,1 0-1,0 0 1,0 0 0,-1 0-1,1-1 1,-1 0 0,1 0-1,-7-1 1,10 0 108,0 0-1,0 0 1,0 0-1,0 0 1,0 0-1,0-1 1,1 1-1,-1 0 1,0-1-1,1 1 1,-1 0-1,1-1 1,-1 1-1,1-1 1,0 1-1,0-1 1,-1 1-1,1-1 1,0 1-1,0-1 1,0 1-1,1-1 1,-1 1-1,0 0 1,1-3-1,0-3-385,0-18-248,1 1 1,1-1-1,1 1 1,2 0 0,11-33-1,53-114-647,-46 118 1261,-13 26 154,2 0 0,18-26 0,-28 47 167,1 0 0,0 1 0,0-1 0,1 1 0,-1 0-1,1 0 1,0 1 0,1-1 0,-1 1 0,1 0 0,-1 1 0,1-1 0,1 1 0,-1 0 0,10-3 0,-15 6-13,1 0-1,0-1 1,-1 1 0,1 0 0,0 0-1,0 0 1,0 0 0,-1 1-1,1-1 1,0 0 0,-1 1 0,1-1-1,0 1 1,-1-1 0,1 1-1,0 0 1,-1 0 0,1 0 0,-1 0-1,1 0 1,-1 0 0,0 0-1,1 0 1,-1 1 0,0-1 0,0 0-1,0 1 1,0-1 0,0 1 0,0-1-1,-1 1 1,1 0 0,0 1-1,3 7 442,-2-1 0,1 1 0,-1 0-1,1 16 1,-2-17-319,7 67 312,-3-10-361,3-1 1,4 0-1,22 74 0,-30-128-251,0 0 0,1 0 0,0 0 0,1-1 0,0 0 0,1 0 0,0 0 0,0-1 0,17 15 0,-18-19 0,-1 0 0,1-1 0,1 0 0,-1 0 0,0 0 0,1-1 0,0 0 0,0 0 0,0-1 0,0 1 0,0-2 0,1 1 0,-1-1 0,1 0 0,-1-1 0,1 1 0,7-2 0,1-1-206,0-1 0,0 0 0,0-1 0,0-1 0,-1 0 0,0-2 0,0 1 0,0-2 0,-1 0 0,0 0 0,17-15 0,4-8-1341,0-1 0,47-59 0,-74 82-192,0-1 0,-1 0 0,0 0 0,-1 0 0,0-1-1,-1 0 1,0 0 0,4-15 0,-6-3-3125</inkml:trace>
</inkml:ink>
</file>

<file path=ppt/ink/ink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33:37.928"/>
    </inkml:context>
    <inkml:brush xml:id="br0">
      <inkml:brushProperty name="width" value="0.05" units="cm"/>
      <inkml:brushProperty name="height" value="0.05" units="cm"/>
    </inkml:brush>
  </inkml:definitions>
  <inkml:trace contextRef="#ctx0" brushRef="#br0">784 14 144,'-2'-14'5542,"-4"14"-2225,-12 28-1235,10-12-1976,1 2 0,-8 27 0,-4 27 392,12-51-328,1 0 0,1 1 1,-3 34-1,-21 221 846,28-15-155,3-122 45,-19 159 0,-6-107-49,-57 361 976,45-372-1376,-22 331 1,37-248-307,9-152-49,-28 234 704,-143 578 0,78-456-564,68-217-60,26-166-102,-2 46-70,-8 51-4,15-140-318,2 0 1,2 47 0,1-62-1330,0-44-11424,0 14 12183,0-23-1960</inkml:trace>
</inkml:ink>
</file>

<file path=ppt/ink/ink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33:40.056"/>
    </inkml:context>
    <inkml:brush xml:id="br0">
      <inkml:brushProperty name="width" value="0.05" units="cm"/>
      <inkml:brushProperty name="height" value="0.05" units="cm"/>
    </inkml:brush>
  </inkml:definitions>
  <inkml:trace contextRef="#ctx0" brushRef="#br0">58 28 192,'0'-1'36,"0"0"-1,1 0 1,-2 0 0,1 0 0,0 0-1,0 0 1,0 0 0,0 0-1,0 0 1,-1 0 0,1 0-1,0 0 1,-1 0 0,1 0-1,-1 0 1,1 1 0,-1-1 0,0 0-1,1 0 1,-1 1 0,0-1-1,1 0 1,-1 1 0,0-1-1,-1 0 1,-25-3 792,26 4-466,-18 7 13998,19-7-14221,0 0 1,1 0 0,-1 0-1,0 0 1,0 0 0,0 0-1,1 0 1,-1 0 0,0 0-1,0 0 1,0 0 0,0 0-1,1 0 1,-1 0 0,0 0-1,24 17 2143,-15-12-2102,0 0 0,0 0 1,1-1-1,14 5 0,-3-5 224,170 29 1151,-149-28-1246,139 9 590,-6-15-357,383 10 352,-81-5-861,-251-6-18,470 2 17,-285-10-70,956 10 89,-999 10-152,-116 3 130,-2 1 72,152-4-231,-274-10 159,-127 0 8,6 20 166,-7 4-81,1 22 140,-2 0 0,-2 1 1,-17 89-1,8-85 302,-9 96 0,9-49 88,7-69-431,-23 224 1380,19-119-1015,0 44-129,-4 104-457,0 5 0,-4 15 0,7-158 0,-37 333 0,16-185 0,18-184 0,-3 48 0,2 86 0,-3 112 0,-19 144 0,32-465 0,-2 33 0,-14 86 0,3-64 0,-7 99 0,-22 281 0,23-301 0,12-74 0,-4 0 0,-5-1 0,-34 102 0,48-174 0,0 7 0,1 1 0,-2 37 0,-4 25 0,6-64-33,2 0 0,0 53 0,3-79-119,0 1 0,0 0 0,0-1 0,0 1 0,-1 0 0,1-1 0,0 1 0,0-1 0,0 1 0,0 0 0,-1-1 0,1 1 0,0-1 0,0 1 0,-1-1 0,1 1 0,-1-1 0,1 1 0,0-1 0,-1 1 0,1-1 0,-1 0 0,1 1 0,-1-1 0,1 1 0,-1-1 0,1 0 0,-1 0 0,0 1 0,1-1 0,-2 0 0,-23 1-10043,13-1 7774,-12 0-4027</inkml:trace>
</inkml:ink>
</file>

<file path=ppt/ink/ink4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33:42.053"/>
    </inkml:context>
    <inkml:brush xml:id="br0">
      <inkml:brushProperty name="width" value="0.05" units="cm"/>
      <inkml:brushProperty name="height" value="0.05" units="cm"/>
    </inkml:brush>
  </inkml:definitions>
  <inkml:trace contextRef="#ctx0" brushRef="#br0">47 1 192,'-5'27'2132,"4"-27"-1625,1 30 1176,0-14-1140,-1-1 0,-1 1 0,0-1 0,-1 1 1,0-1-1,-7 17 0,4-8 219,1 0 0,1 0 0,1 0-1,1 1 1,3 46 0,-1-32 1598,2-38-2313,1 1 1,-1-1-1,1 1 0,-1-1 0,1 0 1,-1 0-1,1 0 0,0-1 1,-1 1-1,1 0 0,0-1 0,4 0 1,44 6 257,71-6 139,535 15 473,-248-10-968,-217-8 49,267 3 68,-173-10-68,181 10-6,-234 10 42,35-1-114,73-5 158,-180-7-92,94-7 65,471 10 2047,-239 0 4253,-375-10-4481,358 10 2978,-379 10-4848,3 7 0,5-17 0,-29 0-2269,24 0-5653,-117 0 865,-14 0 326</inkml:trace>
</inkml:ink>
</file>

<file path=ppt/ink/ink4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33:43.552"/>
    </inkml:context>
    <inkml:brush xml:id="br0">
      <inkml:brushProperty name="width" value="0.05" units="cm"/>
      <inkml:brushProperty name="height" value="0.05" units="cm"/>
    </inkml:brush>
  </inkml:definitions>
  <inkml:trace contextRef="#ctx0" brushRef="#br0">4 0 528,'-3'10'29123,"20"-8"-28424,0 0-1,31 7 1,20 4 321,198 18-1020,5-5 0,-138-20 0,255 22 0,-82 8 0,16 1 0,20-11 0,-107-12 0,-111-5 0,222 26 0,-242-20 0,514 88 0,-495-77 0,0-6 0,194 8 0,438-3 0,-319-20 0,-230-8 0,-101 3 0,-134-14-8004,-15-9-4335,4 17 7604,-8 5 872</inkml:trace>
</inkml:ink>
</file>

<file path=ppt/ink/ink4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33:45.168"/>
    </inkml:context>
    <inkml:brush xml:id="br0">
      <inkml:brushProperty name="width" value="0.05" units="cm"/>
      <inkml:brushProperty name="height" value="0.05" units="cm"/>
    </inkml:brush>
  </inkml:definitions>
  <inkml:trace contextRef="#ctx0" brushRef="#br0">2 1 208,'0'0'4882,"-1"1"-4753,1-1 0,0 1 0,0 0 0,0 0 0,0-1-1,0 1 1,0 0 0,0 0 0,0 0 0,0-1 0,0 1 0,0 0-1,1 0 1,-1-1 0,0 1 0,1 0 0,-1-1 0,0 1 0,1 1 0,24 12 1673,-20-11-1311,0 0 1,1 0 0,-1 0-1,1 0 1,-1-1 0,1 0 0,8 2-1,105 6 6040,167-7 0,-152-5-4423,-94 4-1414,79 14-1,3 1-215,-11-9-248,297 32 324,-294-25-213,129 1 0,-164-13-289,-64-2-33,382 33-27,-94 3 117,-213-27-117,0-4 0,105-7 0,-66-1 59,529 2 488,-633 1-518,0 1-1,1 1 1,-1 1 0,0 1 0,41 14 0,72 15-21,-107-26 0,-1-1 0,59 4 0,-16-2 0,26 16 0,-79-19 0,1 0 0,-1-1 0,1-1 0,37 3 0,121 3 0,-144-8 0,-1 1 0,1 3 0,-1 0 0,50 18 0,-26-17 0,-17-3 0,-3 0 0,-1-2 0,71-4 0,-26 0 0,-30 2 0,-22 2 0,1-2 0,-1-1 0,1-2 0,-1-1 0,36-9 0,-24 7 0,-38 6 0,0 0 0,0 0 0,1 0 0,-1-1 0,0 0 0,0 0 0,0 0 0,0 0 0,0-1 0,4-2 0,10-3-3712,-17 6 3434,0 1-1,-1 0 1,1 0-1,0 0 1,-1 0-1,1-1 1,0 1-1,-1 0 1,1-1-1,-1 1 0,1 0 1,0-1-1,-1 1 1,1-1-1,-1 1 1,1-1-1,-1 1 1,1-1-1,-1 1 1,0-1-1,1 0 1,-1 1-1,0-1 1,1 0-1,-1 1 1,0-1-1,0 0 1,0 1-1,0-1 1,1 0-1,-1 1 1,0-1-1,0 0 0,0 1 1,0-1-1,-1 0 1,1 1-1,0-1 1,0 0-1,0 1 1,-1-2-1,1-16-5502,0 0 656</inkml:trace>
</inkml:ink>
</file>

<file path=ppt/ink/ink4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33:46.098"/>
    </inkml:context>
    <inkml:brush xml:id="br0">
      <inkml:brushProperty name="width" value="0.05" units="cm"/>
      <inkml:brushProperty name="height" value="0.05" units="cm"/>
    </inkml:brush>
  </inkml:definitions>
  <inkml:trace contextRef="#ctx0" brushRef="#br0">89 1316 672,'-48'-25'2225,"47"24"-1996,-1-1 1,0 1 0,0 0 0,1-1-1,-1 1 1,1-1 0,-1 1-1,1-1 1,0 0 0,-1 0 0,1 1-1,0-1 1,0 0 0,1 0 0,-1 0-1,0 0 1,0 0 0,1-1-1,0 1 1,-1-2 0,-7-32 2639,6 33-2598,1-1 1,0 0-1,0 1 0,0-1 1,0 0-1,0 0 0,1-7 1,0-8 163,1 0 0,0 1 1,2-1-1,0 1 1,2-1-1,0 1 0,0 0 1,2 1-1,0-1 1,1 1-1,1 1 0,1-1 1,0 2-1,24-29 0,19-11 52,3 1-1,2 4 0,2 1 0,2 4 0,2 2 1,96-47-1,-1 14 1645,282-91-1,-212 99-1477,4 10 0,2 10 0,269-19 0,37 50-829,-497 17-51,-42 0-514,-39 8-17257,33-7 16629,-17 5-1824,4-4 594</inkml:trace>
</inkml:ink>
</file>

<file path=ppt/ink/ink4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33:46.434"/>
    </inkml:context>
    <inkml:brush xml:id="br0">
      <inkml:brushProperty name="width" value="0.05" units="cm"/>
      <inkml:brushProperty name="height" value="0.05" units="cm"/>
    </inkml:brush>
  </inkml:definitions>
  <inkml:trace contextRef="#ctx0" brushRef="#br0">40 32 800,'-37'-29'2457,"35"28"-1966,19 1 718,-5 0-901,4-1-50,1 1-1,-1 0 1,1 2-1,-1 0 1,0 1 0,1 0-1,23 9 1,-13-1 79,23 10 283,68 39 0,-105-53-541,0 1 1,-1 1-1,0 0 0,-1 1 0,0 0 1,0 1-1,-1 0 0,-1 0 1,0 1-1,10 16 0,-17-23-14,0 0-1,0 0 1,0 0 0,-1 0-1,1 0 1,-1 0 0,-1 0 0,1 0-1,-1 0 1,0 1 0,0-1-1,0 0 1,-1 0 0,0 0-1,0 1 1,0-1 0,0 0-1,-1 0 1,0-1 0,0 1-1,0 0 1,-1 0 0,0-1-1,0 0 1,0 1 0,0-1-1,-6 5 1,-7 7 279,0 0-1,-2-1 1,0-1 0,-33 20 0,37-25-186,-32 20 446,-59 28 0,82-46-564,-8 3-406,-44 15 1,62-23-506</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1:51:16.016"/>
    </inkml:context>
    <inkml:brush xml:id="br0">
      <inkml:brushProperty name="width" value="0.05" units="cm"/>
      <inkml:brushProperty name="height" value="0.05" units="cm"/>
    </inkml:brush>
  </inkml:definitions>
  <inkml:trace contextRef="#ctx0" brushRef="#br0">81 1 368,'-5'0'112,"1"-1"-1,0 1 0,-1 0 1,1 0-1,-1 1 1,1 0-1,-1 0 0,1 0 1,0 0-1,0 0 0,-1 1 1,-4 3-1,7-3 24,0 1 0,0-1 1,0 1-1,1 0 0,-1-1 0,1 1 0,0 0 0,0 0 0,0 0 0,0 0 0,0 0 1,1 0-1,-1 1 0,1-1 0,0 0 0,0 0 0,0 0 0,1 4 0,-1-5-58,0 0-1,0 0 0,0 0 1,1 0-1,-1 0 0,1 0 1,-1 0-1,1 0 0,-1 0 1,1 0-1,0 0 0,0-1 1,0 1-1,0 0 0,1-1 1,-1 1-1,0-1 0,1 1 1,2 1-1,-1 0 30,1-1-1,0 0 1,0 0 0,0 0-1,0 0 1,0-1 0,0 0 0,9 2-1,8-1 91,1 0 0,-1-2 0,24-2 0,-16 1-93,24-2-137,-1-2 0,1-3 1,-1-2-1,83-27 0,-117 31-851,0 1 0,1 1 0,20-2 0,-36 6-254,-6 0 157,-10 0 88</inkml:trace>
</inkml:ink>
</file>

<file path=ppt/ink/ink4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33:48.920"/>
    </inkml:context>
    <inkml:brush xml:id="br0">
      <inkml:brushProperty name="width" value="0.05" units="cm"/>
      <inkml:brushProperty name="height" value="0.05" units="cm"/>
    </inkml:brush>
  </inkml:definitions>
  <inkml:trace contextRef="#ctx0" brushRef="#br0">168 611 48,'-2'-23'442,"1"23"-436,0-1 1,1 1-1,-1-1 1,0 1 0,0-1-1,0 1 1,-14-1 12981,15-2-12839,0 1 0,-1-1 0,1 0 1,0 1-1,1-1 0,-1 0 0,0 1 1,1-1-1,-1 1 0,1-1 0,0 0 1,0 1-1,0 0 0,0-1 1,0 1-1,0 0 0,1-1 0,-1 1 1,7-7 5033,-10 23-3398,1 1-1424,-1 0 1,-1 0-1,0 0 0,-9 21 0,-2 14-14,-16 61 88,14-53-364,-17 100-1,30-136-47,-2 1 0,-8 23 0,-8 38-81,16-50-622,5-32-179,0-18-12278,0 13 12465,1-8 72,0-1 0,2 1 1,-1 0-1,1 0 1,1 0-1,7-14 0,9-31-461,-5-20 514,11-138 1,-19 133 759,-3 4 313,-4 56-24,1 1 0,1 0 0,0 0 0,2 0-1,9-32 1,-12 48-223,1 1 0,0-1-1,1 0 1,-1 1 0,1-1-1,-1 1 1,1 0 0,5-5-1,-7 7-150,0 0 0,0 0-1,0 1 1,0-1 0,0 0 0,0 0-1,0 1 1,0-1 0,0 1 0,0-1-1,0 1 1,0-1 0,0 1 0,1 0-1,-1-1 1,0 1 0,0 0-1,0 0 1,1 0 0,-1 0 0,0 0-1,0 0 1,0 0 0,1 0 0,-1 1-1,0-1 1,0 0 0,0 1 0,0-1-1,0 1 1,1-1 0,0 2-1,9 9 1278,-1 1-1,0-1 0,-1 2 0,0-1 0,11 24 0,34 79 2915,-19-35-2405,19 44 79,21 40-1017,12 2-1056,-75-143-274,-10-20 347,-1 0 0,1 1 0,-1-1 0,1 0 0,0 0 0,1 0-1,-1-1 1,0 1 0,5 4 0,-5-6-413,0 0 0,0 0 0,0 0 0,1 0 0,-1-1-1,0 1 1,0-1 0,0 1 0,1-1 0,-1 0 0,5 1 0,-5-9-3606,0 1 3023,37-115-7777,-7-6 3772,38-120 329,29 5 2661,-14 38 1824,-78 182 451,-1 0 1,-2 0-1,0 0 1,-1-1-1,-1 1 1,-3-48-1,1 33 1260,0 37-1470,0 1 0,0-1 1,0 1-1,0-1 0,0 1 0,0-1 1,0 1-1,0-1 0,0 1 1,0-1-1,0 0 0,0 1 0,0-1 1,0 1-1,0-1 0,-1 1 0,1-1 1,0 1-1,0-1 0,-1 1 1,1-1-1,0 1 0,-1 0 0,1-1 1,0 1-1,-1-1 0,1 1 0,-2-1 1,-10 11 972,-17 35 452,23-36-1056,-13 30 721,1 1 0,1 1 0,-21 83 0,21-66-408,-70 287 2727,-27 86-157,102-396-3169,-5 13-45,2 1 1,-11 62 0,24-29-4162,2-82 3960,0 0 0,1 1 0,-1-1 0,0 0 1,0 0-1,0 0 0,1 1 0,-1-1 0,0 0 1,0 0-1,1 0 0,-1 0 0,0 0 1,1 0-1,-1 0 0,0 0 0,1 1 0,-1-1 1,0 0-1,0 0 0,1 0 0,-1 0 0,0 0 1,1-1-1,-1 1 0,0 0 0,1 0 1,-1 0-1,0 0 0,0 0 0,1 0 0,-1 0 1,0-1-1,0 1 0,1 0 0,-1 0 0,0 0 1,0-1-1,1 1 0,9-8-1365,-1 0 1,0 0-1,0-1 0,12-16 0,21-21-1165,-15 25 1470</inkml:trace>
</inkml:ink>
</file>

<file path=ppt/ink/ink4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33:49.247"/>
    </inkml:context>
    <inkml:brush xml:id="br0">
      <inkml:brushProperty name="width" value="0.05" units="cm"/>
      <inkml:brushProperty name="height" value="0.05" units="cm"/>
    </inkml:brush>
  </inkml:definitions>
  <inkml:trace contextRef="#ctx0" brushRef="#br0">96 21 688,'18'-13'11256,"-29"17"-8161,-44 20-1278,34-18-1381,6-2-1566,3-2-4734,12-8 1282,9-16 2257,6 2 679</inkml:trace>
</inkml:ink>
</file>

<file path=ppt/ink/ink4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33:49.567"/>
    </inkml:context>
    <inkml:brush xml:id="br0">
      <inkml:brushProperty name="width" value="0.05" units="cm"/>
      <inkml:brushProperty name="height" value="0.05" units="cm"/>
    </inkml:brush>
  </inkml:definitions>
  <inkml:trace contextRef="#ctx0" brushRef="#br0">748 282 1121,'9'-25'797,"-1"-1"1,7-39 0,-13 55-242,0 1-1,-1-1 1,-1 0 0,0 1-1,0-1 1,-1 0-1,0 1 1,-1-1 0,0 1-1,-4-15 1,4 21-260,0 0 0,1 0 0,-1 0 0,0 1 0,0-1 0,-1 1 1,1-1-1,0 1 0,-1-1 0,0 1 0,1 0 0,-1 0 0,0 1 0,0-1 1,0 0-1,0 1 0,0 0 0,0 0 0,-1 0 0,1 0 0,0 0 0,-1 1 0,1-1 1,-5 1-1,1 0 210,-1 0 1,1 1-1,0-1 1,-1 1-1,1 1 0,0 0 1,0 0-1,0 0 1,0 1-1,-11 5 1,-10 10 522,1 0 1,1 2-1,0 1 1,2 1-1,-33 37 1,15-8 105,-62 96-1,58-67-790,4 1 1,4 3-1,3 1 0,-37 140 0,58-172-344,-11 83 0,23-110 0,0 0 0,1-1 0,2 1 0,0 0 0,9 40 0,-8-57-440,1 1 0,0-1-1,1 0 1,0 0 0,0 0 0,7 11 0,-9-17 172,0 0 1,1 0-1,-1 0 1,1 0-1,-1 0 1,1 0-1,0-1 1,0 0-1,0 1 1,1-1-1,-1 0 1,0 0-1,1-1 1,-1 1-1,1-1 1,0 1-1,-1-1 1,7 1-1,4-2-955,0 0-1,-1 0 1,1-1 0,0-1-1,0 0 1,-1-1 0,1 0-1,-1-2 1,0 1-1,0-1 1,0-1 0,20-13-1,-5 0-52,0-1-1,-2-1 0,0-1 0,26-31 1,10-18-992</inkml:trace>
</inkml:ink>
</file>

<file path=ppt/ink/ink4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33:50.127"/>
    </inkml:context>
    <inkml:brush xml:id="br0">
      <inkml:brushProperty name="width" value="0.05" units="cm"/>
      <inkml:brushProperty name="height" value="0.05" units="cm"/>
    </inkml:brush>
  </inkml:definitions>
  <inkml:trace contextRef="#ctx0" brushRef="#br0">492 488 672,'95'-289'2954,"-71"214"-1534,-13 44 1601,9-46 0,-19 63 174,-5 12-170,-8 22 20,-84 234 3356,-59 173-4900,-18 46-1708,30-64-3421,109-307 618,28-84 1067,1 1 0,0-1 1,2 1-1,0 0 0,0 36 1,3-55 1830,0 0 0,0 1 1,0-1-1,0 0 0,0 1 0,0-1 1,0 0-1,0 1 0,0-1 0,0 0 1,1 1-1,-1-1 0,0 0 0,0 1 1,0-1-1,0 0 0,1 1 0,-1-1 1,0 0-1,0 0 0,1 1 0,-1-1 1,0 0-1,0 0 0,1 0 1,-1 1-1,0-1 0,1 0 0,-1 0 1,0 0-1,1 0 0,-1 0 0,0 0 1,1 0-1,-1 0 0,0 1 0,1-1 1,19-5-1364,19-18 131,12-30 811,-3-2 1,-2-2-1,71-117 0,19-24 1698,-95 139-483,-28 38 287,1 1-1,1 0 1,31-32 0,-45 52-871,0-1 0,0 0-1,-1 1 1,1-1 0,0 1-1,0-1 1,0 1 0,0 0-1,0-1 1,0 1 0,0 0-1,0-1 1,-1 1 0,1 0-1,0 0 1,0 0 0,0 0-1,0 0 1,0 0 0,0 0-1,0 0 1,0 1 0,0-1 0,0 0-1,0 1 1,0-1 0,0 0-1,0 1 1,0-1 0,-1 1-1,1-1 1,0 1 0,0 0-1,0 0 1,1 1 91,0-1 0,-1 1 1,0 0-1,1 0 0,-1 0 0,0-1 0,0 1 1,0 0-1,0 0 0,-1 0 0,1 1 0,0-1 0,-1 0 1,0 0-1,1 0 0,-1 3 0,1 27 432,-1 0 0,-2-1 0,-1 1 0,-2-1 0,0 0-1,-21 60 1,4-35-501,-2-2-1,-33 55 1,38-80-122,-1 0-1,-1-1 1,-1-2-1,-48 46 1,66-70-38,1 1-1,-1-1 1,0 1 0,0-1-1,0-1 1,0 1 0,0 0-1,-8 1 1,11-3-3,0 1 0,0-1 0,0 0 0,1 0 0,-1 1-1,0-1 1,0 0 0,0 0 0,0 0 0,0 0 0,0 0 0,0 0 0,0-1 0,0 1 0,0 0 0,0 0 0,0-1-1,0 1 1,1 0 0,-1-1 0,0 1 0,0-1 0,0 1 0,1-1 0,-1 1 0,0-1 0,0 0 0,1 1-1,-1-1 1,1 0 0,-1 0 0,0 1 0,1-1 0,0 0 0,-1 0 0,1 0 0,-1 0 0,1 0 0,0 0-1,0 1 1,-1-1 0,1 0 0,0 0 0,0 0 0,0-2 0,0-10-102,0 0 1,1-1-1,0 1 1,1 0-1,0 0 1,1 0-1,1 0 1,0 1-1,1-1 0,6-11 1,-9 20 143,14-26-129,1 1 0,35-46 0,-47 69 194,-1 0-1,1 1 1,1-1-1,-1 1 0,1 0 1,0 1-1,0-1 0,0 1 1,1 0-1,-1 1 1,1-1-1,0 1 0,0 1 1,0-1-1,1 1 0,-1 1 1,0-1-1,9 0 1,-14 3-11,0-1 1,0 1 0,0-1 0,-1 1 0,1-1 0,0 1-1,0 0 1,-1 0 0,1 0 0,-1 0 0,1 0 0,-1 0-1,1 1 1,-1-1 0,0 0 0,1 1 0,-1-1 0,0 1-1,0-1 1,0 1 0,0 0 0,0-1 0,-1 1 0,1 0-1,0 2 1,15 53 359,-12-39-358,5 16-189,-6-23-403,0-1-1,0 1 1,1-1 0,0 1 0,1-1-1,7 12 1,-10-20 215,0-1-1,0 1 1,0-1 0,0 0-1,0 1 1,0-1 0,0 0-1,1 0 1,-1 0 0,0-1-1,1 1 1,-1-1 0,0 1-1,1-1 1,-1 0 0,1 1-1,4-2 1,43-3-3072,-18-4 1796</inkml:trace>
</inkml:ink>
</file>

<file path=ppt/ink/ink4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33:50.715"/>
    </inkml:context>
    <inkml:brush xml:id="br0">
      <inkml:brushProperty name="width" value="0.05" units="cm"/>
      <inkml:brushProperty name="height" value="0.05" units="cm"/>
    </inkml:brush>
  </inkml:definitions>
  <inkml:trace contextRef="#ctx0" brushRef="#br0">171 289 416,'9'-12'242,"11"-17"693,26-48-1,-41 66-271,0 0-1,-1 0 0,0 0 0,-1 0 0,0-1 0,-1 1 0,0-1 0,0-19 1,-2 30-548,0 0 1,0 0 0,0 0 0,-1 0 0,1-1 0,0 1 0,-1 0 0,1 0 0,-1 0 0,1 0 0,-1 1 0,1-1-1,-1 0 1,0 0 0,1 0 0,-1 0 0,0 1 0,0-1 0,0 0 0,0 0 0,1 1 0,-1-1 0,0 1 0,0-1-1,0 1 1,0-1 0,-2 1 0,-42-6 2452,31 6-2059,0 1 0,1 1 0,-1 0 0,-17 6 0,18-4-354,1 1 0,0 1 0,1-1 0,-1 2 0,1 0 0,-11 8 0,19-12-158,0-1 1,1 1-1,-1 0 1,1-1-1,-1 1 1,1 0 0,0 0-1,0 1 1,1-1-1,-1 0 1,1 1 0,-1-1-1,1 1 1,0-1-1,0 1 1,1-1-1,-1 1 1,1 0 0,0-1-1,0 1 1,0 0-1,0-1 1,1 1-1,-1 0 1,1-1 0,2 6-1,8 23-75,3 0 0,16 31 0,-13-31 57,24 65 1,-35-77 20,1 0 6,-2 0 0,6 32 0,-10-45-4,-1 0-1,0 0 1,0 0-1,0 0 0,-1 0 1,0 0-1,-1 0 1,1 0-1,-1 0 0,-1-1 1,-3 10-1,-1 4 40,7-18-35,-1 1 1,1-1 0,-1 0-1,0 1 1,0-1 0,0 0-1,0 0 1,0 0-1,0 0 1,0 0 0,-1 0-1,1 0 1,-3 3-1,2-5-70,2-5-165,0 0 132,1 0 1,0-1 0,-1 1-1,1 1 1,1-1-1,-1 0 1,1 0 0,0 0-1,0 1 1,0-1-1,1 1 1,0-1 0,-1 1-1,2 0 1,-1 0 0,0 1-1,6-6 1,14-18-314,13-12 223,1 1-1,2 2 1,2 1-1,61-39 1,51-43 126,-70 49-29,-37 31 324,74-75 1,-91 96 4244,-134 130 2758,82-86-6625,1 0-1,1 2 1,2 0 0,-26 56 0,41-74-604,0-1 0,0 1 0,1 1 0,1-1 0,0 0 0,1 1 0,0-1 0,1 1 0,0 0 0,1-1 0,3 18 0,-3-25-59,0 0-1,0-1 0,0 1 1,1 0-1,-1-1 1,1 1-1,0-1 0,1 0 1,-1 0-1,1 1 0,0-2 1,0 1-1,0 0 1,0 0-1,0-1 0,1 0 1,0 0-1,0 0 1,0 0-1,0 0 0,0-1 1,0 0-1,1 0 0,-1 0 1,1 0-1,-1-1 1,1 0-1,0 0 0,0 0 1,-1 0-1,9-1 0,2 0-166,-1 2-280,-1-2 0,0 0 0,1 0 0,-1-2 0,1 1 1,-1-2-1,0 0 0,0 0 0,0-1 0,-1-1 0,1 0 0,12-7 0,80-57-13303,-98 67 11310</inkml:trace>
</inkml:ink>
</file>

<file path=ppt/ink/ink4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33:51.878"/>
    </inkml:context>
    <inkml:brush xml:id="br0">
      <inkml:brushProperty name="width" value="0.05" units="cm"/>
      <inkml:brushProperty name="height" value="0.05" units="cm"/>
    </inkml:brush>
  </inkml:definitions>
  <inkml:trace contextRef="#ctx0" brushRef="#br0">98 306 256,'-24'-1'787,"18"0"-322,-1 0 0,1 1 0,-1 0 0,1 0 0,-1 1 0,1-1 0,-1 1 0,1 1 0,-9 2 0,28-5 10869,69-14-6482,476-43 4591,-372 44-7998,514-17-1445,7 31 0,-307 2 0,-251-1 0,20 1 0,171-20 0,-305 16-350,-25 2-200,-23 0-351,-8 1-1597,6-1 170,-1 0 0,1 0 0,0-1 0,0-1 0,-21-6 0,-48-13-6171,67 18 7801,0 0 1,-1-2-1,1 0 1,1-1-1,-1-1 0,-16-8 1,-32-18 671,51 27 397,1 0 0,0 0 0,0-1 1,1-1-1,0 0 0,-17-15 0,19 19 3930,19 5-2157,22 1-764,0 2 0,-1 1 0,54 15 0,-56-13-854,132 38 704,-120-35-990,-1 2 0,52 22 0,-89-33-193,0 0 0,0-1-1,0 1 1,0 0 0,0 0 0,0 0 0,-1 0-1,1 1 1,0-1 0,0 0 0,-1 1 0,1-1-1,-1 1 1,1 0 0,-1-1 0,0 1 0,1 0-1,-1 0 1,0 0 0,0 0 0,-1 0 0,1 0-1,0 0 1,-1 0 0,1 0 0,-1 0 0,1 0-1,-1 1 1,0-1 0,0 0 0,0 0 0,0 0-1,-1 0 1,1 1 0,0-1 0,-1 0 0,0 0-1,1 0 1,-1 0 0,0 0 0,0 0 0,0 0 0,0 0-1,-3 2 1,-4 7 78,-1-1 0,0 0-1,0 0 1,-2-1 0,-18 14 0,-10 5-184,-57 32 0,79-51-1259,0-1 0,-1-1 0,-26 8 0,30-5-2234</inkml:trace>
</inkml:ink>
</file>

<file path=ppt/ink/ink4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33:54.328"/>
    </inkml:context>
    <inkml:brush xml:id="br0">
      <inkml:brushProperty name="width" value="0.05" units="cm"/>
      <inkml:brushProperty name="height" value="0.05" units="cm"/>
    </inkml:brush>
  </inkml:definitions>
  <inkml:trace contextRef="#ctx0" brushRef="#br0">481 426 304,'5'-6'401,"0"-1"-1,-1 1 0,0-1 1,-1 0-1,1 0 0,-1 0 1,-1 0-1,1-1 0,-1 1 1,-1-1-1,1 0 0,-1 1 1,0-1-1,-1-13 5011,0 25-5046,1-1 0,-1 1 0,0 0 0,0 0 0,-1 0 0,1 0 0,-1 0 0,0 0 0,0 0 0,0 0 0,-1-1 0,1 1 0,-1 0 0,0-1 0,-4 6 0,-101 155 4462,46-75-3489,17-23-521,-206 336 906,236-378-1966,-8 19-441,17-9-3044,18-42-1584,-3 0 4579,0-1-1,0-1 1,-1 1-1,0-2 0,-1 1 1,0-1-1,8-15 1,50-103-1173,183-515 425,-234 599 2030,2 0 0,2 1 0,1 0 0,52-78 0,-72 121-431,1 0 0,0 0-1,-1 0 1,1 0 0,0 0 0,0 0-1,0 0 1,0 0 0,0 0 0,0 0-1,0 0 1,1 0 0,-1 1-1,0-1 1,0 0 0,1 1 0,-1-1-1,0 1 1,1 0 0,-1-1 0,0 1-1,2 0 1,-1 0 12,-1 1 0,0-1 1,0 1-1,0-1 0,0 1 0,0-1 1,0 1-1,0 0 0,0 0 0,0 0 1,0 0-1,-1-1 0,1 1 0,0 0 1,-1 0-1,1 0 0,0 0 0,-1 1 1,1 0-1,3 7 415,-1 0 1,-1-1-1,0 1 1,0 0-1,0 10 1,3 314 5769,-8-174-4931,4-44-1523,5 0 1,25 139-1,-16-202-4442,-18-71-7947,-58-87 6538,54 96 5849,0 0 0,-1 0 0,-1 1 0,1 0 0,-2 1-1,1 0 1,-1 0 0,0 1 0,0 0 0,-1 1 0,-15-7-1,-9-1 434,0 1 0,-51-12-1,65 21 147,-1 1 0,1 1 0,-1 0 0,-26 3 0,19-1 814,26 0-318,42 0 504,17-3-1348,1-3 1,-1-2-1,78-23 1,69-10-4714,-162 39 3364</inkml:trace>
</inkml:ink>
</file>

<file path=ppt/ink/ink4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33:55.112"/>
    </inkml:context>
    <inkml:brush xml:id="br0">
      <inkml:brushProperty name="width" value="0.05" units="cm"/>
      <inkml:brushProperty name="height" value="0.05" units="cm"/>
    </inkml:brush>
  </inkml:definitions>
  <inkml:trace contextRef="#ctx0" brushRef="#br0">208 74 768,'10'-26'678,"5"-16"539,-9 36 885,-4 20 1820,-3 16-2037,-2 1 1,-8 34-1,-1 12 123,-92 541 3819,48-312-5669,27-143-2368,7-60-4987,20-75 3795,2-21 1117,0-15-2500,0-323 2782,0 220 4706,0-1 3288,30 115-3766,-19 4-2136,-1 1-1,1 0 0,-1 1 1,0 0-1,-1 1 0,0 0 1,-1 0-1,12 18 0,-9-7-64,0-1 0,-2 1 0,0 1 0,-2-1 0,0 1 0,-1 1 0,4 36 0,-4 11-426,-3 83 0,-3-110-125,16-66-831,20-75 781,-25 66 543,1 0 1,25-48-1,-2 14-214,-22 41-247,0 1-1,20-28 1,-21 36-87,0 1 0,2 0 0,-1 0 0,26-19 0,-32 29 418,0 0-1,0 1 1,0 0 0,1 0-1,0 1 1,0 0 0,0 0 0,0 1-1,1 0 1,-1 0 0,0 1-1,1 0 1,8 0 0,-15 1 161,-1 0 0,0 0 1,0 1-1,1-1 0,-1 0 1,0 0-1,0 1 0,0-1 0,1 1 1,-1-1-1,0 1 0,0 0 1,0-1-1,0 1 0,0 0 0,0 0 1,0-1-1,0 1 0,0 0 0,-1 0 1,1 0-1,0 0 0,1 2 1,-1 1 35,1-1 1,-1 1-1,1 0 1,-1 0-1,0 0 1,-1 0 0,1 7-1,0 4 230,-1-1 0,-1 0-1,-5 26 1,-9 16 511,10-40-483,0 0-1,1 1 1,-2 24 0,-2 33 633,-29 123 1,35-192-1168,1 0 1,0 0 0,1 1 0,-1-1 0,1 0-1,0 1 1,1-1 0,1 10 0,27-35-2605,-12-4 1970</inkml:trace>
</inkml:ink>
</file>

<file path=ppt/ink/ink4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33:55.910"/>
    </inkml:context>
    <inkml:brush xml:id="br0">
      <inkml:brushProperty name="width" value="0.05" units="cm"/>
      <inkml:brushProperty name="height" value="0.05" units="cm"/>
    </inkml:brush>
  </inkml:definitions>
  <inkml:trace contextRef="#ctx0" brushRef="#br0">6 1043 656,'11'-298'3730,"-12"223"-2412,-6-15 253,-1-22-711,8 103-980,0 0 1,1 0 0,0 0-1,1 0 1,0 1 0,0-1 0,1 0-1,0 1 1,6-12 0,3 0-416,-4 3 61,2 0 0,0 1 0,1 1 0,0-1 0,1 2 0,28-26 0,3 5 174,53-33 0,-93 67 413,-1-1-1,1 1 1,-1 0-1,1 0 1,-1 0-1,1 1 1,0-1-1,-1 1 1,1-1-1,0 1 1,-1 0-1,6 0 1,-3 0 446,-4 12 2923,-2 1-2625,0-1-1,-2 0 1,1-1 0,-2 1-1,-7 20 1,-7 23 1030,-73 328 4618,59-214-4987,-14 252 0,39-327-1423,-1 63-2503,22-161 292,-10 0 1851,0 0 1,0-1-1,0 0 0,-1 0 1,0 0-1,0 0 0,-1-1 1,5-9-1,9-19-389,29-38-408,-22 32 817,3 2-1,1 0 1,35-39-1,-29 43 284,-15 14-44,2 0 0,0 1 0,30-22 0,-43 36 129,-1 1-1,1 1 1,0-1-1,0 1 1,0 0-1,0 0 1,0 1-1,1 0 1,-1 1 0,0-1-1,1 1 1,0 1-1,-1 0 1,1 0-1,0 0 1,13 3-1,-19-2-42,0 0 0,1 0 0,-1 0 1,0 0-1,0 0 0,0 1 0,1-1 0,-1 1 0,-1 0 0,1-1 0,0 1 0,0 0 0,-1 0 0,1 0 0,-1 0 0,0 1 1,1-1-1,-1 0 0,0 0 0,0 1 0,0-1 0,-1 1 0,1-1 0,0 4 0,1 3 45,-1 1-1,0-1 0,-1 0 0,1 0 1,-3 13-1,0-8-56,-1 0 0,-1-1 0,-1 1 0,0-1 0,-1 0 0,0 0-1,-1 0 1,0-1 0,-12 15 0,3-6-32,0-1 0,-1-1 0,-1-1 0,-27 22 0,32-30-37,1-1 0,-2-1 0,1 0 0,-23 10 0,29-16-429,-1 1 1,1-1-1,-1 0 1,1-1-1,-1 0 1,-12 1-1,19-3 221,1 1 0,-1-1 0,1 1 0,-1 0 0,0-1 0,1 0 0,-1 1 0,1-1 0,-1 1 0,1-1 0,-1 0 0,1 1 0,-1-1 0,1 0 0,0 1-1,-1-1 1,1 0 0,0 0 0,0 1 0,0-1 0,-1 0 0,1 0 0,0 1 0,0-1 0,0 0 0,0 0 0,0 0 0,1 1 0,-1-2 0,2-30-2302,-2 29 2180,1-4-23,1 1-1,-1-1 1,1 1 0,1 0 0,-1-1 0,1 1 0,0 0 0,0 0 0,6-6 0,42-50-1593,-33 41 1437,15-16 431,1 1 0,2 3 0,2 0 0,0 3-1,51-31 1,-88 60 291,0 0 0,1 0-1,0 0 1,-1 1-1,1-1 1,-1 0-1,1 1 1,0-1 0,0 1-1,-1-1 1,1 1-1,0 0 1,0 0 0,0-1-1,-1 1 1,1 1-1,0-1 1,0 0 0,1 1-1,-1-1-35,-1 1-1,0 0 1,0 0 0,0 0-1,0 0 1,0 0 0,0 0 0,0 0-1,0 0 1,0 0 0,-1 0-1,1 1 1,0-1 0,-1 0-1,1 0 1,-1 1 0,1-1-1,-1 0 1,1 2 0,0 10 809,1 0 0,-2 0 1,0 0-1,-2 19 1,0-5 249,2-14-941,0 0 0,1-1 0,1 1-1,0 0 1,1-1 0,7 21 0,-9-30-285,0 1 0,1-1 0,-1 0 0,1 0 0,0 0 0,0 0 0,0 0 0,0 0 1,1 0-1,-1-1 0,1 1 0,0-1 0,-1 0 0,1 0 0,0 0 0,0 0 0,1 0 0,-1-1 0,0 1 0,1-1 0,-1 0 0,0 0 0,1 0 0,-1 0 0,1-1 0,0 0 0,3 1 0,2-2-20,1 0 0,-1 0 0,0-1 0,0 0 0,0 0 0,0-1 0,0 0 0,0-1 0,0 0 0,-1 0 0,0-1 0,0 0 0,12-10 1,-1 2-207,-9 5-260,1 0 1,-2-1-1,1 0 1,-1-1 0,-1 0-1,0 0 1,0-1-1,-1 0 1,0 0 0,-1-1-1,0 0 1,4-15-1,6-20-2328,18-95 0,-18 68 1883,32-143-1202,-14 55 977,68-194 0,-80 302 333</inkml:trace>
</inkml:ink>
</file>

<file path=ppt/ink/ink4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33:56.543"/>
    </inkml:context>
    <inkml:brush xml:id="br0">
      <inkml:brushProperty name="width" value="0.05" units="cm"/>
      <inkml:brushProperty name="height" value="0.05" units="cm"/>
    </inkml:brush>
  </inkml:definitions>
  <inkml:trace contextRef="#ctx0" brushRef="#br0">367 118 624,'4'-7'503,"-2"0"1,1 0-1,-1-1 0,0 1 0,0-1 0,-1 0 1,0 1-1,0-1 0,-1 0 0,-1-15 0,1 5 2238,-1 17-2524,0 1 1,1 0-1,-1 0 0,0 0 1,1 0-1,-1 0 0,0 0 1,1 0-1,-1 0 0,0 0 1,1 0-1,-1 1 0,0-1 0,1 0 1,-1 0-1,0 1 0,1-1 1,-1 0-1,1 1 0,-1-1 1,0 1-1,-2 5 465,-1 0 0,2 0 0,-1 0 0,1 1 0,0-1 1,-2 11-1,-1 0 327,-31 147 4421,3 92-2693,20-146-2239,-12 168-107,15-135-1703,-41 200 0,33-267-354,-14 69-7033,32-144 8466,0 0 0,0 0-1,0 0 1,0-1-1,-1 1 1,1 0-1,0 0 1,0 0-1,0 0 1,-1 0 0,1-1-1,-1 1 1,1 0-1,-1 0 1,1-1-1,-1 1 1,1 0-1,-1-1 1,1 1-1,-1 0 1,0-1 0,1 1-1,-1-1 1,0 1-1,0-1 1,1 1-1,-1-1 1,0 0-1,0 1 1,0-1 0,-1 0-1,1 0 100,0 0-1,0-1 1,1 1 0,-1 0-1,0-1 1,0 1 0,0-1-1,0 1 1,1-1 0,-1 1-1,0-1 1,1 0 0,-1 0-1,0 1 1,1-1 0,-1 0-1,1 0 1,-1 1 0,1-1-1,0 0 1,-1 0 0,1 0-1,0 0 1,-1 0 0,1 0-1,0 0 1,0 1 0,0-1-1,0 0 1,0-2 0,-9-99-1941,8 63 2229,-3 1 1,0-1-1,-3 1 0,-1 0 0,-14-37 0,-15-27 4491,37 102-4581,0 0 1,0-1-1,0 1 1,0-1-1,0 1 0,0 0 1,0-1-1,0 1 1,0-1-1,0 1 1,0 0-1,0-1 1,0 1-1,0-1 1,0 1-1,1 0 1,-1-1-1,0 1 0,0 0 1,0-1-1,1 1 1,-1 0-1,0-1 1,0 1-1,1 0 1,-1-1-1,0 1 1,1 0-1,-1 0 1,0 0-1,1-1 0,-1 1 1,1 0-1,-1 0 1,0 0-1,1 0 1,-1 0-1,0-1 1,1 1-1,-1 0 1,1 0-1,-1 0 1,0 0-1,1 0 0,-1 0 1,1 0-1,-1 1 1,1-1-1,30-1-416,-21 0 531,26-5-796,-1-1-1,0-2 1,52-21 0,-60 19 368,1 1 1,0 1 0,1 1 0,0 2-1,54-4 1,-66 9 225,-9 1 60,-1 0 0,1 0 0,0 1 0,0 0 0,11 2 0,-17-2 0,0 0-1,0 0 1,0 0 0,0 0-1,0 0 1,0 0-1,0 1 1,0-1-1,0 1 1,-1-1 0,1 1-1,-1 0 1,1 0-1,-1-1 1,1 1-1,-1 0 1,0 0 0,0 1-1,0-1 1,0 0-1,-1 0 1,2 4-1,1 6 227,-1 0 0,-1 1 0,0-1 0,0 0 0,-1 1 0,-1-1 0,-3 21-1,-4 4 572,-15 42 0,15-55-438,1 0-1,1 1 1,0 0 0,-2 49 0,6-43-51,1-22-271,1-1 0,-1 0 0,2 1 0,-1-1 0,1 1 0,2 8 0,-3-15-67,1-1 1,0 1-1,-1-1 0,1 1 1,0-1-1,0 0 1,0 1-1,0-1 0,0 0 1,0 0-1,0 1 0,1-1 1,-1 0-1,0 0 1,1 0-1,-1-1 0,1 1 1,-1 0-1,0 0 0,1-1 1,0 1-1,-1-1 0,1 1 1,-1-1-1,1 0 1,0 0-1,-1 0 0,1 0 1,0 0-1,-1 0 0,1 0 1,-1 0-1,1-1 0,0 1 1,2-1-1,5-2-10,-1 0 1,1 0-1,-1-1 0,0 0 0,0 0 0,0-1 1,0 0-1,-1 0 0,0-1 0,0 0 0,0-1 1,-1 1-1,0-1 0,6-8 0,6-10-22,-1-1 0,26-52 0,-37 65 24,-2 1 0,0-1 1,0 0-1,-1-1 0,-1 1 0,2-24 1,-3-1 57,-4-45 0,2 75 26,0 1 1,0-1-1,-1 1 0,0-1 0,-1 1 0,0-1 0,0 1 1,0 0-1,-1 0 0,0 1 0,0-1 0,-1 1 0,1 0 1,-1 0-1,-1 0 0,1 1 0,-1-1 0,0 1 0,-1 1 1,1-1-1,-1 1 0,-7-3 0,8 5-136,-36-11-2672,11 11-5710,29 2 6063</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1:51:16.345"/>
    </inkml:context>
    <inkml:brush xml:id="br0">
      <inkml:brushProperty name="width" value="0.05" units="cm"/>
      <inkml:brushProperty name="height" value="0.05" units="cm"/>
    </inkml:brush>
  </inkml:definitions>
  <inkml:trace contextRef="#ctx0" brushRef="#br0">109 1 304,'-26'25'419,"16"-16"-203,-1 1-1,1 0 0,1 1 1,0 0-1,0 1 0,-10 18 0,18-26-100,0-1-1,0 0 0,0 1 1,1-1-1,-1 1 1,1-1-1,0 1 0,0-1 1,0 6-1,0-8-49,0 0-1,0 0 1,0 0-1,1 0 1,-1 0-1,0 0 1,0 0-1,1 0 1,-1 0-1,0-1 1,1 1-1,-1 0 1,1 0 0,-1 0-1,1 0 1,-1 0-1,1-1 1,0 1-1,-1 0 1,1-1-1,0 1 1,0 0-1,-1-1 1,1 1 0,0-1-1,0 1 1,0-1-1,0 1 1,0-1-1,0 0 1,0 0-1,1 1 1,27 0 709,-1-1 0,0-2 0,1-1 0,-1-1 0,0-1 0,0-1 0,28-12 0,25-7-361,-62 20-386,1 0 0,28-14 0,-25 8-440,1 1 0,42-13-1,-52 20-1219,0 0 0,-1 1 0,25 0 0,-27 2-448</inkml:trace>
</inkml:ink>
</file>

<file path=ppt/ink/ink4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33:56.875"/>
    </inkml:context>
    <inkml:brush xml:id="br0">
      <inkml:brushProperty name="width" value="0.05" units="cm"/>
      <inkml:brushProperty name="height" value="0.05" units="cm"/>
    </inkml:brush>
  </inkml:definitions>
  <inkml:trace contextRef="#ctx0" brushRef="#br0">162 48 672,'10'-15'1194,"-8"14"-897,-1 0 1,0-1-1,0 1 1,0-1-1,0 1 1,0-1-1,0 0 1,0 1-1,-1-1 1,1 0-1,-1 0 1,1 1-1,-1-1 1,0 0-1,1 0 1,-1-5 4481,3 9-4323,7 6-386,0-1-1,-1 2 0,0 0 1,0 0-1,-1 0 0,0 1 0,0 0 1,7 15-1,-3-5-81,-1 1-1,-2 0 1,14 39-1,-18-38 20,-1 0 0,-1 0 0,0 0 0,-2 1 0,0-1-1,-2 0 1,-1 1 0,0-1 0,-2 0 0,0 0 0,-2 0 0,0-1 0,-1 0 0,-1 0 0,-2 0 0,-12 22-1,15-33 75,0 1 0,-1-1 0,0-1 0,-1 1-1,0-1 1,0-1 0,-1 0 0,-11 8-1,-3 3 20,20-16-191,-1-1-1,1 1 0,0-1 0,-1 0 0,0 0 1,1 0-1,-1 0 0,0-1 0,0 0 0,0 0 1,0 0-1,0-1 0,-8 0 0,9 0-287,0 0 0,0 0 0,-1-1 0,1 0 0,0 0 0,1 0 0,-1 0 0,0 0 0,0-1 0,0 0 0,1 1 0,-1-2 0,1 1 0,-1 0 0,1-1 0,-5-5 0,-1-3-1497,-1 1 134</inkml:trace>
</inkml:ink>
</file>

<file path=ppt/ink/ink4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33:57.622"/>
    </inkml:context>
    <inkml:brush xml:id="br0">
      <inkml:brushProperty name="width" value="0.05" units="cm"/>
      <inkml:brushProperty name="height" value="0.05" units="cm"/>
    </inkml:brush>
  </inkml:definitions>
  <inkml:trace contextRef="#ctx0" brushRef="#br0">125 0 624,'-5'3'226,"1"-1"1,0-1-1,0 1 0,-1-1 0,1 1 0,-1-1 0,0 0 1,1-1-1,-1 1 0,0-1 0,1 0 0,-7-1 0,-20 0 6411,16 0 699,2 0 3620,44 18-6682,0-10-4274,1-2 0,0-1 0,0-1 0,0-2 0,38-3 0,-8 1 0,347 21 0,-121-2 0,568 36 0,136 4 0,-93-49-45,-944-15-5701,34 3 3527,0 0-1,1-1 1,-1-1-1,1 0 1,0 0 0,0-1-1,0 0 1,-9-8-1,-10-15-1596,7 3 663</inkml:trace>
</inkml:ink>
</file>

<file path=ppt/ink/ink4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33:57.974"/>
    </inkml:context>
    <inkml:brush xml:id="br0">
      <inkml:brushProperty name="width" value="0.05" units="cm"/>
      <inkml:brushProperty name="height" value="0.05" units="cm"/>
    </inkml:brush>
  </inkml:definitions>
  <inkml:trace contextRef="#ctx0" brushRef="#br0">77 20 768,'-19'-6'-38,"-22"-5"5511,24 9 648,45 12-2040,2 0-2842,0 2 0,-1 1 0,38 23 0,-45-22-1087,-1 0 0,0 1 0,-1 2-1,-1 0 1,0 1 0,-1 0 0,-1 2 0,16 24 0,-28-36-141,0 1-1,0-1 1,-1 1 0,0 0 0,0 1 0,-1-1 0,0 0 0,-1 1 0,0 0 0,0-1-1,-1 1 1,-1 0 0,0 0 0,-1 13 0,0-15-70,-1 0 1,0 0-1,0 0 1,-1 0-1,0 0 1,-1-1-1,0 1 0,0-1 1,0 0-1,-1 0 1,0 0-1,0-1 1,-1 0-1,0 0 0,0 0 1,-12 8-1,10-8-795,-1 0 0,1-1 0,-1 0 0,-19 8 0,19-11-951,0 1 1,0-1-1,0-1 1,0 1-1,-18-1 1,11-1-1520</inkml:trace>
</inkml:ink>
</file>

<file path=ppt/ink/ink4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33:59.091"/>
    </inkml:context>
    <inkml:brush xml:id="br0">
      <inkml:brushProperty name="width" value="0.05" units="cm"/>
      <inkml:brushProperty name="height" value="0.05" units="cm"/>
    </inkml:brush>
  </inkml:definitions>
  <inkml:trace contextRef="#ctx0" brushRef="#br0">70 583 448,'0'-101'5016,"1"102"-4772,0-1 1,0 1-1,0 0 1,0 0-1,0 0 1,0 0-1,0 0 1,0 0-1,0 0 1,0 0-1,-1 0 1,1 0-1,0 0 1,-1 1-1,1-1 1,0 2-1,5 47 2334,-2 0-1,-2 1 1,-7 65 0,-33 145 1646,26-184-3381,7-42-500,-15 55 0,14-63-793,2 0 0,0 1 0,2-1 1,1 36-1,1-60-1100,0-14-2209,8-22 916,-2 11 1863,27-271-4386,1-4 4542,-23 229 970,-6 34 552,18-63 0,-24 96-630,2 0 0,-1 0 0,0 1 0,0-1 0,0 0 0,0 1 0,0-1 0,1 0 0,-1 1 0,0-1 0,0 0 0,1 1 0,-1-1 0,1 1 0,-1-1 0,0 0 0,1 1 0,-1-1 0,1 1 0,0-1-1,-1 1 1,1 0 0,-1-1 0,1 1 0,0 0 0,-1-1 0,1 1 0,-1 0 0,1 0 0,0-1 0,0 1 0,-1 0 0,1 0 0,0 0 0,-1 0 0,1 0 0,0 0 0,-1 0 0,1 0 0,0 0 0,0 0 0,-1 0 0,1 1 0,0-1 0,-1 0 0,1 1 0,0-1 0,-1 0 0,1 1 0,0-1 0,2 3 259,-1-1 1,0 0 0,1 1 0,-1-1-1,0 1 1,0 0 0,0-1 0,2 7-1,33 92 2973,-27-69-2854,1-2 0,2 0-1,23 42 1,-23-51-409,0-1 1,2 0 0,0-1-1,1 0 1,1-1 0,1-1-1,31 23 1,-39-33-137,0-1 0,1 0 0,-1-1 0,1 0 1,0 0-1,1-2 0,-1 1 0,1-1 0,0-1 0,-1 0 1,1-1-1,0 0 0,0 0 0,0-1 0,0-1 0,0 0 1,21-6-1,-19 4-67,-1-1 1,1-1 0,-1-1-1,0 0 1,-1 0 0,1-1-1,-1-1 1,-1 0-1,1-1 1,14-15 0,-10 7-60,-1 0 1,0-2 0,-2 0 0,0 0-1,18-38 1,-2-11 5,-4-1-1,-3-1 1,14-75 0,-35 139 229,38-190 6,7-28 2650,-39 192-720,-7 30-637,-3 7 20,-15 51 1109,-12 86-777,7-29-1039,-23 90 10,-36 132-28,66-274-620,-18 122 0,25-14-4056,8-164 3610,1 0-1,1 0 0,-1 0 0,1 0 1,0 0-1,0 0 0,0-1 0,1 1 0,0 0 1,-1-1-1,2 1 0,-1-1 0,1 1 1,-1-1-1,1 0 0,0 0 0,0 0 1,1-1-1,-1 1 0,1-1 0,0 1 1,0-1-1,0-1 0,0 1 0,1 0 0,-1-1 1,1 0-1,-1 0 0,1-1 0,0 1 1,0-1-1,0 0 0,0 0 0,9 0 1,26 0-1329,-27 1 1636,-1-2 0,1 1-1,0-2 1,-1 0 0,1 0 0,-1-1-1,1 0 1,-1-2 0,23-7 0,-13-1 616,-1 0 0,0-1 0,-1-1 0,-1-1 1,0-1-1,31-34 0,-50 50-457,258-270 3031,-233 245-3023,0-1 0,-1 0 1,-2-2-1,-1-1 1,22-39-1,-39 61 192,0 0 0,-1 0 0,0-1 0,0 1 0,-1-1 0,0 1-1,-1-1 1,1 0 0,-2 0 0,1 0 0,-1-10 0,-2 17-28,1 1 1,-1 0-1,0 0 1,1 0-1,-1 0 1,0 0-1,1 0 0,-1 0 1,0 0-1,1 0 1,-1 1-1,1-1 1,-3 1-1,-16 10 544,-1 0-1,1 1 1,1 1-1,1 1 0,0 1 1,0 0-1,2 1 1,-25 30-1,29-30-534,0 0-1,1 2 0,0-1 1,2 1-1,0 1 0,1-1 1,0 2-1,-7 33 1,13-44-290,0-1 0,1 0 1,-1 1-1,2-1 1,-1 1-1,1 0 0,1-1 1,0 1-1,0-1 1,0 1-1,1-1 0,0 0 1,1 0-1,0 0 1,0 0-1,1 0 0,0 0 1,0-1-1,1 0 1,0 0-1,0 0 0,0 0 1,9 7-1,-10-12-264,-1 1 1,0-1-1,1 0 0,0 0 1,-1 0-1,1 0 0,0-1 1,0 1-1,0-1 0,0 0 0,0 0 1,0-1-1,0 1 0,0-1 1,0 0-1,1 0 0,-1 0 1,0-1-1,0 1 0,0-1 0,0 0 1,0 0-1,7-4 0,-3 2-411,-1-1 0,0 0 0,0 0 0,0-1 1,0 1-1,-1-2 0,0 1 0,0-1 0,0 0 0,0 0 0,5-10 0,14-19-925</inkml:trace>
</inkml:ink>
</file>

<file path=ppt/ink/ink4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33:59.455"/>
    </inkml:context>
    <inkml:brush xml:id="br0">
      <inkml:brushProperty name="width" value="0.05" units="cm"/>
      <inkml:brushProperty name="height" value="0.05" units="cm"/>
    </inkml:brush>
  </inkml:definitions>
  <inkml:trace contextRef="#ctx0" brushRef="#br0">241 44 1313,'0'-27'1072,"-14"10"-95,-12 17-49,3 27-16,-10 10 97,10 17-129,-3 0-95,3 20-321,0 1-224,6-11-112,1 0-320,16-10-400,-17 0-689,17-7-320,0-20-111,0 0 79</inkml:trace>
</inkml:ink>
</file>

<file path=ppt/ink/ink4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33:59.788"/>
    </inkml:context>
    <inkml:brush xml:id="br0">
      <inkml:brushProperty name="width" value="0.05" units="cm"/>
      <inkml:brushProperty name="height" value="0.05" units="cm"/>
    </inkml:brush>
  </inkml:definitions>
  <inkml:trace contextRef="#ctx0" brushRef="#br0">274 16 2305,'-20'-15'7052,"17"27"-2336,0 1-3622,-14 84 4810,-1 54-1889,6-43-2419,-20 209 832,-55 323-302,60-533-2120,-16 89-3027,42-169 2272,-1 5-9494,-5-45 1674,5-15 5485,2-7 677</inkml:trace>
</inkml:ink>
</file>

<file path=ppt/ink/ink4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34:00.120"/>
    </inkml:context>
    <inkml:brush xml:id="br0">
      <inkml:brushProperty name="width" value="0.05" units="cm"/>
      <inkml:brushProperty name="height" value="0.05" units="cm"/>
    </inkml:brush>
  </inkml:definitions>
  <inkml:trace contextRef="#ctx0" brushRef="#br0">43 102 944,'-43'-34'7700,"57"24"-6758,12 1-1016,0 1 0,0 1 1,1 1-1,42-3 0,-17 2-475,-30 2 288,0 2 0,1 1 0,-1 1 0,1 1 0,-1 1 0,28 4-1,-46-4 266,-1 0-1,1 0 1,0 0-1,-1 1 1,1 0-1,-1-1 1,0 1-1,1 0 1,-1 1-1,0-1 0,0 0 1,-1 1-1,1 0 1,0-1-1,-1 1 1,1 0-1,3 7 1,-3-3 164,-1-1 0,1 1 0,-1 0 0,0 0 0,0 0 0,-1 0 0,0 0 0,-1 0 0,1 8 0,-2 8 1030,-1 1 1,-1-1-1,-1 0 0,-14 42 1,12-46-245,1 1 1,1-1-1,1 1 0,0 0 1,2 1-1,0-1 1,4 39-1,-3-58-943,0-1-1,0 1 1,1 0-1,-1 0 1,0-1 0,1 1-1,-1 0 1,1-1-1,-1 1 1,1 0-1,-1-1 1,1 1 0,0-1-1,-1 1 1,1-1-1,0 1 1,-1-1-1,1 1 1,0-1-1,-1 0 1,1 1 0,0-1-1,0 0 1,0 0-1,-1 1 1,1-1-1,0 0 1,0 0 0,1 0-1,28-2-106,-26 1 83,9-2-262,0 0 0,-1-1-1,0 0 1,0-1 0,0 0 0,0-1-1,-1-1 1,0 1 0,0-2 0,-1 0-1,0 0 1,0-1 0,-1 0 0,13-16-1,-13 15-51,-1-2 0,0 1 0,0-1 0,-1 0 0,-1-1 0,0 1 0,-1-1 0,0 0 0,-1-1 0,0 1-1,-1-1 1,-1 0 0,1-20 0,-3 31 332,0 0-1,0 0 1,-1 0-1,0 0 0,1 0 1,-1 0-1,0 0 1,0 0-1,-1 0 0,1 1 1,-1-1-1,1 0 1,-1 1-1,0 0 1,0-1-1,0 1 0,0 0 1,0 0-1,0 0 1,-1 0-1,1 0 0,-1 0 1,0 1-1,1-1 1,-1 1-1,0 0 0,0 0 1,0 0-1,0 0 1,0 0-1,0 1 1,0-1-1,0 1 0,-5 0 1,-5-1-21,0 1 0,0 0 1,0 1-1,0 0 1,0 1-1,0 1 0,-17 6 1,24-7-135,-51 19-1977,17 0-2146,15-2 1085</inkml:trace>
</inkml:ink>
</file>

<file path=ppt/ink/ink4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34:00.458"/>
    </inkml:context>
    <inkml:brush xml:id="br0">
      <inkml:brushProperty name="width" value="0.05" units="cm"/>
      <inkml:brushProperty name="height" value="0.05" units="cm"/>
    </inkml:brush>
  </inkml:definitions>
  <inkml:trace contextRef="#ctx0" brushRef="#br0">338 951 1072,'-13'1'787,"0"1"-1,0 0 1,1 1-1,-1 0 1,0 1-1,1 0 1,0 1-1,0 0 1,-17 12-1,7-4 713,2 1 1,0 0-1,0 2 1,-18 19-1,26-22-668,0 0 1,1 0-1,-11 19 0,20-29-799,0 0-1,-1 1 1,2 0 0,-1-1 0,0 1-1,1 0 1,-1 0 0,1 0-1,0 0 1,1 0 0,-1 0 0,1 0-1,-1 0 1,1 0 0,1 0-1,-1 0 1,0 1 0,1-1 0,2 7-1,-2-9-108,0-1-1,-1 0 1,1 1-1,0-1 1,0 0-1,0 1 1,0-1-1,1 0 1,-1 0-1,0 0 1,0 0-1,1 0 1,-1 0-1,1-1 1,-1 1-1,0 0 1,1-1-1,-1 1 1,1-1-1,0 1 0,1-1 1,2 1-268,0-1 0,0 1 0,1-2 0,-1 1 0,0 0 0,9-3 0,1-1-798,-1 0 0,1-1 0,24-13 0,-20 8 455,-1-2-1,0 0 1,-1-1-1,0-1 1,-1 0-1,0-1 1,19-25-1,-17 15 350,0-2 0,-1 1 0,-2-2 0,17-41 0,-2-15 781,-4 0-1,23-139 1,-48 216-422,47-339 7203,-33 218-523,-15 123-6870,5-40 6792,-6 40-2125,-4 27-2746,-75 287-1378,18-74-445,36-131 72,-44 202 0,61-247 0,2-1 0,2 1 0,4 75 0,1-128-511,0 1-1,1-1 1,0 1-1,0-1 1,1 0 0,-1 1-1,1-1 1,1 0-1,-1 0 1,1 0 0,6 9-1,-7-12 191,0-1 1,0 0-1,1 0 0,-1 0 0,1-1 0,-1 1 1,1 0-1,0-1 0,0 0 0,0 0 0,0 0 0,0 0 1,0 0-1,0 0 0,0-1 0,0 1 0,0-1 1,0 0-1,0 0 0,0 0 0,0-1 0,0 1 1,0-1-1,0 1 0,0-1 0,3-1 0,8-3-891,0 0-1,-1-1 0,0 0 1,0-1-1,0-1 1,-1 0-1,0 0 0,16-16 1,82-89-3444,-104 105 4418,49-47-1891</inkml:trace>
</inkml:ink>
</file>

<file path=ppt/ink/ink4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34:00.784"/>
    </inkml:context>
    <inkml:brush xml:id="br0">
      <inkml:brushProperty name="width" value="0.05" units="cm"/>
      <inkml:brushProperty name="height" value="0.05" units="cm"/>
    </inkml:brush>
  </inkml:definitions>
  <inkml:trace contextRef="#ctx0" brushRef="#br0">238 139 256,'7'-9'370,"-4"6"-89,0 0 0,-1-1 0,1 0 0,-1 1 0,0-1 0,0 0 0,0 0 1,0 0-1,-1 0 0,1 0 0,0-9 0,-21 24 3737,-8 19-1753,0 2-1,3 0 1,0 2-1,-31 61 1,47-80-1626,-41 83 2741,46-91-3210,0 1 0,0 0-1,1 0 1,0 1-1,1-1 1,0 0 0,0 1-1,0-1 1,1 1-1,2 9 1,-2-16-169,0 1 0,1-1 1,-1 0-1,1 0 0,-1 0 1,1 0-1,0 0 0,0 0 1,0 0-1,0 0 0,1 0 1,-1 0-1,0 0 0,1-1 0,-1 1 1,1-1-1,0 1 0,-1-1 1,1 1-1,0-1 0,2 1 1,0 0-60,-1-1 1,1 0-1,-1-1 0,1 1 1,-1-1-1,1 1 1,-1-1-1,1 0 1,0 0-1,-1-1 1,1 1-1,3-2 1,7-2-330,-1 0 0,0-1 0,0 0 0,0-1 0,21-14-1,-9 3-423,-1-1 0,0-2 0,-2 0 0,0-1 0,-2-1 0,26-36 0,-37 47 648,-1 0-1,0-1 0,-1 0 0,-1-1 1,0 1-1,-1-1 0,0-1 0,-1 1 1,0 0-1,-1-1 0,0 0 0,-1 0 1,-1 0-1,-1 0 0,-1-26 0,0 34 334,-1 1 0,1-1 0,-1 1 0,0-1 1,-1 1-1,1 0 0,-1 0 0,0 0 0,0 0 0,-1 0 0,0 1 0,1-1 0,-1 1 0,-1 0 0,1 0 0,-1 1 0,1-1 0,-1 1 0,0 0 0,0 1 0,0-1 0,-1 1 0,1 0 0,-1 0 0,1 0 0,-1 1 0,-8-1 0,-1 0 215,-1 0-1,0 1 0,1 1 0,-1 1 1,1 0-1,-1 1 0,1 1 1,-1 0-1,-14 6 0,11-3-302,-62 23-366,74-26-581,0 0 0,0 1 0,0 0 1,1 0-1,-1 1 0,1-1 1,0 1-1,-6 8 0,26-10-6203,-14-3 6648,22 0-2707</inkml:trace>
</inkml:ink>
</file>

<file path=ppt/ink/ink4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34:01.119"/>
    </inkml:context>
    <inkml:brush xml:id="br0">
      <inkml:brushProperty name="width" value="0.05" units="cm"/>
      <inkml:brushProperty name="height" value="0.05" units="cm"/>
    </inkml:brush>
  </inkml:definitions>
  <inkml:trace contextRef="#ctx0" brushRef="#br0">425 59 1281,'54'-45'3575,"-53"44"-3053,0 0 0,0 0 0,-1 0 1,1 0-1,0 0 0,0 1 1,0-1-1,0 0 0,0 0 0,0 1 1,0-1-1,0 1 0,0-1 1,0 1-1,1-1 0,-1 1 1,0 0-1,0-1 0,0 1 0,1 0 1,-1 0-1,2 0 0,-2 0-156,1 1 0,0 0-1,-1-1 1,0 1 0,1 0-1,-1 0 1,1 0 0,-1 0-1,0 0 1,0 0 0,0 0-1,1 0 1,-1 0 0,0 1-1,1 1 1,5 9 351,-1 0 0,0 1 0,7 21 1,-3-8 832,6 8-1164,-1 1 1,-2 1-1,12 53 1,-23-77-126,1 1 0,-2 0 1,0-1-1,0 1 0,-1 0 1,-1 0-1,0-1 1,0 1-1,-1 0 0,-1-1 1,0 0-1,-1 0 0,-10 23 1,1-12-216,-1 0 1,-1-1-1,-1 0 1,-1-1-1,-1-1 1,0-1-1,-2-1 1,-30 23-1,34-30-46,0 0 1,-1-2-1,-1 0 1,1-1-1,-1 0 1,-1-2-1,1 0 1,-1-1-1,0-1 1,0-1-1,0 0 1,-27-1-1,34-2-1047,0 0 0,-1-1 0,1-1 0,0 0 0,-15-4 0,22 4 469,0 1 0,1-2 0,-1 1-1,0 0 1,1-1 0,0 0 0,0 0 0,-1 0 0,2 0 0,-1-1 0,0 0 0,1 1 0,0-1 0,-5-8-1,-12-15-8630,19 16 5391</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1:51:17.312"/>
    </inkml:context>
    <inkml:brush xml:id="br0">
      <inkml:brushProperty name="width" value="0.05" units="cm"/>
      <inkml:brushProperty name="height" value="0.05" units="cm"/>
    </inkml:brush>
  </inkml:definitions>
  <inkml:trace contextRef="#ctx0" brushRef="#br0">620 517 560,'2'-2'98,"0"1"-1,0 0 0,0-1 1,0 1-1,0-1 1,-1 1-1,1-1 0,-1 0 1,1 0-1,-1 1 0,0-1 1,1 0-1,-1 0 1,0-1-1,0 1 0,-1 0 1,1 0-1,0 0 0,-1-1 1,1 1-1,-1 0 1,0-1-1,0 1 0,0-5 1,0 6 16,-1-1 1,1 0-1,-1 1 0,1-1 1,-1 0-1,0 1 1,0-1-1,0 1 1,0-1-1,0 1 1,0 0-1,-1-1 0,1 1 1,0 0-1,-1 0 1,1 0-1,0 0 1,-1 0-1,1 0 0,-1 0 1,0 0-1,1 0 1,-1 1-1,0-1 1,1 1-1,-1 0 0,0-1 1,0 1-1,0 0 1,1 0-1,-1 0 1,-2 0-1,-13 1 304,1 1 0,0 0 1,-1 2-1,1-1 0,1 2 0,-1 0 0,1 1 0,-1 1 0,-17 11 0,-17 11 812,-58 47-1,76-52-751,1 1-1,1 1 0,2 2 0,0 1 1,2 1-1,1 1 0,-24 40 0,46-66-463,1 0 0,-1 0-1,1 0 1,0 0 0,1 1-1,-1-1 1,1 0 0,0 1-1,0 8 1,1-13-9,0 0 1,0 0-1,0 0 0,0 0 1,0 0-1,1 0 0,-1 0 1,0 0-1,1 0 0,-1 0 1,0 0-1,1 0 0,-1-1 1,1 1-1,0 0 0,-1 0 0,1 0 1,0-1-1,-1 1 0,1 0 1,1 1-1,0-2 2,0 1-1,0-1 1,0 1-1,-1-1 1,1 0-1,0 1 1,0-1 0,0 0-1,0 0 1,0-1-1,0 1 1,0 0-1,-1 0 1,1-1 0,0 1-1,3-2 1,24-11-156,1-2 0,-2 0-1,0-2 1,-1-1 0,47-41 0,-5 5-333,23-17 26,-2-5 0,-5-3-1,-2-4 1,-5-3 0,78-112 0,-136 170 989,-2 0 1,22-46 0,-35 54 1089,-19 27-24,-20 28-377,3 6-517,1 2 0,2 1 0,-28 61 0,17-31-254,7-15 28,2 1-1,-36 106 0,61-149-427,0 1 0,1 0 0,2 1 0,0-1 0,0 1 0,3 24 0,-1-37-51,0-1 0,0 1-1,1 0 1,0-1 0,0 1 0,1-1-1,-1 0 1,1 1 0,0-1-1,1 0 1,-1 0 0,1 0-1,0-1 1,0 1 0,1-1 0,-1 1-1,1-1 1,0 0 0,0-1-1,1 1 1,-1-1 0,1 1 0,-1-1-1,11 4 1,-2-3-161,0-1 0,0 0 0,1-1 0,-1 0 1,1-1-1,-1-1 0,1 0 0,-1-1 0,15-2 0,0-2-394,0-1-1,0-1 0,32-13 1,-37 11 113,-1-1 0,-1-1 0,0 0 0,0-2 0,-1 0 0,-1-2 1,0 0-1,33-35 0,-42 39 257,-1-2 0,0 1 1,0-1-1,-1 0 0,-1-1 1,-1 0-1,1 0 0,-2 0 1,0-1-1,-1 0 0,0 1 1,-2-2-1,1 1 0,-1-27 1,-2 36 188,0 0 0,0 0 0,-1 0 1,0 0-1,0 0 0,0 0 0,-1 0 1,0 0-1,0 0 0,-5-7 0,6 11 11,0 0 1,-1 1-1,1-1 0,-1 1 0,1-1 0,-1 1 0,1-1 0,-1 1 0,0 0 0,0 0 0,0 0 0,0 0 0,0 0 0,0 0 1,0 0-1,0 1 0,0-1 0,0 1 0,0-1 0,0 1 0,-1 0 0,1 0 0,0 0 0,0 0 0,0 1 0,0-1 1,0 0-1,-1 1 0,1-1 0,0 1 0,0 0 0,-3 2 0,-9 4 124,1 1 0,0 0 0,1 1 0,0 0 0,0 1 0,1 1 0,-13 14 0,-8 7 280,4-3-54,2 1-1,0 2 1,3 0-1,-25 43 1,44-67-333,0 1 0,0-1 0,1 1 0,0-1 0,1 1 0,-1 0 1,2 0-1,-1 0 0,1 0 0,1 0 0,0 1 0,0-1 0,1 0 1,0 0-1,0 0 0,1 0 0,0 0 0,1 0 0,5 13 0,-5-20-161,-1 1 0,0-1 0,1 0 0,0 0 0,-1 0 0,1 0-1,0 0 1,0 0 0,0-1 0,0 1 0,0-1 0,0 0 0,0 0-1,1 0 1,-1-1 0,0 1 0,1-1 0,-1 0 0,0 1 0,1-1-1,-1-1 1,0 1 0,1-1 0,-1 1 0,0-1 0,6-2 0,5-1-996,0 0 1,0-1 0,0-1 0,0 0 0,12-9 0,-10 6 273,0-1-1,-1-1 1,0 0-1,-1-2 1,0 1 0,18-23-1,5-10-284</inkml:trace>
</inkml:ink>
</file>

<file path=ppt/ink/ink4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34:34.307"/>
    </inkml:context>
    <inkml:brush xml:id="br0">
      <inkml:brushProperty name="width" value="0.05" units="cm"/>
      <inkml:brushProperty name="height" value="0.05" units="cm"/>
    </inkml:brush>
  </inkml:definitions>
  <inkml:trace contextRef="#ctx0" brushRef="#br0">547 64 640,'0'-5'394,"0"0"0,0 0-1,1 0 1,0 0-1,0 0 1,0 0 0,0 0-1,1 0 1,0 0 0,4-9-1,-13 26 7189,-44 79-2096,35-63-4674,-1 0-1,-1-1 1,-1-1 0,-31 32 0,-25 37 326,-66 90-13,23-32-954,70-100-1491,47-50 207,1-30-9545,0 21 10105,1 0-1,1 0 1,-1 0-1,1 0 1,0 1 0,0-1-1,0 1 1,1-1 0,0 1-1,0 0 1,6-7 0,49-57-1603,-38 47 1633,144-143-432,-144 145 1005,-6 6 127,0-1 0,0 0 0,13-21 0,-17 20 204,2 0 0,0 1 0,1 0 0,0 1 0,1 0 0,0 1 0,1 1 0,30-19 0,-36 26-91,1-1-1,0 1 0,0 1 1,0-1-1,0 2 0,1 0 0,0 0 1,0 0-1,-1 2 0,1-1 1,0 1-1,1 1 0,-1 0 0,0 1 1,0 0-1,16 4 0,-21-4-139,-1 1 0,1 0-1,-1 0 1,0 1 0,0-1-1,0 1 1,0 0 0,-1 1-1,1-1 1,-1 1-1,0 0 1,0 0 0,0 0-1,-1 1 1,1-1 0,-1 1-1,0 0 1,0 0 0,-1 0-1,1 0 1,-1 0 0,0 0-1,-1 1 1,1-1-1,-1 1 1,1 7 0,-2-5-74,1 0 1,-1 0-1,-1 0 0,1 0 1,-1 0-1,-1 0 1,0 0-1,0 0 0,0 0 1,-1-1-1,0 1 1,0-1-1,-1 0 1,0 0-1,-1 0 0,1 0 1,-11 11-1,2-5-42,0-1-1,-1 0 0,0-1 1,-1-1-1,0 0 1,-1-1-1,0-1 1,0 0-1,0-1 1,-1-1-1,0 0 0,-1-1 1,1-1-1,-36 3 1,31-6-91,15 0-15,-1-1 0,1 0-1,-1 0 1,1 0 0,-11-3 0,17 3 56,-1-1 1,1 1-1,-1-1 1,1 1-1,0-1 1,-1 0-1,1 1 1,0-1-1,-1 0 1,1 0-1,0 0 0,0 0 1,0 0-1,0 0 1,0-1-1,0 1 1,0 0-1,0 0 1,0-1-1,1 1 1,-1-1-1,0 1 1,1 0-1,0-1 0,-1 1 1,1-1-1,0 1 1,-1-1-1,1 0 1,0 1-1,0-3 1,0-3-275,0 0 1,1 0 0,-1 1-1,1-1 1,1 0-1,-1 0 1,1 1 0,0-1-1,1 1 1,0-1 0,0 1-1,0 0 1,0 0 0,1 0-1,0 1 1,1-1 0,-1 1-1,1 0 1,0 0 0,0 0-1,0 1 1,1 0-1,8-5 1,-5 3-276,0 0 1,0 1-1,0 0 1,1 1-1,0 0 0,0 1 1,0 0-1,0 0 1,0 1-1,14-1 0,6 3-1449</inkml:trace>
</inkml:ink>
</file>

<file path=ppt/ink/ink4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34:34.667"/>
    </inkml:context>
    <inkml:brush xml:id="br0">
      <inkml:brushProperty name="width" value="0.05" units="cm"/>
      <inkml:brushProperty name="height" value="0.05" units="cm"/>
    </inkml:brush>
  </inkml:definitions>
  <inkml:trace contextRef="#ctx0" brushRef="#br0">250 38 496,'6'13'4237,"-11"-6"-4061,1-1 0,-1 1 0,-1-1 0,1 0 0,-1 0 0,0 0 1,-1-1-1,1 0 0,-1 0 0,-8 4 0,-23 19 216,32-22-371,-1 1 0,0-1 0,-1-1 1,1 1-1,-1-1 0,0-1 0,0 1 0,0-1 0,-1-1 1,0 1-1,0-2 0,1 1 0,-2-1 0,1 0 1,-15 0-1,23-2-136,1-12-256,1 7 334,-1 0 0,1 0 0,1 0 0,-1 0-1,1 0 1,-1 0 0,1 1 0,1-1 0,-1 1 0,1-1-1,5-6 1,42-47-107,-37 44 105,-10 8 43,1 1 1,1 0 0,-1 1-1,1-1 1,0 1 0,0 0-1,0 0 1,0 0 0,1 1-1,0 0 1,0 0 0,0 0-1,0 1 1,0 0 0,0 0-1,0 0 1,1 1 0,-1 0-1,11 0 1,-15 1 10,1 0 1,-1 1-1,1 0 1,-1-1-1,0 1 0,1 0 1,-1 0-1,0 0 1,0 1-1,1-1 1,-1 1-1,0-1 0,0 1 1,0-1-1,-1 1 1,1 0-1,0 0 1,-1 0-1,1 0 0,-1 0 1,0 0-1,0 1 1,1-1-1,-1 0 0,-1 1 1,1-1-1,1 5 1,1 5 55,0-1 1,-1 1-1,-1 0 1,1 22 0,-2-14-40,1-1 16,-1 1-1,-1-1 0,-1 1 1,-8 34-1,8-45-419,0 1 1,0-1-1,1 0 1,0 1-1,1 13 1,0-17 183,8-8-2109,4-6 1174</inkml:trace>
</inkml:ink>
</file>

<file path=ppt/ink/ink4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34:35.036"/>
    </inkml:context>
    <inkml:brush xml:id="br0">
      <inkml:brushProperty name="width" value="0.05" units="cm"/>
      <inkml:brushProperty name="height" value="0.05" units="cm"/>
    </inkml:brush>
  </inkml:definitions>
  <inkml:trace contextRef="#ctx0" brushRef="#br0">166 2 608,'0'0'1473,"-1"0"-1395,1-1-1,-1 1 1,0 0-1,1 0 1,-1 0 0,0 0-1,1 0 1,-1 0-1,0 0 1,0 0 0,1 0-1,-1 0 1,0 1-1,1-1 1,-1 0 0,1 0-1,-1 0 1,0 1-1,1-1 1,-1 0 0,1 1-1,-2 0 1,-16 14 512,0 1 0,1 0 0,1 1 0,0 1 0,2 0 0,-21 34 0,33-47-576,-1 0 1,1 0-1,0 0 1,0 0-1,1 0 1,0 0-1,0 1 0,0-1 1,1 0-1,-1 1 1,1-1-1,1 9 1,-1 0-75,1-13 15,-1 0 0,1 0 0,-1 0 0,1-1 0,0 1 0,-1 0 0,1 0 0,0 0 0,0-1 0,0 1 0,-1 0 1,1-1-1,0 1 0,0-1 0,0 1 0,0-1 0,0 1 0,0-1 0,0 0 0,0 1 0,0-1 0,0 0 0,0 0 0,0 0 0,0 0 0,1 0 1,-1 0-1,0 0 0,0 0 0,0 0 0,0 0 0,0-1 0,0 1 0,2-1 0,43-11-1811,-16-4 843,-2 0 0,33-26 0,34-20 147,-71 49 820,-14 6 154,0 1 0,0 0 0,1 1 0,-1 0 0,1 1 0,0 0 0,1 1 0,-1 0 0,0 1 0,18-2 0,-29 4-70,1 0 1,0 1-1,0-1 1,-1 0 0,1 1-1,0-1 1,-1 1 0,1-1-1,-1 1 1,1-1 0,0 1-1,-1-1 1,1 1 0,-1 0-1,0-1 1,1 1 0,-1 0-1,1-1 1,-1 1-1,0 0 1,1-1 0,-1 1-1,0 0 1,0 0 0,0-1-1,0 1 1,0 0 0,0 0-1,0-1 1,0 1 0,0 0-1,0 0 1,0 0-1,0 0 1,-4 31 604,-1-19-306,0 0-1,0-1 0,-2 0 1,1 0-1,-15 19 0,-8 14 261,13-18-368,11-22-267,1 1 0,0 0 1,1 0-1,-1 1 0,1-1 1,1 1-1,-5 13 1,7-19-705,17-21-4954</inkml:trace>
</inkml:ink>
</file>

<file path=ppt/ink/ink4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34:35.788"/>
    </inkml:context>
    <inkml:brush xml:id="br0">
      <inkml:brushProperty name="width" value="0.05" units="cm"/>
      <inkml:brushProperty name="height" value="0.05" units="cm"/>
    </inkml:brush>
  </inkml:definitions>
  <inkml:trace contextRef="#ctx0" brushRef="#br0">7 2 560,'0'0'641,"0"0"-608,0-1 0,0 1 0,0 0 0,-1 0 0,1 0 0,0 0 0,0 0 0,0 0 0,0 0 0,-1 0 0,1 0 0,0 0 0,0 0 0,0 0 0,0 0 0,-1 0 0,1 0 0,0 0 0,0 0 0,0 0 0,0 0 0,-1 0 0,1 0 1,0 0-1,0 0 0,0 0 0,0 0 0,-1 0 0,1 0 0,0 1 0,0-1 0,0 0 0,0 0 0,0 0 0,-1 0 0,1 0 0,0 0 0,0 1 0,0-1 0,0 0 0,0 0 0,0 0 0,0 0 0,0 1 0,0-1 0,0 0 0,0 0 1,0 0-1,0 0 0,0 1 0,0-1 0,-1 5-105,1-1 1,0 1 0,1-1 0,-1 1 0,1-1-1,0 1 1,0-1 0,0 1 0,0-1-1,1 0 1,0 1 0,0-1 0,0 0 0,1 0-1,-1 0 1,1-1 0,0 1 0,0-1-1,0 1 1,0-1 0,1 0 0,6 5 0,61 55-799,-21-36 1694,-47-25-658,0 1 0,1-1-1,-1 0 1,1 0 0,-1 0 0,1 0-1,0-1 1,0 1 0,0-1-1,0 0 1,0 0 0,0-1 0,0 1-1,0-1 1,0 0 0,1 0-1,-1 0 1,0 0 0,0-1 0,0 0-1,0 0 1,0 0 0,0 0-1,0-1 1,5-2 0,0-3-71,0 0-1,0 0 1,-1-1 0,14-16-1,-19 19-24,0 0 0,-1 1-1,0-1 1,1 0 0,-2 0-1,1 0 1,-1 0 0,1-1-1,-1 1 1,-1 0 0,1-1-1,-1-8 1,0 13 7,0 1-1,0-1 1,0 1-1,-1-1 1,1 1-1,0-1 1,0 1-1,0-1 1,-1 1-1,1-1 1,0 1-1,0-1 1,-1 1-1,1 0 1,0-1-1,-1 1 1,1 0-1,-1-1 1,1 1-1,0 0 1,-1-1-1,1 1 1,-1 0-1,1 0 1,-1-1-1,1 1 1,-1 0-1,1 0 1,-1 0-1,1 0 1,-1 0-1,1 0 1,-1 0-1,1 0 1,-1 0-1,1 0 1,-1 0-1,1 0 1,-1 0-1,1 0 1,-1 0-1,1 0 1,-1 1-1,1-1 1,-1 0-1,0 1 1,-27 11 572,19-6-498,0 1 1,1 0-1,0 0 1,0 1-1,0 0 0,1 1 1,-11 15-1,-39 75 133,44-75-261,7-14-141,0 0 0,1 0 1,0 1-1,1 0 0,0 0 0,0 1 1,1-1-1,1 1 0,0-1 1,1 1-1,0 0 0,0 0 0,2-1 1,-1 1-1,4 16 0,-3-25-20,0-1-1,1 0 1,-1 0-1,1 0 1,-1 0-1,1 0 1,0 0-1,0-1 1,0 1-1,0-1 1,0 1-1,0-1 1,0 0-1,0 1 0,0-1 1,1 0-1,-1 0 1,1-1-1,-1 1 1,0-1-1,1 1 1,-1-1-1,1 0 1,-1 1-1,4-2 1,0 2-231,0-1 1,0 0-1,0 0 1,0-1 0,0 0-1,0 0 1,0 0-1,0-1 1,10-4-1,2-6 4,-1-1-1,-1 0 0,0-2 1,-1 0-1,0 0 1,-2-1-1,18-27 0,38-41 90,76-44 1170,-140 122-635,1 1 0,0 0 1,0 0-1,1 1 0,-1-1 0,1 1 1,0 1-1,0-1 0,15-3 1,-21 8-136,0 0 0,0 0 0,-1 1 0,1-1 0,0 1 0,0-1 0,-1 1 0,1-1 0,-1 1 0,1-1 0,-1 1 0,0-1 0,1 1 0,-1-1 0,0 1 0,0 0 1,0-1-1,0 1 0,-1-1 0,1 3 0,-2 37 1056,-3-19-886,0-1-1,-1 1 1,-1-1-1,-1 0 1,-1-1-1,-21 36 1,-1 4-326,16-33-157,13-24 88,-1 1 0,1-1 1,0 0-1,1 1 0,-1 0 1,1-1-1,0 1 0,-1 0 1,2 0-1,-2 7 0,2-8-651,3-4 567,1-1 0,-1 0-1,0 0 1,0 0 0,0 0 0,0 0 0,0-1 0,0 0 0,-1 1 0,1-1-1,-1 0 1,0 0 0,3-5 0,2 0-113,19-26-23,-2-1 0,31-55 0,22-34 519,-67 111-78,1 0 0,0 1 0,20-16 0,-27 24 13,1 0-1,0 0 0,0 1 0,0 0 1,0 0-1,0 0 0,1 1 0,-1 0 0,1 0 1,0 0-1,0 0 0,0 1 0,6 0 1,-10 1-91,0 0 0,-1 1 0,1-1 0,0 1 0,-1 0 0,1-1 0,-1 1-1,1 0 1,-1 0 0,1 0 0,-1 0 0,0 0 0,1 0 0,-1 1 0,0-1 0,0 0 0,0 1 0,0-1 0,0 0 0,0 1 0,0 0 0,-1-1 0,1 1 0,-1-1 0,1 1 0,-1 0 0,1-1 0,-1 1 0,0 0 0,0-1 0,0 1 0,0 0 0,0 2 0,1 8 86,-1 1 0,0-1 0,-4 21 0,-30 121 242,22-114-1080,3 1 1,1 0 0,-5 79-1,14-73-2115,5-45 1462</inkml:trace>
</inkml:ink>
</file>

<file path=ppt/ink/ink4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34:36.154"/>
    </inkml:context>
    <inkml:brush xml:id="br0">
      <inkml:brushProperty name="width" value="0.05" units="cm"/>
      <inkml:brushProperty name="height" value="0.05" units="cm"/>
    </inkml:brush>
  </inkml:definitions>
  <inkml:trace contextRef="#ctx0" brushRef="#br0">409 0 944,'-1'6'273,"0"0"-1,0 0 0,0 0 1,-1 0-1,0 0 0,0 0 1,0 0-1,-5 7 0,-7 18 674,-60 174 3395,-58 93-2031,105-237-2349,-27 51-566,47-100-349,-1 0 1,-1 0-1,-14 15 1,22-26 798,0-1 1,0 1 0,0-1-1,1 1 1,-1-1 0,0 0-1,0 0 1,0 1 0,0-1-1,0 0 1,1 0 0,-1 0-1,0 0 1,0 0 0,0 0-1,0 0 1,0 0 0,-1-1-1,-7 0-1077,-6 1 112</inkml:trace>
</inkml:ink>
</file>

<file path=ppt/ink/ink4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34:36.515"/>
    </inkml:context>
    <inkml:brush xml:id="br0">
      <inkml:brushProperty name="width" value="0.05" units="cm"/>
      <inkml:brushProperty name="height" value="0.05" units="cm"/>
    </inkml:brush>
  </inkml:definitions>
  <inkml:trace contextRef="#ctx0" brushRef="#br0">46 167 928,'-15'-11'514,"13"9"-340,0 1 0,0 0-1,0 0 1,0-1-1,0 0 1,0 1 0,0-1-1,1 0 1,-1 0-1,1 0 1,-1 0 0,1 0-1,-1 0 1,1 0-1,0 0 1,0-1-1,0 1 1,1 0 0,-2-5-1,3 6-72,-1 0-1,1 0 1,0 0-1,-1 0 1,1 0-1,0 0 1,0 0-1,0 0 1,0 0-1,0 1 1,0-1-1,0 0 1,0 0-1,0 1 1,0-1-1,1 1 1,-1-1-1,0 1 1,0 0-1,2-1 1,38-11 546,-24 8-390,35-15-469,1 3 1,1 3-1,1 1 0,0 3 1,75-2-1,-98 11-120,-8-1 76,1 1 0,-1 2 1,40 6-1,-60-6 245,0-1 0,0 0 1,0 1-1,-1 0 0,1 0 0,0 0 1,-1 1-1,1-1 0,-1 1 1,0 0-1,0 0 0,0 0 0,0 0 1,-1 0-1,1 1 0,-1-1 0,0 1 1,0 0-1,0-1 0,0 1 1,-1 0-1,1 0 0,-1 0 0,0 0 1,1 8-1,1 12 404,-1 0 1,-1 0-1,-3 38 0,0-16 677,2-45-1055,0 0 1,0 0-1,0 0 1,0 0-1,0 0 1,0 0-1,0 0 1,0 0-1,0 0 1,0 0-1,1 0 1,-1 1 0,0-1-1,1 0 1,-1 0-1,1 0 1,-1-1-1,1 1 1,0 0-1,-1 0 1,1 0-1,0 0 1,0 0-1,-1-1 1,1 1 0,0 0-1,0-1 1,0 1-1,0-1 1,0 1-1,1 0 1,1-1-11,0 0 1,0 0 0,-1 0-1,1-1 1,0 1 0,0-1-1,-1 1 1,1-1 0,0 0-1,-1 0 1,1 0 0,3-3-1,6-4-11,0-1 0,-1-1 0,0 1 0,-1-2-1,0 0 1,-1 0 0,0 0 0,-1-1-1,0-1 1,0 1 0,5-17 0,-11 25 162,0-1 1,0 1-1,-1 0 1,0-1-1,0 1 1,0-1-1,0 0 1,-1 1-1,1-1 1,-1 0-1,-1-5 1,1 8-79,0 1 1,-1-1-1,1 1 0,0-1 0,-1 1 1,1 0-1,-1-1 0,1 1 1,-1-1-1,0 1 0,0 0 1,0-1-1,1 1 0,-1 0 1,0 0-1,0 0 0,-1 0 1,1 0-1,0 0 0,0 0 0,0 0 1,-1 0-1,1 1 0,0-1 1,-1 0-1,1 1 0,-1-1 1,1 1-1,-1 0 0,1-1 1,-1 1-1,1 0 0,-3 0 0,-5 0 484,0 1-1,0 0 1,0 0-1,0 1 1,0 0-1,0 1 1,1 0-1,-1 0 1,1 1-1,-12 7 1,9-4-159,0 1 1,1 0 0,0 1-1,0 0 1,1 0-1,-15 21 1,15-18-371,1 0 1,0 1-1,1-1 0,1 2 1,0-1-1,1 1 0,0 0 1,1 0-1,1 0 0,0 0 1,1 1-1,0 0 0,1 28 1,2-38-74,-1-1 0,1 0 0,0 1 0,0-1 0,0 0 0,0 0 0,1 0 0,0 0 0,0 0 0,0 0 0,0 0 0,0-1 0,1 1 0,0-1 0,0 1 0,0-1 0,0 0 0,7 5 0,-4-4-110,1-1-1,0 1 1,0-1 0,0 0 0,1-1-1,-1 0 1,0 0 0,1-1-1,0 0 1,7 1 0,14-2-1949,0-1-1,0-1 1,0-2-1,45-11 1,-50 13-3514</inkml:trace>
</inkml:ink>
</file>

<file path=ppt/ink/ink4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34:38.652"/>
    </inkml:context>
    <inkml:brush xml:id="br0">
      <inkml:brushProperty name="width" value="0.05" units="cm"/>
      <inkml:brushProperty name="height" value="0.05" units="cm"/>
    </inkml:brush>
  </inkml:definitions>
  <inkml:trace contextRef="#ctx0" brushRef="#br0">218 218 320,'16'-155'7083,"-16"159"-6226,-1 2-568,0 0 1,-1 0 0,0 0-1,0 0 1,0 0 0,-1 0-1,0 0 1,0-1-1,0 1 1,-6 6 0,-17 33 1094,-9 25-584,-57 85 1,76-132-836,12-19-20,0 0 1,1 1-1,0-1 1,0 1 0,0 0-1,1 0 1,-1 0-1,1 0 1,0 1-1,1-1 1,-2 10-1,3-12-228,2-20-864,109-184 432,-100 180 725,-1-1 106,1 1-1,0 1 0,2 0 1,17-21-1,-29 39 611,0 5 26,5 15-87,-2 0-1,0 0 1,-1 0-1,1 35 1,-4-33-457,2 1 0,1-1-1,0 0 1,9 26 0,-11-39-166,2 1-1,-1-1 1,1 0-1,0 0 1,1-1-1,-1 1 1,1 0-1,1-1 1,-1 0-1,1 0 1,0-1-1,0 1 1,1-1-1,0 0 1,0 0-1,0-1 1,0 0-1,1 0 0,12 5 1,-14-7-21,-1 0 0,1-1 1,0 1-1,-1-1 0,1 0 1,0-1-1,0 1 0,0-1 0,-1 0 1,1 0-1,0-1 0,0 1 0,0-1 1,-1 0-1,1 0 0,0-1 0,-1 0 1,1 1-1,-1-1 0,1-1 0,-1 1 1,0-1-1,0 1 0,0-1 0,-1-1 1,1 1-1,-1 0 0,1-1 0,-1 0 1,3-4-1,14-22-54,-1 0 0,-2-1-1,25-59 1,-24 47-274,31-51 0,-29 57-119,-13 24-99,0 0 0,0 1 0,19-22-1,-13 18 323,12-11-4990,-24 27 4968,0-1 0,1 1-1,-1-1 1,0 1 0,0 0-1,1-1 1,-1 1 0,0 0 0,0 0-1,1 0 1,-1 0 0,0 0 0,1 0-1,-1 1 1,0-1 0,0 0-1,1 1 1,-1-1 0,0 1 0,0-1-1,0 1 1,1-1 0,-1 1 0,0 0-1,0 0 1,0-1 0,1 2-1,11 9-1332,-4 5 182</inkml:trace>
</inkml:ink>
</file>

<file path=ppt/ink/ink4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34:38.997"/>
    </inkml:context>
    <inkml:brush xml:id="br0">
      <inkml:brushProperty name="width" value="0.05" units="cm"/>
      <inkml:brushProperty name="height" value="0.05" units="cm"/>
    </inkml:brush>
  </inkml:definitions>
  <inkml:trace contextRef="#ctx0" brushRef="#br0">145 0 896,'-6'19'541,"-2"0"-1,0-1 1,0 0-1,-2 0 1,0-1-1,-22 27 1,-18 33 1555,47-70-1943,1 0 0,0 0 0,0 0 0,1 0 0,0 0 0,0 1 0,1-1 0,-1 0 0,2 1 0,-1-1 0,4 14 0,-4-20-147,1 0 1,0 0 0,0 0-1,1 0 1,-1 0-1,0 0 1,0 0-1,0 0 1,1-1-1,-1 1 1,0 0-1,1-1 1,-1 1 0,0-1-1,1 1 1,-1-1-1,1 0 1,-1 0-1,1 1 1,-1-1-1,1 0 1,-1 0-1,1-1 1,1 1 0,40-5-230,-29-1 117,-1 1 0,0-2 0,0 1 0,-1-2 0,0 0 0,0 0 0,-1-1 0,12-11-1,-15 12 90,0 0 0,0 0-1,-1-1 1,0 0-1,-1 0 1,0-1-1,0 0 1,-1 0-1,0 0 1,6-20-1,-11 29 18,1 0 0,-1-1-1,0 1 1,0 0 0,1 0 0,-1-1 0,0 1-1,0 0 1,0-1 0,0 1 0,-1 0-1,1-1 1,0 1 0,0 0 0,-1-1 0,1 1-1,-1 0 1,1 0 0,-1 0 0,0-1-1,1 1 1,-1 0 0,0 0 0,0 0 0,-1-1-1,1 1 0,-1 0-1,0 0 1,0 0-1,0 0 1,0 1-1,0-1 0,0 1 1,0-1-1,0 1 1,-1 0-1,1 0 1,0 0-1,0 0 0,-2 0 1,-5 1-47,1 0 0,0 1 0,0 0 0,0 0 0,1 1 0,-1 0 0,-7 4 0,-98 59-4779,111-60 3798</inkml:trace>
</inkml:ink>
</file>

<file path=ppt/ink/ink4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34:39.467"/>
    </inkml:context>
    <inkml:brush xml:id="br0">
      <inkml:brushProperty name="width" value="0.05" units="cm"/>
      <inkml:brushProperty name="height" value="0.05" units="cm"/>
    </inkml:brush>
  </inkml:definitions>
  <inkml:trace contextRef="#ctx0" brushRef="#br0">1 81 624,'1'0'107,"1"0"0,-1 0-1,1 0 1,-1 0 0,1 0 0,-1 0-1,1 0 1,-1 0 0,1 1 0,-1-1-1,0 1 1,1-1 0,-1 1 0,1-1-1,-1 1 1,0 0 0,0 0 0,1-1-1,1 3 1,-2-1 27,-1 0-1,1 0 0,0 1 1,-1-1-1,0 0 1,1 0-1,-1 0 1,0 0-1,0 1 1,0-1-1,-1 3 1,1 12 710,0 121 2710,17-156-4075,-7 2 229,5-11 97,1 1-1,2 0 1,0 2 0,2 0 0,1 1-1,24-21 1,-32 34 159,-7 4 119,0 1-1,0 1 0,1-1 1,0 1-1,10-5 1,-16 9-58,0-1 0,0 1 1,0 0-1,0-1 0,0 1 1,0 0-1,1 0 0,-1 0 1,0 0-1,0 0 0,0 0 1,0 0-1,0 0 1,0 1-1,0-1 0,1 0 1,-1 1-1,0-1 0,0 1 1,0-1-1,0 1 0,0-1 1,-1 1-1,1 0 0,0-1 1,0 1-1,0 0 0,0 0 1,-1 0-1,1-1 1,0 1-1,-1 0 0,1 0 1,-1 0-1,1 0 0,-1 0 1,1 0-1,-1 0 0,0 1 1,1-1-1,-1 0 0,0 0 1,0 0-1,0 0 0,0 2 1,3 17 345,-2 0 1,0 1-1,-3 32 0,1-3 49,-9 75-7,10-122-466,4-5-188,0 0 206,0-1 0,0 1-1,0-1 1,0 0 0,-1 0-1,1 0 1,3-5 0,-1 1 7,39-48-31,91-84-1,-93 114 284,-43 25-204,1-1 0,0 1-1,-1-1 1,1 1 0,0-1 0,0 1-1,0 0 1,-1 0 0,1-1-1,0 1 1,0 0 0,0 0 0,-1 0-1,1 0 1,0 0 0,0 0 0,0 0-1,0 0 1,0 0 0,-1 0 0,1 0-1,0 1 1,0-1 0,0 0-1,-1 1 1,1-1 0,0 0 0,0 1-1,-1-1 1,1 1 0,0-1 0,-1 1-1,1-1 1,-1 1 0,1 0 0,0-1-1,-1 1 1,1 0 0,-1-1-1,0 1 1,1 0 0,-1 0 0,0 0-1,1-1 1,-1 1 0,0 0 0,0 0-1,0 0 1,0-1 0,1 1 0,-1 0-1,-1 1 1,2 28 698,0-12-492,-1 0 0,-1 0 0,0 0 0,-1 0 0,-1 0 0,-8 25 0,4-25-341,-26 86 201,30-91-961,0 0 1,2 0-1,-1 18 1,1-30 751,1 0 0,0 0-1,0-1 1,0 1 0,0 0 0,0 0 0,0-1 0,0 1-1,1 0 1,-1-1 0,0 1 0,0 0 0,0 0 0,1-1 0,-1 1-1,0 0 1,1-1 0,-1 1 0,1-1 0,-1 1 0,1 0-1,-1-1 1,1 1 0,-1-1 0,1 1 0,-1-1 0,1 0 0,0 1-1,0 0 1,1-1-72,-1 0-1,0-1 1,1 1-1,-1 0 1,1 0-1,-1-1 1,1 1-1,-1-1 1,0 1-1,1-1 1,-1 1-1,0-1 0,0 0 1,1 0-1,-1 0 1,0 1-1,2-3 1,18-13-1104</inkml:trace>
</inkml:ink>
</file>

<file path=ppt/ink/ink4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34:39.878"/>
    </inkml:context>
    <inkml:brush xml:id="br0">
      <inkml:brushProperty name="width" value="0.05" units="cm"/>
      <inkml:brushProperty name="height" value="0.05" units="cm"/>
    </inkml:brush>
  </inkml:definitions>
  <inkml:trace contextRef="#ctx0" brushRef="#br0">261 63 288,'17'-24'667,"-14"19"-373,-1 1 0,2 0 0,-1-1 1,0 1-1,1 0 0,0 0 0,6-4 0,-8 19 2233,-2 5-1833,-2 0 0,0 0 0,-1-1 0,-1 1 0,0-1 0,-8 18 0,-46 94 488,31-72-774,-59 106 408,72-137-733,-2 0 0,0-1-1,-2-1 1,-30 30 0,46-49-137,3-8-528,0-1 436,1 1 1,0 0 0,0 0-1,0 0 1,1 1-1,0-1 1,-1 0 0,2 1-1,-1 0 1,0 0 0,1 0-1,0 0 1,4-3 0,61-49-244,-55 47 480,0 1 1,0 1-1,1 0 0,0 0 1,1 1-1,-1 1 0,1 1 1,0 0-1,0 1 1,0 1-1,32 0 0,-47 2-54,1 0 1,0 0-1,-1 0 0,1 1 0,0-1 0,-1 0 1,1 1-1,-1-1 0,1 1 0,-1 0 0,1 0 1,-1-1-1,1 1 0,-1 0 0,0 0 0,0 0 1,1 0-1,-1 1 0,0-1 0,0 0 0,2 3 0,-1 0 85,-1-1-1,1 1 0,0 0 1,-1 0-1,0 0 0,0-1 0,0 1 1,0 0-1,-1 5 0,1-3 51,-1-1-1,0 1 0,0-1 0,0 1 1,-1 0-1,0-1 0,0 0 0,-1 1 1,1-1-1,-1 0 0,0 1 0,-1-1 1,-4 9-1,-4-3-125,-1 0 0,0 0 0,0-1 0,-1-1 0,0 0 0,0-1 0,-1 0 0,0-1 0,-1-1 0,1 0 0,-26 6 0,1-9-1509,38-2 1336,0-1 0,0 0 0,0 0 0,0 0 0,0 0 0,0 0 0,0 0 0,0 0 0,0 0 0,0 0-1,0 0 1,0-1 0,0 1 0,0 0 0,0-1 0,0 1 0,0-1 0,1 1 0,-1-1 0,0 1 0,0-1 0,0 0-1,1 1 1,-1-1 0,0 0 0,1 0 0,-1 1 0,1-1 0,-1 0 0,0-1 0,1-4-281,0 1 0,0-1 0,0 1 0,1 0 0,0-1 0,0 1 0,0 0 0,1-1 0,0 1 0,0 0 0,0 0 1,1 0-1,-1 1 0,1-1 0,1 0 0,-1 1 0,0 0 0,1 0 0,0 0 0,6-5 0,8-10-824</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1:51:17.659"/>
    </inkml:context>
    <inkml:brush xml:id="br0">
      <inkml:brushProperty name="width" value="0.05" units="cm"/>
      <inkml:brushProperty name="height" value="0.05" units="cm"/>
    </inkml:brush>
  </inkml:definitions>
  <inkml:trace contextRef="#ctx0" brushRef="#br0">114 212 272,'4'-5'203,"-3"3"-94,0 0 1,0 1 0,0-1-1,1 1 1,-1-1-1,0 1 1,1-1-1,-1 1 1,1 0-1,0 0 1,-1 0-1,1 0 1,0 0-1,-1 0 1,1 0 0,4 0 1928,-6 18 734,0-1-2061,-2 0 0,0 1 0,-1-1 0,0 0-1,-1-1 1,-11 26 0,-47 87-54,47-100-453,4-8-184,6-13-33,1 0 1,0 0-1,1 1 1,0-1-1,0 1 1,1 0 0,-3 10-1,5-1-319,4-13-432,16-22-679,-9 6 1442,25-27-646,-3-1 1,-1-2-1,-2-2 0,43-83 0,-5 10 651,-57 99 179,1 1 1,1 1 0,0 0 0,1 1-1,1 1 1,0 0 0,1 1 0,31-20 0,-45 32-103,-1-1 0,1 1 1,0 0-1,-1 0 1,1 0-1,0 1 0,0-1 1,0 0-1,0 1 0,-1-1 1,1 1-1,0-1 1,0 1-1,0 0 0,0 0 1,0 0-1,0 0 0,0 0 1,0 1-1,0-1 1,0 1-1,4 0 0,-4 1 29,0-1 1,0 1-1,-1 0 0,1 0 0,0 0 0,-1-1 1,1 2-1,-1-1 0,1 0 0,-1 0 0,0 0 1,0 0-1,0 1 0,0-1 0,0 5 0,2 10 446,0 0 0,-1 0 0,-1 1 0,-1 18 0,-1-24-229,-1 20 113,-2 0 1,-1 0-1,-2-1 0,-1 0 0,-1 0 0,-19 41 0,-13 49-717,38-107-332,1 0 0,1 1-1,0 17 1,3 1-3420,3-23-4013,17-34 4390</inkml:trace>
</inkml:ink>
</file>

<file path=ppt/ink/ink4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34:40.495"/>
    </inkml:context>
    <inkml:brush xml:id="br0">
      <inkml:brushProperty name="width" value="0.05" units="cm"/>
      <inkml:brushProperty name="height" value="0.05" units="cm"/>
    </inkml:brush>
  </inkml:definitions>
  <inkml:trace contextRef="#ctx0" brushRef="#br0">0 49 304,'11'-3'408,"-1"1"-1,0 1 1,1 0-1,0 0 1,12 2 0,-3-1 2967,-21 12-1540,1 0-1,-2 0 1,0 0-1,-4 16 0,1-14-1249,0 0-1,-1 0 0,0 0 1,-1-1-1,-15 21 0,11-17 41,-2-2 220,77-127-2381,-52 94 346,2 0 1,0 0 0,1 1-1,34-28 1,-42 41 774,0 0 1,0 1-1,0 1 0,0-1 1,1 1-1,-1 0 0,1 1 1,0-1-1,-1 2 0,1-1 1,0 1-1,-1 0 0,1 1 1,8 1-1,14-1-1572,-27-1 1962,-1 0-1,1 0 0,0 0 1,-1 1-1,1-1 0,0 1 1,-1 0-1,1-1 0,0 1 1,-1 1-1,1-1 0,-1 0 1,0 1-1,1-1 0,-1 1 1,0-1-1,0 1 0,0 0 1,0 0-1,0 0 0,-1 0 1,1 0-1,0 1 0,-1-1 1,0 0-1,1 1 0,-1-1 1,0 1-1,0 0 0,-1-1 1,2 6-1,0 8 623,0 0 0,-1 0 0,0 0 0,-3 24 0,0-5 1140,2-27-1461,0-4-64,0-1 0,0 1 0,0-1 0,0 1 0,1-1-1,-1 1 1,1-1 0,0 1 0,2 5 0,-2-8-172,0 0 0,1 1 1,-1-1-1,1 0 0,-1 0 0,1 0 1,-1 0-1,1 0 0,0 0 1,-1 0-1,1-1 0,0 1 0,0-1 1,-1 1-1,1-1 0,0 1 1,0-1-1,0 0 0,0 0 1,-1 0-1,1 0 0,2-1 0,4 1-35,0-1 0,0 0 0,-1-1-1,1 0 1,0 0 0,-1 0 0,0-1-1,0 0 1,0-1 0,0 0 0,0 0 0,0 0-1,-1-1 1,9-7 0,-5 2-4,-1 0 1,0 0-1,0 0 0,-1-1 1,0-1-1,0 1 1,8-22-1,-14 27 42,0 0 0,-1-1 0,1 0 0,-1 1 0,-1-1 0,0 0 0,0-13 1,-1 4 142,1 16-120,0-1-1,-1 0 1,1 0 0,-1 0-1,1 0 1,-1 1-1,1-1 1,-1 0 0,1 0-1,-1 1 1,0-1 0,0 1-1,1-1 1,-1 0 0,0 1-1,0-1 1,1 1-1,-1 0 1,0-1 0,0 1-1,0 0 1,0-1 0,0 1-1,0 0 1,0 0 0,0 0-1,1 0 1,-1 0-1,0 0 1,0 0 0,0 0-1,0 0 1,0 0 0,0 1-1,0-1 1,0 0 0,0 1-1,0-1 1,-41 12 1931,28-4-1686,-1 0-1,2 1 1,0 1 0,0 0 0,0 0 0,2 1-1,-1 1 1,1 0 0,1 1 0,0-1 0,-11 21-1,18-27-307,0 1 0,1-1-1,0 1 1,0-1 0,0 1-1,1 0 1,0 0 0,0-1-1,1 1 1,0 0 0,0 0-1,0 0 1,1 0 0,0 0-1,1-1 1,-1 1-1,1 0 1,0-1 0,4 7-1,-4-8-5,0 0 0,1 0 0,0-1-1,-1 1 1,2-1 0,-1 1-1,0-1 1,1 0 0,0-1-1,0 1 1,0-1 0,0 1 0,1-1-1,-1 0 1,1-1 0,0 1-1,-1-1 1,1 0 0,0 0 0,1 0-1,-1-1 1,0 0 0,0 0-1,10 0 1,22 0-5,-23 0-16,1-1 0,-1 0-1,0-1 1,0 0-1,0-1 1,24-7-1,-25 4-50,73-29-1976,-76 30 364,-1-2-1,0 1 1,16-14-1,-17 3-4298</inkml:trace>
</inkml:ink>
</file>

<file path=ppt/ink/ink4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34:41.351"/>
    </inkml:context>
    <inkml:brush xml:id="br0">
      <inkml:brushProperty name="width" value="0.05" units="cm"/>
      <inkml:brushProperty name="height" value="0.05" units="cm"/>
    </inkml:brush>
  </inkml:definitions>
  <inkml:trace contextRef="#ctx0" brushRef="#br0">103 166 608,'-52'-3'2160,"2"0"5656,55 3-4090,14 0-1479,9 1-137,0 2 0,43 9-1,-43-6-1690,0-1-1,44 1 1,-39-6-416,100 0-3485,-130-11-3151,-3-10 3005,-9-36-3602,1 1 5600,8 44 783,-1-13 5034,0 24-3987,1 0-1,-1 1 0,1-1 0,0 0 1,-1 1-1,1-1 0,-1 1 0,0-1 1,1 1-1,-1-1 0,1 1 0,-1-1 0,0 1 1,1 0-1,-1-1 0,0 1 0,1 0 1,-1 0-1,0-1 0,0 1 0,1 0 0,-1 0 1,0 0-1,0 0 0,1 0 0,-1 0 1,-1 0-1,-1 2 213,1-1 0,0 1 0,0 0-1,-1 0 1,1 0 0,1 0 0,-1 1 0,0-1 0,0 1 0,1-1 0,-1 1 0,1-1 0,0 1 0,-2 5 0,-23 67 3518,18-49-3498,1 2 0,-4 33 0,9-41-580,-8 41-4373,9-57 3721,0-1 0,0 0-1,0 1 1,-1-1 0,1 0 0,-1 0 0,0 0 0,0 0 0,0 0-1,0-1 1,-1 1 0,1 0 0,-6 3 0</inkml:trace>
</inkml:ink>
</file>

<file path=ppt/ink/ink4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34:44.811"/>
    </inkml:context>
    <inkml:brush xml:id="br0">
      <inkml:brushProperty name="width" value="0.05" units="cm"/>
      <inkml:brushProperty name="height" value="0.05" units="cm"/>
    </inkml:brush>
  </inkml:definitions>
  <inkml:trace contextRef="#ctx0" brushRef="#br0">37 54 160,'0'0'454,"-25"-5"1074,13 3 5906,21 2-4762,33-1-800,-23 1-1674,0 1 1,1 0-1,22 6 0,-15-1-298,1-1-1,0-1 0,0-1 0,42-2 0,-68-1-726,-18-1-5370,10-2 5693,-1 1 0,1-1 0,0-1 0,1 1 0,-1-1 0,1 0 0,-1 0 0,1 0 0,1-1 0,-1 0 0,-7-9 0,5-4-129</inkml:trace>
</inkml:ink>
</file>

<file path=ppt/ink/ink4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34:45.145"/>
    </inkml:context>
    <inkml:brush xml:id="br0">
      <inkml:brushProperty name="width" value="0.05" units="cm"/>
      <inkml:brushProperty name="height" value="0.05" units="cm"/>
    </inkml:brush>
  </inkml:definitions>
  <inkml:trace contextRef="#ctx0" brushRef="#br0">201 92 240,'0'-71'3199,"0"70"-3150,0 1-1,0 0 1,0-1 0,0 1 0,0-1 0,0 1-1,0 0 1,0-1 0,0 1 0,0 0 0,0-1-1,-1 1 1,1 0 0,0-1 0,0 1 0,0 0-1,-1-1 1,1 1 0,0 0 0,0-1 0,-1 1-1,1 0 1,0 0 0,-1-1 0,1 1-1,0 0 1,0 0 0,-1 0 0,1 0 0,-1-1-1,1 1 1,0 0 0,-1 0 0,1 0 0,0 0-1,-1 0 1,0 0 9,1 0 0,0 0-1,-1 0 1,1 0 0,0 0 0,-1 0 0,1 0-1,0-1 1,-1 1 0,1 0 0,0 0 0,-1 0-1,1 0 1,0-1 0,0 1 0,-1 0-1,1 0 1,0 0 0,0-1 0,-1 1 0,1 0-1,0 0 1,0-1 0,0 1 0,0 0-1,-1-1 1,1 1 0,0 0 0,0-1 0,0 1-1,0 0 1,0-1 0,0 1 0,0 0-1,0-1 1,0 1 0,0-1 27,-1 1-1,1 0 1,0 0-1,0 0 1,-1 0 0,1-1-1,0 1 1,0 0-1,-1 0 1,1 0 0,0 0-1,0 0 1,-1 0-1,1 0 1,0 0-1,-1 0 1,1 0 0,0-1-1,0 2 1,-1-1-1,1 0 1,0 0 0,-1 0-1,1 0 1,0 0-1,0 0 1,-1 0 0,1 0-1,0 0 1,0 0-1,-1 1 1,1-1-1,0 0 1,0 0 0,-1 0-1,1 0 1,0 1-1,0-1 1,0 0 0,-1 0-1,1 1 1,0-1-1,-13 10 1233,5 3-716,0 1 1,0 0-1,2 0 0,0 1 0,0-1 0,1 1 0,-3 21 0,-18 47 206,2-18-1059,-19 92-1,39-142-10,0 7-1579,1 0-1,1-1 1,2 40-1,0-34-1611,0-24 1315</inkml:trace>
</inkml:ink>
</file>

<file path=ppt/ink/ink4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34:47.479"/>
    </inkml:context>
    <inkml:brush xml:id="br0">
      <inkml:brushProperty name="width" value="0.05" units="cm"/>
      <inkml:brushProperty name="height" value="0.05" units="cm"/>
    </inkml:brush>
  </inkml:definitions>
  <inkml:trace contextRef="#ctx0" brushRef="#br0">300 118 256,'0'-8'-1376,"-5"-9"16425,-6 15-14038,10 2-933,-26 17-129,22-13 91,4-3-41,1-1-1,0 0 1,0 1-1,0-1 1,-1 0-1,1 1 1,0-1 0,0 0-1,-1 1 1,1-1-1,0 0 1,-1 1-1,1-1 1,0 0-1,-1 0 1,1 1-1,-1-1 1,1 0-1,0 0 1,-1 0-1,1 0 1,-1 0 0,1 1-1,0-1 1,-1 0-1,1 0 1,-1 0-1,1 0 1,-1 0-1,1 0 1,0 0-1,-2-1 1,2 2 3,-1-1 0,0 1-1,1 0 1,-1-1 0,1 1 0,-1 0 0,1 0 0,-1-1-1,1 1 1,-1 0 0,1 0 0,-1 0 0,1-1-1,0 1 1,0 0 0,0 0 0,-1 0 0,1 0 0,0 0-1,0 0 1,0-1 0,0 1 0,0 0 0,0 0 0,1 0-1,-1 0 1,0 0 0,0 0 0,1-1 0,-1 1 0,1 1-1,0 20-6,0-22-23,0 1-1,0 0 1,0 0-1,0-1 1,0 1-1,0 0 1,0-1-1,0 1 1,0-1-1,0 0 1,1 1-1,-1-1 1,0 0-1,0 0 1,0 0-1,1 0 1,-1 0-1,0 0 1,0 0-1,0 0 1,1 0-1,-1 0 1,2-1 0,32-7 74,-27 1-50,-1 0 0,0-1 0,0 1 0,0-1 0,-1-1 0,-1 1 0,1-1 1,-2 0-1,1-1 0,3-9 0,-7 14 12,0-1 0,0 1 0,-1 0 0,0-1 0,0 1 0,-1-9 0,0-3 27,-43 16 688,34 2-604,0 0 0,1 1 1,-1 0-1,1 0 0,-1 1 1,1 0-1,0 1 1,0 0-1,1 1 0,-1-1 1,1 1-1,0 1 0,-11 9 1,-6 8 143,1 0 0,-31 39-1,45-49-195,1 1-1,0-1 1,1 2-1,-8 20 1,2-6 46,11-20-87,-1 0 1,1 0-1,1 1 1,0 0-1,0-1 0,1 1 1,0 0-1,1 0 1,1 14-1,-1-20-22,0-1 0,0 1 0,0-1 0,1 0 0,0 1 0,-1-1 0,1 0 0,0 1 0,0-1 0,1 0-1,-1 0 1,1 0 0,-1 0 0,1 0 0,0 0 0,0 0 0,1-1 0,-1 1 0,0-1 0,1 0 0,0 1 0,-1-1 0,1 0 0,0 0 0,0-1 0,0 1 0,0-1 0,5 2 0,18 1-314,0-2-1,0-1 1,0-1 0,0-1 0,0-2-1,44-8 1,-58 8-511,1-1 0,-1 0 0,0-1 0,0 0 0,-1-1 0,0-1 0,0 1 0,0-2 0,-1 1 0,12-12 0,-10 11-1018,-11 7 1713,0 1-1,-1 0 0,1-1 1,0 1-1,0-1 1,-1 1-1,1-1 0,0 1 1,-1-1-1,1 0 1,0 1-1,-1-1 0,1 0 1,-1 1-1,1-1 1,-1 0-1,1 0 0,-1 1 1,0-1-1,1 0 1,-1 0-1,0 0 0,0 0 1,1 0-1,-1 1 1,0-1-1,0-2 1,0-2-710</inkml:trace>
</inkml:ink>
</file>

<file path=ppt/ink/ink4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34:48.428"/>
    </inkml:context>
    <inkml:brush xml:id="br0">
      <inkml:brushProperty name="width" value="0.05" units="cm"/>
      <inkml:brushProperty name="height" value="0.05" units="cm"/>
    </inkml:brush>
  </inkml:definitions>
  <inkml:trace contextRef="#ctx0" brushRef="#br0">1 422 400,'0'0'2046,"30"10"422,-8-10-2075,-2 1-261,0-1-1,0-1 0,0-1 1,0 0-1,0-2 1,33-10-1,-18 3-136,-24 8 8,1 0 1,-1-1-1,0 0 0,-1-1 0,1 0 0,-1-1 0,0 0 1,10-8-1,-9 5 81,-10 8-36,1 0 0,-1 1 0,0-1 1,1 0-1,-1 1 0,0-1 0,0 0 1,0 0-1,0 0 0,0 0 0,0 0 0,0-1 1,0 1-1,0 0 0,0 0 0,0-1 0,-1 1 1,1 0-1,-1-1 0,1 1 0,-1 0 1,1-1-1,-1 1 0,0-1 0,0 1 0,0-1 1,0 1-1,0-1 0,0 1 0,0-1 0,0 1 1,0-1-1,-1 1 0,0-3 0,-1 4 8,1-1-1,-1 0 1,0 1-1,0 0 1,0-1-1,1 1 1,-1 0-1,0 0 1,0 0-1,0 0 1,0 0-1,1 0 1,-3 1-1,1 0 73,-7-1 96,0 0 0,-1 2 0,1-1 0,0 1 0,0 1 1,0-1-1,0 2 0,0 0 0,-16 8 0,4 2 73,0 1 0,-32 28 0,49-39-296,1 0 0,0 1 0,0-1 1,0 1-1,1 0 0,-1 0 0,-4 10 0,7-12-37,0-1-1,0 1 1,0 0 0,0 0-1,0 0 1,1 0-1,-1 0 1,1 0-1,0 0 1,0 0-1,0 0 1,0 0 0,0 0-1,1 0 1,-1-1-1,1 1 1,0 0-1,1 3 1,-1-4-44,0-1 0,0 0 0,1 0 0,-1 0 1,0 0-1,0 0 0,1 0 0,-1-1 0,1 1 0,-1 0 0,1-1 1,-1 1-1,1-1 0,-1 1 0,1-1 0,0 0 0,-1 0 1,1 0-1,2 0 0,42 0-1828,-30-1 1088,6 0 131,-1-1 0,0-1 0,0 0-1,0-2 1,0 0 0,-1-1 0,23-11 0,-21 7 564,0-1 1,-1-1 0,0 0 0,-1-2 0,35-31-1,-50 41 278,0-1 0,-1 0 0,0-1-1,0 1 1,0-1 0,-1 1-1,1-1 1,-1 0 0,-1 0 0,3-7-1,0-19 4160,-34 33 229,24 4-4363,0-1 0,1 1-1,-1-1 1,1 1 0,0 1-1,0-1 1,0 0 0,1 1-1,0 0 1,0 0 0,1 0-1,-1 0 1,1 0 0,0 1-1,1-1 1,0 0 0,0 1-1,0-1 1,1 14 0,0-19-186,0-1 1,0 1 0,0 0-1,1-1 1,-1 1 0,0 0-1,0 0 1,1-1 0,-1 1-1,0-1 1,1 1 0,-1 0-1,1-1 1,-1 1 0,0-1-1,1 1 1,-1-1 0,1 1-1,0-1 1,-1 1 0,1-1-1,-1 1 1,1-1 0,0 0-1,-1 1 1,1-1 0,0 0-1,0 0 1,-1 1 0,1-1-1,0 0 1,35 0-502,-24-1 198,0-1 0,0-1 0,19-7 0,-11-1 38,1 0-1,-2-2 0,1 0 1,-2-1-1,0-1 0,0 0 1,-2-2-1,0 0 1,-1 0-1,0-2 0,-2 0 1,0 0-1,-1-1 0,-1-1 1,12-31-1,-2 12 277,-18 36 85,0-1 0,0 0 0,-1 1-1,1-1 1,-1 0 0,0 0 0,0 0-1,-1-1 1,0 1 0,1-9 2105,-18 41-254,4-5-952,-18 45 0,4-6-176,12-33-778,1 1 0,1 1 0,2 0 0,1 0 0,-6 37 0,6-16-910,1 1-2240,8-52 2937,1 1-1,-1 0 1,1 0-1,-1-1 1,1 1-1,0 0 1,-1-1-1,1 1 1,0-1-1,-1 1 1,1-1-1,0 1 1,0-1 0,-1 1-1,1-1 1,0 0-1,0 1 1,0-1-1,-1 0 1,1 0-1,0 0 1,0 1-1,0-1 1,0 0-1,0 0 1,0 0 0,0-1-1,-1 1 1,3 0-1,28-4-2438,-14-4 2175,0-1-1,-1-1 0,0 0 1,-1-1-1,0-1 1,0 0-1,-2-1 1,25-28-1,14-13 1004,0-8 2117,-58 80 6485,-10 37-5058,6-22-2474,6-19-1222,1 1 0,1-1 1,-2 26-1,9 5-2663,-5-44 2191,1-1 0,-1 1 0,1-1 0,0 1 0,-1-1 0,1 0 0,-1 1 0,1-1 0,0 0 0,-1 1 0,1-1 1,0 0-1,-1 0 0,1 0 0,0 0 0,-1 1 0,1-1 0,0 0 0,-1 0 0,1 0 0,0-1 0,-1 1 0,1 0 1,0 0-1,-1 0 0,1 0 0,0-1 0,-1 1 0,1 0 0,-1-1 0,1 1 0,0 0 0,-1-1 0,1 1 0,-1-1 1,2 0-1,21-14-1060,-22 14 1031,17-14-991,-1-1-1,25-29 1,-18 18 475,-12 11 326,-1 1 0,0-2-1,-2 0 1,0 0-1,-1 0 1,7-21 0,-8 19-333,1 1 1,0 0 0,1 1 0,1 0 0,19-26 0,2 21-1778,-22 14 1277</inkml:trace>
</inkml:ink>
</file>

<file path=ppt/ink/ink4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34:49.003"/>
    </inkml:context>
    <inkml:brush xml:id="br0">
      <inkml:brushProperty name="width" value="0.05" units="cm"/>
      <inkml:brushProperty name="height" value="0.05" units="cm"/>
    </inkml:brush>
  </inkml:definitions>
  <inkml:trace contextRef="#ctx0" brushRef="#br0">363 0 1425,'1'2'306,"0"0"1,0 0 0,0 0 0,0 0-1,0 1 1,0-1 0,0 0 0,-1 0-1,1 1 1,-1-1 0,0 0-1,0 1 1,0-1 0,0 0 0,0 1-1,0-1 1,-1 0 0,1 1 0,-1-1-1,1 0 1,-1 1 0,-1 1 0,-2 4 877,0-1 1,-1 1 0,0-1 0,-10 10-1,-6 10 1210,-12 22 465,-45 50 0,1-1-2510,74-94-413,-46 55-71,46-56 34,0 0-1,0 0 0,0 0 1,0-1-1,-1 1 1,1-1-1,-1 0 0,0 0 1,0-1-1,0 1 0,0-1 1,0 1-1,0-1 0,0 0 1,-6 0-1,9-1 60,1 0 0,-1 0 0,1-1 0,0 1 1,-1 0-1,1 0 0,-1 0 0,1 0 0,0-1 0,-1 1 0,1 0 1,0-1-1,-1 1 0,1 0 0,0-1 0,-1 1 0,1 0 0,0-1 0,0 1 1,-1 0-1,1-1 0,0 1 0,0-1 0,0 1 0,-1 0 0,1-1 0,0 1 1,0-1-1,0 1 0,0-1 0,0 1 0,0-1 0,1-25-843,9-20-156,0 26 854,0 1 1,1 0-1,2 0 1,0 1 0,0 0-1,2 1 1,0 1-1,25-20 1,-36 32 189,0 0 0,0 1 1,1 0-1,-1 0 0,1 0 1,0 1-1,0-1 0,0 1 1,0 0-1,0 1 0,0-1 1,0 1-1,1 0 0,-1 0 1,6 1-1,-8 0 18,-1 0 0,0 1 0,0-1 0,0 1 1,0-1-1,1 1 0,-1 0 0,0 0 0,0 0 0,-1 0 0,1 0 1,0 1-1,0-1 0,0 1 0,-1-1 0,1 1 0,-1-1 0,1 1 0,-1 0 1,0 0-1,0 0 0,0-1 0,0 1 0,0 0 0,0 1 0,0-1 0,0 0 1,-1 0-1,1 0 0,-1 0 0,0 1 0,0-1 0,0 0 0,0 0 0,0 0 1,-1 4-1,0 27 204,-1 0 1,-2 0-1,-16 61 0,18-83-224,1 0 0,0 0 0,1 0 1,1 11-1,0 0-377,-1-19-89,29-5-1399,-21-2 1695,-1 0 0,0 0 0,0-1 1,0 0-1,-1 0 0,0 0 1,0-1-1,0 0 0,-1 0 1,0-1-1,7-9 0,-6 6 110,2 1 0,-1 0 1,18-15-1,-5 8 79,-10 7-33,0 0 1,1 1-1,23-12 1,-33 19 61,0 0 1,1 0 0,-1 1 0,0-1 0,1 0 0,-1 1 0,1-1 0,-1 1 0,1 0 0,-1-1 0,1 1 0,-1 0 0,1 0 0,-1 0 0,1 0-1,0 0 1,-1 0 0,1 1 0,-1-1 0,1 1 0,-1-1 0,1 1 0,-1-1 0,0 1 0,1 0 0,-1-1 0,0 1 0,1 0 0,-1 0 0,0 0-1,0 0 1,0 0 0,0 0 0,0 1 0,0-1 0,0 0 0,0 0 0,0 1 0,-1-1 0,2 2 0,6 19 1139,0 1 0,4 25 0,8 21-640,-18-64-631,-1 0 0,2-1-1,-1 1 1,0-1 0,1 1-1,0-1 1,0 0 0,0 0-1,0 0 1,1-1 0,0 1-1,-1-1 1,1 1 0,1-1-1,6 4 1,-3-4-320,-1 0-1,1-1 1,-1 1 0,1-1-1,0-1 1,0 0 0,0 0-1,16 0 1,-14-1-135,0-1 0,0 0 1,1 0-1,-1-1 0,0-1 0,0 1 0,0-2 0,10-4 1,-17 6 283,1 1 1,-1-1-1,1 0 1,-1 0-1,0 0 1,0-1-1,0 1 1,0-1-1,-1 1 1,1-1-1,-1 0 1,1 0-1,-1 0 1,0-1-1,0 1 1,-1 0-1,1-1 1,-1 1-1,1-1 1,-1 0-1,0 1 1,-1-1-1,1 0 1,0-6-1,-1 0-995</inkml:trace>
</inkml:ink>
</file>

<file path=ppt/ink/ink4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35:07.187"/>
    </inkml:context>
    <inkml:brush xml:id="br0">
      <inkml:brushProperty name="width" value="0.05" units="cm"/>
      <inkml:brushProperty name="height" value="0.05" units="cm"/>
    </inkml:brush>
  </inkml:definitions>
  <inkml:trace contextRef="#ctx0" brushRef="#br0">70 18 720,'-41'0'3450,"13"0"6194,42 10-8123,-6-6-1291,0 0 0,0 0 0,1 0 0,0-1 0,-1-1 0,1 1 0,0-1 0,0-1 0,16 1 0,93-2 336,-61-2-564,59 2-1192,-115 0 96,-16-18-11005,-3-2 9805,12 4 1536</inkml:trace>
</inkml:ink>
</file>

<file path=ppt/ink/ink4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35:07.523"/>
    </inkml:context>
    <inkml:brush xml:id="br0">
      <inkml:brushProperty name="width" value="0.05" units="cm"/>
      <inkml:brushProperty name="height" value="0.05" units="cm"/>
    </inkml:brush>
  </inkml:definitions>
  <inkml:trace contextRef="#ctx0" brushRef="#br0">290 71 672,'0'-1'81,"0"-1"-1,0 0 1,0 1-1,0-1 1,0 0-1,0 1 1,0-1-1,-1 0 1,1 1 0,-1-1-1,1 0 1,-1 1-1,0-1 1,1 1-1,-1-1 1,0 1-1,0-1 1,0 1-1,0 0 1,0-1-1,-3-1 1,1-13 944,3 15-932,0 1 0,0-1 0,1 1-1,-1-1 1,0 0 0,0 1 0,0-1 0,0 1 0,0-1 0,0 1 0,0-1 0,0 1 0,0-1 0,0 1 0,0-1 0,-1 0 0,1 1 0,0-1 0,0 1 0,0-1 0,-1 1 0,1-1 0,0 1 0,-1 0 0,1-1 0,0 1 0,-1-1 0,1 1 0,-1 0-1,1-1 1,0 1 0,-1 0 0,1-1 0,-1 1 0,1 0 0,-1 0 0,1-1 0,-1 1 0,1 0 0,-1 0 0,1 0 0,-1 0 0,0 0 0,1 0 0,-1 0 0,0 0 27,-1 0 1,1 0 0,0 0-1,0 0 1,0 0-1,0 1 1,0-1 0,0 0-1,0 1 1,0-1-1,0 1 1,0-1-1,0 1 1,0-1 0,1 1-1,-1 0 1,0 0-1,0-1 1,0 1-1,1 0 1,-1 0 0,1 0-1,-1 0 1,0 0-1,1 0 1,-1 0 0,1 0-1,0 0 1,-1 0-1,1 0 1,0 0-1,0 0 1,0 0 0,-1 2-1,-12 27 1105,6-17-793,0-1 1,1 1-1,-6 18 0,-18 36 587,2-22-450,-5 7-132,-41 88 0,52-77-757,20-60 2597,1 0-3345</inkml:trace>
</inkml:ink>
</file>

<file path=ppt/ink/ink4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35:14.185"/>
    </inkml:context>
    <inkml:brush xml:id="br0">
      <inkml:brushProperty name="width" value="0.05" units="cm"/>
      <inkml:brushProperty name="height" value="0.05" units="cm"/>
    </inkml:brush>
  </inkml:definitions>
  <inkml:trace contextRef="#ctx0" brushRef="#br0">50 38 160,'-1'-17'1342,"-8"17"-742,8 1-597,1-1 0,-1 0 0,0 0 0,1 1 0,-1-1 0,0 0 0,1 0 0,-1 0 0,0 0 1,1 0-1,-1 0 0,0 0 0,1 0 0,-1 0 0,0 0 0,1 0 0,-1 0 0,0 0 0,1-1 0,-1 1 0,1 0 1,-1 0-1,0-1 0,1 1 0,-1 0 0,1-1 0,-1 1 0,1-1 0,-1 1 0,1-1 0,-1 1 0,1-1 0,0 1 1,-1-1-1,1 1 0,-1-1 0,1 0 0,0 1 0,-1-2 0,1 1 136,0 0-116,0 1 6,0-1 1,0 1-1,0 0 0,0-1 0,0 1 0,0-1 0,0 1 0,0 0 0,0-1 0,0 1 0,-1-1 0,1 1 0,0 0 0,0-1 0,-1 1 0,1 0 0,0-1 0,0 1 0,-1 0 0,1 0 0,0-1 0,-1 1 0,1 0 0,0 0 0,-1-1 0,1 1 0,0 0 0,-1 0 0,1 0 0,-1 0 0,1 0 0,-1-1 1,0 1 4,-1 0-12,-3 0-30</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1:51:17.995"/>
    </inkml:context>
    <inkml:brush xml:id="br0">
      <inkml:brushProperty name="width" value="0.05" units="cm"/>
      <inkml:brushProperty name="height" value="0.05" units="cm"/>
    </inkml:brush>
  </inkml:definitions>
  <inkml:trace contextRef="#ctx0" brushRef="#br0">268 78 1217,'11'-68'2296,"-9"58"2614,-4 153 574,-2-77-3692,-13 80 0,-14 6-825,-58 170 0,46-195-1551,-17 56-4093,31-74-4792,29-109 9442,0 0-1,0 0 0,0 0 0,0 0 0,0 0 0,0 0 0,0 0 0,0 0 0,0 0 0,0 0 0,0-1 0,0 1 0,0 0 0,0 0 1,0 0-1,0 0 0,0 0 0,-1 0 0,1 0 0,0 0 0,0 0 0,0 0 0,0 0 0,0 0 0,0 0 0,0 0 0,0 0 0,0 0 1,-1 0-1,1 0 0,0 0 0,0 0 0,0 0 0,0 0 0,0 0 0,0 0 0,0 0 0,0 0 0,0 0 0,-1 0 0,1 0 0,0 0 1,0 0-1,0 0 0,0 0 0,0 0 0,0 0 0,0 0 0,0 0 0,0 0 0,0 0 0,0 0 0,-1 0 0,1 1 0,0-1 0,0 0 1,0 0-1,0 0 0,0 0 0,0 0 0,0 0 0,0 0 0,0 0 0,-1-16-1391</inkml:trace>
</inkml:ink>
</file>

<file path=ppt/ink/ink4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35:14.511"/>
    </inkml:context>
    <inkml:brush xml:id="br0">
      <inkml:brushProperty name="width" value="0.05" units="cm"/>
      <inkml:brushProperty name="height" value="0.05" units="cm"/>
    </inkml:brush>
  </inkml:definitions>
  <inkml:trace contextRef="#ctx0" brushRef="#br0">1 0 3346,'0'0'-32</inkml:trace>
</inkml:ink>
</file>

<file path=ppt/ink/ink4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35:14.851"/>
    </inkml:context>
    <inkml:brush xml:id="br0">
      <inkml:brushProperty name="width" value="0.05" units="cm"/>
      <inkml:brushProperty name="height" value="0.05" units="cm"/>
    </inkml:brush>
  </inkml:definitions>
  <inkml:trace contextRef="#ctx0" brushRef="#br0">217 75 176,'0'-4'180,"0"-1"0,0 1 0,1 0-1,0 0 1,0 0 0,0 1 0,3-8 0,4-25 5838,-16 48-4882,-14 15-751,0-1 0,-2 0 0,-28 22 0,34-31-410,1 0 0,0 1 1,-26 39-1,43-57-76,0 1 0,0-1 0,0 0 0,0 0 0,0 0 0,0 1 0,-1-1 0,1 0 1,0 0-1,0 0 0,0 0 0,0 1 0,-1-1 0,1 0 0,0 0 0,0 0 0,0 0 0,-1 0 0,1 0 0,0 0 0,0 0 0,0 0 0,-1 0 0,1 0 0,0 1 1,0-1-1,0 0 0,-1 0 0,1-1 0,0 1 0,0 0 0,-1 0 0,1 0 0,0 0 0,0 0 0,0 0 0,-1 0 0,1 0 0,0 0 0,0 0 0,0 0 0,-1-1 0,1 1 1,0 0-1,0 0 0,0 0 0,0 0 0,0 0 0,-1-1 0,1 1 0,0 0 0,0 0 0,0 0 0,0-1 0,0 1 0,0 0 0,0 0 0,0 0 0,0-1 0,0 1 1,0 0-1,0 0 0,0-1 0,0 1 0,0-6-120,25-20-1636,-9 15 1150</inkml:trace>
</inkml:ink>
</file>

<file path=ppt/ink/ink4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35:15.180"/>
    </inkml:context>
    <inkml:brush xml:id="br0">
      <inkml:brushProperty name="width" value="0.05" units="cm"/>
      <inkml:brushProperty name="height" value="0.05" units="cm"/>
    </inkml:brush>
  </inkml:definitions>
  <inkml:trace contextRef="#ctx0" brushRef="#br0">1 83 160,'8'-31'795,"-8"28"-664,1 0 0,-1 0 1,1 0-1,-1 0 0,1 0 0,0 0 0,0 0 0,1 0 1,-1 1-1,1-1 0,2-3 0,31 3 1206,-13-1-1083,0 1 0,-1 1 0,1 1 0,31 2 0,10 0-188,-60-1-106,-10 0-3777</inkml:trace>
</inkml:ink>
</file>

<file path=ppt/ink/ink4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35:15.516"/>
    </inkml:context>
    <inkml:brush xml:id="br0">
      <inkml:brushProperty name="width" value="0.05" units="cm"/>
      <inkml:brushProperty name="height" value="0.05" units="cm"/>
    </inkml:brush>
  </inkml:definitions>
  <inkml:trace contextRef="#ctx0" brushRef="#br0">64 1 832,'-31'12'988,"30"-12"-927,-1 0-1,1 0 0,-1 1 0,1-1 0,-1 1 0,1-1 0,-1 1 0,1-1 0,0 1 0,-1 0 1,1 0-1,0 0 0,0 0 0,-1 0 0,1 0 0,0 0 0,0 0 0,0 0 0,0 0 0,0 0 1,1 1-1,-1-1 0,-1 2 0,2-1 20,-1-1 1,1 0 0,-1 1-1,1-1 1,0 0 0,0 1-1,0-1 1,-1 1-1,1-1 1,1 1 0,-1-1-1,0 0 1,0 1-1,0-1 1,1 0 0,-1 1-1,1-1 1,-1 0-1,1 1 1,-1-1 0,1 0-1,0 0 1,0 0 0,1 2-1,-1-2-74,1 1-1,1-1 1,-1 0 0,0 1-1,0-1 1,0 0-1,1-1 1,-1 1 0,0 0-1,1 0 1,-1-1-1,1 0 1,-1 1 0,0-1-1,6 0 1,20 0 20,-13 1-395,-1-1 1,0 0-1,1-1 1,-1 0 0,0-1-1,0-1 1,21-7-1,-26 9-1525</inkml:trace>
</inkml:ink>
</file>

<file path=ppt/ink/ink4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35:15.848"/>
    </inkml:context>
    <inkml:brush xml:id="br0">
      <inkml:brushProperty name="width" value="0.05" units="cm"/>
      <inkml:brushProperty name="height" value="0.05" units="cm"/>
    </inkml:brush>
  </inkml:definitions>
  <inkml:trace contextRef="#ctx0" brushRef="#br0">27 1 96,'-15'5'307,"15"-5"-290,-1 0 1,1 0 0,-1 0-1,1 1 1,-1-1-1,1 0 1,-1 0 0,1 0-1,0 0 1,-1 0 0,1 1-1,-1-1 1,1 0-1,-1 0 1,1 1 0,0-1-1,-1 0 1,1 0 0,-1 1-1,1-1 1,0 1 0,-1-1-1,1 0 1,0 1-1,0-1 1,-1 1 0,1-1-1,0 1 1,0-1 0,0 0-1,0 1 1,-1 0-1,1 1 248,0-1-194,1 0 0,-1 0 0,0 0 1,1 0-1,-1 0 0,1-1 0,-1 1 1,1 0-1,-1 0 0,1 0 0,-1 0 1,1-1-1,0 1 0,0 0 0,-1-1 1,1 1-1,0 0 0,0-1 0,0 1 1,1 0-1,0 0 20,6 1 240,0 0 0,0-1 0,0 0 0,1-1 0,-1 0 0,0 0 0,12-2 0,8 0 1,142 2-3723,-153-2 2697,5-6-29</inkml:trace>
</inkml:ink>
</file>

<file path=ppt/ink/ink4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35:16.178"/>
    </inkml:context>
    <inkml:brush xml:id="br0">
      <inkml:brushProperty name="width" value="0.05" units="cm"/>
      <inkml:brushProperty name="height" value="0.05" units="cm"/>
    </inkml:brush>
  </inkml:definitions>
  <inkml:trace contextRef="#ctx0" brushRef="#br0">224 205 336,'0'0'1580,"-33"0"-105,28 0-1368,0 1 0,0 0 1,0 0-1,1 1 0,-1 0 0,0-1 0,0 2 1,1-1-1,-1 0 0,1 1 0,-7 5 0,-21 11 210,22-15-219,0 0 0,0 1 0,1 0 0,0 1 0,0 0 0,-10 9 0,9-6 54,1 0 1,19-9-142,12 0-12,83 0 27,-103-1-22,-1 1 0,1 0-1,-1 0 1,0 0 0,1 1 0,-1-1-1,1 0 1,-1 0 0,1 1-1,-1-1 1,0 1 0,1-1-1,-1 1 1,0 0 0,0 0-1,1-1 1,-1 1 0,0 0-1,0 0 1,0 0 0,0 0 0,0 0-1,0 0 1,0 1 0,0-1-1,-1 0 1,1 0 0,0 1-1,-1-1 1,1 0 0,-1 1-1,1-1 1,-1 0 0,0 1-1,0-1 1,1 1 0,-1 1-1,0 0 19,-1-1-1,1 1 0,-1-1 0,1 1 0,-1-1 0,0 1 1,0-1-1,0 1 0,0-1 0,0 0 0,0 1 0,-1-1 1,1 0-1,-1 0 0,0 0 0,0 0 0,1 0 0,-1 0 1,0-1-1,-1 1 0,-3 2 0,-6 1 18,1 0 0,-1-1-1,-24 6 1,-4 1-202,22-9-89,13-12-5107</inkml:trace>
  <inkml:trace contextRef="#ctx0" brushRef="#br0" timeOffset="1">587 2 736,'0'0'69,"0"0"0,0 0 0,0 0 0,0 0 0,1-1 0,-1 1-1,0 0 1,0 0 0,0 0 0,0 0 0,1 0 0,-1 0 0,0 0 0,0 0-1,0 0 1,1-1 0,-1 1 0,0 0 0,0 0 0,1 0 0,-1 0 0,0 0-1,0 0 1,0 1 0,1-1 0,-1 0 0,0 0 0,0 0 0,0 0 0,1 0-1,-1 0 1,0 0 0,0 0 0,0 0 0,1 0 0,-1 1 0,0-1 0,0 0-1,0 0 1,0 0 0,0 0 0,1 1 0,-1-1 0,0 0 0,0 0 0,0 0-1,0 1 1,0-1 0,0 0 0,0 0 0,0 0 0,0 1 0,0-1 0,0 0-1,0 0 1,0 0 0,0 1 0,-1 22 1472,-13 26-196,-58 122 804,40-89-2100,27-71-442,1 0 0,0 0 0,1 1 0,0-1 0,1 1 1,-1 15-1,3-28 290,0 1 1,0-1 0,-1 1 0,1 0 0,0-1-1,0 1 1,0 0 0,0-1 0,0 1 0,0 0-1,-1-1 1,1 1 0,0 0 0,0-1 0,0 1-1,-1 0 1,1 0 0,0-1 0,-1 1 0,1 0-1,0 0 1,0-1 0,-1 1 0,1 0 0,0 0-1,-1 0 1,1 0 0,0 0 0,-1-1 0,1 1-1,-1 0 1,1 0 0,0 0 0,-1 0 0,1 0-1,0 0 1,-1 0 0,1 0 0,0 0 0,-1 0-1,1 1 1,-1-1 0,1 0 0,0 0 0,-1 0-1,1 0 1,0 0 0,-1 1 0,1-1 0,0 0 0,0 0-1,-1 1 1,1-1 0,0 0 0,0 0 0,-1 1-1,1-1 1,0 0 0,0 1 0,0-1 0,-1 1-1,1-17-609</inkml:trace>
</inkml:ink>
</file>

<file path=ppt/ink/ink4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35:16.515"/>
    </inkml:context>
    <inkml:brush xml:id="br0">
      <inkml:brushProperty name="width" value="0.05" units="cm"/>
      <inkml:brushProperty name="height" value="0.05" units="cm"/>
    </inkml:brush>
  </inkml:definitions>
  <inkml:trace contextRef="#ctx0" brushRef="#br0">2 58 128,'0'-37'2991,"0"37"-2911,-1-1 0,1 1 0,0 0 0,0-1 0,0 1-1,0 0 1,0-1 0,0 1 0,0 0 0,0-1 0,0 1 0,0 0 0,0-1 0,0 1 0,0 0 0,0-1 0,0 1 0,0 0 0,0-1 0,1 1 0,-1 0 0,0-1 0,0 1 0,0 0 0,1-1 0,-1 1-1,0 0 1,0 0 0,0-1 0,1 1 0,-1 0 0,95-10 510,55 10-3637,-119 11 2938,-30-9 170,0 0 1,0 0-1,-1 0 1,1-1-1,-1 1 0,1 0 1,-1 0-1,0 0 1,0 0-1,0 0 1,0 0-1,0 0 0,0 0 1,-1 0-1,1-1 1,-1 1-1,1 0 1,-1 0-1,0 0 1,1 0-1,-1-1 0,0 1 1,0 0-1,0-1 1,-1 1-1,0 1 1,-2 2 218,-1 0 1,1 0-1,-1 0 1,0-1 0,0 0-1,-7 5 1,6-5 726,-3 1-3017,18-12-738,6-3 1526</inkml:trace>
</inkml:ink>
</file>

<file path=ppt/ink/ink4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35:16.979"/>
    </inkml:context>
    <inkml:brush xml:id="br0">
      <inkml:brushProperty name="width" value="0.05" units="cm"/>
      <inkml:brushProperty name="height" value="0.05" units="cm"/>
    </inkml:brush>
  </inkml:definitions>
  <inkml:trace contextRef="#ctx0" brushRef="#br0">41 1 928,'-21'1'4040,"20"3"-3789,0 0 1,0 1 0,0-1 0,1 0-1,-1 0 1,1 0 0,0 1 0,0-1-1,1 0 1,0 5 0,-1 3 351,-9 71 1048,4-49-1125,3-21-485,3-15-1005,3-5 771,0 0 1,1 0-1,0 1 1,0-1 0,1 1-1,-1 0 1,10-7-1,-10 8 63,0-1 103,0 1 0,1-1 1,0 1-1,0 0 0,0 1 1,1-1-1,-1 1 0,1 0 1,0 1-1,0 0 0,0 0 0,1 0 1,-1 1-1,1 0 0,-1 1 1,1-1-1,0 1 0,9 1 1,-16 1 56,0 0 0,1 0 1,-1 0-1,0 0 0,0 1 1,0-1-1,0 0 0,0 1 1,0-1-1,0 1 0,0-1 1,-1 1-1,1-1 0,0 1 1,-1 0-1,0-1 0,1 1 1,-1 0-1,0-1 0,0 1 1,0 0-1,0 0 0,0 2 1,0 1 82,1 1 1,-1 0 0,0 0 0,-1-1-1,1 1 1,-1 0 0,-2 7 0,0-9-70,1-1 0,-1 1 0,1-1 0,-1 0 0,0 0 1,0 0-1,-6 4 0,2-1-100,11-6-495,0-4 516,0 1 0,0-1 0,0 0 0,0 0 0,-1 0-1,0 0 1,0-1 0,3-5 0,9-11 2,-12 18 44,-1-1 0,1 1 0,1 0 0,-1-1 0,0 1 0,1 1 0,0-1 0,-1 1 0,1-1 0,0 1 0,0 0 0,0 0 0,1 1 0,-1-1 0,0 1 0,1 0 0,-1 0 0,1 0 0,-1 1 0,1 0 0,-1 0 0,5 0 0,-7 1 4,-1 0 0,1 0 0,-1 0 1,1 0-1,-1 0 0,1 0 0,-1 0 0,0 0 0,0 1 0,0-1 0,0 1 0,0-1 0,0 0 0,0 1 0,0 0 0,0-1 0,-1 1 0,1 0 0,-1-1 0,1 1 0,-1 0 0,1 2 0,3 44 117,2 38-2459,-6-83 1031,17-3-2282,-7 0 2652</inkml:trace>
</inkml:ink>
</file>

<file path=ppt/ink/ink4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35:17.327"/>
    </inkml:context>
    <inkml:brush xml:id="br0">
      <inkml:brushProperty name="width" value="0.05" units="cm"/>
      <inkml:brushProperty name="height" value="0.05" units="cm"/>
    </inkml:brush>
  </inkml:definitions>
  <inkml:trace contextRef="#ctx0" brushRef="#br0">98 66 416,'12'-17'903,"4"-1"-82,1 1 107,-17 16-877,1 0-1,-1 0 0,1 0 0,0 0 1,-1 1-1,1-1 0,0 0 0,0 0 0,-1 1 1,1-1-1,0 0 0,0 1 0,0-1 1,0 1-1,0-1 0,0 1 0,0 0 1,0-1-1,0 1 0,0 0 0,0 0 1,0 0-1,0 0 0,0 0 0,0 0 0,0 0 1,0 0-1,0 0 0,2 1 0,-1-2 73,0 1-1,0 0 0,0 1 0,0-1 1,0 0-1,0 0 0,0 1 0,0-1 1,0 1-1,0 0 0,0 0 0,0-1 1,-1 1-1,1 0 0,0 0 0,-1 1 1,1-1-1,0 0 0,-1 1 0,0-1 1,1 1-1,-1-1 0,0 1 0,0-1 1,0 1-1,0 0 0,0 0 0,0-1 1,1 4-1,0 4 325,0-1 0,-1 1 0,0 0 0,0 0 0,-2 13 0,1-11-175,-1-6-198,0-1-1,0 1 0,0-1 1,-1 0-1,0 0 1,0 0-1,0 0 1,0 0-1,-1 0 0,1 0 1,-1 0-1,0-1 1,0 0-1,-1 0 0,1 1 1,-1-2-1,1 1 1,-1 0-1,0-1 1,0 0-1,0 0 0,-6 3 1,5-5-60,-34 6-449,-43-1 0,80-5 384,1-1 1,-1 1 0,1-1 0,-1 1 0,1-1 0,-1 0-1,1 1 1,0-1 0,-1 0 0,1 0 0,0 0 0,-1 0-1,1 0 1,0 0 0,0 0 0,0-1 0,0 1 0,0 0-1,0-1 1,1 1 0,-1-1 0,0 1 0,1 0 0,-1-1-1,1 0 1,-1 1 0,1-1 0,0 1 0,0-1 0,-1-2 0,1 1-24,0 0 1,-1 0-1,1 0 1,0 0 0,0 0-1,1 0 1,-1 0-1,1 0 1,-1 0 0,1 0-1,0 0 1,0 0-1,0 1 1,0-1 0,1 0-1,-1 1 1,3-4 0,0 2 40,-1 1 1,1-1 0,0 1 0,0 0 0,0 1-1,1-1 1,-1 1 0,1 0 0,-1 0 0,1 0-1,0 0 1,0 1 0,-1 0 0,6-1 0,-6 2 34,-1 0-1,0 0 1,0 0 0,0 1 0,0-1 0,0 1-1,0-1 1,0 1 0,0 0 0,0 1 0,0-1-1,0 0 1,-1 1 0,1-1 0,-1 1 0,1 0 0,-1 0-1,1 0 1,-1 0 0,0 0 0,0 1 0,0-1-1,0 1 1,2 4 0,-2-1-63,0 0 1,0 0-1,-1 1 1,0-1-1,0 1 0,0-1 1,-1 0-1,0 1 1,0-1-1,-2 8 0,1 7-3386,3-19 1990,6-2 105</inkml:trace>
</inkml:ink>
</file>

<file path=ppt/ink/ink4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35:17.680"/>
    </inkml:context>
    <inkml:brush xml:id="br0">
      <inkml:brushProperty name="width" value="0.05" units="cm"/>
      <inkml:brushProperty name="height" value="0.05" units="cm"/>
    </inkml:brush>
  </inkml:definitions>
  <inkml:trace contextRef="#ctx0" brushRef="#br0">0 1 576,'0'0'723,"16"1"1841,-11 11-1845,-1-1 0,0 1 1,-1 0-1,0 0 0,0 0 0,-2 0 0,1 1 1,-1 15-1,1 6 500,5 12-276,2 36-16,-10-57-663,0-36-334,5-40-367,7 18 255,-6 18-367,0-1 0,1 1 0,0 0 0,11-18 0,-13 27-52,1 0 1,-1 1-1,1-1 1,0 1-1,0 0 1,0 1-1,1-1 1,6-3-1,13-9-1389,5-2-822</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1:51:18.329"/>
    </inkml:context>
    <inkml:brush xml:id="br0">
      <inkml:brushProperty name="width" value="0.05" units="cm"/>
      <inkml:brushProperty name="height" value="0.05" units="cm"/>
    </inkml:brush>
  </inkml:definitions>
  <inkml:trace contextRef="#ctx0" brushRef="#br0">41 182 1008,'-2'-8'963,"-1"-1"-1,0 1 1,-1 0-1,0 0 1,0 0-1,-1 0 1,-7-9-1,12 17-718,-1-1 0,1 1 0,0-1 0,-1 0 0,1 1 0,0-1 0,-1 1 0,1-1 0,0 0 0,0 1 0,0-1 1,0 1-1,0-1 0,0 0 0,0 1 0,0-1 0,0 0 0,0 1 0,0-1 0,0 0 0,0 1 0,0-1 0,0 0 0,1 1 0,-1-1 0,1 0 0,17-17 1248,-5 12-1692,2 1-1,-1 1 1,0 0 0,1 0-1,17-1 1,29-7-2221,-22 2 765,1 2 1,0 2-1,0 1 0,65 1 1,-99 4 1721,1 0 1,-1 1 0,1 0-1,-1 0 1,1 0 0,-1 1-1,0-1 1,1 2 0,-1-1-1,0 1 1,0 0 0,-1 0-1,1 0 1,-1 1 0,1 0 0,-1 0-1,0 0 1,-1 1 0,1 0-1,-1 0 1,0 0 0,0 0-1,0 1 1,-1-1 0,3 8-1,-2-4 445,0 1-1,-1-1 0,-1 1 0,0-1 0,0 1 1,-1 0-1,0 0 0,-1 0 0,0 0 0,0 0 1,-1 0-1,0 0 0,-1-1 0,0 1 1,-1 0-1,-4 10 0,-6 11 811,-20 63 1987,30-83-3647,1 0 1,0-1 0,-1 22 0,9-57-6980,1-30 4740,-3-1-1,-4-80 0,0 60 649,0 41 1207</inkml:trace>
</inkml:ink>
</file>

<file path=ppt/ink/ink4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35:19.628"/>
    </inkml:context>
    <inkml:brush xml:id="br0">
      <inkml:brushProperty name="width" value="0.05" units="cm"/>
      <inkml:brushProperty name="height" value="0.05" units="cm"/>
    </inkml:brush>
  </inkml:definitions>
  <inkml:trace contextRef="#ctx0" brushRef="#br0">152 45 64,'3'-1'147,"0"1"-1,-1-1 1,1 1 0,0-1 0,-1 0-1,1 0 1,-1 0 0,1 0 0,2-2-1,0-10 142,-4 12-147,-1 0 1,1-1-1,-1 1 0,1-1 0,-1 1 0,1 0 0,0-1 0,-1 1 0,1 0 0,0 0 0,0-1 0,0 1 0,0 0 0,0 0 0,4-1 3626,-7 19-2404,-2-3-1028,-1 0-1,-1-1 0,0 0 0,-1 0 0,0 0 0,-1-1 0,0 0 0,-1 0 0,-18 17 0,22-22-281,0 1 0,0-1 1,1 1-1,-6 14 0,-10 18 78,13-30-94,1-3-20,1 0 0,0 0-1,0 1 1,1 0 0,0 0 0,1 0-1,-3 9 1,5-16-17,1 0 0,0-1 0,0 1 0,0 0 0,0 0 1,0-1-1,-1 1 0,1 0 0,0-1 0,-1 1 0,1 0 0,0-1 0,-1 1 0,1 0 0,-1-1 0,1 1 1,-1-1-1,1 1 0,-1-1 0,0 1 0,1-1 0,-1 0 0,1 1 0,-2 0 0,1-1 0,1 0 0,0 0 0,-1 0 0,1 1 0,-1-1 0,1 0 0,0 0 0,-1 1 0,1-1 0,0 0 0,-1 1 0,1-1 0,0 0 0,0 1 0,-1-1 0,1 0 0,0 1 0,0-1 0,0 1 0,-1-1 1,1 0-1,0 1 0,0-1 0,0 1 0,0-1 0,0 1 0,0-1 0,0 0 0,0 1 0,0 0 0,0 2-176,3-4-1780,0 1 1545,0-1 0,-1 0 1,1 0-1,0 0 0,-1-1 0,1 1 0,-1-1 1,1 1-1,-1-1 0,1 0 0,-1 0 0,0 0 1,0 0-1,2-3 0,29-39-1609,-30 40 1710,14-23-826</inkml:trace>
</inkml:ink>
</file>

<file path=ppt/ink/ink4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35:19.961"/>
    </inkml:context>
    <inkml:brush xml:id="br0">
      <inkml:brushProperty name="width" value="0.05" units="cm"/>
      <inkml:brushProperty name="height" value="0.05" units="cm"/>
    </inkml:brush>
  </inkml:definitions>
  <inkml:trace contextRef="#ctx0" brushRef="#br0">1 82 736,'3'-6'645,"-1"3"-462,-1 1 0,1-1 0,0 0-1,-1 1 1,1-1 0,1 1 0,-1 0 0,0-1 0,0 1 0,1 0-1,-1 0 1,1 1 0,0-1 0,-1 0 0,1 1 0,0 0 0,0 0-1,0 0 1,0 0 0,6-1 0,17-6 123,1 0 1,0 2-1,1 1 1,0 2-1,48-1 0,12 4-1586,-87 0 1225,0 0 0,-1 0 0,1 0 0,-1 1 0,1-1 0,-1 0 1,1 0-1,-1 1 0,1-1 0,-1 0 0,1 1 0,-1-1 0,1 1 1,-1-1-1,1 0 0,-1 1 0,0-1 0,1 1 0,-1-1 0,0 1 1,1 0-1,-1-1 0,0 1 0,0-1 0,1 1 0,-1-1 0,0 1 1,0 0-1,0-1 0,0 1 0,0 0 0,0-1 0,0 1 0,0-1 0,0 1 1,0 0-1,0-1 0,-1 1 0,1-1 0,0 1 0,0 0 0,0-1 1,-1 1-1,1-1 0,-1 1 0,0 2-45,0 0 1,0 0-1,0-1 0,0 1 1,-1-1-1,1 1 0,-1-1 0,0 1 1,0-1-1,-3 3 0,-25 12-809</inkml:trace>
</inkml:ink>
</file>

<file path=ppt/ink/ink4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35:20.295"/>
    </inkml:context>
    <inkml:brush xml:id="br0">
      <inkml:brushProperty name="width" value="0.05" units="cm"/>
      <inkml:brushProperty name="height" value="0.05" units="cm"/>
    </inkml:brush>
  </inkml:definitions>
  <inkml:trace contextRef="#ctx0" brushRef="#br0">44 85 368,'-43'6'1926,"43"-6"-1873,0 0 0,0 0 0,0 0 0,0 0 0,0 0 0,0 0 0,0 0 0,0 1 0,0-1 0,0 0-1,0 0 1,0 0 0,0 0 0,0 0 0,0 0 0,0 0 0,0 0 0,0 0 0,0 0 0,0 0 0,0 0 0,0 1 0,0-1 0,0 0 0,0 0 0,0 0-1,28-2 1019,217-49 849,-164 31-1895,-74 19-80,14-4-816,1 0-1,-1 2 1,37-2 0,-57 15-621,-1 0 793</inkml:trace>
  <inkml:trace contextRef="#ctx0" brushRef="#br0" timeOffset="1">198 203 496,'-3'3'100,"-38"27"745,40-29-768,-1-1 0,1 1 0,0 0 0,0 0 0,0 1 0,0-1 0,0 0 0,1 0 0,-1 0 0,0 1 0,0-1 0,1 0 0,-1 1 0,1-1 0,-1 0 0,1 1 0,0-1 0,-1 1 0,1-1-1,0 1 1,0-1 0,0 1 0,0-1 0,0 1 0,1-1 0,-1 1 0,1 1 0,1-2 79,1 0 1,0 0-1,0 0 0,0-1 0,-1 1 0,1-1 1,0 0-1,0 0 0,0 0 0,0 0 0,0 0 1,3-1-1,2 0 158,3 2-178,1-1-1,-1-1 1,0 0-1,1-1 1,-1 0-1,0 0 1,0-1-1,10-5 1,85-29 120,-94 33-937,0 0 0,0 1 0,1 0-1,-1 1 1,1 1 0,18-1 0</inkml:trace>
</inkml:ink>
</file>

<file path=ppt/ink/ink4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35:20.659"/>
    </inkml:context>
    <inkml:brush xml:id="br0">
      <inkml:brushProperty name="width" value="0.05" units="cm"/>
      <inkml:brushProperty name="height" value="0.05" units="cm"/>
    </inkml:brush>
  </inkml:definitions>
  <inkml:trace contextRef="#ctx0" brushRef="#br0">197 23 64,'5'-21'10641,"-6"20"-10329,-14 0 8156,4 7-9382,-40 55 7877,36-41-5938,1 1 0,0 0 0,2 1 0,1 1 0,0 0 0,-12 43 0,18-53-986,0 8-36,0-1 0,2 1 0,0-1 0,1 1 0,1 0 0,3 31 0,-1-6-5,0-38 2,0 0 0,0 0 0,1 0 0,0 0 0,1 0 0,0-1 0,0 1 0,1-1 0,0 0 0,0 0 0,1 0 0,6 8 0,4-5-1733,22-4-5108,-28-6 4709,0 0 1,0 0-1,0-1 0,13-3 0,-18 2 1382,-1 1 0,0-1 0,0 0-1,0 0 1,0 0 0,-1 0 0,1-1 0,0 1-1,3-6 1,11-12-2129</inkml:trace>
</inkml:ink>
</file>

<file path=ppt/ink/ink4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35:21.071"/>
    </inkml:context>
    <inkml:brush xml:id="br0">
      <inkml:brushProperty name="width" value="0.05" units="cm"/>
      <inkml:brushProperty name="height" value="0.05" units="cm"/>
    </inkml:brush>
  </inkml:definitions>
  <inkml:trace contextRef="#ctx0" brushRef="#br0">224 55 752,'0'0'57,"-1"0"-1,0 0 0,1 0 1,-1 0-1,0 0 0,1-1 0,-1 1 1,0 0-1,1 0 0,-1 0 1,0-1-1,1 1 0,-1 0 1,1-1-1,-1 1 0,0 0 1,1-1-1,-1 1 0,1-1 0,-1 1 1,1-1-1,0 1 0,-1-1 1,1 1-1,-1-1 0,1 1 1,0-1-1,-1 0 0,1 1 1,0-1-1,0 1 0,-1-2 0,1-25 3383,1 13-585,14 17-877,-11 4-1492,0 0 0,-1 0 1,0 0-1,0 0 0,0 0 0,-1 1 1,-1 0-1,1-1 0,0 13 1,2 3 781,0-5-510,-1 1 1,-2 0 0,0-1-1,0 1 1,-2 0-1,0 0 1,-2-1 0,0 1-1,0-1 1,-10 26-1,6-23-692,-2-1 0,0 0 0,-15 24 0,11-24-832,0-2 0,-2 1 0,-16 16 0,22-27-808,1-1 0,-2 0 0,1-1 0,-1 0 1,-10 5-1,-3 2-1624,-7 4-1011</inkml:trace>
</inkml:ink>
</file>

<file path=ppt/ink/ink4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35:24.770"/>
    </inkml:context>
    <inkml:brush xml:id="br0">
      <inkml:brushProperty name="width" value="0.05" units="cm"/>
      <inkml:brushProperty name="height" value="0.05" units="cm"/>
    </inkml:brush>
  </inkml:definitions>
  <inkml:trace contextRef="#ctx0" brushRef="#br0">1167 1915 240,'0'0'1958,"-29"0"483,-18 0 343,-95-3 2114,124 1-4402,-1-1-1,1 0 0,-1-1 0,1-1 0,-27-12 0,3-1 410,-35-17 517,-84-49 1251,114 57-1598,14 9-58,2-1 1,-48-39-1,37 23 79,17 15-317,1-2 1,-24-27-1,4 0 78,26 30-408,0-1 0,2-1 0,0 0 0,1-1 0,-17-35 0,23 32-298,0-1 1,2 1-1,1-1 1,1-1-1,2 1 1,0-1-1,1 0 1,3-32-1,-1 37-151,0 0 0,1 0 0,1 0 0,1 0 0,1 0 0,1 0 0,15-40 0,2 17 0,1 2 0,3 0 0,1 2 0,2 1 0,2 1 0,1 1 0,3 2 0,60-51 0,-29 39 0,2 3 0,1 2 0,3 4 0,1 3 0,1 3 0,2 3 0,1 4 0,1 3 0,133-21 0,-85 31 0,0 5 0,169 12 0,-205 2 0,0 4 0,-1 4 0,155 44 0,-212-52 10,-28-6-15,1 1 0,-1-1 0,1 1 0,-1 0 0,1 0 1,-1 0-1,1 0 0,-1 1 0,0 0 0,0 0 0,0 0 0,7 5 1,-11-7-32,0 0 1,0 0 0,0 0 0,0 1-1,0-1 1,0 0 0,0 0 0,1 0 0,-1 1-1,0-1 1,0 0 0,0 0 0,0 0-1,0 1 1,0-1 0,0 0 0,0 0-1,0 0 1,0 1 0,0-1 0,0 0 0,0 0-1,-1 0 1,1 1 0,0-1 0,0 0-1,0 0 1,0 0 0,0 1 0,0-1-1,0 0 1,-1 0 0,1 0 0,0 0 0,0 1-1,0-1 1,0 0 0,0 0 0,-1 0-1,1 0 1,0 0 0,0 0 0,-1 1-1,-14 2-2535,-23-2-4828,32-2 4961,-4 1-382,-7 0-1397,3 0-3112,6 0 5245</inkml:trace>
</inkml:ink>
</file>

<file path=ppt/ink/ink4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35:25.103"/>
    </inkml:context>
    <inkml:brush xml:id="br0">
      <inkml:brushProperty name="width" value="0.05" units="cm"/>
      <inkml:brushProperty name="height" value="0.05" units="cm"/>
    </inkml:brush>
  </inkml:definitions>
  <inkml:trace contextRef="#ctx0" brushRef="#br0">31 129 368,'-5'-6'237,"2"-1"0,-1 0 0,1 0 0,0 0 0,0 0-1,1-1 1,0 1 0,0-1 0,1 1 0,0-1 0,0 0 0,1 1-1,0-10 1,0 16-196,0 0 1,1 0-1,-1 1 0,0-1 0,0 0 0,1 0 0,-1 0 0,0 0 0,1 1 1,-1-1-1,1 0 0,0 1 0,-1-1 0,1 0 0,-1 1 0,1-1 0,0 0 1,-1 1-1,1-1 0,0 1 0,0 0 0,-1-1 0,1 1 0,0-1 0,0 1 1,0 0-1,0 0 0,0-1 0,-1 1 0,1 0 0,0 0 0,0 0 0,1 0 1,40 0 730,-26 1-360,-6 0-273,0 1-1,-1 0 1,1 0 0,-1 1 0,0 0 0,0 1 0,0 0-1,0 0 1,0 1 0,-1 0 0,0 0 0,0 1-1,-1 0 1,1 1 0,8 10 0,-2-3 109,-2 0 0,1 1 1,-2 1-1,0 0 0,-1 0 1,15 35-1,-21-38 74,0-1 1,-1 2-1,-1-1 0,0 0 1,-1 1-1,0-1 0,-1 0 1,-1 1-1,0-1 0,-1 1 0,0-1 1,-1 0-1,-6 20 0,6-25-82,1-1-1,-1 1 0,-1-1 0,1 0 0,-1 0 1,0 0-1,-1 0 0,0 0 0,0-1 0,0 0 0,-1 0 1,0-1-1,0 1 0,0-1 0,0 0 0,-1-1 0,0 0 1,0 0-1,-1 0 0,1-1 0,-1 0 0,1-1 1,-9 3-1,-30 6 356,44-11-710,2-19-16343,0 1 14230</inkml:trace>
</inkml:ink>
</file>

<file path=ppt/ink/ink4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35:26.688"/>
    </inkml:context>
    <inkml:brush xml:id="br0">
      <inkml:brushProperty name="width" value="0.05" units="cm"/>
      <inkml:brushProperty name="height" value="0.05" units="cm"/>
    </inkml:brush>
  </inkml:definitions>
  <inkml:trace contextRef="#ctx0" brushRef="#br0">17 86 64,'3'0'82,"0"0"0,0-1-1,0 0 1,0 1 0,0-1 0,0 0 0,0-1 0,0 1-1,0 0 1,-1-1 0,1 0 0,-1 0 0,1 1-1,-1-1 1,1-1 0,-1 1 0,0 0 0,0 0 0,0-1-1,3-5 1,-4 4 333,1-1-1,-1 1 1,0-1-1,0 1 1,0-1-1,-1 0 1,1-10 5559,-1 18-5099,0 171 6304,0 1-3638,0 352-1620,-4-439-1378,2-46-2066,1-2-5872,3-174-827,0 8 5152,-3 47 2372,-17-135 0,6 119 594,-10-48 160,12 94 589,3 0 0,2-1 0,1-58 0,4 107-601,0 1 0,0 0 1,1 0-1,-1 0 1,1 0-1,-1 0 0,0 0 1,1 0-1,-1-1 1,0 1-1,1 0 0,-1 0 1,0 0-1,1 0 1,-1 0-1,1 1 1,-1-1-1,0 0 0,1 0 1,-1 0-1,0 0 1,1 0-1,-1 0 0,0 1 1,1-1-1,-1 0 1,0 0-1,1 0 0,-1 1 1,0-1-1,9 10 530,-2 0 0,0 0 0,0 0 0,0 1 1,-2 0-1,1 1 0,6 19 0,0-1 537,75 184 4714,-14 3-3894,-63-186-1987,2 0 0,1-1 1,1 0-1,2-2 0,1 1 0,1-2 1,1 0-1,37 38 0,-55-64 49,0 1-1,0-1 1,0 0 0,0 0-1,0-1 1,0 1 0,0 0-1,1 0 1,-1 0-1,0-1 1,1 1 0,-1-1-1,0 1 1,1-1 0,-1 0-1,1 1 1,-1-1 0,1 0-1,-1 0 1,1 0-1,-1 0 1,1 0 0,-1 0-1,0-1 1,1 1 0,-1 0-1,1-1 1,-1 1-1,0-1 1,1 1 0,-1-1-1,0 0 1,1 1 0,-1-1-1,0 0 1,0 0-1,0 0 1,0 0 0,0 0-1,0 0 1,0-1 0,0 1-1,0 0 1,0 0 0,0-2-1,4-6-28,-1 1 0,1-1 0,-2 1 0,1-1 0,2-13 0,2-8-71,8-28-422,15-115-1,-30 158 473,6-74-132,3 1 0,34-133 0,-36 180 356,-7 34-75,0 0 0,0 0 0,1 0 0,0 0 0,0 0 0,1 0-1,0 1 1,0-1 0,5-8 0,-8 15-77,0 0 1,1-1-1,-1 1 1,0 0 0,0 0-1,0-1 1,1 1-1,-1 0 1,0 0-1,0-1 1,1 1-1,-1 0 1,0 0-1,1 0 1,-1 0-1,0-1 1,0 1-1,1 0 1,-1 0-1,0 0 1,1 0 0,-1 0-1,0 0 1,1 0-1,-1 0 1,0 0-1,1 0 1,-1 0-1,1 0 1,-1 0-1,0 0 1,1 0-1,-1 0 1,0 0-1,0 0 1,1 1-1,-1-1 1,0 0 0,1 0-1,-1 0 1,0 1-1,0-1 1,1 0-1,-1 0 1,0 1-1,0-1 1,1 0-1,-1 0 1,0 1-1,0-1 1,0 0-1,0 1 1,1-1-1,7 21 699,-7-16-540,10 29 634,-2 0 0,-2 0 0,-1 1-1,2 58 1,-2-22-488,42 375-1934,-31-317-3687,-16-112 3611,1 15-1026,-2-31 2563,0 0-1,0-1 0,0 1 0,0 0 0,0-1 0,0 1 0,1 0 0,-1-1 0,0 1 0,0-1 0,1 1 0,-1 0 0,0-1 0,1 1 1,-1-1-1,0 1 0,1-1 0,-1 1 0,1-1 0,-1 1 0,1-1 0,-1 1 0,1-1 0,0 0 0,-1 1 0,1-1 0,-1 0 0,1 1 1,0-1-1,1 0 0,0-2-222,1 0 0,-1 0 0,1 0 0,-1-1 0,0 0 0,0 1 0,0-1 0,0 0 0,0 0 0,-1 0 0,1 0 0,-1 0 0,0 0 0,1-4 0,8-13-470,77-155-1312,-31 47 3123,-52 121-742,-1-1 1,-1 1-1,1-1 0,-2 0 0,3-9 0,-3-6 3227,-1 31-3188,0 1-1,1-1 1,0 0-1,1 0 1,0 1-1,0-1 1,0 0-1,1-1 0,1 1 1,-1 0-1,1-1 1,0 0-1,7 8 1,-7-10-226,0 0 0,0-1 0,1 0 0,-1 0 0,1 0 1,0 0-1,1-1 0,-1 0 0,0 0 0,1 0 0,0-1 1,0 0-1,-1 0 0,1 0 0,0-1 0,1 0 0,-1 0 0,0 0 1,8-1-1,9 0 2,0 0 0,0-2 1,31-6-1,-46 6-38,0 0 0,0-1 0,-1 0 0,1 0 0,-1 0 1,0-1-1,0-1 0,0 1 0,0-1 0,-1 0 0,0 0 0,0-1 0,6-7 0,-9 10 19,-1-1 0,1 1-1,-1-1 1,0 0-1,0 1 1,0-1-1,0 0 1,-1 0 0,1 0-1,-1-1 1,0 1-1,-1 0 1,1 0-1,-1-1 1,1 1 0,-1 0-1,-1 0 1,1-1-1,0 1 1,-1 0-1,0-1 1,0 1 0,-1 0-1,1 0 1,-1 0-1,1 0 1,-1 0-1,-1 1 1,1-1 0,0 0-1,-1 1 1,-3-4-1,3 4 21,0-1-1,-1 1 0,1-1 0,-1 1 1,0 1-1,0-1 0,0 0 0,0 1 0,0 0 1,-1 0-1,1 0 0,-1 0 0,1 1 1,-1 0-1,0 0 0,0 0 0,1 0 1,-1 1-1,0 0 0,0 0 0,0 0 0,0 1 1,1-1-1,-1 1 0,0 0 0,1 0 1,-10 4-1,0 3-310,0 0 0,1 0-1,0 1 1,0 1 0,1 0 0,-18 19 0,29-27 9,-1 0 0,1 0-1,0 1 1,0-1 0,0 0 0,0 0 0,1 0-1,-1 1 1,0-1 0,1 0 0,-1 3 0,1-4 141,0 0 0,0 0 0,0 0 0,0 0 0,0 0 0,0 0 0,0-1-1,0 1 1,0 0 0,0 0 0,0 0 0,1 0 0,-1 0 0,0 0 0,1-1 0,-1 1 0,0 0 0,1 0 0,-1-1 0,1 1 0,-1 0 0,1 0 0,0-1 0,-1 1 0,1-1 0,0 1 0,-1 0 0,1-1 0,1 1 0,21 1-1420</inkml:trace>
</inkml:ink>
</file>

<file path=ppt/ink/ink4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35:27.335"/>
    </inkml:context>
    <inkml:brush xml:id="br0">
      <inkml:brushProperty name="width" value="0.05" units="cm"/>
      <inkml:brushProperty name="height" value="0.05" units="cm"/>
    </inkml:brush>
  </inkml:definitions>
  <inkml:trace contextRef="#ctx0" brushRef="#br0">230 443 768,'0'-1'73,"0"0"-1,0 0 0,0-1 1,0 1-1,0 0 0,0 0 0,0 0 1,0 0-1,0 0 0,-1 0 1,1 0-1,0 0 0,-1 0 0,1 0 1,-1 0-1,1 1 0,-1-1 1,1 0-1,-1 0 0,0 0 0,1 0 1,-1 1-1,0-1 0,0 0 1,-1 0-1,-28-2 2130,14 4-1748,11-1-268,-1 1 1,0 1-1,0-1 1,1 1-1,-1 0 1,1 0-1,0 1 0,-1-1 1,1 1-1,0 0 1,1 1-1,-1-1 1,1 1-1,-1 0 1,-6 8-1,-3 4 406,0 1 0,1 0 0,-11 20 1,21-32-527,0 1 1,1 0 0,0 0 0,0 0 0,0 0 0,0 0-1,1 1 1,0-1 0,1 0 0,-1 1 0,1-1 0,1 1-1,-1-1 1,1 0 0,0 1 0,0-1 0,1 0 0,4 11-1,-5-15-62,-1-1-1,1 0 1,0 1-1,-1-1 1,1 0 0,0 0-1,0 0 1,0 0-1,0 1 1,0-1-1,0-1 1,1 1-1,-1 0 1,0 0-1,0 0 1,1-1-1,-1 1 1,0 0-1,1-1 1,-1 1-1,1-1 1,1 1-1,1-1 1,-1 0 0,1 0 0,0 0 0,-1-1 0,1 1 0,-1-1 0,1 0 0,0 0 0,3-1 0,8-5-46,0 0-1,0-1 1,15-11-1,-27 17 18,18-13-165,0-1 1,-2 0-1,0-2 1,0 0-1,-2-1 1,0-1-1,-1-1 1,-1 0-1,-2-1 0,0 0 1,20-48-1,-19 32 313,-2-1-1,-1 0 1,-2-1 0,-2 0-1,-2-1 1,1-74-1,-6 114-85,0 1-1,0-1 1,1 0-1,-1 0 1,0 0-1,0 0 1,0 0 0,0 1-1,0-1 1,-1 0-1,1 0 1,0 0-1,0 0 1,0 0 0,-1 1-1,1-1 1,0 0-1,-1 0 1,1 1-1,-1-1 1,1 0-1,-1 1 1,1-1 0,-1 0-1,-1 0 1,1 1-1,0 0 1,0 0-1,0 1 1,0-1-1,0 0 1,1 1-1,-1-1 1,0 1-1,0-1 1,0 1-1,1-1 0,-1 1 1,0 0-1,0-1 1,1 1-1,-1 0 1,1 0-1,-2 1 1,-28 46 1232,18-21-872,2 0-1,0 1 0,2 1 0,1 0 0,1-1 0,2 2 0,1-1 0,1 1 0,1-1 0,7 56 0,-5-74-395,1 0 0,0 0-1,1 0 1,1-1 0,0 1-1,0-1 1,1 0 0,0 0 0,0 0-1,1-1 1,1 0 0,10 12-1,-14-18-50,0 0-1,0 0 0,0 0 1,0 0-1,0-1 1,1 1-1,0-1 0,-1 0 1,1 0-1,0 0 0,0-1 1,0 1-1,0-1 0,0 0 1,0 0-1,0 0 0,0-1 1,1 0-1,-1 1 0,0-1 1,0-1-1,0 1 0,1-1 1,-1 0-1,0 1 1,0-2-1,0 1 0,0 0 1,0-1-1,0 0 0,-1 0 1,1 0-1,0 0 0,5-5 1,24-22-636,0-2 1,34-41-1,-61 65 598,11-14-221,25-42 0,-14 21 180,-23 35 209,-1 0 1,0 0-1,0-1 1,-1 1-1,0-1 1,0 0-1,0 1 1,-1-1-1,0-1 1,1-12-1,-27 49 1017,14-9-863,0-1 1,2 2-1,0-1 1,1 1-1,1 0 1,1 1-1,1-1 1,1 1-1,-1 35 1,3-40-148,2 0 0,0 0 1,6 29-1,-5-38-81,0 0 0,1-1 0,0 1 0,0 0 0,0-1 0,1 0 0,0 0 0,0 0 0,0 0 0,1-1 0,7 7 0,-10-9-81,1-1 0,0 0-1,0 0 1,0 0-1,0-1 1,0 1-1,0-1 1,0 1-1,0-1 1,1 0 0,-1 0-1,1-1 1,-1 1-1,0-1 1,1 1-1,-1-1 1,1 0-1,-1 0 1,1-1 0,-1 1-1,1-1 1,-1 0-1,0 0 1,1 0-1,4-2 1,0-1-415,0 0 0,-1 0 0,1-1 0,-1 0 0,-1 0 0,1-1 0,-1 0 0,1 0 0,7-11 0,10-17-3008,26-50 0,-19 32 1655</inkml:trace>
</inkml:ink>
</file>

<file path=ppt/ink/ink4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35:27.849"/>
    </inkml:context>
    <inkml:brush xml:id="br0">
      <inkml:brushProperty name="width" value="0.05" units="cm"/>
      <inkml:brushProperty name="height" value="0.05" units="cm"/>
    </inkml:brush>
  </inkml:definitions>
  <inkml:trace contextRef="#ctx0" brushRef="#br0">327 109 1201,'0'-6'373,"1"0"0,-2-1 0,1 1 0,0-1 0,-1 1 1,-1 0-1,1-1 0,-1 1 0,0 0 0,0 0 0,0 0 1,-1 0-1,0 1 0,0-1 0,-7-7 190,10 13-518,0 0 0,0-1 0,0 1 0,0 0 0,-1 0 0,1 0 0,0-1 0,0 1 0,0 0 0,-1 0 0,1 0 0,0 0 1,0-1-1,-1 1 0,1 0 0,0 0 0,0 0 0,-1 0 0,1 0 0,0 0 0,0 0 0,-1 0 0,1 0 0,0 0 0,-1 0 0,1 0 0,0 0 0,0 0 0,-1 0 0,1 0 0,0 0 0,0 0 0,-1 0 0,1 0 0,0 1 1,0-1-1,-1 0 0,1 0 0,0 0 0,0 0 0,-1 0 0,1 1 0,0-1 0,0 0 0,0 0 0,0 1 0,-1-1 0,1 0 0,0 0 0,0 1 0,0-1 0,0 0 0,0 0 0,0 1 0,0-1 0,0 0 0,0 0 1,0 1-1,0-1 0,0 1 0,-25 66 2485,3 1 1,-20 113-1,12-45-1496,3-21-607,-40 143-731,45-189-1657,4 0 0,-11 86 0,27-76-2358,2-78 4211,-1 0 0,1 0 1,0-1-1,0 1 0,0 0 0,0-1 1,0 1-1,0 0 0,0 0 1,0-1-1,1 1 0,-1 0 1,0-1-1,0 1 0,0 0 0,1-1 1,-1 1-1,0 0 0,1-1 1,-1 1-1,1-1 0,-1 1 1,1-1-1,-1 1 0,1-1 0,-1 1 1,1-1-1,-1 1 0,1-1 1,0 0-1,-1 1 0,1-1 1,0 0-1,-1 1 0,1-1 1,0 0-1,2 0-47,-1 0 0,0-1 0,1 1 0,-1-1 0,0 0 0,0 0 0,1 1 0,-1-1 0,0-1 0,0 1 0,2-2 0,50-42-1318,-15 3 1029,50-69 0,-63 73 1469,-1-1 0,26-57 0,-37 61 1127,-8 18 3029,-11 40-2587,-4 13-1693,-6 55-1,4-16-737,9-57-200,-1 0 1,2 0-1,2 36 0,-1-49-11,0 0-1,0 0 1,1 0 0,0 0 0,0 0-1,0 0 1,1-1 0,0 1-1,0 0 1,0-1 0,0 0 0,1 1-1,0-1 1,-1 0 0,1 0-1,1 0 1,-1-1 0,7 7 0,-8-10 33,0 1 0,0-1 1,0 1-1,0-1 1,0 0-1,0 0 0,0 0 1,0 0-1,0 0 1,0 0-1,0 0 0,0-1 1,0 1-1,0-1 1,0 0-1,0 1 0,0-1 1,-1 0-1,1 0 1,0 0-1,0 0 0,-1 0 1,1-1-1,2-2 1,36-35-72,-31 28 125,0-1 0,0-1 0,-2 1 0,1-2 0,-1 1 0,-1-1 1,-1 0-1,0 0 0,5-21 0,-9 29 3,0 0 0,0 0 0,0-1 0,0 1 0,-1 0 0,0 0 0,-1 0 1,1-1-1,-1 1 0,0 0 0,-1 0 0,0 0 0,0 0 0,0 0 0,0 1 0,-1-1 0,0 1 0,0-1 0,-1 1 1,1 0-1,-1 0 0,0 0 0,0 1 0,-9-7 0,-14 0-752,5 2-1327,10-1-2924,7 1 1680</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1:51:18.665"/>
    </inkml:context>
    <inkml:brush xml:id="br0">
      <inkml:brushProperty name="width" value="0.05" units="cm"/>
      <inkml:brushProperty name="height" value="0.05" units="cm"/>
    </inkml:brush>
  </inkml:definitions>
  <inkml:trace contextRef="#ctx0" brushRef="#br0">810 45 560,'1'-14'254,"-1"13"-76,0-1 0,0 1 1,0-1-1,0 0 0,0 1 0,0-1 0,0 1 1,0-1-1,-1 1 0,1-1 0,0 1 0,-1 0 0,1-1 1,-2-1-1,1 2-3,-1 0 0,0 0 0,1 1 0,-1-1 0,0 0 0,0 1 0,1-1 0,-1 1 0,0 0 0,0 0 0,0-1 0,0 1 0,1 0 0,-5 1 0,4 0-97,-1 0 0,0 0 0,0 1 0,1-1 0,-1 1 1,1 0-1,-1-1 0,1 1 0,0 0 0,-1 0 0,1 1 0,0-1 0,0 0 0,1 1 0,-1-1 0,0 1 0,-1 5 0,-8 7 150,-42 59 83,3 3-1,4 1 1,3 3 0,4 1 0,-44 133-1,-95 451-554,121-422 302,31-144-558,-45 108 0,69-202 290,-1-1 1,1 1 0,-1-1 0,0 0 0,-1 0 0,1 0 0,-9 7 0,11-11 143,1 0 0,-1-1 0,0 1-1,1-1 1,-1 1 0,0 0 0,0-1 0,0 0 0,1 1 0,-1-1 0,0 0-1,0 1 1,0-1 0,0 0 0,0 0 0,0 1 0,0-1 0,0 0-1,0 0 1,1 0 0,-1 0 0,0-1 0,0 1 0,0 0 0,0 0-1,0 0 1,0-1 0,0 1 0,0-1 0,1 1 0,-1 0 0,0-1-1,0 1 1,1-1 0,-1 0 0,0 1 0,0-1 0,1 0 0,-1 1 0,1-1-1,-1 0 1,1 0 0,-1 1 0,1-1 0,-1 0 0,1 0 0,0 0-1,-1 0 1,1 0 0,0 0 0,-1-1 0,-7-30-1308</inkml:trace>
</inkml:ink>
</file>

<file path=ppt/ink/ink4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35:28.583"/>
    </inkml:context>
    <inkml:brush xml:id="br0">
      <inkml:brushProperty name="width" value="0.05" units="cm"/>
      <inkml:brushProperty name="height" value="0.05" units="cm"/>
    </inkml:brush>
  </inkml:definitions>
  <inkml:trace contextRef="#ctx0" brushRef="#br0">465 455 816,'-33'-5'809,"30"4"-660,0 0 0,0 0 0,0 0 0,0 0 0,0 1 0,0-1 0,-1 1 0,1 0 0,0 0 0,0 0 0,0 0 0,0 1 0,0-1 0,0 1 0,0 0 0,0 0 0,0 0 0,0 0 0,0 0 0,1 1 1,-4 1-1,-109 78 6317,82-61-4573,0 2 0,2 2-1,-41 39 1,64-54-1633,0-1-1,1 1 1,0 1 0,0-1-1,1 1 1,1 1 0,0-1-1,0 1 1,1 0-1,0 0 1,1 0 0,0 0-1,1 0 1,0 1-1,0 0 1,1 11 0,1-21-252,0 0 0,0 0 0,1 0 0,-1 0 0,0 1 0,1-1 0,-1 0 0,1 0 1,0 0-1,0 0 0,-1 0 0,1-1 0,0 1 0,1 0 0,-1 0 0,0-1 0,0 1 0,1 0 0,-1-1 0,1 0 1,0 1-1,-1-1 0,1 0 0,0 0 0,0 1 0,0-2 0,-1 1 0,1 0 0,0 0 0,0 0 0,0-1 1,1 1-1,-1-1 0,0 0 0,0 0 0,0 0 0,0 0 0,0 0 0,0 0 0,4-1 0,7 0-33,0-1 0,0-1 0,0 0 0,0 0 0,16-7 0,8-6-283,-1 0-1,0-3 1,-1 0-1,-1-3 1,-1-1-1,0-1 1,-2-1 0,-2-2-1,0-2 1,-2 0-1,0-2 1,35-54-1,-60 81 294,36-60-224,48-104 0,-70 129 264,-6 18 369,-1 0 0,-1-1 0,-1 0 0,-1 0 0,0-1 0,-2 1 0,2-33 0,-6 53-239,0 0-1,1-1 0,-1 1 1,0 0-1,0-1 0,0 1 1,-1 0-1,1-1 1,-1 1-1,1 0 0,-1 0 1,0-1-1,-1-1 1,0 4-118,1 0 1,-1 1-1,0-1 1,0 1 0,1 0-1,-1-1 1,0 1-1,1 0 1,-1 0 0,1 0-1,-1 0 1,1 0-1,-1 0 1,1 1-1,-2 1 1,2-3-45,-10 10 121,0 0-1,1 0 1,0 1 0,1 1-1,0-1 1,1 1 0,-13 24-1,-41 105 729,38-82-667,8-18-6,1 0 0,-18 82-1,29-100-167,0-1 0,2 1 0,1 0-1,1 0 1,1 0 0,1 0 0,6 30 0,-7-46-130,1-1 1,0 1 0,0-1 0,1 0-1,0 0 1,0 0 0,0 0-1,1 0 1,-1-1 0,2 1 0,-1-1-1,0 0 1,1-1 0,0 1 0,0-1-1,0 0 1,1 0 0,-1 0 0,1-1-1,0 0 1,0 0 0,11 3 0,-8-3-161,0-1 0,0-1 0,0 1 0,0-2 0,0 1 1,0-1-1,0-1 0,0 1 0,0-2 0,0 1 0,0-1 0,0 0 1,-1-1-1,1 0 0,15-8 0,-2-2 17,-2 0 0,0-1-1,0-1 1,-1 0 0,-1-2-1,-1 0 1,0-1 0,26-37 0,-32 38 588,0-1 0,-2 0 0,0 0 0,0-1 0,-2 1 1,8-33-1,-14 50-216,-1 0-1,1 0 1,-1 0 0,1 0 0,-1-1 0,0 1 0,0 0 0,1 0 0,-1 0-1,0 0 1,0-1 0,0 1 0,0 0 0,0 0 0,-1 0 0,1-1 0,0 1-1,-1 0 1,1 0 0,0 0 0,-1 0 0,1 0 0,-1 0 0,0 0 0,1 0-1,-1 0 1,0 0 0,1 0 0,-1 0 0,0 0 0,0 0 0,0 1 0,0-1-1,0 0 1,-2 0 0,2 1-43,-1 0 0,0 0 0,1 0 0,-1 1-1,0-1 1,1 0 0,-1 1 0,0-1 0,1 1 0,-1 0-1,1-1 1,-1 1 0,1 0 0,-1 0 0,1 0 0,0 0-1,-1 0 1,1 1 0,0-1 0,0 0 0,0 0 0,0 1-1,-2 2 1,-4 6 42,4-7-46,1 0 0,-1 1 0,1-1 0,-1 1 0,1 0 0,1 0 0,-1 0 0,0 0 0,1 0 0,0 0 0,0 0 0,0 0 0,0 7 0,0-4 15,2 1 0,-1-1 0,1 0 0,0 0 0,1 1 1,0-1-1,0 0 0,0 0 0,5 8 0,-5-11-84,0-1 1,0 0-1,0 0 0,1 0 1,-1 0-1,1 0 0,0-1 1,0 1-1,0-1 0,0 0 1,0 0-1,1 0 0,-1 0 1,1 0-1,-1-1 0,1 1 1,-1-1-1,1 0 0,0 0 0,6 0 1,98 5-4295,-61-9-28,0-1-1,0-2 1,64-18 0,-61 13 285</inkml:trace>
</inkml:ink>
</file>

<file path=ppt/ink/ink4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35:29.167"/>
    </inkml:context>
    <inkml:brush xml:id="br0">
      <inkml:brushProperty name="width" value="0.05" units="cm"/>
      <inkml:brushProperty name="height" value="0.05" units="cm"/>
    </inkml:brush>
  </inkml:definitions>
  <inkml:trace contextRef="#ctx0" brushRef="#br0">58 201 704,'0'-55'3519,"0"19"4306,0 39-6475,0 6-581,-2 1-1,1-1 0,-1 0 1,-1 0-1,0-1 0,0 1 1,-5 9-1,2-6-302,2 0-1,0-1 1,-6 26-1,-1 78 580,10-105-1018,1 0 1,1 0-1,-1 0 0,2 0 1,-1 0-1,1-1 0,1 1 0,0-1 1,6 15-1,-6-19-61,1 0 1,0 0-1,0 0 0,0-1 0,1 1 1,0-1-1,-1 0 0,1-1 0,1 1 1,-1-1-1,1 0 0,-1 0 1,1 0-1,0-1 0,0 0 0,0 0 1,0-1-1,0 0 0,0 0 0,1 0 1,-1 0-1,0-1 0,1 0 0,-1-1 1,8-1-1,3 0-127,0-1 1,0 0-1,0-2 1,0 0 0,-1-1-1,0 0 1,31-18-1,-18 3 29,-1 0 1,-1-2-1,-1-1 1,-1-1-1,39-50 0,-45 49 353,-1 0 0,-1-1 1,-2-1-1,0-1 0,-2 0 0,16-53 0,-28 79-22,0-1 0,0 1 0,0 0 1,-1 0-1,1 0 0,-1 0 0,0-1 0,0 1 0,0 0 1,-1 0-1,1 0 0,-1 0 0,0 0 0,-2-6 1,2 7-109,0 1 0,0 0 1,0 0-1,0 0 0,0 0 0,0 0 1,-1 1-1,1-1 0,0 0 1,-1 0-1,1 1 0,0-1 1,-1 1-1,1-1 0,-1 1 1,1 0-1,-1 0 0,1-1 1,-1 1-1,1 0 0,-1 0 1,1 1-1,-1-1 0,1 0 1,-1 0-1,1 1 0,-1-1 0,1 1 1,-1-1-1,-1 2 0,-3 1 50,0 0-1,0 0 0,0 1 0,0 0 0,0 0 1,1 1-1,0-1 0,0 1 0,0 0 0,-6 9 0,-9 8 66,7-8-202,1 0-1,1 0 1,0 1-1,1 1 1,0-1 0,2 2-1,-8 18 1,10-21-753,1 0 0,1 0 0,-4 28-1,7-33-284,0 0 0,1 0-1,0 0 1,1-1 0,-1 1-1,2 0 1,2 10-1,-3-16 587,0-1-1,0 1 0,0 0 1,0-1-1,1 1 1,-1-1-1,1 1 0,0-1 1,-1 0-1,1 0 0,0 1 1,0-1-1,1-1 0,-1 1 1,0 0-1,1 0 0,-1-1 1,1 0-1,-1 1 1,1-1-1,4 1 0,3 1-419,-1-1-1,1-1 1,-1 0-1,1 0 0,12-1 1,11 0-399</inkml:trace>
</inkml:ink>
</file>

<file path=ppt/ink/ink4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35:29.482"/>
    </inkml:context>
    <inkml:brush xml:id="br0">
      <inkml:brushProperty name="width" value="0.05" units="cm"/>
      <inkml:brushProperty name="height" value="0.05" units="cm"/>
    </inkml:brush>
  </inkml:definitions>
  <inkml:trace contextRef="#ctx0" brushRef="#br0">1 129 672,'9'-9'762,"-1"0"-1,0 0 0,0-1 1,10-19-1,-6 11 4738,-12 31-1265,0-3-3403,0-5-500,0 0-1,0 1 1,0-1 0,0 0 0,-1 0-1,0 1 1,0-1 0,0 0-1,-1 0 1,0 0 0,-4 8-1,1-6-460,-28 53 572,31-55-1063,0-1 0,0 1-1,1-1 1,0 1 0,0 0 0,0-1-1,0 6 1,26-37-2695,47-54 2079,-59 64 1627,0 1 0,1 0 0,1 1 0,0 0 1,1 1-1,34-22 0,-48 35-223,-1 0-1,1 0 1,-1 0 0,1 0-1,0 0 1,-1 0 0,1 1-1,0-1 1,0 1-1,-1-1 1,1 1 0,0-1-1,0 1 1,0 0 0,0 0-1,-1 0 1,1 0 0,0 0-1,0 1 1,0-1-1,0 0 1,-1 1 0,1 0-1,0-1 1,0 1 0,1 1-1,-1 0 1,0 0 0,-1 0 0,1 0 0,-1 1 0,0-1-1,0 0 1,0 1 0,0-1 0,0 1 0,0-1 0,0 1-1,-1 0 1,0-1 0,1 1 0,-1 5 0,0 5 87,-1 1 0,0-1 0,-1 0 1,-1 0-1,0 1 0,-5 12 0,-16 64-2067,5-16-5335,16-55 3389,3 1 202</inkml:trace>
</inkml:ink>
</file>

<file path=ppt/ink/ink4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35:29.863"/>
    </inkml:context>
    <inkml:brush xml:id="br0">
      <inkml:brushProperty name="width" value="0.05" units="cm"/>
      <inkml:brushProperty name="height" value="0.05" units="cm"/>
    </inkml:brush>
  </inkml:definitions>
  <inkml:trace contextRef="#ctx0" brushRef="#br0">324 13 928,'15'-13'7514,"-24"36"-2926,0-6-4268,-128 211 6591,20 10-9404,52-111-7335,64-123 7411,1-23-723,0-21 2019,0-3 499</inkml:trace>
</inkml:ink>
</file>

<file path=ppt/ink/ink4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35:30.205"/>
    </inkml:context>
    <inkml:brush xml:id="br0">
      <inkml:brushProperty name="width" value="0.05" units="cm"/>
      <inkml:brushProperty name="height" value="0.05" units="cm"/>
    </inkml:brush>
  </inkml:definitions>
  <inkml:trace contextRef="#ctx0" brushRef="#br0">0 186 560,'10'-21'506,"1"0"0,1 0 0,27-35 0,-34 50-271,1 0-1,-1 1 1,1-1 0,0 1 0,0 1 0,1-1 0,0 1 0,-1 0 0,1 1-1,0-1 1,1 2 0,-1-1 0,1 1 0,-1 0 0,13-2 0,-7 3 104,-1 1 1,1 0 0,0 0 0,0 2-1,-1-1 1,1 2 0,-1-1 0,1 2-1,19 8 1,-11-3-68,-1 2 0,0 0 0,-1 1 0,29 23-1,-40-28-198,0 1-1,-1 0 0,0 0 0,-1 0 0,0 1 0,0 0 0,-1 0 0,6 13 0,-9-19-30,-1 0-1,1 1 1,-1-1-1,0 1 1,1 0-1,-2 0 1,1-1-1,0 1 1,-1 0-1,0 0 1,1 0-1,-2-1 1,1 1-1,0 0 1,-1 0-1,0 0 1,1-1-1,-2 1 0,1 0 1,0-1-1,-1 1 1,1-1-1,-1 1 1,0-1-1,0 0 1,-4 5-1,-2-2 3,1 0 0,-1 0 0,-1-1 0,1 0 0,-1 0 0,1-1 0,-1 0-1,0-1 1,-1 0 0,1 0 0,-1-1 0,-16 2 0,-2-2-164,-1-1 0,1-1 0,-35-5 0,61 4-24,-1 1 0,0-1 1,1 1-1,-1-1 0,0 0 1,1 0-1,-1 0 0,1 0 0,-1-1 1,1 1-1,0-1 0,-1 1 1,1-1-1,0 0 0,0 0 0,0 0 1,1 0-1,-1 0 0,-1-3 1,2 4-27,1 0 1,-1-1 0,1 0 0,-1 1-1,1-1 1,0 1 0,0-1 0,0 1-1,0-1 1,0 1 0,0-1 0,0 0-1,0 1 1,1-1 0,-1 1 0,1-1-1,-1 1 1,1-1 0,-1 1 0,1 0-1,0-1 1,0 1 0,0 0 0,0-1 0,0 1-1,0 0 1,0 0 0,0 0 0,0 0-1,0 0 1,1 0 0,-1 0 0,0 0-1,1 1 1,-1-1 0,1 0 0,2 0-1,26-10-1513</inkml:trace>
</inkml:ink>
</file>

<file path=ppt/ink/ink4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35:30.535"/>
    </inkml:context>
    <inkml:brush xml:id="br0">
      <inkml:brushProperty name="width" value="0.05" units="cm"/>
      <inkml:brushProperty name="height" value="0.05" units="cm"/>
    </inkml:brush>
  </inkml:definitions>
  <inkml:trace contextRef="#ctx0" brushRef="#br0">110 1 496,'120'0'6024,"-118"0"-5910,-1 0-1,1 1 0,-1-1 0,0 1 0,1-1 1,-1 1-1,0 0 0,0-1 0,1 1 0,-1 0 1,0 0-1,0 0 0,0 0 0,0 0 0,0 0 1,0 0-1,0 0 0,0 0 0,-1 0 0,1 1 1,0-1-1,-1 0 0,1 1 0,-1-1 0,1 0 1,-1 1-1,1-1 0,-1 1 0,0-1 0,0 2 1,4 50 1925,-4-47-1793,-1-3-188,1 0-1,-1 0 1,0 0 0,0 0 0,0 0-1,-1 0 1,1 0 0,-1 0 0,1-1-1,-1 1 1,0-1 0,0 1 0,0-1-1,0 0 1,-1 0 0,1 1 0,-1-2-1,-2 3 1,-56 34 186,44-29-179,9-5-64,1 0 0,-2-1 0,1-1 0,0 1-1,-1-1 1,1-1 0,-16 2 0,-15 3-125,38-5 57,0-1 1,0 1 0,0-1-1,0 1 1,0-1-1,0 0 1,0 1 0,0-1-1,0 0 1,-1 0 0,1 0-1,0 0 1,0 0 0,0 0-1,0 0 1,0 0 0,0-1-1,0 1 1,-1 0 0,1-1-1,0 1 1,0-1 0,0 1-1,0-1 1,-1 0 0,2 0-19,0-1 1,0 1-1,0 0 0,0 0 1,0 0-1,0 0 1,1-1-1,-1 1 1,0 0-1,1 0 1,-1 0-1,1 0 1,-1 0-1,1 0 0,-1 0 1,1 0-1,0 0 1,1-2-1,41-44-1405,-42 46 1504,10-9-167,0 1-1,1 0 1,1 1-1,20-10 1,15-10 8,-41 24 132,1-1 1,0 1 0,0 1 0,0-1 0,16-3 0,-21 6 54,0 0-1,1 1 1,-1-1 0,1 1-1,-1 0 1,1-1 0,-1 2-1,1-1 1,-1 0 0,1 1-1,-1-1 1,1 1 0,-1 0 0,0 0-1,0 1 1,1-1 0,3 3-1,-4-2 10,-1 0 0,0 1 0,0-1 1,-1 1-1,1-1 0,0 1 0,-1-1 0,1 1 0,-1 0 0,0 0 0,0-1 0,0 1 0,0 0 0,-1 0 0,1 6 0,1 50 254,-2-43-285,0 2-86,-1-11-296,0 0 1,1 0-1,0 1 0,1-1 0,-1 0 0,1 0 1,1 0-1,-1 1 0,1-1 0,0-1 0,1 1 0,0 0 1,0-1-1,6 10 0,6-5-1223</inkml:trace>
</inkml:ink>
</file>

<file path=ppt/ink/ink4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35:30.863"/>
    </inkml:context>
    <inkml:brush xml:id="br0">
      <inkml:brushProperty name="width" value="0.05" units="cm"/>
      <inkml:brushProperty name="height" value="0.05" units="cm"/>
    </inkml:brush>
  </inkml:definitions>
  <inkml:trace contextRef="#ctx0" brushRef="#br0">291 48 1297,'1'-2'196,"-1"0"0,0 0 0,0 0 0,0 0 0,0 0 1,0 0-1,-1 0 0,1 0 0,0 0 0,-1 0 0,1 0 0,-1 1 1,0-1-1,0 0 0,0 0 0,0 0 0,0 1 0,0-1 1,0 1-1,-2-2 0,0 1 185,-1 1 0,1 0 0,-1 0 0,1 0 0,-1 0 0,0 1 0,1-1 0,-1 1 0,0 0 0,-5 1 0,-1-1-113,1 1 0,0 0-1,0 0 1,0 1 0,0 1-1,0-1 1,0 1 0,1 1 0,-1 0-1,1 0 1,0 0 0,0 1-1,1 0 1,-1 1 0,1 0 0,0 0-1,1 0 1,-1 1 0,-7 12 0,6-8-218,0 0 1,1 1 0,1 0-1,0 1 1,1-1 0,0 1-1,1 0 1,0 0 0,1 1-1,0-1 1,2 1 0,-2 21-1,3-29-168,0 0-1,0 0 0,1 1 0,-1-1 1,1 0-1,0 0 0,4 10 0,-4-14-16,0 0-1,0-1 1,1 1-1,-1-1 1,0 1-1,1-1 1,-1 1-1,1-1 0,0 0 1,-1 0-1,1 0 1,0 0-1,0 0 1,0 0-1,0 0 1,0 0-1,-1-1 1,1 1-1,0-1 1,1 0-1,-1 1 1,0-1-1,0 0 0,0 0 1,3-1-1,8 1-734,0-2 0,-1 1-1,1-2 1,-1 0-1,1 0 1,-1-1-1,0 0 1,17-10-1,9-7-535,41-29 0,-44 26 973,54-37 1993,-89 60-1452,0 1-1,0 0 1,0 0-1,1 0 0,-1 0 1,0 0-1,0 0 1,0 0-1,0 0 0,1-1 1,-1 1-1,0 0 1,0 0-1,0 0 1,1 0-1,-1 0 0,0 0 1,0 0-1,0 0 1,1 0-1,-1 0 0,0 0 1,0 0-1,0 0 1,0 1-1,1-1 0,-1 0 1,0 0-1,0 0 1,0 0-1,1 0 0,-1 0 1,0 0-1,0 0 1,0 1-1,0-1 0,0 0 1,1 0-1,-1 0 1,0 0-1,0 0 0,0 1 1,0-1-1,0 0 1,0 0-1,0 0 1,0 1-1,0-1 0,0 0 1,0 0-1,1 1 1,-1 16 1947,-8 18-46,-3-14-1111,-3 12 90,15-6-6291,14-27 554,-7 0 1670</inkml:trace>
</inkml:ink>
</file>

<file path=ppt/ink/ink4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35:31.199"/>
    </inkml:context>
    <inkml:brush xml:id="br0">
      <inkml:brushProperty name="width" value="0.05" units="cm"/>
      <inkml:brushProperty name="height" value="0.05" units="cm"/>
    </inkml:brush>
  </inkml:definitions>
  <inkml:trace contextRef="#ctx0" brushRef="#br0">1 118 1537,'0'-27'1761,"0"0"464,0 7 32,0 10-305,0-7-863,0 7-657,0 3-800,10 7-8132</inkml:trace>
</inkml:ink>
</file>

<file path=ppt/ink/ink4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35:31.521"/>
    </inkml:context>
    <inkml:brush xml:id="br0">
      <inkml:brushProperty name="width" value="0.05" units="cm"/>
      <inkml:brushProperty name="height" value="0.05" units="cm"/>
    </inkml:brush>
  </inkml:definitions>
  <inkml:trace contextRef="#ctx0" brushRef="#br0">31 114 608,'1'4'167,"1"-1"0,0 0 0,1 0 1,-1 0-1,0-1 0,1 1 0,0 0 0,-1-1 0,1 0 0,0 0 0,0 0 0,1 0 0,-1 0 0,0 0 0,1-1 0,-1 1 1,5 0-1,0-1 141,1 0 0,0 0 0,-1-1 1,1 0-1,0 0 0,14-3 0,-17 2-267,0-1 0,0 0 0,0 0-1,0 0 1,0-1 0,0 0 0,0 0 0,-1 0-1,1-1 1,-1 0 0,0 0 0,0 0-1,-1-1 1,1 1 0,4-8 0,4-2-19,-11 12 78,0 0 0,0 0 0,-1 0-1,1-1 1,-1 1 0,0 0 0,0-1-1,0 1 1,0-1 0,0 1 0,0-1 0,-1 0-1,1 1 1,-1-1 0,0 0 0,0 1-1,0-1 1,0 0 0,0 1 0,0-1-1,-2-5 1,1 7 12,0-1 0,1 1 0,-1-1-1,0 1 1,0-1 0,0 1 0,0 0 0,0 0-1,0-1 1,-1 1 0,1 0 0,0 0 0,-1 0-1,1 0 1,0 0 0,-1 1 0,1-1 0,-1 0-1,0 1 1,1-1 0,-1 1 0,1-1 0,-1 1-1,0 0 1,1 0 0,-1-1 0,0 1 0,1 1-1,-1-1 1,0 0 0,1 0 0,-1 0 0,0 1-1,1-1 1,-1 1 0,1 0 0,-1-1-1,-2 2 1,-18 9 107,0 1 0,1 1 0,0 1-1,1 0 1,1 2 0,0 0 0,-29 33-1,45-45-311,0 0-1,0 0 0,0 0 1,0 0-1,1 0 0,0 0 1,0 1-1,0-1 1,0 1-1,1-1 0,-1 1 1,1 0-1,1 0 0,-1-1 1,0 1-1,1 0 0,0 0 1,1 5-1,-1-9-62,1-1 1,-1 1-1,1 0 0,-1 0 1,1 0-1,-1-1 0,1 1 1,0 0-1,-1-1 1,1 1-1,0 0 0,-1-1 1,1 1-1,0-1 0,0 1 1,0-1-1,-1 0 0,1 1 1,0-1-1,0 0 0,0 0 1,0 1-1,0-1 0,0 0 1,0 0-1,0 0 1,0 0-1,-1 0 0,3 0 1,40-1-2140,-29 1 1453,96-2-2170,-47-7 888</inkml:trace>
</inkml:ink>
</file>

<file path=ppt/ink/ink4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35:31.867"/>
    </inkml:context>
    <inkml:brush xml:id="br0">
      <inkml:brushProperty name="width" value="0.05" units="cm"/>
      <inkml:brushProperty name="height" value="0.05" units="cm"/>
    </inkml:brush>
  </inkml:definitions>
  <inkml:trace contextRef="#ctx0" brushRef="#br0">0 146 832,'52'-31'2309,"-49"29"-1961,-1 0 0,0 1 1,0-1-1,1 0 0,-2 0 0,1 0 0,0 0 0,0 0 1,-1-1-1,1 1 0,-1-1 0,1 1 0,-1-1 1,0 1-1,0-1 0,0 0 0,-1 1 0,1-8 6462,-1 27-3939,0-8-2795,-1 0 0,-1 0 0,0 0 0,0 0 0,0-1 0,-1 1 0,-1-1 0,1 0 0,-1 0-1,-10 14 1,3-3-503,-5 28-3786,15-46 2807,1-4-329,1 0 1497,0 0 0,0 0 0,1 0-1,-1 0 1,0 1 0,1-1 0,0 0-1,0 1 1,0-1 0,0 1-1,0 0 1,0-1 0,0 1 0,4-2-1,7-9-366,-5 4 473,8-9 76,1 1 0,0 2 0,1-1 1,25-16-1,71-36 1918,-108 64-1371,2 0 0,-1 1-1,0 0 1,1 1 0,-1 0 0,1 0 0,0 0-1,-1 1 1,1 0 0,0 1 0,9 0 0,-14 0-93,-3 0-263,1 0 1,-1 1-1,1-1 0,-1 0 0,1 1 0,-1-1 1,1 0-1,-1 1 0,1-1 0,-1 0 0,0 1 1,1-1-1,-1 1 0,0-1 0,1 1 1,-1-1-1,0 1 0,1-1 0,-1 1 0,0-1 1,0 1-1,0 0 0,0-1 0,1 1 0,-1-1 1,0 1-1,0-1 0,0 1 0,0 0 0,-1 0 1,1 28 551,0-17-14,-1-3-580,0 1-1,-1-1 1,0 1-1,0-1 1,-1 1-1,-5 11 1,4-11-815,0 0 0,1 0-1,0 0 1,1 0 0,0 1 0,-1 15 0,3-25 502,0 0 0,0 0 1,0 0-1,0 0 1,0 0-1,0 0 0,0 0 1,1 0-1,-1 0 0,0-1 1,1 1-1,-1 0 1,0 0-1,1 0 0,-1 0 1,1 0-1,-1 0 1,1-1-1,-1 1 0,1 0 1,0-1-1,-1 1 0,1 0 1,0-1-1,0 1 1,0-1-1,-1 1 0,1-1 1,0 1-1,0-1 0,1 1 1,38-2-4492,-36 0 4481,0 0 1,0 0-1,-1 0 0,1-1 1,-1 0-1,1 0 0,-1 0 1,1 0-1,-1 0 0,0 0 1,5-6-1,-7 7 179,30-25-1082</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1:49:28.300"/>
    </inkml:context>
    <inkml:brush xml:id="br0">
      <inkml:brushProperty name="width" value="0.05" units="cm"/>
      <inkml:brushProperty name="height" value="0.05" units="cm"/>
    </inkml:brush>
  </inkml:definitions>
  <inkml:trace contextRef="#ctx0" brushRef="#br0">23 468 784,'0'4'178,"-1"-1"0,1 1 0,-1 0 0,0 0-1,0-1 1,0 1 0,0-1 0,-4 8 0,3-8 220,0 1 0,1 0 1,-1-1-1,1 1 0,0 0 1,0 0-1,0 0 1,1 0-1,-1 4 0,5-7-62,-1 0-1,1-1 1,0 0-1,-1 0 1,1 0 0,0 0-1,0-1 1,6-1-1,8-8-128,-1 0 0,0-1 0,-1 0 0,0-2 0,20-19-1,20-15-182,-52 43-98,1 0 0,-1-1-1,0 1 1,0-1 0,-1 0 0,1 0 0,-1 0 0,0 0 0,0-1-1,-1 1 1,1-1 0,-2 0 0,1 1 0,0-1 0,-1 0 0,1-8-1,-2 10 168,1-1 0,-1 1 0,0-1 0,0 1 0,0 0 0,-1-1 0,1 1 0,-1-1 0,0 1 0,0 0 0,-1 0 0,1 0 0,-1-1 0,0 1 0,0 1 0,0-1 0,-1 0-1,0 1 1,1-1 0,-1 1 0,-6-6 0,8 9 11,1-1 1,-1 0-1,0 1 0,0-1 0,0 0 1,0 1-1,0-1 0,0 1 0,0 0 0,0-1 1,0 1-1,0 0 0,0-1 0,0 1 1,0 0-1,0 0 0,0 0 0,0 0 0,0 0 1,0 0-1,0 0 0,0 0 0,0 1 1,0-1-1,0 0 0,0 1 0,0-1 0,0 1 1,0-1-1,0 1 0,0-1 0,0 1 1,0-1-1,0 1 0,1 0 0,-1 0 1,0-1-1,0 1 0,1 0 0,-1 0 0,1 0 1,-1 0-1,1 0 0,-1 0 0,1 0 1,-1 0-1,1 1 0,-3 4 98,1 1 0,0 0 1,0-1-1,1 1 0,-1 10 0,-6 48 491,3-39-480,2 1 1,1 0-1,1 27 1,2-46-327,0 0 0,0 0 1,0 0-1,1 0 0,1 0 1,-1-1-1,1 1 0,0-1 1,1 1-1,0-1 0,0 0 0,0-1 1,1 1-1,8 9 0,-10-14-256,1 0-1,-1 0 0,0 0 1,0 0-1,1 0 0,0-1 1,-1 1-1,1-1 0,0 0 1,-1 0-1,1-1 0,0 1 0,0-1 1,0 0-1,-1 1 0,1-2 1,0 1-1,0 0 0,0-1 1,0 0-1,-1 0 0,1 0 1,0 0-1,-1-1 0,1 1 1,-1-1-1,1 0 0,-1 0 1,4-3-1,20-20-1294,-21 21 1398,-1-1 1,1-1-1,-1 1 0,0-1 0,0 0 0,7-11 1,0-5 55,0-1 1,-2-1 0,0 0 0,-2 0 0,8-33-1,-12 31 2712,0 0-1,0-48 3007,-4 101-1784,0-9-2540,1 19 471,-2 0 0,-1 0 0,-11 53 0,6-61-978,-3 7-92,2 0 1,1 0 0,-2 55 0,9-90-1067,3-41-7074,32-88-97,-23 75 6190,2 1 0,3 1 0,1 0 0,42-77 0,-38 90 873,-9 15 449,0 1 0,1 1 0,2 0 0,0 0-1,26-24 1,-41 44 188,0 0-1,0 0 1,0 0-1,0 0 0,0 0 1,0 0-1,1 0 0,-1 1 1,0-1-1,1 0 1,-1 1-1,0-1 0,1 1 1,-1-1-1,1 1 1,-1 0-1,0 0 0,1-1 1,-1 1-1,1 0 1,-1 0-1,1 0 0,-1 1 1,1-1-1,-1 0 0,1 1 1,-1-1-1,0 0 1,1 1-1,-1 0 0,0-1 1,1 1-1,-1 0 1,0 0-1,0-1 0,0 1 1,0 0-1,1 0 1,-1 1-1,-1-1 0,1 0 1,0 0-1,0 0 0,0 0 1,-1 1-1,1-1 1,0 2-1,3 6 565,0 0 0,0 0 0,-1 0 0,-1 1 0,4 17 0,0 43 3068,-4 122-1,-4-92-3061,12-29-4929,-10-86-3584,0-4 5940</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1:51:19.015"/>
    </inkml:context>
    <inkml:brush xml:id="br0">
      <inkml:brushProperty name="width" value="0.05" units="cm"/>
      <inkml:brushProperty name="height" value="0.05" units="cm"/>
    </inkml:brush>
  </inkml:definitions>
  <inkml:trace contextRef="#ctx0" brushRef="#br0">0 128 1249,'2'-2'282,"0"0"1,0 0 0,-1 0 0,2 0 0,-1 0 0,0 0 0,0 0 0,1 0 0,-1 1 0,0 0 0,1-1-1,0 1 1,-1 0 0,1 0 0,0 0 0,0 0 0,-1 1 0,1-1 0,4 1 0,63 0 2878,-36 1-2736,27-3-1062,0-2 0,0-4 1,0-2-1,-2-2 0,94-33 0,-133 36 630,-17 8 118,0-1 0,0 1-1,0-1 1,0 1 0,1 0-1,-1 0 1,0 1-1,0-1 1,5 0 0,-7 1 796,-1 4 363,0 0-1005,0 10 531,1 1 0,-2-1 0,0 1 0,-1-1 0,0 1 0,-1-1 0,-1 0 1,-7 19-1,-29 86-65,39-116-1028,0 0 1,0 0-1,1 0 1,-1 0 0,1 0-1,0 0 1,0 0-1,0 0 1,0 3-1,1 7-6095,14-16 886,-4-11 2291</inkml:trace>
</inkml:ink>
</file>

<file path=ppt/ink/ink5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35:32.463"/>
    </inkml:context>
    <inkml:brush xml:id="br0">
      <inkml:brushProperty name="width" value="0.05" units="cm"/>
      <inkml:brushProperty name="height" value="0.05" units="cm"/>
    </inkml:brush>
  </inkml:definitions>
  <inkml:trace contextRef="#ctx0" brushRef="#br0">241 114 1217,'2'-18'404,"-1"7"141,0 1-1,1-1 1,0 0 0,1 1 0,0-1 0,7-16-1,-10 27-446,0-1 0,1 1 0,-1 0-1,0-1 1,0 1 0,0 0-1,0 0 1,1 0 0,-1-1 0,0 1-1,0 0 1,0 0 0,1 0-1,-1-1 1,0 1 0,0 0 0,1 0-1,-1 0 1,0 0 0,1 0-1,-1 0 1,0 0 0,0 0 0,1-1-1,-1 1 1,0 0 0,1 0-1,-1 0 1,0 0 0,0 1 0,1-1-1,-1 0 1,0 0 0,1 0-1,-1 0 1,0 0 0,0 0 0,1 0-1,-1 1 1,10 11 2880,2 14 802,-9-9-1735,0 0 0,-1 0 0,-1 0 0,0 0 0,-3 28 1,1 2 204,-3-6-1896,-1 0 0,-3-1 0,-1 0 0,-1 0 0,-20 47-1,18-52-331,-7 19-1760,6-15-2517,-2-2 1,-2 0 0,-31 52 0,47-88 4063,1-1 1,0 0-1,-1 1 1,1-1-1,-1 0 1,1 0-1,-1 0 1,1 1-1,-1-1 1,1 0-1,-1 0 1,1 0-1,-1 0 1,1 0-1,-1 0 1,1 0-1,-1 0 1,1 0-1,-1 0 1,1 0-1,-1 0 1,1 0-1,-1 0 1,1 0-1,-1-1 1,1 1-1,0 0 1,-1 0-1,1-1 1,-1 1-1,1 0 1,0-1-1,-1 1 1,1 0-1,-1-1 1,1 1-1,0 0 1,-1-1-1,1 1 1,0-1-1,0 1 1,0-1-1,-1 1 1,1 0-1,0-2 1,-13-17-1695,8 6 1556,0-1 1,1 1-1,1-1 0,-4-27 0,6 27 433,-2 0 1,0 1-1,0-1 0,-8-16 0,-1-6 694,11 31-515,0 0 0,-1 0 1,0 0-1,0 0 0,0 0 0,-4-5 0,5 7 111,-1 0-1,1 1 1,0-1 0,0 0 0,0 0-1,1 0 1,-1 0 0,1 0 0,-1 0-1,1 0 1,0 0 0,1-3-1,-1 1 374,5 4 2418,12 1-2184,-15-1-943,1 2 0,-1-1 0,0 0 0,0 0-1,0 1 1,1-1 0,-1 1 0,0 0 0,0 0 0,0-1-1,0 1 1,3 2 0,12 5 55,227 44-730,-38-10-4358,-63-16 1336,-139-25 3632,1-1 1,-1 1 0,1 0-1,-1 0 1,1 1 0,-1-1-1,1 1 1,-1 0 0,0 0-1,0 0 1,0 1 0,0-1-1,-1 1 1,1 0 0,6 7-1,-9-9 490,0 0 0,0 0 0,0 0 0,0 0 0,0 0 0,0 0-1,0 0 1,1-1 0,-1 1 0,0 0 0,1-1 0,-1 1 0,0-1-1,1 1 1,1-1 0,34 4 2070,36-9-1456,-52-1-1005,0 0 0,0-2 0,-1-1 0,0 0 0,0-2 0,-1 0 0,27-21 0,-6 5-174,-39 27 74,0 0 0,0-1 0,-1 1 0,1-1 0,0 1 0,0-1 0,-1 1 0,1-1 0,0 1 0,-1-1 1,1 1-1,-1-1 0,1 0 0,-1 1 0,1-1 0,-1 0 0,1 0 0,-1 1 0,0-1 0,1 0 0,-1 0 0,0 0 0,1-1 0,-15-6-17,-33 5 472,45 3-406,-10 0 179,-1 2 0,1 0-1,0 0 1,-1 1 0,1 0 0,0 1-1,1 1 1,-21 10 0,-6 7 412,-40 29 0,62-40-520,3-1 29,0 0 0,1 0 1,0 1-1,0 0 1,-18 26-1,26-32 17,1 0 0,-1 0-1,2 0 1,-1 0 0,0 0 0,1 1 0,0-1-1,1 1 1,-1 0 0,1 0 0,0-1 0,0 1-1,1 0 1,-1 0 0,1 0 0,1 0 0,-1 0-1,1-1 1,2 8 0,-2-10-47,0-1 1,0 1-1,1-1 0,-1 1 1,1-1-1,0 1 1,0-1-1,0 0 0,0 0 1,0 0-1,0 0 0,1 0 1,-1 0-1,1-1 0,-1 1 1,1-1-1,0 1 1,-1-1-1,1 0 0,0 0 1,0 0-1,3 0 0,10 2 333,-1-1 0,1 0 0,16-1-1,-13-1 114,301 9 1282,-106-18-4959,-162 8-191,-40 1 753,-59 27-12358,17-10 11087</inkml:trace>
</inkml:ink>
</file>

<file path=ppt/ink/ink5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35:34.480"/>
    </inkml:context>
    <inkml:brush xml:id="br0">
      <inkml:brushProperty name="width" value="0.05" units="cm"/>
      <inkml:brushProperty name="height" value="0.05" units="cm"/>
    </inkml:brush>
  </inkml:definitions>
  <inkml:trace contextRef="#ctx0" brushRef="#br0">191 1024 624,'1'-1'57,"-1"0"-1,0 0 0,0-1 1,0 1-1,0 0 0,0 0 1,0 0-1,0 0 0,-1 0 1,1 0-1,0-1 0,-1 1 1,1 0-1,-1 0 0,1 0 1,-1 0-1,1 0 1,-1 0-1,0 1 0,1-1 1,-3-2-1,-22 1 1846,11 2-1442,9 1-382,-1-1-1,1 2 1,-1-1-1,1 0 1,0 1-1,-1 0 1,1 1 0,0-1-1,0 1 1,0 0-1,1 0 1,-1 0-1,1 1 1,0-1 0,0 1-1,0 0 1,0 0-1,1 1 1,-1-1 0,1 1-1,0 0 1,1 0-1,-4 6 1,0 2-38,1-1-1,0 1 1,0 0 0,1 1 0,1-1-1,0 1 1,1 0 0,-1 19 0,3-20-15,1 0 1,0 0 0,4 19 0,-4-29-22,-1 0-1,1 0 1,0 0 0,0 0 0,0-1 0,0 1 0,0 0 0,0-1-1,1 1 1,0-1 0,-1 0 0,1 1 0,0-1 0,0 0 0,0 0 0,0 0-1,1 0 1,-1 0 0,1-1 0,-1 1 0,1-1 0,4 3 0,3-3-3,0 1 0,0-2 0,0 1 1,1-1-1,-1-1 0,0 1 0,0-2 0,0 0 1,-1 0-1,1 0 0,0-1 0,-1-1 1,1 0-1,-1 0 0,9-6 0,19-12-30,-1-2 0,39-33 0,-69 53 25,27-24-45,0-2 0,-2-1 0,-2-1 0,0-2 0,-3-1 0,38-64 0,-31 39 28,-3-2 1,-3-1 0,29-101-1,-46 127 49,118-372 1073,-121 391-863,-3 8 163,0-1-1,0 0 1,-1 0 0,0-1 0,-1 1 0,-1-1-1,1-13 1,-4 34 129,0-1 0,0 1 0,-1-1 0,0 0 0,0 0 0,-1-1-1,0 1 1,-1-1 0,-5 8 0,-5 9 126,-20 51 759,3 1 0,-43 156 0,64-182-1241,3 0 0,2 1 0,2 0 0,4 69 0,0-80-180,0-27-18,1 0 0,0 0 0,1-1 0,0 1 0,1 0 0,0-1 0,7 15 0,-9-22-19,1-1 1,0 0-1,0 0 0,1-1 1,-1 1-1,1 0 0,0-1 1,-1 1-1,2-1 0,-1 0 0,0 0 1,1 0-1,-1 0 0,1-1 1,0 0-1,0 1 0,0-1 1,0-1-1,0 1 0,0-1 1,0 1-1,1-1 0,6 1 0,2-2-261,0 0 0,0-1 0,0-1 0,0 0-1,0 0 1,0-1 0,0-1 0,-1 0 0,1-1-1,-1-1 1,0 1 0,-1-2 0,19-12 0,3-6-606,0-1 1,-2-2-1,28-32 0,123-150-45,-180 208 1077,0 0 0,0 0 0,0-1 0,-1 1 0,1-1 0,-1 1 0,0-1-1,1 1 1,-1-1 0,0 0 0,-1 1 0,1-1 0,0 0 0,-1 0 0,1-3 0,-19 7 1276,7 6-1200,-1 1 1,1 0 0,1 1 0,0 0 0,0 0 0,0 1 0,1 1 0,-7 11 0,-12 10 182,10-11-212,0 1 1,1 1-1,2 0 0,0 1 0,1 1 1,-14 37-1,25-55-151,1-1 0,0 1 0,1 0 0,-1 0 1,1 0-1,1 0 0,-1 0 0,1 0 0,0 0 0,1 0 1,0 0-1,0 0 0,0 0 0,1 0 0,0-1 0,1 1 1,-1-1-1,1 1 0,0-1 0,1 0 0,-1 0 0,1 0 1,1 0-1,-1-1 0,1 0 0,0 0 0,0 0 0,0 0 1,1-1-1,-1 0 0,1 0 0,0-1 0,0 1 0,1-1 1,-1-1-1,1 1 0,-1-1 0,1 0 0,0 0 0,0-1 1,7 1-1,11 0-57,-1 0 0,1-1 0,0-1 0,0-2 1,0 0-1,-1-2 0,1 0 0,-1-2 0,0-1 0,-1-1 0,1-1 1,-2 0-1,1-2 0,-1-1 0,25-18 0,-38 23-397,37-25-828,-14 23-5053</inkml:trace>
</inkml:ink>
</file>

<file path=ppt/ink/ink5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35:34.943"/>
    </inkml:context>
    <inkml:brush xml:id="br0">
      <inkml:brushProperty name="width" value="0.05" units="cm"/>
      <inkml:brushProperty name="height" value="0.05" units="cm"/>
    </inkml:brush>
  </inkml:definitions>
  <inkml:trace contextRef="#ctx0" brushRef="#br0">515 518 336,'14'-56'843,"-3"0"-1,-2-1 0,3-92 1,-12 121-288,1 13 199,-1 0 0,0 0-1,-1 1 1,-1-1 0,-5-23 0,6 35-420,-1-1 0,1 1 0,-1 0 0,0-1 1,1 1-1,-2 0 0,1 0 0,0 0 0,0 0 0,-1 1 0,0-1 0,1 1 1,-1-1-1,0 1 0,0 0 0,-1 0 0,1 0 0,0 0 0,-1 1 1,1 0-1,-1-1 0,1 1 0,-1 0 0,1 1 0,-1-1 0,-7 0 0,0 1 195,1 0-1,-1 1 1,1 1-1,-1-1 1,1 2-1,0-1 1,0 1-1,0 1 0,0 0 1,0 0-1,1 1 1,0 0-1,0 1 1,0 0-1,1 0 0,-12 12 1,-13 13 487,2 2 0,-41 54 0,67-81-914,-14 19 130,0 1 1,2 1-1,1 0 1,1 1-1,2 1 1,0 1-1,-11 41 1,19-51-207,1 0 1,1 1 0,1-1-1,0 0 1,2 1 0,0-1-1,1 1 1,1-1 0,1 1-1,1-1 1,1 0 0,10 27-1,-10-35-152,0-1-1,1 0 0,0 0 0,0 0 0,2-1 1,-1 0-1,1 0 0,0-1 0,17 14 0,-13-13-599,1-1 0,0-1-1,1 0 1,0-1 0,0 0-1,1-1 1,-1-1 0,1 0 0,1-1-1,-1-1 1,26 3 0,-22-5-266,1 0 0,0-1 0,-1-1 0,1 0 1,-1-2-1,1 0 0,-1-2 0,0 0 0,-1-1 1,1-1-1,-1 0 0,0-1 0,-1-1 0,0-1 1,0-1-1,21-17 0,19-28-926,0-15 296</inkml:trace>
</inkml:ink>
</file>

<file path=ppt/ink/ink5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35:35.480"/>
    </inkml:context>
    <inkml:brush xml:id="br0">
      <inkml:brushProperty name="width" value="0.05" units="cm"/>
      <inkml:brushProperty name="height" value="0.05" units="cm"/>
    </inkml:brush>
  </inkml:definitions>
  <inkml:trace contextRef="#ctx0" brushRef="#br0">434 245 1072,'28'-54'2024,"-2"0"-1,25-73 0,-45 117 2423,-8 28-1670,-103 298 7012,-84 152-6394,141-352-2503,-17 29-592,35-85-1023,3 1 1,3 1-1,-26 105 0,49-160 109,0-1-1,0 0 0,0 1 1,1-1-1,0 1 0,0-1 1,2 13-1,-1-18 443,-1-1 0,0 1 0,0 0 0,1 0 0,-1 0 0,1 0 0,-1 0 0,1-1 0,-1 1 0,1 0 0,-1 0 0,1-1 0,0 1 0,0 0 0,-1-1 0,1 1 0,0 0 0,0-1 0,-1 0 0,1 1 0,2 0 0,-1-1 2,0 0 1,0 0-1,-1 0 1,1 0-1,0 0 1,0 0 0,0 0-1,0-1 1,0 1-1,0-1 1,-1 0-1,1 1 1,0-1-1,0 0 1,1-1 0,72-53-3509,-36 26 3013,-1-1 1,-2-3 0,37-42 0,-32 32 681,82-66 1,-89 82 133,44-28 809,-72 51-771,1 0-1,0 1 0,0 0 0,0 0 1,1 1-1,-1 0 0,1 0 0,-1 1 1,1 0-1,7-1 0,-6 2 64,-3 0 50,0 0 0,0 0 0,-1 1 0,1-1 0,11 4 0,-15-3-205,0 0 0,0-1 0,-1 1 0,1 0 0,0 0 1,-1 1-1,1-1 0,-1 0 0,0 1 0,1-1 0,-1 0 0,0 1 0,0-1 0,0 1 0,0 0 0,0-1 0,0 1 0,0 0 0,0 0 0,-1 0 0,1 0 0,0 2 0,0 6 84,0-1 0,0 0-1,0 0 1,-2 1 0,1-1 0,-1 0 0,0 1-1,-1-1 1,0 0 0,0 0 0,-1 0-1,-1 0 1,1-1 0,-1 1 0,-1-1 0,1 0-1,-1 0 1,-1-1 0,0 1 0,0-1-1,-9 9 1,-5 2-106,0 0 0,-2-1 1,0-1-1,0-1 0,-2-1 0,-31 14 0,47-24-88,-1-1 1,0 0-1,1-1 0,-1 0 0,0 0 0,-1-1 0,1 0 1,0-1-1,0 0 0,0-1 0,-17-2 0,23 3-37,0-1 0,0 0 0,0 1 0,1-1 0,-1 0 0,0-1 0,1 1-1,-1 0 1,1-1 0,-1 1 0,1-1 0,0 0 0,0 0 0,0 0-1,0 0 1,0 0 0,0 0 0,0-1 0,1 1 0,-1 0 0,1-1 0,-1 0-1,1 1 1,0-1 0,0 0 0,0 1 0,1-1 0,-1 0 0,1 0 0,-1 0-1,1 0 1,0 1 0,0-1 0,0 0 0,1 0 0,-1 0 0,1 0 0,0 0-1,-1 1 1,1-1 0,2-4 0,0 0-50,0 1 0,0-1 0,0 1 0,1 0-1,0 0 1,0 0 0,1 0 0,-1 1 0,1 0 0,0 0 0,1 0-1,-1 1 1,1 0 0,0 0 0,0 0 0,7-3 0,-5 3 80,0 0 1,1 1 0,0 0-1,-1 0 1,1 1 0,0 0-1,0 0 1,1 1 0,-1 0-1,0 1 1,15 1 0,-21 0 45,0 0 0,0 0 0,0 1 0,0-1 0,0 1 0,0 0 0,0 0 0,-1 0 0,1 0 0,-1 0 0,1 1 1,-1-1-1,0 1 0,0-1 0,3 7 0,23 45 323,-25-43-314,0 0-1,-1 0 1,-1 0-1,1 11 1,5 29-255,-1-10-949,8 28-2511,-13-65 3241,1 0-1,-1 0 1,1 0-1,0 0 1,0 0-1,1 0 0,-1-1 1,1 1-1,-1-1 1,1 1-1,1-1 1,-1 0-1,4 3 0,15 5-2112</inkml:trace>
</inkml:ink>
</file>

<file path=ppt/ink/ink5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35:36.063"/>
    </inkml:context>
    <inkml:brush xml:id="br0">
      <inkml:brushProperty name="width" value="0.05" units="cm"/>
      <inkml:brushProperty name="height" value="0.05" units="cm"/>
    </inkml:brush>
  </inkml:definitions>
  <inkml:trace contextRef="#ctx0" brushRef="#br0">291 246 1665,'1'-19'1084,"0"16"-635,-1 0 0,0 0-1,0 0 1,0 0 0,0 0-1,-1 0 1,1 0 0,-1 0-1,-1-3 1,2 5-114,-1 0 0,0 0 0,0 0 0,0 0 0,0 0 0,0 1 0,0-1 1,0 0-1,0 0 0,-1 1 0,1-1 0,0 1 0,0-1 0,-1 1 0,1 0 0,0-1 0,0 1 0,-1 0 0,1 0 0,0 0 0,-1 0 0,1 0 0,0 0 0,-2 0 0,1 1-179,0-1-1,0 1 0,1 0 0,-1 0 0,0 0 0,0 0 0,1 0 0,-1 0 0,0 0 0,1 1 0,0-1 0,-1 0 0,1 1 0,0-1 0,-1 1 0,1 0 0,0-1 0,0 1 0,0 0 0,0 0 0,1-1 0,-1 1 0,1 0 0,-1 0 1,1 0-1,-1 0 0,1 0 0,0 3 0,-6 59 895,7-8-702,1-37-282,-1 1 0,-1-1 0,0 0 0,-2 0 0,0 0 0,-1 0 0,-1-1 0,-1 1 0,-13 31 0,1-9 56,11-26-62,0 0 0,-1 0 1,-15 22-1,20-34-32,0 0 0,-1 0 0,1 0 0,-1 0 0,0 0 0,1-1 1,-1 1-1,0-1 0,-1 0 0,1 0 0,0 0 0,-1 0 0,1-1 0,-1 1 0,1-1 0,-1 0 1,0 0-1,1 0 0,-1-1 0,-6 1 0,6-1-23,1 1 0,-1-1 0,1-1 0,-1 1 0,1 0 0,-1-1 1,1 0-1,0 0 0,-1 0 0,-4-2 0,6 2-8,1-1 0,0 1-1,-1-1 1,1 0 0,0 1 0,0-1 0,0 0 0,0 0-1,0 1 1,1-1 0,-1 0 0,0 0 0,1 0-1,0 0 1,-1 0 0,1 0 0,0 0 0,0 0 0,0 0-1,1-4 1,-1-5-64,0 0 0,1-1 0,0 1 0,1 0-1,0 0 1,1 0 0,0 0 0,1 1 0,0-1 0,1 1-1,0 0 1,0 0 0,1 0 0,1 1 0,-1 0 0,2 0-1,-1 1 1,1 0 0,0 0 0,1 1 0,0 0 0,11-7 0,23-14-141,-9 4 116,1 2 1,1 1-1,46-18 1,135-62-2051,-124 58 1185,103-68 1,-109 47 3442,-85 63-1120,-8 2-918,0 0 0,0 0 0,0 0 0,0 1 0,0 0 0,0 0 0,0 1 0,1 0 0,-1 0-1,1 0 1,0 0 0,-5 5 0,-56 51 831,43-35-935,0 0 0,-36 55 0,52-68-345,1-1-1,0 2 1,1-1 0,1 0-1,0 1 1,0 0 0,1 0 0,0 0-1,1 1 1,1-1 0,0 14 0,0 10-78,0-19-50,1-1 0,4 32-1,-4-43 21,2 0-1,-1 0 1,0 0 0,1 0-1,0-1 1,0 1-1,1-1 1,-1 0-1,1 1 1,0-1 0,0 0-1,0 0 1,7 5-1,3 4-469,-10-10 304,-1 0 0,1 0 0,0-1 1,-1 1-1,1-1 0,1 0 0,-1 0 1,0 0-1,0 0 0,1-1 0,-1 1 1,1-1-1,-1 0 0,1 0 0,-1 0 1,1 0-1,0-1 0,5 1 0,0-1-497,5 1-850,0-1 0,0-1 0,0 0 0,1-1 1,-2 0-1,1-1 0,25-9 0,10-6-1081,5-1 494</inkml:trace>
</inkml:ink>
</file>

<file path=ppt/ink/ink5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35:36.390"/>
    </inkml:context>
    <inkml:brush xml:id="br0">
      <inkml:brushProperty name="width" value="0.05" units="cm"/>
      <inkml:brushProperty name="height" value="0.05" units="cm"/>
    </inkml:brush>
  </inkml:definitions>
  <inkml:trace contextRef="#ctx0" brushRef="#br0">691 48 2065,'0'-13'757,"0"11"-198,0 0 0,0 0 1,1 0-1,-1 1 0,-1-1 1,1 0-1,0 0 0,0 0 0,-1 0 1,1 1-1,-1-1 0,-1-3 0,1 4-44,-1 0 0,1 0-1,0 1 1,-1-1-1,0 0 1,1 1 0,-1-1-1,1 0 1,-1 1 0,0 0-1,1-1 1,-1 1-1,0 0 1,1 0 0,-1 0-1,0 0 1,-1 1 0,-4 0-34,0 0 1,1 1-1,-1 0 1,1 0-1,0 0 1,0 1-1,0 0 1,0 0-1,0 1 1,0 0-1,1 0 1,0 0-1,0 0 1,0 1-1,-6 7 1,-4 5 945,1 0-1,1 1 1,-18 29 0,23-30-1460,0 0-1,1 1 0,1 0 1,0 0-1,2 0 1,0 0-1,-2 27 1,3 134-385,5-97 336,-2-75 97,-1 1-1,1-1 1,-1 1 0,-1-1 0,1 1 0,-1-1 0,-1 0 0,1 0 0,-1 0 0,0 0-1,-1 0 1,0-1 0,0 0 0,0 1 0,-1-1 0,0-1 0,0 1 0,0-1-1,-1 0 1,0 0 0,0 0 0,0-1 0,0 0 0,-11 5 0,7-5 10,-1 1-1,0-2 1,0 1 0,0-1 0,0-1-1,-1 0 1,1-1 0,-1 0 0,0-1-1,1 0 1,-1 0 0,1-1 0,-1-1-1,1 0 1,-16-6 0,14 4-227,0 0-1,0-1 1,1-1-1,0 0 1,0-1-1,0 0 1,1-1-1,-16-15 1,16-2-17620</inkml:trace>
</inkml:ink>
</file>

<file path=ppt/ink/ink5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36:11.024"/>
    </inkml:context>
    <inkml:brush xml:id="br0">
      <inkml:brushProperty name="width" value="0.05" units="cm"/>
      <inkml:brushProperty name="height" value="0.05" units="cm"/>
    </inkml:brush>
  </inkml:definitions>
  <inkml:trace contextRef="#ctx0" brushRef="#br0">491 833 240,'12'-10'201,"-1"-2"0,1 0 0,-2 0 1,0-1-1,0 0 0,-2-1 0,11-20 0,-9 15 341,2 1-1,0 0 1,23-27-1,22-22 1928,-43 48-1102,1 1 1,1 1 0,35-24 8207,-49 52-7337,-7 13-1307,-67 116 2670,-39 63-1700,46-89-1171,-344 634 460,360-669-1157,31-53-521,2 0 0,1 1 0,1 1 0,-13 35 0,22-36-3662,20-47-414,-3 1 3903,106-179-4796,-61 96 4197,130-257-352,-49 89 1479,-28 35 783,-78 159 651,2 2 1,81-125-1,-107 187-720,2 0 0,-1 1 0,20-18 0,-29 29-515,1 0 1,-1-1-1,1 1 0,-1 0 1,1 0-1,-1 0 1,1 0-1,-1 0 1,1 0-1,-1 0 1,0 0-1,1 0 1,-1 0-1,1 0 0,-1 0 1,1 0-1,-1 0 1,1 0-1,-1 0 1,1 0-1,-1 1 1,1-1-1,-1 0 1,1 0-1,-1 0 1,0 1-1,1-1 0,-1 0 1,1 1-1,-1-1 1,0 0-1,1 1 1,-1-1-1,0 1 1,0-1-1,1 0 1,-1 1-1,0-1 0,0 1 1,0-1-1,1 1 1,-1 0-1,8 20 1492,-6-3-614,0-1 0,0 0 1,-2 1-1,0-1 0,-4 26 0,-19 90 928,19-113-1635,-94 407 1193,90-386-1417,2 1 0,2 0 0,2 68 0,2-102-41,0-1-60,0 0 0,1 0-1,0-1 1,0 1 0,0 0-1,1 0 1,0-1 0,0 1 0,6 11-1,-7-16 28,0 0 0,1-1 0,-1 1 1,0-1-1,1 1 0,-1-1 0,1 1 0,0-1 0,-1 0 0,1 0 0,0 0 0,0 0 0,0 0 0,0 0 0,0 0 1,0-1-1,0 1 0,0-1 0,0 1 0,0-1 0,0 0 0,0 0 0,0 0 0,0 0 0,0 0 0,0 0 0,1-1 1,-1 1-1,0-1 0,0 1 0,0-1 0,0 0 0,-1 0 0,1 0 0,3-2 0,7-3-190,0-2 0,-1 1-1,0-2 1,-1 1 0,1-1-1,-2-1 1,1 0 0,13-20-1,62-103-426,-79 123 646,311-661-403,-274 581 930,3 2 1,66-91-1,-36 60 1349,-74 115-1727,-1 2-15,0 0 0,0 0 1,0 0-1,0 0 0,0 0 0,0 0 0,1 0 0,-1 1 0,0-1 0,1 1 1,-1-1-1,1 1 0,0-1 0,0 1 0,-1 0 0,1 0 0,0 0 0,0 0 1,0 0-1,0 0 0,0 0 0,0 1 0,0-1 0,4 0 0,-5 3 63,0 0 0,-1 0 0,1 0 0,-1 0 0,1 1 0,-1-1 0,0 0 0,0 0 0,0 0 0,0 0-1,-1 2 1,1-2 1,-4 35-153,-1 0-1,-2-1 1,-1 0-1,-2 0 1,-16 37-1,23-63-12,-136 308 0,52-133 0,-208 484-2532,277-613-499,17-52 2312,0 1 0,0-1 0,1 1 0,-1-1 0,1 1 0,0-1 0,0 0 0,1 1 0,-1-1 0,1 1 0,2 6 1,-3-10 537,1-1 0,-1 0 1,1 1-1,-1-1 1,1 0-1,-1 1 1,1-1-1,-1 0 1,1 0-1,0 1 1,-1-1-1,1 0 1,-1 0-1,1 0 1,0 0-1,-1 0 1,1 0-1,-1 0 0,1 0 1,-1 0-1,1 0 1,0 0-1,-1 0 1,1 0-1,-1-1 1,1 1-1,-1 0 1,1 0-1,0-1 1,-1 1-1,1 0 1,-1-1-1,0 1 1,1 0-1,-1-1 0,1 1 1,0-1-1,18-16-2035,-18 17 2128,35-38-2829,37-50 0,3-4 1713,187-201 1714,-245 278 2087,-31 43 553,8-19-3081,-22 43 2572,-30 87-1,50-119-2373,1-1-1,1 1 1,1 1 0,1-1-1,1 0 1,1 1 0,0-1-1,4 27 1,-3-43-244,0-1 0,1 0 0,-1 0 0,1 0 0,0 1 0,0-1 0,0 0 0,1 0 0,-1 0 0,1 0 0,-1 0 0,1-1 0,0 1 0,0-1 0,0 1 0,1-1 0,-1 1 0,0-1 0,1 0 0,0 0 0,-1 0 0,1-1 0,0 1 0,0-1 0,0 1 0,5 1 0,3-1 10,0 0 1,0-1 0,0 0-1,0-1 1,0 0 0,18-3-1,-14 1 7,0-1-1,0-1 1,-1 0 0,1-1-1,-1 0 1,0-2-1,0 1 1,0-2 0,-1 1-1,0-2 1,-1 0-1,0 0 1,0-1-1,-1-1 1,-1 0 0,0 0-1,0-1 1,-1-1-1,0 1 1,-1-1 0,-1-1-1,0 1 1,-1-1-1,0-1 1,-1 1 0,0-1-1,-2 0 1,0 0-1,0 0 1,0-21-1,-3 33 44,0-1 0,-1 1 0,1 0 0,-1-1 0,0 1 0,0 0 0,0 0 0,0 0-1,0 0 1,-1 0 0,1 0 0,-1 0 0,0 0 0,0 0 0,0 1 0,0-1 0,0 1-1,-1 0 1,1-1 0,-1 1 0,0 0 0,1 0 0,-1 1 0,0-1 0,-6-2 0,2 2-55,1 0 0,0 0 1,-1 0-1,1 1 0,-1 0 1,0 0-1,1 1 0,-1 0 1,0 0-1,1 0 1,-1 1-1,-10 2 0,-6 4-523,0 0-1,1 1 0,-40 21 0,49-21-633,0 0-1,1 0 0,0 1 0,0 1 1,1 0-1,0 1 0,-12 14 0,7 7-2549,13 1 560</inkml:trace>
</inkml:ink>
</file>

<file path=ppt/ink/ink5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36:11.855"/>
    </inkml:context>
    <inkml:brush xml:id="br0">
      <inkml:brushProperty name="width" value="0.05" units="cm"/>
      <inkml:brushProperty name="height" value="0.05" units="cm"/>
    </inkml:brush>
  </inkml:definitions>
  <inkml:trace contextRef="#ctx0" brushRef="#br0">588 1050 464,'2'-6'332,"0"0"0,0 0 0,-1-1 0,0 1 0,0 0 0,-1 0 0,0-1 0,0 1 1,0 0-1,-1-1 0,0 1 0,-3-12 0,2 15-137,1 0 0,-1-1 0,1 1 0,-1 0 1,0 0-1,0 0 0,-1 0 0,1 1 1,-1-1-1,1 1 0,-1-1 0,0 1 0,0 0 1,0 0-1,0 0 0,0 0 0,0 1 0,0-1 1,-1 1-1,1 0 0,-1 0 0,1 0 0,-8-1 1,4 2 47,-1 0 0,1 1 1,0 0-1,-1 0 0,1 0 0,0 1 1,0 0-1,0 1 0,0-1 1,0 1-1,-7 5 0,-75 45 2205,47-23-1275,2 2 0,1 1-1,2 3 1,1 0-1,-49 67 1,80-96-955,-5 7 212,0 0 0,-14 31-1,22-42-380,1 0 1,-1 0-1,1 0 0,0 0 0,0 0 0,1 0 0,-1 1 0,1-1 0,-1 0 0,1 0 0,0 1 1,0-1-1,1 0 0,-1 0 0,1 1 0,-1-1 0,1 0 0,0 0 0,0 0 0,1 0 0,1 5 1,-1-7-26,0 1 0,0-1 0,0 0 0,-1 0 1,1 0-1,0 0 0,0 0 0,0 0 0,0-1 1,1 1-1,-1-1 0,0 1 0,0-1 0,0 0 1,0 0-1,1 0 0,-1 0 0,0 0 0,0 0 1,3-1-1,5 0 33,13 0-124,0-1 0,0-2 0,0 0 0,-1-1 1,1-2-1,-2 0 0,1-1 0,-1-1 0,0-1 0,35-24 0,-11 4-680,-3-2 0,0-2 0,57-62 0,-45 37 16,-3-3 0,-3-2 1,57-98-1,-51 62 446,75-191 0,-1-20 2852,-125 304-2066,0-1 1,-1 0-1,1 1 0,-1-1 0,-1 0 1,0 0-1,0 0 0,0-11 0,-18 36 2824,-30 54-1939,4 3 1,-36 81-1,25-45-1037,-108 252-298,155-343-51,-4 10 0,1 0 0,1 0 0,2 1 0,-4 30 0,9-40 0,0-1 0,2 1 0,0-1 0,1 1 0,1-1 0,0 1 0,7 22 0,-8-38-11,1 0 1,-1-1-1,0 1 0,1 0 0,0-1 1,0 1-1,0-1 0,0 0 1,1 0-1,-1 0 0,1 0 0,0 0 1,0-1-1,0 1 0,0-1 1,0 1-1,7 2 0,-4-2-33,0-1-1,0 0 0,0-1 1,0 1-1,0-1 0,1 0 1,-1-1-1,1 1 1,-1-1-1,8-1 0,3-2-124,1 0 0,-1-1 0,-1 0 0,1-2 0,-1 0 0,1 0 0,20-13 0,0-5-374,0-1 1,-1-2-1,-2-2 0,-1-1 0,-1-1 0,-1-2 0,47-67 0,-70 90 587,11-16 768,-1-1 1,25-49-1,-43 75-782,1 1 0,-1-1 0,1 1 0,-1-1 0,1 0 0,-1 1-1,0-1 1,1 0 0,-1 0 0,0 1 0,0-1 0,1 0 0,-1 0 0,0 1 0,0-1 0,0 0-1,0 0 1,0 1 0,0-1 0,0 0 0,0 0 0,0 1 0,-1-1 0,1 0 0,0 0 0,0 1-1,-1-1 1,1 0 0,0 0 0,-1 1 0,1-1 0,-1 0 0,0 0 0,0 1 56,-1 0 0,0 0 1,1 0-1,-1 0 0,0 0 1,1 0-1,-1 0 0,1 0 0,-1 1 1,0-1-1,1 1 0,-1-1 1,1 1-1,-2 1 0,-50 28 1501,37-17-1587,0 1 0,1 1 0,0 0 0,1 2 0,1-1 0,0 2 0,-13 25 0,17-28 0,1 0 0,1 1 0,1 0 0,0 0 0,1 0 0,1 1 0,0 0 0,2 0 0,-2 23 0,4-25-271,0 1 0,1-1 0,1 0 0,0 1 0,2-1 0,-1 0 0,8 18 0,-9-28 129,0 0 1,1-1-1,-1 0 1,1 1-1,0-1 1,0 0-1,0 0 1,1-1-1,-1 1 0,1-1 1,0 0-1,0 0 1,0 0-1,0 0 1,0-1-1,1 1 1,0-1-1,-1 0 1,1-1-1,0 1 1,0-1-1,-1 0 1,1 0-1,0 0 1,0-1-1,8 0 1,-1-1-919,-1 0 0,1-1 0,-1-1 1,0 1-1,0-2 0,0 0 1,0 0-1,-1-1 0,0 0 0,0-1 1,18-13-1,7-8-3309,54-55-1,-43 35 1913</inkml:trace>
</inkml:ink>
</file>

<file path=ppt/ink/ink5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36:12.424"/>
    </inkml:context>
    <inkml:brush xml:id="br0">
      <inkml:brushProperty name="width" value="0.05" units="cm"/>
      <inkml:brushProperty name="height" value="0.05" units="cm"/>
    </inkml:brush>
  </inkml:definitions>
  <inkml:trace contextRef="#ctx0" brushRef="#br0">666 459 544,'-1'-19'306,"-1"1"-1,-1-1 0,-1 1 1,-12-35-1,9 30 179,1 1-1,-6-35 1,4-153 5996,8 208-6270,0 1-126,0 1 0,-1-1 0,1 1 0,0-1 0,0 0 0,0 1 0,0-1-1,0 1 1,0-1 0,0 1 0,0-1 0,0 0 0,0 1 0,0-1 0,1 1 0,-1-1 0,0 1 0,0-1 0,0 1 0,1-1 0,-1 1 0,0-1 0,1 1 0,-1-1 0,0 1 0,1 0 0,-1-1 0,0 1-1,1-1 1,-1 1 0,1 0 0,-1 0 0,1-1 0,-1 1 0,1 0 0,0-1 0,1 24 4841,-3-8-3666,0-1 0,0 1 0,-2-1 0,-4 16 0,-6 11 594,-24 50 0,25-62-1148,-200 406 2049,56-117-4077,63-99-3032,71-166 809,-19 72-1,35-104 1472,2 1 0,1 0 0,-1 38 0,4-59 1890,0 1 1,0-1 0,0 1 0,0-1 0,0 1 0,0-1 0,1 1-1,-1-1 1,0 1 0,1-1 0,-1 1 0,1-1 0,0 0-1,-1 1 1,1-1 0,2 3 0,-2-4 81,0 1 0,0-1 0,0 0-1,0 1 1,1-1 0,-1 0 0,0 0 0,0 1 0,0-1 0,1 0-1,-1 0 1,0 0 0,0-1 0,1 1 0,-1 0 0,0 0-1,0-1 1,0 1 0,0 0 0,1-1 0,-1 1 0,0-1 0,0 0-1,1 0 1,9-6-89,1 0-1,-2-1 1,1 0-1,-1 0 1,0-1 0,-1-1-1,12-13 1,58-86 565,-43 57 22,57-93 2571,-36 51 4516,-59 107-2836,4 18-2624,0-9-847,-3 25-12,1 16-204,8 78 0,-5-121-1127,1 1 1,0 0-1,2-1 0,0 0 1,2 0-1,0-1 0,19 33 1,-23-45 38,1 0 1,1 0 0,-1 0 0,1-1-1,1 0 1,-1 0 0,1 0-1,0-1 1,0 0 0,0-1 0,1 0-1,0 0 1,-1 0 0,1-1-1,1 0 1,-1 0 0,0-1 0,1 0-1,-1-1 1,1 0 0,0 0-1,-1-1 1,1 0 0,0-1 0,-1 0-1,1 0 1,0 0 0,-1-1-1,0-1 1,1 1 0,-1-1 0,0-1-1,0 0 1,7-4 0,1-5 156,0-1 0,-1 0 0,-1-1 1,0-1-1,-1 0 0,0 0 0,-2-1 1,0-1-1,15-32 0,-21 38 161,-1 0-1,0 0 0,-1 0 1,0-1-1,-1 1 1,0-1-1,0-20 1,-2 25-37,-1 0 0,0 0 0,0 0 1,0 0-1,-1 1 0,-1-1 1,1 0-1,-1 1 0,-1 0 1,1 0-1,-1 0 0,-9-13 0,8 15-386,0 1 0,-1-1 0,1 0-1,-1 1 1,0 0 0,0 1-1,0 0 1,-1-1 0,1 2-1,-1-1 1,0 1 0,1 0 0,-1 0-1,-8 0 1,-3-1-2051,1 1 0,-1 1 0,0 1-1,-28 2 1,3 7-1642</inkml:trace>
</inkml:ink>
</file>

<file path=ppt/ink/ink5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36:15.352"/>
    </inkml:context>
    <inkml:brush xml:id="br0">
      <inkml:brushProperty name="width" value="0.05" units="cm"/>
      <inkml:brushProperty name="height" value="0.05" units="cm"/>
    </inkml:brush>
  </inkml:definitions>
  <inkml:trace contextRef="#ctx0" brushRef="#br0">126 273 304,'-9'0'280,"1"0"39,0 1-1,1-1 1,-1-1-1,0 1 1,1-1-1,-1-1 0,0 1 1,1-1-1,0-1 1,-11-4-1,0 4 2109,14 4-2025,9 0 2422,135 16-1193,153-7-1250,226-10-362,-517 0 440,31 0-513,21 0 612,-51 4-278,-1 0 1,0 0 0,0 0-1,0 1 1,0-1 0,-1 1-1,0-1 1,0 1 0,1 8-1,-2-11 14,25-2 218,-7 0-774,-11 1-17,-1 0 0,1-1 1,-1 0-1,1 0 0,-1-1 0,1 0 0,-1 0 0,0-1 0,1 1 0,8-5 1,-10 3 240,1 1 1,-1 0-1,1 0 1,-1 0 0,1 0-1,11-1 1,-12 3-315,0-1-1,0 0 1,0 0 0,0-1-1,0 1 1,0-1 0,-1 0-1,1 0 1,-1-1-1,0 1 1,1-1 0,6-6-1,-9 7-47,0 0-1,1 0 0,-1 0 0,0 0 0,-1-1 0,1 1 1,0-1-1,-1 1 0,1-1 0,-1 1 0,0-1 0,0 0 1,1-5-1,1 1-68,3-7-239,-5 13 667,0-1 0,0 0 0,-1 1 0,1-1 1,0 0-1,-1 0 0,1 0 0,-1 1 0,1-1 1,-1 0-1,0 0 0,0 0 0,0 0 1,0 0-1,0 0 0,0 0 0,0 1 0,-1-1 1,1 0-1,-1 0 0,0-2 0,-4-4 153,-1 0-1,0 0 1,0 1 0,0 0-1,-1 0 1,-8-7 0,-6-5 518,7 7 362,-1 1 0,-1 0 1,0 1-1,-1 1 1,1 0-1,-2 2 1,-26-9-1,19 6 1311,9 4 4792,30 13-3438,-2 2-4632,64 46 1991,-49-37-942,0 1-1,-2 1 0,0 1 0,29 32 1,-48-46-26,-1 0 1,0 1-1,0 0 1,0 0-1,-1 0 1,0 0-1,0 1 1,-1-1-1,0 1 1,-1 0-1,0 0 1,0 0-1,-1 0 1,0 0-1,-1 1 1,1-1-1,-2 0 1,0 0-1,0 0 1,-2 10-1,-3 1 378,-1 0-1,0-1 0,-2 1 1,0-2-1,-1 1 0,-1-1 1,0-1-1,-1 0 0,-1 0 1,-1-2-1,-18 17 0,-24 18 1470,-111 76 1,88-69-2357,57-40 160,-17 10-5967,32-22 542,4 2 2863,0 0 496,-5-3-2871,-7 1 369</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1:51:19.343"/>
    </inkml:context>
    <inkml:brush xml:id="br0">
      <inkml:brushProperty name="width" value="0.05" units="cm"/>
      <inkml:brushProperty name="height" value="0.05" units="cm"/>
    </inkml:brush>
  </inkml:definitions>
  <inkml:trace contextRef="#ctx0" brushRef="#br0">1 172 736,'0'-37'1153,"0"20"416,0-10 335,0 17 193,0-7 32,0 7-432,0 0-752,0 0-561,16 3-720,-6 7-961,3-10-880,4 0-336,-1 10 256,24 0 768,16-7 337</inkml:trace>
</inkml:ink>
</file>

<file path=ppt/ink/ink5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36:16.439"/>
    </inkml:context>
    <inkml:brush xml:id="br0">
      <inkml:brushProperty name="width" value="0.05" units="cm"/>
      <inkml:brushProperty name="height" value="0.05" units="cm"/>
    </inkml:brush>
  </inkml:definitions>
  <inkml:trace contextRef="#ctx0" brushRef="#br0">0 1330 752,'0'0'465,"3"0"-71,8-2-271,0-1-1,-1 0 1,1 0-1,-1-1 1,0 0-1,0-1 1,0 0-1,-1 0 1,14-11 0,6-1 55,120-78 555,156-129 1,-259 186-703,-1-1-1,-3-3 1,43-52 0,-60 63-27,-2-1 1,-1-1-1,-2-1 0,-1-1 1,24-61-1,-33 67 6,16-41 783,-4-1 1,17-88 0,-32 117 1763,2-57 0,-11 125-2127,0 0 0,-1 0-1,-2-1 1,-13 45 0,-47 102 22,40-109-356,-138 321-2,109-275-21,-96 145 1,82-152 53,-4-4 0,-142 150 0,176-214-84,-75 52-1,111-85-34,0 1-1,0-1 0,0 1 0,-1-1 0,1 0 0,0 1 0,-1-1 0,1 0 0,0-1 0,-1 1 1,1 0-1,-1-1 0,0 1 0,1-1 0,-6 0 0,7 0-13,0-1-1,0 0 1,0 0-1,0 1 1,0-1-1,0 0 1,0 0-1,0 0 1,0 0-1,0 0 1,0 0 0,1 0-1,-1-1 1,0 1-1,1 0 1,-1 0-1,1 0 1,-1-1-1,1 1 1,0 0-1,0-1 1,-1 1 0,1 0-1,0-1 1,0 1-1,0 0 1,0-1-1,1 1 1,-1-2-1,1-25 36,1-1 0,1 1 0,2-1 0,0 1 0,2 0 0,2 1 1,0 0-1,2 0 0,0 1 0,2 0 0,1 1 0,1 0 0,1 2 0,1-1 0,39-39 0,-51 58 28,1 0 0,0 0 0,0 0 0,0 1 0,0 0 0,1 0 0,0 0 0,8-2 0,-13 5-10,0 0 1,1 0 0,-1 1 0,0-1 0,1 1 0,-1-1 0,1 1 0,-1 0 0,1 0 0,-1 0-1,1 0 1,-1 0 0,1 1 0,-1-1 0,0 1 0,1 0 0,-1-1 0,0 1 0,1 0-1,-1 0 1,0 1 0,0-1 0,0 0 0,0 1 0,0-1 0,3 4 0,61 84 401,-23-29-1915,3-8-3304,-44-51 4426,0 0-1,0 0 0,-1 0 1,1 0-1,0 0 1,0 0-1,0 0 0,0 0 1,1-1-1,-1 1 1,0-1-1,0 0 0,0 0 1,0 0-1,0 0 1,1 0-1,-1 0 0,3-1 1,5 1-563,13 0-1070</inkml:trace>
</inkml:ink>
</file>

<file path=ppt/ink/ink5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36:16.822"/>
    </inkml:context>
    <inkml:brush xml:id="br0">
      <inkml:brushProperty name="width" value="0.05" units="cm"/>
      <inkml:brushProperty name="height" value="0.05" units="cm"/>
    </inkml:brush>
  </inkml:definitions>
  <inkml:trace contextRef="#ctx0" brushRef="#br0">225 134 848,'36'-41'2499,"-23"28"178,-13 44 1077,0-12-3228,1-6-334,-1 0-1,0 1 0,-1-1 1,-1 0-1,0 1 0,-1-1 0,-6 19 1,-1-8-168,-1 0 1,0-1-1,-2 0 1,-21 28 0,30-46-27,1 0 0,-1 0 0,0 0 0,0-1 0,-1 0 1,1 0-1,-1 0 0,0 0 0,0-1 0,0 0 0,-1 0 0,1 0 1,-1 0-1,1-1 0,-1 0 0,0 0 0,0-1 0,0 0 0,0 0 1,0 0-1,0-1 0,0 0 0,0 0 0,0 0 0,-8-2 0,13 2-9,-1-1 0,0 0 0,0 1 0,0-1 0,1 0 0,-1 0 0,1 0 0,-1 0 0,0-1 0,1 1 0,0 0 0,-1-1 0,1 1 0,0 0 0,0-1 0,0 0 0,0 1 0,0-1 0,0 0 0,0 1-1,0-1 1,1 0 0,-1 0 0,1 0 0,-1-2 0,-2-53-301,4 40 244,0-2 47,1 0 0,0 0-1,2 1 1,0-1-1,1 1 1,1-1-1,1 1 1,0 1-1,1 0 1,1 0-1,1 0 1,0 1-1,1 1 1,1-1-1,0 2 1,1 0-1,1 0 1,19-14-1,-31 26 55,0 1-1,0-1 0,0 0 0,0 1 1,0 0-1,0-1 0,1 1 0,-1 0 1,0 0-1,0 0 0,1 1 1,-1-1-1,1 0 0,-1 1 0,1 0 1,-1-1-1,1 1 0,-1 0 0,1 0 1,-1 1-1,1-1 0,-1 0 0,0 1 1,1 0-1,-1-1 0,1 1 1,-1 0-1,0 0 0,0 0 0,1 1 1,2 1-1,-2 1 65,0 0 1,-1 0-1,1 0 1,-1 0 0,0 0-1,0 0 1,0 1-1,0-1 1,-1 1-1,0-1 1,0 1-1,0 0 1,0 0-1,-1-1 1,0 11-1,0 10 131,1 61-22,-17 127 1,14-165-2331,3-30-1387,8-19-501,-2-5 2184</inkml:trace>
</inkml:ink>
</file>

<file path=ppt/ink/ink5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36:18.003"/>
    </inkml:context>
    <inkml:brush xml:id="br0">
      <inkml:brushProperty name="width" value="0.05" units="cm"/>
      <inkml:brushProperty name="height" value="0.05" units="cm"/>
    </inkml:brush>
  </inkml:definitions>
  <inkml:trace contextRef="#ctx0" brushRef="#br0">452 57 576,'1'-3'204,"1"0"-1,-1 0 1,0 0-1,0-1 0,-1 1 1,1-1-1,-1 1 1,1 0-1,-1-1 1,0 1-1,-1-6 1,1-1 1041,-20 8 1234,10 3-2136,-1 1 0,0 0-1,1 0 1,-1 1 0,1 0 0,0 1 0,0 0 0,0 1 0,0 0 0,-10 8-1,-90 69 1610,106-79-1870,-20 16 264,-4 2 87,2 2 0,-40 43 1,60-59-396,0 1 1,0 0 0,1 0-1,0 1 1,0 0-1,1-1 1,0 2 0,0-1-1,1 0 1,1 1 0,-1-1-1,2 1 1,-1 0-1,1 11 1,1-18-42,0 0 0,0 0 1,1 0-1,-1 0 0,1 0 0,0-1 0,0 1 1,0 0-1,0 0 0,0-1 0,1 1 0,-1-1 0,1 1 1,0-1-1,0 0 0,0 1 0,0-1 0,0 0 0,0 0 1,0-1-1,1 1 0,-1 0 0,1-1 0,-1 1 0,1-1 1,-1 0-1,1 0 0,0 0 0,0 0 0,0 0 1,-1-1-1,1 1 0,0-1 0,0 0 0,4 0 0,7 1-143,-1-1 0,0-1-1,0 0 1,0-1 0,0 0 0,22-7-1,2-5-44,0-2 0,-2-1-1,1-2 1,-2-1 0,-1-2 0,-1-2-1,0 0 1,-2-2 0,32-36-1,-35 21 812,-24 36-307,0-1 1,0 1-1,0 0 0,0 1 0,1-1 1,0 1-1,0-1 0,8-5 2601,-29 30-126,11-9-2534,-1 1-1,2 0 0,-1 0 0,2 1 0,-1 0 1,2 0-1,0 0 0,0 0 0,1 0 0,0 22 1,2-28-280,0-1 1,0 1 0,1 0 0,0-1 0,0 1-1,1-1 1,-1 1 0,4 7 0,-3-12-92,-1 1 0,1-1 1,-1 0-1,1 0 0,0 0 1,0 0-1,0 0 0,0 0 1,0 0-1,0 0 1,0-1-1,1 1 0,-1-1 1,1 0-1,-1 0 0,1 0 1,-1 0-1,1 0 0,0 0 1,-1-1-1,6 1 0,4 1-929,1-1-1,-1 0 1,0-1-1,1 0 0,-1-1 1,1-1-1,-1 0 0,0 0 1,0-2-1,0 1 0,0-1 1,18-10-1,39-22-2787,-36 7 2450</inkml:trace>
</inkml:ink>
</file>

<file path=ppt/ink/ink5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36:18.450"/>
    </inkml:context>
    <inkml:brush xml:id="br0">
      <inkml:brushProperty name="width" value="0.05" units="cm"/>
      <inkml:brushProperty name="height" value="0.05" units="cm"/>
    </inkml:brush>
  </inkml:definitions>
  <inkml:trace contextRef="#ctx0" brushRef="#br0">645 212 400,'39'-39'1197,"-30"31"-652,0 0-1,-1 0 1,13-18 0,-19 24 2,-1-1 1,1 1-1,-1-1 1,0 0-1,0 0 1,0 1-1,0-1 1,0 0-1,-1 0 1,1 0 0,-1-5-1,-5 40 4819,-14 16-2106,9-27-1823,-75 190 5058,1-3-4306,65-163-1955,-326 696-2338,320-695 1441,-105 210-6456,114-209 4636,12-30 25,8-28-2867,36-64 2356,56-197 1346,141-277 1650,-171 421 688,6 2 0,96-128 0,-123 199 184,2 1 0,85-75 0,-113 112-351,1 0-1,31-19 0,-43 31-332,-1 1 0,1 0 0,0 0 0,0 1 0,1 0 0,-1 0 0,1 1 0,-1 0 0,1 0 0,11 0 0,-18 2-122,0 1 0,1-1 0,-1 1-1,0 0 1,0-1 0,0 1 0,0 0-1,0 0 1,0 1 0,0-1 0,0 0-1,0 1 1,0-1 0,0 1 0,-1 0-1,1-1 1,-1 1 0,1 0 0,-1 0-1,0 0 1,0 0 0,0 0 0,0 0-1,0 0 1,0 0 0,0 1-1,-1-1 1,1 0 0,0 5 0,0 0 69,0 1-1,0-1 1,0 1 0,-1 0 0,0-1 0,0 1 0,-1-1 0,-3 13 0,-2-3-54,0-1 0,-1 1 1,-1-1-1,-1-1 0,0 1 0,-1-2 1,-1 1-1,0-1 0,-23 21 1,-9 4 31,-79 56 0,78-65-263,-1-1 1,-57 26-1,76-43-710,0-2 0,0 0 0,-32 6 0,55-15 576,0 0 0,0-1 0,0 1 1,1-1-1,-1 0 0,0 1 0,0-1 1,0 0-1,0-1 0,0 1 0,1 0 0,-1-1 1,0 0-1,-4-1 0,6 1 129,1 1-1,-1-1 0,0 0 1,1 1-1,-1-1 0,1 0 1,-1 0-1,1 1 1,-1-1-1,1 0 0,0 0 1,-1 0-1,1 0 0,0 0 1,0 1-1,-1-1 1,1 0-1,0 0 0,0 0 1,0 0-1,0 0 0,0 0 1,0 0-1,1 0 0,-1 0 1,0 0-1,0 1 1,1-3-1,3-6-415,1-1-1,0 0 1,1 1 0,-1 0-1,2 0 1,6-8 0,35-35-974,4-2 315</inkml:trace>
</inkml:ink>
</file>

<file path=ppt/ink/ink5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36:18.787"/>
    </inkml:context>
    <inkml:brush xml:id="br0">
      <inkml:brushProperty name="width" value="0.05" units="cm"/>
      <inkml:brushProperty name="height" value="0.05" units="cm"/>
    </inkml:brush>
  </inkml:definitions>
  <inkml:trace contextRef="#ctx0" brushRef="#br0">44 82 1169,'23'-19'901,"33"-22"467,-52 38-937,0 0-1,0 1 1,0 0 0,0 0-1,1 0 1,-1 0-1,1 1 1,0-1-1,-1 1 1,6 0-1,-7 8 3120,-3 12-2542,0-17-465,-1 20 705,0 0-1,-9 36 0,-33 98-261,16-68-1079,16-48-108,-71 311-7127,80-334 6029,1-1 0,1 30 0,0-13-1271,0-13 929</inkml:trace>
</inkml:ink>
</file>

<file path=ppt/ink/ink5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36:19.115"/>
    </inkml:context>
    <inkml:brush xml:id="br0">
      <inkml:brushProperty name="width" value="0.05" units="cm"/>
      <inkml:brushProperty name="height" value="0.05" units="cm"/>
    </inkml:brush>
  </inkml:definitions>
  <inkml:trace contextRef="#ctx0" brushRef="#br0">73 20 1777,'0'-20'7251,"-16"47"-4049,-1-7-433,1 7-688,-1 10-977,11-10-559,6 0-850,0 0-991,0-10-945,6 4-849,11-21-287,-1 0 432,7 0 623</inkml:trace>
</inkml:ink>
</file>

<file path=ppt/ink/ink5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36:19.516"/>
    </inkml:context>
    <inkml:brush xml:id="br0">
      <inkml:brushProperty name="width" value="0.05" units="cm"/>
      <inkml:brushProperty name="height" value="0.05" units="cm"/>
    </inkml:brush>
  </inkml:definitions>
  <inkml:trace contextRef="#ctx0" brushRef="#br0">81 156 1137,'41'-110'4020,"-41"107"-3787,1 0 0,0 0-1,0 0 1,-1 0 0,0 0 0,0 0 0,0 0 0,0-6-1,-1-2 744,1 10-320,7 10-624,-5-5-237,1-1-1,-1 1 1,1-1-1,-1 1 1,1-1 0,0 0-1,0 0 1,0 0-1,5 2 1,3 9-956,-10-13 1053,-1 0 0,1 0 0,-1 0 0,1 0 0,0 0 0,-1 0 0,1 0 0,0 0 0,0-1 0,0 1 0,-1 0 0,1 0 1,0-1-1,0 1 0,0-1 0,1 1 0,16 8-1001,51 17-394,-68-26 1560,0 0 1,1 1-1,-1-1 1,1 0-1,-1 1 1,0-1-1,0 1 1,1 0-1,-1-1 1,0 1-1,0 0 1,0 0-1,0 0 1,1 0-1,-2 0 0,1 0 1,0 0-1,0 0 1,0 0-1,0 1 1,-1-1-1,1 0 1,0 0-1,-1 1 1,1-1-1,-1 1 1,0-1-1,1 0 1,-1 1-1,0-1 1,0 1-1,0-1 1,0 0-1,0 1 0,0-1 1,0 1-1,-1-1 1,1 0-1,0 1 1,-1-1-1,1 0 1,-1 1-1,1-1 1,-1 0-1,0 1 1,-1 0-1,-4 10 995,-1 0 0,-1-1 0,-17 21 1,17-22-610,-43 55 3241,4 2 0,-75 143 1,117-197-3606,1 0 1,0 1-1,1 0 1,1-1-1,0 1 1,1 0-1,1 0 1,1 21-1,-1-10-189,0-24 28,0 1 0,0 0 0,0-1 0,0 1 0,0-1 0,0 1 0,1-1-1,-1 1 1,0-1 0,1 1 0,-1-1 0,1 1 0,0-1 0,-1 0 0,1 1 0,0-1 0,0 0-1,0 0 1,0 1 0,0-1 0,0 0 0,0 0 0,0 0 0,0 0 0,1 0 0,-1-1 0,0 1 0,1 0-1,1 1 1,1-2-213,0 1 0,1-1 0,-1 1 0,0-1-1,0-1 1,0 1 0,0 0 0,0-1 0,0 0 0,0 0-1,5-2 1,5-2-562,0-1 0,0 0-1,0-1 1,-1-1 0,18-13-1,8-16-270,-1-3 0,-2-1 0,-2-2 1,45-73-1,7-7 2216,-73 103-1939,4-15 13580,-30 65-9419,4-5-2718,1 0 1,1 1-1,1-1 0,-5 51 1,4 108-3659,9-183 2687,1 0 1,-1-1 0,0 1-1,1-1 1,-1 1-1,1-1 1,-1 0-1,0 0 1,1 0-1,-1 0 1,1-1-1,-1 1 1,0-1-1,5-1 1,2-7-31,1 0 1,-2-1-1,1-1 1,-1 1-1,-1-1 1,0-1-1,7-15 1,20-49 292,-22 47 1228,1 1 0,18-28 0,-29 62 2762,2 36-1212,-4-29-2577,0 0-1,1 0 1,1-1-1,0 1 1,1 0-1,0-1 1,1 1-1,1-1 1,0 0-1,0-1 1,11 18 0,-11-22-554,0-1 0,0 1 0,1-1 0,0-1 1,0 1-1,0-1 0,0 0 0,1 0 0,0-1 1,0 0-1,0 0 0,1 0 0,0-1 1,-1 0-1,1-1 0,0 0 0,0 0 0,0-1 1,13 1-1,15 0-1066,-1-3-1,1 0 1,-1-3-1,0 0 1,44-13 0,-7 0 233</inkml:trace>
</inkml:ink>
</file>

<file path=ppt/ink/ink5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36:19.852"/>
    </inkml:context>
    <inkml:brush xml:id="br0">
      <inkml:brushProperty name="width" value="0.05" units="cm"/>
      <inkml:brushProperty name="height" value="0.05" units="cm"/>
    </inkml:brush>
  </inkml:definitions>
  <inkml:trace contextRef="#ctx0" brushRef="#br0">293 129 640,'4'-4'218,"4"-3"149,-1 0 1,1 0-1,-2-1 1,11-13-1,-16 18 4,1 0-1,0 0 1,-1 0-1,0-1 1,0 1-1,0-1 1,0 1-1,0 0 1,-1-1 0,1-5-1,-1 7-140,-1 0 0,1 1 0,-1-1 0,1 1 0,-1-1 0,0 1 0,1-1 0,-1 1 0,0 0 0,0-1 0,0 1-1,0 0 1,0 0 0,-1 0 0,1 0 0,0 0 0,0 0 0,-1 0 0,1 0 0,-1 0 0,1 0 0,-1 1 0,1-1 0,-1 1 0,1-1 0,-1 1 0,1 0 0,-1-1 0,0 1 0,1 0-1,-3 0 1,-3-1 426,1 1-1,-1 0 0,0 0 0,1 0 0,-1 0 0,-11 3 0,2 3 155,0 0 1,-1 1-1,2 0 0,-1 1 0,-17 13 1,19-12-647,1 1 0,1 0 1,0 1-1,0 0 1,1 1-1,0 0 0,1 0 1,1 1-1,0 1 1,-8 16-1,14-24-266,1 0 1,0 0-1,0 0 1,0 0-1,1 1 1,0-1-1,0 0 0,1 1 1,0-1-1,0 0 1,1 10-1,0-14-108,-1 0 0,1 0-1,0 1 1,-1-1 0,1 0-1,0 0 1,0 0 0,0 0 0,1 0-1,-1 0 1,0 0 0,1 0-1,0-1 1,-1 1 0,1 0 0,0-1-1,0 1 1,-1-1 0,1 0-1,0 0 1,0 0 0,1 0-1,-1 0 1,0 0 0,0 0 0,0-1-1,1 1 1,-1-1 0,0 1-1,0-1 1,1 0 0,3 0 0,8-1-1165,0 1 0,0-2 0,0 0 0,15-4 0,-13 1 632,0-1 0,-1 0 0,0-1 0,0-1-1,22-15 1,-7 1-179,47-46 0,-53 45 1066,0 1 1,52-34-1,16-4 3519,-91 59-3580,-1 1 0,0 0 0,1 0 0,-1 0 0,0-1 0,1 1 0,-1 0 0,0 0 0,1 0 1,-1 0-1,0 0 0,1 0 0,-1 0 0,1 0 0,-1 0 0,0 0 0,1 0 0,-1 0 0,1 0 0,-1 0 0,0 0 0,1 0 0,-1 0 0,0 0 0,1 0 0,-1 1 0,0-1 0,1 0 0,-1 0 0,0 0 0,1 1 1,-1-1-1,0 0 0,1 1 0,-1-1 0,0 0 0,0 0 0,0 1 0,1-1 0,-1 0 0,0 1 0,0-1 0,0 1 0,6 26 3117,-8 31 1821,-22 27-104,19-69-4582,-1 0 1,2 1 0,0 0 0,1 0-1,-2 25 1,4-28-1549,1 6 428,34-36-19574</inkml:trace>
</inkml:ink>
</file>

<file path=ppt/ink/ink5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36:20.183"/>
    </inkml:context>
    <inkml:brush xml:id="br0">
      <inkml:brushProperty name="width" value="0.05" units="cm"/>
      <inkml:brushProperty name="height" value="0.05" units="cm"/>
    </inkml:brush>
  </inkml:definitions>
  <inkml:trace contextRef="#ctx0" brushRef="#br0">1 102 1841,'10'-37'2017,"6"20"496,-16-13 384,0 23 481,0-3 5154,17 10-11446,-11 10-1023,1-3-529,9-7 512,1 10 1072</inkml:trace>
</inkml:ink>
</file>

<file path=ppt/ink/ink5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36:20.498"/>
    </inkml:context>
    <inkml:brush xml:id="br0">
      <inkml:brushProperty name="width" value="0.05" units="cm"/>
      <inkml:brushProperty name="height" value="0.05" units="cm"/>
    </inkml:brush>
  </inkml:definitions>
  <inkml:trace contextRef="#ctx0" brushRef="#br0">86 59 816,'2'7'570,"0"0"-1,0 1 0,0-1 0,-1 1 0,0-1 0,0 1 0,-1-1 1,0 1-1,-1-1 0,1 1 0,-4 11 0,0-4 1231,-1 0 1,-1 0-1,0 0 0,-10 16 1,7-13 452,0 0 0,1 1 0,2 0 0,-8 31 0,10-32-1324,2 1 0,-1 30-1,3-48-958,1 0 0,-1 0-1,1-1 1,-1 1 0,1 0 0,-1-1-1,1 1 1,-1-1 0,1 1-1,0-1 1,-1 1 0,1-1-1,0 1 1,-1-1 0,1 0-1,0 1 1,0-1 0,-1 0 0,1 1-1,0-1 1,0 0 0,0 0-1,-1 0 1,1 0 0,0 0-1,0 0 1,0 0 0,-1 0-1,1 0 1,1 0 0,31-4-2902,-24 0 2312,0-1 1,0 0-1,-1 0 0,0 0 0,0-1 1,0 0-1,0-1 0,-1 0 0,0 0 0,-1 0 1,11-15-1,0-3-108,-1-1 1,20-44-1,-30 56 898,-1 0 0,-1-1 0,0 1 0,4-28 0,-6 25 900,-1-1 0,-1 1 0,-3-31 0,3 46-818,-1-1-1,1 0 0,-1 1 0,0-1 1,0 1-1,0-1 0,0 1 1,0 0-1,-1-1 0,1 1 0,-1 0 1,0 0-1,1 0 0,-1 0 1,0 0-1,0 0 0,0 1 0,0-1 1,-5-2-1,2 1-9,-1 1 0,1 0 1,-1 0-1,1 0 0,-1 1 0,0 0 1,1 0-1,-1 0 0,-6 1 0,3 0-816,0 0-1,1 1 1,-1 0-1,1 1 1,-15 4-1,19-5-393,1 0 0,-1 0 0,1 1 0,0-1 0,0 1 0,0 0 0,0 0 0,0 0 0,0 0 1,0 1-1,1-1 0,-4 5 0</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1:51:19.697"/>
    </inkml:context>
    <inkml:brush xml:id="br0">
      <inkml:brushProperty name="width" value="0.05" units="cm"/>
      <inkml:brushProperty name="height" value="0.05" units="cm"/>
    </inkml:brush>
  </inkml:definitions>
  <inkml:trace contextRef="#ctx0" brushRef="#br0">235 0 800,'0'0'7473,"-2"3"-5024,-22 24 2417,-28 40 1,2 0-815,30-41-2305,-29 46 0,43-63-1616,2 0 0,-1 0 0,1 0 0,0 1 0,1 0 0,0 0 1,1 0-1,0 0 0,-1 17 0,2-11-120,1 29-338,0-44 243,0 1 0,0-1-1,0 0 1,0 0 0,0 1 0,1-1-1,-1 0 1,1 0 0,-1 0-1,1 0 1,-1 1 0,1-1-1,0 0 1,-1 0 0,1 0 0,0 0-1,0 0 1,0 0 0,0-1-1,0 1 1,0 0 0,0 0 0,0-1-1,0 1 1,0-1 0,0 1-1,2 0 1,5 0-811,0-1 0,0 0 0,1 0 0,-1-1 0,0 0-1,0 0 1,0-1 0,0 0 0,0 0 0,0-1 0,-1 0 0,1-1-1,10-6 1,15-10-2555,47-37 0,-62 44 2804,160-142-1326,-170 147 2010,0 0 0,0 0 0,-1 0 0,9-16 0,-11 16 530,0 1 0,1-1 1,0 1-1,0 0 0,1 0 0,14-11 0,-13 18 4614,-10 11-2484,-11 15 1332,-2-1-1246,0 0 1,2 1-1,-18 51 1,16-41-1819,8-16-966,1 0 0,-4 25 0,-3 10 0,12-52 11,0 1 0,0-1 0,1 1 0,0 0 0,0-1 0,0 1 0,0 0 0,0-1 0,1 1 0,0 4 0,0-8-16,-1 1 0,0-1 0,0 1 0,0-1 1,1 1-1,-1-1 0,0 1 0,0 0 0,1-1 0,-1 0 1,0 1-1,1-1 0,-1 1 0,1-1 0,-1 1 0,1-1 1,-1 0-1,1 1 0,-1-1 0,1 0 0,-1 1 1,1-1-1,-1 0 0,2 0 0,-1 0-20,0 0-1,0 0 1,0-1-1,0 1 1,0 0 0,0-1-1,0 1 1,0-1-1,0 1 1,0-1-1,0 1 1,-1-1 0,1 0-1,0 0 1,0 1-1,0-1 1,-1 0 0,2-2-1,9-10-2169,0-1 0,-1-1 0,-1 0 1,11-24-1,-11 18 479,-2 0 0,11-43 0,-3-47 1234,-11-1 3504,-3 112-2999,0-1 1,0 1-1,1 0 1,-1-1-1,0 1 0,0 0 1,1 0-1,-1 0 1,0 0-1,0 0 0,1 0 1,-1 1-1,0-1 1,0 0-1,1 1 1,-1-1-1,1 1 0,13 17 111,0 1 0,-2 1-1,22 42 1,0-1 1391,20 41-1837,-48-83-694,0 2-2290</inkml:trace>
</inkml:ink>
</file>

<file path=ppt/ink/ink5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36:20.835"/>
    </inkml:context>
    <inkml:brush xml:id="br0">
      <inkml:brushProperty name="width" value="0.05" units="cm"/>
      <inkml:brushProperty name="height" value="0.05" units="cm"/>
    </inkml:brush>
  </inkml:definitions>
  <inkml:trace contextRef="#ctx0" brushRef="#br0">1 83 1393,'10'-82'19955,"-2"121"-21601,-3-23-363,2-1 1,0 0 0,0-1 0,15 21-1,-12-21 590,40 47-248,-49-58 2105,-1-1 1,1 1 0,0-1-1,-1 1 1,1-1 0,-1 1-1,0-1 1,0 1 0,0 0 0,0-1-1,0 1 1,-1 3 0,0 0 578,0 10 330,-1-1 1,-1 0-1,0 0 0,-1-1 0,-1 1 1,0-1-1,-1 0 0,-13 24 0,10-22-122,1 1 0,1 0-1,0 0 1,2 0-1,-5 19 1,7-18-1216,1-12-54,1 0-1,0 1 0,0-1 0,0 0 1,0 0-1,1 0 0,0 1 0,1-1 1,1 12-1,2-18-439,0 1 0,0 0 1,0-1-1,0 0 0,0 0 0,0 0 1,-1 0-1,1 0 0,6-2 0,2-2 3,0 0-1,-1 0 1,20-11 0,9-3 336,94-31 1266,-44 18 3472,-87 30-4549,0 0 1,0 0 0,0 1-1,0-1 1,0 1 0,0 0-1,0 0 1,0 0 0,0 0-1,0 0 1,0 1 0,0-1-1,0 1 1,-1 0 0,1 0-1,0 0 1,0 0-1,0 0 1,-1 1 0,5 3-1,2 2 67,0 1 0,0 0 0,-1 1 0,8 11 0,-9-12-77,0 1-1,0-2 0,0 1 0,1-1 0,9 7 0,-5-7-184,1-1 0,-1-1 0,1 1 0,0-2 0,1 0 1,-1-1-1,17 2 0,7 0-1364,54-2 0,-75-4 159,-1 0 0,0-2 0,0 0 0,0 0 0,0-1 1,0-1-1,-1-1 0,0 0 0,0-1 0,-1 0 0,0-1 0,0-1 1,0 0-1,-1 0 0,-1-1 0,18-20 0,0 3-1231</inkml:trace>
</inkml:ink>
</file>

<file path=ppt/ink/ink5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36:21.212"/>
    </inkml:context>
    <inkml:brush xml:id="br0">
      <inkml:brushProperty name="width" value="0.05" units="cm"/>
      <inkml:brushProperty name="height" value="0.05" units="cm"/>
    </inkml:brush>
  </inkml:definitions>
  <inkml:trace contextRef="#ctx0" brushRef="#br0">262 82 1137,'-9'1'300,"0"0"1,0 1-1,0 0 1,0 1 0,0 0-1,1 1 1,-1-1 0,1 2-1,0-1 1,0 1 0,0 0-1,1 1 1,0 0-1,-13 12 1,-3 6 1428,0 2-1,-32 47 1,52-70-1616,0 1 0,1-1 0,0 1 0,0 0 0,0 0 1,0 0-1,1 0 0,-1 0 0,1 0 0,0 0 0,0 1 0,1-1 1,-1 0-1,1 1 0,0-1 0,0 0 0,0 1 0,1-1 1,-1 0-1,1 1 0,3 6 0,-2-7-107,0 0 0,0-1 0,1 0 0,-1 0 0,1 1 0,0-2 0,0 1 0,0 0 0,0 0 0,1-1 0,-1 0 0,0 0 0,1 0 0,0 0 0,0 0 0,-1-1 0,1 0 0,0 1 0,0-1 0,0-1 0,0 1 0,7 0 0,11 0-355,1-1-1,-1-1 1,0-1-1,0-1 0,0-1 1,0-1-1,35-12 1,-20 3-284,-1-1 0,-1-2 0,53-34 1,-51 23 259,-2-1 0,57-59 1,-88 84 416,0 0 0,0 0 1,-1 0-1,0 0 0,0 0 0,0-1 0,0 1 1,0-1-1,-1 0 0,0 0 0,0 0 0,-1 0 1,1 0-1,-1 0 0,0-1 0,0 1 0,-1 0 1,0 0-1,0-1 0,0-6 0,-1 10-22,0 0 0,1 0 0,-1 0 0,0 0 0,0 0 0,0 0 0,0 1-1,-1-1 1,1 0 0,0 1 0,-1-1 0,1 1 0,-1-1 0,1 1 0,-1 0 0,0-1-1,0 1 1,0 0 0,1 0 0,-1 0 0,0 1 0,0-1 0,0 0 0,0 1 0,0-1 0,0 1-1,-4 0 1,-65-4-390,60 4 198,-7 0-476,-1 2 1,0 0-1,1 0 0,-28 9 1,-25 9-1615</inkml:trace>
</inkml:ink>
</file>

<file path=ppt/ink/ink5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36:22.214"/>
    </inkml:context>
    <inkml:brush xml:id="br0">
      <inkml:brushProperty name="width" value="0.05" units="cm"/>
      <inkml:brushProperty name="height" value="0.05" units="cm"/>
    </inkml:brush>
  </inkml:definitions>
  <inkml:trace contextRef="#ctx0" brushRef="#br0">0 304 640,'4'-14'117,"0"0"0,1 0 0,0 0 0,1 1 0,1-1-1,0 2 1,1-1 0,17-21 0,-4 10 173,0 1 0,2 2 0,28-22 0,-43 36-67,0 1 0,1 0 1,0 1-1,0 0 0,1 0 0,-1 1 0,1 0 1,19-4-1,-28 8-154,0 1-1,0-1 1,-1 1-1,1 0 1,0-1 0,-1 1-1,1 0 1,-1-1 0,1 1-1,0 0 1,-1 0-1,0 0 1,1 0 0,-1-1-1,0 1 1,1 0 0,-1 0-1,0 0 1,0 0-1,0 0 1,1 0 0,-1 0-1,0 0 1,0 0 0,-1-1-1,1 1 1,0 0-1,-1 2 1,-2 32 798,-5-4-390,-2 1-1,-1-2 1,-2 1-1,-26 46 1,-18 45 483,37-73-603,6-17-156,-12 44 0,23-67-181,1 1 1,1-1 0,-1 0 0,1 1-1,1-1 1,0 0 0,0 1-1,1-1 1,3 16 0,-3-22-30,0-1 0,0 1 0,0-1 0,0 1-1,0-1 1,1 0 0,-1 1 0,1-1 0,0 0 0,0 0 0,0 0 0,0 0 0,0 0 0,0-1 0,0 1 0,0-1 0,1 1-1,-1-1 1,1 0 0,-1 0 0,1 0 0,-1 0 0,1 0 0,0-1 0,0 1 0,-1-1 0,1 1 0,0-1 0,-1 0-1,1 0 1,0-1 0,0 1 0,-1 0 0,1-1 0,3-1 0,8 0-110,-1-2 0,1 0 0,-1-1 0,1 0 0,17-10 0,1-6-123,-2 0 0,-1-2 0,0-2-1,36-40 1,-26 22 126,-2-1 0,-2-2 0,56-97 0,-64 92 1391,39-102 0,-62 136-384,-5 13 827,-17 28 62,-26 53-918,3 3 0,-48 133-1,80-185-895,1-1-1,-8 50 0,14-66-371,1 0-1,0 0 1,1 0-1,0 0 0,1 1 1,0-1-1,1 0 1,0 0-1,7 20 0,-8-28 122,0 0 0,1-1 0,-1 0 0,1 1 0,-1-1 0,1 0 0,0 0 0,0 0 0,0 0 0,0 0 0,0 0 0,0-1 0,1 1 0,-1-1 0,1 1 0,-1-1 0,1 0 0,-1 0 0,1 0 0,0 0 0,-1-1-1,1 1 1,0-1 0,0 1 0,4-1 0,-1 0-131,1-1 0,-1 1 0,0-1-1,0-1 1,0 1 0,0-1 0,0 0 0,0 0-1,0-1 1,7-4 0,26-18-2228</inkml:trace>
</inkml:ink>
</file>

<file path=ppt/ink/ink5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36:22.549"/>
    </inkml:context>
    <inkml:brush xml:id="br0">
      <inkml:brushProperty name="width" value="0.05" units="cm"/>
      <inkml:brushProperty name="height" value="0.05" units="cm"/>
    </inkml:brush>
  </inkml:definitions>
  <inkml:trace contextRef="#ctx0" brushRef="#br0">300 130 1105,'3'-9'465,"0"0"1,0 0 0,-1 0 0,0-1 0,0 1 0,-1-1 0,0 1 0,-2-17 0,1 25-308,0 0-1,0-1 0,0 1 0,-1 0 0,1-1 0,0 1 1,-1 0-1,1 0 0,-1-1 0,1 1 0,-1 0 0,0 0 0,0 0 1,1 0-1,-1 0 0,0 0 0,0 0 0,0 0 0,0 0 1,0 0-1,0 1 0,0-1 0,-1 0 0,1 0 0,0 1 0,0-1 1,-1 1-1,1 0 0,0-1 0,0 1 0,-1 0 0,1 0 1,0-1-1,-3 1 0,1 0 13,0 0 0,0 0 0,0 0 0,0 1 0,0-1 1,0 0-1,0 1 0,1 0 0,-1 0 0,0 0 0,0 0 0,1 0 0,-1 1 1,0-1-1,-3 4 0,0 1-72,0 1-1,0 0 1,1 1 0,0-1 0,0 1-1,1 0 1,0 0 0,0 1 0,1-1-1,0 1 1,1 0 0,0 0 0,0 0 0,-1 11-1,2-8-100,1-1 0,0 1 0,0 0 0,2 0 0,-1-1 0,1 1 0,1-1 0,0 0 0,0 1 0,10 18 0,-4-11 120,-1-1 1,-1 1-1,-1 0 1,-1 1 0,0-1-1,-1 1 1,-2 0 0,0 0-1,-1 27 1,-1-38 77,-1-1-1,-1 0 1,1 0 0,-2 0 0,1 0-1,-1 0 1,0 0 0,0-1-1,-1 1 1,0-1 0,-1 0-1,1 0 1,-1-1 0,-9 9-1,6-6 19,0-1-1,-1 0 0,0 0 0,-1-1 0,0 0 1,0 0-1,0-1 0,-1-1 0,-18 7 0,23-10-233,0-1 0,0 0 0,-1 0 0,1-1-1,-11 0 1,16 0-105,-1 0 0,1 0 0,0 0 0,0 0 0,-1 0 0,1 0 0,0 0 0,0 0 0,-1-1 0,1 1-1,0 0 1,0-1 0,-1 1 0,1-1 0,0 0 0,0 1 0,0-1 0,0 0 0,0 1 0,0-1 0,0 0 0,0 0 0,0 0 0,1 0 0,-1 0-1,0 0 1,0 0 0,1 0 0,-1-1 0,1 1 0,-1 0 0,0-3 0,1-4-1098,1 0 1,-1 0-1,1-1 0,1 1 1,2-9-1,-2 11 780,1 0 1,0 0-1,0 0 0,0 0 0,0 1 1,1-1-1,0 1 0,0 0 0,1 0 0,0 1 1,6-6-1,103-97-3489,-68 70 3664</inkml:trace>
</inkml:ink>
</file>

<file path=ppt/ink/ink5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36:22.884"/>
    </inkml:context>
    <inkml:brush xml:id="br0">
      <inkml:brushProperty name="width" value="0.05" units="cm"/>
      <inkml:brushProperty name="height" value="0.05" units="cm"/>
    </inkml:brush>
  </inkml:definitions>
  <inkml:trace contextRef="#ctx0" brushRef="#br0">1 96 224,'8'-5'174,"1"0"-1,-1 0 0,-1-1 1,1 0-1,6-7 1,-8 7 352,1 0 1,-1 1 0,1 0-1,0 0 1,0 0 0,8-3 0,-12 7 1412,-3 15 3540,-13 12-3236,9-20-1201,-6 15 928,0 2 0,-10 38 1,15-42-1641,0 1 0,2 1 0,0-1 1,1 1-1,1-1 0,3 28 1,-2-42-338,1-1 0,-1 1 0,1-1 0,1 0-1,-1 1 1,1-1 0,0 0 0,0 0 0,0 0 0,1 0 0,0 0 0,0 0 0,0-1 0,1 0 0,-1 1 0,1-1 0,0 0 0,0-1 0,6 5 0,-4-5-140,-1-1 0,1 1 0,0-1 0,-1-1 0,1 1 0,0-1 0,0 0-1,0 0 1,0-1 0,0 1 0,1-1 0,-1-1 0,0 1 0,0-1 0,0 0 0,0-1 0,9-3 0,-1 1-43,-1-2 1,0 0 0,0 0-1,0-1 1,-1-1 0,0 0 0,0-1-1,-1 0 1,0-1 0,0 0-1,-1-1 1,-1 0 0,0 0 0,8-14-1,-7 10 339,-2-1 1,0 0-1,0 0 0,-2-1 0,0 0 1,-1 0-1,0 0 0,-2-1 0,0 1 1,1-36-1,-4 50-84,1 0 1,-2 0-1,1 0 1,0 0-1,-1 0 0,1-1 1,-1 1-1,0 0 1,0 1-1,0-1 1,0 0-1,0 0 1,-1 0-1,0 1 1,1-1-1,-1 0 0,0 1 1,0 0-1,0-1 1,-1 1-1,1 0 1,0 0-1,-1 0 1,1 1-1,-1-1 0,0 1 1,0-1-1,1 1 1,-1 0-1,0 0 1,-4-1-1,-3 0-426,-1 1-1,1 0 1,-1 0-1,0 1 1,0 0-1,1 1 1,-19 4-1,24-4-331,1 0-1,0 0 1,0 1-1,1 0 1,-1 0-1,0 0 1,-5 4-1,-2 1-1428,-12 4-2435</inkml:trace>
</inkml:ink>
</file>

<file path=ppt/ink/ink5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36:23.543"/>
    </inkml:context>
    <inkml:brush xml:id="br0">
      <inkml:brushProperty name="width" value="0.05" units="cm"/>
      <inkml:brushProperty name="height" value="0.05" units="cm"/>
    </inkml:brush>
  </inkml:definitions>
  <inkml:trace contextRef="#ctx0" brushRef="#br0">333 770 304,'1'-8'157,"1"0"0,0 0 1,1 1-1,0-1 0,0 0 0,1 1 0,0 0 0,0 0 1,0 0-1,11-11 0,-11 13 98,0-1 1,0 1 0,0-1-1,-1 0 1,1 0-1,2-9 1,-1-8 3373,-39 24 1750,25 3-4948,1 0 0,0 0 0,1 1 0,-1 0 0,1 0 0,0 0 0,0 1 0,1 0 0,0 1 0,-7 8 0,-4 3 404,-27 29 412,1 2 0,3 2 0,2 1 0,-34 64 0,66-103-1121,0 0 1,0 0 0,2 0-1,-1 1 1,-2 16 0,6-27-114,0 0 0,1 0 0,-1 1-1,1-1 1,0 1 0,-1-1 0,1 1 0,1-1 0,-1 0 0,1 1 0,-1-1 0,1 1 0,0-1 0,0 0 0,0 0 0,1 0 0,-1 1 0,1-1 0,0-1-1,-1 1 1,1 0 0,1 0 0,-1-1 0,0 1 0,6 4 0,-2-5-63,1 1-1,0-1 1,0 1-1,0-2 0,1 1 1,-1-1-1,0 0 1,1-1-1,-1 0 1,12-1-1,2-1-461,0 0 0,31-8 0,-29 2-55,-1 0-1,0-1 0,0-1 0,30-18 0,77-60-1513,-115 78 1892,49-39-642,-2-2 0,-2-2-1,99-118 1,-89 81 1018,-3-3 0,59-113 1,-51 53 2697,-64 125-473,12-46 1,-19 22 2939,-4 51-5263,1 1 1,0-1 0,0 1 0,-1 0 0,1-1 0,0 1 0,0 0 0,-1 0 0,1-1 0,0 1 0,-1 0 0,1 0 0,0-1 0,-1 1-1,1 0 1,0 0 0,-1 0 0,1 0 0,-1-1 0,1 1 0,0 0 0,-1 0 0,1 0 0,-1 0 0,1 0 0,0 0 0,-1 0-1,1 0 1,-1 0 0,1 0 0,0 0 0,-1 0 0,1 1 0,-1-1 0,1 0 0,-13 3 325,2 3-386,1 0 0,1 0 0,-1 1 0,1 1 1,0 0-1,1 0 0,0 0 0,0 1 0,-11 17 0,9-12-40,-41 55 11,3 3 0,3 2 0,4 2 0,-40 102 0,59-124 0,-24 96 0,39-120 0,2 0 0,1 0 0,1 0 0,2 0 0,2 34 0,-1-61-87,0 1 1,1-1-1,-1 0 0,1 0 0,-1 0 1,1 0-1,0 1 0,1-1 1,-1 0-1,0-1 0,1 1 1,-1 0-1,1 0 0,0-1 0,0 1 1,0-1-1,1 1 0,-1-1 1,5 4-1,-3-4-198,0 0 1,0-1-1,0 1 0,0-1 1,0 0-1,0 0 0,0 0 1,1 0-1,-1-1 0,0 0 1,0 0-1,1 0 0,5-1 1,3-1-458,-1-1 0,1 0 0,-1-1 0,0 0 0,0-1 0,0 0 0,0-1 0,-1-1 0,15-10 0,2-6-1130,-2-2 0,32-36 1,42-62-241,-42 49 2118,-50 64 332,-1-1 0,-1 0 0,0 0 0,7-19 0,-4 4 13539,-31 63-10793,-9 16-875,24-34-2209,0 2 0,1-1 0,2 1 0,0 0 0,1 0 0,1 0 0,1 1 0,1-1 0,3 27 0,-2-41-54,0 0 0,1 0-1,0-1 1,0 1 0,1-1 0,0 1-1,0-1 1,0 0 0,1 0 0,-1 0-1,2 0 1,-1-1 0,1 0 0,-1 0-1,2 0 1,-1 0 0,0-1 0,1 0-1,0 0 1,0 0 0,0-1 0,0 0-1,0 0 1,1 0 0,0-1 0,9 2-1,-3-3-907,1-1-1,-1-1 1,0 0-1,0-1 1,0 0 0,0-1-1,0-1 1,0 0-1,-1 0 1,0-1-1,0-1 1,0 0-1,-1-1 1,1 0-1,-1 0 1,-1-1-1,0-1 1,0 0-1,-1 0 1,0-1 0,0 0-1,-1-1 1,-1 0-1,9-15 1,2-11-2021</inkml:trace>
</inkml:ink>
</file>

<file path=ppt/ink/ink5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36:24.116"/>
    </inkml:context>
    <inkml:brush xml:id="br0">
      <inkml:brushProperty name="width" value="0.05" units="cm"/>
      <inkml:brushProperty name="height" value="0.05" units="cm"/>
    </inkml:brush>
  </inkml:definitions>
  <inkml:trace contextRef="#ctx0" brushRef="#br0">90 65 880,'-87'0'3757,"85"0"-2317,17-2-698,46-15-221,-32 7-198,1 2-1,57-8 1,65 5 2182,-150 11-2392,-1 0 1,1 0-1,-1 0 1,1 0-1,-1 0 0,1 1 1,-1-1-1,1 1 1,-1-1-1,1 1 0,-1-1 1,0 1-1,1 0 1,-1 0-1,0 0 0,1 0 1,-1 0-1,0 0 0,0 0 1,0 0-1,0 0 1,0 0-1,0 1 0,0-1 1,-1 0-1,1 1 1,0-1-1,-1 0 0,1 1 1,-1-1-1,1 1 1,-1-1-1,0 1 0,1-1 1,-1 1-1,0 0 1,0-1-1,0 1 0,0-1 1,-1 1-1,1-1 1,-1 4-1,0 3 408,-1 0 1,0 1-1,-1-1 0,0 0 1,0 0-1,0-1 0,-7 11 1,-21 35 1497,3 1 0,2 2 0,-22 68-1,45-114-1920,1 0 0,-1 0 0,2 1-1,0-1 1,0 1 0,1-1 0,2 21-1,-2-28-118,1 0-1,-1 1 1,1-1-1,0 0 1,0 0-1,0 1 1,0-1-1,0 0 0,1 0 1,0 0-1,-1-1 1,1 1-1,0 0 1,0-1-1,1 1 1,-1-1-1,0 1 1,1-1-1,0 0 0,-1 0 1,1 0-1,0-1 1,0 1-1,0-1 1,0 1-1,5 0 1,4 0-374,0-1 1,0 0 0,1-1 0,-1 0-1,0-1 1,0 0 0,0-1 0,0-1-1,0 0 1,-1 0 0,1-1 0,-1-1-1,0 0 1,0 0 0,0-1 0,-1-1 0,18-13-1,5-7-383,-1-1-1,-1-2 1,46-57 0,-53 57 1110,-1-1 1,-1-1 0,-2-1 0,21-48 0,-25 55 1009,-14 23-996,0 1 1,0-1-1,0 0 0,-1 1 1,1-1-1,-1 0 1,0 0-1,0 0 0,0 0 1,1-6-1,-2 6 1668,-3 7 185,-10 16-1326,-2-2 0,-18 19 0,-24 30 320,38-39-2017,1 0 1,-25 54-1,37-69 356,1 0 1,0 0-1,1 1 0,1-1 1,0 1-1,0 0 1,2 0-1,0 0 0,0 18 1,2-29 78,-1-1-1,0 0 1,1 1 0,-1-1 0,1 0-1,-1 1 1,1-1 0,0 0 0,0 0-1,0 0 1,0 0 0,1 0 0,-1 0-1,1 0 1,-1 0 0,1 0 0,-1 0 0,1-1-1,0 1 1,0-1 0,2 2 0,0-1-282,0 0 1,1-1 0,-1 1 0,0-1-1,0 0 1,1-1 0,-1 1-1,1 0 1,-1-1 0,9-1 0,50-10-4458,-10-10 3301,-2-13 475</inkml:trace>
</inkml:ink>
</file>

<file path=ppt/ink/ink5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36:24.446"/>
    </inkml:context>
    <inkml:brush xml:id="br0">
      <inkml:brushProperty name="width" value="0.05" units="cm"/>
      <inkml:brushProperty name="height" value="0.05" units="cm"/>
    </inkml:brush>
  </inkml:definitions>
  <inkml:trace contextRef="#ctx0" brushRef="#br0">101 116 576,'12'-20'932,"1"1"1,1 1-1,0 0 0,20-18 0,-34 36-784,1 0 0,-1-1 0,0 1 0,0 0 0,0 0 0,1 0 1,-1 0-1,0 0 0,0 0 0,0 0 0,4 2 3109,-4-2-3109,0 1 0,0-1 0,1 0 0,-1 0 0,0 0 1,0 1-1,0-1 0,0 0 0,0 0 0,0 0 0,0 1 0,0-1 0,0 0 0,0 0 0,0 0 0,0 1 0,0-1 0,0 0 0,2 24 2805,-6 30-73,-6-29-1565,-1-1 0,-22 37 1,-6 12-89,4-1-495,14-29-572,-22 58 1,42-112-3416,6-13 1975,24-25-915,58-73 1,-65 92 2026,-1 5 389,0 0 0,2 2 1,0 1-1,2 0 0,42-27 0,-39 31 1004,0 1 0,59-24 1,-85 40-1082,0 0 1,1 0-1,-1-1 1,0 2 0,1-1-1,-1 0 1,1 0-1,-1 1 1,1 0 0,-1-1-1,1 1 1,-1 0 0,1 0-1,-1 0 1,1 1-1,-1-1 1,1 1 0,-1-1-1,1 1 1,-1 0-1,1 0 1,-1 0 0,0 0-1,0 0 1,1 0-1,-1 1 1,0-1 0,0 1-1,0-1 1,-1 1 0,1 0-1,0 0 1,-1 0-1,1 0 1,-1 0 0,1 0-1,-1 1 1,0-1-1,0 0 1,0 1 0,0-1-1,-1 0 1,2 5-1,0 6 544,0-1-1,-1 1 0,0 0 1,-1 0-1,0 0 0,-1 0 1,-3 17-1,-1-12-768,0 0-1,-1-1 1,-15 32-1,12-31-527,2 0 0,-10 33 0,11-24-3718,-3 16-4081,-1-20-782</inkml:trace>
</inkml:ink>
</file>

<file path=ppt/ink/ink5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36:25.032"/>
    </inkml:context>
    <inkml:brush xml:id="br0">
      <inkml:brushProperty name="width" value="0.05" units="cm"/>
      <inkml:brushProperty name="height" value="0.05" units="cm"/>
    </inkml:brush>
  </inkml:definitions>
  <inkml:trace contextRef="#ctx0" brushRef="#br0">662 657 352,'-1'0'82,"0"0"0,0 0-1,1-1 1,-1 1 0,0 0-1,0 0 1,1 0 0,-1-1 0,0 1-1,0 0 1,1-1 0,-1 1-1,0 0 1,1-1 0,-1 1 0,0-1-1,1 0 1,-1 1 0,1-1-1,-1 1 1,1-1 0,-1 0 0,1 1-1,-1-1 1,1 0 0,0 0-1,-1 1 1,1-1 0,0 0 0,0 0-1,-1 1 1,1-1 0,0 0-1,0 0 1,0 0 0,0 1 0,0-1-1,0 0 1,0 0 0,1 0-1,-1 1 1,0-1 0,0 0 0,0 0-1,1 1 1,-1-1 0,1 0-1,-1 0 1,0 1 0,1-1 0,-1 0-1,1 1 1,-1-1 0,1 1-1,0-1 1,-1 1 0,1-1 0,0 1-1,-1-1 1,1 1 0,0-1-1,-1 1 1,1 0 0,0 0 0,0-1-1,-1 1 1,1 0 0,0 0-1,1 0 1,-20 0 1015,0 2 0,0 0 0,0 1 0,0 1 1,-32 11-1,-78 42 2656,116-51-3364,-35 18 1176,2 2-1,0 2 1,2 1 0,2 3 0,-64 61-1,98-86-1485,1 0 0,0 0 0,1 1 0,-1 0 0,2 0 0,-1 0 0,1 0 0,-5 15 0,8-21-76,1 0-1,-1 0 1,1 0-1,0-1 1,-1 1-1,1 0 1,0 0-1,0 0 0,0 0 1,1 0-1,-1 0 1,0 0-1,1 0 1,0 0-1,-1 0 1,1 0-1,0 0 0,1 2 1,0-2-42,0 0 0,0 0 0,0-1-1,1 1 1,-1 0 0,0-1 0,0 0 0,1 0 0,-1 0 0,1 0 0,-1 0-1,1 0 1,0 0 0,-1-1 0,1 1 0,0-1 0,4 0 0,22 0-903,-1-1 0,0-1 0,0-2 0,0-1 0,-1-1 1,1-1-1,-1-1 0,-1-2 0,0 0 0,35-20 0,2-6-1453,-1-3-1,108-88 1,-131 91 1842,0-1 1,-3-3-1,43-57 0,84-143 621,-137 200 135,80-145 2402,-44 61 3965,-72 138-1909,-14 9-2201,-4 4-910,-22 36 251,-60 100 1,31-44-1422,-100 175-1925,32 14-4404,138-287 4703,1 0 1,2 0-1,-8 36 1,8 24-4885,6-80 6028,0-1 0,0 1 0,-1 0-1,1-1 1,0 1 0,0 0 0,0-1-1,0 1 1,0-1 0,0 1 0,0 0 0,0-1-1,0 1 1,0 0 0,0-1 0,1 1 0,-1 0-1,0-1 1,0 1 0,1 0 0,-1-1-1,0 1 1,1-1 0,-1 1 0,0-1 0,1 1-1,-1-1 1,1 1 0,-1-1 0,1 1 0,-1-1-1,1 0 1,-1 1 0,1-1 0,0 0-1,-1 1 1,1-1 0,-1 0 0,1 0 0,0 1-1,-1-1 1,1 0 0,0 0 0,-1 0-1,1 0 1,0 0 0,-1 0 0,1 0 0,0 0-1,0-1 1,21 1-2003</inkml:trace>
</inkml:ink>
</file>

<file path=ppt/ink/ink5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36:25.376"/>
    </inkml:context>
    <inkml:brush xml:id="br0">
      <inkml:brushProperty name="width" value="0.05" units="cm"/>
      <inkml:brushProperty name="height" value="0.05" units="cm"/>
    </inkml:brush>
  </inkml:definitions>
  <inkml:trace contextRef="#ctx0" brushRef="#br0">80 1 1841,'6'0'4162,"-6"17"-1377,-16 3-32,3 7-288,-4 0-832,1 0-736,-1-10-401,11 3-672,6 7-497,0-17-847,23-37-10214,-7 7 10422</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1:51:20.023"/>
    </inkml:context>
    <inkml:brush xml:id="br0">
      <inkml:brushProperty name="width" value="0.05" units="cm"/>
      <inkml:brushProperty name="height" value="0.05" units="cm"/>
    </inkml:brush>
  </inkml:definitions>
  <inkml:trace contextRef="#ctx0" brushRef="#br0">47 55 720,'1'-9'662,"-4"-21"1671,3 29-2107,0 0 0,-1 0 0,1 0 1,-1 0-1,1 1 0,-1-1 0,1 0 0,-1 0 0,1 1 0,-1-1 0,0 0 0,1 1 0,-1-1 1,0 1-1,0-1 0,1 1 0,-1-1 0,0 1 0,0-1 0,0 1 0,0 0 0,0 0 0,1-1 1,-1 1-1,0 0 0,0 0 0,0 0 0,0 0 0,-1 0 0,0 7 3700,2 12-2574,0-16-742,0 129 4021,0 69-2981,0-188-1472,-16 98 913,12-86 1711,106-280-3712,-69 195-1679,-10 21-486,-19 31 2292,1 1 0,-1 0 1,1 0-1,1 0 0,-1 1 0,1-1 1,0 1-1,1 1 0,10-9 1,4 1-1046,0 2 0,29-13 1,34-11-1169</inkml:trace>
</inkml:ink>
</file>

<file path=ppt/ink/ink5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36:26.132"/>
    </inkml:context>
    <inkml:brush xml:id="br0">
      <inkml:brushProperty name="width" value="0.05" units="cm"/>
      <inkml:brushProperty name="height" value="0.05" units="cm"/>
    </inkml:brush>
  </inkml:definitions>
  <inkml:trace contextRef="#ctx0" brushRef="#br0">1 277 912,'9'-20'1393,"-1"-1"0,7-24-1,-8-18 7789,-6 62-9038,0 0 0,0 0 0,0 0 0,0 0 0,0 0 0,0 1 0,1-1 0,-1 0 0,0 0 0,0 1 0,1-1 0,-1 1 0,0-1 0,1 1 0,-1 0 0,0-1 0,1 1 0,-1 0 0,1 0 0,-1 0-1,1 0 1,-1 0 0,0 0 0,2 1 0,45 4-727,-38-2 375,0 2 0,-1-1 0,1 1 0,-1 1 0,0 0 0,0 0 0,-1 0 0,0 1 0,0 1 0,-1-1 0,0 1 0,0 0 0,9 15 0,-12-16 270,-1-1 0,1 1 0,-2 0 0,1 0 0,-1 0 0,0 0 0,0 1 0,-1-1 0,0 0 0,0 1 0,-1-1 0,0 1 0,0-1 0,-1 1-1,0-1 1,0 0 0,-1 1 0,0-1 0,0 0 0,-5 10 0,-3 7 355,-2 0 1,-22 32-1,29-49-311,0 0 0,0 0 0,-1-1 0,0 0 1,0 0-1,-1 0 0,1-1 0,-1 0 0,0 0 0,-1 0 0,-12 5 1,17-9-95,1 0 1,0 0 0,-1 0 0,1 0 0,-1-1-1,1 1 1,-1-1 0,1 1 0,-1-1-1,0 0 1,1 0 0,-1 0 0,1-1 0,-1 1-1,1 0 1,-1-1 0,1 0 0,-1 1 0,1-1-1,0 0 1,-4-2 0,5 1-42,-1 1 0,1-1 0,0 0 0,-1 0-1,1 0 1,0 0 0,0 0 0,0 0 0,0 0 0,1 0 0,-1 0 0,0-1 0,1 1 0,0 0-1,-1 0 1,1-1 0,0 1 0,0 0 0,0 0 0,1-1 0,0-3 0,1-5-119,1 1 0,0-1 0,0 1 0,1 0 1,1 0-1,0 0 0,0 1 0,8-12 0,13-23-307,-16 24 347,1-1 0,2 2 0,-1 0 0,2 0 0,1 1 0,0 1 0,1 0 0,30-23 0,-45 39 147,0 0 0,0 0 0,0 0 1,0 1-1,0-1 0,0 0 1,0 1-1,0-1 0,0 1 1,0-1-1,1 1 0,-1-1 1,0 1-1,0 0 0,0 0 1,1 0-1,-1 0 0,0 0 1,0 0-1,1 0 0,-1 0 0,0 0 1,0 0-1,1 1 0,-1-1 1,0 0-1,0 1 0,0-1 1,3 2-1,-3 0 57,1 0 0,-1 0 0,1 0 0,-1 1 0,0-1 0,0 0 1,0 1-1,0-1 0,0 1 0,0-1 0,-1 1 0,1-1 0,-1 5 0,1 12 308,0-1 1,-4 37-1,2-54-428,-1 19-6,0-3-737,0 1-1,2 0 1,-1 0-1,4 19 0,-2-35 538,-1 1 0,1-1-1,0 0 1,0 0-1,0 0 1,0 0 0,0 0-1,0 0 1,0 0 0,1-1-1,-1 1 1,1 0-1,0-1 1,-1 1 0,1-1-1,0 1 1,0-1 0,0 0-1,0 0 1,0 0-1,0 0 1,0 0 0,0 0-1,0-1 1,0 1-1,1-1 1,-1 1 0,0-1-1,0 0 1,1 0 0,-1 0-1,0 0 1,3-1-1,8 1-327,1-2 0,0 0-1,-1 0 1,13-5 0,7-2 261,0-2 0,-2-1-1,1-2 1,-2-1 0,0-1 0,-1-1 0,42-33 0,-32 17 1098,-1-2 1,-1-2-1,-3-1 0,42-58 1,-74 93-451,0 0 1,0 0-1,0 0 1,-1 0-1,1-1 1,-1 1-1,0-1 1,0 1 0,0-1-1,1-5 1,-5-23 11584,-13 37-9347,-5 8-1709,0 2-1,0 1 1,1 0 0,1 1 0,-32 38 0,9-3 833,-39 62 0,71-98-2196,1 1 0,0-1 0,1 1 0,1 1-1,0 0 1,1 0 0,1 0 0,1 0 0,1 1 0,0 0 0,2 0 0,0 25-1,1-44 416,0 1-1,0-1 0,-1 1 0,1-1 0,0 1 0,0-1 1,0 1-1,0-1 0,1 1 0,-1-1 0,0 1 0,0-1 0,0 1 1,0-1-1,0 1 0,1-1 0,-1 1 0,0-1 0,0 0 1,1 1-1,-1-1 0,0 1 0,1-1 0,-1 0 0,0 1 0,1-1 1,-1 0-1,1 1 0,-1-1 0,0 0 0,1 0 0,-1 1 0,1-1 1,-1 0-1,1 0 0,-1 0 0,1 0 0,-1 1 0,1-1 1,-1 0-1,1 0 0,26-12-1803,24-30 519,-25 13 1202,0-1 0,-2-1 0,31-54 0,37-48 2113,-69 100-759,-18 26-689,-1-1 0,1 1-1,1 1 1,-1-1 0,1 1 0,13-11-1,-19 16-450,1 1 0,-1 0 0,1 0-1,-1-1 1,0 1 0,1 0-1,-1 0 1,1 0 0,-1 0-1,0-1 1,1 1 0,-1 0 0,1 0-1,-1 0 1,1 0 0,-1 0-1,0 0 1,1 0 0,-1 0-1,1 0 1,-1 0 0,1 0 0,-1 1-1,1-1 1,-1 0 0,0 0-1,1 0 1,-1 0 0,1 1-1,-1-1 1,0 0 0,1 0 0,-1 1-1,0-1 1,1 1 0,6 19 1647,-6 33 59,-1-45-1691,-3 33 29,-2 0 0,-1 0-1,-3 0 1,-17 53-1,11-43-99,-21 77-746,-5-1 1,-6-2-1,-6-2 1,-99 170-1,131-259 643,-2-2 0,-1-1 1,-1 0-1,-34 30 0,50-52 159,0 0 1,-1-1-1,0 0 1,-1 0 0,0-1-1,0-1 1,-1 0-1,1 0 1,-1-1-1,0-1 1,-1 0-1,1 0 1,-1-1 0,1-1-1,-1 0 1,-20 0-1,29-2-31,-1-1-1,1 1 1,-1-1-1,1 0 1,0 0-1,-1-1 0,1 1 1,0-1-1,0 0 1,0 0-1,0 0 1,0-1-1,0 1 1,1-1-1,-1 0 1,1 0-1,0 0 0,-4-5 1,4 2-47,-1 0 1,1 0-1,0-1 0,0 1 1,0-1-1,1 0 0,0 0 1,0 1-1,1-1 0,-1-12 1,1 0-411,2 1 0,-1-1 0,2 1 0,1-1 0,0 1 0,1 0 0,13-34 0,-10 37-1084,1 0 0,1 1 0,0 0 0,14-16 1,-11 14-2099,0 6-207</inkml:trace>
</inkml:ink>
</file>

<file path=ppt/ink/ink5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36:27.628"/>
    </inkml:context>
    <inkml:brush xml:id="br0">
      <inkml:brushProperty name="width" value="0.05" units="cm"/>
      <inkml:brushProperty name="height" value="0.05" units="cm"/>
    </inkml:brush>
  </inkml:definitions>
  <inkml:trace contextRef="#ctx0" brushRef="#br0">692 31 592,'-5'-29'1859,"5"29"-1806,0 0 0,0 0 0,0 0 0,-1 0 0,1-1-1,0 1 1,0 0 0,0 0 0,-1 0 0,1 0 0,0 0 0,0 0 0,-1 0 0,1-1 0,0 1 0,0 0 0,-1 0 0,1 0 0,0 0 0,-1 0 0,1 0-1,0 0 1,0 0 0,-1 1 0,1-1 0,0 0 0,0 0 0,-1 0 0,1 0 0,0 0 0,0 0 0,-1 0 0,1 0 0,0 1 0,0-1 0,0 0 0,-1 0-1,1 0 1,0 1 0,0-1 0,0 0 0,0 0 0,0 0 0,-1 1 0,1-1 0,0 1 0,-4 5 537,-1 1 1,1 0 0,1 1-1,-6 13 1,-82 252 3261,-36 92-2427,-125 237 432,104-256-3410,139-323 764,-8 18-595,11-33-562,4-17-1643,3-20 2829,2 1-1,1 0 1,13-52 0,37-88 243,-12 37 463,-1 0 684,5 1 1,6 3-1,74-132 0,-106 227-207,1 0-1,2 2 1,0 0 0,3 2-1,0 1 1,52-42 0,-72 64-224,1 0 0,-1 0 0,1 0-1,0 1 1,1 0 0,-1 1 0,1-1 0,-1 2 0,1-1 0,0 1 0,0 0 0,0 1-1,1-1 1,-1 2 0,0-1 0,0 1 0,1 0 0,-1 1 0,14 3 0,-19-3-99,0 0 0,-1 1 0,1-1 0,0 1 0,0 0 0,-1 0 0,1 0 0,-1 0 0,0 1 0,1-1 0,-1 0 0,0 1 0,-1 0 0,1-1 0,0 1 0,-1 0 0,1 0 0,-1 0 0,0 0 0,0 0 0,0 0 0,-1 0 0,1 1 0,-1-1 0,1 6 0,0 8 222,0 0-1,-2 0 1,-2 22 0,0-22-228,-1-1 0,0 1 1,-1-1-1,-1 0 0,-1-1 0,0 0 1,-1 0-1,-15 22 0,1-6-27,-1 0 0,-46 44-1,50-56-131,-2-1-1,0-1 1,-34 21-1,47-33-302,0 0-1,0-1 0,-1 0 1,1 0-1,-1-1 0,0 0 0,0 0 1,0-1-1,0-1 0,0 1 1,0-2-1,0 1 0,-16-2 0,25 1 306,-1 0 0,1 0 0,-1 0-1,1 0 1,-1 0 0,1 0 0,0 0-1,-1-1 1,1 1 0,-1 0-1,1 0 1,0 0 0,-1-1 0,1 1-1,0 0 1,-1 0 0,1-1 0,0 1-1,-1 0 1,1-1 0,0 1 0,0-1-1,-1 1 1,1 0 0,0-1-1,0 1 1,0-1 0,-1 1 0,1 0-1,0-1 1,0 1 0,0-1 0,0 1-1,0-1 1,-1-7-356,1 0 1,0 1-1,1-1 1,-1 0-1,1 1 1,1-1-1,-1 1 0,1-1 1,1 1-1,5-14 1,0 5-198,1 0 0,0 1 1,22-27-1,16-7-1177</inkml:trace>
</inkml:ink>
</file>

<file path=ppt/ink/ink5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36:28.011"/>
    </inkml:context>
    <inkml:brush xml:id="br0">
      <inkml:brushProperty name="width" value="0.05" units="cm"/>
      <inkml:brushProperty name="height" value="0.05" units="cm"/>
    </inkml:brush>
  </inkml:definitions>
  <inkml:trace contextRef="#ctx0" brushRef="#br0">150 47 816,'21'-10'539,"41"-15"866,-58 24-1009,1 0 1,-1 0-1,0 0 0,1 0 1,-1 1-1,0 0 1,1 0-1,-1 0 0,1 0 1,-1 1-1,0-1 1,7 3-1,-9-2-267,-1 0 1,0 0-1,0 0 1,0 0-1,0 0 0,0 0 1,0 0-1,0 0 1,0 1-1,0-1 1,0 0-1,-1 0 0,1 1 1,0-1-1,-1 1 1,1-1-1,-1 0 0,0 1 1,1-1-1,-1 1 1,0-1-1,0 3 1,0 45 1435,-1-26-1195,-1-7-280,0-1 1,-1 1 0,0 0-1,-1-1 1,-1 0 0,-1 0-1,0 0 1,-10 17 0,-4 5 36,-2-2 0,-28 36 0,-12-2 209,55-62-279,0-1 1,0 0-1,0-1 1,-1 1-1,0-2 1,0 1-1,-16 6 0,23-11-75,0 0-1,1 1 0,-1-1 0,0 0 0,0 0 1,0 0-1,0 1 0,0-1 0,0 0 0,0 0 0,0-1 1,0 1-1,0 0 0,0 0 0,0 0 0,0-1 0,1 1 1,-1 0-1,0-1 0,0 1 0,0-1 0,0 1 0,1-1 1,-1 1-1,0-1 0,0 1 0,0-2 0,0 0-58,0 0 0,-1 0 0,1 0 0,0 0-1,1 0 1,-1-1 0,0 1 0,1 0 0,-1-1 0,1-3-1,-1-6-327,1 0 0,1 0 0,3-21 0,2 0 62,2 0 0,1 0-1,2 1 1,1 0-1,1 1 1,2 1-1,1 0 1,1 1 0,1 0-1,25-27 1,-38 50 394,0 0 0,0 1 0,1 0 0,0 0 0,0 0 0,0 1 1,1 0-1,-1 0 0,1 0 0,0 1 0,15-5 0,-21 8 11,1 0 0,0 0-1,-1 0 1,1 0 0,0 0-1,-1 1 1,1-1 0,0 0-1,-1 1 1,1-1 0,-1 1 0,1 0-1,-1-1 1,1 1 0,-1 0-1,0 0 1,1 0 0,-1 0-1,0 0 1,0 0 0,1 1-1,-1-1 1,0 0 0,0 1-1,0-1 1,-1 0 0,1 1-1,0-1 1,0 1 0,-1-1-1,1 1 1,-1 0 0,0-1 0,1 1-1,-1 2 1,3 6 181,-1 1-1,0 0 1,-1-1-1,0 15 1,-1-5-33,-10 232 650,3-48-3060,7-162 529,0-41 1557,0 0 0,0 0 0,0 0 0,0 0 1,-1 0-1,1 0 0,1 0 0,-1 0 1,0 0-1,0 0 0,0 0 0,0 0 1,1 0-1,-1 0 0,1 0 0,-1 0 0,0-1 1,1 1-1,0 0 0,-1 0 0,1 0 1,-1 0-1,1-1 0,0 1 0,0 0 1,-1-1-1,1 1 0,0 0 0,0-1 0,1 1 1,0-1-105,1 0 0,-1 0 0,0 0 1,1-1-1,-1 1 0,0-1 0,1 0 1,-1 1-1,0-1 0,0 0 0,0 0 1,4-3-1,18-15-1105,2-15-254</inkml:trace>
</inkml:ink>
</file>

<file path=ppt/ink/ink5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36:28.576"/>
    </inkml:context>
    <inkml:brush xml:id="br0">
      <inkml:brushProperty name="width" value="0.05" units="cm"/>
      <inkml:brushProperty name="height" value="0.05" units="cm"/>
    </inkml:brush>
  </inkml:definitions>
  <inkml:trace contextRef="#ctx0" brushRef="#br0">30 241 576,'23'-49'966,"-17"38"-302,-1 1 0,0-1 0,-1 0 0,0-1 0,0 1 0,-1-1 0,3-23 1286,-6 55 1168,-1 23-2698,-1 1 0,-3-1 0,-1-1 0,-2 1 0,-2-1 0,-18 46 0,21-68-395,1 1-1,1 1 1,1-1-1,1 1 1,-1 25-1,4-46 22,1-19-367,8-21-821,2 1-1,2 1 1,1 0-1,2 0 1,31-50-1,-39 72 867,6-10-344,1 0 0,0 2 0,2 0 0,1 0 0,40-37 0,-47 50 454,1 0-1,0 0 1,1 1-1,0 1 0,0 1 1,1-1-1,-1 2 1,2 0-1,-1 1 1,1 0-1,0 1 0,23-3 1,4 1 238,-31 3 299,0 1 1,-1 0-1,1 1 0,0 0 1,0 1-1,0 0 1,0 1-1,20 3 1,-28-2-204,-1-1 0,0 0 0,-1 1 0,1 0 0,0-1 0,0 1 1,-1 0-1,1 0 0,-1 0 0,1 0 0,-1 0 0,0 0 0,0 0 0,0 1 1,0-1-1,0 0 0,0 1 0,0 2 0,6 46 1739,-8-26-1545,0-1 1,-2 0 0,0-1-1,-2 1 1,-1 0-1,0-1 1,-2 0 0,-1-1-1,0 0 1,-2 0 0,0-1-1,-28 39 1,28-46-225,-4 8 118,-2 0 1,-29 29-1,27-40-536,18-11 258,1 0 0,0-1 0,-1 1 0,1 0 0,-1 0 0,1 0-1,-1 0 1,1-1 0,0 1 0,-1 0 0,1 0 0,-1-1 0,1 1-1,0 0 1,-1-1 0,1 1 0,0 0 0,0-1 0,-1 1 0,1-1 0,0 1-1,0 0 1,-1-1 0,1 1 0,0-1 0,0 1 0,0-1 0,-2-41-1157,2 29 1099,1-5-122,1-1 0,0 0 0,1 1 1,1 0-1,1 0 0,1 0 1,13-30-1,9-6-9,35-52 0,-61 102 211,1-1 23,1 0 0,-1 0-1,1 0 1,0 1 0,0-1 0,1 1 0,0 0 0,-1 0-1,1 1 1,6-4 0,-9 6 27,0 0-1,0 1 1,0-1-1,0 0 1,0 1 0,0-1-1,0 1 1,0-1-1,1 1 1,-1 0 0,0 0-1,0 0 1,0 0-1,0 1 1,1-1 0,-1 0-1,0 1 1,0 0-1,0-1 1,0 1 0,0 0-1,0 0 1,0 0-1,0 0 1,0 1 0,-1-1-1,1 0 1,0 1-1,-1-1 1,1 1 0,1 3-1,0-1 31,0 0 1,-1 0-1,0 1 0,0-1 1,0 1-1,0 0 0,-1-1 0,0 1 1,0 0-1,0 0 0,0 9 0,-2 64 233,-1-36-242,2 175-1824,0-73-7269</inkml:trace>
</inkml:ink>
</file>

<file path=ppt/ink/ink5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36:30.857"/>
    </inkml:context>
    <inkml:brush xml:id="br0">
      <inkml:brushProperty name="width" value="0.05" units="cm"/>
      <inkml:brushProperty name="height" value="0.05" units="cm"/>
    </inkml:brush>
  </inkml:definitions>
  <inkml:trace contextRef="#ctx0" brushRef="#br0">106 203 720,'0'-8'227,"0"-21"2249,0 29-2406,0 0 0,0-1 0,0 1 0,0-1 0,0 1 0,0 0 0,0-1 0,0 1 0,1-1 0,-1 1 0,0 0 0,0-1 0,0 1 0,1 0 0,-1-1 0,0 1 0,0 0 0,1 0 0,-1-1 0,0 1 0,1 0 0,-1 0 0,0-1 0,1 1 0,-1 0 0,0 0 0,1 0 0,-1-1 0,1 1 0,-1 0 0,0 0 0,1 0 0,-1 0 0,0 0 0,1 0 0,-1 0 0,1 0 0,-1 0 0,1 0 0,-1 0 0,0 0 0,1 0 0,-1 1 0,0-1 0,1 0 0,-1 0 0,1 0 0,-1 0 0,0 1 0,1-1 0,-1 0 0,0 0 0,0 1 0,1-1 0,-1 0 0,0 1 0,1 0 0,1 2 165,1 0 0,-1 0 0,0 0 0,-1 1 0,1-1 0,-1 1 0,1 0 0,-1-1 0,0 1 0,0 0 0,0 7-1,7 54 1374,-8-57-1483,3 21 113,-2 0 0,-2 0 0,0-1 0,-2 1 0,-1 0 0,-1-1 0,-1 0 0,-14 37 0,6-25-20,-2-1 0,-39 72 0,47-99-174,5-9-16,1 0 1,0 1-1,0-1 1,0 0-1,1 1 1,-1-1-1,1 1 1,-1-1-1,1 1 1,1 0-1,-1 0 1,0-1-1,1 5 1,15-18 344,159-160 118,63-58-1054,-70 89-4303,-162 135 4481,-1 1 0,1 0 0,0 0 0,0 0 0,1 1 1,-1 0-1,1 0 0,-1 0 0,1 0 0,0 1 0,6-1 0,-10 2 280,0 0 0,0 1 0,-1-1 0,1 0 0,0 0 0,-1 1 0,1-1 0,0 1 0,-1-1 0,1 1-1,0 0 1,-1 0 0,1 0 0,-1 0 0,1 0 0,-1 0 0,0 0 0,1 0 0,-1 0 0,0 1 0,0-1 0,0 0 0,0 1-1,0-1 1,0 1 0,0 0 0,-1-1 0,1 1 0,-1-1 0,1 1 0,-1 0 0,1 0 0,-1-1 0,0 1 0,0 0 0,0 0-1,0-1 1,0 1 0,0 0 0,-1 2 0,-1 17 59,-1-1-1,-1 1 1,-1 0-1,-1-1 1,-1 0-1,-1 0 0,-11 20 1,-19 57 1624,34-60-296,3-36-1190,1 0 1,0 0 0,0 0-1,0 0 1,0 0-1,0 0 1,0 0 0,0 0-1,0 1 1,0-1 0,0 0-1,1 0 1,-1 0-1,0 0 1,1 0 0,-1 0-1,1 0 1,-1 0-1,1 0 1,0 0 0,-1 0-1,1 0 1,0-1-1,0 1 1,1 1 0,12-3-5,0 0 0,0-2 1,0 1-1,0-2 1,0 0-1,-1 0 0,0-2 1,0 1-1,0-2 1,-1 0-1,20-14 0,-10 5-94,-2-1-1,0 0 1,0-2-1,-2 0 1,22-30 0,-37 45 97,-1 0 1,1 0-1,-1 0 1,0 0 0,0-1-1,0 1 1,-1-1 0,0 1-1,0-1 1,0 1 0,0-1-1,-1 0 1,1 1-1,-1-1 1,0 0 0,-1 1-1,1-1 1,-1 0 0,-1-4-1,1 6 62,0 0-1,-1 0 0,1 0 1,0 0-1,-1 1 0,0-1 1,0 0-1,0 1 0,0 0 1,0-1-1,0 1 0,-1 0 1,1 0-1,-1 0 1,1 0-1,-1 1 0,0-1 1,1 1-1,-1-1 0,0 1 1,0 0-1,0 0 0,0 0 1,0 1-1,-1-1 0,1 1 1,0 0-1,-6 0 0,3 1-46,0 0-1,0 0 0,-1 1 0,1 0 1,0 0-1,1 1 0,-1-1 1,0 1-1,1 1 0,-1-1 0,1 1 1,0 0-1,0 0 0,-6 7 1,-13 13 198,-29 40 1,44-54-231,1 0-90,0 0 1,0 0 0,1 0-1,1 1 1,-1 0-1,2 0 1,0 1 0,0-1-1,1 1 1,0 1 0,1-1-1,0 0 1,1 1-1,1-1 1,0 1 0,1 22-1,1-32-104,-1-1 0,0 1-1,1-1 1,-1 1 0,1-1 0,0 0-1,0 1 1,0-1 0,0 0 0,0 0-1,0 1 1,1-1 0,-1 0-1,1 0 1,-1-1 0,1 1 0,0 0-1,0 0 1,0-1 0,3 3-1,-1-2-154,1 0 0,-1-1 0,1 1 0,-1-1 0,1 0 0,-1 0 0,1 0 0,0-1 0,-1 0 0,7 0 0,9-2-790,-1 0 1,1-2-1,36-11 0,-31 6 329,-1-2 0,1-1-1,-2-1 1,28-19-1,-30 18 370,10-8-26,-2-2 1,0-1 0,32-37-1,-5 5 183,-1 1 1323,-3-3-1,60-87 1,-111 144-869,17-20 853,-4 14 2577,-14 13-915,-2 4-2031,0 0 0,0-1-1,-1 1 1,0-1 0,0 0 0,-1 0 0,0 0 0,-7 10-1,-7 16 470,-141 323 1864,113-250-2979,-45 116-1122,-50 111-4659,86-216 678,55-117 4912,0 0 0,0 0 0,0-1 0,0 1-1,0 0 1,-1 0 0,1-1 0,0 1 0,0 0 0,-1-1 0,1 1-1,0 0 1,-1-1 0,1 1 0,-1-1 0,1 1 0,-1 0 0,1-1 0,-1 1-1,1-1 1,-1 1 0,1-1 0,-1 0 0,0 1 0,1-1 0,-1 0-1,0 1 1,0-1 0,-5-19-2024,6-43 647,13-21 1092,40-136 1,-45 191 395,21-58 335,4 0 0,4 2-1,3 2 1,84-128 0,-94 163 65,1 1 0,2 2 0,3 1 0,1 1 0,76-64 0,-92 89-179,-8 5 66,1 0 0,0 1 1,1 0-1,0 2 0,0-1 1,1 2-1,0 0 0,1 1 0,25-7 1,-41 14-240,0-1 0,0 1 0,0 0 0,0 0 0,0 0 0,0 0 0,0 0 0,0 0 0,0 0 0,0 0 0,0 0 0,0 1 0,0-1 1,0 0-1,0 1 0,0-1 0,0 1 0,0-1 0,0 1 0,0-1 0,-1 1 0,1 0 0,0-1 0,0 1 0,0 0 0,-1-1 0,1 1 0,-1 0 0,2 1 1,-1 1 46,0 0 1,0 0 0,0-1-1,-1 1 1,1 0 0,-1 0-1,1 0 1,-1 0 0,0 0 0,-1 5-1,0 4 94,-1 0-1,0 0 1,-1 0 0,-7 19-1,-14 18-92,-2-2-1,-2 0 0,-2-2 1,-2-1-1,-41 43 1,45-56-113,0-2 1,-2 0-1,-1-2 1,-60 40 0,85-64-195,-1 0 1,1 0-1,-1 0 1,1-1-1,-1 0 1,0-1-1,0 1 1,1-1-1,-1-1 1,0 1-1,0-1 1,-7-1-1,12 1 126,1 0-33,0 0-1,0 0 1,0 0-1,0 0 1,0 0-1,0 0 0,0 0 1,0 0-1,1-1 1,-1 1-1,0 0 1,0-1-1,0 1 1,0 0-1,0-1 1,0 1-1,1-1 1,-1 0-1,0 1 0,0-1 1,1 0-1,-1 1 1,0-1-1,1 0 1,-1 0-1,1 1 1,-1-1-1,1 0 1,-1-1-1,0-1-99,1 0 0,0 1 1,-1-1-1,1 1 0,1-1 0,-1 0 0,0 1 0,0-1 0,1 1 0,1-6 1,2-4-543,1 0 1,1 0 0,9-16-1,8-15-1771</inkml:trace>
</inkml:ink>
</file>

<file path=ppt/ink/ink5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36:31.193"/>
    </inkml:context>
    <inkml:brush xml:id="br0">
      <inkml:brushProperty name="width" value="0.05" units="cm"/>
      <inkml:brushProperty name="height" value="0.05" units="cm"/>
    </inkml:brush>
  </inkml:definitions>
  <inkml:trace contextRef="#ctx0" brushRef="#br0">1 186 448,'13'0'1162,"-10"-1"-831,0 1 0,0 0 1,1 0-1,-1 0 0,0 0 1,0 0-1,1 1 0,-1-1 1,0 1-1,0 0 0,0 0 1,0 0-1,0 1 0,0-1 1,0 1-1,-1-1 0,1 1 1,3 3-1,3 3-142,0 0 0,0 1 0,-1 0 1,0 1-1,0 0 0,-1 0 0,-1 1 0,0-1 0,0 1 0,-1 1 1,0-1-1,-1 1 0,-1 0 0,0 0 0,0 0 0,-1 0 1,-1 1-1,0-1 0,0 13 0,-7 22 399,6-46-571,-1 1 0,1 0 0,-1-1 1,1 1-1,-1-1 0,0 1 0,0-1 0,0 1 0,0-1 1,0 0-1,0 1 0,0-1 0,-1 0 0,1 0 1,0 0-1,-1 0 0,1 0 0,0 0 0,-1 0 0,1 0 1,-4 0-1,5-1-12,0 0 0,0 0 0,-1 1 0,1-1 0,0 0 0,0 0 0,0 0 0,-1 0 0,1 0-1,0 0 1,0 0 0,-1 0 0,1-1 0,0 1 0,0 0 0,0 0 0,-1 0 0,1 0 0,0 0 0,0 0 0,0 0 0,-1 0 0,1-1 0,0 1 0,0 0 0,0 0 0,0 0 0,0 0 0,-1 0 0,1-1 0,0 1 0,0 0 0,0 0 0,0 0 0,0-1 0,0 1 0,0 0 0,0 0 0,-1-1 0,1 1 0,0 0 0,0 0-1,0 0 1,0-1 0,0 1 0,0 0 0,0 0 0,1-1 0,2-19 70,14-31-99,-13 42 47,7-19-166,1 0 0,2 1-1,0 1 1,2 0 0,1 1 0,1 1-1,1 0 1,1 1 0,31-27 0,-22 29-1296,2 1 1,0 2-1,57-25 0,-54 27 25,16-6-427</inkml:trace>
</inkml:ink>
</file>

<file path=ppt/ink/ink5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36:31.523"/>
    </inkml:context>
    <inkml:brush xml:id="br0">
      <inkml:brushProperty name="width" value="0.05" units="cm"/>
      <inkml:brushProperty name="height" value="0.05" units="cm"/>
    </inkml:brush>
  </inkml:definitions>
  <inkml:trace contextRef="#ctx0" brushRef="#br0">99 209 912,'-4'3'266,"1"0"0,0 0 0,-1 1 1,1-1-1,1 1 0,-1 0 0,0 0 0,1 0 0,0 0 0,0 0 0,0 1 0,1-1 0,-1 0 0,1 1 0,0 0 0,0-1 0,1 1 0,-1-1 0,1 1 0,0 5 0,0-9-189,0-1 1,1 1-1,-1 0 1,0-1-1,0 1 1,0 0-1,0-1 1,1 1-1,-1 0 1,0-1-1,1 1 1,-1-1-1,1 1 1,-1 0-1,0-1 1,1 1-1,-1-1 0,1 1 1,-1-1-1,1 0 1,0 1-1,-1-1 1,1 1-1,-1-1 1,1 0-1,0 1 1,-1-1-1,2 0 1,27 3 918,32-13-645,-43 3-523,0 0 0,0-1 0,-1-1 0,0-1 0,-1 0 0,0-1 0,0-1 0,-2 0 0,1-1 0,-1-1 0,-1 0 0,-1 0 0,0-2 0,12-19 0,-20 25 181,0 0 0,-1 0 0,0 0 0,2-13 0,-5-12 552,-1 34-520,1 0 0,0 0 0,0 1 1,-1-1-1,1 0 0,0 0 1,-1 0-1,1 0 0,-1 1 0,0-1 1,1 0-1,-1 0 0,1 1 1,-1-1-1,0 1 0,0-1 1,1 0-1,-1 1 0,0-1 0,0 1 1,0 0-1,1-1 0,-1 1 1,0 0-1,0-1 0,-2 1 1,-8-1 148,1 1 1,-1 1 0,0 0-1,0 0 1,0 1 0,1 1 0,-1 0-1,1 0 1,-1 1 0,1 0 0,0 1-1,1 0 1,-1 0 0,-10 9 0,-6 5-26,0 1 0,1 2 0,-34 38 0,44-44-115,0 2-1,2 0 0,-14 21 1,23-30-164,-1-1 1,1 1 0,1 0 0,0 0 0,0 0 0,1 0 0,0 1 0,0-1 0,0 19-1,2-26-4,1 1-1,-1-1 1,0 0 0,1 0-1,0 0 1,-1 0-1,1 0 1,0-1-1,0 1 1,0 0-1,0 0 1,0 0-1,1-1 1,-1 1-1,0-1 1,1 1-1,0-1 1,-1 1-1,1-1 1,0 0-1,-1 0 1,1 0 0,0 0-1,0 0 1,0 0-1,0 0 1,0-1-1,0 1 1,0-1-1,0 0 1,0 1-1,4-1 1,11 2-795,-1-1 1,0-1-1,22-2 1,-27 1 518,46-7-1049,-1-10 267</inkml:trace>
</inkml:ink>
</file>

<file path=ppt/ink/ink5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36:32.391"/>
    </inkml:context>
    <inkml:brush xml:id="br0">
      <inkml:brushProperty name="width" value="0.05" units="cm"/>
      <inkml:brushProperty name="height" value="0.05" units="cm"/>
    </inkml:brush>
  </inkml:definitions>
  <inkml:trace contextRef="#ctx0" brushRef="#br0">215 301 640,'28'-32'2882,"33"-48"2702,-62 90-5106,-1-1 1,1 0-1,-1 0 1,-1 0-1,0-1 1,0 1-1,0-1 1,-1 1-1,-1-1 1,1 0-1,-12 14 1,-17 33 267,18-22-709,-2 0 1,-1-2-1,-2 0 0,-1-1 1,-1-1-1,-2-1 0,-31 30 1,54-58-45,0 1 1,0-1 0,1 1 0,-1-1-1,0 1 1,0-1 0,0 1-1,0-1 1,0 0 0,0 1 0,0-1-1,0 0 1,0 0 0,0 0-1,0 0 1,0 0 0,0 0 0,0 0-1,0 0 1,0 0 0,-1-1 0,-6 0-438,7-38 132,2 32 301,0 1-1,0-1 1,1 0-1,1 1 1,-1-1 0,1 1-1,0 0 1,0 0 0,1 0-1,-1 0 1,1 1 0,1-1-1,-1 1 1,1 0 0,0 0-1,0 1 1,10-8 0,-4 5 2,-1-1 1,1 1-1,0 1 1,0 0 0,1 0-1,-1 2 1,1-1 0,1 1-1,15-3 1,38-1 50,-37 6-393,-1-1-1,1-2 0,-1-1 0,0-1 1,43-17-1,-3-2-317,-51 20 582,0 0-1,0-2 1,0 1 0,-1-2 0,16-11 0,25-34 768,-40 36 460,-16 16 177,-3 3-1190,0-1 0,0 0 0,0 0 0,0 1 0,0-1 0,0 1 0,0 0 0,0 0 0,0 0 0,0 0 0,0 0 0,0 0 0,-1 2 0,-8 5-58,1 1 0,1 0 0,0 1 0,0 0 0,1 0-1,0 1 1,0 0 0,1 0 0,1 1 0,0 0 0,1 0-1,0 0 1,1 1 0,0 0 0,1 0 0,1 0 0,0 0-1,0 0 1,1 0 0,1 1 0,0-1 0,4 23 0,-3-33-201,0 0 0,-1 0 0,1 0 0,0 0 0,0-1 1,0 1-1,1 0 0,-1-1 0,1 1 0,-1-1 0,1 1 0,0-1 1,0 0-1,0 0 0,0 0 0,1 0 0,-1 0 0,0 0 1,1-1-1,-1 1 0,1-1 0,0 0 0,-1 1 0,1-1 1,0 0-1,0-1 0,0 1 0,0 0 0,-1-1 0,1 0 0,0 0 1,0 0-1,0 0 0,4 0 0,2-1-589,0 1 0,1-1 0,-1-1 0,0 0 0,0 0 0,0-1 0,-1 0 0,1 0 0,-1-1 0,10-6 1,10-9-208,-1-2 0,-1-1 0,-2-1 0,27-32 0,79-114 2640,-125 163-1462,26-37 2485,-9 17 9009,-21 34-7945,-3 23-1472,-5 12-960,6-30-1344,0-1 0,-2 0 0,1 0 1,-1-1-1,-6 14 0,6-17-367,0-1 0,1 1 0,0 0 0,1 0 0,-1 10 0,0 41-5042,2-51 4400,0-5-1026,3-3 1559,0-1 0,0 0 0,0 1 0,0-1 0,0 0 0,0 0 0,0-1 0,0 1 0,0-1 0,0 1 0,-1-1 0,1 0 0,-1 0 0,1 0 0,2-3 0,36-43 388,-23 24-332,126-135 3371,-114 125-1239,2 1 0,0 1 0,65-46 0,-93 75-1499,0 1 0,0-1 0,0 1 0,0 0 0,0 0 0,0 0 0,1 0 0,-1 1 0,1 0 0,-1 0 0,1 0 0,0 0 0,-1 1 0,10 0 0,-11 1-88,-1 0 1,1 0-1,-1 0 0,1 0 1,-1 0-1,0 1 1,0-1-1,1 1 0,-1 0 1,0 0-1,0 0 0,0 0 1,-1 0-1,1 0 0,0 0 1,-1 0-1,0 1 1,1-1-1,-1 1 0,0-1 1,0 1-1,0-1 0,-1 1 1,1 0-1,-1-1 0,1 1 1,-1 0-1,0 5 1,1 17-301,-1 0 1,-1 1-1,-2-1 1,0 0-1,-2 0 0,0-1 1,-16 42-1,0 8-4887,18-26-1482,3-32 2109</inkml:trace>
</inkml:ink>
</file>

<file path=ppt/ink/ink5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36:32.737"/>
    </inkml:context>
    <inkml:brush xml:id="br0">
      <inkml:brushProperty name="width" value="0.05" units="cm"/>
      <inkml:brushProperty name="height" value="0.05" units="cm"/>
    </inkml:brush>
  </inkml:definitions>
  <inkml:trace contextRef="#ctx0" brushRef="#br0">765 233 768,'0'-174'3853,"1"171"-3572,-1 0 0,-1 0 1,1-1-1,0 1 0,-1 0 1,1 0-1,-1-1 0,0 1 0,0 0 1,-1 0-1,1 0 0,0 0 1,-1 0-1,0 1 0,-3-6 0,4 8-127,1-1-1,-1 1 0,0-1 0,0 1 0,1-1 0,-1 1 0,0 0 0,0-1 1,1 1-1,-1 0 0,0 0 0,0 0 0,0-1 0,1 1 0,-1 0 1,0 0-1,0 0 0,0 0 0,1 0 0,-1 1 0,0-1 0,0 0 0,0 0 1,0 1-1,-2 0 66,1 0 0,0 1 0,-1-1 1,1 1-1,0 0 0,0 0 0,0 0 1,0 0-1,1 0 0,-1 0 0,-1 3 0,-27 44 1541,2 2-1,3 1 0,-26 75 0,17-40-1056,-227 484-171,122-278-3484,83-185-187,-10 23-4169,58-115 6420,5-11-766,7-23-5233</inkml:trace>
</inkml:ink>
</file>

<file path=ppt/ink/ink5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36:33.073"/>
    </inkml:context>
    <inkml:brush xml:id="br0">
      <inkml:brushProperty name="width" value="0.05" units="cm"/>
      <inkml:brushProperty name="height" value="0.05" units="cm"/>
    </inkml:brush>
  </inkml:definitions>
  <inkml:trace contextRef="#ctx0" brushRef="#br0">1 261 432,'45'-70'1071,"-23"36"-16,1 1 1,45-51-1,-63 79-949,0 1 0,1 1 0,-1-1 0,1 1 1,0-1-1,0 2 0,0-1 0,0 1 0,0 0 0,1 0 1,-1 0-1,1 1 0,-1 0 0,1 0 0,9 1 0,-10 0-37,-1 0 0,1 0 0,0 1 0,0 0-1,0 0 1,0 0 0,-1 1 0,1-1 0,0 1 0,-1 1-1,0-1 1,1 1 0,-1 0 0,0 0 0,0 1 0,-1-1-1,6 6 1,-3-1 3,-1 0 1,0 1-1,0 0 0,-1 1 0,0-1 0,-1 1 1,0 0-1,0 0 0,-1 0 0,0 0 0,-1 0 1,-1 1-1,1 0 0,-1-1 0,-1 19 0,-2-9 14,-1 0 0,0 0 0,-1-1-1,-1 0 1,-1 1 0,-1-2-1,-13 26 1,14-34-35,0-1 0,0 0 0,-1-1-1,-1 1 1,1-1 0,-1-1 0,-12 9 0,2 0 65,16-14-116,-1 1 0,0-1 0,-1 0-1,1 0 1,0 0 0,-1 0 0,1 0 0,-1-1 0,1 0 0,-1 1 0,0-1 0,0-1 0,0 1-1,1 0 1,-1-1 0,0 0 0,0 0 0,0 0 0,0 0 0,0-1 0,1 0 0,-1 1-1,-7-4 1,8 3-40,0-1-1,1 1 1,-1-1 0,0 0-1,1 0 1,0 0-1,-1 0 1,1 0-1,0 0 1,0-1-1,0 1 1,0-1-1,1 1 1,-1-1 0,1 0-1,-1 0 1,1 0-1,0 1 1,0-1-1,0 0 1,1-1-1,-1 1 1,1 0-1,0 0 1,-1 0 0,1 0-1,1 0 1,-1 0-1,0 0 1,2-4-1,1-6-95,0-1-1,1 0 0,1 1 0,0 0 0,1 0 1,0 0-1,1 1 0,1 0 0,10-13 0,-2 5 24,0 2 0,2 0 0,0 1-1,26-19 1,-38 31 157,1 1 0,-1 0 0,0 0 0,1 1 1,0-1-1,0 1 0,0 1 0,0 0 0,0 0 0,1 0 0,-1 1 0,1 0 0,-1 0 0,1 1 1,-1 0-1,14 2 0,-19-2 6,1 1 0,-1 0 0,0 0 0,1 0-1,-1 0 1,0 0 0,0 1 0,0-1 0,0 1 0,0 0 0,0-1 0,0 1 0,0 0 0,-1 0 0,1 0 0,-1 0 0,1 0 0,-1 0 0,0 1 0,0-1-1,0 0 1,0 1 0,0-1 0,0 1 0,-1-1 0,1 1 0,-1-1 0,0 4 0,2 12 32,0 0 0,-3 36 1,0-29-266,0 2-351,-1 29-1743,2-53 1943,0 0 0,0 1-1,0-1 1,1 0-1,0 0 1,-1 1-1,1-1 1,0 0-1,1 0 1,-1 0-1,4 6 1,9 2-1851</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1:51:27.140"/>
    </inkml:context>
    <inkml:brush xml:id="br0">
      <inkml:brushProperty name="width" value="0.05" units="cm"/>
      <inkml:brushProperty name="height" value="0.05" units="cm"/>
    </inkml:brush>
  </inkml:definitions>
  <inkml:trace contextRef="#ctx0" brushRef="#br0">453 165 960,'-17'0'249,"1"1"0,-1 1 0,1 0-1,-1 1 1,1 0 0,0 1 0,1 1-1,-1 1 1,1 0 0,0 1 0,0 1-1,1 0 1,0 1 0,0 1 0,1 0-1,-15 15 1,-4 6 525,-50 63 0,74-85-711,1 1-1,1 0 1,-1 0 0,2 0-1,-1 1 1,2 0 0,-1 0-1,1 0 1,1 0-1,0 1 1,-3 21 0,6-31-60,0 0 1,0 0 0,0 0 0,0 0-1,0-1 1,0 1 0,1 0-1,-1 0 1,1 0 0,-1-1-1,1 1 1,-1 0 0,1 0-1,1 1 1,0-2-10,-1 0 1,1 0-1,-1 0 0,1-1 0,0 1 0,0-1 1,-1 1-1,1-1 0,0 1 0,0-1 0,0 0 1,-1 0-1,1 0 0,0 0 0,3 0 0,6-2-45,0 1 0,0-2 0,0 1 0,0-1 0,0-1 0,-1 0 0,0-1 0,1 0-1,-2 0 1,17-12 0,0-2-81,-1 0 1,36-37-1,-5-8 256,-2-2 0,67-111 0,-71 101 752,-38 60-359,-9 13-326,-1 0 0,1 1-1,-1-1 1,0 0 0,0 0-1,-1 0 1,1-1 0,0 1-1,-1 0 1,1-5 0,-2 6 692,-16 22 867,-8 24-602,-23 61-1,-11 19-230,48-106-887,2 1 1,0 0-1,0 0 0,-7 38 0,9 2-4706,23-59-2884,5-8 5540</inkml:trace>
</inkml:ink>
</file>

<file path=ppt/ink/ink5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36:33.387"/>
    </inkml:context>
    <inkml:brush xml:id="br0">
      <inkml:brushProperty name="width" value="0.05" units="cm"/>
      <inkml:brushProperty name="height" value="0.05" units="cm"/>
    </inkml:brush>
  </inkml:definitions>
  <inkml:trace contextRef="#ctx0" brushRef="#br0">73 213 672,'16'-18'1648,"0"1"0,25-21 0,-41 38-1491,0 0 0,1 1 0,-1-1 0,1 0 0,-1 1 0,1-1 0,-1 0 0,0 1 0,1-1 0,-1 0 0,0 1 0,0-1 0,1 1 0,-1-1 0,0 0 0,0 1 0,1-1 1,-1 1-1,0-1 0,0 1 0,0-1 0,0 1 0,0-1 0,0 1 0,0-1 0,0 1 0,0-1 0,0 1 0,0-1 0,0 1 0,0-1 0,0 1 0,0-1 0,-1 1 0,2 30 1678,-1-29-1290,-1 11-37,0-1 0,-1 0 1,-1 0-1,0 1 1,0-2-1,-1 1 1,-1 0-1,-10 18 0,-59 87-43,68-108-431,-9 9-142,13-16 55,0 0 0,1 0 0,-1 0 1,0 0-1,1 0 0,-1 0 0,1 1 0,0-1 0,0 0 0,0 1 1,0-1-1,-1 5 0,2-3-411,2-8-686,110-153 235,-73 99 1164,80-95 1,-106 140-345,0-1-1,1 2 1,0 0 0,1 0 0,33-17 0,-37 23-640,0 2-1,0-1 1,21-4-1,-18 6-1211,0 1 0,1 0 0,16 1-1,-23 1-122</inkml:trace>
</inkml:ink>
</file>

<file path=ppt/ink/ink5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36:33.724"/>
    </inkml:context>
    <inkml:brush xml:id="br0">
      <inkml:brushProperty name="width" value="0.05" units="cm"/>
      <inkml:brushProperty name="height" value="0.05" units="cm"/>
    </inkml:brush>
  </inkml:definitions>
  <inkml:trace contextRef="#ctx0" brushRef="#br0">17 203 432,'-17'-7'673,"17"-3"47,33-7-96,10-3 48,26 10-63,30-7 31,3-3-32,27 3-208,-1-3-191,1 13-209,9-13-465,-16 3-527,-10 7-225,-27 0-79</inkml:trace>
</inkml:ink>
</file>

<file path=ppt/ink/ink5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36:34.704"/>
    </inkml:context>
    <inkml:brush xml:id="br0">
      <inkml:brushProperty name="width" value="0.05" units="cm"/>
      <inkml:brushProperty name="height" value="0.05" units="cm"/>
    </inkml:brush>
  </inkml:definitions>
  <inkml:trace contextRef="#ctx0" brushRef="#br0">1 102 752,'0'0'1249,"3"-7"96,3 1-1081,1 0 1,0 0 0,1 1 0,0 0 0,-1 1 0,1 0 0,1 0 0,10-3 0,77-19 913,-49 15-837,-39 8-230,0 1 0,0 1 0,0-1 0,0 1 0,0 0 0,0 1 0,0 0 0,1 0 0,9 2 1,-15-1-1,0 0 1,0 1-1,0-1 1,0 0 0,-1 1-1,1 0 1,0 0-1,-1 0 1,1 0 0,-1 0-1,1 0 1,-1 1-1,0-1 1,0 1 0,0-1-1,-1 1 1,1 0-1,0 0 1,-1 0 0,0 0-1,0 0 1,0 0-1,0 0 1,0 0 0,0 7-1,0 1 185,0 0 0,-1 0 0,0 0 0,0 0-1,-2 0 1,1-1 0,-6 19 0,-30 86 1396,9-28-647,25-78-944,-23 110 846,24-106-871,0 0 0,1 0 0,1 1 0,0-1-1,1 0 1,5 26 0,-5-36-69,0-1-1,-1 0 1,1 1 0,0-1-1,0 1 1,1-1-1,-1 0 1,0 0 0,1 0-1,0 0 1,-1 0-1,1 0 1,0 0 0,0 0-1,0-1 1,0 1-1,0-1 1,0 1 0,5 1-1,-3-1-8,1-1 0,0 0 0,-1 0 0,1 0 1,0 0-1,0-1 0,0 0 0,0 0 0,9-1 0,1-1-42,-1-1 1,0-1-1,0 0 1,0-1-1,0-1 1,13-7-1,0-2-83,0-2-1,-1 0 0,-1-2 1,0-1-1,-2-1 1,0-1-1,-2-1 1,0 0-1,-2-2 1,0-1-1,-2 0 0,-1-1 1,-1-1-1,-1 0 1,15-46-1,-12 16 225,-1 2 245,-12 42 282,-4 15 488,-2 5-1018,-1 0 0,0 0 0,0 0 0,-1-1 0,1 1 0,-1-1 0,0 0 0,-8 7 0,-21 30 193,-32 56 23,46-72-334,0 1 0,2 1 0,1 1 0,1 0 0,-21 61 0,34-85-203,1 0 0,0 0 1,0 1-1,1-1 0,0 0 0,0 0 1,0 1-1,0-1 0,1 0 1,0 0-1,0 0 0,4 10 0,-4-13 18,0 0 0,0 1 0,0-1 0,1 0 0,-1 0 0,1 0 0,-1 0 0,1 0-1,0-1 1,0 1 0,0 0 0,0-1 0,0 1 0,0-1 0,0 0 0,0 0 0,1 0 0,-1 0-1,0 0 1,1 0 0,-1-1 0,1 1 0,-1-1 0,1 1 0,-1-1 0,4 0 0,69-7-5060,-63 4 4794,-1 0 0,1 0 0,-1-1 0,0-1 0,0 0 0,0-1 0,13-9 0,16-19-984</inkml:trace>
</inkml:ink>
</file>

<file path=ppt/ink/ink5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36:35.420"/>
    </inkml:context>
    <inkml:brush xml:id="br0">
      <inkml:brushProperty name="width" value="0.05" units="cm"/>
      <inkml:brushProperty name="height" value="0.05" units="cm"/>
    </inkml:brush>
  </inkml:definitions>
  <inkml:trace contextRef="#ctx0" brushRef="#br0">3 203 544,'130'-163'2711,"-118"144"-1903,-12 17-702,1 1 0,-1 0 0,1 0 0,-1 0 0,1 0 0,-1 0 0,1 0 0,0 0 0,0 0 0,-1 0 0,1 0 0,0 0 0,0 0 0,0 0 0,0 1 0,0-1-1,0 0 1,0 1 0,0-1 0,3 0 0,-3 2 44,0-1-1,-1 1 0,1 0 1,0 0-1,0 0 0,-1 0 0,1 0 1,-1 0-1,1 0 0,-1 0 1,1 1-1,-1-1 0,1 0 1,-1 0-1,0 0 0,0 0 1,0 0-1,0 1 0,0-1 1,0 0-1,0 0 0,0 0 1,0 1-1,0-1 0,-1 0 1,0 2-1,1 5 312,-3 18 44,-1 0-1,-1-1 1,-1 1 0,-1-1 0,-1 0-1,-12 24 1,-13 40 183,25-66-518,-1-1 0,-12 21 0,10-24-4,2 0 1,1 1 0,-9 28-1,15-40-560,6-16-141,21-41-684,81-51 275,-75 70 1342,1 1-1,45-30 1,-74 57-267,-1 0 1,0 0 0,1 1-1,-1-1 1,1 1 0,0-1-1,-1 1 1,1 0 0,0 0-1,0 0 1,-1 1 0,1-1 0,0 1-1,0 0 1,0-1 0,0 1-1,0 0 1,0 1 0,0-1-1,0 0 1,0 1 0,0 0 0,2 1-1,-2-1 109,0 1-1,-1 1 0,1-1 1,-1 0-1,1 0 1,-1 1-1,0 0 0,0-1 1,0 1-1,0 0 0,-1 0 1,1 0-1,-1 0 1,0 0-1,1 0 0,-2 0 1,1 1-1,0-1 0,-1 0 1,1 5-1,1 15-75,-1 0 0,-1 0-1,-1 0 1,-1 0 0,-1-1 0,-1 1-1,-1-1 1,-2 1 0,0-2-1,-15 34 1,19-48-648,1 1-1,-1 0 1,1-1-1,0 1 1,-1 13-1,2 19-5628,20-49-862,-5-1 6087,0-1 1,0 0 0,-2 0-1,1-1 1,-1-1 0,15-22-1,2 1 215,34-38 60,73-76 958,-121 133 88,1 2 0,1-1-1,0 2 1,1 0 0,0 2-1,1 0 1,22-9 0,-38 18-212,1 0 0,0 0 1,-1 0-1,1 0 0,0 0 0,0 1 1,0 0-1,-1 0 0,1 0 1,0 0-1,0 1 0,0-1 0,-1 1 1,6 1-1,-7-1-45,0 0 1,0 0-1,1 1 1,-1-1-1,0 0 1,0 1-1,0 0 0,0-1 1,-1 1-1,1 0 1,0 0-1,-1 0 0,1 0 1,-1 0-1,0 0 1,0 0-1,0 1 0,0-1 1,0 0-1,0 1 1,0-1-1,0 5 0,0 4 61,0 1 0,-1 0-1,-1-1 1,0 1 0,0 0-1,-1-1 1,0 1 0,-1-1 0,-1 0-1,0 1 1,0-2 0,-1 1-1,0 0 1,-1-1 0,0 0-1,-9 11 1,5-8-244,-1 1 0,0-2-1,-1 0 1,0 0 0,-1-1 0,0-1 0,-1 0 0,0 0 0,0-2 0,-1 0-1,-16 7 1,21-13-188,1 1-1,-1-1 1,0 0-1,-1-1 0,1-1 1,0 1-1,0-1 1,0-1-1,-11-2 1,20 3 136,0-1 1,-1 0 0,1 0 0,0 0-1,0 0 1,-1 0 0,1 0 0,0 0 0,0-1-1,0 1 1,0 0 0,1 0 0,-1-1-1,0 1 1,1-1 0,-1 1 0,0-1-1,1 1 1,0-1 0,-1 1 0,1-1-1,0 1 1,0-1 0,0 1 0,0-1-1,0 1 1,0-1 0,0 0 0,1 1-1,0-3 1,10-52-1212,-4 42 1140,-1 1-1,2 0 1,0 1 0,0 0 0,1 0 0,1 1 0,0 0 0,1 0 0,15-11 0,-11 7 81,-3 5 112,1 0 1,0 1-1,0 1 1,0 0-1,1 0 1,1 2 0,-1 0-1,16-5 1,-23 9 111,1 0 0,0 1 0,0 0 0,-1 0 0,1 0 0,0 1 0,0 0 0,9 2 0,-13-1-10,0 0-1,0 0 1,0 0-1,0 0 1,0 1-1,0 0 1,0 0-1,-1 0 1,1 0-1,-1 0 0,1 1 1,-1 0-1,0 0 1,0 0-1,0 0 1,2 3-1,-2-1-35,0 0 0,-1 0 0,0 0-1,0 1 1,0-1 0,-1 0 0,1 1-1,-1-1 1,0 1 0,0 7 0,-2 65 543,0-40-482,1-21-263,-1 0 0,-1 1 0,0-1 0,-1 0 1,-1-1-1,-6 18 0,7-22-1091,1 1 0,0 0-1,1-1 1,1 25 0,0-26-826</inkml:trace>
</inkml:ink>
</file>

<file path=ppt/ink/ink5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36:35.820"/>
    </inkml:context>
    <inkml:brush xml:id="br0">
      <inkml:brushProperty name="width" value="0.05" units="cm"/>
      <inkml:brushProperty name="height" value="0.05" units="cm"/>
    </inkml:brush>
  </inkml:definitions>
  <inkml:trace contextRef="#ctx0" brushRef="#br0">98 74 1457,'5'-12'461,"-3"8"-111,0-1 0,-1 1 0,2 0 0,-1 0 0,0 0 0,1 0 0,0 0 0,0 0 0,0 1 0,0-1 0,0 1 0,1 0 1,0 0-1,7-5 0,-10 8-282,-1 0 0,0 0 0,1 0 0,-1 0-1,1-1 1,-1 1 0,1 0 0,-1 0 0,1 0 0,-1 0 0,1 0 0,-1 0 0,1 0 0,-1 0 0,1 1 0,-1-1 0,1 0 0,-1 0 0,1 0 0,-1 0 0,0 1 0,1-1 0,-1 0 0,1 0 0,-1 1 0,0-1 0,1 0 0,-1 1 0,0-1 0,1 0 0,-1 1 0,0-1 0,1 0 0,-1 1 0,0-1 0,0 1 0,0-1 0,1 1 0,-1-1 0,0 1-1,0-1 1,0 1 0,0-1 0,0 0 0,0 1 0,2 24 1303,-2-22-1160,-1 51 1866,-10 69 0,2-72-1810,-1-2 0,-3 1 0,-22 56-1,-45 86 647,70-161-445,22-41 192,26-46-270,106-224-270,-127 246-700,1 1 1,2 1-1,43-54 0,-47 68-1256,1 0-1,1 1 0,36-27 0,-11 21-1415,2 6 443</inkml:trace>
</inkml:ink>
</file>

<file path=ppt/ink/ink5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36:36.500"/>
    </inkml:context>
    <inkml:brush xml:id="br0">
      <inkml:brushProperty name="width" value="0.05" units="cm"/>
      <inkml:brushProperty name="height" value="0.05" units="cm"/>
    </inkml:brush>
  </inkml:definitions>
  <inkml:trace contextRef="#ctx0" brushRef="#br0">37 348 1088,'-4'4'279,"0"-1"0,1 1-1,0 0 1,0 1-1,0-1 1,1 0-1,0 1 1,-1 0-1,1-1 1,1 1-1,-1 0 1,1 0-1,0 0 1,0 0-1,0 0 1,1 0-1,0 0 1,0 0-1,0 1 1,0-1-1,1 0 1,2 7-1,-2-11-192,1 0-1,-1-1 1,1 1 0,0-1-1,-1 1 1,1-1 0,0 0-1,-1 0 1,1 1 0,0-1-1,-1 0 1,1-1 0,0 1-1,3-1 1,-2 1 67,6 0-187,-1 0 1,1-1-1,0 0 0,-1 0 1,1-1-1,0 0 0,-1 0 0,0-1 1,0 0-1,0-1 0,0 0 1,0 0-1,-1 0 0,1-1 1,-1 0-1,-1-1 0,1 0 1,10-12-1,10-13-394,-14 17 313,0 0 0,-1-1 0,0 0 0,-2-1 0,1-1 0,-2 0 0,12-29 1,-16 31 540,0 0 1,-1-1 0,0 0 0,-2 0 0,0 0 0,0-18 0,-2 33-365,0 1 0,0-1 0,0 0 0,0 0 1,0 0-1,0 1 0,0-1 0,0 0 0,0 0 0,-1 1 1,1-1-1,0 0 0,-1 0 0,1 1 0,-1-1 1,1 0-1,-1 1 0,1-1 0,-1 1 0,1-1 1,-1 0-1,1 1 0,-1-1 0,0 1 0,1 0 1,-1-1-1,0 1 0,1-1 0,-1 1 0,0 0 1,0 0-1,1-1 0,-1 1 0,0 0 0,0 0 0,0 0 1,1 0-1,-1 0 0,0 0 0,0 0 0,0 0 1,1 0-1,-1 0 0,0 1 0,0-1 0,1 0 1,-1 0-1,0 1 0,0-1 0,1 1 0,-1-1 1,0 0-1,0 1 0,-41 25 1798,23-9-1274,0 1 1,2 1-1,0 0 1,-25 39-1,-42 93 49,79-141-765,1 1 0,1 0 1,0 0-1,1 0 0,-3 20 1,4-27-117,1 0 0,0 0 0,-1 0 0,1 0 0,0 0 0,1 0 0,-1 0 0,1 0 0,0 0 1,0-1-1,0 1 0,0 0 0,1 0 0,-1-1 0,1 1 0,0-1 0,0 1 0,4 4 0,-4-7 29,-1 0 0,1-1-1,-1 1 1,1 0 0,0-1-1,-1 1 1,1-1 0,0 1-1,-1-1 1,1 0 0,0 0-1,0 0 1,0 0 0,-1 0-1,1 0 1,0 0-1,0 0 1,2-2 0,31-10-1792,-27 9 1462,9-5-222,0 1 0,-1-2 1,0 0-1,0-1 0,24-21 1,63-67-803,-44 38 1215,20-22 586,-55 55 346,2 0-1,0 2 1,2 1-1,53-37 1,-59 47 273,-18 10-437,1 1 0,0-1 0,0 1 0,1 0 0,-1 0 1,0 1-1,1 0 0,0 0 0,0 0 0,0 0 0,9 0 0,-14 2-282,0 0-1,-1 0 0,1 0 0,0 0 0,0 1 0,0-1 0,0 0 0,-1 0 0,1 1 0,0-1 0,0 1 0,-1-1 0,1 1 1,0-1-1,0 1 0,-1-1 0,1 1 0,-1 0 0,1-1 0,-1 1 0,1 0 0,-1 0 0,1-1 0,-1 1 0,1 1 0,6 30 2168,-7-20-1626,0-1 1,-1 0 0,-3 20 0,-31 78 715,25-82-1282,4-13-181,0 0 1,-1 0 0,-1-1-1,0-1 1,-1 1 0,-1-1-1,-11 11 1,-9 8-775,-42 32 0,68-59 537,-1 0 0,0 0 0,-1 0-1,1-1 1,-1 1 0,0-1 0,1-1 0,-1 1-1,0-1 1,-1 0 0,1 0 0,0-1-1,0 0 1,-8 0 0,13-1 219,0-1 0,0 1 0,0-1 0,1 1 1,-1-1-1,1 0 0,-1 1 0,0-1 0,1 0 0,-1 1 0,1-1 0,-1 0 0,1 0 0,0 0 1,-1 1-1,1-1 0,0 0 0,-1 0 0,1 0 0,0 0 0,0 0 0,0 0 0,0 0 0,0 0 1,0 1-1,0-1 0,0 0 0,0 0 0,1 0 0,-1 0 0,0 0 0,1-1 0,8-38-939,4 9 1107,1 0 1,2 1 0,1 1-1,1 1 1,2 0 0,0 1-1,34-32 1,-43 46 477,2 2 0,-1-1 0,1 1 0,1 1 0,0 1 0,0 0 0,32-14-1,-45 22-415,0 0 0,1 0 0,-1 1 0,1-1 0,-1 1 0,1 0 0,0-1 0,-1 1 0,1 0 0,-1 0 0,1 0 0,0 0 0,-1 0 0,1 0 0,-1 1 0,1-1-1,-1 0 1,1 1 0,-1-1 0,1 1 0,-1 0 0,1-1 0,-1 1 0,1 0 0,-1 0 0,0 0 0,0 0 0,0 0 0,1 0 0,-1 0 0,0 1 0,0-1 0,0 0 0,0 0-1,-1 1 1,1-1 0,0 1 0,-1-1 0,1 1 0,-1-1 0,1 1 0,-1-1 0,1 3 0,1 8 312,0 0 1,-1 0-1,-1 0 1,-1 20-1,1-15-273,-1 0-255,-1 1 0,-1-1 0,0 1 0,-8 22 0,6-24-1105,0 1 0,2 0 0,0 0 0,-1 23-1,4 24-7396,3-64 6322,11-8 374</inkml:trace>
</inkml:ink>
</file>

<file path=ppt/ink/ink5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36:36.849"/>
    </inkml:context>
    <inkml:brush xml:id="br0">
      <inkml:brushProperty name="width" value="0.05" units="cm"/>
      <inkml:brushProperty name="height" value="0.05" units="cm"/>
    </inkml:brush>
  </inkml:definitions>
  <inkml:trace contextRef="#ctx0" brushRef="#br0">225 187 2913,'73'-154'4731,"-72"151"-4301,1 0 1,-1 0 0,1 0-1,0 0 1,0 0 0,0 0-1,0 0 1,0 0 0,3-2-1,-4 5-339,-1 0-1,0 0 0,0 0 0,0 0 0,1 0 1,-1 0-1,0 0 0,0-1 0,0 1 0,1 0 1,-1 0-1,0 0 0,0 0 0,1 0 0,-1 0 1,0 0-1,0 0 0,0 0 0,1 1 0,-1-1 1,0 0-1,0 0 0,0 0 0,1 0 0,-1 0 1,0 0-1,0 0 0,0 0 0,1 1 0,-1-1 1,0 0-1,0 0 0,0 0 0,0 0 0,0 1 1,1-1-1,-1 0 0,0 0 0,0 0 0,0 1 1,0-1-1,0 0 0,3 23 2617,-4 15 791,-10 68-1,-37 97-1514,20-97-1722,-113 344-4623,99-326 1454,25-77 1049,-16 56-3031,25-32-3952</inkml:trace>
</inkml:ink>
</file>

<file path=ppt/ink/ink5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36:37.204"/>
    </inkml:context>
    <inkml:brush xml:id="br0">
      <inkml:brushProperty name="width" value="0.05" units="cm"/>
      <inkml:brushProperty name="height" value="0.05" units="cm"/>
    </inkml:brush>
  </inkml:definitions>
  <inkml:trace contextRef="#ctx0" brushRef="#br0">0 54 1537,'12'-13'920,"-10"9"-528,1 0-1,0 0 1,0 1-1,0 0 1,0 0-1,0-1 1,0 2-1,1-1 1,0 0-1,-1 1 1,7-3-1,-9 5-181,0 1 0,-1 0 0,1-1 1,-1 1-1,1 0 0,-1 0 0,1-1 0,-1 1 0,1 0 0,-1 0 0,1 0 0,-1 0 0,0 0 0,0 0 0,0-1 0,1 1 0,-1 0 1,0 0-1,0 0 0,0 0 0,0 0 0,-1 2 0,1 32 1324,0-27-865,0-8-651,0 23 321,0 0 0,-1-1 0,-2 1 0,-7 32 0,2-13-1951,2 0-1,-1 61 1,6 1-7819,2-128 9190,2-1 0,1 1 0,12-43 0,5-22 1067,-18 70-651,6-31 2241,3-90 0,-12 139-2504,0-1 0,0 1 0,0-1 0,0 1 0,0-1 0,1 1 0,-1-1 0,0 1 0,1-1 0,-1 1 0,1 0 0,0-1 0,-1 1 0,1 0 0,0 0 0,0-1 0,0 1 0,0 0 0,0 0 0,0 0-1,0 0 1,0 0 0,1 0 0,-1 1 0,0-1 0,0 0 0,1 0 0,-1 1 0,0-1 0,1 1 0,-1 0 0,1-1 0,-1 1 0,1 0 0,1 0 0,7 0-1406</inkml:trace>
</inkml:ink>
</file>

<file path=ppt/ink/ink5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36:37.538"/>
    </inkml:context>
    <inkml:brush xml:id="br0">
      <inkml:brushProperty name="width" value="0.05" units="cm"/>
      <inkml:brushProperty name="height" value="0.05" units="cm"/>
    </inkml:brush>
  </inkml:definitions>
  <inkml:trace contextRef="#ctx0" brushRef="#br0">398 630 1489,'-17'0'3548,"9"1"-2704,-1 0 0,1 0 0,0 1 0,0 0 1,1 1-1,-1 0 0,0 0 0,1 1 0,0-1 0,0 2 0,0-1 0,-12 11 1,-9 9 1789,-38 42 0,50-49-1930,-2 3-213,1 1 0,1 0 0,1 1 0,0 0 0,2 2 0,-15 36 0,20-40-658,1 0 0,1 1 0,1-1 0,1 1 0,0 0 0,2 0 0,0 1 1,3 33-1,-1-52 17,0 0 1,0 0 0,1 0 0,-1 0-1,1 0 1,-1-1 0,1 1-1,0 0 1,0 0 0,0 0 0,1-1-1,-1 1 1,1 0 0,-1-1-1,1 1 1,0-1 0,0 0 0,0 0-1,0 0 1,0 0 0,1 0-1,-1 0 1,0 0 0,1-1 0,0 1-1,-1-1 1,1 0 0,0 0-1,0 0 1,0 0 0,-1 0 0,1 0-1,0-1 1,0 0 0,0 1 0,0-1-1,0 0 1,0-1 0,4 1-1,5-2-513,-1 0 0,1-1 0,-1 0 0,0-1 0,0 0 0,-1 0 0,1-1 0,18-12 0,-6-1-214,0 0 0,-2-2 0,24-26 0,-5 4 60,-4 3 328,-1-1-1,-3-1 1,50-83-1,61-151 662,-127 242-75,123-278 3666,-97 203 1193,-5 2 4454,-38 112-5328,-2 15-2821,-16 20-57,-48 128-231,-55 202-4248,-43 141-8128,156-486 9674,2 0 1,1 1 0,1 0 0,-1 28-1,6-50 1287,0-4 348,-1-1 0,1 0-1,0 1 1,0-1 0,0 1 0,-1-1 0,1 1-1,0-1 1,0 1 0,0-1 0,0 1 0,0-1-1,0 1 1,0-1 0,0 1 0,0-1 0,0 1-1,1-1 1,-1 1 0,0-1 0,0 1 0,0-1-1,1 0 1,-1 1 0,0-1 0,0 1 0,1-1-1,-1 0 1,0 1 0,1-1 0,-1 0 0,0 1-1,1-1 1,-1 0 0,1 1 0,-1-1 0,0 0-1,1 0 1,-1 1 0,1-1 0,-1 0 0,1 0-1,-1 0 1,1 0 0,-1 0 0,1 0 0,-1 0-1,1 0 1,12 0-3126</inkml:trace>
</inkml:ink>
</file>

<file path=ppt/ink/ink5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36:37.863"/>
    </inkml:context>
    <inkml:brush xml:id="br0">
      <inkml:brushProperty name="width" value="0.05" units="cm"/>
      <inkml:brushProperty name="height" value="0.05" units="cm"/>
    </inkml:brush>
  </inkml:definitions>
  <inkml:trace contextRef="#ctx0" brushRef="#br0">171 213 736,'9'-14'339,"-1"-1"0,-1 0 0,0 0 0,-2-1-1,6-19 1,-9 28-123,1 0-1,0 0 1,1 0-1,-1 0 1,1 0-1,1 1 1,-1-1-1,1 1 1,0 0-1,0 1 1,1-1-1,11-8 1,-14 13-8,1-1 0,-1 1 1,0-1-1,0 1 1,1 0-1,-1 1 0,0-1 1,1 1-1,-1-1 0,1 1 1,-1 0-1,1 0 1,-1 0-1,1 1 0,-1-1 1,0 1-1,1 0 1,-1 0-1,0 0 0,1 0 1,-1 1-1,0-1 1,0 1-1,0 0 0,0 0 1,5 4-1,-6 0 8,1 0-1,-1 0 0,0 0 1,-1 0-1,1 0 0,-1 0 1,0 1-1,-1-1 1,0 0-1,0 1 0,0-1 1,0 0-1,-1 0 1,0 1-1,-1-1 0,1 0 1,-4 7-1,-2 6-49,0-1 0,-2 0 0,0 0-1,-13 18 1,10-19-102,-2-1-1,0 0 1,0-1-1,-2-1 1,0-1 0,0 0-1,-1-1 1,-1 0-1,0-2 1,-33 15-1,43-22-91,-1-1-1,1 0 0,0 0 1,-1-1-1,0 0 0,-12 0 1,17-1-25,1 0 1,0 0 0,-1-1 0,1 1 0,0-1-1,-1 0 1,1 0 0,-5-2 0,7 2 22,0 1 0,0-1 0,0 0 1,0 1-1,0-1 0,0 0 0,1 0 0,-1 0 0,0 1 0,0-1 1,1 0-1,-1 0 0,0 0 0,1 0 0,-1 0 0,1 0 0,0 0 1,-1-1-1,1 1 0,0 0 0,-1 0 0,1 0 0,0 0 0,0-2 1,1-11-77,1 1 1,0-1-1,1 0 1,1 1-1,0 0 1,0 0 0,1 0-1,1 0 1,15-23-1,-4 9 68,1 1 1,2 1-1,28-29 0,-44 50 52,11-12-30,1 1 1,22-17 0,-34 29 78,0 0 0,0 1 0,1-1 0,-1 1 0,0 0 0,1 0-1,0 0 1,-1 0 0,1 1 0,0 0 0,0 0 0,0 0 0,-1 1 0,1 0 0,0 0 0,7 0 0,-9 1 17,-1 0 0,1 0 0,-1 1 1,0-1-1,0 0 0,0 1 0,0-1 0,0 1 1,0 0-1,0 0 0,0 0 0,-1 0 1,1 0-1,-1 0 0,1 0 0,-1 0 1,0 0-1,0 1 0,0-1 0,0 1 1,0-1-1,0 1 0,-1-1 0,0 1 1,1-1-1,-1 3 0,2 14 290,0 0 0,-3 30 0,1-27-269,0-8-134,0 86-2038,0-31-3991,0-69 5933,0 1 0,0 0-1,0 0 1,0-1 0,0 1 0,0 0 0,0-1 0,0 1 0,0 0 0,0 0 0,1-1 0,-1 1 0,0 0 0,1-1 0,-1 1 0,0 0 0,1-1-1,-1 1 1,1-1 0,-1 1 0,1-1 0,-1 1 0,1-1 0,-1 1 0,1-1 0,0 1 0,-1-1 0,2 1 0,22 1-2809,-13-3 2218,13 1-2044</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1:51:27.519"/>
    </inkml:context>
    <inkml:brush xml:id="br0">
      <inkml:brushProperty name="width" value="0.05" units="cm"/>
      <inkml:brushProperty name="height" value="0.05" units="cm"/>
    </inkml:brush>
  </inkml:definitions>
  <inkml:trace contextRef="#ctx0" brushRef="#br0">241 91 864,'0'0'859,"0"4"233,-2 5-363,0 1 0,-1 0 0,0-1 0,-1 0 0,0 1 0,0-1 1,-1-1-1,0 1 0,-11 14 0,-8 15 994,-9 25 374,-67 111 248,96-168-2382,0 0 0,0 0-1,0 0 1,1 1 0,0-1-1,0 1 1,0 0 0,1 0-1,0 0 1,1 0 0,-1 11-1,21-20-767,-7-3 542,-1-1 0,1 0 0,-1-1 0,0 0 0,0 0 1,-1-1-1,12-12 0,66-74-1261,-71 75 1301,70-75 203,161-131 0,-240 218 243,0 0 1,0 1-1,1 0 1,-1 0 0,2 1-1,-1 0 1,0 1-1,1 0 1,0 0-1,0 1 1,0 1 0,0-1-1,1 2 1,15-2-1,-24 3-107,0 0-1,0 0 1,0 1-1,0-1 0,0 0 1,0 1-1,0-1 1,-1 1-1,1 0 1,0 0-1,0-1 1,-1 1-1,1 0 0,0 1 1,-1-1-1,1 0 1,-1 0-1,1 1 1,-1-1-1,2 3 0,0 0 109,-1 0-1,0 0 0,0 0 0,0 1 0,-1-1 0,0 0 0,1 1 1,0 7-1,-1 9 417,0 0 1,-1-1 0,-3 24 0,2-40-572,-1 13 182,-1 0 0,-1 0 0,0-1 0,-2 1 0,-13 29 0,-50 79 250,26-52-635,23-41-465,-10 21-3025,21-19-4887,26-32 2020</inkml:trace>
</inkml:ink>
</file>

<file path=ppt/ink/ink5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36:38.281"/>
    </inkml:context>
    <inkml:brush xml:id="br0">
      <inkml:brushProperty name="width" value="0.05" units="cm"/>
      <inkml:brushProperty name="height" value="0.05" units="cm"/>
    </inkml:brush>
  </inkml:definitions>
  <inkml:trace contextRef="#ctx0" brushRef="#br0">181 974 464,'13'-19'623,"36"-59"811,-45 71-801,-1 0-1,1-1 1,-2 1-1,1-1 1,-1 0 0,0 0-1,0 0 1,0-15-1,-2 23-541,0 1-1,-1-1 0,1 0 0,0 0 1,0 1-1,0-1 0,-1 0 0,1 0 0,0 0 1,-1 1-1,1-1 0,0 0 0,0 0 1,-1 0-1,1 0 0,0 0 0,-1 0 0,1 1 1,0-1-1,-1 0 0,1 0 0,0 0 1,-1 0-1,1 0 0,0 0 0,-1 0 0,1 0 1,0-1-1,-1 1 0,1 0 0,0 0 0,-1 0 1,1 0-1,0 0 0,0 0 0,-1-1 1,1 1-1,0 0 0,0 0 0,-1-1 0,1 1 1,0 0-1,0 0 0,-1-1 0,1 1 1,0 0-1,0 0 0,0-1 0,0 1 0,0 0 1,-1-1-1,1 1 0,0 0 0,0-1 1,0 1-1,0 0 0,0-1 0,0 1 0,0 0 1,0 0-1,0-1 0,0 1 0,0 0 1,0-1-1,0 1 0,1-1 0,-22 24 2809,19-20-2446,-33 46 3591,-38 65-1,51-74-3514,2 0-1,2 2 1,1 0-1,-16 69 1,29-91-484,0 0-1,2 0 1,0 35-1,2-49-65,0 0-1,1 0 1,0 0-1,0 0 0,1 0 1,-1 0-1,5 8 1,-5-12-15,0-1 0,0 1 1,0 0-1,0-1 0,0 1 1,0 0-1,1-1 1,-1 0-1,1 1 0,-1-1 1,1 0-1,-1 1 0,1-1 1,0 0-1,0 0 1,0-1-1,-1 1 0,1 0 1,0-1-1,0 1 1,0-1-1,2 1 0,7 0-445,0-1 1,0-1-1,0 0 0,0 0 0,0-1 0,0 0 0,-1-1 0,1 0 0,-1-1 0,0 0 1,0-1-1,0 0 0,17-11 0,-1-3-452,0-2 0,-1 0 1,29-33-1,-22 18-173,-1-2 1,-2-1-1,44-78 1,51-138-838,-114 233 1889,38-95 498,50-178 0,-26 9 5628,-70 276-5593,1-4 576,0 1 0,-1 0 0,1-19 0,-3 32-1006,0 0 0,0 0 0,0 0 0,0 1 0,0-1 1,0 0-1,0 0 0,0 0 0,-1 0 0,1 0 1,0 0-1,0 0 0,0 0 0,0 0 0,0 0 1,0 0-1,0 0 0,0 0 0,-1 0 0,1 0 1,0 1-1,0-1 0,0 0 0,0 0 0,0 0 0,0 0 1,-1 0-1,1-1 0,0 1 0,0 0 0,0 0 1,0 0-1,0 0 0,0 0 0,-1 0 0,1 0 1,0 0-1,0 0 0,0 0 0,0 0 0,0 0 1,0 0-1,0 0 0,0 0 0,0-1 0,0 1 0,-1 0 1,-6 8 438,0 0 0,0 1 1,1 0-1,0 0 0,0 0 1,1 1-1,-7 16 0,-27 89 542,10-27-681,-80 184-987,58-132-415,-51 161-1980,82-232 1102,3 1 0,-10 100 0,26-155 1292,0 0 1,1 0-1,1 0 1,0 0-1,6 22 1,-6-32 364,0-1 1,0 1 0,0 0 0,1-1 0,0 0 0,0 1 0,0-1 0,0 0 0,1 0 0,-1 0 0,1-1 0,0 1-1,1-1 1,-1 1 0,0-1 0,1 0 0,0 0 0,0 0 0,0-1 0,0 0 0,7 4 0,-1-4-109,1 0 0,0 0 0,0-1 0,0 0 0,0-1 0,0-1 0,-1 1 0,1-2 1,0 1-1,0-1 0,-1-1 0,1 0 0,11-6 0,19-8-983,72-42 1,-103 53 1137,46-30-1048</inkml:trace>
</inkml:ink>
</file>

<file path=ppt/ink/ink5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37:35.374"/>
    </inkml:context>
    <inkml:brush xml:id="br0">
      <inkml:brushProperty name="width" value="0.05" units="cm"/>
      <inkml:brushProperty name="height" value="0.05" units="cm"/>
    </inkml:brush>
  </inkml:definitions>
  <inkml:trace contextRef="#ctx0" brushRef="#br0">0 0 32</inkml:trace>
</inkml:ink>
</file>

<file path=ppt/ink/ink5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37:35.713"/>
    </inkml:context>
    <inkml:brush xml:id="br0">
      <inkml:brushProperty name="width" value="0.05" units="cm"/>
      <inkml:brushProperty name="height" value="0.05" units="cm"/>
    </inkml:brush>
  </inkml:definitions>
  <inkml:trace contextRef="#ctx0" brushRef="#br0">4736 1960 304,'-139'-27'192,"4"0"-112,-33 10-272</inkml:trace>
  <inkml:trace contextRef="#ctx0" brushRef="#br0" timeOffset="1">274 608 1072,'-103'-203'177,"21"1"-257,-7-1-337</inkml:trace>
</inkml:ink>
</file>

<file path=ppt/ink/ink5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37:37.444"/>
    </inkml:context>
    <inkml:brush xml:id="br0">
      <inkml:brushProperty name="width" value="0.05" units="cm"/>
      <inkml:brushProperty name="height" value="0.05" units="cm"/>
    </inkml:brush>
  </inkml:definitions>
  <inkml:trace contextRef="#ctx0" brushRef="#br0">248 121 832,'0'-2'150,"1"0"0,-1 0 1,0-1-1,0 1 0,-1 0 0,1 0 0,0-1 0,-1 1 0,1 0 0,-1 0 0,0 0 0,0 0 0,0 0 0,0 0 0,0 0 0,0 0 0,0 0 0,-1 0 1,-1-2-1,-1 2 63,1 1 1,0-1 0,-1 1 0,1 0 0,-1 0 0,1 0 0,-1 1-1,1-1 1,-1 1 0,0 0 0,1 0 0,-5 0 0,4 0-98,0 1 0,1-1 1,-1 1-1,0 0 1,1 0-1,-1 0 0,1 0 1,-1 1-1,1-1 0,-1 1 1,1 0-1,0 0 0,0 0 1,0 0-1,-4 4 0,-37 47 1328,21-22-758,17-23-539,0 1 0,0-1 0,1 2 0,0-1 0,1 0 0,0 1 0,0 0 0,1 0 0,0 0 0,-2 15 0,2 9 263,0 63 0,3-70-307,0-24-92,0 1 1,0-1 0,0 0-1,1 1 1,-1-1 0,1 0-1,-1 1 1,1-1 0,1 0-1,-1 0 1,0 0 0,1 0-1,-1 0 1,1 0 0,0 0-1,0 0 1,0-1 0,0 1-1,1-1 1,-1 0 0,1 1-1,-1-1 1,1 0 0,0 0-1,0-1 1,0 1 0,0-1 0,0 1-1,3 0 1,1 0 8,0-1 0,0 0 0,0 0 0,0 0 1,0-1-1,0 0 0,0-1 0,0 1 0,0-1 0,0-1 1,-1 1-1,1-1 0,8-4 0,5-2-6,1-1-1,-1-1 1,-1-1 0,0-1-1,0-1 1,-1 0 0,-1-1-1,0-1 1,-1-1 0,-1 0-1,-1-1 1,0-1 0,-1 0-1,0 0 1,13-30 0,-22 39 13,-1 0 0,1-1 0,-2 1 0,1-1 0,-1 1 0,-1-1 1,0 0-1,0 0 0,-1 0 0,0 0 0,-3-18 0,2 22-8,0 0-1,-1 0 1,1 0-1,-1 0 1,-1 0 0,1 1-1,-1-1 1,0 1-1,0 0 1,-1 0-1,0 0 1,1 0-1,-2 1 1,1-1-1,0 1 1,-1 0 0,0 0-1,0 1 1,0-1-1,-6-2 1,-7 0-146,1 0-1,-1 2 1,0 0 0,0 0 0,0 2 0,0 0 0,0 1-1,-35 4 1,9-3-1583,40 0 1332,0 1 0,0-1 0,0 0 0,0 1 0,0 0 0,0 0 0,0 1 1,0-1-1,1 1 0,-1-1 0,0 1 0,1 0 0,-6 5 0,-1-1-987,-7 4-618</inkml:trace>
</inkml:ink>
</file>

<file path=ppt/ink/ink5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37:38.224"/>
    </inkml:context>
    <inkml:brush xml:id="br0">
      <inkml:brushProperty name="width" value="0.05" units="cm"/>
      <inkml:brushProperty name="height" value="0.05" units="cm"/>
    </inkml:brush>
  </inkml:definitions>
  <inkml:trace contextRef="#ctx0" brushRef="#br0">564 129 400,'0'-128'9250,"-6"155"-4667,6 259 2721,0 139-5276,1-402-1994,0 1 1,10 40-1,-5-34-6,-2-9 1197,-7-40-722,-11-38 288,12 54-597,0-1 1,0 1 0,-1-1-1,1 1 1,-1 0-1,1 0 1,-1 0 0,0 0-1,0 1 1,-1-1 0,1 1-1,0 0 1,-1 0 0,0 0-1,1 0 1,-1 0-1,0 1 1,0 0 0,0 0-1,0 0 1,-7-1 0,5 3-49,0 1 1,0-1-1,-1 1 1,1 0-1,1 0 1,-1 1-1,0 0 1,1 0 0,-1 0-1,1 1 1,0 0-1,0 0 1,-8 8-1,-19 19-100,2 1-1,1 2 0,-32 48 1,-62 121-9,9 42-37,112-237-371,-1 0 1,2 1-1,-1-1 0,1 1 0,0-1 1,1 1-1,0 10 0,0-6-379,18-34-14332,21-30 8514,-7 7 3548,0 6 1216,-8 1 508</inkml:trace>
</inkml:ink>
</file>

<file path=ppt/ink/ink5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37:38.561"/>
    </inkml:context>
    <inkml:brush xml:id="br0">
      <inkml:brushProperty name="width" value="0.05" units="cm"/>
      <inkml:brushProperty name="height" value="0.05" units="cm"/>
    </inkml:brush>
  </inkml:definitions>
  <inkml:trace contextRef="#ctx0" brushRef="#br0">0 76 208,'47'-61'1945,"-40"51"-906,-7 10-980,0 0 0,1-1 1,-1 1-1,0 0 0,1-1 0,-1 1 1,1 0-1,-1-1 0,1 1 1,-1 0-1,0 0 0,1-1 0,-1 1 1,1 0-1,-1 0 0,1 0 1,-1 0-1,1 0 0,-1 0 0,1-1 1,-1 1-1,1 0 0,-1 1 0,1-1 1,-1 0-1,1 0 0,-1 0 1,1 0-1,-1 0 0,2 1 0,0-1 192,6 0 176,0 1 0,0 0 0,0 0 0,0 1 0,0 0 0,0 1 0,-1 0 0,0 0 0,1 0 0,-1 1 0,10 7 0,7 6 1109,39 39 0,-28-23-795,-15-15-389,-2 1-1,0 1 1,-1 1-1,-2 0 1,0 1 0,-1 1-1,-1 0 1,18 46-1,-28-58-310,-1 0 0,0 0 1,0 0-1,-1 0 0,-1 1 0,-1 15 0,0-3-1769,-7-52-6722,7 19 7410,-15-73-2660,2 27 2342</inkml:trace>
</inkml:ink>
</file>

<file path=ppt/ink/ink5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37:38.889"/>
    </inkml:context>
    <inkml:brush xml:id="br0">
      <inkml:brushProperty name="width" value="0.05" units="cm"/>
      <inkml:brushProperty name="height" value="0.05" units="cm"/>
    </inkml:brush>
  </inkml:definitions>
  <inkml:trace contextRef="#ctx0" brushRef="#br0">48 129 1072,'-2'-1'48,"-3"0"340,-1-2 1,1 1-1,0 0 1,-1-1-1,1 0 1,-9-7-1,39 21 5940,13-5-3475,52-7-1928,-50 0 59,15 1-346,0-2 0,75-13-1,136-25 76,-101 16-583,-103 13-87,-37 5-212,1 2 0,45-2 0,-93-2-11932,6 6 9638</inkml:trace>
</inkml:ink>
</file>

<file path=ppt/ink/ink5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37:39.370"/>
    </inkml:context>
    <inkml:brush xml:id="br0">
      <inkml:brushProperty name="width" value="0.05" units="cm"/>
      <inkml:brushProperty name="height" value="0.05" units="cm"/>
    </inkml:brush>
  </inkml:definitions>
  <inkml:trace contextRef="#ctx0" brushRef="#br0">168 165 480,'-134'-46'3589,"119"41"-2689,14 5-827,0 0 0,0 0 0,0 0 0,1 0 0,-1 0 0,0 0 0,0 0 0,1 0 0,-1-1 0,0 1 0,0 0-1,1-1 1,-1 1 0,0 0 0,1-1 0,-1 1 0,0-1 0,1 1 0,-1-1 0,1 1 0,-1-1 0,1 0 0,-1 1 0,1-1-1,-1 1 1,1-1 0,-1-1 0,1 0 1178,3 2-709,236-2 2747,120-23-3118,-88 0-699,-85 2-6510,-171 15 5512,-8-10 99</inkml:trace>
</inkml:ink>
</file>

<file path=ppt/ink/ink5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37:40.952"/>
    </inkml:context>
    <inkml:brush xml:id="br0">
      <inkml:brushProperty name="width" value="0.05" units="cm"/>
      <inkml:brushProperty name="height" value="0.05" units="cm"/>
    </inkml:brush>
  </inkml:definitions>
  <inkml:trace contextRef="#ctx0" brushRef="#br0">1284 232 496,'0'-4'125,"0"1"1,-1 0-1,1 0 0,0-1 0,-1 1 0,0 0 1,1 0-1,-1 0 0,-1 0 0,1 0 0,0 0 1,-1 0-1,1 0 0,-4-4 0,1 4 98,0-1-1,0 0 0,0 1 1,-1 0-1,1 0 0,-1 0 1,1 1-1,-10-4 0,-4-1 615,0 0-1,0 2 0,0 0 1,-1 1-1,0 0 1,0 2-1,-37-1 0,-378 3 11738,412 2-11871,0 0 0,0 1 0,-37 11 0,-23 4 882,70-15-1341,0 1-1,1 1 1,-1 0 0,1 1 0,0 0-1,0 0 1,-14 12 0,24-17-225,-28 17 366,1 2 1,0 1 0,2 1 0,0 1-1,2 1 1,-23 29 0,40-39-379,0-1 1,1 1 0,0 1-1,1-1 1,0 1 0,1 0-1,-2 23 1,-20 42-8,21-18 0,2 1 0,11 116 0,10-121 0,-6-26 0,-9-21 0,0 0 0,1 0 0,0 0 0,1-1 0,0 0 0,13 19 0,-9-17 0,-4-3 0,1 1 0,0-1 0,1-1 0,0 1 0,0-1 0,1 0 0,0-1 0,1 0 0,-1 0 0,1 0 0,1-2 0,-1 1 0,1-1 0,14 6 0,28 6 0,-32-9 0,0-1 0,0-1 0,1-1 0,0-1 0,36 3 0,138 3 0,-143-10 0,154-5 0,-172 2 0,1-1 0,-1-2 0,64-21 0,-41 7 0,24-7 0,149-73 0,-186 77 0,-26 15 0,-1-1 0,0 0 0,22-17 0,196-164 0,-190 155 0,-33 26 0,0-1 0,0 0 0,0 0 0,-1-1 0,12-16 0,15-22 0,-23 32 0,-1-1 0,-1 0 0,-1 0 0,-1-1 0,0-1 0,12-31 0,-6 5 0,-11 35 0,-1-1 0,-1 0 0,0 0 0,-1-1 0,0 1 0,-1-1 0,1-13 0,-1-5 0,-1 22 0,0 0 0,-1 0 0,0 0 0,0 0 0,-1 1 0,0-1 0,0 0 0,-1 0 0,0 0 0,-7-14 0,3 10 0,-2 1 0,0 0 0,0 0 0,-1 1 0,0 0 0,-1 0 0,0 1 0,-1 1 0,0 0 0,-1 0 0,0 1 0,-24-13 0,34 21 0,-17-10 0,-1 1 0,0 2 0,0 0 0,-1 1 0,0 1 0,-33-4 0,-1 6-901,0 3 1,-70 8-1,63 1-1122,1 3 0,0 3 1,1 2-1,1 3 0,1 2 1,-95 52-1,86-37-5095</inkml:trace>
</inkml:ink>
</file>

<file path=ppt/ink/ink5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39:52.339"/>
    </inkml:context>
    <inkml:brush xml:id="br0">
      <inkml:brushProperty name="width" value="0.05" units="cm"/>
      <inkml:brushProperty name="height" value="0.05" units="cm"/>
    </inkml:brush>
  </inkml:definitions>
  <inkml:trace contextRef="#ctx0" brushRef="#br0">297 689 768,'4'-12'320,"0"-1"-1,-1 1 1,-1-1-1,0 0 1,0-20-1,-2-9 7340,0 25-1734,-2 27-2165,-6 4-2254,1-2-292,-41 117 4985,-17 68-3337,12-31-2268,-54 180-372,100-320-651,2 1 1,0 0-1,2 0 1,0 31-1,3-57 376,0-1 0,0 0-1,0 0 1,0 0-1,0 0 1,-1 1 0,1-1-1,0 0 1,0 0-1,0 0 1,0 1 0,0-1-1,0 0 1,0 0 0,0 0-1,1 1 1,-1-1-1,0 0 1,0 0 0,0 0-1,0 1 1,0-1 0,0 0-1,0 0 1,0 0-1,0 0 1,0 0 0,1 1-1,-1-1 1,0 0 0,0 0-1,0 0 1,0 0-1,1 0 1,-1 0 0,0 1-1,0-1 1,0 0 0,0 0-1,1 0 1,-1 0-1,0 0 1,0 0 0,0 0-1,1 0 1,-1 0-1,0 0 1,0 0 0,0 0-1,1 0 1,-1 0 0,0 0-1,0 0 1,0 0-1,1 0 1,13-12-1468,15-26-28,-26 34 1197,44-66-2864,40-79 0,31-86 178,-37 71 2458,-9 25 1922,80-223 0,-150 358-1091,17-50 893,-11 38 422,-7 16-1487,-1 0 0,0 0 1,1 0-1,-1 1 0,0-1 0,0 0 0,1 0 0,-1 0 0,0 0 0,0 0 1,1 1-1,-1-1 0,0 0 0,0 0 0,0 1 0,0-1 0,1 0 0,-1 0 0,0 0 1,0 1-1,0-1 0,0 0 0,0 1 0,0-1 0,1 0 0,-1 0 0,0 1 1,0-1-1,0 0 0,0 1 0,0-1 0,0 0 0,0 0 0,0 1 0,0-1 0,0 0 1,-1 1-1,1-1 0,0 0 0,0 0 0,0 1 0,0-1 0,0 0 0,0 0 1,-1 1-1,1 0-40,-1 61 596,3 0 0,2 0 0,16 75 1,-19-132-707,0 1 0,1 0 0,-1-1 0,1 0 0,1 1 0,-1-1 1,1 0-1,0 0 0,0 0 0,0-1 0,1 1 0,0-1 0,0 1 1,0-1-1,0-1 0,0 1 0,1 0 0,0-1 0,0 0 0,0 0 1,0-1-1,0 1 0,0-1 0,1 0 0,-1-1 0,1 1 1,-1-1-1,1 0 0,0 0 0,6-1 0,3 0-278,0 0 0,0-2 0,0 0 0,-1-1 0,1 0 0,-1-1 1,0-1-1,0 0 0,0-1 0,24-13 0,1-6 51,-1-2 0,-2-1 1,0-1-1,-2-2 0,-1-2 1,-2-1-1,30-42 0,163-281 2740,-187 292-1107,-35 62-1409,11-17 2846,-15 47 218,-54 186-860,19-82-1896,-25 79-129,-109 253 1,147-406-308,-84 212-120,65-131-2086,13 0-3547,29-133 5265,0 0 0,0 1-1,1-1 1,0 0 0,0 1 0,0-1 0,0 1 0,1-1 0,0 0-1,0 0 1,4 10 0,-5-14 489,1 0-1,-1-1 0,1 1 1,-1 0-1,1-1 1,-1 1-1,1-1 1,0 1-1,-1-1 0,1 1 1,0-1-1,-1 1 1,1-1-1,0 1 1,0-1-1,-1 0 1,1 0-1,0 1 0,0-1 1,0 0-1,0 0 1,-1 0-1,1 0 1,0 0-1,0 0 0,1 0 1,1-1-90,0 0-1,0 0 1,0 0 0,0 0 0,0-1-1,0 1 1,0-1 0,-1 0 0,1 0-1,3-3 1,27-29-3340</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1:51:29.020"/>
    </inkml:context>
    <inkml:brush xml:id="br0">
      <inkml:brushProperty name="width" value="0.05" units="cm"/>
      <inkml:brushProperty name="height" value="0.05" units="cm"/>
    </inkml:brush>
  </inkml:definitions>
  <inkml:trace contextRef="#ctx0" brushRef="#br0">274 138 256,'-1'-26'719,"0"21"-384,1-1-1,-1 1 1,1-1 0,0 0-1,0 1 1,1-1-1,0 0 1,0 1 0,0-1-1,0 1 1,1-1-1,0 1 1,0 0 0,1 0-1,-1 0 1,1 0-1,5-6 1,3 3 2488,-11 21 289,-2 11-2041,-1 36 796,-3-1 1,-3 0 0,-21 78-1,3-15-376,16-63-799,-70 323 2657,52-270-2758,-58 147 1,78-226-575,-4 7 89,12-38-146,3-13-558,142-185-1382,-26 40 1116,-90 117 830,2 2 0,2 1 0,70-62 0,-101 97 57,0-1 0,1 1 1,-1 0-1,0 0 0,0 0 0,1 0 0,-1 1 0,0-1 1,1 0-1,-1 1 0,1-1 0,-1 0 0,1 1 1,-1 0-1,1-1 0,-1 1 0,1 0 0,0 0 1,-1 0-1,1 0 0,-1 0 0,3 0 0,-3 1 6,1 0 0,-1 0-1,0 0 1,1 0 0,-1 0-1,0 0 1,0 0 0,0 0-1,0 0 1,0 1-1,0-1 1,0 0 0,0 1-1,0-1 1,-1 1 0,1-1-1,0 3 1,2 6 67,-1 0 1,0-1-1,-1 1 1,0 0-1,0 12 0,-2 12-61,-2 0 0,-2-1-1,-1 1 1,-1-1 0,-2-1-1,-21 56 1,9-8-732,4-13-2946,14-56 3110,3 1-4964,0-11 5275,1-1 0,-1 0-1,0 1 1,1-1 0,-1 0-1,0 1 1,1-1 0,-1 1-1,0-1 1,1 0 0,-1 0 0,0 1-1,1-1 1,-1 0 0,1 0-1,-1 0 1,1 1 0,-1-1-1,1 0 1,-1 0 0,1 0-1,-1 0 1,1 0 0,-1 0 0,1 0-1,-1 0 1,1 0 0,-1 0-1,0 0 1,1 0 0,-1 0-1,1-1 1,-1 1 0,1 0 0,-1 0-1,1 0 1,-1-1 0,0 1-1,1-1 1,21-13-3222</inkml:trace>
</inkml:ink>
</file>

<file path=ppt/ink/ink5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39:52.677"/>
    </inkml:context>
    <inkml:brush xml:id="br0">
      <inkml:brushProperty name="width" value="0.05" units="cm"/>
      <inkml:brushProperty name="height" value="0.05" units="cm"/>
    </inkml:brush>
  </inkml:definitions>
  <inkml:trace contextRef="#ctx0" brushRef="#br0">193 0 1072,'0'0'46,"0"1"-1,0-1 0,0 0 1,0 0-1,0 0 0,0 0 1,0 0-1,0 0 0,0 0 1,0 1-1,0-1 0,0 0 1,-1 0-1,1 0 0,0 0 1,0 0-1,0 0 0,0 0 1,0 0-1,0 0 0,0 0 1,0 0-1,0 1 0,0-1 1,-1 0-1,1 0 0,0 0 1,0 0-1,0 0 0,0 0 1,0 0-1,0 0 0,0 0 1,-1 0-1,1 0 0,0 0 1,0 0-1,0 0 0,0 0 1,0 0-1,0 0 0,0 0 1,-1 0-1,1 0 0,0-1 1,0 1-1,0 0 0,0 0 1,0 0-1,0 0 0,0 0 1,0 0-1,-1 0 0,1 0 1,0 0-1,0 0 0,0 0 1,0-1-1,0 1 0,0 0 1,0 0-1,0 0 0,0 0 1,0 0-1,-12 16 1157,-10 23-33,-21 45 1070,17-34-847,-36 95 0,57-130-1313,0 0 1,1 0-1,1 0 1,1 0-1,0 0 0,1 0 1,1 1-1,0-1 0,1 0 1,1 1-1,4 20 1,-5-33-77,0 1 0,0-1 0,0 0 0,1 0 0,-1 0 0,1 0 0,-1-1 0,1 1 0,0 0 0,0-1 0,0 1 0,1-1 0,-1 0 0,1 1 0,-1-1 0,1 0 0,0-1 0,-1 1 0,1 0 0,0-1 0,0 0 0,0 1 0,0-1 0,1 0 0,-1-1 0,0 1 0,0-1 1,1 1-1,-1-1 0,0 0 0,0 0 0,1 0 0,3-1 0,3-1-36,0 0-1,-1 0 1,0-1 0,0 0 0,1 0 0,-2-1 0,1 0 0,0-1-1,-1 0 1,12-10 0,-6 3-11,0-1 1,-2 0-1,0-1 0,0-1 0,-2 0 0,1-1 0,-2 1 1,11-26-1,-14 28 123,-1 0 0,0-1 1,-1 1-1,0-1 0,-1 0 1,-1 0-1,0 0 0,-1 0 1,-1 0-1,0 0 0,-3-25 1,2 35 33,0-1 1,0 1-1,0 0 0,-1 0 1,1 0-1,-1 0 0,0 0 1,0 1-1,0-1 1,-1 1-1,1-1 0,-1 1 1,0 0-1,0 0 0,0 0 1,0 0-1,-1 0 1,1 1-1,-1-1 0,1 1 1,-1 0-1,0 0 0,0 1 1,0-1-1,-4 0 1,2 0-44,0 2 1,0-1 0,0 1-1,0 0 1,0 0 0,0 0 0,0 1-1,0 0 1,0 0 0,1 1-1,-1-1 1,0 1 0,0 0 0,1 1-1,0 0 1,-1 0 0,-4 3-1,-6 6-520,0-1 0,0 2 0,2 0-1,-21 24 1,28-28-326,0 0 0,1 0 0,1 0 1,-1 0-1,1 1 0,1 0 0,0 0 0,1 1 0,-5 20 0,5 16-2398</inkml:trace>
</inkml:ink>
</file>

<file path=ppt/ink/ink5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39:53.292"/>
    </inkml:context>
    <inkml:brush xml:id="br0">
      <inkml:brushProperty name="width" value="0.05" units="cm"/>
      <inkml:brushProperty name="height" value="0.05" units="cm"/>
    </inkml:brush>
  </inkml:definitions>
  <inkml:trace contextRef="#ctx0" brushRef="#br0">491 618 1745,'-3'-6'508,"0"-1"0,-1 1 0,0 0 0,0 0 0,0 0 0,-1 1 0,0-1 0,0 1 0,0 1 0,-1-1 0,0 0 0,0 1 0,-11-6 0,13 9-185,0-1 0,-1 1 0,1 0-1,-1 0 1,1 0 0,-1 0 0,1 1 0,-1 0-1,0 0 1,1 0 0,-1 0 0,0 1 0,1 0 0,-1 0-1,1 0 1,-1 0 0,1 1 0,0 0 0,0 0 0,-1 0-1,1 0 1,-4 4 0,-21 15 1030,0 1 0,2 1 0,1 2 0,1 0-1,-39 52 1,51-59-1210,0 1 0,1 1-1,0 0 1,2 0-1,1 1 1,0 1-1,2-1 1,0 1 0,-7 46-1,13-62-155,1 1 0,0-1 0,0 1 0,0-1-1,1 1 1,0-1 0,0 1 0,1-1 0,0 0 0,3 8-1,-4-12-13,0 0 0,0 1 0,1-2 0,-1 1-1,1 0 1,-1 0 0,1 0 0,-1-1-1,1 1 1,0-1 0,0 1 0,0-1-1,0 0 1,0 0 0,0 0 0,0 0-1,0 0 1,0 0 0,1 0 0,-1-1-1,0 1 1,1-1 0,-1 0 0,0 1-1,1-1 1,-1 0 0,0-1 0,1 1-1,-1 0 1,0-1 0,3 0 0,16-5-408,0 0 0,-1-2 0,0 0 0,-1-1 0,0-1 0,31-22-1,-3-2-826,52-51-1,-59 46 802,-2-1 0,-3-2 0,-1-2 0,48-80 0,-25 22 282,49-127 1,-102 221 215,33-79 1765,27-101 0,-76 217 5050,-21 38-3730,-10 18-1856,-24 48-576,33-67-380,-38 101 0,48-97-310,-15 80 0,33-119 0,2 1 0,1-1 0,1 0 0,2 1 0,4 38 0,-3-63-116,0-1 0,1 1 1,0-1-1,0 1 0,0-1 0,0 0 0,1 0 0,0 0 1,1 0-1,-1-1 0,1 1 0,0-1 0,0 0 1,1 0-1,-1 0 0,1-1 0,0 0 0,1 0 1,-1 0-1,1 0 0,-1-1 0,1 0 0,0 0 0,1 0 1,-1-1-1,0 0 0,10 1 0,-7-1-98,1 0 0,-1-1 0,1 0 0,0-1 0,-1 0 0,1-1 0,0 0 0,-1 0 0,1-1 0,-1-1-1,0 1 1,1-1 0,-1-1 0,-1 0 0,1 0 0,0-1 0,-1 0 0,13-9 0,1-7-621,0 0 1,-1-1-1,-1-1 1,-1-1-1,30-52 1,-18 20-999,40-110 0,-54 123 1460,0-1 107,22-84 0,-27 81 736,-9 35 404,0 0 0,0 0 0,-1-1 0,0-14 0,-26 55 3509,5 3-3019,2 1 0,-16 37 0,-42 146 635,66-184-1984,2-1 0,2 1 0,1 0 0,1 1 0,1-1 0,2 1 0,7 49 0,-5-67-181,1 1-1,1-1 1,0-1 0,1 1 0,7 14-1,-8-21-68,-1 0-1,1 0 0,1-1 0,-1 1 1,1-1-1,0 0 0,0 0 0,1-1 1,0 1-1,10 6 0,-12-10-96,0 0 1,0 0-1,1 0 0,-1-1 0,0 0 1,1 0-1,-1 0 0,1 0 0,-1-1 1,1 1-1,-1-1 0,1-1 0,0 1 1,-1 0-1,1-1 0,-1 0 0,1 0 1,-1-1-1,0 1 0,1-1 0,-1 0 1,0 0-1,0 0 0,0-1 0,-1 1 1,1-1-1,0 0 0,-1 0 0,4-4 1,9-9-1515,0-1 1,-2-1 0,0 0-1,14-25 1,-28 43 1842,39-56-2873,3-6 365</inkml:trace>
</inkml:ink>
</file>

<file path=ppt/ink/ink5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39:53.624"/>
    </inkml:context>
    <inkml:brush xml:id="br0">
      <inkml:brushProperty name="width" value="0.05" units="cm"/>
      <inkml:brushProperty name="height" value="0.05" units="cm"/>
    </inkml:brush>
  </inkml:definitions>
  <inkml:trace contextRef="#ctx0" brushRef="#br0">604 257 864,'-79'-174'5646,"64"150"-4260,12 20-888,1 0 0,-1 0-1,1 0 1,0 0-1,0 0 1,0-1 0,-1-8-1,3 13-383,0-1 0,0 0 0,0 1 0,0-1 0,-1 0 0,1 1 0,0-1 0,0 0 0,0 1 0,0-1 0,-1 0 0,1 1 0,0-1 0,-1 1 0,1-1 0,0 0 0,-1 1 0,1-1 0,-1 1 0,1-1 0,0 1 0,-1 0 0,0-1 0,1 1 0,-1-1 0,1 1 0,-1 0-1,1-1 1,-1 1 0,0 0 0,1 0 0,-1 0 0,0-1 0,1 1 0,-1 0 0,0 0 0,1 0 0,-1 0 0,0 0 0,1 0 0,-1 0 0,0 0 0,1 0 0,-1 1 0,0-1 0,1 0 0,-1 0 0,0 1 0,-1 0 231,0 1 0,0-1-1,0 1 1,0-1 0,0 1 0,0 0 0,0 0 0,1 0 0,-1 0 0,1 0 0,0 0-1,-1 0 1,0 3 0,-8 23 1937,0 1-1,-4 29 0,-11 35 306,-157 405-1592,42-120-944,138-372-60,-11 26-1403,2 0 1,1 1-1,2 0 1,1 0-1,-3 43 0,10-74 1073,0-1-1,-1 1 1,1-1-1,0 1 1,1-1-1,-1 1 1,0-1-1,0 1 1,1-1-1,-1 1 1,0-1-1,1 1 1,0-1-1,-1 0 1,1 1-1,0-1 0,-1 0 1,1 0-1,0 1 1,0-1-1,0 0 1,0 0-1,0 0 1,1 0-1,-1 0 1,0-1-1,0 1 1,1 0-1,-1 0 1,0-1-1,1 1 1,-1-1-1,1 1 0,1-1 1,1 1-182,0-1 0,0-1 1,0 1-1,0 0 0,0-1 0,0 0 0,0 0 1,0 0-1,0-1 0,-1 1 0,1-1 0,4-3 1,37-27-2186</inkml:trace>
</inkml:ink>
</file>

<file path=ppt/ink/ink5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39:53.957"/>
    </inkml:context>
    <inkml:brush xml:id="br0">
      <inkml:brushProperty name="width" value="0.05" units="cm"/>
      <inkml:brushProperty name="height" value="0.05" units="cm"/>
    </inkml:brush>
  </inkml:definitions>
  <inkml:trace contextRef="#ctx0" brushRef="#br0">71 23 592,'6'-4'-137,"22"-14"3750,-20 21-578,-10 18-440,-41 118 8489,29-99-9566,1 0 0,2 1 0,1 0 1,3 1-1,-4 60 0,10-77-1362,1-12-29,-1 0 0,1-1 1,1 1-1,0-1 0,5 19 0,-5-29-184,0 1 0,0 0 1,0-1-1,0 1 0,0-1 0,1 1 1,-1-1-1,1 0 0,0 1 0,-1-1 1,1 0-1,0 0 0,0 0 0,1-1 1,-1 1-1,0 0 0,1-1 0,-1 1 1,1-1-1,-1 0 0,1 0 0,-1 0 1,1 0-1,0 0 0,0-1 0,-1 1 1,1-1-1,0 0 0,0 0 0,3 0 1,4-1-415,1 0 1,-1-1 0,0-1 0,0 0-1,0 0 1,-1-1 0,1 0 0,-1 0 0,0-1-1,0-1 1,0 1 0,-1-1 0,0-1-1,0 0 1,-1 0 0,0 0 0,13-17-1,0-2-569,-1-1-1,-1-1 0,-1-1 1,19-47-1,-26 49 859,0-1 1,-2 0-1,-1-1 0,-1 0 0,-2 0 1,-1 0-1,-1-34 0,-1 60 233,-1-1 1,0 1-1,0-1 0,-1 0 0,1 1 1,-1-1-1,0 1 0,0-1 1,0 1-1,0 0 0,0-1 1,-1 1-1,1 0 0,-1 0 0,0 0 1,0 0-1,0 0 0,-1 1 1,1-1-1,-1 0 0,1 1 0,-1 0 1,0 0-1,0 0 0,0 0 1,-4-2-1,2 2-44,0 1 0,0 0-1,0 0 1,-1 0 0,1 1 0,0-1 0,-1 1-1,1 0 1,-1 1 0,1 0 0,0-1 0,0 2-1,-1-1 1,1 0 0,0 1 0,0 0 0,-5 3-1,-1 1-831,1 1 0,-1 0 0,1 0-1,0 1 1,1 1 0,0-1 0,0 2-1,-11 15 1,1 3-2814</inkml:trace>
</inkml:ink>
</file>

<file path=ppt/ink/ink5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40:00.119"/>
    </inkml:context>
    <inkml:brush xml:id="br0">
      <inkml:brushProperty name="width" value="0.05" units="cm"/>
      <inkml:brushProperty name="height" value="0.05" units="cm"/>
    </inkml:brush>
  </inkml:definitions>
  <inkml:trace contextRef="#ctx0" brushRef="#br0">380 186 560,'11'-54'1077,"3"-24"1216,-10 25 6265,3 76-3889,-2 2-2712,-1 1-1,-1 0 0,-2 0 1,-3 51-1,1-9-218,1-53-1437,0 86 1548,-18 146 0,-92 359-1758,98-484-91,11-121-436,0-13-625,5-23-1460,6-8 1418,-2 0 0,-1-1 0,0-60-1,-5 52 974,-1 15 226,-4-49 1,2 77 101,-1-1 0,1 0 0,-2 1 0,1 0 0,-1-1 1,-1 1-1,0 0 0,0 0 0,-10-15 0,13 22-73,-1 0 1,0 0-1,1 0 0,-1 1 1,0-1-1,0 1 0,0-1 1,0 1-1,0-1 0,0 1 1,0 0-1,-1 0 0,1 0 1,0 0-1,-1 1 0,1-1 1,0 1-1,-1-1 0,1 1 1,-1 0-1,1 0 0,-1 0 1,1 0-1,-1 0 0,1 0 1,-1 1-1,1 0 0,0-1 1,-1 1-1,1 0 0,0 0 1,-1 0-1,1 0 0,0 0 1,0 1-1,-3 2 0,-5 3 144,0 1 0,0 0 0,1 1 0,0-1 0,-10 15 0,1 0-248,2 1 0,1 0 1,1 1-1,1 0 0,1 1 1,1 1-1,-11 44 0,19-59-23,0 1 0,2-1 0,-1 1 0,2-1 1,0 1-1,0 0 0,1-1 0,4 21 0,-3-25 1,1-1 0,-1 1 0,1-1 0,0 0 0,1 0 0,0-1 0,0 1-1,0-1 1,1 0 0,0 0 0,0 0 0,1 0 0,-1-1 0,1 0 0,8 4 0,-8-5 1,0-1 0,0-1 0,1 1 0,-1-1 0,1 0 0,-1 0 0,1-1 0,0 0 0,0 0 0,-1-1 0,1 0 0,0 0 0,0 0 0,9-2 0,13-3 0,55-17 0,-82 21 0,30-10-358,-1-2 0,0-1 1,54-34-1,78-68-1706,-135 94 1624,-1-2 0,0 0 0,-2-2 0,-2-1 0,0-1 0,-1-1 1,-2 0-1,-1-2 0,28-63 0,-35 70 907,-11 20-229,1 1 1,0 0-1,-1 0 0,1-1 0,-1 1 0,0-1 0,0 0 1,0 1-1,0-5 0,-18 23 2691,-2 10-2236,11-15-408,0 0-1,1 0 1,0 1-1,-10 23 1,11-22-285,1 0 0,-1 1 0,1-1 0,1 1 0,1 0 0,-1 1 0,2-1 0,-2 23 0,4-23 0,0 1 0,1 0 0,0 0 0,2-1 0,-1 1 0,10 25 0,-11-34 0,1-1 0,1 0 0,-1 0 0,1 0 0,-1 0 0,1 0 0,0 0 0,1-1 0,-1 1 0,1-1 0,-1 0 0,1 0 0,0 0 0,0-1 0,0 1 0,1-1 0,-1 0 0,0 0 0,1-1 0,0 1 0,-1-1 0,1 0 0,7 1 0,1-1-182,-1 0 0,1-1 0,-1 0 0,1-1 0,0-1 0,-1 0 0,1 0 0,-1-1 0,0-1 0,0 0 0,17-8 0,3-6-954,-1-1 0,46-36 0,-55 38 792,-9 8-1377,-2-2 0,1 1 0,19-25-1,-21 22-1617,-1 1-1,-1-2 0,12-24 0,-11 25 275</inkml:trace>
</inkml:ink>
</file>

<file path=ppt/ink/ink5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40:00.500"/>
    </inkml:context>
    <inkml:brush xml:id="br0">
      <inkml:brushProperty name="width" value="0.05" units="cm"/>
      <inkml:brushProperty name="height" value="0.05" units="cm"/>
    </inkml:brush>
  </inkml:definitions>
  <inkml:trace contextRef="#ctx0" brushRef="#br0">584 81 672,'-68'-57'2932,"64"54"-2524,-1 0 0,0 0 0,0 1 0,0 0 0,0-1 0,0 2 0,0-1-1,0 1 1,-1 0 0,1 0 0,0 0 0,-1 1 0,1-1 0,-1 2 0,1-1 0,-1 0 0,1 1-1,-6 1 1,-2 1 849,0 0 0,1 0-1,0 1 1,-1 1-1,1 0 1,-22 13 0,14-5-333,0 2 1,2 0-1,-1 1 1,2 1-1,-30 37 1,39-43-605,0-1 1,1 1-1,1 0 1,0 1-1,1 0 1,0 0-1,0 0 1,1 0-1,1 1 1,0 0-1,1-1 1,-1 22-1,3-27-391,0 0 0,1 0 0,0-1 0,0 1 0,0 0 0,1-1 0,0 1-1,1-1 1,-1 0 0,1 0 0,0 0 0,1 0 0,-1 0 0,8 8 0,2 0-447,1-1 1,0-1 0,28 20 0,-28-24 282,-1 2-1,0 0 0,-1 0 1,0 1-1,19 25 1,-29-34 240,-1 0 0,0 0 0,0 0 1,0 0-1,-1 0 0,1 1 1,0-1-1,-1 0 0,1 0 1,-1 0-1,0 1 0,0-1 0,0 0 1,0 1-1,0-1 0,-1 0 1,1 0-1,0 1 0,-1-1 0,0 0 1,0 0-1,1 0 0,-1 0 1,0 0-1,-1 0 0,1 0 1,0 0-1,-1 0 0,1-1 0,-1 1 1,1 0-1,-1-1 0,0 1 1,-2 1-1,-5 4 14,-1 0 0,0 0 0,0-1 0,-22 9 0,20-10-254,0-1-1,-1 0 1,1-1 0,-1 0 0,0-1 0,-15 0 0,-41-1-3946,41-2 1273,27 2 2724,0-1-1,0 0 1,0 0 0,0 0 0,0 0-1,0-1 1,0 1 0,0 0-1,0 0 1,0 0 0,1-1-1,-1 1 1,0-1 0,0 1 0,0 0-1,0-1 1,0 0 0,1 1-1,-1-1 1,0 1 0,1-1-1,-1 0 1,0 0 0,1 1 0,-1-1-1,1 0 1,-1 0 0,1 0-1,-1 1 1,1-1 0,-1 0-1,1 0 1,0 0 0,0-1-1,2-36-3899,9 3 1232</inkml:trace>
</inkml:ink>
</file>

<file path=ppt/ink/ink5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40:00.851"/>
    </inkml:context>
    <inkml:brush xml:id="br0">
      <inkml:brushProperty name="width" value="0.05" units="cm"/>
      <inkml:brushProperty name="height" value="0.05" units="cm"/>
    </inkml:brush>
  </inkml:definitions>
  <inkml:trace contextRef="#ctx0" brushRef="#br0">273 2 752,'15'0'289,"-9"-1"139,1 1 0,-1 0 1,1 0-1,-1 1 0,0 0 1,1 0-1,11 4 0,-16-3-211,0-1-1,0 0 1,0 1-1,0 0 1,0-1 0,0 1-1,-1 0 1,1 0-1,-1 0 1,1 0-1,-1 0 1,0 0 0,0 0-1,0 1 1,0-1-1,0 0 1,0 1-1,-1-1 1,1 1 0,-1-1-1,0 0 1,1 1-1,-1-1 1,0 1-1,-1 4 1,1 8 1077,-1 0-1,-1 0 1,-6 28-1,5-30-1023,-2 0 0,0-1 0,0 0 0,-1 0 0,0 0 0,-1-1 0,-1 0 0,-10 13-1,-4 2-101,13-12-134,-2-1-1,0-1 0,0 0 1,-1 0-1,-24 17 1,17-17-552,0-1 1,-25 11-1,34-18-228,1-1 0,-1 0-1,-1 0 1,1-1-1,0-1 1,0 0 0,-13 0-1,22-1 652,0 0 1,0-1-1,0 1 0,0 0 0,0 0 1,1-1-1,-1 1 0,0-1 1,0 1-1,0-1 0,1 1 0,-1-1 1,0 0-1,1 1 0,-1-1 0,1 0 1,-1 1-1,0-1 0,1 0 1,0 0-1,-1 0 0,1 1 0,-1-1 1,1 0-1,0 0 0,0 0 0,-1 0 1,1 0-1,0 0 0,0 1 0,0-1 1,0 0-1,0 0 0,0 0 1,0 0-1,0 0 0,1 0 0,-1 0 1,0 0-1,1 1 0,-1-1 0,0 0 1,1-1-1,17-49-1251,-5 25 1422,2 0 1,1 1-1,0 0 1,2 1-1,1 2 1,1-1-1,1 2 0,37-30 1,-53 47 311,0 1 0,1 0 0,-1 0 0,1 0 0,0 1 0,0 0-1,0 0 1,0 0 0,0 1 0,0-1 0,11 1 0,-14 1-156,-1-1 0,1 2 0,-1-1 1,1 0-1,-1 0 0,1 1 0,-1-1 0,1 1 0,-1 0 0,1 0 0,-1 0 1,0 0-1,1 0 0,-1 0 0,0 1 0,0-1 0,0 1 0,0 0 0,0-1 0,-1 1 1,1 0-1,0 0 0,-1 0 0,1 0 0,-1 0 0,0 1 0,0-1 0,0 0 0,0 1 1,0-1-1,1 3 0,0 9 503,0 0 0,-1 0 0,0 0 0,-2 23 1,1 23-986,0-53-743,1 1 0,0-1 0,1 0 0,0 1 0,5 13 0,-6-20 700,-1 0 0,1 0 0,-1 0 1,1 0-1,-1 0 0,1 0 0,0 0 0,0 0 0,-1 0 0,1 0 1,0-1-1,0 1 0,0 0 0,0 0 0,0-1 0,0 1 1,0-1-1,0 1 0,0-1 0,0 1 0,0-1 0,1 0 0,-1 1 1,0-1-1,0 0 0,0 0 0,0 0 0,1 0 0,-1 0 1,0 0-1,0 0 0,3-1 0,2 1-952,11 0-3069</inkml:trace>
</inkml:ink>
</file>

<file path=ppt/ink/ink5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40:01.231"/>
    </inkml:context>
    <inkml:brush xml:id="br0">
      <inkml:brushProperty name="width" value="0.05" units="cm"/>
      <inkml:brushProperty name="height" value="0.05" units="cm"/>
    </inkml:brush>
  </inkml:definitions>
  <inkml:trace contextRef="#ctx0" brushRef="#br0">119 0 1297,'-8'44'9455,"-11"10"-4137,-8 31 715,4 52 248,15-1-4777,7-135-1593,1-1-1,0 1 1,0 0-1,0 0 0,0 0 1,0-1-1,0 1 1,0 0-1,1 0 0,-1 0 1,0-1-1,0 1 1,1 0-1,-1 0 0,0-1 1,1 1-1,-1 0 1,1 0-1,-1-1 0,1 1 1,-1-1-1,1 1 1,-1 0-1,1-1 0,0 1 1,-1-1-1,1 1 1,0-1-1,1 1 0,0-1-135,-1 0 0,1 0 0,0 0 0,0 0-1,-1 0 1,1 0 0,0 0 0,0-1 0,-1 1-1,1-1 1,0 0 0,-1 1 0,3-2 0,46-32-4561,-27 13 2266,36-41-1,50-82 228,-24 24 4246,-72 104-1831,-1 3 5602,-9 38-320,-3-2-4787,-2-1-1,-1 0 1,-1 1-1,-1-1 1,-8 24-1,-48 107 2699,27-72-2693,-149 422-622,143-387 0,3-5-2599,26-74 93,2 1 0,1 1-1,2-1 1,-2 71 0,14-126-4569,19-15 3128,-1 1 1849,6-30-194</inkml:trace>
</inkml:ink>
</file>

<file path=ppt/ink/ink5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40:01.567"/>
    </inkml:context>
    <inkml:brush xml:id="br0">
      <inkml:brushProperty name="width" value="0.05" units="cm"/>
      <inkml:brushProperty name="height" value="0.05" units="cm"/>
    </inkml:brush>
  </inkml:definitions>
  <inkml:trace contextRef="#ctx0" brushRef="#br0">80 107 1217,'7'-10'892,"31"-49"476,-30 40 1956,-5 0 3623,-11 80-171,-22 35-1788,12-46-3272,-1 8-1149,3 1 0,2 1-1,2 0 1,-6 121 0,18-178-675,-1 0 1,1-1 0,0 1-1,1 0 1,-1 0-1,0-1 1,1 1-1,0 0 1,-1-1 0,1 1-1,0-1 1,0 1-1,1-1 1,-1 1 0,0-1-1,1 0 1,2 4-1,-2-5-43,0 0 1,0 0-1,0-1 0,0 1 0,0-1 0,0 1 0,0-1 0,0 0 0,0 1 0,0-1 0,0 0 0,0 0 0,0-1 0,0 1 0,0 0 1,0-1-1,0 1 0,0-1 0,0 1 0,0-1 0,0 0 0,-1 0 0,1 0 0,3-2 0,11-8-864,-1-1 0,0-1 0,-1 0-1,0 0 1,-1-2 0,-1 1 0,20-32 0,-11 19-4,21-36-1838,67-133 0,-14 22-2149,-71 142 3096,-6 3-659</inkml:trace>
</inkml:ink>
</file>

<file path=ppt/ink/ink5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40:01.903"/>
    </inkml:context>
    <inkml:brush xml:id="br0">
      <inkml:brushProperty name="width" value="0.05" units="cm"/>
      <inkml:brushProperty name="height" value="0.05" units="cm"/>
    </inkml:brush>
  </inkml:definitions>
  <inkml:trace contextRef="#ctx0" brushRef="#br0">27 27 832,'3'0'502,"-1"0"-1,0 0 1,1 0 0,-1 0-1,0 0 1,0 1-1,1-1 1,-1 1-1,0 0 1,0-1-1,0 1 1,0 0-1,0 0 1,0 1-1,0-1 1,0 0-1,0 1 1,-1-1 0,1 1-1,2 2 1,-2 0 447,0 0 0,0 0 1,0 0-1,0 1 0,-1-1 1,0 0-1,1 1 0,-2 0 1,1-1-1,0 6 0,0 8 424,0-1 0,-1 0 0,-1 0 0,0 0 0,-5 18 0,-1-9-1242,-1 1 1,-1-1-1,-1-1 1,-18 34-1,21-43 1041,0 2-4058,1-4-4496,12-35 927,-2 8 5628,1 0 0,1 0-1,14-23 1,58-69 965,-68 92-59,93-102 2901,-30 43 1817,-69 68-4062,0 1 1,0-1 0,0 1 0,1 0-1,-1 1 1,1-1 0,7-2 0,-11 4-573,0 1 0,0-1 0,0 1 0,0 0 0,0 0 0,0-1 0,0 1 0,0 0 0,0 0 0,1 0 0,-1 0 0,0 0 0,0 0 0,0 0 0,0 1 0,0-1 1,0 0-1,0 1 0,0-1 0,0 0 0,0 1 0,0 0 0,0-1 0,0 1 0,0-1 0,-1 1 0,1 0 0,0 0 0,0-1 0,-1 1 0,1 0 0,0 0 0,-1 0 0,1 0 1,-1 0-1,1 0 0,-1 0 0,1 0 0,-1 0 0,1 1 0,0 5-119,0-1-1,0 1 1,0-1 0,-1 1-1,0 0 1,0-1 0,0 1 0,-1 0-1,-2 8 1,-20 62-88,11-42 11,-13 27 186,-4 12-150,28-68-102,-1 0 0,1 0 0,0 0 0,1 0 0,-1-1 0,1 1 0,0 0 0,1 0-1,-1 0 1,3 7 0,-3-12-149,0 0-1,0 0 0,1-1 1,-1 1-1,0 0 0,1 0 1,-1-1-1,1 1 0,-1 0 1,1-1-1,-1 1 1,1 0-1,-1-1 0,1 1 1,-1-1-1,1 1 0,0-1 1,0 1-1,-1-1 0,1 0 1,0 1-1,0-1 1,-1 0-1,1 0 0,0 1 1,0-1-1,0 0 0,-1 0 1,1 0-1,0 0 0,0 0 1,0 0-1,-1 0 0,1 0 1,0 0-1,0-1 1,0 1-1,1 0 0,33-16-8214,-31 14 6977,41-18-4362</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1:51:29.716"/>
    </inkml:context>
    <inkml:brush xml:id="br0">
      <inkml:brushProperty name="width" value="0.05" units="cm"/>
      <inkml:brushProperty name="height" value="0.05" units="cm"/>
    </inkml:brush>
  </inkml:definitions>
  <inkml:trace contextRef="#ctx0" brushRef="#br0">283 188 464,'14'-115'2168,"-11"42"6891,-7 210-3052,0-84-4941,-3-1-1,-13 53 1,3-35-625,-79 296 809,9-128-3224,52-177-1126,7-15-4517,26-62 1340</inkml:trace>
</inkml:ink>
</file>

<file path=ppt/ink/ink5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40:02.215"/>
    </inkml:context>
    <inkml:brush xml:id="br0">
      <inkml:brushProperty name="width" value="0.05" units="cm"/>
      <inkml:brushProperty name="height" value="0.05" units="cm"/>
    </inkml:brush>
  </inkml:definitions>
  <inkml:trace contextRef="#ctx0" brushRef="#br0">216 1 1345,'0'0'80,"0"0"0,0 0 1,0 0-1,0 0 0,0 0 1,0 1-1,-1-1 0,1 0 0,0 0 1,0 0-1,0 0 0,0 1 1,0-1-1,0 0 0,0 0 1,0 0-1,0 1 0,0-1 1,0 0-1,0 0 0,0 0 1,0 0-1,0 1 0,0-1 1,0 0-1,0 0 0,0 0 1,0 0-1,0 1 0,0-1 1,1 0-1,-1 0 0,0 0 1,0 0-1,0 1 0,0-1 0,0 0 1,0 0-1,0 0 0,1 0 1,-1 0-1,0 0 0,0 0 1,0 1-1,0-1 0,1 0 1,-1 0-1,0 0 0,0 0 1,0 0-1,0 0 0,1 0 1,-1 0-1,0 0 0,0 0 1,0 0-1,1 0 0,-1 0 1,0 0-1,0 0 0,0 0 0,0 0 1,1 0-1,-14 31 2823,-27 43 1763,10-21-879,2 1 0,2 2-1,-27 86 1,44-108-2004,-11 69 0,19-93-1783,0 0 0,1 0 0,0 0 0,1 0 0,0-1 0,1 1 0,0 0 0,0-1 0,8 19 0,-9-25 0,1 1 0,-1-1 0,1 0 0,0-1 0,0 1 0,0 0 0,0 0 0,0-1 0,0 1 0,1-1 0,-1 0 0,1 0 0,0 0 0,0 0 0,0 0 0,0-1 0,0 1 0,0-1 0,0 1 0,0-1 0,1 0 0,-1-1 0,0 1 0,1-1 0,-1 1 0,0-1 0,1 0 0,-1 0 0,1 0 0,-1-1 0,0 1 0,5-2 0,9-3-321,1-2 0,-1 0 1,0 0-1,-1-2 0,0 0 0,0-1 0,-1-1 0,0 0 1,-1-1-1,0 0 0,-1-1 0,15-19 0,15-22-1994,67-111 0,-105 156 2171,49-89-552,-51 92 709,0-1 0,0 1-1,0-1 1,-1 0-1,0 0 1,-1 0 0,0 0-1,0 0 1,0-1 0,-1 1-1,0 0 1,-2-11 0,1 16-25,0-1 1,-1 0-1,1 1 1,-1-1 0,0 1-1,0-1 1,0 1-1,0 0 1,0 0-1,-1 0 1,1 0 0,0 0-1,-1 1 1,0-1-1,1 1 1,-1-1-1,0 1 1,0 0 0,0 0-1,0 1 1,0-1-1,1 0 1,-2 1-1,1 0 1,0-1 0,0 1-1,-3 1 1,-13-1-554,0 0 0,0 1 0,-21 5 0,-160 36-7618,74-24 2970</inkml:trace>
</inkml:ink>
</file>

<file path=ppt/ink/ink5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40:03.511"/>
    </inkml:context>
    <inkml:brush xml:id="br0">
      <inkml:brushProperty name="width" value="0.05" units="cm"/>
      <inkml:brushProperty name="height" value="0.05" units="cm"/>
    </inkml:brush>
  </inkml:definitions>
  <inkml:trace contextRef="#ctx0" brushRef="#br0">90 449 288,'-15'15'770,"0"2"0,-15 22-1,26-34-527,1 1 0,-1-1 0,1 1 0,1 0-1,-1 0 1,1 1 0,0-1 0,0 0-1,1 1 1,0-1 0,-1 10 0,2-5 272,0-1 59,0 0 1,0 0-1,1-1 1,0 1-1,0-1 0,5 15 1,-4-21-431,-1 0 0,1 0 0,-1 0 0,1 0 0,0-1 0,0 1 0,1-1 0,-1 0 0,0 1 0,1-1 0,-1 0 0,1 0 0,0-1 0,0 1 0,0 0 0,0-1 0,0 0 0,0 0 0,0 0 0,0 0 0,0 0 0,0 0 0,6-1 0,3 1-9,0 0-1,-1-1 0,1 0 1,0-1-1,0-1 0,0 0 0,-1-1 1,1 0-1,-1 0 0,0-1 1,0-1-1,0 0 0,-1 0 0,1-1 1,13-11-1,4-4-103,-1-2-1,-1 0 1,-1-2 0,24-31 0,-27 29-27,-2-1 0,-1-1 1,-1-1-1,-1-1 1,-2 0-1,-1-1 1,-2 0-1,0-1 0,6-38 1,-12 37 1334,-1 1-1,1-63 1,-5 95-1244,-1 0 0,0 0 1,0 0-1,0 0 0,0-1 1,0 1-1,0 0 1,0 0-1,0 0 0,0 0 1,0 0-1,-1 0 0,1 1 1,0-1-1,-1 0 0,1 0 1,-1 0-1,1 0 0,-1 0 1,1 0-1,-1 0 0,0 1 1,1-1-1,-1 0 0,0 1 1,0-1-1,1 0 0,-1 1 1,0-1-1,0 1 1,0-1-1,0 1 0,0-1 1,0 1-1,0 0 0,0-1 1,0 1-1,0 0 0,0 0 1,0 0-1,0 0 0,0 0 1,0 0-1,0 0 0,0 0 1,0 0-1,-1 1 0,-2 0 71,1 0-1,-1 1 1,1-1-1,-1 1 0,1 0 1,0 0-1,0 0 1,-1 0-1,2 1 1,-1-1-1,-5 7 0,-7 10 42,2 2-1,0 0 0,1 0 0,2 2 1,0-1-1,1 1 0,1 0 0,-8 44 1,10-30-212,1 0 0,2 0 0,1 0 0,2 0 0,7 47 0,-6-75-117,1 0 1,1-1 0,-1 1-1,2 0 1,-1-1-1,1 0 1,0 0-1,1 0 1,10 14 0,-11-17-189,0-1 1,-1 1-1,1-1 1,1 0-1,-1 0 1,1 0 0,-1-1-1,1 0 1,0 1-1,1-2 1,-1 1-1,0-1 1,1 1 0,-1-2-1,1 1 1,6 1-1,-2-2-695,0-1 1,0 0-1,0-1 0,0 0 0,0 0 0,0-1 0,0 0 0,-1-1 1,1 0-1,-1-1 0,0 1 0,0-2 0,16-9 0,-12 4 233,0 0-1,-1-1 1,-1 0-1,1 0 0,-2-2 1,1 1-1,14-26 1,1-6 192,28-67 1,-34 60 2158,17-63 0,-37 112-1462,1 1 0,-1-1-1,0 0 1,1 1-1,0-1 1,-1 0 0,1 1-1,0-1 1,0 1 0,0-1-1,0 1 1,0 0 0,0-1-1,3-1 1,-4 3 3,1-1 0,-1 1 0,1 0 1,-1 0-1,1 0 0,0 0 0,-1 0 0,1 0 0,-1 0 0,1 0 1,-1 0-1,1 0 0,0 0 0,-1 0 0,1 0 0,-1 0 0,1 0 1,-1 1-1,1-1 0,-1 0 0,1 0 0,-1 1 0,1-1 0,-1 0 1,1 1-1,-1-1 0,1 1 0,2 2 336,0 1 0,0-1 0,0 1 0,-1 0 1,0-1-1,0 1 0,0 0 0,3 8 0,0 13 332,0 1 0,-2-1 0,-1 1 0,-1 0 0,-5 49 0,2-6-424,2-47-315,-1-7-50,1 0-1,0 0 1,1 1 0,1-1-1,0 0 1,1-1-1,1 1 1,7 20 0,-10-33-42,0-1 1,0 1-1,0 0 1,0 0-1,1-1 0,-1 1 1,0 0-1,1-1 1,-1 1-1,1-1 1,0 0-1,-1 1 1,1-1-1,0 0 0,0 0 1,0 0-1,0 0 1,0-1-1,0 1 1,0-1-1,0 1 1,0-1-1,0 1 0,0-1 1,0 0-1,0 0 1,1 0-1,-1 0 1,0-1-1,0 1 1,0 0-1,0-1 1,0 0-1,0 1 0,0-1 1,0 0-1,0 0 1,0 0-1,2-2 1,9-4-299,-1-1 0,0 0 0,-1 0 0,19-19-1,6-12 7,-2-1-1,-1-3 1,-3 0-1,49-92 1,-17 28 1904,-61 105-1471,0 0 0,0 1 0,0-1 1,0 0-1,0 1 0,0-1 0,1 1 1,-1 0-1,0-1 0,1 1 0,0 0 0,-1 0 1,1 0-1,-1 0 0,3-1 0,-3 2 8,0 0 0,-1 0-1,1 0 1,0 0-1,-1 0 1,1 0 0,0 0-1,0 0 1,-1 1 0,1-1-1,-1 0 1,1 0 0,0 1-1,-1-1 1,1 0-1,0 1 1,-1-1 0,1 1-1,-1-1 1,1 1 0,-1-1-1,1 1 1,-1-1-1,0 1 1,1-1 0,-1 1-1,1 0 1,2 5 331,-1-1 0,0 1-1,0-1 1,0 1 0,-1 0 0,0 0 0,1 11-1,20 156 1409,-10-84-1625,-8-65-426,0 1 1,1 0-1,9 24 1,-11-42-196,0 1 0,0 0 0,1-1 0,0 0 0,0 1 0,1-2 0,0 1 0,0 0 1,0-1-1,1 0 0,0-1 0,11 9 0,-13-11 56,0-1 0,0-1 0,0 1 0,0 0 0,0-1 0,1 0 0,-1 0 0,0 0 0,1 0 0,-1-1 0,1 0 0,-1 0 0,1 0 0,-1 0 0,0-1 0,1 0 0,-1 0 0,0 0 0,1 0 0,-1-1 0,0 1 0,0-1 0,7-4 0,2-3-608,1 1 1,-2-2-1,1 0 1,-1 0-1,13-16 1,16-25-1008</inkml:trace>
</inkml:ink>
</file>

<file path=ppt/ink/ink5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39:54.591"/>
    </inkml:context>
    <inkml:brush xml:id="br0">
      <inkml:brushProperty name="width" value="0.05" units="cm"/>
      <inkml:brushProperty name="height" value="0.05" units="cm"/>
    </inkml:brush>
  </inkml:definitions>
  <inkml:trace contextRef="#ctx0" brushRef="#br0">587 1112 1024,'-14'-39'2042,"-22"-46"-1,30 73-1041,-2-1 0,1 1 0,-1 0 0,-1 1 0,0 0 0,-1 0 0,-13-11 0,19 19-582,0 1-1,0-1 0,0 1 0,0 0 0,-1 0 0,1 0 1,-1 1-1,0-1 0,1 1 0,-1 0 0,0 1 0,0-1 1,1 1-1,-1 0 0,0 0 0,0 0 0,0 1 0,1 0 1,-1-1-1,0 2 0,1-1 0,-1 1 0,1-1 0,-1 1 1,-4 3-1,-13 7 1186,1 0 0,0 2 0,-30 25-1,40-30-1158,-13 9-227,1 1 1,1 1 0,1 0-1,1 2 1,0 1-1,2 0 1,1 1-1,-15 28 1,29-45-218,1 1 0,0 0 0,1 0 0,0 0 0,0 0 0,0 0 0,1 0 0,0 0 0,2 11 0,-1-18 0,-1 0 0,1 0 0,0 0 0,0 0 0,0-1 0,-1 1 0,1 0 0,0 0 0,0-1 0,0 1 0,0 0 0,0-1 0,0 1 0,1-1 0,-1 1 0,0-1 0,0 0 0,0 1 0,0-1 0,1 0 0,-1 0 0,0 0 0,0 0 0,0 0 0,1 0 0,-1 0 0,0 0 0,0-1 0,0 1 0,2-1 0,4 0 0,7 1 0,0-1 0,0 0 0,-1-1 0,1-1 0,-1 0 0,0-1 0,20-8 0,0-5 0,51-32 0,-45 25-970,0-2 0,-2-1 0,-2-3 0,64-65 0,-23 4-1923,123-193 1,-164 225 3188,-2-3 0,-3-1 1,-3-1-1,30-110 0,-42 122 1182,-9 31 22,0 0 0,-1-1 0,-1 1 0,1-28 0,-5 49-1497,0-1 1,0 1-1,0 0 1,0 0-1,0 0 1,0-1-1,0 1 1,0 0-1,1 0 0,-2 0 1,1-1-1,0 1 1,0 0-1,0 0 1,0 0-1,0-1 1,0 1-1,0 0 1,0 0-1,0 0 0,0 0 1,0-1-1,0 1 1,0 0-1,-1 0 1,1 0-1,0 0 1,0-1-1,0 1 1,0 0-1,0 0 0,-1 0 1,1 0-1,0 0 1,0 0-1,0 0 1,-1 0-1,1-1 1,0 1-1,0 0 0,0 0 1,-1 0-1,1 0 1,0 0-1,0 0 1,0 0-1,-1 0 1,1 0-1,0 0 1,0 0-1,-13 9 41,-8 18-88,-64 110 44,-72 165 0,130-241 0,3 1 0,2 1 0,4 1 0,2 1 0,-11 100 0,25-145 6,1 0 1,1-1-1,1 1 0,1 0 0,0-1 1,2 1-1,0-1 0,1 0 0,1 0 1,1 0-1,1-1 0,10 18 0,-13-27-21,0-1-1,1 0 0,0 0 1,0 0-1,1-1 0,0 0 1,0 0-1,1-1 1,0 0-1,0 0 0,0-1 1,1 0-1,0 0 0,0-1 1,0 0-1,0-1 0,1 0 1,-1 0-1,1-1 0,0 0 1,0-1-1,0 0 0,0-1 1,0 0-1,10-1 1,3-2-738,0-2 0,0 0 1,0-1-1,-1-2 1,0 0-1,0-1 1,-1-2-1,-1 0 1,1-1-1,-2-1 1,0 0-1,0-2 1,-2 0-1,1-1 1,-2-1-1,18-23 1,-8 7 410,-1-2 1,-2 0 0,23-45-1,-25 36 1175,-1-2-1,16-56 0,-33 93 33,-1 0-1,1 0 1,-1-1 0,-1 1-1,0 0 1,0-1 0,-1 1-1,0-1 1,-3-17 0,3 27-807,-1-1 1,1 1 0,-1-1-1,1 1 1,-1-1-1,1 1 1,-1 0-1,0-1 1,1 1-1,-1 0 1,1-1 0,-1 1-1,0 0 1,1 0-1,-1 0 1,0-1-1,1 1 1,-1 0 0,0 0-1,1 0 1,-1 0-1,0 0 1,1 0-1,-1 1 1,0-1 0,1 0-1,-1 0 1,0 0-1,1 1 1,-1-1-1,1 0 1,-1 1 0,1-1-1,-1 0 1,0 1-1,1-1 1,-1 1-1,1-1 1,-1 1 0,1-1-1,0 1 1,-1 0-1,-31 26 764,12-5-822,2 0 0,0 2 0,2 0 0,0 1 0,2 0 0,0 1 0,2 1 0,1 0 0,2 1 0,0 0 0,2 0 0,1 1 0,1 0 0,1 0 0,2 0 0,2 51 0,1-70 0,1 0 0,-1 0 0,1 1 0,1-1 0,0-1 0,0 1 0,1 0 0,1-1 0,-1 0 0,1 0 0,9 12 0,-10-15 0,1-1 0,-1 0 0,0-1 0,1 1 0,0-1 0,0 0 0,1 0 0,-1-1 0,1 1 0,-1-1 0,1-1 0,0 1 0,0-1 0,1 0 0,-1 0 0,0 0 0,1-1 0,-1 0 0,10 0 0,-5-2-532,-1 1 0,0-2-1,0 1 1,0-2 0,0 1 0,0-1 0,-1-1 0,1 1-1,-1-2 1,17-9 0,-12 4-801,0 0 1,-1-1-1,0 0 1,-1-1 0,21-26-1,58-81-11854,-60 85 7520</inkml:trace>
</inkml:ink>
</file>

<file path=ppt/ink/ink5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39:55.075"/>
    </inkml:context>
    <inkml:brush xml:id="br0">
      <inkml:brushProperty name="width" value="0.05" units="cm"/>
      <inkml:brushProperty name="height" value="0.05" units="cm"/>
    </inkml:brush>
  </inkml:definitions>
  <inkml:trace contextRef="#ctx0" brushRef="#br0">1012 232 528,'-88'-65'1918,"83"62"-1690,1 0 0,0 0 1,0-1-1,1 1 0,-1-1 0,-5-8 0,-15-14 1526,-1-1 872,22 23-2115,0 0-1,0 0 1,-1 1 0,0-1-1,1 1 1,-1 0 0,0 0 0,-7-4-1,-8-2 2470,1 1 0,-1 1 0,-1 1 0,-37-8 0,46 13-2322,-1 0 0,1 1 0,-1 0 0,1 0-1,-1 2 1,-13 2 0,-3 3-620,1 2 0,0 1 0,1 1 0,0 1 0,0 2 0,2 0 0,-41 31 0,28-15-53,0 2-1,3 1 1,-54 67 0,71-78 15,2 2 0,0 0 0,2 0 0,1 1 0,1 1 0,1 0 0,1 0 0,1 1 0,2 0 0,0 0 0,2 1 0,1-1 0,1 30 0,2-33 0,1 0 0,1-1 0,1 1 0,1-1 0,1 0 0,2 0 0,0 0 0,1-1 0,1 0 0,1 0 0,1-1 0,0-1 0,2 0 0,1 0 0,27 29 0,-27-34-204,1-1 0,1 0 0,0-1 0,0-1 0,2 0 0,-1-2 0,1 0 0,1-1 0,0 0 0,33 9 0,-39-16-38,-1 1 0,1-2 1,0 0-1,0 0 0,0-1 0,0-1 0,0 0 0,0 0 0,-1-2 0,1 1 0,0-2 0,-1 0 0,0 0 0,0-1 0,0 0 0,-1-1 0,0-1 0,15-10 1,4-7-2959,-1-2 1,-1-1 0,-2-1-1,36-47 1,15-18-2188,-29 47 3101</inkml:trace>
</inkml:ink>
</file>

<file path=ppt/ink/ink5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39:55.475"/>
    </inkml:context>
    <inkml:brush xml:id="br0">
      <inkml:brushProperty name="width" value="0.05" units="cm"/>
      <inkml:brushProperty name="height" value="0.05" units="cm"/>
    </inkml:brush>
  </inkml:definitions>
  <inkml:trace contextRef="#ctx0" brushRef="#br0">0 511 224,'7'-23'989,"0"-1"0,2 1-1,1 0 1,22-38 0,-28 50-1512,0-7 13324,-4 24-8414,0 1-2908,-2 22 680,-1 0-1,-8 36 1,-4 41 820,15 265-2979,2-328 0,14 63 0,-13-90 0,1 0 0,1-1 0,1 1 0,0-1 0,0 0 0,17 26 0,-20-37 0,1 1 0,0 0 0,0-1 0,0 0 0,1 0 0,-1 0 0,1-1 0,0 1 0,0-1 0,0 0 0,1 0 0,-1-1 0,1 0 0,-1 0 0,1 0 0,0-1 0,0 1 0,0-1 0,0-1 0,-1 1 0,1-1 0,0 0 0,0-1 0,0 1 0,0-1 0,0 0 0,8-3 0,4-1 0,0-1 0,0-1 0,-1-1 0,0 0 0,-1-1 0,1-1 0,19-16 0,-1-4 0,-2 0 0,0-2 0,-3-2 0,-1-1 0,48-73 0,-29 26 0,68-157 0,-22-16 0,-85 223 0,-1-1 0,-1 0 0,-2 0 0,-2-1 0,-1 1 0,-2-36 0,0 65-243,-1 0 0,1 0 1,-1 0-1,0 0 0,0 0 0,-1 0 0,1 0 1,-1 0-1,0 1 0,0-1 0,0 1 0,0-1 0,-1 1 1,0 0-1,1 0 0,-1 0 0,0 0 0,0 1 1,-1-1-1,-3-2 0,4 4-76,1-1 0,-1 1-1,0 0 1,0 0 0,0 0 0,1 1 0,-1-1 0,0 0-1,0 1 1,0 0 0,0 0 0,0 0 0,0 0 0,0 0-1,0 1 1,0-1 0,0 1 0,0 0 0,0 0 0,1 0-1,-1 0 1,0 0 0,1 1 0,-1-1 0,1 1 0,-1 0-1,-2 2 1,-14 15-7818,-3 9-2425</inkml:trace>
</inkml:ink>
</file>

<file path=ppt/ink/ink5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39:56.956"/>
    </inkml:context>
    <inkml:brush xml:id="br0">
      <inkml:brushProperty name="width" value="0.05" units="cm"/>
      <inkml:brushProperty name="height" value="0.05" units="cm"/>
    </inkml:brush>
  </inkml:definitions>
  <inkml:trace contextRef="#ctx0" brushRef="#br0">531 785 320,'-2'-3'270,"1"0"1,-1 1-1,0-1 0,0 1 1,0-1-1,0 1 0,0 0 1,-1 0-1,1 0 0,-1 0 1,0 0-1,1 0 0,-1 1 1,-5-3-1,5 4-24,-1 0 0,1-1 0,0 1 1,0 1-1,0-1 0,0 0 0,0 1 1,0 0-1,0-1 0,0 1 0,0 0 0,0 1 1,0-1-1,1 0 0,-1 1 0,0 0 0,-3 2 1,-30 25 1971,1 2 0,1 1 0,-58 71 0,41-44-768,37-44-1033,-23 26 842,-33 47 1,61-75-1109,1-1 0,0 2 0,1-1 0,0 1 0,2 0 0,-1 0 0,2 1 0,-6 24 0,10-38-145,-1 1 0,1-1 0,0 1 0,-1-1 0,1 1 0,0 0 0,0-1 0,0 1-1,0 0 1,1-1 0,-1 1 0,0-1 0,1 1 0,-1-1 0,1 1 0,-1 0 0,1-1 0,0 0 0,-1 1 0,1-1 0,0 1 0,0-1 0,0 0 0,0 0-1,0 0 1,0 1 0,1-1 0,-1 0 0,0 0 0,1-1 0,-1 1 0,0 0 0,1 0 0,-1-1 0,1 1 0,-1 0 0,1-1 0,0 0 0,-1 1-1,1-1 1,-1 0 0,1 0 0,0 0 0,-1 0 0,1 0 0,0 0 0,-1 0 0,3-1 0,8-2-46,0 1 1,0-1-1,0-1 1,0 0-1,13-7 0,35-18-489,-2-3 0,-1-3-1,-2-1 1,-1-4 0,95-91-1,-114 96 404,-1-2 0,-2-2 0,-2-1 0,-2-1 0,-2-1 0,-1-2-1,-2 0 1,28-80 0,-36 77 599,-1 0 0,-2-1 0,-3 0 1,-2-1-1,2-75 0,-9 100 701,-1-1-1,-1 0 1,-9-42 0,9 39 382,2 23-1074,0 0 0,-1 1 0,1-1 1,-1 0-1,0 0 0,0 1 0,-4-9 0,5 13-472,0-1 1,0 1-1,0 0 0,0-1 0,0 1 0,0 0 0,-1 0 0,1-1 0,0 1 0,0 0 0,0 0 0,-1 0 1,1-1-1,0 1 0,0 0 0,0 0 0,-1 0 0,1 0 0,0-1 0,-1 1 0,1 0 0,0 0 0,0 0 1,-1 0-1,1 0 0,0 0 0,-1 0 0,1 0 0,0 0 0,0 0 0,-1 0 0,1 0 0,0 0 0,-1 0 1,1 0-1,0 0 0,-1 0 0,-11 11 183,-8 23-116,-40 133-77,25-60 0,1-7 0,-41 207 0,69-253 0,2 1 0,5 100 0,0-140 0,0-1 0,1 0 0,1 0 0,0 0 0,1 0 0,1-1 0,8 19 0,-11-27 0,0 0 0,1-1 0,0 1 0,0-1 0,0 1 0,0-1 0,1 0 0,-1 0 0,1-1 0,0 1 0,0-1 0,1 0 0,-1 0 0,1 0 0,0-1 0,-1 1 0,1-1 0,0 0 0,0-1 0,0 1 0,10 1 0,3-3-4,1 0-1,-1-1 1,0 0-1,1-2 1,-1 0-1,0-1 1,-1-1-1,1-1 1,-1 0-1,0-2 1,0 1-1,-1-2 1,0 0-1,0-1 1,-1-1-1,-1-1 1,0 1-1,0-2 1,-1 0-1,-1-1 1,12-17-1,5-10-550,35-65-1,-56 91 675,-1 0 1,-1 0-1,0-1 0,-2 0 1,1 0-1,-2 0 0,0 0 1,1-27-1,-4 42-116,0 1 0,0 0 0,0-1 0,0 1 0,-1-1 0,1 1 0,0-1 0,0 1 0,0 0 0,0-1 0,-1 1 0,1 0 0,0-1 0,0 1 1,-1 0-1,1-1 0,0 1 0,-1 0 0,1-1 0,0 1 0,-1 0 0,1 0 0,0-1 0,-1 1 0,1 0 0,-1 0 0,1 0 0,0-1 0,-1 1 0,1 0 0,-1 0 0,1 0 0,-1 0 0,1 0 0,0 0 0,-1 0 0,1 0 0,-1 0 0,1 0 0,-1 0 0,1 0 1,0 1-1,-1-1 0,1 0 0,-1 0 0,1 0 0,0 1 0,-1-1 0,1 0 0,0 0 0,-1 1 0,1-1 0,0 0 0,-1 0 0,1 1 0,-23 18-37,17-8 34,0 0 0,1 0 0,-6 21 0,-4 9 0,3-12 0,1 1 0,1-1 0,2 2 0,1-1 0,1 1 0,2 1 0,1-1 0,2 0 0,4 58 0,-2-74 0,1 0 0,1 0 0,1 0 0,0 0 0,0 0 0,2 0 0,0-1 0,0 0 0,2-1 0,-1 1 0,2-1 0,0-1 0,0 0 0,1 0 0,1-1 0,0 0 0,0-1 0,1 0 0,0 0 0,1-2 0,26 14 0,-27-16 0,1-1 0,0 0 0,1-1 0,-1-1 0,1 0 0,0-1 0,-1-1 0,1 0 0,0 0 0,0-1 0,0-1 0,0-1 0,-1 0 0,1 0 0,0-2 0,17-6 0,3-14-1643,-27 17 330,0-1 0,-1 0 0,0-1 1,9-15-1,-8 11-239,-1 1 1,-1-1-1,0 0 1,-1-1 0,0 1-1,2-17 1,-3 1-3476,11-7 804</inkml:trace>
</inkml:ink>
</file>

<file path=ppt/ink/ink5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39:57.455"/>
    </inkml:context>
    <inkml:brush xml:id="br0">
      <inkml:brushProperty name="width" value="0.05" units="cm"/>
      <inkml:brushProperty name="height" value="0.05" units="cm"/>
    </inkml:brush>
  </inkml:definitions>
  <inkml:trace contextRef="#ctx0" brushRef="#br0">320 43 720,'10'-43'9557,"-17"156"-2283,-21 56-2370,12-78-3223,-133 629 1179,77-419-4389,32-99-4444,29-114-779,10-76 1799,-1-19 2012,-1-24 985,3-14 849,0-8 250</inkml:trace>
</inkml:ink>
</file>

<file path=ppt/ink/ink5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39:57.784"/>
    </inkml:context>
    <inkml:brush xml:id="br0">
      <inkml:brushProperty name="width" value="0.05" units="cm"/>
      <inkml:brushProperty name="height" value="0.05" units="cm"/>
    </inkml:brush>
  </inkml:definitions>
  <inkml:trace contextRef="#ctx0" brushRef="#br0">1 848 256,'32'-71'327,"13"-28"443,64-105 1,-86 169-527,26-45 794,69-82 0,-100 140-567,1 2 1,0 0-1,1 1 0,1 2 1,1 0-1,0 1 1,2 1-1,36-18 1,-54 30-226,1 0 1,-1 1 0,1 0 0,0 0-1,0 0 1,-1 1 0,1 0-1,0 0 1,0 1 0,1 0 0,-1 0-1,0 1 1,0 0 0,0 0 0,-1 0-1,10 4 1,-11-3-93,0 1 1,0 0-1,-1-1 0,1 2 1,-1-1-1,0 0 1,0 1-1,0 0 0,0 0 1,-1 0-1,0 0 0,0 1 1,0-1-1,0 1 0,-1-1 1,1 1-1,-1 0 0,0 0 1,-1 1-1,1-1 0,0 10 1,1 1-55,-1-1 1,-1 1-1,-1 0 0,0 0 1,-1 0-1,-1 0 0,0-1 1,-1 1-1,-1-1 0,-9 25 1,4-18-52,-1-1 0,-1 0 0,-1-1 0,-1-1 0,-1 0 1,-24 27-1,-4-5-122,-1-2 0,-3-2 0,-1-1 0,-100 55 0,128-80-415,-1 0 0,-42 14 1,54-22 85,0-1 0,-1 0 0,1-1 1,0 0-1,-1 0 0,1 0 0,-1-1 1,1-1-1,0 1 0,-16-4 0,23 3 268,-1 1-1,1-1 0,-1 0 1,1 1-1,-1-1 1,1 0-1,-1 0 0,1 0 1,0 0-1,0 0 0,-1 0 1,1 0-1,0 0 1,0-1-1,0 1 0,0 0 1,0-1-1,1 1 0,-1 0 1,-1-4-1,1 1-142,0 0 0,0 0-1,0-1 1,0 1 0,1-1 0,0 1 0,0-9-1,2 2-220,-1 0-1,2-1 1,-1 1 0,2 0-1,7-19 1,28-33-1103</inkml:trace>
</inkml:ink>
</file>

<file path=ppt/ink/ink5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39:58.124"/>
    </inkml:context>
    <inkml:brush xml:id="br0">
      <inkml:brushProperty name="width" value="0.05" units="cm"/>
      <inkml:brushProperty name="height" value="0.05" units="cm"/>
    </inkml:brush>
  </inkml:definitions>
  <inkml:trace contextRef="#ctx0" brushRef="#br0">7 166 512,'32'-9'732,"-18"4"62,0 1 0,-1 1-1,1 0 1,19 0 0,-31 3-633,-1 0-1,0 0 1,0 1 0,0-1-1,0 0 1,0 1 0,1-1-1,-1 1 1,0-1 0,0 1-1,0 0 1,0-1 0,0 1 0,-1 0-1,1 0 1,0-1 0,0 1-1,0 0 1,-1 0 0,1 0-1,0 0 1,-1 0 0,1 0-1,-1 0 1,1 1 0,-1-1-1,1 0 1,-1 0 0,0 0-1,0 0 1,0 0 0,0 1-1,0 0 1,1 51 2623,-2-34-1691,0 11-313,-2-1 0,-1 1 0,-1 0-1,-15 45 1,-50 117 692,53-150-923,13-32-426,-1 2 63,0 0 0,1 0 1,0 1-1,1 0 1,1-1-1,-2 23 1,28-44 42,-15 3-230,0 0 0,0 0 1,-1-1-1,0-1 0,0 1 0,-1-1 0,0-1 0,11-16 1,10-11-60,148-199-2120,-90 113-733,-44 65 925,-18 21-40,2 1 0,1 2 0,1 0 0,2 2 0,35-28 1,-46 44 711,-2 12-151</inkml:trace>
</inkml:ink>
</file>

<file path=ppt/ink/ink5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39:58.449"/>
    </inkml:context>
    <inkml:brush xml:id="br0">
      <inkml:brushProperty name="width" value="0.05" units="cm"/>
      <inkml:brushProperty name="height" value="0.05" units="cm"/>
    </inkml:brush>
  </inkml:definitions>
  <inkml:trace contextRef="#ctx0" brushRef="#br0">64 119 240,'-3'7'128,"-9"24"607,1 0 0,1 0 0,2 1-1,1 1 1,2 0 0,-2 33 0,7-64-545,0 0-1,0 0 1,0 0 0,0 0-1,0 0 1,0 0 0,0 0-1,1 0 1,-1 0 0,1 0-1,-1 0 1,1 0 0,0-1-1,0 1 1,-1 0 0,1-1-1,1 1 1,-1 0 0,0-1-1,0 1 1,3 2 0,-1-3-33,0 0 1,0-1-1,0 1 0,0 0 1,0-1-1,0 0 0,1 0 1,-1 0-1,0 0 1,0 0-1,0 0 0,0-1 1,0 0-1,3-1 1,5-1-81,0-1 0,-1 0 1,1-1-1,-1 0 1,0 0-1,-1-1 1,0 0-1,1-1 1,-2 0-1,1-1 1,7-9-1,5-5-107,-2-2-1,32-50 0,-42 60 78,0-1-1,-1 0 1,-1-1-1,0 0 1,-1 0 0,-1-1-1,0 0 1,-1 0-1,-1 0 1,1-23-1,-4 39 23,0 0 0,1 0-1,-1 0 1,0 0-1,0 0 1,0 0-1,0 0 1,0 0-1,0 0 1,-1 0-1,1 0 1,0 0-1,0 0 1,-1 1-1,1-1 1,-1 0-1,1 0 1,0 0-1,-1 0 1,0 1-1,1-1 1,-1 0 0,1 0-1,-1 1 1,0-1-1,0 0 1,1 1-1,-1-1 1,0 1-1,0-1 1,0 1-1,0-1 1,0 1-1,1 0 1,-1-1-1,0 1 1,0 0-1,0 0 1,0 0-1,0 0 1,0 0 0,0 0-1,0 0 1,0 0-1,0 0 1,0 0-1,0 0 1,0 1-1,-1-1 1,-3 2 226,0 0 1,0 0-1,1 0 1,-1 1-1,1 0 1,-1 0-1,1 0 0,-5 4 1,-24 24 1263,2 2 0,-26 36 0,38-44-1290,2 1 0,0 1-1,2 0 1,1 1-1,1 0 1,-15 51 0,25-67-296,0 0 0,0 1 1,2-1-1,-1 0 1,2 1-1,0 0 0,0-1 1,1 1-1,5 22 1,-5-30-151,0-1 0,1 0 1,-1 0-1,1 0 0,0-1 1,1 1-1,-1 0 0,0-1 1,1 1-1,0-1 0,0 0 1,0 0-1,5 4 0,-4-5-248,0 0 0,0 0 0,0 0 0,0 0 0,1 0 0,-1-1-1,1 0 1,0 0 0,-1 0 0,1 0 0,0-1 0,-1 0 0,1 0 0,7-1-1,3-1-666,-1-1 0,1-1 0,-1 0-1,0-1 1,0 0 0,-1-1-1,1 0 1,-1-2 0,-1 1 0,1-2-1,18-15 1,15-20-818</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1:51:30.052"/>
    </inkml:context>
    <inkml:brush xml:id="br0">
      <inkml:brushProperty name="width" value="0.05" units="cm"/>
      <inkml:brushProperty name="height" value="0.05" units="cm"/>
    </inkml:brush>
  </inkml:definitions>
  <inkml:trace contextRef="#ctx0" brushRef="#br0">1 91 976,'0'-17'1025,"0"-3"159,16 13 225,1-3 288,-4 10 160,4 0 64,15 0-97,8 0-463,9 0-593,-3 0-319,20-10-417,-3 10-641,9-7-1023,-16-3-673,10 0-257,-16 10 193,-4 0 512,-7 0 433</inkml:trace>
</inkml:ink>
</file>

<file path=ppt/ink/ink5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39:58.855"/>
    </inkml:context>
    <inkml:brush xml:id="br0">
      <inkml:brushProperty name="width" value="0.05" units="cm"/>
      <inkml:brushProperty name="height" value="0.05" units="cm"/>
    </inkml:brush>
  </inkml:definitions>
  <inkml:trace contextRef="#ctx0" brushRef="#br0">570 247 1345,'0'4'1800,"-1"18"71,-1 1 0,-1-1 0,-1 0 1,-1 0-1,-14 38 0,-54 108 5568,51-122-5514,-69 152 4516,1 4-3855,-152 417-2859,238-605-395,0 0 0,1 0 1,-2 16-1,3 18-6586,19-59-1977,-3-10 6433,-2-1 0,19-42 0,30-117-289,-34 96 2427,49-161 925,58-169 1332,-92 305 355,94-177-1,-117 251-1209,3 2-1,0 0 1,3 2 0,0 0-1,2 2 1,1 1 0,57-45-1,-81 70-485,1 0-1,0 1 0,0 0 1,0 0-1,0 1 0,1-1 1,-1 1-1,0 0 1,1 1-1,0-1 0,0 1 1,-1 0-1,1 1 0,0-1 1,9 1-1,-13 1-97,0 0-1,0-1 1,0 1 0,0 0-1,1 0 1,-1 0 0,0 0-1,-1 0 1,1 0 0,0 1-1,0-1 1,0 1 0,-1-1-1,1 1 1,-1 0 0,2 2-1,0 0 12,-1 0 0,0 1 0,0-1 0,0 1 0,-1-1 0,0 1 0,0 0 0,0 0 0,0-1 0,0 6 1,0 17 21,-2-1 0,0 0 1,-1 1-1,-2-1 1,-1 0-1,-1-1 0,-18 51 1,11-45-882,-1 0 0,-2-1 0,-1 0-1,-1-2 1,-40 49 0,51-69 21,-1 0-1,0 0 0,0-1 1,0 0-1,-1-1 0,-11 7 1,14-10-258,-1 0 0,1 0 0,-1 0 1,1-1-1,-1 0 0,0-1 0,0 1 0,0-1 0,-12 0 1,9-1-1513</inkml:trace>
</inkml:ink>
</file>

<file path=ppt/ink/ink5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39:59.201"/>
    </inkml:context>
    <inkml:brush xml:id="br0">
      <inkml:brushProperty name="width" value="0.05" units="cm"/>
      <inkml:brushProperty name="height" value="0.05" units="cm"/>
    </inkml:brush>
  </inkml:definitions>
  <inkml:trace contextRef="#ctx0" brushRef="#br0">4 119 1857,'-4'0'26476,"4"-10"-22042,0 3-4434,0-3 0,0-7 0,0 7 0,0-10 0,0 3-6755,4 7-1521,6-7 977</inkml:trace>
</inkml:ink>
</file>

<file path=ppt/ink/ink5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40:03.847"/>
    </inkml:context>
    <inkml:brush xml:id="br0">
      <inkml:brushProperty name="width" value="0.05" units="cm"/>
      <inkml:brushProperty name="height" value="0.05" units="cm"/>
    </inkml:brush>
  </inkml:definitions>
  <inkml:trace contextRef="#ctx0" brushRef="#br0">186 15 1040,'-6'-14'16865,"-6"30"-11594,-10 39-1888,-72 397 2228,69-306-5014,11-55-3213,2 121-9596,12-211 12037,0 0 0,0-1 0,-1 1 0,1 0 0,0-1 0,0 1 0,0 0 0,0-1 0,0 1 0,0 0 0,0-1 0,0 1 0,1 0 0,-1-1 0,0 1 0,0 0 0,1-1 0,-1 1 0,0-1 0,0 1 0,1 0 0,-1-1 0,1 1 0,-1-1 0,1 1 0,-1-1 0,1 1 0,-1-1 0,1 0 0,-1 1 0,1-1 0,-1 1 0,1-1 0,0 0 0,-1 0 0,1 1 0,0-1 0,-1 0 0,1 0-1,0 0 1,-1 0 0,1 0 0,0 0 0,-1 0 0,1 0 0,0 0 0,-1 0 0,1 0 0,0 0 0,-1 0 0,1 0 0,0-1 0,-1 1 0,1 0 0,0-1 0,35-24-4791,-6 4 1858</inkml:trace>
</inkml:ink>
</file>

<file path=ppt/ink/ink5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40:04.181"/>
    </inkml:context>
    <inkml:brush xml:id="br0">
      <inkml:brushProperty name="width" value="0.05" units="cm"/>
      <inkml:brushProperty name="height" value="0.05" units="cm"/>
    </inkml:brush>
  </inkml:definitions>
  <inkml:trace contextRef="#ctx0" brushRef="#br0">117 172 720,'117'-143'5966,"-115"140"-5575,0 1 0,0 0 1,1 0-1,-1-1 1,0 1-1,1 1 0,-1-1 1,1 0-1,0 1 1,0-1-1,-1 1 0,1 0 1,0 0-1,0 0 0,0 0 1,0 0-1,0 1 1,1 0-1,4-1 0,-7 1-154,0 0 1,-1 1-1,1-1 0,0 0 0,-1 1 0,1-1 1,0 0-1,-1 1 0,1-1 0,0 0 0,-1 1 0,1-1 1,-1 1-1,1-1 0,-1 1 0,1 0 0,-1-1 1,1 1-1,-1 0 0,0-1 0,1 1 0,-1 0 1,0-1-1,0 1 0,1 0 0,-1-1 0,0 1 0,0 0 1,0 0-1,0-1 0,0 2 0,1 29 1943,-1-24-1401,-1 15-284,-1-1 0,-2 1-1,0-1 1,0 0 0,-2 0 0,-1 0-1,-1-1 1,0 0 0,-19 31 0,-3-2-637,-2-2 0,-56 64 0,86-109 9,0 1 0,-1 0 0,0-1-1,1 1 1,-1-1 0,0 0 0,0 0-1,0 0 1,0-1 0,-6 3 0,7-3 54,1-1 1,0 0 0,-1 0-1,1 0 1,0 1-1,-1-1 1,1-1 0,0 1-1,-1 0 1,1 0 0,-1 0-1,1-1 1,0 1-1,0-1 1,-1 1 0,1-1-1,0 1 1,0-1 0,-1 0-1,1 1 1,0-1-1,0 0 1,0 0 0,0 0-1,0 0 1,0 0 0,0 0-1,1 0 1,-1-1-1,-1-1 1,-1-6-161,0-1 0,1 1 0,0-1 0,1 0 0,0 0 0,0 0 0,1 0 0,1 0 0,-1 1-1,3-12 1,-1 0-60,-1 10 186,1-1 0,0 0 0,0 1 1,1-1-1,1 1 0,0 0 0,0 0 1,1 0-1,1 1 0,0 0 0,0 0 0,1 0 1,0 1-1,0 0 0,1 0 0,1 1 1,-1 0-1,1 0 0,1 1 0,-1 0 0,21-10 1,-26 15 105,1 0 1,-1 0-1,0 1 1,1 0-1,-1 0 1,0 0 0,1 1-1,-1-1 1,1 1-1,-1 0 1,1 0-1,-1 1 1,1 0-1,-1-1 1,1 1 0,-1 1-1,0-1 1,1 0-1,-1 1 1,0 0-1,0 0 1,0 1-1,-1-1 1,1 1 0,0-1-1,-1 1 1,0 0-1,1 1 1,-1-1-1,3 4 1,8 12-8,-1 0-1,0 1 1,-1 1 0,13 32-1,-14-30-68,12 30-648,-18-39-278,0 0 1,1-1-1,0 0 1,1 0-1,0-1 1,1 1 0,1-2-1,0 1 1,12 11-1,3-12-2006,5-9 332</inkml:trace>
</inkml:ink>
</file>

<file path=ppt/ink/ink5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40:04.519"/>
    </inkml:context>
    <inkml:brush xml:id="br0">
      <inkml:brushProperty name="width" value="0.05" units="cm"/>
      <inkml:brushProperty name="height" value="0.05" units="cm"/>
    </inkml:brush>
  </inkml:definitions>
  <inkml:trace contextRef="#ctx0" brushRef="#br0">337 199 672,'0'-8'547,"0"-18"1481,-6-47-1,6 67-1519,-1 1 1,-1-1-1,1 0 0,-1 1 1,0-1-1,0 1 1,0-1-1,-1 1 0,0 0 1,0 0-1,0 0 0,-1 1 1,1-1-1,-6-4 0,7 8-275,1 0 0,-1 0 0,0 0 0,1 0-1,-1 1 1,0-1 0,0 0 0,0 1 0,0 0 0,1-1 0,-1 1-1,0 0 1,0 0 0,0 0 0,0 0 0,0 0 0,0 1-1,0-1 1,1 0 0,-1 1 0,0 0 0,0-1 0,0 1-1,1 0 1,-1 0 0,0 0 0,1 0 0,-1 0 0,1 0 0,-1 0-1,1 1 1,0-1 0,-1 0 0,-1 4 0,-7 6 446,1 0 0,1 1 1,-11 17-1,14-21-231,-27 43 783,2 1 0,3 2 0,-38 101 0,59-134-1311,1 1 0,0-1 0,2 1 0,0 0 0,1 40 0,3-47-352,1-1 0,0 1-1,1 0 1,0-1 0,1 0 0,1 0 0,1 0 0,-1 0 0,14 20-1,-16-29-114,0 0-1,1-1 0,-1 1 0,1-1 1,0 0-1,0 0 0,1 0 0,-1-1 1,1 1-1,0-1 0,0 0 0,0-1 1,0 1-1,0-1 0,1 0 0,-1 0 1,1-1-1,-1 1 0,1-1 0,-1-1 1,10 1-1,-6-1-14,-1 0 0,1-1 0,-1 0 0,1-1 0,-1 0 0,0 0-1,0-1 1,0 0 0,0 0 0,-1-1 0,1 0 0,-1-1 0,0 1 0,8-8 0,26-32-1276</inkml:trace>
</inkml:ink>
</file>

<file path=ppt/ink/ink5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40:04.844"/>
    </inkml:context>
    <inkml:brush xml:id="br0">
      <inkml:brushProperty name="width" value="0.05" units="cm"/>
      <inkml:brushProperty name="height" value="0.05" units="cm"/>
    </inkml:brush>
  </inkml:definitions>
  <inkml:trace contextRef="#ctx0" brushRef="#br0">73 87 544,'20'-61'1788,"-17"35"3467,-4 34-4499,0 1 0,-1-1 0,0 0 0,0 0 0,-1 0 0,-7 14 0,-6 21 1375,-26 134 3997,35-142-5642,2 0 1,2 1-1,1 62 1,2-80-462,0-13-152,0-1 0,1 1 0,-1-1-1,1 0 1,0 1 0,0-1 0,0 0 0,0 0-1,1 0 1,0 0 0,-1 0 0,2 0-1,-1 0 1,3 3 0,-4-6 63,0 0-1,0 0 1,1 0-1,-1 0 1,0 0 0,0-1-1,0 1 1,1-1-1,-1 1 1,0-1 0,1 1-1,-1-1 1,1 0 0,-1 1-1,0-1 1,1 0-1,-1 0 1,1 0 0,-1 0-1,1 0 1,-1-1-1,0 1 1,1 0 0,-1-1-1,1 1 1,-1-1-1,0 1 1,0-1 0,1 1-1,-1-1 1,0 0-1,0 0 1,0 0 0,1 0-1,-1 0 1,0 0-1,-1 0 1,1 0 0,0 0-1,0 0 1,1-2-1,11-14-847,0 0 0,-1-1 0,-1 0 0,0-1 0,12-33 0,33-111-1509,-37 101 2244,-5 15 14,-6 19 4970,-5 69-540,-3 73-1201,0 55-3133,0-160-486,1 0 0,-1 1 0,2-1 0,-1 0 1,1 0-1,1 0 0,0 0 0,0 0 1,5 9-1,-6-15 175,-1 0 0,1 0 0,0 0 0,0 0-1,0-1 1,1 1 0,-1-1 0,0 1 0,1-1 0,0 0 0,-1 0 0,1 0 0,0 0 0,0-1 0,0 1 0,0-1-1,1 0 1,-1 0 0,0 0 0,0 0 0,1 0 0,-1-1 0,1 1 0,-1-1 0,0 0 0,1 0 0,5-1 0,32-10-1845,12-14 401</inkml:trace>
</inkml:ink>
</file>

<file path=ppt/ink/ink5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40:05.177"/>
    </inkml:context>
    <inkml:brush xml:id="br0">
      <inkml:brushProperty name="width" value="0.05" units="cm"/>
      <inkml:brushProperty name="height" value="0.05" units="cm"/>
    </inkml:brush>
  </inkml:definitions>
  <inkml:trace contextRef="#ctx0" brushRef="#br0">409 38 976,'1'-1'262,"0"-1"-1,-1 1 0,1-1 0,0 1 0,0-1 0,-1 1 0,1-1 0,-1 1 0,1-1 0,-1 1 0,0-1 0,0 0 0,0 1 0,1-1 1,-2 1-1,1-1 0,0 0 0,0 1 0,-1-3 0,0 3 3,1 1 1,-1-1 0,0 1-1,0-1 1,0 1-1,1 0 1,-1-1 0,0 1-1,0 0 1,0 0-1,0-1 1,0 1 0,1 0-1,-1 0 1,0 0-1,0 0 1,0 0 0,0 1-1,0-1 1,0 0-1,0 0 1,1 0-1,-1 1 1,-1 0 0,-12 4 3056,0 1 0,-24 15 0,31-17-2910,-10 7 1920,1 0 1,-27 24-1,-25 32 265,63-62-2617,-1 0 26,1 1 0,0 1-1,0-1 1,1 1-1,-1-1 1,2 1 0,-1 0-1,1 1 1,0-1-1,0 1 1,1-1 0,0 1-1,0 0 1,-1 14-1,3-16-200,0 0-1,1 0 1,0-1 0,0 1-1,0 0 1,0 0-1,1-1 1,0 1-1,0-1 1,1 0 0,0 1-1,0-1 1,0 0-1,0 0 1,1-1-1,-1 1 1,1-1-1,0 0 1,1 0 0,-1 0-1,9 5 1,7 5-823,1-1 22,-1 2-1,-1 0 0,34 34 0,-50-46 972,1 1 0,-1 0 0,1 0 0,-1 1 1,0-1-1,-1 1 0,1 0 0,-1-1 0,0 1 0,0 0 0,-1 0 0,1 0 0,-1 1 0,0-1 0,0 0 0,-1 0 0,0 1 0,0-1 0,0 0 0,0 0 0,-1 1 0,0-1 0,0 0 0,-3 9 0,0-7 61,0-1 0,0 1-1,-1-1 1,0 0 0,0-1-1,0 1 1,-1-1 0,-11 9-1,-53 32-95,52-35-101,3-2-431,-1 0-1,-30 11 1,38-17-80,1-1-1,-1-1 1,0 1 0,0-1 0,-12 0 0,7-1-680,-17-1-3063,29 0 4225,0 1 0,0 0 0,0-1 0,0 1 0,0-1 1,0 1-1,0-1 0,0 1 0,1-1 0,-1 0 1,0 1-1,0-1 0,1 0 0,-1 0 0,0 0 0,1 0 1,-1 1-1,1-1 0,-1 0 0,1 0 0,-1 0 1,1 0-1,0 0 0,-1 0 0,1-2 0,-2-22-2911</inkml:trace>
</inkml:ink>
</file>

<file path=ppt/ink/ink5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40:05.518"/>
    </inkml:context>
    <inkml:brush xml:id="br0">
      <inkml:brushProperty name="width" value="0.05" units="cm"/>
      <inkml:brushProperty name="height" value="0.05" units="cm"/>
    </inkml:brush>
  </inkml:definitions>
  <inkml:trace contextRef="#ctx0" brushRef="#br0">420 74 1489,'-6'-4'628,"1"1"1,-1-1-1,0 1 0,-1 0 1,1 0-1,0 1 1,-1 0-1,0 0 1,1 1-1,-1 0 1,0 0-1,0 0 1,0 1-1,0 0 0,0 0 1,1 1-1,-1 0 1,0 0-1,0 0 1,1 1-1,-1 0 1,1 1-1,-1-1 1,1 1-1,0 0 0,0 1 1,0-1-1,0 1 1,1 1-1,0-1 1,-7 7-1,-14 17 968,2 0-1,1 2 0,1 0 1,2 1-1,1 1 1,-22 50-1,35-69-1595,1 0 0,0 0 0,0 1 0,1-1 0,1 1 0,0 0 0,1 0 0,1 0 0,0 0 0,1 1 0,3 27 0,-3-41-27,0 0 0,1 0-1,-1 0 1,1 0 0,-1 1 0,1-1-1,0 0 1,-1 0 0,1 0 0,0 0 0,0 0-1,0 0 1,0-1 0,0 1 0,0 0-1,0 0 1,0-1 0,0 1 0,0 0 0,0-1-1,0 1 1,1-1 0,-1 0 0,0 1 0,0-1-1,0 0 1,1 0 0,-1 0 0,0 1-1,1-2 1,-1 1 0,0 0 0,0 0 0,1 0-1,-1 0 1,2-1 0,5-1-428,-1 0 1,0 0-1,0-1 0,0 0 1,7-4-1,9-6-1107,-2-1 1,0 0-1,-1-2 1,0-1-1,-2 0 1,0-1-1,16-21 1,-11 9 832,-2-1 1,0-1-1,-2-1 0,16-38 1,22-52 1188,-17 42 7219,-44 100-1682,6 17-3827,0-17-924,-14 144 1272,1 2-3030,11-160 571,-1 2-907,1 0 0,0 0 0,1 0 0,0 0 0,0 0 0,0 0 0,4 10 0,-4-16 456,0 1 0,0-1 1,0 1-1,0-1 0,0 1 0,1-1 1,-1 0-1,1 0 0,-1 1 0,1-1 1,-1 0-1,1 0 0,-1 0 0,1-1 1,0 1-1,0 0 0,-1-1 0,1 1 1,0-1-1,0 1 0,0-1 0,0 0 1,-1 0-1,1 0 0,0 0 1,0 0-1,0 0 0,0-1 0,0 1 1,-1-1-1,1 1 0,0-1 0,0 1 1,2-2-1,27-14-4048,-1-9 879</inkml:trace>
</inkml:ink>
</file>

<file path=ppt/ink/ink5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40:06.100"/>
    </inkml:context>
    <inkml:brush xml:id="br0">
      <inkml:brushProperty name="width" value="0.05" units="cm"/>
      <inkml:brushProperty name="height" value="0.05" units="cm"/>
    </inkml:brush>
  </inkml:definitions>
  <inkml:trace contextRef="#ctx0" brushRef="#br0">355 782 928,'-1'-14'962,"-1"0"0,-1 0 0,0 0-1,-7-21 1,-1 0 1676,9 26-1075,-1 0 1,0 1 0,-1 0 0,0-1 0,0 1 0,-1 1 0,0-1 0,-6-6 0,11 13-1333,-1 1 0,0 0-1,0-1 1,0 1 0,1 0-1,-1 0 1,0 0 0,0 0-1,0 0 1,0-1 0,0 1-1,1 1 1,-1-1 0,0 0-1,0 0 1,0 0 0,0 0-1,1 1 1,-1-1 0,0 0-1,0 1 1,1-1 0,-1 1-1,0-1 1,0 1 0,1-1-1,-1 1 1,0-1 0,1 1-1,-2 1 1,-18 23 1515,16-20-1153,-30 47-475,1 2 0,4 1 0,1 2 1,4 0-1,1 1 0,-21 90 0,38-126-118,2 0 0,0 1 0,-2 29 0,6-46 0,0 0 0,0 0 0,1 0 0,0 0 0,0 0 0,0 0 0,1 0 0,2 6 0,-3-10 0,0 0 0,0 0 0,0 0 0,1 0 0,-1 0 0,0-1 0,1 1 0,-1 0 0,1-1 0,0 1 0,-1-1 0,1 0 0,0 1 0,0-1 0,0 0 0,0 0 0,0 0 0,0-1 0,0 1 0,0 0 0,0-1 0,3 1 0,6-1-13,0 0 0,0 0 1,0-2-1,0 1 0,0-1 0,-1-1 1,1 0-1,-1 0 0,1-1 0,-1-1 0,0 1 1,-1-2-1,1 1 0,-1-1 0,0-1 0,-1 0 1,12-11-1,15-15-383,-1-2 1,42-58-1,-34 35-1616,-2-2-1,-3-2 1,51-118-1,55-208-284,-103 270 2781,-3-5 1487,-18 47 3032,-79 256-1564,18-63-2572,10-20-867,-64 221 0,86-274 0,1 1 0,3 1 0,1-1 0,3 1 0,3 52 0,0-89 0,0 0 0,0 1 0,1-1 0,1 0 0,-1 0 0,2 0 0,-1 0 0,1 0 0,0-1 0,7 10 0,-9-15 0,0 0 0,1 0 0,0 0 0,-1-1 0,1 1 0,0 0 0,1-1 0,-1 0 0,0 0 0,1 0 0,-1 0 0,1-1 0,-1 1 0,1-1 0,0 0 0,0 0 0,0 0 0,-1 0 0,1-1 0,0 1 0,0-1 0,0 0 0,0-1 0,0 1 0,0-1 0,5 0 0,3-3-256,0 0 0,0-1 1,-1 0-1,1-1 0,-1 0 0,-1 0 1,1-2-1,-1 1 0,0-1 0,0-1 0,-1 1 1,10-14-1,12-16-2087,47-74 0,-70 99 2129,29-50-2305,34-83 0,-12 25 1237,-29 44 1418,-22 56 4805,-65 152 634,13 7-3297,34-99-2186,3 0-1,0 1 0,3 0 0,2 0 1,2 46-1,1-77-112,0 1 0,0-1 0,1 0 0,0 0 0,1 0 0,0 0 0,1 0 0,0-1 0,0 1 0,1-1 0,0 0 1,11 14-1,-13-18-63,1-1 1,-1 1-1,1-1 1,0 0-1,0 0 1,0 0-1,0 0 1,1-1 0,-1 1-1,1-1 1,-1 0-1,1-1 1,0 1-1,0-1 1,0 0-1,0 0 1,0-1 0,0 1-1,0-1 1,0 0-1,0 0 1,0-1-1,0 0 1,8-2-1,0-1-621,0-1 0,0 0 0,-1-1-1,0 0 1,12-8 0,53-44-7116,12-7-3689,-51 39 5779</inkml:trace>
</inkml:ink>
</file>

<file path=ppt/ink/ink5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40:06.525"/>
    </inkml:context>
    <inkml:brush xml:id="br0">
      <inkml:brushProperty name="width" value="0.05" units="cm"/>
      <inkml:brushProperty name="height" value="0.05" units="cm"/>
    </inkml:brush>
  </inkml:definitions>
  <inkml:trace contextRef="#ctx0" brushRef="#br0">138 206 768,'-5'-13'287,"1"0"-1,1-1 0,-1 0 0,2 0 1,0 0-1,0-15 0,1-26 2962,1 16 12064,-5 163-11500,-6 0-1,-30 137 1,-6 34-3812,41-232 0,2 0 0,7 107 0,-3-169 0,0 0 0,0 1 0,0-1 0,1 0 0,-1 0 0,0 0 0,0 1 0,1-1 0,-1 0 0,1 0 0,-1 0 0,1 1 0,-1-1 0,1 0 0,0 0 0,0 0 0,-1 0 0,1 0 0,0-1 0,0 1 0,0 0 0,0 0 0,0 0 0,0-1 0,0 1 0,0 0 0,0-1 0,0 1 0,1-1 0,-1 0 0,0 1 0,0-1 0,1 0 0,-1 0 0,0 1 0,0-1 0,1 0 0,-1 0 0,0-1 0,0 1 0,0 0 0,1 0 0,-1-1 0,0 1 0,0 0 0,3-2 0,3-1 0,1 0 0,-1 0 0,0-1 0,0 0 0,0-1 0,10-8 0,21-21-192,-2-1 0,-2-2 0,-1-2-1,-2-1 1,38-63 0,107-234-1756,-171 327 1901,59-144-3532,-18 38-2179,-31 84-106,24-42-1,-24 64 2210</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1:51:30.385"/>
    </inkml:context>
    <inkml:brush xml:id="br0">
      <inkml:brushProperty name="width" value="0.05" units="cm"/>
      <inkml:brushProperty name="height" value="0.05" units="cm"/>
    </inkml:brush>
  </inkml:definitions>
  <inkml:trace contextRef="#ctx0" brushRef="#br0">132 239 400,'-8'18'536,"-16"42"419,17-20 3063,9-43-3883,0 0-1,1 0 0,0 0 0,0 0 0,0 1 1,0-1-1,0 1 0,0-1 0,0 1 0,5-2 1,-3 1-3,17-12-74,-1 0 0,0-2 1,-1 0-1,24-28 0,-25 24-95,-10 12-53,0-1 1,-1 0-1,-1 0 0,8-13 0,-12 17 61,-1 0 0,0 1 0,0-1 0,0 0-1,-1 0 1,0 0 0,0 0 0,-1 0 0,1 0 0,-1 0 0,-1 0 0,0-7 0,0 11 64,1-1 0,-1 1 0,0 0 0,0-1 0,0 1 0,0 0 0,0 0 0,-1-1 1,1 1-1,-1 0 0,1 0 0,-1 1 0,0-1 0,0 0 0,0 0 0,0 1 0,0 0 1,0-1-1,0 1 0,0 0 0,0 0 0,-1 0 0,1 0 0,0 0 0,-1 0 0,1 1 1,-1-1-1,1 1 0,-1 0 0,1 0 0,-6 0 0,1 0 134,1 0 0,-1 0 0,0 1 0,0 0 0,0 0 0,1 1 0,-1 0 0,1 0 0,-1 1-1,1-1 1,-10 7 0,-1 3 100,0 2-1,1 0 0,0 1 0,1 0 1,1 2-1,1-1 0,0 2 0,-12 20 1,19-27-245,0 0-1,1 0 1,0 0 0,0 1 0,1 0 0,1 0 0,0 0-1,1 0 1,0 0 0,1 1 0,0-1 0,1 1 0,0-1 0,1 1-1,4 18 1,-5-28-118,1 0 0,0 0 0,0 0 0,0 0-1,1 0 1,-1 0 0,1 0 0,0 0 0,0 0 0,0-1-1,0 1 1,0-1 0,0 0 0,1 1 0,-1-1 0,1 0-1,-1 0 1,1-1 0,0 1 0,0 0 0,0-1 0,0 0-1,0 0 1,0 0 0,0 0 0,0 0 0,1 0 0,-1-1 0,0 0-1,0 0 1,1 0 0,-1 0 0,0 0 0,7-2 0,7-1-852,0-1 1,-1 0 0,1-2 0,-1 0 0,17-9-1,14-10-865</inkml:trace>
</inkml:ink>
</file>

<file path=ppt/ink/ink5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40:06.860"/>
    </inkml:context>
    <inkml:brush xml:id="br0">
      <inkml:brushProperty name="width" value="0.05" units="cm"/>
      <inkml:brushProperty name="height" value="0.05" units="cm"/>
    </inkml:brush>
  </inkml:definitions>
  <inkml:trace contextRef="#ctx0" brushRef="#br0">182 0 1665,'-14'44'2321,"-2"20"800,-17-6 785,10 6 560,-3-20-112,3 3-1040,-4-3-1506,14-17-943,6-7-1201,7-3-1761,0-34-5971,7-10 3618,6-10 512,14 0 929,-4-11 1088</inkml:trace>
</inkml:ink>
</file>

<file path=ppt/ink/ink5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40:07.193"/>
    </inkml:context>
    <inkml:brush xml:id="br0">
      <inkml:brushProperty name="width" value="0.05" units="cm"/>
      <inkml:brushProperty name="height" value="0.05" units="cm"/>
    </inkml:brush>
  </inkml:definitions>
  <inkml:trace contextRef="#ctx0" brushRef="#br0">0 166 592,'11'-46'1043,"-5"19"13778,-6 45-14272,-1-14-1046,0 1 0,1 0 1,0-1-1,0 1 0,0 0 1,0 0-1,1-1 1,0 1-1,0-1 0,0 1 1,1-1-1,-1 1 1,1-1-1,0 0 0,0 1 1,1-1-1,-1 0 0,7 7 1,49 38-4325,2-6 3836,-56-40 1181,0 0-1,0 0 1,0 0-1,-1 1 1,1-1-1,-1 1 0,0 0 1,0 0-1,-1 0 1,1 0-1,-1 0 0,0 1 1,0-1-1,0 1 1,0-1-1,-1 1 1,2 8-1,-1 5 1434,-1 0-1,0 1 1,-3 27-1,0 1 1074,1-25-1241,-1 0 0,-1-1 0,-7 22 0,-6 50 2102,7-35-2543,6-46-1018,0-1 0,1 1-1,0-1 1,1 1 0,1 0-1,0-1 1,0 1 0,3 12-1,12-27-1953,-6-8 1355,0 0 0,-1 0 0,0-1 0,-1 0 0,0-1 0,-1 1 0,0-1 0,5-19 0,16-32-271,2 0 465,20-71-1,-26 68 505,35-69 0,-35 84 6,-15 32-101,0 1 0,17-26 0,0 3-376,-17 28-927,1 0 0,0 0 1,12-13-1,-13 18-33,-4 5 603,-1 0 1,1-1-1,0 2 0,0-1 0,1 0 0,-1 1 0,10-6 0,2 0-932</inkml:trace>
</inkml:ink>
</file>

<file path=ppt/ink/ink5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40:07.525"/>
    </inkml:context>
    <inkml:brush xml:id="br0">
      <inkml:brushProperty name="width" value="0.05" units="cm"/>
      <inkml:brushProperty name="height" value="0.05" units="cm"/>
    </inkml:brush>
  </inkml:definitions>
  <inkml:trace contextRef="#ctx0" brushRef="#br0">105 146 560,'0'47'1009,"0"-3"463,0 13 321,-16-3 288,-1 10 304,1-10 272,0 0-207,-1-7-401,7-9-849,10-1-608,-13-21-512,20-32-9956,-1-5 6802,11-16 545</inkml:trace>
  <inkml:trace contextRef="#ctx0" brushRef="#br0" timeOffset="1">343 18 2993,'0'-17'9093,"-14"17"-6148,28 7-12982,-5 13 7764</inkml:trace>
</inkml:ink>
</file>

<file path=ppt/ink/ink5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40:07.862"/>
    </inkml:context>
    <inkml:brush xml:id="br0">
      <inkml:brushProperty name="width" value="0.05" units="cm"/>
      <inkml:brushProperty name="height" value="0.05" units="cm"/>
    </inkml:brush>
  </inkml:definitions>
  <inkml:trace contextRef="#ctx0" brushRef="#br0">374 1 560,'0'3'990,"0"1"-672,-1-1-1,0 0 0,0 1 1,-1-1-1,1 0 1,0 0-1,-1 0 1,0 0-1,0 0 1,0 0-1,0-1 1,0 1-1,-1 0 1,-4 3-1,-49 40 5518,35-30-3517,-5 7-458,2 1 0,0 0 0,2 2 0,1 1 0,1 0 0,1 2-1,-19 38 1,22-34-148,-20 57-1,18-20-1757,17-66-3,0 1 0,1 0 1,-1-1-1,1 1 0,0-1 0,0 1 0,0 0 1,1-1-1,0 1 0,0-1 0,0 1 0,2 5 1,-2-9-78,-1-1 0,1 1 0,0 0 0,-1-1 0,1 1 0,0-1 0,0 0 0,-1 1 0,1-1 0,0 1 0,0-1 1,0 0-1,0 0 0,-1 0 0,1 1 0,0-1 0,0 0 0,0 0 0,0 0 0,0 0 0,0 0 0,-1-1 0,1 1 0,0 0 1,0 0-1,0 0 0,0-1 0,-1 1 0,3-1 0,26-14-3312,-22 11 2706,10-6-857,0-2 0,0 0 1,-1 0-1,-1-2 0,0 0 0,-1 0 1,17-23-1,77-126-2647,-78 115 3891,20-22 1107,-12 33 3007,-37 37-3658,-1 0 1,0 0 0,1-1 0,-1 1 0,0 0 0,1 0 0,-1 0 0,0 0 0,1 0 0,-1 0 0,1 0 0,-1 0 0,0 0 0,1 0 0,-1 0-1,0 0 1,1 0 0,-1 0 0,0 0 0,1 0 0,-1 1 0,0-1 0,1 0 0,-1 0 0,0 0 0,1 0 0,-1 1 0,0-1 0,0 0 0,1 0-1,-1 1 1,0-1 0,0 0 0,1 0 0,-1 1 0,0-1 0,0 0 0,0 1 0,0-1 0,1 0 0,-1 1 0,0-1 0,0 0 0,0 1 0,0-1-1,0 1 1,0-1 0,0 0 0,0 1 0,0-1 0,0 0 0,0 1 0,2 26 4710,-4 24-1670,-19 94 1,12-94-988,-5 98-1,13-122-3141,0-15-629,1 0 1,0-1-1,1 1 0,2 15 1,-3-25 1362,1 0 1,-1 0-1,1 0 1,-1-1-1,1 1 1,0 0-1,0 0 1,0-1-1,0 1 1,0-1-1,0 1 1,0-1-1,0 1 1,0-1-1,1 0 1,-1 1-1,1-1 1,-1 0-1,1 0 1,-1 0-1,1 0 1,0 0-1,-1-1 1,1 1-1,0 0 1,0-1 0,0 1-1,-1-1 1,1 0-1,0 1 1,4-1-1,1 0-933,0-1-1,-1 1 1,1-1 0,0 0-1,0-1 1,12-4 0,-7 0 148,0 0 1,-1-1-1,0-1 0,17-14 1,-23 18 798,43-30-2156</inkml:trace>
</inkml:ink>
</file>

<file path=ppt/ink/ink5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40:08.463"/>
    </inkml:context>
    <inkml:brush xml:id="br0">
      <inkml:brushProperty name="width" value="0.05" units="cm"/>
      <inkml:brushProperty name="height" value="0.05" units="cm"/>
    </inkml:brush>
  </inkml:definitions>
  <inkml:trace contextRef="#ctx0" brushRef="#br0">40 34 560,'5'-3'225,"-1"0"-1,1 0 0,0 0 1,1 1-1,-1-1 1,0 1-1,1 0 1,-1 1-1,7-2 0,19 1 4255,-30 3-4219,0-1 0,0 1 0,0-1 0,0 1 0,0-1 0,-1 1 0,1 0 0,0-1 0,0 1 0,-1 0 0,1 0 0,0-1-1,-1 1 1,1 0 0,-1 0 0,1 0 0,-1 0 0,1 0 0,-1 0 0,0 0 0,1 0 0,-1 0 0,0 0 0,0 0 0,0 0 0,0 0 0,0 0 0,0 0-1,0 0 1,0 0 0,0 1 0,-4 43 4844,-14 23 395,-37 92-1,34-104-4433,4-15-1065,12-31 0,1 1 0,-1-1 0,1 1 0,1 0 0,0 0 0,-2 17 0,5-28-19,0 0 0,0 1-1,0-1 1,0 0 0,0 0 0,0 0-1,0 1 1,0-1 0,0 0 0,0 0-1,0 0 1,0 1 0,0-1 0,0 0-1,0 0 1,0 0 0,0 1 0,1-1 0,-1 0-1,0 0 1,0 0 0,0 0 0,0 1-1,0-1 1,0 0 0,1 0 0,-1 0-1,0 0 1,0 0 0,0 0 0,0 1-1,1-1 1,-1 0 0,0 0 0,0 0 0,0 0-1,0 0 1,1 0 0,-1 0 0,0 0-1,0 0 1,1 0 0,-1 0 0,0 0-1,0 0 1,0 0 0,1 0 0,-1 0-1,0 0 1,0 0 0,0 0 0,1 0 0,-1 0-1,0 0 1,0 0 0,0-1 0,1 1-1,15-13-2599,16-23-2765,38-79-1082,-39 61 5864,65-86 0,-95 138 843,0 0 0,1 1-1,-1-1 1,1 0 0,0 0 0,-1 1-1,1-1 1,0 0 0,0 1 0,0 0 0,0 0-1,0-1 1,0 1 0,1 0 0,-1 1 0,0-1-1,1 0 1,-1 1 0,0-1 0,1 1-1,-1 0 1,0 0 0,3 0 0,-3 0 39,0 1 0,0 1 1,0-1-1,-1 0 0,1 0 0,-1 1 0,1-1 1,-1 0-1,1 1 0,-1 0 0,0-1 0,0 1 1,0 0-1,0 0 0,0-1 0,0 1 1,0 0-1,0 0 0,-1 0 0,1 0 0,-1 0 1,0 0-1,1 0 0,-1 0 0,0 4 1,4 57 1995,3 23-1256,-5-74-1793,1 1 0,0-1 0,0 0 0,11 23 0,-13-33 467,0-1 1,0 1-1,-1-1 0,1 1 0,0-1 0,0 0 0,0 1 0,1-1 0,-1 0 1,0 0-1,0 0 0,1 0 0,-1 0 0,0 0 0,1 0 0,-1-1 0,1 1 0,-1 0 1,1-1-1,-1 1 0,1-1 0,0 1 0,-1-1 0,4 0 0,-1 0-320,0-1 0,0 1-1,0-1 1,0 0 0,0 0-1,0 0 1,0-1 0,0 0-1,6-4 1,4-2-811,-1-2 0,0 0 0,0 0 0,13-16 0,33-39-1349,-10 9 1497,69-58-1,-85 84 1419,29-22 919,-49 42-406,9-4 1252,-6 14 11450,-18 15-9356,-27 34 2789,0-4-3846,6 0-2931,14-30 0,0 0 0,2 0 0,0 1 0,1 0 0,0 1 0,1-1 0,1 1 0,1 0 0,-3 27 0,5-18 0,2 47 0,-1-71 0,1 1 0,-1-1 0,0 1 0,1-1 0,-1 0 0,1 0 0,0 1 0,0-1 0,0 0 0,0 0 0,0 0 0,0 0 0,1 0 0,-1 0 0,1 0 0,-1 0 0,1-1 0,0 1 0,0 0 0,-1-1 0,1 0 0,0 1 0,0-1 0,3 1 0,0-2-305,-1-1 0,0 0 0,1 0-1,-1-1 1,0 1 0,0-1 0,0 0 0,0 0 0,-1-1 0,1 1-1,0-1 1,-1 1 0,0-1 0,5-5 0,-2 3-339,15-13-293,-2 0 1,-1-1-1,0-1 1,-2-1-1,26-40 1,24-61 6232,-55 102-4305,-5 19 112,-3 35 1007,-3-27-1887,0 0 1,0 0-1,1 0 0,0 0 1,3 13-1,-1-14-223,-1-1 0,1 0 0,1-1 0,-1 1 0,1 0 0,-1-1 0,1 0 0,1 0 0,-1 0 0,1 0 0,-1-1 0,1 1 0,0-1 0,0 0 0,0-1 0,1 1 0,-1-1 0,0 0 0,1-1 0,0 1 0,-1-1 0,1 0 0,0-1 0,0 1 0,0-1 0,-1 0 0,1-1 0,8 0 0,13-4 0,0-1 0,0-1 0,-1-2 0,42-18 0,-44 17 0,-13 5 0,0-1 0,-1 0 0,1 0 0,-1-1 0,0 0 0,-1-1 0,0 0 0,0 0 0,-1-1 0,0 0 0,0 0 0,7-14 0,8-1-5546,-20 21 4237,0 1 0,0-1 0,0 0 0,-1 0 0,1 0 0,-1 0 0,4-6 0,1-2-4752,2 3 928</inkml:trace>
</inkml:ink>
</file>

<file path=ppt/ink/ink5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39:35.260"/>
    </inkml:context>
    <inkml:brush xml:id="br0">
      <inkml:brushProperty name="width" value="0.05" units="cm"/>
      <inkml:brushProperty name="height" value="0.05" units="cm"/>
    </inkml:brush>
  </inkml:definitions>
  <inkml:trace contextRef="#ctx0" brushRef="#br0">1026 102 640,'-130'-46'2412,"93"36"-815,0 2 0,-1 1 1,0 2-1,0 2 0,-45 1 0,74 3-1319,1 0 0,0 0 0,0 1 0,0 0 0,0 0-1,1 1 1,-1 0 0,-12 7 0,-62 41 2014,35-20-1093,1-2 342,1 1 0,-54 49 1,-16 30 872,100-93-2127,1 1 0,0 1-1,2 0 1,0 1 0,-10 22 0,18-32-220,1-1 1,1 1-1,-1-1 0,1 1 1,1 0-1,0 0 0,0 0 1,1 0-1,0 0 0,1 0 1,-1 0-1,2 0 0,-1 0 1,5 13-1,3 4 45,1 1 1,1-2-1,21 34 0,-26-48-81,1-1-1,1 0 1,0 0-1,1-1 1,0 0-1,0 0 1,0-1-1,1-1 1,1 0-1,-1 0 1,1-1 0,0 0-1,1 0 1,-1-2-1,1 1 1,0-2-1,25 6 1,3-3-2,1-1-1,0-3 1,0 0 0,50-6 0,-46-1-5,1-1 0,-1-2 0,0-3 0,78-28 0,-57 12 24,-1-3 0,84-52 0,-116 60-40,-1-2 1,-1-1-1,-1-1 0,-1-1 1,-2-2-1,-1-1 0,37-54 1,-55 72 18,-1 0 0,0 0 0,-1-1 0,-1 0 0,0 0 0,-1 0 0,0-1 0,3-21 0,-6 26 26,-1 1 0,0-1 1,0 1-1,0-1 0,-1 1 1,-1 0-1,1-1 0,-1 1 1,-1 0-1,0 0 1,0 0-1,0 0 0,-1 1 1,0-1-1,-7-9 0,-2 1-14,0 1 0,0 1-1,-2 0 1,0 1 0,0 0 0,-1 1-1,-1 1 1,0 1 0,0 0 0,-1 1-1,0 1 1,-1 0 0,0 2 0,0 0-1,0 1 1,-1 1 0,1 1 0,-1 1-1,0 0 1,-21 2 0,-4 0-941,0 1 0,0 3 0,1 1 0,-68 18 0,93-17-381,1 0-1,0 2 1,0 0 0,1 1-1,-22 14 1,27-13-296,-1 0 0,1 0 1,1 1-1,0 0 0,1 1 0,0 0 0,-12 20 0,5-4-1598</inkml:trace>
</inkml:ink>
</file>

<file path=ppt/ink/ink5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39:36.353"/>
    </inkml:context>
    <inkml:brush xml:id="br0">
      <inkml:brushProperty name="width" value="0.05" units="cm"/>
      <inkml:brushProperty name="height" value="0.05" units="cm"/>
    </inkml:brush>
  </inkml:definitions>
  <inkml:trace contextRef="#ctx0" brushRef="#br0">1631 65 160,'-1'-1'87,"1"-1"0,0 1 0,0-1 0,-1 1 0,1-1 0,-1 1 0,1-1 0,-1 1 0,1-1 0,-1 1 0,0 0 0,0-1 0,0 1 0,0 0 0,0 0 0,0 0 1,0 0-1,0 0 0,0 0 0,-3-2 0,-3-3 225,5 1 2318,-3-19 17790,4 37-13003,-1 1-7417,1 0 0,-2-1 0,0 1 0,-8 22 0,-4 18 0,-31 142 0,-58 283 0,78-324 0,-32 238 0,45-303 0,7-49 0,-3 57 0,9-98 0,0 1 0,0-1 0,0 1 0,-1-1 0,1 1 0,0-1 0,0 1 0,-1-1 0,1 1 0,0-1 0,-1 0 0,1 1 0,-1-1 0,1 0 0,0 1 0,-1-1 0,1 0 0,-1 0 0,1 1 0,-1-1 0,1 0 0,-1 0 0,1 0 0,-1 0 0,1 1 0,-1-1 0,1 0 0,-1 0 0,1 0 0,-1 0 0,-26 1 0,0 1 0,5 10 0,-1 0 0,1 1 0,1 1 0,1 2 0,0-1 0,-22 24 0,-100 122 0,95-104 0,-265 327 0,262-321 0,-22 27 0,-8 7 0,-78 126 0,101-132 0,29-50 0,2 1 0,1 1 0,3 2 0,-21 57 0,40-77-1117,3-17-296,0-13-587,1-6-31,1 0 0,-1 0 0,1 0 0,6-15 0,4-9-1889,21-41 0,45-61-1853,-30 55 3785</inkml:trace>
</inkml:ink>
</file>

<file path=ppt/ink/ink5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39:36.760"/>
    </inkml:context>
    <inkml:brush xml:id="br0">
      <inkml:brushProperty name="width" value="0.05" units="cm"/>
      <inkml:brushProperty name="height" value="0.05" units="cm"/>
    </inkml:brush>
  </inkml:definitions>
  <inkml:trace contextRef="#ctx0" brushRef="#br0">1 35 560,'3'-3'144,"0"1"0,1-1 0,-1 1 1,0-1-1,-1 0 0,1 0 0,3-5 0,-5 7 21,-1 0 0,1 1-1,-1-1 1,1 1 0,-1-1 0,1 1 0,0 0 0,-1-1 0,1 1 0,-1 0 0,1-1-1,0 1 1,0 0 0,-1-1 0,1 1 0,0 0 0,-1 0 0,1 0 0,0 0-1,0 0 1,-1 0 0,1 0 0,0 0 0,-1 0 0,1 0 0,0 0 0,0 1 0,-1-1-1,1 0 1,0 0 0,-1 1 0,1-1 0,-1 0 0,1 1 0,0-1 0,0 2-1,19 14 2907,-20-15-3473,16 10 1496,-1 0 0,1-1 1,1 0-1,0-2 0,32 13 0,21 10 1559,-53-21-1888,0 0-1,0 1 1,-1 1 0,0 1 0,-1 0 0,0 1 0,-2 0 0,1 1-1,-2 1 1,0 0 0,-1 1 0,17 32 0,-16-24-453,-1 1 1,0 1-1,-2 0 1,-2 0-1,0 1 0,-1 0 1,-2 0-1,-1 0 1,-1 47-1,4 184-312,-6-254-423,-1 0 0,0 0-1,-1 0 1,1 0 0,-1 0 0,0 0 0,0 0-1,0-1 1,-1 1 0,1-1 0,-8 9 0,-9 18-2970,17-19 431</inkml:trace>
</inkml:ink>
</file>

<file path=ppt/ink/ink5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39:37.244"/>
    </inkml:context>
    <inkml:brush xml:id="br0">
      <inkml:brushProperty name="width" value="0.05" units="cm"/>
      <inkml:brushProperty name="height" value="0.05" units="cm"/>
    </inkml:brush>
  </inkml:definitions>
  <inkml:trace contextRef="#ctx0" brushRef="#br0">175 1 608,'-8'4'231,"0"0"0,0 0 0,-1-1-1,1 0 1,-1-1 0,0 1 0,0-2-1,0 1 1,0-1 0,0-1 0,-15 0 0,22 0-116,0 0 1,-1 0-1,1 0 1,0 0-1,0 0 1,0 1-1,-1-1 1,1 1-1,0 0 1,0-1-1,0 1 1,0 0-1,0 0 1,0 0-1,0 1 1,0-1 0,1 0-1,-1 1 1,-2 1-1,2 0 231,1 0-1,-1 0 1,1 0 0,-1 0-1,1 0 1,0 0 0,1 1-1,-1-1 1,0 0 0,1 0-1,0 1 1,-1-1 0,2 4-1,-1-5-244,0-1-1,0 0 0,0 0 1,1 1-1,-1-1 0,0 0 0,1 0 1,-1 0-1,1 1 0,-1-1 1,1 0-1,0 0 0,0 0 0,-1 0 1,1 0-1,0 0 0,0-1 1,0 1-1,0 0 0,0 0 0,0 0 1,0-1-1,0 1 0,0-1 1,0 1-1,0-1 0,1 1 0,1 0 1,43 6 1471,-41-7-1466,402 2 5265,-365-4-4942,901-13 5840,-367-2-5623,-276 11-716,-57 3-1485,-132 3-610,-92 0-5728,-41 4 6132,-1 1 0,2 1 0,-24 10 0,-26 7-1018,-19 3 42</inkml:trace>
</inkml:ink>
</file>

<file path=ppt/ink/ink5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39:38.536"/>
    </inkml:context>
    <inkml:brush xml:id="br0">
      <inkml:brushProperty name="width" value="0.05" units="cm"/>
      <inkml:brushProperty name="height" value="0.05" units="cm"/>
    </inkml:brush>
  </inkml:definitions>
  <inkml:trace contextRef="#ctx0" brushRef="#br0">211 1 544,'-9'3'10685,"9"25"-8204,-1 63 2693,0-63-4002,-2 0 0,-10 51 0,-154 504 2178,163-573-3354,1 0-1,0 1 0,1 0 1,0 0-1,1-1 0,0 1 1,1 18-1,1-36-35,0 0 0,1 1 0,0-1 0,1 1 0,-1 0 0,1-1 0,4-5 0,6-14-51,24-66-42,4 3 1,4 1-1,4 2 0,112-149 0,-126 193 193,1 3-1,78-68 1,-109 103-18,1-1 0,0 1-1,1 0 1,-1 0 0,13-5 0,-18 9-19,0-1-1,0 1 0,1 0 1,-1 0-1,0-1 0,0 1 0,0 0 1,1 0-1,-1 0 0,0 0 1,0 0-1,0 1 0,1-1 1,-1 0-1,0 1 0,0-1 1,0 0-1,0 1 0,0-1 1,0 1-1,0 0 0,0-1 1,0 1-1,0 0 0,0 0 1,0-1-1,0 1 0,0 0 0,-1 0 1,1 0-1,0 0 0,-1 0 1,1 0-1,0 0 0,-1 0 1,0 1-1,1-1 0,-1 0 1,0 0-1,1 0 0,-1 0 1,0 3-1,3 19 158,-1 0-1,-1 1 1,-1-1 0,-1 1 0,-1-1-1,-1 0 1,-11 42 0,-5 4-100,-3 0 0,-3-2 0,-52 99 0,67-137-257,10-26-363,5-19 3,3-8 235,1 0 0,1 0 0,1 1 0,22-32 0,67-85-54,-66 95 309,-2 4 54,2 0 0,42-38 1,-61 64 47,1 1 0,0 1 1,1 1-1,1 0 1,0 1-1,0 1 1,1 1-1,22-8 1,-36 15 27,0 1 1,0-1-1,0 1 1,0 0 0,0 0-1,0 1 1,0-1-1,0 1 1,1 0 0,-1 1-1,0-1 1,0 1-1,0 0 1,0 0 0,0 1-1,0-1 1,5 3-1,-7-1-18,-1-1-1,1 1 0,0-1 0,0 1 0,-1 0 0,0 0 0,0 0 1,1 1-1,-2-1 0,1 0 0,0 1 0,-1-1 0,1 1 0,-1 0 0,0-1 1,-1 1-1,1 0 0,0 0 0,-1-1 0,0 1 0,0 0 0,-1 4 1,2 21 99,-1 0 1,-2-1-1,-1 1 1,-1-1-1,-2 0 1,0 0-1,-2 0 1,-13 29-1,-90 175-42,54-119-1154,53-106 754,2-3-42,1-1-1,-1 0 1,0 1 0,1-1-1,0 1 1,0 0 0,0-1-1,0 7 1,37-46-16239,16-28 11868,-22 19 2605</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1:49:28.634"/>
    </inkml:context>
    <inkml:brush xml:id="br0">
      <inkml:brushProperty name="width" value="0.05" units="cm"/>
      <inkml:brushProperty name="height" value="0.05" units="cm"/>
    </inkml:brush>
  </inkml:definitions>
  <inkml:trace contextRef="#ctx0" brushRef="#br0">102 118 1473,'-13'-17'1248,"-3"0"-47,9-3-193,-9 10-319,-1-7-353,7 17-336,10-10-705,-16 3-815,9-13-273</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1:51:30.717"/>
    </inkml:context>
    <inkml:brush xml:id="br0">
      <inkml:brushProperty name="width" value="0.05" units="cm"/>
      <inkml:brushProperty name="height" value="0.05" units="cm"/>
    </inkml:brush>
  </inkml:definitions>
  <inkml:trace contextRef="#ctx0" brushRef="#br0">185 48 736,'7'-7'444,"-5"5"-271,1 0 1,-1 1-1,0-2 0,0 1 0,0 0 0,-1 0 0,1 0 1,0-1-1,-1 1 0,1-1 0,-1 0 0,0 1 0,0-1 1,1-5 1487,-2 13 244,-2 5-864,0 1 0,0-1 0,-1 1 0,-1-1 0,0 0 0,-9 16 0,-7 21 1925,-76 171 4179,71-158-6496,17-43-665,0 0-1,2 0 0,0 0 1,0 1-1,2 0 1,-4 35-1,8-51-591,2-4-939,7-3 1108,-1 0 1,-1-1 0,1 0 0,-1-1 0,0 0 0,0 0 0,-1 0-1,6-10 1,13-13-898,45-57-1059,-57 67 2235,1 1 0,1 0-1,1 1 1,1 1 0,35-29 0,-47 43 305,-1 0 0,1 1 0,0-1 0,0 1 0,0 0 0,0 0 0,0 1 0,8-2 0,-12 3-21,1 0 0,-1-1 0,1 1 0,-1 0 0,1 1 0,-1-1 0,1 0 0,-1 0 0,1 1 0,-1-1 0,1 1 0,-1-1 0,1 1 0,-1 0 0,1-1 0,-1 1 0,0 0 0,0 0 0,1 0 0,-1 0 1,0 0-1,0 0 0,0 0 0,0 1 0,0-1 0,0 0 0,0 0 0,-1 1 0,1-1 0,0 1 0,-1-1 0,1 1 0,0 2 0,1 9 337,0 0-1,0 1 1,-1-1-1,-1 1 1,0 0 0,-1-1-1,-1 1 1,0-1-1,0 0 1,-7 20-1,-7 44-201,7-29-1409,0 11-6597,37-59-2927,-6-14 8112</inkml:trace>
</inkml:ink>
</file>

<file path=ppt/ink/ink6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39:39.121"/>
    </inkml:context>
    <inkml:brush xml:id="br0">
      <inkml:brushProperty name="width" value="0.05" units="cm"/>
      <inkml:brushProperty name="height" value="0.05" units="cm"/>
    </inkml:brush>
  </inkml:definitions>
  <inkml:trace contextRef="#ctx0" brushRef="#br0">386 66 512,'6'-9'520,"-5"8"-227,0-1 0,0 1 0,0-1 0,0 0 0,0 0-1,0 0 1,0 0 0,0 0 0,-1 0 0,1 0 0,-1 0 0,1-4 3801,-1 6-4033,1 0-1,-1-1 1,1 1-1,0 0 1,-1 0-1,1 0 1,-1 0-1,1 0 1,0 0-1,-1 0 1,1 0-1,0 0 1,-1 1-1,1-1 1,-1 0-1,1 0 1,-1 0-1,1 1 1,-1-1-1,1 0 1,0 1-1,-1-1 1,0 0-1,1 1 1,9 11 488,-1 0 1,0 0-1,-1 1 1,-1-1-1,0 2 1,-1-1-1,0 1 1,5 18 0,-11-32-531,2 8 272,-1-1 0,0 1 1,0-1-1,-1 1 0,0-1 0,-2 15 1,1 5 35,-1-24-314,1 1 0,-1-1-1,1 0 1,-1 0 0,0 0-1,0 0 1,-1 0 0,1 0-1,0-1 1,-1 1 0,0-1-1,1 0 1,-1 0 0,0 1 0,0-2-1,-6 4 1,-24 21 246,-52 45 981,60-52-303,-43 43 0,61-56-800,-1 0 1,1 0 0,-1-1 0,0 0-1,-1-1 1,1 0 0,-1 0 0,0-1-1,0 0 1,0 0 0,0-1 0,0 0 0,-1-1-1,1 0 1,0 0 0,-1-1 0,1 0-1,-1-1 1,1 0 0,-1-1 0,-15-4-1,23 5-135,0-1 0,0 1 0,0 0 0,1-1-1,-1 0 1,1 1 0,-1-1 0,1 0 0,0 0-1,-1 0 1,1 0 0,0 0 0,0 0 0,1 0-1,-1 0 1,0 0 0,1-1 0,-1 1 0,1 0-1,0 0 1,-1-4 0,0-59-306,2 47 224,0 1 13,1 0-1,1 0 1,1 0-1,0 1 1,1 0 0,0-1-1,2 2 1,0-1-1,0 1 1,13-18-1,-5 10 24,1 0-1,1 1 0,1 1 0,1 0 0,32-26 0,-44 41 36,0 0 0,1 1 1,0 0-1,0 1 0,0-1 0,1 2 0,-1-1 0,1 1 1,0 0-1,17-2 0,-21 4 14,1 1 0,0 0 0,-1 0 0,1 0 0,-1 1 0,1 0 0,-1 0 0,1 1 0,-1-1 0,0 1 0,0 0 0,0 0 0,0 1 0,0 0 0,0 0-1,0 0 1,-1 0 0,8 8 0,-4-2 29,0-1 0,-1 1 0,0 1 0,0-1 0,-1 1 0,-1 1 0,0-1 0,0 1 0,-1 0 0,0 0 1,-1 0-1,4 20 0,-5-16 20,-1 0 1,0 0-1,-1 0 1,-1 0-1,0-1 1,-1 1-1,0 0 1,-1 0-1,-8 20 1,-29 102-314,39-133-132,0 0 0,0 0 0,1 0 0,-1 0 0,1 0 0,0 0 0,1 9 1,-1 2-8627,14-24 4305,-10 6 3930,21-14-1272,-2-8 368</inkml:trace>
</inkml:ink>
</file>

<file path=ppt/ink/ink6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39:39.688"/>
    </inkml:context>
    <inkml:brush xml:id="br0">
      <inkml:brushProperty name="width" value="0.05" units="cm"/>
      <inkml:brushProperty name="height" value="0.05" units="cm"/>
    </inkml:brush>
  </inkml:definitions>
  <inkml:trace contextRef="#ctx0" brushRef="#br0">85 118 752,'7'-118'7953,"1"158"-2937,-5-12-3457,-2 0 1,-2 46-1,-1-15-264,1-28-878,-2 0 0,-1 0 0,-1-1-1,-2 0 1,-1 0 0,-1 0-1,-2-1 1,-1-1 0,-15 28 0,13-31-871,18-30-2002,22-40-197,159-255-114,-161 266 2758,44-46 0,-61 72 157,1 0-1,0 0 1,0 1-1,0 1 1,1 0 0,0 0-1,1 0 1,-1 1-1,1 1 1,0 0 0,17-5-1,-25 8-81,-1 1 1,1 0-1,0 0 0,0 0 0,0-1 0,0 2 1,0-1-1,0 0 0,0 0 0,0 1 1,0-1-1,0 1 0,-1-1 0,1 1 0,0 0 1,0 0-1,-1 0 0,1 0 0,0 0 0,-1 0 1,2 2-1,0 0 42,0 0 1,-1 1 0,0-1-1,0 1 1,0-1-1,0 1 1,0-1 0,-1 1-1,2 7 1,1 6 210,-1 1 1,-1-1-1,-1 31 1,-1-20-177,-2 0 0,-1 0 0,-2 0 0,0 0 1,-2-1-1,-1 0 0,-1 0 0,-18 36 0,6-6 205,-1-1-4404,107-217-477,-16 43 3888,-47 78 1108,1 0-1,2 1 1,2 2 0,1 1 0,42-42 0,-66 75-286,-1 0-1,1 1 1,0-1 0,0 1 0,0 0 0,0 0 0,1 0-1,-1 1 1,0-1 0,1 1 0,6-1 0,-9 2-82,0 0 0,0-1-1,-1 1 1,1 0 0,0 0 0,0 0 0,0 1 0,-1-1 0,1 0 0,0 1 0,0-1 0,-1 1-1,1-1 1,0 1 0,-1 0 0,1 0 0,0 0 0,-1 0 0,1 0 0,-1 0 0,0 0-1,1 0 1,-1 1 0,0-1 0,0 0 0,0 1 0,0-1 0,0 1 0,0 0 0,1 2-1,3 15 458,-2 0-1,-1 1 1,0-1-1,-1 0 1,-4 38-1,2-5-191,0-22-420,-1-1 1,-2 0-1,-1 0 0,-1-1 1,-15 45-1,7-17-2816,11-21-5010,2-48-1249,2 9 8140,-1-21-2724</inkml:trace>
</inkml:ink>
</file>

<file path=ppt/ink/ink6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39:40.071"/>
    </inkml:context>
    <inkml:brush xml:id="br0">
      <inkml:brushProperty name="width" value="0.05" units="cm"/>
      <inkml:brushProperty name="height" value="0.05" units="cm"/>
    </inkml:brush>
  </inkml:definitions>
  <inkml:trace contextRef="#ctx0" brushRef="#br0">157 75 384,'16'-15'660,"-6"5"93,1 0 0,23-16 0,-31 24-227,0 1 0,0-1 0,0 0 0,1 1 0,-1 0 0,0 0 0,1 0 0,-1 0 0,1 1 0,4-1 0,-5 4 63,-1-1 0,1 1 0,-1 0 0,1 1 0,-1-1 0,0 0 0,0 1 0,-1-1 0,1 1 0,-1-1 0,1 1 0,0 7 0,3 12-112,-2 1 0,-1-1 0,-1 1-1,0-1 1,-2 1 0,-1-1-1,-1 1 1,-1-1 0,-1 0 0,-1 0-1,-14 36 1,10-35-473,-1-1 0,-1 1 0,-1-2-1,-1 0 1,-1 0 0,0-2 0,-2 0 0,-1-1-1,0 0 1,-31 23 0,47-40-115,-1 0 0,1 0 1,-1-1-1,0 1 0,1-1 0,-1 0 0,0 1 1,0-2-1,0 1 0,0 0 0,0 0 1,-5 0-1,7-1 42,-1-1 0,1 1 1,0 0-1,-1-1 0,1 1 1,0 0-1,-1-1 0,1 0 0,0 1 1,0-1-1,0 0 0,0 1 1,-1-1-1,1 0 0,0 0 0,0 0 1,1 0-1,-1 0 0,0 0 1,0 0-1,0 0 0,1 0 0,-1-1 1,0 1-1,1 0 0,-1 0 1,1-1-1,0 1 0,-1 0 0,1-1 1,0-1-1,-2-10-276,0-1 0,1 0 0,1 0 0,0 0 0,1 0 0,3-14 0,20-84-946,-22 104 1235,6-25-81,2 0 0,1 1 0,20-40 0,-27 63 285,1 0 0,0 0 0,0 0 0,1 1 0,0 0 0,1 0 0,-1 0 0,2 1 0,-1 0 0,1 0 0,0 1 0,0 0 0,1 1 0,-1-1 0,13-4 0,-19 10-57,0-1 0,0 1 0,-1 0 0,1 0 0,0 0 0,0 0 0,0 0 0,-1 0 0,1 0 0,0 1 0,0-1 0,-1 0 0,1 1 0,0 0 1,-1-1-1,1 1 0,0 0 0,-1 0 0,1 0 0,-1 0 0,0 0 0,1 0 0,-1 1 0,0-1 0,1 0 0,-1 1 0,0-1 0,0 0 0,0 1 0,0 0 0,1 2 0,3 7 498,0 0 0,-1 0-1,5 18 1,-8-27-495,10 39 274,-2 0-1,-2 1 1,-1 0 0,0 64-1,-3-64-2137,0-1-5330,-3-70-5069</inkml:trace>
</inkml:ink>
</file>

<file path=ppt/ink/ink6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39:40.403"/>
    </inkml:context>
    <inkml:brush xml:id="br0">
      <inkml:brushProperty name="width" value="0.05" units="cm"/>
      <inkml:brushProperty name="height" value="0.05" units="cm"/>
    </inkml:brush>
  </inkml:definitions>
  <inkml:trace contextRef="#ctx0" brushRef="#br0">208 27 320,'6'-17'512,"4"7"1793,-10 30-816,0-3 368,-10 10 160,-13 20-384,0-3-433,0 3-431,-10 7-353,7-6-224,-4-11-608,14-4-689,-10-2-896,12-14-480,14-1-16,0-5-1697</inkml:trace>
</inkml:ink>
</file>

<file path=ppt/ink/ink6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39:41.533"/>
    </inkml:context>
    <inkml:brush xml:id="br0">
      <inkml:brushProperty name="width" value="0.05" units="cm"/>
      <inkml:brushProperty name="height" value="0.05" units="cm"/>
    </inkml:brush>
  </inkml:definitions>
  <inkml:trace contextRef="#ctx0" brushRef="#br0">357 1 1105,'-5'0'153,"-47"0"3234,-67 8 1,67 8 171,44-12-2484,0-1 1,0 0-1,0 0 1,0-1-1,0-1 1,-1 1-1,-9 0 1,0-3 981,-17 2 4627,35-1-6633,0 0 0,0 0 1,0 0-1,0 0 0,1 0 463,-1 0-463,0 0 1,0 1-1,0-1 1,0 0-1,0 0 0,0 0 1,0 0-1,0 0 0,0 0 1,0 0-1,0 0 0,0 0 1,0 0-1,0 0 1,0 0-1,0 1 0,0-1 1,0 0-1,0 0 0,0 0 1,0 0-1,0 0 1,0 0-1,0 0 0,0 1 566,-1-1-566,24 7 1057,8-2-1108,0-1 0,0-1 0,1-1 0,42-5 0,-6 2 0,408-1 0,1080 20 0,-165 34 0,-927-48 0,-274-5 0,-176 0 0,-12-2 0,-24-5 0,-45-6 0,-22 9-4816,-45 7-10960,33 0 8046,83-2 3317</inkml:trace>
</inkml:ink>
</file>

<file path=ppt/ink/ink6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39:43.932"/>
    </inkml:context>
    <inkml:brush xml:id="br0">
      <inkml:brushProperty name="width" value="0.05" units="cm"/>
      <inkml:brushProperty name="height" value="0.05" units="cm"/>
    </inkml:brush>
  </inkml:definitions>
  <inkml:trace contextRef="#ctx0" brushRef="#br0">459 2356 608,'0'1'259,"0"0"0,0-1 0,0 1-1,0 0 1,0-1 0,0 1 0,0 0 0,0-1-1,-1 1 1,1-1 0,0 1 0,0 0-1,0-1 1,-1 1 0,1-1 0,0 1 0,-1-1-1,1 1 1,-1-1 0,1 1 0,0-1 0,-1 1-1,1-1 1,-1 1 0,1-1 0,-1 0-1,0 1 1,-8-4 558,1-1-1,-1-1 1,1 0-1,-14-11 1,-10-5 946,-22-22 1509,20 14-1625,17 13-999,0-1 0,2 0 0,0-1 0,0-1 0,2 0 0,0-1 0,-16-37 0,21 40-45,1 0 0,1-1-1,1 1 1,1-1 0,-3-22 0,3 16 432,-14-44 1,-3-33 1170,1 13-1354,9 39-634,6-7-218,-2 28 0,1-1 0,1 0 0,2 0 0,0-1 0,3 1 0,0 0 0,2-1 0,1 1 0,1 0 0,13-46 0,-13 60 0,1-11 0,2 1 0,1 0 0,0 1 0,2 0 0,26-46 0,33-47 0,-44 72 0,43-59 0,-50 81 0,1 0 0,1 2 0,1 0 0,0 2 0,2 0 0,0 1 0,1 2 0,49-26 0,-27 18 0,0 2 0,96-31 0,50-10 0,97-16 0,491-108 0,-693 173 0,101-20 0,-121 22 0,0 3 0,1 3 0,-1 2 0,86 8 0,-26-2 0,71-4 0,237 5 0,-393 0 0,51 12 0,26 1 0,132 11 0,31 5 0,-170-23 0,151 33 0,-197-26 0,349 93 0,-308-79 0,-52-16 0,-1 2 0,63 29 0,-91-34 0,170 84 0,-166-77 0,148 94 0,-123-75 0,83 63 0,-100-69 0,-25-22 0,-1 1 0,0 0 0,10 13 0,105 97 0,-80-68 0,1-1 0,-2 3 0,-3 1 0,48 80 0,-66-87 0,-1 0 0,17 54 0,-32-75 0,-1 1 0,-2 0 0,-1 0 0,-1 1 0,1 45 0,-5-46 0,1-7 0,-1 0 0,-1 1 0,0-1 0,-2 0 0,-9 37 0,-14 13 0,-3 0 0,-46 81 0,55-117 0,-2-1 0,-2-1 0,-1-1 0,-2 0 0,-54 48 0,18-29 0,-3-3 0,-2-3 0,-1-3 0,-111 49 0,22-25 0,-177 49 0,-137-10 0,-42-40 0,167-25 0,12-6 0,131-16 0,-347-5 0,357-15 0,116 3 0,1-3 0,-1-4 0,-130-27 0,153 20 0,-37-10 0,-171-66 0,78 18 0,-61-32 0,-58-25 0,228 91 0,-136-89 0,176 101 0,-17-12 0,-54-47 0,93 71 0,0-1 0,0 0 0,2-1 0,0 0 0,0-1 0,2 0 0,0-1 0,-10-22 0,16 28-341,1 1-1,0-1 1,0-1 0,-1-14 0,2-7-3010,3-46 0,1 58 1939,-2-1 0,0 0-1,-1 0 1,-1 0 0,-2 1 0,-5-22-1,-4 0-3095,-8 4 482</inkml:trace>
</inkml:ink>
</file>

<file path=ppt/ink/ink6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39:44.515"/>
    </inkml:context>
    <inkml:brush xml:id="br0">
      <inkml:brushProperty name="width" value="0.05" units="cm"/>
      <inkml:brushProperty name="height" value="0.05" units="cm"/>
    </inkml:brush>
  </inkml:definitions>
  <inkml:trace contextRef="#ctx0" brushRef="#br0">2 1 416,'-1'115'16457,"1"54"-6630,18 233-8338,-13-323-2236,5 36-3186,6-44-4180,-16-103-2687,-10-18 8644,1 3 1045,6-13-170</inkml:trace>
</inkml:ink>
</file>

<file path=ppt/ink/ink6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39:44.874"/>
    </inkml:context>
    <inkml:brush xml:id="br0">
      <inkml:brushProperty name="width" value="0.05" units="cm"/>
      <inkml:brushProperty name="height" value="0.05" units="cm"/>
    </inkml:brush>
  </inkml:definitions>
  <inkml:trace contextRef="#ctx0" brushRef="#br0">54 319 304,'-1'-51'429,"2"-73"684,1 111-798,-1 0 0,2 0 0,0 0 1,0 1-1,1 0 0,0-1 0,10-15 0,-13 26-180,0 0-1,1 0 0,0 0 0,-1 0 0,1 0 1,0 1-1,0-1 0,0 1 0,0-1 1,0 1-1,0 0 0,1 0 0,-1 0 0,0 0 1,1 0-1,-1 0 0,0 1 0,1-1 0,-1 1 1,1-1-1,-1 1 0,1 0 0,-1 0 1,1 0-1,-1 1 0,1-1 0,-1 0 0,1 1 1,-1 0-1,0 0 0,1-1 0,-1 1 1,0 1-1,3 0 0,6 3 261,-1 1 0,0-1 0,-1 2 0,1-1 0,-1 1-1,13 14 1,-7-5-93,-1 1 1,0 1-1,-1 0 0,-2 1 0,0 0 0,0 1 0,-2 0 0,-1 1 0,0-1 0,4 23 0,-9-31-186,0-1 1,-1 0-1,0 1 1,-1 0-1,-1-1 1,0 1-1,0 0 1,-1-1-1,0 1 0,-1 0 1,-1-1-1,0 0 1,0 0-1,-1 0 1,-1 0-1,1 0 1,-2-1-1,0 1 1,0-2-1,-10 13 0,7-12-95,-1 0 1,0-1-1,-1 0 0,0-1 0,0-1 0,-1 1 0,0-2 0,0 0 0,0 0 0,-1-1 0,0-1 0,0 0 0,0 0 0,-1-2 1,1 1-1,-1-2 0,1 0 0,-1 0 0,-19-3 0,30 2-212,1 0-1,-1 0 1,1 0 0,-1-1 0,1 1-1,-1-1 1,1 0 0,-1 1 0,1-1-1,-1 0 1,1 0 0,0-1 0,0 1-1,0 0 1,0-1 0,0 1 0,0-1-1,0 0 1,0 0 0,0 0 0,1 0-1,-1 0 1,1 0 0,-1 0 0,1 0-1,0-1 1,0 1 0,0 0-1,0-1 1,1 1 0,-1-1 0,1 1-1,-1-1 1,1 1 0,0-1 0,0 1-1,0-5 1,1 0-370,0 0-1,0 0 1,1 0 0,0 0-1,0 1 1,1-1 0,0 1-1,0 0 1,0 0-1,1 0 1,0 0 0,0 0-1,7-6 1,21-18-2315</inkml:trace>
</inkml:ink>
</file>

<file path=ppt/ink/ink6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39:45.201"/>
    </inkml:context>
    <inkml:brush xml:id="br0">
      <inkml:brushProperty name="width" value="0.05" units="cm"/>
      <inkml:brushProperty name="height" value="0.05" units="cm"/>
    </inkml:brush>
  </inkml:definitions>
  <inkml:trace contextRef="#ctx0" brushRef="#br0">0 125 1201,'4'17'933,"-1"0"0,-1 0 0,0 0 0,-1 0 1,-1 0-1,-3 27 0,1 0 944,2 312 3354,0-355-4702,3-11-57,60-99-64,112-211-1248,-156 292-427,2 0 1,0 1 0,2 1-1,1 1 1,38-31 0,-53 49 519,0 1 1,0 0-1,20-9 1,-26 14 594,0-1 1,-1 1-1,1 0 1,0 0-1,0 1 1,0-1-1,0 1 1,0-1-1,-1 1 1,1 0-1,0 0 1,0 0-1,0 0 1,0 1-1,0-1 1,0 1-1,0 0 1,0 0-1,3 1 0,6 15-683</inkml:trace>
</inkml:ink>
</file>

<file path=ppt/ink/ink6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39:45.535"/>
    </inkml:context>
    <inkml:brush xml:id="br0">
      <inkml:brushProperty name="width" value="0.05" units="cm"/>
      <inkml:brushProperty name="height" value="0.05" units="cm"/>
    </inkml:brush>
  </inkml:definitions>
  <inkml:trace contextRef="#ctx0" brushRef="#br0">66 27 544,'-28'86'1491,"10"-25"-215,15-51-763,0 0 1,0 0-1,1 0 1,1 1-1,0-1 1,0 1-1,1-1 0,0 1 1,1-1-1,3 16 1,-3-24-478,-1-1-1,1 0 1,0 0 0,-1 0 0,1 1 0,0-1 0,0 0-1,0 0 1,0 0 0,0 0 0,0 0 0,0-1-1,0 1 1,0 0 0,0 0 0,0-1 0,1 1 0,-1-1-1,0 1 1,1-1 0,-1 1 0,0-1 0,1 0-1,-1 0 1,0 1 0,1-1 0,-1 0 0,0 0 0,1 0-1,-1-1 1,0 1 0,1 0 0,1-1 0,1 0-26,0 0 1,1 0 0,-1 0 0,0 0 0,0-1-1,0 0 1,0 0 0,-1 0 0,8-5 0,0-4 3,0 0 0,0-1 0,-1 0 0,-1-1 0,0 0 0,-1 0-1,0-1 1,-1 0 0,0 0 0,-2-1 0,1 0 0,-2 0 0,0 0 0,-1-1 0,0 1 0,0-30 0,-3 43 111,1 0 0,-1 0 0,0 0 0,0 0 0,-1 0 0,1 0 0,0 0 0,-1 0 0,1 0 0,-1 0 0,1 0 0,-1 0 0,0 0 0,0 1 0,0-1 0,0 0 0,-2-2 0,2 3-35,-1 1-1,1 0 1,-1 0-1,1-1 1,-1 1-1,1 0 1,-1 0-1,1 1 1,-1-1 0,1 0-1,-1 0 1,1 1-1,0-1 1,-1 0-1,1 1 1,-1 0-1,1-1 1,0 1-1,0 0 1,-1 0 0,1 0-1,0-1 1,0 1-1,0 0 1,-2 2-1,-14 12 353,1 0 0,1 0 0,0 2-1,1 0 1,0 0 0,2 1 0,0 1 0,1 0-1,-12 30 1,19-40-437,0 1 0,1 0-1,0 0 1,1 0 0,0 0-1,1 0 1,0 1 0,0-1 0,1 0-1,1 1 1,1 13 0,-1-21-245,-1 1 1,1 0-1,0 0 0,-1 0 1,2-1-1,-1 1 1,0-1-1,1 1 1,-1-1-1,1 1 1,0-1-1,1 0 0,-1 0 1,0 0-1,1 0 1,-1 0-1,1-1 1,0 1-1,0-1 1,0 0-1,0 1 0,1-1 1,-1-1-1,0 1 1,1 0-1,0-1 1,-1 0-1,1 0 1,0 0-1,-1 0 0,1-1 1,6 1-1,0-1-381,0-1-1,0 0 1,-1 0 0,1-1-1,-1 0 1,1-1-1,-1 0 1,0 0-1,0-1 1,0 0 0,0-1-1,-1 0 1,13-10-1,13-20-762</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1:51:31.052"/>
    </inkml:context>
    <inkml:brush xml:id="br0">
      <inkml:brushProperty name="width" value="0.05" units="cm"/>
      <inkml:brushProperty name="height" value="0.05" units="cm"/>
    </inkml:brush>
  </inkml:definitions>
  <inkml:trace contextRef="#ctx0" brushRef="#br0">0 412 672,'2'-2'237,"0"0"22,0 0 0,0 0 0,0 0 0,0 0 0,0 0 0,0 0 0,0 1 0,0-1 0,1 1 0,-1 0 0,1-1 0,-1 1 0,1 0 0,-1 1 0,4-2 0,-4 41 8785,-6 17-3602,-17 25-1978,14-34-2820,6-15-4274,34-33-9773,-26-5 12838,-1 1-1,0-1 1,0-1 0,0 1 0,-1-1 0,0 0-1,0 0 1,7-15 0,-9 17 324,15-33-997</inkml:trace>
  <inkml:trace contextRef="#ctx0" brushRef="#br0" timeOffset="1">171 368 144,'0'-64'464,"0"0"289,0 10 175,0 7 257,0 10 159,0 0 177,0 10-64,0 10-449,0 7-448,0 0-512,7 30-3441,6-3 1408,13 10 256</inkml:trace>
</inkml:ink>
</file>

<file path=ppt/ink/ink6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39:46.900"/>
    </inkml:context>
    <inkml:brush xml:id="br0">
      <inkml:brushProperty name="width" value="0.05" units="cm"/>
      <inkml:brushProperty name="height" value="0.05" units="cm"/>
    </inkml:brush>
  </inkml:definitions>
  <inkml:trace contextRef="#ctx0" brushRef="#br0">214 169 944,'-3'-22'2375,"-4"35"872,-6 41 893,12-50-4217,-59 215 7355,-37 271-3442,85-428-4482,3 0-1,-3 79 1,12-66-5288,1-86-1015,25-108 3273,9-63 2856,29-222 1704,8 139 3242,-67 248-3260,2 1 0,0-1 0,0 1 0,15-22 0,-20 37-700,-1-1-1,0 1 0,1 0 1,-1-1-1,1 1 0,-1 0 1,1 0-1,0 0 0,-1 0 1,1 0-1,0 1 0,0-1 1,0 0-1,0 1 0,0-1 1,0 1-1,-1 0 0,1 0 0,0 0 1,0 0-1,0 0 0,0 0 1,0 0-1,3 1 0,-1 0 9,-1 0-1,1 0 0,-1 0 0,0 0 0,0 1 0,1-1 1,-1 1-1,0 0 0,0 0 0,-1 0 0,1 0 0,3 4 1,-1-1-30,-1 0 0,0 1 0,0 0 0,-1 0 0,0 0 0,0 1 0,0-1 0,-1 0 0,0 1 1,0 0-1,0 0 0,-1-1 0,0 1 0,-1 0 0,1 0 0,-1 0 0,-1 0 0,1 0 0,-1 0 1,0 0-1,-1 0 0,0-1 0,0 1 0,0-1 0,-1 1 0,0-1 0,0 0 0,-7 10 0,4-8-174,0 0-1,0 0 0,-1-1 0,0 0 0,0 0 1,-1-1-1,0 0 0,0 0 0,0-1 1,-1 0-1,1 0 0,-1-1 0,-1 0 0,1-1 1,0 0-1,-1 0 0,1-1 0,-1 0 0,0-1 1,-12 1-1,20-2-181,-1 0 0,0 0 0,1 0 0,-1 0 0,0-1 0,1 1 0,-1-1 0,1 0 0,-1 1 0,1-1 0,-1 0 0,1-1 0,-1 1 0,1 0 0,0-1 0,0 1 0,0-1 0,0 1 0,0-1 0,0 0 0,0 0 0,0 0 0,1 0 0,-1 0 0,1-1 0,-2-1 0,2-1-245,-1 0 0,1 0-1,0 0 1,0 0 0,1 0 0,-1 0-1,1 0 1,0 0 0,1-1-1,-1 1 1,1 0 0,0 0 0,2-5-1,0 1-142,0 1-1,1-1 1,1 1-1,0 0 1,0 0 0,0 0-1,1 1 1,0 0-1,11-10 1,-2 2-197,1 1 0,34-23 0,-25 24 722,0 1 0,1 1 0,0 1 1,1 2-1,35-8 0,35 5 1705,-91 9-1269,0 1 0,1 0-1,-1 1 1,1-1-1,-1 1 1,1 0 0,-1 1-1,1-1 1,-1 1 0,0 1-1,11 2 1,-12-1 106,0 0-1,0 1 1,0-1 0,-1 1 0,1 0 0,-1 0 0,0 0 0,0 0 0,0 1 0,-1 0-1,0 0 1,4 6 0,-3-3-125,-1 0-1,1 0 1,-2 0-1,1 0 1,-1 0 0,-1 1-1,1-1 1,-1 0-1,-1 1 1,1-1-1,-2 1 1,1-1-1,-3 15 1,0-6-153,-1 0 1,-1 0-1,0-1 0,-1 0 0,-13 27 1,10-27-111,-1 0 0,0-1 0,-1-1 0,-1 0 0,0 0 0,-1-1 0,0 0 0,-1-2 0,0 1 0,-1-2 0,0 0 0,-27 13 0,42-23-152,-1 1 0,0-1 0,0 0 0,1 0 1,-1 0-1,0 0 0,1 1 0,-1-1 0,0 0 1,0 0-1,1-1 0,-1 1 0,0 0 0,1 0 1,-1 0-1,0 0 0,1-1 0,-1 1 0,0 0 1,1 0-1,-1-1 0,0 1 0,1-1 0,-1 1 1,1 0-1,-1-1 0,1 1 0,-1-1 0,1 0 0,-1 1 1,1-1-1,-1 1 0,1-1 0,0 0 0,-1 1 1,1-1-1,0 0 0,0 1 0,-1-1 0,1-1 1,-4-29-1292,7 3 594,2-1 0,0 1-1,2 0 1,1 1 0,2-1-1,24-49 1,-24 55 557,2 0-1,26-38 1,-35 55 256,0 0 1,1 1 0,-1 0-1,1 0 1,0 0-1,0 0 1,0 0-1,0 1 1,1 0-1,-1 0 1,1 0-1,0 1 1,0-1-1,0 1 1,0 0-1,0 0 1,1 1-1,7-2 1,-10 3 54,0 1 1,-1-1-1,1 0 0,0 1 0,0-1 1,0 1-1,0 0 0,0 0 0,-1 0 1,1 0-1,0 1 0,-1-1 1,1 1-1,-1 0 0,1-1 0,-1 1 1,0 0-1,0 0 0,0 1 0,0-1 1,0 0-1,0 1 0,-1-1 1,1 1-1,-1-1 0,0 1 0,1 0 1,-1 0-1,-1-1 0,2 6 0,1 7 220,0 0-1,-1 0 0,-1 0 0,-1 25 0,-1-25-211,1 54 98,0 88 46,0-54-3673,0-103 3327,0 1 0,0-1 0,0 0 1,0 1-1,0-1 0,0 1 0,0-1 1,1 1-1,-1-1 0,0 0 0,0 1 0,0-1 1,0 1-1,0-1 0,1 0 0,-1 1 1,0-1-1,0 0 0,1 1 0,-1-1 0,0 0 1,0 1-1,1-1 0,-1 0 0,0 1 1,1-1-1,-1 0 0,1 0 0,-1 0 0,0 1 1,1-1-1,-1 0 0,1 0 0,-1 0 1,0 0-1,1 0 0,-1 0 0,1 0 0,-1 0 1,1 0-1,-1 0 0,0 0 0,1 0 0,-1 0 1,1 0-1,-1 0 0,1 0 0,-1 0 1,0-1-1,1 1 0,-1 0 0,0 0 0,1 0 1,-1-1-1,0 1 0,1-1 0,20-15-2501,0-18 1294,-2 0 1,27-73 1,-29 66 1735,39-73 2,-32 69 254,-20 37-416,0-1 0,0 1 1,1 0-1,0 0 0,0 0 1,1 0-1,0 1 1,0 0-1,14-11 0,-6 8 759,-8 5-196,0 0 0,1 1 0,0 0 0,0 0 1,9-4-1,-15 8-654,1-1 1,0 1-1,0-1 1,0 1 0,0 0-1,0 0 1,0 0-1,-1 0 1,1 0-1,0 0 1,0 0-1,0 0 1,0 1-1,0-1 1,0 1-1,-1 0 1,1-1-1,0 1 1,0 0-1,-1 0 1,1 0 0,0 0-1,-1 0 1,1 1-1,-1-1 1,0 0-1,2 2 1,2 4 188,0 1 0,0-1 0,-1 1 0,0 0 0,0 0 0,-1 0 0,0 0 0,-1 1 0,0-1 0,0 1 0,1 16 0,0 13-153,-4 55 0,0-41-98,2-24-129,0-19 22,-1-1-1,0 1 1,0-1-1,0 0 1,-3 12-1,2-18-8,1 0 0,-1-1 0,1 1-1,-1-1 1,0 1 0,0-1 0,0 1 0,0-1-1,0 0 1,0 1 0,0-1 0,0 0 0,0 0 0,-1 0-1,1 0 1,0 0 0,-1 0 0,1 0 0,-1 0-1,1 0 1,-1-1 0,1 1 0,-1-1 0,1 1-1,-1-1 1,0 0 0,1 1 0,-1-1 0,0 0 0,1 0-1,-3 0 1,1 0 0,0 0 0,-1 0-1,1 0 1,0 0 0,0 0 0,0-1 0,0 1-1,0-1 1,0 0 0,-1 0 0,2 0-1,-1 0 1,0-1 0,0 1 0,-3-3 0,4 1-5,0 0 1,0-1 0,0 1-1,0-1 1,0 1 0,1-1-1,-1 0 1,1 1 0,0-1-1,1 0 1,-1 0 0,0-7 0,-3-21-102,1-1 1,2 1-1,1-1 1,2 1 0,1 0-1,11-50 1,-10 68 82,-1-1 0,2 1 0,0 0 0,1 0 0,0 1 0,1 0 0,0 0 0,1 0 0,1 1 0,0 0 0,0 1 0,1 0 0,1 1 0,-1 0 0,2 0 0,22-14 0,-21 17-155,0 1 0,0 0 0,1 1 0,-1 1 0,1 0 0,16-2 0,-24 5-346,0 0-1,1 0 1,-1 1 0,0 0 0,1 0 0,-1 1 0,0-1 0,1 1 0,-1 1 0,0-1 0,0 1 0,0 0 0,0 0 0,0 1 0,9 6 0,1 2-1627,-1-1 0,28 14 1,-29-18 1576,-1-1 0,1 0-1,26 6 1,23 4-248,-38-8 588,45 6 0,-1-11 826,-40-3 5137,-33 12-3199,-23 19-143,1 1 0,2 0 0,-40 70 0,-39 116 475,99-209-2886,1 0 0,-1 1 1,2 0-1,-1-1 0,2 1 0,-1 0 1,1 0-1,0 0 0,1 0 1,0 0-1,0 0 0,1 0 1,3 15-1,-3-22-54,-1-1 0,1 0 0,0 0 0,-1 0-1,1 0 1,0-1 0,0 1 0,0 0 0,-1 0 0,1 0 0,0-1 0,0 1 0,0 0-1,0-1 1,0 1 0,1-1 0,-1 1 0,0-1 0,0 1 0,0-1 0,0 0-1,0 0 1,1 1 0,-1-1 0,0 0 0,0 0 0,0 0 0,1-1 0,-1 1 0,0 0-1,0 0 1,0 0 0,0-1 0,1 1 0,-1-1 0,0 1 0,1-2 0,46-26-2416,-43 24 2271,14-11-233,-1 0-1,0-1 1,-2-1 0,0 0 0,-1-1-1,21-32 1,-8 4 643,37-87 0,-27 25 2476,-20 53-373,-12 42 3490,-2 26-5581,8 40 2316,-10-42-2255,0 0 0,1-1 0,0 1-1,7 18 1,-5-19-254,0-1 0,1 0-1,0 0 1,1 0-1,-1-1 1,2 0 0,-1 0-1,12 9 1,-13-12-215,0-2 1,0 1 0,1-1 0,-1 0-1,1 0 1,-1 0 0,1-1-1,0 0 1,0-1 0,0 1 0,0-1-1,0-1 1,9 1 0,8-1-916,-5 0-1432,-1 0 0,35-5 0,-48 4 1882,1-1 0,-1 1 0,1-1 0,-1 0 0,0-1 0,0 1 1,0-1-1,0 0 0,0 0 0,0 0 0,-1-1 0,0 0 0,5-5 1,0-9-1864,-8 2 440</inkml:trace>
</inkml:ink>
</file>

<file path=ppt/ink/ink6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39:47.984"/>
    </inkml:context>
    <inkml:brush xml:id="br0">
      <inkml:brushProperty name="width" value="0.05" units="cm"/>
      <inkml:brushProperty name="height" value="0.05" units="cm"/>
    </inkml:brush>
  </inkml:definitions>
  <inkml:trace contextRef="#ctx0" brushRef="#br0">145 148 768,'1'0'417,"-1"0"-208,0-1 0,1 1-1,-1 0 1,0 0-1,0 0 1,1 0-1,-1 0 1,0 0 0,1-1-1,-1 1 1,0 0-1,0 0 1,1 0-1,-1 0 1,0 0-1,1 0 1,-1 0 0,0 0-1,1 0 1,-1 0-1,0 1 1,0-1-1,1 0 1,-1 0-1,3 2 2087,-3-2-2087,0 0 1,0 1-1,0-1 1,0 0-1,1 1 1,4 21 3963,-5 40-1871,0-47-652,-2 17-359,-2 1 0,-1-1 1,-2 0-1,-19 55 0,0 6-639,18-62-1318,-18 84 977,20-83-4857,4-8-5183,6-92 4212,5-1 3581,-3 28 1692,1-51 1,-8-20 544,3-118 3802,-1 222-3789,-1 1 0,1 0 1,1 0-1,-1-1 1,1 1-1,0 0 1,1 0-1,-1 1 1,2-1-1,-1 0 1,1 1-1,0 0 1,0 0-1,0 0 1,10-9-1,-9 11-115,0 1 0,-1-1 0,2 1 0,-1 1 0,0-1 0,1 1 0,-1 0 1,1 0-1,-1 0 0,1 1 0,0 0 0,0 0 0,0 0 0,0 1 0,0 0 0,-1 0 0,1 1 0,0-1 0,0 1 0,6 2 0,5 2 112,0 1-1,0 0 0,-1 1 1,0 1-1,0 1 0,-1 0 1,0 1-1,-1 0 0,0 1 0,0 1 1,-2 0-1,1 1 0,-1 1 1,-1 0-1,18 29 0,-26-37-262,0 0 1,0-1-1,-1 1 0,0 0 0,0 0 0,-1 0 0,0 1 0,0-1 0,0 0 1,-1 0-1,1 1 0,-2-1 0,1 0 0,-1 1 0,0-1 0,0 0 1,0 0-1,-1 0 0,0 0 0,-1 0 0,1 0 0,-1-1 0,0 1 0,0-1 1,-1 1-1,1-1 0,-7 6 0,-2 3 30,-1-1-1,-1 0 1,0-1-1,-1 0 1,0-1-1,0-1 1,-2-1 0,-17 9-1,-13 5 344,19-9-120,-1 0 0,0-2 1,-1-1-1,-60 14 0,82-24-275,-37 9 70,43-10-98,1 1-1,0-1 0,0 1 1,-1-1-1,1 1 0,0-1 0,0 1 1,0 0-1,0 0 0,0 0 0,0-1 1,0 1-1,0 0 0,0 0 1,0 0-1,1 0 0,-1 1 0,0-1 1,1 0-1,-1 0 0,1 0 0,-1 0 1,1 1-1,-1-1 0,1 0 1,0 1-1,0 0 0,4 2-13,0-1 1,1 0-1,0 0 0,-1 0 1,1-1-1,0 1 0,6 1 1,4-2-250,1 1 0,-1-2 0,0 0 1,1-1-1,-1 0 0,0-1 0,24-5 0,0-4-270,-1-1-1,0-2 0,-1-1 1,-1-2-1,45-27 0,-17 9 88,56-35-420,-107 60 835,-2 0 0,1 0-1,-1-1 1,-1-1 0,0 1-1,-1-2 1,12-16 0,-20 27 63,0 0 0,0-1 1,0 1-1,0 0 1,0-1-1,0 1 1,-1-1-1,1 1 1,0-1-1,-1 1 1,1-1-1,-1 0 0,0 1 1,0-1-1,1 0 1,-1 1-1,0-1 1,0 0-1,0 1 1,-1-1-1,1 1 1,0-1-1,-1 0 0,1 1 1,-1-1-1,1 1 1,-1-1-1,0 1 1,0-1-1,1 1 1,-1-1-1,0 1 1,0 0-1,-1-1 0,1 1 1,0 0-1,0 0 1,0 0-1,-3-1 1,1 0 71,0 1 1,0 0-1,-1 1 1,1-1 0,0 0-1,-1 1 1,1 0-1,0-1 1,-1 1-1,1 1 1,0-1-1,-1 0 1,1 1 0,0 0-1,-1 0 1,1 0-1,0 0 1,0 0-1,0 1 1,-5 2-1,-14 9 115,0 1-1,2 1 1,0 1-1,0 0 1,2 1-1,0 2 0,1-1 1,1 2-1,0 0 1,2 1-1,-22 42 1,32-51-191,1 0 0,0 1 1,0-1-1,1 1 0,1 0 1,0 0-1,1 0 0,0 0 1,4 19-1,-4-29-142,0 0 0,1 0 0,0-1 1,-1 1-1,1 0 0,0 0 0,1 0 0,-1-1 0,0 1 1,1-1-1,-1 1 0,1-1 0,0 1 0,0-1 0,0 0 0,0 0 1,0 0-1,1 0 0,-1 0 0,0-1 0,1 1 0,-1 0 0,1-1 1,0 0-1,0 0 0,-1 0 0,1 0 0,0 0 0,0-1 0,0 1 1,0-1-1,0 0 0,0 1 0,0-2 0,0 1 0,0 0 1,5-2-1,2 1-723,0-1 0,0 0 0,0-1 1,0 0-1,-1 0 0,1-1 0,-1-1 1,0 1-1,15-12 0,20-19-3544,66-66-1,-78 58 3166</inkml:trace>
</inkml:ink>
</file>

<file path=ppt/ink/ink6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39:48.612"/>
    </inkml:context>
    <inkml:brush xml:id="br0">
      <inkml:brushProperty name="width" value="0.05" units="cm"/>
      <inkml:brushProperty name="height" value="0.05" units="cm"/>
    </inkml:brush>
  </inkml:definitions>
  <inkml:trace contextRef="#ctx0" brushRef="#br0">234 94 208,'5'-5'279,"29"-39"964,-33 41-754,1 0-1,-1 1 1,0-1-1,0 0 1,0 0 0,0 0-1,0 1 1,0-1 0,0-5-1,-2 7-363,1 1-1,0-1 1,0 0-1,-1 1 1,1-1-1,0 1 0,-1-1 1,1 0-1,-1 1 1,1-1-1,0 1 1,-1 0-1,1-1 0,-1 1 1,0-1-1,1 1 1,-1 0-1,1-1 1,-1 1-1,0 0 0,1 0 1,-1-1-1,1 1 1,-1 0-1,0 0 1,1 0-1,-1 0 0,0 0 1,1 0-1,-1 0 1,0 0-1,0 0 1,1 0-1,-1 0 0,1 0 1,-1 1-1,0-1 1,1 0-1,-1 0 1,0 1-1,1-1 0,-1 0 1,1 1-1,-2 0 1,-31 15 2973,23-9-2492,0 1 1,0 1 0,1 0-1,1 0 1,-1 1 0,1-1-1,-7 14 1,13-19-581,-1 0 0,1 0 0,0 1 0,0-1 0,1 1 0,0 0 0,-1-1 0,1 1 0,1 0 0,-1 0 1,1-1-1,0 1 0,0 0 0,0 0 0,1 0 0,-1-1 0,1 1 0,1 0 0,-1-1 0,0 1 0,4 5 0,6 10-19,0-1 0,16 20-1,8 12-55,-30-44 29,-1 1 0,0 0 0,0 1 1,-1-1-1,0 1 0,2 11 0,-5-17 26,1 0-1,-1 0 1,1 0-1,-1 0 1,0 1 0,0-1-1,0 0 1,-1 0-1,1 0 1,-1 0-1,0 0 1,0 0 0,0 0-1,0-1 1,0 1-1,0 0 1,-1 0-1,1-1 1,-1 1-1,0-1 1,0 1 0,-2 1-1,-3 2-77,-1-1 0,1-1-1,-1 1 1,0-1 0,0 0 0,0-1 0,-1 0-1,1-1 1,-1 1 0,1-2 0,-1 1-1,0-1 1,0 0 0,0-1 0,-9-1-1,14 1-144,0 0 0,1 0 0,-1-1 0,0 0 0,0 1 0,0-1 0,0-1-1,1 1 1,-1-1 0,1 1 0,-1-1 0,1 0 0,-1 0 0,1-1 0,0 1-1,0-1 1,0 1 0,1-1 0,-1 0 0,0 0 0,1 0 0,0-1 0,0 1 0,0 0-1,0-1 1,0 0 0,1 1 0,0-1 0,0 0 0,0 0 0,0 1 0,0-1-1,1 0 1,-1 0 0,1-6 0,1 0-215,0 1-1,1 0 1,-1 0 0,2-1-1,-1 2 1,1-1-1,1 0 1,-1 0 0,1 1-1,1 0 1,0 0-1,0 0 1,1 1 0,-1-1-1,2 1 1,-1 1 0,1-1-1,0 1 1,0 0-1,1 1 1,11-8 0,11-4 42,0 1 0,2 2 0,-1 0 1,50-12-1,2 8 713,-57 14 153,48-14 0,-56 14 148,0 0 0,1 0 0,0 2 0,-1 0 0,35 3 0,-38-1 213,-13 0-703,-1 0 1,1 0 0,-1 0-1,1 0 1,0 0-1,-1 1 1,1-1 0,-1 1-1,1-1 1,-1 1 0,1-1-1,-1 1 1,1 0-1,-1 0 1,0 0 0,1 0-1,-1 0 1,0 0-1,0 0 1,0 0 0,0 1-1,0-1 1,1 2-1,0 0 125,-1 0-1,0 0 1,0 1-1,0-1 1,0 0-1,0 1 1,-1-1-1,1 1 0,-1-1 1,0 6-1,0-1 116,-1-1 0,0 0 1,0 0-1,-1 0 0,0 0 0,0 0 0,0 0 0,-1 0 0,0 0 0,-6 8 0,-17 23 883,20-28-940,0 0 1,-1 0-1,0-1 1,-1 0-1,0-1 1,-15 13-1,-35 24 1000,29-21-1127,-1-1 0,-1-2-1,-58 30 1,71-46-1700,18-10-1565,23-20-1035,-21 23 4254,110-119-4406,9-8 3509,-111 120 818,0 0 1,1 1-1,1 0 1,17-9 0,-25 14 109,1 1 0,0 0 1,0 0-1,0 0 0,0 1 1,0 0-1,0 0 0,0 0 1,1 0-1,-1 1 0,0 0 1,0 0-1,10 1 0,-13 0 8,1 0-1,-1 1 0,0-1 1,0 1-1,0-1 0,0 1 1,-1-1-1,1 1 0,0 0 1,-1 0-1,1 0 0,-1 0 1,0 0-1,1 0 0,-1 0 1,0 1-1,0-1 0,-1 0 0,1 1 1,0-1-1,-1 1 0,1 3 1,5 57 1605,-6-36-1701,0 65-1251,0-33-6707,0-56 5416,10-3-1381</inkml:trace>
</inkml:ink>
</file>

<file path=ppt/ink/ink6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39:48.996"/>
    </inkml:context>
    <inkml:brush xml:id="br0">
      <inkml:brushProperty name="width" value="0.05" units="cm"/>
      <inkml:brushProperty name="height" value="0.05" units="cm"/>
    </inkml:brush>
  </inkml:definitions>
  <inkml:trace contextRef="#ctx0" brushRef="#br0">26 154 704,'1'-17'3870,"-1"41"-402,-3 44 1523,-4-40-3412,2 0 0,1 1 1,-1 41-1,4-38-1247,0-21-472,0-1 1,1 1-1,1 0 1,2 22 0,0-32-233,0-1 1,-1 1 0,1 0-1,0-1 1,-1 1-1,1-1 1,0 0 0,0 0-1,-1 0 1,1 0 0,0-1-1,0 1 1,-1-1 0,6-1-1,-1-2-155,0-1-1,-1 0 0,0 1 1,0-2-1,0 1 1,0-1-1,-1 0 1,6-8-1,12-12-428,22-19 310,-3-2 0,-1-1-1,36-57 1,-46 51 1123,-21 35 352,0 1 1,1 0 0,1 0 0,19-20 0,-32 86 5418,-108 297 2871,7-77-4993,-5-3-3844,64-159-1144,16-45-1852,9-23-1832,12-30 631,2-30-8379,4 20 12907,0-15-3300</inkml:trace>
</inkml:ink>
</file>

<file path=ppt/ink/ink6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39:49.315"/>
    </inkml:context>
    <inkml:brush xml:id="br0">
      <inkml:brushProperty name="width" value="0.05" units="cm"/>
      <inkml:brushProperty name="height" value="0.05" units="cm"/>
    </inkml:brush>
  </inkml:definitions>
  <inkml:trace contextRef="#ctx0" brushRef="#br0">42 129 1297,'15'-35'1922,"-13"19"5512,-4 26-6240,1 0-1,-1 0 1,-1 0 0,0-1-1,0 1 1,-6 11 0,-7 24 831,10-18-1323,1 1 1,1 0-1,1 0 1,2 0-1,4 53 1,-4-78-704,1 0 0,1 0 1,-1-1-1,0 1 0,1 0 0,-1 0 0,1 0 1,0 0-1,0-1 0,0 1 0,0 0 1,0-1-1,1 1 0,-1-1 0,1 1 1,0-1-1,-1 0 0,1 0 0,0 0 0,0 0 1,1 0-1,-1 0 0,0 0 0,1-1 1,-1 1-1,1-1 0,-1 1 0,1-1 1,0 0-1,-1 0 0,1-1 0,0 1 0,4 0 1,-2-1-151,0-1 0,1 1 0,-1-1 0,0 0 0,0-1 0,0 1 0,0-1 0,0 0 0,0 0 0,0-1 0,-1 1 0,1-1 0,-1 0 0,0 0 0,0-1 0,0 1 0,0-1 0,4-5 0,26-35-986,-1-1 0,-3-2 0,31-61-1,-49 84 1068,-1-1 0,0 0-1,-2 0 1,11-49-1,-20 72 25,1 1-1,-1-1 0,0 1 1,0-1-1,0 1 0,0 0 1,0-1-1,0 1 1,0-1-1,0 1 0,0-1 1,-1 1-1,1-1 0,0 1 1,-1 0-1,0-1 0,-1-1 1,2 2-119,-1 1 1,1 0 0,-1-1 0,1 1-1,-1 0 1,0 0 0,1 0-1,-1 0 1,1 0 0,-1 0 0,0 0-1,1 0 1,-1 0 0,0 0-1,1 0 1,-1 0 0,1 0 0,-1 0-1,0 0 1,1 1 0,-1-1-1,1 0 1,-1 0 0,1 1-1,-1-1 1,0 1 0,-4 2-781,1 0 1,0 0-1,0 1 0,0 0 1,1-1-1,-6 9 0,0 1-1611</inkml:trace>
</inkml:ink>
</file>

<file path=ppt/ink/ink6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39:49.943"/>
    </inkml:context>
    <inkml:brush xml:id="br0">
      <inkml:brushProperty name="width" value="0.05" units="cm"/>
      <inkml:brushProperty name="height" value="0.05" units="cm"/>
    </inkml:brush>
  </inkml:definitions>
  <inkml:trace contextRef="#ctx0" brushRef="#br0">1 269 1569,'5'-3'702,"0"0"1,0 0 0,0 0-1,0 0 1,0-1 0,-1 0-1,8-8 1,-11 12-414,0-1 1,-1 1-1,1-1 1,0 1-1,-1-1 0,1 1 1,0 0-1,0-1 0,-1 1 1,1 0-1,0-1 1,0 1-1,0 0 0,-1 0 1,1 0-1,0 0 1,0 0-1,0 0 0,0 0 1,-1 0-1,1 0 1,0 0-1,0 0 0,0 1 1,-1-1-1,1 0 1,0 1-1,0-1 0,-1 0 1,1 1-1,0-1 1,-1 1-1,1-1 0,0 1 1,-1-1-1,1 1 1,-1 0-1,1-1 0,-1 1 1,1 0-1,-1-1 0,1 1 1,-1 0-1,0 0 1,1-1-1,-1 1 0,0 0 1,0 0-1,1 0 1,-1-1-1,0 1 0,0 0 1,0 0-1,0 1 1,2 56 4793,0-36-4555,-1 0-1,-1 0 1,-1 0-1,-6 31 0,-11-17-497,16-33-118,-1 1 0,1 0 0,0 0 0,0 0 0,0 1 0,1-1 0,-3 7-1,4-9-16,0-1 0,0 0 0,0 1-1,-1-1 1,1 0 0,0 1 0,-1-1-1,1 0 1,-1 0 0,1 0 0,-1 1-1,0-1 1,0 0 0,1 0 0,-1 0-1,0 0 1,0 0 0,0 0 0,0 0-1,0 0 1,-1 0 0,-1 1-1651,10-54-7547,22-32 7754,-9 28 1348,-14 35 522,2 1 0,0 0 0,2 1 0,12-20 0,-16 29 120,0 1 0,1-1 1,1 2-1,-1-1 1,1 1-1,1 0 1,0 0-1,0 1 1,11-6-1,-19 12-296,0 0 0,0 0-1,0 1 1,1-1 0,-1 1 0,0-1 0,0 1 0,1 0-1,-1-1 1,0 1 0,0 0 0,1 0 0,-1 0-1,0 0 1,1 0 0,-1 0 0,0 0 0,0 0 0,1 1-1,-1-1 1,0 1 0,0-1 0,1 0 0,-1 1-1,0 0 1,0-1 0,0 1 0,0 0 0,0 0 0,0-1-1,0 1 1,0 0 0,0 0 0,0 0 0,-1 0-1,1 0 1,0 0 0,0 0 0,-1 1 0,1-1 0,0 2-1,1 3 379,0 0 0,0 1 0,0-1 0,-1 0 0,0 0 0,0 1 0,0 8 0,-1 5-232,-1 0 0,-1 0-1,-1-1 1,-7 27 0,6-25-978,0 1-1,2 0 1,0 0 0,3 36-1,-1-23-522,0-34 1003,0 0 1,0 0 0,0 0-1,0 0 1,0 0-1,0-1 1,0 1 0,0 0-1,0 0 1,0 0 0,0 0-1,1-1 1,-1 1 0,0 0-1,1 0 1,-1 0 0,1-1-1,-1 1 1,0 0 0,1-1-1,0 1 1,-1 0 0,1-1-1,-1 1 1,1-1 0,0 1-1,-1-1 1,1 1 0,0-1-1,0 1 1,-1-1-1,1 0 1,0 1 0,0-1-1,0 0 1,-1 0 0,1 0-1,0 1 1,0-1 0,0 0-1,0 0 1,-1 0 0,1 0-1,0-1 1,0 1 0,0 0-1,0 0 1,-1 0 0,1-1-1,0 1 1,0 0 0,0-1-1,-1 1 1,1-1 0,0 1-1,-1-1 1,2 0-1,46-32-6000,-46 32 6118,0-1-63,158-139-4882,-140 121 5280,0-2-1,-2 0 0,0-1 1,-2-1-1,18-33 0,29-51 6489,-52 87-546,-18 31 908,-7 15-1771,2-3-4453,5-8-831,1 0 0,0 0 0,2 0 0,-1 1 1,2 0-1,0 0 0,0 0 0,2 0 0,-1 27 0,2-28-41,0-8 0,0-1 0,0 0 0,0 1 0,0-1 0,1 1 0,0-1 0,0 0 0,3 7 0,-3-10 0,0 0 0,1 0 0,-1-1 0,1 1 0,-1-1 0,1 1 0,-1-1 0,1 0 0,0 1 0,0-1 0,0 0 0,0 0 0,0 0 0,0-1 0,0 1 0,0 0 0,0-1 0,0 1 0,0-1 0,0 0 0,0 0 0,1 0 0,-1 0 0,0 0 0,2 0 0,12-1 0,-1-1 0,0-1 0,0 0 0,0 0 0,0-2 0,-1 0 0,0 0 0,0-2 0,0 0 0,-1 0 0,0-1 0,21-17 0,-16 11 0,0-1 0,-1-2 0,-1 1 0,-1-2 0,0 0 0,-1-1 0,17-29 0,-27 39 0,0 1 0,-1 0 0,0-1 0,0 1 0,-1-1 0,0 0 0,-1 0 0,1 0 0,-2 0 0,1 0 0,-2-13 0,1 19 0,0 2 0,0 0 0,0 0 0,0-1 0,-1 1 0,1 0 0,0 0 0,0 0 0,-1 0 0,1 0 0,-1 0 0,1 0 0,-1 1 0,1-1 0,-1 0 0,1 0 0,-1 0 0,0 0 0,1 1 0,-1-1 0,0 0 0,0 1 0,0-1 0,0 0 0,1 1 0,-3-1 0,-31-5 0,23 6 0,1 1 0,0 1 0,-1 0 0,-16 5 0,-18 12-3008,-55 29-11870,66-35 8369</inkml:trace>
</inkml:ink>
</file>

<file path=ppt/ink/ink6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40:28.504"/>
    </inkml:context>
    <inkml:brush xml:id="br0">
      <inkml:brushProperty name="width" value="0.05" units="cm"/>
      <inkml:brushProperty name="height" value="0.05" units="cm"/>
    </inkml:brush>
  </inkml:definitions>
  <inkml:trace contextRef="#ctx0" brushRef="#br0">585 347 960,'-7'-100'8282,"7"99"-8103,-1 0 1,1 1 0,-1-1 0,1 0 0,-1 1 0,1-1-1,-1 0 1,0 1 0,1-1 0,-1 1 0,0-1 0,0 1-1,1 0 1,-1-1 0,0 1 0,0 0 0,0 0 0,1-1-1,-1 1 1,0 0 0,0 0 0,0 0 0,-1 0 0,-9 7 4164,-22 60 879,-4 46-1503,7-23-1586,-111 273-45,-33 93-390,108-289-1699,22-58 0,20-22 0,53-262-2481,10-1 1160,116-410 638,-23 175 899,-52 156 1350,-50 162 1038,-27 194-2505,-27 26-99,15-89 0,2 0 0,2 1 0,-1 39 0,5-40 0,-1-17 0,2 1 0,0-1 0,1 1 0,6 27 0,-7-46 0,1 1 0,0 0 0,0-1 0,0 0 0,0 1 0,1-1 0,-1 1 0,1-1 0,0 0 0,0 0 0,0 0 0,0 0 0,0 0 0,1-1 0,-1 1 0,1-1 0,0 1 0,0-1 0,0 0 0,0 0 0,0 0 0,0-1 0,0 1 0,1-1 0,-1 0 0,1 0 0,-1 0 0,1 0 0,-1 0 0,1-1 0,6 1 0,1-2 0,1 0 0,-1-1 0,0 0 0,0-1 0,0 0 0,0-1 0,0 0 0,-1-1 0,1 0 0,-1-1 0,-1 1 0,1-2 0,-1 0 0,0 0 0,-1 0 0,1-1 0,-1-1 0,-1 1 0,9-13 0,3-7 0,0-1 0,-2 0 0,-1-1 0,-2-1 0,15-43 0,-26 63 0,6-15 0,-5 24 0,-3 14 0,-2-5 0,0 1 0,0 0 0,0-1 0,-1 1 0,0 0 0,-1-1 0,0 0 0,0 0 0,0 0 0,-1 0 0,0 0 0,-1-1 0,1 1 0,-10 9 0,1 1 0,1-1-17,0-1 0,-1 0 0,-23 20 0,28-29-192,0 0-1,0-1 1,0 0 0,-1 0-1,0-1 1,0 0 0,0 0 0,0-1-1,-13 2 1,-80 23-13515,48-19 6558</inkml:trace>
</inkml:ink>
</file>

<file path=ppt/ink/ink6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40:29.437"/>
    </inkml:context>
    <inkml:brush xml:id="br0">
      <inkml:brushProperty name="width" value="0.05" units="cm"/>
      <inkml:brushProperty name="height" value="0.05" units="cm"/>
    </inkml:brush>
  </inkml:definitions>
  <inkml:trace contextRef="#ctx0" brushRef="#br0">516 142 656,'9'-18'310,"-6"13"-95,0 0 0,-1 0 0,1 0-1,-1 0 1,-1 0 0,1 0 0,-1-1 0,0 1 0,0-1 0,0-8 0,0 12-25,-1 0 1,0 0-1,-1-1 1,1 1-1,0 0 1,-1 0-1,1 0 1,-1 0-1,1 0 1,-1 0-1,0 0 1,0 0-1,0 0 1,0 0-1,-1 0 1,1 0-1,0 0 1,-1 1-1,1-1 1,-1 1-1,0-1 1,1 1 0,-3-2-1,0 1 95,0 1 0,0-1-1,0 1 1,0 0 0,0 0 0,-1 0 0,1 0-1,0 1 1,0 0 0,-1 0 0,-5 0 0,-5 2 361,0 0 0,-1 2 1,1-1-1,0 2 1,1 0-1,-15 7 1,5 0-28,1 1 0,1 1 0,0 1 0,1 1 0,-29 29 0,27-21-445,1 1 0,1 2 0,1 0 0,2 1 0,0 0 1,-24 59-1,38-80-180,1 1 1,0 0-1,1 0 1,-1 0-1,2 0 1,-1 0-1,1 1 1,0-1-1,1 0 1,0 0-1,0 1 1,1-1-1,0 0 1,0 1-1,1-1 1,0 0-1,1 0 1,5 11-1,-7-17-17,0 0-1,1 0 0,0-1 1,-1 1-1,1 0 0,0-1 1,0 0-1,0 1 0,0-1 1,0 0-1,0 0 0,0 0 1,0 0-1,1 0 0,-1-1 1,0 1-1,0-1 0,1 1 0,-1-1 1,0 0-1,1 0 0,-1 0 1,0 0-1,1 0 0,2-2 1,4 1-153,0-1-1,0 0 1,-1-1 0,1 0 0,10-6 0,16-11-193,0-2 0,-1-1 0,-2-2 0,0-1 0,-2-1 0,0-2 0,-2-1 1,-2-1-1,-1-1 0,34-57 0,-19 4 1988,-57 123 733,-23 36 0,-29 62-1586,62-120-724,1-1-1,1 1 0,1 1 0,0-1 1,1 0-1,1 1 0,-1 16 0,3-20-29,0-7-159,-1 0-1,2 0 1,-1 0 0,1 0-1,-1 1 1,2-1-1,1 6 1,-2-11 19,0 1 0,0 0 0,0-1 0,0 1 0,0-1 0,0 0 1,1 1-1,-1-1 0,0 0 0,1 0 0,-1 0 0,1 1 0,0-2 0,-1 1 0,1 0 0,0 0 0,-1 0 1,1-1-1,0 1 0,0-1 0,0 0 0,0 1 0,-1-1 0,1 0 0,0 0 0,0 0 0,2-1 0,29-2-2303,1-1 0,-2-2 0,1-1 0,-1-2 0,54-21 0,-79 27 2205,57-16-2559</inkml:trace>
</inkml:ink>
</file>

<file path=ppt/ink/ink6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40:29.960"/>
    </inkml:context>
    <inkml:brush xml:id="br0">
      <inkml:brushProperty name="width" value="0.05" units="cm"/>
      <inkml:brushProperty name="height" value="0.05" units="cm"/>
    </inkml:brush>
  </inkml:definitions>
  <inkml:trace contextRef="#ctx0" brushRef="#br0">489 21 944,'0'-1'188,"0"0"-1,-1 0 1,1 0-1,0 0 1,-1 0-1,1 0 1,-1 0-1,0 0 1,1 0-1,-1 0 1,0 0-1,1 0 1,-1 1-1,0-1 1,0 0-1,0 0 1,0 1-1,0-1 1,0 1-1,0-1 1,0 1-1,0-1 1,0 1-1,0 0 1,0-1-1,0 1 1,0 0-1,0 0 1,0 0-1,0 0 1,-1 0-1,1 0 1,0 0-1,0 0 1,0 0-1,0 1 1,0-1-1,-2 1 1,-52 11 4628,26-2-2487,1 1 0,1 2 0,0 0 0,0 2 0,-36 27 0,34-20-1205,2 0 0,0 2 1,2 1-1,-31 39 0,52-58-1114,0-1-1,1 1 0,-1 0 1,1 0-1,0 1 1,1-1-1,-1 1 0,1-1 1,0 1-1,1 0 0,-1 6 1,2-10-12,0-1-1,-1 1 1,2-1 0,-1 1 0,0-1 0,0 1-1,1-1 1,0 1 0,-1-1 0,1 1 0,0-1-1,0 0 1,0 1 0,1-1 0,-1 0 0,0 0-1,1 0 1,-1 0 0,1 0 0,0 0 0,0-1-1,0 1 1,0 0 0,0-1 0,0 1 0,0-1-1,0 0 1,0 0 0,1 0 0,-1 0 0,0 0 0,4 0-1,5 1-481,-1 0 0,1-1 0,0-1-1,0 0 1,0 0 0,-1-1 0,1-1-1,0 0 1,-1 0 0,1-1 0,16-6-1,6-4-2128,-1-2-1,39-24 1,143-103-6929,-77 38 8671,-167 138 13046,-9 23-6337,-35 73-590,66-114-5064,1 1 1,1 0-1,0 0 0,1 1 0,-2 20 0,6-34-215,1-1-1,-1 1 0,1 0 0,0 0 0,0 0 0,1-1 0,-1 1 0,1 0 1,0 0-1,0-1 0,0 1 0,0 0 0,4 5 0,-4-7-55,1 0-1,0-1 1,-1 1 0,1 0-1,0-1 1,0 0-1,0 1 1,0-1 0,0 0-1,0 0 1,1 0-1,-1-1 1,0 1 0,0 0-1,1-1 1,-1 1-1,0-1 1,1 0 0,-1 0-1,0 0 1,1 0-1,-1 0 1,0-1 0,5 0-1,9-2-1201,0-1 0,0-1 1,-1 0-1,1-1 0,-1 0 0,-1-2 0,1 0 0,-1 0 0,17-14 0,15-15-2391,52-54 0,-53 47 2698,-3 3 578,41-37 144,-22 32 6190,-61 46-5798,0-1 0,0 1 0,0 0 0,1 0 0,-1 0 0,0 0 0,0 0 0,0 0 0,0 0 0,4 2 3303,-4-2-3303,1 0 0,-1 0 0,0 1 0,0-1 0,0 0 0,0 0 0,0 0 0,0 0 0,0 1 1,-5 18 4522,-19 35-771,15-36-2272,-8 24-320,-19 67 1,32-93-1764,0 0-1,2 0 0,0 1 1,1-1-1,0 1 1,1-1-1,4 26 0,-4-41 57,0 1 0,1 0 0,-1 0 0,0-1 0,0 1 0,1 0 0,-1-1 0,1 1-1,0 0 1,-1-1 0,1 1 0,0-1 0,0 1 0,0-1 0,0 0 0,0 1 0,0-1 0,1 0-1,-1 0 1,0 1 0,1-1 0,-1 0 0,1 0 0,-1-1 0,1 1 0,-1 0 0,1 0-1,-1-1 1,1 1 0,0-1 0,-1 1 0,1-1 0,0 0 0,0 0 0,-1 0 0,1 0-1,0 0 1,0 0 0,2-1 0,1 0-379,1-1 0,-1 0 0,0 0 0,0 0 0,-1 0 0,1-1 0,0 0 0,-1 0 0,0 0 0,0-1 0,7-7 1,14-14-2465</inkml:trace>
</inkml:ink>
</file>

<file path=ppt/ink/ink6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40:30.288"/>
    </inkml:context>
    <inkml:brush xml:id="br0">
      <inkml:brushProperty name="width" value="0.05" units="cm"/>
      <inkml:brushProperty name="height" value="0.05" units="cm"/>
    </inkml:brush>
  </inkml:definitions>
  <inkml:trace contextRef="#ctx0" brushRef="#br0">103 213 880,'0'-54'1473,"0"17"832,-17 0 753,1 10 847,-1 7 673,11 3 33,-8 7-834,-2 0-191,0 10-3346,48 0-14631,-12 10 9717,13 10 993,10-3 1023</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1:51:31.379"/>
    </inkml:context>
    <inkml:brush xml:id="br0">
      <inkml:brushProperty name="width" value="0.05" units="cm"/>
      <inkml:brushProperty name="height" value="0.05" units="cm"/>
    </inkml:brush>
  </inkml:definitions>
  <inkml:trace contextRef="#ctx0" brushRef="#br0">303 564 336,'1'-1'127,"1"0"0,-1 0 0,0-1 0,0 1 0,0 0 0,0-1 0,0 1 0,0 0 0,-1-1 0,1 1-1,0-1 1,-1 1 0,1-1 0,-1 0 0,0 1 0,1-1 0,-1 0 0,0 1 0,0-1 0,0 1 0,0-1 0,-1-3 0,1-2 2892,-24 17 3215,-12 24-3160,23-21-1353,-20 20 1737,2 2 0,-49 72 1,65-84-2760,1 1 1,1 0 0,1 0 0,1 2 0,1-1 0,-7 32 0,15-43-641,0 1 0,0-1 0,1 22 0,1-31-113,1 0 1,-1 0-1,0-1 1,1 1-1,0 0 1,0 0-1,1-1 1,-1 1-1,1-1 1,0 1 0,0-1-1,5 7 1,-5-9-140,0-1 1,0 1 0,0-1-1,1 1 1,-1-1 0,1 0-1,-1 0 1,1 0 0,-1 0-1,1 0 1,-1 0 0,1-1-1,0 1 1,-1-1 0,1 0-1,0 0 1,0 0 0,-1 0-1,1 0 1,3-1 0,-1 0-347,1 0 0,0-1 0,-1 1 0,0-1 0,1 0 0,-1-1 0,0 1 0,9-7 0,12-11-2302,-1-1 0,41-47 0,-40 37 1236,-2 0 1,22-40-1,-24 32 1112,-2 0 0,-1-2 0,-2 0 0,-2-1 0,13-60 0,-6 3 1044,32-168 2228,-44 177 2256,-6 0 10761,-4 101-15039,0-5-224,-3 32-386,-1 1 0,-15 60-1,5-30-204,-5 35-462,-9 47-3696,5 1 0,-2 191-1,25-341 3596,0 0 1,0 0-1,0 1 0,0-1 0,1 0 0,-1 1 1,1-1-1,0 0 0,-1 0 0,1 0 0,0 0 1,0 0-1,2 3 0,-2-5 452,-1 1 0,1-1-1,0 0 1,0 1 0,-1-1 0,1 0-1,0 1 1,0-1 0,0 0 0,-1 0-1,1 0 1,0 1 0,0-1 0,0 0-1,0 0 1,-1 0 0,1-1 0,0 1 0,0 0-1,0 0 1,0 0 0,-1-1 0,1 1-1,0 0 1,0-1 0,0 1 0,-1 0-1,1-1 1,0 1 0,-1-1 0,1 1-1,0-1 1,-1 0 0,1 1 0,-1-1 0,1 0-1,-1 1 1,1-1 0,-1 0 0,0 0-1,1 0 1,16-23-1725</inkml:trace>
</inkml:ink>
</file>

<file path=ppt/ink/ink6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40:30.619"/>
    </inkml:context>
    <inkml:brush xml:id="br0">
      <inkml:brushProperty name="width" value="0.05" units="cm"/>
      <inkml:brushProperty name="height" value="0.05" units="cm"/>
    </inkml:brush>
  </inkml:definitions>
  <inkml:trace contextRef="#ctx0" brushRef="#br0">106 422 640,'3'0'244,"1"1"0,-1 0-1,1-1 1,-1 1-1,1 1 1,-1-1 0,0 0-1,0 1 1,1-1-1,-1 1 1,0 0 0,-1 0-1,1 0 1,0 1-1,-1-1 1,1 1 0,-1-1-1,0 1 1,1 0 0,-1 0-1,-1 0 1,1 0-1,0 0 1,-1 0 0,1 1-1,-1-1 1,0 0-1,0 1 1,-1-1 0,1 1-1,-1-1 1,1 1-1,-1-1 1,0 1 0,-1 5-1,-2 11 1993,-1-1 0,-1 0 0,-1 0 0,-1 0 0,-10 22-1,3-7 888,6-15-2219,-29 90 3146,35-99-3864,-1-1 1,2 1-1,-1 0 1,1-1-1,1 1 1,0 0-1,0 0 1,1 0-1,3 12 1,-4-21-196,1 1 0,-1-1 0,1 0 0,0 0 0,0 0 0,0 1 0,0-1 0,0 0 0,0 0 0,0 0 0,0-1 0,0 1 0,0 0 0,0 0 0,1 0 0,-1-1 0,0 1 0,0-1 0,1 1 0,-1-1 0,1 1 0,-1-1 0,0 0 0,1 0 0,-1 0 0,1 0 0,-1 0 0,0 0 0,1 0 0,-1 0 0,1 0 0,-1-1 0,3 0 0,2 0-207,1-1 0,-1 0 0,0 0 1,0 0-1,0-1 0,8-4 0,4-5-1317,0 0-1,-1-1 0,0-1 1,-1 0-1,-1-1 1,17-21-1,-24 25 1157,-1 0 0,-1 0 0,1 0 0,-2-1-1,1 0 1,-2 0 0,0 0 0,0-1 0,-1 0 0,0 1 0,1-24 0,-3 17 394,-1-1-1,0 1 1,-6-36 0,5 50 157,0 0 1,0 0-1,0 0 0,-1 0 0,0 0 0,0 0 0,0 0 1,-1 1-1,1-1 0,-1 1 0,0 0 0,-1 0 1,1 0-1,-1 0 0,1 1 0,-1-1 0,0 1 0,0 0 1,-8-4-1,-5 1 471,-1 0 1,0 1 0,0 1-1,-1 0 1,1 2 0,-1 0-1,0 1 1,-37 3 0,12-1-1674,19 4-634,13-1-1284,0-3-5806</inkml:trace>
  <inkml:trace contextRef="#ctx0" brushRef="#br0" timeOffset="1">738 11 2033,'-20'-10'2337,"-13"10"176,1 0 256,-1 0 161,10 10-257,0 17-784,13-21-945,10 25-560,0-14-1168,0-1-1585,16 5-1137,7-15-79,10 15 511,0-4 769</inkml:trace>
</inkml:ink>
</file>

<file path=ppt/ink/ink6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40:30.971"/>
    </inkml:context>
    <inkml:brush xml:id="br0">
      <inkml:brushProperty name="width" value="0.05" units="cm"/>
      <inkml:brushProperty name="height" value="0.05" units="cm"/>
    </inkml:brush>
  </inkml:definitions>
  <inkml:trace contextRef="#ctx0" brushRef="#br0">64 1 608,'5'5'470,"-1"1"1,0-1-1,0 1 0,0 0 0,-1 0 0,0 1 0,0-1 0,3 12 1,-5-11 446,0 0 1,0 0-1,-1 0 1,0 1-1,0-1 1,0 0-1,-1 0 1,0 0 0,-1 0-1,0 0 1,0 0-1,0 0 1,-5 8-1,-7 19 1919,-25 56 6515,16-30-6456,21-55-2887,0 0-1,1 0 1,0 1 0,-1-1 0,2 0-1,-1 1 1,1-1 0,0 1-1,0-1 1,0 1 0,1-1 0,-1 1-1,2-1 1,-1 0 0,2 7-1,-1-10-28,-1 1 0,1-1 0,-1 1-1,1-1 1,0 0 0,0 0-1,0 0 1,0 0 0,0 0 0,0 0-1,0 0 1,1-1 0,-1 1 0,1-1-1,-1 0 1,1 1 0,0-1-1,-1-1 1,1 1 0,0 0 0,0-1-1,0 1 1,0-1 0,-1 0 0,1 0-1,0 0 1,0 0 0,5-1-1,18-5-2061,1-1-1,-2 0 0,1-3 1,-1 0-1,-1-1 0,37-23 0,19-7-569,136-68-464,-213 107 3407,0 0 0,0 1 0,0-1 0,0 1 0,0 0-1,0 0 1,0 0 0,0 0 0,1 1 0,7 4 5200,-11 11-3605,0-12-793,-1 6-207,0-1 1,0 1 0,-1 0-1,0-1 1,-1 0 0,-5 13-1,3-11-228,2 0 0,-1 1 0,1 0 0,-2 17 0,4-20-657,-1 61 0,2-67 0,0 0 0,0 0 0,0 0 0,0 0 0,0 1 0,0-1 0,1 0 0,-1 0 0,1 0 0,0 0 0,-1 0 0,1 0 0,0 0 0,0-1 0,0 1 0,1 0 0,-1 0 0,0-1 0,1 1 0,-1-1 0,1 1 0,-1-1 0,1 1 0,0-1 0,-1 0 0,4 2 0,8-1-360,-1-1-1,0 0 1,0-1 0,1 0-1,-1-1 1,0 0 0,0-1-1,0 0 1,0-1-1,0-1 1,0 0 0,20-9-1,7-8-2414,-1-2 0,46-34 0,24-15-625,-53 45 1130,23-13-1353,-71 36 2901,-1 0 1,1 0 0,-1-1 0,0 0-1,0 0 1,-1-1 0,1 0 0,4-6-1</inkml:trace>
</inkml:ink>
</file>

<file path=ppt/ink/ink6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40:31.708"/>
    </inkml:context>
    <inkml:brush xml:id="br0">
      <inkml:brushProperty name="width" value="0.05" units="cm"/>
      <inkml:brushProperty name="height" value="0.05" units="cm"/>
    </inkml:brush>
  </inkml:definitions>
  <inkml:trace contextRef="#ctx0" brushRef="#br0">428 64 848,'0'-63'3992,"0"63"-3815,-1 0 0,0 0 1,0 0-1,0 0 1,1 0-1,-1 0 0,0 0 1,0 0-1,0 0 1,0 0-1,1 0 1,-1 0-1,0 1 0,0-1 1,1 0-1,-1 1 1,0-1-1,0 1 0,0 0 1,-6 6 447,0 1 1,1 0 0,0 0-1,0 1 1,1 0-1,0 0 1,-4 12-1,-4 6 520,-54 104 2215,-90 167 441,143-270-3654,1 1 0,-14 49 1,-6 13-166,2 0-2981,25-76-6721,12-30 5269,8-21 2274,3-9-550</inkml:trace>
</inkml:ink>
</file>

<file path=ppt/ink/ink6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40:32.036"/>
    </inkml:context>
    <inkml:brush xml:id="br0">
      <inkml:brushProperty name="width" value="0.05" units="cm"/>
      <inkml:brushProperty name="height" value="0.05" units="cm"/>
    </inkml:brush>
  </inkml:definitions>
  <inkml:trace contextRef="#ctx0" brushRef="#br0">66 344 464,'0'-22'406,"1"15"-167,-1 0 0,1 0 0,-2 0 0,1 1 0,-1-1 0,0 0 0,0 0 0,-1 1 0,0-1 0,0 1 0,-5-10 0,-3-3 1031,10 17-848,-1-1-1,0 1 0,0-1 0,0 1 1,0 0-1,0-1 0,0 1 0,-1 0 1,1 0-1,-1 0 0,1 0 0,-1 0 1,0 0-1,0 0 0,0 0 0,0 1 1,0-1-1,-1 1 0,1 0 0,0-1 1,-7 0 4030,34 2-3209,-8-1-1215,1 0 0,-1-1 0,1-1 0,-1 0 0,0-2 0,19-6 0,91-48-77,-17 7 6,-89 39-6,13-5 664,-33 18-558,0 0-1,0 0 0,-1 0 0,1 0 0,0 0 0,0 0 0,-1 0 0,1 1 0,0-1 0,-1 0 0,1 0 0,0 1 0,-1-1 0,1 1 1,0-1-1,-1 0 0,1 1 0,-1-1 0,1 1 0,-1-1 0,1 1 0,-1 0 0,1-1 0,-1 1 0,1 0 0,-1-1 0,0 1 0,1 0 1,-1-1-1,0 1 0,0 0 0,0-1 0,1 1 0,-1 0 0,0 0 0,0-1 0,0 1 0,0 0 0,0 0 0,0-1 0,-1 1 0,1 0 1,0 0-1,0-1 0,-1 2 0,1 50 1504,-3 0 1,-13 71 0,4-29-1416,10-53-2491,2-67-19189</inkml:trace>
</inkml:ink>
</file>

<file path=ppt/ink/ink6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40:32.555"/>
    </inkml:context>
    <inkml:brush xml:id="br0">
      <inkml:brushProperty name="width" value="0.05" units="cm"/>
      <inkml:brushProperty name="height" value="0.05" units="cm"/>
    </inkml:brush>
  </inkml:definitions>
  <inkml:trace contextRef="#ctx0" brushRef="#br0">588 45 768,'-54'-26'1281,"52"8"8027,2 47-5139,-8 49 0,1-42-2683,-2 1 1,-18 49 0,-43 86 415,-145 255 0,142-305-1882,-2 6-2608,32-42-5830,38-76 869,10-20 3151,9-14 1933</inkml:trace>
</inkml:ink>
</file>

<file path=ppt/ink/ink6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40:32.939"/>
    </inkml:context>
    <inkml:brush xml:id="br0">
      <inkml:brushProperty name="width" value="0.05" units="cm"/>
      <inkml:brushProperty name="height" value="0.05" units="cm"/>
    </inkml:brush>
  </inkml:definitions>
  <inkml:trace contextRef="#ctx0" brushRef="#br0">169 348 880,'6'-15'237,"18"-44"890,35-63 0,-52 108-606,1 0 1,1 1-1,0 1 0,0-1 1,1 1-1,1 1 0,0 0 1,1 0-1,0 1 0,18-11 1,-28 20-329,0 0 1,-1-1 0,1 2-1,0-1 1,0 0 0,0 0 0,0 0-1,0 1 1,0-1 0,0 1 0,0 0-1,1 0 1,-1 0 0,0 0 0,0 0-1,0 0 1,0 0 0,0 1-1,3 0 1,-3 0-5,0 0-1,-1 0 1,1 0 0,-1 1-1,1-1 1,-1 0 0,0 1-1,0-1 1,0 1-1,1 0 1,-1-1 0,-1 1-1,1 0 1,0-1-1,0 1 1,-1 0 0,1 2-1,2 10 736,-1 0-1,0 0 1,-2 1-1,-1 23 1,1-19-320,-1-3-148,-1 1 0,0-1 0,-1 0 1,-1 0-1,-1 0 0,0 0 0,-1-1 1,0 0-1,-1 0 0,-1 0 0,-1-1 1,0 0-1,0-1 0,-19 19 0,-14 12 931,-2-2 0,-77 57 0,112-92-1266,-17 12-106,0-1 0,-32 16 0,33-27-15,48-10 0,-15 3 0,-1 1 0,0 0 0,0 0 0,0 1 0,-1 0 0,1 0 0,0 1 0,-1 0 0,1 0 0,-1 0 0,0 1 0,8 6 0,9 9 0,37 38 0,-4-3 0,-12-15 0,-30-25 0,1-2 0,0 1 0,32 18 0,-35-25-268,-1 0-1,1-1 1,0 0 0,1-2 0,-1 1-1,1-1 1,-1-1 0,17 1 0,-17-2-249,0-1 1,1-1 0,-1 0-1,0 0 1,0-2 0,0 1-1,0-2 1,0 1 0,-1-2-1,0 1 1,1-1 0,-2-1-1,1 0 1,11-9 0,42-40-11364,-31 26 7171</inkml:trace>
</inkml:ink>
</file>

<file path=ppt/ink/ink6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40:33.269"/>
    </inkml:context>
    <inkml:brush xml:id="br0">
      <inkml:brushProperty name="width" value="0.05" units="cm"/>
      <inkml:brushProperty name="height" value="0.05" units="cm"/>
    </inkml:brush>
  </inkml:definitions>
  <inkml:trace contextRef="#ctx0" brushRef="#br0">267 111 800,'-5'0'511,"0"1"1,0-1-1,0 0 0,0 1 0,0 0 0,0 0 0,0 1 0,1-1 0,-1 1 0,1 0 0,-1 1 0,-6 3 0,3 1 1005,-1 1-1,1-1 0,1 1 1,-8 10-1,-5 5 1875,18-20-3040,0 0 0,0-1-1,0 1 1,0 1 0,1-1-1,-1 0 1,1 0 0,0 1 0,0-1-1,0 1 1,0-1 0,0 1 0,1-1-1,0 1 1,0-1 0,0 1 0,0-1-1,0 1 1,1-1 0,-1 1-1,1-1 1,2 7 0,-2-7-243,1 1-1,-1-1 1,1 0-1,0 0 1,0 0-1,0 0 1,0 0 0,0 0-1,1-1 1,-1 1-1,1-1 1,-1 0 0,1 0-1,0 0 1,0 0-1,0 0 1,0 0 0,1-1-1,-1 1 1,0-1-1,1 0 1,6 1 0,0 0-408,1-1 1,-1-1 0,1 1 0,-1-2 0,0 1 0,1-1 0,-1-1-1,0 0 1,0-1 0,0 0 0,0 0 0,0-1 0,10-5 0,-9 2-566,0 0 0,-1-1 0,0-1 1,0 0-1,0 0 0,-1 0 1,-1-1-1,0-1 0,13-21 0,-18 28 774,0 0 0,-1 0-1,0-1 1,0 1-1,0-1 1,0 1 0,-1-1-1,0 0 1,0 1-1,0-1 1,0 0 0,-1 0-1,0 0 1,0 0-1,0 0 1,-1 1 0,1-1-1,-1 0 1,0 0 0,-1 0-1,1 1 1,-1-1-1,0 1 1,0-1 0,0 1-1,-1 0 1,1 0-1,-1 0 1,0 0 0,0 0-1,-1 1 1,1-1-1,-1 1 1,-6-5 0,2 2 281,0 1 0,0 0 0,0 0 0,-1 1 0,0 0 0,0 1 0,0 0 1,0 0-1,0 1 0,-1 0 0,1 0 0,-1 1 0,1 1 0,-1-1 0,1 2 1,-19 2-1,9 3-110,0 1 0,1 1 0,0 1 0,1 1 0,0 0 1,0 1-1,1 1 0,0 1 0,1 0 0,1 1 0,-21 24 0,32-33-338,0 0 0,1 0 0,-1 0 0,1 0 0,0 1 0,0-1 0,1 0 0,0 1 0,-1 5 0,1-9 53,1 0-1,0 0 1,-1 0-1,1 0 0,0-1 1,0 1-1,0 0 0,1 0 1,-1 0-1,0 0 0,1 0 1,-1 0-1,1 0 0,-1-1 1,1 1-1,0 0 1,0 0-1,0-1 0,0 1 1,0-1-1,0 1 0,0-1 1,1 1-1,-1-1 0,0 0 1,1 1-1,-1-1 1,3 1-1,29 2-2613,14-4 333</inkml:trace>
</inkml:ink>
</file>

<file path=ppt/ink/ink6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40:33.604"/>
    </inkml:context>
    <inkml:brush xml:id="br0">
      <inkml:brushProperty name="width" value="0.05" units="cm"/>
      <inkml:brushProperty name="height" value="0.05" units="cm"/>
    </inkml:brush>
  </inkml:definitions>
  <inkml:trace contextRef="#ctx0" brushRef="#br0">343 181 672,'27'-107'2879,"-23"71"430,-2-2 3491,-6 55 4521,-10 8-7427,7-13-1912,-36 81-1004,-36 107 1,35-82-1026,-94 253 47,109-264-3369,22-74-227,2 0 1,0 60-1</inkml:trace>
</inkml:ink>
</file>

<file path=ppt/ink/ink6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40:39.893"/>
    </inkml:context>
    <inkml:brush xml:id="br0">
      <inkml:brushProperty name="width" value="0.05" units="cm"/>
      <inkml:brushProperty name="height" value="0.05" units="cm"/>
    </inkml:brush>
  </inkml:definitions>
  <inkml:trace contextRef="#ctx0" brushRef="#br0">264 1 160,'0'0'504,"-6"20"4253,5-20-4042,-10 1 876,0 0-1,1 0 1,-1 1-1,-19 7 0,19-6-899,1 0-1,0-1 0,0 0 0,-21 1 0,29-3-573,0 0 0,0 1 0,-1-1 0,1 0 0,0 1 0,0-1 1,0 1-1,0 0 0,0 0 0,0 0 0,-3 2 0,3-2-6,0 0-1,1 0 0,-1 0 0,0 0 1,-1-1-1,1 1 0,0 0 1,0-1-1,0 0 0,0 1 1,-4-1-1,5 0 44,0 0 1,-1 0-1,1 0 0,0 0 1,0 0-1,-1 0 1,1 0-1,0 1 0,0-1 1,0 0-1,-1 1 0,1-1 1,0 1-1,0-1 0,0 1 1,0 0-1,0-1 1,0 1-1,0 0 0,0 0 1,0 0-1,0 0 0,0-1 1,1 1-1,-1 1 0,0-1 1,1 0-1,-1 0 1,1 0-1,-1 0 0,1 0 1,-1 0-1,1 1 0,0-1 1,-1 3 2184,-22-4 2418</inkml:trace>
</inkml:ink>
</file>

<file path=ppt/ink/ink6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40:40.227"/>
    </inkml:context>
    <inkml:brush xml:id="br0">
      <inkml:brushProperty name="width" value="0.05" units="cm"/>
      <inkml:brushProperty name="height" value="0.05" units="cm"/>
    </inkml:brush>
  </inkml:definitions>
  <inkml:trace contextRef="#ctx0" brushRef="#br0">1 759 32767,'20'-1'0,"0"-1"0,1-1 0,26-7 0,9-2 0,1075-148 0,1 34 0,-746 85 0,507-74 0,-589 73 0,544-91 0,-696 107 0,104-24 0,-201 41 0,-44 7 0,-1 1 0,0-1 0,0-1 0,18-6 0,-18 7 0</inkml:trace>
  <inkml:trace contextRef="#ctx0" brushRef="#br0" timeOffset="1">5401 10 32399,'0'0'-4050,"-29"-10"-18841</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1:51:31.712"/>
    </inkml:context>
    <inkml:brush xml:id="br0">
      <inkml:brushProperty name="width" value="0.05" units="cm"/>
      <inkml:brushProperty name="height" value="0.05" units="cm"/>
    </inkml:brush>
  </inkml:definitions>
  <inkml:trace contextRef="#ctx0" brushRef="#br0">0 103 944,'11'-38'1585,"-6"25"6307,-4 46-1009,-1 93 4075,0 0-6461,-1-121-4496,1 0-1,1-1 1,-1 1-1,1 0 1,-1-1 0,1 1-1,1 0 1,-1-1-1,1 1 1,-1-1-1,1 0 1,0 0 0,1 1-1,-1-1 1,1-1-1,4 6 1,-5-7-1,1-1 0,-1 1 0,0 0 0,1-1 0,0 0 0,-1 0-1,1 0 1,0 0 0,0 0 0,-1 0 0,1-1 0,0 1 0,0-1 0,0 0 0,0 0 0,0 0 0,0 0 0,0 0 0,0-1 0,-1 1-1,1-1 1,0 0 0,0 0 0,0 0 0,-1 0 0,5-3 0,5-3-351,0 0 1,0 0-1,-1-1 0,-1-1 0,1 0 1,-1 0-1,0-1 0,-1-1 1,-1 1-1,1-1 0,9-19 0,-6 9-383,-1 0-1,-1 0 0,-2-2 0,0 1 0,9-42 1,-14-6 272,-3 49 481,0 20-18,0 0 0,0-1-1,0 1 1,0 0 0,0 0 0,-1 0 0,1 0 0,0 0 0,-1 0-1,1 0 1,-1 0 0,1 0 0,-1 0 0,1 0 0,-1 0-1,0 0 1,1 0 0,-1 0 0,0 0 0,0 1 0,0-1 0,1 0-1,-1 0 1,0 1 0,0-1 0,-2 0 0,0 0-131,0 0 1,0 0-1,-1 1 1,1-1-1,0 1 0,-1 0 1,1 0-1,0 0 1,-5 0-1,-5 2-1574,0 1 0,0 0 0,-24 9 0,6 6-2850,7-1-59</inkml:trace>
</inkml:ink>
</file>

<file path=ppt/ink/ink6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40:41.593"/>
    </inkml:context>
    <inkml:brush xml:id="br0">
      <inkml:brushProperty name="width" value="0.05" units="cm"/>
      <inkml:brushProperty name="height" value="0.05" units="cm"/>
    </inkml:brush>
  </inkml:definitions>
  <inkml:trace contextRef="#ctx0" brushRef="#br0">4 118 144,'0'-77'2256,"-4"36"26561,10 44-27718,20 13-1034,0 2-1,0 1 0,-2 0 1,-1 2-1,0 1 1,37 47-1,-10-5-64,-3 3 0,43 82 0,65 159 0,97 255 0,108 221 0,855 1364 0,-1104-1963 0,76 116 0,-183-296-727,-1 0 0,1-1 0,-1 0 1,1 1-1,1-1 0,-1-1 0,0 1 0,1-1 0,6 5 0,-9-8 462,-1 1-1,1-1 0,-1 1 0,1-1 0,-1 0 1,1 1-1,-1-1 0,1 0 0,-1 0 0,1 0 1,-1 0-1,1 0 0,-1 0 0,1-1 0,-1 1 1,1-1-1,-1 1 0,1-1 0,-1 1 0,1-1 1,-1 0-1,0 1 0,1-1 0,-1 0 0,0 0 1,0 0-1,0 0 0,0 0 0,0 0 0,0-1 1,0 1-1,0 0 0,0 0 0,0-1 0,-1 1 1,1 0-1,0-1 0,0-2 0,11-25-5440,-9-4 1018</inkml:trace>
</inkml:ink>
</file>

<file path=ppt/ink/ink6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40:44.728"/>
    </inkml:context>
    <inkml:brush xml:id="br0">
      <inkml:brushProperty name="width" value="0.05" units="cm"/>
      <inkml:brushProperty name="height" value="0.05" units="cm"/>
    </inkml:brush>
  </inkml:definitions>
  <inkml:trace contextRef="#ctx0" brushRef="#br0">6004 722 304,'2'-3'108,"1"0"-1,-1 0 1,0 0 0,0-1-1,0 1 1,0-1 0,0 1-1,-1-1 1,0 0-1,0 1 1,0-1 0,0 0-1,0 0 1,-1 0 0,0 1-1,1-1 1,-1 0-1,-1 0 1,1 0 0,-1 0-1,1 0 1,-1 1 0,0-1-1,-1 0 1,1 0-1,-1 1 1,1-1 0,-1 1-1,0 0 1,0-1 0,0 1-1,-1 0 1,1 0-1,-1 0 1,0 1 0,0-1-1,-6-4 1,6 5-11,0 0 0,0 0-1,0 0 1,0-1 0,1 1 0,-1-1-1,1 0 1,-1 0 0,-3-6 0,3 5 2,1 0 1,-1 0 0,-1 0 0,1 1 0,0-1 0,-1 1-1,-7-5 1,-15-9 330,0 1 0,-1 2 0,-1 0 0,-43-13 0,-70-29 893,25 8-661,45 19-290,-41-14 121,-55-4 366,-2 7 0,-185-19 0,274 50-680,-89-7 261,-69-8-53,2 0 376,-116-4 699,0 18-72,-170 29 467,490-17-1696,-40 2 286,-1 3-1,2 3 1,-116 32-1,87-16 73,67-18-293,0 1-1,-33 14 0,-106 43 1031,-50 22 580,135-51-1306,43-19-215,0 1 0,1 2 0,-66 46 1,-205 182 1407,313-248-1720,-36 29 436,-51 55-1,80-76-350,-20 24 382,-43 63 0,-49 96 74,15 7-378,-78 133 20,141-260-186,-62 148 0,78-169 0,19-40 0,1 1 0,0 0 0,-5 19 0,-26 72 0,-20 73 0,49-146 0,2 0 0,1 0 0,-3 62 0,8 127 0,2-204 0,0-1 0,0 1 0,1-1 0,1 0 0,0 0 0,1 0 0,9 16 0,11 37 0,37 87 0,-36-86 0,2-1 0,69 117 0,105 110 0,-83-148 0,154 144 0,-139-177 0,-77-67 0,9 5 0,2-2 0,80 42 0,21-12 0,-96-48 0,34 12 0,166 45 0,123 1 0,-257-71 0,1-5 0,188-8 0,-260-5 0,23-4 0,107-18 0,-38 1 0,-14 2 0,231-61 0,136-74 0,-449 134 0,127-43 0,208-99 0,-317 123 0,-2-5 0,-2-3 0,-2-3 0,130-112 0,503-588 0,-588 613 0,-49 54 0,-3-3 0,63-104 0,-107 149 0,-2-1 0,-2-1 0,-2-1 0,-1-1 0,-3 0 0,-1-1 0,10-70 0,-15 43 0,-4 0 0,-2 0 0,-4-1 0,-20-141 0,14 175 0,-2 0 0,-1 0 0,-2 1 0,-2 0 0,-1 1 0,-3 1 0,0 1 0,-3 0 0,-1 1 0,-38-46 0,40 61 0,0 0 0,-1 2 0,0 1 0,-47-29 0,-107-47 0,131 72 0,-189-84-6284,-9-5-4218,149 57 3229</inkml:trace>
</inkml:ink>
</file>

<file path=ppt/ink/ink6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40:45.379"/>
    </inkml:context>
    <inkml:brush xml:id="br0">
      <inkml:brushProperty name="width" value="0.05" units="cm"/>
      <inkml:brushProperty name="height" value="0.05" units="cm"/>
    </inkml:brush>
  </inkml:definitions>
  <inkml:trace contextRef="#ctx0" brushRef="#br0">353 54 880,'15'-13'672,"-12"11"-301,0 0 0,0 0 0,-1 0 0,1 0 0,-1 0 0,1-1 0,-1 1 0,0-1 1,0 0-1,0 0 0,0 0 0,-1 0 0,3-6 3861,-10 18 308,1 6-2956,0-1-321,-39 70 4619,-23 40-1253,-25 48-2273,-75 123-3919,167-294 1475,-2 1-411,0 1 0,1-1 0,-1 0 0,1 0 0,0 1-1,0-1 1,-1 1 0,2-1 0,-1 1 0,0-1 0,0 1 0,0 3-1,33-43-16790,-8 3 14755</inkml:trace>
</inkml:ink>
</file>

<file path=ppt/ink/ink6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40:45.745"/>
    </inkml:context>
    <inkml:brush xml:id="br0">
      <inkml:brushProperty name="width" value="0.05" units="cm"/>
      <inkml:brushProperty name="height" value="0.05" units="cm"/>
    </inkml:brush>
  </inkml:definitions>
  <inkml:trace contextRef="#ctx0" brushRef="#br0">4 199 832,'-1'-52'1053,"-1"27"919,2 1 0,4-48 0,-3 71-1814,-1 0 1,1-1-1,0 1 0,-1 0 1,1 0-1,0 0 0,0-1 1,0 1-1,0 0 0,0 0 1,0 0-1,0 1 0,0-1 1,0 0-1,1 0 0,-1 1 1,0-1-1,0 0 0,1 1 1,-1-1-1,0 1 0,1 0 1,-1-1-1,1 1 0,-1 0 1,0 0-1,3 0 0,52 0 2517,-33 2-2412,66-2 435,172-6-2236,-258 6 1658,39 0-4326,-42 0 4101,1 0-1,-1 0 1,0 0-1,1 0 1,-1 0-1,0 0 1,1 0 0,-1 0-1,0 1 1,0-1-1,1 0 1,-1 0-1,0 0 1,0 1-1,1-1 1,-1 0-1,0 0 1,0 1 0,1-1-1,-1 0 1,0 0-1,0 1 1,0-1-1,0 0 1,1 1-1,-1-1 1,0 0-1,0 1 1,0-1 0,0 0-1,0 0 1,0 1-1,0-1 1,0 1-1,-14 18-1815,-49 35-565,17-18 1507</inkml:trace>
</inkml:ink>
</file>

<file path=ppt/ink/ink6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40:46.095"/>
    </inkml:context>
    <inkml:brush xml:id="br0">
      <inkml:brushProperty name="width" value="0.05" units="cm"/>
      <inkml:brushProperty name="height" value="0.05" units="cm"/>
    </inkml:brush>
  </inkml:definitions>
  <inkml:trace contextRef="#ctx0" brushRef="#br0">306 0 672,'-118'83'1046,"-34"26"1721,148-105-2522,1 0 1,-1 0-1,1 0 0,0 0 1,0 0-1,0 0 1,1 1-1,-4 8 0,6-12-144,-1 0-1,0 0 1,1 0-1,-1 1 0,1-1 1,0 0-1,-1 0 1,1 0-1,0 1 1,0-1-1,0 0 0,0 0 1,0 1-1,0-1 1,0 0-1,0 0 0,0 1 1,1-1-1,-1 0 1,0 0-1,1 0 0,-1 0 1,1 1-1,0-1 1,-1 0-1,1 0 1,0 0-1,-1 0 0,1 0 1,0 0-1,0-1 1,0 1-1,0 0 0,0 0 1,0-1-1,0 1 1,0 0-1,0-1 0,0 1 1,2 0-1,12 1 274,0 0-1,0 0 1,0-1-1,0-1 0,19-3 1,15 2-59,-9-1-369,1-1-1,-2-2 1,1-1 0,65-20 0,-57 10-2556,71-33 1,-117 48 2324,1-1 0,0 1 1,0 0-1,-1-1 1,1 0-1,-1 0 1,1 0-1,-1 0 0,0 0 1,0 0-1,3-5 1,-47 7-2651,8 14 2268,-10 3-128</inkml:trace>
</inkml:ink>
</file>

<file path=ppt/ink/ink6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40:46.441"/>
    </inkml:context>
    <inkml:brush xml:id="br0">
      <inkml:brushProperty name="width" value="0.05" units="cm"/>
      <inkml:brushProperty name="height" value="0.05" units="cm"/>
    </inkml:brush>
  </inkml:definitions>
  <inkml:trace contextRef="#ctx0" brushRef="#br0">121 203 384,'-23'20'332,"7"-8"5,1 1 1,0 1 0,1 0-1,-22 30 1,36-44-306,0 0 0,-1 0 0,1 1 0,0-1 0,0 0 0,0 0 0,0 0 0,0 1 0,0-1 0,0 0 0,0 0 0,0 0 0,0 1 0,0-1 0,0 0 0,0 0 1,0 0-1,0 1 0,0-1 0,0 0 0,0 0 0,0 0 0,0 1 0,0-1 0,0 0 0,1 0 0,-1 0 0,0 1 0,0-1 0,0 0 0,0 0 0,0 0 0,0 0 0,1 0 0,-1 1 0,0-1 0,0 0 0,0 0 1,0 0-1,1 0 0,-1 0 0,0 0 0,15 4 804,24-4-5,-31 0-605,15-1-95,0-1 1,0-1 0,-1-1 0,1-1 0,24-8 0,107-48-1009,-63 23-502,-64 27 827,0-2-1,0-1 1,-1-1 0,43-33 0,-42 29 390,-16 12 283,-1-1 1,0 1-1,0-2 1,0 1 0,-1-1-1,-1-1 1,10-13 0,-16 21 1286,-2 19 740,0-10-1772,-1-1 0,-1 1-1,1-1 1,-1 1 0,0-1 0,0 1-1,-1-1 1,1 0 0,-1 0 0,-6 8-1,-48 61 2458,14-18-1510,-46 71-346,87-126-990,1-1 1,0 1-1,0 0 1,0-1-1,0 1 1,0 0-1,0 0 1,0 0-1,1 0 1,-1 0-1,1 0 1,-1 0-1,0 4 1,20-18-1066,31-41-487,-29 29 1132,46-43-1,-19 21 237,-39 37 502,0 1-1,0-1 1,0 1 0,1 1 0,17-10 0,-26 16-252,1 0 1,0 0-1,-1 1 1,1-1-1,0 1 1,-1-1-1,1 1 1,0-1-1,0 1 1,-1 0-1,1 0 1,0 0-1,0 0 1,0 0-1,-1 0 1,1 1-1,0-1 1,0 0-1,-1 1 1,1-1-1,0 1 1,-1 0-1,1 0 1,-1 0-1,1 0 1,-1 0-1,1 0 1,-1 0-1,1 0 1,-1 0-1,0 1 1,0-1-1,0 0 1,0 1-1,0-1 1,0 1-1,0-1 1,0 1-1,0 0 1,-1-1-1,1 1 1,-1 0-1,1 0 1,-1-1-1,0 4 1,3 8 326,0 1-1,-2-1 1,0 0 0,0 1 0,-1-1 0,-1 1-1,0-1 1,-1 1 0,0-1 0,-8 23 0,6-23-944,1 0 0,0 0 0,1 0 0,-1 25 0,11-38-5983,-4-3 5769,1 0 1,-1 0-1,1 0 0,0 1 1,-1-1-1,9-1 1,2-2-341,27-18-2606</inkml:trace>
</inkml:ink>
</file>

<file path=ppt/ink/ink6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40:47.090"/>
    </inkml:context>
    <inkml:brush xml:id="br0">
      <inkml:brushProperty name="width" value="0.05" units="cm"/>
      <inkml:brushProperty name="height" value="0.05" units="cm"/>
    </inkml:brush>
  </inkml:definitions>
  <inkml:trace contextRef="#ctx0" brushRef="#br0">485 48 160,'0'-48'3834,"-40"48"-643,31 1-2759,1-1 1,-1 2-1,1-1 1,-1 1-1,1 0 0,0 1 1,0-1-1,0 2 1,1-1-1,-1 1 1,1 0-1,-1 1 1,-6 6-1,-6 1 159,-24 15 1150,1-1 472,-66 52-1,98-69-1930,1 0 0,0 1 1,1 0-1,0 0 0,1 1 1,0 0-1,0 1 0,1 0 1,1 0-1,-10 26 0,14-35-242,1 0 0,0-1 0,0 1 0,1 0-1,-1 0 1,1 0 0,-1 0 0,1 0 0,0 0 0,0 0 0,0 0-1,0 0 1,1 0 0,-1 0 0,1 0 0,0 0 0,0 0 0,0 0-1,0 0 1,0 0 0,1-1 0,-1 1 0,1-1 0,0 1-1,0-1 1,0 1 0,0-1 0,0 0 0,0 0 0,1 0 0,-1 0-1,0-1 1,1 1 0,0 0 0,-1-1 0,1 0 0,0 0-1,0 0 1,0 0 0,0 0 0,0 0 0,0-1 0,3 1 0,13 1-129,-1 0 1,0-1 0,1-1 0,0-1 0,33-5 0,-27 0-384,0 0 1,-1-2-1,0 0 0,0-2 1,-1-1-1,0-1 0,42-28 1,133-120-3469,-198 159 3932,25-20-302,-2-2 1,0-1 0,26-37-1,-36 40 645,-20 26 518,-32 34 1153,26-25-1481,-9 7 729,1 0 0,1 2 0,-31 47-1,45-62-1004,1 1 0,0 0 0,1 0 0,0 1 0,0-1 0,1 1 1,1 0-1,-1 0 0,2 0 0,-1 0 0,1 0 0,1 1 0,0-1 0,2 20 0,-1-27-218,-1 0 0,1 1 0,0-1 1,0 0-1,0 0 0,1 1 0,-1-1 1,1 0-1,0-1 0,-1 1 0,1 0 0,0 0 1,1-1-1,-1 1 0,0-1 0,1 0 1,0 1-1,-1-1 0,5 2 0,-2-2-144,0 0-1,0 0 1,0-1 0,0 1-1,0-1 1,0-1-1,0 1 1,0-1 0,1 1-1,-1-2 1,8 0-1,0-1-610,0 0-1,0-1 0,0-1 0,0 0 0,-1-1 1,1 0-1,-1-1 0,19-13 0,-7-1-1404,-1 0 0,33-39 1,-31 32 1020,12-15-376,55-80-1,-62 68 2405,-29 53 14,-1 29 3060,0 10-1945,0 113 2385,25-151-7801,-18-2 2745,-1 0 0,1-1 0,0 0 0,-1 0 0,1-1 0,-1 1 0,0-1 0,0-1 0,-1 1-1,1-1 1,7-9 0,5-8-519,27-41-1,-32 43 1150,0 2 0,29-33 0,-14 30 808,-28 21-724,1 0 0,-1 0 1,0 0-1,1-1 0,-1 1 0,1 0 0,-1 0 0,1 0 1,-1 0-1,1 0 0,-1 0 0,1 0 0,-1 0 0,1 0 0,-1 0 1,0 0-1,1 0 0,-1 0 0,1 0 0,-1 0 0,1 0 1,-1 1-1,1-1 0,-1 0 0,0 0 0,1 0 0,-1 1 1,1-1-1,-1 0 0,0 1 0,1-1 0,-1 1 0,2 3 467,-1 1 0,-1-1-1,1 1 1,0-1-1,-1 1 1,0-1-1,0 1 1,-1-1-1,1 1 1,-3 7 0,-8 63 2912,3-32-1913,-4 81 0,11-85-1457,-1-24-705,2-1-1,0 0 0,1 0 1,2 18-1,-2-31 374,-1 0-1,1-1 1,-1 1-1,1 0 1,-1 0-1,1-1 1,-1 1-1,1 0 1,0-1-1,-1 1 1,1 0-1,0-1 1,0 1-1,-1-1 1,1 1-1,0-1 1,0 1-1,0-1 1,0 0-1,0 0 1,-1 1-1,1-1 1,0 0-1,0 0 1,0 0-1,0 0 1,0 0-1,0 0 1,0 0-1,0 0 1,0 0-1,0-1 1,1 1-1,1-1-402,1 0 0,-1 1 0,0-1-1,0-1 1,1 1 0,-1 0-1,0-1 1,5-3 0,69-63-5016,35-43 3065,-11 10 1802,49-53 527,-139 142 216</inkml:trace>
</inkml:ink>
</file>

<file path=ppt/ink/ink6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40:48.155"/>
    </inkml:context>
    <inkml:brush xml:id="br0">
      <inkml:brushProperty name="width" value="0.05" units="cm"/>
      <inkml:brushProperty name="height" value="0.05" units="cm"/>
    </inkml:brush>
  </inkml:definitions>
  <inkml:trace contextRef="#ctx0" brushRef="#br0">497 469 688,'-4'-4'225,"1"1"0,-1-1-1,0 0 1,0 1 0,0 0 0,0 0-1,0 0 1,-1 0 0,0 1 0,1-1-1,-1 1 1,0 1 0,0-1 0,-7-1-1,2 2 186,0-1 0,0 2 0,0-1 1,0 1-1,-1 1 0,1 0 0,-10 2 0,1 1 267,1 1 0,-1 1 0,1 1 0,1 0-1,-1 1 1,1 1 0,-23 16 0,17-8 296,0 1 1,1 1-1,-27 30 0,43-43-841,1 0-1,1 0 1,-1 1 0,1-1 0,0 1-1,0 0 1,1 0 0,0 0 0,0 1-1,1-1 1,0 1 0,0 0 0,1-1-1,-1 1 1,2 0 0,-1 0 0,2 14-1,0-19-117,-1-1-1,0 0 0,1 0 1,0 0-1,-1 0 1,1 0-1,0 0 0,0 0 1,0 0-1,0 0 0,1 0 1,-1-1-1,0 1 0,1 0 1,-1-1-1,1 1 1,0-1-1,0 0 0,3 3 1,-1-2-35,0-1-1,0 1 1,0-1 0,0 0 0,1 0 0,-1 0 0,0-1-1,0 1 1,8-1 0,3-1-203,0-1-1,0-1 1,0 0-1,-1 0 1,15-7-1,5-4-402,-1-1 0,-1-3 0,-1 0 0,0-2 0,-1-1 0,-1-1 0,-1-2 0,-2-1 0,0-1 1,29-37-1,-20 16 697,-1-1 1,-3-1 0,-1-2-1,-3-1 1,35-93 0,-56 129 411,11-34 826,-16 47-1076,0 0-1,0 0 0,0 0 0,-1 0 1,0 0-1,1 0 0,-1 0 0,0 0 1,0 0-1,-1 0 0,1 0 0,-2-4 1,1 6-80,0 1 0,0-1 0,0 1 0,0-1 0,-1 1 0,1 0 0,0 0 0,0-1 0,-1 1 0,1 0 0,0 0 1,0 0-1,-1 0 0,1 0 0,0 1 0,-1-1 0,1 0 0,0 0 0,0 1 0,0-1 0,-1 1 0,1-1 0,0 1 0,-1 1 0,-10 8 553,1 0 0,1 1 0,-1 1 0,2 0 0,0 0 0,-12 23 0,10-18-154,-14 22 406,2 1 0,2 1 0,-30 86 0,42-99-839,1 0 0,2 0-1,0 1 1,3 0 0,0 0-1,2 0 1,2 42 0,-1-67-171,1 1 0,-1-1 0,1 1 0,-1 0 0,1-1 0,1 1-1,-1-1 1,1 0 0,-1 1 0,1-1 0,0 0 0,1 0 0,-1 0 0,1 0 0,0-1 0,0 1 0,0-1 0,0 0 0,0 1 0,1-1 0,-1-1 0,1 1 0,0-1 0,0 1 0,0-1 0,0 0 0,9 3-1,-4-4-317,-1 0-1,1 0 0,0-1 0,-1 0 1,1-1-1,0 0 0,-1 0 0,1-1 1,-1 0-1,1 0 0,-1-1 0,0 0 0,0 0 1,9-6-1,15-9-733,0-2-1,-1-1 1,-1-1 0,47-46 0,-38 28 819,-2-2 0,49-69 0,-80 102 836,1 0 1,-1-1 0,-1 0 0,1 0-1,-2 0 1,0-1 0,0 0 0,3-11 0,-25 33 2925,12-5-3189,0 1 1,0 0-1,1 0 0,0 0 1,0 1-1,0 0 0,1-1 1,1 2-1,-1-1 1,1 0-1,1 1 0,-3 13 1,0 6 256,3 1 0,0 45 0,2-70-507,0 1 1,0 0 0,1-1-1,-1 1 1,1 0-1,0-1 1,1 1 0,-1-1-1,1 1 1,0-1 0,0 0-1,0 0 1,0 0-1,1 0 1,0 0 0,0 0-1,5 5 1,-3-5-176,1 0 1,-1-1-1,0 1 1,1-1-1,0 0 1,0-1-1,0 1 1,0-1-1,0 0 1,1-1-1,10 2 0,-4-2-678,1 0 0,-1-1-1,1 0 1,-1-1-1,0-1 1,1 0-1,-1 0 1,0-2 0,0 0-1,-1 0 1,25-13-1,-13 3-1232,-2-2-1,0 0 0,0-2 0,-2 0 0,24-27 0,-6-1-1086,42-65 0,-75 100 2799,0 0-1,0 0 1,-1 0 0,8-28 13588,-12 62-10279,-2 0 1,0 0-1,-9 31 1,4-26-1833,-2 0-1,-15 32 0,3-17-1715,-1-2 0,-3 0-1,-33 42 1,47-66-247,13-17-143,22-28 351,40-55 725,96-93-1,-125 144-65,67-45 0,-49 38-100,28-15-1024,-36 33-1847,-3 13-4549,-72 25-2099</inkml:trace>
</inkml:ink>
</file>

<file path=ppt/ink/ink6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40:49.021"/>
    </inkml:context>
    <inkml:brush xml:id="br0">
      <inkml:brushProperty name="width" value="0.05" units="cm"/>
      <inkml:brushProperty name="height" value="0.05" units="cm"/>
    </inkml:brush>
  </inkml:definitions>
  <inkml:trace contextRef="#ctx0" brushRef="#br0">304 0 1537,'-1'23'1164,"-1"0"1,-1-1 0,-1 1-1,-1-1 1,-12 34-1,-53 108 3405,26-64-2546,-2 7-481,12-33-740,-40 135 0,71-164-2600,3-45 1684,0 0 0,0 0 1,1 1-1,-1-1 1,0 0-1,0 0 1,1 0-1,-1 0 1,0 0-1,0 1 1,1-1-1,-1 0 1,0 0-1,0 0 0,1 0 1,-1 0-1,0 0 1,1 0-1,-1 0 1,0 0-1,0 0 1,1 0-1,-1 0 1,0 0-1,1 0 1,-1 0-1,0 0 1,0-1-1,1 1 0,-1 0 1,0 0-1,0 0 1,1 0-1,-1 0 1,0-1-1,0 1 1,0 0-1,1 0 1,-1 0-1,0-1 1,0 1-1,0 0 0,1-1 1,10-7-1161,-1-6 406,0 0 0,-1-1-1,-1 0 1,-1 0 0,0-1 0,8-28-1,18-107-746,-10 37 1048,23-40 461,11-49 2997,-56 199-2515,0 0 0,0 0 0,0 0-1,1 1 1,-1-1 0,1 0 0,0 0-1,0 1 1,0 0 0,6-7 0,-7 9 3,0 0 0,1 0 0,-1 0 0,1 0 0,-1 0 0,0 0 0,1 0 0,0 0 0,-1 1 1,1-1-1,-1 1 0,1-1 0,0 1 0,-1 0 0,1-1 0,0 1 0,0 0 0,-1 0 0,1 0 0,0 1 0,-1-1 1,1 0-1,0 1 0,-1-1 0,1 0 0,0 1 0,-1 0 0,1 0 0,1 0 0,11 6 715,-1-2 0,1 0 0,0 0-1,22 4 1,-13-6-523,0 0 1,33-1-1,-22-4-1260,0-1 0,0-1-1,64-17 1,-74 15-1978,47-6-1,-7 9-5795,-79 7 4107,-11 10 2688,11-5 793,-222 117-2931,-101 51 4472,318-167-381,-9 3 573,0 1 0,1 2 0,0 0 0,-40 34 0,67-50-695,1 0-1,-1 1 1,0-1-1,0 1 0,1 0 1,-1-1-1,0 1 1,0-1-1,1 1 1,-1 0-1,1 0 1,-1-1-1,1 1 1,-1 0-1,1 0 1,-1 0-1,1 0 0,0-1 1,-1 1-1,1 0 1,0 0-1,0 0 1,0 0-1,-1 0 1,1 0-1,0 0 1,0 0-1,1 0 1,-1 0-1,0 0 0,0-1 1,0 1-1,1 1 1,1 0-24,-1-1 0,1 0 1,0 0-1,0 0 0,0 0 1,-1-1-1,1 1 0,0 0 0,0-1 1,0 1-1,0-1 0,0 0 1,4 0-1,70-2 261,-76 2-396,105-16-408,-53 8-3985,90-4 0,-121 12 2887,-16 0 232</inkml:trace>
</inkml:ink>
</file>

<file path=ppt/ink/ink6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40:49.355"/>
    </inkml:context>
    <inkml:brush xml:id="br0">
      <inkml:brushProperty name="width" value="0.05" units="cm"/>
      <inkml:brushProperty name="height" value="0.05" units="cm"/>
    </inkml:brush>
  </inkml:definitions>
  <inkml:trace contextRef="#ctx0" brushRef="#br0">229 1 992,'-66'57'1085,"35"-33"-24,2 2 0,0 1-1,-31 40 1,58-65-929,1-1 0,0 1 0,-1 0 0,1-1 0,0 1 0,0 0 0,0 0-1,1-1 1,-1 1 0,0 0 0,1 0 0,-1 0 0,1 0 0,0 0 0,-1 4 0,1-5-62,1 0 0,-1-1 0,0 1 0,1 0 0,-1-1 0,1 1 1,-1-1-1,1 1 0,-1 0 0,1-1 0,-1 1 0,1-1 1,-1 1-1,1-1 0,0 0 0,-1 1 0,1-1 0,0 0 0,-1 1 1,1-1-1,0 0 0,0 0 0,-1 0 0,1 1 0,0-1 1,0 0-1,1 0 0,5 0 64,0-1 0,1 1 1,-1-1-1,0-1 0,0 1 1,1-1-1,8-4 0,282-117-2068,-69 49-4456,-170 54 5070</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1:51:20.772"/>
    </inkml:context>
    <inkml:brush xml:id="br0">
      <inkml:brushProperty name="width" value="0.05" units="cm"/>
      <inkml:brushProperty name="height" value="0.05" units="cm"/>
    </inkml:brush>
  </inkml:definitions>
  <inkml:trace contextRef="#ctx0" brushRef="#br0">406 245 160,'2'-32'499,"1"-1"0,2 1 0,10-36 0,1-3 1309,-13 63 3650,-1 29-2234,-6 40 943,-11-1-34,-3 0 1,-30 69-1,-23 32-655,59-135-3495,-79 159 126,47-100-115,3 2 1,-29 93 0,60-152 5,3-8 0,1 0 0,-6 27 0,12-44 0,-1 0 0,0 0 0,1 0 0,0 1 0,0-1 0,0 0 0,0 0 0,0 0 0,0 0 0,1 1 0,0-1 0,0 0 0,-1 0 0,2 0 0,-1 0 0,0 0 0,1-1 0,-1 1 0,1 0 0,0-1 0,4 5 0,-4-5-202,0-1 1,1 1-1,-1-1 0,1 0 1,-1 0-1,1 0 0,-1-1 1,1 1-1,0 0 0,-1-1 1,1 0-1,0 0 0,0 0 0,-1 0 1,1 0-1,0 0 0,0-1 1,-1 1-1,1-1 0,2-1 1,4 0-1061,-1-2 0,1 1 1,-1-1-1,14-9 1,-1-1-1418,-1-2 1,28-26 0,-23 17 432,26-36 1,77-133 1147,-110 163 1601,-10 16-1625,-2 1 3428,1-2 5429,-5 34-2698,-5 87 1174,0-2-4173,3-99-2040,-1-1 0,1 0 0,1 1 0,-1-1 0,0 0 1,1 1-1,0-1 0,-1 0 0,1 0 0,1 0 0,-1 0 0,0 0 1,1 0-1,-1 0 0,1 0 0,0 0 0,0-1 0,0 1 0,1-1 1,-1 1-1,0-1 0,1 0 0,0 0 0,-1 0 0,1 0 0,0-1 1,0 1-1,0-1 0,0 1 0,0-1 0,0 0 0,0 0 0,1-1 1,-1 1-1,0-1 0,1 1 0,-1-1 0,5 0 0,2-1-192,-1 0 0,1 0 0,-1 0 0,0-1 0,0-1 0,0 0 1,0 0-1,0 0 0,-1-1 0,1-1 0,-1 1 0,0-1 0,7-7 0,-7 5 22,-1 0 0,0 0 0,-1-1 1,0 0-1,0 0 0,0 0 0,-1-1 1,-1 0-1,1 0 0,-1 0 0,-1-1 0,0 1 1,0-1-1,-1 0 0,0 0 0,0-11 1,-1 15 177,-1-1 1,0 0-1,-1 1 0,1-1 1,-1 1-1,0-1 1,-1 1-1,0-1 1,0 1-1,0 0 1,-1 0-1,1 0 1,-1 0-1,-1 0 0,1 1 1,-1-1-1,0 1 1,-1 0-1,1 0 1,-1 0-1,0 1 1,0 0-1,0 0 1,-12-6-1,10 7-26,0 0 0,-1 1 0,1 0-1,-1 0 1,1 1 0,-1 0 0,0 0 0,-15 1-1,19 0-576,-1 0 0,0 1 0,1 0 0,-1-1 0,0 1 1,1 1-1,-1-1 0,-6 4 0,9 6-7019,17-10-1069</inkml:trace>
</inkml:ink>
</file>

<file path=ppt/ink/ink6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40:49.737"/>
    </inkml:context>
    <inkml:brush xml:id="br0">
      <inkml:brushProperty name="width" value="0.05" units="cm"/>
      <inkml:brushProperty name="height" value="0.05" units="cm"/>
    </inkml:brush>
  </inkml:definitions>
  <inkml:trace contextRef="#ctx0" brushRef="#br0">440 20 1169,'-1'-1'162,"1"0"1,-1-1-1,0 1 1,1 0 0,-1 0-1,0 0 1,0 0 0,0 0-1,0 0 1,0 0 0,0 0-1,0 0 1,0 0 0,0 1-1,-1-1 1,1 0-1,0 1 1,0-1 0,-1 1-1,1-1 1,0 1 0,-1 0-1,1 0 1,-1-1 0,1 1-1,0 0 1,-1 0 0,1 0-1,0 0 1,-1 1-1,-1-1 1,-56 4 2588,57-4-2545,-21 4 856,1 2 0,1 0 0,-1 1 0,1 1-1,-30 16 1,-28 10 1163,71-31-2088,0 0 1,0 1-1,1 0 1,-1 0-1,1 0 1,0 1-1,0 0 1,0 0-1,1 1 1,-1 0-1,2 0 1,-11 13-1,16-18-146,0-1 0,0 1-1,0-1 1,-1 1 0,1-1 0,0 1-1,0 0 1,0-1 0,0 1 0,0-1-1,0 1 1,0-1 0,1 1 0,-1 0-1,0-1 1,0 1 0,0-1 0,0 1-1,1-1 1,-1 1 0,0-1 0,1 1-1,-1-1 1,0 1 0,1-1 0,-1 1-1,0-1 1,1 0 0,-1 1 0,1-1-1,-1 0 1,1 1 0,-1-1 0,1 0-1,-1 1 1,1-1 0,-1 0 0,1 0 0,-1 0-1,1 0 1,0 1 0,-1-1 0,1 0-1,-1 0 1,1 0 0,0 0 0,-1 0-1,2-1 1,40 1-680,-29-1 428,225 1-1535,-234 0 1804,0 0 1,1 1-1,-1-1 0,0 1 0,0 0 1,0 0-1,0 0 0,0 0 0,0 1 1,0 0-1,0 0 0,0 0 0,0 0 1,4 4-1,-7-5 41,1 1-1,0 0 1,-1 0 0,0 0 0,1 0-1,-1 0 1,0 0 0,0 0 0,0 0 0,0 0-1,0 1 1,-1-1 0,1 0 0,-1 1-1,1-1 1,-1 0 0,0 1 0,0-1 0,0 1-1,0-1 1,-1 0 0,1 1 0,0-1 0,-1 0-1,0 1 1,-1 3 0,-3 6 179,-1 0 0,0-1 0,0 0 0,-1 0 0,-1-1-1,0 0 1,0 0 0,-1-1 0,0 0 0,-11 8 0,-14 10 62,-59 33 0,87-57-383,-57 31-381,59-32-58,-1 0 1,0 0 0,1-1 0,-1 0 0,0 0 0,-9 0 0,11-12-4427,4 9 4177,0-6 97,0 0 0,1 0 0,0 0 0,1 1 0,0-1-1,0 1 1,1-1 0,-1 1 0,7-8 0,-1 0 109,22-38-1186</inkml:trace>
</inkml:ink>
</file>

<file path=ppt/ink/ink6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40:50.073"/>
    </inkml:context>
    <inkml:brush xml:id="br0">
      <inkml:brushProperty name="width" value="0.05" units="cm"/>
      <inkml:brushProperty name="height" value="0.05" units="cm"/>
    </inkml:brush>
  </inkml:definitions>
  <inkml:trace contextRef="#ctx0" brushRef="#br0">258 1 944,'13'0'1249,"-13"10"336,0 17 272,-7 20 544,-16 7 336,7 10 288,-7 20-95,-10-3-721,-73 266 832,83-272-2881,7-11-704,-1-20-913,11-7-1120,6-10-768,0-7-305,0-30-2433</inkml:trace>
</inkml:ink>
</file>

<file path=ppt/ink/ink6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40:50.405"/>
    </inkml:context>
    <inkml:brush xml:id="br0">
      <inkml:brushProperty name="width" value="0.05" units="cm"/>
      <inkml:brushProperty name="height" value="0.05" units="cm"/>
    </inkml:brush>
  </inkml:definitions>
  <inkml:trace contextRef="#ctx0" brushRef="#br0">47 283 560,'-4'-16'685,"4"11"-406,-1 0-1,-1 0 1,1 0-1,0 0 0,-1 0 1,0 0-1,0 0 1,-1 1-1,1-1 0,-1 1 1,-5-6-1,7 9-136,0 0-1,0 0 1,1 0-1,-1 0 1,0 0-1,0 0 1,1 0-1,-1 0 1,0 0-1,1 0 1,-1 0-1,1-1 1,0 1-1,-1 0 1,1 0-1,0 0 1,0-2-1,-5-15 4457,39 17-2173,50-17-3483,-42 8-244,0 1 1,0 2-1,1 2 0,0 2 0,61 4 1,-101-1 1366,0 0 1,-1 0 0,1 1 0,0-1-1,0 1 1,-1 0 0,1 0-1,0 0 1,-1 0 0,1 0-1,-1 0 1,1 1 0,-1-1-1,0 1 1,1 0 0,-1 0 0,0 0-1,0 0 1,0 0 0,-1 0-1,1 0 1,0 1 0,-1-1-1,0 1 1,1-1 0,-1 1-1,0 0 1,0-1 0,0 1 0,-1 0-1,1-1 1,-1 1 0,0 0-1,1 0 1,-1 0 0,0 0-1,-1-1 1,0 6 0,-1 10 1092,-2-1-1,0 1 1,-1-1 0,-13 31 0,13-35-540,0-2-112,-4 10 692,1-1 1,1 1-1,1 0 1,1 0-1,0 1 1,-1 30-1,6-51-1166,0 0-1,0-1 1,0 1 0,0 0-1,0 0 1,0-1 0,0 1 0,1 0-1,-1 0 1,0-1 0,0 1-1,1 0 1,-1-1 0,0 1 0,1 0-1,-1-1 1,1 1 0,-1 0-1,1-1 1,-1 1 0,1-1 0,-1 1-1,1-1 1,0 1 0,-1-1-1,1 0 1,-1 1 0,1-1-1,0 0 1,0 1 0,0-1 0,30-2 301,32-24-256,79-56-200,-125 69-209,0-1 0,0 0 0,-2-1 0,0-1 0,0 0 1,-2-1-1,0-1 0,-1 0 0,16-32 0,-26 47 7,0-1-1,0 1 1,-1-1-1,1 0 1,-1 0-1,0 1 1,0-1-1,0-8 1,0 1-4263,-1-1-3934</inkml:trace>
  <inkml:trace contextRef="#ctx0" brushRef="#br0" timeOffset="1">1315 74 960,'10'-15'710,"8"-18"1268,-13 7 5296,-8 31-3501,-38 72 4142,-59 164 1,62-143-5675,-115 322-2233,-15 36-48,78-254-3472,74-169 680,-2-2 0,-2 0 0,0-1 0,-26 28 0,25-40-1411,21-17 4147,0-1 1,-1 0-1,1 0 1,0 1-1,-1-1 1,1 0-1,0 0 1,-1 0-1,1 1 1,0-1-1,-1 0 1,1 0-1,0 0 1,-1 0-1,1 0 1,-1 0-1,1 0 1,0 0-1,-1 0 1,1 0-1,0 0 1,-1 0-1,1 0 1,-1 0-1,1 0 1,0 0-1,-1 0 1,1-1-1,0 1 1,-1 0 0,1 0-1,0 0 1,-1-1-1,1 1 1,0 0-1,0 0 1,-1-1-1,1 1 1,0 0-1,0-1 1,-1 1-1,1 0 1,0-1-1,0 1 1,0 0-1,0-1 1,-1 1-1,1 0 1,0-1-1,0 1 1,0 0-1,0-1 1,0 1-1,0-1 1,0 1-1,0 0 1,0-1-1,0 1 1,0 0-1,0-1 1,0 1-1,1-1 1,-1 1-1,0-1 1,0-23-2101</inkml:trace>
</inkml:ink>
</file>

<file path=ppt/ink/ink6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40:50.851"/>
    </inkml:context>
    <inkml:brush xml:id="br0">
      <inkml:brushProperty name="width" value="0.05" units="cm"/>
      <inkml:brushProperty name="height" value="0.05" units="cm"/>
    </inkml:brush>
  </inkml:definitions>
  <inkml:trace contextRef="#ctx0" brushRef="#br0">0 423 752,'19'-72'1559,"-12"41"126,1 0-1,13-29 1,-17 51-1369,0 0-1,1 0 1,0 0 0,0 1-1,1 0 1,0 0-1,1 0 1,0 1 0,0 0-1,13-10 1,11-2-251,1 2 0,1 1 0,0 1 1,1 2-1,0 2 0,38-8 0,-36 12-326,1 1 1,0 2-1,0 2 0,40 2 1,-52 0 184,-21 0 152,0 0 0,0 1 0,0-1 1,0 1-1,0 0 0,0 0 0,0 0 0,0 0 1,0 1-1,-1-1 0,1 1 0,-1 0 0,1 0 0,-1 0 1,0 1-1,0-1 0,0 1 0,0 0 0,0 0 1,0 0-1,-1 0 0,0 0 0,1 0 0,-1 1 0,0-1 1,-1 1-1,1 0 0,-1-1 0,0 1 0,1 0 1,-2 0-1,1 0 0,0 0 0,-1 0 0,0 7 0,0-4 246,-2 1 0,1-1 0,-1 1-1,0-1 1,0 0 0,-1 0-1,0 0 1,0 0 0,-1 0-1,0-1 1,0 0 0,-1 1-1,-8 8 1,-7 7-64,-1-2 0,-25 20 0,37-33-265,-50 38 181,54-42-238,0 0 0,0-1 0,0 1 0,0-1 0,-1 0 0,1 0 0,-1-1 0,1 0 0,-1 0 0,-8 1 0,15-13-741,3-1 704,0 0 0,1 1 1,0 0-1,1 0 1,0 0-1,1 0 1,16-18-1,1-6 28,-15 24 115,0 0-1,1 0 1,0 1 0,1 1-1,0-1 1,0 2 0,20-13-1,-2 2 282,-27 17-168,0 0 1,0 0-1,1 1 0,-1-1 0,1 0 1,-1 1-1,1 0 0,0 0 0,0-1 1,-1 2-1,1-1 0,0 0 0,0 0 0,0 1 1,0 0-1,0 0 0,0 0 0,0 0 1,0 0-1,0 0 0,0 1 0,0-1 1,0 1-1,-1 0 0,1 0 0,0 0 1,0 0-1,-1 0 0,1 1 0,0 0 1,-1-1-1,0 1 0,1 0 0,-1 0 0,0 0 1,0 0-1,0 0 0,0 1 0,0-1 1,-1 1-1,1-1 0,-1 1 0,0-1 1,1 1-1,-1 0 0,0 0 0,0 3 1,17 47 1576,-12-35-1470,0-1 0,0 0 0,2 0 0,11 21-1,-15-34-410,-1 1 1,0-1-1,1 1 0,0-1 0,0 0 0,0 0 0,1-1 0,-1 1 1,1-1-1,0 0 0,0 0 0,0 0 0,0-1 0,1 0 0,-1 0 1,1 0-1,-1-1 0,9 1 0,2 0-733,-1-1-1,1-1 1,0-1-1,0 0 1,0-1-1,-1-1 1,1 0-1,-1-1 1,0-1-1,22-9 1,-18 6-312,-2-2 0,1 0 1,-1 0-1,-1-2 0,0 0 1,-1-1-1,25-26 0,-23 27-377,-1 5 125</inkml:trace>
</inkml:ink>
</file>

<file path=ppt/ink/ink6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40:51.187"/>
    </inkml:context>
    <inkml:brush xml:id="br0">
      <inkml:brushProperty name="width" value="0.05" units="cm"/>
      <inkml:brushProperty name="height" value="0.05" units="cm"/>
    </inkml:brush>
  </inkml:definitions>
  <inkml:trace contextRef="#ctx0" brushRef="#br0">24 28 2033,'0'-7'9396,"0"-3"-1952,-16 10 6450,9-10-13894,14 10 0,2 0 0,-2 0 0,3 0-1441</inkml:trace>
</inkml:ink>
</file>

<file path=ppt/ink/ink6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41:04.473"/>
    </inkml:context>
    <inkml:brush xml:id="br0">
      <inkml:brushProperty name="width" value="0.05" units="cm"/>
      <inkml:brushProperty name="height" value="0.05" units="cm"/>
    </inkml:brush>
  </inkml:definitions>
  <inkml:trace contextRef="#ctx0" brushRef="#br0">6181 668 576,'-1'-6'172,"-1"-1"-1,1 1 0,-1 0 0,0 0 1,0 0-1,-1 0 0,1 0 0,-1 0 1,-1 1-1,1-1 0,-1 1 0,0 0 1,0 0-1,0 0 0,-10-7 0,-10-8 1390,-46-33 0,66 51-1404,-47-33 2752,-99-50 1,-5 0 1356,109 57-2644,-1 2 0,-1 2 0,-64-21 0,-101-6 1536,64 18-1188,123 28-1600,0 1 1,0 1 0,-32 1-1,26 2 262,-49-8-1,-93-15 1023,72 13-1565,-38-1-106,-59-6 17,-554 17 0,557 17 0,-108-7 0,105 1 0,132-6 0,-84 22 0,94-20 0,-96 23 0,-39 7 0,55-14 0,108-19 0,-1 1 0,-53 19 0,3-2 0,3 3 0,57-17 0,0-1 0,-31 6 0,35-9 0,0 1 0,-1 0 0,1 1 0,1 1 0,-24 13 0,-38 17 0,27-15 0,2 1 0,-68 45 0,20-10 0,-1 17 0,82-65 0,1 0 0,-20 20 0,-26 18 0,-94 58 0,45-30 0,60-48 0,36-22 0,0 2 0,-24 16 0,10-6 0,-12 10 0,13 1 0,-26 24 0,25-32 0,10-8 0,0 0 0,-1-1 0,-26 13 0,33-19 0,0 1 0,0 0 0,-17 17 0,20-17 0,0 0 0,0-1 0,-1 0 0,0 0 0,0 0 0,0-1 0,-14 5 0,21-10 0,1 1 0,-1 0 0,1-1 0,-1 1 0,1 0 0,0 0 0,-1 0 0,1 0 0,0 0 0,0 0 0,0 0 0,-1 0 0,1 1 0,1-1 0,-1 0 0,0 1 0,0-1 0,0 1 0,1-1 0,-1 1 0,0-1 0,1 1 0,-1 2 0,-1 46 0,2-44 0,1-1 0,-1 1 0,0 0 0,-1 0 0,1-1 0,-1 1 0,0 0 0,-1-1 0,1 1 0,-4 6 0,-2 1 0,1 0 0,0 0 0,1 1 0,0-1 0,1 1 0,1 0 0,0 0 0,-1 24 0,4 125 0,2-81 0,-2-71 0,0 1 0,1-1 0,1 1 0,0-1 0,0 0 0,1 0 0,1 0 0,0-1 0,0 1 0,1-1 0,11 18 0,0 5 0,13 17 0,-14-28 0,-1 0 0,17 38 0,-17-31 0,26 40 0,-10-26 0,61 84 0,-39-54 0,-36-48 0,36 42 0,77 94 0,-10-10 0,23 9 0,-13-12 0,178 158 0,-211-218 0,51 41 0,390 256 0,-454-335 0,2-4 0,2-3 0,2-5 0,168 49 0,-182-67 0,1-4 0,0-3 0,127 5 0,240-1 0,-356-17 0,61 2 0,250-31 0,-315 18 0,67-13 0,-11-6 0,84-23 0,-119 19 0,-1-4 0,189-101 0,-121 53 0,65-38 0,-188 96 0,-2-3 0,79-67 0,-85 61 0,-1-2 0,66-87 0,-53 55 0,57-87 0,258-409 0,-347 533 0,-1-1 0,-2 0 0,20-62 0,-17 45 0,-13 29 0,-2 0 0,0-1 0,-2 1 0,0-1 0,-2 0 0,-2-30 0,1 39 0,0-637 0,0 629 0,-2 0 0,-1 0 0,-1 0 0,-1 0 0,0 1 0,-2-1 0,-1 1 0,-18-37 0,3 18 0,-1 2 0,-2 1 0,-43-49 0,42 58 0,-1 3 0,-63-47 0,-10-10 0,70 55 0,1-2 0,1-2 0,1 0 0,-30-49 0,19 23-2328,18 31-2114,-1 0 1,-1 2-1,-39-33 0,-4 7-221,32 24 976</inkml:trace>
</inkml:ink>
</file>

<file path=ppt/ink/ink6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41:05.622"/>
    </inkml:context>
    <inkml:brush xml:id="br0">
      <inkml:brushProperty name="width" value="0.05" units="cm"/>
      <inkml:brushProperty name="height" value="0.05" units="cm"/>
    </inkml:brush>
  </inkml:definitions>
  <inkml:trace contextRef="#ctx0" brushRef="#br0">234 100 416,'2'-1'118,"-1"-1"1,0 1-1,0-1 0,0 1 0,-1-1 0,1 0 1,0 1-1,-1-1 0,1 0 0,0 1 0,-1-1 1,0 0-1,0 0 0,1 1 0,-1-1 0,0 0 1,-1-7 4311,1 12-3309,0 3-793,-2-1 1,1 0-1,0 0 0,-1 0 0,0 1 1,0-2-1,0 1 0,-1 0 0,0 0 1,-3 4-1,-12 22 788,-123 361 3921,138-385-4999,-11 40 57,1 1-1,3 0 1,2 0 0,2 1-1,0 58 1,5-104-91,1 1 1,0 0-1,1 0 0,-1 0 1,0 0-1,1-1 1,0 1-1,0 0 0,0-1 1,1 1-1,-1-1 0,1 1 1,0-1-1,3 5 0,-3-6-5,0 0 1,0-1-1,0 0 0,0 1 0,1-1 0,-1 0 0,0 0 0,1 0 1,-1 0-1,1-1 0,-1 1 0,1 0 0,-1-1 0,1 0 0,-1 0 0,1 0 1,-1 0-1,1 0 0,-1 0 0,1-1 0,-1 1 0,5-2 0,4-1 0,0-1-1,-1 0 1,1-1-1,-1 0 1,0-1-1,0 0 1,-1-1-1,1 0 1,-1 0-1,-1 0 1,15-17-1,3-7 8,-2 0-1,24-40 0,-14 14-11,-2-3 0,28-74 0,34-131 281,-90 255-255,6-27 3,9-52 0,-6 23-1133,-10 54 1222,6-6-4536,-9 17 4282,0 1-1,1-1 1,-1 1-1,0 0 1,0-1-1,0 1 1,1 0-1,-1-1 0,0 1 1,1 0-1,-1-1 1,0 1-1,1 0 1,-1 0-1,0-1 0,1 1 1,-1 0-1,0 0 1,1 0-1,-1-1 1,1 1-1,-1 0 1,0 0-1,1 0 0,-1 0 1,1 0-1,-1 0 1,0 0-1,1 0 1,-1 0-1,1 0 1,-1 0-1,1 0 0,-1 0 1,0 0-1,1 0 1,-1 1-1,1-1 1,-1 0-1,0 0 0,1 0 1,-1 1-1,0-1 1,1 0-1,-1 0 1,0 1-1,1-1 1,-1 0-1,0 1 0,1-1 1,-1 0-1,0 1 1,0-1-1,0 0 1,1 1-1,-1-1 1,0 1-1,0-1 0,0 0 1,0 1-1,0 0 1,7 15-1590</inkml:trace>
</inkml:ink>
</file>

<file path=ppt/ink/ink6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41:06.035"/>
    </inkml:context>
    <inkml:brush xml:id="br0">
      <inkml:brushProperty name="width" value="0.05" units="cm"/>
      <inkml:brushProperty name="height" value="0.05" units="cm"/>
    </inkml:brush>
  </inkml:definitions>
  <inkml:trace contextRef="#ctx0" brushRef="#br0">502 0 640,'0'0'657,"-16"0"895,5 1-1066,-1 1-1,1 0 0,0 1 0,0 0 1,0 1-1,1 0 0,-1 1 1,1 0-1,0 0 0,1 1 0,-1 1 1,1-1-1,-12 12 0,-23 14 885,37-27-1253,0 0 0,0 1-1,0 0 1,1 0 0,0 0-1,0 1 1,0 0 0,-6 11 0,11-16-108,-1 0 0,1 0 0,0 1 0,0-1 0,0 0 0,1 0 0,-1 1 0,0-1 0,1 1 1,0-1-1,-1 0 0,1 1 0,0-1 0,0 1 0,1-1 0,-1 1 0,0-1 0,1 0 0,-1 1 0,1-1 0,0 0 1,0 1-1,0-1 0,0 0 0,0 0 0,1 0 0,-1 0 0,0 0 0,1 0 0,0 0 0,-1 0 0,1-1 0,0 1 1,3 2-1,62 31 27,-53-29-35,0 1-1,-1 0 1,25 18-1,-35-22 22,1-1 1,-2 1-1,1 0 1,0 0-1,0 0 0,-1 1 1,0-1-1,0 0 0,0 1 1,0 0-1,0-1 0,-1 1 1,1 0-1,-1 0 0,0 0 1,0 0-1,-1 0 1,1 0-1,-1 5 0,0-4 130,0 0 0,0 0 0,-1 0 0,0 0 0,0 0 0,0 0 0,0 0 0,-1 0 0,0 0 0,0-1 0,0 1 0,-1-1-1,0 1 1,1-1 0,-1 0 0,-6 6 0,3-5 71,0 0-1,-1 0 1,0 0 0,1-1-1,-1 0 1,-1-1-1,1 1 1,0-2 0,-14 5-1,-11-1 315,0-1-1,-1-1 1,0-2-1,-36-2 0,48 0-415,5 0 25,11 1-183,0-1-1,0 0 0,0 0 1,0-1-1,0 1 1,0-1-1,0 0 1,-7-3-1,10 3-69,1 0-1,0 0 1,0 0-1,-1-1 0,1 1 1,0 0-1,0-1 1,0 1-1,0-1 1,1 1-1,-1-1 1,0 1-1,0-1 1,1 1-1,-1-1 1,1 0-1,0 1 1,-1-1-1,1 0 0,0 0 1,0 1-1,0-1 1,0 0-1,1 0 1,-1 1-1,0-1 1,1 0-1,-1 1 1,1-3-1,1-3-504,0-1-1,1 1 1,0 0-1,0 0 0,0 0 1,1 1-1,0-1 1,0 1-1,1 0 1,0 0-1,0 0 1,0 1-1,9-8 1,8-4-956,1 0-1,31-17 1,-37 24 1074,40-23-789,13 3 319</inkml:trace>
</inkml:ink>
</file>

<file path=ppt/ink/ink6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41:06.440"/>
    </inkml:context>
    <inkml:brush xml:id="br0">
      <inkml:brushProperty name="width" value="0.05" units="cm"/>
      <inkml:brushProperty name="height" value="0.05" units="cm"/>
    </inkml:brush>
  </inkml:definitions>
  <inkml:trace contextRef="#ctx0" brushRef="#br0">70 103 448,'117'-45'1147,"-85"31"-279,0 1 0,57-14 0,-87 26-758,-1 1-1,1-1 0,0 1 1,-1 0-1,1-1 0,-1 1 1,1 0-1,0 0 0,-1 0 1,1 0-1,-1 0 1,1 0-1,0 1 0,-1-1 1,1 0-1,-1 1 0,1-1 1,-1 1-1,1 0 0,-1 0 1,1-1-1,-1 1 0,0 0 1,3 2-1,-3-1 6,-1 0 1,1 0-1,0-1 0,-1 1 0,0 0 0,1 0 1,-1 0-1,0 0 0,0 0 0,0 0 0,0-1 1,0 1-1,0 0 0,-1 0 0,1 0 0,-1 0 0,0 2 1,-4 8 235,1-1 1,-2 0 0,1 0 0,-2 0-1,-6 10 1,-11 7-96,-1-2 0,-1 0 0,-1-1 1,-1-2-1,-1-1 0,0-1 0,-52 26 0,77-44-266,0-1 1,0 0-1,-1 0 1,1 0-1,-1 0 1,1-1-1,-1 0 1,0 0-1,1 0 1,-1 0-1,0-1 1,0 0-1,-6 0 1,11 0-17,0-1 1,-1 1-1,1 0 1,0 0-1,0 0 1,0-1-1,0 1 0,-1 0 1,1 0-1,0 0 1,0-1-1,0 1 1,0 0-1,0 0 1,0-1-1,0 1 1,0 0-1,0 0 1,0-1-1,0 1 1,0 0-1,0 0 1,0-1-1,0 1 1,0 0-1,0 0 1,0 0-1,0-1 1,0 1-1,0 0 0,0 0 1,0-1-1,1 1 1,-1 0-1,0 0 1,0 0-1,0-1 1,0 1-1,1 0 1,-1 0 10,8-14-227,1 1-1,0 0 0,1 0 0,0 1 0,1 0 0,0 1 1,1 0-1,16-11 0,113-70-34,-129 85 242,2-2 99,0 1-1,1 1 1,0 0-1,0 1 1,1 1-1,32-7 1,-43 11 45,1 1 0,0-1 0,-1 1 1,1 0-1,-1 0 0,1 1 1,0-1-1,-1 1 0,1 1 1,-1-1-1,0 1 0,1 0 1,-1 0-1,0 0 0,0 1 1,0 0-1,0 0 0,-1 0 1,1 0-1,-1 1 0,0 0 1,0 0-1,5 6 0,0 4 223,-1-1-1,0 1 0,-1 1 0,7 19 0,-9-20-235,1-1-1,0 0 1,0 0-1,2 0 0,-1-1 1,15 17-1,-16-22-108,0-1-1,0 1 1,1-2 0,0 1-1,0-1 1,0 1 0,0-2-1,1 1 1,0-1 0,0-1-1,0 1 1,1-1 0,-1-1-1,1 1 1,-1-2 0,1 1-1,0-1 1,0 0 0,15-1-1,8-1-318,0-1-1,1-1 0,-1-2 1,55-15-1,-70 15-126,0-1 1,0-1-1,-1-1 1,0 0-1,0-1 1,-1 0-1,0-1 1,0-1-1,-1-1 1,17-18-1,-26 26 85,-4 3 264,0 0-1,0 0 1,0 0-1,0 0 0,-1 0 1,1 0-1,0 0 0,0 0 1,-1 0-1,1-1 1,-1 1-1,1 0 0,-1 0 1,1-1-1,-1 1 1,1-2-1,-35 3-3059,12 6 2133</inkml:trace>
</inkml:ink>
</file>

<file path=ppt/ink/ink6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41:07.103"/>
    </inkml:context>
    <inkml:brush xml:id="br0">
      <inkml:brushProperty name="width" value="0.05" units="cm"/>
      <inkml:brushProperty name="height" value="0.05" units="cm"/>
    </inkml:brush>
  </inkml:definitions>
  <inkml:trace contextRef="#ctx0" brushRef="#br0">70 41 384,'30'-19'712,"-27"17"-631,0-1-1,0 1 1,0 0 0,0 0-1,1 0 1,-1 0 0,1 1-1,5-2 1,-8 2 251,0 1 0,0-1 0,0 1 1,0 0-1,0 0 0,0-1 0,0 1 0,0 0 0,0 0 0,0 0 0,0 0 0,0 0 1,0 0-1,0 1 0,0-1 0,0 0 0,0 0 0,0 1 0,0-1 0,0 1 0,0-1 1,1 2-1,-2-2-135,1 1 0,-1 0 1,1 0-1,-1 0 1,0 0-1,0 0 0,1 0 1,-1 0-1,0 0 1,0 0-1,0 0 0,0 0 1,0 0-1,0 0 1,-1-1-1,1 1 1,0 0-1,0 0 0,-1 2 1,-30 54 2630,22-41-1550,-71 147 4701,72-144-5605,1 0 0,1 1-1,1-1 1,0 1 0,2 1 0,-2 33 0,4-46-308,1 0 1,1 0 0,-1 0 0,1 1-1,0-1 1,1 0 0,0 0 0,5 13-1,-5-18-57,0-1-1,0 1 1,0 0-1,0-1 1,1 0-1,-1 0 1,1 1-1,0-2 1,-1 1-1,1 0 1,0 0 0,0-1-1,0 0 1,0 1-1,1-1 1,-1 0-1,0-1 1,0 1-1,1 0 1,-1-1-1,0 0 1,1 0-1,-1 0 1,5-1-1,5 1-20,1-1 0,-1 0 0,0-2-1,0 1 1,0-1 0,0-1-1,0-1 1,-1 1 0,0-2 0,0 0-1,0 0 1,-1-1 0,0-1-1,11-9 1,1-2-21,-2-1-1,0-2 0,-1 0 1,23-32-1,-36 43 28,0-1 1,0 0-1,-1 0 0,-1 0 0,0 0 0,0-1 1,-1 0-1,-1 0 0,0 0 0,-1-1 1,1-21-1,-3 30 51,-1 0 1,1 0-1,-1 0 1,0 1-1,0-1 1,0 0-1,-1 1 1,0-1-1,1 1 1,-2 0-1,1-1 1,0 1-1,-1 0 1,0 0-1,0 1 1,0-1-1,-1 0 1,1 1-1,-1 0 1,1 0-1,-1 0 1,0 0-1,0 1 1,-1 0-1,1-1 1,0 1-1,-1 1 1,-5-2-1,0 0 24,-1 0 1,1 1-1,0 0 0,-1 1 0,1 0 1,-1 1-1,0 0 0,1 1 0,-1 0 1,1 0-1,-1 1 0,-12 5 0,16-5-156,-29 11 87,-37 17-1,65-26-558,0 0 0,0 1 0,0 0 0,0 0 0,1 0 0,-1 1 0,1 0 0,1 1 0,-1 0 0,-7 11 0,13-17 247,0 1 0,1 0 0,-1-1 0,1 1 0,-1 0 0,1 0 0,0-1 0,-1 1 1,1 0-1,0 0 0,0-1 0,0 1 0,1 0 0,-1 0 0,0 0 0,1-1 0,-1 1 0,1 0 0,-1-1 0,1 1 0,0 0 0,0-1 0,-1 1 0,1-1 0,1 1 1,-1-1-1,0 1 0,0-1 0,3 2 0,-1 0-211,0 0-1,0-1 1,0 1 0,0-1 0,1 0 0,-1 0 0,1 0-1,0 0 1,-1-1 0,1 0 0,0 1 0,7 0 0,27-1-2313</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1:51:21.112"/>
    </inkml:context>
    <inkml:brush xml:id="br0">
      <inkml:brushProperty name="width" value="0.05" units="cm"/>
      <inkml:brushProperty name="height" value="0.05" units="cm"/>
    </inkml:brush>
  </inkml:definitions>
  <inkml:trace contextRef="#ctx0" brushRef="#br0">343 9 1137,'4'-9'5612,"-19"14"-2802,-21 16 632,14-6-1540,17-12-1554,0 0 0,0 1 0,1-1-1,-1 1 1,1 0 0,0 0 0,0 0-1,0 1 1,0-1 0,-3 7 0,2-2-230,1 0 0,0 0 0,0 0 0,1 1 0,0 0 0,0-1 0,1 1 0,0 0 0,1 1 0,0-1 0,1 0 0,0 0 0,1 0 0,0 0 0,0 0 0,5 17 0,1-1-87,-1-1 1,-2 1-1,0 0 1,-1 35-1,-3-56-17,0 0-1,0 0 0,0 0 1,-1 0-1,0 0 1,0 0-1,0 0 1,-1-1-1,1 1 0,-1 0 1,0-1-1,0 1 1,-1-1-1,0 0 0,1 0 1,-1 0-1,-1 0 1,1 0-1,0-1 1,-1 1-1,0-1 0,0 0 1,0 0-1,0 0 1,0-1-1,-1 0 0,1 1 1,-1-1-1,0-1 1,1 1-1,-1-1 0,0 0 1,0 0-1,0 0 1,-5 0-1,-2 0-310,-44 3-2376,54-4 2362,0 0 0,0 0 0,1-1-1,-1 1 1,0 0 0,0-1 0,1 1-1,-1-1 1,0 0 0,1 1 0,-1-1 0,1 0-1,-1 0 1,1 0 0,-1 0 0,1-1-1,-1 1 1,1 0 0,0 0 0,0-1-1,0 1 1,0-1 0,0 1 0,0-1-1,0 1 1,0-3 0,-5-7-4438,6 5 4346</inkml:trace>
</inkml:ink>
</file>

<file path=ppt/ink/ink6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41:07.567"/>
    </inkml:context>
    <inkml:brush xml:id="br0">
      <inkml:brushProperty name="width" value="0.05" units="cm"/>
      <inkml:brushProperty name="height" value="0.05" units="cm"/>
    </inkml:brush>
  </inkml:definitions>
  <inkml:trace contextRef="#ctx0" brushRef="#br0">509 212 416,'7'-22'614,"-1"-1"0,-1 1 0,3-37 0,-4-26 6425,-19 96-2554,2 4-3105,1 0 1,1 0-1,-11 21 1,-9 12 834,-128 201 4937,15 8-4892,117-207-2653,3 1 0,2 1-1,2 1 1,-14 61 0,32-109-214,1 0 1,1 0-1,-1-1 1,1 1-1,0 0 1,0 0-1,0 0 0,2 6 1,-2-11 403,0 1 1,1 0 0,-1 0-1,0 0 1,1 0 0,-1 0-1,1 0 1,-1 0-1,1-1 1,-1 1 0,1 0-1,-1 0 1,1-1 0,0 1-1,-1 0 1,1-1-1,0 1 1,0-1 0,0 1-1,-1-1 1,1 1 0,0-1-1,0 0 1,0 1-1,0-1 1,0 0 0,0 0-1,0 1 1,0-1 0,0 0-1,0 0 1,0 0-1,-1 0 1,1 0 0,0-1-1,0 1 1,0 0 0,0 0-1,0-1 1,0 1-1,0 0 1,1-2 0,9-2-1200,0-1 0,0-1 1,-1 0-1,19-14 1,4-8-670,32-34 0,-50 47 1581,317-331-1626,-287 297 2337,73-91 1148,-34 33 1237,-24 40 3787,-61 77-2048,-2 7-2858,-65 77 4353,-9 25-3194,-77 126-472,114-174-3498,-49 121 0,83-175 121,0 1 1,1 0 0,-3 30-1,7-42 605,0-1-1,0 1 0,1-1 1,0 1-1,0 0 0,1-1 1,-1 1-1,1-1 0,1 1 1,-1-1-1,1 1 0,0-1 1,0 0-1,0 0 0,6 9 1,-6-12 330,-1-1 1,1 1 0,0-1-1,0 1 1,0-1-1,0 0 1,0 0 0,0 0-1,0 0 1,0-1 0,0 1-1,0 0 1,0-1-1,1 1 1,-1-1 0,0 0-1,0 0 1,1 0 0,-1 0-1,3-1 1,43-11-2808,-8-6 122</inkml:trace>
</inkml:ink>
</file>

<file path=ppt/ink/ink6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41:07.917"/>
    </inkml:context>
    <inkml:brush xml:id="br0">
      <inkml:brushProperty name="width" value="0.05" units="cm"/>
      <inkml:brushProperty name="height" value="0.05" units="cm"/>
    </inkml:brush>
  </inkml:definitions>
  <inkml:trace contextRef="#ctx0" brushRef="#br0">373 37 768,'38'-17'1298,"-33"14"-763,0 0 1,0 1 0,0 0-1,0 0 1,0 0 0,1 0-1,-1 1 1,1 0-1,8-1 1,-14 2-331,1 0 0,0 0 0,-1 1-1,1-1 1,0 0 0,-1 0 0,1 1 0,-1-1 0,1 0-1,-1 0 1,1 1 0,-1-1 0,1 1 0,-1-1 0,1 1 0,-1-1-1,1 0 1,-1 1 0,0 0 0,1-1 0,-1 1 0,0-1-1,0 1 1,1 0 0,5 25 1499,-6-25-1318,0 8-225,0 1 0,0-1 0,-1 0-1,0 0 1,-1 0 0,0 0 0,0 0-1,-1 0 1,0-1 0,0 1 0,-1-1-1,0 0 1,-1 0 0,0 0-1,0 0 1,-1-1 0,0 0 0,0 0-1,0-1 1,-11 9 0,-10 6 299,0 0 0,-2-1-1,0-2 1,-33 15 0,51-28-572,0-1-1,-1 0 1,0 0 0,0-1-1,0-1 1,0 0 0,0-1 0,-1 0-1,1-1 1,-19-1 0,26 0 44,1 1 0,-1-1 1,0 0-1,1-1 0,-1 1 0,1-1 1,0 0-1,-1 0 0,1 0 0,0-1 1,0 1-1,1-1 0,-5-3 0,6 3 37,-1 0-1,1 0 0,0 0 0,1 0 0,-1 0 0,0 0 0,1-1 0,0 1 0,0 0 0,0-1 0,0 1 0,0-1 0,1 1 0,-1-1 0,1 1 0,0-1 0,0 1 0,1-1 0,0-5 0,1 1-84,0 0-1,1 0 1,0 0-1,0 1 1,1-1 0,0 1-1,0-1 1,0 1-1,1 0 1,0 1-1,10-10 1,-2 3 57,0 1 1,1 0 0,0 0 0,21-11 0,-25 17 55,-1 1 0,1 0 0,1 1 0,-1 0 0,0 1 0,1 0 0,0 0 1,-1 1-1,1 1 0,0 0 0,12 0 0,-16 1 50,-1 1-1,1 0 1,0 0-1,-1 0 1,1 1-1,-1 0 1,0 0-1,1 1 1,-1 0 0,0 0-1,-1 0 1,1 1-1,0 0 1,-1 0-1,0 0 1,0 1-1,0-1 1,-1 1-1,6 8 1,2 5 206,-2 1 1,17 37-1,-22-41-590,1-1 1,0-1-1,1 1 0,1-1 0,0 0 0,1-1 1,14 16-1,-20-26-148,1 0-1,-1-1 1,1 1 0,-1 0 0,1-1 0,0 0 0,-1 0 0,1 0 0,0-1-1,0 1 1,0-1 0,0 0 0,0 0 0,-1 0 0,1 0 0,0-1-1,0 0 1,7-2 0,22-14-2175</inkml:trace>
</inkml:ink>
</file>

<file path=ppt/ink/ink6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41:08.237"/>
    </inkml:context>
    <inkml:brush xml:id="br0">
      <inkml:brushProperty name="width" value="0.05" units="cm"/>
      <inkml:brushProperty name="height" value="0.05" units="cm"/>
    </inkml:brush>
  </inkml:definitions>
  <inkml:trace contextRef="#ctx0" brushRef="#br0">699 82 1185,'1'-2'227,"1"-1"1,0 1 0,-1-1 0,1 1-1,-1-1 1,0 1 0,0-1-1,0 0 1,0 0 0,0 1 0,-1-1-1,1 0 1,-1 0 0,0 0 0,0 0-1,0 0 1,0 1 0,0-1 0,-2-6-1,1 7 59,-1 1 0,0-1-1,1 0 1,-1 1 0,0-1-1,0 1 1,0-1 0,0 1-1,0 0 1,0 0 0,0 0-1,0 0 1,-1 0 0,1 0-1,0 1 1,-1-1 0,1 1-1,0-1 1,-1 1-1,1 0 1,-1 0 0,1 0-1,-4 1 1,-15 0 1253,0 1 1,1 1-1,-1 1 1,1 1-1,0 1 0,-27 11 1,12-2-27,1 1-1,-53 35 1,84-50-1507,0 1-1,1 0 1,-1-1 0,0 1-1,1 0 1,0 1 0,-1-1 0,1 0-1,0 1 1,0-1 0,0 1 0,1 0-1,-1-1 1,0 1 0,1 0-1,0 0 1,0 0 0,0 0 0,0 0-1,0 1 1,1-1 0,-1 0 0,1 0-1,0 0 1,0 1 0,0-1-1,0 0 1,1 0 0,-1 0 0,1 0-1,0 1 1,0-1 0,0 0 0,3 5-1,1 2-130,2-1 1,-1 1-1,1-1 0,1 0 0,-1-1 0,1 0 0,1 0 1,14 10-1,5 2-128,9 7-115,58 55-1,-86-73 381,0 0 0,-1 1 0,0 0 0,-1 0 0,0 1 0,0 0 0,-1 0 0,-1 1 0,0-1 0,-1 1 0,4 15 0,-6-21 74,-2 0 0,1 0-1,-1 0 1,0 0 0,0 0 0,0 0 0,-1-1-1,0 1 1,0 0 0,-1 0 0,1-1 0,-1 1-1,0-1 1,-5 9 0,2-6 16,-1 1-1,0-1 1,0 0-1,-1 0 1,0-1 0,-1 0-1,-14 11 1,-1-3-223,-1 0 0,0-2 0,-1-1 0,-1-1 0,-32 10 0,27-13-2519,-1-1 0,-59 4 0,57-7-997,-1 0 1,-38 11-1,7 3-117</inkml:trace>
</inkml:ink>
</file>

<file path=ppt/ink/ink6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41:13.047"/>
    </inkml:context>
    <inkml:brush xml:id="br0">
      <inkml:brushProperty name="width" value="0.05" units="cm"/>
      <inkml:brushProperty name="height" value="0.05" units="cm"/>
    </inkml:brush>
  </inkml:definitions>
  <inkml:trace contextRef="#ctx0" brushRef="#br0">0 0 240,'0'0'1676,"17"2"565,-18-1-2146,1 1-1,0-1 1,0 1 0,0-1 0,0 1 0,0-1 0,0 1 0,0-1 0,0 0 0,1 1 0,-1-1 0,0 1 0,1-1 0,-1 0 0,1 1 0,0-1 0,-1 0 0,1 1 0,0-1 0,0 0 0,0 0 0,0 0 0,0 0 0,0 0-1,0 0 1,2 2 0,0 40 2135,-4-27 1559,1-34 10015,8-1-13721,-7 18-75,0-1 1,0 1-1,0-1 0,-1 0 1,1 1-1,0-1 1,-1 0-1,1 1 0,-1-1 1,1 0-1,-1 0 1,1-2-1,-1 3 2,0-1 0,0 1 0,0 0 0,0 0 0,0 0 0,1-1 0,-1 1 0,0 0-1,1 0 1,-1 0 0,1 0 0,-1 0 0,1 0 0,0 0 0,-1 0 0,1 0 0,0 0 0,0 0 0,0 0 0,0 0 0,0 1 0,0-1 0,0 0 0,0 1 0,1-2 0,-2 40-16,-2 238 591,12 480 1456,5-548-1654,8 226-3,-10-171-286,-4-109-50,-3-33-56,6 236 537,4 65 170,7 124-254,-14-405-256,-7 6 74,-2-83-209,8 79 0,9 79-43,-3-61-11,-9 255 0,-7-216 0,15 94 0,3-92 0,-16 1864 0,1-2045-1432,1-1 0,7 33 0,-5-34-957,-1 1 0,2 29-1</inkml:trace>
</inkml:ink>
</file>

<file path=ppt/ink/ink6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41:16.380"/>
    </inkml:context>
    <inkml:brush xml:id="br0">
      <inkml:brushProperty name="width" value="0.05" units="cm"/>
      <inkml:brushProperty name="height" value="0.05" units="cm"/>
    </inkml:brush>
  </inkml:definitions>
  <inkml:trace contextRef="#ctx0" brushRef="#br0">5397 846 176,'1'-1'58,"0"-1"1,1 1-1,-1-1 0,0 0 1,0 1-1,0-1 0,0 0 0,0 0 1,0 1-1,-1-1 0,1 0 1,0 0-1,-1 0 0,0 0 1,1 0-1,-1 0 0,0 0 0,0 0 1,0 0-1,0 0 0,-1-3 1,1-8 320,0-6-65,1 12 58,-1 0 0,0-1 0,-1 1 0,0 0 0,-3-14 0,3 18-206,0 0 1,-1 0-1,1 0 0,-1 1 0,0-1 1,0 0-1,0 1 0,0-1 1,-1 1-1,1-1 0,-1 1 1,1 0-1,-1 0 0,0 1 1,0-1-1,-4-2 0,-32-16 1695,-1-1 44,-51-19-1,42 19-106,-22-5-219,-66-19 489,-174-44 3594,245 69-4092,-118-24 709,89 24-1464,65 15-524,1-2 0,0 0 0,-30-12 0,13 3 232,0 2 0,-1 3 0,-61-8 0,-11-3 5,-210-42-197,152 37-331,106 17 0,-76 1 0,-68-9 0,-58-13 0,110 15 0,-53-1 0,103 7 0,-191 7 0,153 6 0,143-3 0,-64-1 0,-1 3 0,-111 18 0,113-6 0,-54 11 0,-139 45 0,214-54 0,2-1 0,-52 26 0,20-4 0,37-19 0,2 3 0,-61 39 0,66-34 0,19-16 0,2 1 0,-1 1 0,1 0 0,-23 26 0,17-13 0,6-9 0,1 1 0,-23 38 0,-8 15 0,30-48 0,0 1 0,-11 26 0,21-36 0,1 1 0,0-1 0,1 0 0,0 1 0,1 0 0,0 15 0,3 92 0,1-52 0,-1-60 0,0 0 0,1 0 0,0 0 0,0 0 0,1 0 0,0-1 0,1 1 0,0-1 0,7 11 0,11 24 0,14 45 0,5-2 0,94 149 0,-51-125 0,5 9 0,-75-100 0,1 0 0,27 27 0,15 19 0,-30-29 0,1-1 0,2-2 0,1-1 0,2-1 0,1-2 0,41 28 0,40 14 0,213 98 0,-204-116 0,210 104 0,-288-135 0,2-2 0,0-2 0,1-2 0,81 15 0,-5 0 0,-43-13 0,132 13 0,-115-19 0,42-2 0,15 2 0,-7-1 0,-60-6 0,128-2 0,-118-5 0,172-12 0,-215 10 0,246-35 0,-138 15 0,-104 16 0,75-8 0,234-61 0,-187 27 0,77-25 0,-227 64 0,213-86 0,-218 84 0,0-2 0,-1 0 0,-1-2 0,0-1 0,-1-1 0,34-35 0,-42 34 0,-1 0 0,22-38 0,15-21 0,-27 42 0,-2-1 0,-2-1 0,-1-2 0,-2 1 0,25-84 0,-38 99 0,0-1 0,-2 0 0,-1 1 0,-2-1 0,-3-41 0,1 0 0,0-32 0,-1 51 0,3-1 0,2 1 0,9-57 0,-6 67 0,-1 1 0,-2-1 0,-3-40 0,0 22 0,0 45 0,0 0 0,-1 0 0,0 0 0,-1 0 0,0 0 0,-1 1 0,0 0 0,-8-16 0,-54-80 0,34 57 0,22 34 0,-1 1 0,-1 0 0,0 0 0,-1 1 0,-1 1 0,0 0 0,0 1 0,-30-18 0,23 17 0,-1 1 0,0 1 0,0 1 0,-1 1 0,0 1 0,-29-5 0,-1 3-192,-91-28 0,115 24-1085,0-2-3344,-25-10-7023,33 15 6522,-3 0 669</inkml:trace>
</inkml:ink>
</file>

<file path=ppt/ink/ink6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41:18.900"/>
    </inkml:context>
    <inkml:brush xml:id="br0">
      <inkml:brushProperty name="width" value="0.05" units="cm"/>
      <inkml:brushProperty name="height" value="0.05" units="cm"/>
    </inkml:brush>
  </inkml:definitions>
  <inkml:trace contextRef="#ctx0" brushRef="#br0">415 85 480,'0'0'124,"1"-1"-1,-1 0 1,0 0-1,0 0 1,0 0 0,1 0-1,-1 0 1,0 0-1,-1 0 1,1 0-1,0 1 1,0-1 0,0 0-1,0 0 1,-1 0-1,1 0 1,0 0-1,-1 0 1,1 1 0,-1-1-1,1 0 1,-1 0-1,1 0 1,-1 1-1,1-1 1,-1 0 0,0 1-1,0-1 1,1 1-1,-1-1 1,0 1-1,0-1 1,1 1 0,-1-1-1,0 1 1,0 0-1,0-1 1,0 1-1,0 0 1,0 0 0,0 0-1,0 0 1,1 0-1,-1 0 1,0 0-1,0 0 1,0 0 0,0 0-1,0 0 1,0 1-1,-1-1 1,-3 0-27,3 2 64,-1-1 1,1 1-1,-1-1 0,1 1 0,0 0 1,-1 0-1,1 0 0,0 0 0,0 0 1,0 0-1,1 1 0,-1-1 0,1 0 0,-1 1 1,1 0-1,0-1 0,0 1 0,0 0 1,-1 3-1,-7 13 403,-31 50 854,-71 136 133,32-59-1264,-3 8-1268,82-154 853,0 1 0,0 0 0,0 0-1,0 0 1,-1 0 0,1 0 0,0-1 0,-1 1-1,1 0 1,-1 0 0,1-1 0,-1 1 0,1 0-1,-1 0 1,1-1 0,-1 1 0,0-1-1,1 1 1,-1-1 0,0 1 0,0-1 0,1 1-1,-1-1 1,0 1 0,0-1 0,0 0-1,1 0 1,-1 1 0,0-1 0,0 0 0,0 0-1,0 0 1,-1 0 0,-1-9-3168,4-26 1576,3 18 1260,0-1 0,0 1-1,2 0 1,14-30 0,5-15-77,64-143 759,-11 30 1586,-77 172-1770,4-11 363,1 1 0,0-1 0,12-17 0,-16 28-283,0 0 0,0 1-1,0-1 1,0 0 0,0 1 0,1 0 0,-1 0 0,1 0 0,0 0 0,0 0 0,-1 0 0,1 0 0,0 1 0,0 0 0,1-1 0,-1 1 0,0 1 0,0-1 0,1 0 0,5 0 0,5 1 229,-6 0-75,0-1 0,0 2-1,0-1 1,0 1 0,0 0-1,10 4 1,-16-4-202,1 0-1,-1 0 1,0 0 0,0 1 0,0-1-1,0 1 1,0-1 0,0 1-1,0 0 1,0 0 0,-1 0-1,1 0 1,-1 0 0,1 0-1,-1 0 1,0 0 0,0 1-1,0-1 1,0 0 0,0 1-1,-1-1 1,1 1 0,-1-1-1,1 1 1,-1 2 0,1 2 27,0 1-1,-1-1 1,1 0 0,-1 0 0,-1 0-1,0 0 1,0 0 0,0 1 0,-1-1 0,0-1-1,0 1 1,-1 0 0,1 0 0,-2-1 0,1 0-1,-1 0 1,-6 9 0,-13 10 118,-1-1 0,-1-1 0,-36 26 1,50-41-200,0-2 1,-1 1-1,1-2 1,-1 1-1,0-2 1,0 1-1,-1-2 1,1 0-1,-1 0 1,0-1-1,-24 1 1,-11-3-2704,48 0 2593,0-1 0,0 1 0,-1 0 0,1 0 0,0 0-1,0-1 1,0 1 0,0 0 0,0 0 0,0 0-1,0-1 1,0 1 0,0 0 0,0 0 0,0 0-1,0-1 1,0 1 0,0 0 0,0 0 0,0-1-1,0 1 1,0 0 0,0 0 0,0 0 0,0-1 0,0 1-1,0 0 1,0 0 0,1 0 0,-1-1 0,0 1-1,0 0 1,0 0 0,0 0 0,0 0 0,1-1-1,-1 1 1,0 0 0,0 0 0,0 0 0,1 0-1,-1 0 1,0 0 0,0 0 0,0 0 0,1-1 0,-1 1-1,0 0 1,0 0 0,1 0 0,-1 0 0,11-9-1342,7 1-258,4 7 192</inkml:trace>
</inkml:ink>
</file>

<file path=ppt/ink/ink6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41:19.235"/>
    </inkml:context>
    <inkml:brush xml:id="br0">
      <inkml:brushProperty name="width" value="0.05" units="cm"/>
      <inkml:brushProperty name="height" value="0.05" units="cm"/>
    </inkml:brush>
  </inkml:definitions>
  <inkml:trace contextRef="#ctx0" brushRef="#br0">175 31 848,'0'0'2826,"-4"3"-1695,-7 6-406,0 1 0,1 1 0,0 0 1,1 0-1,-16 25 0,-37 73 1451,54-93-2031,0 4 19,8-19-162,0 0 1,0-1 0,0 1 0,0-1 0,0 1-1,0-1 1,0 1 0,-1-1 0,1 1-1,0-1 1,0 1 0,0-1 0,-1 1 0,1-1-1,0 0 1,-1 1 0,1-1 0,0 1 0,-1-1-1,1 0 1,0 1 0,-1-1 0,1 0 0,-1 1-1,1-1 1,-1 0 0,1 0 0,-1 1-1,1-1 1,-1 0 0,1 0 0,-1 0 0,1 0-1,-1 0 1,1 0 0,-1 0 0,1 0 0,-2 0-1,2 0-1,0 0 0,0 0-1,0 0 1,-1 0 0,1 0-1,0 0 1,0-1 0,0 1-1,0 0 1,0 0 0,-1 0 0,1 0-1,0-1 1,0 1 0,0 0-1,0 0 1,0 0 0,0 0-1,0-1 1,0 1 0,0 0-1,0 0 1,-1 0 0,1-1-1,0 1 1,0 0 0,0 0-1,0 0 1,1-1 0,-1 1-1,0 0 1,0 0 0,0 0-1,0-1 1,0 1 0,0 0-1,0 0 1,0 0 0,0-1-1,0 1 1,0 0 0,1 0-1,-1 0 1,0 0 0,0 0 0,0-1-1,0 1 1,0 0 0,1 0-1,-1 0 1,0 0 0,0 0-1,0 0 1,1 0 0,-1 0-1,0-1 1,12-11-18,-11 10 14,21-23-41,11-14-54,2 2 0,1 1 1,79-61-1,-108 94-208,-1 0 1,1 0-1,1 0 0,-1 1 1,0 0-1,1 0 0,-1 0 0,1 1 1,9 0-1,0 0-1467,0 1-1,33 5 1,-32 0 482</inkml:trace>
</inkml:ink>
</file>

<file path=ppt/ink/ink6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41:19.575"/>
    </inkml:context>
    <inkml:brush xml:id="br0">
      <inkml:brushProperty name="width" value="0.05" units="cm"/>
      <inkml:brushProperty name="height" value="0.05" units="cm"/>
    </inkml:brush>
  </inkml:definitions>
  <inkml:trace contextRef="#ctx0" brushRef="#br0">0 193 848,'4'6'4385,"6"-6"-3388,9-8-971,41-28 209,-2-2 0,71-60 0,-115 82 808,-25 13 1024,5 4-1750,1 1-1,0-1 0,0 1 0,0 0 0,0 1 0,1-1 0,-6 4 0,-46 33 1519,36-27-1385,1 1 0,1 1 0,0 1 1,1 0-1,-18 21 0,20-18-308,12-15-134,-1 0 1,1 0-1,0 1 1,0-1-1,0 1 0,1 0 1,-1 0-1,1 0 0,0 0 1,0 1-1,0-1 0,0 0 1,1 1-1,0 0 1,0-1-1,0 1 0,1-1 1,-1 1-1,1 8 0,1-12-36,-1 0 0,0 0 0,1-1 1,-1 1-1,0 0 0,1 0 0,-1-1 0,1 1 0,-1-1 0,1 1 0,-1 0 0,1-1 0,0 1 0,-1-1 0,1 1 0,0-1 0,-1 1 0,1-1 0,0 0 0,-1 1 0,1-1 0,0 0 1,0 0-1,0 1 0,-1-1 0,1 0 0,0 0 0,1 0 0,26 0-1214,-20-1 690,10 0-701,0-1 0,-1-1-1,1 0 1,-1-2-1,21-7 1,39-9-1898,33-6 990,-54 10 1273</inkml:trace>
</inkml:ink>
</file>

<file path=ppt/ink/ink6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41:19.907"/>
    </inkml:context>
    <inkml:brush xml:id="br0">
      <inkml:brushProperty name="width" value="0.05" units="cm"/>
      <inkml:brushProperty name="height" value="0.05" units="cm"/>
    </inkml:brush>
  </inkml:definitions>
  <inkml:trace contextRef="#ctx0" brushRef="#br0">386 37 752,'1'-1'162,"1"0"0,-1-1 0,1 1 0,-1-1 0,0 1 0,0-1 0,0 1 0,0-1-1,0 0 1,0 0 0,-1 0 0,1 1 0,0-1 0,-1 0 0,1 0 0,-1 0 0,0 0 0,0-3-1,0 3 1168,-2 6 112,-18 21 166,2 1 1,2 1 0,0 1-1,-15 38 1,-28 64-87,-81 208-588,102-247-946,27-70-404,2 0 0,0 1 0,1 0 0,1 0 0,1 1 0,-5 46 0,11-66-1960,13-24-3338,1 4 3839,15-22 463,-3-12 93</inkml:trace>
</inkml:ink>
</file>

<file path=ppt/ink/ink6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41:20.243"/>
    </inkml:context>
    <inkml:brush xml:id="br0">
      <inkml:brushProperty name="width" value="0.05" units="cm"/>
      <inkml:brushProperty name="height" value="0.05" units="cm"/>
    </inkml:brush>
  </inkml:definitions>
  <inkml:trace contextRef="#ctx0" brushRef="#br0">33 211 320,'3'-10'126,"3"-6"140,0 0 0,1 1 0,1-1-1,0 1 1,1 1 0,1-1 0,0 2 0,20-22 0,-16 22 177,-10 9-110,0-1 0,1 1 0,0 0 0,0 1 1,0-1-1,7-3 0,-10 7-267,-1-1 1,0 1-1,1 0 0,-1-1 0,0 1 0,1 0 0,-1 0 1,1 0-1,-1 0 0,0 0 0,1 0 0,-1 1 1,1-1-1,-1 0 0,0 1 0,1-1 0,-1 1 0,0-1 1,0 1-1,1 0 0,-1-1 0,0 1 0,0 0 1,0 0-1,0 0 0,0 0 0,0 0 0,0 0 0,0 0 1,0 0-1,-1 0 0,2 3 0,3 3 134,-1 1-1,0 0 0,-1 0 1,0 0-1,0 1 0,-1-1 0,0 1 1,0-1-1,-1 1 0,0 0 1,-1 0-1,0-1 0,0 1 1,0 0-1,-2 0 0,1-1 1,-1 1-1,-3 8 0,1-4-28,0 0-1,-1 0 0,-1-1 1,0 0-1,0 0 1,-2 0-1,1-1 0,-1 0 1,-1 0-1,-19 17 1,17-18-110,-1 0 1,0-1-1,-20 10 1,29-17-203,-1 0 0,0 0 1,0 0-1,0-1 0,0 0 1,0 0-1,0 0 0,0 0 1,0 0-1,0-1 0,0 0 1,-1 0-1,1 0 1,0 0-1,0-1 0,-7-1 1,10 1 11,0 0 1,0 0-1,0 1 1,1-1-1,-1 0 1,0 0 0,0 0-1,1 0 1,-1 0-1,0-1 1,1 1 0,-1 0-1,1 0 1,-1 0-1,1 0 1,0-1 0,0 1-1,-1 0 1,1 0-1,0 0 1,0-1 0,0 1-1,0 0 1,0 0-1,1-1 1,-1 1 0,0 0-1,1 0 1,-1 0-1,0-1 1,1 1-1,-1 0 1,1 0 0,1-1-1,19-43-2254,-10 31 1942,0 0 1,1 1 0,1 0 0,0 0-1,0 1 1,2 1 0,23-15 0,5 0 190,68-30 1,98-26 2506,-207 81-2107,0-1 1,1 1-1,-1 0 0,0 0 0,0 0 0,1 0 0,-1 0 1,1 1-1,-1-1 0,1 1 0,-1 0 0,1 0 0,-1 0 1,1 0-1,-1 0 0,1 0 0,-1 0 0,1 1 1,-1 0-1,1-1 0,-1 1 0,0 0 0,1 0 0,-1 0 1,0 0-1,0 1 0,0-1 0,4 3 0,-4 0 205,0 0-1,0 0 1,0 0 0,-1 0-1,1 0 1,-1 1-1,0-1 1,0 0 0,0 1-1,-1-1 1,0 0-1,0 1 1,0-1 0,0 1-1,-2 7 1,0 1 59,-2-1 0,1 0-1,-1 0 1,-1-1 0,0 1 0,-1-1 0,0 0 0,0-1-1,-1 1 1,-9 9 0,2-3-245,-1 0-1,0-1 0,-2-1 1,-30 23-1,43-36-183,-1 0-1,1 0 1,0-1-1,-1 1 0,1-1 1,-1 0-1,-7 0 1,11 0-38,0-1 1,0 1 0,0-1 0,0 0-1,0 0 1,0 0 0,0 0-1,0 0 1,0 0 0,0 0-1,0 0 1,0 0 0,0 0-1,0 0 1,0 0 0,0-1-1,0 1 1,0-1 0,0 1-1,1 0 1,-1-1 0,0 1 0,0-1-1,0 0 1,0 1 0,1-1-1,-1 0 1,0 1 0,1-1-1,-1 0 1,0 0 0,1 0-1,-1 0 1,0-1 0,1-7-362,0 1 0,1-1 0,0 0 0,0 1 0,1-1 0,0 1 1,4-12-1,-4 16 346,0 0 1,1 0 0,-1 0-1,1 0 1,0 0 0,0 1-1,0-1 1,0 1 0,0 0-1,1 0 1,0 0-1,-1 1 1,1-1 0,0 1-1,8-3 1,-11 4 80,1 0 1,-1 1-1,1-1 0,-1 1 1,1-1-1,-1 1 0,1 0 1,-1 0-1,1 0 0,-1 0 1,1 0-1,-1 0 0,1 0 1,-1 0-1,1 1 0,-1-1 1,1 0-1,-1 1 1,1-1-1,-1 1 0,1 0 1,-1 0-1,0-1 0,1 1 1,-1 0-1,1 1 0,24 34 314,-11-14-232,-1-6-93,-11-11-124,-1-1 1,2 0-1,-1 0 1,0 0-1,1-1 0,-1 1 1,1-1-1,0 0 1,0 0-1,1 0 1,-1-1-1,0 1 1,1-1-1,0 0 1,0 0-1,-1-1 0,1 1 1,0-1-1,0 0 1,7 0-1,23 0-2126,62-3-3182,-63-7 3141</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1:51:22.377"/>
    </inkml:context>
    <inkml:brush xml:id="br0">
      <inkml:brushProperty name="width" value="0.05" units="cm"/>
      <inkml:brushProperty name="height" value="0.05" units="cm"/>
    </inkml:brush>
  </inkml:definitions>
  <inkml:trace contextRef="#ctx0" brushRef="#br0">37 65 448,'0'0'140,"0"0"0,1 0 1,-1 0-1,1 0 0,-1 0 0,0 0 0,1 1 0,-1-1 0,0 0 1,1 0-1,-1 0 0,0 1 0,1-1 0,-1 0 0,0 0 0,1 1 1,-1-1-1,0 0 0,0 1 0,1-1 0,-1 0 0,0 1 0,0-1 1,0 0-1,0 1 0,1-1 0,-1 1 0,0-1 0,0 0 0,0 1 1,0-1-1,0 0 0,0 1 0,-1 22 1864,-12 30-671,10-45-625,-7 40 652,2 1 1,2 0 0,3 1 0,2 63 0,1-105-1237,0 3-18,1 0-1,0 0 0,0-1 1,1 1-1,1 0 1,0-1-1,8 19 1,-10-25-95,0-1 0,1 0 1,0 0-1,-1 0 1,1 0-1,1-1 1,-1 1-1,0 0 0,1-1 1,-1 1-1,1-1 1,-1 0-1,1 0 0,0 0 1,0 0-1,0-1 1,0 1-1,1-1 1,-1 0-1,0 0 0,1 0 1,-1 0-1,0 0 1,1-1-1,-1 0 0,1 1 1,6-2-1,3-1-82,1-1-1,-1 0 0,0-1 0,0-1 0,0 0 1,-1 0-1,1-1 0,-2-1 0,1 0 1,0-1-1,-1 0 0,-1-1 0,13-13 0,12-14-203,-1-3-1,33-48 0,-64 82 273,29-43-38,-1-2 0,32-72 0,-12-17 941,-49 133-797,-1 3 305,-1 6 105,-2 8-247,0-1 0,0 0 1,-2 1-1,1-1 1,-1 0-1,-1-1 1,-9 17-1,-4 10 254,5-6-245,3-10-211,0 0-1,2 1 1,1 0-1,0 0 0,1 1 1,2 0-1,0 0 1,-1 37-1,4-56-291,1-1 1,0 1-1,0-1 0,0 1 0,0 0 0,1-1 0,-1 1 1,0-1-1,1 1 0,0-1 0,0 0 0,0 1 1,0-1-1,0 0 0,0 1 0,0-1 0,1 0 0,2 3 1,-2-4-193,1 0 1,-1 0-1,1-1 1,-1 1-1,1-1 1,-1 0-1,1 1 1,0-1-1,-1 0 1,1-1 0,-1 1-1,1 0 1,-1-1-1,1 1 1,-1-1-1,1 0 1,-1 0-1,0 0 1,4-2-1,49-24-4027,-22 9 2769</inkml:trace>
</inkml:ink>
</file>

<file path=ppt/ink/ink6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41:20.813"/>
    </inkml:context>
    <inkml:brush xml:id="br0">
      <inkml:brushProperty name="width" value="0.05" units="cm"/>
      <inkml:brushProperty name="height" value="0.05" units="cm"/>
    </inkml:brush>
  </inkml:definitions>
  <inkml:trace contextRef="#ctx0" brushRef="#br0">162 48 400,'6'-9'373,"-4"6"-19,0 0 0,0 0 0,0 0-1,-1 0 1,1 0 0,-1 0 0,0 0 0,1 0 0,0-8 1784,-5 12-89,-3 4-1107,0 0 0,1 0 0,-1 0 0,1 1 0,0 0 0,1 0 0,-7 11 0,-31 58 4134,24-41-3121,8-17-1660,0-1 1,1 1-1,1 1 0,1-1 1,0 1-1,1 1 1,1-1-1,1 1 0,1 0 1,-2 19-1,5-35-364,3-21-1591,6-3 710,0 2-1,2-1 0,0 2 0,1-1 1,1 2-1,1-1 0,16-16 0,-20 25 542,85-76-3252,-84 76 3096,1 1 1,0 1 0,0 0-1,1 0 1,-1 2 0,2-1-1,14-3 1,6 0-837,1 2-1,1 2 1,64-2 0,-73 6 849,-20 0 449,-1 0 1,1 1-1,-1 0 0,1 0 1,-1 0-1,0 1 0,1 0 1,-1 0-1,0 0 0,1 1 1,-1 0-1,0 0 0,0 1 1,7 4-1,-8-4 269,1 1 0,0-1 0,0 0-1,0 0 1,0-1 0,0 0 0,1 0-1,-1 0 1,1-1 0,-1 0 0,1 0 0,-1-1-1,12 0 1,-17 1 32,0 0 0,1 0 0,-1 0 0,0 0 0,0 0 0,0 1 0,0-1 0,0 0 0,0 1 0,0-1 0,0 1 0,0-1 0,-1 1 0,1-1 0,-1 1-1,1-1 1,-1 1 0,1 0 0,-1-1 0,0 1 0,0 0 0,0-1 0,0 1 0,0 0 0,0-1 0,-1 3 0,-1 50 5540,-1-42-5154,0-1 1,-1 0 0,0 0-1,0 0 1,-1 0 0,0-1-1,-13 18 1,-53 64 292,68-89-900,0 0 0,0 0-1,-1-1 1,1 1 0,-1-1 0,1 0-1,-1 0 1,0 0 0,0-1-1,0 1 1,0-1 0,0 0 0,0 0-1,0 0 1,-1-1 0,1 1 0,0-1-1,0 0 1,-1 0 0,-6-2-1,-5 2-346,14-7-535,2 4 746,0-8-11,1 0-1,0 0 1,1-1 0,0 1 0,1 1 0,1-1 0,5-12 0,-7 17 156,0 1 0,1 0 0,0 0 0,0 0 0,0 0 0,1 1 0,-1-1 0,1 1 0,0 0 0,0 0 0,1 0 0,-1 1 0,1-1 0,0 1 0,0 0 1,10-4-1,-5 5 56,1 0 1,0 1-1,0 0 0,0 1 1,0 0-1,0 0 1,0 2-1,-1-1 1,1 1-1,0 1 1,-1 0-1,13 5 1,-10-4-201,1 0 1,-1-2-1,1 1 0,-1-2 1,1 1-1,0-2 1,0 0-1,21-3 0,6 1-1222,-29 3 370,1-1 0,0-1 0,0 0 0,-1 0 0,1-2 0,-1 1 0,0-2 0,1 1 0,19-10 0,-24 3-631</inkml:trace>
</inkml:ink>
</file>

<file path=ppt/ink/ink6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41:21.328"/>
    </inkml:context>
    <inkml:brush xml:id="br0">
      <inkml:brushProperty name="width" value="0.05" units="cm"/>
      <inkml:brushProperty name="height" value="0.05" units="cm"/>
    </inkml:brush>
  </inkml:definitions>
  <inkml:trace contextRef="#ctx0" brushRef="#br0">525 68 320,'9'-26'-984,"9"-16"12205,-26 74-7329,-7 10-1496,-3 0-1,-1-1 0,-32 50 1,19-33-1015,-24 45 181,-20 38-617,-158 225 0,229-360-1154,-23 35-660,26-39 535,1 0 1,0 0-1,0 0 1,0 0-1,0 0 0,1 1 1,-1-1-1,1 0 0,-1 0 1,1 1-1,0-1 0,0 0 1,0 1-1,0-1 1,0 0-1,0 1 0,1 2 1,0-5 234,-1 1 0,0-1 0,0 0 1,0 0-1,1 0 0,-1 0 0,0 1 0,0-1 1,1 0-1,-1 0 0,0 0 0,0 0 1,0 0-1,1 0 0,-1 0 0,0 1 0,1-1 1,-1 0-1,0 0 0,0 0 0,1 0 1,-1 0-1,0 0 0,0 0 0,1 0 0,-1-1 1,0 1-1,0 0 0,1 0 0,-1 0 1,0 0-1,0 0 0,1 0 0,-1 0 0,0-1 1,0 1-1,1 0 0,-1 0 0,0 0 1,0-1-1,11-4-1099,-1-1-1,0 0 1,0-1 0,-1 0 0,0-1 0,11-11 0,53-62-2510,-42 45 2519,104-126-1716,-68 70 1411</inkml:trace>
</inkml:ink>
</file>

<file path=ppt/ink/ink6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41:21.672"/>
    </inkml:context>
    <inkml:brush xml:id="br0">
      <inkml:brushProperty name="width" value="0.05" units="cm"/>
      <inkml:brushProperty name="height" value="0.05" units="cm"/>
    </inkml:brush>
  </inkml:definitions>
  <inkml:trace contextRef="#ctx0" brushRef="#br0">425 75 736,'13'-16'353,"-8"10"-112,0 0-1,0 0 1,0 0 0,1 0-1,0 1 1,0 0 0,1 1-1,13-9 1,-20 13-202,0 0 1,0 0-1,1 0 1,-1 0-1,0-1 0,0 1 1,0 0-1,1 0 1,-1 0-1,0 0 0,0 0 1,1 0-1,-1 0 1,0 0-1,0 0 1,1 0-1,-1 0 0,0 0 1,0 0-1,1 0 1,-1 0-1,0 0 0,0 0 1,1 0-1,-1 0 1,0 1-1,0-1 1,0 0-1,1 0 0,-1 0 1,0 0-1,0 0 1,0 1-1,1-1 0,-1 0 1,0 0-1,0 0 1,0 0-1,0 1 1,0-1-1,0 0 0,1 0 1,-1 1-1,0-1 1,0 0-1,0 1 1,-3 15 1156,-11 18 394,-91 169 4410,-146 259-216,138-244-7801,107-208 1292,5-8 357,0 0-1,0 0 1,-1 0-1,1 0 1,1 0-1,-1 0 1,0 0 0,0 1-1,1-1 1,-1 4-1,-1-21-9254,-6-4 8076</inkml:trace>
</inkml:ink>
</file>

<file path=ppt/ink/ink6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41:22.011"/>
    </inkml:context>
    <inkml:brush xml:id="br0">
      <inkml:brushProperty name="width" value="0.05" units="cm"/>
      <inkml:brushProperty name="height" value="0.05" units="cm"/>
    </inkml:brush>
  </inkml:definitions>
  <inkml:trace contextRef="#ctx0" brushRef="#br0">24 128 1137,'-17'0'960,"11"0"3266,6 10-3298,16-10-303,14 0-305,9 0-112,11 0-448,6 0-609,0-10-479,0-7-225,0-3 144,-7 3 177</inkml:trace>
  <inkml:trace contextRef="#ctx0" brushRef="#br0" timeOffset="1">633 0 896,'-3'4'923,"-26"30"1297,2 2 0,1 0 0,-38 73-1,60-100-2015,1 1-1,1-1 1,0 0-1,0 1 0,1-1 1,0 1-1,0 0 1,1-1-1,1 1 0,0 0 1,2 12-1,-2-21-191,-1 0 1,1 0-1,-1 0 0,1 0 0,0 0 0,0 0 0,-1 0 1,1-1-1,0 1 0,0 0 0,0-1 0,0 1 0,0-1 0,0 1 1,0-1-1,0 1 0,0-1 0,0 0 0,0 1 0,0-1 0,0 0 1,0 0-1,0 0 0,0 0 0,0 0 0,1 0 0,-1 0 1,0 0-1,0 0 0,0 0 0,0-1 0,0 1 0,2-1 0,1 0-11,1-1 0,-1 1 0,0-1-1,0 0 1,0 0 0,0-1-1,6-3 1,6-11-181,1 0 0,-2 0 0,0-2 0,-2 0 0,21-37 0,-3 13-744,9-17-1239,-38 56 1614,0 1 0,-1-1-1,1 0 1,-1 0 0,0-1-1,0 1 1,-1 0 0,1-6-1,-1 8-848</inkml:trace>
</inkml:ink>
</file>

<file path=ppt/ink/ink6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41:22.334"/>
    </inkml:context>
    <inkml:brush xml:id="br0">
      <inkml:brushProperty name="width" value="0.05" units="cm"/>
      <inkml:brushProperty name="height" value="0.05" units="cm"/>
    </inkml:brush>
  </inkml:definitions>
  <inkml:trace contextRef="#ctx0" brushRef="#br0">119 286 560,'-82'0'2833,"46"0"2023,37 2-3355,-1-1-1466,0-1 0,0 1 0,0-1 1,0 0-1,0 1 0,1-1 0,-1 0 0,0 1 1,0-1-1,0 1 0,1-1 0,-1 0 0,0 0 1,0 1-1,1-1 0,-1 0 0,0 1 0,1-1 1,-1 0-1,0 0 0,1 0 0,-1 1 0,1-1 1,-1 0-1,0 0 0,1 0 0,-1 0 0,1 0 1,-1 0-1,0 0 0,1 0 0,-1 0 0,1 0 1,-1 0-1,0 0 0,1 0 0,-1 0 0,1 0 1,-1 0-1,0 0 0,1 0 0,-1-1 0,1 1 1,25-9 32,0-1 0,0-1 1,-1-1-1,-1-1 0,0-1 1,-1-1-1,0-1 1,-1-1-1,-1-2 0,26-27 1,-44 41-63,1 1-1,-1-1 1,1 0 0,-1 1 0,-1-2 0,1 1-1,-1 0 1,0 0 0,0-1 0,0 1 0,-1-1 0,0 0-1,0 1 1,0-1 0,-1 0 0,0-10 0,0 16 22,-1-1 1,1 0 0,0 1 0,0-1 0,0 1 0,0-1 0,-1 1 0,1-1 0,0 0 0,0 1 0,-1-1-1,1 1 1,0-1 0,-1 1 0,1 0 0,-1-1 0,1 1 0,-1-1 0,1 1 0,-1 0 0,1-1-1,-1 1 1,1 0 0,-1-1 0,1 1 0,-1 0 0,1 0 0,-1 0 0,0 0 0,1-1 0,-1 1 0,1 0-1,-1 0 1,0 0 0,1 0 0,-1 0 0,0 0 0,1 1 0,-1-1 0,1 0 0,-1 0 0,1 0-1,-1 0 1,0 1 0,1-1 0,-1 0 0,1 1 0,-1-1 0,1 0 0,-1 1 0,0 0 0,-32 19 1493,15-6-956,1 1-1,0 1 1,2 1 0,-25 33-1,35-42-516,0 1 0,0-1-1,1 1 1,1 0 0,-1 0 0,2 0-1,-1 0 1,1 1 0,0-1-1,1 1 1,0-1 0,1 1-1,0-1 1,2 14 0,-2-20-53,1 0 1,0 1-1,0-1 0,0 0 1,0 0-1,0 0 0,1 0 1,-1-1-1,1 1 0,0 0 1,0-1-1,0 1 0,0-1 1,0 1-1,1-1 0,-1 0 1,1 0-1,-1 0 0,1 0 1,0-1-1,0 1 1,0-1-1,0 0 0,0 1 1,0-1-1,0-1 0,0 1 1,0 0-1,1-1 0,-1 1 1,0-1-1,0 0 0,6-1 1,3 1-460,0-1 1,-1 0-1,1-1 0,0 0 1,-1 0-1,1-2 1,-1 1-1,11-6 1,11-9-2881,-26 13 2354,0 1-1,0 1 0,0-1 0,1 1 0,-1 0 0,13-2 0,-2 4-1088</inkml:trace>
</inkml:ink>
</file>

<file path=ppt/ink/ink6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41:23.240"/>
    </inkml:context>
    <inkml:brush xml:id="br0">
      <inkml:brushProperty name="width" value="0.05" units="cm"/>
      <inkml:brushProperty name="height" value="0.05" units="cm"/>
    </inkml:brush>
  </inkml:definitions>
  <inkml:trace contextRef="#ctx0" brushRef="#br0">0 108 416,'4'-2'412,"0"0"0,-1-1-1,0 1 1,0-1 0,1 0-1,-2 0 1,1 0 0,11-16 14817,-14 45-9655,0-5-4199,1 0 1,1 0 0,1-1 0,0 1-1,14 39 1,-12-41-1376,-5-17 0,1 1 0,-1-1 0,1 0 0,-1 0 0,1 1 0,0-1 0,0 0 0,0 0 0,0 0 0,0 0 0,1 0 0,2 3 0,-1-3 0,0 0 0,0-1 0,0 1 0,0-1 0,0 0 0,0 0 0,1 0 0,-1 0 0,0-1 0,0 1 0,1-1 0,-1 0 0,1 0 0,3 0 0,-4-1-9,0 0 0,1 1 0,-1-1 1,0-1-1,0 1 0,0 0 0,0-1 0,-1 1 0,1-1 1,0 0-1,-1 0 0,1 0 0,-1 0 0,0 0 0,1-1 1,2-4-1,36-53-762,-29 40 163,73-97-9327,-24 45 432,-60 70 8939,1 0 1,0 0-1,-1 1 0,1-1 1,0 0-1,0 1 1,0 0-1,0-1 0,0 1 1,4-2-1,9 2-1915</inkml:trace>
</inkml:ink>
</file>

<file path=ppt/ink/ink6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41:23.570"/>
    </inkml:context>
    <inkml:brush xml:id="br0">
      <inkml:brushProperty name="width" value="0.05" units="cm"/>
      <inkml:brushProperty name="height" value="0.05" units="cm"/>
    </inkml:brush>
  </inkml:definitions>
  <inkml:trace contextRef="#ctx0" brushRef="#br0">260 2 1105,'-8'0'361,"5"0"-97,-1-1 0,1 1-1,-1-1 1,1 1 0,-1 0 0,0 1-1,1-1 1,-1 1 0,1-1 0,-1 1 0,1 0-1,0 1 1,-1-1 0,1 0 0,0 1-1,0 0 1,0 0 0,0 0 0,0 0 0,0 0-1,0 0 1,1 1 0,-1 0 0,1-1-1,0 1 1,-3 4 0,-37 51 3900,23-35-2492,1 1 0,1 1 0,1 1 0,2 1 0,-19 46 0,32-71-1625,0 0 1,0 0-1,1 0 1,-1 1 0,1-1-1,-1 0 1,1 0-1,0 1 1,0-1-1,0 0 1,0 1-1,0-1 1,1 0 0,-1 0-1,1 1 1,-1-1-1,1 0 1,0 0-1,0 0 1,2 4 0,-2-4-47,1-1 1,0 0-1,-1 1 1,1-1-1,0 0 1,0 0-1,0 0 1,0-1-1,0 1 1,0 0-1,0-1 1,0 1-1,0-1 1,0 0-1,0 1 1,0-1-1,0 0 1,3-1-1,6 0-222,0 0 0,0-2 0,-1 1 0,1-1-1,0-1 1,-1 0 0,15-8 0,19-12-1541,-2-3 0,45-35 0,-72 50 1431,0-1 0,-1 0 0,0-1 0,-2 0 0,1-1 0,-2-1 0,0 0 0,16-31 0,-26 46 358,0-1 1,0 0 0,-1 0-1,1 1 1,0-1-1,-1 0 1,1 0-1,-1 0 1,0 0-1,1 0 1,-1 0-1,0 0 1,0 1-1,0-1 1,0 0-1,-1 0 1,1 0-1,0 0 1,-1 0-1,-1-3 1,1 4 21,0 0 1,0 0 0,0 0-1,-1 0 1,1 0-1,0 1 1,0-1-1,-1 0 1,1 1-1,-1-1 1,1 1-1,0-1 1,-1 1-1,1 0 1,-1 0 0,1 0-1,-1 0 1,1 0-1,-1 0 1,-1 0-1,-7 1 179,0 1-1,1 0 0,-1 1 0,1 0 1,0 0-1,-13 7 0,-85 38 696,11-7-3793,89-38 1776,35-3-7681</inkml:trace>
</inkml:ink>
</file>

<file path=ppt/ink/ink6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41:23.908"/>
    </inkml:context>
    <inkml:brush xml:id="br0">
      <inkml:brushProperty name="width" value="0.05" units="cm"/>
      <inkml:brushProperty name="height" value="0.05" units="cm"/>
    </inkml:brush>
  </inkml:definitions>
  <inkml:trace contextRef="#ctx0" brushRef="#br0">504 22 576,'0'-1'107,"-1"-1"0,1 1 0,-1 0 0,0 0 0,1 0 0,-1 0 0,0 0 1,0-1-1,0 1 0,0 1 0,0-1 0,0 0 0,0 0 0,0 0 0,0 0 0,0 1 0,-1-1 0,1 0 0,0 1 0,0-1 0,-1 1 0,1 0 0,0-1 0,-1 1 0,1 0 0,0 0 0,-1 0 0,1 0 0,0 0 0,-1 0 0,-1 0 0,-46 2 2796,33 2-1910,0 0 0,0 0-1,1 2 1,0 0 0,-22 12-1,-9 3 771,44-20-1734,1-1 0,-1 1 0,0 0 0,0 0 1,1-1-1,-1 1 0,0 0 0,1 0 0,-1 1 1,1-1-1,0 0 0,-1 0 0,1 1 0,0-1 1,0 1-1,-1-1 0,1 1 0,1-1 0,-1 1 1,0 0-1,0-1 0,0 1 0,1 0 0,-1 0 0,1 0 1,0-1-1,-1 1 0,1 0 0,0 0 0,0 0 1,0 0-1,0 0 0,1 0 0,-1-1 0,0 1 1,1 0-1,-1 0 0,1 0 0,0 1 0,5 9-27,0-1 0,1 0 0,0-1 0,1 0 0,9 10-1,13 20-51,-22-25 48,0 1 0,-1-1-1,-1 1 1,-1 0 0,4 19 0,-8-28 110,1-1 1,-2 1-1,1 0 0,-1 0 1,0 0-1,0 0 0,-1-1 1,0 1-1,0 0 1,0 0-1,-1-1 0,0 1 1,-1-1-1,1 1 1,-8 10-1,1-3 434,-1-1 0,-1 0 1,0 0-1,-1-1 0,0-1 0,-16 12 1,20-17-347,0-1 0,-1 0 0,1-1 1,-1 1-1,0-2 0,0 1 0,0-1 1,0 0-1,0-1 0,-1 0 0,1-1 1,-13 1-1,1-1-159,-36-2-434,56 1 196,-1 0 0,1 0 0,-1-1 0,1 1 0,-1 0 0,1-1 0,-1 0 0,1 1 0,-1-1 0,1 0 0,0 1 0,-1-1 0,1 0 0,0 0 0,0 0 0,-1 0 0,1 0 0,0-1 0,0 1 0,0 0 0,0 0 0,1-1 0,-1 1 0,0-1 0,0 1 0,1-1-1,-1 1 1,0-3 0,0-47-7669,1 29 4018</inkml:trace>
</inkml:ink>
</file>

<file path=ppt/ink/ink6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20:16.227"/>
    </inkml:context>
    <inkml:brush xml:id="br0">
      <inkml:brushProperty name="width" value="0.05" units="cm"/>
      <inkml:brushProperty name="height" value="0.05" units="cm"/>
    </inkml:brush>
  </inkml:definitions>
  <inkml:trace contextRef="#ctx0" brushRef="#br0">440 796 288,'-1'0'15,"0"1"-1,0-1 1,0 0-1,0 0 1,0 1 0,0-1-1,0 0 1,0 1-1,0-1 1,0 1-1,0-1 1,0 1 0,0-1-1,0 1 1,1 0-1,-1 0 1,0-1 0,0 1-1,1 0 1,-2 1-1,1-1 40,1 1 0,-1-1 0,0 0-1,0 0 1,-1 0 0,1 0 0,0 0-1,0 0 1,0-1 0,-1 1 0,1 0-1,0-1 1,-1 1 0,1-1 0,0 1-1,-1-1 1,1 1 0,-1-1 0,1 0-1,-1 0 1,-1 0 0,0 0 75,0 1 1,0-1 0,0 0 0,0 1-1,0 0 1,0 0 0,0 0-1,0 0 1,0 0 0,-3 2-1,6-2-99,0-1 0,0 0 0,0 0 0,-1 0 0,1 0-1,0 0 1,0 0 0,0 0 0,0 0 0,0 0 0,0 0-1,-1 1 1,1-1 0,0 0 0,0 0 0,0 0 0,0 0 0,0 0-1,0 0 1,0 1 0,0-1 0,0 0 0,0 0 0,0 0-1,-1 0 1,1 1 0,0-1 0,0 0 0,0 0 0,0 0 0,0 0-1,0 0 1,0 1 0,0-1 0,1 0 0,-1 0 0,0 0-1,0 0 1,0 1 0,0-1 0,0 0 0,0 0 0,0 0-1,0 0 1,0 0 0,0 1 0,0-1 0,1 0 0,-1 0 0,0 0-1,0 0 1,0 0 0,0 0 0,1 0 0,22 4 618,659-4 1372,-540-11-1689,-128 11-321,11 2 94,1-2-1,-1-1 1,-1-1 0,1-2-1,0 0 1,42-14 0,-45 12-83,0 1 0,1 1 0,-1 1 0,1 1 0,0 0 0,39 4-1,-28-1 85,66-7-1,-14-3 19,158 5 0,-140 5-89,114-17 118,310 16-42,-339 0 4577,-192 0-4484,-24 0-73,22 0-130,2 0-1,0 1 0,-1-1-1,1 0 1,0 0 0,-1 0-1,1-1 1,0 1 0,0-1-1,-1 1 1,1-1 0,0 0-1,0 0 1,0-1 0,0 1-1,0-1 1,0 1 0,1-1-1,-1 0 1,-3-3 0,-26-4-133,11-2 103,17 9 28,0 0 0,0 0-1,0 0 1,0 0 0,0-1-1,0 0 1,0 1 0,1-1-1,-1-1 1,1 1 0,0 0-1,0-1 1,-4-6 0,2-12-19,0 0 0,2 1-1,1-2 1,0 1 0,1 0 0,5-39 0,-2-4 102,-2-297 278,0 361-268,-4 1-74,-1-1-1,1 1 1,0-1-1,0 0 1,-1 0-1,1 0 1,0 0-1,0-1 1,0 0-1,-4-2 1,4 2-19,1 0 1,-1 0 0,0 1-1,0-1 1,0 1-1,0 0 1,0 0 0,0 1-1,0-1 1,-5 1-1,-28-1 22,21 0-23,0 1 0,0 0 0,0 1 0,0 0 0,0 2 0,0 0 0,-20 6 0,11 0-1,0-2-1,-32 5 1,21-5 21,-151 33-83,37-16 86,107-17-29,0-2-1,-75-2 1,65-3 15,-59 7 0,47 10 60,54-13-76,0 0 0,0-1 0,-1 0 0,1-1 1,-20 1-1,0-2 20,-58 11 1,59-7-1,-62 4 0,-165-9-118,245-1 98,0-1 1,0 0 0,0 0-1,1-1 1,-20-7 0,-21-6 34,-134-21-90,158 30 121,16 4-48,0 0 0,0 1 0,0 0 0,-17 1 0,-49-10-73,64 11 50,0-2 1,1 0 0,-1-1 0,1 0-1,-15-6 1,-33-7 96,-15-5-59,61 16-35,-1 0 0,1 1 0,-1 0 0,0 1 0,-27 0 0,13 3 43,11 1-40,0-1 0,0-1 1,0-1-1,-38-8 0,42 5-11,-27-5 141,4-1-115,36 11-13,1 6-133,0 0 135,0-1 1,0 1 0,1 0-1,0-1 1,0 1 0,0 0-1,2 7 1,0 15 13,0 23 97,2 0 0,2-1 1,2 1-1,22 73 0,11 41 229,24 78-81,-58-221-240,1-2 0,1 1 0,1-1 0,1 0 0,0-1 0,19 24-1,-29-41-114,0-1 0,0 0 0,0 0 0,0 1 0,0-1 0,0 0-1,0 0 1,0 0 0,1 0 0,-1-1 0,0 1 0,1 0 0,-1 0-1,0-1 1,1 1 0,-1-1 0,1 1 0,-1-1 0,1 0 0,-1 0-1,1 1 1,-1-1 0,1 0 0,-1 0 0,4-1 0,-1-1-568,-1 0 1,1 0 0,0 0 0,0 0 0,-1-1-1,1 0 1,-1 0 0,5-5 0,15-17-2759</inkml:trace>
</inkml:ink>
</file>

<file path=ppt/ink/ink6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20:19.537"/>
    </inkml:context>
    <inkml:brush xml:id="br0">
      <inkml:brushProperty name="width" value="0.05" units="cm"/>
      <inkml:brushProperty name="height" value="0.05" units="cm"/>
    </inkml:brush>
  </inkml:definitions>
  <inkml:trace contextRef="#ctx0" brushRef="#br0">218 1 1201,'-24'0'1040,"-8"0"177,15 0 287,-6 0 321,7 0 416,-1 0 368,10 0 177,-2 0 3296,-8 0 417,11 0-3393,-11 0-449,7 10-2657,4-10 0,-11 10 0</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1:51:22.728"/>
    </inkml:context>
    <inkml:brush xml:id="br0">
      <inkml:brushProperty name="width" value="0.05" units="cm"/>
      <inkml:brushProperty name="height" value="0.05" units="cm"/>
    </inkml:brush>
  </inkml:definitions>
  <inkml:trace contextRef="#ctx0" brushRef="#br0">224 167 432,'6'-11'540,"0"0"-1,-1 0 0,0 0 1,-1 0-1,-1-1 0,0 0 1,0 1-1,-1-1 0,0 0 1,-1 0-1,-1-16 0,0 27-457,0 1 0,0-1-1,0 1 1,0-1 0,0 1-1,0-1 1,0 1 0,0 0-1,-1-1 1,1 1 0,0-1-1,0 1 1,0-1-1,-1 1 1,1 0 0,0-1-1,0 1 1,-1-1 0,1 1-1,0 0 1,-1-1 0,1 1-1,0 0 1,-1-1-1,1 1 1,-1 0 0,1 0-1,0 0 1,-1-1 0,1 1-1,-1 0 1,1 0 0,-1 0-1,1 0 1,-1 0 0,0 0-1,-23 4 1590,-22 21 355,26-8-1029,0 0-1,-17 22 0,29-31-791,1 1 0,0 1 0,0-1 0,1 1 0,0 0 0,1 0 0,-6 15 0,10-20-154,-1 0 1,1 0-1,0 1 0,1-1 0,-1 0 1,1 1-1,0-1 0,0 0 0,1 1 1,-1-1-1,1 0 0,1 0 1,-1 1-1,4 8 0,1-3 111,1 1 1,0-1-1,0 0 0,13 13 1,-14-17-110,0 0 1,0 0 0,0 1 0,-1 0-1,0 0 1,-1 0 0,0 1-1,0-1 1,-1 1 0,0 0-1,2 12 1,-4-15-32,0 1-1,-1-1 1,0 1-1,-1 0 1,0-1-1,0 1 1,0-1 0,0 1-1,-1-1 1,0 0-1,-1 0 1,1 0-1,-1 0 1,-5 8-1,-3 1 13,-1-1-1,0 0 1,-24 21-1,35-34-34,-2 1-158,1 0 0,-1 0 1,0-1-1,0 1 0,0 0 0,0-1 0,0 0 0,0 0 0,0 0 0,0 0 0,-1 0 1,1-1-1,0 1 0,0-1 0,-1 0 0,1 0 0,-5-1 0,6-4-4239,4-16 2356,1 15 863,0 0 472,0 0 0,0 0 0,1 1 0,-1-1 0,1 1 0,1 0 0,-1 0 0,11-8 0,15-6-1110</inkml:trace>
</inkml:ink>
</file>

<file path=ppt/ink/ink6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20:19.872"/>
    </inkml:context>
    <inkml:brush xml:id="br0">
      <inkml:brushProperty name="width" value="0.05" units="cm"/>
      <inkml:brushProperty name="height" value="0.05" units="cm"/>
    </inkml:brush>
  </inkml:definitions>
  <inkml:trace contextRef="#ctx0" brushRef="#br0">1 432 32767,'9'-1'0,"0"0"0,1 0 0,-1-1 0,0 0 0,0-1 0,0 0 0,9-4 0,32-11 0,295-57 0,-132 32 0,-160 31 0,432-102 0,-423 97 0,132-30 0,-162 46 0,-31 0-7,-1 1 1,0 0-1,1 0 0,-1 0 1,1 0-1,-1-1 0,1 1 0,-1 0 1,0 0-1,1-1 0,-1 1 1,1 0-1,-1-1 0,0 1 1,1 0-1,-1-1 0,0 1 1,0 0-1,1-1 0,-1 1 0,0-1 1,0 1-1,0-1 0,1 1 1,-1-1-1,0 1 0,0-1 1,0 1-1,0 0 0,0-1 1,0 1-1,0-1 0,0 1 1,0-1-1,0 1 0,0-1 0,0 1 1,0-1-1,-1 1 0,1-1 1,0 1-1,0-1 0,0 1 1,-1 0-1,1-1 0,0 1 1,-1-1-1,1 1 0,0 0 0,-1-1 1,1 1-1,0 0 0,-1 0 1,1-1-1,-1 1 0,1 0 1,0 0-1,-1-1 0,1 1 1,-1 0-1,1 0 0,-1 0 0,1 0 1,-2 0-1,-151-37-20825,85 22 15271,13 4-362</inkml:trace>
</inkml:ink>
</file>

<file path=ppt/ink/ink6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20:20.227"/>
    </inkml:context>
    <inkml:brush xml:id="br0">
      <inkml:brushProperty name="width" value="0.05" units="cm"/>
      <inkml:brushProperty name="height" value="0.05" units="cm"/>
    </inkml:brush>
  </inkml:definitions>
  <inkml:trace contextRef="#ctx0" brushRef="#br0">5 59 704,'-1'-1'112,"1"1"0,-1-1-1,1 0 1,-1 1-1,1-1 1,0 0 0,-1 1-1,1-1 1,0 0-1,0 0 1,-1 0 0,1 1-1,0-1 1,0 0-1,0 0 1,0 1 0,0-1-1,0 0 1,0 0-1,0 0 1,1 1 0,-1-1-1,0 0 1,0 0-1,1 1 1,-1-1 0,0 0-1,1 1 1,-1-1 0,1 0-1,-1 1 1,1-1-1,-1 0 1,1 1 0,-1-1-1,1 1 1,0-1-1,-1 1 1,1-1 0,0 1-1,-1 0 1,1-1-1,0 1 1,-1 0 0,1 0-1,0-1 1,0 1-1,1 0 1,42-15 662,-1 9-302,1 2-1,0 1 0,0 3 0,-1 1 1,68 11-1,-97-9-404,-1-1-1,0 1 1,1 1-1,-2 0 1,1 1 0,0 1-1,-1 0 1,0 0-1,-1 1 1,1 1 0,-1 0-1,-1 0 1,1 1-1,-2 1 1,1-1-1,-1 2 1,-1-1 0,0 1-1,0 1 1,-1-1-1,0 1 1,6 17 0,-7-11 388,-1 1 1,-2-1-1,1 1 1,-2 0-1,0-1 1,-2 1-1,0 0 1,-1 0-1,-1 0 1,0-1-1,-2 1 1,0-1-1,-1 1 1,-1-1-1,0-1 1,-1 1-1,-2-1 1,1 0-1,-2-1 1,0 0-1,-1-1 1,-14 16-1,-4 9 114,25-33-534,-1 0 0,0 0 0,0 0 1,-12 10-1,10-7-289,7-9 172,-1 0 1,1 0-1,-1 0 0,0 0 0,1 0 1,-1 0-1,0 0 0,1 0 0,-1-1 1,0 1-1,0 0 0,0 0 0,0-1 1,0 1-1,1-1 0,-1 1 0,0-1 1,-1 1-1,1-1 0,0 1 0,0-1 1,0 0-1,0 0 0,0 1 0,0-1 0,0 0 1,0 0-1,-1 0 0,1 0 0,-2-1 1,-90-24-3011</inkml:trace>
</inkml:ink>
</file>

<file path=ppt/ink/ink6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20:21.536"/>
    </inkml:context>
    <inkml:brush xml:id="br0">
      <inkml:brushProperty name="width" value="0.05" units="cm"/>
      <inkml:brushProperty name="height" value="0.05" units="cm"/>
    </inkml:brush>
  </inkml:definitions>
  <inkml:trace contextRef="#ctx0" brushRef="#br0">344 47 736,'-9'1'172,"1"-1"-1,0 1 0,-1 1 1,1-1-1,0 1 0,0 1 1,0 0-1,0 0 0,0 0 1,0 1-1,1 0 0,0 1 1,0-1-1,0 2 0,0-1 1,1 1-1,-7 7 0,-5 5 186,0 0-1,1 1 0,1 1 0,1 1 0,1 0 0,1 1 0,1 1 0,1 0 0,0 0 0,2 1 0,1 0 1,1 1-1,-8 49 0,7 5 478,2 1 0,4 0 0,10 93 0,-5-138-712,1 1 0,2-1-1,1 0 1,2-1 0,1 0 0,2 0 0,1-1 0,30 52 0,-34-69-133,2-1-1,0 0 0,1 0 0,0-1 1,1-1-1,0 0 0,31 21 1,-33-26-34,1-1 0,0-1 1,1 0-1,0-1 1,0 0-1,0-1 1,0 0-1,1-1 1,-1-1-1,1 0 1,24 0-1,-23-3-18,0 0 1,0-2-1,-1 1 0,1-2 0,-1 0 1,1-1-1,-1 0 0,-1-1 0,1-1 1,-1 0-1,0 0 0,-1-2 0,0 0 1,0 0-1,18-18 0,-20 16 57,1 0 0,-2-1 0,1 0 0,-2 0-1,1-1 1,-2-1 0,0 1 0,0-1 0,-1 0 0,-1 0 0,-1-1 0,0 1 0,0-1-1,-2 0 1,2-28 0,-4 39 2,1-23 111,-2 0 0,-8-50 0,7 69 41,0-1-1,-1 1 1,0-1 0,0 1 0,-1 0 0,0 0 0,0 0-1,-1 1 1,0-1 0,0 1 0,-1 0 0,-11-10 0,16 16-109,0 0 1,0 0 0,-1 0 0,1 0 0,0 0 0,-1 0 0,1 1-1,-1-1 1,1 0 0,-1 1 0,1-1 0,-1 1 0,0-1 0,1 1-1,-1 0 1,1 0 0,-1 0 0,0 0 0,1 0 0,-1 0-1,0 0 1,1 0 0,-1 1 0,1-1 0,-1 1 0,1-1 0,-1 1-1,1 0 1,-1-1 0,1 1 0,-1 0 0,1 0 0,0 0-1,0 0 1,-1 0 0,1 0 0,0 1 0,0-1 0,0 0 0,-1 3-1,-5 5 73,1 0-1,0 0 1,1 1-1,-7 14 1,11-21-70,-2 7 0,-1-1 0,2 1 0,-1-1 0,1 1 0,1 0 0,0 0 0,0 0 0,1 0 0,0 0 0,1 0 0,0 0 0,0 0 0,1 0 0,6 16 0,-7-21-56,1 0-1,1 1 1,-1-1-1,1 0 1,0 0-1,0-1 1,0 1-1,0 0 1,1-1-1,0 0 0,0 0 1,0 0-1,0-1 1,1 1-1,-1-1 1,1 0-1,0 0 1,0-1-1,0 1 1,1-1-1,-1 0 1,0 0-1,1-1 1,-1 0-1,1 0 1,-1 0-1,10 0 1,6-2-113,-1-1-1,1-1 1,-1 0 0,0-2 0,-1 0 0,1-1 0,-1-1-1,0-1 1,0 0 0,-1-2 0,0 0 0,-1-1 0,0-1-1,19-17 1,-32 25 127,1-1 0,-1 1-1,0-1 1,0 0 0,-1 0-1,0-1 1,0 1 0,0-1-1,0 1 1,-1-1 0,0 0-1,0 0 1,-1 0 0,0 0-1,1-8 1,-2 10 4,0-1-1,0 1 1,0-1-1,-1 1 1,0 0-1,0-1 1,0 1-1,-1 0 1,1 0-1,-1 0 1,0 0-1,0 0 1,0 0-1,-1 0 1,1 0-1,-1 1 1,0 0-1,0-1 1,0 1-1,-1 0 1,-4-3-1,-3-5 20,5 6-97,5 19 45,1-11 24,0 1 0,1 0 0,-1-1 0,1 1-1,0-1 1,0 0 0,0 1 0,1-1 0,-1 0 0,1 0-1,0 1 1,0-1 0,0-1 0,0 1 0,0 0 0,1 0 0,-1-1-1,6 4 1,-2-1-89,-1-2 0,1 1-1,0-1 1,0 1-1,0-2 1,0 1 0,1-1-1,10 3 1,14 3-775,-28-6 749,0-1 1,1 1-1,-1-1 0,1 0 1,0 0-1,-1-1 0,1 1 1,0-1-1,-1 1 0,1-1 1,0 0-1,-1 0 1,1-1-1,0 1 0,-1-1 1,1 0-1,0 0 0,-1 0 1,1-1-1,-1 1 1,0-1-1,1 1 0,2-3 1,-2 0 51,0 1 0,-1 0 0,1-1 1,-1 0-1,1 0 0,-1 0 0,-1 0 1,1 0-1,0-1 0,-1 1 0,0-1 0,0 0 1,0 0-1,-1 0 0,0 0 0,0 0 1,0 0-1,0 0 0,-1 0 0,0 0 0,0-6 1,-3-6 85,0 0 0,-1 1 0,-1-1 0,-12-29 0,4 14-61,9 18 131,0-1 0,0 1 0,-1-19-1,4 27 24,0 1 0,1-1-1,0 0 1,0 1-1,1-1 1,-1 1 0,1-1-1,0 0 1,1 1-1,-1 0 1,4-7 0,-3 9-47,0 1 1,0-1-1,1 0 1,-1 1 0,1 0-1,-1-1 1,1 1 0,0 0-1,0 1 1,0-1 0,0 0-1,6-1 1,54-18 390,3-1-272,-12-5-146,-1-3 0,-2-1 1,94-77-1,-142 107 78,-1-1 1,1 0-1,-1 0 1,0 0-1,0 0 1,0 0-1,0 0 1,0-1-1,-1 1 1,1-1-1,-1 1 1,1-1-1,-1 0 1,0 1-1,0-1 1,0 0-1,0 0 1,-1 0-1,1 0 1,-1 0-1,0 0 1,1 0-1,-2-6 2335,2 8-2235,-1 0-221,0 1 0,1-1 0,-1 0 0,1 1 0,0-1 0,-1 0 0,1 1 0,0-1 1,-1 1-1,1-1 0,0 1 0,-1 0 0,1-1 0,0 1 0,0 0 0,-1-1 1,1 1-1,0 0 0,0 0 0,1-1 0,5 0-286,0 0 1,0-1 0,-1 0-1,1 0 1,0-1-1,-1 0 1,0 0-1,0-1 1,0 0-1,0 0 1,0 0-1,5-6 1,21-12-778,-25 16 851,1 0 0,-1 0 1,-1 0-1,10-11 1,30-28-1827,-42 42 1426,1-1 1,-1 0 0,0 0 0,0 0 0,0 0 0,-1-1-1,1 1 1,2-6 0,3-9-578</inkml:trace>
</inkml:ink>
</file>

<file path=ppt/ink/ink6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20:22.536"/>
    </inkml:context>
    <inkml:brush xml:id="br0">
      <inkml:brushProperty name="width" value="0.05" units="cm"/>
      <inkml:brushProperty name="height" value="0.05" units="cm"/>
    </inkml:brush>
  </inkml:definitions>
  <inkml:trace contextRef="#ctx0" brushRef="#br0">88 304 416,'-18'-17'257,"13"12"-46,-1 0 0,1 0 0,-1-1 0,1 0 0,1 0 0,-1 0 0,-5-11 0,10 17-173,0-1 1,0 1-1,0-1 1,0 1-1,0-1 0,0 1 1,0-1-1,0 1 1,0-1-1,-1 1 0,1-1 1,0 1-1,0 0 1,-1-1-1,1 1 0,0-1 1,0 1-1,-1 0 1,1-1-1,0 1 0,-1 0 1,1-1-1,-1 1 1,1 0-1,0-1 0,-1 1 1,1 0-1,-1 0 1,1 0-1,-1 0 0,1-1 1,-1 1-1,1 0 0,-1 0 1,1 0-1,-1 0 1,1 0-1,0 0 0,-1 0 1,1 0-1,-1 0 1,1 0-1,-1 0 0,1 1 1,-1-1-1,1 0 1,-1 0-1,0 1 0,0 0 99,1 0 0,-1-1 0,0 1-1,1 0 1,-1 0 0,1 0 0,-1 0-1,1 0 1,0 1 0,-1-1 0,1 0-1,0 0 1,0 0 0,0 0-1,0 0 1,0 0 0,0 0 0,0 1-1,0-1 1,0 0 0,0 0 0,1 2-1,12 30 876,1-1 0,1-1-1,38 57 1,-36-61-713,46 63 42,4-3-1,4-2 1,84 76-1,-150-156-336,165 153-85,-28-29-1049,-114-106 711,-24-20 291,0-1 0,0 1 0,0 0 1,-1 0-1,1 1 0,-1-1 0,0 1 0,0 0 1,0 0-1,0 0 0,2 5 0,-4-6-352,-22-3-1526,14 1 1898,0-1 1,0 0-1,0 0 0,1 0 0,-1-1 0,0 0 0,0-1 0,0 1 0,0-1 1,1-1-1,-10-4 0,11 5 102,0 0-1,0 1 1,0-1 0,0 1 0,0 0 0,-11-1-1,-25-8 652,40 9-571,-1 1 0,1-1-1,0 0 1,0 0 0,0 0 0,0 0-1,-1 0 1,1-1 0,1 1-1,-1 0 1,0 0 0,0-1 0,0 1-1,1 0 1,-1-1 0,0 1 0,1-1-1,0 1 1,-1-1 0,1 1 0,0-1-1,0 1 1,-1-1 0,1 1 0,1-2-1,-1 0-59,1 0 0,1 0 0,-1 0 1,0 0-1,1 0 0,-1 1 0,1-1 0,0 1 0,0-1 0,0 1 0,0-1 0,4-2 0,34-32-7,-31 30 9,119-103-406,-65 54-131,37-34 34,-90 80 469,-2 0 0,1 0 0,-1 0 0,-1-1 0,0 0 0,-1-1 0,8-16 0,-5 4 40,-6 18 63,-1 0 1,1-1-1,-1 0 0,-1 1 0,1-1 1,-1 0-1,0-14 0,-3 21 21,0-1-1,0 1 0,0 0 1,0-1-1,0 1 1,-1 0-1,1 0 1,0 1-1,0-1 1,0 0-1,0 1 1,-3 0-1,0 3-14,1-1-1,-1 1 1,1 0-1,0 0 1,0 0-1,1 1 1,-1-1 0,1 1-1,0 0 1,0 0-1,0 0 1,1 1-1,0-1 1,0 0-1,-2 12 1,1-9-43,2 1 0,-1 0 0,1 0 0,1 0 0,0-1 0,0 1 0,0 0 0,1 0 0,4 17 0,-3-21-38,0 0-1,0 0 0,1 0 1,0 0-1,-1 0 1,2 0-1,-1-1 0,0 0 1,1 1-1,0-1 1,0-1-1,0 1 0,1 0 1,-1-1-1,1 0 1,0 0-1,0-1 0,0 1 1,9 3-1,1-2-180,0 0 0,0-1 0,1 0 0,-1-1 1,1-1-1,15 0 0,-26-2 5,-1 0 0,1 0 1,0 0-1,-1 0 1,1-1-1,-1 0 0,0 1 1,1-2-1,-1 1 0,0-1 1,0 1-1,-1-1 0,1 0 1,0 0-1,-1-1 1,0 1-1,0-1 0,0 1 1,0-1-1,0 0 0,-1 0 1,0-1-1,0 1 1,3-8-1,0-1-241,0 0 0,-1-1 0,0 1 1,-1-1-1,0 0 0,-1 0 0,0-17 0,-5-161-1672,7-209 3126,11 263 2992,-15 137-2956,-1 1-955,-1 0 0,1 0 0,-1 1 0,1-1-1,-1 1 1,1-1 0,0 1 0,-1 0 0,1-1 0,0 1-1,-1 0 1,1 0 0,0 0 0,0 0 0,0 0 0,0 0-1,0 0 1,0 0 0,0 1 0,0-1 0,0 0 0,1 1-1,-1-1 1,0 0 0,0 4 0,-20 46 495,16-38-315,-3 7-169,0 0-1,2 1 0,-6 29 0,11-44-210,0 1-1,0-1 1,1 1 0,0 0-1,0 0 1,1-1-1,0 1 1,0-1 0,0 1-1,1-1 1,0 1-1,0-1 1,0 0 0,1 0-1,4 8 1,3-1-153,0-1 0,0 1 0,1-2-1,1 1 1,0-2 0,0 0 0,15 10 0,-6-7 239,-1 2 0,-1 0 0,-1 1 0,0 1 0,28 34 0,-39-42 270,0 2 1,0-1 0,-1 1 0,-1 0 0,0 0 0,0 1-1,-1 0 1,-1-1 0,0 1 0,0 0 0,-2 1 0,1-1-1,-1 14 1,-1-22-322,-1 1-1,0-1 1,0 1-1,-1-1 1,1 0-1,-1 0 1,1 1 0,-2-1-1,1 0 1,0-1-1,-1 1 1,1 0-1,-1-1 1,0 1-1,0-1 1,-1 0-1,-3 3 1,3-2-650,0-1 0,0-1-1,0 1 1,-1 0 0,1-1 0,-1 0 0,1 0-1,-10 2 1,-2 1-1842,-1 12-966</inkml:trace>
</inkml:ink>
</file>

<file path=ppt/ink/ink6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20:23.807"/>
    </inkml:context>
    <inkml:brush xml:id="br0">
      <inkml:brushProperty name="width" value="0.05" units="cm"/>
      <inkml:brushProperty name="height" value="0.05" units="cm"/>
    </inkml:brush>
  </inkml:definitions>
  <inkml:trace contextRef="#ctx0" brushRef="#br0">132 2399 816,'0'7'5163,"3"-166"-1330,0 47-2997,-5 0 0,-18-136 0,0 96-712,-1-162 0,-1-87 270,-1-110 2998,22 459-2603,-3 1 0,-14-75 0,15 104-561,1 0-1,1 0 1,2-31 0,0 29-5566,0 0-5685,8 24 9035,-2 0 721</inkml:trace>
</inkml:ink>
</file>

<file path=ppt/ink/ink6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20:24.223"/>
    </inkml:context>
    <inkml:brush xml:id="br0">
      <inkml:brushProperty name="width" value="0.05" units="cm"/>
      <inkml:brushProperty name="height" value="0.05" units="cm"/>
    </inkml:brush>
  </inkml:definitions>
  <inkml:trace contextRef="#ctx0" brushRef="#br0">63 57 160,'-2'0'89,"-1"-1"0,1 1-1,-1 0 1,1 0 0,0 1 0,-1-1-1,1 0 1,0 1 0,-1-1 0,1 1-1,0 0 1,0 0 0,0 0 0,-1 0-1,1 0 1,0 0 0,0 1 0,1-1 0,-1 1-1,0-1 1,0 1 0,1 0 0,-1 0-1,1 0 1,-1-1 0,1 1 0,0 1-1,0-1 1,0 0 0,0 0 0,0 0-1,0 0 1,1 1 0,-1-1 0,1 0-1,-1 4 1,1-3 346,1 2 473,-1-4-888,0-1 1,0 0-1,0 0 0,0 0 0,0 1 1,0-1-1,0 0 0,0 0 0,0 0 1,0 0-1,0 1 0,0-1 0,0 0 1,0 0-1,0 0 0,1 1 0,-1-1 1,0 0-1,0 0 0,0 0 0,0 0 0,0 1 1,0-1-1,0 0 0,1 0 0,-1 0 1,0 0-1,0 0 0,0 0 0,0 1 1,0-1-1,1 0 0,-1 0 0,0 0 1,0 0-1,0 0 0,1 0 0,-1 0 1,0 0-1,0 0 0,0 0 0,1 0 1,-1 0-1,0 0 0,0 0 0,0 0 1,0 0-1,1 0 0,-1 0 0,0 0 0,0 0 1,0 0-1,1 0 0,-1 0 0,0-1 1,0 1-1,0 0 0,1 0 0,14 0 530,-10 1-430,1-1 1,-1 0 0,0 0 0,0 0 0,1 0 0,-1-1 0,0 0 0,0 0 0,0 0 0,0-1 0,0 0 0,0 0 0,0 0 0,0 0 0,-1-1 0,1 0 0,6-6 0,83-55 301,-90 61-360,1 0 0,-1 0 1,0 0-1,1 1 1,-1-1-1,1 1 1,0 0-1,0 0 0,0 1 1,0 0-1,0 0 1,0 0-1,0 0 1,0 1-1,0 0 0,0 0 1,1 0-1,-1 0 1,9 3-1,-11-2-1,0 1 0,0-1 0,0 1 0,-1 0 0,1 0 1,-1 0-1,1 0 0,-1 0 0,0 0 0,0 1 0,0-1 0,0 1 0,0-1 0,0 1 0,-1 0 0,3 4 0,9 13 371,13 15 331,0 0 0,-3 2-1,-1 0 1,25 59 0,-30-61-631,-1 6-221,-13-33 128,0 1-1,0-1 0,1 0 0,8 13 0,8-4-2515,8-11-3384,-20-6 3727,1 0 104</inkml:trace>
</inkml:ink>
</file>

<file path=ppt/ink/ink6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20:29.327"/>
    </inkml:context>
    <inkml:brush xml:id="br0">
      <inkml:brushProperty name="width" value="0.05" units="cm"/>
      <inkml:brushProperty name="height" value="0.05" units="cm"/>
    </inkml:brush>
  </inkml:definitions>
  <inkml:trace contextRef="#ctx0" brushRef="#br0">543 1090 352,'33'27'2543,"-25"-19"3185,-5-17-5533,0 1 1,0-1 0,-1 0 0,0 0 0,-1 0-1,0 0 1,0-10 0,0 8-58,4-222 628,-5 184-729,-1 23-28,-2 0 1,0 0-1,-2 0 0,0 1 0,-2 0 0,-1 0 0,-1 1 0,-1-1 0,-1 2 0,-25-39 0,4 14 48,-2 2 0,-2 2 0,-76-73 1,74 86 384,0 1-1,-2 2 1,-62-32 0,63 37-134,37 22-252,-1-1-1,0 1 1,1 0-1,-1 0 1,0 0-1,0 0 1,0 0-1,0 0 1,-6 0-1,6 1 36,6 2-83,32 23 228,-2 2 0,-1 2 1,-1 1-1,-1 1 0,27 37 0,-6-9 36,247 327 841,-29 24-671,42 102-245,-278-462-185,-27-43 8,0 0 0,-1 0 0,0 1 0,0 0 1,-1 0-1,0 0 0,0 0 0,-1 1 0,0-1 0,0 1 1,1 12-1,-4-17 47,-19-28-147,11 12 72,5 7 4,0 1 0,1-1 0,0 1 0,0-1 0,0 0 0,0 0 0,1 0 0,0 0 0,0 0 0,0 0 0,1 0 0,-1 0 0,1 0 0,0 0 0,2-7 0,0-11 17,1 1 0,6-25 0,122-471-330,-127 482-625,-5 25-141,1 9-366,-3 5-490,-10 13-421,8-9 1319,0-1-1,0 0 1,-1 0-1,0-1 0,-8 7 1,-8-8-568</inkml:trace>
</inkml:ink>
</file>

<file path=ppt/ink/ink6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20:29.668"/>
    </inkml:context>
    <inkml:brush xml:id="br0">
      <inkml:brushProperty name="width" value="0.05" units="cm"/>
      <inkml:brushProperty name="height" value="0.05" units="cm"/>
    </inkml:brush>
  </inkml:definitions>
  <inkml:trace contextRef="#ctx0" brushRef="#br0">11 58 880,'-10'-55'1889,"11"54"-1793,-1 1-1,1 0 1,0-1-1,0 1 1,0 0-1,-1 0 1,1 0-1,0 0 1,0 0-1,0 0 1,-1 0-1,1 0 1,0 0-1,0 0 1,0 0-1,0 0 1,-1 0-1,1 1 1,0-1-1,0 0 1,-1 1-1,1-1 0,1 1 1,63 53 1734,-13-10-1115,-38-33-605,1-1-1,0 0 0,28 12 1,-37-19-271,1-1-1,-1 0 1,1 0 0,0-1 0,0 0 0,0 0 0,0 0 0,0-1 0,0 0 0,0-1 0,0 1-1,7-3 1,-13 3 48,1-1-1,-1 0 0,0 0 0,1 1 0,-1-1 0,0 0 1,0 0-1,0-1 0,1 1 0,-1 0 0,0 0 0,-1 0 1,1-1-1,0 1 0,0 0 0,0-1 0,-1 1 0,1-1 1,-1 1-1,1-1 0,-1 1 0,0-1 0,1 1 0,-1-1 1,0 0-1,0 1 0,0-1 0,0 1 0,-1-1 1,1 1-1,0-1 0,0 0 0,-1 1 0,-1-3 0,2 0-50,-6-23-1621</inkml:trace>
</inkml:ink>
</file>

<file path=ppt/ink/ink6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20:30.029"/>
    </inkml:context>
    <inkml:brush xml:id="br0">
      <inkml:brushProperty name="width" value="0.05" units="cm"/>
      <inkml:brushProperty name="height" value="0.05" units="cm"/>
    </inkml:brush>
  </inkml:definitions>
  <inkml:trace contextRef="#ctx0" brushRef="#br0">83 166 624,'-33'-10'641,"16"10"63,1 0-16,-1 0 929,34 0-1537,6-7-64,3-3-240,4-7-304,3-3-209,6-18 1,1 11 16,-1-10 47</inkml:trace>
</inkml:ink>
</file>

<file path=ppt/ink/ink6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20:30.364"/>
    </inkml:context>
    <inkml:brush xml:id="br0">
      <inkml:brushProperty name="width" value="0.05" units="cm"/>
      <inkml:brushProperty name="height" value="0.05" units="cm"/>
    </inkml:brush>
  </inkml:definitions>
  <inkml:trace contextRef="#ctx0" brushRef="#br0">320 856 512,'0'-1'149,"0"-1"0,0 1 0,0-1-1,-1 1 1,1-1 0,0 0 0,-1 1 0,1 0-1,-1-1 1,1 1 0,-1-1 0,0 1 0,0 0-1,0-1 1,0 1 0,0 0 0,-1-2 0,1 2-69,0 1 0,0 0 0,0-1 0,0 1 0,0 0 0,1 0 0,-1-1 1,0 1-1,0 0 0,0 0 0,0 0 0,0 0 0,0 0 0,0 0 0,0 0 0,0 1 1,1-1-1,-1 0 0,0 0 0,0 1 0,0-1 0,0 0 0,0 1 0,1-1 1,-1 1-1,0-1 0,0 1 0,1 0 0,-1-1 0,0 1 0,1 0 0,-1-1 0,1 1 1,-1 0-1,0 1 0,-2 3 83,0 0 0,1 0-1,-1 0 1,1 1 0,0-1 0,1 0 0,-1 1 0,1-1 0,0 1 0,1 0 0,-1-1 0,1 1-1,0 0 1,1-1 0,-1 1 0,1 0 0,2 5 0,-1 0-60,0 1 0,1-1 0,1-1 1,0 1-1,0-1 0,1 1 0,0-1 0,8 11 0,-7-14-86,0 1 1,1-1-1,0 0 0,0-1 0,0 1 1,1-1-1,0-1 0,0 1 0,1-1 1,-1-1-1,1 0 0,0 0 0,0-1 0,0 0 1,1 0-1,-1-1 0,1 0 0,-1-1 1,1 0-1,0-1 0,0 0 0,-1 0 1,12-2-1,-17 1-10,0 0 0,1 1 0,-1-2 1,0 1-1,0-1 0,0 1 0,0-1 1,0 0-1,0 0 0,-1-1 0,1 1 1,-1-1-1,1 0 0,-1 0 0,0 0 1,0 0-1,2-4 0,-1 1-3,0-1-1,0 0 1,-1 0-1,0 1 1,-1-2-1,1 1 1,-1 0-1,-1 0 1,2-11-1,-2 2-60,0 0-1,-1-1 1,-1 1-1,0 0 1,-1 0-1,-1-1 1,0 1-1,-9-23 1,-7-2-340,-2 2 0,-1 0 1,-46-61-1,10 17-97,-327-445 1257,366 511-234,19 17-516,-1 0 0,1 0-1,0 0 1,-1 1 0,1-1-1,0 0 1,0 0 0,-1 0-1,1 0 1,0 1-1,0-1 1,0 0 0,-1 0-1,1 0 1,0 1 0,0-1-1,0 0 1,-1 1 0,1-1-1,0 0 1,0 0 0,0 1-1,0-1 1,0 0 0,0 1-1,0-1 1,0 0 0,0 0-1,0 1 1,0-1 0,0 0-1,0 1 1,0-1 0,0 0-1,0 1 1,0-1 0,0 0-1,0 0 1,0 1-1,12 48 570,-11-44-577,15 35 146,1 0 0,1 0 1,3-2-1,1-1 0,2 0 1,38 45-1,-39-56-113,1-2 0,2-1 0,0 0 0,1-2 0,1-1 0,0-2-1,2 0 1,45 19 0,-62-32-43,0-1-1,0 0 1,0-1 0,0 0-1,0-1 1,25 1-1,-32-3-2,0 0-1,0-1 1,0 1-1,0-1 1,0 0-1,0 0 1,0-1-1,0 0 1,-1 0-1,1 0 0,-1-1 1,1 0-1,-1 0 1,0 0-1,0 0 1,0-1-1,-1 0 1,5-4-1,0-5-168,-1 1 0,0-1 0,-1 0 0,0-1 0,-1 1 0,-1-2 0,0 1 0,-1 0 0,0-1 0,-1 0 0,-1 0 0,0 0 0,-1 0 0,-1 0 0,0 0 0,-3-18 0,1 15 122,-1 0 0,-1 1 0,0 0 0,-1 0 0,-1 0 0,0 0 1,-1 1-1,-1 0 0,-1 0 0,0 1 0,-1 0 0,-1 1 0,-20-23 1,28 35 119,0-1 0,0 1 1,0-1-1,0 1 1,-1 0-1,1 0 1,-1 0-1,1 0 1,-1 1-1,0 0 1,-7-2-1,10 2-45,0 1-1,0 0 1,0 0-1,0 0 1,0 1-1,0-1 1,1 0-1,-1 0 0,0 0 1,0 1-1,0-1 1,0 0-1,0 1 1,0-1-1,0 1 1,1-1-1,-1 1 1,0-1-1,0 1 1,0 1-1,-1-1-3,1 1 0,0 0 0,1 0 0,-1-1 0,0 1-1,0 0 1,1 0 0,-1 0 0,1 0 0,0 0 0,0 0 0,-1 0-1,2 4 1,-1 4 3,2 0 1,-1 0-1,1-1 0,1 1 1,0 0-1,0-1 0,1 0 0,0 1 1,1-2-1,0 1 0,0 0 1,1-1-1,0 0 0,1 0 0,-1-1 1,1 0-1,9 7 0,4 3 3,1-1 1,1-1-1,0 0 0,1-2 0,33 14 0,-44-23-108,0-1-1,0 1 1,1-2-1,-1 0 0,1-1 1,0 0-1,0-1 1,-1 0-1,1-1 1,22-4-1,-34 4-51,0 0 1,0 0-1,0 0 1,0 0-1,0 0 1,0 0-1,0-1 1,0 1-1,-1 0 1,1-1-1,0 1 1,-1 0-1,1-1 1,-1 1-1,0-1 1,1 1-1,-1 0 1,0-1-1,0 1 1,0-1-1,0 1 1,0-1-1,0 1 1,0-1-1,-1 1 1,1-1-1,0 1 0,-1-1 1,1 1-1,-1 0 1,0-1-1,0 0 1,-21-25-1464</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1:51:23.059"/>
    </inkml:context>
    <inkml:brush xml:id="br0">
      <inkml:brushProperty name="width" value="0.05" units="cm"/>
      <inkml:brushProperty name="height" value="0.05" units="cm"/>
    </inkml:brush>
  </inkml:definitions>
  <inkml:trace contextRef="#ctx0" brushRef="#br0">17 85 592,'16'-14'699,"-14"13"-512,0-1-1,0 1 1,0-1-1,0 1 1,0-1-1,-1 0 1,1 1-1,-1-1 0,1 0 1,-1 0-1,0 0 1,1 0-1,-1 0 1,0-1-1,0 1 1,-1 0-1,2-7 2999,-5 13-1632,-7 17-663,1 0 0,1 1 1,1-1-1,1 1 0,1 1 1,0-1-1,2 1 0,1 0 0,1 37 1,1-52-733,0 0 1,1 1-1,0-1 1,0 0-1,1 0 1,0 0-1,1 0 1,0 0-1,0 0 1,8 13-1,-9-17-135,1-1 0,-1 1 0,1-1 0,0 0 0,0 0 0,0 0 0,0 0 0,0-1 0,1 1 0,-1-1 0,1 0 0,0 0 0,0 0 0,-1-1 0,1 1 0,0-1 0,0 0 0,1 0 0,-1 0 0,0 0 0,8-1 0,1 0-119,0-2 1,0 0-1,0 0 1,0-1-1,0 0 1,-1-2-1,1 1 1,-1-1-1,0-1 1,0 0-1,-1-1 1,0 0-1,0-1 1,0 0-1,-1-1 0,-1 0 1,1 0-1,-2-1 1,1 0-1,-1-1 1,-1 0-1,0 0 1,0-1-1,9-23 1,-9 17-30,-1-1 1,0 0-1,-2 0 0,4-38 1,-7 53 124,-1-1 0,0 1 0,0-1 0,0 1 1,-1-1-1,1 1 0,-1 0 0,0-1 0,0 1 0,-1 0 0,0-1 1,1 1-1,-1 0 0,-1 0 0,1 0 0,0 1 0,-1-1 0,0 0 1,0 1-1,0 0 0,0 0 0,-1 0 0,1 0 0,-1 0 0,0 1 1,1-1-1,-9-2 0,4 3-338,0 0-1,0 1 1,-1 0-1,1 1 1,0 0 0,-1 0-1,1 0 1,0 1 0,-1 1-1,1-1 1,-12 5-1,16-3 645,22 4-12326</inkml:trace>
</inkml:ink>
</file>

<file path=ppt/ink/ink6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20:30.996"/>
    </inkml:context>
    <inkml:brush xml:id="br0">
      <inkml:brushProperty name="width" value="0.05" units="cm"/>
      <inkml:brushProperty name="height" value="0.05" units="cm"/>
    </inkml:brush>
  </inkml:definitions>
  <inkml:trace contextRef="#ctx0" brushRef="#br0">2 845 752,'0'0'587,"-2"0"686,4 0-1172,5-1-162,-6 1 65,-1 0-1,1 0 1,-1 0-1,1-1 0,-1 1 1,1 0-1,0 0 0,-1 0 1,1 0-1,-1 0 1,1 0-1,-1 0 0,1 0 1,0 0-1,-1 0 1,1 0-1,-1 1 0,1-1 1,-1 0-1,1 0 1,-1 0-1,1 1 0,-1-1 1,1 0-1,-1 1 0,1-1 1,-1 0-1,1 1 1,-1-1-1,0 1 0,1-1 1,-1 1-1,1-1 1,-1 1-1,0-1 0,0 1 1,1 3 3461,34 7-2134,232 133 1012,-223-114-2164,-37-25-46,1 1-1,-1-1 0,1-1 1,0 1-1,17 6 0,-24-11-78,0 0-1,0 0 0,0 0 0,0 1 1,0-1-1,0 0 0,0 1 0,0-1 1,0 1-1,0-1 0,0 1 0,0-1 1,0 1-1,0 0 0,-1-1 0,1 1 1,0 0-1,0 0 0,-1 0 0,1 0 1,0-1-1,-1 1 0,1 0 0,0 1 1,0 1 775,-2-5-740,1 1-1,-1-1 0,1 0 0,-1 0 0,0 1 0,1-1 1,-1 0-1,0 1 0,0-1 0,0 1 0,-1-1 1,1 1-1,0 0 0,0-1 0,-1 1 0,-1-1 1,-26-28-59,1 0 1,1-2-1,2 0 1,1-2-1,-31-60 1,40 63-661,1 1 1,2-2-1,1 0 1,-9-40 0,16 47-56,0-1 1,2 0 0,0 0 0,2 0-1,1 0 1,8-48 0,0 34 35,1 2 0,2-1 1,29-62-1,-30 77 719,1 1 0,1 1-1,1-1 1,0 2 0,27-29 0,-40 49-6,-1 0 0,1 1 1,0-1-1,0 0 0,0 1 1,-1-1-1,1 1 0,0-1 0,0 1 1,0 0-1,0-1 0,0 1 1,0 0-1,0 0 0,0 0 1,0 0-1,0 0 0,0 0 0,0 0 1,0 0-1,0 0 0,0 0 1,0 0-1,0 0 0,0 1 0,0-1 1,0 0-1,0 1 0,0-1 1,-1 1-1,1-1 0,0 1 1,0 0-1,0-1 0,-1 1 0,1 0 1,0-1-1,0 2 0,26 34 1332,-25-32-1199,24 43 325,-3 1-1,-2 1 1,-2 1 0,-2 1-1,18 96 1,-25-68-893,-10-76 53,-2-3 258,0-1 0,0 1 0,1-1-1,-1 0 1,0 0 0,1 1-1,-1-1 1,1 0 0,-1 0 0,1-1-1,-1 1 1,1 0 0,0 0-1,0-1 1,-1 1 0,1-1-1,0 1 1,-1-3 0,-20-35-148,17 28 54,-90-171-374,92 174 522,0 1 0,0-1 0,1-1 0,0 1 0,0 0 0,1 0 0,0-1 0,0 1 0,1-1 0,1-8 0,-1 6 18,0 11-8,0-1-1,0 1 0,0-1 0,0 1 0,0-1 0,0 1 0,0-1 0,0 1 0,0 0 1,0-1-1,0 1 0,1-1 0,-1 1 0,0 0 0,0-1 0,0 1 0,1-1 0,-1 1 1,0 0-1,1-1 0,-1 1 0,0 0 0,1 0 0,-1-1 0,0 1 0,1 0 0,-1 0 1,0-1-1,1 1 0,-1 0 0,1 0 0,-1 0 0,1 0 0,19 2 55,17 17 3,-13-2-741,1-1 0,0-1 1,35 15-1,-28-27-1876,-25-3 1999,5 0-844</inkml:trace>
</inkml:ink>
</file>

<file path=ppt/ink/ink6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20:31.348"/>
    </inkml:context>
    <inkml:brush xml:id="br0">
      <inkml:brushProperty name="width" value="0.05" units="cm"/>
      <inkml:brushProperty name="height" value="0.05" units="cm"/>
    </inkml:brush>
  </inkml:definitions>
  <inkml:trace contextRef="#ctx0" brushRef="#br0">73 530 848,'-10'-10'357,"-30"-33"651,37 41-729,1-1 0,0 0 1,0 0-1,0 0 0,0 0 0,0 0 0,1-1 1,-1 1-1,1 0 0,0-1 0,0 1 0,0-4 1,25 16 2385,20 19-2166,-1 2 1,-1 2-1,-2 2 1,46 51-1,-52-60 19,-20-17 370,-12-6-216,-4-10-560,0 1-1,0-1 0,-1 1 0,0 0 0,0 0 1,-1 0-1,0 0 0,-9-11 0,-8-16-66,8 9-25,1-1 0,1 0 0,1 0 0,2-1 0,0-1 0,2 1 0,1-1 0,1 0 0,2 0 0,0 0 0,3-29 0,1 38-29,0 0 0,1 0 0,1 1 0,1-1 0,9-22 0,-10 31-1053,1 1 0,0-1 0,1 1 0,0 0 0,0 1 0,12-14-1,-9 15-1130,6 5 211</inkml:trace>
</inkml:ink>
</file>

<file path=ppt/ink/ink6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2:20:31.975"/>
    </inkml:context>
    <inkml:brush xml:id="br0">
      <inkml:brushProperty name="width" value="0.05" units="cm"/>
      <inkml:brushProperty name="height" value="0.05" units="cm"/>
    </inkml:brush>
  </inkml:definitions>
  <inkml:trace contextRef="#ctx0" brushRef="#br0">497 2365 576,'-21'66'647,"-3"-1"1,-3-1-1,-61 103 0,46-89 952,-53 131 0,-8 82 3497,101-285-4131,0 0 0,-1 0 0,0 1 0,0-1 0,0-1 0,-6 8 0,6-11-528,1 1 1,0-1 0,0 1-1,0 0 1,0 0-1,0 0 1,0 0 0,-1 5-1,-6 7 2140,9-15-2575,-2 4 530,0-1 1,0 1 0,-1-1 0,1 0-1,-1 1 1,0-1 0,0-1 0,-5 5 0,0 0 717,3-4 108,3-17-725,6-60-633,4 0 0,28-118 0,-20 111 0,417-2561 0,-416 2278-1606,-16 380-2137,0 1 0,2-1 0,5 19 0,3 30-3741,-2-12 3165</inkml:trace>
</inkml:ink>
</file>

<file path=ppt/ink/ink6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25:08.863"/>
    </inkml:context>
    <inkml:brush xml:id="br0">
      <inkml:brushProperty name="width" value="0.05" units="cm"/>
      <inkml:brushProperty name="height" value="0.05" units="cm"/>
    </inkml:brush>
  </inkml:definitions>
  <inkml:trace contextRef="#ctx0" brushRef="#br0">1 195 176,'1'2'75,"0"0"-1,0 0 1,0-1-1,0 1 1,1 0-1,-1-1 1,0 0 0,1 1-1,-1-1 1,1 0-1,0 1 1,-1-1-1,1 0 1,0 0 0,0 0-1,-1-1 1,1 1-1,0 0 1,0-1-1,0 1 1,3-1 0,51 2 1339,-30-3-1369,-17 1 15,-6 1-43,0-1 1,1 1-1,-1-1 0,0 0 1,0 0-1,0 0 0,1-1 0,-1 1 1,0-1-1,0 1 0,0-1 1,0 0-1,0-1 0,0 1 0,0 0 1,0-1-1,0 0 0,-1 1 1,1-1-1,-1 0 0,1 0 0,-1-1 1,4-4-1,-4 5-11,-1 0 1,0 1-1,1-1 1,-1 0-1,1 0 1,0 1-1,-1-1 1,1 1-1,0-1 1,0 1-1,0 0 0,0 0 1,0 0-1,1 0 1,-1 0-1,0 0 1,0 0-1,1 1 1,-1-1-1,0 1 0,1 0 1,3 0-1,19-5 30,18-11-15,4 0 48,-40 13-54,0 0 0,1 0 0,-1 0 0,1 1 0,0 0 1,0 1-1,15-1 0,-6 1 3,-1-1 0,1-1 0,-1 0 0,30-10 0,8-2 9,-13 5-29,-28 5 3,1 2-1,0 0 0,0 1 1,25-1-1,-25 3 11,-5 0-1,0 1 1,0-1-1,0-1 1,0 0-1,-1 0 0,1-1 1,0 0-1,-1 0 1,1-1-1,15-7 1,-15 5 7,1 1-1,1 0 1,-1 1 0,0-1 0,1 2 0,0 0 0,0 0 0,12 0 0,95 2 262,-56 2-204,198-2 172,-219 10-244,-35-8-2,-1 0-1,1-1 1,0 1 0,0-1-1,11 1 1,384-2 54,-393 0-57,-1 2 0,0-1 0,0 1 0,0 0 0,-1 0 1,1 1-1,0 0 0,-1 0 0,1 0 0,8 7 0,-8-5 0,2 0 0,-1 0 0,0-1 0,1-1 0,15 5 0,6 1-24,15-1 18,60 4 49,191-12 68,-291-1-110,1 0 0,0-1 0,-1 1-1,1-1 1,-1-1 0,1 1 0,-1-1 0,0 0 0,0 0 0,7-5 0,30-16 17,-29 21-17,0-1 1,0 2 0,0 0 0,25-1-1,-24 3-5,0-1-1,0-1 1,0 0-1,17-6 1,-5 2 7,0 1 1,0 0 0,0 3-1,0 0 1,38 2 0,-49 0 5,-8 1-4,1-1 0,-1 2-1,0-1 1,0 1 0,0 0 0,12 5 0,-12-4 6,1 0 1,-1-1 0,1 0-1,-1 0 1,1 0 0,13 0-1,78-2-327,-97 0 230,0 0-1,-1 0 1,1 0 0,-1 1 0,1-1 0,0 1-1,-1-1 1,1 1 0,-1-1 0,1 1 0,-1 0 0,0 0-1,1 0 1,-1 0 0,0 0 0,1 0 0,-1 0-1,0 0 1,0 0 0,0 0 0,0 1 0,0-1 0,0 1-1,0-1 1,-1 0 0,1 1 0,-1-1 0,1 1 0,-1 0-1,1-1 1,-1 1 0,0-1 0,1 3 0,-1 12-828</inkml:trace>
</inkml:ink>
</file>

<file path=ppt/ink/ink6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25:42.217"/>
    </inkml:context>
    <inkml:brush xml:id="br0">
      <inkml:brushProperty name="width" value="0.05" units="cm"/>
      <inkml:brushProperty name="height" value="0.05" units="cm"/>
    </inkml:brush>
  </inkml:definitions>
  <inkml:trace contextRef="#ctx0" brushRef="#br0">1630 28 256,'0'0'355,"-14"0"424,-30-10-62,38 8-616,-1 0-1,0 0 1,0 0-1,0 1 1,-12-1 0,-57-1 364,56 1-383,0 1 0,0 0 0,0 2 0,0 0 0,0 1 0,0 1 0,0 1 0,-36 12 0,21-2 9,-66 14 0,70-20-35,0 0 0,1 2 0,-46 22-1,40-14 119,1 1 0,1 2 1,-55 44-1,-48 49 328,75-67-236,-72 75 1,101-89-93,1 2 0,2 1 0,2 2 0,-41 69 0,52-74-110,-10 17-34,2 1 0,-33 99 0,8 68 2,40-170-15,3 1-1,2 0 1,2 1-1,2-1 1,7 61-1,-3-81-5,2-1 0,1-1-1,2 1 1,19 48 0,60 99 311,-56-122-153,3-1-1,2-1 1,2-2 0,2-2-1,2-2 1,2-1-1,2-3 1,1-2 0,89 56-1,-72-54 30,2-4 0,1-2 1,83 29-1,-112-54-177,0-2 0,1-1 1,0-1-1,0-3 0,1-1 1,70-7-1,-68 0-3,0-2 1,0-2-1,60-22 1,4-1-13,-67 21-5,-2-1 0,0-2 1,0-2-1,-1-1 0,-1-2 0,-1-2 0,-1-1 1,58-49-1,-43 20 6,75-99 0,-118 144-8,15-25 9,-1-1 0,-1-1 0,-2-1 0,-1-1 0,-2 0 0,10-41 0,-10 23 9,-1 0 0,-3 0-1,-3-1 1,-1 0 0,-3 0 0,-8-78-1,2 106-11,-2 1 0,-1 1-1,-1-1 1,-1 1-1,-13-24 1,7 12-3,-21-38 31,-3 2 1,-3 1-1,-3 3 1,-3 1 0,-3 3-1,-84-83 1,74 88 632,-4 3 0,-1 4 0,-3 2 0,-2 3 0,-81-39 0,119 68-621,-2 3 0,1 1 0,-2 1-1,0 2 1,0 1 0,-1 2 0,0 2 0,-1 1-1,-44 1 1,70 5-172,-1 0 0,1 1 1,0 0-1,1 1 0,-1 1 0,0 0 0,1 0 0,0 1 0,0 1 0,0 0 0,1 0 0,0 1 0,0 0 1,-13 13-1,11-9-453,0 1 0,1 0 0,0 1 0,1 0 0,1 1 0,0-1 0,1 2 0,0-1 0,1 1 0,-7 22-1,-1 31-1577,6 12 141</inkml:trace>
</inkml:ink>
</file>

<file path=ppt/ink/ink6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21:36.806"/>
    </inkml:context>
    <inkml:brush xml:id="br0">
      <inkml:brushProperty name="width" value="0.05" units="cm"/>
      <inkml:brushProperty name="height" value="0.05" units="cm"/>
    </inkml:brush>
  </inkml:definitions>
  <inkml:trace contextRef="#ctx0" brushRef="#br0">142 37 784,'0'-1'134,"0"-1"0,1 1 1,-1-1-1,0 1 0,0-1 0,0 1 0,-1-1 0,1 1 0,0 0 0,-1-1 0,1 1 0,0-1 0,-1 1 0,0-1 0,1 1 0,-1 0 0,0 0 0,0-1 0,1 1 0,-1 0 1,-2-2-1,-21-1 5438,23 4-5381,0 0 1,1 0-1,-1 1 1,0-1-1,0 0 1,0 0 0,0 1-1,1-1 1,-1 1-1,0-1 1,0 1-1,1-1 1,-1 1-1,0-1 1,1 1 0,-1 0-1,1-1 1,-1 1-1,0 1 1,-13 27 1364,12-24-967,-9 30 526,2 2 1,1-1 0,2 1 0,1 0-1,1 68 1,1-49-460,-9 336 2760,-4 77-931,14-256-2665,2-151-7177,0-262-2303,0-2 4454,0-405 3450,0 374 1317,0 227 474,5-84 541,-5 84-432,1 0 0,0 0 1,1 0-1,-1 0 0,1 1 1,0-1-1,1 1 0,-1-1 0,1 1 1,0 0-1,0 0 0,6-7 1,-8 11-56,0 0 0,0 1 1,0-1-1,0 0 1,0 1-1,0-1 1,1 1-1,-1-1 0,0 1 1,0-1-1,0 1 1,0 0-1,1 0 1,-1-1-1,0 1 0,0 0 1,1 0-1,-1 0 1,0 0-1,0 0 1,0 1-1,1-1 0,-1 0 1,0 1-1,0-1 1,0 1-1,0-1 1,1 1-1,-1-1 0,0 1 1,0 0-1,0-1 1,0 1-1,0 0 1,-1 0-1,2 1 1,31 39 2513,-30-37-2382,8 15 674,0 0 1,-1 1-1,-1 1 0,9 28 0,20 94 1904,-26-93-2038,101 468 402,-108-485-2811,-3-4-5383,-17-26 186,14-3 6068,-20 0-1955</inkml:trace>
</inkml:ink>
</file>

<file path=ppt/ink/ink6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21:37.389"/>
    </inkml:context>
    <inkml:brush xml:id="br0">
      <inkml:brushProperty name="width" value="0.05" units="cm"/>
      <inkml:brushProperty name="height" value="0.05" units="cm"/>
    </inkml:brush>
  </inkml:definitions>
  <inkml:trace contextRef="#ctx0" brushRef="#br0">0 380 1137,'0'0'1320,"12"-21"1567,-12 21-2874,133-114 2084,-98 81-3098,50-60 1,-63 63-666,-14 20 960,0-1-1,0 1 0,19-17 1,-24 24 710,1 0 1,0 0 0,1 1 0,-1 0 0,0 0-1,1 0 1,-1 0 0,1 0 0,-1 1 0,1 0-1,0 0 1,0 0 0,-1 1 0,8-1-1,-9 1 77,-1 0-1,1 0 1,0 0-1,-1 1 0,1-1 1,-1 1-1,1-1 1,0 1-1,-1 0 0,0 0 1,1 0-1,-1 0 1,1 0-1,-1 1 0,0-1 1,0 1-1,3 2 0,-1 1 159,0 1-1,0-1 0,-1 1 0,0 0 0,5 12 0,-8-17-216,24 62 1644,-4 1 0,20 106 0,-24-98-854,44 233 2293,8 33-1730,-60-288-3363,-8-47 113,2-14-2350,-7-26 2135,-10-15 514,-41-94-1,15 44 731,20 45 1142,3 0 0,2-2 0,3 1 0,2-2 0,3 0 1,3 0-1,2 0 0,5-62 0,0 104-54,1 1 0,1 0 0,1 0 0,0 0 0,1 1 1,1 0-1,17-31 0,-24 45-197,1 1 0,0-1 0,0 0 0,0 1 1,0-1-1,0 1 0,1-1 0,-1 1 0,0-1 0,1 1 0,-1 0 1,1 0-1,-1-1 0,1 1 0,0 0 0,-1 1 0,1-1 0,0 0 1,0 0-1,0 1 0,-1-1 0,4 0 0,-4 2 4,1-1 0,0 1 1,-1-1-1,1 1 0,0 0 0,-1 0 0,1 0 0,-1-1 0,0 1 0,1 1 1,-1-1-1,0 0 0,1 0 0,-1 0 0,0 1 0,0-1 0,0 0 1,0 1-1,1 2 0,3 5 51,-1 0 0,0 0 0,-1 0 1,0 1-1,0 0 0,-1 0 0,1 12 0,0 41-114,-2 1 0,-4-1-1,-2 0 1,-25 118-1,26-156-376,4-21 164,0 0-1,-1 0 1,0 0 0,1 0-1,-1 0 1,-1 0 0,1 0-1,0-1 1,-1 1 0,-3 5-1,3-10-1066,2-12 86</inkml:trace>
</inkml:ink>
</file>

<file path=ppt/ink/ink6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21:37.886"/>
    </inkml:context>
    <inkml:brush xml:id="br0">
      <inkml:brushProperty name="width" value="0.05" units="cm"/>
      <inkml:brushProperty name="height" value="0.05" units="cm"/>
    </inkml:brush>
  </inkml:definitions>
  <inkml:trace contextRef="#ctx0" brushRef="#br0">0 261 864,'11'17'2847,"18"149"1765,-6-30-2882,43 229-158,-41-212-2427,-22-116-1278,-4-59-1835,-1-18 3330,-3 0 0,-1 0 0,-22-75 0,-3-18 397,14 39 612,5-1 1,0-112 0,12 159 417,9-66 0,-6 97-461,0-1 0,1 1 0,1 1 0,0-1 0,2 1 0,0 0 0,12-20 0,-18 34-252,0-1 0,0 1 0,1 0 0,-1 0 0,1 0 1,0 0-1,-1 0 0,1 0 0,0 0 0,0 0 0,0 1 1,1-1-1,-1 1 0,0 0 0,0 0 0,1 0 0,-1 0 0,6-2 1,-6 3 3,0 0 1,0 1-1,0-1 1,0 0-1,0 1 1,0-1-1,0 1 1,0 0-1,0-1 1,0 1 0,0 0-1,0 0 1,0 0-1,0 1 1,-1-1-1,1 0 1,0 1-1,1 1 1,3 5 108,1 0 0,-1 0-1,-1 1 1,1 0 0,-1 0 0,-1 0 0,0 0 0,3 11-1,0 6 18,-1 0 0,-1 0 0,-1 1 0,-1 0-1,-2 0 1,-1 0 0,-3 30 0,1-36-184,-1 0 0,-1 0 0,-1-1 0,-1 1 0,-1-1 0,0-1 1,-2 1-1,0-1 0,-19 28 0,28-46-85,0 0-1,-1 0 1,0 0 0,1-1 0,-1 1-1,0 0 1,1 0 0,-1 0-1,0 0 1,0 0 0,0-1-1,1 1 1,-1 0 0,0-1 0,0 1-1,0-1 1,0 1 0,0-1-1,0 0 1,-1 1 0,1-1 0,0 0-1,0 1 1,0-1 0,0 0-1,0 0 1,0 0 0,-1 0 0,1 0-1,0-1 1,0 1 0,-2 0-1,2-2-143,0 1 0,0 0 0,0 0-1,-1 0 1,1-1 0,0 1 0,0 0-1,1-1 1,-1 1 0,0-1-1,0 1 1,1-1 0,-1 1 0,1-1-1,-1 0 1,1 1 0,0-1 0,-1 0-1,1 1 1,0-1 0,1-3 0,-1-57-3398,0 25 1978</inkml:trace>
</inkml:ink>
</file>

<file path=ppt/ink/ink6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20:33.989"/>
    </inkml:context>
    <inkml:brush xml:id="br0">
      <inkml:brushProperty name="width" value="0.05" units="cm"/>
      <inkml:brushProperty name="height" value="0.05" units="cm"/>
    </inkml:brush>
  </inkml:definitions>
  <inkml:trace contextRef="#ctx0" brushRef="#br0">80 398 480,'-12'6'265,"11"-6"-235,0 0 0,0 1-1,1-1 1,-1 0 0,0 0-1,0 1 1,1-1-1,-1 0 1,0 1 0,1-1-1,-1 1 1,0-1-1,1 1 1,-1-1 0,1 1-1,-1-1 1,1 1-1,-1 0 1,1-1 0,-1 1-1,1 0 1,-1-1 0,1 1-1,0 0 1,-1 1-1,1 0 278,0-2-264,-1 0 0,0 0 0,1 0 0,-1 0 0,0 1 0,1-1 0,-1 0 0,1 0 0,-1 1 1,0-1-1,1 0 0,-1 1 0,1-1 0,-1 1 0,1-1 0,0 1 0,-1-1 0,1 1 0,-1-1 0,1 1 0,-1 0 0,1 0 77,-1 0 0,1 0 0,-1 0 0,1 0 0,-1-1 0,0 1 0,1 0 1,-1-1-1,0 1 0,0 0 0,1-1 0,-1 1 0,0-1 0,0 0 0,0 1 0,0-1 0,0 1 0,0-1 0,1 0 0,-1 0 0,0 0 0,0 1 1,-1-1-1,1 0-7,0 0 0,0 1 0,0-1 0,0 1 0,0-1 0,1 1 0,-1-1 0,0 1 0,0 0 0,1-1 0,-1 1 0,1 0 0,-1 0 0,0-1 0,1 1 0,-1 0 0,1 0 0,0 0 0,-1 0 0,1 0 0,0-1 0,-1 1 0,1 0 0,0 2-1,-5 31 5158,5-32-5154,0-1 1,-1 0-1,1 0 1,0 0-1,0 1 1,1-1-1,-1 0 1,0 0-1,0 0 0,0 0 1,1 1-1,-1-1 1,1 0-1,-1 0 1,1 0-1,-1 0 1,1 0-1,0 0 0,-1 0 1,1 0-1,0 0 1,0 0-1,1 1 1,27 0 1003,-11-3-846,15 1 145,-12 2-337,0-2 0,1-1 0,-1 0 0,0-2 0,0 0 0,0-2 0,28-9 0,185-102 46,-32 14-94,-156 79-42,45-29 0,-64 34 4,0 2-1,2 1 1,-1 1-1,2 1 1,50-14 0,-60 22-21,-1-1 1,26-12-1,-32 12 30,-1 0 1,2 2-1,-1-1 0,0 2 0,1-1 0,0 2 1,17-2-1,313 4-67,-312 3 51,1 0 0,-1 2 0,33 9 0,1 0 39,132 23-100,-124-22 60,0-3 0,1-3 0,123-1 0,-66-9 17,0-6-1,234-42 1,-278 36 18,-54 9-55,41-10 1,-40 7 59,-28 7-40,0-1 1,0 0 0,-1-1-1,1 0 1,0 0 0,0 0-1,-1-1 1,0 0 0,12-7-1,-17 9-11,0 1 1,0-1-1,0 0 0,-1 0 0,1 0 0,0 0 1,-1 1-1,1-1 0,-1 0 0,1 0 0,-1 0 1,1 0-1,-1-1 0,0 1 0,0 0 0,1 0 0,-1-1 1,0 1-198,0 0 1,-1 0 0,1 0-1,0 1 1,0-1 0,-1 0-1,1 0 1,0 0 0,-1 0-1,1 1 1,-1-1 0,1 0 0,-1 0-1,1 1 1,-1-1 0,0 0-1,1 1 1,-1-1 0,0 1-1,1-1 1,-1 1 0,0-1-1,0 1 1,0-1 0,1 1-1,-1 0 1,0-1 0,0 1-1,0 0 1,0 0 0,0 0 0,0 0-1,0 0 1,1 0 0,-1 0-1,0 0 1,0 0 0,0 0-1,0 0 1,0 0 0,0 1-1,0-1 1,1 0 0,-1 1-1,0-1 1,0 1 0,0-1-1,0 2 1,-15 9-2089,0 0 332</inkml:trace>
</inkml:ink>
</file>

<file path=ppt/ink/ink6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20:36.167"/>
    </inkml:context>
    <inkml:brush xml:id="br0">
      <inkml:brushProperty name="width" value="0.05" units="cm"/>
      <inkml:brushProperty name="height" value="0.05" units="cm"/>
    </inkml:brush>
  </inkml:definitions>
  <inkml:trace contextRef="#ctx0" brushRef="#br0">70 7 224,'-1'-1'70,"-1"0"-1,1 0 0,-1 1 1,0-1-1,1 0 1,-1 1-1,0-1 0,0 1 1,1 0-1,-1-1 1,0 1-1,0 0 0,1 0 1,-1 0-1,0 0 1,0 1-1,0-1 0,1 0 1,-1 1-1,0-1 1,1 1-1,-1 0 0,0-1 1,1 1-1,-1 0 1,1 0-1,-1 0 1,1 0-1,-1 0 0,1 0 1,0 1-1,-1-1 1,1 0-1,0 1 0,0-1 1,0 1-1,0-1 1,0 1-1,1 0 0,-1-1 1,0 1-1,1 0 1,-1-1-1,1 3 0,-3 10 67,2-1 0,-1 1-1,2 0 1,2 26 0,-1-11 352,0 1-188,0 0 1,2 0-1,2-1 1,0 1-1,15 42 0,-15-56-195,1 0-1,1-1 1,0 0 0,1-1-1,1 0 1,0 0-1,1 0 1,0-1 0,1-1-1,1 0 1,19 16-1,-29-26-87,1 1-1,1-1 0,-1 0 0,0 0 0,1 0 1,-1-1-1,1 1 0,-1-1 0,1 1 0,0-1 1,-1 0-1,1-1 0,0 1 0,0-1 0,0 1 1,0-1-1,-1-1 0,1 1 0,0 0 0,5-2 1,-4 0-2,0 0 0,-1 0 0,1-1 0,-1 1 1,1-1-1,-1 0 0,0-1 0,0 1 0,0-1 0,0 0 1,-1 0-1,0 0 0,4-5 0,1-5-8,0 1-1,-1-1 1,-1 0 0,0 0-1,-1 0 1,0-1 0,-1 0-1,-1 0 1,2-20-1,-4 17-7,0-1 0,-2 1-1,0 0 1,-1-1-1,0 1 1,-2 0-1,0 0 1,-1 0 0,0 1-1,-2 0 1,0 0-1,-1 0 1,-1 1-1,-17-24 1,23 35 1,-1 1-1,0 1 1,0-1-1,0 0 0,0 1 1,0 0-1,-1 0 1,1 0-1,-1 0 1,0 1-1,0 0 1,0 0-1,0 0 1,0 1-1,0-1 1,-1 1-1,1 0 1,0 1-1,-1-1 1,1 1-1,-9 1 1,7 0-31,0 1 1,0-1-1,1 1 1,-1 0-1,1 1 1,-1 0-1,1 0 1,0 0-1,0 1 1,0 0 0,1 0-1,-1 0 1,1 1-1,0-1 1,-8 12-1,8-11-283,0 0-1,1 1 0,0 0 1,0 0-1,0 0 0,1 0 1,-1 1-1,2-1 0,-1 1 1,1 0-1,0 0 1,0 0-1,1 0 0,-1 9 1,2-5-604</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1:51:23.620"/>
    </inkml:context>
    <inkml:brush xml:id="br0">
      <inkml:brushProperty name="width" value="0.05" units="cm"/>
      <inkml:brushProperty name="height" value="0.05" units="cm"/>
    </inkml:brush>
  </inkml:definitions>
  <inkml:trace contextRef="#ctx0" brushRef="#br0">24 28 48,'25'-26'782,"-23"25"-537,30 1 814,30 0-60,3 0 5342,-62 0-5910,0 1 1,0-1-1,0 1 1,0 0-1,0 1 0,0-1 1,0 0-1,0 1 1,0-1-1,-1 1 1,1 0-1,-1 0 1,1 0-1,-1 0 1,0 1-1,0-1 0,0 1 1,0-1-1,2 4 1,-1-2 167,0 1 0,0 0 0,-1 0 0,0 0 0,0 0 0,0 0 0,0 0 0,-1 1 0,1-1 0,-1 0 1,0 8-1,-1 8 666,1-12-1067,0 0 0,-1-1 0,0 1 0,-1 0 1,0 0-1,0 0 0,-1 0 0,0-1 1,-1 1-1,1-1 0,-2 1 0,1-1 1,-1 0-1,0-1 0,-10 14 0,-28 37-113,31-40-62,-1 0-1,-1-1 0,0-1 1,-2 0-1,0-1 1,0 0-1,-31 21 0,44-35-37,-1 1-1,1-1 0,-1 0 1,0 0-1,1 0 0,-1 0 1,0 0-1,0-1 0,0 1 1,1-1-1,-1 0 0,0 0 0,0 0 1,-4 0-1,-4-1-122,9 0 73,1-1 0,0 0 0,0 1 0,0-1 0,1 1 0,-1-1 0,0 0 0,0 0 0,1 1 0,-1-1 0,1 0 0,0 0 0,0 0 0,-1 0 0,1 0 0,0 0 0,0 1 0,1-1-1,-1-2 1,0 2-45,0-23-269,1 0 1,1 0 0,0 0 0,2 1-1,9-30 1,-11 46 341,1 0-1,1 0 1,-1 0-1,1 1 0,0-1 1,1 1-1,0 0 1,0 0-1,1 1 1,-1-1-1,1 1 1,1 0-1,-1 1 1,1 0-1,0 0 1,0 0-1,1 1 0,12-6 1,-17 9 35,0 1 1,1 0-1,-1 0 1,0 0-1,0 0 1,0 0-1,1 1 0,-1-1 1,0 1-1,0 0 1,0 0-1,0 0 1,0 0-1,0 0 1,0 1-1,0-1 1,-1 1-1,4 2 0,0 0 45,-1 0 0,0 0 0,1 0 0,-2 1 0,1 0 0,0 0 0,-1 0 0,5 8 0,2 8 178,-2 1 0,0 0 0,-2 1-1,0 0 1,-1 0 0,2 28 0,1 45-782,-8 3-3871,-1-98 3819,1 1-1,-1-1 0,0 0 0,0 0 0,1 1 0,-1-1 0,1 0 0,-1 0 0,1 0 0,0 1 1,0-1-1,-1 0 0,1 0 0,0 0 0,0 0 0,0 0 0,0-1 0,0 1 0,0 0 0,0 0 1,0-1-1,0 1 0,0 0 0,1-1 0,-1 1 0,0-1 0,3 1 0,11-7-4316</inkml:trace>
</inkml:ink>
</file>

<file path=ppt/ink/ink6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20:37.563"/>
    </inkml:context>
    <inkml:brush xml:id="br0">
      <inkml:brushProperty name="width" value="0.05" units="cm"/>
      <inkml:brushProperty name="height" value="0.05" units="cm"/>
    </inkml:brush>
  </inkml:definitions>
  <inkml:trace contextRef="#ctx0" brushRef="#br0">0 476 672,'6'-1'124,"0"0"-1,0 1 1,-1-1-1,1 2 1,0-1-1,0 0 1,-1 1-1,1 0 1,0 1-1,-1-1 1,1 1-1,-1 0 1,0 1-1,1-1 1,-1 1-1,0 0 1,-1 0-1,1 0 1,0 1-1,-1 0 1,0 0-1,0 0 1,0 0-1,4 7 1,8 12 549,0 1 0,-1 1 0,20 47 0,-6-11 364,1-5-292,-18-29-324,1-2 0,2 1 0,0-2 0,2 0 0,25 28 0,-42-52-399,1 1 1,-1-1-1,0 0 1,0 1 0,0-1-1,1 0 1,-1 1 0,0-1-1,1 0 1,-1 0 0,0 1-1,1-1 1,-1 0-1,0 0 1,1 0 0,-1 1-1,0-1 1,1 0 0,-1 0-1,1 0 1,-1 0-1,0 0 1,1 0 0,-1 0-1,1 0 1,-1 0 0,0 0-1,1 0 1,-1 0-1,1 0 1,-1 0 0,0 0-1,1 0 1,-1-1 0,1 1-1,-1 0 1,0 0 0,1 0-1,-1-1 1,0 1-1,1 0 1,-1 0 0,1-1-1,6-24 361,-7-49-379,-1 58 73,1-24 279,-2 22-1010,2 0 0,0 0 0,1-1 0,0 1 0,2 0 0,0 0 0,1 0 0,1 0 0,1 1 0,11-24 0,-7 22-7,2 1 0,0 1 0,1 0 0,24-24 0,-28 32 498,0 1 1,0 0-1,1 1 1,0-1-1,0 2 1,1 0-1,0 0 1,0 1-1,17-6 1,-26 10 189,-1 1 0,0-1 0,0 1 0,1-1 0,-1 1 0,0 0 0,1 0 0,-1 0 0,0-1 0,1 1 0,-1 0 0,0 1 0,1-1 0,-1 0 0,0 0 0,1 1 1,-1-1-1,0 0 0,1 1 0,-1-1 0,2 2 0,-3-1 50,1 1 0,0 0 0,0-1 0,-1 1 1,1 0-1,-1-1 0,0 1 0,1 0 0,-1 0 1,0-1-1,0 1 0,0 0 0,0 2 0,0-2 1311,0 14-393,-3 107 2082,0-43-1785,10 97 0,-7-173-1265,0-1-1,1 1 1,-1-1-1,1 0 1,0 1-1,0-1 1,1 0-1,-1 0 1,1 0-1,-1 0 1,1 0-1,0 0 1,0 0-1,0 0 1,5 3-1,-5-4-5,0-1 0,0 1 1,0-1-1,1 0 0,-1 0 0,1 0 0,-1 0 0,1-1 0,-1 1 0,1-1 0,-1 1 0,1-1 1,0 0-1,-1 0 0,1 0 0,-1 0 0,1-1 0,0 1 0,-1-1 0,1 1 0,2-2 0,-2 0-25,1 1-1,-1-1 0,0 0 1,0-1-1,0 1 0,0 0 1,0-1-1,-1 1 0,1-1 1,-1 0-1,1 0 0,-1 0 1,0 0-1,0-1 0,-1 1 1,1 0-1,-1-1 0,1 1 1,-1-1-1,0 0 0,-1 1 1,2-8-1,1-10-198,-1 0 1,-1-36-1,-1 48 97,0-37-144,-2 0 1,-2 1 0,-3-1 0,-1 1-1,-2 1 1,-21-56 0,-16-66 238,2 10 371,42 146-273,3 9-69,0 1 0,0-1 0,0 1 1,0-1-1,0 1 0,0-1 0,0 1 0,-1-1 0,1 1 1,0 0-1,0-1 0,-1 1 0,1-1 0,0 1 0,0-1 1,-1 1-1,1 0 0,0-1 0,-1 1 0,1 0 0,-1-1 1,1 1-1,0 0 0,-1 0 0,1-1 0,-1 1 0,1 0 1,-1 0-1,1 0 0,-1 0 0,1 0 0,-1-1 0,1 1 0,-1 0 1,1 0-1,-1 0 0,1 0 0,-1 0 0,1 1 0,-1-1 1,1 0-1,-1 0 0,0 0 0,-1 23 260,2-8-191,0 46 269,1 0 0,4 1-1,12 62 1,-14-109-310,1 1 0,0-1 0,1 0-1,1 0 1,0 0 0,1 0 0,0-1-1,1-1 1,1 1 0,0-1 0,1-1-1,1 1 1,-1-2 0,2 0 0,0 0-1,0-1 1,16 11 0,-19-18-58,-1 1-1,1-1 1,0 0 0,0-1 0,0 0-1,0-1 1,1 0 0,-1 0-1,0-1 1,0 0 0,1 0-1,-1-1 1,0 0 0,0-1 0,0 0-1,0-1 1,0 0 0,0 0-1,-1-1 1,1 0 0,-1 0 0,0-1-1,0 0 1,-1 0 0,1-1-1,-1 0 1,7-8 0,-9 7-159,-1 0 1,0 0-1,0 0 1,-1-1-1,0 0 1,0 1-1,0-1 1,-1 0-1,-1 0 1,1 0-1,-1 0 1,0-14-1,-1 1-642,-1 0 0,-1 0 0,-7-36 0,7 8-142,2 31 621,0 17 281,1 22 58,0-14 29,1 0-1,0-1 1,0 1 0,0-1-1,1 1 1,0-1-1,1 0 1,-1 0 0,7 8-1,44 48 196,-53-60-223,9 9 18,1 0 0,1-1 0,0-1 0,0 1 0,1-2 1,0 0-1,0 0 0,1-2 0,15 7 0,-9-7-59,1 0 0,-1-2-1,1 0 1,0-1 0,0-1 0,22-1 0,-41-1-5,-1 0 0,1 0 1,-1 0-1,1 0 0,0 0 1,-1 0-1,1 0 0,0-1 1,-1 1-1,1 0 0,-1-1 1,1 0-1,-1 1 0,1-1 1,-1 0-1,1 0 0,-1 1 1,0-1-1,1 0 0,-1 0 1,0-1-1,0 1 0,2-2 1,-2 1-11,-1-1 1,1 1-1,-1-1 1,1 0-1,-1 1 1,0-1-1,0 0 1,0 0-1,-1 1 1,1-1-1,-1 0 1,1 1-1,-1-1 1,-1-3 0,-16-29-201,15 30 233,0 0-1,1 0 0,-1 0 0,1 0 1,0 0-1,-2-8 0,-8-40 1152,28 53-136,-5 1-799,0 1 0,-1 0 1,1 1-1,0 0 1,-1 0-1,0 1 0,0 0 1,0 1-1,13 8 0,-14-8-174,0 1-1,1-1 1,0-1-1,0 0 1,1 0-1,-1-1 1,1 0-1,0-1 1,14 1-1,-10-3-39,-9 1-74,0-1-1,0 0 1,1 0 0,-1-1-1,0 1 1,0-1 0,1-1-1,-1 1 1,0-1 0,-1 0-1,1-1 1,6-2-1,47-35-711,-22 14 425,46-23 1,-72 43 430,1 0 0,-1 2 0,1-1 0,0 1 1,1 1-1,-1 0 0,1 1 0,22-1 0,-29 4 34,1 0 1,0 1-1,-1-1 0,1 1 1,-1 1-1,0-1 0,0 1 1,0 0-1,0 1 1,0-1-1,-1 1 0,1 0 1,-1 0-1,0 1 0,-1 0 1,8 9-1,-4-6-145,0 0 1,1-1-1,-1 0 0,16 10 1,-4-15-1690,-15-2-608</inkml:trace>
</inkml:ink>
</file>

<file path=ppt/ink/ink6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20:38.466"/>
    </inkml:context>
    <inkml:brush xml:id="br0">
      <inkml:brushProperty name="width" value="0.05" units="cm"/>
      <inkml:brushProperty name="height" value="0.05" units="cm"/>
    </inkml:brush>
  </inkml:definitions>
  <inkml:trace contextRef="#ctx0" brushRef="#br0">38 940 208,'0'-3'88,"-3"-30"1205,2 32-1227,0-1 1,0 1-1,0 0 0,0 0 0,0 0 1,-1 1-1,1-1 0,0 0 1,0 0-1,-1 1 0,1-1 0,0 0 1,-1 1-1,1 0 0,0-1 1,-2 1-1,-9-7 7209,12 7-7091,21-10 574,263-161 1612,253-135-1336,-278 187-1031,255-126-825,-493 236 0,9-3-1434,-22 6-3363,-8 1 3663</inkml:trace>
</inkml:ink>
</file>

<file path=ppt/ink/ink6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22:09.607"/>
    </inkml:context>
    <inkml:brush xml:id="br0">
      <inkml:brushProperty name="width" value="0.05" units="cm"/>
      <inkml:brushProperty name="height" value="0.05" units="cm"/>
    </inkml:brush>
  </inkml:definitions>
  <inkml:trace contextRef="#ctx0" brushRef="#br0">52 65 336,'-11'2'1956,"11"-1"-1875,0-1 0,0 1 1,0 0-1,0 0 0,0-1 0,0 1 1,-1 0-1,1 0 0,0-1 1,0 1-1,-1 0 0,1-1 0,0 1 1,-1 0-1,1-1 0,-1 1 0,1-1 1,-1 1-1,1-1 0,-1 1 1,1-1-1,-1 1 0,1-1 0,-1 1 1,0-1-1,1 0 0,-1 1 1,0-1-1,0 0 0,0 1-54,1-1 0,-1 0-1,1 0 1,-1 0 0,1 1 0,-1-1 0,1 0-1,0 0 1,-1 1 0,1-1 0,-1 0-1,1 1 1,0-1 0,-1 1 0,1-1-1,0 0 1,-1 1 0,1-1 0,0 1 0,0-1-1,-1 1 1,1-1 0,0 1 0,0-1-1,0 1 1,0-1 0,0 1 0,0 2 2158,-18 18-118,16-21-1053,35 2-452,-1 1 1,0 2-1,0 1 0,32 11 0,-32-8-464,0-1 0,0-2 0,0-1 0,36 1-1,-12-8-50,1-3-1,-1-2 1,0-3-1,94-29 1,-103 27-19,0 2 0,0 2 0,1 2 1,86 1-1,-64 5 0,128-17 0,-162 13-43,59 1-1,-61 3 26,61-8 0,58-8-12,39-13-81,-132 25 112,107 4-1,-61 3-40,105-3 96,-144 0-4220,-87 2 1166,-10 11-15</inkml:trace>
</inkml:ink>
</file>

<file path=ppt/ink/ink6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22:10.891"/>
    </inkml:context>
    <inkml:brush xml:id="br0">
      <inkml:brushProperty name="width" value="0.05" units="cm"/>
      <inkml:brushProperty name="height" value="0.05" units="cm"/>
    </inkml:brush>
  </inkml:definitions>
  <inkml:trace contextRef="#ctx0" brushRef="#br0">0 229 176,'0'0'830,"34"9"11359,-20-6-9615,25-3-3674,-25 0 1998,54-4-305,113-20-1,1 0-427,-59 8 18,178-45-1,-128 22-187,-106 29-482,0 4 0,114 1-1,-149 6-848,-40-19-12255,-7-1 13378,13 4-398</inkml:trace>
</inkml:ink>
</file>

<file path=ppt/ink/ink6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22:11.226"/>
    </inkml:context>
    <inkml:brush xml:id="br0">
      <inkml:brushProperty name="width" value="0.05" units="cm"/>
      <inkml:brushProperty name="height" value="0.05" units="cm"/>
    </inkml:brush>
  </inkml:definitions>
  <inkml:trace contextRef="#ctx0" brushRef="#br0">48 74 96,'-26'-36'1163,"5"5"667,25 30-1497,0-1-1,0 1 1,0 1-1,0-1 1,0 0-1,0 1 1,0 0-1,0 0 1,6 0-1,-9 0-239,5 0-7,0 0-1,0 1 1,1-1-1,-1 1 1,0 0-1,0 0 1,0 1-1,0 0 1,0 0-1,-1 1 1,1-1-1,-1 1 1,1 0-1,-1 1 1,0-1-1,0 1 1,0 0 0,-1 0-1,0 1 1,1-1-1,-2 1 1,1 0-1,0 0 1,-1 0-1,0 1 1,0-1-1,-1 1 1,1 0-1,-1-1 1,0 1-1,-1 0 1,1 0-1,0 11 1,-2-9 162,0-2-97,0 0 0,0-1-1,0 1 1,0 0 0,-1-1 0,0 1-1,0-1 1,-1 1 0,1-1-1,-1 0 1,-5 9 0,-7 21 261,13-32-406,0 1 1,0-1-1,0 0 1,0 0 0,-1 0-1,1 0 1,-1 0-1,0 0 1,-2 3-1,3 0-179,-1 5-576,-12-8-8357</inkml:trace>
</inkml:ink>
</file>

<file path=ppt/ink/ink6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22:13.669"/>
    </inkml:context>
    <inkml:brush xml:id="br0">
      <inkml:brushProperty name="width" value="0.05" units="cm"/>
      <inkml:brushProperty name="height" value="0.05" units="cm"/>
    </inkml:brush>
  </inkml:definitions>
  <inkml:trace contextRef="#ctx0" brushRef="#br0">0 58 576,'0'-58'9370,"3"76"-8879,7 3 10,1-1-1,26 36 1,6 12 230,-25-35-401,68 117 734,-71-128-943,1-1 0,1 0-1,1-1 1,30 26 0,-47-45-113,1 1 1,-1-1-1,1 1 0,0-1 1,0 1-1,0-1 0,0 0 1,0 0-1,0 0 1,0 0-1,0 0 0,0-1 1,1 1-1,-1-1 0,0 1 1,0-1-1,1 0 0,-1 0 1,0 0-1,0 0 0,1 0 1,-1 0-1,0-1 0,0 1 1,1-1-1,-1 1 0,0-1 1,0 0-1,0 0 1,0 0-1,3-2 0,-2 0-9,0 0 1,-1 0-1,1 0 0,-1 0 0,0 0 0,0 0 0,0-1 0,0 1 0,0-1 1,-1 1-1,0-1 0,1 1 0,-1-1 0,-1 0 0,1 0 0,-1 0 1,1 0-1,-1-4 0,0-2-27,-1 0 0,0 1 0,0-1 0,-1 0 0,0 1 0,0-1 1,-1 1-1,-1 0 0,0 0 0,0 0 0,0 0 0,-1 1 0,-1-1 0,1 1 0,-1 1 1,0-1-1,-1 1 0,0 0 0,0 1 0,-1-1 0,-11-6 0,8 4 97,-1 1-1,1 0 1,-2 1 0,1 0-1,-1 1 1,0 1-1,0 0 1,0 0 0,-1 1-1,1 1 1,-1 1-1,0 0 1,-20-1 0,31 4-45,1-1 0,-1 0 0,1 1 0,-1 0 0,1 0 0,0-1 0,-1 1 0,1 1 1,0-1-1,0 0 0,-1 1 0,1-1 0,0 1 0,0-1 0,1 1 0,-1 0 0,0 0 0,0 0 0,1 0 1,0 0-1,-1 0 0,1 0 0,0 1 0,0-1 0,0 0 0,0 1 0,0-1 0,0 5 0,-3 10 63,0-1 0,2 1-1,-1 22 1,1-20-12,0 14 31,0 0-1,3 0 1,1 0 0,1 0-1,12 52 1,-10-63 10,2-1-1,0 0 1,1 0 0,1 0-1,1-1 1,1-1-1,0 0 1,2 0 0,18 22-1,-25-36-135,0 1 0,1-1 0,-1 0-1,1 0 1,0-1 0,0 0 0,1 0-1,-1-1 1,1 0 0,0 0-1,0-1 1,0 0 0,0 0 0,0-1-1,15 1 1,-15-2-361,0 0-1,0-1 1,0 1-1,0-2 0,0 1 1,0-1-1,9-4 1,-11 4-195,-1 0 0,1-1 0,-1 0-1,0 0 1,0-1 0,0 1 0,0-1 0,-1 0 0,1 0 0,3-6 0,6-10-924,0-2 1,-2 1-1,16-39 1,-6 14 315</inkml:trace>
</inkml:ink>
</file>

<file path=ppt/ink/ink6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22:14.006"/>
    </inkml:context>
    <inkml:brush xml:id="br0">
      <inkml:brushProperty name="width" value="0.05" units="cm"/>
      <inkml:brushProperty name="height" value="0.05" units="cm"/>
    </inkml:brush>
  </inkml:definitions>
  <inkml:trace contextRef="#ctx0" brushRef="#br0">22 68 576,'0'-37'3154,"12"54"-1001,6 30-327,-15-36-1469,1 1 0,1-1 0,0 0 0,0 0 0,14 20 0,-16-28-332,-1 0 0,0-1-1,1 0 1,0 0 0,-1 1 0,1-2 0,0 1 0,0 0 0,0-1-1,0 1 1,0-1 0,0 0 0,1 0 0,-1 0 0,0 0 0,1-1 0,-1 1-1,1-1 1,-1 0 0,0 0 0,1 0 0,-1 0 0,1-1 0,-1 1-1,0-1 1,5-2 0,-4 2-85,0-1 0,0 0-1,0 0 1,0 0 0,-1 0-1,1-1 1,-1 1 0,1-1 0,-1 0-1,0 0 1,0 0 0,-1 0-1,1-1 1,0 1 0,-1-1 0,0 0-1,0 0 1,0 0 0,1-5 0,0 2-50,-1 0 0,0 0 1,0 0-1,-1-1 0,0 1 1,0 0-1,0-1 0,-1 1 1,-1 0-1,0-12 0,0 17 105,0-1 0,0 0-1,0 1 1,0-1-1,-1 1 1,1-1 0,-1 1-1,1 0 1,-1 0 0,0-1-1,0 1 1,0 0-1,0 1 1,0-1 0,0 0-1,0 1 1,-1-1-1,1 1 1,-1-1 0,1 1-1,-1 0 1,1 0 0,-1 0-1,0 1 1,0-1-1,1 1 1,-1-1 0,0 1-1,-3 0 1,-14-1-9,0 2 1,1 0-1,-28 5 1,-3-1-964,18-8-3337,32-9 1758</inkml:trace>
</inkml:ink>
</file>

<file path=ppt/ink/ink6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22:14.372"/>
    </inkml:context>
    <inkml:brush xml:id="br0">
      <inkml:brushProperty name="width" value="0.05" units="cm"/>
      <inkml:brushProperty name="height" value="0.05" units="cm"/>
    </inkml:brush>
  </inkml:definitions>
  <inkml:trace contextRef="#ctx0" brushRef="#br0">21 1 496,'-10'0'2609,"-1"0"-1344,11 15-513,15 1-592,4-5-16,9-11-400,4 16-384,-2-16-240,2 9-49,4-9 145,-6 0 0,-2 0 239</inkml:trace>
</inkml:ink>
</file>

<file path=ppt/ink/ink6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22:14.938"/>
    </inkml:context>
    <inkml:brush xml:id="br0">
      <inkml:brushProperty name="width" value="0.05" units="cm"/>
      <inkml:brushProperty name="height" value="0.05" units="cm"/>
    </inkml:brush>
  </inkml:definitions>
  <inkml:trace contextRef="#ctx0" brushRef="#br0">1 438 224,'13'11'500,"-1"1"0,0 0 0,-1 0 0,0 1 1,-1 0-1,-1 1 0,0 0 0,13 27 0,-13-22 5,2-1 1,0 0 0,1 0-1,1-2 1,27 28-1,-38-42-422,-2-34-1863,-11-143 236,11 174 1575,0 0 0,0 0 0,0 0 0,0 0 0,0 0 0,0 0 0,1 0 0,-1 0 0,0 0 0,0 0 0,1 0 0,-1 0 0,1 0 0,-1 0 0,1 0 0,-1 0 0,1 1 0,-1-1 0,1 0 0,0 0 0,0 0 0,-1 1 0,1-1 0,0 1 0,0-1 0,0 0 0,0 1 0,0 0 0,-1-1 0,1 1 0,0-1 0,0 1 0,0 0 0,0 0 0,0 0 0,0-1 0,0 1 0,0 0 0,0 0 0,2 1 0,-1-1 94,1 0 0,0 0 0,-1 1-1,1 0 1,0-1 0,-1 1 0,1 0 0,-1 0 0,1 1 0,-1-1 0,1 0 0,3 4-1,71 78 2998,-76-81-3124,-1-1 0,1 0 1,0 0-1,0 0 0,-1 0 0,1-1 1,0 1-1,0 0 0,0 0 1,0 0-1,0-1 0,0 1 0,0-1 1,1 1-1,-1-1 0,0 1 0,0-1 1,0 1-1,0-1 0,1 0 0,-1 0 1,0 0-1,0 1 0,1-1 1,-1-1-1,0 1 0,0 0 0,1 0 1,-1 0-1,0-1 0,0 1 0,0 0 1,1-1-1,-1 1 0,0-1 1,0 0-1,0 1 0,0-1 0,2-1 1,-1-1-143,0 1 1,1-1-1,-1 0 1,0 0-1,0 0 1,0 0-1,-1 0 1,1-1-1,-1 1 1,0 0 0,0-1-1,1-3 1,7-83-1407,-7 65 1576,0 1 0,1 0 0,7-26 0,-10 49 52,1 0 0,-1-1 0,0 1 1,0 0-1,1 0 0,-1 0 0,1 0 1,-1 0-1,1-1 0,-1 1 0,1 0 0,0 0 1,-1 0-1,1 1 0,0-1 0,0 0 1,0 0-1,-1 0 0,1 0 0,0 1 1,0-1-1,0 0 0,0 1 0,1-1 1,-1 1-1,0 0 0,0-1 0,0 1 0,0 0 1,0-1-1,1 1 0,-1 0 0,0 0 1,0 0-1,0 0 0,1 0 0,-1 0 1,0 0-1,0 1 0,0-1 0,1 0 1,-1 1-1,1 0 0,5 2 404,0 1 0,0 0 0,-1 1-1,0-1 1,8 9 0,-7-8-420,0 1 10,0 0 1,0 0 0,1-1 0,0-1 0,15 8 0,-17-10-863,0 0 0,-1-1 1,1 0-1,0 0 0,0 0 1,8-1-1,-13 0 651,0 0-1,0 0 1,0-1-1,0 1 1,0-1-1,0 1 1,0-1-1,0 1 1,0-1-1,0 0 1,0 1-1,0-1 1,-1 0-1,1 1 1,0-1-1,0 0 1,-1 0-1,1 0 1,-1 0-1,1 0 1,-1 0-1,1 0 1,-1 0-1,1 0 1,-1 0-1,0 0 1,0 0-1,1 0 1,-1 0-1,0 0 1,0-1-1,0 0 1,1-46-1704,-2 34 1475,2 2 256,-1 0 0,0 0 0,-1 0 0,0 0 0,-1 0 0,-1 1 0,1-1 0,-2 0 0,0 1 0,-5-12 0,-4-9 460,12 27-206,0 1 0,-1-1 0,1 1 0,-1-1 0,0 1 0,-1 0 0,1 0 0,-1 0 1,-4-6-1,10 17 586,1 1 1,0-1 0,0-1 0,1 1 0,7 8-1,10 7 105,1-1-1,41 30 1,-55-46-774,0 1 0,0-1 1,1-1-1,0 1 0,-1-2 1,1 1-1,1-1 0,-1-1 1,0 0-1,1 0 0,15 0 1,-21-2-62,0 0-1,0-1 1,0 1 0,1-1-1,-1 0 1,-1 0 0,1 0 0,0-1-1,0 1 1,0-1 0,-1-1 0,8-3-1,-9 3-31,-1 1-1,1-1 1,-1 1-1,1-1 1,-1 0-1,0 0 1,0 0-1,0-1 1,0 1-1,-1 0 0,1-1 1,-1 1-1,0-1 1,0 0-1,0 1 1,-1-1-1,1 0 1,-1-4-1,1 2-15,-1 0 1,1 0-1,-1 0 0,-1 0 0,1 0 0,-1 0 1,-1 0-1,1 0 0,-1 0 0,0 0 1,0 0-1,0 1 0,-1-1 0,0 1 0,0 0 1,0 0-1,-1 0 0,0 0 0,0 0 1,0 1-1,0 0 0,-7-5 0,3 3 59,-1 1 1,0 0-1,-1 1 0,1 0 1,-1 0-1,1 1 0,-1 0 0,0 1 1,0 0-1,-1 1 0,1 0 0,-16 0 1,-15 3-386,28-1-407,0 0 1,-1-1-1,1-1 0,0 0 1,-15-3-1,7-5-2181</inkml:trace>
</inkml:ink>
</file>

<file path=ppt/ink/ink6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22:16.434"/>
    </inkml:context>
    <inkml:brush xml:id="br0">
      <inkml:brushProperty name="width" value="0.05" units="cm"/>
      <inkml:brushProperty name="height" value="0.05" units="cm"/>
    </inkml:brush>
  </inkml:definitions>
  <inkml:trace contextRef="#ctx0" brushRef="#br0">86 463 320,'0'-11'-18,"0"9"169,1 1 0,-1-1 0,0 0 0,0 0 0,0 1 0,-1-1-1,1 1 1,0-1 0,0 0 0,-1 1 0,1-1 0,-1 0 0,-1-1 0,1 2 4,-1 0 1,1 0 0,-1 0 0,1 1-1,-1-1 1,0 1 0,1-1-1,-1 1 1,0 0 0,0-1 0,1 1-1,-1 0 1,0 0 0,0 0 0,-2 1-1,3-1-97,-1 0-1,0 0 0,1 0 0,-1 0 1,1 0-1,-1 0 0,0 1 1,1-1-1,-1 0 0,1 1 1,-1 0-1,1-1 0,-1 1 0,1 0 1,0 0-1,-1 0 0,1 0 1,0 0-1,0 0 0,0 0 1,0 0-1,-1 0 0,2 1 0,-3 1 1,1 3 48,0-1 0,0 0 1,1 0-1,0 1 1,0-1-1,0 7 0,-2 5 78,1 0-79,1 0-1,0 0 0,1 0 0,1 0 0,0 0 0,6 22 1,-5-29-88,0-1 0,1 0-1,0 0 1,0 0 0,1 0 0,0 0 0,1-1 0,0 0 0,0 0 0,1 0 0,0-1 0,13 13 0,-18-19-14,-1 0-1,1 0 1,1 0-1,-1 0 1,0-1-1,0 1 1,0 0-1,0 0 1,1-1-1,-1 1 1,0-1-1,0 1 1,1-1-1,-1 0 1,0 1-1,1-1 1,-1 0-1,1 0 1,-1 0-1,0 0 1,1 0-1,-1 0 1,1 0-1,-1-1 1,0 1-1,1 0 1,-1-1-1,2 0 1,0-1-31,-1 0 0,0 0 0,1-1 0,-1 1 0,0-1 0,-1 1 0,1-1 0,0 1 0,-1-1 0,1 0 0,-1 0 0,1-4 0,3-9-221,-1 1 0,0-2 1,2-31-1,-7-9-140,-1 46 422,1 0 1,1 0 0,0 0-1,0 0 1,1 0-1,1 0 1,0 0 0,0 1-1,7-20 1,-8 29 1,0 0-1,0 0 1,0-1 0,0 1-1,0 0 1,0 1 0,0-1 0,0 0-1,0 0 1,0 0 0,0 1-1,1-1 1,-1 0 0,0 1 0,1-1-1,-1 1 1,0 0 0,1-1-1,-1 1 1,1 0 0,-1 0-1,0 0 1,1 0 0,-1 0 0,1 0-1,-1 0 1,1 0 0,-1 1-1,0-1 1,1 0 0,-1 1 0,3 1-1,2 0 103,-1 1-1,1 0 0,0 0 1,-1 1-1,1-1 0,4 5 0,314 302 3990,-277-257-3508,-3 1 1,-2 2 0,-2 2 0,44 86 0,-83-141-602,1 0 1,-1-1 0,1 1-1,-1 0 1,0 0 0,0 0 0,0 0-1,-1 0 1,1 0 0,-1 0-1,1 1 1,-1-1 0,0 0-1,0 0 1,-1 4 0,0-5-13,0-1 1,0 0 0,0 1 0,0-1 0,-1 0 0,1 0-1,0 0 1,0 0 0,-1 0 0,1 0 0,-1 0 0,1 0-1,-1-1 1,0 1 0,1 0 0,-1-1 0,1 1 0,-1-1-1,0 0 1,1 0 0,-1 1 0,0-1 0,0 0-1,1-1 1,-1 1 0,-2 0 0,-5-1-97,-1-1 1,0 0 0,1 0-1,-1-1 1,1 0-1,0 0 1,0-1-1,0 0 1,0-1-1,1 0 1,0 0-1,0-1 1,0 0-1,-9-10 1,1 1-551,0-1 1,1-1-1,1-1 1,1 0 0,-15-26-1,20 28 16,0-1 0,2 0 0,0 0 0,1-1 0,0 0 0,2 0 0,-3-27 1,4-134-2915,4 93 2566,4-267 1195,-6 353-190,0 0 1,0-1-1,0 1 1,0 0 0,0-1-1,0 1 1,0 0-1,0-1 1,1 1-1,-1 0 1,0-1 0,0 1-1,0 0 1,0-1-1,0 1 1,0 0 0,1-1-1,-1 1 1,0 0-1,0 0 1,0-1 0,1 1-1,-1 0 1,0 0-1,0 0 1,1-1-1,-1 1 1,0 0 0,1 0-1,-1 0 1,0 0-1,1 0 1,-1-1 0,0 1-1,1 0 1,-1 0-1,1 0 1,15 5 697,13 14 58,-15-3-415,0 0 0,-2 1 1,0 0-1,0 1 0,-2 0 1,0 1-1,-1 0 0,-1 1 1,-1 0-1,-1 0 0,0 0 0,-2 1 1,0 0-1,1 33 0,-5-44-57,-2 17-1095,1-26 734,1-1-1,-1 0 0,1 1 1,-1-1-1,1 1 0,-1-1 1,0 0-1,1 1 0,-1-1 1,0 0-1,1 0 0,-1 0 1,0 1-1,1-1 0,-1 0 1,0 0-1,1 0 0,-1 0 1,0 0-1,0 0 0,1 0 1,-1 0-1,0-1 0,1 1 1,-1 0-1,0 0 0,1 0 1,-1-1-1,0 1 0,1 0 1,-1-1-1,1 1 0,-1-1 1,1 1-1,-1-1 0,1 1 1,-2-1-1,-9-8-106,0-1 0,1 0-1,0 0 1,0-1 0,1 0-1,1-1 1,0 1 0,0-2-1,1 1 1,-7-18 0,14 30 178,0-1 1,-1 0 0,1 1-1,0-1 1,-1 0 0,1 1-1,0-1 1,0 0 0,-1 1 0,1-1-1,0 0 1,0 0 0,0 1-1,0-1 1,0 0 0,0 0-1,0 1 1,0-1 0,1 0-1,-1 1 1,0-1 0,0 0-1,1 0 1,-1 1 0,0-1-1,1 1 1,-1-1 0,0 0-1,1 1 1,-1-1 0,1 1 0,-1-1-1,1 1 1,-1-1 0,1 1-1,0-1 1,-1 1 0,1-1-1,0 1 1,-1 0 0,1 0-1,0-1 1,-1 1 0,1 0-1,0 0 1,-1 0 0,1-1-1,0 1 1,0 0 0,-1 0-1,2 1 1,52-1 757,-37 1-680,-15-1-76,18 1-183,-1-2-1,1 0 1,-1-1 0,31-7-1,-44 7-114,-1 0 1,1 0-1,0-1 0,-1 1 0,1-1 0,-1-1 0,0 1 0,0-1 0,0 0 0,0 0 0,-1 0 0,0-1 1,0 1-1,0-1 0,0 0 0,-1-1 0,0 1 0,5-11 0,-2-1 24,-2 0-1,0 0 1,-1 0-1,-1-1 1,0 1-1,-2-1 1,0 1 0,-2-22-1,0-12 1465,2 51-1154,0 0 0,0 0 0,0 0 0,0-1 0,0 1 0,-1 0 0,1 0 0,0 0 0,0-1 0,0 1 0,-1 0 0,1 0 0,0 0 1,0 0-1,-1 0 0,1 0 0,0-1 0,0 1 0,0 0 0,-1 0 0,1 0 0,0 0 0,0 0 0,-1 0 0,1 0 0,0 0 0,0 0 0,-1 0 1,1 0-1,0 0 0,0 0 0,-1 0 0,1 0 0,0 1 0,0-1 0,-1 0 0,1 0 0,0 0 0,0 0 0,-1 0 0,1 1 0,0-1 0,0 0 1,0 0-1,0 0 0,-1 0 0,1 1 0,0-1 0,0 0 0,0 0 0,0 1 0,0-1 0,0 0 0,-1 0 0,1 0 0,0 1 0,0-1 1,0 0-1,0 0 0,0 1 0,0-1 0,0 0 0,0 0 0,0 1 0,0-1 0,0 0 0,0 1 0,0-1 0,1 0 0,-1 6 363,1 0 0,1 0 0,-1 0 1,1 0-1,0 0 0,0 0 0,1-1 0,0 1 0,-1-1 0,2 0 0,-1 0 0,8 9 0,58 57 2800,-55-58-3074,20 9-371,-14-18-1942,-20-4 2017,0 0 0,1 0 0,-1 0 0,1 0 0,-1-1 0,0 1 0,1 0 0,-1 0 0,1 0 0,-1-1 0,0 1-1,1 0 1,-1 0 0,0-1 0,0 1 0,1 0 0,-1-1 0,0 1 0,1 0 0,-1-1 0,0 1 0,0 0 0,0-1 0,1 1-1,-1 0 1,0-1 0,0 1 0,0-1 0,0 1 0,0 0 0,0-1 0,0 1 0,0-1 0,0 1 0,0-1 0,-1-74-4762,3-82 3754,-2 154 1244,0-1 0,1 1 1,0-1-1,-1 1 0,1 0 1,1 0-1,-1-1 0,0 1 1,1 0-1,0 0 1,-1 0-1,1 0 0,0 0 1,0 1-1,1-1 0,-1 1 1,1-1-1,4-3 1,-5 5 55,0 0 1,0 0 0,0 0 0,0 1-1,0-1 1,1 0 0,-1 1 0,0-1 0,0 1-1,1 0 1,-1 0 0,0 0 0,1 0-1,-1 0 1,0 0 0,0 1 0,1-1-1,-1 1 1,0-1 0,0 1 0,0 0 0,0 0-1,0 0 1,0 0 0,0 0 0,0 1-1,0-1 1,3 3 0,2 2 66,0 0 1,1 0-1,0-1 1,0 0-1,1-1 1,-1 0-1,1 0 1,0 0-1,17 3 1,51-1-6408,-77-6 6142,1 0 0,-1 0 0,0 0-1,0 0 1,1 0 0,-1 0 0,0 0-1,0-1 1,1 1 0,-1 0 0,0 0 0,0 0-1,1-1 1,-1 1 0,0 0 0,0 0 0,0 0-1,0-1 1,1 1 0,-1 0 0,0 0-1,0-1 1,0 1 0,0 0 0,0 0 0,0-1-1,0 1 1,0 0 0,0-1 0,0 1 0,0 0-1,0 0 1,0-1 0,0 1 0,0 0-1,0 0 1,0-1 0,0 1 0,0 0 0,0-1-1,0-2-232,0-12-537</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1:49:29.752"/>
    </inkml:context>
    <inkml:brush xml:id="br0">
      <inkml:brushProperty name="width" value="0.05" units="cm"/>
      <inkml:brushProperty name="height" value="0.05" units="cm"/>
    </inkml:brush>
  </inkml:definitions>
  <inkml:trace contextRef="#ctx0" brushRef="#br0">2 128 224,'-1'-17'518,"1"11"-411,-1 1-1,1 0 1,0-1 0,1 1-1,-1-1 1,1 1 0,0 0 0,0 0-1,1-1 1,2-4 0,3-12 622,-7 21-635,0 0 0,0 0 0,0 0 0,0 0 0,0 0 0,1 0-1,-1 0 1,0 0 0,0 0 0,1 0 0,-1 0 0,1 0 0,-1 0 0,1 1 0,-1-1 0,1 0 0,-1 0 0,1 0 0,0 1-1,-1-1 1,1 0 0,0 1 0,0-1 0,0 1 0,-1-1 0,1 1 0,0-1 0,0 1 0,0 0 0,0-1 0,0 1 0,0 0-1,0-1 1,0 1 0,0 0 0,1 0 0,1 19 1630,5 41-458,-2 0 1,-5 110 0,-1-96-938,0 128 61,-1-200-392,1 0-1,0 1 1,0-1 0,0 0 0,0 0-1,1 0 1,-1 0 0,0 0 0,1 0-1,0 0 1,-1 0 0,1 0-1,2 3 1,-3-4-8,1-1 0,-1 0-1,1 0 1,-1 0 0,1 0 0,-1 0 0,1 0-1,-1 0 1,0 0 0,1 0 0,-1 0-1,1 0 1,-1 0 0,1 0 0,-1 0-1,1 0 1,-1 0 0,1 0 0,-1-1-1,1 1 1,-1 0 0,0 0 0,1-1-1,-1 1 1,1 0 0,-1 0 0,0-1-1,1 1 1,-1 0 0,0-1 0,1 1 0,-1-1-1,0 1 1,1-1 0,4-6-97,-1 0 1,1 0-1,-1 0 0,0-1 1,3-9-1,7-23-32,2 1-1,1 0 1,2 2-1,2 0 1,1 1-1,44-54 1,-65 88 171,1 0 0,-1 1 0,0-1 0,1 0 0,-1 1 0,1 0 0,0-1 0,-1 1 0,1 0 0,0 0 0,0 0 0,0 0 0,0 0 0,0 0 0,0 1 0,0-1 0,0 0 0,0 1 0,0 0 0,0 0 0,0-1 0,0 1 0,0 0 0,4 1 0,-3 0 44,0 1 0,0-1 0,-1 1 0,1 0 0,-1-1 0,1 1 1,-1 1-1,0-1 0,0 0 0,0 0 0,0 1 0,0-1 0,0 1 0,2 5 1,4 9 295,-1 0 0,0 1 0,-2-1 0,6 28-1,-3-2-38,-3 0 0,1 61-1,4-42-473,-9-62 81,-1 0 1,0 1-1,1-1 1,-1 0-1,1 1 1,-1-1-1,1 0 0,-1 0 1,1 1-1,-1-1 1,1 0-1,-1 0 1,1 0-1,-1 0 1,1 0-1,-1 0 0,1 0 1,0 0-1,-1 0 1,1 0-1,-1 0 1,1 0-1,-1 0 1,1 0-1,-1 0 0,1-1 1,-1 1-1,1 0 1,-1 0-1,1-1 1,-1 1-1,1 0 0,0-1 1,4-5-349,0 0-1,0-1 1,0 1 0,-1-1 0,0 0-1,0 0 1,-1-1 0,0 1 0,4-13-1,9-18-484,14-27-54,-15 29 1033,2 2-1,1 0 0,38-52 1,-55 84 7,0 1 1,0-1 0,0 1-1,0-1 1,0 1 0,0-1-1,1 1 1,-1 0 0,0 0-1,1-1 1,-1 1 0,1 0-1,-1 0 1,1 1 0,0-1-1,0 0 1,-1 0 0,1 1-1,0-1 1,0 1 0,-1 0-1,1-1 1,3 1-1,-3 1 54,-1 0 0,1 0-1,-1 0 1,0 0-1,1 0 1,-1 0 0,0 0-1,0 1 1,1-1-1,-1 0 1,0 1 0,0-1-1,-1 1 1,1-1-1,0 1 1,0-1 0,-1 1-1,1 0 1,0 2-1,2 11 730,0 1 0,0-1 0,-2 1 0,1 18 0,-4 38 1158,-1-44-1848,2 0 1,2 0 0,0 1-1,2-1 1,7 32-1,-10-58-485,1 0 0,-1 0 0,1 0-1,0 0 1,0 0 0,0 0 0,0 0 0,0 0 0,0 0-1,0 0 1,0-1 0,1 1 0,-1 0 0,1-1-1,-1 1 1,1-1 0,0 0 0,1 2 0,-1-3-13,-1 0 0,1 0 0,-1 0-1,1 0 1,-1 0 0,1 0 0,-1-1 0,1 1 0,-1 0 0,1-1 0,-1 1 0,0-1 0,1 0 0,-1 1 0,0-1 0,1 0 0,-1 0 0,0 0-1,0 0 1,0 0 0,0 0 0,0 0 0,0 0 0,2-3 0,19-21-2561</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1:51:24.424"/>
    </inkml:context>
    <inkml:brush xml:id="br0">
      <inkml:brushProperty name="width" value="0.05" units="cm"/>
      <inkml:brushProperty name="height" value="0.05" units="cm"/>
    </inkml:brush>
  </inkml:definitions>
  <inkml:trace contextRef="#ctx0" brushRef="#br0">0 184 512,'0'-77'2830,"0"25"8347,0 56-8533,0 103 6943,0-1-5666,0 214-4303,0-317 315,0-23-443,1-3 85,1-1-1,2 1 1,0 0-1,8-25 1,34-91-7116,-42 129 6714,3-11-1430,2-1 1,1 1-1,0 1 1,26-38-1,-30 51 1918,0-1 0,1 1 0,-1 0 0,2 0-1,-1 0 1,1 1 0,0 1 0,0-1 0,1 1 0,-1 1-1,1-1 1,0 2 0,1-1 0,10-2 0,2 0 3,-13 4 291,-1 0 0,0 0 0,1 0 1,-1 1-1,1 0 0,9 1 0,-16 0 116,0 0 0,0 1-1,1-1 1,-1 1 0,0 0 0,0 0-1,0 0 1,0 0 0,0 0 0,0 0-1,0 0 1,0 1 0,0-1 0,-1 1-1,1-1 1,-1 1 0,1 0-1,-1-1 1,1 1 0,-1 0 0,0 0-1,0 0 1,0 0 0,0 0 0,0 0-1,0 0 1,0 5 0,6 29 3258,-1 0 0,-3 1 0,0-1-1,-6 73 1,1-25 556,2-21-3541,0-60-1669,0-42-12695,0-102 9183,0-72 4133,0 206 655,0 0 0,0 0 0,1 0 0,0 0 0,1 0 0,4-13 0,-6 19 1,1-1 1,0 0-1,0 0 1,0 0-1,0 1 1,0-1-1,1 0 1,-1 1-1,1-1 1,-1 1-1,1-1 1,-1 1 0,1 0-1,0 0 1,-1 0-1,1 0 1,0 0-1,0 0 1,0 0-1,0 1 1,0-1-1,0 1 1,0-1-1,0 1 1,0 0-1,4-1 1,0 1 34,1-1 0,0 1 0,-1 0 0,1 1 0,0 0 0,-1 0 0,1 0 0,-1 1 0,1-1 0,-1 2 0,0-1 0,0 1 0,0 0 0,10 6 0,0 2 84,-12-9 51,0 0-1,0 0 1,-1 0 0,1 1-1,-1-1 1,1 1 0,-1 0-1,0 0 1,0 1 0,-1-1-1,1 0 1,-1 1 0,1 0-1,-1-1 1,0 1 0,-1 0-1,1 0 1,2 8-1,2 24 2389,-2 0 0,0 69-1,-1-3 1360,-2-92-3638,0-1 0,0 0 1,1 1-1,0-1 0,0 0 1,1 0-1,5 8 0,-8-15-217,2 0-1,-1 0 0,0 0 1,0 0-1,1 0 0,-1-1 1,0 1-1,1-1 1,0 1-1,-1-1 0,1 1 1,0-1-1,0 0 0,0 0 1,0 0-1,0 0 0,0 0 1,0 0-1,0-1 1,0 1-1,0-1 0,1 1 1,-1-1-1,0 0 0,0 0 1,0 0-1,1 0 1,-1 0-1,0-1 0,0 1 1,0-1-1,0 1 0,1-1 1,2-1-1,1-2-95,1 0 0,0-1 0,-1 1 0,0-2 0,0 1 0,0 0 0,-1-1 0,0 0 0,0-1 1,0 1-1,-1-1 0,0 0 0,5-10 0,11-16-124,-12 23 222,-1 0-1,0 0 1,-1 0-1,0-1 0,0 0 1,-1 0-1,0 0 1,-1-1-1,-1 1 0,0-1 1,0 0-1,1-23 1,-4 34-9,0 0 0,0 0 1,-1 0-1,1 0 1,0 0-1,-1 0 0,1 0 1,-1 0-1,1 0 1,-1 0-1,1 0 0,-1 0 1,0 0-1,1 0 1,-1 0-1,0 1 1,0-1-1,1 0 0,-1 0 1,0 1-1,0-1 1,0 1-1,0-1 0,-2 0 1,-1-1 58,0 1 1,-1 0-1,1 0 1,0 0 0,0 0-1,-1 1 1,-4-1-1,-34 6-1548,41-4 1063,0 0 1,-1-1-1,1 1 1,0 0-1,0 0 0,0 0 1,1 0-1,-1 0 1,0 0-1,0 1 1,1-1-1,-1 1 1,-1 1-1,-1 4-3150,-10-5 282</inkml:trace>
</inkml:ink>
</file>

<file path=ppt/ink/ink7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22:16.798"/>
    </inkml:context>
    <inkml:brush xml:id="br0">
      <inkml:brushProperty name="width" value="0.05" units="cm"/>
      <inkml:brushProperty name="height" value="0.05" units="cm"/>
    </inkml:brush>
  </inkml:definitions>
  <inkml:trace contextRef="#ctx0" brushRef="#br0">1 24 512,'0'4'679,"1"1"0,0-1 1,0 1-1,0-1 0,0 0 0,1 1 0,2 4 0,23 40 1117,40 44-1296,-52-69-518,14 16-78,-27-39-11,-1 1 0,1 0 0,0-1 0,-1 1 0,1-1 0,0 0 0,0 1 1,0-1-1,0 0 0,0 0 0,0-1 0,0 1 0,1 0 0,-1-1 0,0 1 0,5 0 1,-7-1-231,0-17-210,0 3 438,1-25 208,-3 0-1,-5-39 1,5-11 1385,2 88-1450,0 1 0,0-1 1,0 1-1,0-1 1,0 1-1,0-1 1,0 1-1,0 0 0,0-1 1,0 1-1,0-1 1,1 1-1,-1 0 1,0-1-1,0 1 0,1-1 1,-1 1-1,0 0 1,0-1-1,1 1 1,-1 0-1,0-1 0,1 1 1,-1 0-1,0 0 1,1-1-1,-1 1 1,1 0-1,-1 0 0,0 0 1,1-1-1,-1 1 1,1 0-1,-1 0 1,1 0-1,-1 0 0,1 0 1,-1 0-1,1 0 1,25 7 960,19 18 149,-2 8-453,-34-26-649,1 1 0,-1-2 1,1 1-1,1-1 0,17 8 0,-21-11-410,7 3-624,-13-6 822,-1 0 0,0-1-1,1 1 1,-1 0 0,0 0 0,1 0-1,-1 0 1,0 0 0,1-1-1,-1 1 1,0 0 0,1 0 0,-1 0-1,0-1 1,0 1 0,1 0-1,-1-1 1,0 1 0,0 0-1,1 0 1,-1-1 0,0 1 0,0 0-1,0-1 1,0 1 0,1-1-1,-1 1 1,0 0 0,0-1-1,0 1 1,0 0 0,0-1 0,0 1-1,0 0 1,0-1 0,0 1-1,0-1 1,0 1 0,-1-1 0,1-13-1327</inkml:trace>
</inkml:ink>
</file>

<file path=ppt/ink/ink7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22:18.715"/>
    </inkml:context>
    <inkml:brush xml:id="br0">
      <inkml:brushProperty name="width" value="0.05" units="cm"/>
      <inkml:brushProperty name="height" value="0.05" units="cm"/>
    </inkml:brush>
  </inkml:definitions>
  <inkml:trace contextRef="#ctx0" brushRef="#br0">62 225 336,'-5'-4'366,"1"0"0,-1 1 0,0-2 1,1 1-1,0 0 0,0-1 0,0 0 0,0 0 0,1 0 0,0 0 0,0-1 0,1 1 0,-1-1 0,1 0 1,0 0-1,1 1 0,-2-12 5669,4 20-4194,12 20 204,1 0 1,1-1-1,21 23 1,61 61 1659,-70-78-3122,-19-20-433,23 28 245,3-2 0,1-1 1,1-2-1,52 35 0,-84-64-362,1 0-1,-1 1 1,0-2-1,1 1 1,0 0 0,-1-1-1,1 0 1,0 0 0,-1 0-1,1-1 1,0 0 0,8 0-1,-13-12 147,-1-8-183,-1 1-1,0 0 1,-2 0 0,0 0 0,-12-31-1,-46-95-43,29 75-116,18 33-1607,-16-51 3786,23 56-4682,3-2-5283,3-1-7347</inkml:trace>
</inkml:ink>
</file>

<file path=ppt/ink/ink7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22:19.079"/>
    </inkml:context>
    <inkml:brush xml:id="br0">
      <inkml:brushProperty name="width" value="0.05" units="cm"/>
      <inkml:brushProperty name="height" value="0.05" units="cm"/>
    </inkml:brush>
  </inkml:definitions>
  <inkml:trace contextRef="#ctx0" brushRef="#br0">0 28 432,'109'171'3332,"-95"-150"-2466,-13-19-717,0 1-1,0-1 1,0 0 0,0 0 0,1 0 0,-1 0 0,1 0 0,-1 0 0,1-1 0,0 1 0,-1-1-1,1 1 1,0-1 0,0 1 0,0-1 0,0 0 0,0 0 0,1 0 0,-1 0 0,0 0-1,0-1 1,1 1 0,-1-1 0,0 1 0,1-1 0,-1 0 0,3 0 0,-2 0-55,0 1 0,0-1 0,0-1 0,0 1 0,0 0 0,0-1 0,0 0 0,0 1 0,0-1 0,0 0 0,-1-1-1,1 1 1,0 0 0,-1-1 0,1 1 0,3-4 0,-3 1-128,0 0 0,0 0-1,-1 0 1,1-1 0,-1 1-1,0 0 1,-1-1-1,1 1 1,1-9 0,0 4-151,-1 0 0,-1 0 0,0-1 1,0 1-1,-1-1 0,0 1 1,-2-18-1,1 22 135,0 1 0,0-1 0,0 1 0,-1-1 0,1 1 0,-1 0 0,0 0 0,0-1 0,-1 1 0,1 1 0,-1-1 0,0 0 0,0 1 0,0-1 0,0 1 0,-1 0 0,-4-3 1,-3-2 28,10 6 51,-1 1-1,0 0 1,0-1 0,0 1-1,0 0 1,0 0 0,0 0-1,0 0 1,0 0 0,0 1-1,0-1 1,0 1 0,-3-1-1,4 39 641,3-25-604,1-1 0,0 1 0,1-1 0,0 0 0,1 0 0,0-1 0,13 21 0,-14-24-35,1-1 0,0 0 0,1 0-1,-1-1 1,1 0 0,1 0 0,-1 0 0,1 0-1,0-1 1,0-1 0,1 1 0,10 4-1,-15-7-186,0-1-1,-1 0 1,1 0-1,0 0 0,0 0 1,0 0-1,0-1 1,0 1-1,0-1 0,0 0 1,0 0-1,0 0 1,0 0-1,0 0 0,0-1 1,0 0-1,0 1 1,0-1-1,0 0 0,0 0 1,-1-1-1,1 1 1,0 0-1,-1-1 0,1 0 1,-1 1-1,0-1 1,1 0-1,-1-1 0,0 1 1,0 0-1,0 0 1,0-1-1,-1 1 0,1-1 1,-1 0-1,1 1 1,-1-1-1,0 0 0,0 0 1,0 0-1,0-5 1,3-21-831,-4-3 79</inkml:trace>
</inkml:ink>
</file>

<file path=ppt/ink/ink7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22:19.551"/>
    </inkml:context>
    <inkml:brush xml:id="br0">
      <inkml:brushProperty name="width" value="0.05" units="cm"/>
      <inkml:brushProperty name="height" value="0.05" units="cm"/>
    </inkml:brush>
  </inkml:definitions>
  <inkml:trace contextRef="#ctx0" brushRef="#br0">0 13 176,'0'-1'44,"0"1"0,0-1-1,0 1 1,1-1 0,-1 1 0,0-1 0,0 1-1,0-1 1,0 1 0,0-1 0,1 1 0,-1-1-1,0 1 1,0 0 0,1-1 0,-1 1-1,0-1 1,1 1 0,-1 0 0,0-1 0,1 1-1,-1 0 1,1-1 0,-1 1 0,0 0 0,1 0-1,-1-1 1,1 1 0,-1 0 0,1 0 0,-1 0-1,1 0 1,-1-1 0,1 1 0,-1 0-1,1 0 1,-1 0 0,1 0 0,-1 0 0,1 0-1,-1 0 1,1 1 0,-1-1 0,1 0 0,-1 0-1,1 0 1,-1 0 0,1 1 0,-1-1 0,0 0-1,1 0 1,-1 1 0,1-1 0,-1 0-1,0 1 1,1 0 0,26 18 739,19 39 1167,67 106 0,-97-139-1875,1-1 0,23 26-1,-39-50-112,-1-1 0,1 1-1,-1 0 1,0-1-1,1 1 1,-1 0 0,1-1-1,-1 1 1,0 0-1,1-1 1,-1 1-1,0-1 1,0 1 0,1-1-1,-1 1 1,0-1-1,0 1 1,0 0 0,0-1-1,0 1 1,1-1-1,-1 1 1,0-1-1,0 0 1,0 1 0,0-1-1,0 1 1,-1-1-1,1 1 1,0-1 0,0 1-1,0-1 1,0-25-415,0-207 18,0 232 480,0 0 1,0 1-1,1-1 0,-1 0 1,0 0-1,0 0 0,0 0 1,1 0-1,-1 0 1,0 0-1,1 1 0,-1-1 1,1 0-1,-1 0 1,1 1-1,-1-1 0,1 0 1,0 0-1,-1 1 0,1-1 1,0 1-1,-1-1 1,1 1-1,0-1 0,0 1 1,0-1-1,1 1 0,30-4 1006,29 16 301,-37-4-1209,-16-5-424,0 0 1,0-1 0,0 0 0,0 0-1,0-1 1,15 1 0,-23-25-3562,-3-2 2724,-11 0 97</inkml:trace>
</inkml:ink>
</file>

<file path=ppt/ink/ink7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22:19.912"/>
    </inkml:context>
    <inkml:brush xml:id="br0">
      <inkml:brushProperty name="width" value="0.05" units="cm"/>
      <inkml:brushProperty name="height" value="0.05" units="cm"/>
    </inkml:brush>
  </inkml:definitions>
  <inkml:trace contextRef="#ctx0" brushRef="#br0">18 73 224,'-3'-4'143,"1"-1"-1,0 0 1,0 0-1,0 0 1,0 0-1,1 0 1,0 0-1,0 0 1,0-1-1,1 1 1,0-5-1,0 9-110,0 1 1,0-1-1,0 1 0,0 0 0,1-1 0,-1 1 1,0 0-1,0-1 0,0 1 0,1 0 0,-1-1 1,0 1-1,1 0 0,-1 0 0,0-1 0,0 1 1,1 0-1,-1 0 0,1-1 0,-1 1 0,0 0 1,1 0-1,-1 0 0,0 0 0,1 0 1,-1 0-1,1 0 0,-1-1 0,0 1 0,1 0 1,-1 0-1,1 0 0,-1 1 0,0-1 0,1 0 1,-1 0-1,1 0 0,-1 0 0,0 0 0,1 0 1,-1 1-1,0-1 0,1 0 0,-1 0 0,0 0 1,1 1-1,-1-1 0,0 0 0,0 0 0,1 1 1,-1 0-1,22 13 658,-21-14-662,86 71 3786,115 120 0,-185-174-3534,69 76 789,34 32-1727,-106-111-498,-1-2-1010,-2-5-2567</inkml:trace>
</inkml:ink>
</file>

<file path=ppt/ink/ink7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22:20.334"/>
    </inkml:context>
    <inkml:brush xml:id="br0">
      <inkml:brushProperty name="width" value="0.05" units="cm"/>
      <inkml:brushProperty name="height" value="0.05" units="cm"/>
    </inkml:brush>
  </inkml:definitions>
  <inkml:trace contextRef="#ctx0" brushRef="#br0">45 560 832,'-2'1'174,"1"-1"-1,-1 0 0,1 0 1,-1 1-1,1-1 0,-1 0 0,1 0 1,-1-1-1,1 1 0,-1 0 0,1 0 1,-1-1-1,1 1 0,-1-1 1,1 1-1,-1-1 0,1 0 0,0 0 1,0 1-1,-1-1 0,1 0 1,0 0-1,0 0 0,0 0 0,0 0 1,0-1-1,0 1 0,0 0 1,0 0-1,0-1 0,1 1 0,-1 0 1,1-1-1,-1 1 0,1-1 0,-1 1 1,1-1-1,0 1 0,-1-1 1,1 1-1,0-1 0,0-1 0,2-4-55,-1 1-1,1 0 0,0 1 0,0-1 0,1 0 0,-1 1 1,1-1-1,0 1 0,1 0 0,4-6 0,9-11-60,4-6-74,0 2 0,27-25 0,-43 46 7,1 0 1,0 0 0,0 0-1,0 0 1,1 1-1,-1 0 1,1 1-1,0-1 1,0 1 0,0 1-1,1-1 1,-1 1-1,1 0 1,14-1-1,-18 3 26,0 0-1,-1 1 1,1-1-1,0 1 1,-1 0-1,1 0 0,0 0 1,-1 0-1,1 0 1,-1 1-1,0 0 1,0 0-1,1 0 1,-1 0-1,0 0 1,0 0-1,-1 1 0,1 0 1,-1-1-1,1 1 1,-1 0-1,0 0 1,0 0-1,0 1 1,0-1-1,0 0 1,-1 1-1,0-1 0,0 1 1,1 4-1,2 11 192,0-1 1,-2 1-1,0 0 0,-2 31 0,0-36-161,0-14-47,0 1 0,0 0 0,1 0 0,-1 0-1,0 0 1,0 0 0,-1 0 0,1-1 0,0 1 0,0 0 0,0 0 0,0 0-1,-1 0 1,1-1 0,0 1 0,-1 0 0,1 0 0,-1 0 0,1-1 0,-1 1 0,1 0-1,-1-1 1,1 1 0,-1 0 0,0-1 0,1 1 0,-1-1 0,0 1 0,0-1-1,1 1 1,-1-1 0,0 0 0,0 1 0,0-1 0,1 0 0,-1 0 0,0 1-1,0-1 1,0 0 0,0 0 0,-1 0 0,1 0-20,-1-1 0,0 1 0,1-1 0,-1 1-1,1-1 1,-1 0 0,1 1 0,-1-1 0,1 0 0,-1 0 0,1 0 0,0 0-1,-1 0 1,1 0 0,0-1 0,0 1 0,0 0 0,0-1 0,-2-1-1,-10-43-94,12 45 111,1-1-1,0 0 1,0 0 0,0 0 0,0 0 0,0 0 0,0 0 0,0 0 0,1 0-1,-1 0 1,1 0 0,-1 0 0,1 0 0,0 0 0,-1 1 0,1-1 0,0 0 0,1 1-1,-1-1 1,0 0 0,3-2 0,8-6-861,0-1 0,-1 0 1,0-1-1,-1-1 0,0 1 0,-1-2 0,11-18 0,43-107-2241,-56 122 3118,-3 5 201,-1-1 0,0 1 0,-1-1 0,0 0 0,-1 1 0,0-1 0,-2-14 1,1 27-163,0-1-1,0 1 1,0-1 0,0 1 0,0-1 0,0 1 0,1-1 0,-1 1 0,0-1 0,0 1 0,0-1 0,1 1 0,-1-1 0,0 1 0,1-1 0,-1 1 0,0 0 0,1-1 0,-1 1 0,0-1 0,1 1 0,-1 0-1,1 0 1,-1-1 0,0 1 0,1 0 0,-1 0 0,1-1 0,-1 1 0,1 0 0,-1 0 0,1 0 0,-1 0 0,1 0 0,-1 0 0,1 0 0,-1 0 0,1 0 0,0 0 0,-1 0 0,1 0 0,-1 0 0,1 0-1,-1 0 1,1 1 0,-1-1 0,0 0 0,1 0 0,-1 1 0,1-1 0,-1 0 0,1 1 0,2 0 148,0 1 0,0-1 0,-1 1 1,1 0-1,-1 0 0,1-1 0,-1 2 0,0-1 0,3 3 0,223 367 8593,-25 16-8343,-202-384-496,6 10-4879,-27-30-1632,-26-44 4220,11 14 421</inkml:trace>
</inkml:ink>
</file>

<file path=ppt/ink/ink7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22:20.682"/>
    </inkml:context>
    <inkml:brush xml:id="br0">
      <inkml:brushProperty name="width" value="0.05" units="cm"/>
      <inkml:brushProperty name="height" value="0.05" units="cm"/>
    </inkml:brush>
  </inkml:definitions>
  <inkml:trace contextRef="#ctx0" brushRef="#br0">0 95 224,'0'-11'352,"0"1"16,0-2-143,0 9-113,0-9-64,0 2-96,0-1-193,7-4-111,3 5-288</inkml:trace>
</inkml:ink>
</file>

<file path=ppt/ink/ink7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22:21.015"/>
    </inkml:context>
    <inkml:brush xml:id="br0">
      <inkml:brushProperty name="width" value="0.05" units="cm"/>
      <inkml:brushProperty name="height" value="0.05" units="cm"/>
    </inkml:brush>
  </inkml:definitions>
  <inkml:trace contextRef="#ctx0" brushRef="#br0">1 0 272,'21'6'390,"-1"2"0,1 0 0,-2 1 0,1 1 0,-1 1 0,-1 0 0,0 2 0,-1 0 1,24 23-1,-37-31-220,0 0 0,0 1 0,-1-1 1,0 1-1,0-1 0,-1 1 1,0 0-1,0 0 0,0 1 1,1 10-1,1 65 538,-4-62-720,0-19-24,0 0 1,0 1 0,0-1-1,0 0 1,0 1 0,0-1-1,0 0 1,0 1 0,0-1-1,-1 0 1,1 1 0,0-1 0,-1 0-1,1 0 1,-1 1 0,0-1-1,1 0 1,-1 0 0,0 0-1,0 0 1,0 0 0,0 0-1,0 0 1,0 0 0,0 0-1,0 0 1,0 0 0,0-1-1,0 1 1,0 0 0,-1-1-1,1 1 1,0-1 0,-1 0-1,1 1 1,0-1 0,-1 0-1,1 0 1,0 1 0,-1-1-1,1 0 1,0-1 0,-3 1-1,1-1-63,0 0 0,0 0 0,0 0 0,0 0 0,0 0 0,0 0 0,0-1 0,1 0 0,-1 0 0,1 1 0,-1-1 0,1-1 0,0 1 0,-1 0 0,1 0 0,1-1 0,-1 0 0,-3-4 0,-2-12-29,1 0 1,1 0 0,1 0 0,0-1-1,1 1 1,1-1 0,1 0 0,3-33-1,-2 19 196,0 32-49,0 1-1,-1 0 1,1 0 0,0-1 0,0 1 0,0 0 0,0 0 0,0-1 0,0 1-1,1 0 1,-1-1 0,0 1 0,1 0 0,-1 0 0,0 0 0,1-1 0,0 1-1,-1 0 1,1 0 0,0 0 0,-1 0 0,1 0 0,0 0 0,0 0 0,0 0-1,0 0 1,0 1 0,0-1 0,0 0 0,0 0 0,0 1 0,0-1 0,1 1 0,-1-1-1,0 1 1,0 0 0,1-1 0,-1 1 0,0 0 0,0 0 0,1 0 0,-1 0-1,0 0 1,1 0 0,-1 0 0,0 0 0,2 1 0,3 1 91,-1 0 1,1 0-1,-1 0 0,1 1 1,-1-1-1,0 2 0,0-1 1,7 7-1,93 100 824,-87-96-1022,-18-13 21,1-1 1,0 1 0,-1-1 0,1 0 0,0 1 0,-1-1 0,1 0-1,0 1 1,0-1 0,-1 0 0,1 0 0,0 0 0,0 0-1,-1 0 1,1 0 0,0 0 0,0 0 0,0 0 0,-1 0 0,1 0-1,0 0 1,0-1 0,-1 1 0,1 0 0,0-1 0,-1 1-1,1 0 1,0-1 0,1 0 0,4-9-1049</inkml:trace>
</inkml:ink>
</file>

<file path=ppt/ink/ink7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22:21.446"/>
    </inkml:context>
    <inkml:brush xml:id="br0">
      <inkml:brushProperty name="width" value="0.05" units="cm"/>
      <inkml:brushProperty name="height" value="0.05" units="cm"/>
    </inkml:brush>
  </inkml:definitions>
  <inkml:trace contextRef="#ctx0" brushRef="#br0">190 41 112,'-4'-2'170,"0"-1"0,0 1 0,0 0 0,0 0 0,0 0 0,0 1 0,-7-2 0,-14-7 580,22 8-418,0 1-1,-1-1 0,1 0 1,0 1-1,0 0 0,-1 0 1,1 0-1,-1 0 0,1 1 1,-1-1-1,1 1 0,-1 0 1,0 0-1,1 0 0,-5 1 0,5 0-64,1 0-1,0 0 1,0 0-1,-1 0 0,1 0 1,0 0-1,0 1 0,0 0 1,0-1-1,1 1 1,-1 0-1,0 0 0,1-1 1,-1 1-1,1 1 0,-3 3 1,-1 8 717,0 0 0,0 0 0,2 1 0,0-1-1,-3 30 1,5-31-611,-1 7 299,1-1 0,0 1 0,2 0 0,0-1 0,2 1 0,0-1 0,1 1 0,7 20 0,-8-31-616,0-1-1,0 0 1,1 0-1,0 0 1,0 0-1,1 0 1,-1-1-1,2 0 1,-1 0-1,1 0 1,0-1 0,1 0-1,-1 0 1,1-1-1,1 0 1,-1 0-1,0 0 1,1-1-1,0 0 1,11 3-1,-14-5-530,0 0-1,0-1 0,0 0 1,1 0-1,-1-1 1,0 1-1,0-1 0,1 0 1,-1-1-1,0 1 0,0-1 1,1 0-1,-1 0 1,0-1-1,0 0 0,0 1 1,0-2-1,6-2 0,-6 0-188,1 1 0,-1-1 0,0 0 1,0 0-1,-1 0 0,0-1 0,0 0 0,0 0 0,0 0 0,-1 0 0,0 0 0,3-8 0,0-5-740,0 0 0,-2 0 0,5-33 0,-3-48 1414,-4 78 1235,3 19 2467,14 27 3601,-9-9-7247,-8-12 290,1 1 1,0-1-1,0 0 1,0-1-1,0 1 1,0 0-1,1-1 1,-1 1-1,1-1 1,-1 0-1,1-1 1,0 1-1,0 0 1,0-1-1,6 1 1,-4-1-124,1 0 0,-1 0 0,1-1 0,0 0 0,-1 0 0,1-1 1,-1 0-1,1 0 0,10-3 0,-12 2-402,0 1 0,0-1 0,0 0 1,-1 0-1,1 0 0,0-1 0,-1 1 0,0-1 0,0 0 1,1-1-1,-2 1 0,1-1 0,0 0 0,-1 0 0,0 0 1,0 0-1,0 0 0,0-1 0,-1 1 0,1-1 0,-1 0 0,0 0 1,-1 0-1,1 0 0,-1 0 0,1-10 0,-1 12 20,-1-1 0,0 1 0,0 0 0,0-1 1,0 1-1,0 0 0,-1 0 0,0-1 0,1 1 0,-1 0 0,0 0 0,-1 0 0,1 0 0,0 0 0,-1 0 0,0 0 0,0 0 0,0 1 0,0-1 0,0 1 0,0-1 0,-1 1 1,1 0-1,-1 0 0,1 0 0,-1 0 0,0 0 0,0 1 0,0-1 0,0 1 0,0 0 0,0 0 0,0 0 0,-1 0 0,1 0 0,0 1 0,0-1 0,-1 1 0,1 0 0,-5 1 0,6-2 64,0 1 0,0 0 0,0 0-1,0 0 1,-1 0 0,1 0-1,0 0 1,0 0 0,0 1-1,0-1 1,0 1 0,0 0 0,0-1-1,0 1 1,0 0 0,1 0-1,-1 0 1,0 1 0,0-1 0,1 0-1,-1 0 1,1 1 0,-1-1-1,1 1 1,0 0 0,-1-1-1,1 1 1,0 0 0,0 0 0,0 0-1,0 0 1,1 0 0,-1 0-1,0 0 1,0 3 0,1-3-1476,0-9-4351,0-7 4498</inkml:trace>
</inkml:ink>
</file>

<file path=ppt/ink/ink7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22:21.929"/>
    </inkml:context>
    <inkml:brush xml:id="br0">
      <inkml:brushProperty name="width" value="0.05" units="cm"/>
      <inkml:brushProperty name="height" value="0.05" units="cm"/>
    </inkml:brush>
  </inkml:definitions>
  <inkml:trace contextRef="#ctx0" brushRef="#br0">0 160 224,'0'-36'3951,"27"36"-1192,-18 0-2317,0 1 0,0 0 0,-1 1-1,1 0 1,0 1 0,-1-1 0,0 2 0,1-1 0,7 5 0,5 5 364,0 0 0,20 17 1,-38-28-792,0 1 1,1-1-1,-1-1 0,1 1 1,-1 0-1,1-1 1,0 0-1,0 1 1,-1-2-1,1 1 1,0 0-1,0-1 1,0 0-1,0 1 1,0-2-1,4 1 0,2 0-435,-9-27-4844,-1-73 5048,10 103 2740,7 15-528,-15-15-1722,1 1 0,-1-1 0,1 0 1,0 0-1,0 0 0,1-1 1,-1 1-1,1-1 0,3 3 0,-3-4 43,1 2-244,0-1 1,1 1-1,-1-1 1,1-1-1,-1 1 1,1-1-1,7 1 1,-11-2-222,-1 0 1,1-1-1,-1 1 1,1 0-1,-1-1 1,1 1 0,-1-1-1,1 1 1,-1-1-1,0 0 1,1 0-1,-1 0 1,0 1-1,1-1 1,-1 0 0,0-1-1,0 1 1,0 0-1,0 0 1,0 0-1,0-1 1,0 1 0,-1 0-1,1-1 1,0 1-1,-1-1 1,1 1-1,-1-1 1,1 1 0,-1-1-1,0 1 1,0-1-1,0-2 1,1-40-1898,-2 38 2048,0 1 1,1 0-1,0-1 1,0 1 0,0 0-1,1 0 1,-1-1 0,1 1-1,0 0 1,1 0-1,0 0 1,2-7 0,-3 11 180,0 0 1,1 0 0,-1 0-1,0 1 1,0-1 0,0 0 0,0 1-1,1-1 1,-1 1 0,0-1-1,0 1 1,1-1 0,-1 1-1,0 0 1,1 0 0,-1 0 0,0 0-1,1 0 1,-1 0 0,0 0-1,1 0 1,-1 0 0,0 1 0,1-1-1,-1 1 1,0-1 0,1 1-1,-1-1 1,0 1 0,1 0-1,36 22 1992,-37-22-2170,17 12-55,1 0 0,37 18 0,-49-28-810,1 0 0,-1-1 1,1 1-1,0-2 0,-1 1 0,1-1 0,0 0 1,0 0-1,0-1 0,0 0 0,11-2 0,-15 0 556,0 0-1,0 0 0,-1 0 0,1 0 0,-1 0 0,1-1 0,-1 0 1,0 1-1,0-1 0,0-1 0,-1 1 0,1 0 0,-1 0 0,0-1 1,0 0-1,0 1 0,0-1 0,2-7 0,7-15-651</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1:51:24.759"/>
    </inkml:context>
    <inkml:brush xml:id="br0">
      <inkml:brushProperty name="width" value="0.05" units="cm"/>
      <inkml:brushProperty name="height" value="0.05" units="cm"/>
    </inkml:brush>
  </inkml:definitions>
  <inkml:trace contextRef="#ctx0" brushRef="#br0">108 55 1265,'0'-2'268,"0"-1"0,1 0-1,-1 1 1,0-1 0,-1 0 0,1 0 0,0 1 0,-1-1 0,0 0 0,1 1 0,-1-1 0,0 1 0,0-1 0,0 1 0,-3-4 0,2 5 221,-1 0 0,0-1-1,0 1 1,1 0 0,-1 0 0,0 0-1,0 1 1,0-1 0,0 1 0,0 0-1,0 0 1,0 0 0,0 0-1,-3 0 1,4 0-327,0 0-1,0 1 0,0-1 1,1 0-1,-1 1 1,0-1-1,0 1 0,0-1 1,1 1-1,-1 0 0,0 0 1,1-1-1,-1 1 1,1 0-1,-1 1 0,1-1 1,-1 0-1,1 0 1,0 1-1,-1-1 0,1 1 1,-1 1-1,0 1 7,0 0 0,0 0 1,1 0-1,-1 0 0,1 0 0,0 1 0,0-1 1,0 0-1,1 7 0,-1-3-103,1 1 0,0-1 0,1 0 0,0 0-1,0 1 1,1-1 0,0 0 0,1 0 0,6 15 0,0-10-63,2 1 0,-1-2-1,2 0 1,17 16 0,-16-16 7,-1 0 0,0 0 0,13 19 0,-21-25 15,0 0 1,-1 0-1,0 0 1,0 0-1,-1 1 1,0-1-1,0 1 1,0-1-1,-1 1 0,0 0 1,0 0-1,-1 7 1,0-9 78,0 0 1,0 0-1,-1 0 1,1 0-1,-1-1 1,0 1-1,-1 0 1,1-1-1,-1 1 0,0-1 1,-3 6-1,3-8-115,1 0-1,-1 1 0,0-1 1,0 0-1,-1 0 0,1-1 1,0 1-1,0 0 0,-1-1 1,1 1-1,-1-1 1,0 0-1,1 0 0,-1 0 1,0 0-1,0-1 0,1 1 1,-1-1-1,0 1 0,0-1 1,-5 0-1,-22-3-2246,27 3 1722,0-1 1,0 0 0,0 0 0,0 0 0,0 0 0,1 0 0,-1-1-1,0 1 1,1-1 0,-1 0 0,0 0 0,1 0 0,0 0 0,0 0-1,-1 0 1,1-1 0,1 1 0,-1-1 0,0 1 0,0-1 0,0-3 0,-1-13-2573</inkml:trace>
</inkml:ink>
</file>

<file path=ppt/ink/ink7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22:22.329"/>
    </inkml:context>
    <inkml:brush xml:id="br0">
      <inkml:brushProperty name="width" value="0.05" units="cm"/>
      <inkml:brushProperty name="height" value="0.05" units="cm"/>
    </inkml:brush>
  </inkml:definitions>
  <inkml:trace contextRef="#ctx0" brushRef="#br0">102 177 112,'-7'-15'457,"-1"1"0,-1 1 1,0-1-1,-1 2 0,-1-1 0,0 1 1,-12-10-1,11 15 1399,10 12 1165,15 22 636,-11-25-3766,29 47 5403,66 81 1,-51-72-4095,49 57-316,-29-44-3931,-76-94-6123,-30-17 9020,2-2 0,1-1 1,2-2-1,2-1 0,-38-71 0,66 102 429,0 0 1,0 0-1,2 0 0,0-1 0,0 1 0,2-1 1,0 1-1,1-17 0,1 31-217,1 1 1,0 0-1,-1-1 0,1 1 0,0 0 1,-1 0-1,1 0 0,-1 0 0,1 0 1,0 1-1,-1-1 0,1 1 0,-1-1 1,3 1-1,0 2-14,-1 1 0,1-1 0,0 0 0,-1 1-1,0 0 1,0 0 0,0 0 0,0 0 0,-1 1 0,0-1 0,1 1 0,-2-1-1,1 1 1,1 5 0,15 76-747,-15-65-203,-1-58-11832,-11 11 11168</inkml:trace>
</inkml:ink>
</file>

<file path=ppt/ink/ink7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22:22.666"/>
    </inkml:context>
    <inkml:brush xml:id="br0">
      <inkml:brushProperty name="width" value="0.05" units="cm"/>
      <inkml:brushProperty name="height" value="0.05" units="cm"/>
    </inkml:brush>
  </inkml:definitions>
  <inkml:trace contextRef="#ctx0" brushRef="#br0">1 282 192,'1'-2'247,"1"0"-1,0 0 1,0 0-1,0 1 1,0-1-1,1 0 1,-1 1-1,0 0 1,1-1-1,-1 1 1,1 0-1,-1 0 1,1 0-1,-1 1 1,1-1-1,0 1 1,-1-1-1,1 1 1,0 0-1,0 0 1,-1 0-1,1 1 1,0-1-1,-1 0 1,1 1-1,0 0 1,-1 0-1,4 1 1,-2-1 107,1 0 1,0 0-1,0 0 1,-1-1-1,1 0 1,0 0-1,0 0 0,-1 0 1,1-1-1,5-1 1,-2-1-250,0 0 1,-1-1-1,1 0 1,-1-1-1,0 1 0,0-1 1,-1-1-1,1 1 1,-1-1-1,0 0 1,-1-1-1,0 1 0,0-1 1,0 0-1,0 0 1,6-16-1,-5 8-343,-1-1 0,0 1 0,0-1 0,-2 0 0,0-1 0,-1 1 0,0-28 0,-2 44 238,0 0 0,0 0 1,0 0-1,-1 0 0,1-1 1,0 1-1,0 0 0,0 0 1,0 0-1,-1 0 0,1 0 1,0 0-1,0-1 0,0 1 1,0 0-1,-1 0 0,1 0 0,0 0 1,0 0-1,0 0 0,-1 0 1,1 0-1,0 0 0,0 0 1,0 0-1,-1 0 0,1 0 1,0 0-1,0 0 0,0 0 1,-1 0-1,1 0 0,0 0 1,0 0-1,0 1 0,-1-1 1,1 0-1,0 0 0,0 0 0,0 0 1,0 0-1,-1 0 0,1 1 1,0-1-1,0 0 0,0 0 1,0 0-1,0 0 0,0 1 1,0-1-1,0 0 0,-1 1 1,-7 6 238,6 1-89,0-1 0,1 1 0,0 0 0,1-1 0,0 1 0,0 0 0,2 11 0,0 12 163,-2-16-232,2 1 1,-1-1-1,2 0 0,0 0 1,1 0-1,0 0 1,8 16-1,-9-24-63,0 0 0,1 0 0,0 0 0,0-1 0,0 0 0,1 1 0,0-1 0,0-1 0,0 1 0,1-1 0,-1 0 0,1 0 0,1-1 0,-1 1 0,1-2 0,9 5 0,-15-7-152,1 0-1,0 0 1,0 0-1,0 0 1,0-1-1,1 1 1,-1-1-1,0 1 1,0-1-1,0 0 1,0 0-1,0 0 0,1 0 1,-1 0-1,0-1 1,0 1-1,0-1 1,0 1-1,0-1 1,0 0-1,0 0 1,0 1-1,0-2 1,0 1-1,0 0 1,-1 0-1,1 0 0,0-1 1,-1 1-1,1-1 1,-1 1-1,0-1 1,1 0-1,-1 0 1,0 0-1,0 1 1,0-1-1,1-3 1,1-5-701,0 0 0,-1 0 0,0 0 0,-1 0 1,0-1-1,-1-15 0,0-19-1865</inkml:trace>
</inkml:ink>
</file>

<file path=ppt/ink/ink7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22:22.995"/>
    </inkml:context>
    <inkml:brush xml:id="br0">
      <inkml:brushProperty name="width" value="0.05" units="cm"/>
      <inkml:brushProperty name="height" value="0.05" units="cm"/>
    </inkml:brush>
  </inkml:definitions>
  <inkml:trace contextRef="#ctx0" brushRef="#br0">58 70 1281,'-55'-67'4186,"52"64"-1799,3 7-863,3 7-969,0 0 1,0 0-1,1 0 0,0 0 1,1-1-1,0 0 1,1 0-1,0 0 1,1 0-1,7 8 1,11 18 102,102 156-174,-15-26-7286,-82-109 47,-29-55 5219</inkml:trace>
</inkml:ink>
</file>

<file path=ppt/ink/ink7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22:23.331"/>
    </inkml:context>
    <inkml:brush xml:id="br0">
      <inkml:brushProperty name="width" value="0.05" units="cm"/>
      <inkml:brushProperty name="height" value="0.05" units="cm"/>
    </inkml:brush>
  </inkml:definitions>
  <inkml:trace contextRef="#ctx0" brushRef="#br0">120 183 944,'-71'0'4864,"23"0"5514,49-11-9385,1 6-1097,0 0 1,0 0 0,1 0 0,0 1 0,0-1 0,0 1 0,1-1 0,0 1 0,-1 0 0,1 1 0,7-6 0,53-37-2422,-41 32 1803,-10 5 547,1 0 0,0 2 0,1-1 0,-1 2 0,18-5 1,-27 9 398,0 1 1,1 1 0,-1-1 0,1 1-1,-1 0 1,0 0 0,1 1 0,-1-1-1,1 1 1,-1 0 0,0 1 0,0-1-1,0 1 1,0 0 0,0 1 0,0-1-1,0 1 1,-1 0 0,6 4 0,3 3 615,-2 1 0,1 1 0,-1 0 1,-1 0-1,16 26 0,-16-25-708,0 0 1885,1-2-9118,-4-35-6322,-7 4 10632</inkml:trace>
</inkml:ink>
</file>

<file path=ppt/ink/ink7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22:23.731"/>
    </inkml:context>
    <inkml:brush xml:id="br0">
      <inkml:brushProperty name="width" value="0.05" units="cm"/>
      <inkml:brushProperty name="height" value="0.05" units="cm"/>
    </inkml:brush>
  </inkml:definitions>
  <inkml:trace contextRef="#ctx0" brushRef="#br0">361 542 912,'-148'-215'2623,"-48"-71"5645,193 282-7839,2 2-67,-1 0 1,1 0 0,-1 0-1,1 0 1,0-1 0,0 1 0,0 0-1,0 0 1,1-1 0,-1 1-1,1-1 1,-1 1 0,1-5-1,5 7 4455,19 15-2436,-3 5-577,36 41 0,46 80-1153,-83-113-497,206 288-2022,-73-108-5780,-147-200 6388,21 27-1103,-12-21-833,0-8-3610</inkml:trace>
  <inkml:trace contextRef="#ctx0" brushRef="#br0" timeOffset="1">528 764 1121,'-20'12'11061,"23"-13"-11011,-1 0 1,0 1-1,1-1 1,-1 0 0,0 0-1,0-1 1,0 1 0,0 0-1,0-1 1,0 1 0,0-1-1,0 0 1,0 1-1,-1-1 1,1 0 0,-1 0-1,2-3 1,29-45-1511,-20 29 619,-5 10 443,0 1 0,1 0 1,0 0-1,1 0 0,-1 1 1,2 1-1,12-10 1,-19 16 482,0 0 0,-1 1 0,1 0 0,0-1 0,0 1 1,0 0-1,0 1 0,-1-1 0,1 0 0,1 1 0,-1 0 1,0-1-1,0 1 0,0 0 0,0 1 0,0-1 0,0 0 1,0 1-1,0 0 0,0 0 0,0 0 0,-1 0 0,1 0 1,0 0-1,0 1 0,-1 0 0,1-1 0,-1 1 0,1 0 1,-1 0-1,0 0 0,0 0 0,0 1 0,2 3 1,12 13 673,-1 2 0,-1-1 1,-1 2-1,-1 0 1,10 27-1,-21-48-1623,-1-47-11398,0 19 10256</inkml:trace>
</inkml:ink>
</file>

<file path=ppt/ink/ink7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22:24.298"/>
    </inkml:context>
    <inkml:brush xml:id="br0">
      <inkml:brushProperty name="width" value="0.05" units="cm"/>
      <inkml:brushProperty name="height" value="0.05" units="cm"/>
    </inkml:brush>
  </inkml:definitions>
  <inkml:trace contextRef="#ctx0" brushRef="#br0">22 268 544,'-5'-10'794,"2"-1"-1,-1 1 1,1-1-1,1 0 1,0 0-1,-1-19 2087,9 30-2907,1 1 0,-1 0 0,0 1 0,-1 0 1,1 0-1,0 0 0,0 0 0,-1 1 0,1 0 0,-1 0 0,0 1 0,0-1 0,0 1 0,-1 0 0,7 7 0,-4-5-294,0 0 0,0 0 0,1 0 0,0-1 0,0 0 0,10 4 0,-11-7 145,1-1 1,-1 1 0,1-1 0,-1-1 0,12 1-1,-14-2 237,1 1-1,0 0 0,0 1 1,-1-1-1,1 1 0,0 0 0,-1 1 1,1-1-1,7 5 243,-13-6-60,1 0 0,-1 0-1,0 1 1,1-1 0,-1 0 0,0 0-1,1 0 1,-1 1 0,0-1 0,1 0-1,-1 0 1,0 0 0,1 0 0,-1 0-1,0 0 1,1 0 0,-1 0 0,1 0-1,-1 0 1,0 0 0,1 0 0,-1 0-1,0 0 1,1-1 0,-1 1 0,0 0-1,1 0 1,-1 0 0,0 0 0,1-1-1,4-12 2011,-5-26-3940,0 30 2253,-1-1-920,0 0 1,1 0-1,1 0 0,0 0 0,0 0 0,1 0 0,0 0 0,0 1 0,1-1 0,1 1 0,0-1 0,0 1 0,0 0 0,12-16 0,-12 20 229,1-1-1,-1 1 1,1 0-1,0 0 0,0 1 1,1-1-1,-1 1 1,1 0-1,0 1 1,13-6-1,-17 8 139,1 0-1,-1 0 1,1 1 0,0-1-1,-1 1 1,1 0-1,0 0 1,0 0 0,-1 0-1,1 0 1,0 1 0,-1-1-1,1 1 1,0 0-1,-1 0 1,1 0 0,-1 0-1,1 0 1,-1 0 0,0 1-1,1-1 1,-1 1-1,0 0 1,0-1 0,0 1-1,0 0 1,0 0 0,-1 0-1,1 1 1,2 3 0,0 1 213,1 1 0,-1 0 0,0 0 1,-1 1-1,0-1 0,0 1 1,-1 0-1,0-1 0,1 14 1,-1 8 237,-2 45 1,-1-27-432,1-45-66,1 0 1,-1-1-1,0 1 0,0 0 0,0 0 1,-1-1-1,1 1 0,0 0 1,-1-1-1,0 1 0,1-1 1,-1 1-1,0-1 0,-1 1 1,1-1-1,0 1 0,-1-1 0,1 0 1,-1 0-1,0 0 0,1 0 1,-1 0-1,0 0 0,0 0 1,-1-1-1,1 1 0,0-1 0,0 1 1,-1-1-1,1 0 0,-1 0 1,1 0-1,-1 0 0,1-1 1,-1 1-1,0-1 0,1 1 0,-1-1 1,0 0-1,1 0 0,-1 0 1,-5-1-1,7 1-2,-1-1 1,1 1-1,-1-1 0,1 1 1,-1-1-1,1 0 1,-1 1-1,1-1 0,-1 0 1,1 0-1,0 0 0,0 0 1,-1 0-1,1-1 0,0 1 1,0 0-1,0 0 0,0-1 1,0 1-1,1-1 1,-1 1-1,0-1 0,1 1 1,-1-1-1,1 1 0,-1-1 1,1-1-1,-11-54-253,9 42 188,0 3 71,0-1 0,1 1 0,1-1 0,0 0 0,1 1 0,2-16 0,-2 27 37,0 0-1,0 0 0,0 0 1,0 0-1,0 0 1,0 0-1,0 0 0,0 1 1,0-1-1,0 0 1,1 0-1,-1 1 0,0-1 1,1 1-1,-1-1 0,0 1 1,1 0-1,-1 0 1,1-1-1,-1 1 0,0 0 1,1 0-1,1 1 0,45-1-820,-34 1-573,-13-1 1273,18-5-2509,-9-5 1222</inkml:trace>
</inkml:ink>
</file>

<file path=ppt/ink/ink7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22:24.626"/>
    </inkml:context>
    <inkml:brush xml:id="br0">
      <inkml:brushProperty name="width" value="0.05" units="cm"/>
      <inkml:brushProperty name="height" value="0.05" units="cm"/>
    </inkml:brush>
  </inkml:definitions>
  <inkml:trace contextRef="#ctx0" brushRef="#br0">1 4 832,'0'-4'10213,"4"4"-8580,3 0-1137,-3 0-1648,-4 16-8165</inkml:trace>
</inkml:ink>
</file>

<file path=ppt/ink/ink7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24:10.142"/>
    </inkml:context>
    <inkml:brush xml:id="br0">
      <inkml:brushProperty name="width" value="0.05" units="cm"/>
      <inkml:brushProperty name="height" value="0.05" units="cm"/>
    </inkml:brush>
  </inkml:definitions>
  <inkml:trace contextRef="#ctx0" brushRef="#br0">25 135 80,'-1'-1'151,"1"1"0,-1 0 0,0 0 0,0 0 0,0 0 0,0 0 0,1 0 1,-1 0-1,0 0 0,0 0 0,0 0 0,0 1 0,1-1 0,-1 0 0,0 0 0,0 1 0,1-1 0,-1 1 0,0-1 0,0 1 0,1-1 0,-1 1 1,0-1-1,1 1 0,-1-1 0,1 1 0,-1 0 0,1-1 0,-1 2 0,1-2-198,-1 0 83,1 1-1,0-1 1,0 0 0,0 0 0,-1 1 0,1-1-1,0 0 1,0 1 0,0-1 0,0 0 0,0 0-1,0 1 1,0-1 0,0 0 0,0 1 0,0-1 0,0 0-1,0 1 1,0-1 0,0 0 0,0 1 0,0-1-1,0 0 1,0 0 0,0 1 0,0-1 0,0 0-1,1 1 1,-1-1 0,0 0 0,0 0 0,0 1-1,0-1 1,1 0 0,-1 0 0,0 0 0,0 1 0,1-1-1,-1 0 1,0 0 0,0 0 0,1 0 0,-1 1-1,0-1 1,1 0 0,-1 0 0,0 0 0,1 0-1,28 6 529,50-6-773,-57 0 399,-9-1-186,0-1-1,0 0 1,0-1-1,0 0 1,-1-1-1,1 0 1,-1-1-1,0 0 1,18-12-1,-22 14-1,0 1-1,-1 0 1,1 0 0,0 0-1,0 1 1,0 0-1,15 1 1,30-5-23,-40 3 20,0 1 0,1 0 0,-1 1-1,19 2 1,-21-1-3,0 0 0,0-1 0,0 0-1,0-1 1,0 0 0,0-1-1,13-3 1,-13 2 8,0 0 1,0 2-1,1-1 0,-1 1 1,1 1-1,18 1 0,-14 0 0,0-1-1,31-3 0,47-8 3,1 4 0,142 7 0,-96 2 0,-122-1-13,0 1 0,0 1 0,24 7 0,-23-5-5,0-1 0,-1-1-1,29 1 1,285-4 44,-228-11-40,-62 9 22,48-9 0,-65 7-18,63-20-42,-11 6 85,-57 11-16,0 2 0,1 1-1,0 0 1,28 0 0,334 4-55,-366 2 13,1 1 1,-1 0-1,0 1 1,-1 1 0,1 1-1,-1 1 1,0 0-1,28 16 1,-28-10 37,-15-11-24,0 0 0,0 0 0,0 0 0,1 0 0,-1 0 0,1-1 0,-1 0 0,1 1 0,-1-1 0,1 0 0,0 0 0,-1 0 0,7 0 0,39 9-35,-13 1 11,192-11-254,-130 0-3737</inkml:trace>
</inkml:ink>
</file>

<file path=ppt/ink/ink7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24:12.284"/>
    </inkml:context>
    <inkml:brush xml:id="br0">
      <inkml:brushProperty name="width" value="0.05" units="cm"/>
      <inkml:brushProperty name="height" value="0.05" units="cm"/>
    </inkml:brush>
  </inkml:definitions>
  <inkml:trace contextRef="#ctx0" brushRef="#br0">544 0 160,'0'0'275,"-13"10"1582,-12 1-811,10-9-671,-1 1 0,1 0 0,-1 1 0,1 0 0,-26 13 0,-20 5 581,-44 14 610,81-28-1294,16-5-108,-1 0 0,0-1 0,0 1 1,0-2-1,-13 2 0,2 7 366,20-10-548,0 0 1,1 0-1,-1 0 0,0 0 0,1 0 1,-1 0-1,0 0 0,0 0 0,1 0 1,-1 0-1,0 0 0,0 0 0,1 0 1,-1 0-1,0 0 0,1 0 0,-1 0 1,0 0-1,0 0 0,1 0 0,-1 0 0,0 0 1,0 1-1,1-1 0,-1 0 0,0 0 1,0 0-1,0 0 0,1 1 0,-1-1 1,0 0-1,0 0 0,0 1 0,0-1 1,1 0-1,-1 0 0,0 1 0,0-1 1,0 0-1,0 0 0,0 1 0,0-1 0,0 0 1,0 0-1,0 1 0,0-1 0,0 0 1,0 1-1,0-1 0,0 0 0,0 0 1,0 1-1,0-1 0,0 0 0,0 1 1,0-1-1,0 0 0,-1 0 0,1 0 1,0 1-1,0-1 0,0 0 0,0 0 0,-1 1 1,16 0-410,9 0-380,-12-3-3927,-14-5 3480,2 6 1235,0 1 1,0-1 0,-1 0 0,1 1-1,0-1 1,0 0 0,0 0-1,-1 1 1,1-1 0,0 1-1,-1-1 1,1 0 0,0 1-1,-1-1 1,1 1 0,-1-1-1,1 0 1,-1 1 0,1-1-1,-1 1 1,0-1 0,-39-30-1012,12 6 954,-1-2 789,28 26-639,0 1 0,-1-1 0,1 1 1,0-1-1,0 1 0,-1-1 0,1 1 1,0 0-1,-1 0 0,1 0 0,-1 0 0,1 0 1,0 0-1,-1 0 0,1 0 0,0 0 1,-1 0-1,1 1 0,-1-1 0,1 1 0,0-1 1,0 1-1,-1-1 0,1 1 0,-1 1 1,-1 0 36,1 0 0,0 0 1,0 0-1,0 0 0,0 1 1,0-1-1,0 1 1,1 0-1,-1-1 0,1 1 1,-2 5-1,2 34 564,0-29-602,0 0 1,1-1-1,0 1 1,1 0-1,1-1 1,0 1 0,0-1-1,9 23 1,-2-6-2,-7-23-50,-1 0 0,1 0-1,0-1 1,1 1-1,-1-1 1,1 1 0,5 7-1,1-7 87,-9-5-94,1-1 0,-1 0 0,1 0 0,-1 1 0,1-1 1,-1 1-1,1-1 0,-1 0 0,1 1 0,-1-1 0,0 1 0,1-1 1,-1 1-1,0-1 0,1 1 0,-1-1 0,0 1 0,0-1 0,0 1 1,1-1-1,-1 1 0,0 0 0,0-1 0,0 1 0,0-1 0,0 1 1,0-1-1,0 2 0,0-16-7,1 1 0,1-1 1,0 1-1,1 0 0,0-1 1,1 1-1,10-21 0,34-71 9,-44 87-154,-4 13-365,0 10-88,-22-4-2058,11-1 2059,8 0-80</inkml:trace>
</inkml:ink>
</file>

<file path=ppt/ink/ink7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21:22.783"/>
    </inkml:context>
    <inkml:brush xml:id="br0">
      <inkml:brushProperty name="width" value="0.05" units="cm"/>
      <inkml:brushProperty name="height" value="0.05" units="cm"/>
    </inkml:brush>
  </inkml:definitions>
  <inkml:trace contextRef="#ctx0" brushRef="#br0">146 12 1008,'-8'-3'807,"-20"-6"2306,11 9 5258,17 35-5126,16 153 3145,-1-34-3528,-16 1-1209,-2-103-1284,3-1 0,2 1 0,10 63 0,-6-50-678,-6-62-457,-16-30-6312,4 8 3626,0-1 1,-16-38-1,2 5-146,1 2 642,5-1-843</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1:51:25.271"/>
    </inkml:context>
    <inkml:brush xml:id="br0">
      <inkml:brushProperty name="width" value="0.05" units="cm"/>
      <inkml:brushProperty name="height" value="0.05" units="cm"/>
    </inkml:brush>
  </inkml:definitions>
  <inkml:trace contextRef="#ctx0" brushRef="#br0">155 97 592,'10'-9'452,"-1"0"0,2 1-1,-1 0 1,1 0 0,0 1 0,18-7-1,23-18 3201,-38 31 6906,-17 11-4546,-2-3-6455,-33 43 3320,-56 80 3480,29-39-6357,47-69 0,2 0 0,0 1 0,2 1 0,-15 31 0,26-46 0,0 0 0,1 0 0,0 0 0,0 0 0,1 0 0,1 0 0,-1 0 0,1 1 0,1-1 0,3 18 0,-2-26 0,0 0 0,0-1 0,0 1 0,0-1 0,0 0 0,0 1 0,0-1 0,0 0 0,0 0 0,0 0 0,0-1 0,0 1 0,0 0 0,0-1 0,0 1 0,2-2 0,-3 2 0,16-5-307,-1-1 1,1 0-1,-1-2 0,-1 0 0,0 0 1,0-1-1,0-1 0,-1-1 0,-1 0 1,23-23-1,-3-3-862,0-2 0,41-67 1,-65 93 1244,55-89 3613,-58 93-3244,0 0 0,-1-1 0,0 0 0,-1 1 0,0-1 0,3-15 0,-8 45-445,-1-1 0,0 1 0,-2-1 0,0 1 0,-7 18 0,-42 97 0,19-52 0,-8 25 0,-51 144 0,74-192 0,3 1 0,-10 76 0,24-121-1510,0-1 0,1 0 0,1 1 0,1-1 0,2 16 0,26-31-9525,-23-4 9964,0-1-1,-1 0 0,1 0 0,-1-1 0,0 0 0,7-11 0,-7 10 292,26-34-3561</inkml:trace>
</inkml:ink>
</file>

<file path=ppt/ink/ink7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21:23.119"/>
    </inkml:context>
    <inkml:brush xml:id="br0">
      <inkml:brushProperty name="width" value="0.05" units="cm"/>
      <inkml:brushProperty name="height" value="0.05" units="cm"/>
    </inkml:brush>
  </inkml:definitions>
  <inkml:trace contextRef="#ctx0" brushRef="#br0">35 12 816,'1'-1'225,"0"0"-1,-1 0 0,1 0 0,0 0 0,0 1 1,0-1-1,0 0 0,0 0 0,0 1 0,0-1 1,1 1-1,-1-1 0,0 1 0,0-1 0,0 1 1,1 0-1,-1-1 0,0 1 0,0 0 0,1 0 0,-1 0 1,0 0-1,0 0 0,1 0 0,1 1 0,39 3 740,-36-2-857,1 0 0,0 1-1,-1 0 1,1 0 0,-1 0 0,0 1 0,0 0 0,0 0 0,-1 1 0,1-1-1,-1 1 1,0 0 0,-1 1 0,1-1 0,-1 1 0,0 0 0,0 0 0,-1 0-1,0 1 1,0-1 0,0 1 0,-1 0 0,0-1 0,0 1 0,1 14 0,-2-8-10,-1 1 1,0 0 0,0-1 0,-2 1-1,0-1 1,0 1 0,-1-1 0,-1 0 0,0 0-1,-1 0 1,0 0 0,-11 18 0,-11 10 71,-1-1 0,-2-2 1,-47 46-1,77-83-224,-1 0 1,1-1-1,-1 1 0,1 0 0,-1-1 0,0 1 0,1 0 0,-1-1 0,0 1 0,1 0 0,-1-1 1,0 1-1,0-1 0,0 0 0,0 1 0,0-1 0,1 0 0,-1 1 0,0-1 0,0 0 0,0 0 1,0 0-1,-2 0 0,3 0-72,-1-1 0,1 0 1,-1 0-1,1 1 0,0-1 1,-1 0-1,1 0 0,0 1 1,0-1-1,0 0 0,-1 0 1,1 0-1,0 0 0,0 0 0,0 1 1,0-1-1,0 0 0,1 0 1,-1-1-1,14-48-3425,2 20 2037,3 3 194</inkml:trace>
</inkml:ink>
</file>

<file path=ppt/ink/ink7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21:23.550"/>
    </inkml:context>
    <inkml:brush xml:id="br0">
      <inkml:brushProperty name="width" value="0.05" units="cm"/>
      <inkml:brushProperty name="height" value="0.05" units="cm"/>
    </inkml:brush>
  </inkml:definitions>
  <inkml:trace contextRef="#ctx0" brushRef="#br0">1 0 704,'20'28'827,"-1"0"0,-1 1 0,-1 2 1,-2-1-1,-1 2 0,-2 0 0,-1 0 0,13 64 0,-8 28-400,-1 151-1,-15-273-487,7-91-1457,1 54 1520,2 0-1,1 1 1,2 0-1,1 0 0,1 2 1,2 0-1,2 0 1,39-51-1,-57 82 42,0 0-1,0-1 0,-1 1 1,1 0-1,0 0 1,1 0-1,-1 0 0,0 0 1,0 0-1,0 0 0,1 0 1,-1 1-1,0-1 0,1 0 1,-1 1-1,0-1 0,1 1 1,-1-1-1,1 1 1,-1 0-1,1 0 0,-1-1 1,1 1-1,-1 0 0,1 1 1,-1-1-1,4 0 0,-3 2 25,0-1 0,0 1 0,-1-1 0,1 1 0,0 0 0,-1 0 0,1 0 0,-1 0 0,1 0 0,-1 0 0,0 0 0,0 0 0,0 1 0,0-1-1,1 3 1,2 10 160,-1-1 0,0 1 0,-1-1 0,1 24-1,-3-18-239,4 97 57,-2-102-1000,1 0-1,9 30 1,-12-44 819,0-1 74,0 1-1,0-1 1,0 0-1,0 1 0,0-1 1,0 0-1,0 1 1,0-1-1,0 0 1,0 1-1,0-1 0,0 0 1,1 1-1,-1-1 1,0 0-1,0 0 0,0 1 1,0-1-1,0 0 1,1 0-1,-1 1 1,0-1-1,0 0 0,1 0 1,-1 1-1,0-1 1,0 0-1,1 0 1,-1 0-1,0 1 0,0-1 1,1 0-1,-1 0 1,0 0-1,1 0 0,-1 0 1,0 0-1,1 0 1,-1 0-1,0 0 1,1 0-1,-1 0 0,0 0 1,1 0-1,-1 0 1,0 0-1,1 0 0,-1 0 1,0 0-1,0 0 1,1 0-1,-1-1 1,1 1-1,9-13-1633</inkml:trace>
</inkml:ink>
</file>

<file path=ppt/ink/ink7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21:23.951"/>
    </inkml:context>
    <inkml:brush xml:id="br0">
      <inkml:brushProperty name="width" value="0.05" units="cm"/>
      <inkml:brushProperty name="height" value="0.05" units="cm"/>
    </inkml:brush>
  </inkml:definitions>
  <inkml:trace contextRef="#ctx0" brushRef="#br0">258 1 400,'-27'0'1697,"25"0"-1622,0 0 0,0 1 0,0-1 0,0 1 0,0 0 0,1 0 0,-1 0 1,0 0-1,0 0 0,0 0 0,1 0 0,-1 0 0,0 1 0,1-1 0,-3 4 0,-25 31 786,12-13-271,-10 7-27,2 2 0,1 0 0,-38 66 0,60-92-558,-1-1 0,1 0 0,0 1 0,0-1 0,1 1 1,0-1-1,0 1 0,0 0 0,1 11 0,0-14-7,0 0 0,1 1 0,0-1 0,0 0 1,0 0-1,0 0 0,0 1 0,1-1 0,-1 0 0,1-1 0,0 1 0,0 0 0,3 3 0,4 2-15,1 1 0,1-2 0,0 0 0,0 0 0,0-1 1,1 0-1,15 5 0,-7-3 11,0 2 1,23 15 0,-38-23 17,-1 1 1,0 0 0,0 1 0,0-1 0,-1 1 0,1 0 0,-1 0 0,0 0 0,0 0 0,0 1 0,-1-1-1,1 1 1,-1-1 0,2 9 0,-1-2 37,-1 0 0,0 1-1,-1-1 1,0 1 0,-1 0-1,0-1 1,-1 1 0,0-1-1,-1 1 1,-1-1 0,0 0 0,0 0-1,-1 0 1,0 0 0,-8 14-1,8-16-43,-14 20-489,7-26-662,-1-18-1053,8-5 989,-3-10 9</inkml:trace>
</inkml:ink>
</file>

<file path=ppt/ink/ink7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21:24.288"/>
    </inkml:context>
    <inkml:brush xml:id="br0">
      <inkml:brushProperty name="width" value="0.05" units="cm"/>
      <inkml:brushProperty name="height" value="0.05" units="cm"/>
    </inkml:brush>
  </inkml:definitions>
  <inkml:trace contextRef="#ctx0" brushRef="#br0">0 93 864,'0'-91'3042,"0"90"-2263,1 5 203,36 178 3045,-3 100-2560,-12-90-1212,-3-24-442,20 126-3404,-23-164-1507,-15-108 2606</inkml:trace>
</inkml:ink>
</file>

<file path=ppt/ink/ink7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21:24.615"/>
    </inkml:context>
    <inkml:brush xml:id="br0">
      <inkml:brushProperty name="width" value="0.05" units="cm"/>
      <inkml:brushProperty name="height" value="0.05" units="cm"/>
    </inkml:brush>
  </inkml:definitions>
  <inkml:trace contextRef="#ctx0" brushRef="#br0">23 323 944,'-3'-6'261,"0"1"0,0 0 0,1-1 0,0 1 0,0-1-1,0 1 1,0-1 0,1 0 0,0 0 0,0 0 0,1 0-1,0 0 1,0-9 0,1 11-179,1 0 1,-1 0-1,1 0 0,-1 0 1,1 1-1,0-1 1,1 1-1,-1-1 0,0 1 1,1 0-1,0 0 0,0 0 1,0 0-1,0 1 0,0-1 1,1 1-1,-1 0 0,1-1 1,-1 2-1,6-3 1,-4 1-68,0 1-1,0 0 1,0 1 0,0-1 0,0 1 0,0 0 0,0 0 0,0 1 0,0-1 0,1 1 0,-1 0 0,0 1 0,0-1 0,0 1 0,10 3 0,-7-1-6,-1 0-1,1 1 1,-1 0 0,0 0-1,0 0 1,0 1 0,0 0-1,-1 1 1,7 7 0,2 4 75,0 2 1,-1-1-1,-1 2 1,-1 0-1,-1 0 1,11 29-1,56 169 511,-77-226-625,0-1 0,0 0 0,-1 0 0,0 0 1,-1 0-1,0 1 0,0-1 0,-5-14 0,-4-4 103,1 0 0,1-1 0,2 0 0,-5-39 0,8 34-87,1 0-1,1 1 0,6-46 1,-4 70-312,0 1 1,0-1 0,1 1 0,0 0 0,0 0-1,1-1 1,-1 2 0,2-1 0,-1 0-1,1 1 1,0-1 0,0 1 0,1 0 0,0 0-1,0 1 1,0-1 0,0 1 0,1 1 0,12-9-1,2 3-325</inkml:trace>
</inkml:ink>
</file>

<file path=ppt/ink/ink7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21:25.233"/>
    </inkml:context>
    <inkml:brush xml:id="br0">
      <inkml:brushProperty name="width" value="0.05" units="cm"/>
      <inkml:brushProperty name="height" value="0.05" units="cm"/>
    </inkml:brush>
  </inkml:definitions>
  <inkml:trace contextRef="#ctx0" brushRef="#br0">0 105 224,'0'0'371,"6"27"509,8 7 307,-2 0 0,0 2 0,8 50 0,-10-44-391,-9-36-703,0-1 0,1 0-1,0 0 1,0 0 0,0 0-1,1 0 1,-1 0 0,1-1-1,0 1 1,7 7 0,-9-11-78,1 0 0,-1 0 1,0-1-1,1 1 1,-1 0-1,0 0 0,1-1 1,-1 1-1,1-1 1,0 1-1,-1-1 0,1 0 1,-1 1-1,1-1 1,-1 0-1,1 0 0,0 0 1,-1 0-1,1 0 1,-1-1-1,1 1 0,-1 0 1,1-1-1,-1 1 1,1-1-1,-1 0 0,1 1 1,-1-1-1,1 0 1,-1 0-1,0 0 0,0 0 1,1 0-1,-1 0 1,0 0-1,0 0 0,0-1 1,0 1-1,1-3 1,6-6-18,-1 0-1,0-1 1,0 0 0,-1 0 0,0 0 0,-1-1 0,-1 0 0,0 0 0,0 0 0,-1-1 0,1-12-1,1-19-624,-2-81 0,-3 94 79,-11-32-3715,11 62 3510</inkml:trace>
</inkml:ink>
</file>

<file path=ppt/ink/ink7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21:26.380"/>
    </inkml:context>
    <inkml:brush xml:id="br0">
      <inkml:brushProperty name="width" value="0.05" units="cm"/>
      <inkml:brushProperty name="height" value="0.05" units="cm"/>
    </inkml:brush>
  </inkml:definitions>
  <inkml:trace contextRef="#ctx0" brushRef="#br0">0 1277 352,'2'0'99,"1"0"-1,-1 1 0,0-1 1,0 1-1,0-1 1,0 1-1,0 0 1,0 0-1,0 0 0,0 0 1,0 0-1,0 1 1,0-1-1,-1 0 0,1 1 1,0-1-1,-1 1 1,0 0-1,1-1 1,-1 1-1,0 0 0,0 0 1,0 0-1,0 0 1,1 4-1,4 8 390,-2 0 0,0 0 0,2 16 0,2 5 540,8 36 345,-13-50-1296,1-1 0,1 0 0,1 0 0,1 0 0,0-1 1,17 31-1,-23-49-109,-1-1 0,0 1 1,1 0-1,-1 0 0,1 0 1,-1-1-1,1 1 1,-1 0-1,1-1 0,-1 1 1,1 0-1,0-1 0,-1 1 1,1-1-1,0 1 0,-1-1 1,1 1-1,0-1 1,0 0-1,0 1 0,0-1 1,-1 0-1,1 0 0,0 0 1,0 1-1,0-1 1,0 0-1,0 0 0,-1 0 1,1 0-1,0 0 0,0-1 1,0 1-1,0 0 0,0 0 1,-1-1-1,1 1 1,0 0-1,0-1 0,0 1 1,-1 0-1,1-1 0,0 0 1,-1 1-1,1-1 1,0 1-1,-1-1 0,1 0 1,-1 1-1,1-1 0,-1 0 1,1 1-1,-1-1 0,1-1 1,3-4-200,-1 0 0,0 0 1,0-1-1,-1 0 0,3-8 0,4-40 119,-3 0 0,-3-1 0,-5-94 0,1 93 3751,1 80-3333,1-1 0,2 0 1,0 0-1,1 0 0,1-1 0,1 1 0,1-1 0,1 0 0,1-1 0,19 32 0,-27-49-353,1-1-1,-1 0 1,0 0-1,1 0 0,0 0 1,-1 0-1,1 0 1,0-1-1,0 1 1,0 0-1,0-1 1,0 0-1,1 1 1,-1-1-1,0 0 1,1 0-1,-1 0 1,0 0-1,1-1 1,-1 1-1,1-1 0,-1 0 1,1 1-1,-1-1 1,1 0-1,0 0 1,-1-1-1,1 1 1,-1 0-1,1-1 1,-1 0-1,0 1 1,1-1-1,-1 0 1,0 0-1,1-1 1,-1 1-1,0 0 0,0-1 1,0 1-1,0-1 1,0 0-1,3-3 1,7-7-174,-1 0 1,0-1-1,-1-1 0,-1 1 1,11-22-1,58-125 211,-73 146 37,2-1 1287,-6 15-1248,0 0-1,0 1 1,-1-1-1,1 0 1,0 1-1,0-1 0,-1 0 1,1 1-1,0-1 1,0 1-1,-1-1 0,1 1 1,-1 0-1,1-1 1,0 1-1,-1 0 1,1-1-1,-1 1 0,1 0 1,-1 0-1,0-1 1,1 1-1,-1 0 1,1 1-1,34 64 2117,-26-47-1934,1 1 0,1-1 0,1-1 1,0 0-1,18 18 0,-25-31-260,0-1-1,0 1 1,0-1 0,1 0 0,0-1 0,0 1-1,0-1 1,0 0 0,1-1 0,-1 1 0,1-1 0,0-1-1,-1 1 1,1-1 0,0 0 0,0-1 0,0 1-1,0-2 1,-1 1 0,14-3 0,-13 2-48,-1-1 1,1-1-1,-1 1 0,0-1 1,0-1-1,0 1 0,0-1 1,-1 0-1,0 0 1,1 0-1,-1-1 0,-1 0 1,1 0-1,-1 0 0,0 0 1,5-8-1,1-2-233,-1-1-1,0-1 1,-1 1-1,10-33 1,-14 29-84,0-1 0,-2 1 0,0 0 1,-2-42-1,0 30 4,-1 27 361,1-1 1,-1 1 0,0 0 0,0-1 0,0 1-1,-1 0 1,0 0 0,0-1 0,0 1 0,0 1-1,-1-1 1,0 0 0,0 1 0,-7-8 0,10 11 25,0 1 0,0 0 0,-1 0 0,1 0 1,0 0-1,0 0 0,0 0 0,0 0 1,0 0-1,0 0 0,-1 0 0,1 0 0,0 0 1,0 0-1,0 0 0,0 0 0,0 0 1,-1 0-1,1 0 0,0 0 0,0 0 0,0 0 1,0 0-1,0 0 0,-1 0 0,1 0 1,0 0-1,0 0 0,0 0 0,0 0 0,0 0 1,0 1-1,-1-1 0,1 0 0,0 0 1,0 0-1,0 0 0,0 0 0,0 0 0,0 0 1,0 1-1,0-1 0,0 0 0,0 0 1,0 0-1,0 0 0,0 0 0,0 0 0,-1 1 1,1-1-1,0 0 0,0 0 0,0 0 1,0 0-1,0 0 0,1 1 0,-1-1 0,0 0 1,0 0-1,-3 19 492,2 23 26,1-40-479,0 6 13,0 23 174,5 46 0,-3-66-227,1 1 1,-1-1 0,2 0-1,0 0 1,0 0-1,1-1 1,8 15-1,-9-18-13,0-1 0,1 0 0,0 0 0,0 0 0,0 0 0,0-1-1,1 0 1,8 6 0,-12-10-54,0 1 0,1-1 1,-1 0-1,0-1 0,0 1 0,0 0 0,1 0 0,-1-1 0,0 0 0,1 1 0,-1-1 0,0 0 0,1 0 0,-1 0 1,0 0-1,1-1 0,-1 1 0,0-1 0,1 1 0,-1-1 0,0 0 0,0 0 0,0 0 0,1 0 0,-1 0 0,0 0 1,-1-1-1,1 1 0,0-1 0,0 1 0,3-4 0,6-8-221,-1-1-1,0 0 1,-1-1-1,-1 1 1,0-2 0,9-24-1,11-20 96,-27 57 202,0 1 0,1 0 0,-1 0 0,1 0 0,-1 0 0,1 0 0,-1 0 0,1 1 0,0-1 0,0 0 0,0 1 0,0 0 0,0-1 0,0 1 0,5-2 0,-6 3 19,0 0 1,0 0-1,0 0 1,0-1-1,0 2 1,0-1-1,0 0 1,0 0 0,0 0-1,0 0 1,0 1-1,0-1 1,0 0-1,0 1 1,0-1-1,0 1 1,0-1-1,-1 1 1,1-1-1,0 1 1,0 0-1,0-1 1,-1 1-1,1 0 1,0 0-1,-1 0 1,1-1-1,-1 1 1,1 0-1,-1 0 1,1 0-1,-1 0 1,1 0-1,-1 0 1,0 2 0,22 63 957,-15-41-1017,1 0-1,2 0 1,15 30-1,-24-54-50,-1 0 1,0 0-1,1 0 0,-1 0 0,1 0 0,0 0 0,-1 0 0,1 0 1,0 0-1,0-1 0,-1 1 0,1 0 0,0 0 0,0-1 0,0 1 1,0 0-1,0-1 0,0 1 0,0-1 0,0 1 0,0-1 0,0 0 1,0 1-1,0-1 0,0 0 0,1 0 0,-1 0 0,0 0 0,0 0 1,0 0-1,0 0 0,0 0 0,0 0 0,0-1 0,1 1 0,-1 0 1,0-1-1,0 1 0,0-1 0,0 1 0,0-1 0,0 1 0,0-1 1,0 0-1,-1 1 0,1-1 0,0 0 0,0 0 0,-1 0 0,1 0 1,0 0-1,0-1 0,7-8-537,-1 0 1,-1-1 0,10-20-1,-12 23 434,6-13-93,2 2 0,0 0 0,1 0-1,1 1 1,0 1 0,29-27 0,-40 42 264,-1 0 0,1 0 1,-1 1-1,1-1 0,-1 1 1,1-1-1,0 1 0,0 0 1,0 0-1,0 0 0,0 0 1,0 1-1,0-1 0,0 1 0,0 0 1,0 0-1,0 0 0,0 0 1,0 0-1,5 2 0,-6-1 35,0-1-1,0 1 1,0 0-1,0 0 1,0 0-1,0 1 0,0-1 1,-1 0-1,1 1 1,0-1-1,-1 1 1,1-1-1,-1 1 0,0 0 1,1 0-1,-1-1 1,0 1-1,0 0 0,0 0 1,0 0-1,-1 0 1,1 0-1,-1 1 1,1-1-1,-1 0 0,0 0 1,1 0-1,-1 5 1,-1 3 182,2 15 352,-1-25-566,0 1 0,1-1 0,-1 1-1,0-1 1,0 1 0,1-1 0,-1 0-1,0 1 1,1-1 0,-1 1 0,0-1-1,1 0 1,-1 1 0,1-1 0,-1 0-1,1 0 1,-1 1 0,0-1 0,1 0-1,-1 0 1,1 0 0,-1 1 0,1-1-1,-1 0 1,1 0 0,0 0 0,-1 0-1,1 0 1,-1 0 0,1 0 0,-1 0-1,1 0 1,-1 0 0,1-1 0,-1 1-1,1 0 1,-1 0 0,1 0 0,-1-1-1,1 1 1,0-2-61,1 1-1,-1-1 1,0 1-1,0-1 1,0 1-1,0-1 1,0 0 0,0 0-1,-1 0 1,1 1-1,0-1 1,-1 0-1,0 0 1,1 0 0,-1 0-1,0 0 1,0 0-1,0 0 1,0 0-1,0 0 1,-1-2-1,1-7-262,17-106-1195,-10 78 1187,-1 1 0,0-44-1,-6 74 291,1-33-18,-2 0 0,-2-1 0,-1 1 0,-12-46-1,-100-273 1439,29 103 1773,80 233-1696,11 33 466,13 38-175,116 432 1003,-13-40-2941,-113-418 97,48 197-3912,-54-181 289</inkml:trace>
</inkml:ink>
</file>

<file path=ppt/ink/ink7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21:26.770"/>
    </inkml:context>
    <inkml:brush xml:id="br0">
      <inkml:brushProperty name="width" value="0.05" units="cm"/>
      <inkml:brushProperty name="height" value="0.05" units="cm"/>
    </inkml:brush>
  </inkml:definitions>
  <inkml:trace contextRef="#ctx0" brushRef="#br0">1 89 976,'0'0'601,"25"-21"893,16-5-1381,-35 21-246,1 1 0,-1-1 1,1 1-1,-1 0 0,1 1 0,0-1 0,1 2 0,-1-1 1,0 1-1,1 0 0,10-2 0,-15 5 127,-1 0-1,0 0 1,1 0-1,-1 0 1,0 0 0,0 0-1,1 1 1,-1-1-1,0 1 1,-1 0 0,1-1-1,0 1 1,0 0-1,-1 0 1,1 0 0,-1 0-1,1 0 1,-1 1-1,0-1 1,0 0 0,1 4-1,22 59 398,-22-60-339,31 119 1076,-26-89-715,1 0 0,2 0 0,1-1 1,2-1-1,2 0 0,19 32 0,-33-63-402,0 0 1,1 0-1,-1 0 1,1-1-1,-1 1 0,1 0 1,0-1-1,-1 1 1,1-1-1,0 0 1,0 0-1,0 0 0,0 0 1,0 0-1,0 0 1,0 0-1,1 0 0,-1-1 1,0 1-1,0-1 1,1 0-1,-1 0 0,0 0 1,0 0-1,1 0 1,-1 0-1,0-1 0,0 1 1,0-1-1,1 1 1,-1-1-1,0 0 1,0 0-1,0 0 0,0 0 1,0 0-1,0 0 1,0-1-1,2-1 0,3-3 6,0 0 0,0 0 0,0 0 0,-1-1 0,0 0 0,0-1 0,-1 1-1,8-15 1,-7 7-11,-1 0 0,-1 0 0,0-1 0,-1 0-1,-1 0 1,0 0 0,-1 0 0,-2-31 0,1 24 13,0 22-20,0 0-1,0-1 1,0 1-1,0 0 0,0 0 1,0-1-1,0 1 0,0 0 1,-1 0-1,1 0 1,0-1-1,-1 1 0,1 0 1,-1 0-1,0 0 1,1 0-1,-1 0 0,0 0 1,0 0-1,1 0 0,-1 0 1,0 0-1,0 0 1,0 1-1,0-1 0,0 0 1,0 1-1,0-1 1,0 0-1,-1 1 0,1-1 1,0 1-1,0 0 0,0-1 1,-1 1-1,1 0 1,0 0-1,0 0 0,-1 0 1,1 0-1,0 0 1,0 0-1,-1 0 0,-1 1 1,-7 1-327,0 1 0,0 0 0,0 0 0,-13 7 0,5-2-1540,2-7 505</inkml:trace>
</inkml:ink>
</file>

<file path=ppt/ink/ink7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21:29.467"/>
    </inkml:context>
    <inkml:brush xml:id="br0">
      <inkml:brushProperty name="width" value="0.05" units="cm"/>
      <inkml:brushProperty name="height" value="0.05" units="cm"/>
    </inkml:brush>
  </inkml:definitions>
  <inkml:trace contextRef="#ctx0" brushRef="#br0">1 26 320,'0'-25'3710,"2"68"7578,2-14-9454,5-6 654,-2-1 1,10 42-1,4 109 1925,-13-87-1794,1 168-1738,-2-30-644,19-1-237,4 59 0,17 104 0,-37-323 0,13 67 0,-14-94 0,-3 1 0,-1 0 0,0 65 0,10 55 0,-15-139 0,-1-11 0,1 1 0,0-1 0,0 1 0,1-1 0,-1 1 0,2-1 0,2 10 0,0-15-2440,-26-47-22009,8 30 23827,0 1 0,-2 0 1,1 2-1,-22-14 0,20 8 748,16 16 56,-1 0 0,1 0 0,-1 0-1,1 0 1,-1 0 0,0 0 0,0 1 0,0-1-1,0 1 1,0-1 0,0 1 0,-3-1-1,7 16 10869,28 55-7223,121 258-82,-150-325-3731,0 0-1,-1 0 1,1-1-1,0 1 1,0 0-1,0 0 1,1-1-1,-1 1 1,0 0-1,1-1 1,-1 0-1,1 1 1,-1-1-1,1 0 1,0 1-1,-1-1 1,1 0-1,0 0 1,0-1-1,0 1 1,0 0-1,-1-1 1,1 1-1,3 0 1,-2-2 20,0 1 1,1 0 0,-1-1 0,0 0-1,0 0 1,0 0 0,0 0 0,0 0-1,0-1 1,0 1 0,-1-1-1,1 0 1,4-4 0,6-5 124,-1-2 0,0 0 0,0 0 1,14-23-1,-16 19 14,-1 0-1,0 0 1,-1-1 0,-1 0 0,-1 0 0,6-28 0,-4-21-3048,-8 65 2508,-1 0 1,1 0-1,0 1 0,0-1 0,-1 0 1,1 1-1,-1-1 0,0 0 1,1 1-1,-1-1 0,0 1 0,0-1 1,0 1-1,0 0 0,0-1 1,0 1-1,0 0 0,-1-1 1,1 1-1,0 0 0,-1 0 0,1 0 1,-1 0-1,1 1 0,-1-1 1,-3-1-1,0 0-797,-1 0-1,0 1 1,0 0 0,0 0 0,0 0-1,-10 1 1,-13 0-1707</inkml:trace>
</inkml:ink>
</file>

<file path=ppt/ink/ink7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21:30.526"/>
    </inkml:context>
    <inkml:brush xml:id="br0">
      <inkml:brushProperty name="width" value="0.05" units="cm"/>
      <inkml:brushProperty name="height" value="0.05" units="cm"/>
    </inkml:brush>
  </inkml:definitions>
  <inkml:trace contextRef="#ctx0" brushRef="#br0">1 1 672,'3'51'5651,"11"46"-2471,5 48-926,2 712 5091,-21-791-8129,0-50-2301,0-46-1396,0-126-2685,0 79 5517</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1:51:25.923"/>
    </inkml:context>
    <inkml:brush xml:id="br0">
      <inkml:brushProperty name="width" value="0.05" units="cm"/>
      <inkml:brushProperty name="height" value="0.05" units="cm"/>
    </inkml:brush>
  </inkml:definitions>
  <inkml:trace contextRef="#ctx0" brushRef="#br0">15 247 992,'0'-42'2738,"0"40"-1450,0 5 321,0 8-475,-1 92 6682,-9 52-2936,7-119-4139,3 54-1,1-42-481,-2-47-250,1 1 0,0 0 0,0-1 0,0 1 0,0 0 0,1-1 0,-1 1 0,0 0 0,1-1 0,-1 1 0,1-1 0,0 1 0,-1 0 0,1-1 0,0 1 0,0-1 1,0 0-1,1 2 0,-1-2-43,0-1 0,0 0-1,0 1 1,0-1 0,-1 0 0,1 1 0,0-1 0,0 0 0,0 0 0,0 0 0,0 0 0,0 0 0,0 0 0,0 0 0,0 0 0,0 0 0,0-1 0,0 1 0,0 0 0,0-1 0,0 1 0,1-1-1,8-5-447,0 0-1,-1-1 0,0 0 1,11-11-1,-7 5-6,34-29-420,-2-3 0,-2-2-1,-3-1 1,-1-2 0,42-74-1,-77 119 1144,-1-1 0,1-1 0,-1 1 0,-1 0 0,1-1 0,1-8 0,-4 13 668,0 5 235,0 186 5231,1-181-6178,-1 1-1,1-1 1,1 0-1,-1 0 1,2 0 0,-1 0-1,1-1 1,0 1-1,0-1 1,1 1 0,0-1-1,1 0 1,6 8 0,-9-13-168,1 0 0,-1-1 0,1 1 1,-1 0-1,1-1 0,-1 0 0,1 0 1,0 0-1,0 0 0,0 0 0,0 0 1,0-1-1,0 1 0,-1-1 0,1 0 1,0 0-1,0 0 0,0 0 0,0-1 1,5 0-1,60-19-193,-62 18 125,25-11-923,1-2 0,-2 0-1,0-3 1,-1 0 0,-1-2-1,-1-1 1,-1-1 0,0-1-1,-2-2 1,-1 0 0,30-43-1,-45 57 584,-1-1 0,-1-1 0,1 1 0,6-22 0,10-21-202,-20 49 627,-1 0 0,1 0 0,-1 0 0,-1 0 0,1 0 0,-1 0 0,1-10 0,-2 15 14,0 0-1,1 0 1,-1-1 0,0 1 0,0 0-1,-1-1 1,1 1 0,0 0-1,0-1 1,-1 1 0,1 0 0,0 0-1,-1 0 1,0-1 0,1 1-1,-1 0 1,0 0 0,1 0-1,-1 0 1,0 0 0,0 0 0,0 0-1,0 0 1,0 0 0,0 1-1,0-1 1,0 0 0,0 0 0,0 1-1,0-1 1,-1 1 0,1-1-1,0 1 1,0 0 0,-1-1-1,1 1 1,0 0 0,-1 0 0,1 0-1,-2 0 1,0 1 156,0-1 1,0 1-1,0 0 0,0 0 1,0 0-1,0 0 1,0 1-1,1-1 0,-1 1 1,0 0-1,1 0 1,-1 0-1,1 0 0,0 0 1,0 0-1,0 1 0,0-1 1,0 1-1,-2 4 1,-28 54 2661,31-59-2777,-9 23 949,2 1 0,1 0 0,1 0 0,1 0 0,1 1 0,1 0 1,2-1-1,2 37 0,-1-57-925,0 0 1,1 0-1,-1 0 1,1 0 0,1 0-1,-1 0 1,1-1-1,0 1 1,0-1-1,1 1 1,0-1-1,0 0 1,5 8-1,-6-10-117,1 0 1,0 0-1,0 0 0,0-1 0,1 1 1,-1-1-1,1 1 0,-1-1 0,1 0 0,0-1 1,0 1-1,-1-1 0,1 1 0,0-1 0,0 0 1,1 0-1,-1-1 0,0 1 0,4-1 0,11-1-915,-1-1-1,1-1 1,-1 0-1,0-2 1,0 0-1,0-1 0,0 0 1,-1-1-1,31-19 1,92-37-5569,21-11-4618,-142 62 8628</inkml:trace>
</inkml:ink>
</file>

<file path=ppt/ink/ink7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21:30.861"/>
    </inkml:context>
    <inkml:brush xml:id="br0">
      <inkml:brushProperty name="width" value="0.05" units="cm"/>
      <inkml:brushProperty name="height" value="0.05" units="cm"/>
    </inkml:brush>
  </inkml:definitions>
  <inkml:trace contextRef="#ctx0" brushRef="#br0">31 1 368,'-4'4'191,"1"0"1,0 0-1,0 1 0,1-1 0,-1 1 0,1 0 1,0 0-1,0 0 0,-1 8 0,2-10-89,0 0 0,1 0 1,-1 0-1,1 0 0,0 0 0,0-1 0,0 1 0,0 0 0,0 0 0,1 0 1,-1 0-1,1 0 0,0 0 0,0-1 0,0 1 0,0 0 0,0-1 0,3 5 1,-1-6 50,0 0 0,0 0 0,0 0 0,0 0 0,0-1 0,0 0 0,0 1 0,0-1 0,0 0 0,0-1 0,1 1 0,3-1 0,6 0 411,7-1-149,-1 0 0,1-1 0,-1-2 0,1 0 0,-2-1 0,1 0 0,18-10 0,-9 4-205,55-15 0,-65 28-884,-28 13-7533</inkml:trace>
</inkml:ink>
</file>

<file path=ppt/ink/ink7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21:31.209"/>
    </inkml:context>
    <inkml:brush xml:id="br0">
      <inkml:brushProperty name="width" value="0.05" units="cm"/>
      <inkml:brushProperty name="height" value="0.05" units="cm"/>
    </inkml:brush>
  </inkml:definitions>
  <inkml:trace contextRef="#ctx0" brushRef="#br0">0 0 928,'0'145'5227,"0"-144"-5098,0 0 0,1-1 0,-1 1 1,0-1-1,0 1 0,1-1 0,-1 1 1,0-1-1,1 1 0,-1-1 0,1 0 0,-1 1 1,0-1-1,1 1 0,-1-1 0,1 0 0,-1 0 1,1 1-1,-1-1 0,1 0 0,-1 0 0,1 1 1,0-1-1,-1 0 0,1 0 0,-1 0 1,1 0-1,0 0 0,30 2 2652,25-9 501,-33-2-2606,-1-1 0,0 0 0,0-2 0,19-15 0,20-10-1167,2 9-3530,-60 27 3857,1-15-12488</inkml:trace>
</inkml:ink>
</file>

<file path=ppt/ink/ink7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21:31.546"/>
    </inkml:context>
    <inkml:brush xml:id="br0">
      <inkml:brushProperty name="width" value="0.05" units="cm"/>
      <inkml:brushProperty name="height" value="0.05" units="cm"/>
    </inkml:brush>
  </inkml:definitions>
  <inkml:trace contextRef="#ctx0" brushRef="#br0">69 1 960,'-23'52'1432,"-18"52"2542,40-101-3655,0-1 0,0 1 0,1-1 0,-1 1 0,1-1 1,-1 1-1,1 0 0,0-1 0,0 1 0,0-1 0,1 1 1,-1 0-1,1-1 0,0 4 0,0-5-174,-1 0 1,1-1-1,0 1 0,0 0 1,0 0-1,0 0 0,0-1 1,0 1-1,0 0 0,0-1 0,0 1 1,0-1-1,0 1 0,0-1 1,0 1-1,0-1 0,0 0 1,1 0-1,-1 1 0,0-1 1,0 0-1,0 0 0,1 0 0,-1 0 1,0-1-1,0 1 0,0 0 1,2-1-1,8-2 29,-1-1 0,0-1-1,0 1 1,-1-1 0,1-1 0,-1 0 0,0 0-1,0-1 1,-1 0 0,12-14 0,35-25-3022,1 15-7056,-46 25 8338,-3-3 174</inkml:trace>
</inkml:ink>
</file>

<file path=ppt/ink/ink7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21:31.882"/>
    </inkml:context>
    <inkml:brush xml:id="br0">
      <inkml:brushProperty name="width" value="0.05" units="cm"/>
      <inkml:brushProperty name="height" value="0.05" units="cm"/>
    </inkml:brush>
  </inkml:definitions>
  <inkml:trace contextRef="#ctx0" brushRef="#br0">0 19 480,'7'-18'970,"-7"18"-922,0 0-1,0 0 1,0 0-1,0 0 1,0 0-1,0 1 477,0-1-477,0 0 1,0 0 0,1 0-1,-1 0 1,0 0-1,0 0 1,0 0 0,0 0-1,0 0 1,0 0-1,0 0 1,0 0-1,0 0 1,0 0 0,0 0-1,0 0 1,0 0-1,1 0 1,-1 0-1,0 0 1,0 0 0,0 0-1,0 0 1,0 0-1,1-1 477,-1 1-477,0 0 1,0 0-1,0 0 1,0 33 6229,0-5-5442,7 43 1379,34 377 3958,-36-217-6689,-6-157-5036,-9-79-127,6-1 5110,1 0 0,1-1 0,-1 0-1,1 1 1,0-1 0,-1-9 0,0-1-25,-12-43-1016</inkml:trace>
</inkml:ink>
</file>

<file path=ppt/ink/ink7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21:32.227"/>
    </inkml:context>
    <inkml:brush xml:id="br0">
      <inkml:brushProperty name="width" value="0.05" units="cm"/>
      <inkml:brushProperty name="height" value="0.05" units="cm"/>
    </inkml:brush>
  </inkml:definitions>
  <inkml:trace contextRef="#ctx0" brushRef="#br0">4 328 624,'-2'-56'909,"1"32"-90,0-1-1,2 0 1,4-34 0,-3 54-651,1-1 1,-1 0 0,1 1 0,0-1 0,0 1 0,1 0 0,0 0 0,0 0 0,0 0 0,0 1 0,1 0 0,9-7 0,4-3 300,0 2 0,26-14 1,-40 24-400,0 0 1,-1 0-1,1 0 1,0 1 0,1 0-1,-1-1 1,0 1-1,0 1 1,1-1-1,-1 1 1,0-1-1,1 1 1,7 1-1,-9 0-6,0 0 0,0 0 0,-1 0-1,1 0 1,0 1 0,-1-1-1,1 1 1,-1-1 0,0 1 0,1 0-1,-1 0 1,0 0 0,0 0-1,0 0 1,0 1 0,1 2-1,2 5 87,0 1 0,0 0-1,-2-1 1,1 2 0,-1-1-1,-1 0 1,0 0 0,-1 1-1,1 13 1,-1 90 1664,-21 186 1,16-264-1376,2 82 530,2-74-817,0-43-139,0 1-1,0-1 1,0 0 0,1 0-1,-1 0 1,1 0 0,-1 0-1,1 0 1,0 0 0,0 0-1,-1 0 1,2 0 0,-1 0 0,0-1-1,0 1 1,0 0 0,1-1-1,-1 1 1,1-1 0,-1 1-1,1-1 1,0 1 0,-1-1-1,1 0 1,0 0 0,0 0-1,0 0 1,0-1 0,0 1 0,0 0-1,0-1 1,0 1 0,4-1-1,7 2 179,-1-1 1,1-1-1,0-1 0,20-2 0,-24 2-28,5-2 12,-1 0 1,0 0-1,0-1 0,19-10 0,38-10 115,-45 18-229,29-3-1982</inkml:trace>
</inkml:ink>
</file>

<file path=ppt/ink/ink7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21:33.212"/>
    </inkml:context>
    <inkml:brush xml:id="br0">
      <inkml:brushProperty name="width" value="0.05" units="cm"/>
      <inkml:brushProperty name="height" value="0.05" units="cm"/>
    </inkml:brush>
  </inkml:definitions>
  <inkml:trace contextRef="#ctx0" brushRef="#br0">15 20 320,'0'-5'-235,"0"5"418,1-1 0,-1 1 1,0 0-1,0-1 0,0 1 0,0-1 0,0 1 0,0-1 1,0 1-1,0 0 0,0-1 0,0 1 0,0-1 0,0 1 1,0-1-1,0 1 0,0-1 0,-1 1 0,1 0 0,0-1 1,0 1-1,0 0 0,-1-1 0,1 1 0,0-1 0,0 1 1,-1 0-1,1-1 0,0 1 0,-1 0 0,1 0 0,0-1 1,-1 1-1,1 0 0,0 0 0,-1 0 0,1-1 0,-1 1 0,1 0 1,-1 0-1,1 0 0,0 0 0,-1 0 0,1 0 0,-1 0 1,1 0-1,-1 0 0,0 0 0,1 27 2885,4 46 998,13 82 0,4 45-1798,-19 162-1099,-3-197-1116,-4-16 5,-1-3-4881,6-143 2288,-11-6-5036,2-4 3758,-4-28 1528,12 29 1249,-1-16-661</inkml:trace>
</inkml:ink>
</file>

<file path=ppt/ink/ink7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21:33.558"/>
    </inkml:context>
    <inkml:brush xml:id="br0">
      <inkml:brushProperty name="width" value="0.05" units="cm"/>
      <inkml:brushProperty name="height" value="0.05" units="cm"/>
    </inkml:brush>
  </inkml:definitions>
  <inkml:trace contextRef="#ctx0" brushRef="#br0">30 0 272,'0'0'1921,"0"28"301,-10 23 1249,-9 161 3682,19 5-5318,0-214-1835,1-4-4,0 1 0,1 0-1,-1-1 1,1 1-1,-1-1 1,0 1 0,1-1-1,-1 0 1,0 1 0,0-1-1,1 0 1,-1 0-1,1-1 1,9-19 6,1 0 0,1 1-1,0 1 1,2 0 0,26-27 0,-35 38-199,0 0 0,0 0-1,0-1 1,-1 1 0,-1-1 0,1 0 0,-2-1 0,5-12 0,-1-4-2039,8-51 0,-14 50-833,-1 18-145</inkml:trace>
</inkml:ink>
</file>

<file path=ppt/ink/ink7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24:15.635"/>
    </inkml:context>
    <inkml:brush xml:id="br0">
      <inkml:brushProperty name="width" value="0.05" units="cm"/>
      <inkml:brushProperty name="height" value="0.05" units="cm"/>
    </inkml:brush>
  </inkml:definitions>
  <inkml:trace contextRef="#ctx0" brushRef="#br0">54 0 304,'-2'1'68,"0"0"0,0-1 1,0 1-1,0 0 0,1 0 0,-1 1 0,0-1 0,0 0 1,1 0-1,-1 1 0,0-1 0,1 1 0,0 0 0,-1-1 1,1 1-1,0 0 0,0 0 0,0 0 0,0 0 0,0-1 1,0 2-1,1-1 0,-1 0 0,1 0 0,-1 0 0,1 0 1,0 4-1,-7 61 1611,7-59-1513,0 1 0,1-1 0,0 0 0,0 0 0,1 0 0,0 0-1,1 0 1,-1 0 0,2 0 0,-1-1 0,1 1 0,0-1 0,0 0-1,1 0 1,0-1 0,1 1 0,6 6 0,18 20 144,2-1 1,1-1-1,2-1 1,65 42-1,-71-54-169,1-1 0,0-1-1,1-2 1,0-1 0,1-2 0,0-1 0,36 6-1,-42-12-49,1-2-1,-1-1 0,1-1 0,43-6 0,-66 6-82,-1-1-1,1 0 1,0 0-1,-1 0 1,0-1-1,1 1 1,-1-1 0,0 0-1,1 1 1,-1-2-1,0 1 1,-1 0-1,1-1 1,0 1-1,-1-1 1,1 0-1,2-4 1,-2 2-1,0-1-1,0 1 1,-1-1 0,0 1 0,0-1-1,-1 0 1,1 0 0,-1 0 0,0-12-1,0 6-5,-1 0 0,-1 0-1,0 1 1,-1-1 0,-1 0 0,1 0-1,-2 1 1,1 0 0,-2 0-1,-7-15 1,-1 7-1,0 1 1,-2 0-1,0 1 1,0 1-1,-2 0 0,0 1 1,-1 1-1,0 1 0,-1 0 1,-1 1-1,0 1 1,0 2-1,-1-1 0,-39-10 1,7 6-34,-1 2 0,0 2 1,-1 3-1,-107-1 1,156 8-12,0 0 1,0 0 0,0 1 0,1 0 0,-1 0 0,0 0 0,1 1 0,-1 0-1,1 0 1,-1 0 0,1 1 0,0-1 0,0 1 0,0 1 0,0-1-1,1 1 1,-1-1 0,-5 8 0,7-8-86,1 1 0,0 0 1,-1 0-1,1 1 0,1-1 0,-1 0 0,1 1 1,-1-1-1,1 0 0,1 1 0,-1 0 0,1-1 0,-1 1 1,1-1-1,1 1 0,-1 0 0,0-1 0,1 1 1,0-1-1,0 1 0,1-1 0,-1 0 0,5 8 0,-2-2-330,0-1-1,1 0 0,0 1 0,0-2 0,1 1 0,0-1 0,10 10 0,11-1-649</inkml:trace>
</inkml:ink>
</file>

<file path=ppt/ink/ink7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24:15.969"/>
    </inkml:context>
    <inkml:brush xml:id="br0">
      <inkml:brushProperty name="width" value="0.05" units="cm"/>
      <inkml:brushProperty name="height" value="0.05" units="cm"/>
    </inkml:brush>
  </inkml:definitions>
  <inkml:trace contextRef="#ctx0" brushRef="#br0">1 1 848,'4'0'239,"1"1"0,0 1 0,-1-1 0,1 1 0,-1-1 0,0 1 0,0 1 0,1-1 0,-1 0 0,-1 1 0,1 0 0,0 0 0,4 5 0,34 21 1655,-13-19-834,0-1 0,1-2 0,54 7 0,-22-4-418,77 1 103,-83-10-1970,-92-21-5039,10 10 4911,-9 4 129</inkml:trace>
</inkml:ink>
</file>

<file path=ppt/ink/ink7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24:16.562"/>
    </inkml:context>
    <inkml:brush xml:id="br0">
      <inkml:brushProperty name="width" value="0.05" units="cm"/>
      <inkml:brushProperty name="height" value="0.05" units="cm"/>
    </inkml:brush>
  </inkml:definitions>
  <inkml:trace contextRef="#ctx0" brushRef="#br0">4 705 288,'-4'1'2035,"11"3"-630,29 7 93,52 11-41,-43-16-731,1-1-1,73-2 1,-116-3-695,-1 0 0,1 0 0,-1-1 0,1 1 0,-1 0 0,1-1 0,-1 0 0,1 1 0,-1-1 0,0 0 0,1 0 0,-1 0 0,0-1 0,0 1 0,0-1 0,1 1 0,-2-1 0,1 1 0,0-1 0,0 0 0,2-4 0,-1 2-7,-1-1 0,0 1-1,0-1 1,-1 0 0,1 1 0,-1-1 0,0 0 0,-1 0 0,1 0 0,-1-9 0,0 0-48,-2 0 0,1 0 0,-2 0 0,0 1 0,0-1 0,-1 1-1,-9-19 1,2 11-115,0 1-1,-2 1 1,-22-27-1,30 39 124,-1 1 0,0-1 0,0 1 0,-1 1-1,1-1 1,-1 1 0,0 0 0,-1 1 0,0-1 0,1 1-1,-1 1 1,-12-4 0,19 7 33,1-1 1,-1 1-1,1 0 0,-1-1 0,0 1 1,0 0-1,1 0 0,-1 0 0,0-1 1,1 1-1,-1 0 0,0 0 0,0 0 0,1 0 1,-1 0-1,0 1 0,1-1 0,-1 0 1,0 0-1,0 0 0,1 1 0,-1-1 1,0 0-1,1 1 0,-1-1 0,1 0 1,-1 1-1,0-1 0,1 1 0,-1-1 1,0 1-1,10 19 317,30 19 170,-35-36-446,0 0 0,0 0-1,0 0 1,0-1 0,1 0 0,-1 0-1,1 0 1,-1 0 0,1-1 0,0 0-1,-1 0 1,1 0 0,0 0 0,0-1-1,0 0 1,-1 0 0,1 0 0,0 0-1,0-1 1,0 0 0,-1 0 0,1 0-1,6-3 1,-6 1-20,0 0 0,0 0 0,-1 0 0,1-1 0,-1 1 0,0-1 0,0 0 0,-1 0 0,1 0 1,-1-1-1,0 1 0,0-1 0,0 0 0,-1 0 0,1 0 0,-1 0 0,-1 0 0,1-1 0,-1 1 0,2-7 0,-1-1-27,0 0 0,-1 0 0,0 0 0,-1 0 0,-1 0-1,0 1 1,-3-16 0,2 21-51,0 0 0,0 0-1,-1 0 1,0 1 0,0-1-1,-1 1 1,1-1 0,-1 1-1,-1 1 1,1-1 0,-1 0-1,0 1 1,-11-8-1,10 7 2,-1 1 0,0 1 0,-1 0 0,1 0 0,-1 0-1,1 1 1,-1 0 0,0 0 0,-1 1 0,1 0-1,0 1 1,0 0 0,-1 0 0,1 1 0,-15 0 0,23 0 38,-1 0 0,1 0 0,-1 0 1,1 0-1,-1 0 0,1 0 0,-1 0 1,1 0-1,-1 0 0,1 0 1,-1 1-1,1-1 0,-1 0 0,1 0 1,-1 0-1,1 1 0,-1-1 0,1 0 1,0 1-1,-1-1 0,1 0 1,-1 1-1,1-1 0,0 0 0,-1 1 1,1-1-1,0 1 0,0-1 1,-1 1-1,1-1 0,0 1 0,0 0 1,4 18-27,-2-14 29,0-1 0,1 0 1,0 0-1,0 0 0,0 0 1,7 7-1,-1-5 35,0 0 1,1-1 0,0 0-1,0 0 1,0-1 0,0-1-1,1 0 1,-1 0-1,1-1 1,17 2 0,6-2 210,-1-1 0,39-5 0,-61 2-148,0 0 1,0-1-1,0 0 1,0 0 0,0-1-1,-1-1 1,0 0-1,13-8 1,-18 10-198,-1 1 1,1-1-1,-1 0 1,0 0-1,0 0 0,0-1 1,-1 0-1,1 1 1,-1-1-1,0 0 0,0-1 1,0 1-1,-1 0 1,1-1-1,-1 0 0,0 1 1,0-1-1,-1 0 1,0 0-1,2-7 1,-4 10-102,1 0 1,-1 0 0,0-1-1,1 1 1,-1 0 0,0 0 0,0 0-1,0 0 1,-1 0 0,1 0 0,0 1-1,-1-1 1,1 0 0,-1 1 0,1-1-1,-1 1 1,0-1 0,0 1 0,0 0-1,0 0 1,0 0 0,0 0-1,-2-1 1,-55-19-3124,57 20 3221,-39-9-1250</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1:51:32.513"/>
    </inkml:context>
    <inkml:brush xml:id="br0">
      <inkml:brushProperty name="width" value="0.05" units="cm"/>
      <inkml:brushProperty name="height" value="0.05" units="cm"/>
    </inkml:brush>
  </inkml:definitions>
  <inkml:trace contextRef="#ctx0" brushRef="#br0">215 235 368,'10'-153'4290,"-10"71"294,-24 84-1148,20 2-3252,-1 0 0,1 0 0,0 0 0,0 1 0,0-1 0,1 1 0,-1 0 0,1 0 0,-4 9 0,-8 12 300,-10 13 115,1 2 1,-26 59 0,41-79-524,1 1 1,2-1 0,0 1 0,1 1 0,1-1 0,1 1 0,0 24 0,3-35-48,0-7-19,0 0 1,0 0 0,0 0 0,0 0 0,1 0 0,3 9-1,-4-12-16,1-1 0,0 0 0,0 1 0,0-1-1,0 0 1,0 0 0,0 0 0,0 0 0,0 0-1,0 0 1,0 0 0,1 0 0,-1 0-1,0-1 1,1 1 0,-1 0 0,0-1 0,1 1-1,-1-1 1,1 0 0,-1 1 0,1-1 0,-1 0-1,1 0 1,-1 0 0,1 0 0,1 0 0,8 0-236,0 0 0,0-1 0,0 0 0,-1 0 0,1-1 1,-1-1-1,1 1 0,-1-2 0,0 0 0,0 0 1,0 0-1,0-2 0,17-11 0,27-20-1596,55-48-1,-91 69 1735,0-2 0,0-1-1,-2 0 1,0-1-1,-2-1 1,15-26 0,-14 22 493,10-21 763,-17 19 4395,-9 37-4832,0-1-1,-1 0 1,0 0-1,0 0 1,-1 0-1,0 0 1,-5 10-1,3-10-367,1 1 0,1 1 0,0-1 0,0 0 0,1 1 0,0 0 0,-1 15 0,2 3-4,0-20-241,1 0 1,0 0-1,0 1 0,1-1 1,0 0-1,4 17 1,-4-24-107,0 0 0,-1-1 1,1 1-1,0-1 0,0 1 1,0-1-1,0 1 0,0-1 1,0 0-1,1 0 0,-1 0 1,0 1-1,1-1 0,-1 0 1,1 0-1,-1-1 0,2 2 1,0-1-40,1 0 0,-1-1 0,0 1 1,0-1-1,0 0 0,0 0 0,1 0 1,-1 0-1,0 0 0,0-1 0,0 1 0,5-2 1,-1-1-196,1 1 1,-1-1 0,1-1-1,-1 1 1,0-1 0,-1 0-1,1-1 1,-1 0-1,11-10 1,44-57-1968,-50 58 1835,-5 5 203,0 0 0,-1 0 0,0 0 0,0-1 0,-1 1 0,0-1 0,-1-1 0,0 1 0,0 0 0,-1-1 1,-1 1-1,0-1 0,0-16 0,-2 25 167,1 0 1,-1 1 0,1-1-1,-1 1 1,1-1-1,-1 1 1,0-1 0,0 1-1,0 0 1,0-1 0,0 1-1,0 0 1,0 0-1,-1-1 1,1 1 0,0 0-1,-1 0 1,1 0 0,0 1-1,-1-1 1,1 0-1,-1 0 1,1 1 0,-1-1-1,0 1 1,1 0 0,-1-1-1,0 1 1,1 0-1,-1 0 1,0 0 0,-2 0-1,-3 0-9,-1-1-1,1 1 1,-1 1 0,1 0-1,0 0 1,-11 2-1,9 1-219,-1 1 0,1 0 0,1 0 0,-1 1 0,-13 11 0,13-9-1430,-1-1 1,0 0-1,-17 9 0,16-14-496</inkml:trace>
</inkml:ink>
</file>

<file path=ppt/ink/ink7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24:16.916"/>
    </inkml:context>
    <inkml:brush xml:id="br0">
      <inkml:brushProperty name="width" value="0.05" units="cm"/>
      <inkml:brushProperty name="height" value="0.05" units="cm"/>
    </inkml:brush>
  </inkml:definitions>
  <inkml:trace contextRef="#ctx0" brushRef="#br0">76 0 528,'-7'7'211,"0"0"0,0 0 0,1 1 0,0-1 0,0 2 0,1-1 0,0 0 0,0 1 0,1 0 0,0 0 1,1 0-1,0 1 0,-2 10 0,4-14-140,0 0 1,1 1-1,-1-1 0,2 1 1,-1 0-1,1-1 1,-1 0-1,2 1 1,-1-1-1,1 1 1,0-1-1,0 0 1,1 0-1,0 0 1,0 0-1,0-1 1,1 1-1,-1-1 1,1 0-1,8 7 1,-3-3-249,1 0 0,0-1 0,1 0 1,0 0-1,0-2 0,1 1 0,-1-2 1,1 1-1,1-1 0,-1-1 0,1 0 1,0-1-1,0-1 0,0 0 0,18 1 1,-20-3-843</inkml:trace>
</inkml:ink>
</file>

<file path=ppt/ink/ink7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24:18.332"/>
    </inkml:context>
    <inkml:brush xml:id="br0">
      <inkml:brushProperty name="width" value="0.05" units="cm"/>
      <inkml:brushProperty name="height" value="0.05" units="cm"/>
    </inkml:brush>
  </inkml:definitions>
  <inkml:trace contextRef="#ctx0" brushRef="#br0">50 1287 416,'-7'-4'290,"4"3"-147,0 0-1,0 0 1,0-1 0,0 1 0,1-1-1,-1 0 1,1 0 0,-1 0-1,1 0 1,0 0 0,0-1-1,-2-2 1,-4 7 3931,26 9-3419,0 0-1,1-1 1,0-1 0,1-1-1,-1-1 1,2 0-1,38 6 1,159 11 1489,-92-14-1409,-70-6-529,59-4 1,-46-1-140,-57 0-58,0 1 0,0-2 0,1 1 0,-1-2-1,0 1 1,0-2 0,-1 0 0,1 0 0,20-12 0,-29 15-23,-1-1 0,1 0 0,-1 1 1,0-1-1,1 0 0,-1 0 0,0-1 0,0 1 0,0 0 0,-1-1 0,1 1 1,-1-1-1,1 0 0,-1 1 0,0-1 0,0 0 0,0 0 0,0-3 1,-1 2-34,0 1 1,0-1 0,-1 0-1,1 0 1,-1 0 0,0 1-1,0-1 1,-1 0 0,1 1-1,-1-1 1,1 1 0,-1-1-1,0 1 1,-1 0 0,1 0-1,-1 0 1,-4-5 0,-18-16-111,-1 0 1,-32-21 0,27 21 117,-36-35 0,53 46 35,11 11 2,1 0 0,-1-1 0,0 1 0,1 0 0,-1-1 0,1 0 0,0 1 0,0-1 0,0 0 0,0 0 1,1 0-1,-1 0 0,1-1 0,0 1 0,-2-6 0,36 8 1104,-24 2-1010,0 0 1,0 0 0,0 1-1,-1 1 1,1-1 0,11 6-1,35 9 7,1-7-29,-39-6-491,1-1 0,-1 0 0,20-1 0,-37-2 334,0 0 0,1 0 1,-1 0-1,0 0 0,0 0 1,1 0-1,-1 0 0,0 0 1,1 0-1,-1 0 0,0 0 1,0-1-1,1 1 1,-1 0-1,0 0 0,1 0 1,-1 0-1,0-1 0,0 1 1,0 0-1,1 0 0,-1-1 1,0 1-1,0 0 0,0 0 1,0-1-1,1 1 0,-1 0 1,0-1-1,0 1 0,0 0 1,0-1-1,0 1 0,0 0 1,0-1-1,0 1 0,0-1 1,-4-17-1845,-9-13-11,-11 1 370,-1 1 0,-54-48 0,53 54 1362,2 0 0,1-1 0,1-1 0,-24-36 0,42 55 280,0-1 0,0 0-1,1 0 1,0-1 0,0 1-1,-2-9 1,5 15-23,0 0 0,-1 0 0,1-1 0,0 1-1,0 0 1,0 0 0,0-1 0,0 1 0,1 0 0,-1 0 0,0 0 0,1-1 0,-1 1 0,1 0-1,-1 0 1,1 0 0,-1 0 0,1 0 0,0 0 0,-1 0 0,1 0 0,0 0 0,0 0 0,0 0-1,0 0 1,0 0 0,0 1 0,0-1 0,0 0 0,0 1 0,0-1 0,0 1 0,0-1 0,1 1-1,-1 0 1,0-1 0,0 1 0,1 0 0,-1 0 0,0 0 0,0 0 0,1 0 0,-1 0 0,0 0 0,0 0-1,2 1 1,4-1 114,-1 0-1,1 0 1,-1 1-1,0 0 1,1 0-1,-1 1 1,0 0-1,0 0 1,0 0-1,0 1 1,0 0-1,0 0 1,-1 0-1,0 1 1,1 0-1,-1 0 1,0 0-1,-1 1 1,1-1-1,-1 1 1,0 0-1,0 0 1,-1 1-1,5 8 1,4 5-126,-2 0 0,0 1 0,-1 1 0,-1-1-1,-1 1 1,0 1 0,-2-1 0,-1 1 0,0 0 0,0 34 0,-4-55-58,-1 0 0,1 0 1,-1 0-1,1 0 0,-1 0 0,0 0 1,1 0-1,-1 0 0,0-1 0,0 1 1,1 0-1,-1 0 0,0-1 0,0 1 0,0-1 1,0 1-1,0-1 0,0 1 0,0-1 1,0 1-1,0-1 0,0 0 0,0 0 1,0 1-1,0-1 0,-1 0 0,1 0 0,0 0 1,0 0-1,0-1 0,0 1 0,0 0 1,0 0-1,0 0 0,0-1 0,-1 0 1,-2 1-1,1 0 1,-1-1 0,1 0 0,0 0-1,0 0 1,-1 0 0,1 0 0,0-1 0,0 1-1,0-1 1,0 0 0,-3-2 0,0-4 19,1 0 0,-1 0 0,2-1 0,-1 1 0,1-1 0,0 0 0,1 0 0,0 0 0,0-1 0,-1-9 0,1-10 389,0-60-1,3 84-312,0 3-43,0 0 0,1 0 0,-1 0-1,1 0 1,-1 0 0,1 0 0,0 0 0,-1 1 0,1-1 0,0 0 0,0 1-1,1-1 1,-1 0 0,0 1 0,0 0 0,1-1 0,-1 1 0,1 0 0,-1-1 0,1 1-1,0 0 1,-1 0 0,1 0 0,0 1 0,0-1 0,-1 0 0,1 1 0,0-1 0,0 1-1,4-1 1,6-1 0,1 0 0,0 1-1,19 1 1,-23 0-37,-5 0-181,0 0 1,0-1-1,0 1 1,0-1-1,0 0 1,0 0 0,-1 0-1,1-1 1,0 1-1,-1-1 1,7-4-1,-9 6 82,0-1 1,0 0-1,0 0 0,0 0 0,0 0 0,0 0 1,0 0-1,0 0 0,0-1 0,-1 1 0,1 0 0,0 0 1,-1-1-1,1 1 0,-1 0 0,0-1 0,1 1 1,-1 0-1,0-1 0,0 1 0,0 0 0,1-1 1,-2 1-1,1-1 0,0 1 0,0 0 0,0-1 0,-1 1 1,1-1-1,0 1 0,-1 0 0,0 0 0,1-1 1,-1 1-1,-1-2 0,-6-5-52,0 0 0,-1 1 1,0 0-1,0 0 0,-1 1 0,1 1 1,-12-6-1,-13-3 512,-1 2 0,-1 1-1,0 1 1,-1 3 0,-55-6 0,48 7 1349,43 5-1611,0 1 0,0-1 0,1 1 1,-1-1-1,0 1 0,1-1 0,-1 1 1,0-1-1,1 0 0,-1 1 0,1-1 1,-1 0-1,1 1 0,-1-1 0,1 0 1,0 0-1,-1 1 0,1-1 0,0 0 1,0 0-1,0 0 0,-1 1 0,1-1 1,0 0-1,0 0 0,0 0 0,0 0 1,0 1-1,1-1 0,-1 0 0,0 0 1,0 0-1,0 0 0,1 1 0,-1-1 1,0 0-1,1 0 0,-1 1 0,1-1 1,-1 0-1,1 1 0,-1-1 0,1 0 1,0 1-1,-1-1 0,1 1 0,-1-1 1,1 1-1,0-1 0,0 1 0,0-1 1,14-3 942,-1 1 0,1 0 0,0 1 0,20 0 0,65 4 177,-30 0-1541,-69-2 261,-1 0 0,1 0 0,0 1 0,0-1-1,0 0 1,0-1 0,0 1 0,-1 0 0,1 0 0,0 0-1,0 0 1,0-1 0,-1 1 0,1 0 0,0-1-1,0 1 1,-1-1 0,1 1 0,0-1 0,-1 1 0,1-1-1,0 1 1,-1-1 0,1 1 0,-1-1 0,1 0 0,-1 0-1,1 1 1,-1-1 0,1-1 0,-1 1-77,0-1 0,0 0 0,0 0 1,0 0-1,0 0 0,0 0 0,-1 1 0,1-1 1,-1 0-1,1 0 0,-1 0 0,-1-3 1,-3-3-193,0 0 1,0-1 0,0 2-1,-8-10 1,-10-4 43,0 0 0,-38-25 0,39 31 682,1-1-1,1-1 1,-32-34-1,50 49-278,1 1 0,0 0-1,0-1 1,0 1 0,0-1-1,0 1 1,0-1 0,0 1 0,0-1-1,0 0 1,1 1 0,-1-1 0,1 0-1,-1 0 1,1 0 0,0 1-1,-1-1 1,1 0 0,0 0 0,0 0-1,1 0 1,-1 1 0,1-5-1,0 4 45,1 1 0,-1-1-1,0 0 1,1 0 0,0 0-1,-1 1 1,1-1-1,0 1 1,0 0 0,0-1-1,0 1 1,0 0 0,0 0-1,0 0 1,5-1 0,8-2 463,0 0 1,0 2 0,1-1 0,16 1 0,-31 2-592,125-5 2660,-42 3-2949,109-17 0,-161 16-1405,-28 3 901,1 0-1,0 0 1,0 0-1,0-1 1,0 0-1,0 0 0,0-1 1,-1 1-1,1-1 1,8-4-1,-13 6 570,1-1 0,-1 1 0,0-1 0,0 1-1,1 0 1,-1-1 0,0 1 0,0-1 0,0 1-1,0-1 1,0 1 0,1-1 0,-1 1 0,0-1 0,0 1-1,0-1 1,0 1 0,0 0 0,0-1 0,0 1 0,-1-1-1,1 1 1,0-1 0,0 1 0,0-1 0,0 1 0,-1-1-1,1 1 1,0 0 0,0-1 0,-1 0 0,-12-5-2297</inkml:trace>
</inkml:ink>
</file>

<file path=ppt/ink/ink7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24:19.198"/>
    </inkml:context>
    <inkml:brush xml:id="br0">
      <inkml:brushProperty name="width" value="0.05" units="cm"/>
      <inkml:brushProperty name="height" value="0.05" units="cm"/>
    </inkml:brush>
  </inkml:definitions>
  <inkml:trace contextRef="#ctx0" brushRef="#br0">25 37 176,'-25'-4'5808,"61"14"-3751,-5-1-952,83 11 441,1-6 0,123 0 1,-206-14-1541,1-2 1,0-1-1,-1-2 0,0 0 1,0-3-1,0-1 0,38-15 1,-46 20-122,-23 4 73,0 0 0,-1 0 0,1 0 0,0 1 0,0-1 0,0 0 0,0 0 0,0 0 0,0-1 0,0 1 0,0 0 0,-1 0 0,1 0 0,0-1 0,0 1 0,0 0 0,0-1 0,-1 1 0,1 0 0,0-1 0,0 1-1,-1-1 1,1 0 0,0 1 0,-1-1 0,1 0 0,0 1 0,-1-1 0,1 0 0,-1 0 0,1 1 0,-1-1 0,0 0 0,1 0 0,-1 0 0,0 1 0,1-1 0,-1 0 0,0-1 0,-2 1-18,1 0 0,-1 0-1,0 1 1,0-1 0,0 1 0,1-1-1,-1 1 1,0-1 0,0 1-1,0 0 1,0 0 0,0 0 0,0 0-1,-2 1 1,-7-1-164,-26-6-259,22 2 472,0 2 0,0 0 0,0 0 0,0 2 0,-21 1 0,33-1 43,0 0 0,0 1-1,1 0 1,-1-1-1,0 1 1,1 0 0,-1 0-1,1 1 1,-1-1-1,1 0 1,-1 1 0,1 0-1,0-1 1,0 1-1,0 0 1,0 0 0,0 0-1,0 0 1,1 1-1,-1-1 1,1 0 0,-1 1-1,1-1 1,0 1-1,0-1 1,0 1 0,0 0-1,1 0 1,-1-1-1,1 1 1,-1 0-1,1 0 1,0-1 0,0 7-1,0 13 154,0-6 109,0 1 1,5 29-1,-4-40-218,0 0 0,1-1 1,0 0-1,0 1 0,0-1 0,1 0 0,-1 0 0,1 0 0,1-1 0,-1 1 0,1-1 0,4 5 0,-3-3-26,1-1-1,0 0 0,0-1 1,0 1-1,1-1 1,-1 0-1,1-1 1,0 1-1,0-1 1,0-1-1,0 1 0,1-1 1,-1-1-1,1 1 1,-1-1-1,1-1 1,0 1-1,-1-1 0,1 0 1,-1-1-1,1 0 1,0 0-1,-1-1 1,0 0-1,1 0 0,-1-1 1,0 0-1,0 0 1,0 0-1,-1-1 1,1 0-1,-1 0 1,7-7-1,-7 6-205,1-1-179,0-1 0,0 1 0,0-1-1,-1-1 1,6-8 0,-10 13-544,0-1 0,-1 1 0,0 0 0,1-1-1,-1 1 1,-1-1 0,1 1 0,0-1 0,-1 1 0,0-6 0,-1 2-575,-8-2-430</inkml:trace>
</inkml:ink>
</file>

<file path=ppt/ink/ink7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24:21.299"/>
    </inkml:context>
    <inkml:brush xml:id="br0">
      <inkml:brushProperty name="width" value="0.05" units="cm"/>
      <inkml:brushProperty name="height" value="0.05" units="cm"/>
    </inkml:brush>
  </inkml:definitions>
  <inkml:trace contextRef="#ctx0" brushRef="#br0">69 228 160,'0'0'2700,"1"21"-1094,0-19-1535,0 1 0,-1-1 0,1 0 0,0 0 0,0 0 0,1 0 0,-1-1 0,0 1-1,0 0 1,1 0 0,-1-1 0,1 1 0,0-1 0,-1 1 0,1-1 0,0 0 0,0 0 0,0 0 0,0 0 0,0 0 0,0 0 0,0 0-1,0 0 1,0-1 0,1 1 0,-1-1 0,0 0 0,0 0 0,1 0 0,-1 0 0,0 0 0,0 0 0,0 0 0,1-1 0,3-1 0,-1 0 56,1 0 0,-1 0 0,0-1 1,0 0-1,0 0 0,0 0 0,-1-1 1,1 1-1,-1-1 0,0 0 1,0-1-1,0 1 0,3-6 0,1-3-82,-1 0 0,0-1-1,-1 0 1,0-1 0,-1 1-1,-1-1 1,0 0 0,-1 0 0,0 0-1,-2-1 1,1-21 0,-2 36-85,0-1 1,-1 1 0,1 0-1,0-1 1,0 1 0,0 0-1,-1 0 1,1 0 0,-1-1-1,1 1 1,-1 0 0,1 0-1,-1 0 1,0 0 0,0 0-1,1 0 1,-1 0 0,0 0-1,0 0 1,0 0 0,0 0-1,0 1 1,-2-2 0,0 0-20,-1 1 1,1 0-1,0 0 1,-1 0-1,1 0 1,0 1-1,-1-1 1,1 1-1,-5 0 1,1 0 24,1 0 1,-1 1 0,0 0-1,0 0 1,0 1 0,1-1-1,-1 2 1,1-1 0,-10 5-1,7-1 37,-1 0-1,1 0 0,0 1 0,1 0 0,0 0 1,0 1-1,1 1 0,0-1 0,0 1 0,0 0 0,2 0 1,-1 1-1,1 0 0,0 0 0,1 0 0,0 0 1,1 1-1,0 0 0,1-1 0,0 1 0,-1 18 0,3-23 32,0-1 0,0 0 0,1 0-1,0 1 1,-1-1 0,2 0-1,1 5 1,9 6-1058,12-11-3952</inkml:trace>
</inkml:ink>
</file>

<file path=ppt/ink/ink7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24:21.626"/>
    </inkml:context>
    <inkml:brush xml:id="br0">
      <inkml:brushProperty name="width" value="0.05" units="cm"/>
      <inkml:brushProperty name="height" value="0.05" units="cm"/>
    </inkml:brush>
  </inkml:definitions>
  <inkml:trace contextRef="#ctx0" brushRef="#br0">1 52 672,'0'0'1318,"0"25"235,0-23-1535,0 0 0,0 0 0,0 0 0,0 0 0,1 0 0,-1-1 0,1 1 0,0 0 0,-1 0 0,1 0 0,0 0 0,0 0 0,0-1 0,0 1 0,1 0 0,-1-1 0,0 1 0,1-1 0,-1 0 0,1 1 0,-1-1 0,1 0 0,0 0 1,-1 0-1,1 0 0,0 0 0,0 0 0,0 0 0,0-1 0,-1 1 0,1-1 0,0 1 0,0-1 0,0 0 0,0 0 0,0 0 0,3 0 0,-2 0-97,-1 0-1,1-1 1,-1 1 0,1-1 0,-1 1-1,0-1 1,1 0 0,-1 1-1,0-1 1,1-1 0,-1 1 0,0 0-1,0 0 1,0-1 0,0 1 0,0-1-1,0 0 1,-1 0 0,1 1 0,-1-1-1,1 0 1,-1 0 0,1-1 0,-1 1-1,0 0 1,0 0 0,0 0-1,0-1 1,-1 1 0,1-1 0,0-3-1,0-41-955,-1 21 411</inkml:trace>
</inkml:ink>
</file>

<file path=ppt/ink/ink7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24:21.962"/>
    </inkml:context>
    <inkml:brush xml:id="br0">
      <inkml:brushProperty name="width" value="0.05" units="cm"/>
      <inkml:brushProperty name="height" value="0.05" units="cm"/>
    </inkml:brush>
  </inkml:definitions>
  <inkml:trace contextRef="#ctx0" brushRef="#br0">2 526 480,'-1'-23'643,"1"14"75,-1 0 0,1 0 1,0 1-1,3-16 0,-2 23-606,0-1 0,0 1 0,0 0 0,0-1 0,0 1 0,0 0 1,1 0-1,-1 0 0,0 0 0,1 0 0,-1 0 0,1 0 0,-1 0 0,1 0 0,-1 1 0,1-1 0,0 0 0,-1 1 0,1 0 0,2-1 0,35-5 1248,-37 6-1239,260-3 4733,-136 5-6557,-130-3 1473,-1-1 0,1 0 1,0 0-1,0 0 1,0 0-1,0 0 0,0-1 1,0 0-1,0 0 1,-5-6-1,-9-5-219,-22-9-103,27 16 479,0 0 0,1-1 0,0 0 0,0-1 0,-19-19 0,29 27 105,1 0 0,0 0 0,-1 0 0,1-1 0,0 1 0,0 0 0,0-1 0,0 1 0,0-1 1,1 1-1,-1-1 0,0 1 0,1-1 0,-1 1 0,1-1 0,-1 0 0,1 1 0,0-1 0,-1 0 0,1 0 0,0 1 0,0-1 0,1 0 0,-1 1 0,0-1 0,0 0 0,1 1 0,-1-1 0,1 0 0,0 1 0,-1-1 0,1 1 0,0-1 0,0 1 0,0-1 0,0 1 0,0 0 0,0-1 0,0 1 0,1 0 0,-1 0 0,0 0 0,1 0 0,-1 0 1,1 0-1,-1 0 0,1 0 0,-1 1 0,3-1 0,6-4 190,0 2 0,1-1 0,-1 1 0,1 1 0,0 0 0,13 0 0,-18 1-183,0-1 0,0 1 1,0-1-1,0 0 0,0-1 0,-1 1 0,1-1 0,6-5 0,-7 5-93,-1 0-1,1 1 1,0-1 0,0 1-1,0 0 1,0 0-1,0 1 1,0 0 0,10-2-1,-16-28-4032,-6 19 3297,0 2 1,-1-1-1,0 1 0,-17-16 0,7 7-7,-7-8-92</inkml:trace>
</inkml:ink>
</file>

<file path=ppt/ink/ink7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24:22.564"/>
    </inkml:context>
    <inkml:brush xml:id="br0">
      <inkml:brushProperty name="width" value="0.05" units="cm"/>
      <inkml:brushProperty name="height" value="0.05" units="cm"/>
    </inkml:brush>
  </inkml:definitions>
  <inkml:trace contextRef="#ctx0" brushRef="#br0">219 527 256,'-1'-1'36,"1"0"1,0 0-1,0 0 0,0 0 0,-1 0 0,1 1 1,0-1-1,-1 0 0,1 0 0,-1 0 0,1 1 0,-1-1 1,0 0-1,1 1 0,-1-1 0,0 0 0,1 1 1,-1-1-1,0 1 0,1-1 0,-1 1 0,0-1 1,0 1-1,0-1 0,0 1 0,0 0 0,1 0 1,-1-1-1,0 1 0,0 0 0,0 0 0,0 0 1,0 0-1,0 0 0,0 0 0,-1 1 0,-13-4 1752,15 39-345,1-28-1236,0 0 0,1 0 0,-1 0 0,2-1 1,-1 1-1,1-1 0,0 1 0,1-1 0,-1 0 0,1 0 0,6 6 0,-2-2 164,0 0-1,1 0 1,0-1 0,1 0-1,18 13 1,-23-20-244,0-1 0,1 1 0,-1-1 0,1 0-1,-1-1 1,1 1 0,0-1 0,0 0 0,-1-1 0,1 1 0,0-1 0,0 0-1,6-1 1,6 0 183,-16 1-294,-1 0 0,1-1 0,-1 1 0,0-1 0,1 0 0,-1 1-1,0-1 1,0 0 0,1 0 0,-1 0 0,0 0 0,0 0 0,0 0 0,0 0-1,0 0 1,0 0 0,-1 0 0,1-1 0,0 1 0,0 0 0,-1-1 0,1 1-1,-1 0 1,1-1 0,-1 1 0,0 0 0,0-1 0,1 1 0,-1-1-1,0 1 1,0-3 0,-2-49-278,-1 41 88,-1 0 1,-1 0 0,0 1-1,-1 0 1,0 0 0,0 0-1,-1 1 1,-1 0 0,-15-17-1,4 7-131,-2 0-1,0 1 0,-31-21 1,37 30 384,-1 1 0,1 1 0,-1 0 0,-1 1 0,1 1 1,-1 1-1,0 0 0,-1 1 0,1 1 0,-1 0 0,-28 0 1,46 5 0,1 0 0,-1 0 0,1 0 0,-1 0 1,1-1-1,0 1 0,0 0 0,0 0 0,0-1 1,0 1-1,0-1 0,0 1 0,0-1 1,3 3-1,3 1 101,-1-1 0,1 0-1,0 0 1,1 0 0,-1-1 0,1 0 0,-1 0 0,1-1 0,0 0 0,0 0 0,13 0 0,11 0 903,54-4 0,-24 0-120,-52 0-933,0 1 0,1-2 0,-1 1-1,0-1 1,0-1 0,0 0-1,-1 0 1,1-1 0,-1 0-1,0-1 1,12-10 0,-17 13-117,-3 3-2,-1 0 0,1-1 0,-1 1 0,1 0 0,-1 0 0,1-1 0,-1 1 0,1-1-1,-1 1 1,1 0 0,-1-1 0,0 1 0,1-1 0,-1 1 0,0-1 0,1 1 0,-1-1 0,0 1 0,0-1 0,1 1-1,-1-1 1,0 0 0,0 1 0,0-1 0,0 1 0,0-1 0,0 1 0,0-1 0,0 0 0,0 1 0,0-1-1,-15-12-1894,-27 0-82,41 13 2001,-15-4-589,22 4 879,-1 1-32,0-1 0,0 0 0,-1 0 0,1 0 1,0-1-1,0 0 0,6-1 0,-3-3 207,-1 0 1,0-1-1,0 0 0,0 0 0,-1 0 1,0-1-1,0 0 0,0 0 1,-1-1-1,0 0 0,-1 1 0,5-13 1,0 1 425,-1-1 0,-1 0 1,0 0-1,3-26 1,-8-11-1043,-2 36-4973,-12 24-782,10-3 4894,-1 18-2208</inkml:trace>
</inkml:ink>
</file>

<file path=ppt/ink/ink7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24:23.575"/>
    </inkml:context>
    <inkml:brush xml:id="br0">
      <inkml:brushProperty name="width" value="0.05" units="cm"/>
      <inkml:brushProperty name="height" value="0.05" units="cm"/>
    </inkml:brush>
  </inkml:definitions>
  <inkml:trace contextRef="#ctx0" brushRef="#br0">221 290 928,'0'9'3578,"0"-32"-3134,-1-1 0,-1 0 1,-1 1-1,-7-29 0,6 40-426,0 0 0,-1 0 0,0 0 0,-1 1 0,0 0 0,0 0 0,-1 0 0,-1 1 0,-15-16 0,18 23 24,0-1-1,0 2 1,0-1 0,0 1-1,-1 0 1,1 0 0,-1 0-1,1 1 1,-1-1-1,1 1 1,-1 1 0,0-1-1,0 1 1,1 0 0,-1 1-1,-10 1 1,-10-1 685,25-1-484,1 13 184,1-8-362,0-1-1,0 1 1,1 0 0,0-1-1,0 0 1,0 1-1,0-1 1,1 0-1,-1 0 1,1 0 0,0 0-1,0 0 1,1-1-1,-1 0 1,1 1 0,0-1-1,5 3 1,10 8 180,1-1-1,26 13 1,-30-18-110,1-1-1,0 0 1,1-2-1,-1 0 1,1-1 0,32 3-1,112-3-661,-104-4-1051,-57 0 1507,-1 0-1,1 0 1,-1 0 0,1 0-1,-1 0 1,1 0 0,-1 0 0,1 0-1,-1 0 1,1-1 0,-1 1-1,0 0 1,1 0 0,-1 0 0,1-1-1,-1 1 1,1 0 0,-1 0-1,0-1 1,1 1 0,-1 0 0,1-1-1,-1 1 1,0 0 0,1-1-1,-1 1 1,0-1 0,0 1 0,1-1-1,-1 1 1,0 0 0,0-1 0,0 1-1,0-1 1,0 1 0,1-1-1,-1 1 1,0-1 0,0 1 0,0-1-1,0 1 1,0-1 0,-1 1-1,1-1 1,0 1 0,0-1 0,0 1-1,0-1 1,0 1 0,-1-1-1,1 1 1,0-1 0,0 1 0,-1 0-1,1-1 1,0 1 0,-1-1 0,-19-28-1985,-3-1 805,-5-1 179</inkml:trace>
</inkml:ink>
</file>

<file path=ppt/ink/ink7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24:23.910"/>
    </inkml:context>
    <inkml:brush xml:id="br0">
      <inkml:brushProperty name="width" value="0.05" units="cm"/>
      <inkml:brushProperty name="height" value="0.05" units="cm"/>
    </inkml:brush>
  </inkml:definitions>
  <inkml:trace contextRef="#ctx0" brushRef="#br0">53 15 592,'-2'-2'93,"0"1"0,0-1 0,0 1 0,0 0 0,0 0 1,0 0-1,0 0 0,0 0 0,0 0 0,0 0 0,-1 1 0,1-1 0,0 1 0,0 0 0,-5 0 0,6 0-40,-1 1 1,1 0 0,0 0-1,0 0 1,0 0-1,1 0 1,-1 0-1,0 0 1,0 0-1,0 1 1,1-1 0,-1 0-1,1 0 1,-1 1-1,1-1 1,-1 0-1,1 0 1,0 1 0,0-1-1,-1 1 1,1-1-1,0 0 1,0 1-1,1-1 1,-1 0-1,0 3 1,0-1 18,0 13 228,1 1 0,0-1 0,1 0 0,4 19 0,-5-32-267,-1 0-1,1 0 0,0-1 0,0 1 0,0 0 0,0 0 0,1 0 1,-1-1-1,1 1 0,-1-1 0,1 1 0,0-1 0,0 0 1,0 0-1,1 0 0,-1 0 0,0 0 0,1 0 0,-1 0 0,1-1 1,0 1-1,-1-1 0,1 0 0,0 0 0,0 0 0,0 0 1,0 0-1,0-1 0,0 1 0,3-1 0,14 0 161,-1 0 0,1-1 0,-1-2 0,0 0 0,26-7 0,-28 5-91,0 0 1,0 2-1,0 0 1,1 1-1,0 0 1,-1 2-1,1 0 1,31 4-1,-40-2-55,-1-1 0,1 2 0,-1-1 0,0 1 0,1 1 0,-2-1 0,1 1 0,0 1 0,-1-1 0,1 2 0,-1-1 0,-1 0 0,1 1 0,-1 1 0,0-1 0,0 1 0,-1 0 0,0 0 0,6 12 0,-8-14-115,1 2-198,0 0 0,0 0 0,-1 1 0,0-1 0,0 1 0,-1 0 0,2 10 1,-4-16-872,-1-2 953,-1 0 1,0 0-1,0 0 1,1 0-1,-1-1 1,0 1-1,1 0 1,-1-1-1,0 0 1,1 1-1,-1-1 1,1 0-1,-1 1 1,1-1-1,-1 0 1,1 0-1,0 0 1,-2-2-1,-21-16-784</inkml:trace>
</inkml:ink>
</file>

<file path=ppt/ink/ink7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24:24.574"/>
    </inkml:context>
    <inkml:brush xml:id="br0">
      <inkml:brushProperty name="width" value="0.05" units="cm"/>
      <inkml:brushProperty name="height" value="0.05" units="cm"/>
    </inkml:brush>
  </inkml:definitions>
  <inkml:trace contextRef="#ctx0" brushRef="#br0">100 595 656,'-3'-2'67,"-14"-11"663,1-1 0,0-1 0,1-1 0,-14-17 0,29 32-568,0 1 1,-1 0 0,1-1-1,0 1 1,-1 0 0,1-1-1,0 1 1,0-1 0,0 1-1,-1 0 1,1-1-1,0 1 1,0-1 0,0 1-1,0-1 1,0 1 0,0-1-1,0 1 1,0 0 0,0-1-1,0 1 1,0-1 0,0 1-1,0-1 1,0 1 0,0-1-1,1 1 1,-1 0-1,0-1 1,0 1 0,0-1-1,1 1 1,-1 0 0,1-1-1,18-6 2935,41 6-521,-42 2-1432,10 1-685,0 1 0,-1 2 0,1 0 0,30 11 0,-31-7-498,1-2 0,0-1 0,0-2 0,35 2 0,-49-6-126,4 0-1007,0 0 0,0 1 0,32 6 0,-32-2-2342,-33-7-3584,-3 1 7223,8 0-151,0 1 1,0 1-1,0-1 1,0 2-1,1-1 1,-1 1 0,0 1-1,1 0 1,-1 0-1,1 1 1,0 0-1,-15 9 1,-26 8 1357,24-11 180,19-7-375,-18 7 1519,25-10-2613,-1 0-1,0 0 0,0 0 0,0 0 0,0 0 1,1 0-1,-1-1 0,0 1 0,0 0 0,0 0 1,1-1-1,-1 1 0,0 0 0,1-1 0,-1 1 1,0-1-1,1 1 0,-1-1 0,0 1 0,1-1 1,-1 0-1,1 1 0,-1-1 0,1 1 1,-1-1-1,1 0 0,0 0 0,-1 1 0,1-1 1,0 0-1,-1 0 0,1-1 0,-14-33 572,10 26-542,0 0 1,1-1-1,0 1 1,-3-14 0,3-1-104,0-1 1,2 0 0,0 0-1,2 0 1,0 0 0,2 0-1,8-34 1,-8 50-39,0 0 1,0 1-1,0-1 1,1 1-1,1 0 1,-1 0-1,1 1 1,1-1-1,-1 1 0,10-9 1,-10 12 29,0 0 1,1 0 0,-1 0-1,1 1 1,0-1-1,0 1 1,0 1 0,0-1-1,1 1 1,-1 0-1,1 1 1,0 0-1,-1 0 1,1 0 0,11 1-1,-14 0 41,1 0 0,-1 0 0,1 1 0,-1-1 0,1 1 0,-1 0 0,1 1 0,-1-1 0,0 1 0,0 0 0,1 0 0,-1 0 0,-1 0 0,1 1 0,0 0 0,-1 0 0,1 0 0,-1 0 0,0 0 0,0 1 0,5 6 0,-4-2-18,0 0 0,0-1 0,-1 1 0,0 0 0,-1 1 1,0-1-1,0 0 0,0 1 0,-1-1 0,-1 18 1,0-25-3,-1 1 0,0-1 0,0 0 0,0 1 0,0-1 0,0 0 0,0 1 0,0-1 0,-1 0 0,1 0 0,0 0 0,-1 0 0,1 0 0,-1 0 0,1-1 0,-1 1 0,1 0 0,-1-1 0,1 1 0,-1-1 0,0 1 0,1-1 0,-1 0 0,0 0 0,1 0 0,-1 0 0,-3 0 0,-4 1-50,0-1 1,0 0 0,0-1-1,-13-1 1,18 1 71,1 0 0,0 0-1,0 0 1,0-1 0,0 1-1,0-1 1,0 0 0,1 1 0,-1-1-1,0 0 1,1-1 0,-1 1 0,1 0-1,0-1 1,0 1 0,0-1-1,0 0 1,0 0 0,1 0 0,-1 0-1,1 0 1,0 0 0,0 0 0,-1-6-1,-1-6 86,1 0-1,1 0 0,0 0 1,3-20-1,-2 6 55,1 24-200,-1 0 1,1 1-1,0-1 1,0 0-1,1 1 0,-1-1 1,1 1-1,0 0 1,1-1-1,-1 1 1,0 0-1,1 0 1,0 1-1,5-6 0,-8 7-338,1-1 0,-1 0 0,1 0 0,-1 0 0,0 1 0,0-1 0,0 0 0,-1 0 0,1 0 0,-1 1 1,1-1-1,-1 0 0,0 1 0,0-1 0,0 0 0,-1 1 0,1-1 0,-3-3 0,-10-11-577</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1:51:32.880"/>
    </inkml:context>
    <inkml:brush xml:id="br0">
      <inkml:brushProperty name="width" value="0.05" units="cm"/>
      <inkml:brushProperty name="height" value="0.05" units="cm"/>
    </inkml:brush>
  </inkml:definitions>
  <inkml:trace contextRef="#ctx0" brushRef="#br0">27 0 800,'0'42'6616,"0"47"-434,0-40-5149,-3-1 1,-15 81-1,12-83-799,6-30-574,6-25-1504,-4 5 1731,1 0 0,-1 0 0,1 0 0,-1 0 0,1 1 0,0-1 0,5-4 0,11-13-266,6-16-18,32-62 0,-44 72 813,1 1 0,1 0 0,1 2 0,1 0 0,1 0 0,25-23 0,-43 47-338,0-1 0,1 1 1,-1 0-1,1-1 0,-1 1 0,0 0 0,1-1 1,-1 1-1,1 0 0,-1 0 0,1 0 0,-1-1 0,1 1 1,-1 0-1,1 0 0,-1 0 0,1 0 0,-1 0 0,1 0 1,-1 0-1,1 0 0,0 0 0,-1 0 0,1 0 0,-1 0 1,1 0-1,-1 0 0,1 1 0,-1-1 0,1 0 0,-1 0 1,0 1-1,1-1 0,-1 0 0,1 0 0,-1 1 0,1-1 1,-1 1-1,0-1 0,1 0 0,-1 1 0,0-1 1,1 1-1,-1-1 0,0 1 0,0-1 0,0 1 0,1-1 1,-1 1-1,0-1 0,0 1 0,0 0 0,8 33 2038,-8-29-1756,3 27-46,-2 0-1,-2 0 1,-1 0 0,-1 0-1,-11 47 1,11-64-675,1 38-3644,2-36-626,31-19-6163,-6-12 6533</inkml:trace>
</inkml:ink>
</file>

<file path=ppt/ink/ink7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24:24.943"/>
    </inkml:context>
    <inkml:brush xml:id="br0">
      <inkml:brushProperty name="width" value="0.05" units="cm"/>
      <inkml:brushProperty name="height" value="0.05" units="cm"/>
    </inkml:brush>
  </inkml:definitions>
  <inkml:trace contextRef="#ctx0" brushRef="#br0">92 0 528,'-81'0'4122,"81"1"-4034,-1-1-1,0 0 1,1 1 0,-1-1-1,1 1 1,-1-1-1,1 1 1,-1-1 0,0 1-1,1-1 1,0 1-1,-1-1 1,1 1-1,-1-1 1,1 1 0,0 0-1,-1-1 1,1 1-1,0 0 1,0-1 0,-1 1-1,1 0 1,0 0-1,0-1 1,0 1 0,0 0-1,0 0 1,0-1-1,0 1 1,0 0 0,0-1-1,0 1 1,1 0-1,-1 0 1,0-1 0,0 1-1,1 0 1,-1-1-1,1 1 1,-1-1 0,0 1-1,1 0 1,1 3 328,-1 0 0,1 0 0,0 0-1,0 0 1,0-1 0,0 1 0,5 5 0,14 8 1145,0-1 0,37 21 0,52 22-711,-98-53-930,4 2-171,67 33-2210,-26-21-3649,-42-12 2921</inkml:trace>
</inkml:ink>
</file>

<file path=ppt/ink/ink7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25:59.180"/>
    </inkml:context>
    <inkml:brush xml:id="br0">
      <inkml:brushProperty name="width" value="0.05" units="cm"/>
      <inkml:brushProperty name="height" value="0.05" units="cm"/>
    </inkml:brush>
  </inkml:definitions>
  <inkml:trace contextRef="#ctx0" brushRef="#br0">0 26 128,'0'0'592,"0"-6"-704,0 2 64,0-2-192,0-3 112</inkml:trace>
</inkml:ink>
</file>

<file path=ppt/ink/ink7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26:00.578"/>
    </inkml:context>
    <inkml:brush xml:id="br0">
      <inkml:brushProperty name="width" value="0.05" units="cm"/>
      <inkml:brushProperty name="height" value="0.05" units="cm"/>
    </inkml:brush>
  </inkml:definitions>
  <inkml:trace contextRef="#ctx0" brushRef="#br0">1 145 144,'0'0'800,"0"-43"801,0-7-771,0 49-563,0-49 1413,0 56-1641,1 1-1,0-1 0,0 1 1,0-1-1,1 0 0,0 0 1,1 0-1,-1 0 0,1 0 1,6 9-1,45 56 139,-40-54-125,0 0-1,12 22 0,29 70 328,43 126 0,-56-128-206,75 140 0,-92-204-139,-1 2 0,-2 0-1,-3 2 1,18 60-1,-17-39-4,47 102-1,12 39 134,13 64 2,-49-154 6,14 74 1253,47 291 0,-59-249-446,26 123 415,-65-321-1241,-1 0 0,-1 1 0,-3 43 0,3 30 32,6-35-180,21 82 0,0-1 45,-8-27 220,17 135 720,-2 88 1272,-25-297-2255,-12-53 38,3 3-3150,3 8-5149,-10-3 5661,-9 4-935</inkml:trace>
</inkml:ink>
</file>

<file path=ppt/ink/ink7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26:01.196"/>
    </inkml:context>
    <inkml:brush xml:id="br0">
      <inkml:brushProperty name="width" value="0.05" units="cm"/>
      <inkml:brushProperty name="height" value="0.05" units="cm"/>
    </inkml:brush>
  </inkml:definitions>
  <inkml:trace contextRef="#ctx0" brushRef="#br0">55 209 352,'-41'0'2068,"40"-1"-1910,0 0 0,0-1-1,-1 1 1,1 0 0,0-1 0,0 1 0,1-1 0,-1 1 0,0-1 0,0 1 0,1-1 0,-1 0-1,1 1 1,-1-1 0,1 0 0,0 0 0,0 1 0,0-1 0,0 0 0,0 0 0,0 1 0,0-1-1,0 0 1,1 0 0,-1 1 0,2-4 0,-1 5-30,1 0 0,-1 0 0,0 0 0,1 0 0,-1 1 0,0-1 0,0 0 0,1 1 0,-1-1 0,0 1 0,0-1 0,0 1 0,1 0 0,-1 0 0,0-1 0,0 1 0,0 0 0,0 0 0,0 0 0,-1 0 0,1 0 0,0 0 0,0 0 0,0 2 0,2 0 180,132 125 3303,8 9-1694,-136-130-1824,0 0-1,0-1 0,0 0 1,1-1-1,8 6 1,-15-10-86,0 0 1,1-1-1,-1 1 1,0 0-1,0 0 1,1-1-1,-1 1 1,0-1-1,1 1 1,-1-1-1,0 0 1,1 1-1,-1-1 1,1 0-1,-1 0 1,0 0-1,1 0 1,-1 0-1,1 0 1,-1 0-1,0-1 1,1 1-1,-1 0 1,1-1-1,-1 1 1,0-1-1,0 0 1,1 1-1,-1-1 1,0 0-1,0 0 1,0 0-1,0 0 1,0 0-1,0 0 1,0 0-1,0 0 1,0 0-1,0 0 1,0 0-1,0-3 1,8-21 49,-2 0 0,0 0 0,2-31 1,2 0-58,0-5 62,-2 0-1,2-105 0,-12 165-65,1 1 0,-1 0-1,1 0 1,-1-1 0,1 1-1,-1 0 1,1 0 0,-1 0-1,1 0 1,-1-1-1,1 1 1,-1 0 0,1 0-1,-1 0 1,1 0 0,-1 0-1,1 0 1,-1 0 0,1 1-1,-1-1 1,1 0-1,-1 0 1,1 0 0,-1 0-1,1 1 1,0-1 0,-1 0-1,1 0 1,-1 1-1,1-1 1,-1 0 0,1 1-1,-8 7-38,1 0 0,0 0 0,0 1 0,1 0-1,-10 18 1,-5 7-106,-31 52-389,40-62-264,-1-2 0,-1 1 0,-1-2 0,0 0 0,-2 0 0,-37 34 0,49-53 414,1 0-1,0 0 1,-1 0 0,0-1-1,1 0 1,-1 0-1,0 0 1,1 0 0,-1-1-1,0 1 1,0-1 0,0-1-1,1 1 1,-1-1 0,0 0-1,0 0 1,1 0-1,-1 0 1,1-1 0,-8-3-1,-13-11-1689</inkml:trace>
</inkml:ink>
</file>

<file path=ppt/ink/ink7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26:02.282"/>
    </inkml:context>
    <inkml:brush xml:id="br0">
      <inkml:brushProperty name="width" value="0.05" units="cm"/>
      <inkml:brushProperty name="height" value="0.05" units="cm"/>
    </inkml:brush>
  </inkml:definitions>
  <inkml:trace contextRef="#ctx0" brushRef="#br0">18 16 144,'0'0'979,"-1"-16"4312,0 16-4968,0 0 0,0 0 0,1 0 1,-1 0-1,0 0 0,0 0 1,1 1-1,-1-1 0,0 0 0,0 0 1,1 0-1,-1 1 0,0-1 1,1 0-1,-1 1 0,0-1 0,1 1 1,-1-1-1,1 1 0,-1-1 1,0 1-1,0 0 0,1 15 2420,24 29-3052,-12-26 1338,52 101-516,-5 3 1,-6 3 0,50 178-1,-92-261-573,-3-12-1060,1 0 0,20 49 0,-39-97-8720,-13-19 6798,-6-9 1971,2 1 134</inkml:trace>
</inkml:ink>
</file>

<file path=ppt/ink/ink7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26:02.610"/>
    </inkml:context>
    <inkml:brush xml:id="br0">
      <inkml:brushProperty name="width" value="0.05" units="cm"/>
      <inkml:brushProperty name="height" value="0.05" units="cm"/>
    </inkml:brush>
  </inkml:definitions>
  <inkml:trace contextRef="#ctx0" brushRef="#br0">32 312 688,'-4'-47'149,"2"16"77,-2 0 0,-13-54 0,15 74-55,1 0-1,0 0 0,1-1 1,1-11-1,-1-2 355,1 24-482,-1 0-1,0-1 1,1 1-1,-1 0 1,0 0 0,1 0-1,0-1 1,-1 1-1,1 0 1,0 0 0,-1 0-1,1 0 1,0 0-1,0 0 1,0 0 0,0 1-1,0-1 1,0 0-1,0 0 1,0 1-1,0-1 1,0 1 0,0-1-1,1 1 1,-1-1-1,0 1 1,0 0 0,1-1-1,-1 1 1,0 0-1,0 0 1,1 0 0,-1 0-1,0 0 1,0 0-1,1 1 1,-1-1 0,0 0-1,2 1 1,6 0 253,-1 0-1,1 1 1,-1 0 0,14 6 0,84 44 1289,-3 4 0,117 85 0,-159-101-1463,59 31-158,-41-33-3100,-67-36 720,-21-2-1193,-10 0 1870</inkml:trace>
</inkml:ink>
</file>

<file path=ppt/ink/ink7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26:02.944"/>
    </inkml:context>
    <inkml:brush xml:id="br0">
      <inkml:brushProperty name="width" value="0.05" units="cm"/>
      <inkml:brushProperty name="height" value="0.05" units="cm"/>
    </inkml:brush>
  </inkml:definitions>
  <inkml:trace contextRef="#ctx0" brushRef="#br0">12 250 672,'-3'10'330,"1"-1"-1,-1 0 1,2 1-1,0 0 1,0-1-1,0 1 1,2 12-1,-1-5 608,0-17-910,0 0 0,0 1 0,0-1 0,0 0 0,0 0 1,0 0-1,0 1 0,0-1 0,0 0 0,0 0 0,0 1 1,0-1-1,0 0 0,0 0 0,0 0 0,0 1 1,0-1-1,0 0 0,0 0 0,1 0 0,-1 0 0,0 1 1,0-1-1,0 0 0,0 0 0,0 0 0,0 0 0,1 1 1,-1-1-1,0 0 0,0 0 0,0 0 0,0 0 0,1 0 1,-1 0-1,0 0 0,0 0 0,0 0 0,1 0 0,-1 1 1,0-1-1,0 0 0,0 0 0,1 0 0,-1 0 0,0 0 1,0 0-1,0 0 0,1-1 0,-1 1 0,0 0 0,0 0 1,0 0-1,1 0 0,-1 0 0,0 0 0,0 0 0,0 0 1,1 0-1,-1-1 0,17-14 957,16-25-69,-5-6-1248,42-96 0,-28 51-4305,-31 65 2205</inkml:trace>
</inkml:ink>
</file>

<file path=ppt/ink/ink7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26:03.279"/>
    </inkml:context>
    <inkml:brush xml:id="br0">
      <inkml:brushProperty name="width" value="0.05" units="cm"/>
      <inkml:brushProperty name="height" value="0.05" units="cm"/>
    </inkml:brush>
  </inkml:definitions>
  <inkml:trace contextRef="#ctx0" brushRef="#br0">1 213 848,'0'0'3181,"6"17"-450,2-3-2216,2-1-1,0 1 0,1-2 1,0 1-1,1-1 0,0-1 1,0 0-1,2-1 0,26 16 1,3-2-510,0-1 1,50 17-1,-81-36-95,0 0 0,-1 0 0,2-1 0,-1-1 0,0 0 0,15 0 1,-31-3 82,1-1 0,0 1 0,0-1 0,0 0 0,0 0 0,1-1 0,-1 1 0,-4-5 0,2 2 0,-33-30-1481,2-1-1,-55-72 1,73 83 628,1-2 1,1 1-1,1-2 0,2 0 1,-18-55-1,16 32-722</inkml:trace>
</inkml:ink>
</file>

<file path=ppt/ink/ink7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26:03.613"/>
    </inkml:context>
    <inkml:brush xml:id="br0">
      <inkml:brushProperty name="width" value="0.05" units="cm"/>
      <inkml:brushProperty name="height" value="0.05" units="cm"/>
    </inkml:brush>
  </inkml:definitions>
  <inkml:trace contextRef="#ctx0" brushRef="#br0">11 0 736,'-10'2'4709,"10"2"-4388,0 0-1,1 0 1,0-1-1,-1 1 1,1 0-1,1-1 1,-1 1 0,0-1-1,1 1 1,0-1-1,0 0 1,0 0-1,0 1 1,1-2-1,-1 1 1,1 0 0,-1 0-1,4 2 1,8 5 595,-1 0 1,30 15 0,-19-12-183,180 109 2107,102 65-2739,-293-179-126,126 85-4520,-118-77 2649,-1 0-1,-1 2 1,-1 0 0,23 29 0,-25-21 161,-10-4-419</inkml:trace>
</inkml:ink>
</file>

<file path=ppt/ink/ink7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26:04.045"/>
    </inkml:context>
    <inkml:brush xml:id="br0">
      <inkml:brushProperty name="width" value="0.05" units="cm"/>
      <inkml:brushProperty name="height" value="0.05" units="cm"/>
    </inkml:brush>
  </inkml:definitions>
  <inkml:trace contextRef="#ctx0" brushRef="#br0">116 915 528,'-31'-5'685,"-25"-7"959,54 12-1544,1-1 1,-1 1 0,1-1-1,-1 0 1,1 0 0,-1 0-1,1 1 1,0-1-1,-1 0 1,1-1 0,0 1-1,0 0 1,0 0 0,0 0-1,0-1 1,0 1 0,0-1-1,0 1 1,0-1-1,1 1 1,-1-1 0,0 1-1,1-1 1,0 1 0,-1-1-1,1 0 1,0-2 0,1-8 93,0 0 0,2-1 0,-1 1 0,2 0 1,0 0-1,0 1 0,1-1 0,0 1 0,1 0 1,0 0-1,1 1 0,0 0 0,1 0 1,0 0-1,13-11 0,2-1-912,0 1 0,2 1 0,0 2 0,1 0 0,30-15 0,-40 26 378,1 1-1,0 0 1,0 2-1,0-1 1,0 2 0,0 0-1,1 1 1,0 1-1,31 2 1,-45 0 359,0-1 1,0 1-1,1-1 1,-1 1-1,0 1 1,0-1-1,0 0 1,0 1-1,-1 0 1,6 3-1,-6-3 133,1 0 0,0 0-1,0 0 1,0-1 0,0 0 0,0 1-1,0-1 1,0 0 0,0-1 0,6 1-1,-9-1 242,-1-28 786,0 17-1074,0-1 1,0 1 0,-1 0-1,0 0 1,-1 0-1,0 1 1,-1-1 0,0 0-1,0 1 1,-1 0-1,-9-16 1,4 9-7,-1 1 0,-22-27-1,29 39-57,0 0 0,0 1 0,-1 0 0,1 0 0,-1 0 0,1 0 0,-1 0 0,0 1-1,0 0 1,0-1 0,0 1 0,-1 1 0,1-1 0,-1 1 0,1 0 0,-1 0 0,-4-1-1,7 2 238,2 4-22,0 19-74,2 0 0,0 0 1,2 0-1,1 0 0,0 0 0,16 37 0,-16-47-173,0-1 0,1-1-1,0 1 1,1-1-1,1 0 1,0 0-1,0-1 1,1 0-1,0-1 1,0 0 0,1 0-1,0-1 1,21 13-1,-27-20-43,-1 1 0,0 0 0,1-1 0,-1 1 0,1-1 0,-1 0 0,1-1 0,0 1 0,-1 0 0,1-1 0,0 0 0,0 0 0,-1 0 1,1 0-1,0-1 0,0 1 0,-1-1 0,7-2 0,-5 0-157,0 1 1,-1-1-1,1 0 1,-1 0-1,0-1 1,0 1 0,0-1-1,-1 0 1,1 0-1,-1 0 1,6-9-1,-2-1-254,0 0 0,0 0 0,-1-1 0,-1 0 0,-1 0 0,0 0 0,-1 0 0,1-18 0,3-47-327,9-178 41,-17 254 807,1-1 0,-1 1 0,0 0 0,0 0 0,-1 0 0,1 0 0,-1 0 0,0 1 0,0-1 1,0 0-1,-3-3 0,4 5 13,0 1 1,0 0-1,0-1 1,0 1 0,0 0-1,0 0 1,0 0-1,0 0 1,-1 0 0,1 0-1,0 0 1,0 0 0,-1 1-1,1-1 1,-1 0-1,1 1 1,-1-1 0,1 1-1,-1 0 1,1-1-1,-1 1 1,1 0 0,-1 0-1,1 0 1,-1 0-1,0 0 1,1 0 0,-1 0-1,1 1 1,-1-1 0,1 1-1,-1-1 1,1 1-1,-2 0 1,2 1 47,-1 0 0,1 0 0,-1 0 0,1 0 0,0 1 0,0-1 0,0 0 0,0 1 0,0-1-1,0 1 1,1-1 0,-1 0 0,1 1 0,0-1 0,0 1 0,0-1 0,0 1 0,0 0 0,0-1 0,2 5 0,11 53 1270,-5-42-1156,0-1 1,1-1 0,1 1 0,0-2-1,2 1 1,-1-1 0,25 22 0,110 89 523,-65-60-612,-41-30-190,-3 2 0,-1 2 0,-2 1 0,-1 2 0,34 60 0,12 42-2853,-63-99-643,-17-43 1512,-8-3-832</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1:51:33.527"/>
    </inkml:context>
    <inkml:brush xml:id="br0">
      <inkml:brushProperty name="width" value="0.05" units="cm"/>
      <inkml:brushProperty name="height" value="0.05" units="cm"/>
    </inkml:brush>
  </inkml:definitions>
  <inkml:trace contextRef="#ctx0" brushRef="#br0">149 267 384,'42'-159'2686,"-10"57"4523,-29 97-3274,3 10-1535,-6-5-2038,3 8 851,-1 0 0,1 0 1,-1 1-1,-1-1 0,0 0 1,0 1-1,0-1 0,-2 12 1,-6 77 3227,-55 213-3940,30-174-572,9-43-2032,12-52-924,1 0 0,2 1-1,-4 77 1,12-84-6305,0-44 3307,-3-105 2985,1 93 3280,0 0-1,-2 0 0,0 0 0,-2 1 0,0 0 1,-10-23-1,-8-19 2247,21 53-1010,0-1 0,1 1 0,0-1 0,0-18 0,2 26-1335,0 0 1,0 1 0,0-1-1,1 0 1,-1 1 0,1-1-1,-1 0 1,1 1 0,0-1 0,-1 1-1,1-1 1,0 1 0,0-1-1,0 1 1,0 0 0,0-1-1,1 1 1,-1 0 0,0 0-1,1 0 1,-1 0 0,0 0-1,1 0 1,-1 0 0,3-1-1,47-12 23,-31 10 127,23-4-588,0 2 1,1 2-1,72 3 1,-92 1 158,-10 0 147,1 2 1,-1 0-1,1 1 0,-1 0 0,0 1 0,0 0 0,-1 1 0,1 1 0,-1 0 0,0 1 0,-1 1 1,1 0-1,-2 0 0,1 1 0,-1 0 0,16 18 0,-22-19 33,9 11 94,0 0 1,16 33 0,-28-46-116,1-1 1,-1 0 0,0 1 0,0 0 0,-1-1 0,1 1 0,-1 0 0,-1 0 0,1-1 0,-1 1 0,0 0 0,0 0 0,-1 0 0,0 0 0,-2 10 0,1-13-4,0 0 0,1 1 1,-1-1-1,0 0 0,0-1 0,-1 1 0,1 0 0,-1-1 0,1 1 0,-1-1 1,0 0-1,0 0 0,0 0 0,0 0 0,0-1 0,0 1 0,-1-1 1,1 1-1,0-1 0,-1 0 0,1-1 0,-1 1 0,1-1 0,-1 1 1,1-1-1,-1 0 0,-4-1 0,4 1-6,-1 0 0,1 0 0,-1-1 1,1 0-1,0 0 0,-1 0 0,1 0 0,0-1 0,0 1 0,0-1 0,0 0 1,0 0-1,0-1 0,1 1 0,-1-1 0,1 0 0,0 0 0,-1 0 1,1 0-1,1-1 0,-1 1 0,-2-5 0,0-6-19,0 0 0,2 0 0,-4-25 0,2 10-69,2 14 9,1-1 1,1 0-1,0 0 0,1 1 1,1-1-1,0 0 0,1 0 0,8-27 1,-10 40 73,1 1-1,0 0 1,0 0 0,0 0 0,1 0 0,-1 0-1,0 1 1,1-1 0,-1 0 0,1 1-1,0-1 1,-1 1 0,1-1 0,0 1 0,0 0-1,0-1 1,0 1 0,0 0 0,0 1 0,1-1-1,-1 0 1,0 1 0,0-1 0,0 1-1,1-1 1,-1 1 0,0 0 0,1 0 0,-1 0-1,0 0 1,0 1 0,1-1 0,-1 1 0,0-1-1,0 1 1,0 0 0,1 0 0,-1 0-1,3 2 1,6 2 42,-1 1 0,0 1 0,0 0 0,-1 0 0,12 12 0,-8-6-324,-1 1-1,0 1 0,-1 0 1,0 0-1,13 28 1,15 42-6237,-29-64 3864,-1-4 367</inkml:trace>
</inkml:ink>
</file>

<file path=ppt/ink/ink7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26:04.512"/>
    </inkml:context>
    <inkml:brush xml:id="br0">
      <inkml:brushProperty name="width" value="0.05" units="cm"/>
      <inkml:brushProperty name="height" value="0.05" units="cm"/>
    </inkml:brush>
  </inkml:definitions>
  <inkml:trace contextRef="#ctx0" brushRef="#br0">64 639 976,'-25'-8'1060,"21"8"-831,1-1 0,-1 0 1,1 0-1,-1 0 1,1 0-1,0-1 1,0 1-1,-5-4 1,7 1-74,0-1 0,0 1 0,1 0 0,-1-1 1,1 1-1,0-1 0,1 1 0,-1-1 0,1 1 0,1-5 1,5-13-427,2 0 0,0 1 0,1-1 0,1 2 0,19-26 0,3-8-439,-4 1 440,2 1 1,2 2-1,3 2 1,47-50 0,-78 92 349,1 1 0,1 0 0,-1 0 0,1 0 0,0 1 0,0-1 0,0 2 0,1-1 0,-1 1 0,1 0 0,0 1 0,0 0 0,11-2 0,-16 4 36,1 0 0,0 0 0,-1 0 0,1 1-1,-1-1 1,0 1 0,1 0 0,-1 0 0,1 0 0,-1 0-1,0 0 1,0 1 0,0 0 0,0 0 0,0 0-1,0 0 1,0 0 0,-1 0 0,1 1 0,-1-1-1,1 1 1,-1-1 0,0 1 0,0 0 0,0 0 0,-1 0-1,1 0 1,-1 1 0,0-1 0,1 0 0,-1 1-1,-1-1 1,2 5 0,1 10 247,-1 0 0,0 1 0,-2-1 0,-1 24 0,0-1-103,1-35-243,-1 1 0,0-1 0,0 0 0,0 0-1,-1 0 1,0 1 0,0-2 0,0 1 0,-1 0 0,-4 7 0,5-10-33,0-1 0,1 1 0,-1 0 0,0-1 0,-1 1 0,1-1 1,0 0-1,-1 0 0,1 0 0,-1 0 0,0 0 0,1 0 0,-1-1 0,0 1 0,0-1 1,0 0-1,0 0 0,0 0 0,-1 0 0,1-1 0,-4 1 0,2-1-29,-2 1-44,0-1 0,1 0-1,-1-1 1,0 0-1,1 0 1,-1 0-1,-9-3 1,14 2 68,0 1 0,0 0 0,0-1 0,1 1 0,-1-1 1,0 1-1,1-1 0,-1 0 0,1 0 0,0 1 0,-1-1 1,1 0-1,0 0 0,0-1 0,1 1 0,-1 0 0,0 0 1,1 0-1,-1 0 0,1-1 0,-1 1 0,1 0 0,0-1 1,0 1-1,1-5 0,-1-3 0,0 0 1,0 0 0,1-1-1,1 1 1,0 0-1,4-14 1,-4 21 27,-1 0 0,0 1 0,0-1 0,1 1 0,-1-1 0,1 1 0,0-1 0,0 1 0,0 0 0,0 0 0,0 0 0,0 0 0,1 1 0,-1-1 0,1 0 0,-1 1 0,1 0 0,0-1 0,-1 1 0,1 0 0,0 0 0,0 1 0,0-1 0,-1 1 0,1-1 0,0 1 0,6 0 0,0 0 35,1 0 0,0 0 0,0 1 0,-1 0 0,1 1-1,-1 0 1,1 0 0,-1 1 0,0 0 0,0 1 0,10 5 0,-14-7-209,0 0-1,1 0 1,-1-1-1,0 1 1,1-1 0,9 1-1,-12-2-38,-1 0-1,1 0 0,-1 0 0,0 0 1,1 0-1,-1 0 0,0-1 0,1 1 0,-1-1 1,0 1-1,1-1 0,-1 0 0,0 0 0,0 0 1,0 0-1,0-1 0,0 1 0,3-3 1,6-15-1324</inkml:trace>
</inkml:ink>
</file>

<file path=ppt/ink/ink7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26:04.850"/>
    </inkml:context>
    <inkml:brush xml:id="br0">
      <inkml:brushProperty name="width" value="0.05" units="cm"/>
      <inkml:brushProperty name="height" value="0.05" units="cm"/>
    </inkml:brush>
  </inkml:definitions>
  <inkml:trace contextRef="#ctx0" brushRef="#br0">206 33 512,'-147'-30'1566,"105"27"-1170,26 4-602,16 2 122,0 1 0,1-1 0,0 0 0,0 1 0,0-1-1,0 0 1,0 0 0,0 0 0,3 5 0,9 2-323,-3-1 939,-27-8-1137</inkml:trace>
</inkml:ink>
</file>

<file path=ppt/ink/ink7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26:05.196"/>
    </inkml:context>
    <inkml:brush xml:id="br0">
      <inkml:brushProperty name="width" value="0.05" units="cm"/>
      <inkml:brushProperty name="height" value="0.05" units="cm"/>
    </inkml:brush>
  </inkml:definitions>
  <inkml:trace contextRef="#ctx0" brushRef="#br0">1 0 688,'0'32'4352,"0"-18"-3432,-1 20 824,2 1 0,1-1 0,13 66 0,-12-90-1661,0 0 1,0-1-1,1 1 1,0-1-1,0 0 1,1 0-1,0-1 0,1 1 1,0-1-1,0 0 1,1-1-1,0 0 1,0 0-1,1 0 1,0-1-1,0 0 0,0 0 1,12 5-1,-16-9-56,-1 0-1,1 0 1,0-1-1,-1 1 0,1-1 1,0 0-1,0 0 0,0 0 1,0 0-1,0-1 1,0 0-1,0 0 0,0 0 1,0 0-1,0-1 1,0 1-1,0-1 0,5-1 1,-6 0-96,0 0-1,1 0 1,-1 0 0,0-1 0,0 1 0,0-1-1,-1 1 1,1-1 0,0 0 0,-1 0 0,0 0-1,0-1 1,0 1 0,0 0 0,2-6 0,2-8-906,-1 0 1,-1 0-1,-1-1 0,0 1 1,-1-1-1,-1-30 1,-2 24-290,-1 1 0,-1 0 0,-13-44 0,2 15-742</inkml:trace>
</inkml:ink>
</file>

<file path=ppt/ink/ink7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26:05.526"/>
    </inkml:context>
    <inkml:brush xml:id="br0">
      <inkml:brushProperty name="width" value="0.05" units="cm"/>
      <inkml:brushProperty name="height" value="0.05" units="cm"/>
    </inkml:brush>
  </inkml:definitions>
  <inkml:trace contextRef="#ctx0" brushRef="#br0">34 4 1617,'-1'-1'151,"0"1"0,0-1 0,0 1 0,0 0 0,0-1 0,0 1 0,0 0-1,0 0 1,0 0 0,0 0 0,0 0 0,0 0 0,0 0 0,0 0 0,0 0 0,0 0 0,0 1 0,0-1 0,0 0 0,0 1 0,0-1 0,0 1 0,1-1 0,-1 1 0,0-1 0,0 1 0,0-1 0,1 1 0,-1 0 0,0-1 0,1 1 0,-1 0 0,0 0 0,1 0 0,-1 1 0,0 1 179,1 0 0,0 1 1,0-1-1,0 0 0,0 0 1,1 0-1,-1 1 0,1-1 1,0 0-1,0 0 0,2 5 1,6 11 578,0 1 0,1-1 0,1-1 0,1 0 0,26 30 0,81 75 379,-115-119-1262,16 16 0,104 94-847,-101-95-1251,43 26 1,-61-42 1417,0-1 1,0 1 0,0-1-1,0-1 1,1 1-1,-1-1 1,1 1-1,0-1 1,-1-1 0,1 1-1,0-1 1,6-1-1,6 1-1472</inkml:trace>
</inkml:ink>
</file>

<file path=ppt/ink/ink7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26:05.858"/>
    </inkml:context>
    <inkml:brush xml:id="br0">
      <inkml:brushProperty name="width" value="0.05" units="cm"/>
      <inkml:brushProperty name="height" value="0.05" units="cm"/>
    </inkml:brush>
  </inkml:definitions>
  <inkml:trace contextRef="#ctx0" brushRef="#br0">88 570 784,'-54'42'3085,"23"-13"1813,29-27-3308,13-22-878,114-268-6322,-121 278 5436,0-1 55,1 1 0,0 0 1,0 0-1,1 0 0,0 1 0,1-1 0,0 2 0,10-11 1,-14 17 166,-1-1 1,1 1-1,0 0 1,0 0 0,0 0-1,0 0 1,0 0-1,0 1 1,1-1 0,-1 1-1,0 0 1,1 0 0,-1 0-1,1 1 1,-1-1-1,1 1 1,-1 0 0,1 0-1,0 0 1,-1 0-1,1 1 1,-1-1 0,1 1-1,-1 0 1,0 0 0,1 0-1,-1 1 1,0-1-1,0 1 1,5 3 0,10 8 766,0 1 0,-2 1 0,0 1 0,20 25 0,-16-19 443,37 34 1,-55-54-1216,0 0 0,0 0 0,0 0 0,0 0-1,1-1 1,-1 1 0,1-1 0,-1 1 0,1-1 0,0 0 0,0 0 0,-1 0 0,1-1-1,0 1 1,0-1 0,0 1 0,0-1 0,0 0 0,0 0 0,-1 0 0,1 0-1,0-1 1,0 1 0,0-1 0,0 0 0,-1 0 0,1 0 0,0 0 0,-1 0 0,1-1-1,0 1 1,-1-1 0,0 1 0,1-1 0,-1 0 0,0 0 0,0 0 0,3-5 0,2-2-19,0-1 0,0-1 0,-1 1 0,-1-1 0,0 0 0,-1-1 0,7-22 0,-6 8-6,-2 0 1,0-1-1,-2 1 1,-1-32-1,-1 16-174,1 36 11,0 1 0,-1-1-1,0 0 1,0 0 0,0 1 0,-1-1 0,-4-9 0,6 13 64,-1 1 0,1 0 0,-1 0 0,0 0 0,1 0-1,-1-1 1,0 1 0,0 0 0,0 0 0,0 0 0,0 1 0,0-1 0,0 0 0,0 0 0,0 0 0,0 1 0,0-1 0,-1 1 0,1-1 0,0 1-1,0-1 1,-1 1 0,1 0 0,0 0 0,-1-1 0,1 1 0,0 0 0,-1 0 0,1 0 0,0 0 0,-1 1 0,1-1 0,0 0 0,-1 1-1,1-1 1,0 0 0,0 1 0,0-1 0,-1 1 0,0 1 0,-4 1-255,1 1 0,0 0-1,0 1 1,0-1 0,0 1-1,1 0 1,0 0 0,0 1 0,-6 10-1,-29 62-2150,28-55 1561,-16 33-1865</inkml:trace>
</inkml:ink>
</file>

<file path=ppt/ink/ink7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26:06.458"/>
    </inkml:context>
    <inkml:brush xml:id="br0">
      <inkml:brushProperty name="width" value="0.05" units="cm"/>
      <inkml:brushProperty name="height" value="0.05" units="cm"/>
    </inkml:brush>
  </inkml:definitions>
  <inkml:trace contextRef="#ctx0" brushRef="#br0">34 64 544,'-3'-2'219,"0"0"-1,1-1 1,-1 1-1,1-1 0,0 1 1,-1-1-1,1 0 1,1 0-1,-1 0 1,0 0-1,1 0 0,-1 0 1,1 0-1,0-1 1,-1-6-1,0-2 6169,17 25-4293,212 173 3943,-67-51-5321,-33-39-441,1 0-1021,-45-26-2614,-83-70 3317,41 42-4048,-38-40 3594,-1 1 1,0 0-1,0 0 0,0 0 0,-1 0 1,1 1-1,-1-1 0,1 0 1,-1 1-1,0-1 0,0 1 0,-1-1 1,1 5-1,-1-5-1440</inkml:trace>
</inkml:ink>
</file>

<file path=ppt/ink/ink7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26:06.795"/>
    </inkml:context>
    <inkml:brush xml:id="br0">
      <inkml:brushProperty name="width" value="0.05" units="cm"/>
      <inkml:brushProperty name="height" value="0.05" units="cm"/>
    </inkml:brush>
  </inkml:definitions>
  <inkml:trace contextRef="#ctx0" brushRef="#br0">145 401 560,'-21'-21'453,"1"0"-1,1-2 1,-19-28-1,31 41-204,2 0 0,-1 0 0,1-1 0,0 1 0,1-1 0,1 0 0,0-1 0,0 1 0,1 0 0,0-1 0,0-12 0,2 11 171,1 0-1,-1 1 0,2-1 0,0 0 0,1 1 1,5-18-1,-7 27-338,0 1 0,0 0 0,0 0 1,0 0-1,1 0 0,-1 0 0,1 0 0,-1 0 1,1 0-1,-1 0 0,1 1 0,0-1 0,0 1 1,0-1-1,0 1 0,0 0 0,3-2 0,-2 3-31,0-1 0,0 1 0,0 0-1,0 0 1,0 0 0,0 0-1,0 0 1,-1 1 0,1-1 0,0 1-1,0 0 1,0 0 0,0 0-1,-1 0 1,1 0 0,0 0-1,4 4 1,1 1-1,-1 0 0,0 0 0,0 1 0,0-1 0,-1 2-1,0-1 1,0 1 0,-1-1 0,0 2 0,0-1 0,-1 0 0,4 12 0,4 11-42,-2 0 0,8 38-1,-8-9-605,-3 0 0,-2 0 0,-3 66-1,-2-119 318,-1 0-1,0 0 0,0 0 1,-1 0-1,0-1 0,-3 11 0,4-16 192,1 0-1,0 1 0,-1-1 0,1 0 0,-1 0 0,1 1 0,-1-1 0,0 0 1,0 0-1,1 0 0,-1 0 0,0 0 0,0 0 0,0 0 0,0 0 0,0 0 0,0 0 1,0-1-1,0 1 0,-1 0 0,1-1 0,0 1 0,0-1 0,-1 1 0,1-1 0,0 1 1,-1-1-1,1 0 0,0 0 0,-1 0 0,1 0 0,0 0 0,-1 0 0,1 0 1,0 0-1,-1 0 0,1-1 0,0 1 0,-3-1 0,-17-17-1310</inkml:trace>
</inkml:ink>
</file>

<file path=ppt/ink/ink7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26:07.590"/>
    </inkml:context>
    <inkml:brush xml:id="br0">
      <inkml:brushProperty name="width" value="0.05" units="cm"/>
      <inkml:brushProperty name="height" value="0.05" units="cm"/>
    </inkml:brush>
  </inkml:definitions>
  <inkml:trace contextRef="#ctx0" brushRef="#br0">51 773 752,'1'0'311,"1"0"0,0-1 0,-1 1 0,1 0-1,-1 0 1,0-1 0,1 1 0,-1-1 0,1 1-1,-1-1 1,0 0 0,1 1 0,-1-1 0,0 0 0,1 0-1,-1 0 1,0 0 0,0 0 0,0 0 0,1-3-1,0 1-34,0 0-1,0-1 1,0 0-1,-1 1 1,1-1-1,-1 0 1,2-8-1,-1-7-381,-1-1 0,-1-32 0,0 33 660,0 5-436,0-3-113,0 0 0,-1 0 0,-6-32-1,7 46 35,-1 0 1,0 0-1,1 1 0,-1-1 1,0 0-1,0 1 0,-1-1 1,1 1-1,0-1 0,-1 1 0,1 0 1,-1-1-1,0 1 0,0 0 1,0 0-1,0 0 0,0 0 1,-1 1-1,1-1 0,0 1 0,-1-1 1,1 1-1,-1 0 0,1 0 1,-1 0-1,0 0 0,0 0 1,1 1-1,-1-1 0,-5 1 0,7 1 82,-1 0 0,1 0 0,-1 0-1,1 0 1,-1 0 0,1 0-1,0 1 1,0-1 0,0 0 0,0 1-1,0-1 1,0 1 0,0 0 0,0-1-1,0 1 1,1 0 0,-1-1-1,1 1 1,-1 3 0,-2 15 180,1 0 0,1-1 0,1 1 0,1 0 1,1-1-1,0 1 0,8 29 0,-5-36-278,-1 0 0,2-1 0,0 1 0,0-1 0,1 0-1,10 13 1,-14-20-91,0-1-1,0 0 1,1 0-1,-1 0 1,1 0-1,0-1 1,0 0-1,1 1 0,-1-2 1,1 1-1,-1 0 1,1-1-1,0 0 1,0 0-1,0 0 1,0-1-1,0 1 1,10 0-1,-7-2-368,1 0-1,0 0 1,0-1 0,0 0-1,0-1 1,-1 0 0,1 0-1,9-4 1,-15 4 251,0 0 0,0 0 0,0 0 1,0 0-1,0 0 0,-1-1 0,1 1 0,-1-1 1,0 0-1,0 0 0,0 0 0,0 0 0,0 0 0,0 0 1,-1 0-1,0-1 0,0 1 0,0 0 0,0-1 1,0 1-1,0-1 0,-1 0 0,0-4 0,1-3-12,-1-1 0,0 0 0,-1 1 0,0-1-1,0 1 1,-2 0 0,1-1 0,-2 1 0,1 0 0,-1 1-1,-6-12 1,0 5 451,-1 0 0,0 1-1,-1 1 1,-1 0 0,-24-23 0,33 35 65,1 0 1,-1 0 0,1-1-1,0 1 1,0-1 0,0 1-1,1-1 1,-1 0 0,1 0 0,0 0-1,0-1 1,-1-4 1035,20 12 1090,-5 5-1896,0 0 0,0 1 0,-1 0 0,19 19 0,6 6 151,12 9-295,60 69 0,-108-110-399,1-1-1,0 0 1,0 0-1,0 0 1,0 0 0,0 0-1,1 0 1,-1 0-1,0 0 1,0 0 0,1 0-1,-1-1 1,0 1-1,1-1 1,-1 1 0,1-1-1,-1 1 1,1-1-1,-1 0 1,1 0 0,1 1-1,-2-1-9,-2-4-120,0 0 1,-1 1-1,1-1 1,-1 0-1,0 1 1,0 0-1,0-1 1,0 1-1,0 0 1,-1 0-1,1 0 1,-1 1-1,0-1 1,-3-2-1,-8-9-483,-17-23-2310,-51-76-1,74 100 2451,1-1 1,0 1-1,0-1 0,1-1 1,1 1-1,1-1 1,0 0-1,1 0 0,0 0 1,0-19-1,3-137-2428,0 58 3906,0 111-295,0 5 208,-7 70 2707,5-57-3089,-1-1 1,2 1-1,0 0 0,1 0 1,1 0-1,3 20 0,-3-33-520,0 0-1,1 0 1,-1 0 0,0 0-1,1 0 1,0 0-1,0-1 1,0 1-1,0 0 1,0-1-1,0 0 1,1 1-1,-1-1 1,1 0-1,0 0 1,0 0-1,-1-1 1,1 1-1,0-1 1,0 1-1,1-1 1,-1 0-1,0 0 1,0-1-1,0 1 1,7 0-1,8 1 6,0-1 0,1-1-1,29-4 1,-35 3-26,33-5 70,48-2-91,-88 8 23,0 1 0,0-1 1,0 1-1,0 0 1,0 0-1,0 1 0,0 0 1,-1 0-1,1 0 1,-1 0-1,1 1 0,6 5 1,-4-3-191,-1 0 0,0 0 0,0 1 0,0 1 0,-1-1 0,0 1 1,0 0-1,0 0 0,-1 1 0,0 0 0,-1 0 0,1 0 0,-2 0 0,1 0 0,-1 1 0,0 0 1,-1 0-1,0 0 0,-1 0 0,2 18 0,-3-27 109,0 1 1,0-1-1,0 1 0,0-1 1,-1 1-1,1-1 0,0 1 1,0-1-1,0 1 0,0-1 1,0 1-1,-1-1 0,1 1 1,0-1-1,0 1 0,-1-1 1,1 1-1,0-1 0,-1 0 1,1 1-1,0-1 0,-1 0 1,1 1-1,-1-1 0,1 0 0,-1 1 1,1-1-1,0 0 0,-1 0 1,1 0-1,-1 1 0,0-1 1,-21-2-1562,-22-19-335,15-4 281</inkml:trace>
</inkml:ink>
</file>

<file path=ppt/ink/ink7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26:07.938"/>
    </inkml:context>
    <inkml:brush xml:id="br0">
      <inkml:brushProperty name="width" value="0.05" units="cm"/>
      <inkml:brushProperty name="height" value="0.05" units="cm"/>
    </inkml:brush>
  </inkml:definitions>
  <inkml:trace contextRef="#ctx0" brushRef="#br0">0 12 624,'0'-12'3938,"4"12"-2593,7 0 159,6 12-319,-2 3-225,0 1-399,6-1-273,1 0-368,-7-3-753,0-12-671,2 0-593,-2-6-16,-9-3 320</inkml:trace>
</inkml:ink>
</file>

<file path=ppt/ink/ink7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26:08.275"/>
    </inkml:context>
    <inkml:brush xml:id="br0">
      <inkml:brushProperty name="width" value="0.05" units="cm"/>
      <inkml:brushProperty name="height" value="0.05" units="cm"/>
    </inkml:brush>
  </inkml:definitions>
  <inkml:trace contextRef="#ctx0" brushRef="#br0">116 232 928,'-103'0'6681,"102"-1"-6716,1 1 1,-1 0-1,0 0 0,1 0 1,-1 0-1,1-1 1,-1 1-1,1 0 0,-1-1 1,1 1-1,-1 0 1,1-1-1,-1 1 0,1-1 1,-1 1-1,1 0 1,-1-1-1,1 1 1,0-1-1,-1 0 0,1 1 1,0-1-1,0 1 1,-1-1-1,1 1 0,0-1 1,0 0-1,0 1 1,0-1-1,0 1 0,0-1 1,0 0-1,0 1 1,0-2-1,2-22-1821,-2 22 1604,2-7-38,0 0-1,1 1 1,0-1-1,1 1 1,0 0 0,0 0-1,1 0 1,0 1-1,0-1 1,1 1 0,0 0-1,0 1 1,13-11 0,-10 8 350,1 2 1,1-1-1,-1 1 1,1 1-1,0 0 1,1 0-1,-1 1 1,1 1-1,13-3 1,-23 6 44,0 0 1,0 0-1,1 1 1,-1-1-1,0 1 1,1 0-1,-1-1 1,0 1-1,1 0 1,-1 1-1,0-1 1,1 0-1,-1 1 1,0-1-1,1 1 1,-1-1-1,0 1 0,0 0 1,0 0-1,1 0 1,-1 1-1,0-1 1,-1 0-1,1 1 1,0-1-1,0 1 1,2 3-1,-1 1 356,0 0 0,-1 0 0,0 0 0,-1 0 0,1 1 0,-1-1 0,0 1 0,0 7 0,9 41 2390,-10-53-2761,1 1 1,0-1-1,0 1 1,1-1-1,-1 0 1,0 1-1,1-1 0,-1 0 1,1 0-1,0 0 1,0 0-1,0-1 1,0 1-1,0 0 1,0-1-1,0 1 1,4 1-1,-1-2-11,1 0 0,0 0 0,-1-1 0,1 0 0,0 0 0,-1 0 0,1 0-1,-1-1 1,1 0 0,0 0 0,-1-1 0,0 1 0,1-1 0,6-4 0,38-7 693,-42 12-666,0 0 0,1 1 1,-1 0-1,0 1 0,0 0 0,0 0 1,0 1-1,0-1 0,0 2 1,0-1-1,-1 1 0,1 1 1,11 6-1,-10-4-77,-1 1 0,1 1 0,-1-1-1,-1 1 1,1 1 0,-1-1 0,-1 1 0,0 1 0,9 17-1,-3-5-45,-2 2-1,-1-1 0,0 1 0,4 26 0,-9-31-909,0 1-1,-2 0 1,0 20-1,-2-39 808,0 0-1,0-1 1,0 1-1,0 0 1,0-1-1,0 1 1,0 0-1,0-1 1,0 1-1,0 0 1,0-1-1,0 1 1,-1 0-1,1-1 1,0 1-1,-1-1 1,1 1-1,0-1 1,-1 1-1,1 0 1,-1-1-1,1 0 1,-1 1-1,1-1 1,-1 1-1,1-1 1,-1 1-1,1-1 1,-1 0-1,1 1 1,-1-1-1,0 0 1,1 0-1,-1 0 1,1 1-1,-1-1 1,0 0-1,1 0 1,-1 0-1,0 0 1,1 0-1,-1 0 1,0 0-1,1 0 1,-1 0-1,0-1 1,-1 1-1,-1-1-215,0 0-1,-1-1 0,1 1 0,0-1 1,0 1-1,0-1 0,0 0 0,-4-4 1,-19-22-1321</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1:51:33.845"/>
    </inkml:context>
    <inkml:brush xml:id="br0">
      <inkml:brushProperty name="width" value="0.05" units="cm"/>
      <inkml:brushProperty name="height" value="0.05" units="cm"/>
    </inkml:brush>
  </inkml:definitions>
  <inkml:trace contextRef="#ctx0" brushRef="#br0">251 132 720,'3'-11'836,"0"0"-1,-1 1 0,0-2 1,-1 1-1,0 0 0,-1 0 1,-1 0-1,-2-19 0,3 30-661,0-1-1,-1 0 0,1 0 0,-1 0 0,1 0 1,-1 1-1,1-1 0,-1 0 0,0 1 1,1-1-1,-1 0 0,0 1 0,0-1 0,1 1 1,-1-1-1,0 1 0,0-1 0,0 1 0,0 0 1,0-1-1,1 1 0,-1 0 0,0 0 0,0-1 1,0 1-1,0 0 0,0 0 0,0 0 0,0 0 1,0 0-1,0 1 0,0-1 0,0 0 0,0 0 1,1 1-1,-1-1 0,0 0 0,-1 1 0,-34 18 4811,18-2-3532,0 1-1,1 1 1,1 1-1,1 0 1,-20 33 0,24-32-1259,0 1 0,2-1 0,0 2 1,2 0-1,0 0 0,1 0 1,2 0-1,0 1 0,0 45 0,4-63-273,1 1 0,0 0 0,1 0 0,0-1 0,0 1 0,0-1 0,0 0 0,1 1 0,4 5 0,-6-10-84,0 0-1,0 0 1,0-1-1,0 1 1,0 0-1,0-1 1,0 1-1,1 0 1,-1-1-1,1 1 1,-1-1-1,1 0 1,0 0 0,-1 0-1,1 1 1,0-1-1,0-1 1,0 1-1,0 0 1,0 0-1,0-1 1,0 1-1,0-1 1,0 0-1,0 1 1,0-1-1,0 0 1,0 0-1,0-1 1,0 1-1,0 0 1,0-1 0,3 0-1,82-45-10817,-4-12 5359,68-74 535,-96 78 3819</inkml:trace>
</inkml:ink>
</file>

<file path=ppt/ink/ink7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26:08.611"/>
    </inkml:context>
    <inkml:brush xml:id="br0">
      <inkml:brushProperty name="width" value="0.05" units="cm"/>
      <inkml:brushProperty name="height" value="0.05" units="cm"/>
    </inkml:brush>
  </inkml:definitions>
  <inkml:trace contextRef="#ctx0" brushRef="#br0">154 109 608,'-17'-16'884,"0"0"1,-1 1-1,-1 1 0,-1 1 0,0 1 1,-23-11-1,79 41 2727,20 17-2527,-10-6-617,188 117 43,-78-44-3188,-120-75 129,-2 2 0,36 37 0,-54-50 452</inkml:trace>
</inkml:ink>
</file>

<file path=ppt/ink/ink7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26:09.027"/>
    </inkml:context>
    <inkml:brush xml:id="br0">
      <inkml:brushProperty name="width" value="0.05" units="cm"/>
      <inkml:brushProperty name="height" value="0.05" units="cm"/>
    </inkml:brush>
  </inkml:definitions>
  <inkml:trace contextRef="#ctx0" brushRef="#br0">45 908 992,'-2'-1'128,"-1"0"-1,1 0 1,-1 0-1,1 0 1,0-1-1,0 1 1,0-1-1,-1 1 1,1-1-1,1 0 1,-1 0-1,0 0 1,0 0-1,1 0 1,-1 0-1,1-1 1,0 1-1,0 0 1,0-1-1,0 1 1,0-1-1,0 1 1,0-5-1,-1-5 293,1 0 0,1 0 0,0 1 0,2-15 0,0-9 228,-2-308-1419,0 342 739,0 35 611,1-19-392,0-1 0,2 1 0,0-1 0,1 0 0,0 0 0,1-1 0,0 1 0,1-1 0,1 0-1,0-1 1,0 1 0,2-1 0,-1-1 0,2 0 0,-1 0 0,15 12 0,-19-19-139,1-1 1,-1 0-1,1 0 1,0 0-1,0-1 1,0 1-1,0-1 1,0-1-1,10 2 1,-15-2-71,1-1 0,0 1 0,0-1 0,0 1 0,0-1 1,0 0-1,-1 0 0,1 0 0,0 0 0,0 0 0,0 0 1,0-1-1,0 1 0,-1-1 0,1 1 0,0-1 0,0 0 1,-1 1-1,1-1 0,0 0 0,-1 0 0,1 0 0,-1 0 0,1-1 1,-1 1-1,1 0 0,-1-1 0,0 1 0,0 0 0,0-1 1,0 0-1,0 1 0,0-1 0,0 0 0,1-2 0,-1-16-449,0-1 0,-1 1-1,-1-1 1,-1 1 0,0-1-1,-2 1 1,0 0 0,-2 0-1,-10-27 1,13 39 476,-32-97 2412,35 105-2301,0-1 0,0 1 0,0 0 0,0 0 0,0-1 1,0 1-1,0 0 0,0-1 0,0 1 0,0 0 1,0 0-1,0-1 0,0 1 0,0 0 0,0-1 0,0 1 1,0 0-1,0-1 0,0 1 0,0 0 0,0 0 0,0-1 1,1 1-1,-1 0 0,0-1 0,0 1 0,0 0 0,0 0 1,1 0-1,-1-1 0,0 1 0,0 0 0,1 0 1,-1 0-1,0-1 0,0 1 0,1 0 0,-1 0 0,0 0 1,1 0-1,-1 0 0,0 0 0,0 0 0,1 0 0,21-1 1541,21 12-1090,-33-7-840,0 0 1,0-1-1,1 0 0,-1 0 0,1-1 1,-1-1-1,1 0 0,19-1 1,-29 0 133,1 0 0,-1 0 0,0 0 1,0-1-1,1 1 0,-1 0 1,0-1-1,0 1 0,0-1 0,0 0 1,0 1-1,0-1 0,0 0 1,0 0-1,0 1 0,0-1 1,0 0-1,0 0 0,0 0 0,0 0 1,-1 0-1,1 0 0,-1-1 1,1 1-1,0 0 0,-1 0 0,0 0 1,1-1-1,-1 1 0,0 0 1,0 0-1,1-2 0,0-49-2363,-2 38 2322,1 3 87,-2 1-1,0-1 0,0 1 0,0-1 1,-2 1-1,-6-15 0,-32-61 879,38 77-540,3 7 50,0-1-1,0 1 1,-1 0 0,1 0 0,0 0 0,-1 0-1,0 0 1,1 0 0,-1 0 0,0 0 0,0 1-1,0-1 1,0 1 0,0-1 0,-6-1 3892,35 13-3085,-21-9-1376,-1 0-1,1 0 1,-1 0 0,1-1 0,-1 0 0,1 0-1,8-1 1,6 0-2916,-19 1 3018,-1-1 1,1 1-1,0 0 1,-1-1-1,1 1 1,0-1-1,-1 1 0,1-1 1,-1 1-1,1-1 1,-1 1-1,1-1 1,-1 1-1,1-1 0,-1 0 1,1 1-1,-1-1 1,0 0-1,0 1 0,1-1 1,-1 0-1,0 1 1,0-1-1,0 0 1,0 0-1,1 1 0,-1-1 1,0 0-1,0 0 1,-1 1-1,1-1 0,0 0 1,0 1-1,0-1 1,0 0-1,-1 0 1,0 0-1,1-9-525,0-10-484</inkml:trace>
</inkml:ink>
</file>

<file path=ppt/ink/ink7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26:09.359"/>
    </inkml:context>
    <inkml:brush xml:id="br0">
      <inkml:brushProperty name="width" value="0.05" units="cm"/>
      <inkml:brushProperty name="height" value="0.05" units="cm"/>
    </inkml:brush>
  </inkml:definitions>
  <inkml:trace contextRef="#ctx0" brushRef="#br0">42 193 464,'-4'-1'342,"0"0"0,1 0 1,-1 0-1,0 0 0,0 1 0,1-1 0,-1 1 0,-5 0 0,8 0-139,0 32 2006,2-27-2082,0 0 1,0 1-1,1-1 0,-1 0 1,1 0-1,1 0 0,-1-1 1,1 1-1,-1 0 1,1-1-1,1 0 0,-1 1 1,0-1-1,1-1 1,0 1-1,6 4 0,3 3 30,1-1 0,0 0 0,0-1 0,17 8 0,-13-10-517,0-1 0,0 0 0,0-2 0,1 0 0,-1-1 0,1-1 0,0 0 0,0-2 0,21-1-1,-39 1 329,0 0-42,0 0 1,0 0-1,0-1 1,0 1-1,0 0 1,0 0-1,0-1 0,0 1 1,0-1-1,0 1 1,0-1-1,0 1 1,0-1-1,0 0 1,-1 1-1,1-1 1,0 0-1,0 0 1,-1 1-1,1-1 0,0 0 1,-1 0-1,1 0 1,0-1-1,7-34-1106,-7 25 934,-1 1 0,0-1-1,-1 0 1,-5-20 0,-49-111 603,47 115 993,-1 0 0,-23-42 5255,31 78-5735,5 17-1814,42 61-5819,-37-71 5109</inkml:trace>
</inkml:ink>
</file>

<file path=ppt/ink/ink7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26:09.791"/>
    </inkml:context>
    <inkml:brush xml:id="br0">
      <inkml:brushProperty name="width" value="0.05" units="cm"/>
      <inkml:brushProperty name="height" value="0.05" units="cm"/>
    </inkml:brush>
  </inkml:definitions>
  <inkml:trace contextRef="#ctx0" brushRef="#br0">197 297 992,'-24'-19'137,"1"-2"0,1-1 0,0-1 0,2-1 0,0-1-1,-25-44 1,41 63-180,1 0 0,1 0-1,-1-1 1,1 1 0,0-1-1,-1-7 1,3 13 36,-1 0-1,1-1 1,0 1-1,-1 0 0,1-1 1,0 1-1,0 0 1,0-1-1,0 1 1,0-1-1,1 1 1,-1 0-1,0-1 0,0 1 1,1 0-1,-1 0 1,1-1-1,0 1 1,-1 0-1,1 0 1,0 0-1,-1 0 0,1 0 1,0-1-1,0 2 1,0-1-1,0 0 1,0 0-1,0 0 1,0 0-1,1 1 0,-1-1 1,0 0-1,0 1 1,0-1-1,1 1 1,-1-1-1,2 1 1,3 0 44,1 0 0,-1 0 0,0 0 0,1 1 1,-1 0-1,1 1 0,-1-1 0,0 1 0,0 1 1,0-1-1,0 1 0,0 0 0,-1 0 0,1 0 1,-1 1-1,0 0 0,6 6 0,10 9 667,0 2-1,25 32 1,-39-45-529,-1 1 0,-1 0 0,1 0 0,-1 1 0,-1-1 0,0 1 0,0 0 0,-1 0 0,0 0 0,1 13 0,0 10 103,-1 62 1,-3-84-304,-26-13-194,19-2 206,1 1 0,-1-1 0,1 0 1,0 0-1,0-1 0,0 0 0,1 0 0,-8-9 1,-37-49 50,48 60-33,-12-15 79,8 11 25,0 0 1,1 0 0,-1-1 0,1 1-1,1-1 1,0 0 0,0 0 0,0-1-1,1 1 1,1-1 0,-4-16 0,39 24 946,35 2-1028,75-3-4437,-138 2 4201,-1-1-1,1 0 0,-1 0 1,1 0-1,-1 0 1,0-1-1,1 1 0,-1-1 1,0 0-1,0-1 0,0 1 1,-1-1-1,1 1 1,5-7-1,7-11-989</inkml:trace>
</inkml:ink>
</file>

<file path=ppt/ink/ink7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26:10.120"/>
    </inkml:context>
    <inkml:brush xml:id="br0">
      <inkml:brushProperty name="width" value="0.05" units="cm"/>
      <inkml:brushProperty name="height" value="0.05" units="cm"/>
    </inkml:brush>
  </inkml:definitions>
  <inkml:trace contextRef="#ctx0" brushRef="#br0">0 27 704,'5'-12'609,"1"9"-17,-4-9 8052</inkml:trace>
</inkml:ink>
</file>

<file path=ppt/ink/ink7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27:33.490"/>
    </inkml:context>
    <inkml:brush xml:id="br0">
      <inkml:brushProperty name="width" value="0.05" units="cm"/>
      <inkml:brushProperty name="height" value="0.05" units="cm"/>
    </inkml:brush>
  </inkml:definitions>
  <inkml:trace contextRef="#ctx0" brushRef="#br0">43 1158 528,'-3'-1'877,"0"0"1,1 0-1,-1 1 0,0-1 0,0 1 0,0 0 0,0 0 0,-6 1 1,-2 31 2755,15 23 4188,14-5-4898,1-15-1613,27 36 1,-17-29-824,-29-41-480,1 0 0,0 0-1,0 0 1,0 0 0,0 0 0,0 0 0,0 0 0,0 0 0,0 0 0,1 0-1,-1 0 1,0-1 0,0 1 0,1 0 0,-1-1 0,0 0 0,1 1 0,-1-1-1,1 0 1,-1 1 0,1-1 0,-1 0 0,0 0 0,1 0 0,-1 0 0,1 0-1,-1-1 1,1 1 0,-1 0 0,0-1 0,1 1 0,-1-1 0,0 1 0,1-1-1,-1 0 1,0 1 0,2-3 0,2 0 1,1-1 0,-2 0-1,1 0 1,0-1 0,-1 1-1,0-1 1,0 0 0,3-6 0,35-66-317,55-139 0,-49 100 257,28-59-59,103-229 297,28 15-1363,-188 363-584,-19 27 1691,0-1-1,0 0 0,0 0 1,0 0-1,0 0 0,0 0 1,0 1-1,0-1 0,0 0 1,0 0-1,0 0 0,0 0 0,0 0 1,0 1-1,0-1 0,1 0 1,-1 0-1,0 0 0,0 0 1,0 0-1,0 0 0,0 0 1,0 1-1,0-1 0,1 0 1,-1 0-1,0 0 0,0 0 1,0 0-1,0 0 0,0 0 0,0 0 1,1 0-1,-1 0 0,0 0 1,0 0-1,0 0 0,0 0 1,1 0-1,-1 0 0,0 0 1,0 0-1,0 0 0,0 0 1,0 0-1,1 0 0,-1 0 1,0 0-1,0 0 0,0 0 0,0 0 1,0 0-1,0 0 0,1-1 1,-1 1-1,0 0 0,0 0 1,0 0-1,0 0 0,0 0 1,0 0-1,0 0 0,0-1 1,0 1-1,1 0 0,-3 13-2547,-37 73-6207,12-29 5492</inkml:trace>
</inkml:ink>
</file>

<file path=ppt/ink/ink7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31:30.990"/>
    </inkml:context>
    <inkml:brush xml:id="br0">
      <inkml:brushProperty name="width" value="0.05" units="cm"/>
      <inkml:brushProperty name="height" value="0.05" units="cm"/>
    </inkml:brush>
  </inkml:definitions>
  <inkml:trace contextRef="#ctx0" brushRef="#br0">33 924 336,'-12'10'2022,"-8"1"5497,20 9-3445,3-9 4236,7-10-8206,0-1 1,0 0 0,0-1-1,0 0 1,0-1-1,0 0 1,-1 0-1,1-1 1,0-1-1,-1 1 1,0-1-1,0-1 1,0 0 0,-1 0-1,10-7 1,374-332-21,-152 91-4015,-126 113-2957,-97 115 4273,0-1-1,-1-1 1,22-54-1,-26 50-105</inkml:trace>
</inkml:ink>
</file>

<file path=ppt/ink/ink7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35:10.910"/>
    </inkml:context>
    <inkml:brush xml:id="br0">
      <inkml:brushProperty name="width" value="0.05" units="cm"/>
      <inkml:brushProperty name="height" value="0.05" units="cm"/>
    </inkml:brush>
  </inkml:definitions>
  <inkml:trace contextRef="#ctx0" brushRef="#br0">105 3621 80,'0'0'20,"1"0"0,-1-1 0,0 1 0,0-1 0,0 1 0,0 0 0,0-1 0,0 1 0,1 0 0,-1-1 0,0 1 0,0 0 0,1-1 0,-1 1 0,0 0 0,0 0 0,1-1 0,-1 1 0,0 0 0,1 0 0,-1 0 0,0-1 0,1 1 0,-1 0 0,0 0 0,1 0 0,-1 0 0,0 0 0,1 0 0,-1-1 0,1 1 0,-1 0 0,0 0 0,1 0 0,-1 0 0,0 0 0,1 1 0,-1-1 0,1 0 0,-1 0 0,0 0 0,1 0 0,-1 0 0,0 0 0,1 1 0,-1-1 0,0 0 0,1 0 0,-1 1 0,5 18 546,-5-17-513,0-3-28,1 1-1,-1 0 0,1 0 0,-1 0 0,1 0 1,0 0-1,-1 0 0,1 0 0,-1 0 0,1 0 1,-1 0-1,1 0 0,0 0 0,-1 0 0,1 0 1,-1 1-1,1-1 0,-1 0 0,1 0 0,-1 1 1,1-1-1,-1 0 0,1 1 0,-1-1 0,0 0 1,1 1-1,-1-1 0,1 1 0,-1-1 0,0 1 1,1-1-1,-1 1 0,0-1 0,0 1 0,1-1 1,-1 1-1,0-1 0,0 1 0,0-1 0,0 1 1,0 0-1,0-1 0,0 1 0,0-1 0,0 1 1,0-1-1,0 1 0,0 0 0,0-1 0,0 1 1,0 4 1787,5-36-1089,2 20-570,-1-1-1,-1 1 1,0-1-1,-1 0 1,0-1 0,0 1-1,-1-1 1,-1 1-1,0-1 1,-1 0-1,-1-22 1,4-21 182,2 9-59,2-39 147,-8-363 693,-11 360-967,12 75-134,-1-1 0,-1 0 0,0 0 0,-1 0 0,-1 1 0,0-1 0,-7-17 0,6 18-10,0 0-1,1 0 1,0-1 0,-1-22-1,-1-11-27,-24-145 79,27 173-60,0-1 1,1-25-1,-4-39 20,-4 10-15,4-1 0,6-118-1,1 65-10,-2-460 88,-10 464-86,-1-34 23,0 1 13,11-9 9,0 153-50,-2 0 0,0-1 0,-4-13 0,3 13 6,0 1 0,1-1 0,-1-16 0,3-181-999,0 209 717,-1 1 1,0 0-1,0 0 0,0 0 1,0 0-1,0 0 0,0 0 1,0 0-1,-1 0 0,1 1 1,-1-1-1,1 0 0,-1 1 1,0-1-1,0 1 1,1 0-1,-1-1 0,0 1 1,-3-1-1,-14-14-1573,17 9 709</inkml:trace>
</inkml:ink>
</file>

<file path=ppt/ink/ink7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35:11.407"/>
    </inkml:context>
    <inkml:brush xml:id="br0">
      <inkml:brushProperty name="width" value="0.05" units="cm"/>
      <inkml:brushProperty name="height" value="0.05" units="cm"/>
    </inkml:brush>
  </inkml:definitions>
  <inkml:trace contextRef="#ctx0" brushRef="#br0">0 284 592,'0'62'6915,"12"-74"-6176,38-48 227,152-195 1876,-201 254-2803,0 0 0,0-1 1,0 1-1,0 0 0,0 0 1,0-1-1,0 1 0,0 0 1,1 0-1,-1 0 0,0 0 1,1 1-1,-1-1 0,0 0 1,1 0-1,-1 1 0,4-1 1,-4 1 39,0 0 1,0 0-1,0 0 0,0 0 1,0 1-1,0-1 1,0 0-1,0 1 0,0-1 1,0 1-1,0-1 1,0 1-1,0-1 0,0 1 1,-1 0-1,1-1 1,0 1-1,0 0 1,-1 0-1,2 0 0,3 7 411,0 0 0,-1 0 0,0 1 0,6 17-1,-9-22-509,92 319 4183,-67-219-3726,-1-37-354,-24-65-126,-1-27-2220,-1 17 2112,0 0 0,-1 1-1,0-1 1,0 1-1,0-1 1,-1 1-1,0 0 1,0 0-1,-1 0 1,0 0-1,-8-9 1,1 0 129,-2 1 0,0 1 0,-24-21 1,34 33-30,1 0 1,0 1 0,0-1 0,-1 1 0,1-1 0,-1 1 0,0 0 0,1 0 0,-1 1 0,0-1-1,1 0 1,-1 1 0,0-1 0,0 1 0,1 0 0,-1 0 0,0 0 0,0 1 0,1-1-1,-1 0 1,0 1 0,0 0 0,1 0 0,-5 1 0,1 1-669,0 1 1,0-1-1,0 1 0,0 0 0,1 1 1,0-1-1,0 1 0,-7 8 1,-18 14-3671,14-17 2385</inkml:trace>
</inkml:ink>
</file>

<file path=ppt/ink/ink7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35:54.335"/>
    </inkml:context>
    <inkml:brush xml:id="br0">
      <inkml:brushProperty name="width" value="0.05" units="cm"/>
      <inkml:brushProperty name="height" value="0.05" units="cm"/>
    </inkml:brush>
  </inkml:definitions>
  <inkml:trace contextRef="#ctx0" brushRef="#br0">1133 1309 48,'1'-1'63,"0"0"1,-1 0-1,1-1 1,0 1-1,-1 0 1,1 0-1,0 0 1,-1-1-1,1 1 1,-1 0-1,0-1 1,0 1-1,1 0 1,-1-1-1,0 1 0,0 0 1,0-1-1,0 1 1,-1-2-1,-2-35 346,-1 26-334,-2-1-1,0 1 0,0 0 1,-1 0-1,-1 0 1,-9-11-1,-59-62 165,-307-274 1186,303 291-1250,-240-187 296,295 237-469,-2 1 1,-57-26 0,81 40-336,0 0 1,0 1-1,0-1 1,0 0-1,0-1 1,1 1-1,-1 0 1,1-1-1,0 1 1,0-1-1,-2-4 1,-11-18 592,6 16-220,7 8 28,0 1 0,0-1 0,0 0 0,1 0 1,-1 0-1,0 0 0,1 0 0,0-1 0,-1 1 0,1 0 0,0-1 1,-1-3 1786,2 43-750,0-6-963,1 0 1,1-1-1,2 1 1,1 0 0,1-1-1,17 50 1,-12-47-150,-9-24 17,0-1-1,1 0 0,0 0 0,7 13 1,-9-19-34,-1-27-20,1 8 40,-1-1 0,-1 0 0,-1 1 0,-7-34 0,-27-104-7,6 36 35,27 103 51,1 1 0,1-1 0,1 0 0,2-23 0,0-5 887,-2 44-910,0-1 1,0 0 0,0 1 0,0-1 0,0 0-1,0 1 1,0-1 0,0 0 0,0 1 0,0-1-1,1 1 1,-1-1 0,0 0 0,0 1 0,1-1-1,-1 1 1,0-1 0,1 1 0,-1-1 0,1 1 0,-1-1-1,1 1 1,-1-1 0,1 1 0,-1-1 0,1 1-1,-1 0 1,1-1 0,-1 1 0,1 0 0,0 0-1,-1 0 1,2-1 0,27 6 1198,25 23 318,18 25-1019,-58-40-433,1-1-1,1 0 1,0-1-1,0-1 1,1-1-1,35 14 1,-28-22-204,-23-1 75,0 0 0,1-1 0,-1 1 0,0 0 0,1 0 0,-1 0-1,0 0 1,1 0 0,-1 0 0,0 1 0,1-1 0,-1 0 0,0 1 0,1-1 0,-1 1 0,0-1 0,0 1 0,1-1 0,-1 1 0,0 0 0,0 0 0,0 0 0,1 1 0,-1 0-186,-1 0-364,-1 1 435,1 0 0,-1 0 0,1-1 0,-1 1 0,0 0 0,0-1 0,-1 1 0,1 0 0,-2 2-1,-13 15-870,1-2-427,1 0 1,1 0-1,0 2 1,-14 30-1,17-23-917</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1:51:34.376"/>
    </inkml:context>
    <inkml:brush xml:id="br0">
      <inkml:brushProperty name="width" value="0.05" units="cm"/>
      <inkml:brushProperty name="height" value="0.05" units="cm"/>
    </inkml:brush>
  </inkml:definitions>
  <inkml:trace contextRef="#ctx0" brushRef="#br0">208 317 656,'60'-223'5504,"-59"210"-3470,1 0-1,-1 0 1,-2-21-1,0 13 2788,-3 32 1559,-4 4-3469,-9 16 471,-82 320-2313,28-94-1159,38-105-177,28-119-336,1 19-4272,4-17-1127,1-7-2591,-1-55-2684,0 9 11145,0-2 582,0 0 0,-6-35 0,5 48 884,-1 0 0,0 1 0,0-1 0,-1 0 0,0 1 1,-8-13 2864,14 9 1342,9 2-6147,1 1 0,0 0 0,0 1-1,0 0 1,23-6 0,-22 7 36,3 1 256,1 0 1,0 2 0,-1 0-1,1 1 1,0 0-1,-1 2 1,27 3-1,-41-3 411,0 1-1,0-1 1,-1 1 0,1-1-1,0 1 1,-1 0 0,0 0-1,1 0 1,-1 0 0,0 0-1,0 1 1,0-1 0,0 1-1,0-1 1,-1 1 0,1 0-1,-1 0 1,0 0-1,0 0 1,0-1 0,1 6-1,2 3 458,-1 0 0,-1 0 0,0 0 0,1 18 0,-3-9 64,1 0 0,1 1 1,6 24-1,-6-36-532,0 0-1,1 0 1,0-1 0,1 1-1,0-1 1,0 1-1,1-1 1,0 0 0,8 9-1,-11-15-91,0 0 0,0 0 0,0 0-1,1-1 1,-1 1 0,1 0 0,-1-1 0,1 0-1,0 1 1,-1-1 0,1 0 0,0 0 0,0-1-1,0 1 1,-1-1 0,1 1 0,5-1 0,-2 0-73,1-1 1,0 1 0,0-2-1,0 1 1,0-1 0,-1 0-1,9-3 1,4-4-531,1-1 1,-2-1 0,35-26-1,-42 28 373,-1 1-1,0-2 0,-1 1 1,0-1-1,-1-1 1,1 1-1,-2-1 0,0-1 1,0 0-1,-1 0 1,-1 0-1,0 0 0,0-1 1,-1 0-1,-1 0 1,0 0-1,-1 0 0,1-19 1,-3 29 269,-1-1-1,1 1 1,0 0 0,-1-1 0,0 1 0,1-1 0,-1 1 0,-1 0 0,1 0 0,0 0-1,-1-1 1,0 1 0,1 1 0,-1-1 0,-1 0 0,1 0 0,0 1 0,-4-4 0,2 3 6,-1-1-1,-1 1 1,1 0 0,0 0 0,-1 0 0,1 1 0,-1 0 0,0 0 0,-11-2 0,5 2-342,-1 0-1,1 1 0,-1 1 1,-16 1-1,18 0-716,0 1 1,-1 0-1,1 0 0,-12 5 0,-11 9-2419</inkml:trace>
</inkml:ink>
</file>

<file path=ppt/ink/ink7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36:04.707"/>
    </inkml:context>
    <inkml:brush xml:id="br0">
      <inkml:brushProperty name="width" value="0.05" units="cm"/>
      <inkml:brushProperty name="height" value="0.05" units="cm"/>
    </inkml:brush>
  </inkml:definitions>
  <inkml:trace contextRef="#ctx0" brushRef="#br0">265 159 432,'0'0'5205,"0"13"-3999,1-4-958,0-1 0,0 1 0,1 0 0,0-1 0,1 1 0,0-1 0,7 14 0,35 58 691,-34-61-706,-3-6-127,174 274 1097,-148-240-1156,2-1 0,2-2 0,78 70 0,-111-110-98,11 10 165,-15-10-280,-11-7-409,0-2 348,1-1-1,0-1 0,0 0 0,0 0 1,1 0-1,0-1 0,0 0 1,1-1-1,-8-12 0,-7-6-392,-28-35-674,4-3 1,-47-84-1,52 79 1003,-98-126 0,-27 3 880,118 130 4331,48 63-4901,-1-1 1,1 1-1,0 0 0,0 0 1,-1 0-1,1 0 1,0 0-1,0 0 0,-1 0 1,1 0-1,0 0 0,0 0 1,-1 0-1,1 0 1,0 0-1,0 0 0,-1 0 1,1 0-1,0 0 1,0 0-1,-1 0 0,1 0 1,0 1-1,0-1 1,-1 0-1,1 0 0,0 0 1,0 0-1,0 1 1,-1-1-1,1 0 0,0 0 1,0 0-1,0 1 0,0-1 1,0 0-1,-1 0 1,1 0-1,0 1 0,0-1 1,-2 8 67,0 0 0,0 0 0,1-1 0,0 1 0,0 0 0,1 10 0,-3 29 318,-40 114 416,39-135-718,1-7-140,1-37-2,4 1 22,0 0 1,0 0-1,11-33 0,4-31-15,-14 49 52,15-60 0,-18 91 7,0 1-1,0-1 1,0 1-1,0 0 1,0-1-1,1 1 1,-1 0-1,0-1 1,0 1-1,0 0 1,0-1-1,0 1 1,1 0-1,-1-1 1,0 1-1,0 0 1,1-1-1,-1 1 1,0 0-1,0 0 1,1-1-1,-1 1 1,0 0-1,1 0 1,-1 0-1,0-1 1,1 1-1,-1 0 1,0 0-1,1 0 1,-1 0-1,1 0 1,-1 0-1,0 0 1,1 0-1,-1 0 1,0 0-1,1 0 1,0 0-1,14 12 1591,7 20-332,-8-10-992,2 0-1,0-2 1,22 22-1,-7-8-261,-7-19-42,-9-6 8,-13-8 17,1 1-2298,-2 23-10671</inkml:trace>
</inkml:ink>
</file>

<file path=ppt/ink/ink7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39:03.349"/>
    </inkml:context>
    <inkml:brush xml:id="br0">
      <inkml:brushProperty name="width" value="0.05" units="cm"/>
      <inkml:brushProperty name="height" value="0.05" units="cm"/>
    </inkml:brush>
  </inkml:definitions>
  <inkml:trace contextRef="#ctx0" brushRef="#br0">96 1 240,'-64'0'771,"62"0"-694,-12 0 161,14 0-184,-1 0-1,0 0 1,0 0 0,1 0 0,-1 1-1,0-1 1,0 0 0,1 1 0,-1-1 0,0 1-1,1-1 1,-1 1 0,0-1 0,1 1-1,-1-1 1,1 1 0,-1-1 0,1 1-1,-1 0 1,1-1 0,-1 1 0,1 0-1,0-1 1,-1 1 0,1 0 0,0 0-1,0-1 1,-1 1 0,1 0 0,0 0-1,0 0 1,0-1 0,0 1 0,0 0-1,0 0 1,0 0 0,0-1 0,1 1-1,-1 0 1,0 0 0,0-1 0,1 2-1,-1 6-174,0-6 201,33 19 299,-26-17-301,-1 0-1,0 0 0,1 0 1,0-1-1,0-1 1,0 1-1,0-1 1,1 0-1,-1 0 0,0-1 1,1 0-1,-1-1 1,1 1-1,0-2 1,9 0-1,-8 1-59,31-1 112,-25 0-115,1 0 0,0 2 0,-1 0 0,1 0 0,0 1 0,18 6 0,-13-3 0,0 0 0,28 2 0,-5 0-23,81 16 21,-91-16-10,53 5-1,-51-9 12,42 11-1,-41-7-10,72 5 0,-71-10-2,63 13 0,-68-9 5,0-2-1,43 1 0,-5-1 17,-11-1-24,-33-2 18,46 8-1,90 12 89,-17 2-94,24 6 33,96 14 31,-90-18-25,150 9 90,-245-28-73,236 4 143,192 25 39,-363-21-165,82 2-9,473-16 334,-445 11-309,-57-12-6,532 22 393,-211-1-371,-256-1 45,-163-8-88,-20-2-33,82 4-1,1544-13 1021,-1567-5-1043,181-31 0,-152 5-36,100-10 126,-134 26-102,93-3 5,984 9 575,-1209 8-549,1 1 0,0-1 1,0 0-1,0 0 0,0 0 0,-1 0 0,8-4 0,-8 3-1,1 1 0,-1-1 0,1 1 0,-1 0 0,1 0 0,0 0 0,6 0-1,-7 0-79,1 1-1,-1-1 1,0 0-1,0 0 0,0 0 1,1 0-1,-1-1 1,0 1-1,-1-1 0,1 1 1,0-1-1,0 0 1,-1 0-1,1-1 0,-1 1 1,0 0-1,1-1 1,-1 0-1,0 1 0,-1-1 1,1 0-1,0 0 0,-1 0 1,0 0-1,0 0 1,1 0-1,-2 0 0,1-1 1,0 1-1,-1 0 1,1-1-1,-1 1 0,-1-7 1,1-7-3294,0 2 1163</inkml:trace>
</inkml:ink>
</file>

<file path=ppt/ink/ink7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39:05.180"/>
    </inkml:context>
    <inkml:brush xml:id="br0">
      <inkml:brushProperty name="width" value="0.05" units="cm"/>
      <inkml:brushProperty name="height" value="0.05" units="cm"/>
    </inkml:brush>
  </inkml:definitions>
  <inkml:trace contextRef="#ctx0" brushRef="#br0">7 214 480,'-5'13'730,"3"-4"-110,20 2-516,107 34 254,-114-41-327,1 1-1,-1-2 1,1 0 0,0 0 0,0-1 0,21 1 0,78-3 200,-53-1-81,111-1 19,311 13 143,-196 10-155,221 23-16,374-33 47,-531-14-144,-37 4 66,630-12 522,-669 6-495,97-6-84,112-19 77,204 8-37,-264 17-10,-56-31-26,-123 9 28,189-4 83,164-20-85,120-9 120,-506 41-102,515-17 488,-526 25-430,-2 1 26,-36 11-112,263-9-295,-422 8 143,0 0-1,0 0 1,0 0-1,0 0 1,0 0-1,0 0 1,0 0-1,0-1 1,0 1-1,0 0 1,0-1-1,0 1 1,0-1 0,0 1-1,0-1 1,0 1-1,0-1 1,0 0-1,0 1 1,-1-1-1,1 0 1,0 0-1,-1 1 1,1-1-1,0 0 1,-1 0-1,1-1 1,0-8-1706</inkml:trace>
</inkml:ink>
</file>

<file path=ppt/ink/ink7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39:10.806"/>
    </inkml:context>
    <inkml:brush xml:id="br0">
      <inkml:brushProperty name="width" value="0.05" units="cm"/>
      <inkml:brushProperty name="height" value="0.05" units="cm"/>
    </inkml:brush>
  </inkml:definitions>
  <inkml:trace contextRef="#ctx0" brushRef="#br0">255 289 208,'0'-95'2662,"0"38"8085,-2 103-9522,-2 0 0,-17 78 0,-34 95-97,32-138-617,-12 46-108,-26 105-1038,59-223 464,-2 6-4493,0-26-253,-1-8 5316,-5-20-3039,-6-43 1,4-45 786,12-128 1573,2 234 342,2-1 0,0 1-1,1 0 1,1 0 0,0 0 0,2 1-1,1 0 1,0 0 0,1 1 0,2 0-1,19-26 1,-10 18 262,2 1-1,0 0 0,2 2 0,0 1 1,2 1-1,45-28 0,-64 45-169,0 0-1,0 1 0,0 0 0,0 1 1,1 0-1,0 0 0,0 1 0,-1 0 0,1 1 1,1-1-1,-1 2 0,0-1 0,0 2 1,0-1-1,0 1 0,14 3 0,-15-2-12,0 1-1,-1 0 0,1 0 0,-1 1 0,0 0 0,0 1 0,0-1 0,0 1 0,-1 0 0,0 1 0,0 0 0,0 0 0,-1 0 0,0 0 0,0 1 0,0 0 1,-1 0-1,5 11 0,-3-3 88,0 0 0,-1 0 0,-1 0 0,0 1 0,-1-1 0,-1 1 0,-1 0 0,0 0 0,-1 0 0,0-1 0,-1 1 0,-1 0 0,-1 0 0,0-1 0,-1 1 0,-1-1 0,0 0 0,-1 0 0,-13 23 0,4-13 155,0-1 0,-2 0 0,0-1 0,-2-1 0,0 0-1,-2-2 1,0 0 0,-1-2 0,-1 0 0,-26 15 0,36-25-233,0-1 0,0 0 1,-1 0-1,0-1 0,-1-1 0,1-1 1,-1 0-1,0-1 0,0 0 1,0-1-1,-25 0 0,39-3-151,0 1 0,0-1 0,1 1 1,-1-1-1,0 1 0,0-1 0,0 0 0,1 1 0,-1-1 0,0 0 0,1 0 0,-1 0 0,1 0 0,-1 1 1,1-1-1,-1 0 0,1 0 0,-1 0 0,1 0 0,0 0 0,0 0 0,-1 0 0,1 0 0,0 0 0,0 0 0,0 0 1,0 0-1,0 0 0,1-2 0,-1-44 42,1 33-100,0-7 51,-2-26 331,27 59 786,-1 16 259,6 7-239,1-1 0,47 38 0,-69-64-1070,1-1 0,-1 0-1,1 0 1,0-1 0,1 0 0,0-1 0,0 0 0,0-1 0,0 0 0,1-1-1,-1 0 1,1-1 0,16 0 0,-8-2-57,-7 1 8,-1 0 0,1-1 1,-1-1-1,1 0 0,-1-1 1,1 0-1,-1-1 0,0 0 1,0-1-1,0-1 0,-1 0 1,13-7-1,-10 3 1575,-2 1-8136,-7-2-2094,-5 9 7685,-1 0-1,1-1 1,-1 1-1,0 0 1,0-1-1,1 1 1,-1 0-1,0-1 1,-1-1-1</inkml:trace>
</inkml:ink>
</file>

<file path=ppt/ink/ink7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39:11.491"/>
    </inkml:context>
    <inkml:brush xml:id="br0">
      <inkml:brushProperty name="width" value="0.05" units="cm"/>
      <inkml:brushProperty name="height" value="0.05" units="cm"/>
    </inkml:brush>
  </inkml:definitions>
  <inkml:trace contextRef="#ctx0" brushRef="#br0">0 18 544,'23'0'1276,"0"-1"-1,-1-1 0,29-6 0,-50 8-1176,-1-1 0,1 1-1,-1 0 1,1-1-1,0 1 1,-1 0 0,1 0-1,-1-1 1,1 1 0,0 0-1,-1 0 1,1 0 0,0 0-1,-1 0 1,1 0 0,0 0-1,-1 0 1,1 0 0,0 0-1,-1 0 1,1 0 0,0 1-1,-1-1 1,1 0-1,0 0 1,-1 1 0,1-1-1,-1 0 1,1 1 0,-1-1-1,1 1 1,-1-1 0,1 1-1,-1-1 1,1 1 0,-1-1-1,0 1 1,1-1 0,-1 1-1,0-1 1,1 1-1,-1 0 1,0-1 0,0 1-1,0 0 1,1-1 0,-1 1-1,0 0 1,0-1 0,0 1-1,0 0 1,0-1 0,0 1-1,0 0 1,0-1 0,-1 1-1,1 0 1,0-1-1,0 1 1,0-1 0,-1 1-1,0 1 1,0 0 80,0 1 0,0-1 0,0 1 0,-1-1 0,1 0 0,-1 1 0,0-1 0,0 0 0,1 0 0,-1 0 0,-1 0 0,1 0 0,0-1 0,-4 3 0,-14 2 706,18-6-1130,1 0 0,0-1 0,0 1 0,0 0 1,-1-1-1,1 1 0,0-1 0,0 0 0,0 1 0,0-1 1,0 0-1,0 1 0,0-1 0,0 0 0,0 0 0,1 0 1,-1 0-1,-1-1 0,-5-6-683,-2-11-2305,6 8 1650,-6-6-602</inkml:trace>
</inkml:ink>
</file>

<file path=ppt/ink/ink7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39:11.959"/>
    </inkml:context>
    <inkml:brush xml:id="br0">
      <inkml:brushProperty name="width" value="0.05" units="cm"/>
      <inkml:brushProperty name="height" value="0.05" units="cm"/>
    </inkml:brush>
  </inkml:definitions>
  <inkml:trace contextRef="#ctx0" brushRef="#br0">305 131 112,'114'-66'1683,"-112"65"-1304,-5-20 1147,0 17-1373,0 1-1,0-1 0,0 1 0,-1 0 0,1 0 0,-1 0 0,1 1 1,-1-1-1,0 1 0,0 0 0,-1 0 0,1 1 0,0-1 1,0 1-1,-1-1 0,1 2 0,-1-1 0,1 0 0,-1 1 1,0 0-1,1 0 0,-1 0 0,1 0 0,-1 1 0,1 0 0,-8 2 1,4-1-6,-1 1 1,1 0-1,0 0 1,0 1-1,0 0 1,1 0-1,0 1 1,-1 0-1,1 0 1,1 1-1,-1 0 1,1 0-1,-6 9 1,-5 9 206,2 1 0,1 1 0,1 1 0,-19 54-1,-22 121 1112,38-136-927,6-17-317,1 0-1,3 0 1,2 0-1,2 1 1,8 88 0,-2-113-443,2 0 1,0-1-1,13 30 1,1 10-4355,-19-62 2583,-12-13-3713</inkml:trace>
</inkml:ink>
</file>

<file path=ppt/ink/ink7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39:12.323"/>
    </inkml:context>
    <inkml:brush xml:id="br0">
      <inkml:brushProperty name="width" value="0.05" units="cm"/>
      <inkml:brushProperty name="height" value="0.05" units="cm"/>
    </inkml:brush>
  </inkml:definitions>
  <inkml:trace contextRef="#ctx0" brushRef="#br0">1 147 688,'0'-4'641,"11"-8"-17,10 6 80,5-3-63,-1 3-1,14-4-128,1-5-176,7 4-208,0 1-80,4-2-192,0 3-352,-1-1-224,-10-1-97,-4 1 113,-10 4-16,-5 1 79</inkml:trace>
</inkml:ink>
</file>

<file path=ppt/ink/ink7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39:12.658"/>
    </inkml:context>
    <inkml:brush xml:id="br0">
      <inkml:brushProperty name="width" value="0.05" units="cm"/>
      <inkml:brushProperty name="height" value="0.05" units="cm"/>
    </inkml:brush>
  </inkml:definitions>
  <inkml:trace contextRef="#ctx0" brushRef="#br0">56 0 288,'-6'8'258,"0"0"0,1 0 0,0 1 0,0 0 0,1 0 0,0 0 0,0 0 0,1 1 0,0-1 0,-1 13 0,0 7 622,2-1 0,2 35 0,0-34-115,0-25-717,0 0 0,0 0-1,1 0 1,0 0 0,0 0 0,0 0 0,0 0 0,1-1-1,-1 1 1,1 0 0,0-1 0,0 1 0,0-1 0,1 0-1,-1 1 1,1-1 0,0 0 0,0-1 0,0 1 0,0 0-1,0-1 1,1 0 0,-1 0 0,1 0 0,-1 0 0,1 0-1,0-1 1,0 1 0,-1-1 0,1 0 0,0 0-1,0-1 1,8 1 0,-5 0-115,0-1 0,-1 0 0,1 0 0,0 0-1,0-1 1,-1 0 0,1 0 0,-1-1 0,1 0 0,-1 0 0,0 0-1,1-1 1,-1 0 0,0 0 0,-1-1 0,1 0 0,-1 0 0,1 0-1,-1 0 1,6-7 0,-6 2-213,0 1 0,-1 0 0,0-1 0,0 0-1,-1 0 1,0 0 0,-1-1 0,0 1 0,0 0 0,-1-1 0,0 0 0,-1 1-1,0-1 1,0 1 0,-1-1 0,-4-16 0,-4-5-584</inkml:trace>
</inkml:ink>
</file>

<file path=ppt/ink/ink7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39:12.990"/>
    </inkml:context>
    <inkml:brush xml:id="br0">
      <inkml:brushProperty name="width" value="0.05" units="cm"/>
      <inkml:brushProperty name="height" value="0.05" units="cm"/>
    </inkml:brush>
  </inkml:definitions>
  <inkml:trace contextRef="#ctx0" brushRef="#br0">1 1 992,'16'24'1541,"-1"0"-1,-1 1 0,10 28 1,-16-35-1095,-2 1 1,0-1 0,-2 2-1,0-1 1,2 26 0,4 5-154,1 9-784,-11-58 447,0-1 0,-1 0 0,1 1 0,0-1 0,0 1 0,0-1 0,0 0 0,0 1-1,1-1 1,-1 1 0,0-1 0,0 0 0,0 1 0,0-1 0,0 0 0,0 1 0,1-1 0,-1 1-1,0-1 1,0 0 0,1 0 0,-1 1 0,0-1 0,0 0 0,1 1 0,-1-1 0,0 0 0,1 0-1,-1 1 1,0-1 0,1 0 0,-1 0 0,0 0 0,1 0 0,-1 0 0,1 1 0,-1-1-1,0 0 1,1 0 0,-1 0 0,1 0 0,-1 0 0,0 0 0,1 0 0,-1 0 0,1 0 0,-1 0-1,0-1 1,1 1 0,-1 0 0,0 0 0,1 0 0,-1 0 0,0-1 0,1 1 0,-1 0-1,0 0 1,1-1 0,20-19-1531,-10-5 1245,-2-1 1,13-52-1,3-10 494,-17 64 40,13-33 400,-20 55-541,0 0-1,1 0 1,-1 0-1,0 0 0,1 1 1,-1-1-1,1 0 1,-1 1-1,1 0 1,0-1-1,0 1 1,-1 0-1,1 0 1,0 0-1,0 0 1,0 0-1,0 0 1,0 0-1,1 1 1,-1-1-1,0 1 1,0 0-1,3-1 1,-3 2 6,0-1 0,-1 1 0,1-1 0,0 1 0,0 0 0,-1 0 0,1 0 0,-1 0 1,1 0-1,-1 0 0,1 0 0,-1 1 0,1-1 0,-1 0 0,0 1 0,0-1 0,0 1 0,0-1 0,0 1 0,0 0 0,0-1 1,0 3-1,19 49 849,-15-37-707,4 8-117,-5-12-450,0 0-1,0 0 0,1-1 0,1 1 0,0-1 0,1-1 0,9 14 0,-15-23 132,0-1 1,1 1-1,-1-1 0,0 1 1,0-1-1,0 0 0,0 1 1,0-1-1,1 0 0,-1 0 1,0 0-1,0 0 0,0 0 0,1 0 1,-1 0-1,2-1 0,2 1-717,6 0-1163</inkml:trace>
</inkml:ink>
</file>

<file path=ppt/ink/ink7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39:13.326"/>
    </inkml:context>
    <inkml:brush xml:id="br0">
      <inkml:brushProperty name="width" value="0.05" units="cm"/>
      <inkml:brushProperty name="height" value="0.05" units="cm"/>
    </inkml:brush>
  </inkml:definitions>
  <inkml:trace contextRef="#ctx0" brushRef="#br0">166 53 704,'0'-3'128,"1"0"-1,-1 0 1,0 0-1,0 1 1,-1-1-1,1 0 1,0 0-1,-1 0 1,0 0-1,0 1 1,0-1-1,0 0 1,-2-3-1,1 5-18,0 0-1,0 0 0,0 0 1,0 0-1,0 0 0,0 0 0,-1 0 1,1 1-1,0-1 0,-1 1 0,1-1 1,0 1-1,-1 0 0,1 0 0,0 0 1,-4 1-1,4 0-35,-1-1 0,1 1 0,-1 0 0,1 0 0,0 0 0,-1 1 0,1-1 0,0 0 0,0 1 0,0-1 0,0 1 0,0 0 0,0 0 0,0 0 0,1 0 0,-3 4 0,-27 40 851,28-41-773,-3 7 58,-1 1 0,1 0-1,1 0 1,0 1 0,1-1 0,1 1 0,0 0 0,1 0 0,0 0 0,1 0 0,1 0 0,0 1 0,1-1 0,0 0 0,5 19 0,-5-29-233,0-1 0,1 0 1,-1 0-1,0 1 1,1-1-1,0-1 1,0 1-1,0 0 1,0 0-1,0-1 0,1 1 1,-1-1-1,1 1 1,0-1-1,-1 0 1,1 0-1,0 0 1,0-1-1,0 1 0,0-1 1,1 0-1,-1 1 1,0-2-1,1 1 1,-1 0-1,0-1 1,1 1-1,-1-1 0,1 0 1,-1 0-1,1 0 1,-1-1-1,1 1 1,3-2-1,2 1-260,-1-1 0,1 0 0,0-1 0,-1 1 0,0-2 0,0 1 0,0-1 0,0-1 0,0 1 0,-1-1 0,0-1 0,11-10 0,-1-4-389,-2-1 0,15-27-1,-18 28 544,1 0 0,0 1 0,21-22 0,-33 40 169,0 0 1,-1 0-1,1 0 1,0 1-1,-1-1 1,1 0-1,0 1 1,0-1-1,-1 1 0,1-1 1,0 1-1,0-1 1,0 1-1,0-1 1,0 1-1,0 0 1,0-1-1,0 1 1,0 0-1,0 0 0,0 0 1,0 0-1,0 0 1,0 0-1,0 0 1,0 0-1,1 1 1,-1 0 59,0-1 0,1 1 0,-1 0 1,0 1-1,0-1 0,0 0 1,-1 0-1,1 0 0,0 1 1,0-1-1,-1 0 0,1 1 1,0-1-1,-1 0 0,1 4 1,6 54 2112,-7-52-2137,1 0 0,0 1 1,1-1-1,0 0 0,0 0 0,6 13 0,-3-6-414,-5-14 216,0 1 0,0-1 0,0 1 1,0-1-1,0 1 0,0-1 0,1 1 0,-1-1 0,0 1 0,0-1 0,1 1 0,-1-1 1,0 1-1,0-1 0,1 1 0,-1-1 0,1 1 0,-1-1 0,1 0 0,-1 1 1,0-1-1,1 0 0,-1 1 0,1-1 0,-1 0 0,1 0 0,-1 1 0,1-1 1,0 0-1,-1 0 0,1 0 0,-1 0 0,1 0 0,-1 0 0,1 0 0,0 0 1,-1 0-1,1 0 0,-1 0 0,1 0 0,-1 0 0,1-1 0,-1 1 0,1 0 1,-1 0-1,1 0 0,-1-1 0,1 1 0,-1 0 0,1-1 0,0 0 0,3-11-680</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1:51:35.063"/>
    </inkml:context>
    <inkml:brush xml:id="br0">
      <inkml:brushProperty name="width" value="0.05" units="cm"/>
      <inkml:brushProperty name="height" value="0.05" units="cm"/>
    </inkml:brush>
  </inkml:definitions>
  <inkml:trace contextRef="#ctx0" brushRef="#br0">232 71 512,'2'-2'186,"1"0"1,-1-1-1,0 1 0,0-1 0,0 0 1,0 1-1,0-1 0,-1 0 0,1 0 1,-1 0-1,2-5 0,-1-6 3121,-5-6 8961,-10 23-9274,3 4-1704,1 0 0,0 1-1,1 0 1,0 1-1,0-1 1,1 1-1,-11 16 1,-1 1-156,-16 23-1134,-51 93 0,82-134 0,1-1 0,-1 1 0,1-1 0,1 1 0,0 0 0,0 0 0,0 1 0,1-1 0,0 0 0,1 0 0,0 1 0,0-1 0,1 0 0,0 0 0,0 1 0,5 12 0,-5-19-122,0-1 0,0 0 0,0 1 0,0-1 1,1 0-1,-1 0 0,0 0 0,1 0 0,-1 0 0,1 0 0,-1-1 0,1 1 0,-1 0 0,1-1 1,0 1-1,-1-1 0,1 1 0,0-1 0,0 0 0,-1 0 0,4 0 0,41-3-5101,-38 2 4140,6-1-710,1-1 0,0 0 1,-1-1-1,22-10 0,-13 4 77,0-2-1,22-15 1,117-99-1469,-152 118 3147,134-137 2858,-142 142-2235,1 1 0,0-1 1,-1 0-1,0 0 0,0-1 0,0 1 0,0 0 1,0-1-1,-1 1 0,1-1 0,-1 1 1,0-1-1,1-10 3063,-2 20 382,0 14-1969,-16 156 4096,15-169-6157,0-1 0,1 1 0,0 0 0,1-1 0,0 1 0,0-1 0,0 1 0,0-1 0,1 0 0,0 1 0,1-1 0,-1 0 0,1 0 0,0 0 0,1-1 0,7 10 0,-10-13 2,1-1-1,0 1 1,0-1 0,0 0-1,0 0 1,0 0 0,1 0-1,-1 0 1,0 0 0,0 0-1,1-1 1,-1 1 0,0-1-1,1 1 1,-1-1 0,1 0-1,-1 0 1,0 0 0,1-1-1,-1 1 1,1 0 0,-1-1-1,0 0 1,1 1 0,-1-1-1,0 0 1,4-2 0,8-4-30,-1 0 1,1-1-1,13-12 1,-11 9-107,1 0-528,-1-1 1,0-1 0,0-1 0,-1 0 0,20-26-1,-29 32 520,0 0 0,0 0 0,-1-1-1,0 0 1,-1 0 0,1-1 0,-2 1 0,0-1-1,0 0 1,0 0 0,-1 0 0,1-21 0,-3 29 176,0-1 1,0 0 0,-1 0-1,1 0 1,-1 1 0,1-1-1,-1 0 1,0 0 0,0 1-1,0-1 1,-1 1 0,1-1-1,0 1 1,-1-1 0,0 1-1,1 0 1,-1 0 0,0 0-1,0 0 1,0 0 0,-1 0-1,1 0 1,0 1 0,-1-1-1,1 1 1,-1 0 0,1 0-1,-1 0 1,0 0 0,-4-1-1,-7-1-611,0 1-1,0 0 1,-1 1 0,-24 1-1,22 0-1206,14 0 1153,0 0 1,1 0-1,-1 0 0,0 0 0,1 0 0,-1 1 0,0-1 0,1 1 0,-1-1 0,1 1 1,-1 0-1,1 0 0,-1 0 0,1 1 0,0-1 0,-4 3 0,-12 20-5238</inkml:trace>
</inkml:ink>
</file>

<file path=ppt/ink/ink7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39:13.678"/>
    </inkml:context>
    <inkml:brush xml:id="br0">
      <inkml:brushProperty name="width" value="0.05" units="cm"/>
      <inkml:brushProperty name="height" value="0.05" units="cm"/>
    </inkml:brush>
  </inkml:definitions>
  <inkml:trace contextRef="#ctx0" brushRef="#br0">9 155 832,'-9'-140'5259,"9"139"-5280,1 0 1,-1 0 0,0 1-1,0-1 1,1 0-1,-1 1 1,1-1-1,-1 0 1,0 1 0,1-1-1,-1 1 1,1-1-1,-1 0 1,1 1 0,-1-1-1,1 1 1,0 0-1,-1-1 1,1 1-1,0-1 1,-1 1 0,1 0-1,0 0 1,0-1-1,-1 1 1,1 0-1,0 0 1,-1 0 0,1 0-1,0 0 1,0 0-1,0 0 1,-1 0 0,1 0-1,0 0 1,0 0-1,-1 0 1,1 1-1,0-1 1,-1 0 0,1 0-1,1 1 1,0 0 1,0-1-1,0 1 1,0-1 0,1 1 0,-1 0-1,0 0 1,0 0 0,0 0 0,0 0 0,0 1-1,0-1 1,-1 1 0,3 1 0,6 20 89,-1 1 1,6 26 0,-9-26 315,19 42 0,-21-57-284,0-1 0,1-1 0,0 1 0,0-1 0,1 0 0,0 0 0,0 0 0,13 10 0,-13-14-68,0 0-1,0 0 1,1 0 0,-1-1 0,0 0-1,1-1 1,-1 1 0,1-1 0,0-1-1,12 1 1,0-1 4,0 0 0,32-6 0,-45 4-40,0-1 0,0 1 0,0-1 0,0-1 0,-1 1 0,1-1 0,-1 0 1,0 0-1,0 0 0,0-1 0,-1 0 0,0 0 0,0 0 0,0 0 0,0-1 0,-1 1 0,0-1 0,0 0 0,0 0 0,-1 0 0,0 0 0,0-1 0,-1 1 0,0 0 0,0-1 0,0 1 0,-1-1 0,0 0 0,0 1 0,-2-11 0,2 15 25,-1 0-1,0 0 1,0 0-1,0 0 1,-1 0-1,1 1 1,0-1-1,-1 0 1,1 1 0,-1-1-1,1 1 1,-1 0-1,0 0 1,1-1-1,-1 1 1,0 0-1,0 0 1,0 1-1,0-1 1,0 0 0,0 1-1,0-1 1,0 1-1,-4-1 1,-57 0 380,41 2-335,16-1-101,0 1 1,0 0-1,0 1 1,1-1-1,-1 1 0,0 0 1,1 0-1,-1 1 0,-7 4 1,9-4-315,-1-1 0,0 1 1,0-1-1,0 0 0,0 0 0,0-1 1,0 1-1,-1-1 0,-5 0 0,8-1-1184</inkml:trace>
</inkml:ink>
</file>

<file path=ppt/ink/ink7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39:14.021"/>
    </inkml:context>
    <inkml:brush xml:id="br0">
      <inkml:brushProperty name="width" value="0.05" units="cm"/>
      <inkml:brushProperty name="height" value="0.05" units="cm"/>
    </inkml:brush>
  </inkml:definitions>
  <inkml:trace contextRef="#ctx0" brushRef="#br0">2 64 544,'-1'0'110,"1"-1"1,0 1-1,0-1 0,0 1 0,0-1 0,-1 1 0,1-1 1,0 1-1,0-1 0,0 1 0,0-1 0,0 1 0,0-1 1,0 1-1,1 0 0,-1-1 0,0 1 0,0-1 0,0 1 0,0-1 1,0 1-1,1-1 0,-1 1 0,0 0 0,0-1 0,1 1 1,-1-1-1,0 1 0,1 0 0,-1-1 0,1 1 0,-1 0 1,0 0-1,1-1 0,-1 1 0,1 0 0,13 15 1972,17 47-611,-24-48-792,15 26-131,35 51 1,-56-90-624,1 1 1,-1-1 0,1 1-1,-1-1 1,1 0-1,-1 0 1,1 0 0,0 0-1,0 0 1,0 0 0,0 0-1,0-1 1,0 1 0,0 0-1,0-1 1,0 0 0,0 1-1,0-1 1,0 0 0,0 0-1,0 0 1,0-1 0,0 1-1,0 0 1,0-1 0,0 1-1,0-1 1,3-1 0,-1 0-74,1 1-1,-1-1 1,0-1 0,0 1 0,0-1 0,0 1 0,0-1 0,-1 0 0,1 0 0,-1-1 0,6-6 0,100-169 642,-90 154 163,-16 23-550,-1 0 0,0 0 1,0 0-1,-1 0 0,1 0 0,0-1 0,-1 1 1,1-1-1,-1 1 0,0-1 0,0 1 0,0-1 0,0 0 1,0-2-1,0 4-37,-1 1 0,1 0 0,-1 0 0,1-1 0,-1 1 0,1 0 1,0 0-1,-1 0 0,1 0 0,-1 0 0,1 0 0,-1 0 0,1 0 0,-1 0 1,1 0-1,-1 0 0,1 0 0,-1 0 0,1 0 0,-1 1 0,1-1 0,-1 0 1,1 0-1,-1 1 0,1-1 0,-1 0 0,1 1 0,2 3 51,0-1 0,-1 1 0,1-1 0,-1 1 0,0 0-1,0 0 1,0 0 0,-1 1 0,0-1 0,2 8 0,9 28 38,-4-14-331,20 58-60,-5-23-3566,-23-60 3649,0-1 0,0 1-1,1 0 1,-1-1 0,0 1 0,0-1 0,1 1-1,-1-1 1,0 1 0,1-1 0,-1 1 0,1-1-1,-1 1 1,1-1 0,-1 1 0,1-1 0,-1 0-1,1 1 1,-1-1 0,1 0 0,0 1 0,-1-1-1,1 0 1,-1 0 0,1 0 0,0 0 0,-1 1-1,1-1 1,0 0 0,-1 0 0,1 0 0,0 0-1,-1-1 1,1 1 0,0 0 0,0 0 107,9 0-2522</inkml:trace>
</inkml:ink>
</file>

<file path=ppt/ink/ink7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39:14.363"/>
    </inkml:context>
    <inkml:brush xml:id="br0">
      <inkml:brushProperty name="width" value="0.05" units="cm"/>
      <inkml:brushProperty name="height" value="0.05" units="cm"/>
    </inkml:brush>
  </inkml:definitions>
  <inkml:trace contextRef="#ctx0" brushRef="#br0">283 17 1056,'1'-1'223,"1"0"-1,-1-1 1,0 1-1,1 0 0,-1-1 1,1 1-1,-1 0 1,1 0-1,0 0 0,-1 1 1,1-1-1,0 0 1,0 1-1,-1-1 0,1 1 1,0-1-1,0 1 1,0 0-1,2 0 0,-3 1-102,0 0-1,0 0 1,1 0-1,-1 0 1,0 0-1,0 0 1,0 0-1,0 0 1,-1 1-1,1-1 1,0 0-1,0 1 1,-1-1-1,1 0 1,-1 1-1,1-1 1,-1 1-1,0-1 1,1 1-1,-1-1 1,0 1-1,0-1 1,0 1-1,0 1 1,1 5-22,-1 0 0,1 0-1,-1 0 1,0-1 0,-1 1 0,0 0 0,0 0 0,-1-1 0,0 1 0,0 0-1,-1-1 1,0 0 0,0 0 0,0 0 0,-1 0 0,0 0 0,-1-1 0,-8 10-1,-7 8-389,-1-1-1,-42 36 0,52-49-69,0-2 0,-1 0 1,0 0-1,0-1 0,0 0 0,-1-1 0,0-1 0,-19 6 0,30-10 292,0-1 0,0 1 1,0-1-1,0 1 0,0-1 0,0 0 0,0 0 0,0 0 0,0 0 1,0 0-1,0 0 0,1 0 0,-1-1 0,0 1 0,0-1 0,0 1 0,0-1 1,0 0-1,1 0 0,-1 1 0,0-1 0,1-1 0,-1 1 0,-2-2 1,3 1 34,0 0 1,0-1-1,0 1 1,0-1-1,0 1 1,1 0-1,-1-1 1,1 1-1,0-1 1,0 1-1,0-1 1,0 1-1,0-1 1,0 0-1,1 1 1,0-3-1,3-13 29,1 1 0,1 1 0,1-1 0,10-17-1,-11 22 136,1 0 0,1 1-1,0-1 1,1 2 0,0-1-1,0 1 1,1 0 0,17-12-1,-19 16 142,0 1 0,0 0 0,1 0 1,0 1-1,0 0 0,0 0 0,0 1 0,1 1 0,-1-1 0,1 1 0,-1 1 0,16-1 0,-22 2-224,-1 0 0,0 0 0,1 0 0,-1 0-1,1 1 1,-1-1 0,0 1 0,1-1 0,-1 1 0,0 0-1,0 0 1,1 0 0,-1 0 0,0 0 0,0 1 0,2 1 0,-1 0-127,0 1 0,-1 0 0,1 0 1,-1 0-1,1 0 0,-1 0 0,2 8 1,-3-12-110,-1 1-1,1 0 1,0 0 0,0 0 0,0 0 0,-1-1 0,1 1 0,0 0 0,0-1 0,0 1-1,0-1 1,0 1 0,0-1 0,0 1 0,0-1 0,0 0 0,1 1 0,-1-1 0,0 0-1,0 0 1,0 0 0,0 0 0,0 0 0,0 0 0,1 0 0,-1 0 0,0-1 0,0 1-1,0 0 1,1-1 0,9-2-1002</inkml:trace>
</inkml:ink>
</file>

<file path=ppt/ink/ink7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39:14.738"/>
    </inkml:context>
    <inkml:brush xml:id="br0">
      <inkml:brushProperty name="width" value="0.05" units="cm"/>
      <inkml:brushProperty name="height" value="0.05" units="cm"/>
    </inkml:brush>
  </inkml:definitions>
  <inkml:trace contextRef="#ctx0" brushRef="#br0">1 152 752,'8'-148'3018,"-8"144"-2247,0 33 1067,0 452 4197,1-461-6050,0 1 0,1-1 1,2 0-1,0 0 0,1-1 1,0 1-1,2-1 0,0 0 1,2-1-1,0 0 0,1 0 1,0-1-1,1 0 0,2-1 1,-1 0-1,2-1 0,0-1 1,0 0-1,21 15 0,-32-27-78,1 0 0,-1 1 1,1-1-1,-1 0 0,1-1 0,0 1 0,0-1 0,0 0 0,0 0 0,0 0 0,0 0 1,0 0-1,0-1 0,0 0 0,0 0 0,0 0 0,1-1 0,-1 1 0,0-1 0,0 0 1,7-2-1,-6 0-64,1 1 1,-1-1 0,0 0 0,-1 0 0,1-1 0,0 0-1,-1 1 1,0-2 0,0 1 0,0 0 0,0-1 0,-1 1 0,0-1-1,5-8 1,4-16-132,0 0 0,-2 0 0,-1-1 0,-2 0 0,-1-1-1,-1 1 1,-1-1 0,-2-62 0,-2 91 318,0 0 0,0 0 1,0 0-1,0-1 0,0 1 0,-1 0 0,1 0 1,-1 0-1,1 0 0,-1 0 0,0 0 0,0 0 1,0 0-1,-2-3 0,2 5-7,0-1-1,1 0 1,-1 1-1,0-1 1,0 0 0,0 1-1,0-1 1,0 1-1,0 0 1,0-1-1,0 1 1,0 0 0,0-1-1,0 1 1,0 0-1,0 0 1,0 0-1,0 0 1,0 0 0,0 0-1,-2 1 1,0 0 14,-1 0 1,0 0-1,1 1 0,-1-1 1,1 1-1,-1 0 0,1 0 1,0 1-1,0-1 0,0 1 1,0-1-1,0 1 0,-4 6 1,-3 4 14,1 1 1,0 0-1,1 1 1,0 0 0,1 0-1,1 1 1,1 0-1,0 0 1,1 0-1,1 1 1,0-1 0,1 1-1,1 0 1,0-1-1,2 1 1,3 28-1,-4-42-81,1-1 0,0 1 0,-1-1 0,1 1 0,0-1 0,0 1 0,0-1 0,1 0 0,-1 0 0,0 1 0,1-1 0,0 0 0,-1 0 0,1-1 0,0 1 0,0 0 0,0-1 0,0 1 0,0-1 0,0 1 0,1-1 0,2 1 0,-1-1-96,1 0-1,-1 0 0,1 0 0,0-1 1,0 1-1,-1-1 0,1 0 1,0-1-1,0 1 0,-1-1 0,6-2 1,8-2-392,0-1 0,-1-1 0,1-1 1,28-17-1,17-22-1129,-31 21 592</inkml:trace>
</inkml:ink>
</file>

<file path=ppt/ink/ink7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39:15.053"/>
    </inkml:context>
    <inkml:brush xml:id="br0">
      <inkml:brushProperty name="width" value="0.05" units="cm"/>
      <inkml:brushProperty name="height" value="0.05" units="cm"/>
    </inkml:brush>
  </inkml:definitions>
  <inkml:trace contextRef="#ctx0" brushRef="#br0">248 61 240,'11'-17'388,"-9"14"-224,0 0 0,0 0 0,0-1 0,-1 1 0,1-1 0,-1 1 1,1-1-1,-1 1 0,0-1 0,0-6 686,-1 13-565,0 296 1471,-1-280-1709,0-1-1,-2 1 1,0-1 0,-1 0 0,-1 0 0,-7 17 0,7-23-66,0 0 0,0 0 1,-2 0-1,1-1 0,-1 0 1,-1 0-1,0-1 0,0 0 1,-15 13-1,15-18-146,1-1-1,-1-1 1,0 1-1,0-1 1,-1 0 0,1-1-1,0 0 1,-1-1-1,0 1 1,1-2 0,-1 1-1,0-1 1,1 0-1,-1-1 1,-11-2 0,1-7-729</inkml:trace>
</inkml:ink>
</file>

<file path=ppt/ink/ink7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39:17.699"/>
    </inkml:context>
    <inkml:brush xml:id="br0">
      <inkml:brushProperty name="width" value="0.05" units="cm"/>
      <inkml:brushProperty name="height" value="0.05" units="cm"/>
    </inkml:brush>
  </inkml:definitions>
  <inkml:trace contextRef="#ctx0" brushRef="#br0">63 31 752,'6'-3'300,"-1"-1"0,1 0 0,0 1 0,1 0 0,-1 1 0,1-1 0,-1 1 0,1 0 0,0 1-1,-1 0 1,13-1 0,-18 29 1261,0 14-799,-3-1 1,-1 1-1,-9 45 0,-32 133 699,-27 111-761,65-298-937,-5 64 0,8-45-7850,3-74 7199,0-7 127</inkml:trace>
</inkml:ink>
</file>

<file path=ppt/ink/ink7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39:18.119"/>
    </inkml:context>
    <inkml:brush xml:id="br0">
      <inkml:brushProperty name="width" value="0.05" units="cm"/>
      <inkml:brushProperty name="height" value="0.05" units="cm"/>
    </inkml:brush>
  </inkml:definitions>
  <inkml:trace contextRef="#ctx0" brushRef="#br0">1 490 368,'14'-44'490,"2"0"-1,2 1 1,35-61-1,-40 84-155,0 1-1,1 0 0,1 1 0,1 0 0,0 1 1,2 1-1,-1 1 0,37-24 0,-39 29-19,1 0-1,0 2 1,1 0-1,0 1 0,0 0 1,1 1-1,0 1 1,0 1-1,0 1 1,0 0-1,37 1 1,-54 1-297,1 1 0,-1 0 0,0 0 1,0 0-1,0 1 0,0-1 0,1 0 0,-1 0 1,0 1-1,0-1 0,0 1 0,0-1 1,0 1-1,0-1 0,0 1 0,0 0 0,0-1 1,0 1-1,0 0 0,0 0 0,0 0 0,0-1 1,-1 1-1,1 0 0,0 0 0,-1 0 0,1 0 1,-1 1-1,1-1 0,-1 0 0,1 0 0,-1 0 1,0 0-1,0 0 0,0 1 0,1-1 0,-1 0 1,0 0-1,0 0 0,0 1 0,-1-1 1,1 0-1,0 0 0,0 0 0,-1 0 0,1 1 1,-1 0-1,-1 4 28,0 0 0,0-1-1,0 1 1,-1-1 0,0 1 0,0-1 0,0 0 0,-5 6 0,-29 25 35,-2-1 0,-1-2 0,-49 30 0,46-34-93,1 2-1,-71 69 1,108-95 51,1 1 1,0-1 0,0 1-1,0-1 1,1 1-1,0 0 1,0 1-1,0-1 1,1 0-1,0 1 1,0-1 0,1 1-1,0 0 1,0 0-1,0-1 1,1 1-1,0 0 1,1 0-1,-1 0 1,1-1 0,0 1-1,5 12 1,-3-8 161,1-1-1,1 0 1,0 1 0,1-2 0,0 1 0,0-1-1,1 0 1,0 0 0,1-1 0,-1 0 0,2 0 0,-1-1-1,12 8 1,3 1 210,-14-8-222,0-1 0,1-1 1,-1 1-1,1-2 0,0 1 0,1-2 0,-1 1 0,1-1 1,0-1-1,0 0 0,16 2 0,25-5 82,0-3-1,77-14 0,-116 17-562,5-1-330</inkml:trace>
</inkml:ink>
</file>

<file path=ppt/ink/ink7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39:18.464"/>
    </inkml:context>
    <inkml:brush xml:id="br0">
      <inkml:brushProperty name="width" value="0.05" units="cm"/>
      <inkml:brushProperty name="height" value="0.05" units="cm"/>
    </inkml:brush>
  </inkml:definitions>
  <inkml:trace contextRef="#ctx0" brushRef="#br0">0 33 1024,'15'-6'12790,"-15"1"-12438,0-16-11765</inkml:trace>
</inkml:ink>
</file>

<file path=ppt/ink/ink7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39:19.055"/>
    </inkml:context>
    <inkml:brush xml:id="br0">
      <inkml:brushProperty name="width" value="0.05" units="cm"/>
      <inkml:brushProperty name="height" value="0.05" units="cm"/>
    </inkml:brush>
  </inkml:definitions>
  <inkml:trace contextRef="#ctx0" brushRef="#br0">116 249 736,'-26'-94'2349,"20"70"7620,7 172-4515,-11 310-2408,7-326-2990,4-82-115,-1-48-304,0-23-1667,-3-39-13,-3 0-1,-16-72 1,-7-61 882,26 153 1112,-7-150 1056,26 207 140,111 160 2797,-24-30-1764,-85-124-1945,1 0 0,2-2 0,44 37 0,-60-53-217,1-1 0,-1-1-1,1 1 1,0-1 0,0 0 0,1 0-1,-1-1 1,0 0 0,1 0 0,0 0-1,-1-1 1,11 1 0,-13-2-58,0 0 0,-1-1 0,1 1 0,-1-1 1,1 0-1,-1 0 0,1 0 0,-1-1 0,0 1 0,0-1 0,1 1 1,-1-1-1,0 0 0,0-1 0,-1 1 0,1 0 0,0-1 1,-1 0-1,1 1 0,-1-1 0,0 0 0,0 0 0,0 0 0,2-7 1,4-7-259,-2-1 0,0 1 0,-1-2 0,-1 1 0,0 0 0,1-29 0,-3 7-104,-2 0-1,-5-42 1,-5 16 187,-31-105 1,14 65-101,25 100 1418,0-3-4774,-1 29-7146</inkml:trace>
</inkml:ink>
</file>

<file path=ppt/ink/ink7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39:19.398"/>
    </inkml:context>
    <inkml:brush xml:id="br0">
      <inkml:brushProperty name="width" value="0.05" units="cm"/>
      <inkml:brushProperty name="height" value="0.05" units="cm"/>
    </inkml:brush>
  </inkml:definitions>
  <inkml:trace contextRef="#ctx0" brushRef="#br0">152 0 864,'-5'1'329,"0"0"0,-1 1 0,1-1 0,0 1 0,0 0 0,0 1 0,0-1 0,1 1 0,-1 0 0,1 0 0,0 0-1,-1 1 1,1 0 0,1 0 0,-1 0 0,1 0 0,-5 6 0,-2 4 213,0 1 0,1-1 0,0 1 0,-8 20 0,15-28-428,0-1 0,0 1 1,0 0-1,1 0 0,0 0 0,0-1 0,0 1 1,1 0-1,1 8 0,-1-13-102,0 1 1,1-1-1,-1 1 0,1-1 0,-1 1 1,1-1-1,0 0 0,0 1 1,0-1-1,1 0 0,-1 0 0,0 0 1,1 0-1,-1 0 0,1 0 1,0 0-1,0 0 0,-1-1 0,1 1 1,0-1-1,1 1 0,-1-1 1,0 0-1,0 0 0,1 0 0,-1 0 1,4 1-1,6-1-51,1 0 0,-1 0 0,0-1 1,1-1-1,-1 0 0,0-1 0,1 0 0,-1-1 0,-1 0 1,1-1-1,0 0 0,-1-1 0,0 0 0,0-1 0,0 0 1,-1-1-1,0 0 0,0-1 0,0 0 0,-1 0 0,-1-1 0,1 0 1,-2-1-1,13-17 0,-19 24 39,1 0 1,0 0-1,-1 0 1,0 0-1,1 0 0,-1 0 1,0 0-1,-1-1 1,1 1-1,-1 0 0,1-1 1,-1 1-1,0 0 1,0-1-1,0 1 0,-1 0 1,1-1-1,-1 1 1,0 0-1,0 0 0,0 0 1,0 0-1,-1 0 1,1 0-1,-1 0 0,0 0 1,1 0-1,-5-3 1,2 2 17,0 1 1,-1-1-1,0 1 1,0 0 0,0 1-1,0-1 1,0 1-1,0 0 1,0 1 0,-1-1-1,1 1 1,-1 0 0,0 0-1,1 1 1,-11-1-1,-2 1-59,0 1 0,0 0 0,-35 9-1,45-8-299,-1 1 0,1 0 0,0 0 0,0 1 0,0 0 0,1 1 0,-1-1 0,1 1 0,0 1 0,-7 7 0,-2 8-1775,13 0 102</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1:49:30.081"/>
    </inkml:context>
    <inkml:brush xml:id="br0">
      <inkml:brushProperty name="width" value="0.05" units="cm"/>
      <inkml:brushProperty name="height" value="0.05" units="cm"/>
    </inkml:brush>
  </inkml:definitions>
  <inkml:trace contextRef="#ctx0" brushRef="#br0">50 240 1313,'0'27'1424,"0"21"337,0-5 192,0 11 64,0-6-48,-10 6-481,10-17-623,0 0-481,0-10-304,0-7-704,17-20-753,-1 0-752,0-20-256,11-7 160,-14 0 400,10-20-816</inkml:trace>
  <inkml:trace contextRef="#ctx0" brushRef="#br0" timeOffset="1">57 1 976,'-17'0'801,"1"0"-65,-1 0 16,11 0-719,6 10-994,6 0-1360</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1:51:35.860"/>
    </inkml:context>
    <inkml:brush xml:id="br0">
      <inkml:brushProperty name="width" value="0.05" units="cm"/>
      <inkml:brushProperty name="height" value="0.05" units="cm"/>
    </inkml:brush>
  </inkml:definitions>
  <inkml:trace contextRef="#ctx0" brushRef="#br0">60 17 624,'0'0'811,"-10"-16"13569,7 102-5264,1-59-7315,-2 0 0,-12 47 0,9-49-1729,2-1 1,0 1 0,1 0-1,0 34 1,39-80-4339,8-11 1854,51-48-1,-7 4 1499,96-69 3611,-183 144-2651,1 1-1,-1-1 0,0 1 0,1-1 0,-1 1 0,1-1 0,-1 1 0,1 0 0,0-1 1,-1 1-1,1 0 0,-1-1 0,1 1 0,0 0 0,-1 0 0,1 0 0,-1 0 1,1 0-1,0 0 0,-1-1 0,1 1 0,0 0 0,-1 1 0,1-1 0,0 0 1,-1 0-1,1 0 0,-1 0 0,1 0 0,1 1 0,6 20 2426,-8 49 2343,-1-48-4120,0-2-694,-1 0 0,-7 29 0,6-33 0,0 0 0,0 0 0,2 1 0,0-1 0,2 25 0,-1-38-167,1-1 1,-1 1-1,1 0 1,0-1-1,0 1 1,0-1-1,0 1 0,0-1 1,0 0-1,1 1 1,-1-1-1,1 0 1,0 0-1,-1 0 0,1 0 1,0 0-1,0 0 1,1 0-1,2 2 1,1-2-673,-1 1 1,0-1 0,1 0 0,0 0-1,-1-1 1,1 1 0,0-1 0,10 0-1,5 0-2418,1-2 0,0-1 0,39-7 0,10-8-404,9-2 1052</inkml:trace>
</inkml:ink>
</file>

<file path=ppt/ink/ink8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39:20.927"/>
    </inkml:context>
    <inkml:brush xml:id="br0">
      <inkml:brushProperty name="width" value="0.05" units="cm"/>
      <inkml:brushProperty name="height" value="0.05" units="cm"/>
    </inkml:brush>
  </inkml:definitions>
  <inkml:trace contextRef="#ctx0" brushRef="#br0">177 142 432,'6'-7'284,"0"-1"-1,0 1 0,-1-2 1,-1 1-1,1-1 0,-1 1 1,-1-1-1,1 0 1,-2 0-1,1-1 0,-1 1 1,-1-1-1,2-18 0,-3 26 870,-4 25-425,-16 26-173,2-7-2,-15 55-1,21-54-276,0 2 154,1 0 1,-8 73 0,-5 74 1462,6-68-611,-29 187 49,44-292 296,5-1-5363,-5-39-4613,-6-5 6570</inkml:trace>
</inkml:ink>
</file>

<file path=ppt/ink/ink8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39:21.263"/>
    </inkml:context>
    <inkml:brush xml:id="br0">
      <inkml:brushProperty name="width" value="0.05" units="cm"/>
      <inkml:brushProperty name="height" value="0.05" units="cm"/>
    </inkml:brush>
  </inkml:definitions>
  <inkml:trace contextRef="#ctx0" brushRef="#br0">1 267 864,'47'-31'1248,"1"2"-1,1 2 1,103-39-1,-97 43-1208,137-55-2642,-155 65-249</inkml:trace>
</inkml:ink>
</file>

<file path=ppt/ink/ink8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39:21.597"/>
    </inkml:context>
    <inkml:brush xml:id="br0">
      <inkml:brushProperty name="width" value="0.05" units="cm"/>
      <inkml:brushProperty name="height" value="0.05" units="cm"/>
    </inkml:brush>
  </inkml:definitions>
  <inkml:trace contextRef="#ctx0" brushRef="#br0">0 58 48,'2'0'150,"-1"0"-1,1 1 1,-1-1-1,0 0 1,1 1 0,-1-1-1,0 1 1,1-1 0,-1 1-1,0-1 1,1 1-1,-1 0 1,0 0 0,0 0-1,0 0 1,0 0 0,0 0-1,0 0 1,0 0-1,0 0 1,0 0 0,-1 0-1,1 1 1,0-1-1,-1 0 1,2 3 0,11 48 2112,-13-47-1990,1 0 0,-1 0 0,1 0 0,1 0 0,-1 0 0,1 0 0,0 0 1,0 0-1,0 0 0,0-1 0,1 1 0,3 3 0,0-6-91,-1-1 0,1 0 0,-1 0 0,1-1 0,-1 0 0,1 0 0,-1 0 0,1 0 0,-1-1 0,8-2-1,-6 1-321,0 0-1,0 0 1,0-1-1,0 0 1,0-1-1,-1 1 1,0-1-1,0 0 1,0-1-1,0 0 1,-1 0-1,1 0 1,-1 0-1,-1-1 1,1 0-1,-1 0 1,0 0-1,0 0 1,-1-1-1,1 0 1,-2 1-1,1-1 1,-1 0-1,0-1 1,2-12-1,-4 17-161,-1 0 0,0 0 0,1 0 0,-1 0 0,0 0 0,0 0-1,-1 0 1,1 0 0,0 1 0,-3-4 0,-3-5-1071,6-1 109</inkml:trace>
</inkml:ink>
</file>

<file path=ppt/ink/ink8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39:21.928"/>
    </inkml:context>
    <inkml:brush xml:id="br0">
      <inkml:brushProperty name="width" value="0.05" units="cm"/>
      <inkml:brushProperty name="height" value="0.05" units="cm"/>
    </inkml:brush>
  </inkml:definitions>
  <inkml:trace contextRef="#ctx0" brushRef="#br0">1 42 1169,'30'-25'4247,"-30"41"-1254,0 126 2888,0 1-8133,0-145 1989,1 0 1,0-1-1,0 1 1,1 0 0,-1 0-1,0 0 1,1 0-1,-1 0 1,1 1 0,2-4-1,2-2-137,52-74-816,-41 52 1506,2 2 1,1 1 0,2 0-1,0 2 1,36-31 0,-57 53-180,1 1-1,0-1 1,-1 1-1,1-1 1,0 1 0,0 0-1,0 0 1,0 0-1,0 0 1,0 0 0,0 0-1,0 1 1,0-1 0,0 1-1,0-1 1,0 1-1,1 0 1,-1 0 0,0 0-1,0 0 1,0 0 0,1 1-1,-1-1 1,0 1-1,0-1 1,0 1 0,0 0-1,0-1 1,0 1 0,0 0-1,0 1 1,0-1-1,-1 0 1,1 0 0,0 1-1,-1-1 1,1 1-1,-1-1 1,3 4 0,4 8 243,0-1 0,-1 2 1,-1-1-1,0 1 1,5 16-1,12 24-185,-15-39-73,16 23-1125,-22-36 887,-1-1 0,0 1 0,1-1-1,-1 1 1,1-1 0,-1 0-1,1 0 1,0 0 0,-1 0 0,1 0-1,0 0 1,0 0 0,0 0-1,0-1 1,0 1 0,0-1 0,0 1-1,2-1 1,3 0-684,1 0 1,-1-1-1,0 0 1,0-1-1,0 1 1,0-1-1,0-1 1,0 1-1,0-1 1,10-7-1,0-1 67,-2 0-1,26-25 0,-4 0-227</inkml:trace>
</inkml:ink>
</file>

<file path=ppt/ink/ink8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39:22.264"/>
    </inkml:context>
    <inkml:brush xml:id="br0">
      <inkml:brushProperty name="width" value="0.05" units="cm"/>
      <inkml:brushProperty name="height" value="0.05" units="cm"/>
    </inkml:brush>
  </inkml:definitions>
  <inkml:trace contextRef="#ctx0" brushRef="#br0">101 85 240,'4'-6'270,"1"1"0,-1-1 0,0 0 1,0 0-1,0 0 0,-1-1 0,0 1 0,0-1 0,-1 0 0,0 1 0,2-11 1,-36 46 1452,26-23-1568,-15 18 579,-26 42 1,42-59-663,0 1 0,1 0 0,1 0 0,-1 0 1,1 0-1,0 1 0,1 0 0,0-1 0,1 1 0,-2 13 0,3 1-20,-1-16-13,1 1 0,0-1 1,0 0-1,0 0 0,1 1 1,3 8-1,-4-15-70,1 1 0,0 0-1,0-1 1,-1 1 0,1 0 0,1-1 0,-1 1 0,0-1-1,0 0 1,0 1 0,1-1 0,-1 0 0,1 0 0,-1 0-1,1 0 1,-1 0 0,1 0 0,0 0 0,-1-1 0,1 1-1,0 0 1,0-1 0,-1 0 0,1 1 0,0-1 0,0 0-1,0 0 1,0 0 0,2 0 0,5-1-229,0 0 0,0-1 0,-1 0 0,1-1-1,-1 1 1,1-2 0,-1 1 0,0-1 0,0 0 0,-1-1 0,1 0 0,-1 0 0,12-12 0,11-10-739,43-54 1,-59 64 809,-2 3 54,65-69-169,-69 75 421,1 1 1,-1 0-1,1 1 0,1 0 0,-1 0 1,1 1-1,19-8 0,-28 13-70,0-1-1,0 1 1,-1 0-1,1 0 1,0 0-1,0-1 1,0 1-1,0 0 1,-1 0-1,1 0 0,0 0 1,0 1-1,0-1 1,0 0-1,-1 0 1,1 0-1,0 1 1,0-1-1,-1 0 1,1 1-1,0-1 1,0 1-1,-1-1 1,1 1-1,0-1 1,0 2-1,9 24 942,-10 46 295,-1-51-980,-10 66-1816,11-85 584</inkml:trace>
</inkml:ink>
</file>

<file path=ppt/ink/ink8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39:22.597"/>
    </inkml:context>
    <inkml:brush xml:id="br0">
      <inkml:brushProperty name="width" value="0.05" units="cm"/>
      <inkml:brushProperty name="height" value="0.05" units="cm"/>
    </inkml:brush>
  </inkml:definitions>
  <inkml:trace contextRef="#ctx0" brushRef="#br0">6 170 544,'-2'-50'914,"0"33"-370,1 0 0,1 0 0,1 1 0,3-28 0,-4 44-545,0 0 0,0-1 1,0 1-1,0 0 0,0-1 0,1 1 0,-1 0 1,0-1-1,0 1 0,0 0 0,0-1 1,0 1-1,0 0 0,0 0 0,1-1 1,-1 1-1,0 0 0,0-1 0,0 1 0,1 0 1,-1 0-1,0 0 0,0-1 0,1 1 1,-1 0-1,0 0 0,1 0 0,-1 0 0,0-1 1,0 1-1,1 0 0,-1 0 0,0 0 1,1 0-1,-1 0 0,0 0 0,1 0 0,0 0 1,9 10-229,6 18-240,-12-13 342,-1-1 0,0 1 0,-1-1 0,0 28 0,7 40 265,-8-76-79,1 0 0,0 0 0,0-1 0,0 1 0,1 0 0,-1-1 0,2 1 0,-1-1 0,0 0 0,9 9 0,-8-12-48,-1 1 1,2-1-1,-1 0 1,0 0 0,0 0-1,1-1 1,-1 0 0,1 1-1,-1-1 1,1-1-1,-1 1 1,1-1 0,0 0-1,-1 0 1,1 0-1,6-2 1,5 1 17,0-2 1,-1 0-1,27-8 0,-35 8-1,0 0-1,0-1 0,0 1 1,0-1-1,0-1 0,-1 1 0,7-7 1,-10 9-9,-1-1 0,1 1 1,-1-1-1,1 0 1,-1 0-1,0 0 1,0 0-1,-1-1 1,1 1-1,-1 0 1,1-1-1,-1 1 0,0-1 1,-1 1-1,1-1 1,0 0-1,-1-3 1,0 5 3,0 1 1,-1 0 0,1 0-1,-1 0 1,1 0 0,-1 0-1,1 0 1,-1 0 0,0-1 0,1 2-1,-1-1 1,0 0 0,0 0-1,0 0 1,1 0 0,-1 0-1,0 1 1,0-1 0,0 0-1,-1 1 1,1-1 0,0 1-1,0-1 1,0 1 0,0 0-1,0-1 1,-1 1 0,1 0-1,0 0 1,-2 0 0,-43-3 284,41 3-267,-33 0 30,-74 0-3063,111 0 1882</inkml:trace>
</inkml:ink>
</file>

<file path=ppt/ink/ink8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39:22.929"/>
    </inkml:context>
    <inkml:brush xml:id="br0">
      <inkml:brushProperty name="width" value="0.05" units="cm"/>
      <inkml:brushProperty name="height" value="0.05" units="cm"/>
    </inkml:brush>
  </inkml:definitions>
  <inkml:trace contextRef="#ctx0" brushRef="#br0">1 68 416,'0'-2'164,"1"1"0,-1 0 0,1-1-1,0 1 1,-1 0 0,1-1 0,0 1 0,0 0 0,0 0-1,0 0 1,0 0 0,0 0 0,0 0 0,0 0 0,1 0-1,-1 0 1,2 0 0,-2 1-106,-1 0-1,1 0 1,0 0 0,0 0 0,0 1-1,0-1 1,-1 0 0,1 0-1,0 1 1,0-1 0,0 0 0,-1 1-1,1-1 1,0 1 0,-1-1 0,1 1-1,0 0 1,-1-1 0,1 1-1,-1 0 1,1-1 0,-1 1 0,1 0-1,-1 0 1,1-1 0,-1 1-1,0 0 1,1 0 0,-1 0 0,0 1-1,4 13 635,0 0 0,-1 0 0,-1 1-1,0 0 1,-2-1 0,0 1 0,-3 30-1,1 5-1743,4-60 584,0 0-1,1 0 1,0 1-1,0 0 1,1-1-1,0 1 1,1 1-1,8-13 1,6-11-35,-12 18 421,3-7-46,2-1 1,21-27-1,-30 44 238,0 1-1,0-1 1,0 0-1,1 1 1,-1 0-1,1-1 1,0 1 0,0 1-1,0-1 1,0 1-1,1-1 1,-1 1-1,1 0 1,-1 1-1,1-1 1,0 1 0,0 0-1,6-1 1,-8 3-22,-1 1 1,1-1 0,0 0 0,-1 1 0,1-1-1,-1 1 1,0 0 0,1 0 0,-1 0 0,0 0-1,0 0 1,0 0 0,0 0 0,-1 1-1,1-1 1,-1 1 0,1-1 0,-1 1 0,0 0-1,0-1 1,1 7 0,21 65 151,-23-72-465,0-1 0,0 1 0,1 0 0,-1-1 0,0 1 0,1-1 0,-1 1 0,1-1-1,0 0 1,-1 1 0,1-1 0,0 0 0,0 1 0,0-1 0,0 0 0,0 0 0,2 2 0,-2-3 101,0 0-1,1 0 0,-1 0 1,0 0-1,1 0 0,-1 0 1,0-1-1,0 1 0,1 0 1,-1-1-1,0 1 0,0-1 1,0 1-1,1-1 0,-1 1 1,0-1-1,0 0 0,0 0 1,0 0-1,0 1 0,0-1 1,1-2-1,14-13-734,5-4-75</inkml:trace>
</inkml:ink>
</file>

<file path=ppt/ink/ink8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39:23.910"/>
    </inkml:context>
    <inkml:brush xml:id="br0">
      <inkml:brushProperty name="width" value="0.05" units="cm"/>
      <inkml:brushProperty name="height" value="0.05" units="cm"/>
    </inkml:brush>
  </inkml:definitions>
  <inkml:trace contextRef="#ctx0" brushRef="#br0">172 1110 240,'9'-8'270,"0"1"-1,1 0 0,0 1 1,0 0-1,1 0 1,0 1-1,0 0 1,0 1-1,1 1 1,-1 0-1,1 0 1,16-1-1,-27 4-195,-1 1 0,1-1 0,0 1 0,0-1-1,0 1 1,-1 0 0,1-1 0,0 1 0,-1 0 0,1 0 0,0 0 0,-1-1 0,1 1-1,-1 0 1,0 0 0,1 0 0,-1 0 0,1 0 0,-1 0 0,0 0 0,0 0 0,0 0-1,0 0 1,0 0 0,0 0 0,0 0 0,0 0 0,0 0 0,0 1 0,-3 34 1132,1-29-1072,-1 1 0,0 0 0,-1-1 0,1 0 0,-1 0 0,-1 0 0,0 0-1,-7 8 1,-1 0-72,-1 0-1,-21 17 1,22-22-178,0-1 0,0 0 0,0-1 0,-1 0 0,-19 7 0,25-13-65,1 1-1,-1-1 0,0 0 0,0-1 0,0 0 0,0 0 0,0 0 0,0-1 0,0-1 1,0 1-1,0-1 0,-10-3 0,16 3 164,1 0 0,-1 0 0,1 0 0,0-1 1,-1 1-1,1 0 0,0-1 0,0 1 0,0-1 0,0 1 0,0-1 0,0 0 1,0 1-1,0-1 0,1 0 0,-1 0 0,0 1 0,1-1 0,0 0 0,-1 0 1,1 0-1,0 0 0,0 0 0,0 1 0,0-1 0,1 0 0,-1 0 1,0 0-1,1 0 0,0-2 0,0-1 13,0 0 0,0 0-1,0 0 1,1 0 0,0 0 0,0 0 0,0 0-1,0 0 1,1 1 0,4-6 0,16-10 232,0 2 0,51-29 1,-48 32-250,0-2 0,40-34 0,-39 23-190,-1-1 0,-1-1 0,-2-1 0,-1-1 1,-2-1-1,-1-1 0,-1-1 0,-2-1 0,13-42 0,8-47 415,30-176 1,-53 227 289,-5 32 1535,4-76-1,-15 192-287,-22 135-1,11-121-1408,5 0 0,3 1 0,10 137-1,-4-208-330,2 0-1,-1-1 1,2 1-1,1-1 0,0 0 1,1-1-1,0 1 0,2-1 1,0 0-1,0-1 1,2 0-1,12 16 0,-20-28-54,1 0-1,0-1 0,0 0 0,-1 1 1,1-1-1,1-1 0,-1 1 0,0 0 1,0-1-1,1 1 0,-1-1 0,1 0 0,-1 0 1,1 0-1,-1-1 0,1 1 0,0-1 1,-1 0-1,1 0 0,-1 0 0,1 0 1,0-1-1,-1 0 0,1 1 0,-1-1 1,1-1-1,4-1 0,-1 0-116,1-1 0,-1 0 0,0 0 0,0 0 0,0-1 0,-1 0 0,1-1 0,-1 1 0,-1-1 0,1-1 0,5-7 0,2-8 179,0 1 1,-2-2 0,-1 0 0,0 0 0,-2-1-1,-1 0 1,0 0 0,-2-1 0,-1 1-1,-1-1 1,-1-48 0,-2 72 15,0 1 0,0-1-1,0 0 1,0 1 0,0-1 0,0 0 0,0 1-1,0-1 1,0 0 0,0 0 0,-1 1-1,1-1 1,0 1 0,-1-1 0,1 0 0,0 1-1,-1-1 1,1 1 0,-1-1 0,1 0 0,-1 1-1,1-1 1,-1 1 0,1 0 0,-1-1-1,1 1 1,-1-1 0,0 1 0,0-1 0,-24 4 641,20-1-560,0 0-1,0 0 0,0 1 1,0 0-1,1 0 0,-1 0 1,1 0-1,-6 7 0,5-3-146,0 1 0,0-1 0,0 1 0,1 1 0,1-1 0,-1 0-1,1 1 1,1 0 0,0 0 0,0 0 0,0 0 0,1 0-1,1 0 1,0 0 0,0 0 0,0 0 0,1 1 0,1-1 0,0 0-1,0-1 1,0 1 0,6 12 0,-7-20-127,0 1 0,1-1 0,-1 1-1,1-1 1,-1 0 0,1 0 0,-1 0 0,1 0 0,-1 0 0,1 0-1,0 0 1,-1-1 0,1 1 0,0-1 0,0 1 0,0-1 0,0 0-1,-1 1 1,1-1 0,0 0 0,0 0 0,0 0 0,0-1 0,0 1-1,-1 0 1,1-1 0,0 1 0,0-1 0,2-1 0,6 0-237,1-1 0,-1-1 0,-1 0 0,12-6 0,7-8 189,-1-2 1,0-1-1,38-40 1,6-5 1514,-67 63-1093,-1 1-21,-1 0 0,0 1 0,1-1 0,-1 0-1,0-1 1,0 1 0,0 0 0,0-1 0,-1 1 0,1-1 0,-1 1 0,2-6 1003,-3 19-724,1 5-288,-1 0-1,-1 0 1,0 0 0,-1-1-1,-1 1 1,-1-1 0,-5 17 0,2-14-117,1 0 0,1 1 1,0 0-1,2 0 1,-3 32-1,6-46-55,0 0 0,0 0 0,-1 0 0,0 0 1,0 0-1,0 0 0,0-1 0,-1 1 0,0 0 0,0-1 0,0 1 0,-3 3 1,3-5-3,0-1 0,0 0 1,0 1-1,0-1 0,-1 0 1,1-1-1,0 1 0,-1 0 1,1-1-1,-1 1 0,0-1 1,0 0-1,1 0 0,-1 0 1,0 0-1,0 0 0,0-1 1,0 1-1,0-1 0,-5 0 1,-54 0-1057,-33 0-5471,69 0 5370</inkml:trace>
</inkml:ink>
</file>

<file path=ppt/ink/ink8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39:31.970"/>
    </inkml:context>
    <inkml:brush xml:id="br0">
      <inkml:brushProperty name="width" value="0.05" units="cm"/>
      <inkml:brushProperty name="height" value="0.05" units="cm"/>
    </inkml:brush>
  </inkml:definitions>
  <inkml:trace contextRef="#ctx0" brushRef="#br0">47 34 256,'-1'-16'214,"1"-2"3414,6 28-1206,1 13-1898,-1 1 0,-2 0 0,0 1 0,-1-1 0,-2 0 0,-1 1 0,-3 32 0,2 8-74,1-19-404,-2 0 0,-2-1 0,-2 0 0,-2 0-1,-15 49 1,17-65-648,6-26 338,0 1-1,0-1 1,-1 0 0,1 1-1,-1-1 1,0 0-1,0 1 1,0-1 0,-1 0-1,1 0 1,-1 0-1,-2 3 1,3-6-1075,0-17 44,1 0 0,5-32 0,25-77 720,-5 22 619,-20 74 94,2 0 0,1 0 0,1 1 0,21-45 0,-26 65-26,1 0-1,0 1 1,1-1 0,-1 1-1,2 0 1,-1 1 0,1-1 0,0 1-1,0 1 1,1-1 0,0 1-1,0 1 1,1-1 0,-1 1 0,1 1-1,0 0 1,1 0 0,10-3-1,-16 6 13,1 0 0,-1 0 0,0 0 0,1 0 0,-1 1 0,1 0 0,-1 0 0,1 0 0,-1 0 0,1 1 0,-1-1 0,0 1 0,1 0 0,-1 1 0,0-1 0,6 3 0,-7-1-42,0-1 1,-1 0 0,1 1-1,-1 0 1,0 0-1,1-1 1,-1 1-1,-1 0 1,1 1 0,0-1-1,-1 0 1,1 1-1,-1-1 1,0 0 0,0 1-1,0-1 1,-1 1-1,1 0 1,-1-1 0,0 5-1,0 2 12,-1 0 1,0 0-1,-1 0 0,0 0 1,0-1-1,-1 1 0,0 0 0,-1-1 1,0 0-1,0 0 0,-1 0 0,0 0 1,-1-1-1,1 0 0,-2 0 1,1 0-1,-1-1 0,-1 0 0,-14 11 1,-2 0 216,-1 0 0,0-2-1,-2-1 1,0-1 0,-37 14 0,51-22-52,-1-1 0,0-1 0,-1 0-1,-25 4 1,37-8-120,19 3 10,12 11 501,-1 1-1,-1 2 1,0 0-1,29 28 0,-28-23 132,0-1 0,1-1 0,39 19 0,-56-35-760,1 0 0,0-1 0,0-1 0,0 0 0,1 0 0,-1-2 0,0 1 0,21-3 0,-1 1-805,-31 2 588,0-1 1,0 0-1,0 0 0,0-1 0,1 1 1,-1 0-1,0 0 0,0 0 0,0-1 1,0 1-1,0-1 0,0 1 0,0-1 1,0 1-1,0-1 0,0 1 0,0-1 1,0 0-1,0 0 0,-1 1 0,1-1 1,0 0-1,0 0 0,-1 0 0,1 0 1,-1 0-1,1 0 0,-1 0 0,1 0 1,-1 0-1,1 0 0,-1 0 0,0 0 1,0 0-1,0-1 0,1 1 0,-1 0 1,0-2-1,-1-1-777,1 0-1,0-1 1,-1 1 0,0 0-1,0-1 1,0 1 0,-1 0-1,-2-6 1,2 0-2023</inkml:trace>
</inkml:ink>
</file>

<file path=ppt/ink/ink8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39:32.301"/>
    </inkml:context>
    <inkml:brush xml:id="br0">
      <inkml:brushProperty name="width" value="0.05" units="cm"/>
      <inkml:brushProperty name="height" value="0.05" units="cm"/>
    </inkml:brush>
  </inkml:definitions>
  <inkml:trace contextRef="#ctx0" brushRef="#br0">1 33 1008,'15'-6'17625,"-15"-9"-29647,0 3 8933</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1:51:36.392"/>
    </inkml:context>
    <inkml:brush xml:id="br0">
      <inkml:brushProperty name="width" value="0.05" units="cm"/>
      <inkml:brushProperty name="height" value="0.05" units="cm"/>
    </inkml:brush>
  </inkml:definitions>
  <inkml:trace contextRef="#ctx0" brushRef="#br0">216 65 416,'8'-5'375,"0"-1"-1,0-1 1,-1 1-1,0-1 1,0 0-1,0-1 1,6-10 4052,-14 21-2208,-1 2-1452,-1 0-1,0-1 0,0 0 1,0 1-1,0-1 0,-1 0 1,1-1-1,-9 7 0,-16 19 2419,-10 22-1533,-70 101 5471,97-134-6519,1 0-1,1 1 1,0 1 0,2-1 0,0 1-1,-6 34 1,11-47-748,2-1 0,-1 0 0,1 1-1,-1-1 1,2 1 0,-1-1 0,2 8 0,-2-13 43,1 1 0,-1 0 0,1 0 0,0-1 0,0 1 0,0 0 1,0-1-1,0 1 0,0-1 0,0 0 0,0 1 0,0-1 0,1 0 0,-1 1 0,0-1 0,1 0 1,-1 0-1,1 0 0,0 0 0,-1 0 0,1-1 0,0 1 0,-1 0 0,1-1 0,0 0 0,0 1 1,-1-1-1,4 0 0,9 0-1198,-1 0 1,1-1 0,-1-1-1,1 0 1,-1-1 0,0-1 0,0 0-1,0 0 1,0-2 0,-1 1-1,0-2 1,17-11 0,4-4-227,-1-1 1,0-2-1,27-30 1,-41 37 1851,-1-1 0,-1-1 1,-1-1-1,-1 0 0,17-34 1,-27 35 7966,-13 29-2643,1 5-5830,4 1 692,1 0 0,0 1 0,0-1 0,2 1 0,0 0 1,1 0-1,0-1 0,6 32 0,-6-43-568,1-1 1,0 1-1,0 0 0,0-1 0,0 1 1,0-1-1,1 1 0,-1-1 1,1 0-1,0 0 0,0 0 0,0 0 1,0 0-1,1 0 0,-1 0 1,1-1-1,0 1 0,0-1 0,0 0 1,0 0-1,0 0 0,0 0 1,1 0-1,-1-1 0,0 1 1,7 1-1,-3-2-352,-1-1 0,1 1 1,-1-1-1,1-1 0,-1 1 0,1-1 1,-1 0-1,0 0 0,0-1 0,1 0 1,-1 0-1,0-1 0,0 1 0,-1-1 1,7-4-1,20-12-1364,-17 12 1014,0-2 0,-1 0 1,-1-1-1,21-18 0,-2-2-214,-24 24 834,-1 0 1,0-1-1,0-1 1,0 1-1,-1-1 0,0 0 1,0 0-1,6-14 0,-6 9 240,-1 1-1,-1-1 0,0 0 1,0 0-1,-1 0 0,1-19 1,-4 29-37,0 0 0,0 1 1,0-1-1,0 0 0,-1 0 1,1 0-1,-1 1 0,0-1 0,1 0 1,-2 0-1,1 1 0,0-1 1,0 1-1,-1-1 0,1 1 1,-1 0-1,0 0 0,0-1 1,0 1-1,0 0 0,0 0 1,0 1-1,0-1 0,-1 0 0,1 1 1,-1 0-1,1-1 0,-1 1 1,1 0-1,-1 0 0,0 0 1,0 1-1,1-1 0,-1 1 1,0 0-1,0-1 0,-5 1 1,-1 0-212,-1-1 0,1 1 0,-1 0 0,1 1 0,-1 1 0,1-1 0,-1 1 1,1 1-1,-16 6 0,-62 19-5124,52-10 2097</inkml:trace>
</inkml:ink>
</file>

<file path=ppt/ink/ink8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39:32.723"/>
    </inkml:context>
    <inkml:brush xml:id="br0">
      <inkml:brushProperty name="width" value="0.05" units="cm"/>
      <inkml:brushProperty name="height" value="0.05" units="cm"/>
    </inkml:brush>
  </inkml:definitions>
  <inkml:trace contextRef="#ctx0" brushRef="#br0">12 95 144,'-5'-7'3117,"5"7"-3053,-1 0 1,1 0-1,0 0 1,-1 0 0,1 0-1,0 0 1,-1 0 0,1-1-1,0 1 1,0 0-1,-1 0 1,1 0 0,0 0-1,0-1 1,-1 1-1,1 0 1,0 0 0,0-1-1,0 1 1,-1 0-1,1 0 1,0-1 0,0 1-1,0 0 1,0-1-1,0 1 1,0 0 0,-1-1-1,1 1 1,0 0-1,0-1 1,0 1 0,0 0-1,0-1 1,0 1-1,0 0 1,0-1 0,1 1-1,-1 0 1,0-1-1,0-76 7497,0 80-7065,11 177 3464,-13-76-3089,4 118-299,-1-213-714,1 0 1,-1-1 0,1 1-1,5 12 1,-5-18-793,-2-16-7299,0-58 1547,0 40 3925</inkml:trace>
</inkml:ink>
</file>

<file path=ppt/ink/ink8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39:33.052"/>
    </inkml:context>
    <inkml:brush xml:id="br0">
      <inkml:brushProperty name="width" value="0.05" units="cm"/>
      <inkml:brushProperty name="height" value="0.05" units="cm"/>
    </inkml:brush>
  </inkml:definitions>
  <inkml:trace contextRef="#ctx0" brushRef="#br0">1 46 1185,'0'-3'310,"1"-1"0,0 1 1,0 0-1,1-1 1,-1 1-1,1 0 1,0 0-1,3-6 0,-3 8-150,0-1 0,-1 1 0,1 0-1,-1 0 1,1 0 0,0 1 0,0-1-1,0 0 1,-1 1 0,1-1 0,0 1-1,0-1 1,0 1 0,0 0 0,0 0-1,0 0 1,2 0 0,-3 1-145,0-1 1,-1 1-1,1 0 1,0-1-1,0 1 1,0 0-1,-1 0 1,1 0 0,0-1-1,-1 1 1,1 0-1,0 0 1,-1 0-1,1 0 1,-1 0-1,0 0 1,1 0-1,-1 0 1,0 0-1,0 1 1,0-1-1,1 0 1,-1 0-1,0 0 1,0 0-1,-1 0 1,1 1 0,0 41 44,-1-34-27,1-3-151,-1 1 1,0-1-1,-1 1 0,0-1 0,0 1 1,0-1-1,-1 0 0,-6 11 1,-7 19-2052,9-24 856,6-9 9</inkml:trace>
</inkml:ink>
</file>

<file path=ppt/ink/ink8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39:33.454"/>
    </inkml:context>
    <inkml:brush xml:id="br0">
      <inkml:brushProperty name="width" value="0.05" units="cm"/>
      <inkml:brushProperty name="height" value="0.05" units="cm"/>
    </inkml:brush>
  </inkml:definitions>
  <inkml:trace contextRef="#ctx0" brushRef="#br0">1 1 848,'10'235'5395,"-10"-30"-4245,2-205-1169,-1-1 0,1 1 0,-1 0 0,1 0 0,-1-1 1,1 1-1,-1-1 0,0 0 0,1 1 0,-1-1 0,0 0 0,1 0 0,1-1 1,15-16-240,-1-1 0,-1 0 1,0-1-1,-2-1 0,20-35 1,27-39 191,-45 72 149,-12 16 37,0 1 0,0 0-1,1 0 1,0 0 0,0 0 0,0 0-1,1 1 1,0 0 0,12-8 0,-17 13-66,0-1 0,-1 1 0,1 0 0,0 0 0,0-1 0,0 1 0,0 0 0,0 0 0,-1 0 0,1 0 1,0 0-1,0 0 0,0 0 0,0 1 0,0-1 0,0 0 0,-1 0 0,1 1 0,0-1 0,0 0 0,0 1 0,-1-1 0,1 1 0,0-1 0,-1 1 1,1-1-1,1 2 0,10 26 1103,-8 37 228,-4-60-1279,0 198-45,0-201-181,0 1-1,0-1 1,0 1 0,1-1 0,-1 0-1,1 1 1,-1-1 0,1 1-1,0-1 1,0 0 0,0 0 0,0 1-1,0-1 1,0 0 0,1 0-1,-1 0 1,1 0 0,0-1-1,-1 1 1,1 0 0,3 2 0,-2-2-242,1-1 0,-1 1 1,1 0-1,0-1 1,-1 0-1,1 0 0,0 0 1,0-1-1,0 1 1,0-1-1,0 0 0,7 0 1,31-5-3249</inkml:trace>
</inkml:ink>
</file>

<file path=ppt/ink/ink8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39:33.802"/>
    </inkml:context>
    <inkml:brush xml:id="br0">
      <inkml:brushProperty name="width" value="0.05" units="cm"/>
      <inkml:brushProperty name="height" value="0.05" units="cm"/>
    </inkml:brush>
  </inkml:definitions>
  <inkml:trace contextRef="#ctx0" brushRef="#br0">152 110 1345,'0'-80'2380,"0"50"2240,0 71-2680,0 48 1483,-17 146 0,-11-39-2733,-40 210-1445,58-350-498,-5 18-2032,6-53-1103,6-20 1295,1-14 1474,2-9-80</inkml:trace>
</inkml:ink>
</file>

<file path=ppt/ink/ink8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39:34.172"/>
    </inkml:context>
    <inkml:brush xml:id="br0">
      <inkml:brushProperty name="width" value="0.05" units="cm"/>
      <inkml:brushProperty name="height" value="0.05" units="cm"/>
    </inkml:brush>
  </inkml:definitions>
  <inkml:trace contextRef="#ctx0" brushRef="#br0">42 193 960,'-41'-88'2746,"41"87"-2717,0-1 0,0 1 0,0 0 0,0-1 0,0 1-1,0 0 1,0 0 0,1-1 0,-1 1 0,1 0 0,-1 0 0,1-1 0,-1 1 0,1 0 0,0 0 0,-1 0 0,1 0 0,0 0 0,0 0 0,0 0 0,0 0 0,0 0 0,0 1 0,0-1 0,0 0 0,0 0 0,0 1 0,0-1 0,1 1 0,-1-1 0,2 0 0,41-14 146,28-3-376,1 4 0,1 3 1,0 3-1,84 3 0,-155 4 236,1 1-1,-1 0 0,0 1 0,0-1 1,1 1-1,-1-1 0,0 1 0,0 0 0,0 0 1,0 0-1,0 1 0,0-1 0,0 1 1,0 0-1,0-1 0,-1 1 0,1 0 0,-1 1 1,0-1-1,1 0 0,-1 1 0,0-1 1,0 1-1,-1 0 0,1 0 0,0 0 0,-1-1 1,0 1-1,1 1 0,-1-1 0,0 4 1,2 9 295,0 1 1,-2 0 0,0 0 0,-1 0 0,-2 17-1,1 5 107,-4 9-101,3-35-261,0 1 0,1 0 0,0-1 0,1 1 1,3 15-1,-3-27-104,0 0 1,1 1 0,-1-1-1,1 0 1,0 1-1,0-1 1,0 0-1,0 0 1,0 0 0,1 0-1,-1 0 1,0 0-1,1 0 1,0 0 0,-1-1-1,1 1 1,0 0-1,0-1 1,0 0 0,0 1-1,0-1 1,0 0-1,0 0 1,1 0 0,-1 0-1,0 0 1,0-1-1,1 1 1,-1-1 0,1 0-1,-1 1 1,0-1-1,5-1 1,2 2-102,-1-1-1,0 0 1,1-1 0,-1 0 0,0 0-1,0-1 1,0 0 0,0 0 0,0-1-1,0 0 1,0-1 0,-1 0-1,0 0 1,0 0 0,0-1 0,0 0-1,0 0 1,-1-1 0,0 1 0,-1-1-1,1-1 1,-1 1 0,0-1 0,-1 0-1,1 0 1,-1-1 0,-1 1-1,5-13 1,-5 12 131,-1 0 0,0 0-1,-1 0 1,0 0 0,0-1-1,-1 1 1,1 0 0,-2-1-1,1 1 1,-1 0 0,-4-13-1,4 17 12,0 1-1,-1-1 0,1 1 0,-1-1 1,0 1-1,0 0 0,0-1 0,0 1 1,0 0-1,-1 1 0,0-1 0,1 0 0,-1 1 1,0-1-1,0 1 0,-1 0 0,1 0 1,0 0-1,-1 1 0,1-1 0,-1 1 1,1 0-1,-1 0 0,0 0 0,1 0 1,-1 0-1,-4 1 0,-12-1-98,-21-5-962,28 1 243</inkml:trace>
</inkml:ink>
</file>

<file path=ppt/ink/ink8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39:34.517"/>
    </inkml:context>
    <inkml:brush xml:id="br0">
      <inkml:brushProperty name="width" value="0.05" units="cm"/>
      <inkml:brushProperty name="height" value="0.05" units="cm"/>
    </inkml:brush>
  </inkml:definitions>
  <inkml:trace contextRef="#ctx0" brushRef="#br0">0 143 640,'6'0'318,"-3"-1"-61,-1 1 1,1 0 0,0-1-1,-1 1 1,1 0 0,-1 0-1,1 1 1,0-1 0,-1 0-1,1 1 1,-1 0 0,1 0-1,-1-1 1,1 1 0,-1 0 0,0 1-1,1-1 1,-1 0 0,0 1-1,0 0 1,0-1 0,0 1-1,0 0 1,-1 0 0,1 0-1,0 0 1,-1 0 0,3 4 0,2 6-63,0 0 0,0 1 1,-1 0-1,-1 0 1,0 1-1,-1-1 0,0 1 1,-1-1-1,-1 1 1,0 0-1,-2 27 1,0-40-226,1-1 1,0 1-1,0 0 1,0-1-1,0 1 1,0-1-1,0 1 1,0-1-1,0 1 1,0-1-1,0 1 1,0 0-1,1-1 1,-1 1-1,0-1 1,0 1-1,0-1 1,1 1-1,-1-1 1,0 1-1,1-1 1,-1 1-1,0-1 1,1 0-1,-1 1 1,1-1-1,-1 0 1,1 1-1,-1-1 1,1 0-1,-1 1 1,1-1 0,-1 0-1,1 0 1,-1 0-1,1 1 1,-1-1-1,1 0 1,-1 0-1,1 0 1,-1 0-1,1 0 1,1 0-1,-1 0-55,1-1-1,-1 1 0,0-1 1,1 0-1,-1 0 0,0 1 1,1-1-1,-1 0 0,0 0 1,0 0-1,1 0 1,-1 0-1,0 0 0,0 0 1,0-1-1,1-1 0,14-28-909,-2 1-1,11-36 1,-18 45 588,1 0 1,0 1 0,2 0-1,0 0 1,1 1 0,2 0-1,16-20 1,2 9-312,0 7-285</inkml:trace>
</inkml:ink>
</file>

<file path=ppt/ink/ink8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39:34.886"/>
    </inkml:context>
    <inkml:brush xml:id="br0">
      <inkml:brushProperty name="width" value="0.05" units="cm"/>
      <inkml:brushProperty name="height" value="0.05" units="cm"/>
    </inkml:brush>
  </inkml:definitions>
  <inkml:trace contextRef="#ctx0" brushRef="#br0">1 9 464,'5'5'273,"-1"0"1,1 0-1,-1 0 0,0 1 0,0 0 1,0-1-1,-1 1 0,0 1 0,0-1 0,0 0 1,-1 1-1,0-1 0,1 11 0,0 4 1345,-1 0 1,-2 42-1,-1-22-619,-10 38 407,4-50-2160,5-28-1196,1-11-1509,2-4 3352,1-1 0,0 1 0,1-1 0,1 1 0,0 0 0,1 1 0,0-1-1,1 1 1,1 0 0,0 0 0,1 1 0,10-14 0,-16 24 207,0-1-1,0 1 1,0-1 0,0 1 0,0 0 0,0 0-1,1 0 1,-1 0 0,1 0 0,-1 1 0,1-1-1,0 1 1,0 0 0,-1 0 0,1 0-1,5-1 1,-7 2-39,0 0 0,1 0-1,-1 0 1,0 0 0,0 0-1,1 1 1,-1-1 0,0 1-1,0-1 1,1 1 0,-1-1 0,0 1-1,0 0 1,0 0 0,0-1-1,0 1 1,0 0 0,0 0-1,0 0 1,0 0 0,-1 0-1,1 0 1,0 0 0,0 0-1,-1 1 1,1-1 0,-1 0-1,1 0 1,-1 0 0,0 1 0,1-1-1,-1 0 1,0 1 0,0-1-1,0 0 1,0 1 0,0-1-1,0 2 1,3 171 419,-3-172-1235,0-5-309,0 0 923,0 0 0,0 0 0,0 0 0,1 0-1,-1 1 1,1-1 0,0 0 0,0 0 0,0 1 0,0-1 0,0 0 0,1 1 0,-1-1-1,1 1 1,-1 0 0,5-5 0,0-3-115,45-85-167,-26 47 879,41-61-1,-66 107-405,1 1-1,0 0 1,-1 0-1,1-1 1,0 1-1,0 0 1,0 0-1,0 0 1,0 0-1,0 0 1,0 0-1,0 0 1,0 1-1,0-1 1,1 0-1,-1 1 1,0-1-1,0 0 1,1 1-1,-1 0 1,1-1-1,-1 1 1,0 0-1,1 0 1,-1 0-1,3 0 0,-2 0 11,-1 1 0,0 0 0,0 0-1,0 1 1,0-1 0,0 0-1,0 0 1,0 0 0,0 1-1,-1-1 1,1 0 0,0 1-1,-1-1 1,1 1 0,-1-1-1,0 1 1,1-1 0,-1 1-1,0-1 1,0 1 0,0-1-1,0 1 1,0-1 0,0 3-1,0 153 2496,0-51-7041,0-109 4165,1 0 0,-1 0-1,1 0 1,0 0 0,0 1 0,0-1 0,1 0 0,-1 1-1,3-4 1,-1 0-55,12-18-428</inkml:trace>
</inkml:ink>
</file>

<file path=ppt/ink/ink8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39:35.583"/>
    </inkml:context>
    <inkml:brush xml:id="br0">
      <inkml:brushProperty name="width" value="0.05" units="cm"/>
      <inkml:brushProperty name="height" value="0.05" units="cm"/>
    </inkml:brush>
  </inkml:definitions>
  <inkml:trace contextRef="#ctx0" brushRef="#br0">1 177 208,'28'-35'420,"-18"21"-143,1 0-1,1 1 1,0 0-1,0 1 1,1 0-1,22-15 1,-34 26-226,0 1 0,1-1 0,-1 0 0,0 0 0,0 1 0,0-1 0,0 1 0,1-1 0,-1 1 0,0-1 0,1 1 1,-1 0-1,0 0 0,1 0 0,-1-1 0,0 1 0,1 0 0,-1 1 0,0-1 0,1 0 0,-1 0 0,0 1 0,0-1 0,1 0 0,-1 1 0,2 0 0,-2 1 11,0-1-1,0 1 1,0-1-1,0 1 1,-1-1-1,1 1 0,0 0 1,-1-1-1,1 1 1,-1 0-1,0 0 1,0-1-1,1 1 0,-1 0 1,0 0-1,-1 3 1,0 6 204,-1 1 0,0-1 0,-1 1 0,-6 18 1,-28 51 1131,22-50-907,1 0 1,1 1-1,-11 48 1,22-30-450,2-50-100,1 1-1,-1-1 0,0 0 1,1 0-1,-1 1 0,0-1 0,1 0 1,-1 0-1,1 0 0,-1 1 1,0-1-1,1 0 0,-1 0 1,1 0-1,-1 0 0,1 0 0,-1 0 1,0 0-1,1 0 0,-1 0 1,1 0-1,-1 0 0,1 0 0,-1 0 1,0 0-1,1 0 0,-1 0 1,1 0-1,-1-1 0,0 1 0,1 0 1,-1 0-1,1-1 0,-1 1 1,0 0-1,1 0 0,-1-1 0,0 1 1,1-1-1,15-8-1109,-4-4 724,-2-1-1,1 0 1,-2 0 0,0-1-1,0 0 1,-2-1-1,0 0 1,0 0 0,5-24-1,14-30 183,-10 23 338,-14 37 52,1 0 0,0 1 1,1-1-1,10-17 1,-10 44 1627,-2 11-1311,-4 15 447,1-23-513,1 1-1,3 29 0,-2-49-414,0 0 1,0 0-1,0 0 0,-1 0 0,1 0 0,0 0 0,0 0 1,1 0-1,-1 0 0,0 0 0,0-1 0,0 1 0,0-1 0,1 1 1,-1-1-1,0 1 0,1-1 0,-1 1 0,0-1 0,1 0 1,-1 0-1,0 0 0,1 0 0,-1 0 0,0 0 0,1 0 0,-1 0 1,2-1-1,45-8-1374,-36 4 1253,1-1 1,-1 0-1,0-1 0,-1 0 1,0-1-1,0 0 0,12-12 1,62-75-90,-59 64 691,36-34 1,-62 65-416,1-1 0,-1 1 0,0-1 0,0 1 0,1 0 0,-1-1 0,0 1 0,1 0 0,-1 0 0,0-1 0,1 1 0,-1 0 0,0 0 0,1-1 0,-1 1 0,1 0 0,-1 0 0,0 0 0,1 0 0,-1 0-1,1-1 1,-1 1 0,1 0 0,-1 0 0,1 0 0,-1 0 0,0 0 0,1 1 0,-1-1 0,1 0 0,-1 0 0,1 0 0,-1 0 0,1 1 0,2 15 450,-10 33-118,6-43-210,-6 41 41,3 0-1,2 61 1,2-95-357,0-13 116,0 1 0,0-1 0,0 1 0,0-1 0,0 1 0,0-1 0,0 1 0,0-1-1,0 1 1,0-1 0,0 1 0,0-1 0,0 1 0,0-1 0,0 0 0,1 1 0,-1-1 0,0 1 0,0-1 0,0 1 0,1-1 0,-1 0 0,0 1 0,1-1 0,-1 0-1,0 1 1,1-1 0,-1 0 0,0 1 0,1-1 0,-1 0 0,1 0 0,-1 1 0,1-1 0,0 0 0,16-8-1153,10-21 112,87-168-235,-102 176 1597,-12 19-210,1 0 1,0 0-1,0 0 0,0 0 0,0 0 0,0 0 0,0 1 0,0-1 0,1 0 0,-1 0 0,1 1 1,-1-1-1,1 1 0,0 0 0,-1-1 0,1 1 0,0 0 0,0 0 0,0 0 0,0 0 1,0 0-1,0 0 0,0 1 0,0-1 0,0 1 0,5-1 0,-7 1-52,1 1 0,-1-1 0,1 0 0,-1 1 0,0-1 0,1 0-1,-1 1 1,0-1 0,1 0 0,-1 1 0,0-1 0,0 1 0,1-1 0,-1 1 0,0-1-1,0 1 1,0-1 0,0 1 0,0-1 0,0 1 0,1-1 0,-1 1 0,0-1 0,0 1 0,0-1-1,-1 1 1,1-1 0,0 1 0,0-1 0,0 1 0,-1 0-28,1 0 1,0 0-1,0 0 0,0 0 1,0 0-1,0 0 0,0 0 1,0 0-1,0-1 0,0 1 1,0 0-1,0 0 0,1 0 1,-1 0-1,0 0 1,1 0-1,-1 0 0,0-1 1,1 1-1,-1 0 0,1 0 1,-1-1-1,1 1 0,0 0 1,-1 0-1,1-1 0,0 1 1,0-1-1,-1 1 0,1-1 1,0 1-1,0-1 1,0 1-1,-1-1 0,1 0 1,0 1-1,0-1 0,0 0 1,1 0-1,7 0-575,2 0-121</inkml:trace>
</inkml:ink>
</file>

<file path=ppt/ink/ink8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39:35.939"/>
    </inkml:context>
    <inkml:brush xml:id="br0">
      <inkml:brushProperty name="width" value="0.05" units="cm"/>
      <inkml:brushProperty name="height" value="0.05" units="cm"/>
    </inkml:brush>
  </inkml:definitions>
  <inkml:trace contextRef="#ctx0" brushRef="#br0">11 21 816,'0'-6'497,"0"1"-225,0-1-112,-11 2-128,11 14-1777</inkml:trace>
</inkml:ink>
</file>

<file path=ppt/ink/ink8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39:36.287"/>
    </inkml:context>
    <inkml:brush xml:id="br0">
      <inkml:brushProperty name="width" value="0.05" units="cm"/>
      <inkml:brushProperty name="height" value="0.05" units="cm"/>
    </inkml:brush>
  </inkml:definitions>
  <inkml:trace contextRef="#ctx0" brushRef="#br0">84 152 416,'-1'10'258,"-1"0"1,0 1-1,0-1 0,-1 0 1,0 0-1,-1-1 0,0 1 1,-1-1-1,1 1 0,-8 9 1,6-11-167,1 1 0,0 0 0,0 0 0,1 0 0,1 1 1,-1 0-1,1 0 0,1 0 0,0 0 0,-1 11 0,3 29-36,0-47-266,26-4-1162,-23-1 1314,1 1-1,-1-1 1,0 0 0,1 0-1,-1 0 1,0 0-1,0-1 1,0 1 0,0-1-1,-1 0 1,1 0-1,-1 0 1,0 0 0,1 0-1,-2 0 1,1-1-1,0 1 1,1-5 0,4-7 16,-2 1 1,0-1-1,4-17 1,-6 19 77,-1 0 0,-1 0 0,1 0 0,-2 0 0,0 0 0,-1 0 0,0 0 0,-1 0 0,0 0 0,-1 0-1,0 1 1,-1-1 0,-1 1 0,0 0 0,-1 0 0,0 0 0,0 1 0,-1 0 0,-1 0 0,-14-15 0,11 10-543,0 0-203</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1:51:36.891"/>
    </inkml:context>
    <inkml:brush xml:id="br0">
      <inkml:brushProperty name="width" value="0.05" units="cm"/>
      <inkml:brushProperty name="height" value="0.05" units="cm"/>
    </inkml:brush>
  </inkml:definitions>
  <inkml:trace contextRef="#ctx0" brushRef="#br0">170 11 992,'0'-10'6417,"-3"39"-2159,-11 15 515,-32 69 0,-3 10-1716,22-64-2583,22-49-441,0 0 0,0 0 0,1 0 0,0 1 0,-3 17 0,36-58-5885,49-68 3898,-45 52 2137,2 0 1,1 3-1,3 1 1,85-72 0,-123 112-33,1 1 0,-1 0 0,1-1 0,-1 1 0,1 0 0,0 0 1,0 0-1,-1 0 0,1 1 0,0-1 0,0 0 0,0 1 0,0-1 0,0 1 1,0 0-1,0 0 0,0 0 0,0 0 0,0 0 0,3 0 0,-4 1 11,1 0 0,-1 0 0,1 0 0,-1 0-1,0 0 1,1 0 0,-1 1 0,0-1 0,0 0 0,0 1-1,0-1 1,0 1 0,0-1 0,-1 1 0,1-1-1,0 1 1,-1-1 0,1 1 0,-1 2 0,3 11 849,0 1 0,-2 0 0,0 0 1,-2 19-1,1-19-413,-1 12 327,-2 0 1,-12 51 0,1-11-2552,8 0-7401,24-68-2389,10-17 6465</inkml:trace>
</inkml:ink>
</file>

<file path=ppt/ink/ink8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39:36.631"/>
    </inkml:context>
    <inkml:brush xml:id="br0">
      <inkml:brushProperty name="width" value="0.05" units="cm"/>
      <inkml:brushProperty name="height" value="0.05" units="cm"/>
    </inkml:brush>
  </inkml:definitions>
  <inkml:trace contextRef="#ctx0" brushRef="#br0">1 1 704,'1'8'608,"0"1"-1,1-1 0,0 0 0,6 15 1,-3-12-730,-1 1 1,-1 0-1,0-1 1,0 1-1,1 19 1,-4-10-286,0-1 0,2 0 0,0 0 0,9 34-1,-9-42 711,0 1-1,-1-1 0,0 1 1,-1 0-1,-2 17 0,0 6 1334,2-31-1413,-1-1 1,1 0-1,-1 1 0,0-1 0,0 0 1,0 0-1,-1 0 0,0 0 1,1 0-1,-2 0 0,1 0 0,-3 3 1,5-6-238,0-1 0,-1 0 1,1 0-1,0 0 1,-1 1-1,1-1 0,0 0 1,0 1-1,-1-1 1,1 0-1,0 0 0,0 1 1,0-1-1,-1 0 1,1 1-1,0-1 0,0 1 1,0-1-1,0 0 1,0 1-1,0-1 0,0 0 1,0 1-1,0-1 1,0 1-1,0-1 0,0 0 1,0 1-1,0-1 1,0 0-1,0 1 0,0-1 1,0 1-1,0-1 1,1 0-1,-1 1 0,0-1 1,0 0-1,0 0 1,1 1-1,-1-1 0,0 0 1,0 1-1,1-1 1,-1 0-1,0 0 0,1 1 1,-1-1-1,0 0 1,1 0-1,-1 0 0,0 0 1,1 0-1,-1 1 1,1-1-1,-1 0 0,0 0 1,1 0-1,-1 0 1,0 0-1,1 0 0,-1 0 1,1 0-1,-1 0 1,0 0-1,1 0 0,-1-1 1,0 1-1,1 0 1,32 1-2729,-30-1 2615,1 0-83,0-1 0,1 0 0,-1 0 0,0-1 0,0 1 0,0-1 0,0 0-1,0 0 1,7-4 0,-8 3 112,1 1 0,-1 0-1,1 0 1,0 0 0,0 1-1,0-1 1,0 1 0,0 0-1,7-1 4339,-11-9-2452,0 13-3537,0 18-792,0-4 1450</inkml:trace>
</inkml:ink>
</file>

<file path=ppt/ink/ink8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39:46.175"/>
    </inkml:context>
    <inkml:brush xml:id="br0">
      <inkml:brushProperty name="width" value="0.05" units="cm"/>
      <inkml:brushProperty name="height" value="0.05" units="cm"/>
    </inkml:brush>
  </inkml:definitions>
  <inkml:trace contextRef="#ctx0" brushRef="#br0">95 165 240,'-4'-11'643,"-3"-10"374,-3-2-98,9 21-749,0 0 0,-1 0 0,1-1 1,0 1-1,0 0 0,0 0 0,0 0 1,1-1-1,-1 1 0,1 0 0,-1-1 0,1-4 4275,1 14-4119,0-1 1,-1 0 0,1 1-1,-1-1 1,0 1 0,-1-1-1,1 0 1,-3 9 0,2-6 51,-23 144 2573,9-65-1270,-6 158 0,21 44-483,0-287-1065,3-4-42,0 1 0,0-1 0,-1 0-1,1 0 1,0 0 0,0 0 0,-1-1 0,1 1 0,0-1 0,-1 0 0,0 1-1,1-1 1,-1 0 0,0 0 0,3-4 0,33-42 167,-26 32-105,351-502-588,-331 466-752,31-71 0,-49 90-1098,15-56-1,-26 67-996,-4 22 3184,1 0 0,0 0 0,0 0-1,0-1 1,0 1 0,0 0 0,0 0 0,-1 0 0,1-1 0,0 1 0,0 0 0,0 0-1,0 0 1,-1 0 0,1 0 0,0 0 0,0-1 0,0 1 0,-1 0 0,1 0-1,0 0 1,0 0 0,-1 0 0,1 0 0,0 0 0,0 0 0,0 0 0,-1 0-1,1 0 1,0 0 0,0 0 0,-1 0 0,1 0 0,0 0 0,0 0 0,-1 0 0,1 0-1,0 0 1,0 1 0,-1-1 0,-24 22-3402,3 4 1857</inkml:trace>
</inkml:ink>
</file>

<file path=ppt/ink/ink8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39:46.538"/>
    </inkml:context>
    <inkml:brush xml:id="br0">
      <inkml:brushProperty name="width" value="0.05" units="cm"/>
      <inkml:brushProperty name="height" value="0.05" units="cm"/>
    </inkml:brush>
  </inkml:definitions>
  <inkml:trace contextRef="#ctx0" brushRef="#br0">5 330 656,'-2'32'989,"1"-24"-728,0 0-1,1 1 1,0-1-1,0 0 1,0 1 0,1-1-1,3 10 1,0-17-169,1-1 0,0 1 1,-1-1-1,1 0 0,-1 0 1,1 0-1,0 0 0,-1-1 0,6-1 1,6-6-64,-1 0 0,0-1 1,0 0-1,-1-1 1,0-1-1,-1 0 0,0-1 1,0-1-1,-2 0 0,0 0 1,15-23-1,-18 23-27,-1 1 0,0-1 0,0-1 0,-1 1 0,-1-1 0,0 0 0,-1-1 0,-1 1 0,0-1 0,-1 1-1,-1-1 1,0 0 0,0 0 0,-5-29 0,4 42 5,-1 0 0,1-1 0,-1 1-1,0-1 1,1 1 0,-1 0-1,-1-1 1,1 1 0,0 0 0,0 0-1,-1 0 1,1 0 0,-1 0 0,0 0-1,0 0 1,1 1 0,-4-3 0,3 4-1,1-1 1,-1 0 0,0 1 0,0-1 0,1 1 0,-1 0-1,0-1 1,0 1 0,0 0 0,1 0 0,-1 0-1,0 1 1,0-1 0,0 0 0,1 1 0,-1-1-1,0 1 1,-2 0 0,-3 3 10,0-1 0,1 1 0,-1 1-1,1-1 1,0 1 0,0 0 0,0 1 0,1 0-1,-7 8 1,2-2-114,1 0-1,0 1 0,1 0 1,1 0-1,0 1 0,1 0 1,0 0-1,1 0 1,1 1-1,0 0 0,1 0 1,0 0-1,2 0 1,-1 0-1,2 1 0,1 18 1,-1-33 42,0 1 0,0-1 0,0 0 0,0 0 0,0 0 0,1 1 0,-1-1 0,0 0 0,1 0 0,-1 1 0,0-1 1,1 0-1,-1 0 0,1 0 0,0 0 0,-1 0 0,1 0 0,0 0 0,0 0 0,0 0 0,0 0 0,0 0 0,0-1 0,0 1 0,0 0 1,0-1-1,0 1 0,0 0 0,0-1 0,0 0 0,0 1 0,1-1 0,-1 0 0,0 1 0,0-1 0,1 0 0,-1 0 0,2 0 0,13 0-716</inkml:trace>
</inkml:ink>
</file>

<file path=ppt/ink/ink8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39:46.873"/>
    </inkml:context>
    <inkml:brush xml:id="br0">
      <inkml:brushProperty name="width" value="0.05" units="cm"/>
      <inkml:brushProperty name="height" value="0.05" units="cm"/>
    </inkml:brush>
  </inkml:definitions>
  <inkml:trace contextRef="#ctx0" brushRef="#br0">39 27 672,'3'11'177,"-1"1"0,0-1-1,0 1 1,-2-1 0,1 1-1,-2 0 1,1-1 0,-2 1 0,1-1-1,-2 0 1,1 1 0,-8 17-1,-19 84 814,44-150-999,3 2 1,22-36-1,-27 50-351,2 0 0,0 1-1,1 1 1,1 0 0,29-24-1,-19 22-289</inkml:trace>
</inkml:ink>
</file>

<file path=ppt/ink/ink8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39:47.223"/>
    </inkml:context>
    <inkml:brush xml:id="br0">
      <inkml:brushProperty name="width" value="0.05" units="cm"/>
      <inkml:brushProperty name="height" value="0.05" units="cm"/>
    </inkml:brush>
  </inkml:definitions>
  <inkml:trace contextRef="#ctx0" brushRef="#br0">272 1 496,'0'0'833,"-1"0"-775,1 0 1,0 0 0,-1 0 0,1 0 0,0-1-1,-1 1 1,1 0 0,-1 0 0,1 0-1,0 0 1,-1 0 0,1 0 0,-1 1 0,1-1-1,0 0 1,-1 0 0,1 0 0,0 0 0,-1 0-1,1 0 1,0 1 0,-1-1 0,1 0-1,0 0 1,-1 1 0,1-1 0,0 0 0,-1 1-1,-2 29 637,-1 0 0,-2-1 0,-1 1-1,-1-1 1,-2-1 0,-21 46 0,10-24-204,-13 37 118,-87 157 1,113-229-555,0-2-357,11-25-27,-2 11 316,-1-1 1,0 1-1,1 0 1,-1 0 0,1 0-1,-1 0 1,1 0-1,0 0 1,-1 0-1,1 1 1,0-1-1,0 0 1,0 0 0,0 0-1,-1 1 1,1-1-1,2 0 1,-2 1 2,0 0 1,0 0-1,1 0 1,-1 0-1,0 1 0,0-1 1,1 1-1,-1-1 1,0 1-1,0-1 1,0 1-1,0-1 1,0 1-1,0 0 0,0 0 1,1 0-1,-2-1 10</inkml:trace>
</inkml:ink>
</file>

<file path=ppt/ink/ink8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39:48.136"/>
    </inkml:context>
    <inkml:brush xml:id="br0">
      <inkml:brushProperty name="width" value="0.05" units="cm"/>
      <inkml:brushProperty name="height" value="0.05" units="cm"/>
    </inkml:brush>
  </inkml:definitions>
  <inkml:trace contextRef="#ctx0" brushRef="#br0">157 94 160,'37'-21'1121,"-7"4"-779,0 1 0,44-17 1,-71 32-318,0 0 0,0 0 0,0 0-1,0 0 1,0 0 0,0 1 0,1 0 0,-1-1 0,0 1 0,0 0 0,0 0 0,0 1 0,1-1 0,-1 1 0,0 0 0,0-1 0,0 1 0,0 1 0,0-1 0,0 0-1,-1 1 1,1-1 0,0 1 0,-1 0 0,1 0 0,-1 0 0,1 0 0,-1 1 0,0-1 0,0 0 0,0 1 0,0 0 0,-1-1 0,1 1 0,-1 0 0,1 0 0,-1 0 0,0 0-1,0 0 1,0 0 0,-1 0 0,1 6 0,0-1 6,-1 0 1,-1 1-1,0-1 0,0 0 0,0 0 0,-1 0 0,0 0 1,-1 0-1,0 0 0,0 0 0,-1-1 0,0 0 0,0 1 1,0-1-1,-1-1 0,0 1 0,-1-1 0,1 0 0,-1 0 1,0 0-1,-8 4 0,0 2 9,0-1 1,0 0-1,-1-2 0,0 1 1,-1-2-1,0 0 1,0-1-1,-1-1 0,0 0 1,0-1-1,0-1 1,-1-1-1,-34 2 0,47-4-39,-1-1-1,0 0 0,1-1 0,-1 1 0,0-1 0,1 0 0,-11-4 0,14 3 0,-1 1-1,1 0 1,0-1-1,0 0 0,0 1 1,1-1-1,-1 0 1,0 0-1,1 0 1,-1 0-1,1-1 0,0 1 1,0 0-1,-1 0 1,2-1-1,-1 1 1,0-1-1,0 1 0,0-5 1,-2-4-9,1 0 1,0 1 0,1-1-1,0 0 1,1 0-1,1-18 1,0 25-85,0-1 1,0 1-1,1 0 0,-1 0 0,1 0 1,0 0-1,0 1 0,0-1 0,0 0 1,1 1-1,-1-1 0,1 1 0,0 0 1,0 0-1,0 0 0,1 0 0,-1 1 1,1-1-1,-1 1 0,6-2 1,17-11-687,0 0-97</inkml:trace>
</inkml:ink>
</file>

<file path=ppt/ink/ink8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39:48.501"/>
    </inkml:context>
    <inkml:brush xml:id="br0">
      <inkml:brushProperty name="width" value="0.05" units="cm"/>
      <inkml:brushProperty name="height" value="0.05" units="cm"/>
    </inkml:brush>
  </inkml:definitions>
  <inkml:trace contextRef="#ctx0" brushRef="#br0">101 1 512,'0'0'37,"1"1"1,-1-1-1,1 1 0,-1-1 0,1 1 1,-1 0-1,1-1 0,-1 1 0,0 0 0,1-1 1,-1 1-1,0 0 0,1-1 0,-1 1 1,0 0-1,0-1 0,0 1 0,0 0 0,0 0 1,0-1-1,0 1 0,0 0 0,0 0 1,0-1-1,0 1 0,0 0 0,-1-1 1,1 1-1,0 0 0,0 0 0,-1-1 0,1 1 1,-1 0-1,-9 28 349,-9 7 165,13-26-417,0-1 0,1 1 0,1 0 0,0 0 0,0 0 0,1 0-1,0 1 1,0-1 0,1 1 0,1 0 0,0 12 0,0-20-120,1-1-1,0 1 1,0 0 0,0 0-1,0-1 1,1 1 0,-1 0 0,1 0-1,0-1 1,0 1 0,0-1-1,0 1 1,0-1 0,0 1-1,1-1 1,-1 0 0,3 4 0,-1-4-12,0-1 0,0 1 0,1-1 0,-1 1 0,0-1 0,0 0 0,1 0 0,-1 0 0,1-1 0,-1 1 0,0-1 0,1 0 0,-1 0 0,6 0 0,2 0-17,0 0 1,1-1-1,-1-1 0,0 1 0,0-2 0,0 0 0,0 0 0,0-1 0,-1 0 0,12-6 0,-17 7-4,-1 0 1,1-1-1,-1 1 0,0-1 1,0 0-1,0 0 1,0 0-1,-1 0 0,0-1 1,1 1-1,-2-1 1,1 0-1,-1 0 1,1 0-1,-1 0 0,-1 0 1,1-1-1,-1 1 1,0-1-1,0 1 0,0-1 1,-1-10-1,0 12 20,0-1 0,0 1-1,-1 0 1,1-1 0,-1 1-1,0 0 1,0 0 0,-1 0 0,1 0-1,-1 0 1,0 0 0,0 0-1,-1 0 1,1 1 0,-1-1 0,1 1-1,-1 0 1,0-1 0,0 1-1,-1 1 1,1-1 0,0 0 0,-1 1-1,0 0 1,0 0 0,0 0-1,1 0 1,-2 0 0,-7-1 0,1 0 18,-1 0 0,0 1 0,0 1 0,0 0 0,0 0 0,-1 1 1,1 1-1,-13 2 0,20-3-98,0 1 1,0 0-1,0 0 1,0 0-1,0 1 1,0-1-1,1 1 1,-1 0-1,0 1 1,1-1-1,0 1 0,0 0 1,0 0-1,0 0 1,0 1-1,0-1 1,1 1-1,0 0 1,0 0-1,0 0 1,-4 7-1,5 0-713</inkml:trace>
</inkml:ink>
</file>

<file path=ppt/ink/ink8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39:48.839"/>
    </inkml:context>
    <inkml:brush xml:id="br0">
      <inkml:brushProperty name="width" value="0.05" units="cm"/>
      <inkml:brushProperty name="height" value="0.05" units="cm"/>
    </inkml:brush>
  </inkml:definitions>
  <inkml:trace contextRef="#ctx0" brushRef="#br0">359 1 544,'0'0'899,"-3"2"-557,-21 15-170,1 2 0,0 0 0,2 2 0,0 1 0,-33 44 0,52-62-176,0 1 0,0-1 0,0 0-1,1 1 1,0-1 0,-1 1-1,2-1 1,-1 1 0,0 7 0,1-10-2,0-1 0,0 1 0,0 0 0,0-1 0,0 1 0,0 0 0,1-1 0,-1 1 0,0 0 0,1-1 0,-1 1 0,1-1 0,0 1 0,0-1 0,-1 1 0,1-1 0,0 0 0,0 1 0,0-1 0,1 0 0,-1 0 0,0 0 0,0 0 0,1 0 0,-1 0 0,0 0 0,1 0 0,1 1 0,19 5 1,-13-3 3,1-1 1,0 0-1,0-1 1,11 2-1,-21-4 12,1 0 0,-1 0 0,1 0 0,-1 0 0,1 0 0,-1 0 0,0 0 0,1 0 0,-1 0 0,1 0 0,-1 0 0,1 0 0,-1 0 0,0 0 0,1 1 0,-1-1 0,1 0 1,-1 0-1,0 1 0,1-1 0,-1 0 0,0 0 0,1 1 0,-1-1 0,0 0 0,0 1 0,1-1 0,-1 0 0,0 1 0,0-1 0,1 1 0,-1-1 0,0 0 0,0 1 0,0-1 0,0 1 0,0-1 0,0 1 0,0-1 0,0 0 0,0 1 0,0-1 0,0 1 0,0-1 0,0 1 1,0-1-1,0 0 0,0 1 0,0-1 0,-1 1 0,1-1 0,0 0 0,0 1 0,0-1 0,-1 1 0,-15 19 292,5-15-294,0 0-1,-1-1 1,1-1-1,-14 3 1,-19 7-126,-104 26-1290,137-33 701,9-4-502</inkml:trace>
</inkml:ink>
</file>

<file path=ppt/ink/ink8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39:49.550"/>
    </inkml:context>
    <inkml:brush xml:id="br0">
      <inkml:brushProperty name="width" value="0.05" units="cm"/>
      <inkml:brushProperty name="height" value="0.05" units="cm"/>
    </inkml:brush>
  </inkml:definitions>
  <inkml:trace contextRef="#ctx0" brushRef="#br0">323 563 336,'-2'0'100,"-6"0"131,-1-1 0,1 1 0,0 0 0,0 0-1,-1 1 1,1 1 0,0-1 0,0 1 0,0 0 0,0 1 0,0 0-1,1 0 1,-1 1 0,1 0 0,-13 9 0,-18 15 496,1 1 1,-52 54-1,87-80-692,0-1-1,1 1 1,-1-1-1,0 1 1,1 0-1,0 0 1,0-1-1,0 1 1,0 0-1,0 0 1,1 0-1,-1 0 1,1 0-1,-1 0 1,1 0-1,0 0 1,1 4-1,-1-7-30,3 1 26,0 0 0,0-1 0,0 0 0,0 1 0,0-1 0,0 0 0,0 0 0,0-1 0,0 1 0,6-2 0,8-4 5,0 0-1,-1-2 1,1 0-1,-1-1 1,22-16-1,73-61-131,-63 44 3,-2-2 0,-1-1 0,-3-3 0,-1-1 0,-3-2 0,-2-2 0,-3-1 0,36-79 0,-53 101 192,-11 24 93,-1-1 1,1 1 0,-2-1-1,1 0 1,-1 0-1,-1 0 1,1-1 0,0-12-1,-3 20 252,-3 4-101,-40 37-184,2 1 1,2 2 0,1 1-1,3 2 1,1 2 0,3 1 0,-41 84-1,63-113-123,1 0-1,1 1 0,1-1 0,1 1 0,0 1 0,2-1 0,0 1 1,2-1-1,0 24 0,1-42-32,0-1 0,0 0 0,0 1 0,0-1 0,0 0 0,0 1 0,0-1-1,1 0 1,-1 1 0,0-1 0,1 0 0,-1 0 0,1 0 0,0 1 0,-1-1 0,1 0 0,0 0 0,0 0 0,0 0 0,-1 0 0,1 0 0,0 0 0,0 0 0,1-1 0,-1 1-1,0 0 1,2 1 0,0-1-43,1-1 0,-1 1 0,0-1 0,0 0-1,1 0 1,-1 0 0,0 0 0,0 0-1,1-1 1,-1 1 0,4-2 0,8-3-420,0 0 0,0-1 0,24-14 0,-23 10 236,-1 0-1,0 0 0,0-2 1,-1 0-1,-1 0 0,0-1 1,-1-1-1,0 0 0,-1-1 1,-1 0-1,10-18 0,-19 32 1083,-4 3-316,-6 8-153,0 0 0,1 0 0,0 1 0,1 0 0,-10 19 0,14-23-346,0-1 1,1 1-1,-1 0 0,2 0 1,-1 0-1,1 0 1,0 0-1,0 0 0,1 0 1,0 0-1,0 0 1,2 12-1,-2-17-40,1 0 1,-1 0 0,1-1-1,0 1 1,0 0-1,-1 0 1,1-1-1,0 1 1,0 0-1,0-1 1,1 1 0,-1-1-1,0 1 1,1-1-1,-1 0 1,1 1-1,-1-1 1,1 0 0,-1 0-1,1 0 1,3 1-1,0 0 6,-1-1 1,1 0-1,-1 0 0,1-1 0,0 1 1,0-1-1,-1 0 0,10-1 0,3-2-62,0 0 0,0-1-1,-1-1 1,19-8 0,-9 2-526,-1-1 0,-1-2 0,25-17 0,-34 20-1073,1-1-1,25-27 0,-31 27 467</inkml:trace>
</inkml:ink>
</file>

<file path=ppt/ink/ink8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39:50.184"/>
    </inkml:context>
    <inkml:brush xml:id="br0">
      <inkml:brushProperty name="width" value="0.05" units="cm"/>
      <inkml:brushProperty name="height" value="0.05" units="cm"/>
    </inkml:brush>
  </inkml:definitions>
  <inkml:trace contextRef="#ctx0" brushRef="#br0">282 247 256,'7'-7'222,"7"-8"654,1 1 0,27-19-1,-37 26 1217,-5 16-934,-2 0-914,0 0 0,0 0 0,-1 0 0,0-1 0,-1 1 0,0 0 0,0-1 0,-10 14 0,-6 15 201,-18 43 263,-2-2 0,-4-2 0,-3-2 0,-64 75 0,86-123-1521,23-24-124,4-4-407,30-35-1555,31-44 1,17-47 900,46-150 1837,-113 246 239,-2 0 294,1 1 1,2 0-1,1 1 1,1 0 0,32-43-1,-48 73-326,1-1 0,-1 1 0,0-1 0,1 1 1,-1-1-1,1 1 0,-1-1 0,0 1 0,1-1 0,-1 1 0,1 0 0,-1-1 0,1 1 1,-1-1-1,1 1 0,0 0 0,-1 0 0,1-1 0,-1 1 0,1 0 0,0 0 0,-1 0 0,1 0 1,-1 0-1,1 0 0,0 0 0,-1 0 0,1 0 0,0 0 0,-1 0 0,1 0 0,-1 0 0,1 1 1,0-1-1,-1 0 0,1 0 0,-1 1 0,1-1 0,-1 0 0,1 1 0,-1-1 0,1 0 0,-1 1 1,1-1-1,-1 1 0,1-1 0,-1 1 0,0-1 0,1 1 0,-1-1 0,0 1 0,1-1 1,-1 1-1,0 0 0,0-1 0,0 1 0,1 0 0,8 37 1450,-8-7-992,-1 0-1,-2-1 1,-1 1-1,-9 43 1,-40 122 127,21-87-421,-8 5-92,-2 12-2659,40-125 2424,1 0-1,0-1 1,0 1-1,0 0 1,-1 0-1,1 0 1,0 0-1,-1-1 1,1 1-1,-1 0 1,1 0-1,-1-1 1,1 1-1,-1 0 1,0-1-1,1 1 1,-1-1-1,0 1 1,1-1-1,-1 1 1,0-1-1,0 1 1,-1 0-1,-25-3-3745,13-3 1673</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1:51:37.225"/>
    </inkml:context>
    <inkml:brush xml:id="br0">
      <inkml:brushProperty name="width" value="0.05" units="cm"/>
      <inkml:brushProperty name="height" value="0.05" units="cm"/>
    </inkml:brush>
  </inkml:definitions>
  <inkml:trace contextRef="#ctx0" brushRef="#br0">30 166 1105,'5'-17'1105,"17"-71"1476,-18 58 1579,-2 0 3963,-1 40-760,2 0-4109,2 15-75,-4 10-2469,0 4-414,-2-1 1,-1 0 0,-13 67 0,-6-19-3605,13-44-1744,1 1 0,-3 79 0,11-114 3163,-1-6 1369,0 0-1,1 0 0,-1-1 0,0 1 0,0 0 0,0 0 0,0 0 0,-1 0 0,1 0 0,0 0 0,-1-1 0,-1 4 1,-6-3-2242</inkml:trace>
</inkml:ink>
</file>

<file path=ppt/ink/ink8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39:50.891"/>
    </inkml:context>
    <inkml:brush xml:id="br0">
      <inkml:brushProperty name="width" value="0.05" units="cm"/>
      <inkml:brushProperty name="height" value="0.05" units="cm"/>
    </inkml:brush>
  </inkml:definitions>
  <inkml:trace contextRef="#ctx0" brushRef="#br0">22 125 512,'-7'-9'519,"6"7"-202,-1 1-1,1-1 1,0 0 0,-1 0 0,1 0 0,0 0 0,0 0-1,0 0 1,0 0 0,1 0 0,-1 0 0,1-1 0,-1-1 0,1 3-270,1 0 0,-1 0 0,1 0 0,0 1 0,-1-1 0,1 0 0,0 1 0,-1-1 0,1 0 0,0 1 0,0-1 0,-1 1 0,1-1 0,0 1 0,0 0 0,0-1 0,0 1 0,0 0 0,0-1 1,0 1-1,0 0 0,-1 0 0,3 0 0,27-4-84,-26 3 108,212-16-2314,-147 15 1083,-1-4 0,123-25 0,-177 27 1408,0 1 0,0 1 0,16-1 1,-28 3 924,-5 2-548,-164 131 4314,142-111-4232,1 1 1,2 2-1,0 0 0,-26 42 1,42-57-572,0 0 0,2 0 0,-1 0 0,1 1 0,1 0 0,-1-1 0,-1 17 0,5-25-141,-1 1 1,1-1-1,0 0 1,0 0 0,0 0-1,0 1 1,0-1-1,0 0 1,0 0-1,1 0 1,-1 0 0,1 1-1,0-1 1,0 0-1,0 0 1,0 0 0,0 0-1,0-1 1,0 1-1,1 0 1,-1 0-1,0-1 1,1 1 0,0-1-1,-1 1 1,1-1-1,0 0 1,0 1 0,0-1-1,0 0 1,0 0-1,0 0 1,0-1-1,0 1 1,0 0 0,0-1-1,0 0 1,0 1-1,1-1 1,-1 0 0,0 0-1,0 0 1,3-1-1,7 2-402,-1-2-1,1 0 1,-1 0-1,1-1 1,-1 0-1,0-1 1,0 0-1,0-1 1,0-1-1,0 1 1,-1-2-1,0 1 1,0-1-1,-1-1 1,10-8-1,25-24-709,-2-2 1,-2-1-1,52-73 1,-77 95 1175,3 2 103,-16 16-54,1 0 1,-1 0 0,1-1 0,-1 1-1,0 0 1,0-1 0,0 0-1,0 1 1,-1-1 0,1 0 0,-1 0-1,0 0 1,1 0 0,0-7 1952,-6 12-1697,1 1-1,-1-1 1,1 1-1,0 0 1,0 1-1,0-1 1,-4 5-1,0 1 187,-8 6 107,-14 14 508,-46 60 0,69-80-1120,0 0 0,0 0 1,1 1-1,0-1 1,1 1-1,0 0 1,0 1-1,1-1 1,1 1-1,-1-1 1,2 1-1,-1 11 1,1-3-35,1-15-8,0 0-1,0-1 0,0 1 0,0 0 1,0-1-1,1 1 0,-1 0 0,1-1 1,2 5-1,-2-7-54,0 1-1,0-1 1,0 0 0,0 0 0,1 0 0,-1 0-1,0 0 1,1 0 0,-1 0 0,1-1-1,-1 1 1,1 0 0,-1-1 0,1 1-1,0-1 1,-1 1 0,1-1 0,0 0 0,-1 0-1,1 0 1,0 0 0,-1 0 0,3-1-1,9 1-361,-1-1-1,0 0 0,0-1 0,0 0 1,-1-1-1,1 0 0,0-1 1,-1-1-1,0 0 0,0 0 0,0-1 1,-1 0-1,0-1 0,0 0 1,-1-1-1,0 0 0,0 0 0,0-1 1,7-11-1,115-146-15,-115 145 3648,-16 24-1871,-2 5-889,-1 1-1,0-1 1,0 0-1,0 0 1,-1 0-1,0-1 1,-1 1-1,0-1 1,-7 9-1,-12 19 224,14-17-632,-18 36-11,21-14-2769,7-37 749</inkml:trace>
</inkml:ink>
</file>

<file path=ppt/ink/ink8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39:51.286"/>
    </inkml:context>
    <inkml:brush xml:id="br0">
      <inkml:brushProperty name="width" value="0.05" units="cm"/>
      <inkml:brushProperty name="height" value="0.05" units="cm"/>
    </inkml:brush>
  </inkml:definitions>
  <inkml:trace contextRef="#ctx0" brushRef="#br0">1 26 1185,'0'-1'119,"0"0"1,0 0 0,0 0 0,0 0 0,0 0 0,0 0 0,0 0 0,0 0 0,0 0-1,0 0 1,1 0 0,-1 0 0,0 0 0,1 0 0,-1 0 0,1 0 0,-1 0-1,1 1 1,0-1 0,-1 0 0,1 0 0,0 1 0,-1-1 0,3-1 0,23 0 1326,-10 3-1906,-12 0 442,0 0 1,0 0-1,0 1 1,0 0-1,0 0 1,0 0 0,0 0-1,0 1 1,-1-1-1,1 1 1,-1 0-1,0 0 1,0 0-1,0 0 1,0 1 0,0-1-1,-1 1 1,1 0-1,-1 0 1,0 0-1,0 0 1,-1 0-1,1 0 1,-1 0 0,1 7-1,-1 10 698,-1 1 0,-1-1 0,-1 0 0,-1 0 0,0 0 0,-2-1 0,-13 39 0,14-47-347,0 0 0,1 0 0,1 1 0,0-1 0,1 1 1,1-1-1,0 16 0,0-18-189,2-9-121,1 0 1,-1-1-1,0 1 0,0-1 0,1 0 0,-1 1 1,0-1-1,1-1 0,-1 1 0,0 0 0,1 0 1,2-2-1,3 0-102,0-1 0,-1-1 0,1 0 1,-1 0-1,0 0 0,0-1 0,0 0 1,-1 0-1,0 0 0,0-1 0,0 0 1,-1-1-1,1 1 0,5-11 0,5-8-394,-2-1 0,20-47 0,-31 68 452,-1-1 1,0 1 0,-1-1 0,1 0 0,-1 1 0,0-1-1,0 0 1,-1 0 0,0 0 0,0 0 0,0 0 0,-1 1 0,-1-9-1,1 11 21,0 1 0,0-1 0,0 1-1,-1 0 1,1-1 0,-1 1-1,1 0 1,-1 0 0,0 0 0,0 0-1,0 0 1,0 0 0,0 0-1,0 1 1,-1-1 0,1 1-1,0 0 1,-1 0 0,1 0 0,-1 0-1,1 0 1,-1 0 0,0 0-1,1 1 1,-1-1 0,0 1 0,0 0-1,1 0 1,-5 1 0,-15 0-142,1 1 0,0 1 0,-39 10 0,15-2-1457,10-9-2432,32-2 2017</inkml:trace>
</inkml:ink>
</file>

<file path=ppt/ink/ink8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39:51.651"/>
    </inkml:context>
    <inkml:brush xml:id="br0">
      <inkml:brushProperty name="width" value="0.05" units="cm"/>
      <inkml:brushProperty name="height" value="0.05" units="cm"/>
    </inkml:brush>
  </inkml:definitions>
  <inkml:trace contextRef="#ctx0" brushRef="#br0">48 25 1217,'0'-9'1120,"-17"-3"-79,6 8-305,2 4-208,-1 0-272,10 16-2033,0-1 913,6 0-80</inkml:trace>
</inkml:ink>
</file>

<file path=ppt/ink/ink8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39:51.985"/>
    </inkml:context>
    <inkml:brush xml:id="br0">
      <inkml:brushProperty name="width" value="0.05" units="cm"/>
      <inkml:brushProperty name="height" value="0.05" units="cm"/>
    </inkml:brush>
  </inkml:definitions>
  <inkml:trace contextRef="#ctx0" brushRef="#br0">80 0 1056,'0'13'326,"0"7"559,0 0 1,-1 1-1,-1-1 0,0 0 0,-10 33 1,-5-6 1332,8-24-1090,1 0 0,0 1 0,2 0 0,1 0 0,1 0 0,-1 30 0,5-53-1181,-1-1 0,1 1 0,0 0 0,0-1 0,0 1 0,0 0 0,1-1 0,-1 1 0,0-1 0,0 1 0,0 0 0,0-1 0,1 1 0,-1-1 0,0 1 0,0 0 0,1-1 0,-1 1 0,1-1 0,-1 1 1,0-1-1,1 1 0,-1-1 0,1 0 0,-1 1 0,1-1 0,-1 1 0,1-1 0,0 0 0,-1 0 0,1 1 0,-1-1 0,1 0 0,0 0 0,26-6-2304,24-26-1476,7-24 855,-33 30 2798,52-40 0,-76 66 345,-1-1 0,0 1-1,0 0 1,1 0 0,-1 0-1,0 0 1,0-1 0,1 1-1,-1 0 1,0 0 0,0 0-1,1 0 1,-1 0-1,0 0 1,1 0 0,-1 0-1,0 0 1,1 0 0,-1 0-1,0 0 1,1 0 0,-1 0-1,0 0 1,0 0-1,1 0 1,-1 0 0,0 0-1,1 1 1,-1-1 0,0 0-1,0 0 1,1 0 0,-1 0-1,0 1 1,0-1 0,0 0-1,1 0 1,-1 1-1,0-1 1,0 0 0,0 0-1,0 1 1,1-1 0,-1 0-1,0 0 1,0 1 0,5 23 3893,-8 31 1439,0-46-4718,1 0 1,1-1 0,0 1 0,0 0-1,0 0 1,2 14 0,0-21-714,-1 0-1,0 0 1,1-1 0,0 1-1,-1 0 1,1 0-1,0 0 1,0 0 0,0-1-1,0 1 1,0-1 0,0 1-1,1-1 1,-1 1 0,0-1-1,1 1 1,-1-1-1,1 0 1,0 0 0,-1 0-1,1 0 1,0 0 0,0 0-1,-1 0 1,1-1 0,0 1-1,0-1 1,0 1-1,0-1 1,0 0 0,0 0-1,0 0 1,0 0 0,3 0-1,8 0-194,0-1 0,0 0-1,0-1 1,0-1 0,-1 0-1,1 0 1,12-6 0,48-25-4361,-69 32 4185,19-6-1459,-4 2-3595</inkml:trace>
</inkml:ink>
</file>

<file path=ppt/ink/ink8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39:54.878"/>
    </inkml:context>
    <inkml:brush xml:id="br0">
      <inkml:brushProperty name="width" value="0.05" units="cm"/>
      <inkml:brushProperty name="height" value="0.05" units="cm"/>
    </inkml:brush>
  </inkml:definitions>
  <inkml:trace contextRef="#ctx0" brushRef="#br0">703 60 304,'26'-11'795,"-23"10"-668,1 0 0,0-1-1,-1 1 1,1-1 0,0 0 0,-1 0-1,0 0 1,0-1 0,6-4-1,3-8 1098,-13 8 992,-27 5 946,9 2-3924,-12 0 950,-7-2 152,0 3 0,0 1 0,1 1 0,-1 2 0,-58 17 0,64-12-235,0 2 0,-53 28 0,83-39-107,1 0 1,-1 0-1,1 0 0,-1 0 1,1 0-1,0 1 1,-1-1-1,1 0 0,0 1 1,0-1-1,0 1 1,0 0-1,1-1 0,-1 1 1,0-1-1,1 1 1,-1 0-1,1 0 0,-1-1 1,1 1-1,0 0 1,0 0-1,-1 0 0,1-1 1,1 1-1,-1 0 0,0 0 1,0-1-1,1 1 1,-1 0-1,1 0 0,-1-1 1,1 1-1,0 0 1,0-1-1,0 1 0,0-1 1,1 3-1,5 6 7,0 0-1,1 0 0,0 0 1,11 9-1,-16-16 0,24 24 21,-2 1 1,29 39 0,-48-58-8,0 1 1,0 0-1,-1 1 1,0-1-1,0 1 1,-2 0-1,1 0 1,-1 0-1,-1 1 0,0-1 1,1 21-1,-3-22 23,0-1-1,0 0 1,-1 0-1,0 0 1,-1 1-1,0-1 1,-1-1-1,1 1 0,-6 10 1,4-13-2,0 1 1,-1-1-1,0 0 1,0 0-1,0-1 1,0 0-1,-1 0 0,0 0 1,0 0-1,-1-1 1,-11 6-1,7-5 25,0 0 0,0-1 0,0 0 0,-1-1 0,1 0 0,-1-1 0,-22 1 0,-1-2 275,-49-5 0,77 4-344,0-1 1,0 0-1,0-1 1,0 0-1,1 0 0,-1 0 1,1-1-1,-1 0 1,1 0-1,0-1 0,0 1 1,1-1-1,-1-1 1,1 1-1,0-1 0,0 0 1,-7-8-1,3-2-838,1-3-2438,6-1-2330,2 15 4112</inkml:trace>
</inkml:ink>
</file>

<file path=ppt/ink/ink8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39:55.230"/>
    </inkml:context>
    <inkml:brush xml:id="br0">
      <inkml:brushProperty name="width" value="0.05" units="cm"/>
      <inkml:brushProperty name="height" value="0.05" units="cm"/>
    </inkml:brush>
  </inkml:definitions>
  <inkml:trace contextRef="#ctx0" brushRef="#br0">62 16 720,'0'0'899,"0"16"243,-1-9-920,0-1-1,0 1 1,-1 0 0,1-1-1,-2 0 1,1 1-1,-1-1 1,0 0-1,-5 9 1,3-8 62,1 0 1,0 1-1,1 0 0,0 0 1,-2 10-1,0 1 246,3-11-327,0 0-1,1 0 1,0 0 0,0 0 0,1 10 0,0-16-184,0-1 1,0 1 0,0 0-1,1-1 1,-1 1-1,1-1 1,-1 1 0,1 0-1,0-1 1,-1 1 0,1-1-1,0 0 1,0 1 0,0-1-1,0 0 1,1 1 0,-1-1-1,0 0 1,0 0 0,1 0-1,-1 0 1,0 0 0,1 0-1,-1-1 1,1 1 0,-1 0-1,1-1 1,0 1 0,-1-1-1,4 1 1,10 1-12,0-1 0,-1 0 1,1-1-1,0-1 0,0-1 0,0 0 1,0 0-1,20-7 0,8-5-164,61-28 0,-83 33 45,-1-2 1,0 0-1,25-19 0,-39 26 69,-1 0 1,-1 0-1,1-1 1,-1 0-1,0 0 1,0 0 0,5-8-1,-8 10 19,1 1 0,-1-1 1,0 1-1,-1-1 0,1 1 0,0-1 0,-1 1 1,1-1-1,-1 0 0,0 1 0,0-1 0,0 0 1,0 1-1,-1-1 0,1 0 0,-1 1 0,1-1 1,-3-3-1,2 2-21,-1 1 0,-1 0 1,1 1-1,0-1 0,-1 0 1,1 1-1,-1-1 0,0 1 1,0 0-1,0 0 0,0 0 0,0 0 1,0 1-1,0-1 0,-1 1 1,1 0-1,-1 0 0,1 0 1,-1 0-1,-4 0 0,-12-2-1237,1 2 0,-27-1 0,39 2 511</inkml:trace>
</inkml:ink>
</file>

<file path=ppt/ink/ink8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39:55.582"/>
    </inkml:context>
    <inkml:brush xml:id="br0">
      <inkml:brushProperty name="width" value="0.05" units="cm"/>
      <inkml:brushProperty name="height" value="0.05" units="cm"/>
    </inkml:brush>
  </inkml:definitions>
  <inkml:trace contextRef="#ctx0" brushRef="#br0">226 0 560,'0'0'627,"-26"2"1307,23-1-1834,1 1-1,-1-1 0,0 1 1,1 0-1,-1 0 0,1 0 1,-1 0-1,1 0 0,0 1 0,0-1 1,0 1-1,0-1 0,0 1 1,1 0-1,-1 0 0,1 0 1,0 0-1,0 0 0,0 0 0,0 0 1,0 0-1,1 0 0,-1 0 1,1 0-1,0 6 0,0-4-50,-1-1 1,2 1-1,-1-1 0,0 0 0,1 1 0,0-1 1,0 1-1,0-1 0,0 0 0,1 0 0,0 0 0,-1 0 1,2 0-1,-1 0 0,0 0 0,1-1 0,0 1 1,3 3-1,24 12 256,16 12 291,-45-30-517,1 1-1,0-1 1,0 1-1,-1 0 0,1-1 1,-1 1-1,1 0 1,-1 0-1,0 0 1,0 0-1,0 1 0,0-1 1,0 0-1,0 0 1,-1 1-1,1-1 0,0 4 1,-2-4-26,1 0 0,-1-1 0,0 1 0,1 0 0,-1-1-1,0 1 1,0 0 0,0-1 0,0 1 0,0-1 0,0 0 0,0 1 0,-1-1 0,1 0 0,0 0 0,-1 0 0,1 0 0,-1 0 0,1 0 0,-1 0 0,1 0 0,-1-1 0,0 1 0,0-1 0,1 1 0,-4 0 0,-58 10 294,48-9-257,-11 1-30,0-2-1,-29-2 0,12 0-600,42 1 446,0 0 0,0 0 0,0-1-1,1 1 1,-1 0 0,0 0-1,0-1 1,0 1 0,0-1-1,1 1 1,-1 0 0,0-1-1,0 1 1,1-1 0,-1 0-1,0 1 1,1-1 0,-1 0 0,1 1-1,-1-1 1,1 0 0,-1 0-1,1 1 1,0-1 0,-1 0-1,1 0 1,0 0 0,-1 0-1,1 0 1,0 1 0,0-1-1,0 0 1,0 0 0,0 0 0,0 0-1,0 0 1,0 0 0,0 0-1,0 1 1,1-1 0,-1 0-1,0 0 1,1-1 0,0-3-282,0 0 1,1 0-1,-1 0 1,1 0-1,0 0 1,1 1-1,3-6 0,18-22-1015</inkml:trace>
</inkml:ink>
</file>

<file path=ppt/ink/ink8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39:55.914"/>
    </inkml:context>
    <inkml:brush xml:id="br0">
      <inkml:brushProperty name="width" value="0.05" units="cm"/>
      <inkml:brushProperty name="height" value="0.05" units="cm"/>
    </inkml:brush>
  </inkml:definitions>
  <inkml:trace contextRef="#ctx0" brushRef="#br0">125 73 384,'13'-13'267,"-10"7"-117,1 2 1,0-1 0,1 0-1,-1 1 1,1 0-1,0 0 1,0 0-1,0 1 1,0-1 0,1 1-1,0 0 1,-1 1-1,1 0 1,0-1-1,10-1 1,-14 8 43,-1-1-1,0 0 1,0 1-1,0-1 1,-1 1-1,1-1 1,-1 1-1,0-1 1,0 1-1,0-1 0,0 1 1,-1 4-1,1 0 213,-3 19 32,-1 1-1,-1-1 1,-2-1-1,0 1 0,-2-1 1,-16 35-1,-4 13 167,-81 243 263,83-193-5216,20-114 2498</inkml:trace>
</inkml:ink>
</file>

<file path=ppt/ink/ink8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39:56.282"/>
    </inkml:context>
    <inkml:brush xml:id="br0">
      <inkml:brushProperty name="width" value="0.05" units="cm"/>
      <inkml:brushProperty name="height" value="0.05" units="cm"/>
    </inkml:brush>
  </inkml:definitions>
  <inkml:trace contextRef="#ctx0" brushRef="#br0">1 11 624,'0'-6'4589,"16"6"-4637,58-2 198,-36 0-708,0 2-1,55 6 0,-82-3 480,1-1 1,-1 2-1,0 0 0,0 0 1,-1 1-1,1 0 0,-1 1 0,10 7 1,3 4 210,0 2 0,22 22 0,-44-39-35,1-1 0,-1 1 0,0 0 0,1-1 0,-1 1 0,0 0 0,0 0 0,0 0 0,-1 0 0,1 0 0,0 0 0,-1 0 0,1 0 0,-1 0 0,1 0 0,-1 0 0,0 1 1,0-1-1,0 0 0,0 0 0,-1 0 0,1 0 0,0 0 0,-1 0 0,0 0 0,1 0 0,-3 4 0,1-2 81,0 0 0,-1 0 0,1 0 0,-1 0 0,0 0 0,-1-1 0,1 1 0,0-1 0,-1 0 0,0 0 0,-4 3 0,-1-1-38,0 0 1,0 0 0,0-1-1,0 0 1,-1-1-1,0 0 1,0 0 0,0-1-1,-14 1 1,24-45-1889,-1 39 1673,1 0 1,0 0-1,0 0 0,0 0 0,1 0 0,-1 0 0,1 0 1,-1 0-1,1 0 0,0 0 0,0 0 0,0 0 0,1 0 1,-1 1-1,0-1 0,1 1 0,0-1 0,0 1 0,0-1 1,0 1-1,0 0 0,4-3 0,-1 3-7,1-1 0,0 1 0,0 1 0,0-1 0,0 1 0,0 0 1,0 0-1,0 1 0,0 0 0,8 0 0,-8 5-63,0 0 0,0 0 1,0 1-1,0 0 0,-1 0 1,0 0-1,0 0 0,5 11 1,-8-17-66,0 1-1,0-1 1,0 1 0,0-1 0,0 0 0,0 0 0,0 0 0,0 0-1,0 0 1,0 0 0,0-1 0,2 1 0,7-5-924</inkml:trace>
</inkml:ink>
</file>

<file path=ppt/ink/ink8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39:56.717"/>
    </inkml:context>
    <inkml:brush xml:id="br0">
      <inkml:brushProperty name="width" value="0.05" units="cm"/>
      <inkml:brushProperty name="height" value="0.05" units="cm"/>
    </inkml:brush>
  </inkml:definitions>
  <inkml:trace contextRef="#ctx0" brushRef="#br0">1 22 656,'2'-1'122,"0"1"0,-1 0 0,1 0-1,0 0 1,0 0 0,0 0 0,0 0-1,-1 1 1,1-1 0,0 1 0,0-1 0,-1 1-1,1-1 1,0 1 0,-1 0 0,1 0-1,0 0 1,-1 0 0,1 0 0,1 2-1,-2 0 81,0 0-1,0 0 1,0 0-1,-1 0 0,1 0 1,-1 0-1,0 0 0,0 0 1,0 0-1,0 5 0,0 4-29,-1-2 30,0-1 1,0 0-1,-1 0 1,-4 13-1,-5 33-152,7-37-272,1-7-124,11-14-3662,10-12 3640,-1-1 0,-1-1 0,0 0 0,16-24 0,-19 22 665,1 2 0,1 0 0,1 0 0,24-19 0,-40 35-216,1 1-1,0-1 0,0 0 1,0 0-1,-1 0 1,1 1-1,0-1 0,0 1 1,0-1-1,0 0 0,0 1 1,0 0-1,0-1 0,0 1 1,1 0-1,-1-1 0,0 1 1,0 0-1,0 0 0,0 0 1,2 0-1,-1 22 2350,-3-2-2354,0 2 158,1 29-252,0-48-112,0-1 0,0 0 0,1 0 0,-1 0 1,0 0-1,1 0 0,0 0 0,0 0 0,-1 0 0,1 0 1,0 0-1,0 0 0,1 0 0,-1-1 0,0 1 0,1 0 0,-1-1 1,2 2-1,4-1-1292,2-2-862</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1:51:37.559"/>
    </inkml:context>
    <inkml:brush xml:id="br0">
      <inkml:brushProperty name="width" value="0.05" units="cm"/>
      <inkml:brushProperty name="height" value="0.05" units="cm"/>
    </inkml:brush>
  </inkml:definitions>
  <inkml:trace contextRef="#ctx0" brushRef="#br0">130 211 608,'-8'-13'867,"-1"1"0,0 0 0,-12-11 0,12 13 1041,-2 1-1,1 0 1,-17-10 0,25 18-1444,0 0 1,1-1 0,-1 1 0,0-1-1,0 1 1,1-1 0,-1 0 0,1 0-1,0 0 1,-1 0 0,1 0 0,0 0-1,0 0 1,0 0 0,0 0 0,1-1-1,-1 1 1,1 0 0,-1 0 0,1-1-1,0 1 1,0 0 0,0-1 0,0 1-1,0 0 1,1-4 0,-1 5-352,0 0-100,0 0 0,1 0 0,-1 1 0,1-1-1,-1 0 1,1 0 0,0 0 0,-1 0 0,1 0-1,0 1 1,-1-1 0,1 0 0,0 0 0,0 1-1,0-1 1,0 1 0,0-1 0,0 1 0,0-1-1,0 1 1,0 0 0,1-1 0,30-8-743,-25 7 483,30-5-1233,1 1 0,0 2 0,-1 2 0,50 3 1,-27 0-898,-44 0 2279,1 1 0,-1 0-1,1 1 1,-1 1 0,0 0-1,-1 1 1,1 1 0,-1 1-1,0 0 1,0 1 0,-1 0-1,0 1 1,20 17 0,-31-23 258,0 0 0,-1 0 0,1 1-1,0-1 1,-1 0 0,0 1 0,0 0 0,0 0 0,0-1 0,0 1 0,-1 0 0,0 0 0,0 0 0,0 1 0,0-1 0,-1 0 0,0 0 0,1 0-1,-1 1 1,-1-1 0,1 0 0,-1 0 0,0 0 0,0 1 0,0-1 0,0 0 0,-1 0 0,1-1 0,-1 1 0,0 0 0,-3 4 0,-5 7 259,0-1 1,-1 0-1,0-1 1,-1-1-1,-1 0 1,-19 16-1,18-18-237,1 0-1,-25 13 1,34-21-275,0 1-1,0-2 1,0 1-1,0 0 1,0-1-1,-1 0 1,1 0 0,-1 0-1,1-1 1,-1 1-1,1-1 1,-1 0 0,1 0-1,0-1 1,-1 1-1,-5-2 1,9 1-6,0 1-1,0-1 1,0 1-1,0-1 1,0 1 0,0-1-1,0 0 1,1 0-1,-1 1 1,0-1-1,0 0 1,1 0 0,-1 0-1,0 0 1,1 0-1,-1 0 1,1 0 0,-1 0-1,1 0 1,-1 0-1,1 0 1,0 0 0,-1-2-1,3-33-1965,20-33 156,-12 50 1655,0-1 0,16-23 0,-21 36 261,0 0-1,1 0 1,-1 1 0,1 0-1,1 0 1,-1 0 0,1 1-1,11-8 1,-16 12 21,-1 0 0,1 1 0,0-1 0,0 0-1,-1 0 1,1 1 0,0-1 0,0 1 0,-1 0 0,1-1 0,0 1-1,0 0 1,0 0 0,0 0 0,-1 0 0,1 1 0,0-1 0,0 0 0,0 1-1,-1-1 1,1 1 0,0 0 0,0-1 0,-1 1 0,1 0 0,-1 0-1,1 0 1,-1 0 0,3 3 0,1 1 45,-1 1-1,1 0 0,-2 1 1,1-1-1,-1 0 1,4 8-1,5 11 34,7 19-360,-17-38-208,1 1 1,0 0-1,0-1 1,0 1-1,1-1 1,7 10-1,-10-15 252,0 0-1,0 0 1,0-1-1,0 1 1,0 0-1,0 0 1,0-1-1,0 1 1,0-1-1,0 1 1,0-1-1,0 0 0,1 1 1,-1-1-1,0 0 1,0 0-1,0 0 1,1 0-1,-1 0 1,2 0-1,0 0-204,13 0-1947</inkml:trace>
</inkml:ink>
</file>

<file path=ppt/ink/ink8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39:57.050"/>
    </inkml:context>
    <inkml:brush xml:id="br0">
      <inkml:brushProperty name="width" value="0.05" units="cm"/>
      <inkml:brushProperty name="height" value="0.05" units="cm"/>
    </inkml:brush>
  </inkml:definitions>
  <inkml:trace contextRef="#ctx0" brushRef="#br0">182 90 544,'4'-59'1102,"-6"28"2871,-65 212 1,8 5-5021,36-114-501,17-42 288,5-25 955,1 0 0,-1-1 0,0 1 0,0 0 0,0-1 0,0 1 0,-1-1 0,0 0 0,0 0 0,0 1 0,-3 3 0,-4-7-685</inkml:trace>
</inkml:ink>
</file>

<file path=ppt/ink/ink8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39:57.381"/>
    </inkml:context>
    <inkml:brush xml:id="br0">
      <inkml:brushProperty name="width" value="0.05" units="cm"/>
      <inkml:brushProperty name="height" value="0.05" units="cm"/>
    </inkml:brush>
  </inkml:definitions>
  <inkml:trace contextRef="#ctx0" brushRef="#br0">1 83 480,'0'-1'60,"0"1"0,0 0 0,0 0 0,0 0-1,0-1 1,0 1 0,0 0 0,0 0 0,0-1 0,0 1-1,0 0 1,0 0 0,0 0 0,0-1 0,0 1-1,0 0 1,0 0 0,0 0 0,1-1 0,-1 1 0,0 0-1,0 0 1,0 0 0,0 0 0,1-1 0,-1 1 0,0 0-1,0 0 1,0 0 0,0 0 0,1 0 0,-1 0 0,0-1-1,0 1 1,1 0 0,-1 0 0,0 0 0,0 0 0,0 0-1,1 0 1,-1 0 0,0 0 0,0 0 0,1 0 0,-1 0-1,0 0 1,0 0 0,0 0 0,1 1 0,-1-1-1,0 0 1,0 0 0,1 0 0,29-3 838,44 2-1152,-66 1 442,29-1-160,-20 0-51,-1 1 0,1 0 1,-1 1-1,19 4 0,-31-4 25,0 0 0,1 0 0,-1 0 0,0 1 0,0 0 0,0 0 0,0 0 0,0 0 0,-1 1 0,1 0 0,-1-1 0,0 1-1,1 0 1,-1 1 0,0-1 0,-1 0 0,1 1 0,-1 0 0,1 0 0,1 4 0,-1 3 178,-1 0-1,0 0 1,0 0 0,-1 0 0,-1 1-1,0-1 1,0 0 0,-3 14-1,1 20-486,2-45 249,0 0 0,0 0 0,0 0 0,0 0 0,0 1 0,0-1 0,0 0 0,0 0 1,0 0-1,0 0 0,0 0 0,0 1 0,0-1 0,1 0 0,-1 0 0,0 0 0,0 0 0,0 0 0,0 1 0,0-1 0,0 0 0,0 0 0,0 0 1,1 0-1,-1 0 0,0 0 0,0 0 0,0 0 0,0 1 0,0-1 0,1 0 0,-1 0 0,0 0 0,0 0 0,0 0 0,0 0 0,1 0 0,-1 0 0,0 0 1,0 0-1,0 0 0,0 0 0,1 0 0,-1 0 0,0 0 0,0 0 0,0 0 0,0-1 0,1 1 0,-1 0 0,0 0 0,0 0 0,0 0 0,0 0 0,0 0 1,1 0-1,14-11-1013,12-20 362,-18 9 383,1-4-42</inkml:trace>
  <inkml:trace contextRef="#ctx0" brushRef="#br0" timeOffset="1">453 25 48,'9'-25'-32</inkml:trace>
</inkml:ink>
</file>

<file path=ppt/ink/ink8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39:57.733"/>
    </inkml:context>
    <inkml:brush xml:id="br0">
      <inkml:brushProperty name="width" value="0.05" units="cm"/>
      <inkml:brushProperty name="height" value="0.05" units="cm"/>
    </inkml:brush>
  </inkml:definitions>
  <inkml:trace contextRef="#ctx0" brushRef="#br0">88 16 592,'-1'4'206,"0"-1"0,-1 1 0,1 0-1,-1 0 1,0-1 0,0 1 0,0-1-1,0 1 1,0-1 0,-1 0 0,0 0-1,1 0 1,-1 0 0,0-1 0,-4 4-1,3-3 144,0 0 0,0 1 0,1-1 0,-1 1 0,1 0 0,0 0 0,0 0 0,1 1 0,-1-1 1,-2 6-1,2 5 617,0 0 1,1-1-1,0 1 1,1 28-1,1-40-970,0-1 0,0 1-1,0-1 1,0 1 0,1 0-1,-1-1 1,1 1-1,-1-1 1,1 1 0,0-1-1,0 0 1,1 1 0,-1-1-1,0 0 1,1 0 0,-1 0-1,1 0 1,0 0-1,-1 0 1,1 0 0,0 0-1,0-1 1,0 1 0,1-1-1,-1 1 1,0-1 0,0 0-1,1 0 1,-1 0 0,1 0-1,-1-1 1,1 1-1,-1-1 1,1 1 0,-1-1-1,5 0 1,3 0-315,-1-1 1,1 0-1,-1-1 1,0 0-1,1 0 0,-1-1 1,0 0-1,-1-1 1,1 0-1,-1-1 0,1 1 1,7-7-1,-11 7 243,0 0 0,0 0 0,-1 0 0,1 0 0,-1-1 0,0 1-1,0-1 1,-1 0 0,0-1 0,1 1 0,-2 0 0,1-1 0,-1 0 0,1 0 0,-2 0 0,1 0-1,-1 0 1,0 0 0,1-11 0,-2 10 113,0 0 0,-1 0 0,0 0 1,0-1-1,-1 1 0,0 0 0,0 0 0,0 1 0,-1-1 0,-4-7 0,5 10-30,0 1-1,-1 0 1,1 0-1,-1 0 1,1 0-1,-1 0 1,0 1-1,0-1 1,0 1-1,-1 0 1,1 0-1,0 0 0,-1 0 1,1 1-1,-1-1 1,0 1-1,1 0 1,-1 0-1,0 0 1,-7 0-1,-64 0-3794,73 1 2318</inkml:trace>
</inkml:ink>
</file>

<file path=ppt/ink/ink8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39:58.083"/>
    </inkml:context>
    <inkml:brush xml:id="br0">
      <inkml:brushProperty name="width" value="0.05" units="cm"/>
      <inkml:brushProperty name="height" value="0.05" units="cm"/>
    </inkml:brush>
  </inkml:definitions>
  <inkml:trace contextRef="#ctx0" brushRef="#br0">88 25 560,'8'-7'448,"-7"5"-352,-1 1-1,1 0 1,0 0 0,0 0 0,0 0 0,0 1-1,0-1 1,0 0 0,1 0 0,-1 1 0,0-1-1,0 0 1,1 1 0,-1-1 0,0 1 0,0 0-1,1-1 1,1 1 0,-1-4 1665,-1 5-1470,3 8-275,35 62 383,-29-57-238,-1 2 0,0-1-1,-1 1 1,0 0-1,-2 1 1,0-1 0,-1 1-1,0 1 1,-2-1-1,3 20 1,-6-30-62,0 0 0,-1-1 0,1 1 0,-1-1 0,-1 1 0,1-1-1,-1 0 1,0 0 0,0 1 0,-1-1 0,0 0 0,0-1 0,-1 1 0,1-1 0,-1 1 0,0-1 0,0 0 0,-1-1 0,0 1 0,0-1 0,0 0-1,0 0 1,-9 5 0,7-6-93,0 0 1,0-1-1,0 0 0,0 0 0,-1-1 0,1 0 0,-1 0 1,1-1-1,-1 0 0,1 0 0,-9-1 0,-8 0-541,23 1 418,-1 0 0,1 0 0,-1 0 1,1-1-1,-1 1 0,1-1 0,-1 1 1,1-1-1,-1 1 0,1-1 0,-1 0 1,1 0-1,0 1 0,0-1 0,-1 0 0,1 0 1,0-1-1,0 1 0,0 0 0,0 0 1,0 0-1,0-1 0,0 1 0,1 0 1,-1-1-1,0-1 0,-1-2-254,0 0 1,1 1-1,0-1 1,0 0-1,0 0 0,1 0 1,0-6-1,0-8-821</inkml:trace>
</inkml:ink>
</file>

<file path=ppt/ink/ink8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0:02.738"/>
    </inkml:context>
    <inkml:brush xml:id="br0">
      <inkml:brushProperty name="width" value="0.05" units="cm"/>
      <inkml:brushProperty name="height" value="0.05" units="cm"/>
    </inkml:brush>
  </inkml:definitions>
  <inkml:trace contextRef="#ctx0" brushRef="#br0">274 0 144,'0'12'656,"4"36"-259,-2-39-332,-1 0 1,0 1-1,0-1 1,-1 1-1,0-1 1,-1 1-1,0-1 0,0 1 1,-1-1-1,0 0 1,-4 10-1,-3 1 33,1 1 1,1 0-1,1 0 0,-5 37 0,7-28 31,2 0 0,1 39 1,2-35 89,-6 48 1,0-43-111,-43 265 689,30-181-575,13-73-115,-14 52-1,7-44-24,-5 77 1,2-20 85,-17 161 405,28-166-356,4-77-60,-6 55-1,1-42 1,3 0-1,4 65 0,1-19 97,-4 17 1,-16 122-1,13-155-110,-2 9-101,2-53 12,2 0 1,2 1-1,5 54 1,-1-62 16,2 0 1,0 0 0,2-1-1,17 40 1,8 22 140,-21-49-208,-2-3 105,24 55 0,-27-76-85,-1-1 1,2 0-1,0-1 0,0 0 0,1 0 0,0-1 0,19 17 1,-12-13-1,1 0 0,0-1 0,1-1 0,0-1 1,1 0-1,0-2 0,0 0 0,31 9 0,106 19-6,-124-29 9,-1 1-1,35 16 1,-42-16-42,1-1 0,1-1 1,38 4-1,-58-10 13,30 3 35,0-2 0,61-4-1,-20 0-25,3-2 65,115-20 0,8-1 75,-80 14-15,97-4 48,-161 12-156,68-11-1,-5-1-27,70-15 131,-154 24-381,-1-1 0,0-1-1,0-3 1,-1-1 0,0-1 0,-1-2 0,0-2 0,53-34-1,-75 44-397,-11 6 504,0 0 0,0 1 0,0-1 0,0 0 1,0 0-1,0 0 0,-1 0 0,1 0 0,0 0 0,-1-1 1,1 1-1,-1 0 0,0-1 0,1 0 0,-1 1 1,0-1-1,0 0 0,0 1 0,0-1 0,0 0 1,0 0-1,1-3 0,-5-1-987,-11 0-26</inkml:trace>
</inkml:ink>
</file>

<file path=ppt/ink/ink8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0:05.376"/>
    </inkml:context>
    <inkml:brush xml:id="br0">
      <inkml:brushProperty name="width" value="0.05" units="cm"/>
      <inkml:brushProperty name="height" value="0.05" units="cm"/>
    </inkml:brush>
  </inkml:definitions>
  <inkml:trace contextRef="#ctx0" brushRef="#br0">13 966 288,'-11'-25'1241,"11"22"-1233,-1-3 59,1 0 0,0 0 0,0-1 0,0 1 0,1 0 0,0 0 0,0 0 0,0 0 0,1 0 0,0 0 0,0 1 0,1-1 0,0 1 0,-1-1 0,7-6 0,1-4 24,0 0 1,0 0-1,-2-1 0,14-34 0,7-17 107,-23 58-151,0 0 1,1 1 0,0 0-1,0 0 1,1 0-1,0 1 1,1 0 0,0 1-1,11-7 1,15-9-34,43-20 0,-56 32 5,156-63 421,-131 53-310,0 2 0,94-23 0,-13 4-77,-88 27 7,57-9 0,-20 5-12,630-143 261,-572 130-315,198-16-1,-119 34 28,39 7 1,-133 5-33,-108-1 19,0 1 0,0 0 0,-1 1 0,1 0-1,0 1 1,-1 0 0,0 1 0,0 1 0,-1-1 0,1 1 0,-1 1-1,0 0 1,-1 1 0,0 0 0,0 0 0,0 1 0,-1 0 0,-1 0 0,10 16-1,22 35 29,-31-49-2,-1-1 0,1 2 0,-2-1 0,9 20 0,-9-16 16,16 43 134,-2 1 0,16 85 1,-24-65-167,3 154 1,-15 710-27,-2-873-22,-4 0 0,-28 130-1,9-38-166,15-108 93,-4 70 1,7-43 27,3-29 5,5 73-1,2-90 77,-2-1 0,-2 0-1,-1 1 1,-2-1 0,-13 60 0,6-25-6,4-19-23,4-24 17,1 0-1,1 0 0,3 40 1,0-1 16,-2 87 7,0-148-16,0 0 1,-1 0-1,0 0 0,0 0 1,0 0-1,0-1 0,-1 1 1,-1 4-1,1-5 0,0 1 1,1 0-1,-1 0 0,1 0 0,0 0 1,0 0-1,1 0 0,-1 4 0,0 3-8,0-1 0,0 0-1,-7 21 1,5-21 6,1 0-1,0 1 1,0 0 0,1 10-1,1 0-17,1-3 23,-1-1 0,-1 1 1,0 0-1,-2 0 0,0 0 0,0-1 0,-8 21 0,-28 96-16,35-113 24,4-18-10,0-1 1,0 0-1,0 1 1,-1-1-1,1 0 1,-1 1-1,0-1 0,1 0 1,-1 0-1,0 0 1,0 0-1,-2 2 0,-1 3-7,-1-1 0,0 0-1,-1 0 1,1-1-1,-1 1 1,0-1 0,0-1-1,-1 1 1,-10 5-1,15-8 8,0 0-1,0 0 0,0 0 1,0 0-1,0 0 0,1 1 1,-1-1-1,1 1 0,-2 4 1,-14 20-18,13-24 18,1 1 0,0-1 0,0 0 0,1 1 0,-1 0 1,1-1-1,-1 1 0,1 0 0,-2 6 0,2-5 4,-1 0 1,1-1 0,-1 1-1,0-1 1,-1 0 0,1 0-1,-1 0 1,1 0 0,-1 0-1,0-1 1,-1 0 0,1 0-1,-1 0 1,1 0 0,-1-1-1,0 0 1,0 0 0,0 0-1,0 0 1,0-1 0,-6 1-1,-12 1-208,0-1-1,0 0 1,-39-4-1,13 0-1545,35 2 445</inkml:trace>
</inkml:ink>
</file>

<file path=ppt/ink/ink8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0:07.022"/>
    </inkml:context>
    <inkml:brush xml:id="br0">
      <inkml:brushProperty name="width" value="0.05" units="cm"/>
      <inkml:brushProperty name="height" value="0.05" units="cm"/>
    </inkml:brush>
  </inkml:definitions>
  <inkml:trace contextRef="#ctx0" brushRef="#br0">52 323 256,'0'0'723,"-52"0"4463,104-3-4340,-1-3 0,0-2 0,-1-3-1,62-20 1,67-14-347,-38 18-278,223-36-7,-345 60-230,487-40 955,-152 28-496,325-7-299,-611 16-142,69-3-15,-106 8 7,0-2 0,33-8 0,-33 5-1,0 2 0,35-1-1,161 5 22,-226 0-17,37 0-13,44 0-1631,-49 0-6551,-43 0 7086</inkml:trace>
</inkml:ink>
</file>

<file path=ppt/ink/ink8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0:34.275"/>
    </inkml:context>
    <inkml:brush xml:id="br0">
      <inkml:brushProperty name="width" value="0.05" units="cm"/>
      <inkml:brushProperty name="height" value="0.05" units="cm"/>
    </inkml:brush>
  </inkml:definitions>
  <inkml:trace contextRef="#ctx0" brushRef="#br0">453 22 720,'0'0'2380,"-7"-10"1579,-78-2-1955,70 13-1830,0 1 1,1 0-1,-1 0 1,1 2-1,-1 0 0,1 0 1,0 1-1,1 1 1,-1 1-1,1 0 1,0 0-1,-21 17 1,17-11-20,2 1 0,-1 1 0,2 0 0,0 1 0,0 1 0,2 0 0,0 0 0,-15 30 0,24-40-110,1-1 1,-1 1 0,1 0-1,0 0 1,1 0-1,-1 0 1,1 0 0,1 13-1,0-17-30,0 1 0,0-1 0,0 1 0,1-1 0,0 0-1,0 1 1,0-1 0,0 0 0,0 1 0,1-1 0,-1 0 0,1 0 0,0 0 0,0 0-1,0 0 1,0-1 0,1 1 0,-1-1 0,1 1 0,2 1 0,4 2-72,1-1 0,-1 0 0,1 0 0,0-1 1,0-1-1,0 0 0,12 2 0,-16-3-553,0-1 0,0 0 0,0-1 0,0 0 0,1 0 0,-1 0 0,0-1 0,0 1 0,0-1 0,0-1 0,0 1 0,0-1 0,0 0 0,6-4 0,9-8-881</inkml:trace>
</inkml:ink>
</file>

<file path=ppt/ink/ink8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0:34.706"/>
    </inkml:context>
    <inkml:brush xml:id="br0">
      <inkml:brushProperty name="width" value="0.05" units="cm"/>
      <inkml:brushProperty name="height" value="0.05" units="cm"/>
    </inkml:brush>
  </inkml:definitions>
  <inkml:trace contextRef="#ctx0" brushRef="#br0">160 136 464,'2'-9'248,"-1"-1"0,1 2 1,1-1-1,0 0 0,0 0 0,0 1 0,1 0 0,1 0 0,-1 0 0,1 0 0,0 0 1,1 1-1,0 0 0,13-12 0,-18 19-207,-1 0-1,0 0 1,1 0 0,-1 0-1,0 0 1,1 0 0,-1 0-1,1 0 1,-1 0 0,0 0-1,1 0 1,-1 0 0,0 0 0,1 0-1,-1 0 1,0 0 0,1 1-1,-1-1 1,0 0 0,1 0-1,-1 0 1,0 1 0,1-1-1,-1 0 1,0 0 0,0 1-1,1-1 1,-1 0 0,0 1 0,0-1-1,1 0 1,-1 1 0,0-1-1,0 0 1,0 1 0,0-1-1,0 0 1,0 1 0,0-1-1,1 0 1,-1 1 0,0-1-1,0 1 1,0-1 0,0 0-1,-1 1 1,6 20 784,-6-9-535,0 0 0,-1 0 0,0 0 1,-1-1-1,0 1 0,-1-1 0,0 0 0,-1 0 0,-7 12 0,-7 21 443,-77 169 1610,31-73-1751,54-117-538,8-18-44,1 0 1,-1-1-1,1 1 0,0 1 0,1-1 1,-1 0-1,1 0 0,0 1 1,-1 9-1,4-21-63,0 1 0,0-1-1,0 1 1,1 0 0,-1 0 0,1 0 0,0 0 0,1 0 0,-1 0-1,1 1 1,6-5 0,-4 1-19,-1 2 33,105-112-385,-99 107 414,0 1 0,1 1 0,0 0 0,0 1 1,1 0-1,0 1 0,1 0 0,21-7 0,-26 12 4,-1 0 0,1 1-1,-1 1 1,14-1 0,-14 1-6,-7 1 22,0 0 1,0 0-1,0 0 0,0 0 0,0 0 0,0 0 0,0 0 0,0 0 0,-1 0 1,1 0-1,0 0 0,-1 0 0,1 1 0,-1-1 0,1 0 0,-1 0 1,1 1-1,-1-1 0,0 0 0,0 1 0,0-1 0,0 0 0,0 1 0,0-1 1,0 1-1,0-1 0,-1 2 0,-2 46 293,-1-35-268,0-1 0,0 1-1,-2-1 1,1 0 0,-2-1 0,0 1-1,-10 13 1,8-12-656,0 0 0,1 1 0,1 0-1,-7 20 1,12-25 676,2-4-5840</inkml:trace>
</inkml:ink>
</file>

<file path=ppt/ink/ink8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0:35.057"/>
    </inkml:context>
    <inkml:brush xml:id="br0">
      <inkml:brushProperty name="width" value="0.05" units="cm"/>
      <inkml:brushProperty name="height" value="0.05" units="cm"/>
    </inkml:brush>
  </inkml:definitions>
  <inkml:trace contextRef="#ctx0" brushRef="#br0">9 131 448,'0'0'1441,"22"0"421,-4 0-1753,-1-1 0,0-1 1,0 0-1,0-1 0,0-1 0,-1-1 0,0 0 1,1-1-1,-2-1 0,1-1 0,-1 0 1,0 0-1,-1-2 0,19-15 0,-32 24-108,0 0 0,1 0-1,-1-1 1,0 1 0,0-1 0,0 1-1,0-1 1,0 1 0,0-1 0,0 0 0,-1 1-1,1-1 1,-1 0 0,1 0 0,-1 0-1,0 1 1,1-1 0,-1 0 0,0 0-1,0-2 1,-43 3 141,33 3-99,0-1 0,0 1 0,0 1 0,0 0 1,0 0-1,0 1 0,1 1 0,0-1 0,-14 10 1,-3 3 27,2 0 0,-25 23 0,42-34-75,1 0 0,0 1 1,1 0-1,0 0 0,0 0 0,-6 12 0,10-18-18,0 0 1,0 1-1,1-1 0,-1 1 0,0-1 0,1 1 1,-1-1-1,1 1 0,-1 0 0,1-1 1,0 1-1,0 0 0,0-1 0,0 1 0,0 0 1,0-1-1,0 1 0,0 0 0,1-1 1,-1 1-1,1-1 0,-1 1 0,1-1 0,0 1 1,-1-1-1,1 1 0,0-1 0,0 1 1,0-1-1,0 0 0,0 0 0,1 0 0,-1 1 1,0-1-1,0 0 0,1 0 0,-1-1 1,1 1-1,-1 0 0,1 0 0,1 0 0,2 0-125,0 1-1,1-1 1,-1-1-1,0 1 1,1-1-1,-1 0 0,1 0 1,-1-1-1,0 0 1,1 1-1,9-4 1,-1-1-211,0 0 0,0 0 1,13-8-1,29-28-662,-49 35 855,25-19-651</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1:51:38.171"/>
    </inkml:context>
    <inkml:brush xml:id="br0">
      <inkml:brushProperty name="width" value="0.05" units="cm"/>
      <inkml:brushProperty name="height" value="0.05" units="cm"/>
    </inkml:brush>
  </inkml:definitions>
  <inkml:trace contextRef="#ctx0" brushRef="#br0">690 2 160,'-8'0'331,"-5"-1"132,1 0-1,0 1 1,-1 1-1,1 0 1,0 0-1,-1 1 1,1 1-1,0 0 1,1 1 0,-1 0-1,1 1 1,-21 11-1,5 4 430,0 0-1,2 1 0,1 2 1,1 0-1,0 2 0,2 1 1,1 0-1,1 1 0,-27 53 1,43-73-806,0 0 0,1 0 0,-1 1 0,1-1 0,0 0 0,1 1 0,0 0 1,0-1-1,1 1 0,0 9 0,0-16-91,0 0 1,0 0 0,0 0-1,0-1 1,0 1 0,0 0-1,1 0 1,-1 0-1,0 0 1,0-1 0,1 1-1,-1 0 1,0 0 0,1-1-1,-1 1 1,1 0-1,-1 0 1,1-1 0,-1 1-1,1-1 1,0 1 0,-1 0-1,1-1 1,0 1-1,-1-1 1,1 0 0,0 1-1,-1-1 1,2 1 0,1 0-58,-1-1 0,1 0 1,-1 0-1,0 1 1,1-2-1,-1 1 1,1 0-1,-1 0 0,1-1 1,3 0-1,3-2-226,1-1-1,0 0 0,-1 0 1,14-9-1,9-10-313,-1-1 0,-1-1-1,42-47 1,22-36 2958,-69 78-427,-24 30-1860,-1 0 0,0-1 0,0 1 0,0 0 0,0 0 0,0 0 0,0 0 0,0-1 0,0 1 0,1 0 0,-1 0 1,0 0-1,0 0 0,0-1 0,0 1 0,1 0 0,-1 0 0,0 0 0,0 0 0,0 0 0,0 0 0,1 0 0,-1 0 0,0 0 1,0 0-1,0 0 0,1 0 0,-1-1 0,0 1 0,0 0 0,0 0 0,1 1 0,-1-1 0,0 0 0,0 0 0,1 0 0,-1 0 1,0 0-1,0 0 0,0 0 0,0 0 0,1 0 0,-1 0 0,0 0 0,0 1 0,0-1 0,0 0 0,1 0 0,-1 0 0,0 0 1,0 0-1,0 1 0,0-1 0,4 18 1328,-6 29-140,-7-5-150,-22 62 0,0-1 809,-108 308 4344,137-405-6256,-126 277-4,120-269 0,0 0 0,-1-1 0,0 0 0,-1-1 0,-1 0 0,-19 18 0,24-25 0,-1 1 0,1-1 0,-1-1 0,0 1 0,0-1 0,0-1 0,-1 1 0,0-1 0,1-1 0,-1 1 0,0-1 0,0 0 0,-16 0 0,21-1-163,-1-1 1,0 0-1,1-1 1,-1 1-1,1-1 0,-1 1 1,1-1-1,-1 0 1,1-1-1,0 1 0,-1 0 1,1-1-1,0 0 1,0 0-1,0 0 1,0 0-1,0 0 0,-4-6 1,4 4-376,0 0 1,1 0 0,0 0-1,0 0 1,0-1-1,0 1 1,1-1 0,-1 0-1,1 1 1,1-1 0,-1 0-1,0-7 1,2-9-1459,0 0 1,2 0 0,0 1-1,1-1 1,9-25 0,6-13-1575,11 3 486</inkml:trace>
</inkml:ink>
</file>

<file path=ppt/ink/ink8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0:35.394"/>
    </inkml:context>
    <inkml:brush xml:id="br0">
      <inkml:brushProperty name="width" value="0.05" units="cm"/>
      <inkml:brushProperty name="height" value="0.05" units="cm"/>
    </inkml:brush>
  </inkml:definitions>
  <inkml:trace contextRef="#ctx0" brushRef="#br0">244 74 176,'3'-2'63,"23"-19"796,48-28-1,-72 48-151,-29 35 923,-13 23-338,-60 119 0,86-145-1122,1 0 1,2 1-1,1 1 1,1 0-1,2 0 1,-3 35-1,-7 36 13,11-70-152,0 1-1,0 40 1,6-67-99,-1 1-1,0-1 1,-1 1 0,1-1-1,-6 14 1,0 2-464,6-23 440,1 0-1,0 0 1,0 0-1,-1 0 0,1 0 1,0 0-1,-1 0 0,1-1 1,-1 1-1,1 0 1,-1 0-1,0 0 0,1 0 1,-1-1-1,0 1 1,1 0-1,-1-1 0,0 1 1,0-1-1,0 1 0,0-1 1,0 1-1,1-1 1,-1 1-1,0-1 0,0 0 1,0 0-1,0 1 1,0-1-1,0 0 0,0 0 1,0 0-1,0 0 1,0 0-1,0 0 0,0 0 1,0-1-1,0 1 0,0 0 1,0 0-1,0-1 1,0 1-1,0-1 0,0 1 1,0-1-1,0 1 1,1-1-1,-2 0 0,-12-17-1123</inkml:trace>
</inkml:ink>
</file>

<file path=ppt/ink/ink8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0:35.779"/>
    </inkml:context>
    <inkml:brush xml:id="br0">
      <inkml:brushProperty name="width" value="0.05" units="cm"/>
      <inkml:brushProperty name="height" value="0.05" units="cm"/>
    </inkml:brush>
  </inkml:definitions>
  <inkml:trace contextRef="#ctx0" brushRef="#br0">0 62 608,'0'-4'705,"0"-2"15,0 0-112,0 2-112,5-7-111,12 5 15,2 2-128,7-7-112,12 7-80,-2-2-80,1 6-320,-1 0-320,-4 0-193,-9 0-111</inkml:trace>
</inkml:ink>
</file>

<file path=ppt/ink/ink8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0:36.505"/>
    </inkml:context>
    <inkml:brush xml:id="br0">
      <inkml:brushProperty name="width" value="0.05" units="cm"/>
      <inkml:brushProperty name="height" value="0.05" units="cm"/>
    </inkml:brush>
  </inkml:definitions>
  <inkml:trace contextRef="#ctx0" brushRef="#br0">0 631 624,'0'0'159,"0"0"1,0 1-1,0-1 0,1 1 0,-1-1 1,0 1-1,0-1 0,0 1 0,0-1 0,0 0 1,1 1-1,-1-1 0,0 1 0,0-1 0,1 0 1,-1 1-1,0-1 0,0 0 0,1 1 0,-1-1 1,0 0-1,1 0 0,-1 1 0,1-1 0,-1 0 1,0 0-1,1 1 0,-1-1 0,1 0 1,-1 0-1,0 0 0,1 0 0,0 0 0,22-1 1442,30-17-1879,-46 15 719,567-253-47,-414 180-383,286-153-2441,-388 186-753,-46 29 2111</inkml:trace>
</inkml:ink>
</file>

<file path=ppt/ink/ink8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0:36.845"/>
    </inkml:context>
    <inkml:brush xml:id="br0">
      <inkml:brushProperty name="width" value="0.05" units="cm"/>
      <inkml:brushProperty name="height" value="0.05" units="cm"/>
    </inkml:brush>
  </inkml:definitions>
  <inkml:trace contextRef="#ctx0" brushRef="#br0">105 17 672,'0'0'1502,"13"-4"-688,5 0-580,1 0 0,0 2 0,1 0 0,-1 1 0,19 2 0,-7 0-11,-27-1-188,1 0 0,-1 0-1,0 0 1,0 1-1,0 0 1,0 0-1,0 0 1,0 0-1,0 1 1,0-1-1,0 1 1,-1 0-1,1 0 1,-1 0-1,1 1 1,-1-1-1,0 1 1,0 0 0,0 0-1,0 0 1,0 0-1,-1 1 1,0-1-1,1 1 1,-1-1-1,-1 1 1,4 7-1,-3-4 36,-1-1 0,1 0-1,-1 1 1,0-1-1,-1 1 1,0 0 0,0-1-1,0 1 1,-1-1-1,0 1 1,0-1 0,-1 1-1,0-1 1,0 0-1,0 0 1,-1 0 0,-4 8-1,-19 23 116,-1-1 0,-2-1 0,-2-2 0,-1 0-1,-41 30 1,37-30-197,17-16-137,4-3-636,-1 0-1,-32 21 0,37-33-1636,11-5 1131</inkml:trace>
</inkml:ink>
</file>

<file path=ppt/ink/ink8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0:37.310"/>
    </inkml:context>
    <inkml:brush xml:id="br0">
      <inkml:brushProperty name="width" value="0.05" units="cm"/>
      <inkml:brushProperty name="height" value="0.05" units="cm"/>
    </inkml:brush>
  </inkml:definitions>
  <inkml:trace contextRef="#ctx0" brushRef="#br0">724 11 496,'-1'-1'81,"0"1"-1,0-1 0,0 0 1,0 0-1,0 0 0,0 0 1,0 1-1,0-1 0,0 0 1,0 1-1,0-1 0,-1 1 1,1 0-1,0-1 0,0 1 1,-1 0-1,1 0 0,0-1 1,0 1-1,-1 0 0,1 0 1,0 0-1,-3 1 1,-46-1 930,35 1-549,-10 1-144,1 1 0,0 1 1,-1 2-1,1 0 0,1 1 1,0 2-1,0 0 0,0 2 1,1 0-1,1 1 0,0 2 1,1 0-1,0 1 0,1 1 0,-21 22 1,34-31-314,1 0 1,1-1-1,-1 1 0,1 1 1,0-1-1,1 1 1,0-1-1,0 1 1,1 0-1,0 0 0,0 0 1,1 1-1,0-1 1,0 0-1,1 1 0,0-1 1,0 0-1,1 0 1,0 1-1,1-1 0,0 0 1,0 0-1,0 0 1,1 0-1,1-1 1,-1 1-1,1-1 0,0 0 1,1 0-1,0 0 1,0 0-1,0-1 0,9 8 1,31 19 9,-23-18 57,-1 1 1,-1 0-1,-1 2 0,27 30 0,-43-45-38,1 1 0,-1 1 0,-1-1 0,1 0-1,0 1 1,-1 0 0,0-1 0,0 1 0,0 0 0,-1 0 0,0 0-1,0 0 1,0 0 0,-1 0 0,1 0 0,-1 1 0,0-1 0,-1 0-1,1 0 1,-1 0 0,0 0 0,0 0 0,-1 0 0,1 0-1,-1 0 1,0 0 0,-1-1 0,-3 8 0,-3 1 36,-1-1-1,0 1 1,-1-2 0,0 0 0,0 0-1,-2-1 1,1 0 0,-23 13 0,3-6-75,0-1 0,-56 19 0,64-28-320,1-1 0,-1-2 0,0 0 0,0-1 0,-31-2 0,51-1-926,17-15-1612,-3 6 2223,1 1-1,0 0 1,24-12-1,-4 2 18,10-7-186</inkml:trace>
</inkml:ink>
</file>

<file path=ppt/ink/ink8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0:37.887"/>
    </inkml:context>
    <inkml:brush xml:id="br0">
      <inkml:brushProperty name="width" value="0.05" units="cm"/>
      <inkml:brushProperty name="height" value="0.05" units="cm"/>
    </inkml:brush>
  </inkml:definitions>
  <inkml:trace contextRef="#ctx0" brushRef="#br0">267 24 208,'72'0'2700,"-73"-15"-2855,-8 13 410,1 0 0,0 0-1,-1 1 1,1 0 0,-1 1 0,0 0-1,-15 2 1,7-2-268,15 0 83,-18 36 631,18-28-654,0-1 0,0 1 0,0 0 0,1 0 0,0 1 0,1-1 0,0 0 0,0 0 0,2 12 0,0-14-44,0-1 1,0 1-1,0-1 0,1 1 1,-1-1-1,1 0 1,1 0-1,-1 0 1,1 0-1,-1 0 0,2-1 1,-1 0-1,7 6 1,3 0 24,-9-6-33,1 1-1,-1-1 1,0 1 0,0 0 0,6 8-1,-10-12 21,-1 0 0,1 0 0,0 0 0,-1 1 0,1-1 0,-1 0-1,0 0 1,1 1 0,-1-1 0,0 0 0,0 0 0,1 1-1,-1-1 1,0 0 0,0 1 0,-1-1 0,1 0 0,0 1 0,0-1-1,-1 0 1,1 1 0,0-1 0,-1 0 0,0 0 0,1 0 0,-1 1-1,0-1 1,1 0 0,-1 0 0,0 0 0,0 0 0,0 0-1,-2 1 1,-5 5 81,-1-1 0,0-1-1,0 0 1,0 0 0,0 0-1,-1-1 1,0-1-1,0 0 1,0 0 0,0-1-1,-16 2 1,-41 12 136,52-11-313,0-1 1,0 0-1,0-1 0,-28 1 1,41-4-387,40-21-4743,-16 6 4366</inkml:trace>
</inkml:ink>
</file>

<file path=ppt/ink/ink8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0:38.518"/>
    </inkml:context>
    <inkml:brush xml:id="br0">
      <inkml:brushProperty name="width" value="0.05" units="cm"/>
      <inkml:brushProperty name="height" value="0.05" units="cm"/>
    </inkml:brush>
  </inkml:definitions>
  <inkml:trace contextRef="#ctx0" brushRef="#br0">53 58 272,'-2'-15'3355,"-5"25"-2112,-3 27 71,0 8 332,2-9-478,2 0-1,-2 46 0,7-73-1077,1-1 0,0 1 0,0-1 0,1 1 0,1-1 0,-1 1 0,1-1 0,1 1 0,0-1 0,0 0-1,0 0 1,1-1 0,0 1 0,1-1 0,5 8 0,-7-12-88,-1-1-1,1 0 0,0 0 1,0 0-1,0-1 1,0 1-1,0-1 0,0 1 1,1-1-1,-1 0 1,0 0-1,1-1 1,-1 1-1,1-1 0,-1 1 1,0-1-1,1 0 1,-1-1-1,1 1 0,-1 0 1,1-1-1,-1 0 1,0 0-1,4-1 1,0 0-59,0-1 1,0 0 0,0 0 0,0 0 0,-1-1 0,1 0 0,-1 0 0,0 0 0,0-1 0,6-7 0,-5 4-90,0-1 1,-1 0 0,-1-1-1,1 1 1,-2-1 0,1 0 0,-1 0-1,-1 0 1,0-1 0,0 0 0,1-11-1,0-15-1579,-2-73 0,-2 69 182,-11-31-2002,11 65 2742</inkml:trace>
</inkml:ink>
</file>

<file path=ppt/ink/ink8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0:38.870"/>
    </inkml:context>
    <inkml:brush xml:id="br0">
      <inkml:brushProperty name="width" value="0.05" units="cm"/>
      <inkml:brushProperty name="height" value="0.05" units="cm"/>
    </inkml:brush>
  </inkml:definitions>
  <inkml:trace contextRef="#ctx0" brushRef="#br0">174 1 448,'-5'6'3301,"-22"24"-2603,22-25-601,1-1-1,0 1 0,0 0 1,0 1-1,1-1 0,0 1 1,0-1-1,0 1 0,1 0 1,0 0-1,-3 12 0,2 0 6,2 0-1,0 35 1,1-32-95,0-13 0,1 0-1,1 0 1,-1-1 0,1 1 0,1 0 0,3 8-1,-3-9 120,-1 1 0,1 0 0,-1 0 0,0 0 0,-1 0-1,1 10 1,-3-17-105,0 1 0,0 0-1,0 0 1,-1-1 0,1 1-1,0-1 1,-1 1 0,1-1 0,0 0-1,-1 1 1,0-1 0,1 0-1,-1 0 1,0 0 0,0 0 0,1 0-1,-1-1 1,0 1 0,0-1-1,-2 1 1,-48 15-165,46-14 40,-20-1-589,20-3-3219,6-11 2800</inkml:trace>
</inkml:ink>
</file>

<file path=ppt/ink/ink8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0:39.206"/>
    </inkml:context>
    <inkml:brush xml:id="br0">
      <inkml:brushProperty name="width" value="0.05" units="cm"/>
      <inkml:brushProperty name="height" value="0.05" units="cm"/>
    </inkml:brush>
  </inkml:definitions>
  <inkml:trace contextRef="#ctx0" brushRef="#br0">37 117 752,'47'-113'2399,"-47"113"-2376,0-1 1,0 1-1,1 0 1,-1 0 0,0 0-1,0 0 1,0-1-1,0 1 1,0 0 0,0 0-1,0 0 1,0 0-1,1 0 1,-1-1-1,0 1 1,0 0 0,0 0-1,0 0 1,0 0-1,1 0 1,-1 0-1,0 0 1,0 0 0,0 0-1,0 0 1,1 0-1,-1 0 1,0-1-1,0 1 1,0 0 0,1 0-1,-1 0 1,0 1-1,0-1 1,0 0-1,0 0 1,1 0 0,-1 0-1,0 0 1,0 0-1,0 0 1,0 0-1,1 0 1,-1 0 0,0 0-1,0 0 1,0 1-1,0-1 1,0 0-1,1 0 1,-1 0 0,0 0-1,0 0 1,0 1-1,0-1 1,0 0-1,0 0 1,0 0 0,0 0-1,0 1 1,0-1-1,0 0 1,0 0-1,0 0 1,0 0 0,0 1-1,0-1 1,6 15 667,-4 58 57,-4-1 0,-2 0 0,-20 102 0,-3 46-584,18-119-1847,-23 100-1,30-164-2341,2-41 2848</inkml:trace>
</inkml:ink>
</file>

<file path=ppt/ink/ink8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0:39.574"/>
    </inkml:context>
    <inkml:brush xml:id="br0">
      <inkml:brushProperty name="width" value="0.05" units="cm"/>
      <inkml:brushProperty name="height" value="0.05" units="cm"/>
    </inkml:brush>
  </inkml:definitions>
  <inkml:trace contextRef="#ctx0" brushRef="#br0">28 83 496,'-3'-2'288,"0"-1"0,1 0 1,-1 0-1,1-1 0,0 1 0,0 0 0,0-1 0,1 0 0,-1 1 1,1-1-1,0 0 0,0 0 0,0 1 0,0-1 0,1 0 0,-1 0 0,1-4 1,1 7-279,-1 0-1,1 0 1,0 0 0,0 0 0,0 0 0,-1 0 0,1 0 0,0 1 0,0-1 0,0 0-1,0 1 1,0-1 0,1 1 0,-1-1 0,0 1 0,0-1 0,0 1 0,0 0 0,1-1 0,-1 1-1,0 0 1,0 0 0,0 0 0,1 0 0,1 0 0,39-1-67,-38 1 41,182 0-1772,-182 0 1670,1 0-1,-1 1 0,0 0 0,0 0 1,0 0-1,0 0 0,7 4 1,-7-4 21,0 1 1,0-1 0,0 0-1,0 1 1,0-2-1,0 1 1,7 0-1,-11-1 105,1 0 0,-1 1 0,1-1 0,-1 0 0,0 0 0,1 1 0,-1-1 0,1 0 0,-1 0 0,0 1 0,1-1 0,-1 1 0,0-1 0,1 0 0,-1 1 0,0-1 0,1 1 0,-1-1 0,0 1 0,0-1 0,0 1 0,1-1-1,-1 0 1,0 1 0,0-1 0,0 1 0,0-1 0,0 1 0,0-1 0,0 1 0,0-1 0,0 1 0,0-1 0,0 1 0,-1-1 0,1 1 0,0-1 0,0 1 0,-1 0 0,1 1 61,0-1 1,-1 1 0,1 0-1,-1-1 1,0 1 0,1-1 0,-1 1-1,0-1 1,0 0 0,0 1-1,0-1 1,0 0 0,-2 2-1,-4 2 31,0 1 1,0-1-1,0 1 0,1 0 0,0 0 0,0 1 0,0 0 0,1 0 0,0 1 0,1-1 1,0 1-1,0 0 0,0 0 0,1 0 0,0 0 0,1 1 0,0-1 0,0 1 0,1 0 1,-1 16-1,2-24-103,0 0 0,0-1 0,0 1 0,0 0 0,0-1 0,1 1 0,-1 0 0,0-1 1,0 1-1,0 0 0,1-1 0,-1 1 0,0 0 0,1-1 0,-1 1 0,1-1 0,-1 1 0,0-1 1,1 1-1,-1-1 0,1 1 0,-1-1 0,1 1 0,0-1 0,-1 0 0,1 1 0,-1-1 0,1 0 1,0 0-1,0 1 0,27-2-462,-22 0 359,-1-1 1,0 0-1,0 0 1,1 0-1,-1 0 1,0-1-1,-1 0 0,9-6 1,-7 2 144,0 0-1,0 0 1,0-1-1,-1 0 1,0 0 0,-1 0-1,1-1 1,-2 0-1,1 0 1,-1 0 0,-1 0-1,0 0 1,0 0-1,0-1 1,-1 1 0,-1-18-1,0 27 661,-12 25-677,4-15-293</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1:51:38.524"/>
    </inkml:context>
    <inkml:brush xml:id="br0">
      <inkml:brushProperty name="width" value="0.05" units="cm"/>
      <inkml:brushProperty name="height" value="0.05" units="cm"/>
    </inkml:brush>
  </inkml:definitions>
  <inkml:trace contextRef="#ctx0" brushRef="#br0">7 11 864,'0'-10'6707,"0"30"-4257,0-10 47,0-3-288,-6-7-272,6 10 576,23-10-19097</inkml:trace>
</inkml:ink>
</file>

<file path=ppt/ink/ink8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0:39.903"/>
    </inkml:context>
    <inkml:brush xml:id="br0">
      <inkml:brushProperty name="width" value="0.05" units="cm"/>
      <inkml:brushProperty name="height" value="0.05" units="cm"/>
    </inkml:brush>
  </inkml:definitions>
  <inkml:trace contextRef="#ctx0" brushRef="#br0">1 0 768,'0'10'13527,"10"-10"-13239,-5 0-352</inkml:trace>
</inkml:ink>
</file>

<file path=ppt/ink/ink8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0:44.446"/>
    </inkml:context>
    <inkml:brush xml:id="br0">
      <inkml:brushProperty name="width" value="0.05" units="cm"/>
      <inkml:brushProperty name="height" value="0.05" units="cm"/>
    </inkml:brush>
  </inkml:definitions>
  <inkml:trace contextRef="#ctx0" brushRef="#br0">43 96 432,'-43'0'5782,"59"0"-5670,9-2-69,-1 0 1,41-11 0,14-1-13,88-9 22,144-15-7,-96 35 67,-124 4-90,114 10 17,-5-11 166,-198 0-180,-29 0-3665,-4-1 2009,14-3 848</inkml:trace>
</inkml:ink>
</file>

<file path=ppt/ink/ink8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0:44.801"/>
    </inkml:context>
    <inkml:brush xml:id="br0">
      <inkml:brushProperty name="width" value="0.05" units="cm"/>
      <inkml:brushProperty name="height" value="0.05" units="cm"/>
    </inkml:brush>
  </inkml:definitions>
  <inkml:trace contextRef="#ctx0" brushRef="#br0">46 37 192,'-28'-32'2471,"73"27"-201,-40 6-2248,0 0 0,-1 0 0,1 0 0,-1 0 0,1 1-1,-1 0 1,1 0 0,-1 0 0,0 0 0,0 1 0,0 0 0,-1 0 0,1 0 0,0 0 0,-1 0 0,0 1 0,0 0 0,4 5-1,-3-4 31,0 1 0,0 0-1,0 1 1,-1-1-1,0 1 1,0-1-1,-1 1 1,0 0-1,0 0 1,0 0 0,0 13-1,-3-9 87,0 0-1,-1 0 1,0 1 0,-1-2-1,0 1 1,-1 0 0,0-1-1,-1 1 1,0-1 0,-1 0-1,0-1 1,0 1 0,-1-1-1,-11 11 1,13-13-168,0 0-1,-1 0 1,0-1-1,-1 0 1,1 0-1,-1 0 1,0-1-1,0 0 1,-1-1-1,0 1 1,-8 2 0,9-5-352,7-2 308,0 0 1,-1 0 0,1 0-1,0 0 1,-1 0-1,1 0 1,0 0 0,-1 0-1,1 0 1,0 0 0,-1 0-1,1 0 1,0 0 0,-1 1-1,1-1 1,0 0 0,-1 0-1,1 0 1,0 1-1,-1-1 1,1 0 0,0 0-1,0 1 1,0-1 0,-1 0-1,1 0 1,0 1 0,0-1-1,0 0 1,-1 1 0,1-1-1,0 0 1,0 1-1,0-1 1,0 0 0,0 1-1,0-1 1,0 0 0,0 1-1,0-1 1,0 1 0,0-1-1,0 1 1</inkml:trace>
</inkml:ink>
</file>

<file path=ppt/ink/ink8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0:46.483"/>
    </inkml:context>
    <inkml:brush xml:id="br0">
      <inkml:brushProperty name="width" value="0.05" units="cm"/>
      <inkml:brushProperty name="height" value="0.05" units="cm"/>
    </inkml:brush>
  </inkml:definitions>
  <inkml:trace contextRef="#ctx0" brushRef="#br0">84 94 176,'31'-28'852,"11"-13"1866,-42 45-2395,-2 3-157,1 1 1,-1 0 0,0-1 0,-1 0 0,0 1 0,-4 7 0,-8 22 332,-42 99 566,32-82-863,-14 23-1474,40-85 1069,0 0 1,1 0-1,0-1 0,0 2 1,1-1-1,0 0 1,7-12-1,9-22-76,51-115 209,-38 93 596,-11 28 254,-12 33-207,-1 19-178,2 22 4,-1-3 23,7 47 0,-13-62-249,1-1 1,1 1-1,14 35 1,-19-54-164,1 1 1,-1-1 0,1 0 0,-1 1-1,1-1 1,0 0 0,0 0 0,-1 0-1,1 1 1,0-1 0,0 0-1,0 0 1,0 0 0,0 0 0,0-1-1,1 1 1,-1 0 0,0 0 0,0-1-1,1 1 1,-1-1 0,0 1 0,1-1-1,-1 1 1,3-1 0,-1 0-2,-1 0 0,1-1 0,0 1 0,-1-1 0,1 0 1,-1 0-1,0 0 0,1 0 0,-1 0 0,0-1 0,1 1 0,-1-1 0,2-1 0,9-9-2,-2 0 0,1 0 1,14-22-1,-11 12-120,-2-1 1,15-34-1,-1 3-280,-16 14-238,-11 36 436,1 0-1,-1 0 0,1 0 1,0 0-1,1 0 0,-1 0 1,4-6-1,-5 10 102,0 0 1,0-1-1,0 1 1,1 0-1,-1-1 1,0 1-1,0 0 1,0 0-1,1 0 1,-1-1-1,0 1 1,1 0-1,-1 0 1,0 0-1,0-1 1,1 1-1,-1 0 0,0 0 1,1 0-1,-1 0 1,0 0-1,1 0 1,-1 0-1,0 0 1,1 0-1,-1 0 1,0 0-1,1 0 1,-1 0-1,0 0 1,1 0-1,-1 0 1,0 0-1,1 0 1,-1 0-1,1 1 1,-1 7-694</inkml:trace>
</inkml:ink>
</file>

<file path=ppt/ink/ink8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0:46.819"/>
    </inkml:context>
    <inkml:brush xml:id="br0">
      <inkml:brushProperty name="width" value="0.05" units="cm"/>
      <inkml:brushProperty name="height" value="0.05" units="cm"/>
    </inkml:brush>
  </inkml:definitions>
  <inkml:trace contextRef="#ctx0" brushRef="#br0">67 1 592,'0'149'3170,"0"-147"-2962,21-3 283,-10-1-465,0-1 1,0 0-1,0-1 0,13-7 1,-21 10-39,-1 0-1,1 0 1,0 0 0,0-1-1,-1 1 1,1-1 0,-1 0-1,0 0 1,1 0 0,-1 0-1,0 0 1,0 0 0,0 0 0,0-1-1,-1 1 1,1-1 0,-1 0-1,1 1 1,-1-1 0,0 0-1,1-3 1,-2 5 2,-1 1 0,1-1 1,0 0-1,-1 1 0,1-1 0,0 0 0,-1 1 1,1-1-1,-1 1 0,1-1 0,-1 1 0,1-1 1,-1 1-1,1-1 0,-1 1 0,0-1 1,1 1-1,-1 0 0,1-1 0,-1 1 0,0 0 1,0 0-1,1-1 0,-1 1 0,0 0 0,1 0 1,-1 0-1,0 0 0,0 0 0,-1 0 0,-29 0-105,22 0 72,1 1 6,0 0 1,1 0-1,-1 1 0,0 0 0,0 0 0,1 1 0,-1 0 0,-9 6 0,-32 11-703,34-12-1005,20-8 734</inkml:trace>
</inkml:ink>
</file>

<file path=ppt/ink/ink8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0:47.379"/>
    </inkml:context>
    <inkml:brush xml:id="br0">
      <inkml:brushProperty name="width" value="0.05" units="cm"/>
      <inkml:brushProperty name="height" value="0.05" units="cm"/>
    </inkml:brush>
  </inkml:definitions>
  <inkml:trace contextRef="#ctx0" brushRef="#br0">1 183 592,'14'-1'277,"-13"1"-221,0-1 0,0 1 0,0 0 0,0 0 0,0-1 0,0 1 0,0 0 0,0 0 1,0 0-1,0 0 0,0 0 0,0 0 0,0 0 0,0 0 0,0 1 0,0-1 0,0 0 0,0 1 1,0-1-1,0 1 0,0-1 0,-1 1 0,1-1 0,0 1 0,0-1 0,0 1 0,0 0 0,-1 0 1,1-1-1,0 1 0,-1 0 0,1 0 0,-1 0 0,1 0 0,-1-1 0,1 1 0,-1 0 0,0 0 1,1 0-1,-1 0 0,0 0 0,0 0 0,0 0 0,1 0 0,-1 0 0,0 1 0,-1-1 0,1 0 1,0 0-1,0 1 0,0 120 1713,0-122-1780,0 1 1,1-1-1,-1 0 1,1 1 0,-1-1-1,1 0 1,-1 0-1,1 1 1,0-1 0,-1 0-1,1 0 1,-1 0-1,1 1 1,0-1 0,-1 0-1,1 0 1,-1 0-1,1 0 1,0 0 0,-1 0-1,1-1 1,-1 1-1,1 0 1,-1 0 0,1 0-1,0 0 1,-1-1-1,1 1 1,0-1 0,19-5-252,-10-1 159,0-1 1,0 0-1,-1-1 1,0 0-1,0 0 1,9-13-1,-13 14 148,1 1 0,0-1 0,0 1 0,1 1 0,-1-1 0,2 1 0,-1 0 0,1 1 0,-1-1 0,1 2 0,1-1 0,-1 1 0,12-4 0,-20 8 4,1 1-1,0-1 1,0 0 0,0 0-1,0 1 1,-1-1 0,1 0-1,0 1 1,0-1 0,-1 1 0,1-1-1,0 1 1,0-1 0,-1 1-1,1-1 1,-1 1 0,1 0-1,-1 0 1,1-1 0,-1 1-1,1 0 1,-1 0 0,1-1 0,-1 1-1,0 0 1,0 0 0,1 0-1,-1 0 1,0-1 0,0 1-1,0 0 1,0 0 0,0 0 0,0 0-1,0 0 1,0 0 0,-1 0-1,1 51 633,0-35-414,0 79 99,0-95-361,1 0-47,1 0-1,0-1 0,0 1 0,0-1 1,0 0-1,0 1 0,-1-1 0,1 0 1,0 0-1,0 0 0,0-1 0,0 1 1,0 0-1,0-1 0,0 1 1,-1-1-1,1 0 0,0 1 0,0-1 1,-1 0-1,1 0 0,0 0 0,-1 0 1,1 0-1,1-2 0,38-42-454,-21 22 387,-18 20 147,1 1-1,0-1 0,0 0 0,0 1 1,0 0-1,0-1 0,0 1 1,1 0-1,-1 1 0,1-1 1,-1 1-1,1-1 0,0 1 1,-1 0-1,1 0 0,0 1 1,8-1-1,-12 33 369,0 24-559,2-56-53,1 1-1,0-1 1,-1 0 0,1 0 0,0 0 0,-1-1 0,1 1 0,0-1 0,-1 1 0,1-1 0,-1 0 0,4-1 0,17-12-187,-1 0 0,-1-1 0,0-2 0,0 0 0,31-36 0,-11 12 298,113-91 262,-127 110-25,-26 21-142,0 0 1,-1 1-1,1-1 1,0 1 0,0-1-1,0 1 1,-1-1-1,1 1 1,0-1 0,0 1-1,0 0 1,0-1-1,0 1 1,0 0-1,-1 0 1,1 0 0,0 0-1,0 0 1,0 0-1,2 0 1,-3 0-12,1 0 0,-1 1 1,0-1-1,1 0 0,-1 0 0,1 1 0,-1-1 1,0 0-1,1 1 0,-1-1 0,0 1 1,1-1-1,-1 0 0,0 1 0,1-1 0,-1 1 1,0-1-1,0 1 0,0-1 0,0 1 0,1-1 1,-1 1-1,0-1 0,0 1 0,0-1 0,0 1 1,0 0-1,0 2-242,6-3-1453</inkml:trace>
</inkml:ink>
</file>

<file path=ppt/ink/ink8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0:47.850"/>
    </inkml:context>
    <inkml:brush xml:id="br0">
      <inkml:brushProperty name="width" value="0.05" units="cm"/>
      <inkml:brushProperty name="height" value="0.05" units="cm"/>
    </inkml:brush>
  </inkml:definitions>
  <inkml:trace contextRef="#ctx0" brushRef="#br0">110 58 64,'2'-8'174,"6"-41"1405,-8 48-966,0 40 540,-1-20-910,-2-1 1,0 0-1,-1 1 0,-1-1 1,-8 17-1,-5 23 290,8-21-307,-6 19-88,1 1-1,4 0 1,-9 114-1,20-168-275,1-6-260,1 0 291,-1 1 0,1-1 0,0 0 0,-1 1 0,1 0 1,0-1-1,5-3 0,-1 0-25,117-139-194,-120 143 353,1-1 0,-1 1 0,0 0 0,1 0 0,-1 0 0,1 0 0,-1 1 0,1-1 0,0 1 0,0 0 0,0 0 0,0 1 0,0-1 0,0 1 0,0-1 0,0 1 0,7 1 0,-10 0-22,-1-1 0,1 1 0,0 0 0,0-1 0,0 1 0,0 0 1,-1 0-1,1-1 0,0 1 0,-1 0 0,1 0 0,0 0 0,-1 0 0,0 0 0,1 0 0,-1 0 0,1 0 0,-1 0 1,0 0-1,0 0 0,1 0 0,-1 0 0,0 0 0,0 0 0,0 0 0,-1 2 0,3 32 144,-2-32-134,0 1-18,-1 1 0,1-1-1,-1 1 1,0-1 0,0 1-1,0-1 1,-1 1 0,1-1-1,-1 0 1,0 0 0,0 0-1,-1 0 1,1 0 0,-1 0-1,0-1 1,0 1 0,0-1-1,-1 0 1,1 0 0,-1 0-1,1 0 1,-1-1 0,0 1-1,0-1 1,0 0 0,-1 0-1,-6 2 1,8-3-30,1 0 0,-1 0 0,0-1 0,0 1 0,0-1 1,0 1-1,0-1 0,0 0 0,1 0 0,-1 0 0,0 0 0,0-1 0,0 1 0,-4-2 0,5 1 7,1 0 1,0 0-1,-1 1 0,1-1 0,0 0 1,0 0-1,0 0 0,-1 0 0,1 0 0,0-1 1,0 1-1,1 0 0,-1 0 0,0-1 1,0 1-1,1-1 0,-1 1 0,0 0 0,1-1 1,0 1-1,-1-1 0,1 1 0,0-1 1,0 1-1,0-1 0,0-2 0,0-15-185,0-1-1,2 1 1,5-27-1,-6 39 200,1 1 0,0-1 0,1 1 0,-1 0-1,1 0 1,0 0 0,1 0 0,0 0 0,-1 1-1,2 0 1,-1 0 0,1 0 0,7-7 0,-11 12-36,1-1-1,0 0 1,-1 0 0,1 0 0,-1 1 0,1-1 0,0 1 0,0-1 0,-1 1-1,1 0 1,0 0 0,-1 0 0,1 0 0,3 0 0,-1 0-426</inkml:trace>
</inkml:ink>
</file>

<file path=ppt/ink/ink8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0:48.863"/>
    </inkml:context>
    <inkml:brush xml:id="br0">
      <inkml:brushProperty name="width" value="0.05" units="cm"/>
      <inkml:brushProperty name="height" value="0.05" units="cm"/>
    </inkml:brush>
  </inkml:definitions>
  <inkml:trace contextRef="#ctx0" brushRef="#br0">256 0 208,'-2'0'131,"0"0"0,-1 1 0,1-1 0,0 0 0,-1 1 0,1-1 0,0 1 0,0 0 0,0 0 0,0 0 0,0 0 0,0 0 0,0 0 0,0 0 0,0 1 0,0-1 0,0 1 0,1 0 0,-1-1 0,1 1 0,-1 0 0,1 0 0,0 0 0,0 0 0,0 0 0,0 0 0,0 0 0,0 0 0,0 0 0,0 3 0,-9 15 314,-50 110 801,44-90-1010,-2-1 0,-1 0 0,-32 46 0,38-57-315,-1 0-959,12-27 117,4-23-2123,7 2 2230</inkml:trace>
</inkml:ink>
</file>

<file path=ppt/ink/ink8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0:49.229"/>
    </inkml:context>
    <inkml:brush xml:id="br0">
      <inkml:brushProperty name="width" value="0.05" units="cm"/>
      <inkml:brushProperty name="height" value="0.05" units="cm"/>
    </inkml:brush>
  </inkml:definitions>
  <inkml:trace contextRef="#ctx0" brushRef="#br0">1 62 464,'5'-5'178,"1"0"-1,0 1 1,0 0 0,0 0-1,1 0 1,-1 0 0,1 1-1,0 0 1,0 1-1,0 0 1,0 0 0,0 0-1,1 1 1,-1 0 0,0 0-1,1 1 1,-1 0-1,14 1 1,133-16-1773,-153 15 1168</inkml:trace>
</inkml:ink>
</file>

<file path=ppt/ink/ink8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0:49.582"/>
    </inkml:context>
    <inkml:brush xml:id="br0">
      <inkml:brushProperty name="width" value="0.05" units="cm"/>
      <inkml:brushProperty name="height" value="0.05" units="cm"/>
    </inkml:brush>
  </inkml:definitions>
  <inkml:trace contextRef="#ctx0" brushRef="#br0">227 1 496,'-4'4'90,"-2"2"99,0 1 0,-1-2 0,1 1 0,-1-1-1,0 0 1,0 0 0,-13 5 0,20-10-168,-1 0 0,0 0-1,1 1 1,-1-1 0,1 0 0,-1 0 0,0 0-1,1 0 1,-1 1 0,1-1 0,-1 0 0,0 0-1,1 1 1,-1-1 0,1 1 0,-1-1 0,1 0-1,0 1 1,-1-1 0,1 1 0,-1-1 0,1 1-1,0-1 1,-1 1 0,1-1 0,0 1 0,0 0-1,-1 0 1,17 5 714,30-3-897,-45-4 120,0 1 0,0 0-1,0-1 1,-1 1 0,1 0-1,0 0 1,0 0-1,0 0 1,0 0 0,-1 0-1,1 0 1,0 0-1,0 0 1,0 0 0,0 1-1,0-1 1,-1 0-1,1 0 1,0 1 0,0-1-1,-1 1 1,1-1-1,0 0 1,0 1 0,-1 0-1,1-1 1,0 1-1,-1-1 1,1 1 0,-1 0-1,1-1 1,-1 1-1,1 0 1,-1 0 0,0-1-1,1 1 1,-1 0-1,0 0 1,1 0 0,-1-1-1,0 1 1,0 0 0,0 0-1,0 0 1,0 0-1,0 0 1,0-1 0,0 1-1,0 0 1,0 0-1,-1 0 1,1 0 0,0-1-1,-1 2 1,1 14-388</inkml:trace>
  <inkml:trace contextRef="#ctx0" brushRef="#br0" timeOffset="1">84 241 192,'-83'92'2094,"83"-92"-2050,0 0-1,0 1 0,0-1 0,0 0 1,0 1-1,0-1 0,0 0 0,0 0 1,0 1-1,0-1 0,0 0 0,0 1 1,0-1-1,0 0 0,0 0 0,0 1 1,0-1-1,1 0 0,-1 0 1,0 1-1,0-1 0,0 0 0,0 0 1,1 1-1,-1-1 0,0 0 0,0 0 1,0 0-1,1 1 0,-1-1 0,0 0 1,0 0-1,1 0 0,-1 0 0,0 0 1,1 1-1,-1-1 0,0 0 0,0 0 1,1 0-1,-1 0 0,0 0 0,1 0 1,-1 0-1,0 0 0,1 0 0,-1 0 1,0 0-1,0 0 0,1-1 1,-1 1-1,37 4 1060,43-6-331,85-40-2776,-160 41 1638,-1-1-1,0 1 0,0-1 0,0-1 0,0 1 0,0 0 1,4-4-1,-1-5-242</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1:51:38.859"/>
    </inkml:context>
    <inkml:brush xml:id="br0">
      <inkml:brushProperty name="width" value="0.05" units="cm"/>
      <inkml:brushProperty name="height" value="0.05" units="cm"/>
    </inkml:brush>
  </inkml:definitions>
  <inkml:trace contextRef="#ctx0" brushRef="#br0">121 1 592,'0'0'742,"-2"16"1392,-27 30 2680,3 2 0,-27 70 0,51-111-4553,-1 1 1,2 0 0,-1 0 0,1 0 0,0 0 0,1 11 0,-1-18-245,1 1 0,0 0-1,0-1 1,0 1 0,0 0 0,1-1 0,-1 1 0,0 0 0,1-1 0,-1 1 0,1-1 0,0 1 0,-1-1 0,1 1 0,0-1 0,0 1 0,0-1 0,0 0-1,0 0 1,0 1 0,0-1 0,0 0 0,1 0 0,-1 0 0,0 0 0,1 0 0,-1 0 0,1-1 0,-1 1 0,1 0 0,-1-1 0,1 1 0,-1-1 0,1 0-1,0 1 1,2-1 0,3 0-137,0-1 0,1 0-1,-1 0 1,0-1 0,0 0-1,0 0 1,0-1 0,0 0-1,-1 0 1,1-1-1,-1 1 1,0-1 0,0-1-1,0 1 1,0-1 0,-1 0-1,9-10 1,20-14-573,-27 24 490,0 0 0,0 0 0,-1-1 0,0 0 1,8-10-1,-4 4-513,-5 5 587,0 1-1,-1-1 1,0 1-1,0-1 1,3-8 0,-1-26-8133,-40 41 2486,32 0 5045</inkml:trace>
</inkml:ink>
</file>

<file path=ppt/ink/ink8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0:49.912"/>
    </inkml:context>
    <inkml:brush xml:id="br0">
      <inkml:brushProperty name="width" value="0.05" units="cm"/>
      <inkml:brushProperty name="height" value="0.05" units="cm"/>
    </inkml:brush>
  </inkml:definitions>
  <inkml:trace contextRef="#ctx0" brushRef="#br0">26 85 496,'13'19'4327,"1"2"-3732,-8-13-521,0-2 0,1 1 0,0-1-1,0 0 1,1 0 0,0-1-1,-1 0 1,2 0 0,-1-1-1,1 0 1,-1 0 0,1-1 0,10 2-1,6-1-616,1 0-1,0-2 1,37-1 0,-59-1 434,1-1 0,-1 1 0,1-1 1,-1 1-1,1-1 0,-1 0 0,1-1 1,-1 1-1,0-1 0,0 0 1,0 0-1,0 0 0,0-1 0,0 1 1,-1-1-1,1 0 0,-1 0 0,0 0 1,0 0-1,0-1 0,0 1 1,-1-1-1,1 0 0,-1 0 0,0 0 1,0 0-1,0 0 0,1-5 0,2-7 176,-1 0 1,-1-1-1,0 0 0,-1 1 0,0-35 0,-6 51 79,1-1 1,-1 1-1,1-1 1,-1 1-1,1 0 1,-1 1-1,1-1 1,0 0-1,-4 2 1,-21 10 375,1 0 1,0 2-1,1 2 1,-36 26-1,31-20-293,-19 9-80,32-21-429,1 1 1,-1 0-1,2 2 0,0 0 1,0 0-1,-24 29 0,38-40-624,18-4-862,5-11 429</inkml:trace>
</inkml:ink>
</file>

<file path=ppt/ink/ink8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0:50.265"/>
    </inkml:context>
    <inkml:brush xml:id="br0">
      <inkml:brushProperty name="width" value="0.05" units="cm"/>
      <inkml:brushProperty name="height" value="0.05" units="cm"/>
    </inkml:brush>
  </inkml:definitions>
  <inkml:trace contextRef="#ctx0" brushRef="#br0">120 0 480,'0'17'985,"-3"11"-437,-1 0 1,-1 0-1,-1 0 1,-1-1-1,-17 40 1,0 6 276,13-31-528,3 0 0,-4 43-1,-2 16-201,12-45-1339,2-54 388,0-28-1927,0 6 2012</inkml:trace>
  <inkml:trace contextRef="#ctx0" brushRef="#br0" timeOffset="1">30 150 256,'3'-9'137,"0"0"-1,0 0 1,1 1-1,0-1 1,0 1-1,1 0 1,1 0-1,-1 0 1,11-11-1,-11 15-28,-1 0 1,1 1-1,-1-1 0,1 1 0,0 0 0,0 0 0,1 0 1,-1 1-1,1 0 0,-1 0 0,1 0 0,0 1 1,-1 0-1,1 0 0,0 0 0,7 1 0,-11 0-73,0 1 0,0-1 0,0 1 0,0 0 1,0-1-1,0 1 0,0 0 0,-1 0 0,1 0 0,0 1 0,-1-1 0,1 0 0,-1 1 0,1-1 0,-1 1 0,0-1 0,0 1 0,1 0 0,-1-1 0,0 1 0,-1 0 0,1 0 0,0 0 1,0 0-1,-1 0 0,1-1 0,-1 1 0,0 0 0,1 4 0,4 64 579,-5-67-594,0 3 5,-1 0 1,0 1-1,0-1 0,-1 0 0,0 0 0,0-1 0,0 1 0,-1 0 1,1-1-1,-1 1 0,-1-1 0,1 0 0,-1 0 0,0 0 0,0-1 0,0 1 1,-6 4-1,4-5-200,1 1 1,-1-1-1,0 0 1,0 0-1,0 0 1,-1-1-1,1 0 1,-1 0-1,0-1 1,1 0 0,-1 0-1,0-1 1,-14 2-1,18-3-665</inkml:trace>
</inkml:ink>
</file>

<file path=ppt/ink/ink8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0:50.601"/>
    </inkml:context>
    <inkml:brush xml:id="br0">
      <inkml:brushProperty name="width" value="0.05" units="cm"/>
      <inkml:brushProperty name="height" value="0.05" units="cm"/>
    </inkml:brush>
  </inkml:definitions>
  <inkml:trace contextRef="#ctx0" brushRef="#br0">41 1 784,'0'0'1745,"0"9"-544,0 1 415,0 2 2594,0-3-464,0 3-1873,-11-12-5379,-4 0 241,0 0-97</inkml:trace>
</inkml:ink>
</file>

<file path=ppt/ink/ink8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0:51.506"/>
    </inkml:context>
    <inkml:brush xml:id="br0">
      <inkml:brushProperty name="width" value="0.05" units="cm"/>
      <inkml:brushProperty name="height" value="0.05" units="cm"/>
    </inkml:brush>
  </inkml:definitions>
  <inkml:trace contextRef="#ctx0" brushRef="#br0">20 1 240,'-17'10'942,"17"-9"-921,0-1 0,-1 0 0,1 0 0,0 0-1,0 1 1,0-1 0,-1 0 0,1 0 0,0 0 0,0 1 0,0-1 0,0 0 0,0 1 0,0-1 0,0 0 0,0 0 0,-1 1 0,1-1-1,0 0 1,0 0 0,0 1 0,0-1 0,0 0 0,0 1 0,1-1 0,-1 0 0,0 0 0,0 1 0,0-1 0,0 0 0,0 0-1,0 1 1,0-1 0,0 0 0,1 0 0,-1 1 0,0-1 0,0 0 0,0 0 0,1 0 0,-1 1 0,0-1 0,0 0 0,1 0-1,-1 0 1,0 0 0,0 1 0,1-1 0,-1 0 0,0 0 0,0 0 0,1 0 0,-1 0 0,0 0 0,0 0 0,1 0 0,-1 0-1,0 0 1,1 0 0,-1 0 0,0 0 0,0 0 0,1 0 0,-1 0 0,0 0 0,0 0 0,1-1 0,-1 1 0,1 0 0,67 11 1254,299-13 1993,412 6-112,-572 10-2951,80 1-989,-282-15 673,-2 0 40,-1-1 0,0 1 0,1 0-1,-1 0 1,1 0 0,-1 0 0,1 0 0,-1 1 0,1-1 0,-1 1 0,0 0 0,1-1 0,-1 1 0,0 0-1,0 0 1,0 1 0,1-1 0,2 3 0,-6-4 15,1 1 0,0 0 0,-1-1 0,1 1-1,-1 0 1,1-1 0,-1 1 0,1-1 0,-1 1 0,0-1 0,1 1-1,-1-1 1,1 1 0,-1-1 0,0 1 0,0-1 0,1 0 0,-1 0-1,0 1 1,1-1 0,-1 0 0,0 0 0,0 0 0,0 0 0,1 0-1,-1 0 1,0 0 0,0 0 0,1 0 0,-1 0 0,0 0 0,-1-1-1,-41 2-1100,33-2 750,-23 3-593,24-1 620,0 0 0,-1-1 0,1 0 0,-1 0-1,1-1 1,-18-4 0,12-4-799</inkml:trace>
</inkml:ink>
</file>

<file path=ppt/ink/ink8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0:51.859"/>
    </inkml:context>
    <inkml:brush xml:id="br0">
      <inkml:brushProperty name="width" value="0.05" units="cm"/>
      <inkml:brushProperty name="height" value="0.05" units="cm"/>
    </inkml:brush>
  </inkml:definitions>
  <inkml:trace contextRef="#ctx0" brushRef="#br0">52 13 752,'4'-2'248,"1"0"-1,0 0 0,-1 1 0,1-1 0,0 1 0,0 0 1,0 0-1,0 1 0,0-1 0,0 1 0,0 0 0,0 1 1,0-1-1,7 2 0,-9-1-205,-1-1 1,1 1-1,0 0 1,0 0 0,-1 0-1,1 0 1,-1 0-1,1 0 1,-1 1-1,1 0 1,-1-1-1,0 1 1,0 0-1,0 0 1,0 0-1,0 0 1,0 0-1,0 1 1,-1-1-1,1 0 1,-1 1-1,0-1 1,0 1-1,0 0 1,0-1-1,1 6 1,-1 1 68,0 0-1,-1-1 1,0 1 0,0 0-1,-1-1 1,-1 1 0,1 0 0,-1-1-1,-1 0 1,1 1 0,-2-1-1,-7 15 1,-3-1 26,0-1 0,-2 0 0,-18 18 0,13-14-89,-1 2-63,-18 18-3011,39-43 1641</inkml:trace>
</inkml:ink>
</file>

<file path=ppt/ink/ink8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0:52.963"/>
    </inkml:context>
    <inkml:brush xml:id="br0">
      <inkml:brushProperty name="width" value="0.05" units="cm"/>
      <inkml:brushProperty name="height" value="0.05" units="cm"/>
    </inkml:brush>
  </inkml:definitions>
  <inkml:trace contextRef="#ctx0" brushRef="#br0">246 0 272,'0'0'1422,"-12"2"-968,4 3-324,1-1 0,-1 2 0,1-1 0,0 1 0,0 0 0,1 0 0,0 1 0,-7 8 0,-11 12 170,20-23-246,0 0-1,1 0 1,-1 1 0,1-1 0,0 1 0,0 0 0,1 0 0,0 0-1,-1 0 1,2 0 0,-1 1 0,0-1 0,1 1 0,0-1 0,1 1-1,-1-1 1,1 1 0,0 0 0,0-1 0,1 1 0,0-1 0,0 1-1,3 9 1,4 8 210,1 0-1,1-1 1,1 0-1,17 26 0,0 0-2,-15-25-90,-2 1-1,0 0 0,-2 0 1,-1 1-1,0 0 0,-2 1 0,-1-1 1,-1 1-1,-2 0 0,0 0 1,-4 52-1,1-68-64,-1 1 1,-1-1-1,0 0 1,0 0-1,-1 0 1,0-1-1,0 1 1,-1-1 0,-10 15-1,12-20-90,-1 1-1,1-1 1,-1 0-1,0 0 1,0-1-1,0 1 1,0-1 0,-1 0-1,0 0 1,1 0-1,-1-1 1,0 0 0,0 0-1,0 0 1,0 0-1,-1-1 1,1 0-1,0 0 1,-10 1 0,10-2-125,0 0 1,0 0 0,0 0 0,0-1 0,1 1 0,-1-1-1,0 0 1,0-1 0,0 1 0,1-1 0,-1 0-1,0 0 1,1-1 0,0 1 0,0-1 0,0 0 0,0 0-1,0 0 1,0 0 0,1-1 0,-1 0 0,1 0 0,0 0-1,0 0 1,1 0 0,-1 0 0,1-1 0,0 1 0,0-1-1,1 0 1,-1 1 0,0-7 0,-2-2-677,1 0 0,1-1 0,0 1 0,0-17 0,2 9-220</inkml:trace>
</inkml:ink>
</file>

<file path=ppt/ink/ink8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0:53.293"/>
    </inkml:context>
    <inkml:brush xml:id="br0">
      <inkml:brushProperty name="width" value="0.05" units="cm"/>
      <inkml:brushProperty name="height" value="0.05" units="cm"/>
    </inkml:brush>
  </inkml:definitions>
  <inkml:trace contextRef="#ctx0" brushRef="#br0">1 1 736,'2'2'107,"0"1"-1,0 0 0,0 0 0,-1 0 1,1 0-1,-1 0 0,0 0 0,0 0 1,0 1-1,0-1 0,0 0 0,-1 1 0,1-1 1,-1 6-1,-2 61 935,1-36-442,-1 17 171,1-18-79,5 54 1,-4-85-676,0-1-1,1 1 1,-1 0 0,1 0 0,-1-1 0,1 1-1,0 0 1,-1-1 0,1 1 0,0-1-1,0 1 1,0-1 0,1 1 0,-1-1 0,0 0-1,0 1 1,1-1 0,-1 0 0,1 0-1,-1 0 1,3 1 0,0 0-3,0-1 0,0 0 0,0 1 1,0-2-1,0 1 0,0 0 0,0-1 0,0 0 0,6 0 0,-1-1-26,0 0-1,0 0 0,0-1 0,0 0 1,0-1-1,-1 0 0,1 0 0,11-7 1,-13 5-46,0 0 1,-1-1 0,1 0 0,-1 0-1,0 0 1,-1-1 0,0 0 0,0 0 0,0 0-1,6-14 1,-8 15-2,-1 1 0,1-1 1,-1 0-1,-1-1 0,1 1 0,-1 0 0,0 0 0,-1 0 1,1-1-1,-1 1 0,0 0 0,-1-1 0,0 1 0,0 0 0,-2-10 1,-11-6-413,12 21 304,1-1 1,0 1-1,0-1 0,-1 1 1,1-1-1,0 0 0,1 1 1,-1-1-1,0 0 0,0 0 0,1 0 1,-1 0-1,1 0 0,-1 0 1,1 0-1,0 0 0,0 1 1,0-4-1,0 0-1006</inkml:trace>
</inkml:ink>
</file>

<file path=ppt/ink/ink8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0:53.641"/>
    </inkml:context>
    <inkml:brush xml:id="br0">
      <inkml:brushProperty name="width" value="0.05" units="cm"/>
      <inkml:brushProperty name="height" value="0.05" units="cm"/>
    </inkml:brush>
  </inkml:definitions>
  <inkml:trace contextRef="#ctx0" brushRef="#br0">192 0 224,'-17'13'2456,"-26"21"-1110,41-32-1299,0 0-1,0 0 0,0 0 0,0 1 0,0-1 0,1 1 0,-1-1 1,1 1-1,0 0 0,0 0 0,-1-1 0,2 1 0,-1 0 1,0 0-1,0 5 0,1-1-8,0 0 0,0 0 0,1 0-1,0-1 1,0 1 0,1 0 0,0-1 0,0 1 0,0-1 0,1 1 0,0-1 0,0 0 0,1 0 0,-1 0 0,1-1-1,1 1 1,-1-1 0,9 8 0,-2-1 20,-1 0 1,-1 0-1,-1 1 0,13 22 0,-20-32-45,1-1 1,-1 1-1,0-1 0,0 1 1,0 0-1,0-1 0,0 1 1,-1 0-1,1-1 0,-1 1 1,1 0-1,-1 0 0,0 0 1,0-1-1,-1 1 0,1 0 1,0 0-1,-1 0 0,0-1 1,1 1-1,-1 0 0,0-1 1,-1 1-1,1-1 0,0 1 1,-1-1-1,1 1 0,-1-1 1,0 0-1,0 0 1,0 0-1,-3 3 0,-3 0-111,-1 1-1,1-1 1,-1-1 0,0 1-1,0-1 1,0-1-1,-1 0 1,1 0-1,-1-1 1,0 0 0,1-1-1,-1 0 1,0-1-1,0 0 1,0 0 0,0-1-1,-11-2 1,19 2 11,1 1 1,-1-1 0,1 0-1,-1 0 1,1 0 0,-1 0-1,1-1 1,0 1 0,-1 0-1,1 0 1,0-1 0,0 1-1,0-1 1,0 1 0,0-1-1,0 1 1,1-1 0,-1 0-1,1 1 1,-1-1 0,0-3-1,-1-24-905</inkml:trace>
</inkml:ink>
</file>

<file path=ppt/ink/ink8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0:53.990"/>
    </inkml:context>
    <inkml:brush xml:id="br0">
      <inkml:brushProperty name="width" value="0.05" units="cm"/>
      <inkml:brushProperty name="height" value="0.05" units="cm"/>
    </inkml:brush>
  </inkml:definitions>
  <inkml:trace contextRef="#ctx0" brushRef="#br0">88 15 592,'1'-1'90,"0"0"1,0-1-1,0 1 0,0 0 0,0 0 0,0 0 0,0 1 1,1-1-1,-1 0 0,0 0 0,0 0 0,1 1 0,-1-1 1,0 1-1,1-1 0,-1 1 0,3-1 0,-1 25 2060,-4 0-1721,-18 313 3426,19-249-3726,0 192-1946,0-280 1743,0 0 0,0 1 1,0-1-1,0 1 0,0-1 1,0 1-1,0-1 1,0 1-1,0-1 0,0 1 1,0-1-1,0 1 1,0-1-1,-1 1 0,1-1 1,0 1-1,0-1 1,0 1-1,-1-1 0,1 0 1,0 1-1,-1-1 1,1 0-1,0 1 0,-1-1 1,1 0-1,0 1 1,-1-1-1,1 0 0,-1 1 1,1-1-1,-1 0 1,1 0-1,-1 0 0,1 0 1,-1 1-1,1-1 0,0 0 1,-1 0-1,1 0 1,-1 0-1,1 0 0,-1 0 1,1 0-1,-1 0 1,1 0-1,-1 0 0,1-1 1,-1 1-1,0 0 1,-5 0-752,-9 0-1509</inkml:trace>
  <inkml:trace contextRef="#ctx0" brushRef="#br0" timeOffset="1">1 608 768,'0'0'2033,"0"-4"-1520,0-1-129,0-1-192,11 0-160,3 2-288,1 4-289,2 0-111,3 0-48,-3 0-129</inkml:trace>
</inkml:ink>
</file>

<file path=ppt/ink/ink8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0:55.485"/>
    </inkml:context>
    <inkml:brush xml:id="br0">
      <inkml:brushProperty name="width" value="0.05" units="cm"/>
      <inkml:brushProperty name="height" value="0.05" units="cm"/>
    </inkml:brush>
  </inkml:definitions>
  <inkml:trace contextRef="#ctx0" brushRef="#br0">367 80 480,'1'0'63,"0"0"-1,0 0 1,0 0-1,0 0 1,1 0-1,-1 0 1,0 0-1,0 0 1,0-1-1,0 1 1,0 0-1,0 0 1,-1-1-1,1 1 1,0-1-1,0 1 1,0-1-1,0 1 1,0-1-1,0 0 1,-1 1-1,1-1 1,0 0-1,0-1 1,1-24 1561,-2 11-1161,0 14-349,0 0 1,0 0-1,0 0 1,0 0-1,-1-1 1,1 1 0,0 0-1,-1 0 1,1 0-1,0 0 1,-1 1-1,1-1 1,-1 0-1,0 0 1,1 0-1,-1 0 1,0 0-1,1 1 1,-1-1-1,0 0 1,0 1-1,0-1 1,0 0-1,1 1 1,-1-1-1,0 1 1,-2-1-1,-1 0 57,0 0-1,0 0 0,0 0 1,0 1-1,-1-1 0,1 1 0,-7 1 1,-9 1 147,-1 1 1,-22 7 0,38-9-159,-20 6 166,-86 25 732,102-29-1017,0 1-1,0 1 0,0-1 1,0 1-1,1 1 0,0 0 1,0 0-1,0 0 0,-7 10 1,13-14-41,0 0 0,0 0 0,0 1 0,1-1 0,-1 1 0,1-1 0,0 1 0,0-1 0,0 1 0,0 0 0,0 0 0,1 0 0,-1-1 0,1 1 0,-1 0 0,1 0 0,0 0 0,0 0 0,1 0 0,-1 0 0,1 0 0,-1-1 0,1 1 0,0 0 0,0 0 0,0-1 0,0 1 0,0 0 1,1-1-1,-1 1 0,1-1 0,0 0 0,0 0 0,0 1 0,0-1 0,0 0 0,0-1 0,0 1 0,4 2 0,4 3-4,0 0 0,0-1 0,0 0 0,0-1 0,1 0 0,0 0 0,0-1 0,15 3 0,-16-5 17,-2-1-25,0 0-1,-1 1 1,1 0 0,-1 1 0,10 4-1,-15-7 21,-1 1 0,0-1-1,0 1 1,0 0-1,0 0 1,0-1-1,0 1 1,0 0 0,0 0-1,0 0 1,0 0-1,-1 0 1,1 1 0,0-1-1,-1 0 1,1 0-1,-1 0 1,1 1-1,-1-1 1,1 0 0,-1 0-1,0 1 1,0-1-1,0 0 1,0 1 0,0-1-1,0 0 1,0 1-1,0-1 1,0 0-1,0 1 1,-1-1 0,1 0-1,-1 0 1,1 1-1,-1-1 1,1 0 0,-1 0-1,-1 1 1,-1 4 14,-1-1 0,-1 0 1,1-1-1,-1 1 0,1-1 0,-1 0 1,-1 0-1,1 0 0,0-1 1,-1 1-1,-7 2 0,-1 0-43,-1 0-1,1 0 1,-25 5-1,-14-9-1952,51-2 472,3-11-1821,14-5 2505,-13 15 466,24-20-549,0 0-1,2 3 1,53-29 0,-47 29 872,-2-1 0,51-40 0,-66 44 320,-13 11-196,0 0 1,0 0-1,0 0 0,1 1 0,0-1 0,-1 1 1,1 0-1,0 0 0,0 1 0,0-1 1,1 1-1,-1 1 0,1-1 0,-1 1 1,1-1-1,9 1 0,-15 2-33,1 0 0,0 0 0,0 0 1,-1 0-1,1 0 0,0 0 0,-1 0 0,1 0 0,-1 1 0,0-1 1,1 0-1,-1 0 0,0 0 0,0 1 0,0-1 0,0 0 0,0 1 1,0-1-1,0 0 0,0 2 0,0 39 621,-1-32-406,1 19 307,-1-17-472,0 0 0,1 0 0,0 1 0,1-1 0,1 0 1,0 0-1,0 0 0,1 0 0,1 0 0,0-1 0,7 14 0,-10-23-118,1-1-1,0 1 1,0-1-1,-1 0 1,1 1 0,0-1-1,0 0 1,1 0-1,-1 0 1,0 0-1,0-1 1,0 1 0,1-1-1,-1 1 1,0-1-1,1 0 1,-1 0 0,0 0-1,0 0 1,1 0-1,-1 0 1,0-1 0,3 0-1,0 0-56,-1 1 0,1-1 0,-1-1 0,1 1 0,-1-1 0,0 1 0,0-1 0,0-1 0,0 1 0,0 0 0,4-4 0,-3 1-2,-1-1 1,1 0-1,-1 0 0,0 0 1,-1-1-1,0 1 0,0-1 1,0 0-1,0 1 0,-1-1 1,-1-1-1,2-8 0,0-8-54,-1-1 0,-3-31-1,1 20 111,-1 33-3,1 0 1,0-1-1,-1 1 1,0 0-1,0 0 0,0-1 1,0 1-1,0 0 1,-1 0-1,-2-4 1,2 4-188,0 0-1,1 0 1,-1 0 0,1 0 0,0 0-1,0 0 1,0 0 0,0-1 0,1 1-1,-1-5 1,1 1-727</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1:51:39.775"/>
    </inkml:context>
    <inkml:brush xml:id="br0">
      <inkml:brushProperty name="width" value="0.05" units="cm"/>
      <inkml:brushProperty name="height" value="0.05" units="cm"/>
    </inkml:brush>
  </inkml:definitions>
  <inkml:trace contextRef="#ctx0" brushRef="#br0">192 203 96,'11'-23'1573,"3"0"509,-12 12-1178,1-1 0,-2 1 0,0-1 0,0 1 0,-1-13 0,0 23-557,-1 1-327,0 0 0,-1 1 0,1-1 0,0 0 0,0 1 0,0-1 0,0 1 0,0 0 1,-1-1-1,1 1 0,0 0 0,1 0 0,-1-1 0,-2 3 0,1 1 93,-1 0 0,0 0 0,0 0 0,0 0-1,-1 0 1,0-1 0,1 1 0,-1-1 0,-7 4 0,5-3 81,-2 2-66,0-1 0,0 1-1,1 0 1,-1 0 0,1 1 0,1 0 0,-1 0 0,2 1 0,-1 0 0,1 0 0,-9 17-1,6 20 68,10-44-182,0-1-1,0 1 1,0 0-1,1-1 1,-1 0-1,0 1 1,0-1 0,1 0-1,-1 0 1,0 0-1,4-1 1,-3 1-6,9-1-46,-1-1 1,1 0 0,0 0-1,0-1 1,-1-1 0,19-8-1,38-10-63,-61 20 116,-1 0 1,1-1 0,0 0 0,-1 0-1,1 0 1,-1-1 0,0 0-1,0 0 1,6-6 0,47-48 693,-38 36-205,-6 0-171,4-4-192,-14 22-200,0 0 1,-1 0-1,1-1 0,-1 0 1,0 0-1,-1 0 0,1-1 1,-1 1-1,0-1 0,2-6 1,-4 11-280,-21 2-4055,20 10 4311,-1-8 135,1 0 0,-1 0 0,1 1 0,0-1 0,0 1 0,0-1 0,1 0 0,-1 1-1,1-1 1,0 0 0,-1 0 0,2 1 0,-1-1 0,2 4 0,5 2-13,-1-1 0,-1 1-1,1 0 1,-2 1 0,1 0-1,-1 0 1,5 16 0,-8-22-9,-1 1-1,0-1 1,0 1 0,0-1 0,-1 1 0,0-1 0,1 1 0,-2-1 0,1 1 0,0 0 0,-1-1-1,0 1 1,0-1 0,0 1 0,-4 6 0,-1 3 7,-2-1 0,1-1 0,-15 18 0,-3 6 14,18-25 41,-2-1 0,1-1 0,-2 1-1,1-1 1,-1-1 0,0 0 0,-1 0 0,0-1 0,-23 11-1,-16 12 1056,37-23-811,-1-1 0,1 0 0,-1-1-1,-1 0 1,1-1 0,-15 2 0,-21 6 533,40-10-771,0-1 1,0 0-1,0 0 0,-15-2 0,4 0-794,18 0 222,1 0 0,0-1 0,-1 1 0,1-1 0,0 0 0,0 0 0,0 0 0,0 0 0,0 0 0,-1-3 0,-11-9-2433,14 13 2753,-1 1 0,0-1 0,1 1 1,-1-1-1,1 1 0,-1-1 0,1 1 0,-1-1 1,1 1-1,-1-1 0,1 0 0,0 1 0,-1-1 0,1 0 1,0 1-1,0-1 0,-1 0 0,1 1 0,0-1 1,0 0-1,0 0 0,0 1 0,0-1 0,0 0 1,0-1-1,0-8-1527</inkml:trace>
</inkml:ink>
</file>

<file path=ppt/ink/ink8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0:55.871"/>
    </inkml:context>
    <inkml:brush xml:id="br0">
      <inkml:brushProperty name="width" value="0.05" units="cm"/>
      <inkml:brushProperty name="height" value="0.05" units="cm"/>
    </inkml:brush>
  </inkml:definitions>
  <inkml:trace contextRef="#ctx0" brushRef="#br0">275 14 624,'0'-1'88,"0"1"-1,1 0 1,-1-1 0,0 1-1,0-1 1,0 1-1,0-1 1,0 1-1,0-1 1,-1 1 0,1-1-1,0 1 1,0-1-1,0 1 1,0 0-1,0-1 1,-1 1-1,1-1 1,0 1 0,0-1-1,-1 1 1,1 0-1,0-1 1,-1 1-1,1 0 1,0-1 0,-1 1-1,1 0 1,0 0-1,-1-1 1,1 1-1,-1 0 1,1 0 0,-1 0-1,1-1 1,-18 9 1336,14-5-1231,0 0 1,1 0-1,-1 1 1,1 0-1,-1 0 1,-4 7-1,5-2-80,-1 0 0,1 0 1,1 0-1,0 0 0,0 1 0,1-1 0,0 1 1,0 0-1,1-1 0,2 14 0,3 9-124,15 55-1,0-4 44,-18-75-33,-1 1 0,0 0 0,-1 0 0,1 0 0,-2 0 0,1 0 1,-1 0-1,0-1 0,-1 1 0,0 0 0,-4 9 0,3-12 4,-1 1 0,0 0 1,0-1-1,0 0 0,-1 0 1,0 0-1,0-1 0,0 0 0,-1 1 1,1-2-1,-1 1 0,-1-1 0,-8 5 1,-52 21 64,61-28-69,1 0-1,-1-1 1,1 0-1,-1 0 1,0 0-1,1-1 1,-1 0-1,0 0 1,0 0-1,1-1 1,-7-1-1,10 1-59,0-1-1,1 0 1,-1 1-1,1-1 1,-1 0-1,1 0 1,0 0-1,-1 0 1,1 0-1,0 0 0,0 0 1,1 0-1,-1 0 1,0-1-1,1 1 1,-1 0-1,1 0 1,0-1-1,0 1 1,0 0-1,0-1 1,0-2-1,0-6-382,0 0 0,1 1 0,4-21 0,-1 22 279,0 0 0,0 0 0,1 0 0,0 0 0,0 1 0,1 0 0,1 0 0,-1 1 1,1 0-1,0 0 0,1 0 0,-1 1 0,1 0 0,1 0 0,-1 1 0,1 1 0,0-1 0,0 1 0,0 0 0,1 1 0,-1 0 0,1 1 0,-1 0 0,1 1 0,12-1 0,0 2-217</inkml:trace>
</inkml:ink>
</file>

<file path=ppt/ink/ink8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0:56.222"/>
    </inkml:context>
    <inkml:brush xml:id="br0">
      <inkml:brushProperty name="width" value="0.05" units="cm"/>
      <inkml:brushProperty name="height" value="0.05" units="cm"/>
    </inkml:brush>
  </inkml:definitions>
  <inkml:trace contextRef="#ctx0" brushRef="#br0">17 1 656,'0'0'865,"0"9"7394,0-15-8323,-17 6-7107</inkml:trace>
</inkml:ink>
</file>

<file path=ppt/ink/ink8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0:59.434"/>
    </inkml:context>
    <inkml:brush xml:id="br0">
      <inkml:brushProperty name="width" value="0.05" units="cm"/>
      <inkml:brushProperty name="height" value="0.05" units="cm"/>
    </inkml:brush>
  </inkml:definitions>
  <inkml:trace contextRef="#ctx0" brushRef="#br0">50 0 496,'-28'2'3506,"7"6"10257,57-7-13234,50 10 0,-5 0-450,81 16-60,-34-4-14,241 39-8,-287-51-11,17 5-12,-74-12-139,0 0 1,33 1-1,11 0-322,5 0-3031,-28-9-7625,-39 1 9695</inkml:trace>
</inkml:ink>
</file>

<file path=ppt/ink/ink8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0:59.786"/>
    </inkml:context>
    <inkml:brush xml:id="br0">
      <inkml:brushProperty name="width" value="0.05" units="cm"/>
      <inkml:brushProperty name="height" value="0.05" units="cm"/>
    </inkml:brush>
  </inkml:definitions>
  <inkml:trace contextRef="#ctx0" brushRef="#br0">216 2 672,'-13'-1'787,"-1"0"0,1 2-1,-1-1 1,1 2 0,-1-1-1,1 2 1,0 0-1,-1 1 1,2 0 0,-1 1-1,0 0 1,1 1 0,-12 7-1,23-12-717,-1 0-1,1 0 1,-1 1-1,1-1 1,-1 0-1,1 1 1,0-1 0,0 1-1,0-1 1,0 1-1,0 0 1,0-1-1,0 1 1,1 0-1,-1 0 1,0 0-1,1-1 1,0 1-1,-1 0 1,1 0-1,0 0 1,0 0-1,0 0 1,0 0-1,0 0 1,1-1 0,-1 1-1,0 0 1,1 0-1,0 0 1,-1 0-1,1-1 1,0 1-1,0 0 1,0-1-1,0 1 1,0 0-1,0-1 1,0 0-1,3 3 1,3 4-67,0 0-1,1 0 1,0-1 0,0 0 0,16 10-1,21 8-96,-33-19-32,0 0 0,-1 1-1,1 1 1,-1 0 0,12 12-1,-19-17 56,-3-2 61,1 0-1,-1-1 1,0 1 0,0 0 0,0 0 0,0 0-1,0 0 1,0 0 0,0 0 0,0 1-1,0-1 1,-1 0 0,1 0 0,0 1 0,-1-1-1,1 0 1,-1 1 0,1-1 0,-1 0-1,0 1 1,0-1 0,1 1 0,-1-1 0,0 1-1,0-1 1,0 0 0,-1 1 0,1-1-1,0 1 1,0-1 0,-1 1 0,1-1 0,-1 0-1,1 1 1,-1-1 0,0 0 0,0 0-1,1 1 1,-1-1 0,0 0 0,0 0 0,-1 1-1,-4 4-186,0 0 0,0 0 0,-1-1 0,0 0 0,1-1 0,-2 1 0,1-1-1,0 0 1,-1-1 0,0 0 0,0 0 0,0-1 0,0 0 0,-9 1 0,-19 7-1977,7-9-1421,27-6 1872</inkml:trace>
</inkml:ink>
</file>

<file path=ppt/ink/ink8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1:00.322"/>
    </inkml:context>
    <inkml:brush xml:id="br0">
      <inkml:brushProperty name="width" value="0.05" units="cm"/>
      <inkml:brushProperty name="height" value="0.05" units="cm"/>
    </inkml:brush>
  </inkml:definitions>
  <inkml:trace contextRef="#ctx0" brushRef="#br0">195 58 256,'3'-7'176,"0"2"66,0 0 0,-1 0 0,0 0 1,0 0-1,0 0 0,-1-1 0,2-9 1974,-5 53 479,-8-4-1908,-2 0 0,-18 39 0,1-6-349,-32 70 73,-11 31-1087,73-187-6272,8-24 6077,6 2-123,5-9-333</inkml:trace>
</inkml:ink>
</file>

<file path=ppt/ink/ink8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1:00.667"/>
    </inkml:context>
    <inkml:brush xml:id="br0">
      <inkml:brushProperty name="width" value="0.05" units="cm"/>
      <inkml:brushProperty name="height" value="0.05" units="cm"/>
    </inkml:brush>
  </inkml:definitions>
  <inkml:trace contextRef="#ctx0" brushRef="#br0">1 73 288,'8'-10'271,"-1"1"-1,1 1 0,-1-1 0,1 1 0,15-10 0,-22 16-198,1 1-1,-1 0 1,1 0-1,-1 0 1,1 1 0,0-1-1,-1 0 1,1 1 0,0-1-1,0 1 1,-1-1-1,1 1 1,0 0 0,0 0-1,0 0 1,-1 0 0,1 0-1,0 0 1,0 0-1,0 1 1,-1-1 0,1 0-1,0 1 1,0 0 0,-1-1-1,1 1 1,0 0-1,-1 0 1,1 0 0,-1 0-1,0 0 1,1 0 0,-1 1-1,0-1 1,2 2-1,7 9 277,-1 1 0,-1 0-1,0 1 1,-1 0-1,0 0 1,-1 1-1,-1-1 1,0 1-1,-1 1 1,4 28 0,-2 12-83,-1 92 1,-5-137-256,0 61-2262,-32-70-1376,16-4 2654,-4-6 97</inkml:trace>
</inkml:ink>
</file>

<file path=ppt/ink/ink8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1:01.018"/>
    </inkml:context>
    <inkml:brush xml:id="br0">
      <inkml:brushProperty name="width" value="0.05" units="cm"/>
      <inkml:brushProperty name="height" value="0.05" units="cm"/>
    </inkml:brush>
  </inkml:definitions>
  <inkml:trace contextRef="#ctx0" brushRef="#br0">18 131 656,'-18'0'1556,"23"-2"1016,26-6-1457,46-24-1903,2 3 0,111-24 0,-175 50 237,0 1 1,1 1-1,20 1 0,-28 0 340,6 0-286</inkml:trace>
</inkml:ink>
</file>

<file path=ppt/ink/ink8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1:01.349"/>
    </inkml:context>
    <inkml:brush xml:id="br0">
      <inkml:brushProperty name="width" value="0.05" units="cm"/>
      <inkml:brushProperty name="height" value="0.05" units="cm"/>
    </inkml:brush>
  </inkml:definitions>
  <inkml:trace contextRef="#ctx0" brushRef="#br0">189 270 368,'0'0'977,"-26"0"885,13 0-1063,0 0 1,1 1-1,-1 1 0,0 0 1,0 0-1,-14 6 0,24-7-695,-1 0 0,1 1 0,0-1 0,0 1-1,0 0 1,0 0 0,0 0 0,0 0 0,0 0 0,1 0-1,-1 1 1,1 0 0,0-1 0,0 1 0,0 0-1,0 0 1,0 0 0,1 0 0,-1 0 0,1 1 0,0-1-1,0 0 1,0 1 0,0-1 0,0 1 0,1-1 0,0 7-1,-1 2 10,1-6-56,0 0 1,0-1-1,0 1 0,1 0 0,0-1 1,0 1-1,2 7 0,-2-11-53,0 0 0,0-1-1,1 1 1,-1-1 0,0 1 0,0-1-1,1 0 1,-1 1 0,1-1 0,-1 0-1,1 0 1,0 0 0,-1 0 0,1 0-1,0 0 1,0-1 0,0 1 0,-1-1 0,1 1-1,0-1 1,0 0 0,0 1 0,0-1-1,0 0 1,0 0 0,3-1 0,8 1-170,0-1 1,0-1-1,0 0 1,0-1-1,0-1 1,-1 0-1,1 0 1,-1-1-1,0-1 1,-1 0-1,1 0 1,-1-1-1,0-1 1,-1 0-1,0 0 1,0-1-1,0-1 1,-2 1-1,1-1 1,-1-1-1,0 0 1,-1 0-1,-1 0 1,0-1-1,0 0 1,-1 0-1,0 0 1,-1-1-1,-1 0 1,0 0-1,2-20 1,-5-142 2905,0 180-2647,1 22 249,-2 1-1,-1-1 1,-6 30-1,1-21-323,2-1-1,-1 46 1,5 22-3304,0-101 3177,1-1-1,0 0 1,0 0 0,0 0 0,1 0 0,-1 1 0,0-1 0,0 0-1,1 0 1,-1 0 0,1 0 0,-1 0 0,1 0 0,-1 0-1,1 0 1,-1 0 0,1 0 0,0 0 0,0 0 0,-1 0 0,1 0-1,0 0 1,0-1 0,0 1 0,0 0 0,0-1 0,0 1 0,0-1-1,1 1 1,2 0-168,-1 0 1,1-1-1,0 1 0,-1-1 0,1 0 0,-1 0 0,1-1 1,-1 1-1,5-2 0,18-6-1700</inkml:trace>
</inkml:ink>
</file>

<file path=ppt/ink/ink8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1:01.700"/>
    </inkml:context>
    <inkml:brush xml:id="br0">
      <inkml:brushProperty name="width" value="0.05" units="cm"/>
      <inkml:brushProperty name="height" value="0.05" units="cm"/>
    </inkml:brush>
  </inkml:definitions>
  <inkml:trace contextRef="#ctx0" brushRef="#br0">58 1 768,'1'0'193,"0"0"0,0 0-1,-1 1 1,1-1 0,0 1-1,0-1 1,-1 1 0,1-1-1,0 1 1,-1-1-1,1 1 1,0 0 0,-1-1-1,1 1 1,-1 0 0,1-1-1,-1 1 1,1 0 0,-1 0-1,0 0 1,1-1 0,-1 1-1,0 0 1,0 0-1,0 0 1,0 0 0,1 0-1,-1 0 1,0-1 0,0 1-1,-1 0 1,1 0 0,0 0-1,0 0 1,0 0 0,-1-1-1,1 1 1,0 0-1,-1 1 1,-12 45 1090,11-40-539,-3 13-338,1-1 1,-1 33-1,-4 18-491,-1 2-2095,2-32-49,-4 14-1033,11-42 1552</inkml:trace>
</inkml:ink>
</file>

<file path=ppt/ink/ink8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1:02.052"/>
    </inkml:context>
    <inkml:brush xml:id="br0">
      <inkml:brushProperty name="width" value="0.05" units="cm"/>
      <inkml:brushProperty name="height" value="0.05" units="cm"/>
    </inkml:brush>
  </inkml:definitions>
  <inkml:trace contextRef="#ctx0" brushRef="#br0">395 1 496,'-1'66'1210,"-3"0"-1,-3-1 1,-3 1 0,-30 107-1,28-133-1004,6-14-96,-1 0 1,-1-1-1,-1 0 1,-1-1-1,-2 1 1,0-2-1,-17 23 1,28-44-107,0 0 1,-1-1-1,1 1 1,-1-1-1,0 1 1,1-1-1,-1 1 1,0-1-1,0 0 1,0 0-1,0 0 1,0 0-1,0 0 1,0-1-1,0 1 1,0-1-1,0 1 1,0-1-1,-1 0 1,1 1-1,-4-1 1,2-1-8,0 0 0,1 0 0,-1 0 0,0-1 0,0 1 1,1-1-1,-1 0 0,1 0 0,0 0 0,-1 0 0,-3-4 0,-2-3-91,0 0-1,0 0 1,1-1-1,0-1 1,1 1 0,-10-19-1,5 5-437,1-1-1,1-1 0,2 0 1,0 0-1,2-1 1,1 0-1,1 0 1,-1-36-1,5 33-402</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1:51:41.292"/>
    </inkml:context>
    <inkml:brush xml:id="br0">
      <inkml:brushProperty name="width" value="0.05" units="cm"/>
      <inkml:brushProperty name="height" value="0.05" units="cm"/>
    </inkml:brush>
  </inkml:definitions>
  <inkml:trace contextRef="#ctx0" brushRef="#br0">347 550 160,'17'-22'790,"6"-13"390,-17 8 6385,-30 27-4054,18 1-3123,1 0 1,-1 0-1,1 0 0,-1 1 1,1-1-1,0 1 1,0 1-1,0-1 0,0 1 1,0 0-1,0 0 0,1 0 1,-1 1-1,-6 6 0,-6 8 692,-30 37-1,40-45-838,-112 161 1048,107-156-1300,2 1 0,-1 0 0,2 0 0,0 1 0,1 0 1,1 0-1,1 1 0,0 0 0,1 0 0,1 1 0,1-1 0,0 1 1,1 31-1,2-49 1,0 0 0,0 0 1,0-1-1,-1 1 0,1 0 0,1 0 1,-1-1-1,0 1 0,0 0 1,0-1-1,0 1 0,0 0 1,1-1-1,-1 1 0,0 0 1,1-1-1,-1 1 0,0 0 0,1-1 1,-1 1-1,1-1 0,-1 1 1,1-1-1,-1 1 0,1-1 1,-1 1-1,1-1 0,0 1 0,-1-1 1,1 0-1,0 1 0,-1-1 1,1 0-1,0 1 0,2-1-5,-1-1 0,0 1 0,1 0 0,-1 0 0,0-1 0,0 0 0,1 1 0,-1-1 0,0 0 0,0 0 0,2-1 0,7-4-31,-1-1-1,-1 0 1,15-13 0,14-18-180,-3-2 0,-1-2-1,-2-1 1,29-51 0,85-197 61,-102 182 1621,39-155 1,-80 254-777,-1 0 0,-1-1-1,1 0 1,-2 1 0,0-15 0,0 17 548,-22 30 188,11-4-1170,0 0 1,1 1-1,-9 24 0,-7 13-14,-17 34 58,5 1 0,-37 128-1,68-192-290,2 0 0,1 0-1,1 0 1,1 0 0,1 1-1,2-1 1,5 39 0,-5-60-21,1 1 0,0-1 1,1 1-1,0-1 0,0 0 0,0 0 1,0 0-1,1 0 0,0-1 0,1 1 1,-1-1-1,9 7 0,-10-8-44,1-1 1,0 0-1,-1 0 0,1-1 0,0 1 0,1-1 1,-1 0-1,0 0 0,1 0 0,-1 0 1,1-1-1,-1 0 0,1 0 0,0 0 1,-1 0-1,1-1 0,0 0 0,0 0 0,7-1 1,4-3-355,0-2 1,0 1-1,0-2 0,-1 0 1,0-1-1,-1-1 1,0 0-1,0-1 1,-1 0-1,17-17 1,-11 8-213,0-1 1,-1-1-1,-1-1 1,-2-1-1,22-39 1,-34 55 740,0 0 1,-1 0 0,1 0-1,-1 0 1,-1-1-1,0 1 1,0-1 0,0 1-1,-1-1 1,0-7-1,0 13-47,-1 2-16,1 0 0,0 0 1,0-1-1,-1 1 0,1 0 0,0 0 0,0 0 0,-1 0 1,1-1-1,0 1 0,0 0 0,-1 0 0,1 0 0,0 0 0,-1 0 1,1 0-1,0 0 0,0 0 0,-1 0 0,1 0 0,0 0 1,-1 0-1,1 0 0,0 0 0,-1 0 0,1 0 0,0 0 0,0 0 1,-1 0-1,1 0 0,0 1 0,-1-1 0,1 0 0,0 0 1,0 0-1,-1 0 0,1 1 0,0-1 0,0 0 0,-6 5 193,1-1-1,1 1 1,-1 0-1,1 0 1,0 0-1,0 1 1,0 0-1,1-1 1,-4 9-1,-24 62 1030,19-45-949,2-8-161,2 0 1,0 1-1,1 0 0,2 0 0,0 1 1,-1 26-1,6-41-130,0 0 1,1 0-1,0 1 0,0-1 1,1 0-1,0 0 1,7 17-1,-8-24-32,1 0 0,0-1 1,-1 1-1,1 0 0,0-1 1,0 0-1,0 1 0,1-1 0,-1 0 1,1 0-1,-1 0 0,1-1 0,-1 1 1,1 0-1,0-1 0,0 0 0,0 0 1,0 0-1,0 0 0,0 0 0,0 0 1,0-1-1,0 1 0,0-1 0,1 0 1,-1 0-1,0 0 0,0-1 0,6-1 1,20-4-278,-1-2 0,0-1 0,-1-1 0,37-20 1,-2 2-1683,18-10-3189,35-28-6999,-91 52 9402,15-14-671</inkml:trace>
</inkml:ink>
</file>

<file path=ppt/ink/ink8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1:02.381"/>
    </inkml:context>
    <inkml:brush xml:id="br0">
      <inkml:brushProperty name="width" value="0.05" units="cm"/>
      <inkml:brushProperty name="height" value="0.05" units="cm"/>
    </inkml:brush>
  </inkml:definitions>
  <inkml:trace contextRef="#ctx0" brushRef="#br0">9 52 1121,'-8'-15'768,"8"-1"128,0 5 49,0 7 751,0-2-1167,0 16-3106,4 1 1536,7 5 17</inkml:trace>
</inkml:ink>
</file>

<file path=ppt/ink/ink8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1:02.734"/>
    </inkml:context>
    <inkml:brush xml:id="br0">
      <inkml:brushProperty name="width" value="0.05" units="cm"/>
      <inkml:brushProperty name="height" value="0.05" units="cm"/>
    </inkml:brush>
  </inkml:definitions>
  <inkml:trace contextRef="#ctx0" brushRef="#br0">0 512 832,'1'2'141,"-1"0"-1,1-1 0,-1 1 0,1-1 0,0 1 0,-1-1 0,1 1 1,0-1-1,0 1 0,0-1 0,0 1 0,0-1 0,0 0 1,1 0-1,-1 0 0,0 0 0,1 0 0,-1 0 0,1 0 0,-1 0 1,1 0-1,-1-1 0,1 1 0,-1 0 0,1-1 0,1 1 0,2-1 12,0 0 0,0 0-1,0 0 1,0-1 0,0 1-1,0-1 1,0 0 0,7-3-1,-2 0-181,0 0 0,0 0 0,0-1-1,-1 0 1,0-1 0,0 0 0,-1 0 0,1-1-1,-2 0 1,1 0 0,10-14 0,-11 6 49,-13 12 509,4 3-469,0 0-1,0 1 0,0 0 0,0-1 0,0 1 1,0 0-1,1 0 0,-1 0 0,0 0 1,0 1-1,1-1 0,-3 2 0,-3 5 88,0 1 1,0 0-1,0 0 0,1 0 0,1 1 1,-1 0-1,2 0 0,-1 0 1,2 1-1,-1-1 0,1 1 0,1 0 1,0 0-1,0 0 0,1 1 0,1 19 1,0-30-165,0 0 0,0 0 0,0 0 0,0 0 1,0 0-1,0 0 0,0 0 0,1 0 0,-1 0 0,0 0 1,1 0-1,-1 0 0,0 0 0,1 0 0,-1 0 0,1 0 1,0-1-1,-1 1 0,1 0 0,0 0 0,-1 0 0,1-1 1,0 1-1,0 0 0,0-1 0,0 1 0,0-1 1,0 1-1,-1-1 0,1 0 0,0 1 0,0-1 0,0 0 1,0 1-1,1-1 0,-1 0 0,0 0 0,0 0 0,0 0 1,0 0-1,0 0 0,1-1 0,1 1-171,0-1 0,0 0 1,0 1-1,0-1 0,0 0 0,0-1 0,0 1 0,-1-1 1,1 1-1,0-1 0,-1 0 0,0 0 0,1 0 0,2-2 1,5-10-536,0 0 0,0 0 0,-2-1 0,1 0 0,5-17 0,-3-4 25</inkml:trace>
  <inkml:trace contextRef="#ctx0" brushRef="#br0" timeOffset="1">318 32 480,'6'-11'-25,"5"-9"1864,-8 21-638,-1 15-302,-2 58 1095,-2 1 0,-18 102-1,2-42-2026,15-46-5491,1-87 3974,-7-2 155</inkml:trace>
</inkml:ink>
</file>

<file path=ppt/ink/ink8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1:03.078"/>
    </inkml:context>
    <inkml:brush xml:id="br0">
      <inkml:brushProperty name="width" value="0.05" units="cm"/>
      <inkml:brushProperty name="height" value="0.05" units="cm"/>
    </inkml:brush>
  </inkml:definitions>
  <inkml:trace contextRef="#ctx0" brushRef="#br0">1 19 608,'0'0'3567,"27"0"-2273,167-13-3737,-178 11 2226,-7 1 129,0 0 49,0 0-1,0 1 1,0 0 0,0 0 0,9 2 0,-16-2 73,1 1 1,-1 0-1,0 0 0,1-1 1,-1 1-1,0 1 0,0-1 1,0 0-1,0 0 1,0 1-1,0-1 0,0 1 1,-1 0-1,1 0 0,0-1 1,-1 1-1,1 0 1,-1 0-1,0 0 0,0 0 1,0 1-1,0-1 0,1 3 1,2 14 426,0 1 0,-1-1 1,-1 1-1,-2 0 0,1-1 1,-2 1-1,-1 0 0,0 0 1,-2-1-1,0 1 0,-10 27 1,13-29-642,2-12-4643,7-19 3316</inkml:trace>
</inkml:ink>
</file>

<file path=ppt/ink/ink8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1:03.432"/>
    </inkml:context>
    <inkml:brush xml:id="br0">
      <inkml:brushProperty name="width" value="0.05" units="cm"/>
      <inkml:brushProperty name="height" value="0.05" units="cm"/>
    </inkml:brush>
  </inkml:definitions>
  <inkml:trace contextRef="#ctx0" brushRef="#br0">11 22 608,'0'-4'-249,"0"3"366,0 1 0,1-1 0,-1 1 0,0-1 0,0 1 0,0-1 0,0 1 0,0-1 0,0 1 0,0-1 0,0 1 0,0-1 0,0 1 0,0-1 0,0 1 0,0-1 0,0 1 0,-1-1 0,1 1 0,0-1-1,0 1 1,0-1 0,-1 1 0,1 0 0,0-1 0,-1 1 0,1-1 0,0 1 0,-1 0 0,1-1 0,-1 1 0,1 0 0,0-1 0,-1 1 0,1 0 0,-1 0 0,1 0 0,-1-1 0,-3 1 3160,5 14-2543,0 1-1,0-1 0,4 16 0,28 70-1548,-24-75 530,-5-13 36,-1 0-1,-1 0 1,0 1-1,-1-1 1,-1 19 0,0-29 1065,3-5-590,0 0 1,0-1-1,0 1 0,-1-1 1,1 1-1,-1-1 1,0 0-1,0 1 0,0-1 1,-1 0-1,1 0 1,0-7-1,3-3-50,2 0-35,9-19-2414,30-47-1,-40 71 1631,0 1 0,1 0 0,0 0 0,0 0 0,1 0-1,0 1 1,0 1 0,1-1 0,18-9 0,-10 10-62</inkml:trace>
</inkml:ink>
</file>

<file path=ppt/ink/ink8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1:03.784"/>
    </inkml:context>
    <inkml:brush xml:id="br0">
      <inkml:brushProperty name="width" value="0.05" units="cm"/>
      <inkml:brushProperty name="height" value="0.05" units="cm"/>
    </inkml:brush>
  </inkml:definitions>
  <inkml:trace contextRef="#ctx0" brushRef="#br0">0 1 272,'2'0'111,"-1"1"-1,0-1 1,0 1-1,0 0 1,0-1-1,0 1 0,0 0 1,-1 0-1,1 0 1,0 0-1,0 0 1,0 0-1,-1 0 1,1 0-1,-1 0 1,1 0-1,-1 0 1,1 1-1,-1-1 1,0 0-1,1 0 1,-1 0-1,0 1 1,0-1-1,0 0 1,0 0-1,0 1 0,0-1 1,0 1-1,-1 54 2090,0-39-1343,1-5-324,0 3-165,0 1-1,1 0 1,1 0 0,3 16 0,-4-30-360,-1 1-1,1 0 1,-1-1 0,1 1 0,0-1-1,0 1 1,1-1 0,-1 1 0,0-1-1,1 0 1,-1 0 0,1 0 0,0 0-1,0 0 1,0 0 0,0 0 0,0 0-1,0-1 1,0 1 0,0-1-1,1 0 1,-1 1 0,1-1 0,-1 0-1,1 0 1,-1-1 0,1 1 0,-1 0-1,1-1 1,4 1 0,7-2-199,0 1-1,0-1 1,-1-1-1,1-1 1,-1 0 0,1 0-1,16-8 1,-24 9 136,0-1 1,0-1-1,0 1 1,-1-1-1,1 1 0,-1-2 1,0 1-1,0-1 1,0 1-1,-1-1 1,1 0-1,-1-1 1,-1 1-1,1-1 0,-1 0 1,0 0-1,3-8 1,-5 12 82,1-1 1,-1 0-1,0 1 1,0-1 0,0 0-1,-1 0 1,1 0-1,-1 0 1,1 1-1,-1-1 1,0 0 0,0 0-1,0 0 1,-1 0-1,1 0 1,-1 0-1,0 0 1,1 1 0,-1-1-1,0 0 1,-1 1-1,1-1 1,0 0-1,-1 1 1,1-1-1,-1 1 1,0 0 0,0 0-1,0 0 1,0 0-1,0 0 1,-1 0-1,1 0 1,0 0 0,-1 1-1,1 0 1,-1-1-1,0 1 1,0 0-1,1 0 1,-5-1 0,-12-2 125,0 1 1,0 1 0,0 0-1,0 1 1,-22 2 0,16 0-378,23-1-410,10-7-4329,6-3 3874,7-6 132</inkml:trace>
</inkml:ink>
</file>

<file path=ppt/ink/ink8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1:04.128"/>
    </inkml:context>
    <inkml:brush xml:id="br0">
      <inkml:brushProperty name="width" value="0.05" units="cm"/>
      <inkml:brushProperty name="height" value="0.05" units="cm"/>
    </inkml:brush>
  </inkml:definitions>
  <inkml:trace contextRef="#ctx0" brushRef="#br0">171 0 368,'62'0'2863,"-64"22"947,-29 16 98,25-32-3281,1 0 1,0 0-1,0 0 1,1 1-1,-7 11 1,10-15-568,0 0 1,0 0-1,0 0 1,0 0 0,1 0-1,0 0 1,-1 0-1,1 0 1,0 0-1,1 0 1,-1 0-1,0 0 1,1 0-1,0 0 1,-1 0-1,1 0 1,0 0 0,1-1-1,2 6 1,1 0-49,1-1 1,0 1 0,0-1-1,1 0 1,0-1 0,0 1-1,0-1 1,1-1 0,0 1-1,16 7 1,-15-9-21,-1 1 1,1 1-1,-1-1 0,0 1 0,0 1 0,-1 0 1,1 0-1,8 12 0,-15-17 8,1 0-1,-1 0 1,0 0-1,0 0 1,0 1-1,0-1 1,0 0 0,-1 1-1,1-1 1,-1 1-1,1-1 1,-1 1-1,0-1 1,0 1 0,0-1-1,0 1 1,0-1-1,-1 1 1,1-1 0,-2 5-1,0-3 5,0 0-1,0 0 1,-1 0-1,0-1 0,1 1 1,-1-1-1,0 1 1,-1-1-1,1 0 1,-7 4-1,-5 3-23,0-1 0,-1 0 0,-1-1-1,-25 8 1,27-11-489,-1-1 0,0 0 0,-26 2 0,-50-3-6710,67-3 4474</inkml:trace>
</inkml:ink>
</file>

<file path=ppt/ink/ink8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1:06.146"/>
    </inkml:context>
    <inkml:brush xml:id="br0">
      <inkml:brushProperty name="width" value="0.05" units="cm"/>
      <inkml:brushProperty name="height" value="0.05" units="cm"/>
    </inkml:brush>
  </inkml:definitions>
  <inkml:trace contextRef="#ctx0" brushRef="#br0">48 0 336,'0'0'424,"-28"0"854,10 4-7,17 4 1146,27 17-505,-4-12-1158,1-1-1,34 13 1,4 2-80,-31-14-39,63 18 0,-14-6 96,-15-1-140,0 3 0,-2 2 0,96 62 0,-45-16-311,2-5 0,135 59 0,-168-99-222,1-4 1,1-4-1,129 18 1,-104-21-37,292 48-22,-314-65 485,-59-2-5129,-36-6-2412,5 5 6779,1-1 0,-1 1 0,1-1 0,-1 0 0,1 0 1,0 0-1,0 0 0,0 0 0,-3-4 0,2 3-39,-5-9-522</inkml:trace>
</inkml:ink>
</file>

<file path=ppt/ink/ink8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1:06.516"/>
    </inkml:context>
    <inkml:brush xml:id="br0">
      <inkml:brushProperty name="width" value="0.05" units="cm"/>
      <inkml:brushProperty name="height" value="0.05" units="cm"/>
    </inkml:brush>
  </inkml:definitions>
  <inkml:trace contextRef="#ctx0" brushRef="#br0">9 0 592,'0'0'1366,"-8"0"875,23 1-1690,1 0-1,0 0 0,-1 1 0,1 1 1,-1 1-1,0 0 0,26 11 0,32 11 707,-5 1-785,-62-24-420,0 0 0,0 0 1,0 0-1,1-1 0,-1 0 0,11 2 1,-15-4 275,-2 1-284,0 0 1,0-1 0,0 1 0,0 0 0,1-1-1,-1 1 1,0 0 0,0 0 0,0-1-1,-1 1 1,1 0 0,0 0 0,0-1 0,0 1-1,-1 0 1,1-1 0,0 1 0,0 0-1,-1-1 1,1 1 0,-1 0 0,0 0 0,-6 5 161,1 0 1,-2 0-1,1-1 1,-1 0 0,0 0-1,0-1 1,0 0-1,0 0 1,-13 3 0,-15 9 248,-31 14 145,37-18-1459,-43 26 0,73-38 772,0 0 0,0 0 0,0 0 0,0 0 0,-1 0 0,1 0 0,0 0 0,0 0 0,0 0 0,0 0 0,0 0 0,0 0 0,-1 1 0,1-1 0,0 0 1,0 0-262,0 0 261,0 0 0,0 0 0,0 1 0,0-1 0,-1 0 0,1 0 0,0 0 0,0 0 0,0 0 0,0 0 0,0 1 0,0-1 0,0 0 0,0 0 0,0 0 0,0 0 0,0 0 0,0 1 1,0-1-1,0 0 0,0 0 0,0 0 0,0 0 0,1 0 0,-1 0 0,0 1 0,0-1 0,0 0 0,0 0 0,0 0 0,0 0 0,0 1-261,1-1 261,-1 0 0,0 0 0,0 0 0,0 0 0,10 1-3300,4-6 1375</inkml:trace>
</inkml:ink>
</file>

<file path=ppt/ink/ink8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1:06.995"/>
    </inkml:context>
    <inkml:brush xml:id="br0">
      <inkml:brushProperty name="width" value="0.05" units="cm"/>
      <inkml:brushProperty name="height" value="0.05" units="cm"/>
    </inkml:brush>
  </inkml:definitions>
  <inkml:trace contextRef="#ctx0" brushRef="#br0">12 21 320,'-2'-16'1473,"2"16"-1394,-1 0 0,1 0 0,0 0 0,0 1-1,0-1 1,0 0 0,0 0 0,-1 0 0,1 0 0,0 0-1,0 0 1,0 0 0,-1 0 0,1 1 0,0-1 0,0 0-1,0 0 1,-1 0 0,1 0 0,0 0 0,0 0 0,0 0 0,-1 0-1,1 0 1,0 0 0,0 0 0,0-1 0,0 1 0,-1 0-1,1 0 1,0 0 0,0 0 0,0 0 0,-1 0 0,1 0-1,0 0 1,0 0 0,0-1 0,0 1 0,0 0 0,-1 0 0,1 0-1,0 0 1,0-1 0,0 1 0,0 0 0,0 0 0,0 0-1,0 0 1,0-1 0,0 1 0,0 0 0,0 0 0,-1 0-1,1-1 1,0 1 0,0 0 0,0 0 0,0 0 0,1-1-1,-1 1 1,0 0 0,0 0 0,0-1 0,1 5 324,0 0 0,-1 0-1,1 0 1,-1 1 0,0-1 0,0 0 0,0 0 0,-2 7 0,1 8 528,0 60 1565,3 99 126,0-155-2419,1 1 0,0-1 0,2-1 0,1 1 0,13 31 0,-19-53-196,0-1 0,0 1 1,1 0-1,-1-1 0,0 1 0,1 0 0,-1-1 1,1 1-1,-1 0 0,1-1 0,-1 1 1,1-1-1,0 1 0,-1-1 0,1 1 1,-1-1-1,1 0 0,0 1 0,-1-1 1,1 0-1,0 1 0,0-1 0,-1 0 1,1 0-1,0 0 0,0 0 0,-1 0 0,1 0 1,0 0-1,0 0 0,-1 0 0,1 0 1,0 0-1,0 0 0,-1 0 0,1 0 1,0-1-1,0 1 0,-1 0 0,1-1 1,0 1-1,-1-1 0,1 1 0,0 0 1,-1-1-1,1 1 0,-1-1 0,1 0 0,0 0 1,8-7-1,-1 0 0,0-1 0,0 0 0,7-13 0,0 2-9,17-25 16,51-93 1,-39 48 128,18-34-3469,-62 123 2937,1 0 0,-1 0 0,0-1-1,1 1 1,0 0 0,-1 0 0,1 0-1,0 0 1,0 0 0,-1 0 0,1 0 0,0 1-1,0-1 1,0 0 0,0 0 0,0 1-1,0-1 1,0 0 0,0 1 0,0-1-1,1 1 1,-1 0 0,0-1 0,0 1 0,0 0-1,1 0 1,0-1 0,8 1-1460</inkml:trace>
</inkml:ink>
</file>

<file path=ppt/ink/ink8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1:07.343"/>
    </inkml:context>
    <inkml:brush xml:id="br0">
      <inkml:brushProperty name="width" value="0.05" units="cm"/>
      <inkml:brushProperty name="height" value="0.05" units="cm"/>
    </inkml:brush>
  </inkml:definitions>
  <inkml:trace contextRef="#ctx0" brushRef="#br0">1 52 736,'5'40'9565,"0"-38"-9468,0-1 0,0 0 0,0-1 0,0 1 0,0-1 0,0 0 1,0 0-1,10-2 0,2 1-56,-8 0-174,0 0 0,1-1 1,-1 0-1,0-1 0,0 0 1,-1 0-1,1-1 0,-1 0 1,1-1-1,-1 1 0,-1-2 1,1 1-1,-1-1 0,8-7 1,-15 13 109,1-1 1,0 0-1,0 0 1,-1 1 0,1-1-1,-1 0 1,1 0-1,0 0 1,-1 0 0,0 0-1,1 0 1,-1 1 0,1-1-1,-1 0 1,0 0-1,0 0 1,0 0 0,1 0-1,-1-1 1,0 1 0,0 0-1,0 0 1,-1 0-1,1-1 1,-1 1 18,1 0-1,-1 1 1,0-1-1,0 1 1,0-1-1,1 1 1,-1-1 0,0 1-1,0-1 1,0 1-1,0-1 1,0 1-1,0 0 1,0 0 0,0 0-1,0-1 1,0 1-1,0 0 1,0 0 0,-1 1-1,-2-1 41,-1 0 0,0 1 0,1-1 0,-1 1 0,1 0 0,-1 1 0,1-1 0,-1 1 0,1 0 0,-6 3 0,-4 6 84,2 0-1,0 0 0,0 1 1,1 1-1,-18 25 0,25-32-182,0 1-1,0 0 0,1 0 0,0 0 1,0 1-1,0-1 0,1 0 0,0 1 1,1 0-1,0-1 0,0 1 0,1 0 1,0 0-1,0 0 0,2 8 0,-2-15-38,1 1 0,0-1 0,0 0 0,0 0 0,0 1 0,0-1 0,0 0 0,0 0 0,1 0 0,-1 0 0,0 0 0,0 0 0,1-1 0,-1 1 0,1 0 0,-1-1 0,1 1 0,-1-1 0,1 1 0,-1-1 0,1 0 0,-1 0 0,1 0 0,0 0 0,-1 0 0,1 0 0,-1 0 0,2 0 0,4-1-275,0 1-1,0-1 1,0 0 0,0 0 0,12-4 0,-3-3-350,0-1-1,30-21 1,-20 10 185</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1:49:30.681"/>
    </inkml:context>
    <inkml:brush xml:id="br0">
      <inkml:brushProperty name="width" value="0.05" units="cm"/>
      <inkml:brushProperty name="height" value="0.05" units="cm"/>
    </inkml:brush>
  </inkml:definitions>
  <inkml:trace contextRef="#ctx0" brushRef="#br0">0 175 704,'13'14'371,"-1"2"349,1-1 0,1 0 1,0-2-1,22 17 0,-34-28-661,1 0-1,0 0 0,0 0 1,0 0-1,0-1 0,0 1 1,0-1-1,0 0 0,0 0 0,0 0 1,1 0-1,-1-1 0,0 1 1,1-1-1,-1 0 0,0 0 1,1 0-1,-1 0 0,1-1 0,-1 1 1,0-1-1,0 0 0,1 0 1,-1 0-1,0-1 0,0 1 1,0-1-1,0 1 0,0-1 0,0 0 1,-1 0-1,4-3 0,0-1-133,0-1-1,0 0 0,-1 0 0,0-1 0,0 1 0,-1-1 0,0 0 1,5-15-1,-7 18 48,0-1 0,0 0 0,-1 0 0,0 0 0,0 0-1,0 0 1,-1 0 0,0 0 0,0 0 0,-1 0 0,1 0 0,-1 0 0,-3-9 0,2 12 219,-1 0 0,1 0 0,-1 0 0,0 0 0,1 1 0,-1-1-1,-1 1 1,1 0 0,0 0 0,0 0 0,-1 0 0,1 0 0,-1 1 0,0-1 0,1 1-1,-1 0 1,0 0 0,0 1 0,0-1 0,1 1 0,-1 0 0,0 0 0,0 0 0,0 0-1,0 1 1,0 0 0,1-1 0,-5 3 0,0 2 186,1 0 1,0 0-1,0 1 0,0 0 1,1 1-1,0-1 0,0 1 1,1 0-1,0 1 1,0-1-1,0 1 0,-5 13 1,1 0 78,0 1 0,1 0 1,-7 38-1,12-47-432,1 0 0,1 0 0,0 1-1,1-1 1,1 0 0,0 1 0,1-1-1,0 0 1,1 0 0,0 0 0,7 17 0,-8-27-133,-1-1 0,1 1 1,0-1-1,0 1 0,0-1 1,0 1-1,1-1 0,-1 0 1,1 0-1,-1 0 0,1-1 0,0 1 1,0-1-1,0 1 0,0-1 1,0 0-1,0 0 0,0 0 1,0 0-1,0-1 0,0 1 1,0-1-1,1 0 0,-1 0 1,0 0-1,4-1 0,-1 1-270,0-1 0,-1 0 0,1 0-1,0-1 1,-1 0 0,0 0 0,1 0 0,-1 0-1,0-1 1,0 0 0,0 0 0,0-1-1,-1 1 1,6-6 0,12-19-822,-1-1 0,-2 0 0,-1-1 0,-1-1-1,17-44 1,-12 25 1175,16-18 522,-4 6 3274,-34 79 4832,1 36-3765,0 6-1761,-1-45-2601,0 22 619,1 0 0,8 47 0,-8-74-1218,1 0 1,0 0-1,1 0 1,0 0-1,0 0 1,1 0-1,0-1 1,1 1-1,0-1 1,0-1-1,1 1 1,0-1-1,0 1 1,8 6-1,-13-13-95,1 0-1,-1 0 0,1 0 0,-1 0 1,1-1-1,0 1 0,-1 0 1,1-1-1,0 1 0,-1-1 0,1 1 1,0-1-1,0 0 0,-1 0 1,1 0-1,0 0 0,0 0 0,0 0 1,-1 0-1,1-1 0,0 1 0,-1-1 1,1 1-1,0-1 0,-1 0 1,1 1-1,0-1 0,-1 0 0,1 0 1,-1 0-1,0 0 0,1 0 0,-1-1 1,0 1-1,0 0 0,1-1 1,-1 1-1,1-3 0,6-7-1016,0-1 0,-1 0-1,10-23 1,-14 27 696,42-78-1802,61-203 2838,-92 265 850,-7 20 90,-4 16 982,-3 177 6788,0-45-7085,7-73-2895,-6-67 255,0 0 1,0 0-1,0 0 1,1 0-1,0 0 1,0 0 0,4 7-1,-5-11 330,-1 0-1,1 1 1,-1-1 0,1 0-1,-1 0 1,1 1-1,0-1 1,-1 0 0,1 0-1,-1 0 1,1 1 0,-1-1-1,1 0 1,0 0-1,-1 0 1,1 0 0,-1 0-1,1 0 1,0 0 0,-1 0-1,1-1 1,-1 1-1,1 0 1,-1 0 0,1 0-1,0-1 1,-1 1-1,1 0 1,-1-1 0,1 1-1,-1 0 1,0-1 0,1 1-1,-1 0 1,1-1-1,-1 1 1,0-1 0,1 1-1,-1-1 1,0 1 0,1-1-1,-1 1 1,0-1-1,0 0 1,1 0 0,15-29-4202,-6-3 2078,-3-4 1870</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1:51:41.908"/>
    </inkml:context>
    <inkml:brush xml:id="br0">
      <inkml:brushProperty name="width" value="0.05" units="cm"/>
      <inkml:brushProperty name="height" value="0.05" units="cm"/>
    </inkml:brush>
  </inkml:definitions>
  <inkml:trace contextRef="#ctx0" brushRef="#br0">382 359 288,'-4'-3'81,"0"1"0,0-1 1,1 0-1,-1 0 0,1 0 0,0 0 0,0-1 0,0 1 0,1-1 0,-1 0 0,1 0 1,-1 0-1,1 0 0,1 0 0,-1 0 0,1-1 0,-1 1 0,1 0 0,0-1 1,1 1-1,-1-1 0,1 1 0,0-1 0,0 0 0,0 1 0,2-8 0,2-9 338,2 0 0,0 0 0,2 0 0,13-28 0,1-1 1376,-20 42-640,0 0-1,0 1 0,-1-1 0,0 0 1,0-14-1,-6 20 3309,-19 5-1768,11 3-1913,0 0 0,0 1 0,1 0-1,0 1 1,0 0 0,1 1 0,-16 16 0,-65 77 1722,74-79-2096,-12 13 353,-50 79 0,73-104-745,1 1 1,0 0-1,1 0 0,0 0 1,1 1-1,1-1 0,0 1 1,0 0-1,2 0 0,-1 1 1,2 23-1,0-34-54,0 1 1,1 0-1,-1 0 0,1 0 1,0-1-1,0 1 0,0 0 0,1-1 1,-1 1-1,1-1 0,0 1 1,0-1-1,0 0 0,0 1 1,1-1-1,-1-1 0,1 1 1,0 0-1,3 2 0,-1-2-138,0-1 0,-1 0 0,1 1 0,0-2 0,1 1 0,-1-1 0,0 1 0,0-2 0,0 1 0,1 0 0,-1-1 0,7 0 0,12-3-1161,0-1 1,0 0 0,-1-2-1,42-15 1,-43 12 173,-1-1 1,-1 0 0,0-1 0,0-2 0,32-26 0,-18 10-274,-3-2 0,32-38 1,-50 54 1644,-1 0-1,-1 0 1,0-1 0,-1-1 0,-1 0 0,10-25 3359,-25 60 793,-19 45-495,19-49-3025,-1 1-1,2 0 1,0 0-1,1 0 0,1 1 1,-4 29-1,7-44-833,0-1 0,0 1 0,0-1 0,0 0 1,0 1-1,0-1 0,0 1 0,0-1 0,0 0 0,0 1 0,1-1 0,-1 1 0,0-1 1,0 0-1,0 1 0,0-1 0,1 0 0,-1 1 0,0-1 0,0 0 0,0 1 0,1-1 1,-1 0-1,0 1 0,1-1 0,-1 0 0,0 0 0,1 0 0,-1 1 0,0-1 0,1 0 0,-1 0 1,0 0-1,1 0 0,-1 1 0,1-1 0,-1 0 0,19-6-370,19-21-874,-34 24 1086,5-5-256,0-1-1,0 0 0,0 0 0,-1-1 0,0 0 1,-1-1-1,0 0 0,-1 0 0,0 0 1,-1-1-1,0 0 0,-1 0 0,-1 0 0,1 0 1,-2 0-1,0-1 0,0 0 0,-1 1 0,-1-17 1,0 28 358,0 0 1,0-1 0,0 1-1,0 0 1,0 0-1,0 0 1,0-1 0,0 1-1,0 0 1,-1 0 0,1 0-1,0 0 1,-1 0-1,1-1 1,-1 1 0,0 0-1,1 0 1,-1 0 0,0 0-1,1 1 1,-1-1-1,0 0 1,0 0 0,0 0-1,0 0 1,0 1 0,0-1-1,0 1 1,0-1-1,0 1 1,0-1 0,0 1-1,0-1 1,-1 1 0,1 0-1,0 0 1,0-1-1,0 1 1,-1 0 0,1 0-1,0 0 1,0 0 0,0 1-1,0-1 1,-1 0-1,1 0 1,0 1 0,0-1-1,0 1 1,0-1 0,0 1-1,-2 1 1,-7 2-461,0 1 0,0 0 0,1 0 0,-14 11 0,13-8-442,0 1 1,0 0 0,-11 15 0,18-21 460,0 1 1,0 0 0,0 0-1,1 0 1,-1 0 0,1 0-1,0 0 1,1 1 0,-1-1 0,1 1-1,-1-1 1,1 7 0,1 6-1547</inkml:trace>
</inkml:ink>
</file>

<file path=ppt/ink/ink9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1:07.697"/>
    </inkml:context>
    <inkml:brush xml:id="br0">
      <inkml:brushProperty name="width" value="0.05" units="cm"/>
      <inkml:brushProperty name="height" value="0.05" units="cm"/>
    </inkml:brush>
  </inkml:definitions>
  <inkml:trace contextRef="#ctx0" brushRef="#br0">1 11 336,'1'-1'69,"-1"0"-1,1 0 1,0 1 0,0-1-1,0 0 1,1 0 0,-1 0-1,0 1 1,0-1 0,0 1-1,0-1 1,1 1 0,-1-1 0,0 1-1,0 0 1,1 0 0,-1-1-1,2 1 1,-2 0-16,-1 1 0,1-1 0,0 0 0,-1 1-1,1-1 1,-1 1 0,1-1 0,-1 1 0,1-1 0,0 1 0,-1-1 0,0 1 0,1-1 0,-1 1 0,1 0 0,-1-1 0,0 1 0,1 0-1,-1-1 1,0 1 0,0 0 0,1-1 0,-1 2 0,2 55 2029,-2-43-1659,0 198 4777,0-176 386,1-50-5756,0 1 1,2-1-1,-1 1 1,2-1-1,-1 1 1,8-15-1,1 1-2681,28-50 1,-36 71 2341,-1 0 1,1 0 0,1 1-1,-1-1 1,1 1-1,0 0 1,0 0 0,0 0-1,1 1 1,6-5 0,13-1-973</inkml:trace>
</inkml:ink>
</file>

<file path=ppt/ink/ink9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1:09.359"/>
    </inkml:context>
    <inkml:brush xml:id="br0">
      <inkml:brushProperty name="width" value="0.05" units="cm"/>
      <inkml:brushProperty name="height" value="0.05" units="cm"/>
    </inkml:brush>
  </inkml:definitions>
  <inkml:trace contextRef="#ctx0" brushRef="#br0">80 67 112,'15'-67'4877,"-15"78"-3543,-3 36 288,-16 93 1,3-40-762,-21 215 542,27-257-1281,7-45-98,0 0 0,1 0 0,1 0 0,0 0 1,2 27-1,16-47-88,58-51-637,-49 36 395,2 1 0,35-21-1,-48 33 253,-2 1 28,1-1-1,0 2 1,1 0 0,0 0-1,0 1 1,1 1 0,-1 1-1,1 0 1,0 1 0,22-1-1,-36 4 30,0 0 0,-1 0 0,1 0 0,0 0 0,0 0 0,0 0 0,0 0 0,-1 1 0,1-1 0,0 1 0,0 0 0,-1-1 0,1 1 0,0 0 0,-1 0 0,1 0 0,-1 0 0,1 0 0,-1 0 0,0 0 0,1 1 0,-1-1 0,0 1 0,0-1 0,0 0 0,0 1 0,0 0 0,0-1 0,0 1 0,-1 0 0,1-1 0,-1 1 0,1 0 0,-1 0-1,1-1 1,-1 1 0,0 0 0,0 0 0,0 0 0,0 0 0,0-1 0,-1 1 0,1 0 0,-1 2 0,0 3 20,-1 1 1,0-1-1,0 0 0,-1 0 0,0 0 0,0-1 0,-1 1 0,0 0 1,-8 10-1,4-7-103,0-2 0,-1 1 1,0-1-1,0 0 0,0-1 0,-1 0 0,0 0 1,-1-1-1,1-1 0,-1 0 0,0 0 1,-1-1-1,1 0 0,-1-1 0,1 0 1,-1-1-1,0-1 0,-14 1 0,18-2-173,6 0 37,-1 1 1,0-1-1,1 0 0,-1 0 0,1-1 0,-1 1 1,1 0-1,-1-1 0,1 0 0,0 1 1,-4-2-1,5 0 90,0 1 1,1-1-1,-1 1 0,0-1 1,0 1-1,1-1 1,-1 1-1,1-1 0,-1 0 1,1 1-1,0-1 0,-1 0 1,1 0-1,0 1 1,0-1-1,0 0 0,1-2 1,2-43-1761,9 17 1059</inkml:trace>
</inkml:ink>
</file>

<file path=ppt/ink/ink9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1:09.696"/>
    </inkml:context>
    <inkml:brush xml:id="br0">
      <inkml:brushProperty name="width" value="0.05" units="cm"/>
      <inkml:brushProperty name="height" value="0.05" units="cm"/>
    </inkml:brush>
  </inkml:definitions>
  <inkml:trace contextRef="#ctx0" brushRef="#br0">1 2 432,'11'0'-26,"-10"0"152,0-1 0,0 1 0,0 0 0,0 0 0,0-1 0,0 1 0,0 0 0,0 0 0,0 0 0,0 0 1,0 0-1,0 0 0,0 1 0,0-1 0,0 0 0,0 0 0,0 1 0,0-1 0,0 1 0,0-1 0,0 1 0,0-1 1,0 1-1,0 0 0,0-1 0,0 1 0,-1 0 0,1 0 0,0-1 0,-1 1 0,1 0 0,0 0 0,-1 0 0,1 0 0,-1 0 1,1 0-1,-1 0 0,0 0 0,1 0 0,-1 0 0,0 0 0,0 0 0,0 0 0,0 0 0,0 0 0,0 1 0,0-1 1,0 0-1,-1 1 0,2 13 303,1 0 0,0 0 1,1 0-1,1-1 1,0 1-1,6 14 0,-7-21-407,1 1 0,0-1-1,0 0 1,0 0 0,1-1-1,0 1 1,0-1 0,1 0-1,0-1 1,0 1 0,11 7-1,-12-11-90,0-1 0,-1 0 0,1 0-1,0-1 1,0 1 0,0-1 0,0 0-1,0-1 1,1 1 0,-1-1 0,0 0-1,0 0 1,0-1 0,0 1 0,0-1 0,0 0-1,0-1 1,0 1 0,0-1 0,0 0-1,0 0 1,6-4 0,-6 3 18,-1 0 0,1 0 0,-1 0 0,0 0 0,0 0 0,0-1-1,0 0 1,-1 0 0,1 0 0,-1 0 0,0-1 0,0 1 0,-1-1 0,1 1 0,-1-1 0,0 0 0,0 0 0,-1 0 0,0 0-1,0-1 1,1-8 0,-2 9 60,0-1-1,-1 1 1,1 0-1,-1-1 1,-1 1-1,1 0 1,-1 0-1,1 0 0,-2 0 1,1 0-1,0 0 1,-1 1-1,0-1 1,0 1-1,0 0 1,-1 0-1,0 0 1,1 0-1,-1 0 0,0 1 1,-1 0-1,1 0 1,-1 0-1,1 0 1,-1 1-1,0-1 1,0 1-1,0 1 1,0-1-1,-7-1 0,-16-3-490,0 2 0,0 0 0,0 2 0,-42 1 0,53 1-360,-5 0-802</inkml:trace>
</inkml:ink>
</file>

<file path=ppt/ink/ink9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1:10.211"/>
    </inkml:context>
    <inkml:brush xml:id="br0">
      <inkml:brushProperty name="width" value="0.05" units="cm"/>
      <inkml:brushProperty name="height" value="0.05" units="cm"/>
    </inkml:brush>
  </inkml:definitions>
  <inkml:trace contextRef="#ctx0" brushRef="#br0">120 1 448,'-3'22'5262,"-11"26"-2747,-5 18-885,-54 322 3343,67-346-5155,3 0 1,1 70-1,3-65-2482,-1-44 1068,16-20-3299,-9 7 4337,-1 0 0,0-1 0,0 0 0,-1 0 0,5-18-1,2-12-244</inkml:trace>
</inkml:ink>
</file>

<file path=ppt/ink/ink9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1:10.563"/>
    </inkml:context>
    <inkml:brush xml:id="br0">
      <inkml:brushProperty name="width" value="0.05" units="cm"/>
      <inkml:brushProperty name="height" value="0.05" units="cm"/>
    </inkml:brush>
  </inkml:definitions>
  <inkml:trace contextRef="#ctx0" brushRef="#br0">1 109 416,'4'-8'81,"0"1"0,1 0 1,0 0-1,1 0 0,0 0 0,0 1 0,0 0 0,1 0 0,-1 0 0,1 1 0,1 0 0,-1 1 1,1-1-1,0 1 0,0 1 0,0 0 0,0 0 0,0 0 0,1 1 0,0 0 0,-1 1 0,1 0 1,0 0-1,-1 1 0,1 0 0,0 1 0,0 0 0,-1 0 0,14 4 0,-16-3-22,0 0-1,-1 1 1,1-1-1,-1 1 1,1 1-1,-1-1 1,0 1-1,0-1 1,-1 1-1,1 1 0,-1-1 1,0 1-1,0 0 1,0 0-1,-1 0 1,0 0-1,0 0 1,0 1-1,0-1 1,-1 1-1,0 0 1,2 8-1,-2-6 11,-1 0 0,1-1 0,-1 1 0,0 0 0,-1 0 0,0 0-1,0 0 1,-1-1 0,0 1 0,0 0 0,-1 0 0,0-1 0,0 1 0,0-1 0,-1 0 0,-1 0 0,-5 10-1,-3-2-54,-2-1-1,0 0 0,0-1 0,-1-1 0,-1 0 0,0-1 1,-1 0-1,0-2 0,0 0 0,-1 0 0,0-2 0,0-1 0,-23 6 1,20-11-1192,21-1 1080,-1 0 0,1-1 0,-1 1 0,1-1-1,-1 1 1,1 0 0,-1-1 0,1 1 0,-1-1-1,1 1 1,0-1 0,-1 0 0,1 1-1,0-1 1,0 1 0,-1-1 0,1 0 0,0 1-1,0-1 1,0 0 0,0 1 0,0-1 0,0 0-1,0 1 1,0-1 0,0 1 0,0-2-1,0-12-680</inkml:trace>
</inkml:ink>
</file>

<file path=ppt/ink/ink9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1:10.905"/>
    </inkml:context>
    <inkml:brush xml:id="br0">
      <inkml:brushProperty name="width" value="0.05" units="cm"/>
      <inkml:brushProperty name="height" value="0.05" units="cm"/>
    </inkml:brush>
  </inkml:definitions>
  <inkml:trace contextRef="#ctx0" brushRef="#br0">80 1 336,'2'0'95,"1"0"-1,0 0 1,0 0-1,0 0 1,-1 0-1,1 1 1,0-1-1,-1 1 1,1 0-1,0 0 1,-1 0-1,1 0 1,-1 0-1,1 0 1,-1 1-1,1-1 1,-1 1-1,0 0 1,0 0-1,0 0 1,0 0-1,0 0 1,-1 0-1,1 0 1,0 0-1,-1 1 1,0-1-1,1 1 1,-1-1-1,0 1 1,0-1-1,-1 1 1,1 0-1,0 0 1,-1-1-1,0 1 1,1 3-1,0 5 287,0 1-1,-1-1 1,0 0-1,-1 0 1,0 0 0,-4 16-1,3-21-269,0 0 0,0 0 1,-1 0-1,0-1 0,0 0 0,0 1 0,-1-1 1,0 0-1,0-1 0,0 1 0,0-1 0,-1 0 1,-5 5-1,5-5-42,0 1 0,-1-1 0,1 0 0,-1 0 1,0-1-1,0 0 0,-1 0 0,1 0 0,0-1 0,-1 0 0,0 0 1,-12 2-1,17-4-85,2-11-631,1 0 222,0 0 0,0 0 0,1 0 0,1 1 0,0-1 0,1 1 0,8-19 0,-1 10 163,1-1 1,1 1-1,18-20 1,-30 37 271,0 1 0,1-1 0,-1 1 0,0-1-1,1 1 1,0 0 0,-1 0 0,1 0 0,0 0 0,-1 0 0,1 0 0,0 0 0,0 1 0,0-1 0,0 1 0,0-1 0,0 1 0,0 0-1,0 0 1,0 0 0,0 0 0,0 0 0,0 0 0,0 0 0,0 1 0,-1-1 0,1 1 0,0-1 0,0 1 0,0 0 0,0 0 0,-1-1 0,1 1-1,0 1 1,-1-1 0,1 0 0,0 0 0,-1 1 0,0-1 0,1 1 0,-1-1 0,0 1 0,0-1 0,0 1 0,0 0 0,0 0 0,0-1-1,0 1 1,-1 0 0,1 0 0,-1 0 0,1 0 0,-1 4 0,3 21 299,-1 0 0,-3 48 0,-1-19-1209,6-55 590,-1-1 1,1 1-1,0-1 1,0 0-1,0 0 1,-1-1-1,8 0 1,16-9-611</inkml:trace>
</inkml:ink>
</file>

<file path=ppt/ink/ink9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1:11.256"/>
    </inkml:context>
    <inkml:brush xml:id="br0">
      <inkml:brushProperty name="width" value="0.05" units="cm"/>
      <inkml:brushProperty name="height" value="0.05" units="cm"/>
    </inkml:brush>
  </inkml:definitions>
  <inkml:trace contextRef="#ctx0" brushRef="#br0">216 9 448,'-1'0'117,"0"-1"1,0 0-1,0 0 0,0 0 0,0 1 1,0-1-1,0 1 0,0-1 0,0 1 0,0-1 1,0 1-1,-1-1 0,1 1 0,0 0 1,0 0-1,0 0 0,0-1 0,-1 1 0,1 0 1,0 1-1,0-1 0,0 0 0,-1 0 1,1 0-1,0 1 0,0-1 0,0 1 0,-2 0 1,-39 11 1100,38-10-1142,-1 0 0,1 0 0,-1 1 0,1-1-1,0 1 1,0 0 0,0 0 0,0 1 0,1-1 0,-1 1-1,1 0 1,0 0 0,0 0 0,1 0 0,-1 0-1,1 1 1,0-1 0,0 1 0,0-1 0,0 1 0,1 0-1,0 0 1,0 0 0,0 0 0,1 0 0,0 0-1,0 0 1,0 0 0,0 0 0,2 5 0,-1-3-69,1 0 0,0 0 0,0-1 0,1 1 0,0-1 0,0 1 0,0-1 0,1 0 0,0 0 0,0-1 0,1 1 0,-1-1 0,1 0 0,0 0 0,11 7 0,-8-5-2,0 0 1,-1 1-1,0-1 0,0 1 0,-1 1 1,9 14-1,-14-22-4,0 0 0,0 1 0,0 0-1,0-1 1,0 1 0,-1-1 0,1 1 0,-1 0-1,1 0 1,-1-1 0,0 1 0,1 0 0,-1 0 0,0-1-1,0 1 1,0 0 0,-1 0 0,1 0 0,0-1-1,-1 1 1,1 0 0,-1-1 0,1 1 0,-1 0-1,0-1 1,0 1 0,0-1 0,0 1 0,0-1 0,0 1-1,0-1 1,0 0 0,0 1 0,-1-1 0,1 0-1,-1 0 1,1 0 0,-1 0 0,1 0 0,-1 0-1,1-1 1,-1 1 0,0 0 0,1-1 0,-1 1 0,0-1-1,0 0 1,1 0 0,-4 1 0,-11 0-305,0 1-1,0-2 1,0 0 0,-20-3 0,34 3 183,-36-11-1562,37 10 1591,0 0-1,-1 1 0,1-1 0,0 0 0,0 0 0,-1 0 0,1 0 0,0 0 0,0 0 0,0 0 0,0 0 0,1-1 0,-1 1 0,0 0 0,0 0 1,1-1-1,-1 1 0,1-1 0,-1 1 0,1-1 0,0 1 0,-1-3 0,1-13-835</inkml:trace>
</inkml:ink>
</file>

<file path=ppt/ink/ink9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1:11.607"/>
    </inkml:context>
    <inkml:brush xml:id="br0">
      <inkml:brushProperty name="width" value="0.05" units="cm"/>
      <inkml:brushProperty name="height" value="0.05" units="cm"/>
    </inkml:brush>
  </inkml:definitions>
  <inkml:trace contextRef="#ctx0" brushRef="#br0">155 2 624,'20'-1'550,"26"2"1431,-45 0-1919,0-1 0,0 0 0,0 1 1,0-1-1,1 1 0,-1-1 0,0 1 1,0 0-1,0 0 0,0-1 0,0 1 1,-1 0-1,1 0 0,0 0 0,0 0 1,0 0-1,-1 0 0,1 0 0,-1 0 1,1 0-1,-1 0 0,1 0 0,-1 0 0,1 0 1,-1 1-1,0-1 0,0 0 0,0 0 1,1 0-1,-1 1 0,-1 1 0,1 4 42,0-1-1,0 1 1,-1 0-1,0 0 0,0-1 1,-1 1-1,0 0 1,0-1-1,-1 1 0,1-1 1,-2 0-1,1 0 1,0 0-1,-1-1 1,0 1-1,-1-1 0,1 0 1,-1 0-1,0 0 1,-11 8-1,7-5-151,-1 0 0,0-1-1,0 0 1,0-1 0,-1 0 0,0 0 0,0-1-1,-1-1 1,0 0 0,1 0 0,-1-1-1,0-1 1,-21 2 0,32-27-2113,4 13 1969,-1 1 0,2-1-1,-1 1 1,1 0 0,1 0 0,0 0-1,0 1 1,0-1 0,11-11 0,-6 9 185,0 0 0,0 0 0,1 1 0,1 0 0,22-14 0,-33 23 46,0 0-1,0 0 1,1 0-1,-1 0 1,0 0-1,1 1 1,-1-1-1,1 0 1,-1 1-1,1-1 1,-1 1-1,1-1 1,-1 1-1,1 0 1,-1 0-1,1 0 1,0 0-1,-1 0 1,1 0-1,-1 0 1,1 0-1,-1 1 1,1-1-1,-1 0 1,1 1-1,-1-1 1,1 1-1,-1 0 1,1 0-1,-1-1 1,0 1-1,0 0 1,1 0-1,-1 0 1,0 0-1,0 1 1,0-1-1,0 0 1,0 0-1,0 1 1,0-1-1,-1 0 1,1 1-1,0-1 1,-1 1-1,1-1 1,-1 1-1,1-1 0,-1 3 1,3 11 210,0 0 0,-2 1-1,1-1 1,-3 21 0,2-6-149,-1-26-187,0 1 0,1-1 1,-1 1-1,1 0 0,0-1 0,0 1 1,1-1-1,-1 0 0,1 1 1,0-1-1,4 6 0,-4-8-73,0 0-1,1 0 1,-1-1-1,0 1 1,1 0-1,-1-1 1,1 0-1,0 0 1,-1 0-1,1 0 1,0 0-1,0 0 1,0-1-1,-1 1 1,1-1-1,0 0 1,0 0-1,5 0 1,17 0-1473</inkml:trace>
</inkml:ink>
</file>

<file path=ppt/ink/ink9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1:12.211"/>
    </inkml:context>
    <inkml:brush xml:id="br0">
      <inkml:brushProperty name="width" value="0.05" units="cm"/>
      <inkml:brushProperty name="height" value="0.05" units="cm"/>
    </inkml:brush>
  </inkml:definitions>
  <inkml:trace contextRef="#ctx0" brushRef="#br0">194 406 400,'1'-10'268,"-1"5"12,0 0 1,0-1 0,0 1-1,-1 0 1,0 0-1,-2-9 1,3 13-214,-1 0 1,1 0 0,-1 0-1,0 0 1,1 0 0,-1 0-1,0 0 1,0 1 0,1-1-1,-1 0 1,0 1-1,0-1 1,0 0 0,0 1-1,0-1 1,0 1 0,0-1-1,0 1 1,0 0 0,0-1-1,0 1 1,0 0 0,0 0-1,0 0 1,0 0-1,0 0 1,0 0 0,-1 0-1,1 0 1,0 0 0,0 1-1,0-1 1,0 0 0,0 1-1,0-1 1,0 0 0,0 1-1,0-1 1,0 1-1,-1 0 1,-4 3 242,-1 0 1,0 1-1,1-1 1,0 1-1,0 1 0,1-1 1,-1 1-1,1 0 0,-8 11 1,-37 64 1336,50-80-1630,-6 10 138,1 0 0,0 0 1,0 0-1,-4 20 1,8-26-163,0-1 1,0 0-1,1 1 1,-1-1-1,1 1 1,0-1-1,0 1 1,1-1-1,0 1 1,-1-1-1,1 1 1,1-1 0,-1 0-1,1 0 1,0 1-1,2 3 1,-2-6-96,1 0 0,-1 0 1,1 0-1,-1 0 1,1 0-1,0-1 1,0 1-1,0-1 0,0 0 1,0 0-1,0 0 1,0 0-1,0 0 1,1-1-1,-1 0 0,0 1 1,0-1-1,1 0 1,-1-1-1,0 1 1,6-2-1,4 1-346,0-1-1,-1-1 1,1 0-1,14-7 1,-6 1 219,0-1 0,-1-2 0,-1 0 0,0 0-1,-1-2 1,0-1 0,-1 0 0,-1-1 0,0-1 0,-1 0 0,22-33 0,-16 14 259,-1 0 1,-2-2-1,-1 0 0,-2-1 1,16-62-1,-27 80 303,-1 1 0,-1-1 0,-1 1 0,-1-25 0,0 22 473,-1 22-788,1 1-1,-1 0 1,1 0 0,0 0 0,-1 0 0,1-1-1,-1 1 1,1 0 0,-1 0 0,1 0 0,-1 0-1,1 0 1,0 0 0,-1 0 0,1 0 0,-1 0-1,1 1 1,-1-1 0,1 0 0,-1 0-1,1 0 1,0 0 0,-1 1 0,1-1 0,-1 0-1,1 0 1,0 1 0,-1-1 0,1 0 0,0 0-1,-1 1 1,1-1 0,0 0 0,-1 2 0,-15 9 130,7 2-123,0-1 0,1 2 1,0-1-1,1 1 0,1 0 1,0 0-1,1 1 0,0 0 0,1 0 1,1 0-1,-3 27 0,2 17-245,6 101 0,-1-145 183,3 30-347,12 53 0,-6-37 99,-8-52 227,-1-1 1,1 1-1,0 0 1,7 15-1,-8-22 28,0 0 1,0 0-1,0 0 0,1 0 1,-1-1-1,0 1 0,1 0 1,-1-1-1,1 1 0,-1-1 1,1 0-1,0 1 0,0-1 1,0 0-1,-1 0 0,1 0 1,0 0-1,0-1 0,0 1 1,1 0-1,-1-1 0,0 1 1,0-1-1,0 0 0,3 0 1,6 0-126,1-1 0,0-1 0,-1 0 0,1 0 0,-1-1 0,1 0 0,-1-1 0,0-1 0,-1 0 0,1 0 0,14-10 0,5-7 145,-1-2 0,34-33 1,-17 14 102,-45 42-75,0 0 0,1 0 0,-1 0-1,0 0 1,1 0 0,-1 0 0,0 0 0,0-1-1,0 1 1,0 0 0,0-1 0,0 1 0,0 0 0,-1-1-1,1 1 1,0-1 0,-1 1 0,1-1 0,-1 0 0,0 1-1,1-1 1,-1 1 0,0-1 0,0 0 0,0 1 0,0-1-1,0 0 1,0 1 0,-1-1 0,0-1 0,0 1 17,-1 0 1,1 1 0,-1-1-1,0 1 1,0 0 0,0 0-1,0 0 1,0 0 0,0 0 0,0 0-1,0 0 1,0 0 0,0 1-1,0-1 1,0 1 0,-1 0-1,1 0 1,0-1 0,0 1-1,-3 1 1,-67-1 1599,70 0-1781,19-6-3928,-19 3 4015,-1 0 0,0-1 1,0 1-1,0 0 0,0 1 1,0-1-1,-1 0 0,1 1 1,-1 0-1,0 0 0,1 0 0,-8-2 1,1 0-292</inkml:trace>
</inkml:ink>
</file>

<file path=ppt/ink/ink9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1:12.678"/>
    </inkml:context>
    <inkml:brush xml:id="br0">
      <inkml:brushProperty name="width" value="0.05" units="cm"/>
      <inkml:brushProperty name="height" value="0.05" units="cm"/>
    </inkml:brush>
  </inkml:definitions>
  <inkml:trace contextRef="#ctx0" brushRef="#br0">17 79 1024,'-17'0'11483,"180"-6"-6464,0-6-3725,168-6-1127,-307 18-223,-17 1-287,0 0 1,0-1 0,1 0-1,-1-1 1,0 0-1,0 0 1,13-3-1,-20 3 2,1 0 0,-1 1 0,1-1-1,-1 0 1,1 0 0,-1 0 0,1 1 0,-1-1-1,0 0 1,1 0 0,-1 0 0,0 0-1,0 0 1,0 0 0,0 0 0,0 0-1,0 1 1,0-1 0,0 0 0,0 0 0,0 0-1,0 0 1,0 0 0,-1 0 0,1 0-1,0 0 1,-1 1 0,1-1 0,-1 0-1,0-1 1,-15-8-1974</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1:51:42.275"/>
    </inkml:context>
    <inkml:brush xml:id="br0">
      <inkml:brushProperty name="width" value="0.05" units="cm"/>
      <inkml:brushProperty name="height" value="0.05" units="cm"/>
    </inkml:brush>
  </inkml:definitions>
  <inkml:trace contextRef="#ctx0" brushRef="#br0">159 1 432,'0'0'3140,"-1"0"-2932,0 0-1,0-1 0,0 1 0,0 0 1,0 0-1,0 0 0,0 0 0,0 0 1,0 0-1,0 1 0,0-1 0,0 0 1,1 0-1,-1 1 0,0-1 0,0 1 1,0-1-1,-1 1 0,-2 7 510,0-1 0,1 1 1,0-1-1,0 1 0,1 0 0,0 0 0,0 0 1,1 1-1,-1 7 0,-9 44 2249,-25 39 1550,18-55-2513,3 0 0,-16 76 0,31-76-1387,0-38-279,1 1 0,-1-1 0,0 0 0,-1 0 0,-1 12 0,17-37 392,27-32-469,-20 26-339,24-37-1,69-105-4586,-29 60-4797,-76 96 7954,1 2 0,0-1 0,0 1-1,1 1 1,0 0 0,1 1 0,-1 0 0,18-6 0,-7 3-420</inkml:trace>
</inkml:ink>
</file>

<file path=ppt/ink/ink9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1:13.025"/>
    </inkml:context>
    <inkml:brush xml:id="br0">
      <inkml:brushProperty name="width" value="0.05" units="cm"/>
      <inkml:brushProperty name="height" value="0.05" units="cm"/>
    </inkml:brush>
  </inkml:definitions>
  <inkml:trace contextRef="#ctx0" brushRef="#br0">40 1 1153,'-2'0'173,"1"0"1,-1 0-1,1 0 1,-1 0 0,1 0-1,-1 0 1,1 0-1,-1 1 1,1-1 0,-1 1-1,1-1 1,-1 1 0,1-1-1,0 1 1,-1 0-1,1-1 1,0 1 0,-1 0-1,1 0 1,0 0-1,0 0 1,0 0 0,0 1-1,0-1 1,0 0-1,-1 2 1,1 0 99,1 1 0,-1-1-1,1 1 1,-1-1 0,1 1-1,0-1 1,0 1 0,1-1 0,-1 1-1,1-1 1,0 1 0,1 4 0,0-2-35,0 0 1,1 0-1,-1 0 1,1 0 0,1 0-1,-1-1 1,1 1-1,0-1 1,0 0 0,8 7-1,55 40 748,-56-46-989,-1 0-1,0 1 1,-1 0 0,0 1 0,0 0-1,0 1 1,-1 0 0,-1 0 0,11 16-1,-17-22-41,1 0 0,-1 0 1,0 0-1,0 0 0,-1 0 0,1 0 0,0 0 0,-1 1 0,0-1 0,0 0 0,0 0 0,0 1 1,0-1-1,-1 0 0,1 0 0,-1 1 0,0-1 0,0 0 0,0 0 0,-1 0 0,1 0 0,-1 0 0,1-1 1,-1 1-1,0 0 0,0-1 0,0 1 0,-1-1 0,1 0 0,0 1 0,-4 1 0,-2 2-323,0-1 0,0 1 0,0-2-1,0 1 1,-1-1 0,0 0-1,0-1 1,0 0 0,-13 2 0,-18 3-2567,37-8 990</inkml:trace>
</inkml:ink>
</file>

<file path=ppt/ink/ink9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1:13.570"/>
    </inkml:context>
    <inkml:brush xml:id="br0">
      <inkml:brushProperty name="width" value="0.05" units="cm"/>
      <inkml:brushProperty name="height" value="0.05" units="cm"/>
    </inkml:brush>
  </inkml:definitions>
  <inkml:trace contextRef="#ctx0" brushRef="#br0">31 171 512,'41'-159'5363,"-41"158"-5244,0 1 1,0-1 0,0 1-1,0 0 1,0-1 0,0 1-1,1-1 1,-1 1 0,0-1 0,0 1-1,0 0 1,0-1 0,1 1-1,-1-1 1,0 1 0,0 0-1,1-1 1,-1 1 0,0 0-1,1-1 1,-1 1 0,0 0-1,1 0 1,-1-1 0,0 1 0,1 0-1,-1 0 1,1 0 0,-1-1-1,0 1 1,1 0 0,-1 0-1,1 0 1,-1 0 0,1 0-1,10 13 2222,5 28 366,-8 0-1361,-3 1 1,-1 0-1,-2 1 1,-1-1-1,-8 57 0,-1-42-806,-3-1 0,-18 56 0,-16 31-4019,40-135 2609,-2-4-5529,7-3 6022,-1-1 1,1 0-1,-1 0 1,1 0-1,-1 0 1,1-1 0,-1 1-1,1 0 1,-1 0-1,1 0 1,-1 0-1,1 0 1,-1-1-1,1 1 1,-1 0-1,1 0 1,-2-1-377,-3-9-985,4-9-543</inkml:trace>
</inkml:ink>
</file>

<file path=ppt/ink/ink9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1:13.909"/>
    </inkml:context>
    <inkml:brush xml:id="br0">
      <inkml:brushProperty name="width" value="0.05" units="cm"/>
      <inkml:brushProperty name="height" value="0.05" units="cm"/>
    </inkml:brush>
  </inkml:definitions>
  <inkml:trace contextRef="#ctx0" brushRef="#br0">1 225 1249,'4'-15'864,"7"3"16,6-3 17,9-1 79,3 5-127,10-5-145,1 7-192,3-7-224,2 1-192,2-2-64,-5 1-464,-1 1-384,-9 0-385,-6 5-79,-5-5 63,-10 3 113</inkml:trace>
</inkml:ink>
</file>

<file path=ppt/ink/ink9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1:14.235"/>
    </inkml:context>
    <inkml:brush xml:id="br0">
      <inkml:brushProperty name="width" value="0.05" units="cm"/>
      <inkml:brushProperty name="height" value="0.05" units="cm"/>
    </inkml:brush>
  </inkml:definitions>
  <inkml:trace contextRef="#ctx0" brushRef="#br0">87 0 640,'-12'6'231,"2"-1"-100,0 0 0,0 1 1,1 0-1,-10 8 0,17-13-78,1 0 0,0-1 1,0 1-1,0 0 0,0 0 0,0 0 0,0 1 1,0-1-1,0 0 0,0 0 0,1 0 0,-1 1 1,0-1-1,1 0 0,-1 1 0,1-1 0,-1 1 1,1-1-1,0 0 0,0 1 0,-1-1 0,1 1 1,0-1-1,0 1 0,0-1 0,1 1 0,-1-1 1,0 1-1,1-1 0,-1 0 0,1 1 0,-1-1 1,1 0-1,-1 1 0,1-1 0,0 0 0,0 0 1,0 1-1,1 1 0,1-1 65,0 0-1,0 1 1,0-1-1,1 0 1,-1 0-1,1-1 1,-1 1-1,1-1 1,-1 1-1,1-1 1,0 0-1,0-1 1,-1 1-1,7 0 1,63-2 690,-38-1-495,119-2 137,2-1-5193,-145 5 3698</inkml:trace>
  <inkml:trace contextRef="#ctx0" brushRef="#br0" timeOffset="1">117 474 704,'-70'55'1726,"68"-52"-1104,14-3 664,6-1-1090,0-1 1,0 0-1,-1-2 1,1 0-1,29-11 1,87-43-174,-84 35-246,45-20-2938,-70 28 2174</inkml:trace>
</inkml:ink>
</file>

<file path=ppt/ink/ink9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1:14.573"/>
    </inkml:context>
    <inkml:brush xml:id="br0">
      <inkml:brushProperty name="width" value="0.05" units="cm"/>
      <inkml:brushProperty name="height" value="0.05" units="cm"/>
    </inkml:brush>
  </inkml:definitions>
  <inkml:trace contextRef="#ctx0" brushRef="#br0">280 1 640,'-16'0'1449,"0"2"-860,0 0 1,1 1-1,-1 1 0,1 1 1,0 0-1,-16 8 0,-31 10 1390,54-20-1811,1-1 0,-1 1 0,1 0 0,-1 1 0,1 0 0,0 0-1,-7 6 1,13-9-161,0-1-1,0 1 0,0 0 0,0 0 0,1 0 0,-1 0 1,0 0-1,0 0 0,1 0 0,-1 0 0,1 0 0,-1 0 1,1 0-1,0 0 0,-1 0 0,1 1 0,0-1 0,0 0 1,0 0-1,-1 0 0,2 2 0,-1-1-17,1 0-1,0-1 1,0 1-1,0 0 1,0-1 0,0 1-1,0-1 1,0 1-1,0-1 1,1 1-1,-1-1 1,1 0 0,-1 0-1,1 0 1,-1 0-1,1 0 1,0 0-1,1 1 1,70 34-561,-54-28 530,-1 0 0,0 1 1,0 0-1,-1 2 0,0 0 0,-1 1 1,-1 1-1,0 0 0,16 17 0,-30-28 47,1 0 0,-1 0 0,1 0 0,-1 0 0,0 0 0,0 0 0,0 0 0,0 0 0,0 0 0,0 1 0,-1-1 0,1 0 0,-1 1 0,1-1 0,-1 0 0,0 1 0,0-1 0,0 0 0,0 1 0,0-1 0,-1 0 0,1 1 0,-1-1 0,1 0 0,-1 1 0,0-1 0,0 0 0,0 0 0,0 0 0,-1 0 0,1 0 0,0 0 0,-1 0 0,1 0 0,-4 2 0,1-1 6,-1 1 0,1-1 1,-1 0-1,0-1 1,0 1-1,0-1 0,0 0 1,0 0-1,-1-1 0,1 1 1,-1-1-1,1 0 1,-12 0-1,-5 0-374,15-1-68,1 1 1,-1-1-1,0 0 1,0-1-1,-11-2 1,17 3 354,-1-1-1,1 1 1,0-1 0,-1 1-1,1-1 1,0 0 0,0 0-1,-1 0 1,1 1 0,0-1-1,0 0 1,0-1 0,0 1 0,0 0-1,0 0 1,0 0 0,1-1-1,-1 1 1,0 0 0,1 0-1,-1-1 1,1 1 0,-1-1-1,1 1 1,0-1 0,-1 1 0,1 0-1,0-1 1,0 1 0,0-3-1,0-26-1302</inkml:trace>
</inkml:ink>
</file>

<file path=ppt/ink/ink9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1:14.904"/>
    </inkml:context>
    <inkml:brush xml:id="br0">
      <inkml:brushProperty name="width" value="0.05" units="cm"/>
      <inkml:brushProperty name="height" value="0.05" units="cm"/>
    </inkml:brush>
  </inkml:definitions>
  <inkml:trace contextRef="#ctx0" brushRef="#br0">65 11 576,'1'-1'122,"0"0"1,0 0-1,0 0 0,0 0 0,0 0 0,0 1 0,1-1 1,-1 0-1,0 1 0,0-1 0,1 1 0,-1 0 0,1-1 1,-1 1-1,0 0 0,1 0 0,-1 0 0,1 0 0,1 0 1,-2 0-8,0 1 0,0-1 0,-1 1 0,1-1 0,0 1 0,0 0 0,-1-1 1,1 1-1,0 0 0,-1 0 0,1-1 0,-1 1 0,1 0 0,-1 0 0,1 0 0,-1 0 1,1 0-1,-1 0 0,0 0 0,0 0 0,1 1 0,0 9 746,0 1 0,0-1 0,-1 1 1,-2 11-1,1 0 161,1 26 901,2-5-530,-3 0-1,-1 0 1,-12 60 0,-15 46-454,-10 38-4394,32-166 1896,-4 20-1460,7-17-5852</inkml:trace>
</inkml:ink>
</file>

<file path=ppt/ink/ink9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1:15.251"/>
    </inkml:context>
    <inkml:brush xml:id="br0">
      <inkml:brushProperty name="width" value="0.05" units="cm"/>
      <inkml:brushProperty name="height" value="0.05" units="cm"/>
    </inkml:brush>
  </inkml:definitions>
  <inkml:trace contextRef="#ctx0" brushRef="#br0">69 163 976,'-19'-22'821,"14"18"-294,0-1 1,1 0 0,0 0-1,0 0 1,0 0 0,1-1-1,-1 1 1,1-1-1,1 0 1,-1 0 0,1 0-1,0-1 1,0 1-1,-1-9 1,4 13-463,-1 0-1,0 0 1,1 0-1,-1 0 0,1 0 1,0 0-1,-1 0 1,1 0-1,0 0 1,0 0-1,0 1 1,0-1-1,1 0 1,-1 1-1,0-1 1,1 1-1,-1-1 1,1 1-1,0 0 1,-1 0-1,1-1 0,0 1 1,0 0-1,0 1 1,0-1-1,-1 0 1,1 0-1,0 1 1,0-1-1,1 1 1,-1 0-1,2 0 1,12-3-124,0 2 1,0 0 0,21 2-1,-14 0 110,-3-1-245,-1 1-1,0 0 1,0 2 0,-1 0 0,1 1-1,28 10 1,-42-12 149,0 0-1,1 0 1,-1 1 0,0 0 0,-1-1-1,1 2 1,0-1 0,-1 0 0,0 1-1,0 0 1,0 0 0,0 0-1,-1 1 1,1-1 0,-1 1 0,0 0-1,-1 0 1,1 0 0,-1 0-1,0 0 1,0 1 0,0-1 0,-1 1-1,0-1 1,0 1 0,-1-1-1,1 7 1,-1-7 65,0 1 0,0-1-1,-1 0 1,1 1 0,-1-1-1,-1 0 1,1 0 0,-1 0-1,1 0 1,-1 0 0,-1 0-1,1 0 1,-1-1 0,0 1-1,0-1 1,0 0 0,-1 0-1,1 0 1,-1 0 0,0 0 0,0-1-1,0 0 1,-1 0 0,1 0-1,-1 0 1,0-1 0,1 0-1,-7 3 1,0-3-16,1-1 0,-1 0-1,0 0 1,1-1 0,-15-2 0,-5 1-347,29 2 295,1-1 1,-1 0-1,0 0 0,1-1 0,-1 1 1,0 0-1,0 0 0,1 0 1,-1 0-1,0-1 0,1 1 1,-1 0-1,0-1 0,1 1 0,-1 0 1,0-1-1,1 1 0,-1-1 1,1 1-1,-1-1 0,1 1 1,-1-1-1,1 1 0,-1-1 0,1 1 1,0-1-1,-1 0 0,1 1 1,0-1-1,-1-1 0,3-27-1167,1 19 965,0 1 0,0 1 0,1-1 1,8-13-1,-7 15 311,-1 1 0,1 0 1,0 1-1,1-1 1,-1 1-1,1 0 0,0 0 1,1 1-1,-1 0 0,1 0 1,-1 0-1,1 1 0,0 0 1,0 0-1,1 1 1,-1 0-1,1 0 0,-1 1 1,1 0-1,-1 0 0,1 0 1,11 2-1,-18-1 10,1 0-1,-1 1 1,1-1 0,-1 1-1,1-1 1,-1 1 0,0 0-1,1 0 1,-1-1 0,1 1-1,-1 0 1,0 0-1,0 0 1,0 0 0,0 1-1,0-1 1,0 0 0,2 3-1,19 33 437,-2-4-1462,-18-32 764,1 1 0,-1-1 1,1 1-1,-1-1 0,1 0 1,0 0-1,-1 0 0,1 0 1,0 0-1,0-1 0,-1 1 1,1-1-1,0 0 0,0 0 1,0 0-1,0 0 0,3-1 1,5 1-433,19 0-818</inkml:trace>
</inkml:ink>
</file>

<file path=ppt/ink/ink9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1:15.771"/>
    </inkml:context>
    <inkml:brush xml:id="br0">
      <inkml:brushProperty name="width" value="0.05" units="cm"/>
      <inkml:brushProperty name="height" value="0.05" units="cm"/>
    </inkml:brush>
  </inkml:definitions>
  <inkml:trace contextRef="#ctx0" brushRef="#br0">229 484 528,'0'-1'82,"0"0"1,0-1-1,0 1 0,0 0 0,0 0 1,0-1-1,0 1 0,0 0 0,-1 0 0,1-1 1,-1 1-1,1 0 0,-1 0 0,1 0 0,-1 0 1,1-1-1,-1 1 0,0 0 0,0 0 0,0 0 1,1 0-1,-1 1 0,0-1 0,0 0 1,0 0-1,0 1 0,-1-1 0,1 0 0,0 1 1,0-1-1,0 1 0,0-1 0,-1 1 0,1 0 1,0-1-1,0 1 0,-1 0 0,1 0 0,0 0 1,-1 0-1,1 0 0,0 0 0,0 1 1,-1-1-1,1 0 0,0 0 0,0 1 0,0-1 1,-1 1-1,1-1 0,0 1 0,0 0 0,-2 1 1,-12 7 506,0 1 0,1 0 0,0 1 0,1 0 1,1 1-1,-1 1 0,2 0 0,0 1 0,0 0 1,2 0-1,-1 1 0,-11 28 0,19-40-552,0 1 0,1 0 0,-1 0 0,1 0 0,0 1 0,0-1 0,0 0 0,1 0 0,0 1 0,-1-1 0,1 0 0,1 1 0,-1-1 0,2 8 0,0-10-96,-1 0 0,0-1 0,0 1 1,1 0-1,-1-1 0,1 1 1,-1-1-1,1 1 0,0-1 1,-1 0-1,1 0 0,0 0 1,0 0-1,0 0 0,0 0 1,0 0-1,0-1 0,0 1 1,0-1-1,0 1 0,0-1 1,1 0-1,-1 0 0,0 0 1,0 0-1,0 0 0,0-1 1,0 1-1,0-1 0,3 0 1,8-2-284,0 0 1,-1-1 0,1-1 0,-1 0 0,0-1 0,0 0 0,-1-1 0,0 0 0,0 0 0,-1-1 0,14-13-1,-1-2 33,-1 0 0,-2-1-1,29-42 1,-25 28 462,-2 0-1,-1-2 1,-3-1 0,-1 0-1,-2-1 1,-1 0 0,-3-2-1,8-54 1,-17 6 1853,-3 92-1991,1 0 1,0-1-1,0 1 0,0 0 0,0 0 0,-1-1 0,1 1 1,0 0-1,0 0 0,-1 0 0,1 0 0,0-1 0,0 1 0,-1 0 1,1 0-1,0 0 0,0 0 0,-1 0 0,1 0 0,0 0 1,0 0-1,-1 0 0,1 0 0,0 0 0,-1 0 0,1 0 1,0 0-1,0 0 0,-1 0 0,1 0 0,0 0 0,-1 0 0,1 0 1,0 0-1,0 1 0,-1-1 0,1 0 0,0 0 0,0 0 1,0 0-1,-1 1 0,1-1 0,0 0 0,0 0 0,0 0 0,-1 1 1,-6 6 189,0 0-1,1 0 1,0 1 0,0 0 0,1 0 0,0 1 0,-7 15 0,-25 72 723,30-76-755,-4 22-184,1 1 0,2 0 1,1 1-1,3-1 0,2 75 1,2-113-210,0 1 1,0-1-1,0 1 1,1-1-1,0 0 1,0 1-1,0-1 1,1 0-1,0 0 1,0 0-1,0 0 1,0 0-1,1 0 1,4 5-1,-5-7-1,1-1 1,0 0-1,0 0 0,-1 0 0,1 0 1,1 0-1,-1-1 0,0 1 1,0-1-1,1 0 0,-1 0 0,0 0 1,1-1-1,-1 1 0,1-1 0,-1 1 1,1-1-1,-1 0 0,1-1 1,-1 1-1,1-1 0,5-1 0,5-3-93,-1 0 0,-1 0 0,1-1 0,-1-1-1,0-1 1,0 1 0,-1-2 0,0 1-1,-1-2 1,15-15 0,22-18 33,-26 24 416,-17 14 77,0 0 0,1 0 0,0 1 0,0 0 0,0 0 0,7-4 0,-10 46 3088,-3-25-2650,-1 1-1,0-1 1,-7 21-1,-5 37 882,14-66-1411,-1 0 0,1-1-1,0 1 1,1 0 0,-1 0-1,1-1 1,0 1 0,0 0 0,1-1-1,-1 1 1,1-1 0,3 7 0,-3-9-86,0 0 1,1 0-1,-1-1 1,0 1 0,1 0-1,-1-1 1,1 0 0,-1 1-1,1-1 1,0 0 0,-1 0-1,1 0 1,0-1 0,0 1-1,-1-1 1,1 1 0,0-1-1,0 0 1,0 0 0,0 0-1,4-1 1,2 0 24,1 0 0,-1-1 1,1 0-1,-1 0 0,12-5 0,-13 3 5,1-1-1,-1 1 1,0-2-1,0 1 0,0-1 1,-1 0-1,0 0 1,0-1-1,0 0 1,-1-1-1,0 1 0,-1-1 1,7-11-1,-9 13-36,0 0-1,-1 0 1,1 0-1,-1-1 0,-1 1 1,1 0-1,-1-1 1,0 1-1,-1-1 1,1 1-1,-1-1 1,0 1-1,-1-1 1,0 1-1,0-1 0,0 1 1,-1 0-1,0-1 1,0 1-1,-4-7 1,-36-48 231,17 29-2322,23 16-4884,2 10 4611</inkml:trace>
</inkml:ink>
</file>

<file path=ppt/ink/ink9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1:16.123"/>
    </inkml:context>
    <inkml:brush xml:id="br0">
      <inkml:brushProperty name="width" value="0.05" units="cm"/>
      <inkml:brushProperty name="height" value="0.05" units="cm"/>
    </inkml:brush>
  </inkml:definitions>
  <inkml:trace contextRef="#ctx0" brushRef="#br0">233 9 688,'3'-9'4372,"-13"14"-2363,-15 15 249,21-16-1987,0 1 1,1 0 0,0 0-1,0 1 1,0-1-1,1 1 1,0-1-1,0 1 1,0 0-1,0 0 1,1 0-1,0-1 1,1 1-1,-1 1 1,1-1-1,0 0 1,1 0-1,-1 0 1,1 0-1,3 8 1,1 7-215,1-1 1,1 0-1,0 0 1,16 27-1,-17-35-36,1 0-1,-2 0 1,0 1-1,0 0 1,-1 0-1,0 0 1,-1 1-1,1 13 0,-5-24 31,1-1 0,0 1 1,-1-1-1,0 0 0,1 1 0,-1-1 0,0 0 0,0 0 0,0 1 0,-1-1 0,1 0 0,0 0 0,-1 0 0,0-1 0,1 1 0,-1 0 0,0 0 0,0-1 0,0 1 0,0-1 0,0 0 0,0 0 0,0 1 0,0-1 0,-1-1 0,1 1 0,0 0 0,-1 0 0,1-1 0,-4 1 0,-8 2 334,-1-1 0,0-1 0,-23 0 0,35-1-337,-110 0-987,112 0 766,0 0 0,1 0 1,-1 0-1,1 0 0,-1 0 0,1 0 1,-1 0-1,0 0 0,1-1 0,-1 1 1,1 0-1,-1 0 0,1-1 1,-1 1-1,1 0 0,-1-1 0,1 1 1,0 0-1,-1-1 0,1 1 0,-1 0 1,1-1-1,0 1 0,-1-1 1,1 1-1,0-1 0,-1 1 0,1-1 1,0 1-1,0-1 0,0 1 0,0-1 1,-1 0-1,1 1 0,0-1 1,0 1-1,0-1 0,0 1 0,0-1 1,0 1-1,0-1 0,0 0 0,1 1 1,-1-1-1,0 1 0,0-1 1,1 0-1,-1-7-2093,0-1-794</inkml:trace>
</inkml:ink>
</file>

<file path=ppt/ink/ink9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1:20.366"/>
    </inkml:context>
    <inkml:brush xml:id="br0">
      <inkml:brushProperty name="width" value="0.05" units="cm"/>
      <inkml:brushProperty name="height" value="0.05" units="cm"/>
    </inkml:brush>
  </inkml:definitions>
  <inkml:trace contextRef="#ctx0" brushRef="#br0">279 78 336,'1'-1'138,"0"1"-1,0 0 0,0-1 1,0 1-1,0-1 0,0 1 1,0-1-1,0 1 1,0-1-1,0 0 0,0 1 1,0-1-1,0 0 0,-1 0 1,1 0-1,0 0 0,-1 0 1,1 0-1,0 0 1,-1 0-1,1 0 0,-1 0 1,0 0-1,1 0 0,-1 0 1,0-2-1,6-32 4056,-8 16-2987,-9 20-1121,1 0-1,0 1 0,0 1 1,0-1-1,0 2 0,0-1 0,1 1 1,0 1-1,0 0 0,0 0 1,0 1-1,1 0 0,-9 7 1,-6 7 63,0 1 1,2 1-1,-24 31 0,39-44-135,0 0-1,0 1 0,1-1 0,1 1 0,-1 0 0,2 0 0,-1 0 0,1 1 0,1-1 0,0 1 0,0 0 0,1 0 1,1-1-1,0 1 0,0 0 0,3 19 0,-2-28-15,-1 0 1,0 0 0,1 0-1,-1 0 1,1 0-1,-1 0 1,1 0-1,0 0 1,0 0-1,0 0 1,0-1-1,0 1 1,1 0 0,-1-1-1,0 1 1,1-1-1,-1 1 1,1-1-1,0 1 1,-1-1-1,1 0 1,0 0 0,0 0-1,0 0 1,0 0-1,0-1 1,0 1-1,2 0 1,7 1-186,-1 0 1,0-1 0,0-1-1,18-1 1,-6 1-371,-8-2 238,0-1-1,-1 0 1,1-1 0,-1 0-1,0-1 1,0-1 0,0 0-1,-1 0 1,0-1 0,0-1 0,-1 0-1,0-1 1,0 0 0,-1 0-1,0-1 1,11-16 0,-19 25 1000,-4 6-207,-10 19 35,-15 29 58,24-46-496,1-1 0,-1 0-1,2 1 1,-1 0-1,1-1 1,0 1-1,0 0 1,1-1 0,0 1-1,0 0 1,0 0-1,3 10 1,-2-17-61,-1 1 1,1-1 0,0 1 0,0-1-1,0 1 1,0-1 0,-1 0-1,1 1 1,0-1 0,0 0-1,0 0 1,0 0 0,0 1-1,0-1 1,0 0 0,0 0 0,0 0-1,0-1 1,0 1 0,-1 0-1,1 0 1,0 0 0,0-1-1,0 1 1,0 0 0,1-1-1,24-8 23,-18 5-57,-1 0 0,0-1 0,0 0 0,0 0 0,-1 0 0,0-1-1,0 1 1,0-2 0,-1 1 0,0-1 0,0 1 0,0-1 0,-1-1 0,0 1-1,0-1 1,-1 1 0,0-1 0,-1 0 0,1 0 0,-2 0 0,1-1 0,-1 1-1,0-13 1,-1 20 20,0 0-1,0 0 0,0-1 0,0 1 1,-1 0-1,1-1 0,0 1 0,-1 0 1,1 0-1,-1 0 0,0-1 0,1 1 1,-1 0-1,0 0 0,0 0 0,0 0 1,0 0-1,1 0 0,-1 0 0,0 1 1,-1-1-1,1 0 0,0 0 0,0 1 1,-2-2-1,-1 1 11,0-1-1,0 1 1,0 0 0,-1 1 0,1-1-1,0 1 1,0-1 0,-8 2 0,8-1-65,-1 0 1,1 0-1,-1 1 0,1 0 1,0 0-1,-1 0 1,1 0-1,0 1 1,0-1-1,0 1 1,0 0-1,0 0 1,0 1-1,1-1 1,-1 1-1,1 0 0,0 0 1,-4 3-1,7-5 8,0-1 0,0 0-1,-1 1 1,1-1 0,0 0-1,0 0 1,0 1 0,0-1-1,0 0 1,0 1-1,0-1 1,0 0 0,0 1-1,0-1 1,0 0 0,0 1-1,0-1 1,0 0 0,1 0-1,-1 1 1,0-1-1,0 0 1,0 1 0,0-1-1,0 0 1,1 0 0,-1 1-1,0-1 1,0 0 0,0 0-1,1 0 1,-1 1 0,0-1-1,0 0 1,1 0-1,-1 0 1,0 0 0,1 1-1,-1-1 1,0 0 0,0 0-1,1 0 1,-1 0 0,0 0-1,1 0 1,-1 0-1,0 0 1,1 0 0,-1 0-1,0 0 1,1 0 0,23 0-799,-16-1 449,19 1-403</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1:51:42.616"/>
    </inkml:context>
    <inkml:brush xml:id="br0">
      <inkml:brushProperty name="width" value="0.05" units="cm"/>
      <inkml:brushProperty name="height" value="0.05" units="cm"/>
    </inkml:brush>
  </inkml:definitions>
  <inkml:trace contextRef="#ctx0" brushRef="#br0">105 219 1105,'2'6'578,"-1"-1"0,0 1 0,0-1 1,-1 1-1,0-1 0,0 1 0,0-1 1,0 1-1,-1-1 0,0 1 1,0-1-1,-1 0 0,1 1 0,-1-1 1,-1 0-1,1 0 0,0 0 1,-1-1-1,-5 8 0,-12 29 4083,-4 30 2160,8-24-4718,5-29-1712,-1 4-1066,11-7-6679,19-17-1184,4-12 4838,1-3 715</inkml:trace>
  <inkml:trace contextRef="#ctx0" brushRef="#br0" timeOffset="1">369 101 432,'16'-30'769,"-16"3"159,0 0 80,0 17-95,0 3 319,7 7-1424,9 0-384,-6 0-352,7 0-161,6 7 33,3-7 415,10 0 273,7 0-48</inkml:trace>
</inkml:ink>
</file>

<file path=ppt/ink/ink9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1:20.763"/>
    </inkml:context>
    <inkml:brush xml:id="br0">
      <inkml:brushProperty name="width" value="0.05" units="cm"/>
      <inkml:brushProperty name="height" value="0.05" units="cm"/>
    </inkml:brush>
  </inkml:definitions>
  <inkml:trace contextRef="#ctx0" brushRef="#br0">0 2 224,'3'-1'105,"-1"1"1,1 0-1,-1 0 0,1 0 1,-1 0-1,1 1 0,-1-1 0,1 1 1,-1-1-1,0 1 0,1 0 1,-1 0-1,0 0 0,0 0 0,3 2 1,-3-1-42,-1 1 0,0-1 1,1 0-1,-1 1 0,0-1 0,-1 1 1,1-1-1,0 1 0,-1-1 1,1 1-1,-1 0 0,0-1 0,0 1 1,0 0-1,-1 2 0,2 20 317,-5 82 771,3-98-1088,0 0 0,-1-1 0,0 1 0,-1 0 1,1 0-1,-2-1 0,1 0 0,-1 0 0,-5 8 1,7-13 1,3-17-259,1 1 94,0-1-1,1 1 1,1 0-1,0 0 0,0 0 1,1 0-1,1 1 1,0-1-1,1 1 0,0 1 1,1 0-1,0 0 1,13-13-1,-20 22 122,0 1 0,-1 0 0,1 0 0,0 0 0,0 0 0,0 0 0,0 1 0,0-1 0,0 0 0,0 0 0,0 0-1,0 1 1,0-1 0,0 1 0,1-1 0,-1 1 0,0-1 0,0 1 0,0 0 0,1-1 0,-1 1 0,3 0 0,-3 1 5,0-1 1,0 1-1,0-1 1,0 1-1,0 0 1,0 0-1,0-1 1,0 1-1,-1 0 0,1 0 1,0 0-1,0 0 1,-1 0-1,1 0 1,-1 0-1,1 0 0,-1 0 1,1 0-1,0 2 1,2 10 127,0 0 1,0-1-1,0 21 1,-1-20-223,-1-4-62,0 0 1,-1 0-1,0 0 1,0 0-1,-1 0 0,0 0 1,0 0-1,-1 0 1,0 0-1,-5 11 1,0-17-2159</inkml:trace>
</inkml:ink>
</file>

<file path=ppt/ink/ink9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1:21.097"/>
    </inkml:context>
    <inkml:brush xml:id="br0">
      <inkml:brushProperty name="width" value="0.05" units="cm"/>
      <inkml:brushProperty name="height" value="0.05" units="cm"/>
    </inkml:brush>
  </inkml:definitions>
  <inkml:trace contextRef="#ctx0" brushRef="#br0">99 1 432,'0'0'2311,"0"3"-1789,-2 11-64,-1 0-1,0 0 0,-1-1 0,0 1 0,-9 17 0,-5 17 522,5 3-171,1 0 0,-8 89 0,13 21-3528,7-159 1255</inkml:trace>
</inkml:ink>
</file>

<file path=ppt/ink/ink9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1:21.646"/>
    </inkml:context>
    <inkml:brush xml:id="br0">
      <inkml:brushProperty name="width" value="0.05" units="cm"/>
      <inkml:brushProperty name="height" value="0.05" units="cm"/>
    </inkml:brush>
  </inkml:definitions>
  <inkml:trace contextRef="#ctx0" brushRef="#br0">12 124 336,'0'-1'65,"-1"1"1,0 0-1,1 0 0,-1-1 1,1 1-1,-1 0 0,0-1 0,1 1 1,-1 0-1,1-1 0,-1 1 0,1-1 1,-1 1-1,1-1 0,0 1 1,-1-1-1,1 0 0,-1 1 0,1-1 1,0 1-1,0-1 0,-1 0 0,1 1 1,0-1-1,0 0 0,0 1 1,0-1-1,0 0 0,0 1 0,0-1 1,0 0-1,0 1 0,0-1 0,0 0 1,0 1-1,0-1 0,0 0 1,1 1-1,-1-1 0,0 0 0,1 1 1,-1-1-1,0 1 0,1-1 1,-1 0-1,1 1 0,-1-1 0,1 1 1,-1-1-1,1 1 0,-1 0 0,1-1 1,-1 1-1,1-1 0,-1 1 1,1 0-1,0 0 0,-1-1 0,2 1 1,8 0 194,1 0 1,-1 1-1,0 0 1,0 1-1,0 0 1,15 6-1,-22-7-200,0 0-1,0 0 0,-1 0 0,1 1 0,-1-1 0,1 1 0,-1 0 0,1 0 0,-1 0 1,0 0-1,0 0 0,0 0 0,0 1 0,0-1 0,-1 1 0,1-1 0,-1 1 0,1-1 1,-1 1-1,0 0 0,0 0 0,0 0 0,-1 0 0,1-1 0,-1 1 0,1 0 0,-1 4 1,0 51 868,0-56-755,0-48-1976,2 36 1563,0 0-1,1 0 1,0 0 0,0 0 0,1 1-1,0 0 1,1-1 0,0 2 0,1-1 0,0 0-1,0 1 1,0 0 0,1 1 0,1 0-1,-1 0 1,1 0 0,0 1 0,1 0-1,-1 0 1,1 1 0,13-5 0,-10 7 397,0 2-1,1 0 1,-1 0 0,0 1-1,1 1 1,-1 0 0,14 3 0,-23-2-41,0 0 1,0 0 0,-1 0-1,1 0 1,0 1 0,-1-1 0,0 1-1,0 0 1,0-1 0,0 1-1,0 0 1,0 0 0,-1 0-1,1 0 1,-1 1 0,0-1-1,0 0 1,0 1 0,-1-1-1,1 0 1,-1 1 0,1-1-1,-1 1 1,0-1 0,-1 1 0,1-1-1,-1 0 1,1 1 0,-1-1-1,0 1 1,0-1 0,0 0-1,-1 0 1,1 0 0,-1 0-1,0 0 1,-2 4 0,0-4-149,0 1-1,0-1 1,-1 0 0,1 0 0,-1 0 0,1 0 0,-1-1-1,0 1 1,0-2 0,0 1 0,0 0 0,0-1 0,0 0-1,-1 0 1,1 0 0,-11-1 0,15-2-116,1 0 0,-1 0 1,1-1-1,-1 1 0,1 0 0,0 0 1,-1-1-1,1 1 0,0 0 0,1-4 1,-1 2-61,0 1 155,0 0 1,0 0-1,0 0 0,1 0 1,-1 0-1,1 0 0,-1 0 0,1 0 1,0 0-1,1 0 0,-1 0 1,0 0-1,1 0 0,-1 1 1,1-1-1,0 0 0,0 1 1,0 0-1,4-4 0,-2 3 69,0 1-1,0 0 0,0 0 1,0 0-1,0 1 1,1 0-1,-1-1 0,0 1 1,1 1-1,-1-1 0,1 1 1,8 0-1,-11 0 1,-1 1-1,1-1 1,-1 1 0,1 0-1,-1 0 1,1-1-1,-1 1 1,0 0 0,1 0-1,-1 1 1,0-1-1,0 0 1,0 0 0,0 1-1,0-1 1,0 0-1,0 1 1,0-1 0,0 1-1,0 1 1,18 41 113,-13-29-138,0-1-188,-6-13 124,0 0 0,0 1 0,1-1 0,-1 0 1,0 0-1,1 1 0,-1-1 0,1 0 0,0 0 0,-1 0 0,1 0 0,0 1 0,0-1 1,-1 0-1,1 0 0,0-1 0,0 1 0,0 0 0,0 0 0,0 0 0,0-1 0,1 1 0,-1 0 1,0-1-1,0 1 0,0-1 0,1 0 0,-1 1 0,0-1 0,2 0 0,8 0-916</inkml:trace>
</inkml:ink>
</file>

<file path=ppt/ink/ink9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1:23.048"/>
    </inkml:context>
    <inkml:brush xml:id="br0">
      <inkml:brushProperty name="width" value="0.05" units="cm"/>
      <inkml:brushProperty name="height" value="0.05" units="cm"/>
    </inkml:brush>
  </inkml:definitions>
  <inkml:trace contextRef="#ctx0" brushRef="#br0">204 136 928,'-4'-1'173,"1"0"-1,0 1 0,0-1 1,-1 0-1,1 1 0,0 0 0,0-1 1,-1 1-1,1 1 0,0-1 1,-1 0-1,1 1 0,0 0 0,-1 0 1,1 0-1,0 0 0,0 0 0,0 1 1,0-1-1,0 1 0,0 0 1,1 0-1,-1 0 0,1 0 0,-1 0 1,1 0-1,0 1 0,-1-1 1,1 1-1,0 0 0,-2 4 0,-6 10 304,0 1-1,1 1 1,1 0 0,-6 20-1,5-15-146,-1 7-274,1 0 0,1 0 0,2 1 0,-4 47 0,6 59-4718,4-136 3723,10-29-2002,-7 14 2930,-2 1 0,1-1 0,-1 0 0,-1 1 0,-1-14 0,0-3 759,1 27-699,0 1 1,0 0-1,1-1 0,-1 1 1,1 0-1,-1 0 1,1 0-1,-1-1 0,1 1 1,0 0-1,0 0 1,0 0-1,-1 0 1,1 0-1,0 0 0,0 0 1,0 0-1,0 1 1,0-1-1,1 0 1,-1 0-1,0 1 0,0-1 1,0 1-1,1-1 1,-1 1-1,0 0 0,1-1 1,-1 1-1,0 0 1,0 0-1,2 0 1,52-1 945,-41 1-801,5 0 36,-14-1-162,1 1 0,0 0 0,-1 0 0,1 1 0,0-1 0,-1 1 0,8 2 0,-12-2-44,1 0 0,-1 0 0,1 0 0,-1 0 0,1 0 0,-1 0 0,0 0 0,1 1 0,-1-1 0,0 1 0,0-1 0,0 1 0,0-1 0,0 1 0,0-1 0,-1 1 0,1 0 0,0-1 0,-1 1 0,1 0 0,-1 0 0,0-1 0,0 1 0,0 0 0,0 0 0,0-1 0,0 4 0,-1 0-7,1 0 0,-1-1-1,-1 1 1,1-1 0,-1 1 0,1-1 0,-1 0 0,-1 1 0,1-1 0,-1 0 0,1 0 0,-1 0 0,0-1 0,0 1 0,-1-1 0,1 0 0,-1 0 0,-6 4 0,5-2-38,-1-1 1,0-1-1,0 1 1,0-1-1,-1 0 1,1 0-1,-1-1 1,1 0-1,-1 0 1,0 0-1,-12 0 1,16-2-385,4-17-1485,1 8 1766,0-1 1,0 1 0,1 0-1,1 1 1,-1-1-1,1 1 1,1-1-1,0 1 1,11-14-1,-2 5-108,0 0 0,2 1 0,17-14 0,-31 28 243,-1 1 0,1 0 0,-1-1 0,1 1-1,0 0 1,-1 0 0,1 0 0,0 0 0,0 0 0,0 0 0,0 0 0,0 1 0,0-1-1,0 1 1,0 0 0,0-1 0,0 1 0,0 0 0,4 0 0,-4 1 13,-1 0 0,1 0 1,0-1-1,-1 1 0,0 0 1,1 0-1,-1 0 0,0 1 1,1-1-1,-1 0 0,0 0 1,0 1-1,0-1 0,0 1 1,0-1-1,0 1 0,0-1 1,0 3-1,2 6 79,0 0 1,0-1-1,-2 1 1,1 0-1,-1 0 0,0 14 1,-1 54 484,0-77-582,25-17-696,-19 9 613,-1 0 0,0-1 0,0 1-1,-1-1 1,0 0 0,-1 0 0,0-1 0,5-17-1,5-73 43,-3 16 912,-5 33 3024,-7-28-4422,0 17 306,12-32 338,-10 46 1623,0 46-1043,0 5-385,-3 57 1008,-15 83 0,3-38-875,6 80 4,10-186-486,-1 1 1,0 0-1,0 0 0,0-1 1,1 1-1,-1 0 0,0-1 1,0 1-1,1 0 0,-1-1 1,1 1-1,-1-1 0,1 1 1,-1-1-1,1 1 0,-1 0 1,1-1-1,-1 0 0,1 1 1,-1-1-1,1 1 0,0-1 1,-1 0-1,1 1 0,0-1 1,-1 0-1,1 0 0,0 0 1,0 1-1,-1-1 0,1 0 1,0 0-1,0 0 0,-1 0 1,1 0-1,0 0 0,0-1 1,-1 1-1,1 0 0,0 0 1,-1 0-1,1-1 0,0 1 1,1-1-1,33-15-1734,-21 4 1622,0-1-1,-2 0 1,1-1-1,-2 0 0,0-1 1,-1 0-1,0-1 1,-1 0-1,-1 0 1,8-21-1,-18 42 1090,-5 20 1437,-6 45 0,12-62-2361,0 0-1,0 0 1,1 0 0,1 0 0,-1 0-1,1 0 1,1 0 0,-1 0-1,1 0 1,1 0 0,4 9 0,-6-15-22,0 0 0,1-1 0,-1 1 0,1-1 0,-1 1 0,1-1 0,-1 1 0,1-1 0,0 0 0,0 0 0,0 0 0,0 0 0,0 0 0,0-1 0,0 1 0,0-1 0,0 1 0,0-1 0,0 0 1,0 1-1,0-1 0,1 0 0,-1-1 0,0 1 0,0 0 0,0 0 0,0-1 0,0 0 0,0 1 0,3-2 0,1 0-26,0 0-1,0-1 1,0 1-1,-1-1 1,1 0-1,-1-1 1,0 1-1,0-1 1,8-7-1,-4 2 11,-1 0 0,-1-1 0,1 0-1,-1 0 1,-1-1 0,0 0 0,-1 0-1,0 0 1,0 0 0,-1-1-1,-1 0 1,0 0 0,0 0 0,-1 0-1,-1 0 1,0-19 0,-1 30 14,0 0 0,0 0 0,0 0 0,0 0 0,0 0 0,-1 0 0,1 0 0,0 0 0,0 1 0,-1-1 0,1 0-1,0 0 1,-1 0 0,1 0 0,-1 1 0,1-1 0,-1 0 0,0 1 0,1-1 0,-1 0 0,0 1 0,1-1 0,-1 1 0,0-1 0,0 1 0,1-1 0,-1 1 0,0-1 0,-1 1 0,-2-1 2,1 0 1,0 1-1,-1 0 1,1-1-1,0 1 1,-1 1-1,1-1 1,-6 1-1,-60 21-279,53-15-333,-10 4-420,7-8-5408</inkml:trace>
</inkml:ink>
</file>

<file path=ppt/ink/ink9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1:44.707"/>
    </inkml:context>
    <inkml:brush xml:id="br0">
      <inkml:brushProperty name="width" value="0.05" units="cm"/>
      <inkml:brushProperty name="height" value="0.05" units="cm"/>
    </inkml:brush>
  </inkml:definitions>
  <inkml:trace contextRef="#ctx0" brushRef="#br0">27 329 528,'9'23'1855,"-9"-19"-1033,-1-1 0,1 1-1,-1 0 1,1-1 0,-1 1-1,0 0 1,0-1 0,-1 0 0,1 1-1,-1-1 1,-4 6 0,-4 13-1872,8-19 955,-5 17 1585,8-14-594,11-11-553,222-175-75,-160 117-3368,147-93 1,-209 149 2578,1 0 0,0 1 1,0 1-1,0 0 0,1 1 0,0 1 1,-1 0-1,1 0 0,23 0 0,-1 2-663</inkml:trace>
</inkml:ink>
</file>

<file path=ppt/ink/ink9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1:53.518"/>
    </inkml:context>
    <inkml:brush xml:id="br0">
      <inkml:brushProperty name="width" value="0.05" units="cm"/>
      <inkml:brushProperty name="height" value="0.05" units="cm"/>
    </inkml:brush>
  </inkml:definitions>
  <inkml:trace contextRef="#ctx0" brushRef="#br0">0 167 48,'3'1'58,"0"-1"0,1 0 0,-1 0 0,0 0 0,0 0 0,0 0 0,0-1 0,0 1 1,0-1-1,-1 0 0,1 0 0,0 0 0,0 0 0,0-1 0,-1 1 0,1-1 0,-1 1 0,1-1 0,-1 0 0,4-3 0,-5 3-42,1 1 1,-1-1-1,0 1 0,1-1 0,-1 0 0,0 1 0,0-1 0,0 0 1,0 0-1,0 1 0,0-1 0,-1 0 0,2-4 0,3-11 41,6 6-18,-10 10 2,-1 1 0,1-1 0,0 1 0,-1-1 0,1 1 1,0-1-1,-1 0 0,1 1 0,-1-1 0,1 1 0,-1-1 1,1 0-1,-1 0 0,0 1 0,1-1 0,-1 0 0,0 0 0,1 0 1,-1 1-1,0-1 0,0 0 0,0 0 0,0 0 0,0 0 1,0 1-1,0-4 2236,-2-6-1027,2 5-594,-11 3-364,6 2-285,4 0 3,1 0 1,-1-1 0,1 1 0,-1 0 0,1 0 0,-1 0 0,0 0 0,1 0-1,-1 0 1,1 0 0,-1 0 0,1 0 0,-1 0 0,1 0 0,-1 0 0,1 0 0,-1 1-1,1-1 1,-1 0 0,1 0 0,-1 0 0,1 1 0,-1-1 0,1 0 0,-1 1-1,1-1 1,-1 0 0,1 1 0,0-1 0,-1 1 0,1-1 0,0 1 0,-1-1-1,1 0 1,0 1 0,0-1 0,0 1 0,-1-1 0,1 1 0,0 0 0,0-1 0,0 1-1,0-1 1,0 2 0,-23 22 136,13-8 15,8-14-149,1 1 0,-1-1-1,1 1 1,-1-1 0,1 1-1,0 0 1,0-1 0,0 1 0,0 0-1,1 0 1,-1 4 0,1-5-5,-8 8 31,8-9-35,0-1-1,-1 1 1,1-1 0,0 1-1,-1 0 1,1-1-1,-1 1 1,1-1-1,-1 1 1,1-1-1,-1 0 1,1 1-1,-1-1 1,1 1-1,-1-1 1,0 0-1,1 1 1,-1-1 0,0 0-1,1 0 1,-4 1 1776,4 68 874,28-70-2592,734-140-1623,-326 73-3753,-340 47 3161</inkml:trace>
</inkml:ink>
</file>

<file path=ppt/ink/ink9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1:56.496"/>
    </inkml:context>
    <inkml:brush xml:id="br0">
      <inkml:brushProperty name="width" value="0.05" units="cm"/>
      <inkml:brushProperty name="height" value="0.05" units="cm"/>
    </inkml:brush>
  </inkml:definitions>
  <inkml:trace contextRef="#ctx0" brushRef="#br0">0 229 272,'93'-8'5584,"-1"-13"-3641,90-42-3131,-76 24 1143,-85 33-425,-1-1 0,1-2 0,-2 0 0,1 0 0,24-19 0,-7-2-811</inkml:trace>
</inkml:ink>
</file>

<file path=ppt/ink/ink9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2:01.639"/>
    </inkml:context>
    <inkml:brush xml:id="br0">
      <inkml:brushProperty name="width" value="0.05" units="cm"/>
      <inkml:brushProperty name="height" value="0.05" units="cm"/>
    </inkml:brush>
  </inkml:definitions>
  <inkml:trace contextRef="#ctx0" brushRef="#br0">52 26 48,'0'0'688,"-9"27"-344,1 8-43,7-30-247,0 0 1,1 0-1,-2 0 1,1 0-1,-1 0 1,0 0-1,-4 7 1,3-7 49,1 1 1,-1-1-1,1 0 0,0 1 1,0 0-1,0-1 0,1 1 1,-1 11-1,34-14 822,14-7-816,-1-1 0,-1-3 0,1-1 0,60-21 1,37-9-366,330-43-1749,-338 61 1070</inkml:trace>
</inkml:ink>
</file>

<file path=ppt/ink/ink9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2:15.415"/>
    </inkml:context>
    <inkml:brush xml:id="br0">
      <inkml:brushProperty name="width" value="0.05" units="cm"/>
      <inkml:brushProperty name="height" value="0.05" units="cm"/>
    </inkml:brush>
  </inkml:definitions>
  <inkml:trace contextRef="#ctx0" brushRef="#br0">50 89 496,'-44'0'6953,"39"3"-5406,17 3-1136,22 5-235,6-8-47,1-1 1,-1-2-1,81-10 1,-65 0-51,61-20 1,-15 4-730,-102 26 584,1 0-1,-1 0 1,0 1 0,1-1 0,-1 0-1,1 0 1,-1 0 0,0 0 0,1 0 0,-1 0-1,1-1 1,-1 1 0,0 0 0,1 0 0,-1 0-1,0 0 1,1 0 0,-1-1 0,1 1 0,-1 0-1,0 0 1,0 0 0,1-1 0,-1 1 0,0 0-1,1-1 1,-1 1 0,0 0 0,0-1-1,1 1 1,-1 0 0,0-1 0,0 1 0,0 0-1,0-1 1,1 1 0,-1 0 0,0-1 0,0 1-1,0-1 1,0 0 0,-17-9-2084,-29-3-149,14 8 1136</inkml:trace>
</inkml:ink>
</file>

<file path=ppt/ink/ink9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2:15.746"/>
    </inkml:context>
    <inkml:brush xml:id="br0">
      <inkml:brushProperty name="width" value="0.05" units="cm"/>
      <inkml:brushProperty name="height" value="0.05" units="cm"/>
    </inkml:brush>
  </inkml:definitions>
  <inkml:trace contextRef="#ctx0" brushRef="#br0">73 49 432,'1'-3'92,"0"1"0,0 0 0,0 0 0,0 1 0,0-1 0,1 0 0,-1 0 0,0 1 0,1-1 0,0 0 0,-1 1 0,1-1 0,0 1 0,0 0-1,-1 0 1,1 0 0,0 0 0,0 0 0,1 0 0,-1 0 0,0 1 0,0-1 0,0 1 0,3-1 0,56-11 933,-48 11-885,0 0-1,0 1 0,1 0 1,-1 1-1,0 1 1,16 3-1,-26-4-121,1 0 0,-1 0 0,1 0 0,-1 1 0,1-1 1,-1 1-1,0 0 0,0 0 0,1 0 0,-1 1 0,-1-1 0,1 1 0,0 0 1,-1-1-1,1 1 0,-1 0 0,0 0 0,0 1 0,0-1 0,-1 0 0,1 1 0,-1-1 1,1 1-1,-1-1 0,0 1 0,0 4 0,0 0 23,-1 1 0,0 0 0,0-1 0,-1 1 0,0 0 1,-1-1-1,0 1 0,0-1 0,-1 0 0,0 0 0,0 0 0,-1 0 0,0 0 0,0-1 0,-1 0 0,-11 13 0,-9 9 248,-1-1 0,-49 39-1,29-26-22,-68 73-116,102-99-68,12-15-194,0 0-1,-1 0 1,1 0-1,0 1 1,-1-1-1,1 0 1,0 0-1,-1 1 1,1-1-1,0 0 1,0 0-1,-1 1 1,1-1-1,0 0 0,0 1 1,0-1-1,-1 0 1,1 1-1,0-1 1,0 0-1,0 1 1,0-1-1,0 1 1,0-1-1,0 0 1,0 1-1,0-1 1,0 1-1,0-1 1,0 0-1,0 1 1,0-1-1,0 0 1,0 1-1,0-1 1,0 1-1,1-1 1,-1 0-1,0 1 1,9-1-1150</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1:51:42.952"/>
    </inkml:context>
    <inkml:brush xml:id="br0">
      <inkml:brushProperty name="width" value="0.05" units="cm"/>
      <inkml:brushProperty name="height" value="0.05" units="cm"/>
    </inkml:brush>
  </inkml:definitions>
  <inkml:trace contextRef="#ctx0" brushRef="#br0">302 410 176,'30'-4'2371,"-45"20"2446,-8 4-3265,-103 115 9245,98-99-8366,1 1-1,-21 40 0,29-44-1372,13-26-908,1 1 1,0 0 0,0 0 0,1 0 0,0 1-1,1-1 1,0 1 0,0 0 0,1 0-1,0 0 1,0 0 0,1 1 0,0-1-1,1 13 1,0-20-169,1-1 1,-1 0-1,0 1 0,0-1 1,1 0-1,-1 1 0,1-1 0,-1 0 1,1 1-1,0-1 0,-1 0 1,1 0-1,0 0 0,0 0 0,0 0 1,-1 0-1,1 0 0,1 0 0,-1 0 1,0 0-1,0 0 0,0-1 1,0 1-1,0 0 0,1-1 0,-1 1 1,0-1-1,1 1 0,-1-1 0,0 0 1,1 1-1,-1-1 0,0 0 1,1 0-1,-1 0 0,1 0 0,-1 0 1,3-1-1,4 0-331,0-1-1,-1 0 1,1-1 0,13-5 0,-19 7 300,20-10-1067,-1 0-1,0-2 1,0-1 0,-2 0 0,1-1 0,20-23 0,97-116-4464,-108 120 4993,116-154-590,-113 141 1401,-2-1-1,-2-1 0,38-97 0,-63 140-136,23-70 2263,-20 25 3418,-21 62-2441,-12 60-62,-7 0-1880,4 1-1,-27 97 0,37-108-1140,11-28-256,1-1 1,1 1-1,2 1 0,1-1 1,1 1-1,3-1 0,3 46 1,-2-70-265,1 1 0,0 0 0,0-1 0,1 1 0,0-1 0,1 0 0,0 0 1,6 10-1,-9-16-80,1 0 0,0 0 0,0 0 0,0-1 0,0 1 0,1 0 0,-1-1 0,1 0 0,-1 1 0,1-1 0,0 0 0,0 0 0,0-1 0,0 1 0,0-1 0,0 1 1,0-1-1,1 0 0,-1 0 0,0 0 0,1-1 0,-1 1 0,1-1 0,-1 0 0,0 0 0,5 0 0,17-6-2228,-1-1 0,0-1 0,0-1 0,27-15 0,-11 5 479,22-8-617</inkml:trace>
</inkml:ink>
</file>

<file path=ppt/ink/ink9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2:16.076"/>
    </inkml:context>
    <inkml:brush xml:id="br0">
      <inkml:brushProperty name="width" value="0.05" units="cm"/>
      <inkml:brushProperty name="height" value="0.05" units="cm"/>
    </inkml:brush>
  </inkml:definitions>
  <inkml:trace contextRef="#ctx0" brushRef="#br0">145 0 496,'0'0'478,"0"16"549,-2 6-559,-2 0 1,0 0 0,-1-1-1,-1 0 1,-1 0-1,-1-1 1,-18 33 0,-16 45 491,35-75-899,-1-5-148,2 1 0,1 0 1,0 0-1,1 0 0,-2 38 1,34-95-3481,-9 7 2404</inkml:trace>
</inkml:ink>
</file>

<file path=ppt/ink/ink9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2:16.425"/>
    </inkml:context>
    <inkml:brush xml:id="br0">
      <inkml:brushProperty name="width" value="0.05" units="cm"/>
      <inkml:brushProperty name="height" value="0.05" units="cm"/>
    </inkml:brush>
  </inkml:definitions>
  <inkml:trace contextRef="#ctx0" brushRef="#br0">1 1 576,'2'41'4102,"-1"-29"-3899,1 0 1,0-1-1,1 0 1,0 1-1,9 19 1,-7-21-298,1-1 1,0 0 0,0 0-1,1 0 1,0-1-1,0 0 1,16 13 0,-18-18-2564,-10-9 1868,-10-7 233,-1-2-578</inkml:trace>
</inkml:ink>
</file>

<file path=ppt/ink/ink9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2:16.763"/>
    </inkml:context>
    <inkml:brush xml:id="br0">
      <inkml:brushProperty name="width" value="0.05" units="cm"/>
      <inkml:brushProperty name="height" value="0.05" units="cm"/>
    </inkml:brush>
  </inkml:definitions>
  <inkml:trace contextRef="#ctx0" brushRef="#br0">157 0 720,'0'27'745,"1"-11"-203,-1 1 1,-1-1-1,0 1 0,-1-1 1,0 0-1,-9 26 0,-8 8 492,-1 6-495,-3-1-1,-40 69 0,61-121-583,0-1 0,1 1 0,-1 0 0,1 0-1,-1 0 1,1 0 0,0 0 0,0 0 0,1 1 0,-1-1-1,0 0 1,1 0 0,0 4 0,23-22-1668,18-24 804,50-61-1,-60 63 881,1 2 1,69-58-1,-95 87 110,2 1-1,-1 0 1,0 1-1,1 0 1,0 0-1,0 1 1,0 0-1,1 0 1,-1 1-1,1 0 1,9-1-1,-16 3-26,1-1-1,0 2 0,-1-1 0,1 0 0,0 1 1,-1-1-1,1 1 0,-1 0 0,1-1 0,-1 1 1,1 1-1,-1-1 0,1 0 0,-1 0 1,0 1-1,2 1 0,-1 0 11,-1 0-1,1 0 1,-1 0 0,0 0-1,0 0 1,-1 1-1,1-1 1,0 0 0,-1 1-1,0 0 1,0-1 0,0 1-1,-1 0 1,1 5 0,1 21 40,-1 0 1,-2 0 0,0 0 0,-3 0 0,0-1-1,-15 49 1,17-22-2805,3-56 2545,0 1 0,1-1 0,-1 0 0,0 0 0,1 0 0,-1 0-1,0 0 1,1 0 0,-1 0 0,0 0 0,0 0 0,1-1 0,-1 1-1,0 0 1,0-1 0,0 0 0,1 1 0,-1-1 0,2-1 0,17-11-1214</inkml:trace>
</inkml:ink>
</file>

<file path=ppt/ink/ink9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2:17.246"/>
    </inkml:context>
    <inkml:brush xml:id="br0">
      <inkml:brushProperty name="width" value="0.05" units="cm"/>
      <inkml:brushProperty name="height" value="0.05" units="cm"/>
    </inkml:brush>
  </inkml:definitions>
  <inkml:trace contextRef="#ctx0" brushRef="#br0">130 685 240,'5'-14'425,"-1"0"1,0 0-1,-1 0 0,-1 0 1,0 0-1,0-20 0,-3 34-340,0 0-1,0 0 0,0-1 0,0 1 0,0 0 0,0 0 0,0 0 0,1 0 0,-1 0 0,0 0 0,0 0 0,0 1 0,0-1 0,0 0 0,0 0 0,1 1 0,-3 0 0,-3 3 93,0 0 0,1 1 0,0-1 0,-1 1 0,1 0 0,1 1 0,-1-1 0,-6 12 0,-28 55 605,30-52-568,1 1 1,-10 34-1,16-46-182,1 0-1,-1 0 0,1 0 1,1 0-1,-1 0 1,2 0-1,-1 0 1,1 0-1,4 15 0,-3-21-34,-1 0 0,1 1 0,0-2 0,0 1 0,0 0-1,0 0 1,1-1 0,-1 1 0,1-1 0,-1 0 0,1 1-1,0-1 1,0-1 0,0 1 0,0 0 0,0-1 0,1 1-1,-1-1 1,0 0 0,1 0 0,-1-1 0,1 1 0,-1 0-1,1-1 1,-1 0 0,1 0 0,5-1 0,2 1-116,0 0 1,0-2 0,0 1-1,0-1 1,0-1 0,-1 0 0,21-8-1,-14 1-60,0-1 1,0 0-1,-1-1 0,0-1 0,-1-1 0,0 0 1,-1-1-1,-1 0 0,-1-1 0,11-18 0,3-9-114,-2 0 0,35-90 0,-27 39 200,26-134 0,-6 17 1138,-50 207-314,-1 6-214,1 13 62,-5 29 61,-10 17 291,-33 98 0,3-17 38,-38 175 338,72-272-1345,3 0 0,-1 61 0,5-23-3241,3-82 3065,0-1 1,0 0 0,0 1 0,0-1-1,0 0 1,0 0 0,0 1-1,0-1 1,0 0 0,0 0-1,0 0 1,0 0 0,0 0 0,1 0-1,-1-1 1,0 1 0,0 0-1,0 0 1,-1-1 0,3 0-1,2-4-54,0 0-1,0 0 0,0 0 0,-1-1 1,0 1-1,0-1 0,0 0 0,-1-1 0,1 1 1,3-13-1,10-17-352,8-8 483,-10 17 559,32-46 0,-47 72-365,1 0 0,-1 0-1,1 0 1,0 1 0,-1-1 0,1 0-1,0 0 1,0 0 0,-1 1 0,1-1 0,0 0-1,0 1 1,0-1 0,0 1 0,0-1-1,0 1 1,0 0 0,0-1 0,0 1-1,0 0 1,0 0 0,1-1 0,-1 2 3,-1-1 0,1 1 0,0-1 0,-1 1 0,1-1 0,0 1 0,-1-1 0,1 1 0,-1 0 0,1-1 0,-1 1 1,1 0-1,-1-1 0,0 1 0,1 0 0,-1 0 0,0-1 0,0 1 0,1 0 0,-1 0 0,0 1 0,3 54 2100,-3-48-1847,-1 16 898,-9 48 0,6-48-1724,-3 46 1,7-68-645,1-2 958,1 0 0,-1-1 1,0 1-1,0 0 0,0 0 1,0 0-1,1-1 0,-1 1 1,0-1-1,0 1 0,0-1 1,0 1-1,0-1 0,0 0 0,0 1 1,0-1-1,0 0 0,-1 0 1,2-1-1,13-12-856</inkml:trace>
</inkml:ink>
</file>

<file path=ppt/ink/ink9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2:17.859"/>
    </inkml:context>
    <inkml:brush xml:id="br0">
      <inkml:brushProperty name="width" value="0.05" units="cm"/>
      <inkml:brushProperty name="height" value="0.05" units="cm"/>
    </inkml:brush>
  </inkml:definitions>
  <inkml:trace contextRef="#ctx0" brushRef="#br0">4 104 416,'-1'-15'435,"1"14"-392,-1 0 0,1-1 0,0 1 0,-1 0 0,1 0 0,0 0 0,0 0 0,0 0 0,0 0 0,0-1 0,0 1 0,0 0 0,0 0 0,0 0 0,0 0 0,1 0 0,-1-1 0,1 1 0,-1 0-1,0 0 1,1 0 0,0 0 0,-1 0 0,1 0 0,0 0 0,-1 1 0,1-1 0,0 0 0,0 0 0,0 0 0,0 1 0,0-1 0,0 0 0,0 1 0,0-1 0,0 1 0,1-1 0,56-24-1305,-18 14 632,-27 8 776,-1-1 0,1 1-1,0 1 1,23-1 0,-36 7 129,0 0 1,-1 0 0,1 0 0,-1 0 0,-1 0-1,1 0 1,-3 6 0,-45 81 2638,-6 14-356,50-93-2444,1 0 0,0 0-1,1 1 1,0-1 0,1 1-1,0 0 1,0 15 0,2-25-199,0-1 1,1 1-1,-1 0 1,1 0 0,-1 0-1,1-1 1,0 1 0,0 0-1,0-1 1,1 1-1,-1-1 1,0 1 0,1-1-1,0 0 1,-1 0 0,1 1-1,0-1 1,0 0-1,0-1 1,1 1 0,-1 0-1,0-1 1,1 1 0,-1-1-1,1 1 1,-1-1-1,1 0 1,0 0 0,-1-1-1,1 1 1,0 0 0,0-1-1,0 0 1,-1 1-1,6-2 1,3 2-329,0-1-1,1-1 1,-1 0 0,0 0-1,-1-1 1,1-1 0,0 0-1,13-5 1,12-10 156,-1-2 0,-1-2 1,-1-1-1,0-2 0,41-40 0,-17 15 739,-27 18 2436,-30 35-2011,0 9-515,-2 0 0,0 0-1,0 0 1,-1 0-1,0-1 1,-7 15 0,-34 69 338,43-92-715,-9 17 37,-1 0-1,-1-1 0,-16 20 0,24-34-96,1-1 0,-1 0 0,0 0 0,0 0-1,0 0 1,0-1 0,0 0 0,-1 0 0,0 0-1,0 0 1,0-1 0,0 0 0,0 0 0,0 0-1,0-1 1,-1 1 0,1-1 0,-7 0 0,11-2-33,0 1 0,0-1 0,0 0 0,0 0 0,0 0 0,1 0 0,-1 0 0,0 0 1,1 0-1,-1 0 0,0 0 0,1 0 0,-1-1 0,1 1 0,0 0 0,-1 0 0,1 0 0,0-1 0,0 1 1,0 0-1,0 0 0,0-1 0,0 1 0,0 0 0,1-2 0,0-44-642,0 42 552,0-7 36,0 0 0,1 0 0,1 0 1,0 0-1,0 1 0,1 0 0,1-1 0,0 1 0,8-12 0,-10 18 124,0 1 0,0-1-1,0 1 1,1-1 0,0 1 0,0 0 0,0 0-1,0 1 1,0-1 0,1 1 0,0 0 0,0 0 0,0 1-1,0 0 1,0-1 0,0 1 0,0 1 0,1-1 0,-1 1-1,1 0 1,9 0 0,-14 1 28,1 0 0,0 0-1,-1 0 1,1 1 0,0-1 0,-1 0 0,1 1-1,0-1 1,-1 1 0,1 0 0,-1 0 0,1-1-1,-1 1 1,1 0 0,-1 0 0,0 1 0,0-1 0,1 0-1,-1 0 1,0 0 0,0 1 0,0-1 0,0 1-1,0-1 1,0 1 0,0 2 0,11 51 557,-4-15-446,-3-26-199,-5-12-20,0-1 1,1 0 0,-1 1 0,0-1 0,0 1 0,1-1 0,-1 0 0,1 1 0,0-1 0,-1 0 0,1 0-1,0 1 1,0-1 0,-1 0 0,1 0 0,0 0 0,0 0 0,0 0 0,1 0 0,-1 0 0,0-1 0,0 1-1,0 0 1,1 0 0,-1-1 0,0 1 0,1-1 0,-1 1 0,0-1 0,1 0 0,-1 0 0,3 1 0,11-1-1079</inkml:trace>
</inkml:ink>
</file>

<file path=ppt/ink/ink9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2:18.504"/>
    </inkml:context>
    <inkml:brush xml:id="br0">
      <inkml:brushProperty name="width" value="0.05" units="cm"/>
      <inkml:brushProperty name="height" value="0.05" units="cm"/>
    </inkml:brush>
  </inkml:definitions>
  <inkml:trace contextRef="#ctx0" brushRef="#br0">271 658 976,'0'-1'55,"0"0"0,0 0 0,0 0 0,0 0 1,-1 0-1,1 0 0,0 0 0,-1 0 0,1 0 0,0 0 0,-1 0 0,1 0 0,-1 0 0,0 0 0,1 0 0,-1 1 0,0-1 0,1 0 0,-1 0 0,0 1 0,0-1 0,0 0 0,0 1 0,0-1 0,1 1 0,-1-1 0,0 1 0,0-1 0,0 1 0,0 0 0,0 0 0,-1-1 0,1 1 0,0 0 0,0 0 0,0 0 0,0 0 0,0 0 0,0 0 0,0 1 0,-1-1 0,-3 1 116,1-1-1,-1 1 1,0 1 0,1-1 0,0 0-1,-1 1 1,1 0 0,0 0 0,-4 3-1,-12 11 487,2 2-1,0-1 0,2 2 0,-1 1 1,2 0-1,1 0 0,1 2 1,0-1-1,-18 47 0,28-60-591,0 0-1,1 0 1,-1 0-1,2 0 1,-1 1-1,1-1 0,0 1 1,1-1-1,0 11 1,1-16-88,-1-1 0,0 1 1,1-1-1,-1 1 0,1-1 0,0 0 1,0 0-1,0 1 0,0-1 1,0 0-1,1 0 0,-1 0 0,1 0 1,-1 0-1,1 0 0,0 0 1,-1-1-1,1 1 0,0-1 0,0 1 1,0-1-1,0 0 0,1 1 0,-1-1 1,0 0-1,0 0 0,1-1 1,-1 1-1,1 0 0,-1-1 0,0 0 1,1 1-1,-1-1 0,1 0 1,2-1-1,6 0-315,0 0 1,-1-1-1,1-1 0,-1 1 1,0-2-1,0 0 0,0 0 1,0 0-1,0-1 0,-1-1 0,0 0 1,0 0-1,-1-1 0,0 0 1,15-15-1,-1-3-185,-1 0-1,-2-1 1,0-1 0,17-32-1,-3-10 257,-4-2-1,40-141 0,-41 119 356,-12 43 590,-3 0 0,-2 0-1,-2-1 1,5-94-1,-26 165 1084,-25 87-1024,4 3 1,-26 153-1,39-168-673,12-42-73,3 0 1,1 104-1,5-110-280,-2-45 208,1-1 0,0 1 1,0-1-1,0 0 0,0 1 0,0-1 0,0 1 0,0-1 1,1 1-1,-1-1 0,0 1 0,1-1 0,-1 0 0,1 1 0,0-1 1,-1 0-1,1 0 0,0 1 0,0-1 0,0 0 0,0 0 0,0 0 1,1 2-1,0-3-19,-1 0 1,0 0 0,0 0-1,1 0 1,-1 0-1,0 0 1,1 0-1,-1 0 1,0-1 0,1 1-1,-1 0 1,0-1-1,0 1 1,0-1-1,1 0 1,-1 1 0,0-1-1,0 0 1,0 1-1,1-2 1,6-5-215,0 0 1,0-1-1,-1 1 1,0-1-1,6-10 1,2-6 84,-11 15 281,1 0-1,1 0 1,0 1 0,0 0 0,1 0-1,10-9 1,-16 18 127,0-1 1,0 1-1,0 0 0,0-1 1,0 1-1,0 0 0,0 0 1,0 0-1,-1 0 0,1 0 1,0 0-1,0 0 0,-1 0 1,1 1-1,-1-1 0,1 0 1,-1 0-1,1 2 0,11 27 568,-8-19-609,0-1 1,1 0-1,0 0 0,0 0 0,11 13 0,-14-20-134,1 0-1,-1 0 1,1 0-1,0-1 1,0 1-1,0-1 1,1 0-1,-1 0 1,0 0-1,1 0 1,0 0-1,-1-1 1,1 0-1,0 0 1,0 0-1,-1 0 1,1 0-1,0-1 1,5 0-1,10 1-73,0-2-1,0 0 1,0-1-1,32-8 1,-45 9 38,-1-1 0,1 0 0,-1 0 0,0-1 0,0 0 0,0 0 0,-1 0 0,1 0 0,-1-1 0,1 1 0,-1-1 0,0 0 0,-1-1 0,1 1 0,-1-1 0,0 1 0,0-1 0,0 0 0,-1 0 0,4-10 0,-5 14 36,-1-1 0,0 0 0,1 1 1,-1-1-1,0 1 0,0-1 1,0 0-1,0 1 0,0-1 0,-1 0 1,1 1-1,0-1 0,-1 0 0,1 1 1,-1-1-1,0 1 0,1-1 1,-1 1-1,0-1 0,0 1 0,0 0 1,0-1-1,0 1 0,0 0 0,0 0 1,-1 0-1,1 0 0,0 0 1,-1 0-1,1 0 0,0 0 0,-3-1 1,-8-4-68,-1 1 1,1 0 0,-20-5 0,-11-5-1650,42 14 1561,-1 0-1,1 1 1,-1-1-1,1 0 1,-1 0-1,1 0 1,-1 0 0,1 0-1,0-1 1,-1 1-1,1 0 1,0 0-1,0-1 1,0 1-1,0-1 1,0 1-1,1-1 1,-1 0 0,0 1-1,1-1 1,-1 1-1,1-1 1,-1 0-1,1 0 1,0-2-1,0-17-949</inkml:trace>
</inkml:ink>
</file>

<file path=ppt/ink/ink9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2:18.840"/>
    </inkml:context>
    <inkml:brush xml:id="br0">
      <inkml:brushProperty name="width" value="0.05" units="cm"/>
      <inkml:brushProperty name="height" value="0.05" units="cm"/>
    </inkml:brush>
  </inkml:definitions>
  <inkml:trace contextRef="#ctx0" brushRef="#br0">0 7 768,'4'-2'175,"0"1"-1,0 0 0,0 0 0,0 0 0,0 1 0,0 0 1,0-1-1,1 2 0,-1-1 0,0 0 0,0 1 0,0-1 1,7 4-1,-9-3-72,1 1 0,-1-1 1,0 1-1,0 0 1,0 0-1,0 0 0,0 0 1,-1 0-1,1 1 0,-1-1 1,1 1-1,-1-1 0,0 1 1,0-1-1,0 1 0,0-1 1,0 1-1,-1 0 0,1 0 1,-1-1-1,0 4 0,5 48 1600,-4 104 0,-2-74-818,1-83-830,0 0 0,0 0 0,0 0 0,0 0 0,-1-1 0,1 1 0,0 0 0,0 0 0,-1 0 0,1 0 0,0 0 0,-1-1 0,1 1 0,-1 0 0,1 0 0,-1 0 0,1-1 0,-1 1-1,1 0 1,-1-1 0,0 1 0,1-1 0,-2 2 0,1-3-52,1 1 0,-1 0-1,1 0 1,-1 0-1,1 0 1,-1-1-1,1 1 1,-1 0-1,1-1 1,-1 1-1,1 0 1,-1-1 0,1 1-1,-1 0 1,1-1-1,0 1 1,-1-1-1,1 1 1,0-1-1,-1 1 1,1-1-1,0 1 1,0-1 0,-1 1-1,1-1 1,0 0-1,0 1 1,0-1-1,0 1 1,0-1-1,0 1 1,0-1-1,0 0 1,0 1 0,0-1-1,0 1 1,0-1-1,0 1 1,1-1-1,-1 1 1,0-2-1,1-9-276,0 0 0,0 0 0,1 0-1,1 0 1,0 1 0,0-1 0,1 1-1,0 0 1,1 0 0,0 0 0,0 0-1,1 1 1,0 0 0,14-14 0,-7 8-343,1 2 1,1 0 0,1 0 0,-1 1 0,2 1 0,0 1 0,24-11 0,-10 5-319</inkml:trace>
</inkml:ink>
</file>

<file path=ppt/ink/ink9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2:19.376"/>
    </inkml:context>
    <inkml:brush xml:id="br0">
      <inkml:brushProperty name="width" value="0.05" units="cm"/>
      <inkml:brushProperty name="height" value="0.05" units="cm"/>
    </inkml:brush>
  </inkml:definitions>
  <inkml:trace contextRef="#ctx0" brushRef="#br0">34 127 304,'16'27'970,"-15"-24"-827,1 0 0,-1 0 1,0 0-1,1 0 1,0 0-1,0-1 1,0 1-1,0-1 1,0 1-1,0-1 1,1 1-1,-1-1 1,1 0-1,0 0 0,0-1 1,-1 1-1,1 0 1,0-1-1,0 0 1,1 0-1,-1 0 1,0 0-1,0 0 1,0 0-1,1-1 1,-1 0-1,7 0 0,-7 0-86,1 1-1,-1-2 0,1 1 1,-1 0-1,1-1 0,-1 0 1,0 1-1,1-1 0,-1-1 1,0 1-1,0 0 0,0-1 1,1 0-1,4-3 0,-4 1-37,0-1 0,0 0 1,-1 0-1,1 0 0,-1 0 0,0 0 0,0-1 0,2-6 0,0 0 94,-1-1-1,-1 0 1,0 0 0,0 0-1,-2 0 1,1 0 0,-2-21 0,0 34-86,0-1 1,0 1 0,0-1 0,0 1 0,0-1-1,0 1 1,0-1 0,0 1 0,0-1 0,0 1-1,0-1 1,0 1 0,-1 0 0,1-1 0,0 1 0,0-1-1,0 1 1,-1 0 0,1-1 0,0 1 0,-1 0-1,1-1 1,0 1 0,-1 0 0,1-1 0,0 1-1,-1 0 1,1 0 0,-1-1 0,1 1 0,-1 0-1,1 0 1,0 0 0,-1 0 0,1-1 0,-1 1-1,1 0 1,-1 0 0,0 0 0,-24 8 917,-23 24 191,31-16-959,1 2 0,0 0 0,1 0 0,1 1 0,-13 26 0,20-32-220,0 0 1,1 1-1,1 0 1,0 0 0,1 0-1,0 0 1,1 1-1,1 0 1,0 21 0,1-21 2,1-12-150,0 1 0,0-1-1,0 1 1,0 0-1,0-1 1,1 1 0,0-1-1,1 7 1,-1-9 75,0 0 0,0 0 0,0 0 1,0 0-1,0 0 0,0 0 0,1 0 0,-1 0 0,0 0 1,1 0-1,-1-1 0,0 1 0,1-1 0,-1 1 0,1-1 1,-1 1-1,1-1 0,-1 0 0,1 0 0,-1 1 1,1-1-1,-1 0 0,1 0 0,1-1 0,6 0-191,0 0 1,-1 0-1,1-1 0,-1 0 0,1 0 0,-1-1 0,0 0 1,0-1-1,8-5 0,70-47-289,-56 35 436,208-158 351,-212 155 604,56-36 1,-79 58-683,-1 1 1,1 0-1,0 0 1,0 1-1,0-1 1,0 0-1,0 1 1,0 0-1,0 0 0,0 0 1,6 0-1,1 1 1354,-9 24 378,-1-10-1244,1-7-450,-1-1 1,0 0-1,0 0 0,-1 1 0,0-1 0,0 0 0,-1 0 0,1 0 1,-2 0-1,-4 11 0,-17 24-23,12-18-26,-1-1-1,-1 0 1,-2 0-1,0-2 1,-33 34-1,46-53-292,0 0 1,1-1-1,-1 1 0,0-1 0,0 0 0,0 0 0,0 0 0,0 0 1,0-1-1,-6 1 0,8-1 115,0 1 0,0-1 1,0 0-1,1 0 0,-1 0 1,0 1-1,0-1 0,0 0 0,0 0 1,0 0-1,0-1 0,0 1 1,0 0-1,1 0 0,-1 0 0,0-1 1,0 1-1,0 0 0,0-1 1,1 1-1,-1-1 0,0 1 0,0-1 1,1 1-1,-1-1 0,0 1 0,1-1 1,-1 0-1,1 0 0,-1 1 1,1-1-1,-1 0 0,0-1 0,1-40-5532</inkml:trace>
</inkml:ink>
</file>

<file path=ppt/ink/ink9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3:14.038"/>
    </inkml:context>
    <inkml:brush xml:id="br0">
      <inkml:brushProperty name="width" value="0.05" units="cm"/>
      <inkml:brushProperty name="height" value="0.05" units="cm"/>
    </inkml:brush>
  </inkml:definitions>
  <inkml:trace contextRef="#ctx0" brushRef="#br0">191 103 464,'-4'-9'238,"0"1"1,0 0-1,1-1 0,1 1 0,-1-1 0,-1-13 1,5 21-67,-1 0 0,0 0 1,0 0-1,0 0 1,0 0-1,0 0 0,0 0 1,0 0-1,0 0 1,0 0-1,0 0 1,0 0-1,-1 0 0,1 0 1,0 0-1,-1 0 1,1 1-1,-1-1 0,1 0 1,-1 0-1,0 0 1,1 0-1,-1 1 0,0-1 1,1 0-1,-1 1 1,0-1-1,0 0 0,0 1 1,1-1-1,-1 1 1,0-1-1,0 1 0,0 0 1,0-1-1,-1 1 1,1 0 77,0 0 0,0 0 0,0 1 1,0-1-1,0 0 0,1 1 0,-1-1 0,0 1 1,0-1-1,0 1 0,0-1 0,1 1 0,-1 0 1,0-1-1,1 1 0,-1 0 0,0 0 1,1-1-1,-1 2 0,-7 17-148,-20 178 2590,-44 223-1924,49-285-1280,21-98-2393,2-49-1279,0-38 728,1-91-310,2 74 2745</inkml:trace>
</inkml:ink>
</file>

<file path=ppt/ink/ink9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3:14.371"/>
    </inkml:context>
    <inkml:brush xml:id="br0">
      <inkml:brushProperty name="width" value="0.05" units="cm"/>
      <inkml:brushProperty name="height" value="0.05" units="cm"/>
    </inkml:brush>
  </inkml:definitions>
  <inkml:trace contextRef="#ctx0" brushRef="#br0">116 356 192,'-1'-32'386,"2"-1"1,1 1-1,8-35 0,-8 56-268,1 1 1,0 0-1,1 0 0,0 0 0,1 0 0,0 1 0,0 0 0,1 0 0,0 0 0,1 1 1,0-1-1,0 2 0,11-10 0,-10 10 4,-1 2 1,1-1-1,0 1 0,0 0 0,0 1 1,1 0-1,0 0 0,0 1 1,0 0-1,0 0 0,11-1 1,-17 4-65,0 0 0,0 0 1,0 0-1,0 0 0,0 0 0,0 1 1,0-1-1,0 1 0,-1 0 1,1 0-1,0 0 0,0 0 1,-1 1-1,1-1 0,4 4 0,-4-2-9,0 0 0,-1 0 0,1 0-1,-1 0 1,0 0 0,0 0 0,0 1-1,-1-1 1,1 1 0,-1 0-1,0-1 1,0 1 0,0 0 0,0 0-1,0 4 1,-1 3 38,0-1 1,0 0-1,-1 0 1,0 0-1,-1 0 0,-1 0 1,1 0-1,-1 0 0,-1 0 1,0-1-1,0 0 1,-1 0-1,0 0 0,-1 0 1,1-1-1,-2 0 1,-10 11-1,-7 6 233,0-1 1,-2-2-1,-53 37 1,70-52-319,-1 1 0,-1-1 0,1-1 1,-1 0-1,0-1 0,-1 0 0,1 0 1,-1-1-1,0-1 0,0 0 0,0-1 1,-14 2-1,25-4-51,0 0 0,1 0 0,-1 0 1,1 0-1,-1 0 0,0 0 0,1 0 0,-1 0 0,1 0 1,-1 0-1,0 0 0,1 0 0,-1 0 0,1-1 0,-1 1 1,1 0-1,-1 0 0,1-1 0,-1 1 0,0 0 0,1-1 1,0 1-1,-1-1 0,1 1 0,-1 0 0,1-1 0,-1 1 1,1-1-1,0 1 0,-1-1 0,1 1 0,0-1 0,0 0 1,0 1-1,-1-1 0,1 1 0,0-1 0,0 1 0,0-1 1,0 0-1,0 1 0,0-1 0,0 1 0,0-1 0,0 0 1,0 1-1,0-1 0,0 1 0,0-1 0,1 0 0,-1 1 1,0-1-1,0 1 0,1-1 0,-1 0 0,2-2-280,0 0-1,0 0 1,0 0-1,0 0 1,0 0-1,0 1 1,1-1 0,-1 1-1,6-4 1,16-10-904</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1:51:43.556"/>
    </inkml:context>
    <inkml:brush xml:id="br0">
      <inkml:brushProperty name="width" value="0.05" units="cm"/>
      <inkml:brushProperty name="height" value="0.05" units="cm"/>
    </inkml:brush>
  </inkml:definitions>
  <inkml:trace contextRef="#ctx0" brushRef="#br0">43 401 256,'-43'-36'20184,"53"24"-16872,72-50 3916,-49 39-6707,-1-2 0,47-46 0,2-4-469,-52 50-34,35-38 0,-52 55 10,-7 15 18,-6 20 16,-4-12-62,-1 0 0,0-1 0,-12 21 0,-11 25 0,-9 36 0,-66 190 0,79-219 123,19-55-224,0 1 0,2 0 0,-1 0 0,1 0 0,1 0 0,-2 23 0,3-28 1720</inkml:trace>
</inkml:ink>
</file>

<file path=ppt/ink/ink9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3:14.704"/>
    </inkml:context>
    <inkml:brush xml:id="br0">
      <inkml:brushProperty name="width" value="0.05" units="cm"/>
      <inkml:brushProperty name="height" value="0.05" units="cm"/>
    </inkml:brush>
  </inkml:definitions>
  <inkml:trace contextRef="#ctx0" brushRef="#br0">151 0 576,'-2'19'277,"-1"0"-1,0-1 0,-2 0 0,0 0 1,-1 0-1,-1 0 0,-13 22 0,-6 21 412,4-4 67,-26 103 0,44-133-759,12-38-239,12-20 71,38-52-41,-41 55 244,2 0 0,1 1 1,1 1-1,2 1 0,0 1 0,50-39 0,-70 60 16,1 1 1,-1 0-1,1 0 0,-1 0 1,1 0-1,0 1 0,0-1 1,0 1-1,0 0 0,0 0 1,0 0-1,0 1 0,0-1 0,0 1 1,8 1-1,-10 0 2,1-1 0,0 1 0,-1 1 1,1-1-1,-1 0 0,0 1 0,1-1 0,-1 1 0,0-1 0,0 1 0,0 0 0,0 0 1,0 0-1,0 0 0,-1 1 0,1-1 0,-1 0 0,1 1 0,-1-1 0,0 1 1,0-1-1,0 1 0,0 0 0,0 3 0,4 20 140,-1 1-1,-1 0 1,-2 0 0,0 0-1,-2 0 1,-1 0 0,-8 38 0,-2 75-594,12-137 280,0 0 0,0-1 0,0 1-1,0 0 1,1-1 0,-1 1 0,1 0 0,0-1 0,0 1 0,1 2 0,-2-4 30,1 0-1,0 0 0,0 0 0,0-1 0,0 1 0,-1 0 0,1-1 0,0 1 0,0 0 1,0-1-1,0 1 0,1-1 0,-1 0 0,0 1 0,0-1 0,0 0 0,0 0 0,0 0 0,0 1 1,0-1-1,1 0 0,-1-1 0,0 1 0,2 0 0,22-3-1374</inkml:trace>
</inkml:ink>
</file>

<file path=ppt/ink/ink9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3:15.041"/>
    </inkml:context>
    <inkml:brush xml:id="br0">
      <inkml:brushProperty name="width" value="0.05" units="cm"/>
      <inkml:brushProperty name="height" value="0.05" units="cm"/>
    </inkml:brush>
  </inkml:definitions>
  <inkml:trace contextRef="#ctx0" brushRef="#br0">312 22 1072,'0'0'87,"0"-1"-1,0 0 1,0 0-1,0 0 0,0 0 1,0 1-1,-1-1 0,1 0 1,0 0-1,0 0 1,-1 1-1,1-1 0,-1 0 1,1 1-1,-1-1 0,1 0 1,-1 1-1,1-1 1,-1 0-1,0 1 0,1-1 1,-1 1-1,0-1 0,1 1 1,-1-1-1,0 1 1,0 0-1,0-1 0,-32-1 2197,24 3-1720,0 1-1,0 0 0,0 0 0,0 1 0,-8 4 1,13-5-363,-26 13 1170,0 1-1,-36 27 1,60-39-1304,0 0 1,1 0 0,0 0 0,0 1 0,0 0 0,1 0-1,-1 0 1,1 1 0,0-1 0,1 1 0,-1 0-1,1 0 1,0 0 0,1 1 0,0-1 0,0 0-1,0 1 1,-1 11 0,3-18-66,-1 8-23,1-1 1,1 0 0,-1 0-1,1 0 1,3 11-1,-3-15-7,1 1 1,-1-1-1,1 0 0,0-1 0,0 1 0,0 0 0,1 0 1,-1-1-1,0 1 0,1-1 0,0 0 0,-1 0 0,1 0 1,3 2-1,22 11-403,1-1 1,0-1-1,50 15 1,-77-27 423,0-1 0,0 0 0,0 1 1,0 0-1,0-1 0,0 1 0,0 0 1,0 0-1,0 0 0,0 0 0,-1 0 1,1 0-1,0 1 0,-1-1 0,1 0 0,-1 1 1,0 0-1,1-1 0,-1 1 0,0 0 1,0-1-1,0 1 0,0 0 0,0 0 1,0 0-1,-1 0 0,1 0 0,-1 0 0,1 0 1,-1 0-1,0 0 0,0 0 0,0 0 1,0 0-1,0 1 0,0-1 0,0 0 1,-1 0-1,1 0 0,-1 0 0,0 0 0,1 0 1,-1 0-1,0-1 0,0 1 0,0 0 1,0 0-1,-1-1 0,0 3 0,-6 6-1,0 1-1,-1-1 0,0-1 1,-1 1-1,0-1 0,-14 9 1,12-9-189,-47 29-348,56-36 242,0 0-1,0-1 1,0 1-1,0-1 1,0 0-1,-1 0 1,1 0-1,0 0 1,-1-1-1,1 0 1,0 1-1,-1-1 1,1 0-1,-1 0 1,1-1-1,-5 0 0,5-8-1738,3-14 322</inkml:trace>
</inkml:ink>
</file>

<file path=ppt/ink/ink9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3:15.369"/>
    </inkml:context>
    <inkml:brush xml:id="br0">
      <inkml:brushProperty name="width" value="0.05" units="cm"/>
      <inkml:brushProperty name="height" value="0.05" units="cm"/>
    </inkml:brush>
  </inkml:definitions>
  <inkml:trace contextRef="#ctx0" brushRef="#br0">137 171 672,'19'-47'835,"-12"28"186,1-1-1,1 1 0,0 1 0,21-30 0,-27 75 3865,-2 36-2120,-15 305 2018,-5-208-3917,-67 467-228,56-495-2368,3-48-2822,27-83 4310,0 0 1,-1 1 0,1-1 0,-1 0 0,1 1 0,-1-1-1,0 0 1,1 0 0,-1 0 0,0 1 0,0-1 0,0 0 0,0 0-1,0 0 1,0-1 0,0 1 0,0 0 0,0 0 0,0 0-1,-1-1 1,1 1 0,0-1 0,0 1 0,-3 0 0,3-1 56,0 0 1,0-1-1,0 1 1,0 0-1,0-1 0,0 1 1,0-1-1,0 1 1,0-1-1,0 0 1,0 1-1,1-1 1,-1 0-1,0 0 1,0 1-1,1-1 1,-1 0-1,0 0 1,1 0-1,-1 0 0,1 0 1,-1 0-1,1 0 1,-1 0-1,1 0 1,0 0-1,0 0 1,-1 0-1,1 0 1,0-2-1,-2-29-994,2-4-123</inkml:trace>
</inkml:ink>
</file>

<file path=ppt/ink/ink9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3:15.702"/>
    </inkml:context>
    <inkml:brush xml:id="br0">
      <inkml:brushProperty name="width" value="0.05" units="cm"/>
      <inkml:brushProperty name="height" value="0.05" units="cm"/>
    </inkml:brush>
  </inkml:definitions>
  <inkml:trace contextRef="#ctx0" brushRef="#br0">0 463 272,'15'-63'917,"-7"27"455,0 0 0,3 1 1,25-59-1,-27 77-1149,1 2 0,1 0 0,0 0 0,1 1 0,0 0 0,1 1 0,16-12 0,-21 18-208,0 0 1,1 1-1,0 0 0,0 1 0,1 0 1,-1 0-1,1 1 0,0 1 1,0-1-1,1 2 0,-1-1 0,1 1 1,13 0-1,-20 2-16,0 0 0,0 0 0,0 1 0,0-1 0,-1 1 0,1 0 0,0 0 0,0 1 0,0-1 0,-1 1 0,1 0 0,-1 0 0,1 0 0,-1 0 0,0 0 0,5 5 0,-4-2-1,1 1 1,-1-1-1,-1 1 0,1 0 0,-1-1 0,0 1 1,0 1-1,-1-1 0,3 7 0,0 11 6,0-1 1,-2 1-1,0 0 0,-2 35 1,-3-28 9,-1 0 0,-10 45 0,6-46 3,2 0 0,-1 46 0,6-71-10,0 0 1,-1 0-1,1 0 1,-1 1-1,0-1 0,0 0 1,0 0-1,-3 5 1,2-6 24,4-24-40,9-18-52,1 0 0,18-37 0,4-10-291,-22 51-105,2 1 0,1 0 0,28-43 0,-33 61-27,1 0 1,0 0-1,2 2 0,-1-1 0,2 1 1,-1 1-1,2 1 0,25-17 1,-8 12-497</inkml:trace>
</inkml:ink>
</file>

<file path=ppt/ink/ink9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3:16.033"/>
    </inkml:context>
    <inkml:brush xml:id="br0">
      <inkml:brushProperty name="width" value="0.05" units="cm"/>
      <inkml:brushProperty name="height" value="0.05" units="cm"/>
    </inkml:brush>
  </inkml:definitions>
  <inkml:trace contextRef="#ctx0" brushRef="#br0">90 169 704,'-12'18'668,"1"1"0,0 0 0,2 1 0,0-1 1,1 2-1,1-1 0,1 1 0,1 0 0,1 0 0,1 1 0,1-1 0,0 1 0,2 0 0,2 26 0,-2-46-594,0 0-1,0 0 1,0 0 0,1 0-1,-1-1 1,1 1 0,-1 0-1,1 0 1,-1 0-1,1 0 1,0-1 0,0 1-1,0 0 1,0-1 0,0 1-1,0 0 1,1-1 0,-1 0-1,0 1 1,1-1 0,-1 0-1,1 0 1,2 2 0,-1-2-4,0 0 0,0 0 1,0-1-1,0 1 1,0-1-1,0 0 1,0 0-1,0 0 0,0 0 1,0 0-1,0-1 1,0 1-1,4-2 0,4-2-3,0 0 0,-1 0-1,0-1 1,0 0 0,0-1-1,-1 0 1,11-9 0,4-7-85,-2-2 0,0 0 0,-2-2 0,21-32 0,58-117-1050,-87 152 571,-1 0-1,8-30 1,-16 43-294,0 0 1,-1 0-1,-1 0 0,1-18 1,-2 42-4042</inkml:trace>
</inkml:ink>
</file>

<file path=ppt/ink/ink9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3:16.819"/>
    </inkml:context>
    <inkml:brush xml:id="br0">
      <inkml:brushProperty name="width" value="0.05" units="cm"/>
      <inkml:brushProperty name="height" value="0.05" units="cm"/>
    </inkml:brush>
  </inkml:definitions>
  <inkml:trace contextRef="#ctx0" brushRef="#br0">198 188 464,'-79'0'2887,"53"0"665,0 0 3621,26 26-1920,5 74-394,-2-70-4666,-1-1 0,-2 0 0,-1 1 1,-1-1-1,-1 0 0,-11 43 0,-39 108-119,50-169-218,3-13-504,12-23-62,55-79-240,51-75 46,-94 148 1030,0 1 0,3 1 0,42-38 0,-29 41 735,-40 26-818,1-1-1,0 1 1,0-1-1,-1 1 1,1 0-1,0 0 1,0 0-1,0-1 1,0 1-1,0 0 1,-1 0-1,1 0 1,0 0 0,0 0-1,0 0 1,0 1-1,0-1 1,-1 0-1,1 0 1,0 1-1,0-1 1,0 0-1,-1 1 1,1-1 0,0 1-1,-1-1 1,1 1-1,0-1 1,-1 1-1,1-1 1,0 1-1,-1 0 1,1-1-1,-1 1 1,1 0-1,-1 0 1,0-1 0,1 1-1,-1 0 1,0 0-1,1 0 1,-1-1-1,0 1 1,0 0-1,0 0 1,0 1-1,2 13 159,-2 0 0,1 0 0,-2 0 0,0 0 0,-1 0 0,-1-1 0,0 1 0,-1-1 0,-9 23 0,6-14-141,0 0-1,-4 35 0,-2 76-547,13-133 470,0-1 0,0 0 0,0 1 0,0-1 0,0 1 0,0-1 0,0 0-1,0 1 1,0-1 0,0 1 0,0-1 0,0 1 0,1-1 0,-1 0 0,0 1 0,0-1 0,0 0 0,0 1 0,1-1 0,-1 1 0,0-1 0,1 0 0,-1 0 0,0 1 0,0-1 0,1 0 0,-1 1 0,1-1 0,-1 0 0,0 0-1,1 0 1,-1 1 0,0-1 0,1 0 0,-1 0 0,1 0 0,19-6-433,17-21-191,-15 3 489,-1-1 0,0-1 0,-2-1 0,-1 0 0,14-31-1,-2 7 102,116-197 87,-144 245-10,2-4 71,0 1 0,0 0 0,0 0 0,1 0 0,0 0-1,0 1 1,0 0 0,1 0 0,12-8 0,-17 13-61,0 0 0,0 0 0,0 0-1,0 1 1,0-1 0,0 0 0,0 1 0,0-1 0,0 0 0,0 1 0,-1-1-1,1 1 1,0 0 0,0-1 0,0 1 0,-1 0 0,1-1 0,0 1-1,-1 0 1,1 0 0,0 0 0,-1 0 0,1-1 0,-1 1 0,1 0-1,-1 0 1,0 0 0,0 0 0,1 0 0,-1 2 0,13 43 200,-9-30-126,4 18-59,-5-20-56,0-1 0,1 0-1,0 0 1,10 18 0,-13-28 0,1 0 0,0-1 1,-1 1-1,1 0 0,0-1 1,1 1-1,-1-1 0,0 0 1,1 0-1,-1 0 0,1 0 0,0 0 1,0-1-1,-1 1 0,1-1 1,0 1-1,0-1 0,0 0 1,1-1-1,-1 1 0,0 0 1,0-1-1,7 1 0,-1-1-70,0-1 0,1 0-1,-1 0 1,0 0 0,0-1-1,0-1 1,0 0 0,12-5-1,-3-2-160,-1 0 0,29-23 0,-23 15 0,-1-1-1,-1 0 0,-1-2 1,-1 0-1,0-2 0,-2 0 0,0-1 1,-2 0-1,20-43 0,-30 46 343,-5 37 326,-1-1-377,-1-1 0,-1 1-1,0-1 1,0 0 0,-8 17-1,-10 48 12,18-60-50,-3 21-6,-1 77 1,7-106-14,0-1 0,1 0 0,0 0 0,1 0 0,0 0 0,1 0 0,0 0 0,0 0 1,1-1-1,1 0 0,-1 0 0,1 0 0,7 9 0,-11-17-56,1 1 0,-1 0 1,1-1-1,-1 1 0,1-1 0,0 0 0,-1 1 1,1-1-1,0 0 0,0 0 0,0 0 0,0 0 0,0 0 1,0-1-1,0 1 0,0-1 0,0 1 0,0-1 1,0 0-1,0 0 0,1 0 0,-1 0 0,0 0 1,0 0-1,0 0 0,0-1 0,0 1 0,0-1 0,1 0 1,-1 1-1,-1-1 0,1 0 0,0 0 0,3-2 1,1-2-233,0 1 1,0-1-1,0 0 1,-1-1-1,1 1 1,-1-1-1,-1 0 1,7-9-1,4-13-35,-1-1 0,16-49 0,8-16 1498,-36 91-958,-1 0 0,0 0-1,1 0 1,-1 1 0,1-1 0,0 1 0,0-1 0,0 1 0,0 0 0,1 0 0,-1 0 0,1 0 0,-1 0 0,5-2 0,-6 4-125,0-1 1,-1 1-1,1 0 0,0 0 1,0 0-1,0 0 0,-1 0 1,1 0-1,0 0 0,0 0 1,0 0-1,0 0 1,-1 0-1,1 1 0,0-1 1,0 0-1,-1 0 0,1 1 1,0-1-1,0 1 0,-1-1 1,2 1-1,-1 1 9,1 0 0,0 0 0,-1-1 0,1 1 0,-1 1 0,0-1 0,0 0 0,0 0 0,0 0 0,2 5 0,5 25 221,-1 0-1,-2 0 1,-1 1 0,0 33-1,-2-30-508,1-1 0,2 0 0,10 40 1,-15-71-31,1-1 0,0 1 0,1 0 0,-1 0 0,1-1 0,-1 1 0,1-1 0,0 0 0,0 1 0,1-1 0,-1 0 0,1 0 0,-1 0 0,1 0 0,0-1 0,0 1 0,6 3 0,-6-6-17,-1 1 0,1-1 0,0 0 0,0 1 0,-1-1 0,1 0 0,0-1 0,-1 1 0,1-1 0,0 1 0,-1-1 1,1 0-1,0 0 0,-1 0 0,1 0 0,-1 0 0,0 0 0,1-1 0,-1 1 0,0-1 0,0 0 0,0 0 0,0 1 0,0-1 0,2-4 0,31-34-1295,-2 0 0,49-81 0,-56 79 1743,2 1 1,1 2 0,44-46-1,-70 82-220,2-2 240,0 0 0,0 0 0,1 1-1,0-1 1,9-4 0,-15 9-194,1-1 0,-1 1 0,1 0 0,-1 0 0,1 0 0,0-1 0,-1 1 0,1 0 0,-1 0 1,1 0-1,0 0 0,-1 0 0,1 0 0,0 0 0,-1 0 0,1 0 0,-1 0 0,1 1 0,0-1 0,-1 0 0,1 0 1,-1 0-1,1 1 0,-1-1 0,1 0 0,0 2 0,0-1-2,0 1-1,0-1 1,0 1-1,-1-1 1,1 1 0,0 0-1,-1 0 1,0-1-1,1 1 1,-1 0 0,0 0-1,0-1 1,0 1 0,0 3-1,-1 36 9,2 40-609,4-29-2595,-4-18-5935</inkml:trace>
</inkml:ink>
</file>

<file path=ppt/ink/ink9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3:17.151"/>
    </inkml:context>
    <inkml:brush xml:id="br0">
      <inkml:brushProperty name="width" value="0.05" units="cm"/>
      <inkml:brushProperty name="height" value="0.05" units="cm"/>
    </inkml:brush>
  </inkml:definitions>
  <inkml:trace contextRef="#ctx0" brushRef="#br0">327 336 576,'0'-2'82,"-9"-57"1661,-2 0 1,-2 2 0,-27-72 0,27 103 171,13 26-1866,0 0 0,0-1-1,0 1 1,0 0 0,0 0-1,-1 0 1,1 0 0,0-1 0,0 1-1,0 0 1,0 0 0,0 0-1,0 0 1,-1 0 0,1-1-1,0 1 1,0 0 0,0 0 0,0 0-1,-1 0 1,1 0 0,0 0-1,0 0 1,0 0 0,0 0-1,-1 0 1,1 0 0,0 0 0,0 0-1,0 0 1,-1 0 0,1 0-1,0 0 1,0 0 0,0 0-1,-1 0 1,1 0 0,0 0-1,0 0 1,0 0 0,0 0 0,-1 0-1,1 0 1,0 0 0,0 0-1,0 1 1,0-1 0,0 0-1,-1 0 1,1 0 0,0 0 0,0 1-1,-8 48 3696,7-43-3679,-15 264 4481,-129 636-3201,129-841-1711,-21 106-995,33-140-2670,-2 50 0,14-95-3691,-6 9 7062,12-26-1053,3-10-184</inkml:trace>
</inkml:ink>
</file>

<file path=ppt/ink/ink9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3:17.486"/>
    </inkml:context>
    <inkml:brush xml:id="br0">
      <inkml:brushProperty name="width" value="0.05" units="cm"/>
      <inkml:brushProperty name="height" value="0.05" units="cm"/>
    </inkml:brush>
  </inkml:definitions>
  <inkml:trace contextRef="#ctx0" brushRef="#br0">1 215 176,'16'-39'493,"34"-92"3363,-49 128-3690,0 1 1,0-1 0,0 1 0,1-1-1,-1 1 1,1-1 0,-1 1-1,1 0 1,0 0 0,0 0 0,0 0-1,0 0 1,0 1 0,1-1-1,-1 0 1,0 1 0,1 0 0,-1-1-1,1 1 1,0 0 0,-1 0-1,1 1 1,0-1 0,-1 1-1,1-1 1,0 1 0,0 0 0,0 0-1,-1 0 1,1 0 0,0 0-1,0 1 1,-1-1 0,1 1 0,3 1-1,4 0 22,1 1-1,-1 1 1,0-1-1,0 2 1,-1-1-1,1 1 1,-1 1-1,9 6 1,-4 2-4,0 0 1,-1 0 0,-1 2 0,0-1 0,-1 2 0,-1-1-1,0 1 1,6 19 0,35 54-69,-50-87-128,0-1-1,1 0 1,0 0 0,-1 0 0,1 0-1,0 0 1,0 0 0,0-1-1,0 1 1,0-1 0,1 1-1,-1-1 1,0 0 0,1 0-1,-1 0 1,1 0 0,-1 0-1,1-1 1,-1 1 0,1-1 0,4 1-1,-2-2-103,0 1 1,0-1-1,0 0 0,0 0 0,0-1 0,0 0 0,0 0 1,-1 0-1,1 0 0,6-5 0,7-6-419,-1-1 0,-1 0 0,0-1 0,18-22-1,-5-6 14,-29 42 525,1 0 0,-1 0 0,1 0 0,-1 0 0,1 0 0,-1 0 1,0-1-1,1 1 0,-1 0 0,0 0 0,0 0 0,0 0 0,0 0 0,0 0 1,0-1-1,0 1 0,-1 0 0,1 0 0,0 0 0,0 0 0,-1 0 0,1 0 0,-1 0 1,1 0-1,-1 0 0,0 0 0,1 0 0,-1 0 0,0 0 0,1 0 0,-1 1 1,0-1-1,0 0 0,0 0 0,0 1 0,0-1 0,0 1 0,0-1 0,0 1 1,-1-1-1,-22-7 286,-1 1 1,0 1-1,0 2 0,0 0 1,-1 2-1,1 0 1,-32 4-1,51-2-497,1 1 0,-1-1 0,1 2 0,-1-1 0,1 1 0,-1-1 0,-4 4 0,4-3-436,1 0 0,0 0-1,-1 0 1,1-1-1,-1 0 1,0 0 0,-6 0-1,-7-1-1780</inkml:trace>
</inkml:ink>
</file>

<file path=ppt/ink/ink9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3:18.518"/>
    </inkml:context>
    <inkml:brush xml:id="br0">
      <inkml:brushProperty name="width" value="0.05" units="cm"/>
      <inkml:brushProperty name="height" value="0.05" units="cm"/>
    </inkml:brush>
  </inkml:definitions>
  <inkml:trace contextRef="#ctx0" brushRef="#br0">297 62 512,'1'-20'591,"2"-18"1132,-5 34-398,-2 23 343,-79 392 1769,-69 203-3185,151-610-241,-20 73-147,-9 33-109,23-58-3581,12-134 3280,4-1 1,4 1 0,25-87 0,-25 114 551,0-2 312,3 0-1,2 0 0,2 2 1,32-62-1,-41 97-74,0 1-1,1 0 1,0 1 0,2 1-1,0 0 1,1 1 0,1 0-1,0 1 1,1 1 0,1 1-1,0 0 1,1 1 0,0 1-1,29-12 1,-38 19-62,0 1-1,0 0 1,1 1 0,-1 0 0,0 1-1,1 0 1,16 0 0,-23 1-123,-1 0 1,0 1-1,1-1 1,-1 1-1,0-1 0,1 1 1,-1 0-1,0 0 1,0 1-1,0-1 0,0 0 1,0 1-1,0 0 1,0 0-1,-1 0 0,1 0 1,-1 0-1,1 1 1,-1-1-1,0 1 0,0-1 1,0 1-1,0 0 1,0 0-1,-1 0 0,1 0 1,1 5-1,-1 0-35,-1 0 0,0 0-1,-1 0 1,0 0 0,0 0 0,0 0-1,-1 0 1,-1 0 0,1 0 0,-1 0-1,0-1 1,-1 1 0,0 0-1,0-1 1,-1 0 0,0 0 0,0 0-1,0 0 1,-1-1 0,-8 9 0,-12 13 49,-1-1 0,-2-1 0,-31 23 0,48-40-69,-29 21-105,-3-1-1,0-1 1,-78 34 0,115-59-86,0 0 0,0-1 0,-1 0 0,1 0-1,-1-1 1,-12 2 0,18-3 112,0 0 1,0 0-1,-1 0 0,1 0 1,0 0-1,0 0 0,0 0 0,0-1 1,0 1-1,0 0 0,0-1 1,0 1-1,0-1 0,0 1 0,0-1 1,0 1-1,0-1 0,0 0 1,0 1-1,1-1 0,-1 0 0,0 0 1,1 0-1,-1 0 0,0 0 1,1 1-1,-1-1 0,1 0 0,-1 0 1,1-1-1,0 1 0,-1 0 1,1 0-1,0 0 0,0 0 0,-1 0 1,1 0-1,0 0 0,0 0 1,1 0-1,-1-1 0,0 1 0,0 0 1,0 0-1,1 0 0,-1 0 1,1-1-1,1-6-256,0 0 0,1 0 0,0 1 0,1-1 1,-1 1-1,1 0 0,1 0 0,-1 0 0,10-10 1,57-53-1194,-64 64 1390,46-42-717</inkml:trace>
</inkml:ink>
</file>

<file path=ppt/ink/ink9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3:18.851"/>
    </inkml:context>
    <inkml:brush xml:id="br0">
      <inkml:brushProperty name="width" value="0.05" units="cm"/>
      <inkml:brushProperty name="height" value="0.05" units="cm"/>
    </inkml:brush>
  </inkml:definitions>
  <inkml:trace contextRef="#ctx0" brushRef="#br0">1 121 224,'27'-19'328,"-6"3"326,1 1 0,0 0 0,1 2 0,1 1 1,43-17-1,-64 29-522,0-1 1,0 1 0,0-1 0,1 1 0,-1 0-1,0 0 1,0 1 0,1-1 0,-1 1-1,0-1 1,0 1 0,0 0 0,0 0 0,0 1-1,0-1 1,0 0 0,0 1 0,0 0-1,-1 0 1,1 0 0,-1 0 0,1 0-1,-1 0 1,0 1 0,0-1 0,0 1 0,0-1-1,0 1 1,0 0 0,-1 0 0,0 0-1,2 4 1,2 5 47,0 1 1,-1 0-1,0 0 0,-1 1 0,-1-1 0,2 19 0,-4-17-154,0 0 0,-1 0 0,-1 0 0,0 0 1,-1 0-1,-1 0 0,0-1 0,-1 1 0,0-1 0,-1 0 0,-9 14 0,4-10-18,0-1 0,-1 1 0,-1-2 0,-1 0 0,0 0 0,-2-1 0,-21 17-1,32-28-9,1-1-1,-1 0 1,1 0 0,-1 0-1,0 0 1,0-1-1,-1 0 1,1 0-1,0 0 1,-1-1-1,1 1 1,-1-1-1,1-1 1,-8 1-1,12-1-7,0 0 1,0-1-1,0 1 0,0-1 1,0 1-1,0-1 0,0 0 1,0 1-1,1-1 0,-1 0 1,0 1-1,0-1 0,0 0 1,1 0-1,-1 0 0,1 0 1,-1 0-1,0 0 0,1 0 1,-1 0-1,1 0 0,0 0 1,-1 0-1,1 0 0,0 0 1,0 0-1,0 0 0,0-1 1,0 1-1,0 0 0,0 0 1,0 0-1,0 0 0,0 0 1,1-2-1,8-48-314,-3 35 229,0 1 0,2-1 1,0 1-1,0 0 0,2 1 1,-1 0-1,2 0 0,0 1 1,25-22-1,-20 21 116,0 0 0,1 1 0,1 0 0,0 2 0,1 0 0,0 1 0,31-11 0,-47 20 26,-1 0 0,0 0 0,0 0 0,0 0 0,1 1 0,-1-1 0,0 1 1,1 0-1,-1 0 0,1-1 0,-1 1 0,0 1 0,1-1 0,-1 0 0,0 1 0,1-1 0,-1 1 1,0 0-1,0-1 0,1 1 0,-1 0 0,0 0 0,0 1 0,0-1 0,0 0 0,0 1 0,-1-1 1,1 1-1,0 0 0,-1-1 0,1 1 0,-1 0 0,1 0 0,-1 0 0,0 0 0,0 0 0,0 1 1,0-1-1,0 0 0,0 0 0,0 3 0,2 11 77,-1-1 0,0 1 0,-1 0 0,0 0 0,-3 17 0,2-7-242,-11 74-4605,13-88 2685,11-9 229</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1:51:44.019"/>
    </inkml:context>
    <inkml:brush xml:id="br0">
      <inkml:brushProperty name="width" value="0.05" units="cm"/>
      <inkml:brushProperty name="height" value="0.05" units="cm"/>
    </inkml:brush>
  </inkml:definitions>
  <inkml:trace contextRef="#ctx0" brushRef="#br0">436 75 1265,'16'-26'1801,"-15"23"-1429,1 0-1,-1 0 1,0 0 0,1 0-1,-1 1 1,1-1 0,0 1-1,0-1 1,0 1 0,0 0 0,0 0-1,1 0 1,-1 0 0,1 0-1,-1 0 1,1 1 0,0-1 0,-1 1-1,1 0 1,0 0 0,0 0-1,0 0 1,4 0 0,-6 1-175,-1 0 0,1 0 1,0 0-1,0 0 0,-1 0 0,1 0 0,-1 1 1,1-1-1,0 0 0,-1 0 0,1 1 1,0-1-1,-1 1 0,1-1 0,-1 0 1,1 1-1,-1-1 0,1 1 0,-1-1 1,0 1-1,1-1 0,-1 1 0,1 0 0,-1-1 1,0 1-1,0-1 0,1 1 0,-1 1 1,2 28 2873,-3-24-2772,0 0 0,0-1 0,0 1 0,-1 0 0,0 0 0,0-1 0,-1 1 0,-5 8 0,-14 13-62,-1 0-1,-1-2 0,-1-1 1,-1-1-1,-1-2 0,-39 25 1,47-34-228,13-7-50,0-1-1,-1 1 0,1-2 1,-1 1-1,0-1 0,0 0 1,0 0-1,0-1 0,0 0 1,-1 0-1,1 0 0,-1-1 1,-11 0-1,18-2 16,0 1 0,1-1 0,-1 1 0,0-1 1,1 0-1,-1 1 0,0-1 0,1 0 0,-1 0 0,1 1 0,-1-1 0,1 0 0,-1 0 1,1 0-1,0 0 0,-1 0 0,1 1 0,0-1 0,0 0 0,0 0 0,0 0 1,0 0-1,0 0 0,0 0 0,0 0 0,0 0 0,0 0 0,0 0 0,1 0 1,-1 1-1,0-1 0,1-2 0,8-32-118,-3 22 124,1 1 0,0 1 0,1-1 0,0 1 1,1 1-1,0-1 0,1 1 0,11-8 0,5-4 140,1 1 0,32-19 1,-51 36 59,1-1 1,0 1 0,0 1 0,0-1 0,0 2 0,0-1 0,1 1 0,-1 1 0,1-1 0,18 1 0,-23 1 26,0 1 0,-1-1 1,1 1-1,0 0 1,0 0-1,-1 0 0,1 0 1,0 1-1,-1 0 1,0 0-1,1 0 0,-1 1 1,0-1-1,0 1 1,0 0-1,0 0 0,-1 0 1,1 1-1,-1 0 1,0-1-1,0 1 1,4 8-1,-1 0-94,-2 0 0,1 0 0,-2 0 0,1 0 0,-2 1-1,0-1 1,0 1 0,-1 0 0,-1-1 0,0 1 0,-1 0 0,0-1 0,-4 19 0,-2-4 2,0-1 0,-2 0 1,-1 0-1,0-1 1,-19 29-1,13-29-115,0-2 0,-2 0 0,-34 33 0,11-11 0,18-21 0,0 0 0,-2-2 0,0-1 0,-2-1 0,0-1 0,-1-2 0,-58 27 0,76-41-1134,0 0 0,1-1 0,-1 0 1,0-1-1,0 0 0,-19-1 0,22 0 464,6 0 396,0 0-1,0 0 1,0 0-1,0 0 1,0 0-1,0 0 1,1-1-1,-1 1 1,0 0-1,0 0 0,0-1 1,0 1-1,0-1 1,0 1-1,0 0 1,0-1-1,1 0 1,-1 1-1,0-1 1,0 1-1,1-1 1,-1 0-1,0 0 0,1 1 1,-1-1-1,1 0 1,-1 0-1,0-1 1,-2-32-8731,3 32 8099,0-23-2229</inkml:trace>
</inkml:ink>
</file>

<file path=ppt/ink/ink9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3:19.369"/>
    </inkml:context>
    <inkml:brush xml:id="br0">
      <inkml:brushProperty name="width" value="0.05" units="cm"/>
      <inkml:brushProperty name="height" value="0.05" units="cm"/>
    </inkml:brush>
  </inkml:definitions>
  <inkml:trace contextRef="#ctx0" brushRef="#br0">0 231 144,'4'-41'320,"7"5"-16,-7-1-16,3 10-15,-3 1-33,2 4-64,-6 7-112,5 5-48,1-1 0,3 5-80,-3 6-80,-6 12-785,0 3 273</inkml:trace>
</inkml:ink>
</file>

<file path=ppt/ink/ink9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3:19.734"/>
    </inkml:context>
    <inkml:brush xml:id="br0">
      <inkml:brushProperty name="width" value="0.05" units="cm"/>
      <inkml:brushProperty name="height" value="0.05" units="cm"/>
    </inkml:brush>
  </inkml:definitions>
  <inkml:trace contextRef="#ctx0" brushRef="#br0">2 70 544,'-1'-20'553,"2"-21"650,0 41-1153,-1-1-1,1 0 1,0 1 0,-1-1 0,1 0 0,-1 1 0,1-1 0,0 1-1,0-1 1,-1 1 0,1-1 0,0 1 0,0 0 0,-1-1-1,1 1 1,0 0 0,0 0 0,0-1 0,0 1 0,0 0 0,-1 0-1,1 0 1,0 0 0,0 0 0,0 0 0,0 0 0,0 1-1,-1-1 1,1 0 0,0 0 0,0 1 0,0-1 0,28 14 1023,-25-8-932,0 0 0,0 0 0,-1 1 0,0 0 0,0-1 0,0 1 0,-1 0-1,0 0 1,0 1 0,-1-1 0,1 10 0,0 14 112,-3 44-1,-1-30-97,2-27-121,1 4 4,-2-1 0,0 0 0,-1 1 0,-5 20 0,0-19 84,2 1 0,1 0 0,-2 29 0,8-56-116,-1 0 1,1 0-1,-1 0 1,1 0-1,0 0 1,0 1-1,0-1 0,1 1 1,3-4-1,9-10-17,17-29-1154,2 2 0,2 1-1,1 2 1,79-64 0,-84 82 282</inkml:trace>
</inkml:ink>
</file>

<file path=ppt/ink/ink9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3:20.061"/>
    </inkml:context>
    <inkml:brush xml:id="br0">
      <inkml:brushProperty name="width" value="0.05" units="cm"/>
      <inkml:brushProperty name="height" value="0.05" units="cm"/>
    </inkml:brush>
  </inkml:definitions>
  <inkml:trace contextRef="#ctx0" brushRef="#br0">124 1 384,'3'3'223,"-1"0"-1,1 0 1,-1 1 0,0 0-1,0-1 1,0 1-1,0 0 1,-1 0 0,0 0-1,0 0 1,0 0 0,0 0-1,0 0 1,-1 8-1,-1 68 2095,-1-42-1717,0-16-471,-2 0 0,0 0 0,-1 0-1,-2 0 1,0-1 0,-1 0-1,-18 32 1,-8 1-122,32-52-9,1 1 0,-1 0-1,-1-1 1,1 0 0,0 1 0,0-1-1,-1 0 1,0 0 0,1 0-1,-1-1 1,0 1 0,0-1-1,0 1 1,0-1 0,0 0-1,-3 1 1,5-5-30,1 0-1,-1 0 1,1 0-1,0 0 0,0 0 1,0 0-1,1 0 1,-1-1-1,2-2 1,9-25 21,3 2 0,0-1 1,2 2-1,35-49 0,-47 71 36,-1 1 0,2-1 0,-1 0 0,1 1 0,-1 0 0,2 0 1,-1 0-1,0 1 0,1 0 0,0 0 0,0 0 0,0 1 0,0 0 0,1 0 0,-1 0 0,1 1 0,0 0 0,-1 0 0,1 1 0,11-1 0,-17 2-15,1 0 0,0 0-1,-1 0 1,1 1 0,-1-1 0,1 1 0,-1-1-1,1 1 1,-1-1 0,1 1 0,-1 0 0,0 0 0,1 0-1,-1 0 1,0 0 0,0 0 0,1 0 0,-1 0-1,0 0 1,1 2 0,17 34 111,4 5-1010,-22-40 741,1 0 0,-1-1 0,1 1 0,-1-1 0,1 0 0,-1 1 0,1-1 0,0 0 0,0 0 0,0 0 0,0 0 0,0 0 0,0-1 0,0 1 0,0 0 0,0-1 0,0 0 0,0 1 0,3-1 0,26 0-1594,10 0-763</inkml:trace>
</inkml:ink>
</file>

<file path=ppt/ink/ink9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3:20.646"/>
    </inkml:context>
    <inkml:brush xml:id="br0">
      <inkml:brushProperty name="width" value="0.05" units="cm"/>
      <inkml:brushProperty name="height" value="0.05" units="cm"/>
    </inkml:brush>
  </inkml:definitions>
  <inkml:trace contextRef="#ctx0" brushRef="#br0">417 224 592,'5'-37'1241,"1"-65"0,-6 44 2636,0 31-309,-2 46-2930,-1 0 0,-1 0 0,0 0 0,-14 34 0,-2 8 214,-193 540 7838,179-523-8004,-53 143 359,77-189-1122,1 0 0,2 0 0,2 1 0,1 0 1,-1 37-1,4-52-475,0-14 104,1 0-1,-1 0 0,1 1 0,0-1 0,0 0 0,1 0 0,-1 1 1,1-1-1,2 7 0,-3-11 260,1 1 0,0-1 0,0 0 0,-1 0 0,1 0 0,0 0 1,0 0-1,0 0 0,-1 0 0,1 0 0,0 0 0,0 0 0,-1 0 0,1 0 0,0 0 0,0-1 0,-1 1 0,1 0 1,0-1-1,-1 1 0,1-1 0,0 1 0,-1 0 0,1-1 0,-1 1 0,1-1 0,-1 0 0,1 1 0,-1-1 0,1 1 1,-1-1-1,1-1 0,20-23-2571,-19 23 2360,84-120-5713,62-78 3446,-117 162 2755,2 1 0,74-63 0,-104 97 11,0 0 0,0 1 0,1 0-1,0 0 1,-1 0 0,1 0 0,0 0-1,0 1 1,0-1 0,0 1 0,0 0-1,0 0 1,0 1 0,0-1 0,0 1-1,0 0 1,7 1 0,-9-1 6,1 1 0,-1 0 1,1 0-1,-1 0 0,0 1 1,0-1-1,0 0 0,0 1 0,0 0 1,0-1-1,0 1 0,0 0 0,-1 0 1,1 0-1,0 0 0,-1 0 1,0 0-1,0 1 0,1-1 0,-1 0 1,-1 1-1,1-1 0,0 1 0,-1-1 1,1 1-1,-1-1 0,1 1 0,-1-1 1,-1 5-1,2 7 267,-1 0 1,-1 0-1,-1 0 1,0 0-1,0-1 1,-1 1-1,-1-1 1,0 0-1,-1 0 0,-1 0 1,-11 19-1,5-12-134,-1-1-1,-1 0 0,-1-1 1,-1-1-1,0 0 0,-23 17 1,36-31-229,0 0 0,-1 0 0,0-1 1,0 0-1,1 1 0,-1-1 0,-1-1 1,1 1-1,0 0 0,0-1 0,-1 0 1,-7 1-1,10-25-1039,2 13 866,2-1 0,-1 1 0,2 0 0,-1 0 0,1 0-1,1 0 1,0 1 0,0-1 0,1 1 0,10-15 0,-1 4-21,1 0 0,0 1 0,27-24 0,-39 40 181,1 0-1,-1 0 1,1 0 0,0 1-1,0-1 1,0 1 0,1 0-1,-1 0 1,1 0 0,-1 1-1,1 0 1,-1-1 0,1 2-1,9-2 1,-12 2 6,0 0 0,0 1-1,-1-1 1,1 0 0,0 1 0,0-1 0,0 1-1,-1 0 1,1-1 0,0 1 0,-1 0-1,1 0 1,0 0 0,-1 0 0,0 0 0,1 1-1,-1-1 1,1 0 0,-1 1 0,0-1-1,0 1 1,0-1 0,0 1 0,0 0-1,0-1 1,-1 1 0,1 0 0,0-1 0,-1 1-1,1 0 1,-1 0 0,0 0 0,0 0-1,0 0 1,0-1 0,0 1 0,0 3 0,-1 23-167,0-17-902,1 0-1,0 0 1,3 21 0,2-21-660</inkml:trace>
</inkml:ink>
</file>

<file path=ppt/ink/ink9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3:26.246"/>
    </inkml:context>
    <inkml:brush xml:id="br0">
      <inkml:brushProperty name="width" value="0.05" units="cm"/>
      <inkml:brushProperty name="height" value="0.05" units="cm"/>
    </inkml:brush>
  </inkml:definitions>
  <inkml:trace contextRef="#ctx0" brushRef="#br0">35 481 496,'0'-6'240,"0"1"0,1-1-1,-1 1 1,1-1-1,1 1 1,-1-1 0,1 1-1,0 0 1,0 0 0,1 0-1,-1 0 1,1 0 0,0 0-1,1 1 1,-1 0 0,1-1-1,-1 1 1,8-5 0,2-5 160,-4 3-178,67-79 1316,-69 79-1377,0 0 0,0-1 0,-2 1 0,1-1 0,-1-1 0,6-24 0,-9 31-63,11-77 578,-13 81-573,1-1 0,-1 0 0,0 0 0,0 0 0,0 1 0,0-1 0,0 0 0,-1 0 0,1 0 0,-1 1 0,0-1 0,0 0 0,0 1 0,0-1 0,0 0 0,0 1 0,-1-1 0,1 1 0,-1 0 0,0 0-1,0 0 1,0-1 0,0 2 0,-3-4 0,3 4-34,0 1-1,-1-1 0,1 0 1,0 1-1,-1 0 0,1-1 1,0 1-1,-1 0 0,1 0 0,0 0 1,-1 0-1,1 1 0,0-1 1,-1 1-1,1-1 0,0 1 1,0 0-1,-1 0 0,1 0 1,0 0-1,0 0 0,0 1 1,0-1-1,0 1 0,1-1 1,-1 1-1,0-1 0,-2 4 0,-4 6-15,0 0-1,0 0 0,-11 23 1,12-21 67,-10 20-74,1 1 0,2 0 0,1 1 0,1 1 0,-5 36 0,12-50-44,2 0 0,0 0-1,1 0 1,2 1 0,0-1-1,2 0 1,0 0 0,1 0 0,11 38-1,-13-56-61,0 0-1,1 0 1,0-1 0,-1 1-1,1 0 1,0-1-1,1 1 1,-1-1 0,1 0-1,-1 0 1,1 0-1,0 0 1,0 0 0,0 0-1,0-1 1,1 0 0,-1 1-1,1-1 1,4 2-1,-4-3-184,1-1 1,-1 1-1,0 0 0,0-1 0,1 0 0,-1 0 0,0 0 0,0-1 0,0 1 0,1-1 0,-1 0 0,0 0 0,0-1 0,0 1 1,0-1-1,0 0 0,-1 0 0,8-4 0,16-14-1090,-1-2 1,-1 0 0,0-1-1,25-33 1,-37 42 944,22-22-928</inkml:trace>
</inkml:ink>
</file>

<file path=ppt/ink/ink9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3:26.638"/>
    </inkml:context>
    <inkml:brush xml:id="br0">
      <inkml:brushProperty name="width" value="0.05" units="cm"/>
      <inkml:brushProperty name="height" value="0.05" units="cm"/>
    </inkml:brush>
  </inkml:definitions>
  <inkml:trace contextRef="#ctx0" brushRef="#br0">380 47 416,'0'-11'320,"-3"-16"2528,1 26-2607,1 0-1,0 1 0,0-1 1,0 0-1,-1 0 0,1 1 1,0-1-1,-1 0 0,1 1 0,0-1 1,-1 1-1,1 0 0,-1 0 1,1-1-1,-1 1 0,1 0 1,-1 0-1,1 0 0,-3 1 1,1-1-30,0 0 1,0 1 0,0-1-1,1 1 1,-1 0 0,0 0-1,0 0 1,0 0 0,1 0-1,-1 1 1,0-1 0,1 1-1,-1 0 1,1-1 0,0 1-1,0 0 1,-1 1 0,1-1-1,1 0 1,-1 1 0,0-1-1,1 1 1,-1-1 0,1 1-1,-1 0 1,1-1 0,-1 4-1,-3 10 34,1 0-1,0 1 1,-3 28-1,5-27 41,-35 300 446,-13 90-448,36-333-573,-3-1-1,-3-1 0,-41 96 0,52-148-1238,-1-1 1,-20 31-1,23-47-3056,3-15 2545,2-16 776,2 26 1093,0-37-1157</inkml:trace>
</inkml:ink>
</file>

<file path=ppt/ink/ink9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3:26.973"/>
    </inkml:context>
    <inkml:brush xml:id="br0">
      <inkml:brushProperty name="width" value="0.05" units="cm"/>
      <inkml:brushProperty name="height" value="0.05" units="cm"/>
    </inkml:brush>
  </inkml:definitions>
  <inkml:trace contextRef="#ctx0" brushRef="#br0">1 271 944,'0'-77'3986,"31"71"-2340,278-114-3470,-157 59-1562,-130 55 2772</inkml:trace>
</inkml:ink>
</file>

<file path=ppt/ink/ink9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3:27.293"/>
    </inkml:context>
    <inkml:brush xml:id="br0">
      <inkml:brushProperty name="width" value="0.05" units="cm"/>
      <inkml:brushProperty name="height" value="0.05" units="cm"/>
    </inkml:brush>
  </inkml:definitions>
  <inkml:trace contextRef="#ctx0" brushRef="#br0">19 267 384,'-17'19'1323,"15"-15"1129,17-6-1102,-9 2-1223,0-2 0,-1 1-1,1 0 1,0-1 0,-1 0 0,1 0-1,-1-1 1,0 0 0,10-6 0,42-34-80,-47 35-68,0 1 0,-1-2 0,-1 1 0,1-1 0,-1 0 0,-1-1 0,0 0 0,0 0 0,-1-1 0,0 0 0,-1 0 0,0 0 0,-1 0 0,0-1 0,-1 0-1,0 0 1,-1 0 0,1-18 0,-3 30 27,0-1 0,0 1-1,-1 0 1,1-1-1,0 1 1,-1-1 0,1 1-1,0 0 1,-1-1 0,1 1-1,0 0 1,-1 0-1,1-1 1,-1 1 0,1 0-1,-1 0 1,1-1 0,-1 1-1,1 0 1,0 0-1,-1 0 1,1 0 0,-1 0-1,1 0 1,-1 0 0,1 0-1,-1 0 1,1 0-1,-1 0 1,1 0 0,-1 0-1,1 0 1,-1 0 0,1 1-1,-1-1 1,1 0-1,-1 0 1,1 1 0,-1-1-1,1 0 1,0 0 0,-1 1-1,1-1 1,-1 1-1,-24 13 287,6 3-122,1 0 0,0 1 1,1 0-1,1 2 1,1 0-1,1 1 1,-23 44-1,28-48-162,1 1-1,1 0 1,1 1 0,0-1 0,2 1-1,0 0 1,1 0 0,1 0 0,0 1-1,3 38 1,0-53-95,-1 0 0,1 0 0,0 0 1,0 0-1,1 0 0,0 0 0,-1 0 0,2 0 0,-1 0 0,0-1 0,1 1 0,0-1 1,0 1-1,0-1 0,1 0 0,-1-1 0,1 1 0,0-1 0,0 1 0,0-1 0,1 0 0,-1 0 1,1-1-1,-1 0 0,1 1 0,0-2 0,0 1 0,7 1 0,-2-1-206,0-1 0,0-1 0,1 1 0,-1-2-1,0 1 1,0-2 0,0 1 0,1-1 0,-2-1-1,1 0 1,0 0 0,-1-1 0,19-9 0,18-13-524</inkml:trace>
</inkml:ink>
</file>

<file path=ppt/ink/ink9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3:27.626"/>
    </inkml:context>
    <inkml:brush xml:id="br0">
      <inkml:brushProperty name="width" value="0.05" units="cm"/>
      <inkml:brushProperty name="height" value="0.05" units="cm"/>
    </inkml:brush>
  </inkml:definitions>
  <inkml:trace contextRef="#ctx0" brushRef="#br0">184 827 528,'2'-4'175,"-1"0"1,1 1-1,-1-1 0,0 0 0,-1 1 0,1-1 0,-1 0 1,1 0-1,-1 1 0,-1-7 0,1 10-124,0 0 0,0-1 1,0 1-1,0 0 0,0-1 0,0 1 0,0 0 0,-1-1 0,1 1 0,0 0 0,0-1 1,0 1-1,-1 0 0,1-1 0,0 1 0,0 0 0,-1 0 0,1-1 0,0 1 0,-1 0 1,1 0-1,0-1 0,0 1 0,-1 0 0,1 0 0,-1 0 0,1 0 0,0 0 0,-1 0 1,1 0-1,0-1 0,-1 1 0,1 0 0,0 0 0,-1 0 0,-22 16 1579,3 5-717,1 1 0,1 1 0,1 0 0,1 1 0,-20 42-1,30-55-787,1 1-1,0 0 0,1 0 0,1 0 0,0 1 0,0-1 0,1 1 0,1-1 0,0 1 0,0 0 0,1-1 0,1 1 0,1 0 0,-1-1 0,6 17 0,-6-25-162,0 0-1,0 0 1,1 0-1,-1-1 1,1 1-1,0-1 1,0 1-1,0-1 0,1 0 1,-1 0-1,1 0 1,0 0-1,0 0 1,0-1-1,0 1 0,0-1 1,0 0-1,1 0 1,-1 0-1,1 0 1,0 0-1,-1-1 1,1 0-1,0 0 0,0 0 1,0 0-1,0 0 1,0-1-1,0 0 1,0 0-1,0 0 1,0 0-1,0 0 0,-1-1 1,1 0-1,0 0 1,0 0-1,6-3 1,3-1-520,-1 0 1,0-1 0,0 0 0,-1-1 0,1-1 0,-2 1-1,1-2 1,-1 0 0,0 0 0,12-15 0,-6 2-503,-1 0 0,-1-1 0,15-35 0,-4 6-439</inkml:trace>
  <inkml:trace contextRef="#ctx0" brushRef="#br0" timeOffset="1">611 249 1024,'11'-166'2451,"-11"94"2352,0 62-3746,-9 37 3454,-39 313 2135,-56 357-5581,85-530-2537,18-131-2608,1 1-3551,10-68 2723,-1 0 3267</inkml:trace>
</inkml:ink>
</file>

<file path=ppt/ink/ink9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3:27.959"/>
    </inkml:context>
    <inkml:brush xml:id="br0">
      <inkml:brushProperty name="width" value="0.05" units="cm"/>
      <inkml:brushProperty name="height" value="0.05" units="cm"/>
    </inkml:brush>
  </inkml:definitions>
  <inkml:trace contextRef="#ctx0" brushRef="#br0">0 298 592,'11'-62'1038,"-8"37"-130,2-1-1,0 1 1,2 1-1,10-26 1,-15 45-816,0 0 0,0-1 1,1 1-1,0 1 0,0-1 0,1 0 0,-1 1 0,1 0 0,0 0 1,0 0-1,0 0 0,1 1 0,-1-1 0,1 1 0,0 0 1,0 0-1,0 1 0,0 0 0,0 0 0,0 0 0,1 0 1,-1 1-1,9-1 0,-11 1-86,0 1-1,0 0 1,0 0 0,0 0-1,0 0 1,0 1 0,-1-1-1,1 1 1,0-1 0,0 1-1,0 0 1,-1 0 0,1 1-1,-1-1 1,1 0 0,-1 1-1,1 0 1,-1-1 0,3 4-1,-2-1-4,1 0 0,-1 0 0,0 1-1,-1-1 1,1 1 0,-1-1-1,0 1 1,0 0 0,0 0 0,0 6-1,3 13-7,-2-1-1,-1 2 0,-2 41 1,0-45 31,-1 68 70,3 106 140,-2-190-225,1-1 0,-1 1 1,1 0-1,0-1 0,0 1 0,0-1 1,0 0-1,1 1 0,0-1 1,0 0-1,0 0 0,5 6 1,-6-9-9,0 0 0,0 0 0,-1-1 0,1 1 1,0 0-1,0-1 0,0 1 0,0-1 0,0 1 1,1-1-1,-1 1 0,0-1 0,0 0 0,0 0 1,0 0-1,0 1 0,0-1 0,1 0 0,-1 0 1,2-1-1,-1 1-2,1-1 1,0 0 0,0 0-1,0-1 1,-1 1-1,1-1 1,0 1 0,-1-1-1,1 0 1,-1 0-1,2-2 1,9-9-49,0-1 1,-2 0-1,0-1 0,0-1 0,-2 1 1,0-2-1,0 1 0,-2-1 0,0 0 1,7-28-1,-5 9 98,-1 0 1,-2-1 0,-2 1-1,0-49 1,-4 81 23,0 0-1,0 0 1,0 1-1,-1-1 1,0 0 0,1 0-1,-1 1 1,-1-1-1,1 1 1,0-1 0,-1 1-1,0-1 1,0 1-1,0 0 1,0 0 0,0 0-1,-1 0 1,0 0 0,-4-3-1,4 4 8,1 0 1,-1 1-1,0 0 0,0 0 1,0-1-1,0 2 0,0-1 1,0 0-1,0 1 0,0-1 1,-1 1-1,1 0 0,0 0 1,0 0-1,0 0 0,0 1 1,0-1-1,-1 1 0,1 0 1,0 0-1,0 0 0,1 0 1,-1 1-1,-4 2 0,-16 9-21,1 2-1,1 0 1,-38 36-1,-11 24-4128,58-64-209</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1:55:09.699"/>
    </inkml:context>
    <inkml:brush xml:id="br0">
      <inkml:brushProperty name="width" value="0.05" units="cm"/>
      <inkml:brushProperty name="height" value="0.05" units="cm"/>
    </inkml:brush>
  </inkml:definitions>
  <inkml:trace contextRef="#ctx0" brushRef="#br0">514 91 640,'3'-8'248,"0"0"1,-1 0-1,0-1 0,0 1 0,-1-1 0,1-13 1,-1 3 7954,-1 20-7750,-1 9 112,0 1 0,-1-1-1,0 0 1,0 0 0,-1 0 0,-5 11-1,-6 19 678,-47 209 2947,25-92-3115,-59 157-1,85-289-1027,-211 534-23,186-491-981,17-34-1178,3-1-3512,9-59-2020,6-9 4693</inkml:trace>
</inkml:ink>
</file>

<file path=ppt/ink/ink9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3:28.741"/>
    </inkml:context>
    <inkml:brush xml:id="br0">
      <inkml:brushProperty name="width" value="0.05" units="cm"/>
      <inkml:brushProperty name="height" value="0.05" units="cm"/>
    </inkml:brush>
  </inkml:definitions>
  <inkml:trace contextRef="#ctx0" brushRef="#br0">17 2 368,'0'0'44,"0"-1"0,-1 1-1,1 0 1,-1 0 0,1 0-1,-1 0 1,1-1 0,-1 1-1,1 0 1,-1 0 0,1 0-1,0 0 1,-1 0 0,1 0 0,-1 0-1,1 0 1,-1 0 0,1 1-1,-1-1 1,1 0 0,-1 0-1,1 0 1,0 0 0,-1 1 0,1-1-1,-1 0 1,1 0 0,0 1-1,-1-1 1,1 0 0,0 1-1,-1-1 1,1 1 0,0-1-1,-1 0 1,1 1 0,0-1 0,0 1-1,0-1 1,-1 0 0,1 1-1,0-1 1,0 1 0,0 0-1,16 20 1060,-15-20-1093,4 3 158,0 0 1,0 0-1,0 0 0,1-1 1,-1 0-1,1 0 1,0 0-1,0-1 0,0 0 1,0 0-1,1 0 1,-1-1-1,7 1 0,14 1 653,48-2 0,-49-1-447,400-26 2891,3 0-6261,-382 26-1755</inkml:trace>
</inkml:ink>
</file>

<file path=ppt/ink/ink9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3:29.387"/>
    </inkml:context>
    <inkml:brush xml:id="br0">
      <inkml:brushProperty name="width" value="0.05" units="cm"/>
      <inkml:brushProperty name="height" value="0.05" units="cm"/>
    </inkml:brush>
  </inkml:definitions>
  <inkml:trace contextRef="#ctx0" brushRef="#br0">369 122 400,'-3'-4'54,"-10"-11"603,-1 0 1,0 1-1,0 0 0,-2 1 0,-26-17 0,38 27-513,0 1 0,-1 0 0,1 0 0,-1 0-1,1 1 1,-1 0 0,0 0 0,1 0-1,-1 0 1,0 1 0,0-1 0,0 1-1,0 1 1,1-1 0,-1 1 0,0-1 0,0 1-1,1 1 1,-1-1 0,0 1 0,1 0-1,-1 0 1,1 0 0,0 0 0,0 1 0,0 0-1,0 0 1,0 0 0,-4 4 0,-3 3-16,1 1-1,0 0 1,0 1 0,1 0 0,0 1 0,1-1 0,1 1 0,0 1-1,0 0 1,2 0 0,0 0 0,-7 29 0,11-34-122,-1 1 1,2 0-1,-1 0 1,1 0-1,1 0 1,-1 0-1,2 0 1,-1 0-1,2 0 1,-1-1-1,1 1 1,1-1-1,-1 0 0,2 0 1,-1 0-1,1 0 1,1-1-1,-1 1 1,1-2-1,12 13 1,65 56 64,-48-46-76,-1 2-1,-2 1 1,44 57-1,-69-81 62,-1 1 0,1 1 0,-2-1-1,1 1 1,-2 0 0,1 1 0,-1-1 0,-1 1-1,0-1 1,-1 1 0,0 0 0,-1 0 0,0 0 0,-1 0-1,0 0 1,-1 0 0,0 0 0,-5 17 0,5-23-41,-2 1 1,1-1 0,0 0-1,-1 0 1,0 0 0,-1 0 0,1 0-1,-1 0 1,0-1 0,-1 0-1,1 0 1,-1 0 0,0-1-1,0 1 1,-1-1 0,1 0-1,-1-1 1,0 1 0,0-1 0,0 0-1,0-1 1,0 0 0,-1 1-1,1-2 1,-1 1 0,0-1-1,1 0 1,-1-1 0,0 1-1,0-1 1,1-1 0,-1 1 0,0-1-1,1 0 1,-1-1 0,0 0-1,1 0 1,0 0 0,-1-1-1,1 1 1,0-2 0,0 1-1,1-1 1,-1 1 0,1-2 0,0 1-1,0 0 1,0-1 0,0 0-1,-4-7 1,6 6-166,0 0 0,0 0 0,1 0 0,-1 0 0,2 0 0,-1-1 0,1 1-1,-2-13 1,1-56-2864,2 62 2169,0 7 508,0 0 0,1-1 0,0 1 0,0 0 0,0-1 0,1 1 0,0 0 0,0 0 0,1 0 0,0 1 1,0-1-1,0 0 0,7-8 0,11-13-826</inkml:trace>
</inkml:ink>
</file>

<file path=ppt/ink/ink9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3:29.737"/>
    </inkml:context>
    <inkml:brush xml:id="br0">
      <inkml:brushProperty name="width" value="0.05" units="cm"/>
      <inkml:brushProperty name="height" value="0.05" units="cm"/>
    </inkml:brush>
  </inkml:definitions>
  <inkml:trace contextRef="#ctx0" brushRef="#br0">136 1 560,'4'0'87,"-1"0"-1,1 0 1,0 0-1,0 1 1,0-1-1,-1 1 1,1 0-1,0 0 0,-1 0 1,1 1-1,-1-1 1,1 1-1,-1 0 1,0 0-1,0 0 1,1 0-1,-1 0 1,-1 1-1,1 0 1,0-1-1,-1 1 1,1 0-1,-1 0 1,0 0-1,0 1 0,0-1 1,-1 0-1,1 1 1,-1-1-1,1 1 1,-1 0-1,0-1 1,-1 1-1,1 0 1,-1 0-1,1-1 1,-2 5-1,2 4 119,-2-1-1,0 1 1,0-1 0,-1 0-1,-1 1 1,1-1-1,-2 0 1,0 0 0,0-1-1,-1 1 1,-8 13 0,0-6 3,0 0 1,-29 29 0,36-40-196,-2-1 0,1 1 0,0-1 0,-1-1 0,0 1 1,-1-1-1,1-1 0,-18 7 0,25-10-30,0-1 0,0 1 0,0-1 0,0 0 0,0 1 0,0-1 0,0 0 0,0 0 0,0 0-1,0 0 1,0 0 0,0 0 0,0 0 0,0 0 0,0 0 0,0 0 0,0 0 0,0-1 0,0 1 0,0-1 0,0 1 0,0 0 0,0-1 0,0 1 0,0-1 0,1 0 0,-1 1 0,0-1 0,0 0 0,1 0 0,-1 1 0,0-1 0,1 0-1,-1 0 1,1 0 0,-1 0 0,1 0 0,-1 0 0,1 0 0,0 0 0,-1 0 0,1 0 0,0 0 0,0 0 0,0 0 0,0 0 0,0 0 0,0 0 0,0 0 0,0 0 0,0 0 0,0 0 0,0 0 0,1 0 0,0-1 0,0-9-156,2 1 0,0-1 0,8-19 0,1 2-5,1 1 0,25-40 0,-31 57 204,0 0-1,1 0 1,0 1 0,0 0-1,1 0 1,0 1-1,0 0 1,1 0 0,12-6-1,-20 13 8,-1 0-1,1 0 0,0 0 0,0 0 1,0 0-1,0 0 0,0 1 1,0-1-1,0 1 0,0 0 0,0-1 1,0 1-1,0 0 0,0 0 0,0 0 1,0 0-1,1 1 0,-1-1 0,0 1 1,0-1-1,0 1 0,-1 0 1,1-1-1,0 1 0,0 0 0,0 0 1,0 0-1,-1 1 0,1-1 0,0 0 1,-1 1-1,0-1 0,1 1 1,-1-1-1,0 1 0,1 0 0,-1 0 1,0-1-1,0 1 0,1 4 0,2 4 58,0 1 0,-1 0-1,0 0 1,-1 1-1,0-1 1,0 17 0,-2-5-191,2 0-1,1-1 1,0 1 0,2-1 0,0 0 0,2 0 0,11 28 0,-17-49-13,0 1-1,0-1 1,0 0-1,0 1 0,1-1 1,-1 0-1,0 0 1,1 0-1,-1 0 1,1 0-1,-1 0 1,1 0-1,-1 0 0,1-1 1,-1 1-1,1-1 1,0 1-1,-1-1 1,1 1-1,0-1 0,-1 0 1,1 0-1,0 0 1,0 0-1,-1 0 1,1 0-1,0-1 1,0 1-1,-1 0 0,1-1 1,0 1-1,1-2 1,14-7-817</inkml:trace>
</inkml:ink>
</file>

<file path=ppt/ink/ink9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3:30.091"/>
    </inkml:context>
    <inkml:brush xml:id="br0">
      <inkml:brushProperty name="width" value="0.05" units="cm"/>
      <inkml:brushProperty name="height" value="0.05" units="cm"/>
    </inkml:brush>
  </inkml:definitions>
  <inkml:trace contextRef="#ctx0" brushRef="#br0">0 258 752,'4'-159'1735,"-1"61"4937,4 318-3572,1 4-2993,3 12-1892,-5-194-739,18 69 0,-24-109 2435,1-1-1,-1 0 1,1 0-1,-1 0 1,1 1-1,-1-1 1,1 0-1,0 0 1,-1 0 0,1 0-1,0 0 1,0 0-1,0 0 1,0 0-1,0 0 1,0 0-1,0-1 1,0 1-1,0 0 1,0-1-1,0 1 1,0-1 0,1 1-1,-1-1 1,0 1-1,0-1 1,1 0-1,-1 0 1,0 0-1,1 1 1,-1-1-1,0 0 1,0-1-1,1 1 1,-1 0-1,0 0 1,2-1 0,1 1-92,16 0-667</inkml:trace>
</inkml:ink>
</file>

<file path=ppt/ink/ink9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3:30.424"/>
    </inkml:context>
    <inkml:brush xml:id="br0">
      <inkml:brushProperty name="width" value="0.05" units="cm"/>
      <inkml:brushProperty name="height" value="0.05" units="cm"/>
    </inkml:brush>
  </inkml:definitions>
  <inkml:trace contextRef="#ctx0" brushRef="#br0">1 79 880,'16'-20'566,"-8"14"2619,-7 29-255,-1-19-2773,0 17 906,-1-6-491,1 1 0,1 0 1,0-1-1,1 1 0,7 27 0,-8-39-547,1-1 0,-1 1 0,1-1-1,0 0 1,0 1 0,0-1 0,1 0 0,-1 0-1,1 0 1,-1 0 0,1-1 0,0 1 0,0-1-1,0 1 1,1-1 0,-1 0 0,0-1-1,1 1 1,-1 0 0,1-1 0,0 0 0,0 0-1,-1 0 1,1 0 0,0-1 0,0 1 0,0-1-1,0 0 1,3 0 0,4-1-51,-1 0 0,1-1 1,-1 0-1,0 0 0,0-1 0,0 0 1,0-1-1,-1 0 0,1-1 0,-1 0 1,0 0-1,0-1 0,-1 0 0,0-1 1,0 1-1,8-11 0,-8 9-164,-1 0-1,0-1 1,0 0 0,-1 0-1,0 0 1,-1-1-1,0 0 1,0 0 0,-1-1-1,-1 1 1,0-1-1,0 0 1,-1 1-1,0-1 1,0-14 0,-2 19-181,-3-16-1645,-11 17-2131,12 5 2712</inkml:trace>
</inkml:ink>
</file>

<file path=ppt/ink/ink9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3:30.753"/>
    </inkml:context>
    <inkml:brush xml:id="br0">
      <inkml:brushProperty name="width" value="0.05" units="cm"/>
      <inkml:brushProperty name="height" value="0.05" units="cm"/>
    </inkml:brush>
  </inkml:definitions>
  <inkml:trace contextRef="#ctx0" brushRef="#br0">242 629 512,'-3'-1'328,"0"0"0,0 0 0,0 0 0,0 1 0,-1-1 0,1 1 0,0 0 0,-1 0 0,1 0 0,-6 1 0,2-1 397,0 1-366,0 0 0,0 1 0,0-1 0,0 2 0,0-1 0,1 1 0,-1 0 0,1 0 0,-1 1 0,1-1 0,0 1 0,1 1 0,-1-1 0,1 1 0,0 0 0,0 1 0,0-1 0,1 1 0,-6 8 0,1 0 30,0 0-1,1 0 0,0 1 1,1 1-1,1-1 1,0 1-1,-4 22 0,8-30-263,1-1 0,0 1 0,0 0-1,1-1 1,0 1 0,0 0 0,1 0 0,0-1-1,4 14 1,-4-18-120,0-1-1,0 1 0,0-1 0,0 0 1,1 1-1,-1-1 0,1 0 0,-1 0 1,1 0-1,0 0 0,0-1 1,0 1-1,0 0 0,0-1 0,0 1 1,0-1-1,1 0 0,-1 0 0,1 0 1,-1 0-1,0 0 0,1 0 0,-1-1 1,1 1-1,0-1 0,-1 0 1,1 0-1,-1 0 0,1 0 0,0 0 1,2-1-1,8-1-210,0 0 0,0-1 1,-1-1-1,1 0 0,-1-1 0,0-1 0,0 1 1,-1-2-1,0 0 0,0 0 0,0-1 0,-1 0 1,0-1-1,10-11 0,6-9-520,-1-1-1,-1-2 1,28-49 0,-39 56 587,0 0-1,-2-1 1,-1 0 0,-2-1 0,0 0 0,-1 0 0,5-56-1,-7-9 1959,-6-101-1,-1 67 2838,-4 98-1806,3 26-1071,1 17-1032,-1 205 766,1 48-1535,13-3-4420,-11-261 4242,2 24-2397,1-1 1,13 49-1,-16-75 2408,0 0 0,1 1 1,-1-1-1,0 0 0,1 0 0,0 0 0,-1 0 1,1 1-1,0-1 0,-1 0 0,1 0 0,0 0 1,0 0-1,0-1 0,0 1 0,0 0 1,0 0-1,0 0 0,0-1 0,0 1 0,0 0 1,0-1-1,1 1 0,-1-1 0,0 0 0,0 1 1,1-1-1,-1 0 0,0 0 0,1 0 1,-1 0-1,0 0 0,0 0 0,1 0 0,-1 0 1,0 0-1,1-1 0,-1 1 0,0 0 0,0-1 1,2 0-1,21-7-1812</inkml:trace>
</inkml:ink>
</file>

<file path=ppt/ink/ink9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3:31.202"/>
    </inkml:context>
    <inkml:brush xml:id="br0">
      <inkml:brushProperty name="width" value="0.05" units="cm"/>
      <inkml:brushProperty name="height" value="0.05" units="cm"/>
    </inkml:brush>
  </inkml:definitions>
  <inkml:trace contextRef="#ctx0" brushRef="#br0">4 176 544,'-1'-43'559,"-1"26"-82,1 1 0,2-1 1,-1 0-1,4-17 1,-3 32-274,-1 0 0,1 1 0,-1-1 0,1 1 1,-1-1-1,1 1 0,0-1 0,0 1 0,0-1 0,0 1 1,0 0-1,0-1 0,0 1 0,0 0 0,0 0 1,1 0-1,-1 0 0,1 0 0,-1 0 0,0 0 1,1 1-1,-1-1 0,1 0 0,0 1 0,-1-1 1,1 1-1,0 0 0,-1-1 0,1 1 0,-1 0 0,1 0 1,0 0-1,0 0 0,-1 0 0,1 1 0,-1-1 1,1 0-1,0 1 0,-1 0 0,1-1 0,-1 1 1,1 0-1,-1-1 0,1 1 0,-1 0 0,0 0 0,1 0 1,-1 0-1,0 0 0,0 1 0,0-1 0,1 0 1,-2 1-1,1-1 0,2 3 0,7 14 911,-1 1 1,0 0-1,-1 1 0,-2 0 1,9 37-1,10 108 2253,-20-115-2425,4 46 403,-8-63-446,2 0-1,1 0 0,17 63 0,-21-95-879,0 0 1,1 0-1,-1-1 0,0 1 1,1 0-1,-1-1 0,0 1 1,1 0-1,-1-1 1,1 1-1,-1 0 0,1-1 1,-1 1-1,1-1 0,0 1 1,-1-1-1,1 1 0,0-1 1,-1 1-1,1-1 0,0 0 1,0 1-1,-1-1 0,1 0 1,0 0-1,0 0 0,-1 1 1,1-1-1,0 0 0,0 0 1,0 0-1,-1 0 0,1 0 1,0 0-1,0-1 0,0 1 1,-1 0-1,1 0 0,0 0 1,0-1-1,-1 1 0,1-1 1,0 1-1,-1 0 0,1-1 1,0 1-1,-1-1 0,1 1 1,-1-1-1,1 0 0,-1 1 1,1-1-1,-1 1 0,1-2 1,29-34 757,-10-2-769,-2 0 0,-2-1 0,-1-1 0,-2-1 0,10-61 0,27-77-346,-32 131-1397,-13 38 94,-1-1 1,2 1 0,-1 0-1,9-10 1,-10 15 789,0 1-1,0 0 0,0 0 1,0 0-1,1 0 1,0 1-1,-1 0 1,1 0-1,0 0 0,1 0 1,-1 1-1,0 0 1,1 0-1,0 0 1,-1 1-1,1 0 0,0 0 1,10 0-1,20 0-1955</inkml:trace>
</inkml:ink>
</file>

<file path=ppt/ink/ink9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3:31.538"/>
    </inkml:context>
    <inkml:brush xml:id="br0">
      <inkml:brushProperty name="width" value="0.05" units="cm"/>
      <inkml:brushProperty name="height" value="0.05" units="cm"/>
    </inkml:brush>
  </inkml:definitions>
  <inkml:trace contextRef="#ctx0" brushRef="#br0">325 51 848,'1'-1'216,"1"-1"-1,-1 0 1,0 0-1,0 0 1,0 0-1,0 0 1,0-1 0,0 1-1,-1 0 1,1 0-1,-1 0 1,1-5-1,-1 6-31,0 1-1,0-1 1,-1 0 0,1 0-1,0 0 1,0 1 0,-1-1-1,1 0 1,0 0-1,-1 1 1,1-1 0,-1 0-1,1 1 1,-1-1 0,1 0-1,-1 1 1,1-1 0,-1 1-1,0-1 1,1 1 0,-1-1-1,0 1 1,1-1-1,-2 1 1,-1-1 204,0 0-1,0 1 0,0-1 1,0 1-1,-1 0 1,1 0-1,0 0 1,0 0-1,0 1 0,0-1 1,0 1-1,0 0 1,0 0-1,0 0 1,0 0-1,0 0 1,-4 4-1,4-4-139,-16 10 1149,-1 1-1,1 0 1,-30 27-1,45-36-1363,1 1-1,-1-1 0,1 1 1,0-1-1,0 1 0,0 0 1,0 0-1,1 0 0,0 1 1,0-1-1,0 1 0,0-1 1,1 1-1,-1-1 0,1 1 1,0 0-1,1 0 1,-1 0-1,1 0 0,0-1 1,0 1-1,1 0 0,-1 0 1,2 5-1,3-1-34,0-1-1,1 0 1,0 0 0,0-1-1,1 1 1,0-1 0,0-1 0,0 1-1,14 8 1,-5-3 1,-8-5 0,0 1-1,0 0 1,-1 1 0,0-1 0,0 1-1,-1 1 1,0-1 0,-1 1-1,7 16 1,-10-21 3,0 0-1,-1-1 1,1 1-1,-1 0 1,0 0-1,-1 1 0,1-1 1,-1 0-1,0 0 1,0 0-1,0 0 1,-1 0-1,0 0 1,0 1-1,0-1 1,-1-1-1,1 1 1,-1 0-1,0 0 1,-1-1-1,1 1 1,-5 5-1,-10 10 32,-1-2-1,-1 0 1,-1-1-1,0-1 1,-35 21-1,50-35-177,1 0-1,-1 0 1,1-1-1,-1 1 1,0-1 0,1 0-1,-1 0 1,0-1-1,0 1 1,0-1-1,-9-1 1,-18-6-5275,10-10-3473,20 8 6247</inkml:trace>
</inkml:ink>
</file>

<file path=ppt/ink/ink9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3:21.226"/>
    </inkml:context>
    <inkml:brush xml:id="br0">
      <inkml:brushProperty name="width" value="0.05" units="cm"/>
      <inkml:brushProperty name="height" value="0.05" units="cm"/>
    </inkml:brush>
  </inkml:definitions>
  <inkml:trace contextRef="#ctx0" brushRef="#br0">1 96 688,'57'-90'4346,"-56"89"-4269,-1 1 0,0-1 0,1 1 0,-1 0-1,1-1 1,-1 1 0,0 0 0,1 0 0,-1-1-1,1 1 1,-1 0 0,1 0 0,-1 0 0,1-1-1,-1 1 1,1 0 0,-1 0 0,1 0 0,-1 0-1,1 0 1,-1 0 0,1 0 0,-1 0 0,1 0-1,-1 0 1,1 0 0,-1 1 0,1-1 0,-1 0-1,1 0 1,-1 0 0,1 1 0,-1-1 0,1 0-1,-1 0 1,0 1 0,1-1 0,-1 0 0,0 1-1,1-1 1,-1 1 0,0-1 0,1 1 0,-1-1-1,0 0 1,1 2 0,9 20 1276,-5 4-558,-1 0 1,-1 0-1,-1 0 1,-2 1-1,-1-1 1,-5 39-1,-41 158 25,18-98-517,28-125-310,1 1 1,0-1 0,-1 1 0,1-1 0,0 1 0,0-1 0,0 1-1,-1-1 1,1 1 0,0-1 0,0 1 0,0-1 0,0 1 0,0-1-1,0 1 1,0-1 0,0 1 0,0 0 0,0-1 0,1 1 0,-1-1-1,0 1 1,0-1 0,0 1 0,1-1 0,-1 1 0,0-1-1,0 1 1,1-1 0,-1 0 0,0 1 0,1 0 0,14-12-381,17-31-565,-31 42 917,33-54-2024,30-64 0,-38 65-769,67-96 0,-83 135 2480,1 0 0,1 1-1,0 1 1,0 0 0,2 0 0,-1 1-1,1 1 1,1 0 0,0 2-1,0-1 1,19-6 0,-24 12 273,0 1 0,1-1-1,-1 2 1,1 0 0,0 0 0,15 1 0,-15 0 259,-11 1-155,1-1 0,0 0 0,-1 1 0,1-1 0,0 1 0,-1-1 0,1 1 0,-1-1-1,1 1 1,-1-1 0,1 1 0,-1-1 0,1 1 0,-1 0 0,1-1 0,-1 1 0,0 0 0,1 0-1,-1-1 1,0 1 0,0 0 0,0-1 0,1 1 0,-1 0 0,0 0 0,0 0 0,0-1 0,0 1-1,-1 1 1,1 34 686,0-23-368,-3 20 206,-1-1 0,-1 1 0,-2-1 0,-1-1 0,-21 55 0,-11 39-445,38-76-1218,2-45-69</inkml:trace>
</inkml:ink>
</file>

<file path=ppt/ink/ink9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3:21.562"/>
    </inkml:context>
    <inkml:brush xml:id="br0">
      <inkml:brushProperty name="width" value="0.05" units="cm"/>
      <inkml:brushProperty name="height" value="0.05" units="cm"/>
    </inkml:brush>
  </inkml:definitions>
  <inkml:trace contextRef="#ctx0" brushRef="#br0">0 53 800,'0'-10'1233,"0"4"-929,0 1-144,11-5-160,6 0-288,7 5-208,8-1-64</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1:55:10.047"/>
    </inkml:context>
    <inkml:brush xml:id="br0">
      <inkml:brushProperty name="width" value="0.05" units="cm"/>
      <inkml:brushProperty name="height" value="0.05" units="cm"/>
    </inkml:brush>
  </inkml:definitions>
  <inkml:trace contextRef="#ctx0" brushRef="#br0">12 343 1521,'-5'-26'1323,"4"24"-1042,0-1 0,0 0 0,0 0 0,0 0 0,1 0 0,-1 0 0,1 0 0,-1 0 0,1 0 0,0 0 0,0 0 0,1 0 0,-1 0-1,1 0 1,-1 0 0,1 0 0,0 0 0,2-4 0,16-7 190,0 1 0,1 0 0,0 1 0,1 2 0,0 0 0,25-7 0,-45 16-459,393-131 573,-349 119-752,-31 8-330,-1 1-1,1 0 1,0 1-1,0 1 1,0 0-1,0 1 1,1 0-1,-1 1 0,22 4 1,-35-4 425,-1 0 0,1 0-1,0 0 1,0 0 0,-1 1 0,1-1 0,0 0 0,0 1-1,-1-1 1,1 0 0,0 1 0,-1-1 0,1 1 0,0-1-1,-1 1 1,1-1 0,-1 1 0,1 0 0,-1-1 0,1 1-1,-1 0 1,1-1 0,-1 1 0,0 0 0,1 0 0,-1-1-1,0 1 1,0 0 0,0 0 0,1 0 0,-1-1 0,0 1 0,0 0-1,0 0 1,0 0 0,0-1 0,-1 1 0,1 0 0,0 1-1,-16 29-1725,-9-4-403</inkml:trace>
</inkml:ink>
</file>

<file path=ppt/ink/ink9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3:21.901"/>
    </inkml:context>
    <inkml:brush xml:id="br0">
      <inkml:brushProperty name="width" value="0.05" units="cm"/>
      <inkml:brushProperty name="height" value="0.05" units="cm"/>
    </inkml:brush>
  </inkml:definitions>
  <inkml:trace contextRef="#ctx0" brushRef="#br0">522 1 752,'0'0'681,"-15"2"855,8 3-1176,0 1-1,0-1 0,1 1 0,0 0 0,1 0 0,-9 12 1,-2 1 292,-13 17-126,2 0-1,2 2 1,1 1-1,2 1 1,1 1 0,-17 50-1,36-84-592,0 0 1,0 0-1,0 0 0,1 0 1,0 0-1,0 14 0,1-21 20,1 0 0,-1 0-1,0 1 1,1-1 0,-1 0 0,1 0-1,-1 0 1,1 0 0,-1 0-1,0 0 1,1 0 0,-1 0 0,1 0-1,-1 0 1,0 0 0,1 0-1,-1 0 1,1 0 0,-1 0 0,1 0-1,-1 0 1,0 0 0,1-1-1,-1 1 1,1 0 0,-1 0 0,0 0-1,1-1 1,20-14-455,-1-1 0,-1-1 0,-1 0 0,0-1 0,-1-1 0,25-37 0,-16 21 466,36-35 0,-52 60 267,0 0 0,1 1 0,0 0 1,1 1-1,24-13 0,-34 20-151,0 0 0,0 0 0,0 0 0,0 1 0,0-1 0,0 1 0,0-1 0,0 1 0,0 0 0,0 0 0,0 0 0,0 0 0,0 0 0,1 1 0,-1-1 0,0 1 0,0-1 0,0 1 0,-1-1 0,3 2 0,-2 0-3,1 0 0,-1 1 0,0-1 0,-1 0 0,1 1 0,0-1 0,-1 1 0,1-1 0,-1 1 0,0 0 0,0 0 0,0 0 0,0 0 0,-1-1 0,1 1 0,-1 0 0,1 0 0,-1 5 0,3 50 297,-3-1-1,-2 1 0,-12 74 0,-44 172 896,41-229-832,-75 291 1947,70-300-1047,-2-2-1,-3 0 0,-51 87 0,60-122-753,0-2 0,-2-1 0,-1 0 1,-1-1-1,-1-2 0,-30 25 0,49-45-545,1-1 1,-1 1-1,0-1 0,0 0 0,0 0 1,0 0-1,0-1 0,0 0 0,0 1 1,-1-1-1,1-1 0,0 1 1,-1-1-1,1 0 0,-1 0 0,1 0 1,0 0-1,-1-1 0,1 0 1,0 1-1,-6-3 0,6 1-67,1 1 1,0-1-1,0 0 0,0 0 0,0 0 1,1 0-1,-1 0 0,0 0 1,1-1-1,0 1 0,-1-1 0,1 0 1,0 0-1,0 0 0,1 0 1,-1 0-1,0 0 0,1 0 0,0 0 1,0-1-1,0 1 0,0-1 1,1 1-1,-1 0 0,1-1 0,0-5 1,1-10-1166,0-1 1,2 1 0,0-1 0,1 1-1,1 0 1,14-33 0,2 5-3176,38-60 0,-13 29 1224</inkml:trace>
</inkml:ink>
</file>

<file path=ppt/ink/ink9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3:22.231"/>
    </inkml:context>
    <inkml:brush xml:id="br0">
      <inkml:brushProperty name="width" value="0.05" units="cm"/>
      <inkml:brushProperty name="height" value="0.05" units="cm"/>
    </inkml:brush>
  </inkml:definitions>
  <inkml:trace contextRef="#ctx0" brushRef="#br0">62 594 1393,'0'21'1504,"0"11"337,-8-1 400,-9 5 272,2 1-160,4-1-640,11-5-704,-11-4-561,11-8-192,0-7-96,11-33-8756,10-6 5843,1-8-1313</inkml:trace>
  <inkml:trace contextRef="#ctx0" brushRef="#br0" timeOffset="1">312 283 1761,'6'-37'1392,"-6"4"97,0 3-16,0 9-353,0-1-431,0 7-337,0-6-352,0 6-624,11-6-593,0 1-416,8 3 129,9 2 367,2-1 193</inkml:trace>
</inkml:ink>
</file>

<file path=ppt/ink/ink9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3:22.566"/>
    </inkml:context>
    <inkml:brush xml:id="br0">
      <inkml:brushProperty name="width" value="0.05" units="cm"/>
      <inkml:brushProperty name="height" value="0.05" units="cm"/>
    </inkml:brush>
  </inkml:definitions>
  <inkml:trace contextRef="#ctx0" brushRef="#br0">215 1 944,'4'0'159,"-1"0"-1,0 0 0,0 0 1,0 0-1,0 0 0,0 1 0,0-1 1,0 1-1,0 0 0,0 0 0,0 0 1,2 2-1,-3-1-5,0 0 0,-1-1 1,1 1-1,-1 0 0,0 0 0,1 0 1,-1 1-1,0-1 0,0 0 0,-1 0 0,1 1 1,0-1-1,-1 0 0,1 1 0,-1-1 1,0 0-1,0 5 0,2 26 656,-2 1 0,-1 0 0,-1 0 0,-3-1-1,-8 39 1,-57 163-163,45-157-425,-80 228-501,79-241-1081,4-30-2297,16-35 850,9-10 1359,12-5 533</inkml:trace>
</inkml:ink>
</file>

<file path=ppt/ink/ink9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3:22.911"/>
    </inkml:context>
    <inkml:brush xml:id="br0">
      <inkml:brushProperty name="width" value="0.05" units="cm"/>
      <inkml:brushProperty name="height" value="0.05" units="cm"/>
    </inkml:brush>
  </inkml:definitions>
  <inkml:trace contextRef="#ctx0" brushRef="#br0">1 125 544,'25'-18'347,"5"-5"608,45-26 0,-65 43-585,0 1 0,0 1 0,0 0 0,0 0 0,0 1 0,1 0 1,0 1-1,-1 0 0,17 0 0,-25 2-294,0 0-1,0 0 1,0 1 0,0-1 0,0 0 0,0 1 0,0-1 0,0 1-1,0 0 1,0 0 0,-1-1 0,1 1 0,0 0 0,-1 0 0,1 1-1,0-1 1,-1 0 0,0 1 0,1-1 0,-1 1 0,0-1 0,2 3-1,-1 1 24,1-1-1,-2 1 1,1-1-1,0 1 1,-1 0 0,0 0-1,0 0 1,-1-1-1,1 7 1,-1 3 32,0 1 1,-1 0-1,-1 0 1,0-1-1,-6 21 1,0-13-105,0-1 0,-2 0 0,0 0 1,-1-1-1,-2 0 0,-24 31 0,9-19-80,-1-1-1,-58 47 0,85-76 31,1-1 0,-1 1-1,1-1 1,-1 0 0,0 0 0,0 1 0,0-1-1,0 0 1,0-1 0,0 1 0,0 0 0,0-1 0,0 1-1,0-1 1,0 1 0,-3-1 0,4-1 14,0 1-1,-1-1 1,1 0 0,1 1-1,-1-1 1,0 0 0,0 0 0,0 0-1,0 0 1,1 0 0,-1 0 0,0 0-1,1 0 1,-1 0 0,1 0-1,-1-1 1,1 1 0,-1 0 0,1 0-1,0 0 1,0-1 0,0 1 0,-1 0-1,1 0 1,0-1 0,1 1-1,-1 0 1,0 0 0,0-2 0,1-15 8,0 1 0,1-1 0,1 1 1,1-1-1,0 1 0,1 0 0,1 1 1,0-1-1,2 1 0,0 0 0,0 1 0,1 0 1,21-25-1,-18 24-2,1 1 0,0 0-1,1 1 1,18-14 0,-25 23 1,-1 0 0,1 1 0,0 0 0,1 1 0,-1 0 1,1 0-1,-1 0 0,1 1 0,0 0 0,0 1 0,0-1 0,0 2 0,9-1 0,-15 1 3,-1 1-1,1-1 1,-1 1-1,1-1 1,0 1-1,-1-1 1,1 1-1,-1 0 1,1 0-1,-1 0 1,0 0-1,1 0 1,-1 0 0,0 0-1,0 0 1,0 1-1,0-1 1,0 0-1,0 1 1,0-1-1,0 1 1,0-1-1,-1 1 1,1-1-1,-1 1 1,1-1-1,-1 1 1,1 0-1,-1-1 1,0 1-1,0 2 1,3 63-148,-3-55-11,-1 12-595,0-18 209,1 0 1,0 1 0,0-1-1,0 0 1,0 0 0,3 10-1,13-13-1939,-1-3 1543</inkml:trace>
</inkml:ink>
</file>

<file path=ppt/ink/ink9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3:23.226"/>
    </inkml:context>
    <inkml:brush xml:id="br0">
      <inkml:brushProperty name="width" value="0.05" units="cm"/>
      <inkml:brushProperty name="height" value="0.05" units="cm"/>
    </inkml:brush>
  </inkml:definitions>
  <inkml:trace contextRef="#ctx0" brushRef="#br0">1 256 112,'38'-37'701,"-31"29"-85,0 1-1,0 0 1,0 0-1,1 1 0,0 0 1,0 0-1,1 0 1,18-7-1,-27 13-398,1 0-1,-1-1 0,1 1 0,0 0 1,-1 0-1,1 0 0,0 0 1,-1 0-1,1 1 0,0-1 1,-1 0-1,1 0 0,0 0 0,-1 1 1,1-1-1,0 0 0,-1 0 1,1 1-1,-1-1 0,1 1 1,-1-1-1,1 0 0,-1 1 0,1-1 1,-1 1-1,1-1 0,-1 1 1,0-1-1,1 1 0,-1 0 0,0-1 1,1 1-1,-1-1 0,0 1 1,0 0-1,0-1 0,1 2 1,3 38 3803,-5-25-3361,-1 1 0,0-1 0,-6 20 0,-15 53-651,22-87-355,0 1 0,1 0 0,-1 0 0,0 0 0,1-1 0,-1 1 0,1 0 0,0 0 0,-1 0 0,1 0 0,0 0 0,0 0 0,1 3-1,-1-5 182,1 0-1,0 0 0,-1 1 1,1-1-1,-1 0 0,1-1 0,0 1 1,-1 0-1,1 0 0,-1 0 1,1 0-1,-1 0 0,1 0 0,-1-1 1,1 1-1,0 0 0,-1-1 1,1 1-1,-1 0 0,0-1 0,1 1 1,-1 0-1,1-1 0,-1 1 0,1-1 1,-1 1-1,1-2 0,43-49-4471,-38 44 5122,86-123-776,-69 94 2095,1 1 0,1 2 1,53-55-1,-77 87-1644,1 0 1,-1-1-1,0 1 0,1 0 0,-1-1 1,1 1-1,-1 0 0,1 0 0,0 0 1,0 0-1,-1 1 0,1-1 1,0 0-1,0 1 0,0-1 0,0 1 1,-1 0-1,1-1 0,0 1 0,0 0 1,0 0-1,0 0 0,0 1 1,0-1-1,0 0 0,2 2 0,-2-1-40,0 0 1,-1 1-1,1 0 0,-1-1 0,1 1 0,-1 0 0,0 0 0,1-1 1,-1 1-1,0 0 0,0 0 0,-1 0 0,1 1 0,0-1 0,-1 0 1,1 0-1,-1 0 0,0 0 0,0 1 0,1-1 0,-2 0 0,1 3 1,-6 125 927,-7-43-3428,10-55-850</inkml:trace>
</inkml:ink>
</file>

<file path=ppt/ink/ink9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3:23.561"/>
    </inkml:context>
    <inkml:brush xml:id="br0">
      <inkml:brushProperty name="width" value="0.05" units="cm"/>
      <inkml:brushProperty name="height" value="0.05" units="cm"/>
    </inkml:brush>
  </inkml:definitions>
  <inkml:trace contextRef="#ctx0" brushRef="#br0">341 196 80,'-27'-46'496,"22"38"-454,0-1 0,0 1 0,1-1 0,0 0-1,0-1 1,-3-14 0,1 6 247,4 2 59,2 14-294,0 1 1,0 0-1,-1-1 0,1 1 0,0-1 0,0 1 0,-1 0 1,1-1-1,-1 1 0,1-1 0,-1 1 0,0 0 0,1 0 1,-1-1-1,0 1 0,0 0 0,-1-1 0,1 1 159,-1-1 0,1 1 0,-1 0-1,1 0 1,-1 0 0,0 0 0,1 0 0,-1 0-1,0 0 1,0 1 0,0-1 0,1 1 0,-1-1-1,0 1 1,0 0 0,0 0 0,0-1 0,0 1-1,0 1 1,0-1 0,0 0 0,0 0 0,-3 2-1,-1 0 316,1 0 1,-1 1-1,1 0 0,-1 0 0,1 0 0,1 1 0,-10 8 0,-3 5 808,1 0 0,0 2 0,-14 23 0,14-19-271,2 1 0,-22 49 1,32-64-977,1-1 0,0 1 0,0 0 0,1 0 0,0 0 0,1 0 0,0 1 1,0-1-1,1 0 0,0 0 0,1 1 0,2 14 0,-2-23-114,0 1 1,1 0-1,-1 0 0,0-1 1,1 1-1,-1-1 0,1 1 1,-1-1-1,1 1 0,0-1 1,-1 0-1,1 0 0,0 0 1,0 0-1,0 0 0,0 0 0,0-1 1,0 1-1,0-1 0,0 1 1,0-1-1,0 0 0,0 0 1,0 0-1,4 0 0,58-5-2163,-52 2 1544,1-1 0,-1-1 0,0 0 0,0 0 0,0-1 0,-1-1 0,1 0 0,14-12 0,80-76-2817,-81 71 3044,18-22-39,-34 35 640,0 0 0,1 0 0,0 1 0,1 1 0,0 0 0,21-14 0,-31 23-66,0-1 0,-1 1 0,1 0 0,-1-1 0,1 1 0,-1 0 0,1 0 0,-1 0 0,1 0 0,0-1 0,-1 1 0,1 0 0,0 0 0,-1 0 0,1 0 0,-1 0 0,1 0 0,0 0 0,-1 1 0,1-1 0,-1 0 0,1 0 0,0 0 0,-1 1 0,1-1 0,-1 0 0,1 1 0,-1-1 0,1 0 0,-1 1-1,1-1 1,-1 1 0,1-1 0,-1 0 0,0 1 0,1-1 0,-1 1 0,1 1 0,6 32 2383,-12 45-647,-18 12-889,2-10-1752,16-26-3803,5-65-4505,0-10 6688</inkml:trace>
</inkml:ink>
</file>

<file path=ppt/ink/ink9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3:23.896"/>
    </inkml:context>
    <inkml:brush xml:id="br0">
      <inkml:brushProperty name="width" value="0.05" units="cm"/>
      <inkml:brushProperty name="height" value="0.05" units="cm"/>
    </inkml:brush>
  </inkml:definitions>
  <inkml:trace contextRef="#ctx0" brushRef="#br0">1 102 1233,'0'-3'229,"-1"-14"1807,2 1-1,0-1 1,5-24-1,-6 41-1874,1-1-1,-1 1 0,0-1 0,1 1 1,-1-1-1,1 1 0,0-1 0,-1 1 0,1-1 1,-1 1-1,1 0 0,-1 0 0,1-1 1,0 1-1,-1 0 0,1 0 0,0-1 0,-1 1 1,1 0-1,0 0 0,-1 0 0,2 0 1,35 0 571,-26 1-454,4-1-186,-6-1-109,-1 1 0,0 0 1,1 0-1,-1 1 0,0 0 1,1 1-1,-1 0 0,0 0 1,14 6-1,-6 0-126,5 3-104,0 1 0,38 28-1,-55-37 239,1 1 0,-1 0 0,1 1 0,-1-1 0,0 1 1,-1 0-1,1 0 0,-1 0 0,0 0 0,0 0 0,-1 1 0,1 0 0,-1-1 0,0 1 0,-1 0 0,0 0 0,1 6 0,-1-1 17,-2 1 1,1-1-1,-2 0 0,1 1 0,-2-1 0,1 0 0,-1 0 0,-1-1 0,0 1 1,-1-1-1,0 1 0,0-1 0,-1-1 0,-12 16 0,8-13 1,-1 0 1,1-1-1,-2 0 0,0-1 1,0-1-1,0 0 0,-2 0 1,1-1-1,-1-1 0,-19 7 0,33-13-10,-1-1 0,0 1-1,1-1 1,-1 1-1,0-1 1,0 0-1,1 0 1,-1 1-1,0-1 1,0 0-1,0 0 1,1 0-1,-1 0 1,0 0-1,0 0 1,0 0-1,0 0 1,1 0-1,-1 0 1,0 0-1,0 0 1,1-1-1,-1 1 1,0 0 0,0-1-1,1 1 1,-1 0-1,0-1 1,0 1-1,1-1 1,-1 1-1,0-2 1,0 0 0,1 0 0,-1 1 0,1-1 0,0 0 0,0 0 0,0 0 1,0 0-1,0 0 0,0 0 0,0 1 0,1-1 0,-1 0 0,2-3 0,26-59-5,-27 62 4,18-33 291,1 0 0,2 1 0,1 1 0,2 1 0,1 2-1,59-55 1,-83 83-163,0 0 0,1 1 0,-1-1 0,0 1 0,0 0 0,1-1 0,-1 1 0,0 0 0,1 0 0,-1 1 0,1-1 0,0 0 0,-1 1 0,1-1 0,-1 1 0,1 0 0,3 0 0,-5 1-71,1-1-1,-1 1 1,0-1-1,1 1 1,-1 0-1,0-1 0,0 1 1,0 0-1,1 0 1,-1 0-1,0 0 1,0 0-1,0 0 1,-1 0-1,1 0 1,0 1-1,0-1 1,-1 0-1,1 0 1,0 1-1,-1-1 1,0 0-1,1 1 1,-1-1-1,0 1 1,1-1-1,-1 0 1,0 1-1,0-1 1,0 1-1,0-1 1,-1 2-1,1 103-2253,0 0-6719,3-76 5850,9-7 536</inkml:trace>
</inkml:ink>
</file>

<file path=ppt/ink/ink9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3:24.229"/>
    </inkml:context>
    <inkml:brush xml:id="br0">
      <inkml:brushProperty name="width" value="0.05" units="cm"/>
      <inkml:brushProperty name="height" value="0.05" units="cm"/>
    </inkml:brush>
  </inkml:definitions>
  <inkml:trace contextRef="#ctx0" brushRef="#br0">438 164 528,'2'-3'198,"46"-60"2071,-45 58-1575,0-1 0,0 1 1,-1-1-1,1 0 0,-1 0 0,-1 0 1,1 0-1,-1 0 0,0 0 0,0-9 1,-1 14-559,0 0 1,0 0 0,0 1 0,0-1 0,-1 0 0,1 0 0,0 0-1,-1 1 1,1-1 0,0 0 0,-1 1 0,1-1 0,-1 0 0,1 1 0,-1-1-1,0 0 1,1 1 0,-1-1 0,1 1 0,-1-1 0,0 1 0,0-1-1,1 1 1,-1 0 0,-1-1 0,-30-6 1843,21 7-1378,0 0 1,0 1-1,-20 3 0,26-2-538,-1 0 0,0 0 0,1 1 0,0 0 0,0 0-1,0 0 1,0 0 0,0 1 0,0 0 0,1 0 0,0 0 0,0 1 0,0-1-1,0 1 1,1 0 0,0 0 0,0 1 0,0-1 0,1 0 0,0 1 0,0 0-1,0-1 1,-1 9 0,0 0-136,0 1 0,1 0 0,1 0-1,0 0 1,1 0 0,1 0 0,0 0-1,5 21 1,1-3-20,0 1 0,2 51-1,-9-72 110,0-1 0,-1 0 0,-1 1 0,1-1 0,-2 0 0,0 0 0,0 0 0,-1 0 0,-1-1 0,-9 18 0,5-12 93,-1-1 1,-1 0 0,-1 0 0,-25 25-1,32-36-165,0 0-1,-1 0 0,0-1 1,0 0-1,0 0 1,-1 0-1,1-1 0,-1 0 1,0 0-1,0-1 0,0 0 1,0 0-1,0-1 1,-1 0-1,-11 1 0,17-3-301,1 1-1,-1-1 1,1 0-1,0 1 1,-1-1-1,1 0 1,0 0-1,-1 0 1,1 0-1,0 0 1,0-1-1,0 1 1,0 0-1,0 0 1,0-1-1,0 1 1,-1-2-1,-5-7-2864,4 8 2703,0 0 0,0 1 0,0 0 0,-1-1 0,1 1 0,0 0 0,-1 0 0,1 1 0,0-1 1,-1 1-1,-5 0 0,-12 0-1031</inkml:trace>
</inkml:ink>
</file>

<file path=ppt/ink/ink9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3:37.780"/>
    </inkml:context>
    <inkml:brush xml:id="br0">
      <inkml:brushProperty name="width" value="0.05" units="cm"/>
      <inkml:brushProperty name="height" value="0.05" units="cm"/>
    </inkml:brush>
  </inkml:definitions>
  <inkml:trace contextRef="#ctx0" brushRef="#br0">531 296 320,'0'-31'2279,"0"1"7650,-9 29-4735,8 1-4921,0 1 0,0-1 0,0 0 0,0 0 0,0 0 0,1 0 1,-1 1-1,0-1 0,0 0 0,0-1 0,0 1 0,0 0 0,0 0 0,1 0 0,-1 0 0,0-1 0,0 1 0,0 0 0,0-1 1,1 1-1,-1-1 0,0 1 0,1-1 0,-1 1 0,-1-2 0,2 1-201,0-36 101,0-93 6,0 128-76,0-1 0,0 0 0,-1 1 0,1-1 0,-1 0 0,0 1 0,0-1 1,0 1-1,0-1 0,0 1 0,-1 0 0,1-1 0,-1 1 0,1 0 0,-1 0 0,0 0 0,0 0 0,0 0 0,0 1 0,0-1 0,0 0 0,0 1 0,-1 0 0,1-1 0,-1 1 0,1 0 0,-1 0 0,1 1 0,-1-1 0,1 0 0,-1 1 0,0 0 0,1-1 0,-1 1 0,-3 0 0,-2 0 190,0 0-1,0 0 1,0 0-1,0 1 1,0 0-1,1 1 0,-1 0 1,0 0-1,0 1 1,-13 6-1,-4 7-238,2 1 0,0 1 1,2 1-1,0 1 0,1 1 0,0 1 0,2 0 0,-21 34 1,22-28-40,0 1 0,2 1 1,1 0-1,2 1 0,1 0 1,-14 65-1,21-75-15,1 0 0,0 1 0,2-1 0,1 1 0,0-1 0,4 22 0,-3-38 0,0 0 0,0 0 0,1 0 0,-1 0 0,1 0 0,0 0 0,0 0 0,1-1 0,-1 1 0,1-1 0,0 0 0,0 0 0,1 0 0,-1 0 0,1 0 0,0-1 0,0 1 0,0-1 0,0 0 0,0 0 0,1-1 0,0 1 0,-1-1 0,1 0 0,0 0 0,0-1 0,0 0 0,0 1 0,10-1 0,-1 0-631,-1-1-1,1 0 1,-1-1-1,0-1 1,1 0 0,-1-1-1,0 0 1,0-1-1,22-9 1,8-8-4679,58-37 1,-32 16 2236,113-58-7903,-160 86 10709,0-1-1,-1 0 1,-1-2 0,31-31 0,-47 43 349,5-13 900,-12 14 191,-7 8-351,3 1-431,1 1-1,-1 1 0,1-1 1,0 1-1,1 0 0,-1 0 1,2 1-1,-1-1 0,1 1 1,0 0-1,0 1 1,1-1-1,0 0 0,1 1 1,0 0-1,0-1 0,1 1 1,0 17-1,0-25-342,1 0 0,1 1 0,-1-1-1,0 0 1,0 0 0,0 0 0,0 0 0,1 0 0,-1 0-1,1 0 1,-1 0 0,1 0 0,-1 0 0,1 0 0,-1 0-1,1 0 1,0 0 0,0 0 0,-1-1 0,1 1 0,0 0-1,0 0 1,0-1 0,0 1 0,0-1 0,0 1 0,0-1 0,1 1-1,2 0 14,0 0 0,0 0 1,0-1-1,0 1 0,0-1 0,0 0 0,0 0 0,6-1 0,9-3 21,0 0 1,27-10 0,-44 13-62,13-5-15,-1-1 0,1 0-1,-1-2 1,-1 1-1,0-2 1,0 1 0,0-2-1,-2 0 1,18-19-1,-27 28-5,0 0 0,-1 0 0,1 0 0,-1 0 0,1-1 0,-1 1 0,0 0 0,0 0 0,0-1 0,0 1 0,-1-1 0,1 1 0,0-5 0,-1 6 1,0 0-1,0-1 0,0 1 0,0 0 0,-1 0 0,1 0 0,0 0 0,-1-1 1,1 1-1,-1 0 0,1 0 0,-1 0 0,0 0 0,0 0 0,1 0 0,-1 0 1,0 0-1,0 1 0,0-1 0,-1-1 0,-2 0 3,-1 0 1,1 0-1,0 0 1,0 1-1,-1-1 1,1 1-1,-1 0 0,1 1 1,-1-1-1,1 1 1,-1 0-1,1 0 1,-8 1-1,-11 3 40,-1 2 0,1 0-1,0 1 1,-43 20 0,-81 52-361,140-75 146,-30 20-739,35-23 688,0 0-1,1 0 0,0 0 1,-1 1-1,1-1 0,0 1 1,-1-1-1,1 1 0,0-1 0,0 1 1,0 0-1,0-1 0,1 1 1,-1 0-1,0 0 0,1 0 1,-1 3-1,5-2-2246,15-3 293</inkml:trace>
</inkml:ink>
</file>

<file path=ppt/ink/ink9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3:38.266"/>
    </inkml:context>
    <inkml:brush xml:id="br0">
      <inkml:brushProperty name="width" value="0.05" units="cm"/>
      <inkml:brushProperty name="height" value="0.05" units="cm"/>
    </inkml:brush>
  </inkml:definitions>
  <inkml:trace contextRef="#ctx0" brushRef="#br0">244 44 352,'-20'24'8800,"-82"98"-4386,-6 2-3219,94-104-1286,28-20-531,33-21-569,15-23 62,91-84 0,6-5 3861,-159 132-2607,0 1 0,1-1 0,-1 1-1,1-1 1,-1 1 0,1-1-1,0 1 1,-1-1 0,1 1-1,-1-1 1,1 1 0,0 0 0,-1-1-1,1 1 1,0 0 0,-1 0-1,1-1 1,0 1 0,0 0-1,-1 0 1,1 0 0,0 0-1,0 0 1,-1 0 0,1 0 0,0 0-1,0 0 1,-1 1 0,1-1-1,0 0 1,-1 0 0,1 1-1,0-1 1,-1 0 0,1 1 0,1 0-1,-1 1 88,-1 0 0,1 0 0,-1 0-1,1 0 1,-1 0 0,0 0 0,1 0-1,-1 1 1,0-1 0,0 0 0,-1 0-1,0 3 1,-16 66 1842,2-30-1432,-15 61 1,20-27-1862,10-61-202,0 0 0,0 0 0,4 17 0,-4-30 1214,1 1 0,-1-1 0,1 0 0,-1 0-1,1 0 1,0 0 0,-1 0 0,1 0 0,0 0-1,0 0 1,0-1 0,0 1 0,0 0 0,0 0-1,0-1 1,0 1 0,0 0 0,0-1-1,0 1 1,0-1 0,0 0 0,0 1 0,1-1-1,-1 0 1,0 0 0,0 1 0,0-1 0,1 0-1,-1 0 1,0 0 0,0 0 0,0-1 0,1 1-1,-1 0 1,0-1 0,0 1 0,0 0 0,0-1-1,0 1 1,2-2 0,5 0-639,-1-1 1,1-1-1,-1 1 0,14-9 1,4-9-725</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1:55:10.416"/>
    </inkml:context>
    <inkml:brush xml:id="br0">
      <inkml:brushProperty name="width" value="0.05" units="cm"/>
      <inkml:brushProperty name="height" value="0.05" units="cm"/>
    </inkml:brush>
  </inkml:definitions>
  <inkml:trace contextRef="#ctx0" brushRef="#br0">294 139 736,'-49'27'609,"26"-7"15,0-3 16,13-7 913,27-10-657,15-20 1,8 3-273,16-10-224,10 0-208,-4-10-256,11 10-368,-1 0-448,-16 7-321,-10 10-111,-3 10 63</inkml:trace>
  <inkml:trace contextRef="#ctx0" brushRef="#br0" timeOffset="1">301 614 1105,'-140'130'2140,"100"-94"-1543,17-15 124,0 2 0,2 0 0,-20 28 0,40-50-664,0 0 1,0 0 0,0 0-1,0 1 1,0-1 0,0 0-1,0 1 1,1-1-1,-1 0 1,0 1 0,1-1-1,-1 1 1,1-1 0,-1 1-1,1 0 1,0-1 0,0 1-1,0-1 1,0 1 0,0-1-1,0 1 1,0 0-1,0-1 1,1 3 0,0-3 9,1 1 1,-1-1-1,0 0 1,1 0-1,-1-1 0,1 1 1,-1 0-1,1 0 1,-1-1-1,1 1 1,-1-1-1,1 1 1,-1-1-1,1 0 0,0 1 1,-1-1-1,1 0 1,3 0-1,10-1 127,-1-1 0,0 0 0,1 0 0,18-7 0,39-17-192,73-39-1,-50 21-892,-35 15-1530,71-47 1,-111 64 1869,51-27-1330</inkml:trace>
</inkml:ink>
</file>

<file path=ppt/ink/ink9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3:38.601"/>
    </inkml:context>
    <inkml:brush xml:id="br0">
      <inkml:brushProperty name="width" value="0.05" units="cm"/>
      <inkml:brushProperty name="height" value="0.05" units="cm"/>
    </inkml:brush>
  </inkml:definitions>
  <inkml:trace contextRef="#ctx0" brushRef="#br0">113 161 288,'50'-160'3436,"-50"223"3148,1-20-5047,-3 3 242,-1 0-1,-20 90 1,-39 93 766,28-111-2273,20-62-269,-8 28-3519,18-77-2552,6-29-2391,-2 2 7477</inkml:trace>
</inkml:ink>
</file>

<file path=ppt/ink/ink9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3:38.934"/>
    </inkml:context>
    <inkml:brush xml:id="br0">
      <inkml:brushProperty name="width" value="0.05" units="cm"/>
      <inkml:brushProperty name="height" value="0.05" units="cm"/>
    </inkml:brush>
  </inkml:definitions>
  <inkml:trace contextRef="#ctx0" brushRef="#br0">1 80 624,'0'-73'2866,"0"73"-2825,1-1 1,-1 1-1,1-1 1,0 0-1,-1 1 1,1 0-1,-1-1 1,1 1-1,0-1 1,-1 1 0,1 0-1,0-1 1,0 1-1,-1 0 1,1 0-1,0-1 1,0 1-1,-1 0 1,1 0-1,0 0 1,0 0-1,0 0 1,-1 0 0,2 0-1,30 1 92,-24-1-24,7 1-85,0 0-1,0 1 1,-1 0-1,1 1 0,0 1 1,-1 1-1,0 0 1,0 1-1,0 0 1,-1 1-1,17 11 1,-25-15 28,-1 0 1,0 0 0,0 0 0,0 0 0,0 1-1,0 0 1,-1 0 0,0 0 0,0 0 0,0 0 0,0 1-1,-1-1 1,1 1 0,-1 0 0,0 0 0,-1 0-1,1 0 1,-1 0 0,0 0 0,0 0 0,-1 0-1,1 1 1,-1-1 0,0 0 0,-1 0 0,1 0-1,-1 1 1,0-1 0,0 0 0,-1 0 0,0 0-1,1 0 1,-2-1 0,1 1 0,-4 6 0,-7 10 235,0 0 0,-24 27 0,31-41-282,0 0 0,-1-1-1,1 0 1,-1 0 0,0 0 0,-1-1 0,0 0 0,1-1 0,-17 7 0,23-10-55,0 0 0,0-1 1,-1 1-1,1-1 0,0 0 1,-1 1-1,1-1 0,0 0 1,-1 0-1,1 0 0,0 0 1,-1 0-1,1 0 1,0 0-1,-1 0 0,1 0 1,0-1-1,-1 1 0,1 0 1,0-1-1,0 0 0,-1 1 1,1-1-1,-2-1 0,3 1 6,-1 0-1,0-1 0,0 1 1,1-1-1,-1 1 1,1-1-1,0 1 0,-1-1 1,1 1-1,0-1 0,0 0 1,0 1-1,0-1 1,0 1-1,0-1 0,0 1 1,1-3-1,3-11-114,0 1 1,1 0-1,10-20 0,-12 26 136,2-2 7,6-15 9,26-45 0,-34 64 59,1 1 0,0-1 0,0 1 0,1 0 1,0 0-1,-1 1 0,2-1 0,-1 1 1,0 0-1,1 0 0,0 1 0,0-1 0,8-2 1,-11 5-25,0 0 1,-1 0 0,1 1-1,0-1 1,0 1-1,0 0 1,-1 0 0,1 0-1,0 0 1,0 0-1,0 0 1,-1 1 0,1 0-1,0-1 1,-1 1-1,1 0 1,0 0 0,-1 1-1,1-1 1,-1 0-1,0 1 1,1 0 0,-1-1-1,0 1 1,0 0 0,0 0-1,0 0 1,3 5-1,3 5-290,-1 1-1,0-1 0,-1 2 0,8 22 0,8 16-2142,-10-38 1430,2-12 17</inkml:trace>
</inkml:ink>
</file>

<file path=ppt/ink/ink9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3:39.399"/>
    </inkml:context>
    <inkml:brush xml:id="br0">
      <inkml:brushProperty name="width" value="0.05" units="cm"/>
      <inkml:brushProperty name="height" value="0.05" units="cm"/>
    </inkml:brush>
  </inkml:definitions>
  <inkml:trace contextRef="#ctx0" brushRef="#br0">78 1 880,'0'0'1764,"-3"16"82,-3-2-1170,-14 34 1333,-26 97-1,44-95-2534,2-49 442,1-1-1,-1 1 0,1-1 0,-1 0 1,1 1-1,-1-1 0,1 0 0,-1 0 0,1 1 1,-1-1-1,1 0 0,0 0 0,-1 0 1,1 0-1,-1 0 0,1 0 0,0 0 1,-1 0-1,1 0 0,-1 0 0,1 0 1,-1 0-1,1 0 0,0 0 0,-1 0 1,1-1-1,-1 1 0,1 0 0,0-1 1,19-5-933,-5-6 755,0 0 0,-1 0 0,-1-2 0,0 1-1,-1-2 1,-1 0 0,14-22 0,19-23 881,-37 52-292,26-31 423,-32 37-489,1 0 0,0 0-1,0 0 1,0 0 0,0 0 0,1 1-1,-1-1 1,0 1 0,1-1 0,-1 1 0,1 0-1,-1 0 1,6-1 0,-8 41 3589,-1-21-3424,-1 0 1,-7 28 0,6-33-528,0-1 0,1 0 1,1 1-1,-1 0 0,2-1 0,0 1 1,0 0-1,4 15 0,-4-26-56,0-1 0,1 1 0,-1 0 0,1 0-1,0-1 1,0 1 0,-1 0 0,1-1 0,0 1 0,0-1-1,0 1 1,1-1 0,-1 1 0,0-1 0,1 0 0,-1 1 0,0-1-1,1 0 1,0 0 0,-1 0 0,1 0 0,0-1 0,1 2 0,1-2-100,-1 1 1,1-1 0,-1 0 0,0 0-1,1 0 1,-1 0 0,1 0 0,-1-1-1,0 0 1,1 1 0,5-4 0,3-1-172,0 0 0,0-2 1,0 0-1,-1 0 0,15-12 1,34-43 119,-51 51 608,0 0 1,1 0 0,1 1 0,-1 0 0,2 1 0,-1 0 0,23-12 0,-34 21-220,1-1-1,0 1 0,-1 0 1,1 0-1,-1 0 0,1-1 1,0 1-1,-1 0 0,1 0 0,-1 0 1,1 0-1,0 0 0,-1 0 1,1 0-1,0 0 0,-1 0 1,1 1-1,-1-1 0,1 0 0,0 0 1,-1 0-1,1 1 0,-1-1 1,1 0-1,-1 1 0,1-1 1,-1 0-1,1 1 0,-1-1 0,1 1 1,-1-1-1,0 1 0,1-1 1,-1 1-1,1-1 0,-1 1 1,0-1-1,0 1 0,1 0 1,-1-1-1,0 1 0,0-1 0,0 1 1,0 0-1,0-1 0,0 1 1,0 0-1,0 0 0,1 38 1308,-1-31-1060,-1 55 647,3 72-3599,-2-133 2363,0 0 0,0 0-1,0-1 1,1 1 0,-1 0-1,0 0 1,1 0 0,0 0-1,0 0 1,-1 0 0,1-1 0,0 1-1,0 0 1,1 0 0,-1-1-1,0 1 1,3 1 0,10 0-1799</inkml:trace>
</inkml:ink>
</file>

<file path=ppt/ink/ink9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3:39.734"/>
    </inkml:context>
    <inkml:brush xml:id="br0">
      <inkml:brushProperty name="width" value="0.05" units="cm"/>
      <inkml:brushProperty name="height" value="0.05" units="cm"/>
    </inkml:brush>
  </inkml:definitions>
  <inkml:trace contextRef="#ctx0" brushRef="#br0">54 0 928,'0'15'1201,"-11"7"192,0 8 63,1 7 177,-1 5-64,11-6-321,-11 1-575,11-6-337,0-4-272,0-12-480,7-15-2130,3 0 738,5-12 143,0-3 336,-4-6 273,0-10 271</inkml:trace>
</inkml:ink>
</file>

<file path=ppt/ink/ink9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3:40.060"/>
    </inkml:context>
    <inkml:brush xml:id="br0">
      <inkml:brushProperty name="width" value="0.05" units="cm"/>
      <inkml:brushProperty name="height" value="0.05" units="cm"/>
    </inkml:brush>
  </inkml:definitions>
  <inkml:trace contextRef="#ctx0" brushRef="#br0">1 231 512,'0'-231'6080,"1"232"-6089,1-1 1,0 0-1,-1 0 0,1 1 0,0-1 0,-1 1 0,1 0 0,0-1 0,-1 1 0,1 0 1,-1 0-1,1 0 0,-1 0 0,2 2 0,1 1-29,-1-1 1,0 2-1,-1-1 1,1 0-1,-1 1 1,0-1-1,0 1 1,0 0 0,0-1-1,-1 1 1,1 9-1,5 64 186,-4-25 29,20 195 991,-22-144-1168,-1-102-96,3-4 23,1-1-1,-1 1 0,0-1 1,-1 0-1,1 0 1,0 0-1,-1 0 1,0-1-1,0 1 1,0-1-1,0 1 0,0-1 1,1-5-1,5-6-59,8-12 60,0-3 343,2 0 0,1 2 0,1 0 0,1 1 0,28-26 0,-47 51-190,0 0 0,0 0 0,0 1 0,0-1 0,0 0 0,0 1 0,0-1 0,1 1-1,-1 0 1,1 0 0,-1 0 0,1 0 0,-1 0 0,1 0 0,-1 1 0,1-1 0,0 1 0,-1 0 0,1 0-1,0 0 1,-1 0 0,1 0 0,0 1 0,-1-1 0,1 1 0,-1-1 0,1 1 0,2 2 0,-2-1 22,0 0 0,0 1 1,0-1-1,-1 1 0,1 0 1,-1 0-1,0 0 1,1 0-1,-2 0 0,1 0 1,0 1-1,-1-1 0,1 1 1,-1-1-1,0 1 0,0-1 1,0 1-1,-1 0 1,1 4-1,1 99 530,-3-65-2307,1-39-73,4-13-4879</inkml:trace>
</inkml:ink>
</file>

<file path=ppt/ink/ink9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3:40.627"/>
    </inkml:context>
    <inkml:brush xml:id="br0">
      <inkml:brushProperty name="width" value="0.05" units="cm"/>
      <inkml:brushProperty name="height" value="0.05" units="cm"/>
    </inkml:brush>
  </inkml:definitions>
  <inkml:trace contextRef="#ctx0" brushRef="#br0">167 98 848,'1'0'144,"-1"-1"-1,0 1 0,0 0 0,0 0 1,0 0-1,1-1 0,-1 1 0,0 0 1,0 0-1,0 0 0,1 0 0,-1 0 1,0 0-1,0-1 0,1 1 0,-1 0 1,0 0-1,0 0 0,1 0 0,-1 0 1,0 0-1,0 0 0,1 0 0,-1 0 1,0 0-1,0 0 0,1 0 0,-1 0 1,0 0-1,0 0 0,1 0 0,-1 1 1,0-1-1,0 0 0,0 0 0,1 0 1,-1 0-1,0 0 0,0 1 0,0-1 1,1 0-1,-1 0 0,0 0 0,0 0 1,0 1-1,0-1 0,1 0 1,-1 0-1,0 1 0,5 20 3245,-5 41-1546,-1-47-799,0-4-941,0 0 0,-1 0 0,-1-1 0,0 1 0,0-1 0,-1 0 0,0 0 0,-1 0 0,0 0 0,-1-1 0,-13 17 0,14-19-299,-1 0 0,0-1 0,0 1 0,0-2 1,-1 1-1,0-1 0,0 0 0,0 0 0,-10 4 1,-12-5-2549,28-4 2575,0 1 0,0-1 1,0 0-1,1 0 0,-1 0 0,0 0 0,0 0 0,0 0 0,0 0 0,0-1 0,1 1 0,-1 0 0,0 0 0,0-1 0,0 1 1,1 0-1,-1-1 0,0 1 0,0-1 0,1 1 0,-1-1 0,0 1 0,1-1 0,-1 1 0,1-1 0,-1 0 0,0 0 0,2-17-136,0 1 0,2-1 0,0 1-1,0 0 1,9-21 0,-7 24 598,0-1 1,1 1 0,1 1-1,1-1 1,0 1 0,13-17-1,-20 30-207,-1-1 0,0 0 0,1 0 0,-1 1 0,1-1 0,0 0-1,-1 1 1,1-1 0,-1 0 0,1 1 0,0-1 0,0 1 0,-1-1 0,1 1 0,0 0 0,0-1-1,0 1 1,-1 0 0,1-1 0,0 1 0,0 0 0,0 0 0,0 0 0,0 0 0,-1 0-1,1 0 1,0 0 0,0 0 0,0 0 0,0 0 0,0 0 0,-1 1 0,1-1 0,0 0 0,1 1-1,20 28 1908,-4-4-2987,-18-24 744,1 0 0,0 0 0,0 0 0,0 0 0,0 0 0,0 0 0,0-1 0,0 1 1,0 0-1,0-1 0,0 1 0,0-1 0,1 1 0,-1-1 0,0 0 0,0 1 0,3-1 0,4-2-177,0-1 1,0 0-1,0-1 0,0 0 0,-1 0 1,0 0-1,0-1 0,0 0 0,0-1 1,9-9-1,22-14 128,124-84 3389,-161 111-2840,1 1 0,0-1 0,0 1 0,0 0 0,0-1 0,0 1 0,1 0 0,-1 0 0,0 0 0,0 1 0,1-1 0,-1 0 0,0 1 0,1 0 0,-1-1 0,1 1 0,-1 0 0,0 0 0,1 1 0,-1-1 0,0 0 0,1 1 0,3 1 0,-4 0-10,1 0 1,-1 0-1,0 0 1,0 1 0,-1-1-1,1 1 1,0-1-1,-1 1 1,1 0-1,-1 0 1,0 0-1,0 0 1,0 0 0,0 0-1,-1 0 1,1 0-1,-1 4 1,2 69 700,-3-45-1803,1-29-279,3-2-1214,-1 0 1988,0-1 0,-1 1 0,1 0-1,-1-1 1,1 0 0,-1 1 0,1-1-1,-1 0 1,1 1 0,-1-1-1,0 0 1,0 0 0,1 0 0,-1 0-1,0 0 1,0-1 0,1 0 0,29-34-249,-14 14 288,-9 14 591,1 0 0,0 1 0,1 0 0,-1 0 0,13-5 0,-18 10 400,1 0 1,0 0-1,0 0 1,0 1-1,0 0 1,1 0-1,-1 0 1,7 1 0,-11 0-517,1 1 0,-1 0 1,1-1-1,-1 1 0,1 0 1,-1 0-1,0 0 1,0 0-1,1 1 0,-1-1 1,0 0-1,0 0 1,0 1-1,0-1 0,0 0 1,-1 1-1,1-1 1,0 1-1,-1-1 0,1 1 1,-1 0-1,1-1 0,-1 1 1,0-1-1,0 1 1,0 0-1,0-1 0,0 3 1,0-2-130,0-1 1,0 1-1,0 0 1,0-1-1,0 1 1,1 0-1,-1-1 0,0 1 1,1-1-1,0 1 1,-1-1-1,1 1 1,0-1-1,-1 1 1,1-1-1,0 0 1,0 1-1,0-1 0,0 0 1,1 0-1,-1 0 1,0 1-1,0-1 1,1-1-1,-1 1 1,0 0-1,1 0 1,1 0-1,1-1-650,0 0 0,0-1 1,-1 0-1,1 0 0,0 0 0,-1 0 0,1-1 0,-1 1 0,1-1 1,-1 0-1,0 0 0,0 0 0,0 0 0,0-1 0,0 1 0,0-1 1,0 0-1,3-5 0,14-12-901</inkml:trace>
</inkml:ink>
</file>

<file path=ppt/ink/ink9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3:40.962"/>
    </inkml:context>
    <inkml:brush xml:id="br0">
      <inkml:brushProperty name="width" value="0.05" units="cm"/>
      <inkml:brushProperty name="height" value="0.05" units="cm"/>
    </inkml:brush>
  </inkml:definitions>
  <inkml:trace contextRef="#ctx0" brushRef="#br0">118 518 656,'7'-337'8696,"-8"230"-4004,-3 51-1939,1 38-1185,2 34 732,-11 269 456,-40 139-3297,24-255-1243,6-37-3091,20-89-401</inkml:trace>
</inkml:ink>
</file>

<file path=ppt/ink/ink9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3:41.310"/>
    </inkml:context>
    <inkml:brush xml:id="br0">
      <inkml:brushProperty name="width" value="0.05" units="cm"/>
      <inkml:brushProperty name="height" value="0.05" units="cm"/>
    </inkml:brush>
  </inkml:definitions>
  <inkml:trace contextRef="#ctx0" brushRef="#br0">47 162 480,'-4'-9'708,"-1"1"0,1 0 1,-2 0-1,1 1 0,-1 0 0,-9-9 0,13 15 106,25-4 578,29-15-1149,-21 6-1063,1 2 1,0 1 0,1 1-1,0 2 1,0 1 0,63-4-1,-59 11-554,-22 0 614</inkml:trace>
</inkml:ink>
</file>

<file path=ppt/ink/ink9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3:41.643"/>
    </inkml:context>
    <inkml:brush xml:id="br0">
      <inkml:brushProperty name="width" value="0.05" units="cm"/>
      <inkml:brushProperty name="height" value="0.05" units="cm"/>
    </inkml:brush>
  </inkml:definitions>
  <inkml:trace contextRef="#ctx0" brushRef="#br0">15 1 48,'0'32'792,"-2"1"1,-5 37-1,5-58-528,0-1-1,1 0 1,1 1-1,-1-1 1,2 0-1,0 1 1,0-1-1,5 18 1,-4-27-242,0 0 1,0 0-1,0 0 1,0-1-1,1 1 1,-1-1-1,0 1 1,1-1-1,-1 0 1,1 1-1,0-1 1,-1-1-1,1 1 0,0 0 1,-1-1-1,1 1 1,0-1-1,0 0 1,-1 0-1,1 0 1,0 0-1,0 0 1,3-2-1,5 2-22,0-1-1,0-1 1,-1 0-1,1-1 1,11-4-1,-9 1-20,0 0 0,-1-1 0,0 0 0,0-1 1,-1 0-1,0-1 0,0-1 0,-1 1 0,11-15 0,-15 16 210,0 0 0,-1-1-1,0 1 1,0-1 0,-1 0-1,0-1 1,0 1 0,-1-1 0,-1 1-1,1-1 1,-2 0 0,1 0 0,-1-15-1,-17 41 2280,-2 6-1686,1 1-1,1 1 1,0 0-1,-14 35 1,22-42-721,1 0 1,1 0-1,0 1 1,2 0-1,0 0 0,1 1 1,-2 31-1,5-40-57,0 5 4,0 0 1,1 1 0,0-1-1,1 0 1,5 16 0,-6-28-18,0 0 0,0 0 1,0 0-1,1 0 0,-1 0 0,1 0 0,0 0 1,0-1-1,0 1 0,0-1 0,0 1 0,0-1 1,1 0-1,-1 0 0,1 0 0,-1 0 1,1 0-1,0 0 0,0-1 0,0 0 0,0 1 1,0-1-1,0 0 0,0-1 0,0 1 0,0 0 1,1-1-1,-1 0 0,6 0 0,7 0-663,0-1 0,0-1 1,0 0-1,0-1 0,0-1 0,-1-1 0,0 0 0,0-1 0,0 0 0,0-1 0,-1-1 1,15-11-1,11-6-1204,3-1 254</inkml:trace>
</inkml:ink>
</file>

<file path=ppt/ink/ink9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3:42.059"/>
    </inkml:context>
    <inkml:brush xml:id="br0">
      <inkml:brushProperty name="width" value="0.05" units="cm"/>
      <inkml:brushProperty name="height" value="0.05" units="cm"/>
    </inkml:brush>
  </inkml:definitions>
  <inkml:trace contextRef="#ctx0" brushRef="#br0">262 44 96,'0'-1'27,"0"1"0,0 0 1,0-1-1,0 1 0,0-1 0,0 1 0,1-1 0,-1 1 1,0-1-1,0 1 0,0 0 0,1-1 0,-1 1 0,0-1 1,0 1-1,1 0 0,-1-1 0,0 1 0,0 0 0,1-1 1,-1 1-1,1 0 0,-1 0 0,0-1 0,1 1 1,-1 0-1,1 0 0,-1-1 0,0 1 0,1 0 0,0 0 1,0 0 51,-1-1 1,1 1 0,0 0 0,0 0 0,-1-1 0,1 1 0,-1-1 0,1 1-1,0-1 1,-1 1 0,1-1 0,-1 1 0,1-1 0,-1 1 0,1-1 0,-1 0 0,1 1-1,-1-1 1,0 0 0,1 1 0,-1-1 0,0 0 0,0 1 0,0-1 0,1 0-1,-1 0 1,0 1 0,0-1 0,0 0 0,0 0 0,0 1 0,0-2 0,0 1 53,0 1 1,0-1-1,0 1 1,0 0 0,0-1-1,0 1 1,0-1-1,-1 1 1,1-1-1,0 1 1,0-1 0,0 1-1,0-1 1,0 1-1,-1 0 1,1-1-1,0 1 1,0-1 0,-1 1-1,1 0 1,0-1-1,-1 1 1,1 0-1,0-1 1,-1 1 0,1 0-1,-1 0 1,1-1-1,0 1 1,-1 0 0,1 0-1,-1 0 1,1-1-1,-1 1 1,0 0-1,-19 5 2001,-19 21-200,13 3-1180,2 1 1,1 1-1,2 1 0,1 1 1,2 1-1,1 0 1,1 1-1,-17 62 0,28-78-643,1 1 0,-3 34 0,6-46-141,1-1-1,0 0 1,0 0-1,1 1 1,0-1-1,0 0 1,1 0-1,0 0 1,0 0-1,5 10 1,-5-14-100,-1-1 1,1 0-1,0 0 1,0 0-1,0-1 0,0 1 1,0 0-1,0-1 1,1 1-1,-1-1 1,0 0-1,1 0 0,-1 0 1,1 0-1,0 0 1,-1 0-1,1-1 1,-1 1-1,1-1 0,0 0 1,0 0-1,-1 0 1,1 0-1,0 0 1,-1-1-1,1 1 0,0-1 1,-1 0-1,1 1 1,3-3-1,5-1-625,-1 0 0,1-1 0,-1 0-1,1 0 1,16-14 0,7-9-326,-1-1 1,-1-2-1,-2-2 1,45-62-1,-44 49 2965,38-74-1,-73 135 3339,-10 33-3611,-8 3-498,-52 133 1263,66-158-2825,1 1 0,1-1 0,1 1 0,1 0 0,0 34 0,4-60 167,0 1 0,0 0 0,-1-1-1,1 1 1,0 0 0,0-1 0,0 1 0,1 0 0,-1-1 0,0 1-1,1 0 1,-1-1 0,1 1 0,-1-1 0,1 1 0,0-1 0,0 1-1,-1-1 1,1 1 0,0-1 0,0 0 0,1 0 0,-1 1 0,0-1-1,0 0 1,3 1 0,-1-1-86,0-1 1,0 0-1,0-1 0,0 1 0,0 0 1,0-1-1,0 0 0,0 1 0,0-1 1,0-1-1,0 1 0,0 0 0,-1-1 1,5-2-1,23-13-1091,6-8 415</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1:55:10.732"/>
    </inkml:context>
    <inkml:brush xml:id="br0">
      <inkml:brushProperty name="width" value="0.05" units="cm"/>
      <inkml:brushProperty name="height" value="0.05" units="cm"/>
    </inkml:brush>
  </inkml:definitions>
  <inkml:trace contextRef="#ctx0" brushRef="#br0">435 68 2049,'0'-6'487,"0"0"0,-1 0 0,1 0 0,-2 0 0,1 0 0,-3-7 0,4 12-332,-1 0 0,1 0 0,-1 0 0,1 0 0,-1 0 1,1 0-1,-1 0 0,1 0 0,-1 0 0,0 0 0,1 1 0,-1-1 0,0 0 0,0 0 0,0 1 0,0-1 0,0 1 0,1-1 1,-1 1-1,0-1 0,0 1 0,0 0 0,0-1 0,0 1 0,-1 0 0,1 0 0,0-1 0,0 1 0,0 0 0,0 0 1,0 0-1,0 1 0,0-1 0,0 0 0,0 0 0,0 1 0,0-1 0,0 0 0,0 1 0,0-1 0,0 1 0,0-1 1,0 1-1,0-1 0,0 1 0,1 0 0,-2 1 0,-4 4 318,1 0-1,0 0 1,0 1 0,0 0 0,1 0-1,0 0 1,1 0 0,-1 1 0,1-1-1,1 1 1,-4 14 0,-5 13 460,-118 345 3237,89-239-3839,16-63-591,3 0 0,3 2-1,-7 94 1,24-162 119,-7 88-3561,5-82 1805,0 1 0,0 0 1,-2-1-1,0 1 0,-15 31 1,4-21-1303</inkml:trace>
</inkml:ink>
</file>

<file path=ppt/ink/ink9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3:42.546"/>
    </inkml:context>
    <inkml:brush xml:id="br0">
      <inkml:brushProperty name="width" value="0.05" units="cm"/>
      <inkml:brushProperty name="height" value="0.05" units="cm"/>
    </inkml:brush>
  </inkml:definitions>
  <inkml:trace contextRef="#ctx0" brushRef="#br0">0 146 688,'9'-21'1117,"1"1"-1,1 0 0,1 0 0,28-34 1,-39 52 235,-1 7 94,-1 121 3449,-2-65-3833,-12 70 0,14-125-1210,-1-1 0,2 1 1,-1 0-1,1 0 0,0 0 0,1 8 0,-1-14 97,0 0 1,0 0-1,0 0 1,0 1 0,0-1-1,0 0 1,0 0-1,0 0 1,1 0-1,-1 0 1,0 1-1,0-1 1,0 0 0,0 0-1,0 0 1,0 0-1,1 0 1,-1 0-1,0 0 1,0 0-1,0 1 1,0-1 0,1 0-1,-1 0 1,0 0-1,0 0 1,0 0-1,0 0 1,1 0-1,-1 0 1,0 0 0,0 0-1,0 0 1,0 0-1,1 0 1,-1 0-1,0 0 1,0-1-1,0 1 1,0 0 0,1 0-1,-1 0 1,0 0-1,0 0 1,0 0-1,0 0 1,0 0 0,1-1-1,-1 1 1,0 0-1,0 0 1,0 0-1,0 0 1,0 0-1,0-1 1,16-22-2319,40-64-681,39-38 2853,-66 89 619,-28 34-279,0 0 0,0 0 0,1 0 0,-1 0 1,1 1-1,-1-1 0,1 1 0,-1-1 0,1 1 1,0-1-1,0 1 0,0 0 0,0 0 1,0 0-1,0 0 0,0 0 0,0 0 0,0 1 1,1-1-1,3 0 0,-4 2 19,-1 0-1,0 0 0,1 0 1,-1 0-1,0 1 1,0-1-1,0 0 1,0 0-1,0 1 1,0-1-1,0 1 1,0-1-1,-1 1 1,1-1-1,0 1 1,-1-1-1,1 1 1,-1 0-1,0-1 1,1 1-1,-1 0 0,0-1 1,0 1-1,0 0 1,0-1-1,-1 1 1,0 2-1,2 10 492,-2-1-1,0 0 1,0 0-1,-2 0 1,1 0-1,-7 16 1,6-16-403,0 1 0,0 0 0,2 0 0,-1-1 0,2 1 0,1 15 0,-1-11-437,0-15-728,37-20-6264,-20 3 6238,-1-1 1,-1-1 0,0 0-1,-1-1 1,-1-1 0,16-28-1,54-123 4242,-78 156-3026,7-11 3686,-8 25-1936,0 15-1112,-4 83 389,-2-75-1780,2 0 0,1 0 0,0 0 0,8 33 0,-4-45-1341,-4-12 1593,-1 0-1,1 1 0,-1-1 0,1 1 0,-1-1 0,1 0 0,-1 1 0,1-1 0,-1 0 0,1 1 1,-1-1-1,1 0 0,-1 0 0,1 1 0,0-1 0,-1 0 0,1 0 0,0 0 0,-1 0 1,1 0-1,-1 0 0,1 0 0,0 0 0,-1 0 0,1 0 0,-1-1 0,1 1 0,0 0 0,-1 0 1,1-1-1,10-7-2545</inkml:trace>
</inkml:ink>
</file>

<file path=ppt/ink/ink9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3:42.939"/>
    </inkml:context>
    <inkml:brush xml:id="br0">
      <inkml:brushProperty name="width" value="0.05" units="cm"/>
      <inkml:brushProperty name="height" value="0.05" units="cm"/>
    </inkml:brush>
  </inkml:definitions>
  <inkml:trace contextRef="#ctx0" brushRef="#br0">223 311 1841,'21'-91'2344,"-13"50"-231,3 1 1,28-76-1,-39 115-1954,1-1-1,-1 1 1,1 0 0,-1-1 0,1 1 0,-1 0-1,1 0 1,0 0 0,0-1 0,0 1 0,-1 0 0,1 0-1,0 0 1,0 0 0,1 0 0,-1 1 0,0-1-1,2-1 1,-2 2-40,0 1 1,-1-1-1,1 1 0,0-1 0,-1 1 1,1-1-1,-1 1 0,1-1 1,-1 1-1,1 0 0,-1-1 0,0 1 1,1 0-1,-1-1 0,0 1 0,1 0 1,-1 0-1,0-1 0,0 1 0,0 0 1,0 0-1,0-1 0,0 2 1,4 67 4096,-4-64-3905,-3 76 1855,-3-1 0,-28 129 0,-62 154-1594,0-102-832,74-212-1263,-41 64 1,62-111 1240,0-1 0,-1 1 1,1 0-1,0 0 1,0 0-1,0 0 1,0 1-1,1-1 0,-1 0 1,0 4-1,3-17-5873,1 2 5555,2-1-1,-1 1 1,1 0-1,0 1 1,8-10-1,6-6 6,39-37-1,-51 53 651,1 1 0,0 0 0,0 0-1,0 1 1,1 0 0,-1 0 0,2 1-1,-1 0 1,0 1 0,1 0 0,0 0 0,0 1-1,0 1 1,15-3 0,-24 5-11,1 0 0,-1 0 1,0 1-1,1-1 0,-1 0 0,0 1 0,1-1 1,-1 0-1,0 1 0,0 0 0,1-1 1,-1 1-1,0 0 0,0 0 0,0-1 1,0 1-1,0 0 0,0 0 0,0 0 0,0 0 1,0 0-1,1 2 0,0 1 32,-1-1-1,1 1 1,-1-1-1,0 1 1,0 0-1,0 0 1,0-1-1,0 5 1,0 3 28,-1 0 0,0 0 0,-1 0 0,0 0 0,-3 12 0,-4 1-141,-1 0 1,-1-1-1,-2-1 0,0 0 0,-23 32 1,11-17-950,10-7-748,12-7-5018</inkml:trace>
</inkml:ink>
</file>

<file path=ppt/ink/ink9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3:43.292"/>
    </inkml:context>
    <inkml:brush xml:id="br0">
      <inkml:brushProperty name="width" value="0.05" units="cm"/>
      <inkml:brushProperty name="height" value="0.05" units="cm"/>
    </inkml:brush>
  </inkml:definitions>
  <inkml:trace contextRef="#ctx0" brushRef="#br0">1 21 752,'10'-15'1009,"1"9"1328,-11 16-1041,0 7 33,0 2 64,0 2-273,0 6-560,0-6-415,0 0-1010,0-5-1040,0-7-512</inkml:trace>
</inkml:ink>
</file>

<file path=ppt/ink/ink9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3:43.626"/>
    </inkml:context>
    <inkml:brush xml:id="br0">
      <inkml:brushProperty name="width" value="0.05" units="cm"/>
      <inkml:brushProperty name="height" value="0.05" units="cm"/>
    </inkml:brush>
  </inkml:definitions>
  <inkml:trace contextRef="#ctx0" brushRef="#br0">18 55 560,'-1'0'150,"0"0"-1,0 0 0,0 1 1,0-1-1,0 0 1,0 1-1,0-1 0,0 1 1,1-1-1,-1 1 1,0-1-1,0 1 0,0-1 1,0 1-1,1 0 1,-1 0-1,-1 1 0,2-1 3,0 0-1,0 0 0,0 1 1,0-1-1,0 0 0,0 1 1,0-1-1,0 0 0,0 1 1,1-1-1,-1 0 0,1 0 0,-1 1 1,1-1-1,-1 0 0,1 0 1,0 0-1,-1 0 0,1 0 1,0 0-1,1 2 0,27 0 1128,-13-4-1503,-11 0 75,-1 0 1,1 0-1,0-1 1,0 0 0,-1 0-1,1 0 1,-1 0-1,0-1 1,1 1-1,-1-1 1,0 0-1,-1-1 1,1 1-1,0-1 1,-1 0-1,4-5 1,-3 4 18,0 1 0,0-1 1,1 1-1,0 0 0,0 0 0,0 0 1,0 1-1,0-1 0,1 1 0,5-2 1,-11 5 157,1 0 1,-1 0 0,1-1 0,-1 1-1,1 0 1,-1 0 0,1 0-1,-1 0 1,1 0 0,-1 0 0,1 0-1,-1 0 1,0 0 0,1 0 0,-1 0-1,1 0 1,-1 0 0,1 0-1,-1 0 1,1 0 0,-1 1 0,1-1-1,-1 0 1,0 0 0,1 1-1,-1-1 1,1 0 0,-1 1 0,0-1-1,1 0 1,-1 1 0,0-1-1,1 0 1,-1 1 0,-1 19 1079,-18 19 634,-8-5-597,7-11-605,2 0 0,0 2-1,2-1 1,0 2 0,-22 52-1,38-76-551,-1-1-1,1 0 1,-1 1-1,1-1 1,-1 1-1,1-1 1,0 1-1,0-1 1,0 1-1,-1 0 1,2-1-1,-1 1 1,0-1-1,0 1 1,1 2-1,-1-4-64,1 0 0,-1 0 0,1 1-1,-1-1 1,0 0 0,1 0 0,-1 1 0,1-1-1,-1 0 1,1 0 0,-1 0 0,1 0 0,-1 0-1,1 0 1,-1 0 0,1 0 0,-1 0 0,1 0 0,-1 0-1,1 0 1,-1 0 0,0 0 0,1 0 0,-1-1-1,1 1 1,-1 0 0,1 0 0,-1 0 0,1-1-1,-1 1 1,42-31-4494,-36 26 4633,150-112-2931,-49 46 6058,-106 71-2979,-1-1-1,1 1 0,-1-1 1,1 1-1,0-1 0,-1 1 1,1 0-1,0-1 0,-1 1 1,1 0-1,0 0 0,-1 0 1,1-1-1,0 1 1,0 0-1,-1 0 0,1 0 1,0 0-1,0 0 0,-1 0 1,1 1-1,0-1 0,0 0 1,-1 0-1,1 0 0,0 1 1,0-1-1,8 21 3143,-10 46-568,0-43-1656,0 7-569,0-17-818,1 1 1,1-1 0,1 15-1,-2-29 46,1 1 0,-1 0 0,1 0 0,-1-1 0,0 1 0,1 0-1,-1-1 1,1 1 0,-1 0 0,1-1 0,0 1 0,-1 0 0,1-1-1,0 1 1,-1-1 0,1 0 0,0 1 0,0-1 0,-1 1 0,1-1-1,0 0 1,0 0 0,0 1 0,-1-1 0,1 0 0,0 0 0,0 0-1,0 0 1,0 0 0,0 0 0,-1 0 0,1 0 0,0-1 0,0 1-1,0 0 1,0 0 0,-1-1 0,1 1 0,0 0 0,0-1 0,-1 1-1,1-1 1,0 1 0,-1-1 0,1 1 0,0-1 0,-1 0 0,1 1-1,-1-1 1,1 0 0,-1 1 0,1-1 0,-1 0 0,0 1-1,1-2 1,8-18-2711</inkml:trace>
</inkml:ink>
</file>

<file path=ppt/ink/ink9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3:43.959"/>
    </inkml:context>
    <inkml:brush xml:id="br0">
      <inkml:brushProperty name="width" value="0.05" units="cm"/>
      <inkml:brushProperty name="height" value="0.05" units="cm"/>
    </inkml:brush>
  </inkml:definitions>
  <inkml:trace contextRef="#ctx0" brushRef="#br0">576 154 4594,'22'-56'1980,"12"-42"936,-41 118-1133,0 0 1,-14 23 0,-63 111-534,83-153-1216,-249 397-682,73-140-4788,128-188 2812,40-57 1822,6-10 421,0 0 0,0 1 0,1 0-1,-1-1 1,1 1 0,0 0 0,0 0 0,1 0-1,-1 1 1,1-1 0,-2 8 0,3-10-1644</inkml:trace>
</inkml:ink>
</file>

<file path=ppt/ink/ink9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3:44.288"/>
    </inkml:context>
    <inkml:brush xml:id="br0">
      <inkml:brushProperty name="width" value="0.05" units="cm"/>
      <inkml:brushProperty name="height" value="0.05" units="cm"/>
    </inkml:brush>
  </inkml:definitions>
  <inkml:trace contextRef="#ctx0" brushRef="#br0">0 237 1121,'6'-61'1902,"-6"46"-1235,1 1 0,0 0 0,1 0 1,1 0-1,0 0 0,6-16 0,-7 26-588,0 0 0,1 0 0,-1 1 0,1-1-1,-1 1 1,1-1 0,0 1 0,1 0 0,-1 0 0,1 0 0,-1 0 0,1 1 0,0 0 0,0-1 0,0 1 0,0 1-1,0-1 1,0 0 0,0 1 0,1 0 0,-1 0 0,0 0 0,1 1 0,6 0 0,0-1-224,0 0-1,0 2 1,-1-1 0,1 1 0,0 1-1,-1 0 1,1 1 0,-1 0 0,1 0 0,-1 1-1,0 0 1,-1 1 0,1 0 0,14 11-1,-18-11-36,1 0-1,-1 1 1,0 0-1,-1 0 1,0 1-1,0 0 1,0-1-1,-1 2 0,0-1 1,0 0-1,-1 1 1,0 0-1,0 0 1,0 0-1,-1 0 1,-1 0-1,1 0 1,-2 0-1,1 13 0,-2-5 202,-1-1-1,0 1 0,-1-1 1,-1 0-1,-1 0 0,0-1 1,-7 15-1,4-17-38,4-18-415,5-26-310,1 25 720,0 0 0,0 0 0,0 1 1,1-1-1,0 1 0,1-1 0,-1 1 1,1 0-1,0 0 0,1 1 0,-1-1 1,1 1-1,0 0 0,0 0 0,1 1 1,0 0-1,0-1 0,0 2 0,0-1 1,0 1-1,1 0 0,-1 0 0,1 1 1,0 0-1,0 0 0,0 1 0,0-1 1,9 1-1,-14 1 16,0 1 0,0-1 0,0 1 0,0-1-1,0 1 1,0 0 0,0 0 0,0 0 0,-1 0 0,1 0 0,0 0 0,-1 0 0,1 1-1,-1-1 1,1 1 0,-1-1 0,1 1 0,-1-1 0,0 1 0,0 0 0,0 0 0,0-1-1,0 1 1,0 0 0,-1 0 0,1 0 0,-1 0 0,1 0 0,-1 0 0,0 0 0,1 2-1,0 3-112,4 9-280</inkml:trace>
</inkml:ink>
</file>

<file path=ppt/ink/ink9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3:44.626"/>
    </inkml:context>
    <inkml:brush xml:id="br0">
      <inkml:brushProperty name="width" value="0.05" units="cm"/>
      <inkml:brushProperty name="height" value="0.05" units="cm"/>
    </inkml:brush>
  </inkml:definitions>
  <inkml:trace contextRef="#ctx0" brushRef="#br0">45 19 1617,'0'-9'10805,"-15"9"-8068,7 0-2225,8-6-512,0 2-3009,-11 4-4034,0 0 4305</inkml:trace>
</inkml:ink>
</file>

<file path=ppt/ink/ink9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4:26.855"/>
    </inkml:context>
    <inkml:brush xml:id="br0">
      <inkml:brushProperty name="width" value="0.05" units="cm"/>
      <inkml:brushProperty name="height" value="0.05" units="cm"/>
    </inkml:brush>
  </inkml:definitions>
  <inkml:trace contextRef="#ctx0" brushRef="#br0">30 83 624,'0'0'2946,"-10"0"-1666,-1-6 1634,2 1-1666,9 1-319,0-2 15,0 0-2241,15-3-431,7-7-353,8 1 0,6 0 320</inkml:trace>
</inkml:ink>
</file>

<file path=ppt/ink/ink9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4:27.202"/>
    </inkml:context>
    <inkml:brush xml:id="br0">
      <inkml:brushProperty name="width" value="0.05" units="cm"/>
      <inkml:brushProperty name="height" value="0.05" units="cm"/>
    </inkml:brush>
  </inkml:definitions>
  <inkml:trace contextRef="#ctx0" brushRef="#br0">0 37 912,'31'-2'3425,"14"-6"-3227,-29 4-806,0 1 0,30-1 0,222 1-1447,-131 1 2236,0 1 8477,-92 1-9701,39-1-3578,-19-7 2775</inkml:trace>
</inkml:ink>
</file>

<file path=ppt/ink/ink9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7T11:44:27.532"/>
    </inkml:context>
    <inkml:brush xml:id="br0">
      <inkml:brushProperty name="width" value="0.05" units="cm"/>
      <inkml:brushProperty name="height" value="0.05" units="cm"/>
    </inkml:brush>
  </inkml:definitions>
  <inkml:trace contextRef="#ctx0" brushRef="#br0">1 100 1072,'0'0'5635,"6"0"-5235,5 0-192,4 0-144,6-6-656,5-3-785,-1-3-207,1 3 223,6-7 241</inkml:trace>
  <inkml:trace contextRef="#ctx0" brushRef="#br0" timeOffset="1">351 12 784,'10'0'721,"5"0"95,0 0 128,0 0 1,7 0-129,-1 0-367,9 0-353,2 0-673,8 0-415,10 0-129,-6-6 129,10 0 111</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3/26/2021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D57F1E4F-1CFF-5643-939E-217C01CDF565}" type="slidenum">
              <a:rPr lang="en-US" dirty="0"/>
              <a:pPr/>
              <a:t>‹Nº›</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Editar los estilos de texto del patrón</a:t>
            </a:r>
          </a:p>
        </p:txBody>
      </p:sp>
      <p:sp>
        <p:nvSpPr>
          <p:cNvPr id="4" name="Date Placeholder 3"/>
          <p:cNvSpPr>
            <a:spLocks noGrp="1"/>
          </p:cNvSpPr>
          <p:nvPr>
            <p:ph type="dt" sz="half" idx="10"/>
          </p:nvPr>
        </p:nvSpPr>
        <p:spPr/>
        <p:txBody>
          <a:bodyPr/>
          <a:lstStyle/>
          <a:p>
            <a:fld id="{B61BEF0D-F0BB-DE4B-95CE-6DB70DBA9567}" type="datetimeFigureOut">
              <a:rPr lang="en-US" dirty="0"/>
              <a:pPr/>
              <a:t>3/26/2021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‹Nº›</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s-ES"/>
              <a:t>Haga clic para modificar el estilo de título del patrón</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a:t>Editar los estilos de texto del patrón</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Editar los estilos de texto del patrón</a:t>
            </a:r>
          </a:p>
        </p:txBody>
      </p:sp>
      <p:sp>
        <p:nvSpPr>
          <p:cNvPr id="4" name="Date Placeholder 3"/>
          <p:cNvSpPr>
            <a:spLocks noGrp="1"/>
          </p:cNvSpPr>
          <p:nvPr>
            <p:ph type="dt" sz="half" idx="10"/>
          </p:nvPr>
        </p:nvSpPr>
        <p:spPr/>
        <p:txBody>
          <a:bodyPr/>
          <a:lstStyle/>
          <a:p>
            <a:fld id="{B61BEF0D-F0BB-DE4B-95CE-6DB70DBA9567}" type="datetimeFigureOut">
              <a:rPr lang="en-US" dirty="0"/>
              <a:pPr/>
              <a:t>3/26/2021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‹Nº›</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s-ES"/>
              <a:t>Haga clic para modificar el estilo de título del patrón</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s-ES"/>
              <a:t>Editar los estilos de texto del patrón</a:t>
            </a:r>
          </a:p>
        </p:txBody>
      </p:sp>
      <p:sp>
        <p:nvSpPr>
          <p:cNvPr id="5" name="Date Placeholder 4"/>
          <p:cNvSpPr>
            <a:spLocks noGrp="1"/>
          </p:cNvSpPr>
          <p:nvPr>
            <p:ph type="dt" sz="half" idx="10"/>
          </p:nvPr>
        </p:nvSpPr>
        <p:spPr/>
        <p:txBody>
          <a:bodyPr/>
          <a:lstStyle/>
          <a:p>
            <a:fld id="{B61BEF0D-F0BB-DE4B-95CE-6DB70DBA9567}" type="datetimeFigureOut">
              <a:rPr lang="en-US" dirty="0"/>
              <a:pPr/>
              <a:t>3/26/2021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‹Nº›</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itar la tarjeta de nombre">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s-ES"/>
              <a:t>Haga clic para modificar el estilo de título del patrón</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a:t>Editar los estilos de texto del patrón</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s-ES"/>
              <a:t>Editar los estilos de texto del patrón</a:t>
            </a:r>
          </a:p>
        </p:txBody>
      </p:sp>
      <p:sp>
        <p:nvSpPr>
          <p:cNvPr id="5" name="Date Placeholder 4"/>
          <p:cNvSpPr>
            <a:spLocks noGrp="1"/>
          </p:cNvSpPr>
          <p:nvPr>
            <p:ph type="dt" sz="half" idx="10"/>
          </p:nvPr>
        </p:nvSpPr>
        <p:spPr/>
        <p:txBody>
          <a:bodyPr/>
          <a:lstStyle/>
          <a:p>
            <a:fld id="{B61BEF0D-F0BB-DE4B-95CE-6DB70DBA9567}" type="datetimeFigureOut">
              <a:rPr lang="en-US" dirty="0"/>
              <a:pPr/>
              <a:t>3/26/2021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‹Nº›</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Verdadero o falso">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s-ES"/>
              <a:t>Haga clic para modificar el estilo de título del patrón</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a:t>Editar los estilos de texto del patrón</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s-ES"/>
              <a:t>Editar los estilos de texto del patrón</a:t>
            </a:r>
          </a:p>
        </p:txBody>
      </p:sp>
      <p:sp>
        <p:nvSpPr>
          <p:cNvPr id="5" name="Date Placeholder 4"/>
          <p:cNvSpPr>
            <a:spLocks noGrp="1"/>
          </p:cNvSpPr>
          <p:nvPr>
            <p:ph type="dt" sz="half" idx="10"/>
          </p:nvPr>
        </p:nvSpPr>
        <p:spPr/>
        <p:txBody>
          <a:bodyPr/>
          <a:lstStyle/>
          <a:p>
            <a:fld id="{B61BEF0D-F0BB-DE4B-95CE-6DB70DBA9567}" type="datetimeFigureOut">
              <a:rPr lang="en-US" dirty="0"/>
              <a:pPr/>
              <a:t>3/26/2021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‹Nº›</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ncho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3/26/2021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3/26/2021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s-ES"/>
              <a:t>Haga clic para modificar el estilo de título del patrón</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3/26/2021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Editar los estilos de texto del patrón</a:t>
            </a:r>
          </a:p>
        </p:txBody>
      </p:sp>
      <p:sp>
        <p:nvSpPr>
          <p:cNvPr id="4" name="Date Placeholder 3"/>
          <p:cNvSpPr>
            <a:spLocks noGrp="1"/>
          </p:cNvSpPr>
          <p:nvPr>
            <p:ph type="dt" sz="half" idx="10"/>
          </p:nvPr>
        </p:nvSpPr>
        <p:spPr/>
        <p:txBody>
          <a:bodyPr/>
          <a:lstStyle/>
          <a:p>
            <a:fld id="{B61BEF0D-F0BB-DE4B-95CE-6DB70DBA9567}" type="datetimeFigureOut">
              <a:rPr lang="en-US" dirty="0"/>
              <a:pPr/>
              <a:t>3/26/2021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‹Nº›</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3/26/2021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‹Nº›</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3/26/2021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‹Nº›</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3/26/2021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3/26/2021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s-ES"/>
              <a:t>Haga clic para modificar el estilo de título del patrón</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los estilos de texto del patrón</a:t>
            </a:r>
          </a:p>
        </p:txBody>
      </p:sp>
      <p:sp>
        <p:nvSpPr>
          <p:cNvPr id="5" name="Date Placeholder 4"/>
          <p:cNvSpPr>
            <a:spLocks noGrp="1"/>
          </p:cNvSpPr>
          <p:nvPr>
            <p:ph type="dt" sz="half" idx="10"/>
          </p:nvPr>
        </p:nvSpPr>
        <p:spPr/>
        <p:txBody>
          <a:bodyPr/>
          <a:lstStyle/>
          <a:p>
            <a:fld id="{B61BEF0D-F0BB-DE4B-95CE-6DB70DBA9567}" type="datetimeFigureOut">
              <a:rPr lang="en-US" dirty="0"/>
              <a:pPr/>
              <a:t>3/26/2021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los estilos de texto del patrón</a:t>
            </a:r>
          </a:p>
        </p:txBody>
      </p:sp>
      <p:sp>
        <p:nvSpPr>
          <p:cNvPr id="5" name="Date Placeholder 4"/>
          <p:cNvSpPr>
            <a:spLocks noGrp="1"/>
          </p:cNvSpPr>
          <p:nvPr>
            <p:ph type="dt" sz="half" idx="10"/>
          </p:nvPr>
        </p:nvSpPr>
        <p:spPr/>
        <p:txBody>
          <a:bodyPr/>
          <a:lstStyle/>
          <a:p>
            <a:fld id="{B61BEF0D-F0BB-DE4B-95CE-6DB70DBA9567}" type="datetimeFigureOut">
              <a:rPr lang="en-US" dirty="0"/>
              <a:pPr/>
              <a:t>3/26/2021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‹Nº›</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157"/>
            <a:ext cx="2356674" cy="6853096"/>
            <a:chOff x="6627813" y="195610"/>
            <a:chExt cx="1952625" cy="5678141"/>
          </a:xfrm>
        </p:grpSpPr>
        <p:sp>
          <p:nvSpPr>
            <p:cNvPr id="11" name="Freeform 27"/>
            <p:cNvSpPr/>
            <p:nvPr/>
          </p:nvSpPr>
          <p:spPr bwMode="auto">
            <a:xfrm>
              <a:off x="6627813" y="195610"/>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3/26/2021</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D57F1E4F-1CFF-5643-939E-217C01CDF565}" type="slidenum">
              <a:rPr lang="en-US" dirty="0"/>
              <a:pPr/>
              <a:t>‹Nº›</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2" r:id="rId12"/>
    <p:sldLayoutId id="2147483663" r:id="rId13"/>
    <p:sldLayoutId id="2147483664" r:id="rId14"/>
    <p:sldLayoutId id="2147483658" r:id="rId15"/>
    <p:sldLayoutId id="2147483659" r:id="rId16"/>
  </p:sldLayoutIdLst>
  <p:txStyles>
    <p:title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17" Type="http://schemas.openxmlformats.org/officeDocument/2006/relationships/image" Target="../media/image369.png"/><Relationship Id="rId21" Type="http://schemas.openxmlformats.org/officeDocument/2006/relationships/image" Target="../media/image321.png"/><Relationship Id="rId42" Type="http://schemas.openxmlformats.org/officeDocument/2006/relationships/customXml" Target="../ink/ink332.xml"/><Relationship Id="rId63" Type="http://schemas.openxmlformats.org/officeDocument/2006/relationships/image" Target="../media/image342.png"/><Relationship Id="rId84" Type="http://schemas.openxmlformats.org/officeDocument/2006/relationships/customXml" Target="../ink/ink353.xml"/><Relationship Id="rId138" Type="http://schemas.openxmlformats.org/officeDocument/2006/relationships/customXml" Target="../ink/ink380.xml"/><Relationship Id="rId159" Type="http://schemas.openxmlformats.org/officeDocument/2006/relationships/image" Target="../media/image390.png"/><Relationship Id="rId170" Type="http://schemas.openxmlformats.org/officeDocument/2006/relationships/customXml" Target="../ink/ink396.xml"/><Relationship Id="rId191" Type="http://schemas.openxmlformats.org/officeDocument/2006/relationships/image" Target="../media/image406.png"/><Relationship Id="rId205" Type="http://schemas.openxmlformats.org/officeDocument/2006/relationships/image" Target="../media/image413.png"/><Relationship Id="rId107" Type="http://schemas.openxmlformats.org/officeDocument/2006/relationships/image" Target="../media/image364.png"/><Relationship Id="rId11" Type="http://schemas.openxmlformats.org/officeDocument/2006/relationships/image" Target="../media/image316.png"/><Relationship Id="rId32" Type="http://schemas.openxmlformats.org/officeDocument/2006/relationships/customXml" Target="../ink/ink327.xml"/><Relationship Id="rId53" Type="http://schemas.openxmlformats.org/officeDocument/2006/relationships/image" Target="../media/image337.png"/><Relationship Id="rId74" Type="http://schemas.openxmlformats.org/officeDocument/2006/relationships/customXml" Target="../ink/ink348.xml"/><Relationship Id="rId128" Type="http://schemas.openxmlformats.org/officeDocument/2006/relationships/customXml" Target="../ink/ink375.xml"/><Relationship Id="rId149" Type="http://schemas.openxmlformats.org/officeDocument/2006/relationships/image" Target="../media/image385.png"/><Relationship Id="rId5" Type="http://schemas.openxmlformats.org/officeDocument/2006/relationships/image" Target="../media/image313.png"/><Relationship Id="rId95" Type="http://schemas.openxmlformats.org/officeDocument/2006/relationships/image" Target="../media/image358.png"/><Relationship Id="rId160" Type="http://schemas.openxmlformats.org/officeDocument/2006/relationships/customXml" Target="../ink/ink391.xml"/><Relationship Id="rId181" Type="http://schemas.openxmlformats.org/officeDocument/2006/relationships/image" Target="../media/image401.png"/><Relationship Id="rId22" Type="http://schemas.openxmlformats.org/officeDocument/2006/relationships/customXml" Target="../ink/ink322.xml"/><Relationship Id="rId43" Type="http://schemas.openxmlformats.org/officeDocument/2006/relationships/image" Target="../media/image332.png"/><Relationship Id="rId64" Type="http://schemas.openxmlformats.org/officeDocument/2006/relationships/customXml" Target="../ink/ink343.xml"/><Relationship Id="rId118" Type="http://schemas.openxmlformats.org/officeDocument/2006/relationships/customXml" Target="../ink/ink370.xml"/><Relationship Id="rId139" Type="http://schemas.openxmlformats.org/officeDocument/2006/relationships/image" Target="../media/image380.png"/><Relationship Id="rId85" Type="http://schemas.openxmlformats.org/officeDocument/2006/relationships/image" Target="../media/image353.png"/><Relationship Id="rId150" Type="http://schemas.openxmlformats.org/officeDocument/2006/relationships/customXml" Target="../ink/ink386.xml"/><Relationship Id="rId171" Type="http://schemas.openxmlformats.org/officeDocument/2006/relationships/image" Target="../media/image396.png"/><Relationship Id="rId192" Type="http://schemas.openxmlformats.org/officeDocument/2006/relationships/customXml" Target="../ink/ink407.xml"/><Relationship Id="rId206" Type="http://schemas.openxmlformats.org/officeDocument/2006/relationships/customXml" Target="../ink/ink414.xml"/><Relationship Id="rId12" Type="http://schemas.openxmlformats.org/officeDocument/2006/relationships/customXml" Target="../ink/ink317.xml"/><Relationship Id="rId33" Type="http://schemas.openxmlformats.org/officeDocument/2006/relationships/image" Target="../media/image327.png"/><Relationship Id="rId108" Type="http://schemas.openxmlformats.org/officeDocument/2006/relationships/customXml" Target="../ink/ink365.xml"/><Relationship Id="rId129" Type="http://schemas.openxmlformats.org/officeDocument/2006/relationships/image" Target="../media/image375.png"/><Relationship Id="rId54" Type="http://schemas.openxmlformats.org/officeDocument/2006/relationships/customXml" Target="../ink/ink338.xml"/><Relationship Id="rId75" Type="http://schemas.openxmlformats.org/officeDocument/2006/relationships/image" Target="../media/image348.png"/><Relationship Id="rId96" Type="http://schemas.openxmlformats.org/officeDocument/2006/relationships/customXml" Target="../ink/ink359.xml"/><Relationship Id="rId140" Type="http://schemas.openxmlformats.org/officeDocument/2006/relationships/customXml" Target="../ink/ink381.xml"/><Relationship Id="rId161" Type="http://schemas.openxmlformats.org/officeDocument/2006/relationships/image" Target="../media/image391.png"/><Relationship Id="rId182" Type="http://schemas.openxmlformats.org/officeDocument/2006/relationships/customXml" Target="../ink/ink402.xml"/><Relationship Id="rId6" Type="http://schemas.openxmlformats.org/officeDocument/2006/relationships/customXml" Target="../ink/ink314.xml"/><Relationship Id="rId23" Type="http://schemas.openxmlformats.org/officeDocument/2006/relationships/image" Target="../media/image322.png"/><Relationship Id="rId119" Type="http://schemas.openxmlformats.org/officeDocument/2006/relationships/image" Target="../media/image370.png"/><Relationship Id="rId44" Type="http://schemas.openxmlformats.org/officeDocument/2006/relationships/customXml" Target="../ink/ink333.xml"/><Relationship Id="rId65" Type="http://schemas.openxmlformats.org/officeDocument/2006/relationships/image" Target="../media/image343.png"/><Relationship Id="rId86" Type="http://schemas.openxmlformats.org/officeDocument/2006/relationships/customXml" Target="../ink/ink354.xml"/><Relationship Id="rId130" Type="http://schemas.openxmlformats.org/officeDocument/2006/relationships/customXml" Target="../ink/ink376.xml"/><Relationship Id="rId151" Type="http://schemas.openxmlformats.org/officeDocument/2006/relationships/image" Target="../media/image386.png"/><Relationship Id="rId172" Type="http://schemas.openxmlformats.org/officeDocument/2006/relationships/customXml" Target="../ink/ink397.xml"/><Relationship Id="rId193" Type="http://schemas.openxmlformats.org/officeDocument/2006/relationships/image" Target="../media/image407.png"/><Relationship Id="rId207" Type="http://schemas.openxmlformats.org/officeDocument/2006/relationships/image" Target="../media/image414.png"/><Relationship Id="rId13" Type="http://schemas.openxmlformats.org/officeDocument/2006/relationships/image" Target="../media/image317.png"/><Relationship Id="rId109" Type="http://schemas.openxmlformats.org/officeDocument/2006/relationships/image" Target="../media/image365.png"/><Relationship Id="rId34" Type="http://schemas.openxmlformats.org/officeDocument/2006/relationships/customXml" Target="../ink/ink328.xml"/><Relationship Id="rId55" Type="http://schemas.openxmlformats.org/officeDocument/2006/relationships/image" Target="../media/image338.png"/><Relationship Id="rId76" Type="http://schemas.openxmlformats.org/officeDocument/2006/relationships/customXml" Target="../ink/ink349.xml"/><Relationship Id="rId97" Type="http://schemas.openxmlformats.org/officeDocument/2006/relationships/image" Target="../media/image359.png"/><Relationship Id="rId120" Type="http://schemas.openxmlformats.org/officeDocument/2006/relationships/customXml" Target="../ink/ink371.xml"/><Relationship Id="rId141" Type="http://schemas.openxmlformats.org/officeDocument/2006/relationships/image" Target="../media/image381.png"/><Relationship Id="rId7" Type="http://schemas.openxmlformats.org/officeDocument/2006/relationships/image" Target="../media/image314.png"/><Relationship Id="rId162" Type="http://schemas.openxmlformats.org/officeDocument/2006/relationships/customXml" Target="../ink/ink392.xml"/><Relationship Id="rId183" Type="http://schemas.openxmlformats.org/officeDocument/2006/relationships/image" Target="../media/image402.png"/><Relationship Id="rId24" Type="http://schemas.openxmlformats.org/officeDocument/2006/relationships/customXml" Target="../ink/ink323.xml"/><Relationship Id="rId40" Type="http://schemas.openxmlformats.org/officeDocument/2006/relationships/customXml" Target="../ink/ink331.xml"/><Relationship Id="rId45" Type="http://schemas.openxmlformats.org/officeDocument/2006/relationships/image" Target="../media/image333.png"/><Relationship Id="rId66" Type="http://schemas.openxmlformats.org/officeDocument/2006/relationships/customXml" Target="../ink/ink344.xml"/><Relationship Id="rId87" Type="http://schemas.openxmlformats.org/officeDocument/2006/relationships/image" Target="../media/image354.png"/><Relationship Id="rId110" Type="http://schemas.openxmlformats.org/officeDocument/2006/relationships/customXml" Target="../ink/ink366.xml"/><Relationship Id="rId115" Type="http://schemas.openxmlformats.org/officeDocument/2006/relationships/image" Target="../media/image368.png"/><Relationship Id="rId131" Type="http://schemas.openxmlformats.org/officeDocument/2006/relationships/image" Target="../media/image376.png"/><Relationship Id="rId136" Type="http://schemas.openxmlformats.org/officeDocument/2006/relationships/customXml" Target="../ink/ink379.xml"/><Relationship Id="rId157" Type="http://schemas.openxmlformats.org/officeDocument/2006/relationships/image" Target="../media/image389.png"/><Relationship Id="rId178" Type="http://schemas.openxmlformats.org/officeDocument/2006/relationships/customXml" Target="../ink/ink400.xml"/><Relationship Id="rId61" Type="http://schemas.openxmlformats.org/officeDocument/2006/relationships/image" Target="../media/image341.png"/><Relationship Id="rId82" Type="http://schemas.openxmlformats.org/officeDocument/2006/relationships/customXml" Target="../ink/ink352.xml"/><Relationship Id="rId152" Type="http://schemas.openxmlformats.org/officeDocument/2006/relationships/customXml" Target="../ink/ink387.xml"/><Relationship Id="rId173" Type="http://schemas.openxmlformats.org/officeDocument/2006/relationships/image" Target="../media/image397.png"/><Relationship Id="rId194" Type="http://schemas.openxmlformats.org/officeDocument/2006/relationships/customXml" Target="../ink/ink408.xml"/><Relationship Id="rId199" Type="http://schemas.openxmlformats.org/officeDocument/2006/relationships/image" Target="../media/image410.png"/><Relationship Id="rId203" Type="http://schemas.openxmlformats.org/officeDocument/2006/relationships/image" Target="../media/image412.png"/><Relationship Id="rId19" Type="http://schemas.openxmlformats.org/officeDocument/2006/relationships/image" Target="../media/image320.png"/><Relationship Id="rId14" Type="http://schemas.openxmlformats.org/officeDocument/2006/relationships/customXml" Target="../ink/ink318.xml"/><Relationship Id="rId30" Type="http://schemas.openxmlformats.org/officeDocument/2006/relationships/customXml" Target="../ink/ink326.xml"/><Relationship Id="rId35" Type="http://schemas.openxmlformats.org/officeDocument/2006/relationships/image" Target="../media/image328.png"/><Relationship Id="rId56" Type="http://schemas.openxmlformats.org/officeDocument/2006/relationships/customXml" Target="../ink/ink339.xml"/><Relationship Id="rId77" Type="http://schemas.openxmlformats.org/officeDocument/2006/relationships/image" Target="../media/image349.png"/><Relationship Id="rId100" Type="http://schemas.openxmlformats.org/officeDocument/2006/relationships/customXml" Target="../ink/ink361.xml"/><Relationship Id="rId105" Type="http://schemas.openxmlformats.org/officeDocument/2006/relationships/image" Target="../media/image363.png"/><Relationship Id="rId126" Type="http://schemas.openxmlformats.org/officeDocument/2006/relationships/customXml" Target="../ink/ink374.xml"/><Relationship Id="rId147" Type="http://schemas.openxmlformats.org/officeDocument/2006/relationships/image" Target="../media/image384.png"/><Relationship Id="rId168" Type="http://schemas.openxmlformats.org/officeDocument/2006/relationships/customXml" Target="../ink/ink395.xml"/><Relationship Id="rId8" Type="http://schemas.openxmlformats.org/officeDocument/2006/relationships/customXml" Target="../ink/ink315.xml"/><Relationship Id="rId51" Type="http://schemas.openxmlformats.org/officeDocument/2006/relationships/image" Target="../media/image336.png"/><Relationship Id="rId72" Type="http://schemas.openxmlformats.org/officeDocument/2006/relationships/customXml" Target="../ink/ink347.xml"/><Relationship Id="rId93" Type="http://schemas.openxmlformats.org/officeDocument/2006/relationships/image" Target="../media/image357.png"/><Relationship Id="rId98" Type="http://schemas.openxmlformats.org/officeDocument/2006/relationships/customXml" Target="../ink/ink360.xml"/><Relationship Id="rId121" Type="http://schemas.openxmlformats.org/officeDocument/2006/relationships/image" Target="../media/image371.png"/><Relationship Id="rId142" Type="http://schemas.openxmlformats.org/officeDocument/2006/relationships/customXml" Target="../ink/ink382.xml"/><Relationship Id="rId163" Type="http://schemas.openxmlformats.org/officeDocument/2006/relationships/image" Target="../media/image392.png"/><Relationship Id="rId184" Type="http://schemas.openxmlformats.org/officeDocument/2006/relationships/customXml" Target="../ink/ink403.xml"/><Relationship Id="rId189" Type="http://schemas.openxmlformats.org/officeDocument/2006/relationships/image" Target="../media/image405.png"/><Relationship Id="rId3" Type="http://schemas.openxmlformats.org/officeDocument/2006/relationships/image" Target="../media/image312.png"/><Relationship Id="rId25" Type="http://schemas.openxmlformats.org/officeDocument/2006/relationships/image" Target="../media/image323.png"/><Relationship Id="rId46" Type="http://schemas.openxmlformats.org/officeDocument/2006/relationships/customXml" Target="../ink/ink334.xml"/><Relationship Id="rId67" Type="http://schemas.openxmlformats.org/officeDocument/2006/relationships/image" Target="../media/image344.png"/><Relationship Id="rId116" Type="http://schemas.openxmlformats.org/officeDocument/2006/relationships/customXml" Target="../ink/ink369.xml"/><Relationship Id="rId137" Type="http://schemas.openxmlformats.org/officeDocument/2006/relationships/image" Target="../media/image379.png"/><Relationship Id="rId158" Type="http://schemas.openxmlformats.org/officeDocument/2006/relationships/customXml" Target="../ink/ink390.xml"/><Relationship Id="rId20" Type="http://schemas.openxmlformats.org/officeDocument/2006/relationships/customXml" Target="../ink/ink321.xml"/><Relationship Id="rId41" Type="http://schemas.openxmlformats.org/officeDocument/2006/relationships/image" Target="../media/image331.png"/><Relationship Id="rId62" Type="http://schemas.openxmlformats.org/officeDocument/2006/relationships/customXml" Target="../ink/ink342.xml"/><Relationship Id="rId83" Type="http://schemas.openxmlformats.org/officeDocument/2006/relationships/image" Target="../media/image352.png"/><Relationship Id="rId88" Type="http://schemas.openxmlformats.org/officeDocument/2006/relationships/customXml" Target="../ink/ink355.xml"/><Relationship Id="rId111" Type="http://schemas.openxmlformats.org/officeDocument/2006/relationships/image" Target="../media/image366.png"/><Relationship Id="rId132" Type="http://schemas.openxmlformats.org/officeDocument/2006/relationships/customXml" Target="../ink/ink377.xml"/><Relationship Id="rId153" Type="http://schemas.openxmlformats.org/officeDocument/2006/relationships/image" Target="../media/image387.png"/><Relationship Id="rId174" Type="http://schemas.openxmlformats.org/officeDocument/2006/relationships/customXml" Target="../ink/ink398.xml"/><Relationship Id="rId179" Type="http://schemas.openxmlformats.org/officeDocument/2006/relationships/image" Target="../media/image400.png"/><Relationship Id="rId195" Type="http://schemas.openxmlformats.org/officeDocument/2006/relationships/image" Target="../media/image408.png"/><Relationship Id="rId190" Type="http://schemas.openxmlformats.org/officeDocument/2006/relationships/customXml" Target="../ink/ink406.xml"/><Relationship Id="rId204" Type="http://schemas.openxmlformats.org/officeDocument/2006/relationships/customXml" Target="../ink/ink413.xml"/><Relationship Id="rId15" Type="http://schemas.openxmlformats.org/officeDocument/2006/relationships/image" Target="../media/image318.png"/><Relationship Id="rId36" Type="http://schemas.openxmlformats.org/officeDocument/2006/relationships/customXml" Target="../ink/ink329.xml"/><Relationship Id="rId57" Type="http://schemas.openxmlformats.org/officeDocument/2006/relationships/image" Target="../media/image339.png"/><Relationship Id="rId106" Type="http://schemas.openxmlformats.org/officeDocument/2006/relationships/customXml" Target="../ink/ink364.xml"/><Relationship Id="rId127" Type="http://schemas.openxmlformats.org/officeDocument/2006/relationships/image" Target="../media/image374.png"/><Relationship Id="rId10" Type="http://schemas.openxmlformats.org/officeDocument/2006/relationships/customXml" Target="../ink/ink316.xml"/><Relationship Id="rId31" Type="http://schemas.openxmlformats.org/officeDocument/2006/relationships/image" Target="../media/image326.png"/><Relationship Id="rId52" Type="http://schemas.openxmlformats.org/officeDocument/2006/relationships/customXml" Target="../ink/ink337.xml"/><Relationship Id="rId73" Type="http://schemas.openxmlformats.org/officeDocument/2006/relationships/image" Target="../media/image347.png"/><Relationship Id="rId78" Type="http://schemas.openxmlformats.org/officeDocument/2006/relationships/customXml" Target="../ink/ink350.xml"/><Relationship Id="rId94" Type="http://schemas.openxmlformats.org/officeDocument/2006/relationships/customXml" Target="../ink/ink358.xml"/><Relationship Id="rId99" Type="http://schemas.openxmlformats.org/officeDocument/2006/relationships/image" Target="../media/image360.png"/><Relationship Id="rId101" Type="http://schemas.openxmlformats.org/officeDocument/2006/relationships/image" Target="../media/image361.png"/><Relationship Id="rId122" Type="http://schemas.openxmlformats.org/officeDocument/2006/relationships/customXml" Target="../ink/ink372.xml"/><Relationship Id="rId143" Type="http://schemas.openxmlformats.org/officeDocument/2006/relationships/image" Target="../media/image382.png"/><Relationship Id="rId148" Type="http://schemas.openxmlformats.org/officeDocument/2006/relationships/customXml" Target="../ink/ink385.xml"/><Relationship Id="rId164" Type="http://schemas.openxmlformats.org/officeDocument/2006/relationships/customXml" Target="../ink/ink393.xml"/><Relationship Id="rId169" Type="http://schemas.openxmlformats.org/officeDocument/2006/relationships/image" Target="../media/image395.png"/><Relationship Id="rId185" Type="http://schemas.openxmlformats.org/officeDocument/2006/relationships/image" Target="../media/image403.png"/><Relationship Id="rId4" Type="http://schemas.openxmlformats.org/officeDocument/2006/relationships/customXml" Target="../ink/ink313.xml"/><Relationship Id="rId9" Type="http://schemas.openxmlformats.org/officeDocument/2006/relationships/image" Target="../media/image315.png"/><Relationship Id="rId180" Type="http://schemas.openxmlformats.org/officeDocument/2006/relationships/customXml" Target="../ink/ink401.xml"/><Relationship Id="rId26" Type="http://schemas.openxmlformats.org/officeDocument/2006/relationships/customXml" Target="../ink/ink324.xml"/><Relationship Id="rId47" Type="http://schemas.openxmlformats.org/officeDocument/2006/relationships/image" Target="../media/image334.png"/><Relationship Id="rId68" Type="http://schemas.openxmlformats.org/officeDocument/2006/relationships/customXml" Target="../ink/ink345.xml"/><Relationship Id="rId89" Type="http://schemas.openxmlformats.org/officeDocument/2006/relationships/image" Target="../media/image355.png"/><Relationship Id="rId112" Type="http://schemas.openxmlformats.org/officeDocument/2006/relationships/customXml" Target="../ink/ink367.xml"/><Relationship Id="rId133" Type="http://schemas.openxmlformats.org/officeDocument/2006/relationships/image" Target="../media/image377.png"/><Relationship Id="rId154" Type="http://schemas.openxmlformats.org/officeDocument/2006/relationships/customXml" Target="../ink/ink388.xml"/><Relationship Id="rId175" Type="http://schemas.openxmlformats.org/officeDocument/2006/relationships/image" Target="../media/image398.png"/><Relationship Id="rId196" Type="http://schemas.openxmlformats.org/officeDocument/2006/relationships/customXml" Target="../ink/ink409.xml"/><Relationship Id="rId200" Type="http://schemas.openxmlformats.org/officeDocument/2006/relationships/customXml" Target="../ink/ink411.xml"/><Relationship Id="rId16" Type="http://schemas.openxmlformats.org/officeDocument/2006/relationships/customXml" Target="../ink/ink319.xml"/><Relationship Id="rId37" Type="http://schemas.openxmlformats.org/officeDocument/2006/relationships/image" Target="../media/image329.png"/><Relationship Id="rId58" Type="http://schemas.openxmlformats.org/officeDocument/2006/relationships/customXml" Target="../ink/ink340.xml"/><Relationship Id="rId79" Type="http://schemas.openxmlformats.org/officeDocument/2006/relationships/image" Target="../media/image350.png"/><Relationship Id="rId102" Type="http://schemas.openxmlformats.org/officeDocument/2006/relationships/customXml" Target="../ink/ink362.xml"/><Relationship Id="rId123" Type="http://schemas.openxmlformats.org/officeDocument/2006/relationships/image" Target="../media/image372.png"/><Relationship Id="rId144" Type="http://schemas.openxmlformats.org/officeDocument/2006/relationships/customXml" Target="../ink/ink383.xml"/><Relationship Id="rId90" Type="http://schemas.openxmlformats.org/officeDocument/2006/relationships/customXml" Target="../ink/ink356.xml"/><Relationship Id="rId165" Type="http://schemas.openxmlformats.org/officeDocument/2006/relationships/image" Target="../media/image393.png"/><Relationship Id="rId186" Type="http://schemas.openxmlformats.org/officeDocument/2006/relationships/customXml" Target="../ink/ink404.xml"/><Relationship Id="rId27" Type="http://schemas.openxmlformats.org/officeDocument/2006/relationships/image" Target="../media/image324.png"/><Relationship Id="rId48" Type="http://schemas.openxmlformats.org/officeDocument/2006/relationships/customXml" Target="../ink/ink335.xml"/><Relationship Id="rId69" Type="http://schemas.openxmlformats.org/officeDocument/2006/relationships/image" Target="../media/image345.png"/><Relationship Id="rId113" Type="http://schemas.openxmlformats.org/officeDocument/2006/relationships/image" Target="../media/image367.png"/><Relationship Id="rId134" Type="http://schemas.openxmlformats.org/officeDocument/2006/relationships/customXml" Target="../ink/ink378.xml"/><Relationship Id="rId80" Type="http://schemas.openxmlformats.org/officeDocument/2006/relationships/customXml" Target="../ink/ink351.xml"/><Relationship Id="rId155" Type="http://schemas.openxmlformats.org/officeDocument/2006/relationships/image" Target="../media/image388.png"/><Relationship Id="rId176" Type="http://schemas.openxmlformats.org/officeDocument/2006/relationships/customXml" Target="../ink/ink399.xml"/><Relationship Id="rId197" Type="http://schemas.openxmlformats.org/officeDocument/2006/relationships/image" Target="../media/image409.png"/><Relationship Id="rId201" Type="http://schemas.openxmlformats.org/officeDocument/2006/relationships/image" Target="../media/image411.png"/><Relationship Id="rId17" Type="http://schemas.openxmlformats.org/officeDocument/2006/relationships/image" Target="../media/image319.png"/><Relationship Id="rId38" Type="http://schemas.openxmlformats.org/officeDocument/2006/relationships/customXml" Target="../ink/ink330.xml"/><Relationship Id="rId59" Type="http://schemas.openxmlformats.org/officeDocument/2006/relationships/image" Target="../media/image340.png"/><Relationship Id="rId103" Type="http://schemas.openxmlformats.org/officeDocument/2006/relationships/image" Target="../media/image362.png"/><Relationship Id="rId124" Type="http://schemas.openxmlformats.org/officeDocument/2006/relationships/customXml" Target="../ink/ink373.xml"/><Relationship Id="rId70" Type="http://schemas.openxmlformats.org/officeDocument/2006/relationships/customXml" Target="../ink/ink346.xml"/><Relationship Id="rId91" Type="http://schemas.openxmlformats.org/officeDocument/2006/relationships/image" Target="../media/image356.png"/><Relationship Id="rId145" Type="http://schemas.openxmlformats.org/officeDocument/2006/relationships/image" Target="../media/image383.png"/><Relationship Id="rId166" Type="http://schemas.openxmlformats.org/officeDocument/2006/relationships/customXml" Target="../ink/ink394.xml"/><Relationship Id="rId187" Type="http://schemas.openxmlformats.org/officeDocument/2006/relationships/image" Target="../media/image404.png"/><Relationship Id="rId1" Type="http://schemas.openxmlformats.org/officeDocument/2006/relationships/slideLayout" Target="../slideLayouts/slideLayout7.xml"/><Relationship Id="rId28" Type="http://schemas.openxmlformats.org/officeDocument/2006/relationships/customXml" Target="../ink/ink325.xml"/><Relationship Id="rId49" Type="http://schemas.openxmlformats.org/officeDocument/2006/relationships/image" Target="../media/image335.png"/><Relationship Id="rId114" Type="http://schemas.openxmlformats.org/officeDocument/2006/relationships/customXml" Target="../ink/ink368.xml"/><Relationship Id="rId60" Type="http://schemas.openxmlformats.org/officeDocument/2006/relationships/customXml" Target="../ink/ink341.xml"/><Relationship Id="rId81" Type="http://schemas.openxmlformats.org/officeDocument/2006/relationships/image" Target="../media/image351.png"/><Relationship Id="rId135" Type="http://schemas.openxmlformats.org/officeDocument/2006/relationships/image" Target="../media/image378.png"/><Relationship Id="rId156" Type="http://schemas.openxmlformats.org/officeDocument/2006/relationships/customXml" Target="../ink/ink389.xml"/><Relationship Id="rId177" Type="http://schemas.openxmlformats.org/officeDocument/2006/relationships/image" Target="../media/image399.png"/><Relationship Id="rId198" Type="http://schemas.openxmlformats.org/officeDocument/2006/relationships/customXml" Target="../ink/ink410.xml"/><Relationship Id="rId202" Type="http://schemas.openxmlformats.org/officeDocument/2006/relationships/customXml" Target="../ink/ink412.xml"/><Relationship Id="rId18" Type="http://schemas.openxmlformats.org/officeDocument/2006/relationships/customXml" Target="../ink/ink320.xml"/><Relationship Id="rId39" Type="http://schemas.openxmlformats.org/officeDocument/2006/relationships/image" Target="../media/image330.png"/><Relationship Id="rId50" Type="http://schemas.openxmlformats.org/officeDocument/2006/relationships/customXml" Target="../ink/ink336.xml"/><Relationship Id="rId104" Type="http://schemas.openxmlformats.org/officeDocument/2006/relationships/customXml" Target="../ink/ink363.xml"/><Relationship Id="rId125" Type="http://schemas.openxmlformats.org/officeDocument/2006/relationships/image" Target="../media/image373.png"/><Relationship Id="rId146" Type="http://schemas.openxmlformats.org/officeDocument/2006/relationships/customXml" Target="../ink/ink384.xml"/><Relationship Id="rId167" Type="http://schemas.openxmlformats.org/officeDocument/2006/relationships/image" Target="../media/image394.png"/><Relationship Id="rId188" Type="http://schemas.openxmlformats.org/officeDocument/2006/relationships/customXml" Target="../ink/ink405.xml"/><Relationship Id="rId71" Type="http://schemas.openxmlformats.org/officeDocument/2006/relationships/image" Target="../media/image346.png"/><Relationship Id="rId92" Type="http://schemas.openxmlformats.org/officeDocument/2006/relationships/customXml" Target="../ink/ink357.xml"/><Relationship Id="rId2" Type="http://schemas.openxmlformats.org/officeDocument/2006/relationships/customXml" Target="../ink/ink312.xml"/><Relationship Id="rId29" Type="http://schemas.openxmlformats.org/officeDocument/2006/relationships/image" Target="../media/image325.png"/></Relationships>
</file>

<file path=ppt/slides/_rels/slide11.xml.rels><?xml version="1.0" encoding="UTF-8" standalone="yes"?>
<Relationships xmlns="http://schemas.openxmlformats.org/package/2006/relationships"><Relationship Id="rId117" Type="http://schemas.openxmlformats.org/officeDocument/2006/relationships/image" Target="../media/image471.png"/><Relationship Id="rId21" Type="http://schemas.openxmlformats.org/officeDocument/2006/relationships/image" Target="../media/image424.png"/><Relationship Id="rId63" Type="http://schemas.openxmlformats.org/officeDocument/2006/relationships/image" Target="../media/image445.png"/><Relationship Id="rId159" Type="http://schemas.openxmlformats.org/officeDocument/2006/relationships/image" Target="../media/image492.png"/><Relationship Id="rId170" Type="http://schemas.openxmlformats.org/officeDocument/2006/relationships/customXml" Target="../ink/ink499.xml"/><Relationship Id="rId226" Type="http://schemas.openxmlformats.org/officeDocument/2006/relationships/customXml" Target="../ink/ink527.xml"/><Relationship Id="rId268" Type="http://schemas.openxmlformats.org/officeDocument/2006/relationships/customXml" Target="../ink/ink548.xml"/><Relationship Id="rId32" Type="http://schemas.openxmlformats.org/officeDocument/2006/relationships/customXml" Target="../ink/ink430.xml"/><Relationship Id="rId74" Type="http://schemas.openxmlformats.org/officeDocument/2006/relationships/customXml" Target="../ink/ink451.xml"/><Relationship Id="rId128" Type="http://schemas.openxmlformats.org/officeDocument/2006/relationships/customXml" Target="../ink/ink478.xml"/><Relationship Id="rId5" Type="http://schemas.openxmlformats.org/officeDocument/2006/relationships/image" Target="../media/image416.png"/><Relationship Id="rId181" Type="http://schemas.openxmlformats.org/officeDocument/2006/relationships/image" Target="../media/image503.png"/><Relationship Id="rId237" Type="http://schemas.openxmlformats.org/officeDocument/2006/relationships/image" Target="../media/image531.png"/><Relationship Id="rId279" Type="http://schemas.openxmlformats.org/officeDocument/2006/relationships/customXml" Target="../ink/ink554.xml"/><Relationship Id="rId43" Type="http://schemas.openxmlformats.org/officeDocument/2006/relationships/image" Target="../media/image435.png"/><Relationship Id="rId139" Type="http://schemas.openxmlformats.org/officeDocument/2006/relationships/image" Target="../media/image482.png"/><Relationship Id="rId85" Type="http://schemas.openxmlformats.org/officeDocument/2006/relationships/image" Target="../media/image456.png"/><Relationship Id="rId150" Type="http://schemas.openxmlformats.org/officeDocument/2006/relationships/customXml" Target="../ink/ink489.xml"/><Relationship Id="rId171" Type="http://schemas.openxmlformats.org/officeDocument/2006/relationships/image" Target="../media/image498.png"/><Relationship Id="rId192" Type="http://schemas.openxmlformats.org/officeDocument/2006/relationships/customXml" Target="../ink/ink510.xml"/><Relationship Id="rId206" Type="http://schemas.openxmlformats.org/officeDocument/2006/relationships/customXml" Target="../ink/ink517.xml"/><Relationship Id="rId227" Type="http://schemas.openxmlformats.org/officeDocument/2006/relationships/image" Target="../media/image526.png"/><Relationship Id="rId248" Type="http://schemas.openxmlformats.org/officeDocument/2006/relationships/customXml" Target="../ink/ink538.xml"/><Relationship Id="rId269" Type="http://schemas.openxmlformats.org/officeDocument/2006/relationships/image" Target="../media/image547.png"/><Relationship Id="rId12" Type="http://schemas.openxmlformats.org/officeDocument/2006/relationships/customXml" Target="../ink/ink420.xml"/><Relationship Id="rId33" Type="http://schemas.openxmlformats.org/officeDocument/2006/relationships/image" Target="../media/image430.png"/><Relationship Id="rId108" Type="http://schemas.openxmlformats.org/officeDocument/2006/relationships/customXml" Target="../ink/ink468.xml"/><Relationship Id="rId129" Type="http://schemas.openxmlformats.org/officeDocument/2006/relationships/image" Target="../media/image477.png"/><Relationship Id="rId280" Type="http://schemas.openxmlformats.org/officeDocument/2006/relationships/image" Target="../media/image552.png"/><Relationship Id="rId54" Type="http://schemas.openxmlformats.org/officeDocument/2006/relationships/customXml" Target="../ink/ink441.xml"/><Relationship Id="rId75" Type="http://schemas.openxmlformats.org/officeDocument/2006/relationships/image" Target="../media/image451.png"/><Relationship Id="rId96" Type="http://schemas.openxmlformats.org/officeDocument/2006/relationships/customXml" Target="../ink/ink462.xml"/><Relationship Id="rId140" Type="http://schemas.openxmlformats.org/officeDocument/2006/relationships/customXml" Target="../ink/ink484.xml"/><Relationship Id="rId161" Type="http://schemas.openxmlformats.org/officeDocument/2006/relationships/image" Target="../media/image493.png"/><Relationship Id="rId182" Type="http://schemas.openxmlformats.org/officeDocument/2006/relationships/customXml" Target="../ink/ink505.xml"/><Relationship Id="rId217" Type="http://schemas.openxmlformats.org/officeDocument/2006/relationships/image" Target="../media/image521.png"/><Relationship Id="rId6" Type="http://schemas.openxmlformats.org/officeDocument/2006/relationships/customXml" Target="../ink/ink417.xml"/><Relationship Id="rId238" Type="http://schemas.openxmlformats.org/officeDocument/2006/relationships/customXml" Target="../ink/ink533.xml"/><Relationship Id="rId259" Type="http://schemas.openxmlformats.org/officeDocument/2006/relationships/image" Target="../media/image542.png"/><Relationship Id="rId23" Type="http://schemas.openxmlformats.org/officeDocument/2006/relationships/image" Target="../media/image425.png"/><Relationship Id="rId119" Type="http://schemas.openxmlformats.org/officeDocument/2006/relationships/image" Target="../media/image472.png"/><Relationship Id="rId270" Type="http://schemas.openxmlformats.org/officeDocument/2006/relationships/customXml" Target="../ink/ink549.xml"/><Relationship Id="rId44" Type="http://schemas.openxmlformats.org/officeDocument/2006/relationships/customXml" Target="../ink/ink436.xml"/><Relationship Id="rId65" Type="http://schemas.openxmlformats.org/officeDocument/2006/relationships/image" Target="../media/image446.png"/><Relationship Id="rId86" Type="http://schemas.openxmlformats.org/officeDocument/2006/relationships/customXml" Target="../ink/ink457.xml"/><Relationship Id="rId130" Type="http://schemas.openxmlformats.org/officeDocument/2006/relationships/customXml" Target="../ink/ink479.xml"/><Relationship Id="rId151" Type="http://schemas.openxmlformats.org/officeDocument/2006/relationships/image" Target="../media/image488.png"/><Relationship Id="rId172" Type="http://schemas.openxmlformats.org/officeDocument/2006/relationships/customXml" Target="../ink/ink500.xml"/><Relationship Id="rId193" Type="http://schemas.openxmlformats.org/officeDocument/2006/relationships/image" Target="../media/image509.png"/><Relationship Id="rId207" Type="http://schemas.openxmlformats.org/officeDocument/2006/relationships/image" Target="../media/image516.png"/><Relationship Id="rId228" Type="http://schemas.openxmlformats.org/officeDocument/2006/relationships/customXml" Target="../ink/ink528.xml"/><Relationship Id="rId249" Type="http://schemas.openxmlformats.org/officeDocument/2006/relationships/image" Target="../media/image537.png"/><Relationship Id="rId13" Type="http://schemas.openxmlformats.org/officeDocument/2006/relationships/image" Target="../media/image420.png"/><Relationship Id="rId109" Type="http://schemas.openxmlformats.org/officeDocument/2006/relationships/image" Target="../media/image468.png"/><Relationship Id="rId260" Type="http://schemas.openxmlformats.org/officeDocument/2006/relationships/customXml" Target="../ink/ink544.xml"/><Relationship Id="rId281" Type="http://schemas.openxmlformats.org/officeDocument/2006/relationships/customXml" Target="../ink/ink555.xml"/><Relationship Id="rId34" Type="http://schemas.openxmlformats.org/officeDocument/2006/relationships/customXml" Target="../ink/ink431.xml"/><Relationship Id="rId55" Type="http://schemas.openxmlformats.org/officeDocument/2006/relationships/image" Target="../media/image441.png"/><Relationship Id="rId76" Type="http://schemas.openxmlformats.org/officeDocument/2006/relationships/customXml" Target="../ink/ink452.xml"/><Relationship Id="rId97" Type="http://schemas.openxmlformats.org/officeDocument/2006/relationships/image" Target="../media/image462.png"/><Relationship Id="rId120" Type="http://schemas.openxmlformats.org/officeDocument/2006/relationships/customXml" Target="../ink/ink474.xml"/><Relationship Id="rId141" Type="http://schemas.openxmlformats.org/officeDocument/2006/relationships/image" Target="../media/image483.png"/><Relationship Id="rId7" Type="http://schemas.openxmlformats.org/officeDocument/2006/relationships/image" Target="../media/image417.png"/><Relationship Id="rId162" Type="http://schemas.openxmlformats.org/officeDocument/2006/relationships/customXml" Target="../ink/ink495.xml"/><Relationship Id="rId183" Type="http://schemas.openxmlformats.org/officeDocument/2006/relationships/image" Target="../media/image504.png"/><Relationship Id="rId218" Type="http://schemas.openxmlformats.org/officeDocument/2006/relationships/customXml" Target="../ink/ink523.xml"/><Relationship Id="rId239" Type="http://schemas.openxmlformats.org/officeDocument/2006/relationships/image" Target="../media/image532.png"/><Relationship Id="rId250" Type="http://schemas.openxmlformats.org/officeDocument/2006/relationships/customXml" Target="../ink/ink539.xml"/><Relationship Id="rId271" Type="http://schemas.openxmlformats.org/officeDocument/2006/relationships/image" Target="../media/image548.png"/><Relationship Id="rId24" Type="http://schemas.openxmlformats.org/officeDocument/2006/relationships/customXml" Target="../ink/ink426.xml"/><Relationship Id="rId45" Type="http://schemas.openxmlformats.org/officeDocument/2006/relationships/image" Target="../media/image436.png"/><Relationship Id="rId66" Type="http://schemas.openxmlformats.org/officeDocument/2006/relationships/customXml" Target="../ink/ink447.xml"/><Relationship Id="rId87" Type="http://schemas.openxmlformats.org/officeDocument/2006/relationships/image" Target="../media/image457.png"/><Relationship Id="rId110" Type="http://schemas.openxmlformats.org/officeDocument/2006/relationships/customXml" Target="../ink/ink469.xml"/><Relationship Id="rId131" Type="http://schemas.openxmlformats.org/officeDocument/2006/relationships/image" Target="../media/image478.png"/><Relationship Id="rId152" Type="http://schemas.openxmlformats.org/officeDocument/2006/relationships/customXml" Target="../ink/ink490.xml"/><Relationship Id="rId173" Type="http://schemas.openxmlformats.org/officeDocument/2006/relationships/image" Target="../media/image499.png"/><Relationship Id="rId194" Type="http://schemas.openxmlformats.org/officeDocument/2006/relationships/customXml" Target="../ink/ink511.xml"/><Relationship Id="rId208" Type="http://schemas.openxmlformats.org/officeDocument/2006/relationships/customXml" Target="../ink/ink518.xml"/><Relationship Id="rId229" Type="http://schemas.openxmlformats.org/officeDocument/2006/relationships/image" Target="../media/image527.png"/><Relationship Id="rId240" Type="http://schemas.openxmlformats.org/officeDocument/2006/relationships/customXml" Target="../ink/ink534.xml"/><Relationship Id="rId261" Type="http://schemas.openxmlformats.org/officeDocument/2006/relationships/image" Target="../media/image543.png"/><Relationship Id="rId14" Type="http://schemas.openxmlformats.org/officeDocument/2006/relationships/customXml" Target="../ink/ink421.xml"/><Relationship Id="rId35" Type="http://schemas.openxmlformats.org/officeDocument/2006/relationships/image" Target="../media/image431.png"/><Relationship Id="rId56" Type="http://schemas.openxmlformats.org/officeDocument/2006/relationships/customXml" Target="../ink/ink442.xml"/><Relationship Id="rId77" Type="http://schemas.openxmlformats.org/officeDocument/2006/relationships/image" Target="../media/image452.png"/><Relationship Id="rId100" Type="http://schemas.openxmlformats.org/officeDocument/2006/relationships/customXml" Target="../ink/ink464.xml"/><Relationship Id="rId282" Type="http://schemas.openxmlformats.org/officeDocument/2006/relationships/image" Target="../media/image553.png"/><Relationship Id="rId8" Type="http://schemas.openxmlformats.org/officeDocument/2006/relationships/customXml" Target="../ink/ink418.xml"/><Relationship Id="rId98" Type="http://schemas.openxmlformats.org/officeDocument/2006/relationships/customXml" Target="../ink/ink463.xml"/><Relationship Id="rId121" Type="http://schemas.openxmlformats.org/officeDocument/2006/relationships/image" Target="../media/image473.png"/><Relationship Id="rId142" Type="http://schemas.openxmlformats.org/officeDocument/2006/relationships/customXml" Target="../ink/ink485.xml"/><Relationship Id="rId163" Type="http://schemas.openxmlformats.org/officeDocument/2006/relationships/image" Target="../media/image494.png"/><Relationship Id="rId184" Type="http://schemas.openxmlformats.org/officeDocument/2006/relationships/customXml" Target="../ink/ink506.xml"/><Relationship Id="rId219" Type="http://schemas.openxmlformats.org/officeDocument/2006/relationships/image" Target="../media/image522.png"/><Relationship Id="rId230" Type="http://schemas.openxmlformats.org/officeDocument/2006/relationships/customXml" Target="../ink/ink529.xml"/><Relationship Id="rId251" Type="http://schemas.openxmlformats.org/officeDocument/2006/relationships/image" Target="../media/image538.png"/><Relationship Id="rId25" Type="http://schemas.openxmlformats.org/officeDocument/2006/relationships/image" Target="../media/image426.png"/><Relationship Id="rId46" Type="http://schemas.openxmlformats.org/officeDocument/2006/relationships/customXml" Target="../ink/ink437.xml"/><Relationship Id="rId67" Type="http://schemas.openxmlformats.org/officeDocument/2006/relationships/image" Target="../media/image447.png"/><Relationship Id="rId272" Type="http://schemas.openxmlformats.org/officeDocument/2006/relationships/customXml" Target="../ink/ink550.xml"/><Relationship Id="rId88" Type="http://schemas.openxmlformats.org/officeDocument/2006/relationships/customXml" Target="../ink/ink458.xml"/><Relationship Id="rId111" Type="http://schemas.openxmlformats.org/officeDocument/2006/relationships/image" Target="../media/image469.png"/><Relationship Id="rId132" Type="http://schemas.openxmlformats.org/officeDocument/2006/relationships/customXml" Target="../ink/ink480.xml"/><Relationship Id="rId153" Type="http://schemas.openxmlformats.org/officeDocument/2006/relationships/image" Target="../media/image489.png"/><Relationship Id="rId174" Type="http://schemas.openxmlformats.org/officeDocument/2006/relationships/customXml" Target="../ink/ink501.xml"/><Relationship Id="rId195" Type="http://schemas.openxmlformats.org/officeDocument/2006/relationships/image" Target="../media/image510.png"/><Relationship Id="rId209" Type="http://schemas.openxmlformats.org/officeDocument/2006/relationships/image" Target="../media/image517.png"/><Relationship Id="rId220" Type="http://schemas.openxmlformats.org/officeDocument/2006/relationships/customXml" Target="../ink/ink524.xml"/><Relationship Id="rId241" Type="http://schemas.openxmlformats.org/officeDocument/2006/relationships/image" Target="../media/image533.png"/><Relationship Id="rId15" Type="http://schemas.openxmlformats.org/officeDocument/2006/relationships/image" Target="../media/image421.png"/><Relationship Id="rId36" Type="http://schemas.openxmlformats.org/officeDocument/2006/relationships/customXml" Target="../ink/ink432.xml"/><Relationship Id="rId57" Type="http://schemas.openxmlformats.org/officeDocument/2006/relationships/image" Target="../media/image442.png"/><Relationship Id="rId262" Type="http://schemas.openxmlformats.org/officeDocument/2006/relationships/customXml" Target="../ink/ink545.xml"/><Relationship Id="rId283" Type="http://schemas.openxmlformats.org/officeDocument/2006/relationships/customXml" Target="../ink/ink556.xml"/><Relationship Id="rId78" Type="http://schemas.openxmlformats.org/officeDocument/2006/relationships/customXml" Target="../ink/ink453.xml"/><Relationship Id="rId99" Type="http://schemas.openxmlformats.org/officeDocument/2006/relationships/image" Target="../media/image463.png"/><Relationship Id="rId101" Type="http://schemas.openxmlformats.org/officeDocument/2006/relationships/image" Target="../media/image464.png"/><Relationship Id="rId122" Type="http://schemas.openxmlformats.org/officeDocument/2006/relationships/customXml" Target="../ink/ink475.xml"/><Relationship Id="rId143" Type="http://schemas.openxmlformats.org/officeDocument/2006/relationships/image" Target="../media/image484.png"/><Relationship Id="rId164" Type="http://schemas.openxmlformats.org/officeDocument/2006/relationships/customXml" Target="../ink/ink496.xml"/><Relationship Id="rId185" Type="http://schemas.openxmlformats.org/officeDocument/2006/relationships/image" Target="../media/image505.png"/><Relationship Id="rId9" Type="http://schemas.openxmlformats.org/officeDocument/2006/relationships/image" Target="../media/image418.png"/><Relationship Id="rId210" Type="http://schemas.openxmlformats.org/officeDocument/2006/relationships/customXml" Target="../ink/ink519.xml"/><Relationship Id="rId26" Type="http://schemas.openxmlformats.org/officeDocument/2006/relationships/customXml" Target="../ink/ink427.xml"/><Relationship Id="rId231" Type="http://schemas.openxmlformats.org/officeDocument/2006/relationships/image" Target="../media/image528.png"/><Relationship Id="rId252" Type="http://schemas.openxmlformats.org/officeDocument/2006/relationships/customXml" Target="../ink/ink540.xml"/><Relationship Id="rId273" Type="http://schemas.openxmlformats.org/officeDocument/2006/relationships/image" Target="../media/image549.png"/><Relationship Id="rId47" Type="http://schemas.openxmlformats.org/officeDocument/2006/relationships/image" Target="../media/image437.png"/><Relationship Id="rId68" Type="http://schemas.openxmlformats.org/officeDocument/2006/relationships/customXml" Target="../ink/ink448.xml"/><Relationship Id="rId89" Type="http://schemas.openxmlformats.org/officeDocument/2006/relationships/image" Target="../media/image458.png"/><Relationship Id="rId112" Type="http://schemas.openxmlformats.org/officeDocument/2006/relationships/customXml" Target="../ink/ink470.xml"/><Relationship Id="rId133" Type="http://schemas.openxmlformats.org/officeDocument/2006/relationships/image" Target="../media/image479.png"/><Relationship Id="rId154" Type="http://schemas.openxmlformats.org/officeDocument/2006/relationships/customXml" Target="../ink/ink491.xml"/><Relationship Id="rId175" Type="http://schemas.openxmlformats.org/officeDocument/2006/relationships/image" Target="../media/image500.png"/><Relationship Id="rId196" Type="http://schemas.openxmlformats.org/officeDocument/2006/relationships/customXml" Target="../ink/ink512.xml"/><Relationship Id="rId200" Type="http://schemas.openxmlformats.org/officeDocument/2006/relationships/customXml" Target="../ink/ink514.xml"/><Relationship Id="rId16" Type="http://schemas.openxmlformats.org/officeDocument/2006/relationships/customXml" Target="../ink/ink422.xml"/><Relationship Id="rId221" Type="http://schemas.openxmlformats.org/officeDocument/2006/relationships/image" Target="../media/image523.png"/><Relationship Id="rId242" Type="http://schemas.openxmlformats.org/officeDocument/2006/relationships/customXml" Target="../ink/ink535.xml"/><Relationship Id="rId263" Type="http://schemas.openxmlformats.org/officeDocument/2006/relationships/image" Target="../media/image544.png"/><Relationship Id="rId284" Type="http://schemas.openxmlformats.org/officeDocument/2006/relationships/image" Target="../media/image554.png"/><Relationship Id="rId37" Type="http://schemas.openxmlformats.org/officeDocument/2006/relationships/image" Target="../media/image432.png"/><Relationship Id="rId58" Type="http://schemas.openxmlformats.org/officeDocument/2006/relationships/customXml" Target="../ink/ink443.xml"/><Relationship Id="rId79" Type="http://schemas.openxmlformats.org/officeDocument/2006/relationships/image" Target="../media/image453.png"/><Relationship Id="rId102" Type="http://schemas.openxmlformats.org/officeDocument/2006/relationships/customXml" Target="../ink/ink465.xml"/><Relationship Id="rId123" Type="http://schemas.openxmlformats.org/officeDocument/2006/relationships/image" Target="../media/image474.png"/><Relationship Id="rId144" Type="http://schemas.openxmlformats.org/officeDocument/2006/relationships/customXml" Target="../ink/ink486.xml"/><Relationship Id="rId90" Type="http://schemas.openxmlformats.org/officeDocument/2006/relationships/customXml" Target="../ink/ink459.xml"/><Relationship Id="rId165" Type="http://schemas.openxmlformats.org/officeDocument/2006/relationships/image" Target="../media/image495.png"/><Relationship Id="rId186" Type="http://schemas.openxmlformats.org/officeDocument/2006/relationships/customXml" Target="../ink/ink507.xml"/><Relationship Id="rId211" Type="http://schemas.openxmlformats.org/officeDocument/2006/relationships/image" Target="../media/image518.png"/><Relationship Id="rId232" Type="http://schemas.openxmlformats.org/officeDocument/2006/relationships/customXml" Target="../ink/ink530.xml"/><Relationship Id="rId253" Type="http://schemas.openxmlformats.org/officeDocument/2006/relationships/image" Target="../media/image539.png"/><Relationship Id="rId274" Type="http://schemas.openxmlformats.org/officeDocument/2006/relationships/customXml" Target="../ink/ink551.xml"/><Relationship Id="rId27" Type="http://schemas.openxmlformats.org/officeDocument/2006/relationships/image" Target="../media/image427.png"/><Relationship Id="rId48" Type="http://schemas.openxmlformats.org/officeDocument/2006/relationships/customXml" Target="../ink/ink438.xml"/><Relationship Id="rId69" Type="http://schemas.openxmlformats.org/officeDocument/2006/relationships/image" Target="../media/image448.png"/><Relationship Id="rId113" Type="http://schemas.openxmlformats.org/officeDocument/2006/relationships/image" Target="../media/image210.png"/><Relationship Id="rId134" Type="http://schemas.openxmlformats.org/officeDocument/2006/relationships/customXml" Target="../ink/ink481.xml"/><Relationship Id="rId80" Type="http://schemas.openxmlformats.org/officeDocument/2006/relationships/customXml" Target="../ink/ink454.xml"/><Relationship Id="rId155" Type="http://schemas.openxmlformats.org/officeDocument/2006/relationships/image" Target="../media/image490.png"/><Relationship Id="rId176" Type="http://schemas.openxmlformats.org/officeDocument/2006/relationships/customXml" Target="../ink/ink502.xml"/><Relationship Id="rId197" Type="http://schemas.openxmlformats.org/officeDocument/2006/relationships/image" Target="../media/image511.png"/><Relationship Id="rId201" Type="http://schemas.openxmlformats.org/officeDocument/2006/relationships/image" Target="../media/image513.png"/><Relationship Id="rId222" Type="http://schemas.openxmlformats.org/officeDocument/2006/relationships/customXml" Target="../ink/ink525.xml"/><Relationship Id="rId243" Type="http://schemas.openxmlformats.org/officeDocument/2006/relationships/image" Target="../media/image534.png"/><Relationship Id="rId264" Type="http://schemas.openxmlformats.org/officeDocument/2006/relationships/customXml" Target="../ink/ink546.xml"/><Relationship Id="rId285" Type="http://schemas.openxmlformats.org/officeDocument/2006/relationships/customXml" Target="../ink/ink557.xml"/><Relationship Id="rId17" Type="http://schemas.openxmlformats.org/officeDocument/2006/relationships/image" Target="../media/image422.png"/><Relationship Id="rId38" Type="http://schemas.openxmlformats.org/officeDocument/2006/relationships/customXml" Target="../ink/ink433.xml"/><Relationship Id="rId59" Type="http://schemas.openxmlformats.org/officeDocument/2006/relationships/image" Target="../media/image443.png"/><Relationship Id="rId103" Type="http://schemas.openxmlformats.org/officeDocument/2006/relationships/image" Target="../media/image465.png"/><Relationship Id="rId124" Type="http://schemas.openxmlformats.org/officeDocument/2006/relationships/customXml" Target="../ink/ink476.xml"/><Relationship Id="rId70" Type="http://schemas.openxmlformats.org/officeDocument/2006/relationships/customXml" Target="../ink/ink449.xml"/><Relationship Id="rId91" Type="http://schemas.openxmlformats.org/officeDocument/2006/relationships/image" Target="../media/image459.png"/><Relationship Id="rId145" Type="http://schemas.openxmlformats.org/officeDocument/2006/relationships/image" Target="../media/image485.png"/><Relationship Id="rId166" Type="http://schemas.openxmlformats.org/officeDocument/2006/relationships/customXml" Target="../ink/ink497.xml"/><Relationship Id="rId187" Type="http://schemas.openxmlformats.org/officeDocument/2006/relationships/image" Target="../media/image506.png"/><Relationship Id="rId1" Type="http://schemas.openxmlformats.org/officeDocument/2006/relationships/slideLayout" Target="../slideLayouts/slideLayout7.xml"/><Relationship Id="rId212" Type="http://schemas.openxmlformats.org/officeDocument/2006/relationships/customXml" Target="../ink/ink520.xml"/><Relationship Id="rId233" Type="http://schemas.openxmlformats.org/officeDocument/2006/relationships/image" Target="../media/image529.png"/><Relationship Id="rId254" Type="http://schemas.openxmlformats.org/officeDocument/2006/relationships/customXml" Target="../ink/ink541.xml"/><Relationship Id="rId28" Type="http://schemas.openxmlformats.org/officeDocument/2006/relationships/customXml" Target="../ink/ink428.xml"/><Relationship Id="rId49" Type="http://schemas.openxmlformats.org/officeDocument/2006/relationships/image" Target="../media/image438.png"/><Relationship Id="rId114" Type="http://schemas.openxmlformats.org/officeDocument/2006/relationships/customXml" Target="../ink/ink471.xml"/><Relationship Id="rId275" Type="http://schemas.openxmlformats.org/officeDocument/2006/relationships/customXml" Target="../ink/ink552.xml"/><Relationship Id="rId60" Type="http://schemas.openxmlformats.org/officeDocument/2006/relationships/customXml" Target="../ink/ink444.xml"/><Relationship Id="rId81" Type="http://schemas.openxmlformats.org/officeDocument/2006/relationships/image" Target="../media/image454.png"/><Relationship Id="rId135" Type="http://schemas.openxmlformats.org/officeDocument/2006/relationships/image" Target="../media/image480.png"/><Relationship Id="rId156" Type="http://schemas.openxmlformats.org/officeDocument/2006/relationships/customXml" Target="../ink/ink492.xml"/><Relationship Id="rId177" Type="http://schemas.openxmlformats.org/officeDocument/2006/relationships/image" Target="../media/image501.png"/><Relationship Id="rId198" Type="http://schemas.openxmlformats.org/officeDocument/2006/relationships/customXml" Target="../ink/ink513.xml"/><Relationship Id="rId202" Type="http://schemas.openxmlformats.org/officeDocument/2006/relationships/customXml" Target="../ink/ink515.xml"/><Relationship Id="rId223" Type="http://schemas.openxmlformats.org/officeDocument/2006/relationships/image" Target="../media/image524.png"/><Relationship Id="rId244" Type="http://schemas.openxmlformats.org/officeDocument/2006/relationships/customXml" Target="../ink/ink536.xml"/><Relationship Id="rId18" Type="http://schemas.openxmlformats.org/officeDocument/2006/relationships/customXml" Target="../ink/ink423.xml"/><Relationship Id="rId39" Type="http://schemas.openxmlformats.org/officeDocument/2006/relationships/image" Target="../media/image433.png"/><Relationship Id="rId265" Type="http://schemas.openxmlformats.org/officeDocument/2006/relationships/image" Target="../media/image545.png"/><Relationship Id="rId286" Type="http://schemas.openxmlformats.org/officeDocument/2006/relationships/image" Target="../media/image555.png"/><Relationship Id="rId50" Type="http://schemas.openxmlformats.org/officeDocument/2006/relationships/customXml" Target="../ink/ink439.xml"/><Relationship Id="rId104" Type="http://schemas.openxmlformats.org/officeDocument/2006/relationships/customXml" Target="../ink/ink466.xml"/><Relationship Id="rId125" Type="http://schemas.openxmlformats.org/officeDocument/2006/relationships/image" Target="../media/image475.png"/><Relationship Id="rId146" Type="http://schemas.openxmlformats.org/officeDocument/2006/relationships/customXml" Target="../ink/ink487.xml"/><Relationship Id="rId167" Type="http://schemas.openxmlformats.org/officeDocument/2006/relationships/image" Target="../media/image496.png"/><Relationship Id="rId188" Type="http://schemas.openxmlformats.org/officeDocument/2006/relationships/customXml" Target="../ink/ink508.xml"/><Relationship Id="rId71" Type="http://schemas.openxmlformats.org/officeDocument/2006/relationships/image" Target="../media/image449.png"/><Relationship Id="rId92" Type="http://schemas.openxmlformats.org/officeDocument/2006/relationships/customXml" Target="../ink/ink460.xml"/><Relationship Id="rId213" Type="http://schemas.openxmlformats.org/officeDocument/2006/relationships/image" Target="../media/image519.png"/><Relationship Id="rId234" Type="http://schemas.openxmlformats.org/officeDocument/2006/relationships/customXml" Target="../ink/ink531.xml"/><Relationship Id="rId2" Type="http://schemas.openxmlformats.org/officeDocument/2006/relationships/customXml" Target="../ink/ink415.xml"/><Relationship Id="rId29" Type="http://schemas.openxmlformats.org/officeDocument/2006/relationships/image" Target="../media/image428.png"/><Relationship Id="rId255" Type="http://schemas.openxmlformats.org/officeDocument/2006/relationships/image" Target="../media/image540.png"/><Relationship Id="rId276" Type="http://schemas.openxmlformats.org/officeDocument/2006/relationships/image" Target="../media/image550.png"/><Relationship Id="rId40" Type="http://schemas.openxmlformats.org/officeDocument/2006/relationships/customXml" Target="../ink/ink434.xml"/><Relationship Id="rId115" Type="http://schemas.openxmlformats.org/officeDocument/2006/relationships/image" Target="../media/image470.png"/><Relationship Id="rId136" Type="http://schemas.openxmlformats.org/officeDocument/2006/relationships/customXml" Target="../ink/ink482.xml"/><Relationship Id="rId157" Type="http://schemas.openxmlformats.org/officeDocument/2006/relationships/image" Target="../media/image491.png"/><Relationship Id="rId178" Type="http://schemas.openxmlformats.org/officeDocument/2006/relationships/customXml" Target="../ink/ink503.xml"/><Relationship Id="rId61" Type="http://schemas.openxmlformats.org/officeDocument/2006/relationships/image" Target="../media/image444.png"/><Relationship Id="rId82" Type="http://schemas.openxmlformats.org/officeDocument/2006/relationships/customXml" Target="../ink/ink455.xml"/><Relationship Id="rId199" Type="http://schemas.openxmlformats.org/officeDocument/2006/relationships/image" Target="../media/image512.png"/><Relationship Id="rId203" Type="http://schemas.openxmlformats.org/officeDocument/2006/relationships/image" Target="../media/image514.png"/><Relationship Id="rId19" Type="http://schemas.openxmlformats.org/officeDocument/2006/relationships/image" Target="../media/image423.png"/><Relationship Id="rId224" Type="http://schemas.openxmlformats.org/officeDocument/2006/relationships/customXml" Target="../ink/ink526.xml"/><Relationship Id="rId245" Type="http://schemas.openxmlformats.org/officeDocument/2006/relationships/image" Target="../media/image535.png"/><Relationship Id="rId266" Type="http://schemas.openxmlformats.org/officeDocument/2006/relationships/customXml" Target="../ink/ink547.xml"/><Relationship Id="rId287" Type="http://schemas.openxmlformats.org/officeDocument/2006/relationships/customXml" Target="../ink/ink558.xml"/><Relationship Id="rId30" Type="http://schemas.openxmlformats.org/officeDocument/2006/relationships/customXml" Target="../ink/ink429.xml"/><Relationship Id="rId105" Type="http://schemas.openxmlformats.org/officeDocument/2006/relationships/image" Target="../media/image466.png"/><Relationship Id="rId126" Type="http://schemas.openxmlformats.org/officeDocument/2006/relationships/customXml" Target="../ink/ink477.xml"/><Relationship Id="rId147" Type="http://schemas.openxmlformats.org/officeDocument/2006/relationships/image" Target="../media/image486.png"/><Relationship Id="rId168" Type="http://schemas.openxmlformats.org/officeDocument/2006/relationships/customXml" Target="../ink/ink498.xml"/><Relationship Id="rId51" Type="http://schemas.openxmlformats.org/officeDocument/2006/relationships/image" Target="../media/image439.png"/><Relationship Id="rId72" Type="http://schemas.openxmlformats.org/officeDocument/2006/relationships/customXml" Target="../ink/ink450.xml"/><Relationship Id="rId93" Type="http://schemas.openxmlformats.org/officeDocument/2006/relationships/image" Target="../media/image460.png"/><Relationship Id="rId189" Type="http://schemas.openxmlformats.org/officeDocument/2006/relationships/image" Target="../media/image507.png"/><Relationship Id="rId3" Type="http://schemas.openxmlformats.org/officeDocument/2006/relationships/image" Target="../media/image415.png"/><Relationship Id="rId214" Type="http://schemas.openxmlformats.org/officeDocument/2006/relationships/customXml" Target="../ink/ink521.xml"/><Relationship Id="rId235" Type="http://schemas.openxmlformats.org/officeDocument/2006/relationships/image" Target="../media/image530.png"/><Relationship Id="rId256" Type="http://schemas.openxmlformats.org/officeDocument/2006/relationships/customXml" Target="../ink/ink542.xml"/><Relationship Id="rId277" Type="http://schemas.openxmlformats.org/officeDocument/2006/relationships/customXml" Target="../ink/ink553.xml"/><Relationship Id="rId116" Type="http://schemas.openxmlformats.org/officeDocument/2006/relationships/customXml" Target="../ink/ink472.xml"/><Relationship Id="rId137" Type="http://schemas.openxmlformats.org/officeDocument/2006/relationships/image" Target="../media/image481.png"/><Relationship Id="rId158" Type="http://schemas.openxmlformats.org/officeDocument/2006/relationships/customXml" Target="../ink/ink493.xml"/><Relationship Id="rId20" Type="http://schemas.openxmlformats.org/officeDocument/2006/relationships/customXml" Target="../ink/ink424.xml"/><Relationship Id="rId41" Type="http://schemas.openxmlformats.org/officeDocument/2006/relationships/image" Target="../media/image434.png"/><Relationship Id="rId62" Type="http://schemas.openxmlformats.org/officeDocument/2006/relationships/customXml" Target="../ink/ink445.xml"/><Relationship Id="rId83" Type="http://schemas.openxmlformats.org/officeDocument/2006/relationships/image" Target="../media/image455.png"/><Relationship Id="rId179" Type="http://schemas.openxmlformats.org/officeDocument/2006/relationships/image" Target="../media/image502.png"/><Relationship Id="rId190" Type="http://schemas.openxmlformats.org/officeDocument/2006/relationships/customXml" Target="../ink/ink509.xml"/><Relationship Id="rId204" Type="http://schemas.openxmlformats.org/officeDocument/2006/relationships/customXml" Target="../ink/ink516.xml"/><Relationship Id="rId225" Type="http://schemas.openxmlformats.org/officeDocument/2006/relationships/image" Target="../media/image525.png"/><Relationship Id="rId246" Type="http://schemas.openxmlformats.org/officeDocument/2006/relationships/customXml" Target="../ink/ink537.xml"/><Relationship Id="rId267" Type="http://schemas.openxmlformats.org/officeDocument/2006/relationships/image" Target="../media/image546.png"/><Relationship Id="rId288" Type="http://schemas.openxmlformats.org/officeDocument/2006/relationships/image" Target="../media/image556.png"/><Relationship Id="rId106" Type="http://schemas.openxmlformats.org/officeDocument/2006/relationships/customXml" Target="../ink/ink467.xml"/><Relationship Id="rId127" Type="http://schemas.openxmlformats.org/officeDocument/2006/relationships/image" Target="../media/image476.png"/><Relationship Id="rId10" Type="http://schemas.openxmlformats.org/officeDocument/2006/relationships/customXml" Target="../ink/ink419.xml"/><Relationship Id="rId31" Type="http://schemas.openxmlformats.org/officeDocument/2006/relationships/image" Target="../media/image429.png"/><Relationship Id="rId52" Type="http://schemas.openxmlformats.org/officeDocument/2006/relationships/customXml" Target="../ink/ink440.xml"/><Relationship Id="rId73" Type="http://schemas.openxmlformats.org/officeDocument/2006/relationships/image" Target="../media/image450.png"/><Relationship Id="rId94" Type="http://schemas.openxmlformats.org/officeDocument/2006/relationships/customXml" Target="../ink/ink461.xml"/><Relationship Id="rId148" Type="http://schemas.openxmlformats.org/officeDocument/2006/relationships/customXml" Target="../ink/ink488.xml"/><Relationship Id="rId169" Type="http://schemas.openxmlformats.org/officeDocument/2006/relationships/image" Target="../media/image497.png"/><Relationship Id="rId4" Type="http://schemas.openxmlformats.org/officeDocument/2006/relationships/customXml" Target="../ink/ink416.xml"/><Relationship Id="rId180" Type="http://schemas.openxmlformats.org/officeDocument/2006/relationships/customXml" Target="../ink/ink504.xml"/><Relationship Id="rId215" Type="http://schemas.openxmlformats.org/officeDocument/2006/relationships/image" Target="../media/image520.png"/><Relationship Id="rId236" Type="http://schemas.openxmlformats.org/officeDocument/2006/relationships/customXml" Target="../ink/ink532.xml"/><Relationship Id="rId257" Type="http://schemas.openxmlformats.org/officeDocument/2006/relationships/image" Target="../media/image541.png"/><Relationship Id="rId278" Type="http://schemas.openxmlformats.org/officeDocument/2006/relationships/image" Target="../media/image551.png"/><Relationship Id="rId42" Type="http://schemas.openxmlformats.org/officeDocument/2006/relationships/customXml" Target="../ink/ink435.xml"/><Relationship Id="rId84" Type="http://schemas.openxmlformats.org/officeDocument/2006/relationships/customXml" Target="../ink/ink456.xml"/><Relationship Id="rId138" Type="http://schemas.openxmlformats.org/officeDocument/2006/relationships/customXml" Target="../ink/ink483.xml"/><Relationship Id="rId191" Type="http://schemas.openxmlformats.org/officeDocument/2006/relationships/image" Target="../media/image508.png"/><Relationship Id="rId205" Type="http://schemas.openxmlformats.org/officeDocument/2006/relationships/image" Target="../media/image515.png"/><Relationship Id="rId247" Type="http://schemas.openxmlformats.org/officeDocument/2006/relationships/image" Target="../media/image536.png"/><Relationship Id="rId107" Type="http://schemas.openxmlformats.org/officeDocument/2006/relationships/image" Target="../media/image467.png"/><Relationship Id="rId11" Type="http://schemas.openxmlformats.org/officeDocument/2006/relationships/image" Target="../media/image419.png"/><Relationship Id="rId53" Type="http://schemas.openxmlformats.org/officeDocument/2006/relationships/image" Target="../media/image440.png"/><Relationship Id="rId149" Type="http://schemas.openxmlformats.org/officeDocument/2006/relationships/image" Target="../media/image487.png"/><Relationship Id="rId95" Type="http://schemas.openxmlformats.org/officeDocument/2006/relationships/image" Target="../media/image461.png"/><Relationship Id="rId160" Type="http://schemas.openxmlformats.org/officeDocument/2006/relationships/customXml" Target="../ink/ink494.xml"/><Relationship Id="rId216" Type="http://schemas.openxmlformats.org/officeDocument/2006/relationships/customXml" Target="../ink/ink522.xml"/><Relationship Id="rId258" Type="http://schemas.openxmlformats.org/officeDocument/2006/relationships/customXml" Target="../ink/ink543.xml"/><Relationship Id="rId22" Type="http://schemas.openxmlformats.org/officeDocument/2006/relationships/customXml" Target="../ink/ink425.xml"/><Relationship Id="rId64" Type="http://schemas.openxmlformats.org/officeDocument/2006/relationships/customXml" Target="../ink/ink446.xml"/><Relationship Id="rId118" Type="http://schemas.openxmlformats.org/officeDocument/2006/relationships/customXml" Target="../ink/ink473.xml"/></Relationships>
</file>

<file path=ppt/slides/_rels/slide12.xml.rels><?xml version="1.0" encoding="UTF-8" standalone="yes"?>
<Relationships xmlns="http://schemas.openxmlformats.org/package/2006/relationships"><Relationship Id="rId117" Type="http://schemas.openxmlformats.org/officeDocument/2006/relationships/image" Target="../media/image614.png"/><Relationship Id="rId21" Type="http://schemas.openxmlformats.org/officeDocument/2006/relationships/image" Target="../media/image566.png"/><Relationship Id="rId42" Type="http://schemas.openxmlformats.org/officeDocument/2006/relationships/customXml" Target="../ink/ink579.xml"/><Relationship Id="rId63" Type="http://schemas.openxmlformats.org/officeDocument/2006/relationships/image" Target="../media/image587.png"/><Relationship Id="rId84" Type="http://schemas.openxmlformats.org/officeDocument/2006/relationships/customXml" Target="../ink/ink600.xml"/><Relationship Id="rId138" Type="http://schemas.openxmlformats.org/officeDocument/2006/relationships/customXml" Target="../ink/ink627.xml"/><Relationship Id="rId159" Type="http://schemas.openxmlformats.org/officeDocument/2006/relationships/image" Target="../media/image635.png"/><Relationship Id="rId170" Type="http://schemas.openxmlformats.org/officeDocument/2006/relationships/customXml" Target="../ink/ink643.xml"/><Relationship Id="rId191" Type="http://schemas.openxmlformats.org/officeDocument/2006/relationships/image" Target="../media/image651.png"/><Relationship Id="rId205" Type="http://schemas.openxmlformats.org/officeDocument/2006/relationships/image" Target="../media/image658.png"/><Relationship Id="rId107" Type="http://schemas.openxmlformats.org/officeDocument/2006/relationships/image" Target="../media/image609.png"/><Relationship Id="rId11" Type="http://schemas.openxmlformats.org/officeDocument/2006/relationships/image" Target="../media/image561.png"/><Relationship Id="rId32" Type="http://schemas.openxmlformats.org/officeDocument/2006/relationships/customXml" Target="../ink/ink574.xml"/><Relationship Id="rId53" Type="http://schemas.openxmlformats.org/officeDocument/2006/relationships/image" Target="../media/image582.png"/><Relationship Id="rId74" Type="http://schemas.openxmlformats.org/officeDocument/2006/relationships/customXml" Target="../ink/ink595.xml"/><Relationship Id="rId128" Type="http://schemas.openxmlformats.org/officeDocument/2006/relationships/customXml" Target="../ink/ink622.xml"/><Relationship Id="rId149" Type="http://schemas.openxmlformats.org/officeDocument/2006/relationships/image" Target="../media/image630.png"/><Relationship Id="rId5" Type="http://schemas.openxmlformats.org/officeDocument/2006/relationships/image" Target="../media/image558.png"/><Relationship Id="rId95" Type="http://schemas.openxmlformats.org/officeDocument/2006/relationships/image" Target="../media/image603.png"/><Relationship Id="rId160" Type="http://schemas.openxmlformats.org/officeDocument/2006/relationships/customXml" Target="../ink/ink638.xml"/><Relationship Id="rId181" Type="http://schemas.openxmlformats.org/officeDocument/2006/relationships/image" Target="../media/image646.png"/><Relationship Id="rId216" Type="http://schemas.openxmlformats.org/officeDocument/2006/relationships/customXml" Target="../ink/ink666.xml"/><Relationship Id="rId22" Type="http://schemas.openxmlformats.org/officeDocument/2006/relationships/customXml" Target="../ink/ink569.xml"/><Relationship Id="rId43" Type="http://schemas.openxmlformats.org/officeDocument/2006/relationships/image" Target="../media/image577.png"/><Relationship Id="rId64" Type="http://schemas.openxmlformats.org/officeDocument/2006/relationships/customXml" Target="../ink/ink590.xml"/><Relationship Id="rId118" Type="http://schemas.openxmlformats.org/officeDocument/2006/relationships/customXml" Target="../ink/ink617.xml"/><Relationship Id="rId139" Type="http://schemas.openxmlformats.org/officeDocument/2006/relationships/image" Target="../media/image625.png"/><Relationship Id="rId85" Type="http://schemas.openxmlformats.org/officeDocument/2006/relationships/image" Target="../media/image598.png"/><Relationship Id="rId150" Type="http://schemas.openxmlformats.org/officeDocument/2006/relationships/customXml" Target="../ink/ink633.xml"/><Relationship Id="rId171" Type="http://schemas.openxmlformats.org/officeDocument/2006/relationships/image" Target="../media/image641.png"/><Relationship Id="rId192" Type="http://schemas.openxmlformats.org/officeDocument/2006/relationships/customXml" Target="../ink/ink654.xml"/><Relationship Id="rId206" Type="http://schemas.openxmlformats.org/officeDocument/2006/relationships/customXml" Target="../ink/ink661.xml"/><Relationship Id="rId12" Type="http://schemas.openxmlformats.org/officeDocument/2006/relationships/customXml" Target="../ink/ink564.xml"/><Relationship Id="rId33" Type="http://schemas.openxmlformats.org/officeDocument/2006/relationships/image" Target="../media/image572.png"/><Relationship Id="rId108" Type="http://schemas.openxmlformats.org/officeDocument/2006/relationships/customXml" Target="../ink/ink612.xml"/><Relationship Id="rId129" Type="http://schemas.openxmlformats.org/officeDocument/2006/relationships/image" Target="../media/image620.png"/><Relationship Id="rId54" Type="http://schemas.openxmlformats.org/officeDocument/2006/relationships/customXml" Target="../ink/ink585.xml"/><Relationship Id="rId75" Type="http://schemas.openxmlformats.org/officeDocument/2006/relationships/image" Target="../media/image593.png"/><Relationship Id="rId96" Type="http://schemas.openxmlformats.org/officeDocument/2006/relationships/customXml" Target="../ink/ink606.xml"/><Relationship Id="rId140" Type="http://schemas.openxmlformats.org/officeDocument/2006/relationships/customXml" Target="../ink/ink628.xml"/><Relationship Id="rId161" Type="http://schemas.openxmlformats.org/officeDocument/2006/relationships/image" Target="../media/image636.png"/><Relationship Id="rId182" Type="http://schemas.openxmlformats.org/officeDocument/2006/relationships/customXml" Target="../ink/ink649.xml"/><Relationship Id="rId217" Type="http://schemas.openxmlformats.org/officeDocument/2006/relationships/image" Target="../media/image664.png"/><Relationship Id="rId6" Type="http://schemas.openxmlformats.org/officeDocument/2006/relationships/customXml" Target="../ink/ink561.xml"/><Relationship Id="rId23" Type="http://schemas.openxmlformats.org/officeDocument/2006/relationships/image" Target="../media/image567.png"/><Relationship Id="rId119" Type="http://schemas.openxmlformats.org/officeDocument/2006/relationships/image" Target="../media/image615.png"/><Relationship Id="rId44" Type="http://schemas.openxmlformats.org/officeDocument/2006/relationships/customXml" Target="../ink/ink580.xml"/><Relationship Id="rId65" Type="http://schemas.openxmlformats.org/officeDocument/2006/relationships/image" Target="../media/image588.png"/><Relationship Id="rId86" Type="http://schemas.openxmlformats.org/officeDocument/2006/relationships/customXml" Target="../ink/ink601.xml"/><Relationship Id="rId130" Type="http://schemas.openxmlformats.org/officeDocument/2006/relationships/customXml" Target="../ink/ink623.xml"/><Relationship Id="rId151" Type="http://schemas.openxmlformats.org/officeDocument/2006/relationships/image" Target="../media/image631.png"/><Relationship Id="rId172" Type="http://schemas.openxmlformats.org/officeDocument/2006/relationships/customXml" Target="../ink/ink644.xml"/><Relationship Id="rId193" Type="http://schemas.openxmlformats.org/officeDocument/2006/relationships/image" Target="../media/image652.png"/><Relationship Id="rId207" Type="http://schemas.openxmlformats.org/officeDocument/2006/relationships/image" Target="../media/image659.png"/><Relationship Id="rId13" Type="http://schemas.openxmlformats.org/officeDocument/2006/relationships/image" Target="../media/image562.png"/><Relationship Id="rId109" Type="http://schemas.openxmlformats.org/officeDocument/2006/relationships/image" Target="../media/image610.png"/><Relationship Id="rId34" Type="http://schemas.openxmlformats.org/officeDocument/2006/relationships/customXml" Target="../ink/ink575.xml"/><Relationship Id="rId55" Type="http://schemas.openxmlformats.org/officeDocument/2006/relationships/image" Target="../media/image583.png"/><Relationship Id="rId76" Type="http://schemas.openxmlformats.org/officeDocument/2006/relationships/customXml" Target="../ink/ink596.xml"/><Relationship Id="rId97" Type="http://schemas.openxmlformats.org/officeDocument/2006/relationships/image" Target="../media/image604.png"/><Relationship Id="rId120" Type="http://schemas.openxmlformats.org/officeDocument/2006/relationships/customXml" Target="../ink/ink618.xml"/><Relationship Id="rId141" Type="http://schemas.openxmlformats.org/officeDocument/2006/relationships/image" Target="../media/image626.png"/><Relationship Id="rId7" Type="http://schemas.openxmlformats.org/officeDocument/2006/relationships/image" Target="../media/image559.png"/><Relationship Id="rId162" Type="http://schemas.openxmlformats.org/officeDocument/2006/relationships/customXml" Target="../ink/ink639.xml"/><Relationship Id="rId183" Type="http://schemas.openxmlformats.org/officeDocument/2006/relationships/image" Target="../media/image647.png"/><Relationship Id="rId218" Type="http://schemas.openxmlformats.org/officeDocument/2006/relationships/customXml" Target="../ink/ink667.xml"/><Relationship Id="rId24" Type="http://schemas.openxmlformats.org/officeDocument/2006/relationships/customXml" Target="../ink/ink570.xml"/><Relationship Id="rId45" Type="http://schemas.openxmlformats.org/officeDocument/2006/relationships/image" Target="../media/image578.png"/><Relationship Id="rId66" Type="http://schemas.openxmlformats.org/officeDocument/2006/relationships/customXml" Target="../ink/ink591.xml"/><Relationship Id="rId87" Type="http://schemas.openxmlformats.org/officeDocument/2006/relationships/image" Target="../media/image599.png"/><Relationship Id="rId110" Type="http://schemas.openxmlformats.org/officeDocument/2006/relationships/customXml" Target="../ink/ink613.xml"/><Relationship Id="rId131" Type="http://schemas.openxmlformats.org/officeDocument/2006/relationships/image" Target="../media/image621.png"/><Relationship Id="rId152" Type="http://schemas.openxmlformats.org/officeDocument/2006/relationships/customXml" Target="../ink/ink634.xml"/><Relationship Id="rId173" Type="http://schemas.openxmlformats.org/officeDocument/2006/relationships/image" Target="../media/image642.png"/><Relationship Id="rId194" Type="http://schemas.openxmlformats.org/officeDocument/2006/relationships/customXml" Target="../ink/ink655.xml"/><Relationship Id="rId208" Type="http://schemas.openxmlformats.org/officeDocument/2006/relationships/customXml" Target="../ink/ink662.xml"/><Relationship Id="rId14" Type="http://schemas.openxmlformats.org/officeDocument/2006/relationships/customXml" Target="../ink/ink565.xml"/><Relationship Id="rId30" Type="http://schemas.openxmlformats.org/officeDocument/2006/relationships/customXml" Target="../ink/ink573.xml"/><Relationship Id="rId35" Type="http://schemas.openxmlformats.org/officeDocument/2006/relationships/image" Target="../media/image573.png"/><Relationship Id="rId56" Type="http://schemas.openxmlformats.org/officeDocument/2006/relationships/customXml" Target="../ink/ink586.xml"/><Relationship Id="rId77" Type="http://schemas.openxmlformats.org/officeDocument/2006/relationships/image" Target="../media/image594.png"/><Relationship Id="rId100" Type="http://schemas.openxmlformats.org/officeDocument/2006/relationships/customXml" Target="../ink/ink608.xml"/><Relationship Id="rId105" Type="http://schemas.openxmlformats.org/officeDocument/2006/relationships/image" Target="../media/image608.png"/><Relationship Id="rId126" Type="http://schemas.openxmlformats.org/officeDocument/2006/relationships/customXml" Target="../ink/ink621.xml"/><Relationship Id="rId147" Type="http://schemas.openxmlformats.org/officeDocument/2006/relationships/image" Target="../media/image629.png"/><Relationship Id="rId168" Type="http://schemas.openxmlformats.org/officeDocument/2006/relationships/customXml" Target="../ink/ink642.xml"/><Relationship Id="rId8" Type="http://schemas.openxmlformats.org/officeDocument/2006/relationships/customXml" Target="../ink/ink562.xml"/><Relationship Id="rId51" Type="http://schemas.openxmlformats.org/officeDocument/2006/relationships/image" Target="../media/image581.png"/><Relationship Id="rId72" Type="http://schemas.openxmlformats.org/officeDocument/2006/relationships/customXml" Target="../ink/ink594.xml"/><Relationship Id="rId93" Type="http://schemas.openxmlformats.org/officeDocument/2006/relationships/image" Target="../media/image602.png"/><Relationship Id="rId98" Type="http://schemas.openxmlformats.org/officeDocument/2006/relationships/customXml" Target="../ink/ink607.xml"/><Relationship Id="rId121" Type="http://schemas.openxmlformats.org/officeDocument/2006/relationships/image" Target="../media/image616.png"/><Relationship Id="rId142" Type="http://schemas.openxmlformats.org/officeDocument/2006/relationships/customXml" Target="../ink/ink629.xml"/><Relationship Id="rId163" Type="http://schemas.openxmlformats.org/officeDocument/2006/relationships/image" Target="../media/image637.png"/><Relationship Id="rId184" Type="http://schemas.openxmlformats.org/officeDocument/2006/relationships/customXml" Target="../ink/ink650.xml"/><Relationship Id="rId189" Type="http://schemas.openxmlformats.org/officeDocument/2006/relationships/image" Target="../media/image650.png"/><Relationship Id="rId219" Type="http://schemas.openxmlformats.org/officeDocument/2006/relationships/image" Target="../media/image665.png"/><Relationship Id="rId3" Type="http://schemas.openxmlformats.org/officeDocument/2006/relationships/image" Target="../media/image557.png"/><Relationship Id="rId214" Type="http://schemas.openxmlformats.org/officeDocument/2006/relationships/customXml" Target="../ink/ink665.xml"/><Relationship Id="rId25" Type="http://schemas.openxmlformats.org/officeDocument/2006/relationships/image" Target="../media/image568.png"/><Relationship Id="rId46" Type="http://schemas.openxmlformats.org/officeDocument/2006/relationships/customXml" Target="../ink/ink581.xml"/><Relationship Id="rId67" Type="http://schemas.openxmlformats.org/officeDocument/2006/relationships/image" Target="../media/image589.png"/><Relationship Id="rId116" Type="http://schemas.openxmlformats.org/officeDocument/2006/relationships/customXml" Target="../ink/ink616.xml"/><Relationship Id="rId137" Type="http://schemas.openxmlformats.org/officeDocument/2006/relationships/image" Target="../media/image624.png"/><Relationship Id="rId158" Type="http://schemas.openxmlformats.org/officeDocument/2006/relationships/customXml" Target="../ink/ink637.xml"/><Relationship Id="rId20" Type="http://schemas.openxmlformats.org/officeDocument/2006/relationships/customXml" Target="../ink/ink568.xml"/><Relationship Id="rId41" Type="http://schemas.openxmlformats.org/officeDocument/2006/relationships/image" Target="../media/image576.png"/><Relationship Id="rId62" Type="http://schemas.openxmlformats.org/officeDocument/2006/relationships/customXml" Target="../ink/ink589.xml"/><Relationship Id="rId83" Type="http://schemas.openxmlformats.org/officeDocument/2006/relationships/image" Target="../media/image597.png"/><Relationship Id="rId88" Type="http://schemas.openxmlformats.org/officeDocument/2006/relationships/customXml" Target="../ink/ink602.xml"/><Relationship Id="rId111" Type="http://schemas.openxmlformats.org/officeDocument/2006/relationships/image" Target="../media/image611.png"/><Relationship Id="rId132" Type="http://schemas.openxmlformats.org/officeDocument/2006/relationships/customXml" Target="../ink/ink624.xml"/><Relationship Id="rId153" Type="http://schemas.openxmlformats.org/officeDocument/2006/relationships/image" Target="../media/image632.png"/><Relationship Id="rId174" Type="http://schemas.openxmlformats.org/officeDocument/2006/relationships/customXml" Target="../ink/ink645.xml"/><Relationship Id="rId179" Type="http://schemas.openxmlformats.org/officeDocument/2006/relationships/image" Target="../media/image645.png"/><Relationship Id="rId195" Type="http://schemas.openxmlformats.org/officeDocument/2006/relationships/image" Target="../media/image653.png"/><Relationship Id="rId209" Type="http://schemas.openxmlformats.org/officeDocument/2006/relationships/image" Target="../media/image660.png"/><Relationship Id="rId190" Type="http://schemas.openxmlformats.org/officeDocument/2006/relationships/customXml" Target="../ink/ink653.xml"/><Relationship Id="rId204" Type="http://schemas.openxmlformats.org/officeDocument/2006/relationships/customXml" Target="../ink/ink660.xml"/><Relationship Id="rId15" Type="http://schemas.openxmlformats.org/officeDocument/2006/relationships/image" Target="../media/image563.png"/><Relationship Id="rId36" Type="http://schemas.openxmlformats.org/officeDocument/2006/relationships/customXml" Target="../ink/ink576.xml"/><Relationship Id="rId57" Type="http://schemas.openxmlformats.org/officeDocument/2006/relationships/image" Target="../media/image584.png"/><Relationship Id="rId106" Type="http://schemas.openxmlformats.org/officeDocument/2006/relationships/customXml" Target="../ink/ink611.xml"/><Relationship Id="rId127" Type="http://schemas.openxmlformats.org/officeDocument/2006/relationships/image" Target="../media/image619.png"/><Relationship Id="rId10" Type="http://schemas.openxmlformats.org/officeDocument/2006/relationships/customXml" Target="../ink/ink563.xml"/><Relationship Id="rId31" Type="http://schemas.openxmlformats.org/officeDocument/2006/relationships/image" Target="../media/image571.png"/><Relationship Id="rId52" Type="http://schemas.openxmlformats.org/officeDocument/2006/relationships/customXml" Target="../ink/ink584.xml"/><Relationship Id="rId73" Type="http://schemas.openxmlformats.org/officeDocument/2006/relationships/image" Target="../media/image592.png"/><Relationship Id="rId78" Type="http://schemas.openxmlformats.org/officeDocument/2006/relationships/customXml" Target="../ink/ink597.xml"/><Relationship Id="rId94" Type="http://schemas.openxmlformats.org/officeDocument/2006/relationships/customXml" Target="../ink/ink605.xml"/><Relationship Id="rId99" Type="http://schemas.openxmlformats.org/officeDocument/2006/relationships/image" Target="../media/image605.png"/><Relationship Id="rId101" Type="http://schemas.openxmlformats.org/officeDocument/2006/relationships/image" Target="../media/image606.png"/><Relationship Id="rId122" Type="http://schemas.openxmlformats.org/officeDocument/2006/relationships/customXml" Target="../ink/ink619.xml"/><Relationship Id="rId143" Type="http://schemas.openxmlformats.org/officeDocument/2006/relationships/image" Target="../media/image627.png"/><Relationship Id="rId148" Type="http://schemas.openxmlformats.org/officeDocument/2006/relationships/customXml" Target="../ink/ink632.xml"/><Relationship Id="rId164" Type="http://schemas.openxmlformats.org/officeDocument/2006/relationships/customXml" Target="../ink/ink640.xml"/><Relationship Id="rId169" Type="http://schemas.openxmlformats.org/officeDocument/2006/relationships/image" Target="../media/image640.png"/><Relationship Id="rId185" Type="http://schemas.openxmlformats.org/officeDocument/2006/relationships/image" Target="../media/image648.png"/><Relationship Id="rId4" Type="http://schemas.openxmlformats.org/officeDocument/2006/relationships/customXml" Target="../ink/ink560.xml"/><Relationship Id="rId9" Type="http://schemas.openxmlformats.org/officeDocument/2006/relationships/image" Target="../media/image560.png"/><Relationship Id="rId180" Type="http://schemas.openxmlformats.org/officeDocument/2006/relationships/customXml" Target="../ink/ink648.xml"/><Relationship Id="rId210" Type="http://schemas.openxmlformats.org/officeDocument/2006/relationships/customXml" Target="../ink/ink663.xml"/><Relationship Id="rId215" Type="http://schemas.openxmlformats.org/officeDocument/2006/relationships/image" Target="../media/image663.png"/><Relationship Id="rId26" Type="http://schemas.openxmlformats.org/officeDocument/2006/relationships/customXml" Target="../ink/ink571.xml"/><Relationship Id="rId47" Type="http://schemas.openxmlformats.org/officeDocument/2006/relationships/image" Target="../media/image579.png"/><Relationship Id="rId68" Type="http://schemas.openxmlformats.org/officeDocument/2006/relationships/customXml" Target="../ink/ink592.xml"/><Relationship Id="rId89" Type="http://schemas.openxmlformats.org/officeDocument/2006/relationships/image" Target="../media/image600.png"/><Relationship Id="rId112" Type="http://schemas.openxmlformats.org/officeDocument/2006/relationships/customXml" Target="../ink/ink614.xml"/><Relationship Id="rId133" Type="http://schemas.openxmlformats.org/officeDocument/2006/relationships/image" Target="../media/image622.png"/><Relationship Id="rId154" Type="http://schemas.openxmlformats.org/officeDocument/2006/relationships/customXml" Target="../ink/ink635.xml"/><Relationship Id="rId175" Type="http://schemas.openxmlformats.org/officeDocument/2006/relationships/image" Target="../media/image643.png"/><Relationship Id="rId196" Type="http://schemas.openxmlformats.org/officeDocument/2006/relationships/customXml" Target="../ink/ink656.xml"/><Relationship Id="rId200" Type="http://schemas.openxmlformats.org/officeDocument/2006/relationships/customXml" Target="../ink/ink658.xml"/><Relationship Id="rId16" Type="http://schemas.openxmlformats.org/officeDocument/2006/relationships/customXml" Target="../ink/ink566.xml"/><Relationship Id="rId37" Type="http://schemas.openxmlformats.org/officeDocument/2006/relationships/image" Target="../media/image574.png"/><Relationship Id="rId58" Type="http://schemas.openxmlformats.org/officeDocument/2006/relationships/customXml" Target="../ink/ink587.xml"/><Relationship Id="rId79" Type="http://schemas.openxmlformats.org/officeDocument/2006/relationships/image" Target="../media/image595.png"/><Relationship Id="rId102" Type="http://schemas.openxmlformats.org/officeDocument/2006/relationships/customXml" Target="../ink/ink609.xml"/><Relationship Id="rId123" Type="http://schemas.openxmlformats.org/officeDocument/2006/relationships/image" Target="../media/image617.png"/><Relationship Id="rId144" Type="http://schemas.openxmlformats.org/officeDocument/2006/relationships/customXml" Target="../ink/ink630.xml"/><Relationship Id="rId90" Type="http://schemas.openxmlformats.org/officeDocument/2006/relationships/customXml" Target="../ink/ink603.xml"/><Relationship Id="rId165" Type="http://schemas.openxmlformats.org/officeDocument/2006/relationships/image" Target="../media/image638.png"/><Relationship Id="rId186" Type="http://schemas.openxmlformats.org/officeDocument/2006/relationships/customXml" Target="../ink/ink651.xml"/><Relationship Id="rId211" Type="http://schemas.openxmlformats.org/officeDocument/2006/relationships/image" Target="../media/image661.png"/><Relationship Id="rId27" Type="http://schemas.openxmlformats.org/officeDocument/2006/relationships/image" Target="../media/image569.png"/><Relationship Id="rId48" Type="http://schemas.openxmlformats.org/officeDocument/2006/relationships/customXml" Target="../ink/ink582.xml"/><Relationship Id="rId69" Type="http://schemas.openxmlformats.org/officeDocument/2006/relationships/image" Target="../media/image590.png"/><Relationship Id="rId113" Type="http://schemas.openxmlformats.org/officeDocument/2006/relationships/image" Target="../media/image612.png"/><Relationship Id="rId134" Type="http://schemas.openxmlformats.org/officeDocument/2006/relationships/customXml" Target="../ink/ink625.xml"/><Relationship Id="rId80" Type="http://schemas.openxmlformats.org/officeDocument/2006/relationships/customXml" Target="../ink/ink598.xml"/><Relationship Id="rId155" Type="http://schemas.openxmlformats.org/officeDocument/2006/relationships/image" Target="../media/image633.png"/><Relationship Id="rId176" Type="http://schemas.openxmlformats.org/officeDocument/2006/relationships/customXml" Target="../ink/ink646.xml"/><Relationship Id="rId197" Type="http://schemas.openxmlformats.org/officeDocument/2006/relationships/image" Target="../media/image654.png"/><Relationship Id="rId201" Type="http://schemas.openxmlformats.org/officeDocument/2006/relationships/image" Target="../media/image656.png"/><Relationship Id="rId17" Type="http://schemas.openxmlformats.org/officeDocument/2006/relationships/image" Target="../media/image564.png"/><Relationship Id="rId38" Type="http://schemas.openxmlformats.org/officeDocument/2006/relationships/customXml" Target="../ink/ink577.xml"/><Relationship Id="rId59" Type="http://schemas.openxmlformats.org/officeDocument/2006/relationships/image" Target="../media/image585.png"/><Relationship Id="rId103" Type="http://schemas.openxmlformats.org/officeDocument/2006/relationships/image" Target="../media/image607.png"/><Relationship Id="rId124" Type="http://schemas.openxmlformats.org/officeDocument/2006/relationships/customXml" Target="../ink/ink620.xml"/><Relationship Id="rId70" Type="http://schemas.openxmlformats.org/officeDocument/2006/relationships/customXml" Target="../ink/ink593.xml"/><Relationship Id="rId91" Type="http://schemas.openxmlformats.org/officeDocument/2006/relationships/image" Target="../media/image601.png"/><Relationship Id="rId145" Type="http://schemas.openxmlformats.org/officeDocument/2006/relationships/image" Target="../media/image628.png"/><Relationship Id="rId166" Type="http://schemas.openxmlformats.org/officeDocument/2006/relationships/customXml" Target="../ink/ink641.xml"/><Relationship Id="rId187" Type="http://schemas.openxmlformats.org/officeDocument/2006/relationships/image" Target="../media/image649.png"/><Relationship Id="rId1" Type="http://schemas.openxmlformats.org/officeDocument/2006/relationships/slideLayout" Target="../slideLayouts/slideLayout7.xml"/><Relationship Id="rId212" Type="http://schemas.openxmlformats.org/officeDocument/2006/relationships/customXml" Target="../ink/ink664.xml"/><Relationship Id="rId28" Type="http://schemas.openxmlformats.org/officeDocument/2006/relationships/customXml" Target="../ink/ink572.xml"/><Relationship Id="rId49" Type="http://schemas.openxmlformats.org/officeDocument/2006/relationships/image" Target="../media/image580.png"/><Relationship Id="rId114" Type="http://schemas.openxmlformats.org/officeDocument/2006/relationships/customXml" Target="../ink/ink615.xml"/><Relationship Id="rId60" Type="http://schemas.openxmlformats.org/officeDocument/2006/relationships/customXml" Target="../ink/ink588.xml"/><Relationship Id="rId81" Type="http://schemas.openxmlformats.org/officeDocument/2006/relationships/image" Target="../media/image596.png"/><Relationship Id="rId135" Type="http://schemas.openxmlformats.org/officeDocument/2006/relationships/image" Target="../media/image623.png"/><Relationship Id="rId156" Type="http://schemas.openxmlformats.org/officeDocument/2006/relationships/customXml" Target="../ink/ink636.xml"/><Relationship Id="rId177" Type="http://schemas.openxmlformats.org/officeDocument/2006/relationships/image" Target="../media/image644.png"/><Relationship Id="rId198" Type="http://schemas.openxmlformats.org/officeDocument/2006/relationships/customXml" Target="../ink/ink657.xml"/><Relationship Id="rId202" Type="http://schemas.openxmlformats.org/officeDocument/2006/relationships/customXml" Target="../ink/ink659.xml"/><Relationship Id="rId18" Type="http://schemas.openxmlformats.org/officeDocument/2006/relationships/customXml" Target="../ink/ink567.xml"/><Relationship Id="rId39" Type="http://schemas.openxmlformats.org/officeDocument/2006/relationships/image" Target="../media/image575.png"/><Relationship Id="rId50" Type="http://schemas.openxmlformats.org/officeDocument/2006/relationships/customXml" Target="../ink/ink583.xml"/><Relationship Id="rId104" Type="http://schemas.openxmlformats.org/officeDocument/2006/relationships/customXml" Target="../ink/ink610.xml"/><Relationship Id="rId125" Type="http://schemas.openxmlformats.org/officeDocument/2006/relationships/image" Target="../media/image618.png"/><Relationship Id="rId146" Type="http://schemas.openxmlformats.org/officeDocument/2006/relationships/customXml" Target="../ink/ink631.xml"/><Relationship Id="rId167" Type="http://schemas.openxmlformats.org/officeDocument/2006/relationships/image" Target="../media/image639.png"/><Relationship Id="rId188" Type="http://schemas.openxmlformats.org/officeDocument/2006/relationships/customXml" Target="../ink/ink652.xml"/><Relationship Id="rId71" Type="http://schemas.openxmlformats.org/officeDocument/2006/relationships/image" Target="../media/image591.png"/><Relationship Id="rId92" Type="http://schemas.openxmlformats.org/officeDocument/2006/relationships/customXml" Target="../ink/ink604.xml"/><Relationship Id="rId213" Type="http://schemas.openxmlformats.org/officeDocument/2006/relationships/image" Target="../media/image662.png"/><Relationship Id="rId2" Type="http://schemas.openxmlformats.org/officeDocument/2006/relationships/customXml" Target="../ink/ink559.xml"/><Relationship Id="rId29" Type="http://schemas.openxmlformats.org/officeDocument/2006/relationships/image" Target="../media/image570.png"/><Relationship Id="rId40" Type="http://schemas.openxmlformats.org/officeDocument/2006/relationships/customXml" Target="../ink/ink578.xml"/><Relationship Id="rId115" Type="http://schemas.openxmlformats.org/officeDocument/2006/relationships/image" Target="../media/image613.png"/><Relationship Id="rId136" Type="http://schemas.openxmlformats.org/officeDocument/2006/relationships/customXml" Target="../ink/ink626.xml"/><Relationship Id="rId157" Type="http://schemas.openxmlformats.org/officeDocument/2006/relationships/image" Target="../media/image634.png"/><Relationship Id="rId178" Type="http://schemas.openxmlformats.org/officeDocument/2006/relationships/customXml" Target="../ink/ink647.xml"/><Relationship Id="rId61" Type="http://schemas.openxmlformats.org/officeDocument/2006/relationships/image" Target="../media/image586.png"/><Relationship Id="rId82" Type="http://schemas.openxmlformats.org/officeDocument/2006/relationships/customXml" Target="../ink/ink599.xml"/><Relationship Id="rId199" Type="http://schemas.openxmlformats.org/officeDocument/2006/relationships/image" Target="../media/image655.png"/><Relationship Id="rId203" Type="http://schemas.openxmlformats.org/officeDocument/2006/relationships/image" Target="../media/image657.png"/><Relationship Id="rId19" Type="http://schemas.openxmlformats.org/officeDocument/2006/relationships/image" Target="../media/image565.png"/></Relationships>
</file>

<file path=ppt/slides/_rels/slide13.xml.rels><?xml version="1.0" encoding="UTF-8" standalone="yes"?>
<Relationships xmlns="http://schemas.openxmlformats.org/package/2006/relationships"><Relationship Id="rId8" Type="http://schemas.openxmlformats.org/officeDocument/2006/relationships/customXml" Target="../ink/ink671.xml"/><Relationship Id="rId13" Type="http://schemas.openxmlformats.org/officeDocument/2006/relationships/image" Target="../media/image671.png"/><Relationship Id="rId18" Type="http://schemas.openxmlformats.org/officeDocument/2006/relationships/customXml" Target="../ink/ink676.xml"/><Relationship Id="rId26" Type="http://schemas.openxmlformats.org/officeDocument/2006/relationships/customXml" Target="../ink/ink680.xml"/><Relationship Id="rId3" Type="http://schemas.openxmlformats.org/officeDocument/2006/relationships/image" Target="../media/image666.png"/><Relationship Id="rId21" Type="http://schemas.openxmlformats.org/officeDocument/2006/relationships/image" Target="../media/image675.png"/><Relationship Id="rId7" Type="http://schemas.openxmlformats.org/officeDocument/2006/relationships/image" Target="../media/image668.png"/><Relationship Id="rId12" Type="http://schemas.openxmlformats.org/officeDocument/2006/relationships/customXml" Target="../ink/ink673.xml"/><Relationship Id="rId17" Type="http://schemas.openxmlformats.org/officeDocument/2006/relationships/image" Target="../media/image673.png"/><Relationship Id="rId25" Type="http://schemas.openxmlformats.org/officeDocument/2006/relationships/image" Target="../media/image677.png"/><Relationship Id="rId2" Type="http://schemas.openxmlformats.org/officeDocument/2006/relationships/customXml" Target="../ink/ink668.xml"/><Relationship Id="rId16" Type="http://schemas.openxmlformats.org/officeDocument/2006/relationships/customXml" Target="../ink/ink675.xml"/><Relationship Id="rId20" Type="http://schemas.openxmlformats.org/officeDocument/2006/relationships/customXml" Target="../ink/ink677.xml"/><Relationship Id="rId29" Type="http://schemas.openxmlformats.org/officeDocument/2006/relationships/image" Target="../media/image679.png"/><Relationship Id="rId1" Type="http://schemas.openxmlformats.org/officeDocument/2006/relationships/slideLayout" Target="../slideLayouts/slideLayout5.xml"/><Relationship Id="rId6" Type="http://schemas.openxmlformats.org/officeDocument/2006/relationships/customXml" Target="../ink/ink670.xml"/><Relationship Id="rId11" Type="http://schemas.openxmlformats.org/officeDocument/2006/relationships/image" Target="../media/image670.png"/><Relationship Id="rId24" Type="http://schemas.openxmlformats.org/officeDocument/2006/relationships/customXml" Target="../ink/ink679.xml"/><Relationship Id="rId5" Type="http://schemas.openxmlformats.org/officeDocument/2006/relationships/image" Target="../media/image667.png"/><Relationship Id="rId15" Type="http://schemas.openxmlformats.org/officeDocument/2006/relationships/image" Target="../media/image672.png"/><Relationship Id="rId23" Type="http://schemas.openxmlformats.org/officeDocument/2006/relationships/image" Target="../media/image676.png"/><Relationship Id="rId28" Type="http://schemas.openxmlformats.org/officeDocument/2006/relationships/customXml" Target="../ink/ink681.xml"/><Relationship Id="rId10" Type="http://schemas.openxmlformats.org/officeDocument/2006/relationships/customXml" Target="../ink/ink672.xml"/><Relationship Id="rId19" Type="http://schemas.openxmlformats.org/officeDocument/2006/relationships/image" Target="../media/image674.png"/><Relationship Id="rId31" Type="http://schemas.openxmlformats.org/officeDocument/2006/relationships/image" Target="../media/image680.png"/><Relationship Id="rId4" Type="http://schemas.openxmlformats.org/officeDocument/2006/relationships/customXml" Target="../ink/ink669.xml"/><Relationship Id="rId9" Type="http://schemas.openxmlformats.org/officeDocument/2006/relationships/image" Target="../media/image669.png"/><Relationship Id="rId14" Type="http://schemas.openxmlformats.org/officeDocument/2006/relationships/customXml" Target="../ink/ink674.xml"/><Relationship Id="rId22" Type="http://schemas.openxmlformats.org/officeDocument/2006/relationships/customXml" Target="../ink/ink678.xml"/><Relationship Id="rId27" Type="http://schemas.openxmlformats.org/officeDocument/2006/relationships/image" Target="../media/image678.png"/><Relationship Id="rId30" Type="http://schemas.openxmlformats.org/officeDocument/2006/relationships/customXml" Target="../ink/ink682.xml"/></Relationships>
</file>

<file path=ppt/slides/_rels/slide14.xml.rels><?xml version="1.0" encoding="UTF-8" standalone="yes"?>
<Relationships xmlns="http://schemas.openxmlformats.org/package/2006/relationships"><Relationship Id="rId117" Type="http://schemas.openxmlformats.org/officeDocument/2006/relationships/image" Target="../media/image738.png"/><Relationship Id="rId21" Type="http://schemas.openxmlformats.org/officeDocument/2006/relationships/image" Target="../media/image690.png"/><Relationship Id="rId42" Type="http://schemas.openxmlformats.org/officeDocument/2006/relationships/customXml" Target="../ink/ink702.xml"/><Relationship Id="rId63" Type="http://schemas.openxmlformats.org/officeDocument/2006/relationships/image" Target="../media/image711.png"/><Relationship Id="rId84" Type="http://schemas.openxmlformats.org/officeDocument/2006/relationships/customXml" Target="../ink/ink723.xml"/><Relationship Id="rId138" Type="http://schemas.openxmlformats.org/officeDocument/2006/relationships/customXml" Target="../ink/ink750.xml"/><Relationship Id="rId159" Type="http://schemas.openxmlformats.org/officeDocument/2006/relationships/image" Target="../media/image759.png"/><Relationship Id="rId170" Type="http://schemas.openxmlformats.org/officeDocument/2006/relationships/customXml" Target="../ink/ink766.xml"/><Relationship Id="rId191" Type="http://schemas.openxmlformats.org/officeDocument/2006/relationships/image" Target="../media/image775.png"/><Relationship Id="rId107" Type="http://schemas.openxmlformats.org/officeDocument/2006/relationships/image" Target="../media/image733.png"/><Relationship Id="rId11" Type="http://schemas.openxmlformats.org/officeDocument/2006/relationships/image" Target="../media/image685.png"/><Relationship Id="rId32" Type="http://schemas.openxmlformats.org/officeDocument/2006/relationships/customXml" Target="../ink/ink697.xml"/><Relationship Id="rId53" Type="http://schemas.openxmlformats.org/officeDocument/2006/relationships/image" Target="../media/image706.png"/><Relationship Id="rId74" Type="http://schemas.openxmlformats.org/officeDocument/2006/relationships/customXml" Target="../ink/ink718.xml"/><Relationship Id="rId128" Type="http://schemas.openxmlformats.org/officeDocument/2006/relationships/customXml" Target="../ink/ink745.xml"/><Relationship Id="rId149" Type="http://schemas.openxmlformats.org/officeDocument/2006/relationships/image" Target="../media/image754.png"/><Relationship Id="rId5" Type="http://schemas.openxmlformats.org/officeDocument/2006/relationships/image" Target="../media/image682.png"/><Relationship Id="rId95" Type="http://schemas.openxmlformats.org/officeDocument/2006/relationships/image" Target="../media/image727.png"/><Relationship Id="rId160" Type="http://schemas.openxmlformats.org/officeDocument/2006/relationships/customXml" Target="../ink/ink761.xml"/><Relationship Id="rId181" Type="http://schemas.openxmlformats.org/officeDocument/2006/relationships/image" Target="../media/image770.png"/><Relationship Id="rId22" Type="http://schemas.openxmlformats.org/officeDocument/2006/relationships/customXml" Target="../ink/ink692.xml"/><Relationship Id="rId43" Type="http://schemas.openxmlformats.org/officeDocument/2006/relationships/image" Target="../media/image701.png"/><Relationship Id="rId64" Type="http://schemas.openxmlformats.org/officeDocument/2006/relationships/customXml" Target="../ink/ink713.xml"/><Relationship Id="rId118" Type="http://schemas.openxmlformats.org/officeDocument/2006/relationships/customXml" Target="../ink/ink740.xml"/><Relationship Id="rId139" Type="http://schemas.openxmlformats.org/officeDocument/2006/relationships/image" Target="../media/image749.png"/><Relationship Id="rId85" Type="http://schemas.openxmlformats.org/officeDocument/2006/relationships/image" Target="../media/image722.png"/><Relationship Id="rId150" Type="http://schemas.openxmlformats.org/officeDocument/2006/relationships/customXml" Target="../ink/ink756.xml"/><Relationship Id="rId171" Type="http://schemas.openxmlformats.org/officeDocument/2006/relationships/image" Target="../media/image765.png"/><Relationship Id="rId192" Type="http://schemas.openxmlformats.org/officeDocument/2006/relationships/customXml" Target="../ink/ink777.xml"/><Relationship Id="rId12" Type="http://schemas.openxmlformats.org/officeDocument/2006/relationships/customXml" Target="../ink/ink687.xml"/><Relationship Id="rId33" Type="http://schemas.openxmlformats.org/officeDocument/2006/relationships/image" Target="../media/image696.png"/><Relationship Id="rId108" Type="http://schemas.openxmlformats.org/officeDocument/2006/relationships/customXml" Target="../ink/ink735.xml"/><Relationship Id="rId129" Type="http://schemas.openxmlformats.org/officeDocument/2006/relationships/image" Target="../media/image744.png"/><Relationship Id="rId54" Type="http://schemas.openxmlformats.org/officeDocument/2006/relationships/customXml" Target="../ink/ink708.xml"/><Relationship Id="rId75" Type="http://schemas.openxmlformats.org/officeDocument/2006/relationships/image" Target="../media/image717.png"/><Relationship Id="rId96" Type="http://schemas.openxmlformats.org/officeDocument/2006/relationships/customXml" Target="../ink/ink729.xml"/><Relationship Id="rId140" Type="http://schemas.openxmlformats.org/officeDocument/2006/relationships/customXml" Target="../ink/ink751.xml"/><Relationship Id="rId161" Type="http://schemas.openxmlformats.org/officeDocument/2006/relationships/image" Target="../media/image760.png"/><Relationship Id="rId182" Type="http://schemas.openxmlformats.org/officeDocument/2006/relationships/customXml" Target="../ink/ink772.xml"/><Relationship Id="rId6" Type="http://schemas.openxmlformats.org/officeDocument/2006/relationships/customXml" Target="../ink/ink684.xml"/><Relationship Id="rId23" Type="http://schemas.openxmlformats.org/officeDocument/2006/relationships/image" Target="../media/image691.png"/><Relationship Id="rId119" Type="http://schemas.openxmlformats.org/officeDocument/2006/relationships/image" Target="../media/image739.png"/><Relationship Id="rId44" Type="http://schemas.openxmlformats.org/officeDocument/2006/relationships/customXml" Target="../ink/ink703.xml"/><Relationship Id="rId65" Type="http://schemas.openxmlformats.org/officeDocument/2006/relationships/image" Target="../media/image712.png"/><Relationship Id="rId86" Type="http://schemas.openxmlformats.org/officeDocument/2006/relationships/customXml" Target="../ink/ink724.xml"/><Relationship Id="rId130" Type="http://schemas.openxmlformats.org/officeDocument/2006/relationships/customXml" Target="../ink/ink746.xml"/><Relationship Id="rId151" Type="http://schemas.openxmlformats.org/officeDocument/2006/relationships/image" Target="../media/image755.png"/><Relationship Id="rId172" Type="http://schemas.openxmlformats.org/officeDocument/2006/relationships/customXml" Target="../ink/ink767.xml"/><Relationship Id="rId193" Type="http://schemas.openxmlformats.org/officeDocument/2006/relationships/image" Target="../media/image776.png"/><Relationship Id="rId13" Type="http://schemas.openxmlformats.org/officeDocument/2006/relationships/image" Target="../media/image686.png"/><Relationship Id="rId109" Type="http://schemas.openxmlformats.org/officeDocument/2006/relationships/image" Target="../media/image734.png"/><Relationship Id="rId34" Type="http://schemas.openxmlformats.org/officeDocument/2006/relationships/customXml" Target="../ink/ink698.xml"/><Relationship Id="rId55" Type="http://schemas.openxmlformats.org/officeDocument/2006/relationships/image" Target="../media/image707.png"/><Relationship Id="rId76" Type="http://schemas.openxmlformats.org/officeDocument/2006/relationships/customXml" Target="../ink/ink719.xml"/><Relationship Id="rId97" Type="http://schemas.openxmlformats.org/officeDocument/2006/relationships/image" Target="../media/image728.png"/><Relationship Id="rId120" Type="http://schemas.openxmlformats.org/officeDocument/2006/relationships/customXml" Target="../ink/ink741.xml"/><Relationship Id="rId141" Type="http://schemas.openxmlformats.org/officeDocument/2006/relationships/image" Target="../media/image750.png"/><Relationship Id="rId7" Type="http://schemas.openxmlformats.org/officeDocument/2006/relationships/image" Target="../media/image683.png"/><Relationship Id="rId71" Type="http://schemas.openxmlformats.org/officeDocument/2006/relationships/image" Target="../media/image715.png"/><Relationship Id="rId92" Type="http://schemas.openxmlformats.org/officeDocument/2006/relationships/customXml" Target="../ink/ink727.xml"/><Relationship Id="rId162" Type="http://schemas.openxmlformats.org/officeDocument/2006/relationships/customXml" Target="../ink/ink762.xml"/><Relationship Id="rId183" Type="http://schemas.openxmlformats.org/officeDocument/2006/relationships/image" Target="../media/image771.png"/><Relationship Id="rId2" Type="http://schemas.openxmlformats.org/officeDocument/2006/relationships/hyperlink" Target="http://en.wikipedia.org/wiki/Findability" TargetMode="External"/><Relationship Id="rId29" Type="http://schemas.openxmlformats.org/officeDocument/2006/relationships/image" Target="../media/image694.png"/><Relationship Id="rId24" Type="http://schemas.openxmlformats.org/officeDocument/2006/relationships/customXml" Target="../ink/ink693.xml"/><Relationship Id="rId40" Type="http://schemas.openxmlformats.org/officeDocument/2006/relationships/customXml" Target="../ink/ink701.xml"/><Relationship Id="rId45" Type="http://schemas.openxmlformats.org/officeDocument/2006/relationships/image" Target="../media/image702.png"/><Relationship Id="rId66" Type="http://schemas.openxmlformats.org/officeDocument/2006/relationships/customXml" Target="../ink/ink714.xml"/><Relationship Id="rId87" Type="http://schemas.openxmlformats.org/officeDocument/2006/relationships/image" Target="../media/image723.png"/><Relationship Id="rId110" Type="http://schemas.openxmlformats.org/officeDocument/2006/relationships/customXml" Target="../ink/ink736.xml"/><Relationship Id="rId115" Type="http://schemas.openxmlformats.org/officeDocument/2006/relationships/image" Target="../media/image737.png"/><Relationship Id="rId131" Type="http://schemas.openxmlformats.org/officeDocument/2006/relationships/image" Target="../media/image745.png"/><Relationship Id="rId136" Type="http://schemas.openxmlformats.org/officeDocument/2006/relationships/customXml" Target="../ink/ink749.xml"/><Relationship Id="rId157" Type="http://schemas.openxmlformats.org/officeDocument/2006/relationships/image" Target="../media/image758.png"/><Relationship Id="rId178" Type="http://schemas.openxmlformats.org/officeDocument/2006/relationships/customXml" Target="../ink/ink770.xml"/><Relationship Id="rId61" Type="http://schemas.openxmlformats.org/officeDocument/2006/relationships/image" Target="../media/image710.png"/><Relationship Id="rId82" Type="http://schemas.openxmlformats.org/officeDocument/2006/relationships/customXml" Target="../ink/ink722.xml"/><Relationship Id="rId152" Type="http://schemas.openxmlformats.org/officeDocument/2006/relationships/customXml" Target="../ink/ink757.xml"/><Relationship Id="rId173" Type="http://schemas.openxmlformats.org/officeDocument/2006/relationships/image" Target="../media/image766.png"/><Relationship Id="rId194" Type="http://schemas.openxmlformats.org/officeDocument/2006/relationships/customXml" Target="../ink/ink778.xml"/><Relationship Id="rId199" Type="http://schemas.openxmlformats.org/officeDocument/2006/relationships/image" Target="../media/image779.png"/><Relationship Id="rId19" Type="http://schemas.openxmlformats.org/officeDocument/2006/relationships/image" Target="../media/image689.png"/><Relationship Id="rId14" Type="http://schemas.openxmlformats.org/officeDocument/2006/relationships/customXml" Target="../ink/ink688.xml"/><Relationship Id="rId30" Type="http://schemas.openxmlformats.org/officeDocument/2006/relationships/customXml" Target="../ink/ink696.xml"/><Relationship Id="rId35" Type="http://schemas.openxmlformats.org/officeDocument/2006/relationships/image" Target="../media/image697.png"/><Relationship Id="rId56" Type="http://schemas.openxmlformats.org/officeDocument/2006/relationships/customXml" Target="../ink/ink709.xml"/><Relationship Id="rId77" Type="http://schemas.openxmlformats.org/officeDocument/2006/relationships/image" Target="../media/image718.png"/><Relationship Id="rId100" Type="http://schemas.openxmlformats.org/officeDocument/2006/relationships/customXml" Target="../ink/ink731.xml"/><Relationship Id="rId105" Type="http://schemas.openxmlformats.org/officeDocument/2006/relationships/image" Target="../media/image732.png"/><Relationship Id="rId126" Type="http://schemas.openxmlformats.org/officeDocument/2006/relationships/customXml" Target="../ink/ink744.xml"/><Relationship Id="rId147" Type="http://schemas.openxmlformats.org/officeDocument/2006/relationships/image" Target="../media/image753.png"/><Relationship Id="rId168" Type="http://schemas.openxmlformats.org/officeDocument/2006/relationships/customXml" Target="../ink/ink765.xml"/><Relationship Id="rId8" Type="http://schemas.openxmlformats.org/officeDocument/2006/relationships/customXml" Target="../ink/ink685.xml"/><Relationship Id="rId51" Type="http://schemas.openxmlformats.org/officeDocument/2006/relationships/image" Target="../media/image705.png"/><Relationship Id="rId72" Type="http://schemas.openxmlformats.org/officeDocument/2006/relationships/customXml" Target="../ink/ink717.xml"/><Relationship Id="rId93" Type="http://schemas.openxmlformats.org/officeDocument/2006/relationships/image" Target="../media/image726.png"/><Relationship Id="rId98" Type="http://schemas.openxmlformats.org/officeDocument/2006/relationships/customXml" Target="../ink/ink730.xml"/><Relationship Id="rId121" Type="http://schemas.openxmlformats.org/officeDocument/2006/relationships/image" Target="../media/image740.png"/><Relationship Id="rId142" Type="http://schemas.openxmlformats.org/officeDocument/2006/relationships/customXml" Target="../ink/ink752.xml"/><Relationship Id="rId163" Type="http://schemas.openxmlformats.org/officeDocument/2006/relationships/image" Target="../media/image761.png"/><Relationship Id="rId184" Type="http://schemas.openxmlformats.org/officeDocument/2006/relationships/customXml" Target="../ink/ink773.xml"/><Relationship Id="rId189" Type="http://schemas.openxmlformats.org/officeDocument/2006/relationships/image" Target="../media/image774.png"/><Relationship Id="rId3" Type="http://schemas.openxmlformats.org/officeDocument/2006/relationships/image" Target="../media/image681.png"/><Relationship Id="rId25" Type="http://schemas.openxmlformats.org/officeDocument/2006/relationships/image" Target="../media/image692.png"/><Relationship Id="rId46" Type="http://schemas.openxmlformats.org/officeDocument/2006/relationships/customXml" Target="../ink/ink704.xml"/><Relationship Id="rId67" Type="http://schemas.openxmlformats.org/officeDocument/2006/relationships/image" Target="../media/image713.png"/><Relationship Id="rId116" Type="http://schemas.openxmlformats.org/officeDocument/2006/relationships/customXml" Target="../ink/ink739.xml"/><Relationship Id="rId137" Type="http://schemas.openxmlformats.org/officeDocument/2006/relationships/image" Target="../media/image748.png"/><Relationship Id="rId158" Type="http://schemas.openxmlformats.org/officeDocument/2006/relationships/customXml" Target="../ink/ink760.xml"/><Relationship Id="rId20" Type="http://schemas.openxmlformats.org/officeDocument/2006/relationships/customXml" Target="../ink/ink691.xml"/><Relationship Id="rId41" Type="http://schemas.openxmlformats.org/officeDocument/2006/relationships/image" Target="../media/image700.png"/><Relationship Id="rId62" Type="http://schemas.openxmlformats.org/officeDocument/2006/relationships/customXml" Target="../ink/ink712.xml"/><Relationship Id="rId83" Type="http://schemas.openxmlformats.org/officeDocument/2006/relationships/image" Target="../media/image721.png"/><Relationship Id="rId88" Type="http://schemas.openxmlformats.org/officeDocument/2006/relationships/customXml" Target="../ink/ink725.xml"/><Relationship Id="rId111" Type="http://schemas.openxmlformats.org/officeDocument/2006/relationships/image" Target="../media/image735.png"/><Relationship Id="rId132" Type="http://schemas.openxmlformats.org/officeDocument/2006/relationships/customXml" Target="../ink/ink747.xml"/><Relationship Id="rId153" Type="http://schemas.openxmlformats.org/officeDocument/2006/relationships/image" Target="../media/image756.png"/><Relationship Id="rId174" Type="http://schemas.openxmlformats.org/officeDocument/2006/relationships/customXml" Target="../ink/ink768.xml"/><Relationship Id="rId179" Type="http://schemas.openxmlformats.org/officeDocument/2006/relationships/image" Target="../media/image769.png"/><Relationship Id="rId195" Type="http://schemas.openxmlformats.org/officeDocument/2006/relationships/image" Target="../media/image777.png"/><Relationship Id="rId190" Type="http://schemas.openxmlformats.org/officeDocument/2006/relationships/customXml" Target="../ink/ink776.xml"/><Relationship Id="rId15" Type="http://schemas.openxmlformats.org/officeDocument/2006/relationships/image" Target="../media/image687.png"/><Relationship Id="rId36" Type="http://schemas.openxmlformats.org/officeDocument/2006/relationships/customXml" Target="../ink/ink699.xml"/><Relationship Id="rId57" Type="http://schemas.openxmlformats.org/officeDocument/2006/relationships/image" Target="../media/image708.png"/><Relationship Id="rId106" Type="http://schemas.openxmlformats.org/officeDocument/2006/relationships/customXml" Target="../ink/ink734.xml"/><Relationship Id="rId127" Type="http://schemas.openxmlformats.org/officeDocument/2006/relationships/image" Target="../media/image743.png"/><Relationship Id="rId10" Type="http://schemas.openxmlformats.org/officeDocument/2006/relationships/customXml" Target="../ink/ink686.xml"/><Relationship Id="rId31" Type="http://schemas.openxmlformats.org/officeDocument/2006/relationships/image" Target="../media/image695.png"/><Relationship Id="rId52" Type="http://schemas.openxmlformats.org/officeDocument/2006/relationships/customXml" Target="../ink/ink707.xml"/><Relationship Id="rId73" Type="http://schemas.openxmlformats.org/officeDocument/2006/relationships/image" Target="../media/image716.png"/><Relationship Id="rId78" Type="http://schemas.openxmlformats.org/officeDocument/2006/relationships/customXml" Target="../ink/ink720.xml"/><Relationship Id="rId94" Type="http://schemas.openxmlformats.org/officeDocument/2006/relationships/customXml" Target="../ink/ink728.xml"/><Relationship Id="rId99" Type="http://schemas.openxmlformats.org/officeDocument/2006/relationships/image" Target="../media/image729.png"/><Relationship Id="rId101" Type="http://schemas.openxmlformats.org/officeDocument/2006/relationships/image" Target="../media/image730.png"/><Relationship Id="rId122" Type="http://schemas.openxmlformats.org/officeDocument/2006/relationships/customXml" Target="../ink/ink742.xml"/><Relationship Id="rId143" Type="http://schemas.openxmlformats.org/officeDocument/2006/relationships/image" Target="../media/image751.png"/><Relationship Id="rId148" Type="http://schemas.openxmlformats.org/officeDocument/2006/relationships/customXml" Target="../ink/ink755.xml"/><Relationship Id="rId164" Type="http://schemas.openxmlformats.org/officeDocument/2006/relationships/customXml" Target="../ink/ink763.xml"/><Relationship Id="rId169" Type="http://schemas.openxmlformats.org/officeDocument/2006/relationships/image" Target="../media/image764.png"/><Relationship Id="rId185" Type="http://schemas.openxmlformats.org/officeDocument/2006/relationships/image" Target="../media/image772.png"/><Relationship Id="rId4" Type="http://schemas.openxmlformats.org/officeDocument/2006/relationships/customXml" Target="../ink/ink683.xml"/><Relationship Id="rId9" Type="http://schemas.openxmlformats.org/officeDocument/2006/relationships/image" Target="../media/image684.png"/><Relationship Id="rId180" Type="http://schemas.openxmlformats.org/officeDocument/2006/relationships/customXml" Target="../ink/ink771.xml"/><Relationship Id="rId26" Type="http://schemas.openxmlformats.org/officeDocument/2006/relationships/customXml" Target="../ink/ink694.xml"/><Relationship Id="rId47" Type="http://schemas.openxmlformats.org/officeDocument/2006/relationships/image" Target="../media/image703.png"/><Relationship Id="rId68" Type="http://schemas.openxmlformats.org/officeDocument/2006/relationships/customXml" Target="../ink/ink715.xml"/><Relationship Id="rId89" Type="http://schemas.openxmlformats.org/officeDocument/2006/relationships/image" Target="../media/image724.png"/><Relationship Id="rId112" Type="http://schemas.openxmlformats.org/officeDocument/2006/relationships/customXml" Target="../ink/ink737.xml"/><Relationship Id="rId133" Type="http://schemas.openxmlformats.org/officeDocument/2006/relationships/image" Target="../media/image746.png"/><Relationship Id="rId154" Type="http://schemas.openxmlformats.org/officeDocument/2006/relationships/customXml" Target="../ink/ink758.xml"/><Relationship Id="rId175" Type="http://schemas.openxmlformats.org/officeDocument/2006/relationships/image" Target="../media/image767.png"/><Relationship Id="rId196" Type="http://schemas.openxmlformats.org/officeDocument/2006/relationships/customXml" Target="../ink/ink779.xml"/><Relationship Id="rId16" Type="http://schemas.openxmlformats.org/officeDocument/2006/relationships/customXml" Target="../ink/ink689.xml"/><Relationship Id="rId37" Type="http://schemas.openxmlformats.org/officeDocument/2006/relationships/image" Target="../media/image698.png"/><Relationship Id="rId58" Type="http://schemas.openxmlformats.org/officeDocument/2006/relationships/customXml" Target="../ink/ink710.xml"/><Relationship Id="rId79" Type="http://schemas.openxmlformats.org/officeDocument/2006/relationships/image" Target="../media/image719.png"/><Relationship Id="rId102" Type="http://schemas.openxmlformats.org/officeDocument/2006/relationships/customXml" Target="../ink/ink732.xml"/><Relationship Id="rId123" Type="http://schemas.openxmlformats.org/officeDocument/2006/relationships/image" Target="../media/image741.png"/><Relationship Id="rId144" Type="http://schemas.openxmlformats.org/officeDocument/2006/relationships/customXml" Target="../ink/ink753.xml"/><Relationship Id="rId90" Type="http://schemas.openxmlformats.org/officeDocument/2006/relationships/customXml" Target="../ink/ink726.xml"/><Relationship Id="rId165" Type="http://schemas.openxmlformats.org/officeDocument/2006/relationships/image" Target="../media/image762.png"/><Relationship Id="rId186" Type="http://schemas.openxmlformats.org/officeDocument/2006/relationships/customXml" Target="../ink/ink774.xml"/><Relationship Id="rId27" Type="http://schemas.openxmlformats.org/officeDocument/2006/relationships/image" Target="../media/image693.png"/><Relationship Id="rId48" Type="http://schemas.openxmlformats.org/officeDocument/2006/relationships/customXml" Target="../ink/ink705.xml"/><Relationship Id="rId69" Type="http://schemas.openxmlformats.org/officeDocument/2006/relationships/image" Target="../media/image714.png"/><Relationship Id="rId113" Type="http://schemas.openxmlformats.org/officeDocument/2006/relationships/image" Target="../media/image736.png"/><Relationship Id="rId134" Type="http://schemas.openxmlformats.org/officeDocument/2006/relationships/customXml" Target="../ink/ink748.xml"/><Relationship Id="rId80" Type="http://schemas.openxmlformats.org/officeDocument/2006/relationships/customXml" Target="../ink/ink721.xml"/><Relationship Id="rId155" Type="http://schemas.openxmlformats.org/officeDocument/2006/relationships/image" Target="../media/image757.png"/><Relationship Id="rId176" Type="http://schemas.openxmlformats.org/officeDocument/2006/relationships/customXml" Target="../ink/ink769.xml"/><Relationship Id="rId197" Type="http://schemas.openxmlformats.org/officeDocument/2006/relationships/image" Target="../media/image778.png"/><Relationship Id="rId17" Type="http://schemas.openxmlformats.org/officeDocument/2006/relationships/image" Target="../media/image688.png"/><Relationship Id="rId38" Type="http://schemas.openxmlformats.org/officeDocument/2006/relationships/customXml" Target="../ink/ink700.xml"/><Relationship Id="rId59" Type="http://schemas.openxmlformats.org/officeDocument/2006/relationships/image" Target="../media/image709.png"/><Relationship Id="rId103" Type="http://schemas.openxmlformats.org/officeDocument/2006/relationships/image" Target="../media/image731.png"/><Relationship Id="rId124" Type="http://schemas.openxmlformats.org/officeDocument/2006/relationships/customXml" Target="../ink/ink743.xml"/><Relationship Id="rId70" Type="http://schemas.openxmlformats.org/officeDocument/2006/relationships/customXml" Target="../ink/ink716.xml"/><Relationship Id="rId91" Type="http://schemas.openxmlformats.org/officeDocument/2006/relationships/image" Target="../media/image725.png"/><Relationship Id="rId145" Type="http://schemas.openxmlformats.org/officeDocument/2006/relationships/image" Target="../media/image752.png"/><Relationship Id="rId166" Type="http://schemas.openxmlformats.org/officeDocument/2006/relationships/customXml" Target="../ink/ink764.xml"/><Relationship Id="rId187" Type="http://schemas.openxmlformats.org/officeDocument/2006/relationships/image" Target="../media/image773.png"/><Relationship Id="rId1" Type="http://schemas.openxmlformats.org/officeDocument/2006/relationships/slideLayout" Target="../slideLayouts/slideLayout2.xml"/><Relationship Id="rId28" Type="http://schemas.openxmlformats.org/officeDocument/2006/relationships/customXml" Target="../ink/ink695.xml"/><Relationship Id="rId49" Type="http://schemas.openxmlformats.org/officeDocument/2006/relationships/image" Target="../media/image704.png"/><Relationship Id="rId114" Type="http://schemas.openxmlformats.org/officeDocument/2006/relationships/customXml" Target="../ink/ink738.xml"/><Relationship Id="rId60" Type="http://schemas.openxmlformats.org/officeDocument/2006/relationships/customXml" Target="../ink/ink711.xml"/><Relationship Id="rId81" Type="http://schemas.openxmlformats.org/officeDocument/2006/relationships/image" Target="../media/image720.png"/><Relationship Id="rId135" Type="http://schemas.openxmlformats.org/officeDocument/2006/relationships/image" Target="../media/image747.png"/><Relationship Id="rId156" Type="http://schemas.openxmlformats.org/officeDocument/2006/relationships/customXml" Target="../ink/ink759.xml"/><Relationship Id="rId177" Type="http://schemas.openxmlformats.org/officeDocument/2006/relationships/image" Target="../media/image768.png"/><Relationship Id="rId198" Type="http://schemas.openxmlformats.org/officeDocument/2006/relationships/customXml" Target="../ink/ink780.xml"/><Relationship Id="rId18" Type="http://schemas.openxmlformats.org/officeDocument/2006/relationships/customXml" Target="../ink/ink690.xml"/><Relationship Id="rId39" Type="http://schemas.openxmlformats.org/officeDocument/2006/relationships/image" Target="../media/image699.png"/><Relationship Id="rId50" Type="http://schemas.openxmlformats.org/officeDocument/2006/relationships/customXml" Target="../ink/ink706.xml"/><Relationship Id="rId104" Type="http://schemas.openxmlformats.org/officeDocument/2006/relationships/customXml" Target="../ink/ink733.xml"/><Relationship Id="rId125" Type="http://schemas.openxmlformats.org/officeDocument/2006/relationships/image" Target="../media/image742.png"/><Relationship Id="rId146" Type="http://schemas.openxmlformats.org/officeDocument/2006/relationships/customXml" Target="../ink/ink754.xml"/><Relationship Id="rId167" Type="http://schemas.openxmlformats.org/officeDocument/2006/relationships/image" Target="../media/image763.png"/><Relationship Id="rId188" Type="http://schemas.openxmlformats.org/officeDocument/2006/relationships/customXml" Target="../ink/ink775.xml"/></Relationships>
</file>

<file path=ppt/slides/_rels/slide15.xml.rels><?xml version="1.0" encoding="UTF-8" standalone="yes"?>
<Relationships xmlns="http://schemas.openxmlformats.org/package/2006/relationships"><Relationship Id="rId117" Type="http://schemas.openxmlformats.org/officeDocument/2006/relationships/image" Target="../media/image837.png"/><Relationship Id="rId299" Type="http://schemas.openxmlformats.org/officeDocument/2006/relationships/customXml" Target="../ink/ink930.xml"/><Relationship Id="rId21" Type="http://schemas.openxmlformats.org/officeDocument/2006/relationships/customXml" Target="../ink/ink790.xml"/><Relationship Id="rId63" Type="http://schemas.openxmlformats.org/officeDocument/2006/relationships/image" Target="../media/image810.png"/><Relationship Id="rId159" Type="http://schemas.openxmlformats.org/officeDocument/2006/relationships/image" Target="../media/image858.png"/><Relationship Id="rId170" Type="http://schemas.openxmlformats.org/officeDocument/2006/relationships/customXml" Target="../ink/ink865.xml"/><Relationship Id="rId226" Type="http://schemas.openxmlformats.org/officeDocument/2006/relationships/image" Target="../media/image890.png"/><Relationship Id="rId268" Type="http://schemas.openxmlformats.org/officeDocument/2006/relationships/image" Target="../media/image911.png"/><Relationship Id="rId32" Type="http://schemas.openxmlformats.org/officeDocument/2006/relationships/image" Target="../media/image795.png"/><Relationship Id="rId74" Type="http://schemas.openxmlformats.org/officeDocument/2006/relationships/customXml" Target="../ink/ink817.xml"/><Relationship Id="rId128" Type="http://schemas.openxmlformats.org/officeDocument/2006/relationships/customXml" Target="../ink/ink844.xml"/><Relationship Id="rId5" Type="http://schemas.openxmlformats.org/officeDocument/2006/relationships/customXml" Target="../ink/ink782.xml"/><Relationship Id="rId181" Type="http://schemas.openxmlformats.org/officeDocument/2006/relationships/image" Target="../media/image868.png"/><Relationship Id="rId237" Type="http://schemas.openxmlformats.org/officeDocument/2006/relationships/customXml" Target="../ink/ink899.xml"/><Relationship Id="rId279" Type="http://schemas.openxmlformats.org/officeDocument/2006/relationships/customXml" Target="../ink/ink920.xml"/><Relationship Id="rId43" Type="http://schemas.openxmlformats.org/officeDocument/2006/relationships/customXml" Target="../ink/ink801.xml"/><Relationship Id="rId139" Type="http://schemas.openxmlformats.org/officeDocument/2006/relationships/image" Target="../media/image848.png"/><Relationship Id="rId290" Type="http://schemas.openxmlformats.org/officeDocument/2006/relationships/image" Target="../media/image922.png"/><Relationship Id="rId304" Type="http://schemas.openxmlformats.org/officeDocument/2006/relationships/image" Target="../media/image929.png"/><Relationship Id="rId85" Type="http://schemas.openxmlformats.org/officeDocument/2006/relationships/image" Target="../media/image821.png"/><Relationship Id="rId150" Type="http://schemas.openxmlformats.org/officeDocument/2006/relationships/customXml" Target="../ink/ink855.xml"/><Relationship Id="rId192" Type="http://schemas.openxmlformats.org/officeDocument/2006/relationships/customXml" Target="../ink/ink876.xml"/><Relationship Id="rId206" Type="http://schemas.openxmlformats.org/officeDocument/2006/relationships/image" Target="../media/image880.png"/><Relationship Id="rId248" Type="http://schemas.openxmlformats.org/officeDocument/2006/relationships/image" Target="../media/image901.png"/><Relationship Id="rId12" Type="http://schemas.openxmlformats.org/officeDocument/2006/relationships/image" Target="../media/image785.png"/><Relationship Id="rId108" Type="http://schemas.openxmlformats.org/officeDocument/2006/relationships/customXml" Target="../ink/ink834.xml"/><Relationship Id="rId54" Type="http://schemas.openxmlformats.org/officeDocument/2006/relationships/image" Target="../media/image806.png"/><Relationship Id="rId96" Type="http://schemas.openxmlformats.org/officeDocument/2006/relationships/customXml" Target="../ink/ink828.xml"/><Relationship Id="rId161" Type="http://schemas.openxmlformats.org/officeDocument/2006/relationships/image" Target="../media/image715.png"/><Relationship Id="rId217" Type="http://schemas.openxmlformats.org/officeDocument/2006/relationships/customXml" Target="../ink/ink889.xml"/><Relationship Id="rId259" Type="http://schemas.openxmlformats.org/officeDocument/2006/relationships/customXml" Target="../ink/ink910.xml"/><Relationship Id="rId23" Type="http://schemas.openxmlformats.org/officeDocument/2006/relationships/customXml" Target="../ink/ink791.xml"/><Relationship Id="rId119" Type="http://schemas.openxmlformats.org/officeDocument/2006/relationships/image" Target="../media/image838.png"/><Relationship Id="rId270" Type="http://schemas.openxmlformats.org/officeDocument/2006/relationships/image" Target="../media/image912.png"/><Relationship Id="rId65" Type="http://schemas.openxmlformats.org/officeDocument/2006/relationships/image" Target="../media/image811.png"/><Relationship Id="rId130" Type="http://schemas.openxmlformats.org/officeDocument/2006/relationships/customXml" Target="../ink/ink845.xml"/><Relationship Id="rId172" Type="http://schemas.openxmlformats.org/officeDocument/2006/relationships/customXml" Target="../ink/ink866.xml"/><Relationship Id="rId193" Type="http://schemas.openxmlformats.org/officeDocument/2006/relationships/image" Target="../media/image874.png"/><Relationship Id="rId207" Type="http://schemas.openxmlformats.org/officeDocument/2006/relationships/customXml" Target="../ink/ink884.xml"/><Relationship Id="rId228" Type="http://schemas.openxmlformats.org/officeDocument/2006/relationships/image" Target="../media/image891.png"/><Relationship Id="rId249" Type="http://schemas.openxmlformats.org/officeDocument/2006/relationships/customXml" Target="../ink/ink905.xml"/><Relationship Id="rId13" Type="http://schemas.openxmlformats.org/officeDocument/2006/relationships/customXml" Target="../ink/ink786.xml"/><Relationship Id="rId109" Type="http://schemas.openxmlformats.org/officeDocument/2006/relationships/image" Target="../media/image833.png"/><Relationship Id="rId260" Type="http://schemas.openxmlformats.org/officeDocument/2006/relationships/image" Target="../media/image907.png"/><Relationship Id="rId281" Type="http://schemas.openxmlformats.org/officeDocument/2006/relationships/customXml" Target="../ink/ink921.xml"/><Relationship Id="rId34" Type="http://schemas.openxmlformats.org/officeDocument/2006/relationships/image" Target="../media/image796.png"/><Relationship Id="rId55" Type="http://schemas.openxmlformats.org/officeDocument/2006/relationships/customXml" Target="../ink/ink807.xml"/><Relationship Id="rId76" Type="http://schemas.openxmlformats.org/officeDocument/2006/relationships/customXml" Target="../ink/ink818.xml"/><Relationship Id="rId97" Type="http://schemas.openxmlformats.org/officeDocument/2006/relationships/image" Target="../media/image827.png"/><Relationship Id="rId120" Type="http://schemas.openxmlformats.org/officeDocument/2006/relationships/customXml" Target="../ink/ink840.xml"/><Relationship Id="rId141" Type="http://schemas.openxmlformats.org/officeDocument/2006/relationships/image" Target="../media/image849.png"/><Relationship Id="rId7" Type="http://schemas.openxmlformats.org/officeDocument/2006/relationships/customXml" Target="../ink/ink783.xml"/><Relationship Id="rId162" Type="http://schemas.openxmlformats.org/officeDocument/2006/relationships/customXml" Target="../ink/ink861.xml"/><Relationship Id="rId183" Type="http://schemas.openxmlformats.org/officeDocument/2006/relationships/image" Target="../media/image869.png"/><Relationship Id="rId218" Type="http://schemas.openxmlformats.org/officeDocument/2006/relationships/image" Target="../media/image886.png"/><Relationship Id="rId239" Type="http://schemas.openxmlformats.org/officeDocument/2006/relationships/customXml" Target="../ink/ink900.xml"/><Relationship Id="rId250" Type="http://schemas.openxmlformats.org/officeDocument/2006/relationships/image" Target="../media/image902.png"/><Relationship Id="rId271" Type="http://schemas.openxmlformats.org/officeDocument/2006/relationships/customXml" Target="../ink/ink916.xml"/><Relationship Id="rId292" Type="http://schemas.openxmlformats.org/officeDocument/2006/relationships/image" Target="../media/image923.png"/><Relationship Id="rId306" Type="http://schemas.openxmlformats.org/officeDocument/2006/relationships/image" Target="../media/image930.png"/><Relationship Id="rId24" Type="http://schemas.openxmlformats.org/officeDocument/2006/relationships/image" Target="../media/image791.png"/><Relationship Id="rId45" Type="http://schemas.openxmlformats.org/officeDocument/2006/relationships/customXml" Target="../ink/ink802.xml"/><Relationship Id="rId66" Type="http://schemas.openxmlformats.org/officeDocument/2006/relationships/customXml" Target="../ink/ink813.xml"/><Relationship Id="rId87" Type="http://schemas.openxmlformats.org/officeDocument/2006/relationships/image" Target="../media/image822.png"/><Relationship Id="rId110" Type="http://schemas.openxmlformats.org/officeDocument/2006/relationships/customXml" Target="../ink/ink835.xml"/><Relationship Id="rId131" Type="http://schemas.openxmlformats.org/officeDocument/2006/relationships/image" Target="../media/image844.png"/><Relationship Id="rId152" Type="http://schemas.openxmlformats.org/officeDocument/2006/relationships/customXml" Target="../ink/ink856.xml"/><Relationship Id="rId173" Type="http://schemas.openxmlformats.org/officeDocument/2006/relationships/image" Target="../media/image864.png"/><Relationship Id="rId194" Type="http://schemas.openxmlformats.org/officeDocument/2006/relationships/customXml" Target="../ink/ink877.xml"/><Relationship Id="rId208" Type="http://schemas.openxmlformats.org/officeDocument/2006/relationships/image" Target="../media/image881.png"/><Relationship Id="rId229" Type="http://schemas.openxmlformats.org/officeDocument/2006/relationships/customXml" Target="../ink/ink895.xml"/><Relationship Id="rId240" Type="http://schemas.openxmlformats.org/officeDocument/2006/relationships/image" Target="../media/image897.png"/><Relationship Id="rId261" Type="http://schemas.openxmlformats.org/officeDocument/2006/relationships/customXml" Target="../ink/ink911.xml"/><Relationship Id="rId14" Type="http://schemas.openxmlformats.org/officeDocument/2006/relationships/image" Target="../media/image786.png"/><Relationship Id="rId35" Type="http://schemas.openxmlformats.org/officeDocument/2006/relationships/customXml" Target="../ink/ink797.xml"/><Relationship Id="rId56" Type="http://schemas.openxmlformats.org/officeDocument/2006/relationships/image" Target="../media/image807.png"/><Relationship Id="rId77" Type="http://schemas.openxmlformats.org/officeDocument/2006/relationships/image" Target="../media/image817.png"/><Relationship Id="rId100" Type="http://schemas.openxmlformats.org/officeDocument/2006/relationships/customXml" Target="../ink/ink830.xml"/><Relationship Id="rId282" Type="http://schemas.openxmlformats.org/officeDocument/2006/relationships/image" Target="../media/image918.png"/><Relationship Id="rId8" Type="http://schemas.openxmlformats.org/officeDocument/2006/relationships/image" Target="../media/image783.png"/><Relationship Id="rId98" Type="http://schemas.openxmlformats.org/officeDocument/2006/relationships/customXml" Target="../ink/ink829.xml"/><Relationship Id="rId121" Type="http://schemas.openxmlformats.org/officeDocument/2006/relationships/image" Target="../media/image839.png"/><Relationship Id="rId142" Type="http://schemas.openxmlformats.org/officeDocument/2006/relationships/customXml" Target="../ink/ink851.xml"/><Relationship Id="rId163" Type="http://schemas.openxmlformats.org/officeDocument/2006/relationships/image" Target="../media/image859.png"/><Relationship Id="rId184" Type="http://schemas.openxmlformats.org/officeDocument/2006/relationships/customXml" Target="../ink/ink872.xml"/><Relationship Id="rId219" Type="http://schemas.openxmlformats.org/officeDocument/2006/relationships/customXml" Target="../ink/ink890.xml"/><Relationship Id="rId230" Type="http://schemas.openxmlformats.org/officeDocument/2006/relationships/image" Target="../media/image892.png"/><Relationship Id="rId251" Type="http://schemas.openxmlformats.org/officeDocument/2006/relationships/customXml" Target="../ink/ink906.xml"/><Relationship Id="rId25" Type="http://schemas.openxmlformats.org/officeDocument/2006/relationships/customXml" Target="../ink/ink792.xml"/><Relationship Id="rId46" Type="http://schemas.openxmlformats.org/officeDocument/2006/relationships/image" Target="../media/image802.png"/><Relationship Id="rId67" Type="http://schemas.openxmlformats.org/officeDocument/2006/relationships/image" Target="../media/image812.png"/><Relationship Id="rId272" Type="http://schemas.openxmlformats.org/officeDocument/2006/relationships/image" Target="../media/image913.png"/><Relationship Id="rId293" Type="http://schemas.openxmlformats.org/officeDocument/2006/relationships/customXml" Target="../ink/ink927.xml"/><Relationship Id="rId307" Type="http://schemas.openxmlformats.org/officeDocument/2006/relationships/customXml" Target="../ink/ink934.xml"/><Relationship Id="rId88" Type="http://schemas.openxmlformats.org/officeDocument/2006/relationships/customXml" Target="../ink/ink824.xml"/><Relationship Id="rId111" Type="http://schemas.openxmlformats.org/officeDocument/2006/relationships/image" Target="../media/image834.png"/><Relationship Id="rId132" Type="http://schemas.openxmlformats.org/officeDocument/2006/relationships/customXml" Target="../ink/ink846.xml"/><Relationship Id="rId153" Type="http://schemas.openxmlformats.org/officeDocument/2006/relationships/image" Target="../media/image855.png"/><Relationship Id="rId174" Type="http://schemas.openxmlformats.org/officeDocument/2006/relationships/customXml" Target="../ink/ink867.xml"/><Relationship Id="rId195" Type="http://schemas.openxmlformats.org/officeDocument/2006/relationships/image" Target="../media/image875.png"/><Relationship Id="rId209" Type="http://schemas.openxmlformats.org/officeDocument/2006/relationships/customXml" Target="../ink/ink885.xml"/><Relationship Id="rId220" Type="http://schemas.openxmlformats.org/officeDocument/2006/relationships/image" Target="../media/image887.png"/><Relationship Id="rId241" Type="http://schemas.openxmlformats.org/officeDocument/2006/relationships/customXml" Target="../ink/ink901.xml"/><Relationship Id="rId15" Type="http://schemas.openxmlformats.org/officeDocument/2006/relationships/customXml" Target="../ink/ink787.xml"/><Relationship Id="rId36" Type="http://schemas.openxmlformats.org/officeDocument/2006/relationships/image" Target="../media/image797.png"/><Relationship Id="rId57" Type="http://schemas.openxmlformats.org/officeDocument/2006/relationships/customXml" Target="../ink/ink808.xml"/><Relationship Id="rId262" Type="http://schemas.openxmlformats.org/officeDocument/2006/relationships/image" Target="../media/image908.png"/><Relationship Id="rId283" Type="http://schemas.openxmlformats.org/officeDocument/2006/relationships/customXml" Target="../ink/ink922.xml"/><Relationship Id="rId78" Type="http://schemas.openxmlformats.org/officeDocument/2006/relationships/customXml" Target="../ink/ink819.xml"/><Relationship Id="rId99" Type="http://schemas.openxmlformats.org/officeDocument/2006/relationships/image" Target="../media/image828.png"/><Relationship Id="rId101" Type="http://schemas.openxmlformats.org/officeDocument/2006/relationships/image" Target="../media/image829.png"/><Relationship Id="rId122" Type="http://schemas.openxmlformats.org/officeDocument/2006/relationships/customXml" Target="../ink/ink841.xml"/><Relationship Id="rId143" Type="http://schemas.openxmlformats.org/officeDocument/2006/relationships/image" Target="../media/image850.png"/><Relationship Id="rId164" Type="http://schemas.openxmlformats.org/officeDocument/2006/relationships/customXml" Target="../ink/ink862.xml"/><Relationship Id="rId185" Type="http://schemas.openxmlformats.org/officeDocument/2006/relationships/image" Target="../media/image870.png"/><Relationship Id="rId9" Type="http://schemas.openxmlformats.org/officeDocument/2006/relationships/customXml" Target="../ink/ink784.xml"/><Relationship Id="rId210" Type="http://schemas.openxmlformats.org/officeDocument/2006/relationships/image" Target="../media/image882.png"/><Relationship Id="rId26" Type="http://schemas.openxmlformats.org/officeDocument/2006/relationships/image" Target="../media/image792.png"/><Relationship Id="rId231" Type="http://schemas.openxmlformats.org/officeDocument/2006/relationships/customXml" Target="../ink/ink896.xml"/><Relationship Id="rId252" Type="http://schemas.openxmlformats.org/officeDocument/2006/relationships/image" Target="../media/image903.png"/><Relationship Id="rId273" Type="http://schemas.openxmlformats.org/officeDocument/2006/relationships/customXml" Target="../ink/ink917.xml"/><Relationship Id="rId294" Type="http://schemas.openxmlformats.org/officeDocument/2006/relationships/image" Target="../media/image924.png"/><Relationship Id="rId308" Type="http://schemas.openxmlformats.org/officeDocument/2006/relationships/image" Target="../media/image931.png"/><Relationship Id="rId47" Type="http://schemas.openxmlformats.org/officeDocument/2006/relationships/customXml" Target="../ink/ink803.xml"/><Relationship Id="rId68" Type="http://schemas.openxmlformats.org/officeDocument/2006/relationships/customXml" Target="../ink/ink814.xml"/><Relationship Id="rId89" Type="http://schemas.openxmlformats.org/officeDocument/2006/relationships/image" Target="../media/image823.png"/><Relationship Id="rId112" Type="http://schemas.openxmlformats.org/officeDocument/2006/relationships/customXml" Target="../ink/ink836.xml"/><Relationship Id="rId133" Type="http://schemas.openxmlformats.org/officeDocument/2006/relationships/image" Target="../media/image845.png"/><Relationship Id="rId154" Type="http://schemas.openxmlformats.org/officeDocument/2006/relationships/customXml" Target="../ink/ink857.xml"/><Relationship Id="rId175" Type="http://schemas.openxmlformats.org/officeDocument/2006/relationships/image" Target="../media/image865.png"/><Relationship Id="rId196" Type="http://schemas.openxmlformats.org/officeDocument/2006/relationships/customXml" Target="../ink/ink878.xml"/><Relationship Id="rId200" Type="http://schemas.openxmlformats.org/officeDocument/2006/relationships/customXml" Target="../ink/ink880.xml"/><Relationship Id="rId16" Type="http://schemas.openxmlformats.org/officeDocument/2006/relationships/image" Target="../media/image787.png"/><Relationship Id="rId221" Type="http://schemas.openxmlformats.org/officeDocument/2006/relationships/customXml" Target="../ink/ink891.xml"/><Relationship Id="rId242" Type="http://schemas.openxmlformats.org/officeDocument/2006/relationships/image" Target="../media/image898.png"/><Relationship Id="rId263" Type="http://schemas.openxmlformats.org/officeDocument/2006/relationships/customXml" Target="../ink/ink912.xml"/><Relationship Id="rId284" Type="http://schemas.openxmlformats.org/officeDocument/2006/relationships/image" Target="../media/image919.png"/><Relationship Id="rId37" Type="http://schemas.openxmlformats.org/officeDocument/2006/relationships/customXml" Target="../ink/ink798.xml"/><Relationship Id="rId58" Type="http://schemas.openxmlformats.org/officeDocument/2006/relationships/image" Target="../media/image808.png"/><Relationship Id="rId79" Type="http://schemas.openxmlformats.org/officeDocument/2006/relationships/image" Target="../media/image818.png"/><Relationship Id="rId102" Type="http://schemas.openxmlformats.org/officeDocument/2006/relationships/customXml" Target="../ink/ink831.xml"/><Relationship Id="rId123" Type="http://schemas.openxmlformats.org/officeDocument/2006/relationships/image" Target="../media/image840.png"/><Relationship Id="rId144" Type="http://schemas.openxmlformats.org/officeDocument/2006/relationships/customXml" Target="../ink/ink852.xml"/><Relationship Id="rId90" Type="http://schemas.openxmlformats.org/officeDocument/2006/relationships/customXml" Target="../ink/ink825.xml"/><Relationship Id="rId165" Type="http://schemas.openxmlformats.org/officeDocument/2006/relationships/image" Target="../media/image860.png"/><Relationship Id="rId186" Type="http://schemas.openxmlformats.org/officeDocument/2006/relationships/customXml" Target="../ink/ink873.xml"/><Relationship Id="rId211" Type="http://schemas.openxmlformats.org/officeDocument/2006/relationships/customXml" Target="../ink/ink886.xml"/><Relationship Id="rId232" Type="http://schemas.openxmlformats.org/officeDocument/2006/relationships/image" Target="../media/image893.png"/><Relationship Id="rId253" Type="http://schemas.openxmlformats.org/officeDocument/2006/relationships/customXml" Target="../ink/ink907.xml"/><Relationship Id="rId274" Type="http://schemas.openxmlformats.org/officeDocument/2006/relationships/image" Target="../media/image914.png"/><Relationship Id="rId295" Type="http://schemas.openxmlformats.org/officeDocument/2006/relationships/customXml" Target="../ink/ink928.xml"/><Relationship Id="rId309" Type="http://schemas.openxmlformats.org/officeDocument/2006/relationships/customXml" Target="../ink/ink935.xml"/><Relationship Id="rId27" Type="http://schemas.openxmlformats.org/officeDocument/2006/relationships/customXml" Target="../ink/ink793.xml"/><Relationship Id="rId48" Type="http://schemas.openxmlformats.org/officeDocument/2006/relationships/image" Target="../media/image803.png"/><Relationship Id="rId69" Type="http://schemas.openxmlformats.org/officeDocument/2006/relationships/image" Target="../media/image813.png"/><Relationship Id="rId113" Type="http://schemas.openxmlformats.org/officeDocument/2006/relationships/image" Target="../media/image835.png"/><Relationship Id="rId134" Type="http://schemas.openxmlformats.org/officeDocument/2006/relationships/customXml" Target="../ink/ink847.xml"/><Relationship Id="rId80" Type="http://schemas.openxmlformats.org/officeDocument/2006/relationships/customXml" Target="../ink/ink820.xml"/><Relationship Id="rId155" Type="http://schemas.openxmlformats.org/officeDocument/2006/relationships/image" Target="../media/image856.png"/><Relationship Id="rId176" Type="http://schemas.openxmlformats.org/officeDocument/2006/relationships/customXml" Target="../ink/ink868.xml"/><Relationship Id="rId197" Type="http://schemas.openxmlformats.org/officeDocument/2006/relationships/image" Target="../media/image876.png"/><Relationship Id="rId201" Type="http://schemas.openxmlformats.org/officeDocument/2006/relationships/image" Target="../media/image878.png"/><Relationship Id="rId222" Type="http://schemas.openxmlformats.org/officeDocument/2006/relationships/image" Target="../media/image888.png"/><Relationship Id="rId243" Type="http://schemas.openxmlformats.org/officeDocument/2006/relationships/customXml" Target="../ink/ink902.xml"/><Relationship Id="rId264" Type="http://schemas.openxmlformats.org/officeDocument/2006/relationships/image" Target="../media/image909.png"/><Relationship Id="rId285" Type="http://schemas.openxmlformats.org/officeDocument/2006/relationships/customXml" Target="../ink/ink923.xml"/><Relationship Id="rId17" Type="http://schemas.openxmlformats.org/officeDocument/2006/relationships/customXml" Target="../ink/ink788.xml"/><Relationship Id="rId38" Type="http://schemas.openxmlformats.org/officeDocument/2006/relationships/image" Target="../media/image798.png"/><Relationship Id="rId59" Type="http://schemas.openxmlformats.org/officeDocument/2006/relationships/customXml" Target="../ink/ink809.xml"/><Relationship Id="rId103" Type="http://schemas.openxmlformats.org/officeDocument/2006/relationships/image" Target="../media/image830.png"/><Relationship Id="rId124" Type="http://schemas.openxmlformats.org/officeDocument/2006/relationships/customXml" Target="../ink/ink842.xml"/><Relationship Id="rId310" Type="http://schemas.openxmlformats.org/officeDocument/2006/relationships/image" Target="../media/image932.png"/><Relationship Id="rId70" Type="http://schemas.openxmlformats.org/officeDocument/2006/relationships/customXml" Target="../ink/ink815.xml"/><Relationship Id="rId91" Type="http://schemas.openxmlformats.org/officeDocument/2006/relationships/image" Target="../media/image824.png"/><Relationship Id="rId145" Type="http://schemas.openxmlformats.org/officeDocument/2006/relationships/image" Target="../media/image851.png"/><Relationship Id="rId166" Type="http://schemas.openxmlformats.org/officeDocument/2006/relationships/customXml" Target="../ink/ink863.xml"/><Relationship Id="rId187" Type="http://schemas.openxmlformats.org/officeDocument/2006/relationships/image" Target="../media/image871.png"/><Relationship Id="rId1" Type="http://schemas.openxmlformats.org/officeDocument/2006/relationships/slideLayout" Target="../slideLayouts/slideLayout2.xml"/><Relationship Id="rId212" Type="http://schemas.openxmlformats.org/officeDocument/2006/relationships/image" Target="../media/image883.png"/><Relationship Id="rId233" Type="http://schemas.openxmlformats.org/officeDocument/2006/relationships/customXml" Target="../ink/ink897.xml"/><Relationship Id="rId254" Type="http://schemas.openxmlformats.org/officeDocument/2006/relationships/image" Target="../media/image904.png"/><Relationship Id="rId28" Type="http://schemas.openxmlformats.org/officeDocument/2006/relationships/image" Target="../media/image793.png"/><Relationship Id="rId49" Type="http://schemas.openxmlformats.org/officeDocument/2006/relationships/customXml" Target="../ink/ink804.xml"/><Relationship Id="rId114" Type="http://schemas.openxmlformats.org/officeDocument/2006/relationships/customXml" Target="../ink/ink837.xml"/><Relationship Id="rId275" Type="http://schemas.openxmlformats.org/officeDocument/2006/relationships/customXml" Target="../ink/ink918.xml"/><Relationship Id="rId296" Type="http://schemas.openxmlformats.org/officeDocument/2006/relationships/image" Target="../media/image925.png"/><Relationship Id="rId300" Type="http://schemas.openxmlformats.org/officeDocument/2006/relationships/image" Target="../media/image927.png"/><Relationship Id="rId60" Type="http://schemas.openxmlformats.org/officeDocument/2006/relationships/customXml" Target="../ink/ink810.xml"/><Relationship Id="rId81" Type="http://schemas.openxmlformats.org/officeDocument/2006/relationships/image" Target="../media/image819.png"/><Relationship Id="rId135" Type="http://schemas.openxmlformats.org/officeDocument/2006/relationships/image" Target="../media/image846.png"/><Relationship Id="rId156" Type="http://schemas.openxmlformats.org/officeDocument/2006/relationships/customXml" Target="../ink/ink858.xml"/><Relationship Id="rId177" Type="http://schemas.openxmlformats.org/officeDocument/2006/relationships/image" Target="../media/image866.png"/><Relationship Id="rId198" Type="http://schemas.openxmlformats.org/officeDocument/2006/relationships/customXml" Target="../ink/ink879.xml"/><Relationship Id="rId202" Type="http://schemas.openxmlformats.org/officeDocument/2006/relationships/customXml" Target="../ink/ink881.xml"/><Relationship Id="rId223" Type="http://schemas.openxmlformats.org/officeDocument/2006/relationships/customXml" Target="../ink/ink892.xml"/><Relationship Id="rId244" Type="http://schemas.openxmlformats.org/officeDocument/2006/relationships/image" Target="../media/image899.png"/><Relationship Id="rId18" Type="http://schemas.openxmlformats.org/officeDocument/2006/relationships/image" Target="../media/image788.png"/><Relationship Id="rId39" Type="http://schemas.openxmlformats.org/officeDocument/2006/relationships/customXml" Target="../ink/ink799.xml"/><Relationship Id="rId265" Type="http://schemas.openxmlformats.org/officeDocument/2006/relationships/customXml" Target="../ink/ink913.xml"/><Relationship Id="rId286" Type="http://schemas.openxmlformats.org/officeDocument/2006/relationships/image" Target="../media/image920.png"/><Relationship Id="rId50" Type="http://schemas.openxmlformats.org/officeDocument/2006/relationships/image" Target="../media/image804.png"/><Relationship Id="rId104" Type="http://schemas.openxmlformats.org/officeDocument/2006/relationships/customXml" Target="../ink/ink832.xml"/><Relationship Id="rId125" Type="http://schemas.openxmlformats.org/officeDocument/2006/relationships/image" Target="../media/image841.png"/><Relationship Id="rId146" Type="http://schemas.openxmlformats.org/officeDocument/2006/relationships/customXml" Target="../ink/ink853.xml"/><Relationship Id="rId167" Type="http://schemas.openxmlformats.org/officeDocument/2006/relationships/image" Target="../media/image861.png"/><Relationship Id="rId188" Type="http://schemas.openxmlformats.org/officeDocument/2006/relationships/customXml" Target="../ink/ink874.xml"/><Relationship Id="rId311" Type="http://schemas.openxmlformats.org/officeDocument/2006/relationships/customXml" Target="../ink/ink936.xml"/><Relationship Id="rId71" Type="http://schemas.openxmlformats.org/officeDocument/2006/relationships/image" Target="../media/image814.png"/><Relationship Id="rId92" Type="http://schemas.openxmlformats.org/officeDocument/2006/relationships/customXml" Target="../ink/ink826.xml"/><Relationship Id="rId213" Type="http://schemas.openxmlformats.org/officeDocument/2006/relationships/customXml" Target="../ink/ink887.xml"/><Relationship Id="rId234" Type="http://schemas.openxmlformats.org/officeDocument/2006/relationships/image" Target="../media/image894.png"/><Relationship Id="rId2" Type="http://schemas.openxmlformats.org/officeDocument/2006/relationships/image" Target="../media/image682.jpeg"/><Relationship Id="rId29" Type="http://schemas.openxmlformats.org/officeDocument/2006/relationships/customXml" Target="../ink/ink794.xml"/><Relationship Id="rId255" Type="http://schemas.openxmlformats.org/officeDocument/2006/relationships/customXml" Target="../ink/ink908.xml"/><Relationship Id="rId276" Type="http://schemas.openxmlformats.org/officeDocument/2006/relationships/image" Target="../media/image915.png"/><Relationship Id="rId297" Type="http://schemas.openxmlformats.org/officeDocument/2006/relationships/customXml" Target="../ink/ink929.xml"/><Relationship Id="rId40" Type="http://schemas.openxmlformats.org/officeDocument/2006/relationships/image" Target="../media/image799.png"/><Relationship Id="rId115" Type="http://schemas.openxmlformats.org/officeDocument/2006/relationships/image" Target="../media/image836.png"/><Relationship Id="rId136" Type="http://schemas.openxmlformats.org/officeDocument/2006/relationships/customXml" Target="../ink/ink848.xml"/><Relationship Id="rId157" Type="http://schemas.openxmlformats.org/officeDocument/2006/relationships/image" Target="../media/image857.png"/><Relationship Id="rId178" Type="http://schemas.openxmlformats.org/officeDocument/2006/relationships/customXml" Target="../ink/ink869.xml"/><Relationship Id="rId301" Type="http://schemas.openxmlformats.org/officeDocument/2006/relationships/customXml" Target="../ink/ink931.xml"/><Relationship Id="rId61" Type="http://schemas.openxmlformats.org/officeDocument/2006/relationships/image" Target="../media/image809.png"/><Relationship Id="rId82" Type="http://schemas.openxmlformats.org/officeDocument/2006/relationships/customXml" Target="../ink/ink821.xml"/><Relationship Id="rId199" Type="http://schemas.openxmlformats.org/officeDocument/2006/relationships/image" Target="../media/image877.png"/><Relationship Id="rId203" Type="http://schemas.openxmlformats.org/officeDocument/2006/relationships/customXml" Target="../ink/ink882.xml"/><Relationship Id="rId19" Type="http://schemas.openxmlformats.org/officeDocument/2006/relationships/customXml" Target="../ink/ink789.xml"/><Relationship Id="rId224" Type="http://schemas.openxmlformats.org/officeDocument/2006/relationships/image" Target="../media/image889.png"/><Relationship Id="rId245" Type="http://schemas.openxmlformats.org/officeDocument/2006/relationships/customXml" Target="../ink/ink903.xml"/><Relationship Id="rId266" Type="http://schemas.openxmlformats.org/officeDocument/2006/relationships/image" Target="../media/image910.png"/><Relationship Id="rId287" Type="http://schemas.openxmlformats.org/officeDocument/2006/relationships/customXml" Target="../ink/ink924.xml"/><Relationship Id="rId30" Type="http://schemas.openxmlformats.org/officeDocument/2006/relationships/image" Target="../media/image794.png"/><Relationship Id="rId105" Type="http://schemas.openxmlformats.org/officeDocument/2006/relationships/image" Target="../media/image831.png"/><Relationship Id="rId126" Type="http://schemas.openxmlformats.org/officeDocument/2006/relationships/customXml" Target="../ink/ink843.xml"/><Relationship Id="rId147" Type="http://schemas.openxmlformats.org/officeDocument/2006/relationships/image" Target="../media/image852.png"/><Relationship Id="rId168" Type="http://schemas.openxmlformats.org/officeDocument/2006/relationships/customXml" Target="../ink/ink864.xml"/><Relationship Id="rId312" Type="http://schemas.openxmlformats.org/officeDocument/2006/relationships/image" Target="../media/image933.png"/><Relationship Id="rId51" Type="http://schemas.openxmlformats.org/officeDocument/2006/relationships/customXml" Target="../ink/ink805.xml"/><Relationship Id="rId72" Type="http://schemas.openxmlformats.org/officeDocument/2006/relationships/customXml" Target="../ink/ink816.xml"/><Relationship Id="rId93" Type="http://schemas.openxmlformats.org/officeDocument/2006/relationships/image" Target="../media/image825.png"/><Relationship Id="rId189" Type="http://schemas.openxmlformats.org/officeDocument/2006/relationships/image" Target="../media/image872.png"/><Relationship Id="rId3" Type="http://schemas.openxmlformats.org/officeDocument/2006/relationships/customXml" Target="../ink/ink781.xml"/><Relationship Id="rId214" Type="http://schemas.openxmlformats.org/officeDocument/2006/relationships/image" Target="../media/image884.png"/><Relationship Id="rId235" Type="http://schemas.openxmlformats.org/officeDocument/2006/relationships/customXml" Target="../ink/ink898.xml"/><Relationship Id="rId256" Type="http://schemas.openxmlformats.org/officeDocument/2006/relationships/image" Target="../media/image905.png"/><Relationship Id="rId277" Type="http://schemas.openxmlformats.org/officeDocument/2006/relationships/customXml" Target="../ink/ink919.xml"/><Relationship Id="rId298" Type="http://schemas.openxmlformats.org/officeDocument/2006/relationships/image" Target="../media/image926.png"/><Relationship Id="rId116" Type="http://schemas.openxmlformats.org/officeDocument/2006/relationships/customXml" Target="../ink/ink838.xml"/><Relationship Id="rId137" Type="http://schemas.openxmlformats.org/officeDocument/2006/relationships/image" Target="../media/image847.png"/><Relationship Id="rId158" Type="http://schemas.openxmlformats.org/officeDocument/2006/relationships/customXml" Target="../ink/ink859.xml"/><Relationship Id="rId302" Type="http://schemas.openxmlformats.org/officeDocument/2006/relationships/image" Target="../media/image928.png"/><Relationship Id="rId20" Type="http://schemas.openxmlformats.org/officeDocument/2006/relationships/image" Target="../media/image789.png"/><Relationship Id="rId41" Type="http://schemas.openxmlformats.org/officeDocument/2006/relationships/customXml" Target="../ink/ink800.xml"/><Relationship Id="rId62" Type="http://schemas.openxmlformats.org/officeDocument/2006/relationships/customXml" Target="../ink/ink811.xml"/><Relationship Id="rId83" Type="http://schemas.openxmlformats.org/officeDocument/2006/relationships/image" Target="../media/image820.png"/><Relationship Id="rId179" Type="http://schemas.openxmlformats.org/officeDocument/2006/relationships/image" Target="../media/image867.png"/><Relationship Id="rId190" Type="http://schemas.openxmlformats.org/officeDocument/2006/relationships/customXml" Target="../ink/ink875.xml"/><Relationship Id="rId204" Type="http://schemas.openxmlformats.org/officeDocument/2006/relationships/image" Target="../media/image879.png"/><Relationship Id="rId225" Type="http://schemas.openxmlformats.org/officeDocument/2006/relationships/customXml" Target="../ink/ink893.xml"/><Relationship Id="rId246" Type="http://schemas.openxmlformats.org/officeDocument/2006/relationships/image" Target="../media/image900.png"/><Relationship Id="rId267" Type="http://schemas.openxmlformats.org/officeDocument/2006/relationships/customXml" Target="../ink/ink914.xml"/><Relationship Id="rId288" Type="http://schemas.openxmlformats.org/officeDocument/2006/relationships/image" Target="../media/image921.png"/><Relationship Id="rId106" Type="http://schemas.openxmlformats.org/officeDocument/2006/relationships/customXml" Target="../ink/ink833.xml"/><Relationship Id="rId127" Type="http://schemas.openxmlformats.org/officeDocument/2006/relationships/image" Target="../media/image842.png"/><Relationship Id="rId313" Type="http://schemas.openxmlformats.org/officeDocument/2006/relationships/customXml" Target="../ink/ink937.xml"/><Relationship Id="rId10" Type="http://schemas.openxmlformats.org/officeDocument/2006/relationships/image" Target="../media/image784.png"/><Relationship Id="rId31" Type="http://schemas.openxmlformats.org/officeDocument/2006/relationships/customXml" Target="../ink/ink795.xml"/><Relationship Id="rId52" Type="http://schemas.openxmlformats.org/officeDocument/2006/relationships/image" Target="../media/image805.png"/><Relationship Id="rId73" Type="http://schemas.openxmlformats.org/officeDocument/2006/relationships/image" Target="../media/image815.png"/><Relationship Id="rId94" Type="http://schemas.openxmlformats.org/officeDocument/2006/relationships/customXml" Target="../ink/ink827.xml"/><Relationship Id="rId148" Type="http://schemas.openxmlformats.org/officeDocument/2006/relationships/customXml" Target="../ink/ink854.xml"/><Relationship Id="rId169" Type="http://schemas.openxmlformats.org/officeDocument/2006/relationships/image" Target="../media/image862.png"/><Relationship Id="rId4" Type="http://schemas.openxmlformats.org/officeDocument/2006/relationships/image" Target="../media/image781.png"/><Relationship Id="rId180" Type="http://schemas.openxmlformats.org/officeDocument/2006/relationships/customXml" Target="../ink/ink870.xml"/><Relationship Id="rId215" Type="http://schemas.openxmlformats.org/officeDocument/2006/relationships/customXml" Target="../ink/ink888.xml"/><Relationship Id="rId236" Type="http://schemas.openxmlformats.org/officeDocument/2006/relationships/image" Target="../media/image895.png"/><Relationship Id="rId257" Type="http://schemas.openxmlformats.org/officeDocument/2006/relationships/customXml" Target="../ink/ink909.xml"/><Relationship Id="rId278" Type="http://schemas.openxmlformats.org/officeDocument/2006/relationships/image" Target="../media/image916.png"/><Relationship Id="rId303" Type="http://schemas.openxmlformats.org/officeDocument/2006/relationships/customXml" Target="../ink/ink932.xml"/><Relationship Id="rId42" Type="http://schemas.openxmlformats.org/officeDocument/2006/relationships/image" Target="../media/image800.png"/><Relationship Id="rId84" Type="http://schemas.openxmlformats.org/officeDocument/2006/relationships/customXml" Target="../ink/ink822.xml"/><Relationship Id="rId138" Type="http://schemas.openxmlformats.org/officeDocument/2006/relationships/customXml" Target="../ink/ink849.xml"/><Relationship Id="rId191" Type="http://schemas.openxmlformats.org/officeDocument/2006/relationships/image" Target="../media/image873.png"/><Relationship Id="rId205" Type="http://schemas.openxmlformats.org/officeDocument/2006/relationships/customXml" Target="../ink/ink883.xml"/><Relationship Id="rId247" Type="http://schemas.openxmlformats.org/officeDocument/2006/relationships/customXml" Target="../ink/ink904.xml"/><Relationship Id="rId107" Type="http://schemas.openxmlformats.org/officeDocument/2006/relationships/image" Target="../media/image832.png"/><Relationship Id="rId289" Type="http://schemas.openxmlformats.org/officeDocument/2006/relationships/customXml" Target="../ink/ink925.xml"/><Relationship Id="rId11" Type="http://schemas.openxmlformats.org/officeDocument/2006/relationships/customXml" Target="../ink/ink785.xml"/><Relationship Id="rId53" Type="http://schemas.openxmlformats.org/officeDocument/2006/relationships/customXml" Target="../ink/ink806.xml"/><Relationship Id="rId149" Type="http://schemas.openxmlformats.org/officeDocument/2006/relationships/image" Target="../media/image853.png"/><Relationship Id="rId314" Type="http://schemas.openxmlformats.org/officeDocument/2006/relationships/image" Target="../media/image934.png"/><Relationship Id="rId95" Type="http://schemas.openxmlformats.org/officeDocument/2006/relationships/image" Target="../media/image826.png"/><Relationship Id="rId160" Type="http://schemas.openxmlformats.org/officeDocument/2006/relationships/customXml" Target="../ink/ink860.xml"/><Relationship Id="rId216" Type="http://schemas.openxmlformats.org/officeDocument/2006/relationships/image" Target="../media/image885.png"/><Relationship Id="rId258" Type="http://schemas.openxmlformats.org/officeDocument/2006/relationships/image" Target="../media/image906.png"/><Relationship Id="rId22" Type="http://schemas.openxmlformats.org/officeDocument/2006/relationships/image" Target="../media/image790.png"/><Relationship Id="rId64" Type="http://schemas.openxmlformats.org/officeDocument/2006/relationships/customXml" Target="../ink/ink812.xml"/><Relationship Id="rId118" Type="http://schemas.openxmlformats.org/officeDocument/2006/relationships/customXml" Target="../ink/ink839.xml"/><Relationship Id="rId171" Type="http://schemas.openxmlformats.org/officeDocument/2006/relationships/image" Target="../media/image863.png"/><Relationship Id="rId227" Type="http://schemas.openxmlformats.org/officeDocument/2006/relationships/customXml" Target="../ink/ink894.xml"/><Relationship Id="rId269" Type="http://schemas.openxmlformats.org/officeDocument/2006/relationships/customXml" Target="../ink/ink915.xml"/><Relationship Id="rId33" Type="http://schemas.openxmlformats.org/officeDocument/2006/relationships/customXml" Target="../ink/ink796.xml"/><Relationship Id="rId129" Type="http://schemas.openxmlformats.org/officeDocument/2006/relationships/image" Target="../media/image843.png"/><Relationship Id="rId280" Type="http://schemas.openxmlformats.org/officeDocument/2006/relationships/image" Target="../media/image917.png"/><Relationship Id="rId75" Type="http://schemas.openxmlformats.org/officeDocument/2006/relationships/image" Target="../media/image816.png"/><Relationship Id="rId140" Type="http://schemas.openxmlformats.org/officeDocument/2006/relationships/customXml" Target="../ink/ink850.xml"/><Relationship Id="rId182" Type="http://schemas.openxmlformats.org/officeDocument/2006/relationships/customXml" Target="../ink/ink871.xml"/><Relationship Id="rId6" Type="http://schemas.openxmlformats.org/officeDocument/2006/relationships/image" Target="../media/image782.png"/><Relationship Id="rId238" Type="http://schemas.openxmlformats.org/officeDocument/2006/relationships/image" Target="../media/image896.png"/><Relationship Id="rId291" Type="http://schemas.openxmlformats.org/officeDocument/2006/relationships/customXml" Target="../ink/ink926.xml"/><Relationship Id="rId305" Type="http://schemas.openxmlformats.org/officeDocument/2006/relationships/customXml" Target="../ink/ink933.xml"/><Relationship Id="rId44" Type="http://schemas.openxmlformats.org/officeDocument/2006/relationships/image" Target="../media/image801.png"/><Relationship Id="rId86" Type="http://schemas.openxmlformats.org/officeDocument/2006/relationships/customXml" Target="../ink/ink823.xml"/><Relationship Id="rId151" Type="http://schemas.openxmlformats.org/officeDocument/2006/relationships/image" Target="../media/image854.png"/></Relationships>
</file>

<file path=ppt/slides/_rels/slide16.xml.rels><?xml version="1.0" encoding="UTF-8" standalone="yes"?>
<Relationships xmlns="http://schemas.openxmlformats.org/package/2006/relationships"><Relationship Id="rId117" Type="http://schemas.openxmlformats.org/officeDocument/2006/relationships/image" Target="../media/image992.png"/><Relationship Id="rId299" Type="http://schemas.openxmlformats.org/officeDocument/2006/relationships/customXml" Target="../ink/ink1087.xml"/><Relationship Id="rId21" Type="http://schemas.openxmlformats.org/officeDocument/2006/relationships/image" Target="../media/image944.png"/><Relationship Id="rId63" Type="http://schemas.openxmlformats.org/officeDocument/2006/relationships/image" Target="../media/image965.png"/><Relationship Id="rId159" Type="http://schemas.openxmlformats.org/officeDocument/2006/relationships/image" Target="../media/image1013.png"/><Relationship Id="rId324" Type="http://schemas.openxmlformats.org/officeDocument/2006/relationships/image" Target="../media/image1094.png"/><Relationship Id="rId366" Type="http://schemas.openxmlformats.org/officeDocument/2006/relationships/image" Target="../media/image1115.png"/><Relationship Id="rId170" Type="http://schemas.openxmlformats.org/officeDocument/2006/relationships/customXml" Target="../ink/ink1022.xml"/><Relationship Id="rId226" Type="http://schemas.openxmlformats.org/officeDocument/2006/relationships/customXml" Target="../ink/ink1050.xml"/><Relationship Id="rId268" Type="http://schemas.openxmlformats.org/officeDocument/2006/relationships/image" Target="../media/image1066.png"/><Relationship Id="rId32" Type="http://schemas.openxmlformats.org/officeDocument/2006/relationships/customXml" Target="../ink/ink953.xml"/><Relationship Id="rId74" Type="http://schemas.openxmlformats.org/officeDocument/2006/relationships/customXml" Target="../ink/ink974.xml"/><Relationship Id="rId128" Type="http://schemas.openxmlformats.org/officeDocument/2006/relationships/customXml" Target="../ink/ink1001.xml"/><Relationship Id="rId335" Type="http://schemas.openxmlformats.org/officeDocument/2006/relationships/customXml" Target="../ink/ink1105.xml"/><Relationship Id="rId377" Type="http://schemas.openxmlformats.org/officeDocument/2006/relationships/customXml" Target="../ink/ink1126.xml"/><Relationship Id="rId5" Type="http://schemas.openxmlformats.org/officeDocument/2006/relationships/image" Target="../media/image936.png"/><Relationship Id="rId181" Type="http://schemas.openxmlformats.org/officeDocument/2006/relationships/image" Target="../media/image1023.png"/><Relationship Id="rId237" Type="http://schemas.openxmlformats.org/officeDocument/2006/relationships/image" Target="../media/image1051.png"/><Relationship Id="rId279" Type="http://schemas.openxmlformats.org/officeDocument/2006/relationships/customXml" Target="../ink/ink1077.xml"/><Relationship Id="rId43" Type="http://schemas.openxmlformats.org/officeDocument/2006/relationships/image" Target="../media/image955.png"/><Relationship Id="rId139" Type="http://schemas.openxmlformats.org/officeDocument/2006/relationships/image" Target="../media/image1003.png"/><Relationship Id="rId290" Type="http://schemas.openxmlformats.org/officeDocument/2006/relationships/image" Target="../media/image1077.png"/><Relationship Id="rId304" Type="http://schemas.openxmlformats.org/officeDocument/2006/relationships/image" Target="../media/image1084.png"/><Relationship Id="rId346" Type="http://schemas.openxmlformats.org/officeDocument/2006/relationships/image" Target="../media/image1105.png"/><Relationship Id="rId388" Type="http://schemas.openxmlformats.org/officeDocument/2006/relationships/image" Target="../media/image1125.png"/><Relationship Id="rId85" Type="http://schemas.openxmlformats.org/officeDocument/2006/relationships/image" Target="../media/image976.png"/><Relationship Id="rId150" Type="http://schemas.openxmlformats.org/officeDocument/2006/relationships/customXml" Target="../ink/ink1012.xml"/><Relationship Id="rId192" Type="http://schemas.openxmlformats.org/officeDocument/2006/relationships/customXml" Target="../ink/ink1033.xml"/><Relationship Id="rId206" Type="http://schemas.openxmlformats.org/officeDocument/2006/relationships/customXml" Target="../ink/ink1040.xml"/><Relationship Id="rId248" Type="http://schemas.openxmlformats.org/officeDocument/2006/relationships/customXml" Target="../ink/ink1061.xml"/><Relationship Id="rId12" Type="http://schemas.openxmlformats.org/officeDocument/2006/relationships/customXml" Target="../ink/ink943.xml"/><Relationship Id="rId108" Type="http://schemas.openxmlformats.org/officeDocument/2006/relationships/customXml" Target="../ink/ink991.xml"/><Relationship Id="rId315" Type="http://schemas.openxmlformats.org/officeDocument/2006/relationships/customXml" Target="../ink/ink1095.xml"/><Relationship Id="rId357" Type="http://schemas.openxmlformats.org/officeDocument/2006/relationships/customXml" Target="../ink/ink1116.xml"/><Relationship Id="rId54" Type="http://schemas.openxmlformats.org/officeDocument/2006/relationships/customXml" Target="../ink/ink964.xml"/><Relationship Id="rId96" Type="http://schemas.openxmlformats.org/officeDocument/2006/relationships/customXml" Target="../ink/ink985.xml"/><Relationship Id="rId161" Type="http://schemas.openxmlformats.org/officeDocument/2006/relationships/image" Target="../media/image1014.png"/><Relationship Id="rId217" Type="http://schemas.openxmlformats.org/officeDocument/2006/relationships/image" Target="../media/image1041.png"/><Relationship Id="rId399" Type="http://schemas.openxmlformats.org/officeDocument/2006/relationships/customXml" Target="../ink/ink1137.xml"/><Relationship Id="rId259" Type="http://schemas.openxmlformats.org/officeDocument/2006/relationships/image" Target="../media/image1062.png"/><Relationship Id="rId23" Type="http://schemas.openxmlformats.org/officeDocument/2006/relationships/image" Target="../media/image945.png"/><Relationship Id="rId119" Type="http://schemas.openxmlformats.org/officeDocument/2006/relationships/image" Target="../media/image993.png"/><Relationship Id="rId270" Type="http://schemas.openxmlformats.org/officeDocument/2006/relationships/image" Target="../media/image1067.png"/><Relationship Id="rId326" Type="http://schemas.openxmlformats.org/officeDocument/2006/relationships/image" Target="../media/image1095.png"/><Relationship Id="rId65" Type="http://schemas.openxmlformats.org/officeDocument/2006/relationships/image" Target="../media/image966.png"/><Relationship Id="rId130" Type="http://schemas.openxmlformats.org/officeDocument/2006/relationships/customXml" Target="../ink/ink1002.xml"/><Relationship Id="rId368" Type="http://schemas.openxmlformats.org/officeDocument/2006/relationships/image" Target="../media/image1116.png"/><Relationship Id="rId172" Type="http://schemas.openxmlformats.org/officeDocument/2006/relationships/customXml" Target="../ink/ink1023.xml"/><Relationship Id="rId228" Type="http://schemas.openxmlformats.org/officeDocument/2006/relationships/customXml" Target="../ink/ink1051.xml"/><Relationship Id="rId281" Type="http://schemas.openxmlformats.org/officeDocument/2006/relationships/customXml" Target="../ink/ink1078.xml"/><Relationship Id="rId337" Type="http://schemas.openxmlformats.org/officeDocument/2006/relationships/customXml" Target="../ink/ink1106.xml"/><Relationship Id="rId34" Type="http://schemas.openxmlformats.org/officeDocument/2006/relationships/customXml" Target="../ink/ink954.xml"/><Relationship Id="rId76" Type="http://schemas.openxmlformats.org/officeDocument/2006/relationships/customXml" Target="../ink/ink975.xml"/><Relationship Id="rId141" Type="http://schemas.openxmlformats.org/officeDocument/2006/relationships/image" Target="../media/image1004.png"/><Relationship Id="rId379" Type="http://schemas.openxmlformats.org/officeDocument/2006/relationships/customXml" Target="../ink/ink1127.xml"/><Relationship Id="rId7" Type="http://schemas.openxmlformats.org/officeDocument/2006/relationships/image" Target="../media/image937.png"/><Relationship Id="rId183" Type="http://schemas.openxmlformats.org/officeDocument/2006/relationships/image" Target="../media/image1024.png"/><Relationship Id="rId239" Type="http://schemas.openxmlformats.org/officeDocument/2006/relationships/image" Target="../media/image1052.png"/><Relationship Id="rId390" Type="http://schemas.openxmlformats.org/officeDocument/2006/relationships/image" Target="../media/image1126.png"/><Relationship Id="rId250" Type="http://schemas.openxmlformats.org/officeDocument/2006/relationships/customXml" Target="../ink/ink1062.xml"/><Relationship Id="rId292" Type="http://schemas.openxmlformats.org/officeDocument/2006/relationships/image" Target="../media/image1078.png"/><Relationship Id="rId306" Type="http://schemas.openxmlformats.org/officeDocument/2006/relationships/image" Target="../media/image1085.png"/><Relationship Id="rId45" Type="http://schemas.openxmlformats.org/officeDocument/2006/relationships/image" Target="../media/image956.png"/><Relationship Id="rId87" Type="http://schemas.openxmlformats.org/officeDocument/2006/relationships/image" Target="../media/image977.png"/><Relationship Id="rId110" Type="http://schemas.openxmlformats.org/officeDocument/2006/relationships/customXml" Target="../ink/ink992.xml"/><Relationship Id="rId348" Type="http://schemas.openxmlformats.org/officeDocument/2006/relationships/image" Target="../media/image1106.png"/><Relationship Id="rId152" Type="http://schemas.openxmlformats.org/officeDocument/2006/relationships/customXml" Target="../ink/ink1013.xml"/><Relationship Id="rId194" Type="http://schemas.openxmlformats.org/officeDocument/2006/relationships/customXml" Target="../ink/ink1034.xml"/><Relationship Id="rId208" Type="http://schemas.openxmlformats.org/officeDocument/2006/relationships/customXml" Target="../ink/ink1041.xml"/><Relationship Id="rId261" Type="http://schemas.openxmlformats.org/officeDocument/2006/relationships/customXml" Target="../ink/ink1068.xml"/><Relationship Id="rId14" Type="http://schemas.openxmlformats.org/officeDocument/2006/relationships/customXml" Target="../ink/ink944.xml"/><Relationship Id="rId56" Type="http://schemas.openxmlformats.org/officeDocument/2006/relationships/customXml" Target="../ink/ink965.xml"/><Relationship Id="rId317" Type="http://schemas.openxmlformats.org/officeDocument/2006/relationships/customXml" Target="../ink/ink1096.xml"/><Relationship Id="rId359" Type="http://schemas.openxmlformats.org/officeDocument/2006/relationships/customXml" Target="../ink/ink1117.xml"/><Relationship Id="rId98" Type="http://schemas.openxmlformats.org/officeDocument/2006/relationships/customXml" Target="../ink/ink986.xml"/><Relationship Id="rId121" Type="http://schemas.openxmlformats.org/officeDocument/2006/relationships/image" Target="../media/image994.png"/><Relationship Id="rId163" Type="http://schemas.openxmlformats.org/officeDocument/2006/relationships/image" Target="../media/image715.png"/><Relationship Id="rId219" Type="http://schemas.openxmlformats.org/officeDocument/2006/relationships/image" Target="../media/image1042.png"/><Relationship Id="rId370" Type="http://schemas.openxmlformats.org/officeDocument/2006/relationships/image" Target="../media/image1117.png"/><Relationship Id="rId230" Type="http://schemas.openxmlformats.org/officeDocument/2006/relationships/customXml" Target="../ink/ink1052.xml"/><Relationship Id="rId25" Type="http://schemas.openxmlformats.org/officeDocument/2006/relationships/image" Target="../media/image946.png"/><Relationship Id="rId67" Type="http://schemas.openxmlformats.org/officeDocument/2006/relationships/image" Target="../media/image967.png"/><Relationship Id="rId272" Type="http://schemas.openxmlformats.org/officeDocument/2006/relationships/image" Target="../media/image1068.png"/><Relationship Id="rId328" Type="http://schemas.openxmlformats.org/officeDocument/2006/relationships/image" Target="../media/image1096.png"/><Relationship Id="rId132" Type="http://schemas.openxmlformats.org/officeDocument/2006/relationships/customXml" Target="../ink/ink1003.xml"/><Relationship Id="rId174" Type="http://schemas.openxmlformats.org/officeDocument/2006/relationships/customXml" Target="../ink/ink1024.xml"/><Relationship Id="rId381" Type="http://schemas.openxmlformats.org/officeDocument/2006/relationships/customXml" Target="../ink/ink1128.xml"/><Relationship Id="rId241" Type="http://schemas.openxmlformats.org/officeDocument/2006/relationships/image" Target="../media/image1053.png"/><Relationship Id="rId36" Type="http://schemas.openxmlformats.org/officeDocument/2006/relationships/customXml" Target="../ink/ink955.xml"/><Relationship Id="rId283" Type="http://schemas.openxmlformats.org/officeDocument/2006/relationships/customXml" Target="../ink/ink1079.xml"/><Relationship Id="rId339" Type="http://schemas.openxmlformats.org/officeDocument/2006/relationships/customXml" Target="../ink/ink1107.xml"/><Relationship Id="rId78" Type="http://schemas.openxmlformats.org/officeDocument/2006/relationships/customXml" Target="../ink/ink976.xml"/><Relationship Id="rId101" Type="http://schemas.openxmlformats.org/officeDocument/2006/relationships/image" Target="../media/image984.png"/><Relationship Id="rId143" Type="http://schemas.openxmlformats.org/officeDocument/2006/relationships/image" Target="../media/image1005.png"/><Relationship Id="rId185" Type="http://schemas.openxmlformats.org/officeDocument/2006/relationships/image" Target="../media/image1025.png"/><Relationship Id="rId350" Type="http://schemas.openxmlformats.org/officeDocument/2006/relationships/image" Target="../media/image1107.png"/><Relationship Id="rId9" Type="http://schemas.openxmlformats.org/officeDocument/2006/relationships/image" Target="../media/image938.png"/><Relationship Id="rId210" Type="http://schemas.openxmlformats.org/officeDocument/2006/relationships/customXml" Target="../ink/ink1042.xml"/><Relationship Id="rId392" Type="http://schemas.openxmlformats.org/officeDocument/2006/relationships/image" Target="../media/image1127.png"/><Relationship Id="rId252" Type="http://schemas.openxmlformats.org/officeDocument/2006/relationships/customXml" Target="../ink/ink1063.xml"/><Relationship Id="rId294" Type="http://schemas.openxmlformats.org/officeDocument/2006/relationships/image" Target="../media/image1079.png"/><Relationship Id="rId308" Type="http://schemas.openxmlformats.org/officeDocument/2006/relationships/image" Target="../media/image1086.png"/><Relationship Id="rId47" Type="http://schemas.openxmlformats.org/officeDocument/2006/relationships/image" Target="../media/image957.png"/><Relationship Id="rId89" Type="http://schemas.openxmlformats.org/officeDocument/2006/relationships/image" Target="../media/image978.png"/><Relationship Id="rId112" Type="http://schemas.openxmlformats.org/officeDocument/2006/relationships/customXml" Target="../ink/ink993.xml"/><Relationship Id="rId154" Type="http://schemas.openxmlformats.org/officeDocument/2006/relationships/customXml" Target="../ink/ink1014.xml"/><Relationship Id="rId361" Type="http://schemas.openxmlformats.org/officeDocument/2006/relationships/customXml" Target="../ink/ink1118.xml"/><Relationship Id="rId196" Type="http://schemas.openxmlformats.org/officeDocument/2006/relationships/customXml" Target="../ink/ink1035.xml"/><Relationship Id="rId16" Type="http://schemas.openxmlformats.org/officeDocument/2006/relationships/customXml" Target="../ink/ink945.xml"/><Relationship Id="rId221" Type="http://schemas.openxmlformats.org/officeDocument/2006/relationships/image" Target="../media/image1043.png"/><Relationship Id="rId263" Type="http://schemas.openxmlformats.org/officeDocument/2006/relationships/customXml" Target="../ink/ink1069.xml"/><Relationship Id="rId319" Type="http://schemas.openxmlformats.org/officeDocument/2006/relationships/customXml" Target="../ink/ink1097.xml"/><Relationship Id="rId37" Type="http://schemas.openxmlformats.org/officeDocument/2006/relationships/image" Target="../media/image952.png"/><Relationship Id="rId58" Type="http://schemas.openxmlformats.org/officeDocument/2006/relationships/customXml" Target="../ink/ink966.xml"/><Relationship Id="rId79" Type="http://schemas.openxmlformats.org/officeDocument/2006/relationships/image" Target="../media/image973.png"/><Relationship Id="rId102" Type="http://schemas.openxmlformats.org/officeDocument/2006/relationships/customXml" Target="../ink/ink988.xml"/><Relationship Id="rId123" Type="http://schemas.openxmlformats.org/officeDocument/2006/relationships/image" Target="../media/image995.png"/><Relationship Id="rId144" Type="http://schemas.openxmlformats.org/officeDocument/2006/relationships/customXml" Target="../ink/ink1009.xml"/><Relationship Id="rId330" Type="http://schemas.openxmlformats.org/officeDocument/2006/relationships/image" Target="../media/image1097.png"/><Relationship Id="rId90" Type="http://schemas.openxmlformats.org/officeDocument/2006/relationships/customXml" Target="../ink/ink982.xml"/><Relationship Id="rId165" Type="http://schemas.openxmlformats.org/officeDocument/2006/relationships/image" Target="../media/image1015.png"/><Relationship Id="rId186" Type="http://schemas.openxmlformats.org/officeDocument/2006/relationships/customXml" Target="../ink/ink1030.xml"/><Relationship Id="rId351" Type="http://schemas.openxmlformats.org/officeDocument/2006/relationships/customXml" Target="../ink/ink1113.xml"/><Relationship Id="rId372" Type="http://schemas.openxmlformats.org/officeDocument/2006/relationships/image" Target="../media/image1118.png"/><Relationship Id="rId393" Type="http://schemas.openxmlformats.org/officeDocument/2006/relationships/customXml" Target="../ink/ink1134.xml"/><Relationship Id="rId211" Type="http://schemas.openxmlformats.org/officeDocument/2006/relationships/image" Target="../media/image1038.png"/><Relationship Id="rId232" Type="http://schemas.openxmlformats.org/officeDocument/2006/relationships/customXml" Target="../ink/ink1053.xml"/><Relationship Id="rId253" Type="http://schemas.openxmlformats.org/officeDocument/2006/relationships/image" Target="../media/image1059.png"/><Relationship Id="rId274" Type="http://schemas.openxmlformats.org/officeDocument/2006/relationships/image" Target="../media/image1069.png"/><Relationship Id="rId295" Type="http://schemas.openxmlformats.org/officeDocument/2006/relationships/customXml" Target="../ink/ink1085.xml"/><Relationship Id="rId309" Type="http://schemas.openxmlformats.org/officeDocument/2006/relationships/customXml" Target="../ink/ink1092.xml"/><Relationship Id="rId27" Type="http://schemas.openxmlformats.org/officeDocument/2006/relationships/image" Target="../media/image947.png"/><Relationship Id="rId48" Type="http://schemas.openxmlformats.org/officeDocument/2006/relationships/customXml" Target="../ink/ink961.xml"/><Relationship Id="rId69" Type="http://schemas.openxmlformats.org/officeDocument/2006/relationships/image" Target="../media/image968.png"/><Relationship Id="rId113" Type="http://schemas.openxmlformats.org/officeDocument/2006/relationships/image" Target="../media/image990.png"/><Relationship Id="rId134" Type="http://schemas.openxmlformats.org/officeDocument/2006/relationships/customXml" Target="../ink/ink1004.xml"/><Relationship Id="rId320" Type="http://schemas.openxmlformats.org/officeDocument/2006/relationships/image" Target="../media/image1092.png"/><Relationship Id="rId80" Type="http://schemas.openxmlformats.org/officeDocument/2006/relationships/customXml" Target="../ink/ink977.xml"/><Relationship Id="rId155" Type="http://schemas.openxmlformats.org/officeDocument/2006/relationships/image" Target="../media/image1011.png"/><Relationship Id="rId176" Type="http://schemas.openxmlformats.org/officeDocument/2006/relationships/customXml" Target="../ink/ink1025.xml"/><Relationship Id="rId197" Type="http://schemas.openxmlformats.org/officeDocument/2006/relationships/image" Target="../media/image1031.png"/><Relationship Id="rId341" Type="http://schemas.openxmlformats.org/officeDocument/2006/relationships/customXml" Target="../ink/ink1108.xml"/><Relationship Id="rId362" Type="http://schemas.openxmlformats.org/officeDocument/2006/relationships/image" Target="../media/image1113.png"/><Relationship Id="rId383" Type="http://schemas.openxmlformats.org/officeDocument/2006/relationships/customXml" Target="../ink/ink1129.xml"/><Relationship Id="rId201" Type="http://schemas.openxmlformats.org/officeDocument/2006/relationships/image" Target="../media/image1033.png"/><Relationship Id="rId222" Type="http://schemas.openxmlformats.org/officeDocument/2006/relationships/customXml" Target="../ink/ink1048.xml"/><Relationship Id="rId243" Type="http://schemas.openxmlformats.org/officeDocument/2006/relationships/image" Target="../media/image1054.png"/><Relationship Id="rId264" Type="http://schemas.openxmlformats.org/officeDocument/2006/relationships/image" Target="../media/image1064.png"/><Relationship Id="rId285" Type="http://schemas.openxmlformats.org/officeDocument/2006/relationships/customXml" Target="../ink/ink1080.xml"/><Relationship Id="rId17" Type="http://schemas.openxmlformats.org/officeDocument/2006/relationships/image" Target="../media/image942.png"/><Relationship Id="rId38" Type="http://schemas.openxmlformats.org/officeDocument/2006/relationships/customXml" Target="../ink/ink956.xml"/><Relationship Id="rId59" Type="http://schemas.openxmlformats.org/officeDocument/2006/relationships/image" Target="../media/image963.png"/><Relationship Id="rId103" Type="http://schemas.openxmlformats.org/officeDocument/2006/relationships/image" Target="../media/image985.png"/><Relationship Id="rId124" Type="http://schemas.openxmlformats.org/officeDocument/2006/relationships/customXml" Target="../ink/ink999.xml"/><Relationship Id="rId310" Type="http://schemas.openxmlformats.org/officeDocument/2006/relationships/image" Target="../media/image1087.png"/><Relationship Id="rId70" Type="http://schemas.openxmlformats.org/officeDocument/2006/relationships/customXml" Target="../ink/ink972.xml"/><Relationship Id="rId91" Type="http://schemas.openxmlformats.org/officeDocument/2006/relationships/image" Target="../media/image979.png"/><Relationship Id="rId145" Type="http://schemas.openxmlformats.org/officeDocument/2006/relationships/image" Target="../media/image1006.png"/><Relationship Id="rId166" Type="http://schemas.openxmlformats.org/officeDocument/2006/relationships/customXml" Target="../ink/ink1020.xml"/><Relationship Id="rId187" Type="http://schemas.openxmlformats.org/officeDocument/2006/relationships/image" Target="../media/image1026.png"/><Relationship Id="rId331" Type="http://schemas.openxmlformats.org/officeDocument/2006/relationships/customXml" Target="../ink/ink1103.xml"/><Relationship Id="rId352" Type="http://schemas.openxmlformats.org/officeDocument/2006/relationships/image" Target="../media/image1108.png"/><Relationship Id="rId373" Type="http://schemas.openxmlformats.org/officeDocument/2006/relationships/customXml" Target="../ink/ink1124.xml"/><Relationship Id="rId394" Type="http://schemas.openxmlformats.org/officeDocument/2006/relationships/image" Target="../media/image1128.png"/><Relationship Id="rId1" Type="http://schemas.openxmlformats.org/officeDocument/2006/relationships/slideLayout" Target="../slideLayouts/slideLayout7.xml"/><Relationship Id="rId212" Type="http://schemas.openxmlformats.org/officeDocument/2006/relationships/customXml" Target="../ink/ink1043.xml"/><Relationship Id="rId233" Type="http://schemas.openxmlformats.org/officeDocument/2006/relationships/image" Target="../media/image1049.png"/><Relationship Id="rId254" Type="http://schemas.openxmlformats.org/officeDocument/2006/relationships/customXml" Target="../ink/ink1064.xml"/><Relationship Id="rId28" Type="http://schemas.openxmlformats.org/officeDocument/2006/relationships/customXml" Target="../ink/ink951.xml"/><Relationship Id="rId49" Type="http://schemas.openxmlformats.org/officeDocument/2006/relationships/image" Target="../media/image958.png"/><Relationship Id="rId114" Type="http://schemas.openxmlformats.org/officeDocument/2006/relationships/customXml" Target="../ink/ink994.xml"/><Relationship Id="rId275" Type="http://schemas.openxmlformats.org/officeDocument/2006/relationships/customXml" Target="../ink/ink1075.xml"/><Relationship Id="rId296" Type="http://schemas.openxmlformats.org/officeDocument/2006/relationships/image" Target="../media/image1080.png"/><Relationship Id="rId300" Type="http://schemas.openxmlformats.org/officeDocument/2006/relationships/image" Target="../media/image1082.png"/><Relationship Id="rId60" Type="http://schemas.openxmlformats.org/officeDocument/2006/relationships/customXml" Target="../ink/ink967.xml"/><Relationship Id="rId81" Type="http://schemas.openxmlformats.org/officeDocument/2006/relationships/image" Target="../media/image974.png"/><Relationship Id="rId135" Type="http://schemas.openxmlformats.org/officeDocument/2006/relationships/image" Target="../media/image1001.png"/><Relationship Id="rId156" Type="http://schemas.openxmlformats.org/officeDocument/2006/relationships/customXml" Target="../ink/ink1015.xml"/><Relationship Id="rId177" Type="http://schemas.openxmlformats.org/officeDocument/2006/relationships/image" Target="../media/image1021.png"/><Relationship Id="rId198" Type="http://schemas.openxmlformats.org/officeDocument/2006/relationships/customXml" Target="../ink/ink1036.xml"/><Relationship Id="rId321" Type="http://schemas.openxmlformats.org/officeDocument/2006/relationships/customXml" Target="../ink/ink1098.xml"/><Relationship Id="rId342" Type="http://schemas.openxmlformats.org/officeDocument/2006/relationships/image" Target="../media/image1103.png"/><Relationship Id="rId363" Type="http://schemas.openxmlformats.org/officeDocument/2006/relationships/customXml" Target="../ink/ink1119.xml"/><Relationship Id="rId384" Type="http://schemas.openxmlformats.org/officeDocument/2006/relationships/image" Target="../media/image1123.png"/><Relationship Id="rId202" Type="http://schemas.openxmlformats.org/officeDocument/2006/relationships/customXml" Target="../ink/ink1038.xml"/><Relationship Id="rId223" Type="http://schemas.openxmlformats.org/officeDocument/2006/relationships/image" Target="../media/image1044.png"/><Relationship Id="rId244" Type="http://schemas.openxmlformats.org/officeDocument/2006/relationships/customXml" Target="../ink/ink1059.xml"/><Relationship Id="rId18" Type="http://schemas.openxmlformats.org/officeDocument/2006/relationships/customXml" Target="../ink/ink946.xml"/><Relationship Id="rId39" Type="http://schemas.openxmlformats.org/officeDocument/2006/relationships/image" Target="../media/image953.png"/><Relationship Id="rId265" Type="http://schemas.openxmlformats.org/officeDocument/2006/relationships/customXml" Target="../ink/ink1070.xml"/><Relationship Id="rId286" Type="http://schemas.openxmlformats.org/officeDocument/2006/relationships/image" Target="../media/image1075.png"/><Relationship Id="rId50" Type="http://schemas.openxmlformats.org/officeDocument/2006/relationships/customXml" Target="../ink/ink962.xml"/><Relationship Id="rId104" Type="http://schemas.openxmlformats.org/officeDocument/2006/relationships/customXml" Target="../ink/ink989.xml"/><Relationship Id="rId125" Type="http://schemas.openxmlformats.org/officeDocument/2006/relationships/image" Target="../media/image996.png"/><Relationship Id="rId146" Type="http://schemas.openxmlformats.org/officeDocument/2006/relationships/customXml" Target="../ink/ink1010.xml"/><Relationship Id="rId167" Type="http://schemas.openxmlformats.org/officeDocument/2006/relationships/image" Target="../media/image1016.png"/><Relationship Id="rId188" Type="http://schemas.openxmlformats.org/officeDocument/2006/relationships/customXml" Target="../ink/ink1031.xml"/><Relationship Id="rId311" Type="http://schemas.openxmlformats.org/officeDocument/2006/relationships/customXml" Target="../ink/ink1093.xml"/><Relationship Id="rId332" Type="http://schemas.openxmlformats.org/officeDocument/2006/relationships/image" Target="../media/image1098.png"/><Relationship Id="rId353" Type="http://schemas.openxmlformats.org/officeDocument/2006/relationships/customXml" Target="../ink/ink1114.xml"/><Relationship Id="rId374" Type="http://schemas.openxmlformats.org/officeDocument/2006/relationships/image" Target="../media/image1119.png"/><Relationship Id="rId395" Type="http://schemas.openxmlformats.org/officeDocument/2006/relationships/customXml" Target="../ink/ink1135.xml"/><Relationship Id="rId71" Type="http://schemas.openxmlformats.org/officeDocument/2006/relationships/image" Target="../media/image969.png"/><Relationship Id="rId92" Type="http://schemas.openxmlformats.org/officeDocument/2006/relationships/customXml" Target="../ink/ink983.xml"/><Relationship Id="rId213" Type="http://schemas.openxmlformats.org/officeDocument/2006/relationships/image" Target="../media/image1039.png"/><Relationship Id="rId234" Type="http://schemas.openxmlformats.org/officeDocument/2006/relationships/customXml" Target="../ink/ink1054.xml"/><Relationship Id="rId2" Type="http://schemas.openxmlformats.org/officeDocument/2006/relationships/customXml" Target="../ink/ink938.xml"/><Relationship Id="rId29" Type="http://schemas.openxmlformats.org/officeDocument/2006/relationships/image" Target="../media/image948.png"/><Relationship Id="rId255" Type="http://schemas.openxmlformats.org/officeDocument/2006/relationships/image" Target="../media/image1060.png"/><Relationship Id="rId276" Type="http://schemas.openxmlformats.org/officeDocument/2006/relationships/image" Target="../media/image1070.png"/><Relationship Id="rId297" Type="http://schemas.openxmlformats.org/officeDocument/2006/relationships/customXml" Target="../ink/ink1086.xml"/><Relationship Id="rId40" Type="http://schemas.openxmlformats.org/officeDocument/2006/relationships/customXml" Target="../ink/ink957.xml"/><Relationship Id="rId115" Type="http://schemas.openxmlformats.org/officeDocument/2006/relationships/image" Target="../media/image991.png"/><Relationship Id="rId136" Type="http://schemas.openxmlformats.org/officeDocument/2006/relationships/customXml" Target="../ink/ink1005.xml"/><Relationship Id="rId157" Type="http://schemas.openxmlformats.org/officeDocument/2006/relationships/image" Target="../media/image1012.png"/><Relationship Id="rId178" Type="http://schemas.openxmlformats.org/officeDocument/2006/relationships/customXml" Target="../ink/ink1026.xml"/><Relationship Id="rId301" Type="http://schemas.openxmlformats.org/officeDocument/2006/relationships/customXml" Target="../ink/ink1088.xml"/><Relationship Id="rId322" Type="http://schemas.openxmlformats.org/officeDocument/2006/relationships/image" Target="../media/image1093.png"/><Relationship Id="rId343" Type="http://schemas.openxmlformats.org/officeDocument/2006/relationships/customXml" Target="../ink/ink1109.xml"/><Relationship Id="rId364" Type="http://schemas.openxmlformats.org/officeDocument/2006/relationships/image" Target="../media/image1114.png"/><Relationship Id="rId61" Type="http://schemas.openxmlformats.org/officeDocument/2006/relationships/image" Target="../media/image964.png"/><Relationship Id="rId82" Type="http://schemas.openxmlformats.org/officeDocument/2006/relationships/customXml" Target="../ink/ink978.xml"/><Relationship Id="rId199" Type="http://schemas.openxmlformats.org/officeDocument/2006/relationships/image" Target="../media/image1032.png"/><Relationship Id="rId203" Type="http://schemas.openxmlformats.org/officeDocument/2006/relationships/image" Target="../media/image1034.png"/><Relationship Id="rId385" Type="http://schemas.openxmlformats.org/officeDocument/2006/relationships/customXml" Target="../ink/ink1130.xml"/><Relationship Id="rId19" Type="http://schemas.openxmlformats.org/officeDocument/2006/relationships/image" Target="../media/image943.png"/><Relationship Id="rId224" Type="http://schemas.openxmlformats.org/officeDocument/2006/relationships/customXml" Target="../ink/ink1049.xml"/><Relationship Id="rId245" Type="http://schemas.openxmlformats.org/officeDocument/2006/relationships/image" Target="../media/image1055.png"/><Relationship Id="rId266" Type="http://schemas.openxmlformats.org/officeDocument/2006/relationships/image" Target="../media/image1065.png"/><Relationship Id="rId287" Type="http://schemas.openxmlformats.org/officeDocument/2006/relationships/customXml" Target="../ink/ink1081.xml"/><Relationship Id="rId30" Type="http://schemas.openxmlformats.org/officeDocument/2006/relationships/customXml" Target="../ink/ink952.xml"/><Relationship Id="rId105" Type="http://schemas.openxmlformats.org/officeDocument/2006/relationships/image" Target="../media/image986.png"/><Relationship Id="rId126" Type="http://schemas.openxmlformats.org/officeDocument/2006/relationships/customXml" Target="../ink/ink1000.xml"/><Relationship Id="rId147" Type="http://schemas.openxmlformats.org/officeDocument/2006/relationships/image" Target="../media/image1007.png"/><Relationship Id="rId168" Type="http://schemas.openxmlformats.org/officeDocument/2006/relationships/customXml" Target="../ink/ink1021.xml"/><Relationship Id="rId312" Type="http://schemas.openxmlformats.org/officeDocument/2006/relationships/image" Target="../media/image1088.png"/><Relationship Id="rId333" Type="http://schemas.openxmlformats.org/officeDocument/2006/relationships/customXml" Target="../ink/ink1104.xml"/><Relationship Id="rId354" Type="http://schemas.openxmlformats.org/officeDocument/2006/relationships/image" Target="../media/image1109.png"/><Relationship Id="rId51" Type="http://schemas.openxmlformats.org/officeDocument/2006/relationships/image" Target="../media/image959.png"/><Relationship Id="rId72" Type="http://schemas.openxmlformats.org/officeDocument/2006/relationships/customXml" Target="../ink/ink973.xml"/><Relationship Id="rId93" Type="http://schemas.openxmlformats.org/officeDocument/2006/relationships/image" Target="../media/image980.png"/><Relationship Id="rId189" Type="http://schemas.openxmlformats.org/officeDocument/2006/relationships/image" Target="../media/image1027.png"/><Relationship Id="rId375" Type="http://schemas.openxmlformats.org/officeDocument/2006/relationships/customXml" Target="../ink/ink1125.xml"/><Relationship Id="rId396" Type="http://schemas.openxmlformats.org/officeDocument/2006/relationships/image" Target="../media/image1129.png"/><Relationship Id="rId3" Type="http://schemas.openxmlformats.org/officeDocument/2006/relationships/image" Target="../media/image935.png"/><Relationship Id="rId214" Type="http://schemas.openxmlformats.org/officeDocument/2006/relationships/customXml" Target="../ink/ink1044.xml"/><Relationship Id="rId235" Type="http://schemas.openxmlformats.org/officeDocument/2006/relationships/image" Target="../media/image1050.png"/><Relationship Id="rId256" Type="http://schemas.openxmlformats.org/officeDocument/2006/relationships/customXml" Target="../ink/ink1065.xml"/><Relationship Id="rId277" Type="http://schemas.openxmlformats.org/officeDocument/2006/relationships/customXml" Target="../ink/ink1076.xml"/><Relationship Id="rId298" Type="http://schemas.openxmlformats.org/officeDocument/2006/relationships/image" Target="../media/image1081.png"/><Relationship Id="rId400" Type="http://schemas.openxmlformats.org/officeDocument/2006/relationships/image" Target="../media/image1131.png"/><Relationship Id="rId116" Type="http://schemas.openxmlformats.org/officeDocument/2006/relationships/customXml" Target="../ink/ink995.xml"/><Relationship Id="rId137" Type="http://schemas.openxmlformats.org/officeDocument/2006/relationships/image" Target="../media/image1002.png"/><Relationship Id="rId158" Type="http://schemas.openxmlformats.org/officeDocument/2006/relationships/customXml" Target="../ink/ink1016.xml"/><Relationship Id="rId302" Type="http://schemas.openxmlformats.org/officeDocument/2006/relationships/image" Target="../media/image1083.png"/><Relationship Id="rId323" Type="http://schemas.openxmlformats.org/officeDocument/2006/relationships/customXml" Target="../ink/ink1099.xml"/><Relationship Id="rId344" Type="http://schemas.openxmlformats.org/officeDocument/2006/relationships/image" Target="../media/image1104.png"/><Relationship Id="rId20" Type="http://schemas.openxmlformats.org/officeDocument/2006/relationships/customXml" Target="../ink/ink947.xml"/><Relationship Id="rId41" Type="http://schemas.openxmlformats.org/officeDocument/2006/relationships/image" Target="../media/image954.png"/><Relationship Id="rId62" Type="http://schemas.openxmlformats.org/officeDocument/2006/relationships/customXml" Target="../ink/ink968.xml"/><Relationship Id="rId83" Type="http://schemas.openxmlformats.org/officeDocument/2006/relationships/image" Target="../media/image975.png"/><Relationship Id="rId179" Type="http://schemas.openxmlformats.org/officeDocument/2006/relationships/image" Target="../media/image1022.png"/><Relationship Id="rId365" Type="http://schemas.openxmlformats.org/officeDocument/2006/relationships/customXml" Target="../ink/ink1120.xml"/><Relationship Id="rId386" Type="http://schemas.openxmlformats.org/officeDocument/2006/relationships/image" Target="../media/image1124.png"/><Relationship Id="rId190" Type="http://schemas.openxmlformats.org/officeDocument/2006/relationships/customXml" Target="../ink/ink1032.xml"/><Relationship Id="rId204" Type="http://schemas.openxmlformats.org/officeDocument/2006/relationships/customXml" Target="../ink/ink1039.xml"/><Relationship Id="rId225" Type="http://schemas.openxmlformats.org/officeDocument/2006/relationships/image" Target="../media/image1045.png"/><Relationship Id="rId246" Type="http://schemas.openxmlformats.org/officeDocument/2006/relationships/customXml" Target="../ink/ink1060.xml"/><Relationship Id="rId267" Type="http://schemas.openxmlformats.org/officeDocument/2006/relationships/customXml" Target="../ink/ink1071.xml"/><Relationship Id="rId288" Type="http://schemas.openxmlformats.org/officeDocument/2006/relationships/image" Target="../media/image1076.png"/><Relationship Id="rId106" Type="http://schemas.openxmlformats.org/officeDocument/2006/relationships/customXml" Target="../ink/ink990.xml"/><Relationship Id="rId127" Type="http://schemas.openxmlformats.org/officeDocument/2006/relationships/image" Target="../media/image997.png"/><Relationship Id="rId313" Type="http://schemas.openxmlformats.org/officeDocument/2006/relationships/customXml" Target="../ink/ink1094.xml"/><Relationship Id="rId10" Type="http://schemas.openxmlformats.org/officeDocument/2006/relationships/customXml" Target="../ink/ink942.xml"/><Relationship Id="rId31" Type="http://schemas.openxmlformats.org/officeDocument/2006/relationships/image" Target="../media/image949.png"/><Relationship Id="rId52" Type="http://schemas.openxmlformats.org/officeDocument/2006/relationships/customXml" Target="../ink/ink963.xml"/><Relationship Id="rId73" Type="http://schemas.openxmlformats.org/officeDocument/2006/relationships/image" Target="../media/image970.png"/><Relationship Id="rId94" Type="http://schemas.openxmlformats.org/officeDocument/2006/relationships/customXml" Target="../ink/ink984.xml"/><Relationship Id="rId148" Type="http://schemas.openxmlformats.org/officeDocument/2006/relationships/customXml" Target="../ink/ink1011.xml"/><Relationship Id="rId169" Type="http://schemas.openxmlformats.org/officeDocument/2006/relationships/image" Target="../media/image1017.png"/><Relationship Id="rId334" Type="http://schemas.openxmlformats.org/officeDocument/2006/relationships/image" Target="../media/image1099.png"/><Relationship Id="rId355" Type="http://schemas.openxmlformats.org/officeDocument/2006/relationships/customXml" Target="../ink/ink1115.xml"/><Relationship Id="rId376" Type="http://schemas.openxmlformats.org/officeDocument/2006/relationships/image" Target="../media/image1120.png"/><Relationship Id="rId397" Type="http://schemas.openxmlformats.org/officeDocument/2006/relationships/customXml" Target="../ink/ink1136.xml"/><Relationship Id="rId4" Type="http://schemas.openxmlformats.org/officeDocument/2006/relationships/customXml" Target="../ink/ink939.xml"/><Relationship Id="rId180" Type="http://schemas.openxmlformats.org/officeDocument/2006/relationships/customXml" Target="../ink/ink1027.xml"/><Relationship Id="rId215" Type="http://schemas.openxmlformats.org/officeDocument/2006/relationships/image" Target="../media/image1040.png"/><Relationship Id="rId236" Type="http://schemas.openxmlformats.org/officeDocument/2006/relationships/customXml" Target="../ink/ink1055.xml"/><Relationship Id="rId257" Type="http://schemas.openxmlformats.org/officeDocument/2006/relationships/image" Target="../media/image1061.png"/><Relationship Id="rId278" Type="http://schemas.openxmlformats.org/officeDocument/2006/relationships/image" Target="../media/image1071.png"/><Relationship Id="rId303" Type="http://schemas.openxmlformats.org/officeDocument/2006/relationships/customXml" Target="../ink/ink1089.xml"/><Relationship Id="rId42" Type="http://schemas.openxmlformats.org/officeDocument/2006/relationships/customXml" Target="../ink/ink958.xml"/><Relationship Id="rId84" Type="http://schemas.openxmlformats.org/officeDocument/2006/relationships/customXml" Target="../ink/ink979.xml"/><Relationship Id="rId138" Type="http://schemas.openxmlformats.org/officeDocument/2006/relationships/customXml" Target="../ink/ink1006.xml"/><Relationship Id="rId345" Type="http://schemas.openxmlformats.org/officeDocument/2006/relationships/customXml" Target="../ink/ink1110.xml"/><Relationship Id="rId387" Type="http://schemas.openxmlformats.org/officeDocument/2006/relationships/customXml" Target="../ink/ink1131.xml"/><Relationship Id="rId191" Type="http://schemas.openxmlformats.org/officeDocument/2006/relationships/image" Target="../media/image1028.png"/><Relationship Id="rId205" Type="http://schemas.openxmlformats.org/officeDocument/2006/relationships/image" Target="../media/image1035.png"/><Relationship Id="rId247" Type="http://schemas.openxmlformats.org/officeDocument/2006/relationships/image" Target="../media/image1056.png"/><Relationship Id="rId107" Type="http://schemas.openxmlformats.org/officeDocument/2006/relationships/image" Target="../media/image987.png"/><Relationship Id="rId289" Type="http://schemas.openxmlformats.org/officeDocument/2006/relationships/customXml" Target="../ink/ink1082.xml"/><Relationship Id="rId11" Type="http://schemas.openxmlformats.org/officeDocument/2006/relationships/image" Target="../media/image939.png"/><Relationship Id="rId53" Type="http://schemas.openxmlformats.org/officeDocument/2006/relationships/image" Target="../media/image960.png"/><Relationship Id="rId149" Type="http://schemas.openxmlformats.org/officeDocument/2006/relationships/image" Target="../media/image1008.png"/><Relationship Id="rId314" Type="http://schemas.openxmlformats.org/officeDocument/2006/relationships/image" Target="../media/image1089.png"/><Relationship Id="rId356" Type="http://schemas.openxmlformats.org/officeDocument/2006/relationships/image" Target="../media/image1110.png"/><Relationship Id="rId398" Type="http://schemas.openxmlformats.org/officeDocument/2006/relationships/image" Target="../media/image1130.png"/><Relationship Id="rId95" Type="http://schemas.openxmlformats.org/officeDocument/2006/relationships/image" Target="../media/image981.png"/><Relationship Id="rId160" Type="http://schemas.openxmlformats.org/officeDocument/2006/relationships/customXml" Target="../ink/ink1017.xml"/><Relationship Id="rId216" Type="http://schemas.openxmlformats.org/officeDocument/2006/relationships/customXml" Target="../ink/ink1045.xml"/><Relationship Id="rId258" Type="http://schemas.openxmlformats.org/officeDocument/2006/relationships/customXml" Target="../ink/ink1066.xml"/><Relationship Id="rId22" Type="http://schemas.openxmlformats.org/officeDocument/2006/relationships/customXml" Target="../ink/ink948.xml"/><Relationship Id="rId64" Type="http://schemas.openxmlformats.org/officeDocument/2006/relationships/customXml" Target="../ink/ink969.xml"/><Relationship Id="rId118" Type="http://schemas.openxmlformats.org/officeDocument/2006/relationships/customXml" Target="../ink/ink996.xml"/><Relationship Id="rId325" Type="http://schemas.openxmlformats.org/officeDocument/2006/relationships/customXml" Target="../ink/ink1100.xml"/><Relationship Id="rId367" Type="http://schemas.openxmlformats.org/officeDocument/2006/relationships/customXml" Target="../ink/ink1121.xml"/><Relationship Id="rId171" Type="http://schemas.openxmlformats.org/officeDocument/2006/relationships/image" Target="../media/image1018.png"/><Relationship Id="rId227" Type="http://schemas.openxmlformats.org/officeDocument/2006/relationships/image" Target="../media/image1046.png"/><Relationship Id="rId269" Type="http://schemas.openxmlformats.org/officeDocument/2006/relationships/customXml" Target="../ink/ink1072.xml"/><Relationship Id="rId33" Type="http://schemas.openxmlformats.org/officeDocument/2006/relationships/image" Target="../media/image950.png"/><Relationship Id="rId129" Type="http://schemas.openxmlformats.org/officeDocument/2006/relationships/image" Target="../media/image998.png"/><Relationship Id="rId280" Type="http://schemas.openxmlformats.org/officeDocument/2006/relationships/image" Target="../media/image1072.png"/><Relationship Id="rId336" Type="http://schemas.openxmlformats.org/officeDocument/2006/relationships/image" Target="../media/image1100.png"/><Relationship Id="rId75" Type="http://schemas.openxmlformats.org/officeDocument/2006/relationships/image" Target="../media/image971.png"/><Relationship Id="rId140" Type="http://schemas.openxmlformats.org/officeDocument/2006/relationships/customXml" Target="../ink/ink1007.xml"/><Relationship Id="rId182" Type="http://schemas.openxmlformats.org/officeDocument/2006/relationships/customXml" Target="../ink/ink1028.xml"/><Relationship Id="rId378" Type="http://schemas.openxmlformats.org/officeDocument/2006/relationships/image" Target="../media/image1121.png"/><Relationship Id="rId6" Type="http://schemas.openxmlformats.org/officeDocument/2006/relationships/customXml" Target="../ink/ink940.xml"/><Relationship Id="rId238" Type="http://schemas.openxmlformats.org/officeDocument/2006/relationships/customXml" Target="../ink/ink1056.xml"/><Relationship Id="rId291" Type="http://schemas.openxmlformats.org/officeDocument/2006/relationships/customXml" Target="../ink/ink1083.xml"/><Relationship Id="rId305" Type="http://schemas.openxmlformats.org/officeDocument/2006/relationships/customXml" Target="../ink/ink1090.xml"/><Relationship Id="rId347" Type="http://schemas.openxmlformats.org/officeDocument/2006/relationships/customXml" Target="../ink/ink1111.xml"/><Relationship Id="rId44" Type="http://schemas.openxmlformats.org/officeDocument/2006/relationships/customXml" Target="../ink/ink959.xml"/><Relationship Id="rId86" Type="http://schemas.openxmlformats.org/officeDocument/2006/relationships/customXml" Target="../ink/ink980.xml"/><Relationship Id="rId151" Type="http://schemas.openxmlformats.org/officeDocument/2006/relationships/image" Target="../media/image1009.png"/><Relationship Id="rId389" Type="http://schemas.openxmlformats.org/officeDocument/2006/relationships/customXml" Target="../ink/ink1132.xml"/><Relationship Id="rId193" Type="http://schemas.openxmlformats.org/officeDocument/2006/relationships/image" Target="../media/image1029.png"/><Relationship Id="rId207" Type="http://schemas.openxmlformats.org/officeDocument/2006/relationships/image" Target="../media/image1036.png"/><Relationship Id="rId249" Type="http://schemas.openxmlformats.org/officeDocument/2006/relationships/image" Target="../media/image1057.png"/><Relationship Id="rId13" Type="http://schemas.openxmlformats.org/officeDocument/2006/relationships/image" Target="../media/image940.png"/><Relationship Id="rId109" Type="http://schemas.openxmlformats.org/officeDocument/2006/relationships/image" Target="../media/image988.png"/><Relationship Id="rId260" Type="http://schemas.openxmlformats.org/officeDocument/2006/relationships/customXml" Target="../ink/ink1067.xml"/><Relationship Id="rId316" Type="http://schemas.openxmlformats.org/officeDocument/2006/relationships/image" Target="../media/image1090.png"/><Relationship Id="rId55" Type="http://schemas.openxmlformats.org/officeDocument/2006/relationships/image" Target="../media/image961.png"/><Relationship Id="rId97" Type="http://schemas.openxmlformats.org/officeDocument/2006/relationships/image" Target="../media/image982.png"/><Relationship Id="rId120" Type="http://schemas.openxmlformats.org/officeDocument/2006/relationships/customXml" Target="../ink/ink997.xml"/><Relationship Id="rId358" Type="http://schemas.openxmlformats.org/officeDocument/2006/relationships/image" Target="../media/image1111.png"/><Relationship Id="rId162" Type="http://schemas.openxmlformats.org/officeDocument/2006/relationships/customXml" Target="../ink/ink1018.xml"/><Relationship Id="rId218" Type="http://schemas.openxmlformats.org/officeDocument/2006/relationships/customXml" Target="../ink/ink1046.xml"/><Relationship Id="rId271" Type="http://schemas.openxmlformats.org/officeDocument/2006/relationships/customXml" Target="../ink/ink1073.xml"/><Relationship Id="rId24" Type="http://schemas.openxmlformats.org/officeDocument/2006/relationships/customXml" Target="../ink/ink949.xml"/><Relationship Id="rId66" Type="http://schemas.openxmlformats.org/officeDocument/2006/relationships/customXml" Target="../ink/ink970.xml"/><Relationship Id="rId131" Type="http://schemas.openxmlformats.org/officeDocument/2006/relationships/image" Target="../media/image999.png"/><Relationship Id="rId327" Type="http://schemas.openxmlformats.org/officeDocument/2006/relationships/customXml" Target="../ink/ink1101.xml"/><Relationship Id="rId369" Type="http://schemas.openxmlformats.org/officeDocument/2006/relationships/customXml" Target="../ink/ink1122.xml"/><Relationship Id="rId173" Type="http://schemas.openxmlformats.org/officeDocument/2006/relationships/image" Target="../media/image1019.png"/><Relationship Id="rId229" Type="http://schemas.openxmlformats.org/officeDocument/2006/relationships/image" Target="../media/image1047.png"/><Relationship Id="rId380" Type="http://schemas.openxmlformats.org/officeDocument/2006/relationships/image" Target="../media/image1122.png"/><Relationship Id="rId240" Type="http://schemas.openxmlformats.org/officeDocument/2006/relationships/customXml" Target="../ink/ink1057.xml"/><Relationship Id="rId35" Type="http://schemas.openxmlformats.org/officeDocument/2006/relationships/image" Target="../media/image951.png"/><Relationship Id="rId77" Type="http://schemas.openxmlformats.org/officeDocument/2006/relationships/image" Target="../media/image972.png"/><Relationship Id="rId100" Type="http://schemas.openxmlformats.org/officeDocument/2006/relationships/customXml" Target="../ink/ink987.xml"/><Relationship Id="rId282" Type="http://schemas.openxmlformats.org/officeDocument/2006/relationships/image" Target="../media/image1073.png"/><Relationship Id="rId338" Type="http://schemas.openxmlformats.org/officeDocument/2006/relationships/image" Target="../media/image1101.png"/><Relationship Id="rId8" Type="http://schemas.openxmlformats.org/officeDocument/2006/relationships/customXml" Target="../ink/ink941.xml"/><Relationship Id="rId142" Type="http://schemas.openxmlformats.org/officeDocument/2006/relationships/customXml" Target="../ink/ink1008.xml"/><Relationship Id="rId184" Type="http://schemas.openxmlformats.org/officeDocument/2006/relationships/customXml" Target="../ink/ink1029.xml"/><Relationship Id="rId391" Type="http://schemas.openxmlformats.org/officeDocument/2006/relationships/customXml" Target="../ink/ink1133.xml"/><Relationship Id="rId251" Type="http://schemas.openxmlformats.org/officeDocument/2006/relationships/image" Target="../media/image1058.png"/><Relationship Id="rId46" Type="http://schemas.openxmlformats.org/officeDocument/2006/relationships/customXml" Target="../ink/ink960.xml"/><Relationship Id="rId293" Type="http://schemas.openxmlformats.org/officeDocument/2006/relationships/customXml" Target="../ink/ink1084.xml"/><Relationship Id="rId307" Type="http://schemas.openxmlformats.org/officeDocument/2006/relationships/customXml" Target="../ink/ink1091.xml"/><Relationship Id="rId349" Type="http://schemas.openxmlformats.org/officeDocument/2006/relationships/customXml" Target="../ink/ink1112.xml"/><Relationship Id="rId88" Type="http://schemas.openxmlformats.org/officeDocument/2006/relationships/customXml" Target="../ink/ink981.xml"/><Relationship Id="rId111" Type="http://schemas.openxmlformats.org/officeDocument/2006/relationships/image" Target="../media/image989.png"/><Relationship Id="rId153" Type="http://schemas.openxmlformats.org/officeDocument/2006/relationships/image" Target="../media/image1010.png"/><Relationship Id="rId195" Type="http://schemas.openxmlformats.org/officeDocument/2006/relationships/image" Target="../media/image1030.png"/><Relationship Id="rId209" Type="http://schemas.openxmlformats.org/officeDocument/2006/relationships/image" Target="../media/image1037.png"/><Relationship Id="rId360" Type="http://schemas.openxmlformats.org/officeDocument/2006/relationships/image" Target="../media/image1112.png"/><Relationship Id="rId220" Type="http://schemas.openxmlformats.org/officeDocument/2006/relationships/customXml" Target="../ink/ink1047.xml"/><Relationship Id="rId15" Type="http://schemas.openxmlformats.org/officeDocument/2006/relationships/image" Target="../media/image941.png"/><Relationship Id="rId57" Type="http://schemas.openxmlformats.org/officeDocument/2006/relationships/image" Target="../media/image962.png"/><Relationship Id="rId262" Type="http://schemas.openxmlformats.org/officeDocument/2006/relationships/image" Target="../media/image1063.png"/><Relationship Id="rId318" Type="http://schemas.openxmlformats.org/officeDocument/2006/relationships/image" Target="../media/image1091.png"/><Relationship Id="rId99" Type="http://schemas.openxmlformats.org/officeDocument/2006/relationships/image" Target="../media/image983.png"/><Relationship Id="rId122" Type="http://schemas.openxmlformats.org/officeDocument/2006/relationships/customXml" Target="../ink/ink998.xml"/><Relationship Id="rId164" Type="http://schemas.openxmlformats.org/officeDocument/2006/relationships/customXml" Target="../ink/ink1019.xml"/><Relationship Id="rId371" Type="http://schemas.openxmlformats.org/officeDocument/2006/relationships/customXml" Target="../ink/ink1123.xml"/><Relationship Id="rId26" Type="http://schemas.openxmlformats.org/officeDocument/2006/relationships/customXml" Target="../ink/ink950.xml"/><Relationship Id="rId231" Type="http://schemas.openxmlformats.org/officeDocument/2006/relationships/image" Target="../media/image1048.png"/><Relationship Id="rId273" Type="http://schemas.openxmlformats.org/officeDocument/2006/relationships/customXml" Target="../ink/ink1074.xml"/><Relationship Id="rId329" Type="http://schemas.openxmlformats.org/officeDocument/2006/relationships/customXml" Target="../ink/ink1102.xml"/><Relationship Id="rId68" Type="http://schemas.openxmlformats.org/officeDocument/2006/relationships/customXml" Target="../ink/ink971.xml"/><Relationship Id="rId133" Type="http://schemas.openxmlformats.org/officeDocument/2006/relationships/image" Target="../media/image1000.png"/><Relationship Id="rId175" Type="http://schemas.openxmlformats.org/officeDocument/2006/relationships/image" Target="../media/image1020.png"/><Relationship Id="rId340" Type="http://schemas.openxmlformats.org/officeDocument/2006/relationships/image" Target="../media/image1102.png"/><Relationship Id="rId200" Type="http://schemas.openxmlformats.org/officeDocument/2006/relationships/customXml" Target="../ink/ink1037.xml"/><Relationship Id="rId382" Type="http://schemas.openxmlformats.org/officeDocument/2006/relationships/image" Target="../media/image817.png"/><Relationship Id="rId242" Type="http://schemas.openxmlformats.org/officeDocument/2006/relationships/customXml" Target="../ink/ink1058.xml"/><Relationship Id="rId284" Type="http://schemas.openxmlformats.org/officeDocument/2006/relationships/image" Target="../media/image1074.png"/></Relationships>
</file>

<file path=ppt/slides/_rels/slide17.xml.rels><?xml version="1.0" encoding="UTF-8" standalone="yes"?>
<Relationships xmlns="http://schemas.openxmlformats.org/package/2006/relationships"><Relationship Id="rId26" Type="http://schemas.openxmlformats.org/officeDocument/2006/relationships/customXml" Target="../ink/ink1150.xml"/><Relationship Id="rId21" Type="http://schemas.openxmlformats.org/officeDocument/2006/relationships/image" Target="../media/image1141.png"/><Relationship Id="rId42" Type="http://schemas.openxmlformats.org/officeDocument/2006/relationships/customXml" Target="../ink/ink1158.xml"/><Relationship Id="rId47" Type="http://schemas.openxmlformats.org/officeDocument/2006/relationships/image" Target="../media/image1154.png"/><Relationship Id="rId63" Type="http://schemas.openxmlformats.org/officeDocument/2006/relationships/image" Target="../media/image1162.png"/><Relationship Id="rId68" Type="http://schemas.openxmlformats.org/officeDocument/2006/relationships/customXml" Target="../ink/ink1171.xml"/><Relationship Id="rId2" Type="http://schemas.openxmlformats.org/officeDocument/2006/relationships/customXml" Target="../ink/ink1138.xml"/><Relationship Id="rId16" Type="http://schemas.openxmlformats.org/officeDocument/2006/relationships/customXml" Target="../ink/ink1145.xml"/><Relationship Id="rId29" Type="http://schemas.openxmlformats.org/officeDocument/2006/relationships/image" Target="../media/image1145.png"/><Relationship Id="rId11" Type="http://schemas.openxmlformats.org/officeDocument/2006/relationships/image" Target="../media/image1136.png"/><Relationship Id="rId24" Type="http://schemas.openxmlformats.org/officeDocument/2006/relationships/customXml" Target="../ink/ink1149.xml"/><Relationship Id="rId32" Type="http://schemas.openxmlformats.org/officeDocument/2006/relationships/customXml" Target="../ink/ink1153.xml"/><Relationship Id="rId37" Type="http://schemas.openxmlformats.org/officeDocument/2006/relationships/image" Target="../media/image1149.png"/><Relationship Id="rId40" Type="http://schemas.openxmlformats.org/officeDocument/2006/relationships/customXml" Target="../ink/ink1157.xml"/><Relationship Id="rId45" Type="http://schemas.openxmlformats.org/officeDocument/2006/relationships/image" Target="../media/image1153.png"/><Relationship Id="rId53" Type="http://schemas.openxmlformats.org/officeDocument/2006/relationships/image" Target="../media/image1157.png"/><Relationship Id="rId58" Type="http://schemas.openxmlformats.org/officeDocument/2006/relationships/customXml" Target="../ink/ink1166.xml"/><Relationship Id="rId66" Type="http://schemas.openxmlformats.org/officeDocument/2006/relationships/customXml" Target="../ink/ink1170.xml"/><Relationship Id="rId74" Type="http://schemas.openxmlformats.org/officeDocument/2006/relationships/customXml" Target="../ink/ink1174.xml"/><Relationship Id="rId5" Type="http://schemas.openxmlformats.org/officeDocument/2006/relationships/image" Target="../media/image1133.png"/><Relationship Id="rId61" Type="http://schemas.openxmlformats.org/officeDocument/2006/relationships/image" Target="../media/image1161.png"/><Relationship Id="rId19" Type="http://schemas.openxmlformats.org/officeDocument/2006/relationships/image" Target="../media/image1140.png"/><Relationship Id="rId14" Type="http://schemas.openxmlformats.org/officeDocument/2006/relationships/customXml" Target="../ink/ink1144.xml"/><Relationship Id="rId22" Type="http://schemas.openxmlformats.org/officeDocument/2006/relationships/customXml" Target="../ink/ink1148.xml"/><Relationship Id="rId27" Type="http://schemas.openxmlformats.org/officeDocument/2006/relationships/image" Target="../media/image1144.png"/><Relationship Id="rId30" Type="http://schemas.openxmlformats.org/officeDocument/2006/relationships/customXml" Target="../ink/ink1152.xml"/><Relationship Id="rId35" Type="http://schemas.openxmlformats.org/officeDocument/2006/relationships/image" Target="../media/image1148.png"/><Relationship Id="rId43" Type="http://schemas.openxmlformats.org/officeDocument/2006/relationships/image" Target="../media/image1152.png"/><Relationship Id="rId48" Type="http://schemas.openxmlformats.org/officeDocument/2006/relationships/customXml" Target="../ink/ink1161.xml"/><Relationship Id="rId56" Type="http://schemas.openxmlformats.org/officeDocument/2006/relationships/customXml" Target="../ink/ink1165.xml"/><Relationship Id="rId64" Type="http://schemas.openxmlformats.org/officeDocument/2006/relationships/customXml" Target="../ink/ink1169.xml"/><Relationship Id="rId69" Type="http://schemas.openxmlformats.org/officeDocument/2006/relationships/image" Target="../media/image1165.png"/><Relationship Id="rId8" Type="http://schemas.openxmlformats.org/officeDocument/2006/relationships/customXml" Target="../ink/ink1141.xml"/><Relationship Id="rId51" Type="http://schemas.openxmlformats.org/officeDocument/2006/relationships/image" Target="../media/image1156.png"/><Relationship Id="rId72" Type="http://schemas.openxmlformats.org/officeDocument/2006/relationships/customXml" Target="../ink/ink1173.xml"/><Relationship Id="rId3" Type="http://schemas.openxmlformats.org/officeDocument/2006/relationships/image" Target="../media/image1132.png"/><Relationship Id="rId12" Type="http://schemas.openxmlformats.org/officeDocument/2006/relationships/customXml" Target="../ink/ink1143.xml"/><Relationship Id="rId17" Type="http://schemas.openxmlformats.org/officeDocument/2006/relationships/image" Target="../media/image1139.png"/><Relationship Id="rId25" Type="http://schemas.openxmlformats.org/officeDocument/2006/relationships/image" Target="../media/image1143.png"/><Relationship Id="rId33" Type="http://schemas.openxmlformats.org/officeDocument/2006/relationships/image" Target="../media/image1147.png"/><Relationship Id="rId38" Type="http://schemas.openxmlformats.org/officeDocument/2006/relationships/customXml" Target="../ink/ink1156.xml"/><Relationship Id="rId46" Type="http://schemas.openxmlformats.org/officeDocument/2006/relationships/customXml" Target="../ink/ink1160.xml"/><Relationship Id="rId59" Type="http://schemas.openxmlformats.org/officeDocument/2006/relationships/image" Target="../media/image1160.png"/><Relationship Id="rId67" Type="http://schemas.openxmlformats.org/officeDocument/2006/relationships/image" Target="../media/image1164.png"/><Relationship Id="rId20" Type="http://schemas.openxmlformats.org/officeDocument/2006/relationships/customXml" Target="../ink/ink1147.xml"/><Relationship Id="rId41" Type="http://schemas.openxmlformats.org/officeDocument/2006/relationships/image" Target="../media/image1151.png"/><Relationship Id="rId54" Type="http://schemas.openxmlformats.org/officeDocument/2006/relationships/customXml" Target="../ink/ink1164.xml"/><Relationship Id="rId62" Type="http://schemas.openxmlformats.org/officeDocument/2006/relationships/customXml" Target="../ink/ink1168.xml"/><Relationship Id="rId70" Type="http://schemas.openxmlformats.org/officeDocument/2006/relationships/customXml" Target="../ink/ink1172.xml"/><Relationship Id="rId75" Type="http://schemas.openxmlformats.org/officeDocument/2006/relationships/image" Target="../media/image1167.png"/><Relationship Id="rId1" Type="http://schemas.openxmlformats.org/officeDocument/2006/relationships/slideLayout" Target="../slideLayouts/slideLayout7.xml"/><Relationship Id="rId6" Type="http://schemas.openxmlformats.org/officeDocument/2006/relationships/customXml" Target="../ink/ink1140.xml"/><Relationship Id="rId15" Type="http://schemas.openxmlformats.org/officeDocument/2006/relationships/image" Target="../media/image1138.png"/><Relationship Id="rId23" Type="http://schemas.openxmlformats.org/officeDocument/2006/relationships/image" Target="../media/image1142.png"/><Relationship Id="rId28" Type="http://schemas.openxmlformats.org/officeDocument/2006/relationships/customXml" Target="../ink/ink1151.xml"/><Relationship Id="rId36" Type="http://schemas.openxmlformats.org/officeDocument/2006/relationships/customXml" Target="../ink/ink1155.xml"/><Relationship Id="rId49" Type="http://schemas.openxmlformats.org/officeDocument/2006/relationships/image" Target="../media/image1155.png"/><Relationship Id="rId57" Type="http://schemas.openxmlformats.org/officeDocument/2006/relationships/image" Target="../media/image1159.png"/><Relationship Id="rId10" Type="http://schemas.openxmlformats.org/officeDocument/2006/relationships/customXml" Target="../ink/ink1142.xml"/><Relationship Id="rId31" Type="http://schemas.openxmlformats.org/officeDocument/2006/relationships/image" Target="../media/image1146.png"/><Relationship Id="rId44" Type="http://schemas.openxmlformats.org/officeDocument/2006/relationships/customXml" Target="../ink/ink1159.xml"/><Relationship Id="rId52" Type="http://schemas.openxmlformats.org/officeDocument/2006/relationships/customXml" Target="../ink/ink1163.xml"/><Relationship Id="rId60" Type="http://schemas.openxmlformats.org/officeDocument/2006/relationships/customXml" Target="../ink/ink1167.xml"/><Relationship Id="rId65" Type="http://schemas.openxmlformats.org/officeDocument/2006/relationships/image" Target="../media/image1163.png"/><Relationship Id="rId73" Type="http://schemas.openxmlformats.org/officeDocument/2006/relationships/image" Target="../media/image1166.png"/><Relationship Id="rId4" Type="http://schemas.openxmlformats.org/officeDocument/2006/relationships/customXml" Target="../ink/ink1139.xml"/><Relationship Id="rId9" Type="http://schemas.openxmlformats.org/officeDocument/2006/relationships/image" Target="../media/image1135.png"/><Relationship Id="rId13" Type="http://schemas.openxmlformats.org/officeDocument/2006/relationships/image" Target="../media/image1137.png"/><Relationship Id="rId18" Type="http://schemas.openxmlformats.org/officeDocument/2006/relationships/customXml" Target="../ink/ink1146.xml"/><Relationship Id="rId39" Type="http://schemas.openxmlformats.org/officeDocument/2006/relationships/image" Target="../media/image1150.png"/><Relationship Id="rId34" Type="http://schemas.openxmlformats.org/officeDocument/2006/relationships/customXml" Target="../ink/ink1154.xml"/><Relationship Id="rId50" Type="http://schemas.openxmlformats.org/officeDocument/2006/relationships/customXml" Target="../ink/ink1162.xml"/><Relationship Id="rId55" Type="http://schemas.openxmlformats.org/officeDocument/2006/relationships/image" Target="../media/image1158.png"/><Relationship Id="rId76" Type="http://schemas.openxmlformats.org/officeDocument/2006/relationships/customXml" Target="../ink/ink1175.xml"/><Relationship Id="rId7" Type="http://schemas.openxmlformats.org/officeDocument/2006/relationships/image" Target="../media/image1134.png"/><Relationship Id="rId71" Type="http://schemas.openxmlformats.org/officeDocument/2006/relationships/image" Target="../media/image780.png"/></Relationships>
</file>

<file path=ppt/slides/_rels/slide18.xml.rels><?xml version="1.0" encoding="UTF-8" standalone="yes"?>
<Relationships xmlns="http://schemas.openxmlformats.org/package/2006/relationships"><Relationship Id="rId2" Type="http://schemas.openxmlformats.org/officeDocument/2006/relationships/image" Target="../media/image116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17" Type="http://schemas.openxmlformats.org/officeDocument/2006/relationships/image" Target="../media/image1224.png"/><Relationship Id="rId299" Type="http://schemas.openxmlformats.org/officeDocument/2006/relationships/image" Target="../media/image1315.png"/><Relationship Id="rId21" Type="http://schemas.openxmlformats.org/officeDocument/2006/relationships/image" Target="../media/image1176.png"/><Relationship Id="rId63" Type="http://schemas.openxmlformats.org/officeDocument/2006/relationships/image" Target="../media/image1197.png"/><Relationship Id="rId159" Type="http://schemas.openxmlformats.org/officeDocument/2006/relationships/image" Target="../media/image1245.png"/><Relationship Id="rId324" Type="http://schemas.openxmlformats.org/officeDocument/2006/relationships/customXml" Target="../ink/ink1337.xml"/><Relationship Id="rId366" Type="http://schemas.openxmlformats.org/officeDocument/2006/relationships/customXml" Target="../ink/ink1358.xml"/><Relationship Id="rId170" Type="http://schemas.openxmlformats.org/officeDocument/2006/relationships/customXml" Target="../ink/ink1260.xml"/><Relationship Id="rId226" Type="http://schemas.openxmlformats.org/officeDocument/2006/relationships/customXml" Target="../ink/ink1288.xml"/><Relationship Id="rId268" Type="http://schemas.openxmlformats.org/officeDocument/2006/relationships/customXml" Target="../ink/ink1309.xml"/><Relationship Id="rId32" Type="http://schemas.openxmlformats.org/officeDocument/2006/relationships/customXml" Target="../ink/ink1191.xml"/><Relationship Id="rId74" Type="http://schemas.openxmlformats.org/officeDocument/2006/relationships/customXml" Target="../ink/ink1212.xml"/><Relationship Id="rId128" Type="http://schemas.openxmlformats.org/officeDocument/2006/relationships/customXml" Target="../ink/ink1239.xml"/><Relationship Id="rId335" Type="http://schemas.openxmlformats.org/officeDocument/2006/relationships/image" Target="../media/image1333.png"/><Relationship Id="rId377" Type="http://schemas.openxmlformats.org/officeDocument/2006/relationships/image" Target="../media/image1354.png"/><Relationship Id="rId5" Type="http://schemas.openxmlformats.org/officeDocument/2006/relationships/image" Target="../media/image11680.png"/><Relationship Id="rId181" Type="http://schemas.openxmlformats.org/officeDocument/2006/relationships/image" Target="../media/image1256.png"/><Relationship Id="rId237" Type="http://schemas.openxmlformats.org/officeDocument/2006/relationships/image" Target="../media/image1284.png"/><Relationship Id="rId279" Type="http://schemas.openxmlformats.org/officeDocument/2006/relationships/image" Target="../media/image1305.png"/><Relationship Id="rId43" Type="http://schemas.openxmlformats.org/officeDocument/2006/relationships/image" Target="../media/image1187.png"/><Relationship Id="rId139" Type="http://schemas.openxmlformats.org/officeDocument/2006/relationships/image" Target="../media/image1235.png"/><Relationship Id="rId290" Type="http://schemas.openxmlformats.org/officeDocument/2006/relationships/customXml" Target="../ink/ink1320.xml"/><Relationship Id="rId304" Type="http://schemas.openxmlformats.org/officeDocument/2006/relationships/customXml" Target="../ink/ink1327.xml"/><Relationship Id="rId346" Type="http://schemas.openxmlformats.org/officeDocument/2006/relationships/customXml" Target="../ink/ink1348.xml"/><Relationship Id="rId85" Type="http://schemas.openxmlformats.org/officeDocument/2006/relationships/image" Target="../media/image1208.png"/><Relationship Id="rId150" Type="http://schemas.openxmlformats.org/officeDocument/2006/relationships/customXml" Target="../ink/ink1250.xml"/><Relationship Id="rId192" Type="http://schemas.openxmlformats.org/officeDocument/2006/relationships/customXml" Target="../ink/ink1271.xml"/><Relationship Id="rId206" Type="http://schemas.openxmlformats.org/officeDocument/2006/relationships/customXml" Target="../ink/ink1278.xml"/><Relationship Id="rId248" Type="http://schemas.openxmlformats.org/officeDocument/2006/relationships/customXml" Target="../ink/ink1299.xml"/><Relationship Id="rId12" Type="http://schemas.openxmlformats.org/officeDocument/2006/relationships/customXml" Target="../ink/ink1181.xml"/><Relationship Id="rId108" Type="http://schemas.openxmlformats.org/officeDocument/2006/relationships/customXml" Target="../ink/ink1229.xml"/><Relationship Id="rId315" Type="http://schemas.openxmlformats.org/officeDocument/2006/relationships/image" Target="../media/image1323.png"/><Relationship Id="rId357" Type="http://schemas.openxmlformats.org/officeDocument/2006/relationships/image" Target="../media/image1344.png"/><Relationship Id="rId54" Type="http://schemas.openxmlformats.org/officeDocument/2006/relationships/customXml" Target="../ink/ink1202.xml"/><Relationship Id="rId96" Type="http://schemas.openxmlformats.org/officeDocument/2006/relationships/customXml" Target="../ink/ink1223.xml"/><Relationship Id="rId161" Type="http://schemas.openxmlformats.org/officeDocument/2006/relationships/image" Target="../media/image1246.png"/><Relationship Id="rId217" Type="http://schemas.openxmlformats.org/officeDocument/2006/relationships/image" Target="../media/image1274.png"/><Relationship Id="rId259" Type="http://schemas.openxmlformats.org/officeDocument/2006/relationships/image" Target="../media/image1295.png"/><Relationship Id="rId23" Type="http://schemas.openxmlformats.org/officeDocument/2006/relationships/image" Target="../media/image1177.png"/><Relationship Id="rId119" Type="http://schemas.openxmlformats.org/officeDocument/2006/relationships/image" Target="../media/image1225.png"/><Relationship Id="rId270" Type="http://schemas.openxmlformats.org/officeDocument/2006/relationships/customXml" Target="../ink/ink1310.xml"/><Relationship Id="rId326" Type="http://schemas.openxmlformats.org/officeDocument/2006/relationships/customXml" Target="../ink/ink1338.xml"/><Relationship Id="rId65" Type="http://schemas.openxmlformats.org/officeDocument/2006/relationships/image" Target="../media/image1198.png"/><Relationship Id="rId130" Type="http://schemas.openxmlformats.org/officeDocument/2006/relationships/customXml" Target="../ink/ink1240.xml"/><Relationship Id="rId368" Type="http://schemas.openxmlformats.org/officeDocument/2006/relationships/customXml" Target="../ink/ink1359.xml"/><Relationship Id="rId172" Type="http://schemas.openxmlformats.org/officeDocument/2006/relationships/customXml" Target="../ink/ink1261.xml"/><Relationship Id="rId228" Type="http://schemas.openxmlformats.org/officeDocument/2006/relationships/customXml" Target="../ink/ink1289.xml"/><Relationship Id="rId281" Type="http://schemas.openxmlformats.org/officeDocument/2006/relationships/image" Target="../media/image1306.png"/><Relationship Id="rId337" Type="http://schemas.openxmlformats.org/officeDocument/2006/relationships/image" Target="../media/image1334.png"/><Relationship Id="rId34" Type="http://schemas.openxmlformats.org/officeDocument/2006/relationships/customXml" Target="../ink/ink1192.xml"/><Relationship Id="rId76" Type="http://schemas.openxmlformats.org/officeDocument/2006/relationships/customXml" Target="../ink/ink1213.xml"/><Relationship Id="rId141" Type="http://schemas.openxmlformats.org/officeDocument/2006/relationships/image" Target="../media/image1236.png"/><Relationship Id="rId379" Type="http://schemas.openxmlformats.org/officeDocument/2006/relationships/image" Target="../media/image1355.png"/><Relationship Id="rId7" Type="http://schemas.openxmlformats.org/officeDocument/2006/relationships/image" Target="../media/image1169.png"/><Relationship Id="rId183" Type="http://schemas.openxmlformats.org/officeDocument/2006/relationships/image" Target="../media/image1257.png"/><Relationship Id="rId239" Type="http://schemas.openxmlformats.org/officeDocument/2006/relationships/image" Target="../media/image1285.png"/><Relationship Id="rId250" Type="http://schemas.openxmlformats.org/officeDocument/2006/relationships/customXml" Target="../ink/ink1300.xml"/><Relationship Id="rId292" Type="http://schemas.openxmlformats.org/officeDocument/2006/relationships/customXml" Target="../ink/ink1321.xml"/><Relationship Id="rId306" Type="http://schemas.openxmlformats.org/officeDocument/2006/relationships/customXml" Target="../ink/ink1328.xml"/><Relationship Id="rId45" Type="http://schemas.openxmlformats.org/officeDocument/2006/relationships/image" Target="../media/image1188.png"/><Relationship Id="rId87" Type="http://schemas.openxmlformats.org/officeDocument/2006/relationships/image" Target="../media/image1209.png"/><Relationship Id="rId110" Type="http://schemas.openxmlformats.org/officeDocument/2006/relationships/customXml" Target="../ink/ink1230.xml"/><Relationship Id="rId348" Type="http://schemas.openxmlformats.org/officeDocument/2006/relationships/customXml" Target="../ink/ink1349.xml"/><Relationship Id="rId152" Type="http://schemas.openxmlformats.org/officeDocument/2006/relationships/customXml" Target="../ink/ink1251.xml"/><Relationship Id="rId194" Type="http://schemas.openxmlformats.org/officeDocument/2006/relationships/customXml" Target="../ink/ink1272.xml"/><Relationship Id="rId208" Type="http://schemas.openxmlformats.org/officeDocument/2006/relationships/customXml" Target="../ink/ink1279.xml"/><Relationship Id="rId261" Type="http://schemas.openxmlformats.org/officeDocument/2006/relationships/image" Target="../media/image1296.png"/><Relationship Id="rId14" Type="http://schemas.openxmlformats.org/officeDocument/2006/relationships/customXml" Target="../ink/ink1182.xml"/><Relationship Id="rId56" Type="http://schemas.openxmlformats.org/officeDocument/2006/relationships/customXml" Target="../ink/ink1203.xml"/><Relationship Id="rId317" Type="http://schemas.openxmlformats.org/officeDocument/2006/relationships/image" Target="../media/image1324.png"/><Relationship Id="rId359" Type="http://schemas.openxmlformats.org/officeDocument/2006/relationships/image" Target="../media/image1345.png"/><Relationship Id="rId98" Type="http://schemas.openxmlformats.org/officeDocument/2006/relationships/customXml" Target="../ink/ink1224.xml"/><Relationship Id="rId121" Type="http://schemas.openxmlformats.org/officeDocument/2006/relationships/image" Target="../media/image1226.png"/><Relationship Id="rId163" Type="http://schemas.openxmlformats.org/officeDocument/2006/relationships/image" Target="../media/image1247.png"/><Relationship Id="rId219" Type="http://schemas.openxmlformats.org/officeDocument/2006/relationships/image" Target="../media/image1275.png"/><Relationship Id="rId370" Type="http://schemas.openxmlformats.org/officeDocument/2006/relationships/customXml" Target="../ink/ink1360.xml"/><Relationship Id="rId230" Type="http://schemas.openxmlformats.org/officeDocument/2006/relationships/customXml" Target="../ink/ink1290.xml"/><Relationship Id="rId25" Type="http://schemas.openxmlformats.org/officeDocument/2006/relationships/image" Target="../media/image1178.png"/><Relationship Id="rId67" Type="http://schemas.openxmlformats.org/officeDocument/2006/relationships/image" Target="../media/image1199.png"/><Relationship Id="rId272" Type="http://schemas.openxmlformats.org/officeDocument/2006/relationships/customXml" Target="../ink/ink1311.xml"/><Relationship Id="rId328" Type="http://schemas.openxmlformats.org/officeDocument/2006/relationships/customXml" Target="../ink/ink1339.xml"/><Relationship Id="rId132" Type="http://schemas.openxmlformats.org/officeDocument/2006/relationships/customXml" Target="../ink/ink1241.xml"/><Relationship Id="rId174" Type="http://schemas.openxmlformats.org/officeDocument/2006/relationships/customXml" Target="../ink/ink1262.xml"/><Relationship Id="rId381" Type="http://schemas.openxmlformats.org/officeDocument/2006/relationships/image" Target="../media/image1356.png"/><Relationship Id="rId241" Type="http://schemas.openxmlformats.org/officeDocument/2006/relationships/image" Target="../media/image1286.png"/><Relationship Id="rId36" Type="http://schemas.openxmlformats.org/officeDocument/2006/relationships/customXml" Target="../ink/ink1193.xml"/><Relationship Id="rId283" Type="http://schemas.openxmlformats.org/officeDocument/2006/relationships/image" Target="../media/image1307.png"/><Relationship Id="rId339" Type="http://schemas.openxmlformats.org/officeDocument/2006/relationships/image" Target="../media/image1335.png"/><Relationship Id="rId78" Type="http://schemas.openxmlformats.org/officeDocument/2006/relationships/customXml" Target="../ink/ink1214.xml"/><Relationship Id="rId101" Type="http://schemas.openxmlformats.org/officeDocument/2006/relationships/image" Target="../media/image1216.png"/><Relationship Id="rId143" Type="http://schemas.openxmlformats.org/officeDocument/2006/relationships/image" Target="../media/image1237.png"/><Relationship Id="rId185" Type="http://schemas.openxmlformats.org/officeDocument/2006/relationships/image" Target="../media/image1258.png"/><Relationship Id="rId350" Type="http://schemas.openxmlformats.org/officeDocument/2006/relationships/customXml" Target="../ink/ink1350.xml"/><Relationship Id="rId9" Type="http://schemas.openxmlformats.org/officeDocument/2006/relationships/image" Target="../media/image1170.png"/><Relationship Id="rId210" Type="http://schemas.openxmlformats.org/officeDocument/2006/relationships/customXml" Target="../ink/ink1280.xml"/><Relationship Id="rId252" Type="http://schemas.openxmlformats.org/officeDocument/2006/relationships/customXml" Target="../ink/ink1301.xml"/><Relationship Id="rId294" Type="http://schemas.openxmlformats.org/officeDocument/2006/relationships/customXml" Target="../ink/ink1322.xml"/><Relationship Id="rId308" Type="http://schemas.openxmlformats.org/officeDocument/2006/relationships/customXml" Target="../ink/ink1329.xml"/><Relationship Id="rId47" Type="http://schemas.openxmlformats.org/officeDocument/2006/relationships/image" Target="../media/image1189.png"/><Relationship Id="rId68" Type="http://schemas.openxmlformats.org/officeDocument/2006/relationships/customXml" Target="../ink/ink1209.xml"/><Relationship Id="rId89" Type="http://schemas.openxmlformats.org/officeDocument/2006/relationships/image" Target="../media/image1210.png"/><Relationship Id="rId112" Type="http://schemas.openxmlformats.org/officeDocument/2006/relationships/customXml" Target="../ink/ink1231.xml"/><Relationship Id="rId133" Type="http://schemas.openxmlformats.org/officeDocument/2006/relationships/image" Target="../media/image1232.png"/><Relationship Id="rId154" Type="http://schemas.openxmlformats.org/officeDocument/2006/relationships/customXml" Target="../ink/ink1252.xml"/><Relationship Id="rId175" Type="http://schemas.openxmlformats.org/officeDocument/2006/relationships/image" Target="../media/image1253.png"/><Relationship Id="rId340" Type="http://schemas.openxmlformats.org/officeDocument/2006/relationships/customXml" Target="../ink/ink1345.xml"/><Relationship Id="rId361" Type="http://schemas.openxmlformats.org/officeDocument/2006/relationships/image" Target="../media/image1346.png"/><Relationship Id="rId196" Type="http://schemas.openxmlformats.org/officeDocument/2006/relationships/customXml" Target="../ink/ink1273.xml"/><Relationship Id="rId200" Type="http://schemas.openxmlformats.org/officeDocument/2006/relationships/customXml" Target="../ink/ink1275.xml"/><Relationship Id="rId382" Type="http://schemas.openxmlformats.org/officeDocument/2006/relationships/customXml" Target="../ink/ink1366.xml"/><Relationship Id="rId16" Type="http://schemas.openxmlformats.org/officeDocument/2006/relationships/customXml" Target="../ink/ink1183.xml"/><Relationship Id="rId221" Type="http://schemas.openxmlformats.org/officeDocument/2006/relationships/image" Target="../media/image1276.png"/><Relationship Id="rId242" Type="http://schemas.openxmlformats.org/officeDocument/2006/relationships/customXml" Target="../ink/ink1296.xml"/><Relationship Id="rId263" Type="http://schemas.openxmlformats.org/officeDocument/2006/relationships/image" Target="../media/image1297.png"/><Relationship Id="rId284" Type="http://schemas.openxmlformats.org/officeDocument/2006/relationships/customXml" Target="../ink/ink1317.xml"/><Relationship Id="rId319" Type="http://schemas.openxmlformats.org/officeDocument/2006/relationships/image" Target="../media/image1325.png"/><Relationship Id="rId37" Type="http://schemas.openxmlformats.org/officeDocument/2006/relationships/image" Target="../media/image1184.png"/><Relationship Id="rId58" Type="http://schemas.openxmlformats.org/officeDocument/2006/relationships/customXml" Target="../ink/ink1204.xml"/><Relationship Id="rId79" Type="http://schemas.openxmlformats.org/officeDocument/2006/relationships/image" Target="../media/image1205.png"/><Relationship Id="rId102" Type="http://schemas.openxmlformats.org/officeDocument/2006/relationships/customXml" Target="../ink/ink1226.xml"/><Relationship Id="rId123" Type="http://schemas.openxmlformats.org/officeDocument/2006/relationships/image" Target="../media/image1227.png"/><Relationship Id="rId144" Type="http://schemas.openxmlformats.org/officeDocument/2006/relationships/customXml" Target="../ink/ink1247.xml"/><Relationship Id="rId330" Type="http://schemas.openxmlformats.org/officeDocument/2006/relationships/customXml" Target="../ink/ink1340.xml"/><Relationship Id="rId90" Type="http://schemas.openxmlformats.org/officeDocument/2006/relationships/customXml" Target="../ink/ink1220.xml"/><Relationship Id="rId165" Type="http://schemas.openxmlformats.org/officeDocument/2006/relationships/image" Target="../media/image1248.png"/><Relationship Id="rId186" Type="http://schemas.openxmlformats.org/officeDocument/2006/relationships/customXml" Target="../ink/ink1268.xml"/><Relationship Id="rId351" Type="http://schemas.openxmlformats.org/officeDocument/2006/relationships/image" Target="../media/image1341.png"/><Relationship Id="rId372" Type="http://schemas.openxmlformats.org/officeDocument/2006/relationships/customXml" Target="../ink/ink1361.xml"/><Relationship Id="rId211" Type="http://schemas.openxmlformats.org/officeDocument/2006/relationships/image" Target="../media/image1271.png"/><Relationship Id="rId232" Type="http://schemas.openxmlformats.org/officeDocument/2006/relationships/customXml" Target="../ink/ink1291.xml"/><Relationship Id="rId253" Type="http://schemas.openxmlformats.org/officeDocument/2006/relationships/image" Target="../media/image1292.png"/><Relationship Id="rId274" Type="http://schemas.openxmlformats.org/officeDocument/2006/relationships/customXml" Target="../ink/ink1312.xml"/><Relationship Id="rId295" Type="http://schemas.openxmlformats.org/officeDocument/2006/relationships/image" Target="../media/image1313.png"/><Relationship Id="rId309" Type="http://schemas.openxmlformats.org/officeDocument/2006/relationships/image" Target="../media/image1320.png"/><Relationship Id="rId27" Type="http://schemas.openxmlformats.org/officeDocument/2006/relationships/image" Target="../media/image1179.png"/><Relationship Id="rId48" Type="http://schemas.openxmlformats.org/officeDocument/2006/relationships/customXml" Target="../ink/ink1199.xml"/><Relationship Id="rId69" Type="http://schemas.openxmlformats.org/officeDocument/2006/relationships/image" Target="../media/image1200.png"/><Relationship Id="rId113" Type="http://schemas.openxmlformats.org/officeDocument/2006/relationships/image" Target="../media/image1222.png"/><Relationship Id="rId134" Type="http://schemas.openxmlformats.org/officeDocument/2006/relationships/customXml" Target="../ink/ink1242.xml"/><Relationship Id="rId320" Type="http://schemas.openxmlformats.org/officeDocument/2006/relationships/customXml" Target="../ink/ink1335.xml"/><Relationship Id="rId80" Type="http://schemas.openxmlformats.org/officeDocument/2006/relationships/customXml" Target="../ink/ink1215.xml"/><Relationship Id="rId155" Type="http://schemas.openxmlformats.org/officeDocument/2006/relationships/image" Target="../media/image1243.png"/><Relationship Id="rId176" Type="http://schemas.openxmlformats.org/officeDocument/2006/relationships/customXml" Target="../ink/ink1263.xml"/><Relationship Id="rId197" Type="http://schemas.openxmlformats.org/officeDocument/2006/relationships/image" Target="../media/image1264.png"/><Relationship Id="rId341" Type="http://schemas.openxmlformats.org/officeDocument/2006/relationships/image" Target="../media/image1336.png"/><Relationship Id="rId362" Type="http://schemas.openxmlformats.org/officeDocument/2006/relationships/customXml" Target="../ink/ink1356.xml"/><Relationship Id="rId383" Type="http://schemas.openxmlformats.org/officeDocument/2006/relationships/image" Target="../media/image1357.png"/><Relationship Id="rId201" Type="http://schemas.openxmlformats.org/officeDocument/2006/relationships/image" Target="../media/image1266.png"/><Relationship Id="rId222" Type="http://schemas.openxmlformats.org/officeDocument/2006/relationships/customXml" Target="../ink/ink1286.xml"/><Relationship Id="rId243" Type="http://schemas.openxmlformats.org/officeDocument/2006/relationships/image" Target="../media/image1287.png"/><Relationship Id="rId264" Type="http://schemas.openxmlformats.org/officeDocument/2006/relationships/customXml" Target="../ink/ink1307.xml"/><Relationship Id="rId285" Type="http://schemas.openxmlformats.org/officeDocument/2006/relationships/image" Target="../media/image1308.png"/><Relationship Id="rId17" Type="http://schemas.openxmlformats.org/officeDocument/2006/relationships/image" Target="../media/image1174.png"/><Relationship Id="rId38" Type="http://schemas.openxmlformats.org/officeDocument/2006/relationships/customXml" Target="../ink/ink1194.xml"/><Relationship Id="rId59" Type="http://schemas.openxmlformats.org/officeDocument/2006/relationships/image" Target="../media/image1195.png"/><Relationship Id="rId103" Type="http://schemas.openxmlformats.org/officeDocument/2006/relationships/image" Target="../media/image1217.png"/><Relationship Id="rId124" Type="http://schemas.openxmlformats.org/officeDocument/2006/relationships/customXml" Target="../ink/ink1237.xml"/><Relationship Id="rId310" Type="http://schemas.openxmlformats.org/officeDocument/2006/relationships/customXml" Target="../ink/ink1330.xml"/><Relationship Id="rId70" Type="http://schemas.openxmlformats.org/officeDocument/2006/relationships/customXml" Target="../ink/ink1210.xml"/><Relationship Id="rId91" Type="http://schemas.openxmlformats.org/officeDocument/2006/relationships/image" Target="../media/image1211.png"/><Relationship Id="rId145" Type="http://schemas.openxmlformats.org/officeDocument/2006/relationships/image" Target="../media/image1238.png"/><Relationship Id="rId166" Type="http://schemas.openxmlformats.org/officeDocument/2006/relationships/customXml" Target="../ink/ink1258.xml"/><Relationship Id="rId187" Type="http://schemas.openxmlformats.org/officeDocument/2006/relationships/image" Target="../media/image1259.png"/><Relationship Id="rId331" Type="http://schemas.openxmlformats.org/officeDocument/2006/relationships/image" Target="../media/image1331.png"/><Relationship Id="rId352" Type="http://schemas.openxmlformats.org/officeDocument/2006/relationships/customXml" Target="../ink/ink1351.xml"/><Relationship Id="rId373" Type="http://schemas.openxmlformats.org/officeDocument/2006/relationships/image" Target="../media/image1352.png"/><Relationship Id="rId1" Type="http://schemas.openxmlformats.org/officeDocument/2006/relationships/slideLayout" Target="../slideLayouts/slideLayout7.xml"/><Relationship Id="rId212" Type="http://schemas.openxmlformats.org/officeDocument/2006/relationships/customXml" Target="../ink/ink1281.xml"/><Relationship Id="rId233" Type="http://schemas.openxmlformats.org/officeDocument/2006/relationships/image" Target="../media/image1282.png"/><Relationship Id="rId254" Type="http://schemas.openxmlformats.org/officeDocument/2006/relationships/customXml" Target="../ink/ink1302.xml"/><Relationship Id="rId28" Type="http://schemas.openxmlformats.org/officeDocument/2006/relationships/customXml" Target="../ink/ink1189.xml"/><Relationship Id="rId49" Type="http://schemas.openxmlformats.org/officeDocument/2006/relationships/image" Target="../media/image1190.png"/><Relationship Id="rId114" Type="http://schemas.openxmlformats.org/officeDocument/2006/relationships/customXml" Target="../ink/ink1232.xml"/><Relationship Id="rId275" Type="http://schemas.openxmlformats.org/officeDocument/2006/relationships/image" Target="../media/image1303.png"/><Relationship Id="rId296" Type="http://schemas.openxmlformats.org/officeDocument/2006/relationships/customXml" Target="../ink/ink1323.xml"/><Relationship Id="rId300" Type="http://schemas.openxmlformats.org/officeDocument/2006/relationships/customXml" Target="../ink/ink1325.xml"/><Relationship Id="rId60" Type="http://schemas.openxmlformats.org/officeDocument/2006/relationships/customXml" Target="../ink/ink1205.xml"/><Relationship Id="rId81" Type="http://schemas.openxmlformats.org/officeDocument/2006/relationships/image" Target="../media/image1206.png"/><Relationship Id="rId135" Type="http://schemas.openxmlformats.org/officeDocument/2006/relationships/image" Target="../media/image1233.png"/><Relationship Id="rId156" Type="http://schemas.openxmlformats.org/officeDocument/2006/relationships/customXml" Target="../ink/ink1253.xml"/><Relationship Id="rId177" Type="http://schemas.openxmlformats.org/officeDocument/2006/relationships/image" Target="../media/image1254.png"/><Relationship Id="rId198" Type="http://schemas.openxmlformats.org/officeDocument/2006/relationships/customXml" Target="../ink/ink1274.xml"/><Relationship Id="rId321" Type="http://schemas.openxmlformats.org/officeDocument/2006/relationships/image" Target="../media/image1326.png"/><Relationship Id="rId342" Type="http://schemas.openxmlformats.org/officeDocument/2006/relationships/customXml" Target="../ink/ink1346.xml"/><Relationship Id="rId363" Type="http://schemas.openxmlformats.org/officeDocument/2006/relationships/image" Target="../media/image1347.png"/><Relationship Id="rId384" Type="http://schemas.openxmlformats.org/officeDocument/2006/relationships/customXml" Target="../ink/ink1367.xml"/><Relationship Id="rId202" Type="http://schemas.openxmlformats.org/officeDocument/2006/relationships/customXml" Target="../ink/ink1276.xml"/><Relationship Id="rId223" Type="http://schemas.openxmlformats.org/officeDocument/2006/relationships/image" Target="../media/image1277.png"/><Relationship Id="rId244" Type="http://schemas.openxmlformats.org/officeDocument/2006/relationships/customXml" Target="../ink/ink1297.xml"/><Relationship Id="rId18" Type="http://schemas.openxmlformats.org/officeDocument/2006/relationships/customXml" Target="../ink/ink1184.xml"/><Relationship Id="rId39" Type="http://schemas.openxmlformats.org/officeDocument/2006/relationships/image" Target="../media/image1185.png"/><Relationship Id="rId265" Type="http://schemas.openxmlformats.org/officeDocument/2006/relationships/image" Target="../media/image1298.png"/><Relationship Id="rId286" Type="http://schemas.openxmlformats.org/officeDocument/2006/relationships/customXml" Target="../ink/ink1318.xml"/><Relationship Id="rId50" Type="http://schemas.openxmlformats.org/officeDocument/2006/relationships/customXml" Target="../ink/ink1200.xml"/><Relationship Id="rId104" Type="http://schemas.openxmlformats.org/officeDocument/2006/relationships/customXml" Target="../ink/ink1227.xml"/><Relationship Id="rId125" Type="http://schemas.openxmlformats.org/officeDocument/2006/relationships/image" Target="../media/image1228.png"/><Relationship Id="rId146" Type="http://schemas.openxmlformats.org/officeDocument/2006/relationships/customXml" Target="../ink/ink1248.xml"/><Relationship Id="rId167" Type="http://schemas.openxmlformats.org/officeDocument/2006/relationships/image" Target="../media/image1249.png"/><Relationship Id="rId188" Type="http://schemas.openxmlformats.org/officeDocument/2006/relationships/customXml" Target="../ink/ink1269.xml"/><Relationship Id="rId311" Type="http://schemas.openxmlformats.org/officeDocument/2006/relationships/image" Target="../media/image1321.png"/><Relationship Id="rId332" Type="http://schemas.openxmlformats.org/officeDocument/2006/relationships/customXml" Target="../ink/ink1341.xml"/><Relationship Id="rId353" Type="http://schemas.openxmlformats.org/officeDocument/2006/relationships/image" Target="../media/image1342.png"/><Relationship Id="rId374" Type="http://schemas.openxmlformats.org/officeDocument/2006/relationships/customXml" Target="../ink/ink1362.xml"/><Relationship Id="rId71" Type="http://schemas.openxmlformats.org/officeDocument/2006/relationships/image" Target="../media/image1201.png"/><Relationship Id="rId92" Type="http://schemas.openxmlformats.org/officeDocument/2006/relationships/customXml" Target="../ink/ink1221.xml"/><Relationship Id="rId213" Type="http://schemas.openxmlformats.org/officeDocument/2006/relationships/image" Target="../media/image1272.png"/><Relationship Id="rId234" Type="http://schemas.openxmlformats.org/officeDocument/2006/relationships/customXml" Target="../ink/ink1292.xml"/><Relationship Id="rId2" Type="http://schemas.openxmlformats.org/officeDocument/2006/relationships/customXml" Target="../ink/ink1176.xml"/><Relationship Id="rId29" Type="http://schemas.openxmlformats.org/officeDocument/2006/relationships/image" Target="../media/image1180.png"/><Relationship Id="rId255" Type="http://schemas.openxmlformats.org/officeDocument/2006/relationships/image" Target="../media/image1293.png"/><Relationship Id="rId276" Type="http://schemas.openxmlformats.org/officeDocument/2006/relationships/customXml" Target="../ink/ink1313.xml"/><Relationship Id="rId297" Type="http://schemas.openxmlformats.org/officeDocument/2006/relationships/image" Target="../media/image1314.png"/><Relationship Id="rId40" Type="http://schemas.openxmlformats.org/officeDocument/2006/relationships/customXml" Target="../ink/ink1195.xml"/><Relationship Id="rId115" Type="http://schemas.openxmlformats.org/officeDocument/2006/relationships/image" Target="../media/image1223.png"/><Relationship Id="rId136" Type="http://schemas.openxmlformats.org/officeDocument/2006/relationships/customXml" Target="../ink/ink1243.xml"/><Relationship Id="rId157" Type="http://schemas.openxmlformats.org/officeDocument/2006/relationships/image" Target="../media/image1244.png"/><Relationship Id="rId178" Type="http://schemas.openxmlformats.org/officeDocument/2006/relationships/customXml" Target="../ink/ink1264.xml"/><Relationship Id="rId301" Type="http://schemas.openxmlformats.org/officeDocument/2006/relationships/image" Target="../media/image1316.png"/><Relationship Id="rId322" Type="http://schemas.openxmlformats.org/officeDocument/2006/relationships/customXml" Target="../ink/ink1336.xml"/><Relationship Id="rId343" Type="http://schemas.openxmlformats.org/officeDocument/2006/relationships/image" Target="../media/image1337.png"/><Relationship Id="rId364" Type="http://schemas.openxmlformats.org/officeDocument/2006/relationships/customXml" Target="../ink/ink1357.xml"/><Relationship Id="rId61" Type="http://schemas.openxmlformats.org/officeDocument/2006/relationships/image" Target="../media/image1196.png"/><Relationship Id="rId82" Type="http://schemas.openxmlformats.org/officeDocument/2006/relationships/customXml" Target="../ink/ink1216.xml"/><Relationship Id="rId199" Type="http://schemas.openxmlformats.org/officeDocument/2006/relationships/image" Target="../media/image1265.png"/><Relationship Id="rId203" Type="http://schemas.openxmlformats.org/officeDocument/2006/relationships/image" Target="../media/image1267.png"/><Relationship Id="rId385" Type="http://schemas.openxmlformats.org/officeDocument/2006/relationships/image" Target="../media/image1358.png"/><Relationship Id="rId19" Type="http://schemas.openxmlformats.org/officeDocument/2006/relationships/image" Target="../media/image1175.png"/><Relationship Id="rId224" Type="http://schemas.openxmlformats.org/officeDocument/2006/relationships/customXml" Target="../ink/ink1287.xml"/><Relationship Id="rId245" Type="http://schemas.openxmlformats.org/officeDocument/2006/relationships/image" Target="../media/image1288.png"/><Relationship Id="rId266" Type="http://schemas.openxmlformats.org/officeDocument/2006/relationships/customXml" Target="../ink/ink1308.xml"/><Relationship Id="rId287" Type="http://schemas.openxmlformats.org/officeDocument/2006/relationships/image" Target="../media/image1309.png"/><Relationship Id="rId30" Type="http://schemas.openxmlformats.org/officeDocument/2006/relationships/customXml" Target="../ink/ink1190.xml"/><Relationship Id="rId105" Type="http://schemas.openxmlformats.org/officeDocument/2006/relationships/image" Target="../media/image1218.png"/><Relationship Id="rId126" Type="http://schemas.openxmlformats.org/officeDocument/2006/relationships/customXml" Target="../ink/ink1238.xml"/><Relationship Id="rId147" Type="http://schemas.openxmlformats.org/officeDocument/2006/relationships/image" Target="../media/image1239.png"/><Relationship Id="rId168" Type="http://schemas.openxmlformats.org/officeDocument/2006/relationships/customXml" Target="../ink/ink1259.xml"/><Relationship Id="rId312" Type="http://schemas.openxmlformats.org/officeDocument/2006/relationships/customXml" Target="../ink/ink1331.xml"/><Relationship Id="rId333" Type="http://schemas.openxmlformats.org/officeDocument/2006/relationships/image" Target="../media/image1332.png"/><Relationship Id="rId354" Type="http://schemas.openxmlformats.org/officeDocument/2006/relationships/customXml" Target="../ink/ink1352.xml"/><Relationship Id="rId51" Type="http://schemas.openxmlformats.org/officeDocument/2006/relationships/image" Target="../media/image1191.png"/><Relationship Id="rId72" Type="http://schemas.openxmlformats.org/officeDocument/2006/relationships/customXml" Target="../ink/ink1211.xml"/><Relationship Id="rId93" Type="http://schemas.openxmlformats.org/officeDocument/2006/relationships/image" Target="../media/image1212.png"/><Relationship Id="rId189" Type="http://schemas.openxmlformats.org/officeDocument/2006/relationships/image" Target="../media/image1260.png"/><Relationship Id="rId375" Type="http://schemas.openxmlformats.org/officeDocument/2006/relationships/image" Target="../media/image1353.png"/><Relationship Id="rId3" Type="http://schemas.openxmlformats.org/officeDocument/2006/relationships/image" Target="../media/image11670.png"/><Relationship Id="rId214" Type="http://schemas.openxmlformats.org/officeDocument/2006/relationships/customXml" Target="../ink/ink1282.xml"/><Relationship Id="rId235" Type="http://schemas.openxmlformats.org/officeDocument/2006/relationships/image" Target="../media/image1283.png"/><Relationship Id="rId256" Type="http://schemas.openxmlformats.org/officeDocument/2006/relationships/customXml" Target="../ink/ink1303.xml"/><Relationship Id="rId277" Type="http://schemas.openxmlformats.org/officeDocument/2006/relationships/image" Target="../media/image1304.png"/><Relationship Id="rId298" Type="http://schemas.openxmlformats.org/officeDocument/2006/relationships/customXml" Target="../ink/ink1324.xml"/><Relationship Id="rId116" Type="http://schemas.openxmlformats.org/officeDocument/2006/relationships/customXml" Target="../ink/ink1233.xml"/><Relationship Id="rId137" Type="http://schemas.openxmlformats.org/officeDocument/2006/relationships/image" Target="../media/image1234.png"/><Relationship Id="rId158" Type="http://schemas.openxmlformats.org/officeDocument/2006/relationships/customXml" Target="../ink/ink1254.xml"/><Relationship Id="rId302" Type="http://schemas.openxmlformats.org/officeDocument/2006/relationships/customXml" Target="../ink/ink1326.xml"/><Relationship Id="rId323" Type="http://schemas.openxmlformats.org/officeDocument/2006/relationships/image" Target="../media/image1327.png"/><Relationship Id="rId344" Type="http://schemas.openxmlformats.org/officeDocument/2006/relationships/customXml" Target="../ink/ink1347.xml"/><Relationship Id="rId20" Type="http://schemas.openxmlformats.org/officeDocument/2006/relationships/customXml" Target="../ink/ink1185.xml"/><Relationship Id="rId41" Type="http://schemas.openxmlformats.org/officeDocument/2006/relationships/image" Target="../media/image1186.png"/><Relationship Id="rId62" Type="http://schemas.openxmlformats.org/officeDocument/2006/relationships/customXml" Target="../ink/ink1206.xml"/><Relationship Id="rId83" Type="http://schemas.openxmlformats.org/officeDocument/2006/relationships/image" Target="../media/image1207.png"/><Relationship Id="rId179" Type="http://schemas.openxmlformats.org/officeDocument/2006/relationships/image" Target="../media/image1255.png"/><Relationship Id="rId365" Type="http://schemas.openxmlformats.org/officeDocument/2006/relationships/image" Target="../media/image1348.png"/><Relationship Id="rId386" Type="http://schemas.openxmlformats.org/officeDocument/2006/relationships/customXml" Target="../ink/ink1368.xml"/><Relationship Id="rId190" Type="http://schemas.openxmlformats.org/officeDocument/2006/relationships/customXml" Target="../ink/ink1270.xml"/><Relationship Id="rId204" Type="http://schemas.openxmlformats.org/officeDocument/2006/relationships/customXml" Target="../ink/ink1277.xml"/><Relationship Id="rId225" Type="http://schemas.openxmlformats.org/officeDocument/2006/relationships/image" Target="../media/image1278.png"/><Relationship Id="rId246" Type="http://schemas.openxmlformats.org/officeDocument/2006/relationships/customXml" Target="../ink/ink1298.xml"/><Relationship Id="rId267" Type="http://schemas.openxmlformats.org/officeDocument/2006/relationships/image" Target="../media/image1299.png"/><Relationship Id="rId288" Type="http://schemas.openxmlformats.org/officeDocument/2006/relationships/customXml" Target="../ink/ink1319.xml"/><Relationship Id="rId106" Type="http://schemas.openxmlformats.org/officeDocument/2006/relationships/customXml" Target="../ink/ink1228.xml"/><Relationship Id="rId127" Type="http://schemas.openxmlformats.org/officeDocument/2006/relationships/image" Target="../media/image1229.png"/><Relationship Id="rId313" Type="http://schemas.openxmlformats.org/officeDocument/2006/relationships/image" Target="../media/image1322.png"/><Relationship Id="rId10" Type="http://schemas.openxmlformats.org/officeDocument/2006/relationships/customXml" Target="../ink/ink1180.xml"/><Relationship Id="rId31" Type="http://schemas.openxmlformats.org/officeDocument/2006/relationships/image" Target="../media/image1181.png"/><Relationship Id="rId52" Type="http://schemas.openxmlformats.org/officeDocument/2006/relationships/customXml" Target="../ink/ink1201.xml"/><Relationship Id="rId73" Type="http://schemas.openxmlformats.org/officeDocument/2006/relationships/image" Target="../media/image1202.png"/><Relationship Id="rId94" Type="http://schemas.openxmlformats.org/officeDocument/2006/relationships/customXml" Target="../ink/ink1222.xml"/><Relationship Id="rId148" Type="http://schemas.openxmlformats.org/officeDocument/2006/relationships/customXml" Target="../ink/ink1249.xml"/><Relationship Id="rId169" Type="http://schemas.openxmlformats.org/officeDocument/2006/relationships/image" Target="../media/image1250.png"/><Relationship Id="rId334" Type="http://schemas.openxmlformats.org/officeDocument/2006/relationships/customXml" Target="../ink/ink1342.xml"/><Relationship Id="rId355" Type="http://schemas.openxmlformats.org/officeDocument/2006/relationships/image" Target="../media/image1343.png"/><Relationship Id="rId376" Type="http://schemas.openxmlformats.org/officeDocument/2006/relationships/customXml" Target="../ink/ink1363.xml"/><Relationship Id="rId4" Type="http://schemas.openxmlformats.org/officeDocument/2006/relationships/customXml" Target="../ink/ink1177.xml"/><Relationship Id="rId180" Type="http://schemas.openxmlformats.org/officeDocument/2006/relationships/customXml" Target="../ink/ink1265.xml"/><Relationship Id="rId215" Type="http://schemas.openxmlformats.org/officeDocument/2006/relationships/image" Target="../media/image1273.png"/><Relationship Id="rId236" Type="http://schemas.openxmlformats.org/officeDocument/2006/relationships/customXml" Target="../ink/ink1293.xml"/><Relationship Id="rId257" Type="http://schemas.openxmlformats.org/officeDocument/2006/relationships/image" Target="../media/image1294.png"/><Relationship Id="rId278" Type="http://schemas.openxmlformats.org/officeDocument/2006/relationships/customXml" Target="../ink/ink1314.xml"/><Relationship Id="rId303" Type="http://schemas.openxmlformats.org/officeDocument/2006/relationships/image" Target="../media/image1317.png"/><Relationship Id="rId42" Type="http://schemas.openxmlformats.org/officeDocument/2006/relationships/customXml" Target="../ink/ink1196.xml"/><Relationship Id="rId84" Type="http://schemas.openxmlformats.org/officeDocument/2006/relationships/customXml" Target="../ink/ink1217.xml"/><Relationship Id="rId138" Type="http://schemas.openxmlformats.org/officeDocument/2006/relationships/customXml" Target="../ink/ink1244.xml"/><Relationship Id="rId345" Type="http://schemas.openxmlformats.org/officeDocument/2006/relationships/image" Target="../media/image1338.png"/><Relationship Id="rId387" Type="http://schemas.openxmlformats.org/officeDocument/2006/relationships/image" Target="../media/image1359.png"/><Relationship Id="rId191" Type="http://schemas.openxmlformats.org/officeDocument/2006/relationships/image" Target="../media/image1261.png"/><Relationship Id="rId205" Type="http://schemas.openxmlformats.org/officeDocument/2006/relationships/image" Target="../media/image1268.png"/><Relationship Id="rId247" Type="http://schemas.openxmlformats.org/officeDocument/2006/relationships/image" Target="../media/image1289.png"/><Relationship Id="rId107" Type="http://schemas.openxmlformats.org/officeDocument/2006/relationships/image" Target="../media/image1219.png"/><Relationship Id="rId289" Type="http://schemas.openxmlformats.org/officeDocument/2006/relationships/image" Target="../media/image1310.png"/><Relationship Id="rId11" Type="http://schemas.openxmlformats.org/officeDocument/2006/relationships/image" Target="../media/image1171.png"/><Relationship Id="rId53" Type="http://schemas.openxmlformats.org/officeDocument/2006/relationships/image" Target="../media/image1192.png"/><Relationship Id="rId149" Type="http://schemas.openxmlformats.org/officeDocument/2006/relationships/image" Target="../media/image1240.png"/><Relationship Id="rId314" Type="http://schemas.openxmlformats.org/officeDocument/2006/relationships/customXml" Target="../ink/ink1332.xml"/><Relationship Id="rId356" Type="http://schemas.openxmlformats.org/officeDocument/2006/relationships/customXml" Target="../ink/ink1353.xml"/><Relationship Id="rId95" Type="http://schemas.openxmlformats.org/officeDocument/2006/relationships/image" Target="../media/image1213.png"/><Relationship Id="rId160" Type="http://schemas.openxmlformats.org/officeDocument/2006/relationships/customXml" Target="../ink/ink1255.xml"/><Relationship Id="rId216" Type="http://schemas.openxmlformats.org/officeDocument/2006/relationships/customXml" Target="../ink/ink1283.xml"/><Relationship Id="rId258" Type="http://schemas.openxmlformats.org/officeDocument/2006/relationships/customXml" Target="../ink/ink1304.xml"/><Relationship Id="rId22" Type="http://schemas.openxmlformats.org/officeDocument/2006/relationships/customXml" Target="../ink/ink1186.xml"/><Relationship Id="rId64" Type="http://schemas.openxmlformats.org/officeDocument/2006/relationships/customXml" Target="../ink/ink1207.xml"/><Relationship Id="rId118" Type="http://schemas.openxmlformats.org/officeDocument/2006/relationships/customXml" Target="../ink/ink1234.xml"/><Relationship Id="rId325" Type="http://schemas.openxmlformats.org/officeDocument/2006/relationships/image" Target="../media/image1328.png"/><Relationship Id="rId367" Type="http://schemas.openxmlformats.org/officeDocument/2006/relationships/image" Target="../media/image1349.png"/><Relationship Id="rId171" Type="http://schemas.openxmlformats.org/officeDocument/2006/relationships/image" Target="../media/image1251.png"/><Relationship Id="rId227" Type="http://schemas.openxmlformats.org/officeDocument/2006/relationships/image" Target="../media/image1279.png"/><Relationship Id="rId269" Type="http://schemas.openxmlformats.org/officeDocument/2006/relationships/image" Target="../media/image1300.png"/><Relationship Id="rId33" Type="http://schemas.openxmlformats.org/officeDocument/2006/relationships/image" Target="../media/image1182.png"/><Relationship Id="rId129" Type="http://schemas.openxmlformats.org/officeDocument/2006/relationships/image" Target="../media/image1230.png"/><Relationship Id="rId280" Type="http://schemas.openxmlformats.org/officeDocument/2006/relationships/customXml" Target="../ink/ink1315.xml"/><Relationship Id="rId336" Type="http://schemas.openxmlformats.org/officeDocument/2006/relationships/customXml" Target="../ink/ink1343.xml"/><Relationship Id="rId75" Type="http://schemas.openxmlformats.org/officeDocument/2006/relationships/image" Target="../media/image1203.png"/><Relationship Id="rId140" Type="http://schemas.openxmlformats.org/officeDocument/2006/relationships/customXml" Target="../ink/ink1245.xml"/><Relationship Id="rId182" Type="http://schemas.openxmlformats.org/officeDocument/2006/relationships/customXml" Target="../ink/ink1266.xml"/><Relationship Id="rId378" Type="http://schemas.openxmlformats.org/officeDocument/2006/relationships/customXml" Target="../ink/ink1364.xml"/><Relationship Id="rId6" Type="http://schemas.openxmlformats.org/officeDocument/2006/relationships/customXml" Target="../ink/ink1178.xml"/><Relationship Id="rId238" Type="http://schemas.openxmlformats.org/officeDocument/2006/relationships/customXml" Target="../ink/ink1294.xml"/><Relationship Id="rId291" Type="http://schemas.openxmlformats.org/officeDocument/2006/relationships/image" Target="../media/image1311.png"/><Relationship Id="rId305" Type="http://schemas.openxmlformats.org/officeDocument/2006/relationships/image" Target="../media/image1318.png"/><Relationship Id="rId347" Type="http://schemas.openxmlformats.org/officeDocument/2006/relationships/image" Target="../media/image1339.png"/><Relationship Id="rId44" Type="http://schemas.openxmlformats.org/officeDocument/2006/relationships/customXml" Target="../ink/ink1197.xml"/><Relationship Id="rId86" Type="http://schemas.openxmlformats.org/officeDocument/2006/relationships/customXml" Target="../ink/ink1218.xml"/><Relationship Id="rId151" Type="http://schemas.openxmlformats.org/officeDocument/2006/relationships/image" Target="../media/image1241.png"/><Relationship Id="rId193" Type="http://schemas.openxmlformats.org/officeDocument/2006/relationships/image" Target="../media/image1262.png"/><Relationship Id="rId207" Type="http://schemas.openxmlformats.org/officeDocument/2006/relationships/image" Target="../media/image1269.png"/><Relationship Id="rId249" Type="http://schemas.openxmlformats.org/officeDocument/2006/relationships/image" Target="../media/image1290.png"/><Relationship Id="rId13" Type="http://schemas.openxmlformats.org/officeDocument/2006/relationships/image" Target="../media/image1172.png"/><Relationship Id="rId109" Type="http://schemas.openxmlformats.org/officeDocument/2006/relationships/image" Target="../media/image1220.png"/><Relationship Id="rId260" Type="http://schemas.openxmlformats.org/officeDocument/2006/relationships/customXml" Target="../ink/ink1305.xml"/><Relationship Id="rId316" Type="http://schemas.openxmlformats.org/officeDocument/2006/relationships/customXml" Target="../ink/ink1333.xml"/><Relationship Id="rId55" Type="http://schemas.openxmlformats.org/officeDocument/2006/relationships/image" Target="../media/image1193.png"/><Relationship Id="rId97" Type="http://schemas.openxmlformats.org/officeDocument/2006/relationships/image" Target="../media/image1214.png"/><Relationship Id="rId120" Type="http://schemas.openxmlformats.org/officeDocument/2006/relationships/customXml" Target="../ink/ink1235.xml"/><Relationship Id="rId358" Type="http://schemas.openxmlformats.org/officeDocument/2006/relationships/customXml" Target="../ink/ink1354.xml"/><Relationship Id="rId162" Type="http://schemas.openxmlformats.org/officeDocument/2006/relationships/customXml" Target="../ink/ink1256.xml"/><Relationship Id="rId218" Type="http://schemas.openxmlformats.org/officeDocument/2006/relationships/customXml" Target="../ink/ink1284.xml"/><Relationship Id="rId271" Type="http://schemas.openxmlformats.org/officeDocument/2006/relationships/image" Target="../media/image1301.png"/><Relationship Id="rId24" Type="http://schemas.openxmlformats.org/officeDocument/2006/relationships/customXml" Target="../ink/ink1187.xml"/><Relationship Id="rId66" Type="http://schemas.openxmlformats.org/officeDocument/2006/relationships/customXml" Target="../ink/ink1208.xml"/><Relationship Id="rId131" Type="http://schemas.openxmlformats.org/officeDocument/2006/relationships/image" Target="../media/image1231.png"/><Relationship Id="rId327" Type="http://schemas.openxmlformats.org/officeDocument/2006/relationships/image" Target="../media/image1329.png"/><Relationship Id="rId369" Type="http://schemas.openxmlformats.org/officeDocument/2006/relationships/image" Target="../media/image1350.png"/><Relationship Id="rId173" Type="http://schemas.openxmlformats.org/officeDocument/2006/relationships/image" Target="../media/image1252.png"/><Relationship Id="rId229" Type="http://schemas.openxmlformats.org/officeDocument/2006/relationships/image" Target="../media/image1280.png"/><Relationship Id="rId380" Type="http://schemas.openxmlformats.org/officeDocument/2006/relationships/customXml" Target="../ink/ink1365.xml"/><Relationship Id="rId240" Type="http://schemas.openxmlformats.org/officeDocument/2006/relationships/customXml" Target="../ink/ink1295.xml"/><Relationship Id="rId35" Type="http://schemas.openxmlformats.org/officeDocument/2006/relationships/image" Target="../media/image1183.png"/><Relationship Id="rId77" Type="http://schemas.openxmlformats.org/officeDocument/2006/relationships/image" Target="../media/image1204.png"/><Relationship Id="rId100" Type="http://schemas.openxmlformats.org/officeDocument/2006/relationships/customXml" Target="../ink/ink1225.xml"/><Relationship Id="rId282" Type="http://schemas.openxmlformats.org/officeDocument/2006/relationships/customXml" Target="../ink/ink1316.xml"/><Relationship Id="rId338" Type="http://schemas.openxmlformats.org/officeDocument/2006/relationships/customXml" Target="../ink/ink1344.xml"/><Relationship Id="rId8" Type="http://schemas.openxmlformats.org/officeDocument/2006/relationships/customXml" Target="../ink/ink1179.xml"/><Relationship Id="rId142" Type="http://schemas.openxmlformats.org/officeDocument/2006/relationships/customXml" Target="../ink/ink1246.xml"/><Relationship Id="rId184" Type="http://schemas.openxmlformats.org/officeDocument/2006/relationships/customXml" Target="../ink/ink1267.xml"/><Relationship Id="rId251" Type="http://schemas.openxmlformats.org/officeDocument/2006/relationships/image" Target="../media/image1291.png"/><Relationship Id="rId46" Type="http://schemas.openxmlformats.org/officeDocument/2006/relationships/customXml" Target="../ink/ink1198.xml"/><Relationship Id="rId293" Type="http://schemas.openxmlformats.org/officeDocument/2006/relationships/image" Target="../media/image1312.png"/><Relationship Id="rId307" Type="http://schemas.openxmlformats.org/officeDocument/2006/relationships/image" Target="../media/image1319.png"/><Relationship Id="rId349" Type="http://schemas.openxmlformats.org/officeDocument/2006/relationships/image" Target="../media/image1340.png"/><Relationship Id="rId88" Type="http://schemas.openxmlformats.org/officeDocument/2006/relationships/customXml" Target="../ink/ink1219.xml"/><Relationship Id="rId111" Type="http://schemas.openxmlformats.org/officeDocument/2006/relationships/image" Target="../media/image1221.png"/><Relationship Id="rId153" Type="http://schemas.openxmlformats.org/officeDocument/2006/relationships/image" Target="../media/image1242.png"/><Relationship Id="rId195" Type="http://schemas.openxmlformats.org/officeDocument/2006/relationships/image" Target="../media/image1263.png"/><Relationship Id="rId209" Type="http://schemas.openxmlformats.org/officeDocument/2006/relationships/image" Target="../media/image1270.png"/><Relationship Id="rId360" Type="http://schemas.openxmlformats.org/officeDocument/2006/relationships/customXml" Target="../ink/ink1355.xml"/><Relationship Id="rId220" Type="http://schemas.openxmlformats.org/officeDocument/2006/relationships/customXml" Target="../ink/ink1285.xml"/><Relationship Id="rId15" Type="http://schemas.openxmlformats.org/officeDocument/2006/relationships/image" Target="../media/image1173.png"/><Relationship Id="rId57" Type="http://schemas.openxmlformats.org/officeDocument/2006/relationships/image" Target="../media/image1194.png"/><Relationship Id="rId262" Type="http://schemas.openxmlformats.org/officeDocument/2006/relationships/customXml" Target="../ink/ink1306.xml"/><Relationship Id="rId318" Type="http://schemas.openxmlformats.org/officeDocument/2006/relationships/customXml" Target="../ink/ink1334.xml"/><Relationship Id="rId99" Type="http://schemas.openxmlformats.org/officeDocument/2006/relationships/image" Target="../media/image1215.png"/><Relationship Id="rId122" Type="http://schemas.openxmlformats.org/officeDocument/2006/relationships/customXml" Target="../ink/ink1236.xml"/><Relationship Id="rId164" Type="http://schemas.openxmlformats.org/officeDocument/2006/relationships/customXml" Target="../ink/ink1257.xml"/><Relationship Id="rId371" Type="http://schemas.openxmlformats.org/officeDocument/2006/relationships/image" Target="../media/image1351.png"/><Relationship Id="rId26" Type="http://schemas.openxmlformats.org/officeDocument/2006/relationships/customXml" Target="../ink/ink1188.xml"/><Relationship Id="rId231" Type="http://schemas.openxmlformats.org/officeDocument/2006/relationships/image" Target="../media/image1281.png"/><Relationship Id="rId273" Type="http://schemas.openxmlformats.org/officeDocument/2006/relationships/image" Target="../media/image1302.png"/><Relationship Id="rId329" Type="http://schemas.openxmlformats.org/officeDocument/2006/relationships/image" Target="../media/image133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17" Type="http://schemas.openxmlformats.org/officeDocument/2006/relationships/image" Target="../media/image1417.png"/><Relationship Id="rId21" Type="http://schemas.openxmlformats.org/officeDocument/2006/relationships/image" Target="../media/image1369.png"/><Relationship Id="rId42" Type="http://schemas.openxmlformats.org/officeDocument/2006/relationships/customXml" Target="../ink/ink1389.xml"/><Relationship Id="rId63" Type="http://schemas.openxmlformats.org/officeDocument/2006/relationships/image" Target="../media/image1390.png"/><Relationship Id="rId84" Type="http://schemas.openxmlformats.org/officeDocument/2006/relationships/customXml" Target="../ink/ink1410.xml"/><Relationship Id="rId138" Type="http://schemas.openxmlformats.org/officeDocument/2006/relationships/customXml" Target="../ink/ink1437.xml"/><Relationship Id="rId107" Type="http://schemas.openxmlformats.org/officeDocument/2006/relationships/image" Target="../media/image1412.png"/><Relationship Id="rId11" Type="http://schemas.openxmlformats.org/officeDocument/2006/relationships/image" Target="../media/image1364.png"/><Relationship Id="rId32" Type="http://schemas.openxmlformats.org/officeDocument/2006/relationships/customXml" Target="../ink/ink1384.xml"/><Relationship Id="rId53" Type="http://schemas.openxmlformats.org/officeDocument/2006/relationships/image" Target="../media/image1385.png"/><Relationship Id="rId74" Type="http://schemas.openxmlformats.org/officeDocument/2006/relationships/customXml" Target="../ink/ink1405.xml"/><Relationship Id="rId128" Type="http://schemas.openxmlformats.org/officeDocument/2006/relationships/customXml" Target="../ink/ink1432.xml"/><Relationship Id="rId149" Type="http://schemas.openxmlformats.org/officeDocument/2006/relationships/image" Target="../media/image1433.png"/><Relationship Id="rId5" Type="http://schemas.openxmlformats.org/officeDocument/2006/relationships/image" Target="../media/image1361.png"/><Relationship Id="rId95" Type="http://schemas.openxmlformats.org/officeDocument/2006/relationships/image" Target="../media/image1406.png"/><Relationship Id="rId22" Type="http://schemas.openxmlformats.org/officeDocument/2006/relationships/customXml" Target="../ink/ink1379.xml"/><Relationship Id="rId27" Type="http://schemas.openxmlformats.org/officeDocument/2006/relationships/image" Target="../media/image1372.png"/><Relationship Id="rId43" Type="http://schemas.openxmlformats.org/officeDocument/2006/relationships/image" Target="../media/image1380.png"/><Relationship Id="rId48" Type="http://schemas.openxmlformats.org/officeDocument/2006/relationships/customXml" Target="../ink/ink1392.xml"/><Relationship Id="rId64" Type="http://schemas.openxmlformats.org/officeDocument/2006/relationships/customXml" Target="../ink/ink1400.xml"/><Relationship Id="rId69" Type="http://schemas.openxmlformats.org/officeDocument/2006/relationships/image" Target="../media/image1393.png"/><Relationship Id="rId113" Type="http://schemas.openxmlformats.org/officeDocument/2006/relationships/image" Target="../media/image1415.png"/><Relationship Id="rId118" Type="http://schemas.openxmlformats.org/officeDocument/2006/relationships/customXml" Target="../ink/ink1427.xml"/><Relationship Id="rId134" Type="http://schemas.openxmlformats.org/officeDocument/2006/relationships/customXml" Target="../ink/ink1435.xml"/><Relationship Id="rId139" Type="http://schemas.openxmlformats.org/officeDocument/2006/relationships/image" Target="../media/image1428.png"/><Relationship Id="rId80" Type="http://schemas.openxmlformats.org/officeDocument/2006/relationships/customXml" Target="../ink/ink1408.xml"/><Relationship Id="rId85" Type="http://schemas.openxmlformats.org/officeDocument/2006/relationships/image" Target="../media/image1401.png"/><Relationship Id="rId150" Type="http://schemas.openxmlformats.org/officeDocument/2006/relationships/customXml" Target="../ink/ink1443.xml"/><Relationship Id="rId12" Type="http://schemas.openxmlformats.org/officeDocument/2006/relationships/customXml" Target="../ink/ink1374.xml"/><Relationship Id="rId17" Type="http://schemas.openxmlformats.org/officeDocument/2006/relationships/image" Target="../media/image1367.png"/><Relationship Id="rId33" Type="http://schemas.openxmlformats.org/officeDocument/2006/relationships/image" Target="../media/image1375.png"/><Relationship Id="rId38" Type="http://schemas.openxmlformats.org/officeDocument/2006/relationships/customXml" Target="../ink/ink1387.xml"/><Relationship Id="rId59" Type="http://schemas.openxmlformats.org/officeDocument/2006/relationships/image" Target="../media/image1388.png"/><Relationship Id="rId103" Type="http://schemas.openxmlformats.org/officeDocument/2006/relationships/image" Target="../media/image1410.png"/><Relationship Id="rId108" Type="http://schemas.openxmlformats.org/officeDocument/2006/relationships/customXml" Target="../ink/ink1422.xml"/><Relationship Id="rId124" Type="http://schemas.openxmlformats.org/officeDocument/2006/relationships/customXml" Target="../ink/ink1430.xml"/><Relationship Id="rId129" Type="http://schemas.openxmlformats.org/officeDocument/2006/relationships/image" Target="../media/image1423.png"/><Relationship Id="rId54" Type="http://schemas.openxmlformats.org/officeDocument/2006/relationships/customXml" Target="../ink/ink1395.xml"/><Relationship Id="rId70" Type="http://schemas.openxmlformats.org/officeDocument/2006/relationships/customXml" Target="../ink/ink1403.xml"/><Relationship Id="rId75" Type="http://schemas.openxmlformats.org/officeDocument/2006/relationships/image" Target="../media/image1396.png"/><Relationship Id="rId91" Type="http://schemas.openxmlformats.org/officeDocument/2006/relationships/image" Target="../media/image1404.png"/><Relationship Id="rId96" Type="http://schemas.openxmlformats.org/officeDocument/2006/relationships/customXml" Target="../ink/ink1416.xml"/><Relationship Id="rId140" Type="http://schemas.openxmlformats.org/officeDocument/2006/relationships/customXml" Target="../ink/ink1438.xml"/><Relationship Id="rId145" Type="http://schemas.openxmlformats.org/officeDocument/2006/relationships/image" Target="../media/image1431.png"/><Relationship Id="rId1" Type="http://schemas.openxmlformats.org/officeDocument/2006/relationships/slideLayout" Target="../slideLayouts/slideLayout7.xml"/><Relationship Id="rId6" Type="http://schemas.openxmlformats.org/officeDocument/2006/relationships/customXml" Target="../ink/ink1371.xml"/><Relationship Id="rId23" Type="http://schemas.openxmlformats.org/officeDocument/2006/relationships/image" Target="../media/image1370.png"/><Relationship Id="rId28" Type="http://schemas.openxmlformats.org/officeDocument/2006/relationships/customXml" Target="../ink/ink1382.xml"/><Relationship Id="rId49" Type="http://schemas.openxmlformats.org/officeDocument/2006/relationships/image" Target="../media/image1383.png"/><Relationship Id="rId114" Type="http://schemas.openxmlformats.org/officeDocument/2006/relationships/customXml" Target="../ink/ink1425.xml"/><Relationship Id="rId119" Type="http://schemas.openxmlformats.org/officeDocument/2006/relationships/image" Target="../media/image1418.png"/><Relationship Id="rId44" Type="http://schemas.openxmlformats.org/officeDocument/2006/relationships/customXml" Target="../ink/ink1390.xml"/><Relationship Id="rId60" Type="http://schemas.openxmlformats.org/officeDocument/2006/relationships/customXml" Target="../ink/ink1398.xml"/><Relationship Id="rId65" Type="http://schemas.openxmlformats.org/officeDocument/2006/relationships/image" Target="../media/image1391.png"/><Relationship Id="rId81" Type="http://schemas.openxmlformats.org/officeDocument/2006/relationships/image" Target="../media/image1399.png"/><Relationship Id="rId86" Type="http://schemas.openxmlformats.org/officeDocument/2006/relationships/customXml" Target="../ink/ink1411.xml"/><Relationship Id="rId130" Type="http://schemas.openxmlformats.org/officeDocument/2006/relationships/customXml" Target="../ink/ink1433.xml"/><Relationship Id="rId135" Type="http://schemas.openxmlformats.org/officeDocument/2006/relationships/image" Target="../media/image1426.png"/><Relationship Id="rId151" Type="http://schemas.openxmlformats.org/officeDocument/2006/relationships/image" Target="../media/image1434.png"/><Relationship Id="rId13" Type="http://schemas.openxmlformats.org/officeDocument/2006/relationships/image" Target="../media/image1365.png"/><Relationship Id="rId18" Type="http://schemas.openxmlformats.org/officeDocument/2006/relationships/customXml" Target="../ink/ink1377.xml"/><Relationship Id="rId39" Type="http://schemas.openxmlformats.org/officeDocument/2006/relationships/image" Target="../media/image1378.png"/><Relationship Id="rId109" Type="http://schemas.openxmlformats.org/officeDocument/2006/relationships/image" Target="../media/image1413.png"/><Relationship Id="rId34" Type="http://schemas.openxmlformats.org/officeDocument/2006/relationships/customXml" Target="../ink/ink1385.xml"/><Relationship Id="rId50" Type="http://schemas.openxmlformats.org/officeDocument/2006/relationships/customXml" Target="../ink/ink1393.xml"/><Relationship Id="rId55" Type="http://schemas.openxmlformats.org/officeDocument/2006/relationships/image" Target="../media/image1386.png"/><Relationship Id="rId76" Type="http://schemas.openxmlformats.org/officeDocument/2006/relationships/customXml" Target="../ink/ink1406.xml"/><Relationship Id="rId97" Type="http://schemas.openxmlformats.org/officeDocument/2006/relationships/image" Target="../media/image1407.png"/><Relationship Id="rId104" Type="http://schemas.openxmlformats.org/officeDocument/2006/relationships/customXml" Target="../ink/ink1420.xml"/><Relationship Id="rId120" Type="http://schemas.openxmlformats.org/officeDocument/2006/relationships/customXml" Target="../ink/ink1428.xml"/><Relationship Id="rId125" Type="http://schemas.openxmlformats.org/officeDocument/2006/relationships/image" Target="../media/image1421.png"/><Relationship Id="rId141" Type="http://schemas.openxmlformats.org/officeDocument/2006/relationships/image" Target="../media/image1429.png"/><Relationship Id="rId146" Type="http://schemas.openxmlformats.org/officeDocument/2006/relationships/customXml" Target="../ink/ink1441.xml"/><Relationship Id="rId7" Type="http://schemas.openxmlformats.org/officeDocument/2006/relationships/image" Target="../media/image1362.png"/><Relationship Id="rId71" Type="http://schemas.openxmlformats.org/officeDocument/2006/relationships/image" Target="../media/image1394.png"/><Relationship Id="rId92" Type="http://schemas.openxmlformats.org/officeDocument/2006/relationships/customXml" Target="../ink/ink1414.xml"/><Relationship Id="rId2" Type="http://schemas.openxmlformats.org/officeDocument/2006/relationships/customXml" Target="../ink/ink1369.xml"/><Relationship Id="rId29" Type="http://schemas.openxmlformats.org/officeDocument/2006/relationships/image" Target="../media/image1373.png"/><Relationship Id="rId24" Type="http://schemas.openxmlformats.org/officeDocument/2006/relationships/customXml" Target="../ink/ink1380.xml"/><Relationship Id="rId40" Type="http://schemas.openxmlformats.org/officeDocument/2006/relationships/customXml" Target="../ink/ink1388.xml"/><Relationship Id="rId45" Type="http://schemas.openxmlformats.org/officeDocument/2006/relationships/image" Target="../media/image1381.png"/><Relationship Id="rId66" Type="http://schemas.openxmlformats.org/officeDocument/2006/relationships/customXml" Target="../ink/ink1401.xml"/><Relationship Id="rId87" Type="http://schemas.openxmlformats.org/officeDocument/2006/relationships/image" Target="../media/image1402.png"/><Relationship Id="rId110" Type="http://schemas.openxmlformats.org/officeDocument/2006/relationships/customXml" Target="../ink/ink1423.xml"/><Relationship Id="rId115" Type="http://schemas.openxmlformats.org/officeDocument/2006/relationships/image" Target="../media/image1416.png"/><Relationship Id="rId131" Type="http://schemas.openxmlformats.org/officeDocument/2006/relationships/image" Target="../media/image1424.png"/><Relationship Id="rId136" Type="http://schemas.openxmlformats.org/officeDocument/2006/relationships/customXml" Target="../ink/ink1436.xml"/><Relationship Id="rId61" Type="http://schemas.openxmlformats.org/officeDocument/2006/relationships/image" Target="../media/image1389.png"/><Relationship Id="rId82" Type="http://schemas.openxmlformats.org/officeDocument/2006/relationships/customXml" Target="../ink/ink1409.xml"/><Relationship Id="rId152" Type="http://schemas.openxmlformats.org/officeDocument/2006/relationships/customXml" Target="../ink/ink1444.xml"/><Relationship Id="rId19" Type="http://schemas.openxmlformats.org/officeDocument/2006/relationships/image" Target="../media/image1368.png"/><Relationship Id="rId14" Type="http://schemas.openxmlformats.org/officeDocument/2006/relationships/customXml" Target="../ink/ink1375.xml"/><Relationship Id="rId30" Type="http://schemas.openxmlformats.org/officeDocument/2006/relationships/customXml" Target="../ink/ink1383.xml"/><Relationship Id="rId35" Type="http://schemas.openxmlformats.org/officeDocument/2006/relationships/image" Target="../media/image1376.png"/><Relationship Id="rId56" Type="http://schemas.openxmlformats.org/officeDocument/2006/relationships/customXml" Target="../ink/ink1396.xml"/><Relationship Id="rId77" Type="http://schemas.openxmlformats.org/officeDocument/2006/relationships/image" Target="../media/image1397.png"/><Relationship Id="rId100" Type="http://schemas.openxmlformats.org/officeDocument/2006/relationships/customXml" Target="../ink/ink1418.xml"/><Relationship Id="rId105" Type="http://schemas.openxmlformats.org/officeDocument/2006/relationships/image" Target="../media/image1411.png"/><Relationship Id="rId126" Type="http://schemas.openxmlformats.org/officeDocument/2006/relationships/customXml" Target="../ink/ink1431.xml"/><Relationship Id="rId147" Type="http://schemas.openxmlformats.org/officeDocument/2006/relationships/image" Target="../media/image1432.png"/><Relationship Id="rId8" Type="http://schemas.openxmlformats.org/officeDocument/2006/relationships/customXml" Target="../ink/ink1372.xml"/><Relationship Id="rId51" Type="http://schemas.openxmlformats.org/officeDocument/2006/relationships/image" Target="../media/image1384.png"/><Relationship Id="rId72" Type="http://schemas.openxmlformats.org/officeDocument/2006/relationships/customXml" Target="../ink/ink1404.xml"/><Relationship Id="rId93" Type="http://schemas.openxmlformats.org/officeDocument/2006/relationships/image" Target="../media/image1405.png"/><Relationship Id="rId98" Type="http://schemas.openxmlformats.org/officeDocument/2006/relationships/customXml" Target="../ink/ink1417.xml"/><Relationship Id="rId121" Type="http://schemas.openxmlformats.org/officeDocument/2006/relationships/image" Target="../media/image1419.png"/><Relationship Id="rId142" Type="http://schemas.openxmlformats.org/officeDocument/2006/relationships/customXml" Target="../ink/ink1439.xml"/><Relationship Id="rId3" Type="http://schemas.openxmlformats.org/officeDocument/2006/relationships/image" Target="../media/image1360.png"/><Relationship Id="rId25" Type="http://schemas.openxmlformats.org/officeDocument/2006/relationships/image" Target="../media/image1371.png"/><Relationship Id="rId46" Type="http://schemas.openxmlformats.org/officeDocument/2006/relationships/customXml" Target="../ink/ink1391.xml"/><Relationship Id="rId67" Type="http://schemas.openxmlformats.org/officeDocument/2006/relationships/image" Target="../media/image1392.png"/><Relationship Id="rId116" Type="http://schemas.openxmlformats.org/officeDocument/2006/relationships/customXml" Target="../ink/ink1426.xml"/><Relationship Id="rId137" Type="http://schemas.openxmlformats.org/officeDocument/2006/relationships/image" Target="../media/image1427.png"/><Relationship Id="rId20" Type="http://schemas.openxmlformats.org/officeDocument/2006/relationships/customXml" Target="../ink/ink1378.xml"/><Relationship Id="rId41" Type="http://schemas.openxmlformats.org/officeDocument/2006/relationships/image" Target="../media/image1379.png"/><Relationship Id="rId62" Type="http://schemas.openxmlformats.org/officeDocument/2006/relationships/customXml" Target="../ink/ink1399.xml"/><Relationship Id="rId83" Type="http://schemas.openxmlformats.org/officeDocument/2006/relationships/image" Target="../media/image1400.png"/><Relationship Id="rId88" Type="http://schemas.openxmlformats.org/officeDocument/2006/relationships/customXml" Target="../ink/ink1412.xml"/><Relationship Id="rId111" Type="http://schemas.openxmlformats.org/officeDocument/2006/relationships/image" Target="../media/image1414.png"/><Relationship Id="rId132" Type="http://schemas.openxmlformats.org/officeDocument/2006/relationships/customXml" Target="../ink/ink1434.xml"/><Relationship Id="rId153" Type="http://schemas.openxmlformats.org/officeDocument/2006/relationships/image" Target="../media/image1435.png"/><Relationship Id="rId15" Type="http://schemas.openxmlformats.org/officeDocument/2006/relationships/image" Target="../media/image1366.png"/><Relationship Id="rId36" Type="http://schemas.openxmlformats.org/officeDocument/2006/relationships/customXml" Target="../ink/ink1386.xml"/><Relationship Id="rId57" Type="http://schemas.openxmlformats.org/officeDocument/2006/relationships/image" Target="../media/image1387.png"/><Relationship Id="rId106" Type="http://schemas.openxmlformats.org/officeDocument/2006/relationships/customXml" Target="../ink/ink1421.xml"/><Relationship Id="rId127" Type="http://schemas.openxmlformats.org/officeDocument/2006/relationships/image" Target="../media/image1422.png"/><Relationship Id="rId10" Type="http://schemas.openxmlformats.org/officeDocument/2006/relationships/customXml" Target="../ink/ink1373.xml"/><Relationship Id="rId31" Type="http://schemas.openxmlformats.org/officeDocument/2006/relationships/image" Target="../media/image1374.png"/><Relationship Id="rId52" Type="http://schemas.openxmlformats.org/officeDocument/2006/relationships/customXml" Target="../ink/ink1394.xml"/><Relationship Id="rId73" Type="http://schemas.openxmlformats.org/officeDocument/2006/relationships/image" Target="../media/image1395.png"/><Relationship Id="rId78" Type="http://schemas.openxmlformats.org/officeDocument/2006/relationships/customXml" Target="../ink/ink1407.xml"/><Relationship Id="rId94" Type="http://schemas.openxmlformats.org/officeDocument/2006/relationships/customXml" Target="../ink/ink1415.xml"/><Relationship Id="rId99" Type="http://schemas.openxmlformats.org/officeDocument/2006/relationships/image" Target="../media/image1408.png"/><Relationship Id="rId101" Type="http://schemas.openxmlformats.org/officeDocument/2006/relationships/image" Target="../media/image1409.png"/><Relationship Id="rId122" Type="http://schemas.openxmlformats.org/officeDocument/2006/relationships/customXml" Target="../ink/ink1429.xml"/><Relationship Id="rId143" Type="http://schemas.openxmlformats.org/officeDocument/2006/relationships/image" Target="../media/image1430.png"/><Relationship Id="rId148" Type="http://schemas.openxmlformats.org/officeDocument/2006/relationships/customXml" Target="../ink/ink1442.xml"/><Relationship Id="rId4" Type="http://schemas.openxmlformats.org/officeDocument/2006/relationships/customXml" Target="../ink/ink1370.xml"/><Relationship Id="rId9" Type="http://schemas.openxmlformats.org/officeDocument/2006/relationships/image" Target="../media/image1363.png"/><Relationship Id="rId26" Type="http://schemas.openxmlformats.org/officeDocument/2006/relationships/customXml" Target="../ink/ink1381.xml"/><Relationship Id="rId47" Type="http://schemas.openxmlformats.org/officeDocument/2006/relationships/image" Target="../media/image1382.png"/><Relationship Id="rId68" Type="http://schemas.openxmlformats.org/officeDocument/2006/relationships/customXml" Target="../ink/ink1402.xml"/><Relationship Id="rId89" Type="http://schemas.openxmlformats.org/officeDocument/2006/relationships/image" Target="../media/image1403.png"/><Relationship Id="rId112" Type="http://schemas.openxmlformats.org/officeDocument/2006/relationships/customXml" Target="../ink/ink1424.xml"/><Relationship Id="rId133" Type="http://schemas.openxmlformats.org/officeDocument/2006/relationships/image" Target="../media/image1425.png"/><Relationship Id="rId16" Type="http://schemas.openxmlformats.org/officeDocument/2006/relationships/customXml" Target="../ink/ink1376.xml"/><Relationship Id="rId37" Type="http://schemas.openxmlformats.org/officeDocument/2006/relationships/image" Target="../media/image1377.png"/><Relationship Id="rId58" Type="http://schemas.openxmlformats.org/officeDocument/2006/relationships/customXml" Target="../ink/ink1397.xml"/><Relationship Id="rId79" Type="http://schemas.openxmlformats.org/officeDocument/2006/relationships/image" Target="../media/image1398.png"/><Relationship Id="rId102" Type="http://schemas.openxmlformats.org/officeDocument/2006/relationships/customXml" Target="../ink/ink1419.xml"/><Relationship Id="rId123" Type="http://schemas.openxmlformats.org/officeDocument/2006/relationships/image" Target="../media/image1420.png"/><Relationship Id="rId144" Type="http://schemas.openxmlformats.org/officeDocument/2006/relationships/customXml" Target="../ink/ink1440.xml"/><Relationship Id="rId90" Type="http://schemas.openxmlformats.org/officeDocument/2006/relationships/customXml" Target="../ink/ink1413.xml"/></Relationships>
</file>

<file path=ppt/slides/_rels/slide21.xml.rels><?xml version="1.0" encoding="UTF-8" standalone="yes"?>
<Relationships xmlns="http://schemas.openxmlformats.org/package/2006/relationships"><Relationship Id="rId117" Type="http://schemas.openxmlformats.org/officeDocument/2006/relationships/image" Target="../media/image1493.png"/><Relationship Id="rId299" Type="http://schemas.openxmlformats.org/officeDocument/2006/relationships/image" Target="../media/image1583.png"/><Relationship Id="rId21" Type="http://schemas.openxmlformats.org/officeDocument/2006/relationships/image" Target="../media/image1445.png"/><Relationship Id="rId63" Type="http://schemas.openxmlformats.org/officeDocument/2006/relationships/image" Target="../media/image1466.png"/><Relationship Id="rId159" Type="http://schemas.openxmlformats.org/officeDocument/2006/relationships/image" Target="../media/image1513.png"/><Relationship Id="rId324" Type="http://schemas.openxmlformats.org/officeDocument/2006/relationships/customXml" Target="../ink/ink1606.xml"/><Relationship Id="rId170" Type="http://schemas.openxmlformats.org/officeDocument/2006/relationships/customXml" Target="../ink/ink1529.xml"/><Relationship Id="rId226" Type="http://schemas.openxmlformats.org/officeDocument/2006/relationships/customXml" Target="../ink/ink1557.xml"/><Relationship Id="rId268" Type="http://schemas.openxmlformats.org/officeDocument/2006/relationships/customXml" Target="../ink/ink1578.xml"/><Relationship Id="rId32" Type="http://schemas.openxmlformats.org/officeDocument/2006/relationships/customXml" Target="../ink/ink1460.xml"/><Relationship Id="rId74" Type="http://schemas.openxmlformats.org/officeDocument/2006/relationships/customXml" Target="../ink/ink1481.xml"/><Relationship Id="rId128" Type="http://schemas.openxmlformats.org/officeDocument/2006/relationships/customXml" Target="../ink/ink1508.xml"/><Relationship Id="rId335" Type="http://schemas.openxmlformats.org/officeDocument/2006/relationships/image" Target="../media/image1601.png"/><Relationship Id="rId5" Type="http://schemas.openxmlformats.org/officeDocument/2006/relationships/image" Target="../media/image1437.png"/><Relationship Id="rId181" Type="http://schemas.openxmlformats.org/officeDocument/2006/relationships/image" Target="../media/image1524.png"/><Relationship Id="rId237" Type="http://schemas.openxmlformats.org/officeDocument/2006/relationships/image" Target="../media/image1552.png"/><Relationship Id="rId279" Type="http://schemas.openxmlformats.org/officeDocument/2006/relationships/image" Target="../media/image1573.png"/><Relationship Id="rId43" Type="http://schemas.openxmlformats.org/officeDocument/2006/relationships/image" Target="../media/image1456.png"/><Relationship Id="rId139" Type="http://schemas.openxmlformats.org/officeDocument/2006/relationships/image" Target="../media/image1504.png"/><Relationship Id="rId290" Type="http://schemas.openxmlformats.org/officeDocument/2006/relationships/customXml" Target="../ink/ink1589.xml"/><Relationship Id="rId304" Type="http://schemas.openxmlformats.org/officeDocument/2006/relationships/customXml" Target="../ink/ink1596.xml"/><Relationship Id="rId85" Type="http://schemas.openxmlformats.org/officeDocument/2006/relationships/image" Target="../media/image1477.png"/><Relationship Id="rId150" Type="http://schemas.openxmlformats.org/officeDocument/2006/relationships/customXml" Target="../ink/ink1519.xml"/><Relationship Id="rId192" Type="http://schemas.openxmlformats.org/officeDocument/2006/relationships/customXml" Target="../ink/ink1540.xml"/><Relationship Id="rId206" Type="http://schemas.openxmlformats.org/officeDocument/2006/relationships/customXml" Target="../ink/ink1547.xml"/><Relationship Id="rId248" Type="http://schemas.openxmlformats.org/officeDocument/2006/relationships/customXml" Target="../ink/ink1568.xml"/><Relationship Id="rId12" Type="http://schemas.openxmlformats.org/officeDocument/2006/relationships/customXml" Target="../ink/ink1450.xml"/><Relationship Id="rId108" Type="http://schemas.openxmlformats.org/officeDocument/2006/relationships/customXml" Target="../ink/ink1498.xml"/><Relationship Id="rId315" Type="http://schemas.openxmlformats.org/officeDocument/2006/relationships/image" Target="../media/image1591.png"/><Relationship Id="rId54" Type="http://schemas.openxmlformats.org/officeDocument/2006/relationships/customXml" Target="../ink/ink1471.xml"/><Relationship Id="rId96" Type="http://schemas.openxmlformats.org/officeDocument/2006/relationships/customXml" Target="../ink/ink1492.xml"/><Relationship Id="rId161" Type="http://schemas.openxmlformats.org/officeDocument/2006/relationships/image" Target="../media/image1514.png"/><Relationship Id="rId217" Type="http://schemas.openxmlformats.org/officeDocument/2006/relationships/image" Target="../media/image1542.png"/><Relationship Id="rId259" Type="http://schemas.openxmlformats.org/officeDocument/2006/relationships/image" Target="../media/image1563.png"/><Relationship Id="rId23" Type="http://schemas.openxmlformats.org/officeDocument/2006/relationships/image" Target="../media/image1446.png"/><Relationship Id="rId119" Type="http://schemas.openxmlformats.org/officeDocument/2006/relationships/image" Target="../media/image1494.png"/><Relationship Id="rId270" Type="http://schemas.openxmlformats.org/officeDocument/2006/relationships/customXml" Target="../ink/ink1579.xml"/><Relationship Id="rId326" Type="http://schemas.openxmlformats.org/officeDocument/2006/relationships/customXml" Target="../ink/ink1607.xml"/><Relationship Id="rId65" Type="http://schemas.openxmlformats.org/officeDocument/2006/relationships/image" Target="../media/image1467.png"/><Relationship Id="rId130" Type="http://schemas.openxmlformats.org/officeDocument/2006/relationships/customXml" Target="../ink/ink1509.xml"/><Relationship Id="rId172" Type="http://schemas.openxmlformats.org/officeDocument/2006/relationships/customXml" Target="../ink/ink1530.xml"/><Relationship Id="rId228" Type="http://schemas.openxmlformats.org/officeDocument/2006/relationships/customXml" Target="../ink/ink1558.xml"/><Relationship Id="rId281" Type="http://schemas.openxmlformats.org/officeDocument/2006/relationships/image" Target="../media/image1574.png"/><Relationship Id="rId337" Type="http://schemas.openxmlformats.org/officeDocument/2006/relationships/image" Target="../media/image1602.png"/><Relationship Id="rId34" Type="http://schemas.openxmlformats.org/officeDocument/2006/relationships/customXml" Target="../ink/ink1461.xml"/><Relationship Id="rId76" Type="http://schemas.openxmlformats.org/officeDocument/2006/relationships/customXml" Target="../ink/ink1482.xml"/><Relationship Id="rId141" Type="http://schemas.openxmlformats.org/officeDocument/2006/relationships/image" Target="../media/image1505.png"/><Relationship Id="rId7" Type="http://schemas.openxmlformats.org/officeDocument/2006/relationships/image" Target="../media/image1438.png"/><Relationship Id="rId183" Type="http://schemas.openxmlformats.org/officeDocument/2006/relationships/image" Target="../media/image1525.png"/><Relationship Id="rId239" Type="http://schemas.openxmlformats.org/officeDocument/2006/relationships/image" Target="../media/image1553.png"/><Relationship Id="rId250" Type="http://schemas.openxmlformats.org/officeDocument/2006/relationships/customXml" Target="../ink/ink1569.xml"/><Relationship Id="rId292" Type="http://schemas.openxmlformats.org/officeDocument/2006/relationships/customXml" Target="../ink/ink1590.xml"/><Relationship Id="rId306" Type="http://schemas.openxmlformats.org/officeDocument/2006/relationships/customXml" Target="../ink/ink1597.xml"/><Relationship Id="rId45" Type="http://schemas.openxmlformats.org/officeDocument/2006/relationships/image" Target="../media/image1457.png"/><Relationship Id="rId87" Type="http://schemas.openxmlformats.org/officeDocument/2006/relationships/image" Target="../media/image1478.png"/><Relationship Id="rId110" Type="http://schemas.openxmlformats.org/officeDocument/2006/relationships/customXml" Target="../ink/ink1499.xml"/><Relationship Id="rId152" Type="http://schemas.openxmlformats.org/officeDocument/2006/relationships/customXml" Target="../ink/ink1520.xml"/><Relationship Id="rId173" Type="http://schemas.openxmlformats.org/officeDocument/2006/relationships/image" Target="../media/image1520.png"/><Relationship Id="rId194" Type="http://schemas.openxmlformats.org/officeDocument/2006/relationships/customXml" Target="../ink/ink1541.xml"/><Relationship Id="rId208" Type="http://schemas.openxmlformats.org/officeDocument/2006/relationships/customXml" Target="../ink/ink1548.xml"/><Relationship Id="rId229" Type="http://schemas.openxmlformats.org/officeDocument/2006/relationships/image" Target="../media/image1548.png"/><Relationship Id="rId240" Type="http://schemas.openxmlformats.org/officeDocument/2006/relationships/customXml" Target="../ink/ink1564.xml"/><Relationship Id="rId261" Type="http://schemas.openxmlformats.org/officeDocument/2006/relationships/image" Target="../media/image1564.png"/><Relationship Id="rId14" Type="http://schemas.openxmlformats.org/officeDocument/2006/relationships/customXml" Target="../ink/ink1451.xml"/><Relationship Id="rId35" Type="http://schemas.openxmlformats.org/officeDocument/2006/relationships/image" Target="../media/image1452.png"/><Relationship Id="rId56" Type="http://schemas.openxmlformats.org/officeDocument/2006/relationships/customXml" Target="../ink/ink1472.xml"/><Relationship Id="rId77" Type="http://schemas.openxmlformats.org/officeDocument/2006/relationships/image" Target="../media/image1473.png"/><Relationship Id="rId100" Type="http://schemas.openxmlformats.org/officeDocument/2006/relationships/customXml" Target="../ink/ink1494.xml"/><Relationship Id="rId282" Type="http://schemas.openxmlformats.org/officeDocument/2006/relationships/customXml" Target="../ink/ink1585.xml"/><Relationship Id="rId317" Type="http://schemas.openxmlformats.org/officeDocument/2006/relationships/image" Target="../media/image1592.png"/><Relationship Id="rId8" Type="http://schemas.openxmlformats.org/officeDocument/2006/relationships/customXml" Target="../ink/ink1448.xml"/><Relationship Id="rId98" Type="http://schemas.openxmlformats.org/officeDocument/2006/relationships/customXml" Target="../ink/ink1493.xml"/><Relationship Id="rId121" Type="http://schemas.openxmlformats.org/officeDocument/2006/relationships/image" Target="../media/image1495.png"/><Relationship Id="rId142" Type="http://schemas.openxmlformats.org/officeDocument/2006/relationships/customXml" Target="../ink/ink1515.xml"/><Relationship Id="rId163" Type="http://schemas.openxmlformats.org/officeDocument/2006/relationships/image" Target="../media/image1515.png"/><Relationship Id="rId184" Type="http://schemas.openxmlformats.org/officeDocument/2006/relationships/customXml" Target="../ink/ink1536.xml"/><Relationship Id="rId219" Type="http://schemas.openxmlformats.org/officeDocument/2006/relationships/image" Target="../media/image1543.png"/><Relationship Id="rId230" Type="http://schemas.openxmlformats.org/officeDocument/2006/relationships/customXml" Target="../ink/ink1559.xml"/><Relationship Id="rId251" Type="http://schemas.openxmlformats.org/officeDocument/2006/relationships/image" Target="../media/image1559.png"/><Relationship Id="rId25" Type="http://schemas.openxmlformats.org/officeDocument/2006/relationships/image" Target="../media/image1447.png"/><Relationship Id="rId46" Type="http://schemas.openxmlformats.org/officeDocument/2006/relationships/customXml" Target="../ink/ink1467.xml"/><Relationship Id="rId67" Type="http://schemas.openxmlformats.org/officeDocument/2006/relationships/image" Target="../media/image1468.png"/><Relationship Id="rId272" Type="http://schemas.openxmlformats.org/officeDocument/2006/relationships/customXml" Target="../ink/ink1580.xml"/><Relationship Id="rId293" Type="http://schemas.openxmlformats.org/officeDocument/2006/relationships/image" Target="../media/image1580.png"/><Relationship Id="rId307" Type="http://schemas.openxmlformats.org/officeDocument/2006/relationships/image" Target="../media/image1587.png"/><Relationship Id="rId328" Type="http://schemas.openxmlformats.org/officeDocument/2006/relationships/customXml" Target="../ink/ink1608.xml"/><Relationship Id="rId88" Type="http://schemas.openxmlformats.org/officeDocument/2006/relationships/customXml" Target="../ink/ink1488.xml"/><Relationship Id="rId111" Type="http://schemas.openxmlformats.org/officeDocument/2006/relationships/image" Target="../media/image1490.png"/><Relationship Id="rId132" Type="http://schemas.openxmlformats.org/officeDocument/2006/relationships/customXml" Target="../ink/ink1510.xml"/><Relationship Id="rId153" Type="http://schemas.openxmlformats.org/officeDocument/2006/relationships/image" Target="../media/image1510.png"/><Relationship Id="rId174" Type="http://schemas.openxmlformats.org/officeDocument/2006/relationships/customXml" Target="../ink/ink1531.xml"/><Relationship Id="rId195" Type="http://schemas.openxmlformats.org/officeDocument/2006/relationships/image" Target="../media/image1531.png"/><Relationship Id="rId209" Type="http://schemas.openxmlformats.org/officeDocument/2006/relationships/image" Target="../media/image1538.png"/><Relationship Id="rId220" Type="http://schemas.openxmlformats.org/officeDocument/2006/relationships/customXml" Target="../ink/ink1554.xml"/><Relationship Id="rId241" Type="http://schemas.openxmlformats.org/officeDocument/2006/relationships/image" Target="../media/image1554.png"/><Relationship Id="rId15" Type="http://schemas.openxmlformats.org/officeDocument/2006/relationships/image" Target="../media/image1442.png"/><Relationship Id="rId36" Type="http://schemas.openxmlformats.org/officeDocument/2006/relationships/customXml" Target="../ink/ink1462.xml"/><Relationship Id="rId57" Type="http://schemas.openxmlformats.org/officeDocument/2006/relationships/image" Target="../media/image1463.png"/><Relationship Id="rId262" Type="http://schemas.openxmlformats.org/officeDocument/2006/relationships/customXml" Target="../ink/ink1575.xml"/><Relationship Id="rId283" Type="http://schemas.openxmlformats.org/officeDocument/2006/relationships/image" Target="../media/image1575.png"/><Relationship Id="rId318" Type="http://schemas.openxmlformats.org/officeDocument/2006/relationships/customXml" Target="../ink/ink1603.xml"/><Relationship Id="rId78" Type="http://schemas.openxmlformats.org/officeDocument/2006/relationships/customXml" Target="../ink/ink1483.xml"/><Relationship Id="rId99" Type="http://schemas.openxmlformats.org/officeDocument/2006/relationships/image" Target="../media/image1484.png"/><Relationship Id="rId101" Type="http://schemas.openxmlformats.org/officeDocument/2006/relationships/image" Target="../media/image1485.png"/><Relationship Id="rId122" Type="http://schemas.openxmlformats.org/officeDocument/2006/relationships/customXml" Target="../ink/ink1505.xml"/><Relationship Id="rId143" Type="http://schemas.openxmlformats.org/officeDocument/2006/relationships/image" Target="../media/image1062.png"/><Relationship Id="rId164" Type="http://schemas.openxmlformats.org/officeDocument/2006/relationships/customXml" Target="../ink/ink1526.xml"/><Relationship Id="rId185" Type="http://schemas.openxmlformats.org/officeDocument/2006/relationships/image" Target="../media/image1526.png"/><Relationship Id="rId9" Type="http://schemas.openxmlformats.org/officeDocument/2006/relationships/image" Target="../media/image1439.png"/><Relationship Id="rId210" Type="http://schemas.openxmlformats.org/officeDocument/2006/relationships/customXml" Target="../ink/ink1549.xml"/><Relationship Id="rId26" Type="http://schemas.openxmlformats.org/officeDocument/2006/relationships/customXml" Target="../ink/ink1457.xml"/><Relationship Id="rId231" Type="http://schemas.openxmlformats.org/officeDocument/2006/relationships/image" Target="../media/image1549.png"/><Relationship Id="rId252" Type="http://schemas.openxmlformats.org/officeDocument/2006/relationships/customXml" Target="../ink/ink1570.xml"/><Relationship Id="rId273" Type="http://schemas.openxmlformats.org/officeDocument/2006/relationships/image" Target="../media/image1570.png"/><Relationship Id="rId294" Type="http://schemas.openxmlformats.org/officeDocument/2006/relationships/customXml" Target="../ink/ink1591.xml"/><Relationship Id="rId308" Type="http://schemas.openxmlformats.org/officeDocument/2006/relationships/customXml" Target="../ink/ink1598.xml"/><Relationship Id="rId329" Type="http://schemas.openxmlformats.org/officeDocument/2006/relationships/image" Target="../media/image1598.png"/><Relationship Id="rId47" Type="http://schemas.openxmlformats.org/officeDocument/2006/relationships/image" Target="../media/image1458.png"/><Relationship Id="rId68" Type="http://schemas.openxmlformats.org/officeDocument/2006/relationships/customXml" Target="../ink/ink1478.xml"/><Relationship Id="rId89" Type="http://schemas.openxmlformats.org/officeDocument/2006/relationships/image" Target="../media/image1479.png"/><Relationship Id="rId112" Type="http://schemas.openxmlformats.org/officeDocument/2006/relationships/customXml" Target="../ink/ink1500.xml"/><Relationship Id="rId133" Type="http://schemas.openxmlformats.org/officeDocument/2006/relationships/image" Target="../media/image1501.png"/><Relationship Id="rId154" Type="http://schemas.openxmlformats.org/officeDocument/2006/relationships/customXml" Target="../ink/ink1521.xml"/><Relationship Id="rId175" Type="http://schemas.openxmlformats.org/officeDocument/2006/relationships/image" Target="../media/image1521.png"/><Relationship Id="rId196" Type="http://schemas.openxmlformats.org/officeDocument/2006/relationships/customXml" Target="../ink/ink1542.xml"/><Relationship Id="rId200" Type="http://schemas.openxmlformats.org/officeDocument/2006/relationships/customXml" Target="../ink/ink1544.xml"/><Relationship Id="rId16" Type="http://schemas.openxmlformats.org/officeDocument/2006/relationships/customXml" Target="../ink/ink1452.xml"/><Relationship Id="rId221" Type="http://schemas.openxmlformats.org/officeDocument/2006/relationships/image" Target="../media/image1544.png"/><Relationship Id="rId242" Type="http://schemas.openxmlformats.org/officeDocument/2006/relationships/customXml" Target="../ink/ink1565.xml"/><Relationship Id="rId263" Type="http://schemas.openxmlformats.org/officeDocument/2006/relationships/image" Target="../media/image1565.png"/><Relationship Id="rId284" Type="http://schemas.openxmlformats.org/officeDocument/2006/relationships/customXml" Target="../ink/ink1586.xml"/><Relationship Id="rId319" Type="http://schemas.openxmlformats.org/officeDocument/2006/relationships/image" Target="../media/image1593.png"/><Relationship Id="rId37" Type="http://schemas.openxmlformats.org/officeDocument/2006/relationships/image" Target="../media/image1453.png"/><Relationship Id="rId58" Type="http://schemas.openxmlformats.org/officeDocument/2006/relationships/customXml" Target="../ink/ink1473.xml"/><Relationship Id="rId79" Type="http://schemas.openxmlformats.org/officeDocument/2006/relationships/image" Target="../media/image1474.png"/><Relationship Id="rId102" Type="http://schemas.openxmlformats.org/officeDocument/2006/relationships/customXml" Target="../ink/ink1495.xml"/><Relationship Id="rId123" Type="http://schemas.openxmlformats.org/officeDocument/2006/relationships/image" Target="../media/image1496.png"/><Relationship Id="rId144" Type="http://schemas.openxmlformats.org/officeDocument/2006/relationships/customXml" Target="../ink/ink1516.xml"/><Relationship Id="rId330" Type="http://schemas.openxmlformats.org/officeDocument/2006/relationships/customXml" Target="../ink/ink1609.xml"/><Relationship Id="rId90" Type="http://schemas.openxmlformats.org/officeDocument/2006/relationships/customXml" Target="../ink/ink1489.xml"/><Relationship Id="rId165" Type="http://schemas.openxmlformats.org/officeDocument/2006/relationships/image" Target="../media/image1516.png"/><Relationship Id="rId186" Type="http://schemas.openxmlformats.org/officeDocument/2006/relationships/customXml" Target="../ink/ink1537.xml"/><Relationship Id="rId211" Type="http://schemas.openxmlformats.org/officeDocument/2006/relationships/image" Target="../media/image1539.png"/><Relationship Id="rId232" Type="http://schemas.openxmlformats.org/officeDocument/2006/relationships/customXml" Target="../ink/ink1560.xml"/><Relationship Id="rId253" Type="http://schemas.openxmlformats.org/officeDocument/2006/relationships/image" Target="../media/image1560.png"/><Relationship Id="rId274" Type="http://schemas.openxmlformats.org/officeDocument/2006/relationships/customXml" Target="../ink/ink1581.xml"/><Relationship Id="rId295" Type="http://schemas.openxmlformats.org/officeDocument/2006/relationships/image" Target="../media/image1581.png"/><Relationship Id="rId309" Type="http://schemas.openxmlformats.org/officeDocument/2006/relationships/image" Target="../media/image1588.png"/><Relationship Id="rId27" Type="http://schemas.openxmlformats.org/officeDocument/2006/relationships/image" Target="../media/image1448.png"/><Relationship Id="rId48" Type="http://schemas.openxmlformats.org/officeDocument/2006/relationships/customXml" Target="../ink/ink1468.xml"/><Relationship Id="rId69" Type="http://schemas.openxmlformats.org/officeDocument/2006/relationships/image" Target="../media/image1469.png"/><Relationship Id="rId113" Type="http://schemas.openxmlformats.org/officeDocument/2006/relationships/image" Target="../media/image1491.png"/><Relationship Id="rId134" Type="http://schemas.openxmlformats.org/officeDocument/2006/relationships/customXml" Target="../ink/ink1511.xml"/><Relationship Id="rId320" Type="http://schemas.openxmlformats.org/officeDocument/2006/relationships/customXml" Target="../ink/ink1604.xml"/><Relationship Id="rId80" Type="http://schemas.openxmlformats.org/officeDocument/2006/relationships/customXml" Target="../ink/ink1484.xml"/><Relationship Id="rId155" Type="http://schemas.openxmlformats.org/officeDocument/2006/relationships/image" Target="../media/image1511.png"/><Relationship Id="rId176" Type="http://schemas.openxmlformats.org/officeDocument/2006/relationships/customXml" Target="../ink/ink1532.xml"/><Relationship Id="rId197" Type="http://schemas.openxmlformats.org/officeDocument/2006/relationships/image" Target="../media/image1532.png"/><Relationship Id="rId201" Type="http://schemas.openxmlformats.org/officeDocument/2006/relationships/image" Target="../media/image1534.png"/><Relationship Id="rId222" Type="http://schemas.openxmlformats.org/officeDocument/2006/relationships/customXml" Target="../ink/ink1555.xml"/><Relationship Id="rId243" Type="http://schemas.openxmlformats.org/officeDocument/2006/relationships/image" Target="../media/image1555.png"/><Relationship Id="rId264" Type="http://schemas.openxmlformats.org/officeDocument/2006/relationships/customXml" Target="../ink/ink1576.xml"/><Relationship Id="rId285" Type="http://schemas.openxmlformats.org/officeDocument/2006/relationships/image" Target="../media/image1576.png"/><Relationship Id="rId17" Type="http://schemas.openxmlformats.org/officeDocument/2006/relationships/image" Target="../media/image1443.png"/><Relationship Id="rId38" Type="http://schemas.openxmlformats.org/officeDocument/2006/relationships/customXml" Target="../ink/ink1463.xml"/><Relationship Id="rId59" Type="http://schemas.openxmlformats.org/officeDocument/2006/relationships/image" Target="../media/image1464.png"/><Relationship Id="rId103" Type="http://schemas.openxmlformats.org/officeDocument/2006/relationships/image" Target="../media/image1486.png"/><Relationship Id="rId124" Type="http://schemas.openxmlformats.org/officeDocument/2006/relationships/customXml" Target="../ink/ink1506.xml"/><Relationship Id="rId310" Type="http://schemas.openxmlformats.org/officeDocument/2006/relationships/customXml" Target="../ink/ink1599.xml"/><Relationship Id="rId70" Type="http://schemas.openxmlformats.org/officeDocument/2006/relationships/customXml" Target="../ink/ink1479.xml"/><Relationship Id="rId91" Type="http://schemas.openxmlformats.org/officeDocument/2006/relationships/image" Target="../media/image1480.png"/><Relationship Id="rId145" Type="http://schemas.openxmlformats.org/officeDocument/2006/relationships/image" Target="../media/image1506.png"/><Relationship Id="rId166" Type="http://schemas.openxmlformats.org/officeDocument/2006/relationships/customXml" Target="../ink/ink1527.xml"/><Relationship Id="rId187" Type="http://schemas.openxmlformats.org/officeDocument/2006/relationships/image" Target="../media/image1527.png"/><Relationship Id="rId331" Type="http://schemas.openxmlformats.org/officeDocument/2006/relationships/image" Target="../media/image1599.png"/><Relationship Id="rId1" Type="http://schemas.openxmlformats.org/officeDocument/2006/relationships/slideLayout" Target="../slideLayouts/slideLayout7.xml"/><Relationship Id="rId212" Type="http://schemas.openxmlformats.org/officeDocument/2006/relationships/customXml" Target="../ink/ink1550.xml"/><Relationship Id="rId233" Type="http://schemas.openxmlformats.org/officeDocument/2006/relationships/image" Target="../media/image1550.png"/><Relationship Id="rId254" Type="http://schemas.openxmlformats.org/officeDocument/2006/relationships/customXml" Target="../ink/ink1571.xml"/><Relationship Id="rId28" Type="http://schemas.openxmlformats.org/officeDocument/2006/relationships/customXml" Target="../ink/ink1458.xml"/><Relationship Id="rId49" Type="http://schemas.openxmlformats.org/officeDocument/2006/relationships/image" Target="../media/image1459.png"/><Relationship Id="rId114" Type="http://schemas.openxmlformats.org/officeDocument/2006/relationships/customXml" Target="../ink/ink1501.xml"/><Relationship Id="rId275" Type="http://schemas.openxmlformats.org/officeDocument/2006/relationships/image" Target="../media/image1571.png"/><Relationship Id="rId296" Type="http://schemas.openxmlformats.org/officeDocument/2006/relationships/customXml" Target="../ink/ink1592.xml"/><Relationship Id="rId300" Type="http://schemas.openxmlformats.org/officeDocument/2006/relationships/customXml" Target="../ink/ink1594.xml"/><Relationship Id="rId60" Type="http://schemas.openxmlformats.org/officeDocument/2006/relationships/customXml" Target="../ink/ink1474.xml"/><Relationship Id="rId81" Type="http://schemas.openxmlformats.org/officeDocument/2006/relationships/image" Target="../media/image1475.png"/><Relationship Id="rId135" Type="http://schemas.openxmlformats.org/officeDocument/2006/relationships/image" Target="../media/image1502.png"/><Relationship Id="rId156" Type="http://schemas.openxmlformats.org/officeDocument/2006/relationships/customXml" Target="../ink/ink1522.xml"/><Relationship Id="rId177" Type="http://schemas.openxmlformats.org/officeDocument/2006/relationships/image" Target="../media/image1522.png"/><Relationship Id="rId198" Type="http://schemas.openxmlformats.org/officeDocument/2006/relationships/customXml" Target="../ink/ink1543.xml"/><Relationship Id="rId321" Type="http://schemas.openxmlformats.org/officeDocument/2006/relationships/image" Target="../media/image1594.png"/><Relationship Id="rId202" Type="http://schemas.openxmlformats.org/officeDocument/2006/relationships/customXml" Target="../ink/ink1545.xml"/><Relationship Id="rId223" Type="http://schemas.openxmlformats.org/officeDocument/2006/relationships/image" Target="../media/image1545.png"/><Relationship Id="rId244" Type="http://schemas.openxmlformats.org/officeDocument/2006/relationships/customXml" Target="../ink/ink1566.xml"/><Relationship Id="rId18" Type="http://schemas.openxmlformats.org/officeDocument/2006/relationships/customXml" Target="../ink/ink1453.xml"/><Relationship Id="rId39" Type="http://schemas.openxmlformats.org/officeDocument/2006/relationships/image" Target="../media/image1454.png"/><Relationship Id="rId265" Type="http://schemas.openxmlformats.org/officeDocument/2006/relationships/image" Target="../media/image1566.png"/><Relationship Id="rId286" Type="http://schemas.openxmlformats.org/officeDocument/2006/relationships/customXml" Target="../ink/ink1587.xml"/><Relationship Id="rId50" Type="http://schemas.openxmlformats.org/officeDocument/2006/relationships/customXml" Target="../ink/ink1469.xml"/><Relationship Id="rId104" Type="http://schemas.openxmlformats.org/officeDocument/2006/relationships/customXml" Target="../ink/ink1496.xml"/><Relationship Id="rId125" Type="http://schemas.openxmlformats.org/officeDocument/2006/relationships/image" Target="../media/image1497.png"/><Relationship Id="rId146" Type="http://schemas.openxmlformats.org/officeDocument/2006/relationships/customXml" Target="../ink/ink1517.xml"/><Relationship Id="rId167" Type="http://schemas.openxmlformats.org/officeDocument/2006/relationships/image" Target="../media/image1517.png"/><Relationship Id="rId188" Type="http://schemas.openxmlformats.org/officeDocument/2006/relationships/customXml" Target="../ink/ink1538.xml"/><Relationship Id="rId311" Type="http://schemas.openxmlformats.org/officeDocument/2006/relationships/image" Target="../media/image1589.png"/><Relationship Id="rId332" Type="http://schemas.openxmlformats.org/officeDocument/2006/relationships/customXml" Target="../ink/ink1610.xml"/><Relationship Id="rId71" Type="http://schemas.openxmlformats.org/officeDocument/2006/relationships/image" Target="../media/image1470.png"/><Relationship Id="rId92" Type="http://schemas.openxmlformats.org/officeDocument/2006/relationships/customXml" Target="../ink/ink1490.xml"/><Relationship Id="rId213" Type="http://schemas.openxmlformats.org/officeDocument/2006/relationships/image" Target="../media/image1540.png"/><Relationship Id="rId234" Type="http://schemas.openxmlformats.org/officeDocument/2006/relationships/customXml" Target="../ink/ink1561.xml"/><Relationship Id="rId2" Type="http://schemas.openxmlformats.org/officeDocument/2006/relationships/customXml" Target="../ink/ink1445.xml"/><Relationship Id="rId29" Type="http://schemas.openxmlformats.org/officeDocument/2006/relationships/image" Target="../media/image1449.png"/><Relationship Id="rId255" Type="http://schemas.openxmlformats.org/officeDocument/2006/relationships/image" Target="../media/image1561.png"/><Relationship Id="rId276" Type="http://schemas.openxmlformats.org/officeDocument/2006/relationships/customXml" Target="../ink/ink1582.xml"/><Relationship Id="rId297" Type="http://schemas.openxmlformats.org/officeDocument/2006/relationships/image" Target="../media/image1582.png"/><Relationship Id="rId40" Type="http://schemas.openxmlformats.org/officeDocument/2006/relationships/customXml" Target="../ink/ink1464.xml"/><Relationship Id="rId115" Type="http://schemas.openxmlformats.org/officeDocument/2006/relationships/image" Target="../media/image1492.png"/><Relationship Id="rId136" Type="http://schemas.openxmlformats.org/officeDocument/2006/relationships/customXml" Target="../ink/ink1512.xml"/><Relationship Id="rId157" Type="http://schemas.openxmlformats.org/officeDocument/2006/relationships/image" Target="../media/image1512.png"/><Relationship Id="rId178" Type="http://schemas.openxmlformats.org/officeDocument/2006/relationships/customXml" Target="../ink/ink1533.xml"/><Relationship Id="rId301" Type="http://schemas.openxmlformats.org/officeDocument/2006/relationships/image" Target="../media/image1584.png"/><Relationship Id="rId322" Type="http://schemas.openxmlformats.org/officeDocument/2006/relationships/customXml" Target="../ink/ink1605.xml"/><Relationship Id="rId61" Type="http://schemas.openxmlformats.org/officeDocument/2006/relationships/image" Target="../media/image1465.png"/><Relationship Id="rId82" Type="http://schemas.openxmlformats.org/officeDocument/2006/relationships/customXml" Target="../ink/ink1485.xml"/><Relationship Id="rId199" Type="http://schemas.openxmlformats.org/officeDocument/2006/relationships/image" Target="../media/image1533.png"/><Relationship Id="rId203" Type="http://schemas.openxmlformats.org/officeDocument/2006/relationships/image" Target="../media/image1535.png"/><Relationship Id="rId19" Type="http://schemas.openxmlformats.org/officeDocument/2006/relationships/image" Target="../media/image1444.png"/><Relationship Id="rId224" Type="http://schemas.openxmlformats.org/officeDocument/2006/relationships/customXml" Target="../ink/ink1556.xml"/><Relationship Id="rId245" Type="http://schemas.openxmlformats.org/officeDocument/2006/relationships/image" Target="../media/image1556.png"/><Relationship Id="rId266" Type="http://schemas.openxmlformats.org/officeDocument/2006/relationships/customXml" Target="../ink/ink1577.xml"/><Relationship Id="rId287" Type="http://schemas.openxmlformats.org/officeDocument/2006/relationships/image" Target="../media/image1577.png"/><Relationship Id="rId30" Type="http://schemas.openxmlformats.org/officeDocument/2006/relationships/customXml" Target="../ink/ink1459.xml"/><Relationship Id="rId105" Type="http://schemas.openxmlformats.org/officeDocument/2006/relationships/image" Target="../media/image1487.png"/><Relationship Id="rId126" Type="http://schemas.openxmlformats.org/officeDocument/2006/relationships/customXml" Target="../ink/ink1507.xml"/><Relationship Id="rId147" Type="http://schemas.openxmlformats.org/officeDocument/2006/relationships/image" Target="../media/image1507.png"/><Relationship Id="rId168" Type="http://schemas.openxmlformats.org/officeDocument/2006/relationships/customXml" Target="../ink/ink1528.xml"/><Relationship Id="rId312" Type="http://schemas.openxmlformats.org/officeDocument/2006/relationships/customXml" Target="../ink/ink1600.xml"/><Relationship Id="rId333" Type="http://schemas.openxmlformats.org/officeDocument/2006/relationships/image" Target="../media/image1600.png"/><Relationship Id="rId51" Type="http://schemas.openxmlformats.org/officeDocument/2006/relationships/image" Target="../media/image1460.png"/><Relationship Id="rId72" Type="http://schemas.openxmlformats.org/officeDocument/2006/relationships/customXml" Target="../ink/ink1480.xml"/><Relationship Id="rId93" Type="http://schemas.openxmlformats.org/officeDocument/2006/relationships/image" Target="../media/image1481.png"/><Relationship Id="rId189" Type="http://schemas.openxmlformats.org/officeDocument/2006/relationships/image" Target="../media/image1528.png"/><Relationship Id="rId3" Type="http://schemas.openxmlformats.org/officeDocument/2006/relationships/image" Target="../media/image1436.png"/><Relationship Id="rId214" Type="http://schemas.openxmlformats.org/officeDocument/2006/relationships/customXml" Target="../ink/ink1551.xml"/><Relationship Id="rId235" Type="http://schemas.openxmlformats.org/officeDocument/2006/relationships/image" Target="../media/image1551.png"/><Relationship Id="rId256" Type="http://schemas.openxmlformats.org/officeDocument/2006/relationships/customXml" Target="../ink/ink1572.xml"/><Relationship Id="rId277" Type="http://schemas.openxmlformats.org/officeDocument/2006/relationships/image" Target="../media/image1572.png"/><Relationship Id="rId298" Type="http://schemas.openxmlformats.org/officeDocument/2006/relationships/customXml" Target="../ink/ink1593.xml"/><Relationship Id="rId116" Type="http://schemas.openxmlformats.org/officeDocument/2006/relationships/customXml" Target="../ink/ink1502.xml"/><Relationship Id="rId137" Type="http://schemas.openxmlformats.org/officeDocument/2006/relationships/image" Target="../media/image1503.png"/><Relationship Id="rId158" Type="http://schemas.openxmlformats.org/officeDocument/2006/relationships/customXml" Target="../ink/ink1523.xml"/><Relationship Id="rId302" Type="http://schemas.openxmlformats.org/officeDocument/2006/relationships/customXml" Target="../ink/ink1595.xml"/><Relationship Id="rId323" Type="http://schemas.openxmlformats.org/officeDocument/2006/relationships/image" Target="../media/image1595.png"/><Relationship Id="rId20" Type="http://schemas.openxmlformats.org/officeDocument/2006/relationships/customXml" Target="../ink/ink1454.xml"/><Relationship Id="rId41" Type="http://schemas.openxmlformats.org/officeDocument/2006/relationships/image" Target="../media/image1455.png"/><Relationship Id="rId62" Type="http://schemas.openxmlformats.org/officeDocument/2006/relationships/customXml" Target="../ink/ink1475.xml"/><Relationship Id="rId83" Type="http://schemas.openxmlformats.org/officeDocument/2006/relationships/image" Target="../media/image1476.png"/><Relationship Id="rId179" Type="http://schemas.openxmlformats.org/officeDocument/2006/relationships/image" Target="../media/image1523.png"/><Relationship Id="rId190" Type="http://schemas.openxmlformats.org/officeDocument/2006/relationships/customXml" Target="../ink/ink1539.xml"/><Relationship Id="rId204" Type="http://schemas.openxmlformats.org/officeDocument/2006/relationships/customXml" Target="../ink/ink1546.xml"/><Relationship Id="rId225" Type="http://schemas.openxmlformats.org/officeDocument/2006/relationships/image" Target="../media/image1546.png"/><Relationship Id="rId246" Type="http://schemas.openxmlformats.org/officeDocument/2006/relationships/customXml" Target="../ink/ink1567.xml"/><Relationship Id="rId267" Type="http://schemas.openxmlformats.org/officeDocument/2006/relationships/image" Target="../media/image1567.png"/><Relationship Id="rId288" Type="http://schemas.openxmlformats.org/officeDocument/2006/relationships/customXml" Target="../ink/ink1588.xml"/><Relationship Id="rId106" Type="http://schemas.openxmlformats.org/officeDocument/2006/relationships/customXml" Target="../ink/ink1497.xml"/><Relationship Id="rId127" Type="http://schemas.openxmlformats.org/officeDocument/2006/relationships/image" Target="../media/image1498.png"/><Relationship Id="rId313" Type="http://schemas.openxmlformats.org/officeDocument/2006/relationships/image" Target="../media/image1590.png"/><Relationship Id="rId10" Type="http://schemas.openxmlformats.org/officeDocument/2006/relationships/customXml" Target="../ink/ink1449.xml"/><Relationship Id="rId31" Type="http://schemas.openxmlformats.org/officeDocument/2006/relationships/image" Target="../media/image1450.png"/><Relationship Id="rId52" Type="http://schemas.openxmlformats.org/officeDocument/2006/relationships/customXml" Target="../ink/ink1470.xml"/><Relationship Id="rId73" Type="http://schemas.openxmlformats.org/officeDocument/2006/relationships/image" Target="../media/image1471.png"/><Relationship Id="rId94" Type="http://schemas.openxmlformats.org/officeDocument/2006/relationships/customXml" Target="../ink/ink1491.xml"/><Relationship Id="rId148" Type="http://schemas.openxmlformats.org/officeDocument/2006/relationships/customXml" Target="../ink/ink1518.xml"/><Relationship Id="rId169" Type="http://schemas.openxmlformats.org/officeDocument/2006/relationships/image" Target="../media/image1518.png"/><Relationship Id="rId334" Type="http://schemas.openxmlformats.org/officeDocument/2006/relationships/customXml" Target="../ink/ink1611.xml"/><Relationship Id="rId4" Type="http://schemas.openxmlformats.org/officeDocument/2006/relationships/customXml" Target="../ink/ink1446.xml"/><Relationship Id="rId180" Type="http://schemas.openxmlformats.org/officeDocument/2006/relationships/customXml" Target="../ink/ink1534.xml"/><Relationship Id="rId215" Type="http://schemas.openxmlformats.org/officeDocument/2006/relationships/image" Target="../media/image1541.png"/><Relationship Id="rId236" Type="http://schemas.openxmlformats.org/officeDocument/2006/relationships/customXml" Target="../ink/ink1562.xml"/><Relationship Id="rId257" Type="http://schemas.openxmlformats.org/officeDocument/2006/relationships/image" Target="../media/image1562.png"/><Relationship Id="rId278" Type="http://schemas.openxmlformats.org/officeDocument/2006/relationships/customXml" Target="../ink/ink1583.xml"/><Relationship Id="rId303" Type="http://schemas.openxmlformats.org/officeDocument/2006/relationships/image" Target="../media/image1585.png"/><Relationship Id="rId42" Type="http://schemas.openxmlformats.org/officeDocument/2006/relationships/customXml" Target="../ink/ink1465.xml"/><Relationship Id="rId84" Type="http://schemas.openxmlformats.org/officeDocument/2006/relationships/customXml" Target="../ink/ink1486.xml"/><Relationship Id="rId138" Type="http://schemas.openxmlformats.org/officeDocument/2006/relationships/customXml" Target="../ink/ink1513.xml"/><Relationship Id="rId191" Type="http://schemas.openxmlformats.org/officeDocument/2006/relationships/image" Target="../media/image1529.png"/><Relationship Id="rId205" Type="http://schemas.openxmlformats.org/officeDocument/2006/relationships/image" Target="../media/image1536.png"/><Relationship Id="rId247" Type="http://schemas.openxmlformats.org/officeDocument/2006/relationships/image" Target="../media/image1557.png"/><Relationship Id="rId107" Type="http://schemas.openxmlformats.org/officeDocument/2006/relationships/image" Target="../media/image1488.png"/><Relationship Id="rId289" Type="http://schemas.openxmlformats.org/officeDocument/2006/relationships/image" Target="../media/image1578.png"/><Relationship Id="rId11" Type="http://schemas.openxmlformats.org/officeDocument/2006/relationships/image" Target="../media/image1440.png"/><Relationship Id="rId53" Type="http://schemas.openxmlformats.org/officeDocument/2006/relationships/image" Target="../media/image1461.png"/><Relationship Id="rId149" Type="http://schemas.openxmlformats.org/officeDocument/2006/relationships/image" Target="../media/image1508.png"/><Relationship Id="rId314" Type="http://schemas.openxmlformats.org/officeDocument/2006/relationships/customXml" Target="../ink/ink1601.xml"/><Relationship Id="rId95" Type="http://schemas.openxmlformats.org/officeDocument/2006/relationships/image" Target="../media/image1482.png"/><Relationship Id="rId160" Type="http://schemas.openxmlformats.org/officeDocument/2006/relationships/customXml" Target="../ink/ink1524.xml"/><Relationship Id="rId216" Type="http://schemas.openxmlformats.org/officeDocument/2006/relationships/customXml" Target="../ink/ink1552.xml"/><Relationship Id="rId258" Type="http://schemas.openxmlformats.org/officeDocument/2006/relationships/customXml" Target="../ink/ink1573.xml"/><Relationship Id="rId22" Type="http://schemas.openxmlformats.org/officeDocument/2006/relationships/customXml" Target="../ink/ink1455.xml"/><Relationship Id="rId64" Type="http://schemas.openxmlformats.org/officeDocument/2006/relationships/customXml" Target="../ink/ink1476.xml"/><Relationship Id="rId118" Type="http://schemas.openxmlformats.org/officeDocument/2006/relationships/customXml" Target="../ink/ink1503.xml"/><Relationship Id="rId325" Type="http://schemas.openxmlformats.org/officeDocument/2006/relationships/image" Target="../media/image1596.png"/><Relationship Id="rId171" Type="http://schemas.openxmlformats.org/officeDocument/2006/relationships/image" Target="../media/image1519.png"/><Relationship Id="rId227" Type="http://schemas.openxmlformats.org/officeDocument/2006/relationships/image" Target="../media/image1547.png"/><Relationship Id="rId269" Type="http://schemas.openxmlformats.org/officeDocument/2006/relationships/image" Target="../media/image1568.png"/><Relationship Id="rId33" Type="http://schemas.openxmlformats.org/officeDocument/2006/relationships/image" Target="../media/image1451.png"/><Relationship Id="rId129" Type="http://schemas.openxmlformats.org/officeDocument/2006/relationships/image" Target="../media/image1499.png"/><Relationship Id="rId280" Type="http://schemas.openxmlformats.org/officeDocument/2006/relationships/customXml" Target="../ink/ink1584.xml"/><Relationship Id="rId336" Type="http://schemas.openxmlformats.org/officeDocument/2006/relationships/customXml" Target="../ink/ink1612.xml"/><Relationship Id="rId75" Type="http://schemas.openxmlformats.org/officeDocument/2006/relationships/image" Target="../media/image1472.png"/><Relationship Id="rId140" Type="http://schemas.openxmlformats.org/officeDocument/2006/relationships/customXml" Target="../ink/ink1514.xml"/><Relationship Id="rId182" Type="http://schemas.openxmlformats.org/officeDocument/2006/relationships/customXml" Target="../ink/ink1535.xml"/><Relationship Id="rId6" Type="http://schemas.openxmlformats.org/officeDocument/2006/relationships/customXml" Target="../ink/ink1447.xml"/><Relationship Id="rId238" Type="http://schemas.openxmlformats.org/officeDocument/2006/relationships/customXml" Target="../ink/ink1563.xml"/><Relationship Id="rId291" Type="http://schemas.openxmlformats.org/officeDocument/2006/relationships/image" Target="../media/image1579.png"/><Relationship Id="rId305" Type="http://schemas.openxmlformats.org/officeDocument/2006/relationships/image" Target="../media/image1586.png"/><Relationship Id="rId44" Type="http://schemas.openxmlformats.org/officeDocument/2006/relationships/customXml" Target="../ink/ink1466.xml"/><Relationship Id="rId86" Type="http://schemas.openxmlformats.org/officeDocument/2006/relationships/customXml" Target="../ink/ink1487.xml"/><Relationship Id="rId151" Type="http://schemas.openxmlformats.org/officeDocument/2006/relationships/image" Target="../media/image1509.png"/><Relationship Id="rId193" Type="http://schemas.openxmlformats.org/officeDocument/2006/relationships/image" Target="../media/image1530.png"/><Relationship Id="rId207" Type="http://schemas.openxmlformats.org/officeDocument/2006/relationships/image" Target="../media/image1537.png"/><Relationship Id="rId249" Type="http://schemas.openxmlformats.org/officeDocument/2006/relationships/image" Target="../media/image1558.png"/><Relationship Id="rId13" Type="http://schemas.openxmlformats.org/officeDocument/2006/relationships/image" Target="../media/image1441.png"/><Relationship Id="rId109" Type="http://schemas.openxmlformats.org/officeDocument/2006/relationships/image" Target="../media/image1489.png"/><Relationship Id="rId260" Type="http://schemas.openxmlformats.org/officeDocument/2006/relationships/customXml" Target="../ink/ink1574.xml"/><Relationship Id="rId316" Type="http://schemas.openxmlformats.org/officeDocument/2006/relationships/customXml" Target="../ink/ink1602.xml"/><Relationship Id="rId55" Type="http://schemas.openxmlformats.org/officeDocument/2006/relationships/image" Target="../media/image1462.png"/><Relationship Id="rId97" Type="http://schemas.openxmlformats.org/officeDocument/2006/relationships/image" Target="../media/image1483.png"/><Relationship Id="rId120" Type="http://schemas.openxmlformats.org/officeDocument/2006/relationships/customXml" Target="../ink/ink1504.xml"/><Relationship Id="rId162" Type="http://schemas.openxmlformats.org/officeDocument/2006/relationships/customXml" Target="../ink/ink1525.xml"/><Relationship Id="rId218" Type="http://schemas.openxmlformats.org/officeDocument/2006/relationships/customXml" Target="../ink/ink1553.xml"/><Relationship Id="rId271" Type="http://schemas.openxmlformats.org/officeDocument/2006/relationships/image" Target="../media/image1569.png"/><Relationship Id="rId24" Type="http://schemas.openxmlformats.org/officeDocument/2006/relationships/customXml" Target="../ink/ink1456.xml"/><Relationship Id="rId66" Type="http://schemas.openxmlformats.org/officeDocument/2006/relationships/customXml" Target="../ink/ink1477.xml"/><Relationship Id="rId131" Type="http://schemas.openxmlformats.org/officeDocument/2006/relationships/image" Target="../media/image1500.png"/><Relationship Id="rId327" Type="http://schemas.openxmlformats.org/officeDocument/2006/relationships/image" Target="../media/image1597.png"/></Relationships>
</file>

<file path=ppt/slides/_rels/slide22.xml.rels><?xml version="1.0" encoding="UTF-8" standalone="yes"?>
<Relationships xmlns="http://schemas.openxmlformats.org/package/2006/relationships"><Relationship Id="rId117" Type="http://schemas.openxmlformats.org/officeDocument/2006/relationships/image" Target="../media/image1660.png"/><Relationship Id="rId299" Type="http://schemas.openxmlformats.org/officeDocument/2006/relationships/image" Target="../media/image1751.png"/><Relationship Id="rId21" Type="http://schemas.openxmlformats.org/officeDocument/2006/relationships/image" Target="../media/image1612.png"/><Relationship Id="rId63" Type="http://schemas.openxmlformats.org/officeDocument/2006/relationships/image" Target="../media/image1633.png"/><Relationship Id="rId159" Type="http://schemas.openxmlformats.org/officeDocument/2006/relationships/image" Target="../media/image1681.png"/><Relationship Id="rId324" Type="http://schemas.openxmlformats.org/officeDocument/2006/relationships/customXml" Target="../ink/ink1774.xml"/><Relationship Id="rId366" Type="http://schemas.openxmlformats.org/officeDocument/2006/relationships/customXml" Target="../ink/ink1795.xml"/><Relationship Id="rId170" Type="http://schemas.openxmlformats.org/officeDocument/2006/relationships/customXml" Target="../ink/ink1697.xml"/><Relationship Id="rId226" Type="http://schemas.openxmlformats.org/officeDocument/2006/relationships/customXml" Target="../ink/ink1725.xml"/><Relationship Id="rId433" Type="http://schemas.openxmlformats.org/officeDocument/2006/relationships/image" Target="../media/image1817.png"/><Relationship Id="rId268" Type="http://schemas.openxmlformats.org/officeDocument/2006/relationships/customXml" Target="../ink/ink1746.xml"/><Relationship Id="rId475" Type="http://schemas.openxmlformats.org/officeDocument/2006/relationships/image" Target="../media/image1838.png"/><Relationship Id="rId32" Type="http://schemas.openxmlformats.org/officeDocument/2006/relationships/customXml" Target="../ink/ink1628.xml"/><Relationship Id="rId74" Type="http://schemas.openxmlformats.org/officeDocument/2006/relationships/customXml" Target="../ink/ink1649.xml"/><Relationship Id="rId128" Type="http://schemas.openxmlformats.org/officeDocument/2006/relationships/customXml" Target="../ink/ink1676.xml"/><Relationship Id="rId335" Type="http://schemas.openxmlformats.org/officeDocument/2006/relationships/image" Target="../media/image1769.png"/><Relationship Id="rId377" Type="http://schemas.openxmlformats.org/officeDocument/2006/relationships/image" Target="../media/image1789.png"/><Relationship Id="rId500" Type="http://schemas.openxmlformats.org/officeDocument/2006/relationships/customXml" Target="../ink/ink1862.xml"/><Relationship Id="rId5" Type="http://schemas.openxmlformats.org/officeDocument/2006/relationships/image" Target="../media/image1604.png"/><Relationship Id="rId181" Type="http://schemas.openxmlformats.org/officeDocument/2006/relationships/image" Target="../media/image1692.png"/><Relationship Id="rId237" Type="http://schemas.openxmlformats.org/officeDocument/2006/relationships/image" Target="../media/image1720.png"/><Relationship Id="rId402" Type="http://schemas.openxmlformats.org/officeDocument/2006/relationships/customXml" Target="../ink/ink1813.xml"/><Relationship Id="rId279" Type="http://schemas.openxmlformats.org/officeDocument/2006/relationships/image" Target="../media/image1741.png"/><Relationship Id="rId444" Type="http://schemas.openxmlformats.org/officeDocument/2006/relationships/customXml" Target="../ink/ink1834.xml"/><Relationship Id="rId486" Type="http://schemas.openxmlformats.org/officeDocument/2006/relationships/customXml" Target="../ink/ink1855.xml"/><Relationship Id="rId43" Type="http://schemas.openxmlformats.org/officeDocument/2006/relationships/image" Target="../media/image1623.png"/><Relationship Id="rId139" Type="http://schemas.openxmlformats.org/officeDocument/2006/relationships/image" Target="../media/image1671.png"/><Relationship Id="rId290" Type="http://schemas.openxmlformats.org/officeDocument/2006/relationships/customXml" Target="../ink/ink1757.xml"/><Relationship Id="rId304" Type="http://schemas.openxmlformats.org/officeDocument/2006/relationships/customXml" Target="../ink/ink1764.xml"/><Relationship Id="rId346" Type="http://schemas.openxmlformats.org/officeDocument/2006/relationships/customXml" Target="../ink/ink1785.xml"/><Relationship Id="rId388" Type="http://schemas.openxmlformats.org/officeDocument/2006/relationships/customXml" Target="../ink/ink1806.xml"/><Relationship Id="rId85" Type="http://schemas.openxmlformats.org/officeDocument/2006/relationships/image" Target="../media/image1644.png"/><Relationship Id="rId150" Type="http://schemas.openxmlformats.org/officeDocument/2006/relationships/customXml" Target="../ink/ink1687.xml"/><Relationship Id="rId192" Type="http://schemas.openxmlformats.org/officeDocument/2006/relationships/customXml" Target="../ink/ink1708.xml"/><Relationship Id="rId206" Type="http://schemas.openxmlformats.org/officeDocument/2006/relationships/customXml" Target="../ink/ink1715.xml"/><Relationship Id="rId413" Type="http://schemas.openxmlformats.org/officeDocument/2006/relationships/image" Target="../media/image1807.png"/><Relationship Id="rId248" Type="http://schemas.openxmlformats.org/officeDocument/2006/relationships/customXml" Target="../ink/ink1736.xml"/><Relationship Id="rId455" Type="http://schemas.openxmlformats.org/officeDocument/2006/relationships/image" Target="../media/image1828.png"/><Relationship Id="rId497" Type="http://schemas.openxmlformats.org/officeDocument/2006/relationships/image" Target="../media/image1849.png"/><Relationship Id="rId12" Type="http://schemas.openxmlformats.org/officeDocument/2006/relationships/customXml" Target="../ink/ink1618.xml"/><Relationship Id="rId108" Type="http://schemas.openxmlformats.org/officeDocument/2006/relationships/customXml" Target="../ink/ink1666.xml"/><Relationship Id="rId315" Type="http://schemas.openxmlformats.org/officeDocument/2006/relationships/image" Target="../media/image1759.png"/><Relationship Id="rId357" Type="http://schemas.openxmlformats.org/officeDocument/2006/relationships/image" Target="../media/image1780.png"/><Relationship Id="rId54" Type="http://schemas.openxmlformats.org/officeDocument/2006/relationships/customXml" Target="../ink/ink1639.xml"/><Relationship Id="rId96" Type="http://schemas.openxmlformats.org/officeDocument/2006/relationships/customXml" Target="../ink/ink1660.xml"/><Relationship Id="rId161" Type="http://schemas.openxmlformats.org/officeDocument/2006/relationships/image" Target="../media/image1682.png"/><Relationship Id="rId217" Type="http://schemas.openxmlformats.org/officeDocument/2006/relationships/image" Target="../media/image1710.png"/><Relationship Id="rId399" Type="http://schemas.openxmlformats.org/officeDocument/2006/relationships/image" Target="../media/image1800.png"/><Relationship Id="rId259" Type="http://schemas.openxmlformats.org/officeDocument/2006/relationships/image" Target="../media/image1731.png"/><Relationship Id="rId424" Type="http://schemas.openxmlformats.org/officeDocument/2006/relationships/customXml" Target="../ink/ink1824.xml"/><Relationship Id="rId466" Type="http://schemas.openxmlformats.org/officeDocument/2006/relationships/customXml" Target="../ink/ink1845.xml"/><Relationship Id="rId23" Type="http://schemas.openxmlformats.org/officeDocument/2006/relationships/image" Target="../media/image1613.png"/><Relationship Id="rId119" Type="http://schemas.openxmlformats.org/officeDocument/2006/relationships/image" Target="../media/image1661.png"/><Relationship Id="rId270" Type="http://schemas.openxmlformats.org/officeDocument/2006/relationships/customXml" Target="../ink/ink1747.xml"/><Relationship Id="rId326" Type="http://schemas.openxmlformats.org/officeDocument/2006/relationships/customXml" Target="../ink/ink1775.xml"/><Relationship Id="rId65" Type="http://schemas.openxmlformats.org/officeDocument/2006/relationships/image" Target="../media/image1634.png"/><Relationship Id="rId130" Type="http://schemas.openxmlformats.org/officeDocument/2006/relationships/customXml" Target="../ink/ink1677.xml"/><Relationship Id="rId368" Type="http://schemas.openxmlformats.org/officeDocument/2006/relationships/customXml" Target="../ink/ink1796.xml"/><Relationship Id="rId172" Type="http://schemas.openxmlformats.org/officeDocument/2006/relationships/customXml" Target="../ink/ink1698.xml"/><Relationship Id="rId228" Type="http://schemas.openxmlformats.org/officeDocument/2006/relationships/customXml" Target="../ink/ink1726.xml"/><Relationship Id="rId435" Type="http://schemas.openxmlformats.org/officeDocument/2006/relationships/image" Target="../media/image1818.png"/><Relationship Id="rId477" Type="http://schemas.openxmlformats.org/officeDocument/2006/relationships/image" Target="../media/image1839.png"/><Relationship Id="rId281" Type="http://schemas.openxmlformats.org/officeDocument/2006/relationships/image" Target="../media/image1742.png"/><Relationship Id="rId337" Type="http://schemas.openxmlformats.org/officeDocument/2006/relationships/image" Target="../media/image1770.png"/><Relationship Id="rId502" Type="http://schemas.openxmlformats.org/officeDocument/2006/relationships/customXml" Target="../ink/ink1863.xml"/><Relationship Id="rId34" Type="http://schemas.openxmlformats.org/officeDocument/2006/relationships/customXml" Target="../ink/ink1629.xml"/><Relationship Id="rId76" Type="http://schemas.openxmlformats.org/officeDocument/2006/relationships/customXml" Target="../ink/ink1650.xml"/><Relationship Id="rId141" Type="http://schemas.openxmlformats.org/officeDocument/2006/relationships/image" Target="../media/image1672.png"/><Relationship Id="rId379" Type="http://schemas.openxmlformats.org/officeDocument/2006/relationships/image" Target="../media/image1790.png"/><Relationship Id="rId7" Type="http://schemas.openxmlformats.org/officeDocument/2006/relationships/image" Target="../media/image1605.png"/><Relationship Id="rId183" Type="http://schemas.openxmlformats.org/officeDocument/2006/relationships/image" Target="../media/image1693.png"/><Relationship Id="rId239" Type="http://schemas.openxmlformats.org/officeDocument/2006/relationships/image" Target="../media/image1721.png"/><Relationship Id="rId390" Type="http://schemas.openxmlformats.org/officeDocument/2006/relationships/customXml" Target="../ink/ink1807.xml"/><Relationship Id="rId404" Type="http://schemas.openxmlformats.org/officeDocument/2006/relationships/customXml" Target="../ink/ink1814.xml"/><Relationship Id="rId446" Type="http://schemas.openxmlformats.org/officeDocument/2006/relationships/customXml" Target="../ink/ink1835.xml"/><Relationship Id="rId250" Type="http://schemas.openxmlformats.org/officeDocument/2006/relationships/customXml" Target="../ink/ink1737.xml"/><Relationship Id="rId292" Type="http://schemas.openxmlformats.org/officeDocument/2006/relationships/customXml" Target="../ink/ink1758.xml"/><Relationship Id="rId306" Type="http://schemas.openxmlformats.org/officeDocument/2006/relationships/customXml" Target="../ink/ink1765.xml"/><Relationship Id="rId488" Type="http://schemas.openxmlformats.org/officeDocument/2006/relationships/customXml" Target="../ink/ink1856.xml"/><Relationship Id="rId45" Type="http://schemas.openxmlformats.org/officeDocument/2006/relationships/image" Target="../media/image1624.png"/><Relationship Id="rId87" Type="http://schemas.openxmlformats.org/officeDocument/2006/relationships/image" Target="../media/image1645.png"/><Relationship Id="rId110" Type="http://schemas.openxmlformats.org/officeDocument/2006/relationships/customXml" Target="../ink/ink1667.xml"/><Relationship Id="rId348" Type="http://schemas.openxmlformats.org/officeDocument/2006/relationships/customXml" Target="../ink/ink1786.xml"/><Relationship Id="rId152" Type="http://schemas.openxmlformats.org/officeDocument/2006/relationships/customXml" Target="../ink/ink1688.xml"/><Relationship Id="rId194" Type="http://schemas.openxmlformats.org/officeDocument/2006/relationships/customXml" Target="../ink/ink1709.xml"/><Relationship Id="rId208" Type="http://schemas.openxmlformats.org/officeDocument/2006/relationships/customXml" Target="../ink/ink1716.xml"/><Relationship Id="rId415" Type="http://schemas.openxmlformats.org/officeDocument/2006/relationships/image" Target="../media/image1808.png"/><Relationship Id="rId457" Type="http://schemas.openxmlformats.org/officeDocument/2006/relationships/image" Target="../media/image1829.png"/><Relationship Id="rId261" Type="http://schemas.openxmlformats.org/officeDocument/2006/relationships/image" Target="../media/image1732.png"/><Relationship Id="rId499" Type="http://schemas.openxmlformats.org/officeDocument/2006/relationships/image" Target="../media/image1850.png"/><Relationship Id="rId14" Type="http://schemas.openxmlformats.org/officeDocument/2006/relationships/customXml" Target="../ink/ink1619.xml"/><Relationship Id="rId56" Type="http://schemas.openxmlformats.org/officeDocument/2006/relationships/customXml" Target="../ink/ink1640.xml"/><Relationship Id="rId317" Type="http://schemas.openxmlformats.org/officeDocument/2006/relationships/image" Target="../media/image1760.png"/><Relationship Id="rId359" Type="http://schemas.openxmlformats.org/officeDocument/2006/relationships/image" Target="../media/image1781.png"/><Relationship Id="rId98" Type="http://schemas.openxmlformats.org/officeDocument/2006/relationships/customXml" Target="../ink/ink1661.xml"/><Relationship Id="rId121" Type="http://schemas.openxmlformats.org/officeDocument/2006/relationships/image" Target="../media/image1662.png"/><Relationship Id="rId163" Type="http://schemas.openxmlformats.org/officeDocument/2006/relationships/image" Target="../media/image1683.png"/><Relationship Id="rId219" Type="http://schemas.openxmlformats.org/officeDocument/2006/relationships/image" Target="../media/image1711.png"/><Relationship Id="rId370" Type="http://schemas.openxmlformats.org/officeDocument/2006/relationships/customXml" Target="../ink/ink1797.xml"/><Relationship Id="rId426" Type="http://schemas.openxmlformats.org/officeDocument/2006/relationships/customXml" Target="../ink/ink1825.xml"/><Relationship Id="rId230" Type="http://schemas.openxmlformats.org/officeDocument/2006/relationships/customXml" Target="../ink/ink1727.xml"/><Relationship Id="rId468" Type="http://schemas.openxmlformats.org/officeDocument/2006/relationships/customXml" Target="../ink/ink1846.xml"/><Relationship Id="rId25" Type="http://schemas.openxmlformats.org/officeDocument/2006/relationships/image" Target="../media/image1614.png"/><Relationship Id="rId67" Type="http://schemas.openxmlformats.org/officeDocument/2006/relationships/image" Target="../media/image1635.png"/><Relationship Id="rId272" Type="http://schemas.openxmlformats.org/officeDocument/2006/relationships/customXml" Target="../ink/ink1748.xml"/><Relationship Id="rId328" Type="http://schemas.openxmlformats.org/officeDocument/2006/relationships/customXml" Target="../ink/ink1776.xml"/><Relationship Id="rId132" Type="http://schemas.openxmlformats.org/officeDocument/2006/relationships/customXml" Target="../ink/ink1678.xml"/><Relationship Id="rId174" Type="http://schemas.openxmlformats.org/officeDocument/2006/relationships/customXml" Target="../ink/ink1699.xml"/><Relationship Id="rId381" Type="http://schemas.openxmlformats.org/officeDocument/2006/relationships/image" Target="../media/image1791.png"/><Relationship Id="rId241" Type="http://schemas.openxmlformats.org/officeDocument/2006/relationships/image" Target="../media/image1722.png"/><Relationship Id="rId437" Type="http://schemas.openxmlformats.org/officeDocument/2006/relationships/image" Target="../media/image1819.png"/><Relationship Id="rId479" Type="http://schemas.openxmlformats.org/officeDocument/2006/relationships/image" Target="../media/image1840.png"/><Relationship Id="rId36" Type="http://schemas.openxmlformats.org/officeDocument/2006/relationships/customXml" Target="../ink/ink1630.xml"/><Relationship Id="rId283" Type="http://schemas.openxmlformats.org/officeDocument/2006/relationships/image" Target="../media/image1743.png"/><Relationship Id="rId339" Type="http://schemas.openxmlformats.org/officeDocument/2006/relationships/image" Target="../media/image1771.png"/><Relationship Id="rId490" Type="http://schemas.openxmlformats.org/officeDocument/2006/relationships/customXml" Target="../ink/ink1857.xml"/><Relationship Id="rId504" Type="http://schemas.openxmlformats.org/officeDocument/2006/relationships/customXml" Target="../ink/ink1864.xml"/><Relationship Id="rId78" Type="http://schemas.openxmlformats.org/officeDocument/2006/relationships/customXml" Target="../ink/ink1651.xml"/><Relationship Id="rId101" Type="http://schemas.openxmlformats.org/officeDocument/2006/relationships/image" Target="../media/image1652.png"/><Relationship Id="rId143" Type="http://schemas.openxmlformats.org/officeDocument/2006/relationships/image" Target="../media/image1673.png"/><Relationship Id="rId185" Type="http://schemas.openxmlformats.org/officeDocument/2006/relationships/image" Target="../media/image1694.png"/><Relationship Id="rId350" Type="http://schemas.openxmlformats.org/officeDocument/2006/relationships/customXml" Target="../ink/ink1787.xml"/><Relationship Id="rId406" Type="http://schemas.openxmlformats.org/officeDocument/2006/relationships/customXml" Target="../ink/ink1815.xml"/><Relationship Id="rId9" Type="http://schemas.openxmlformats.org/officeDocument/2006/relationships/image" Target="../media/image1606.png"/><Relationship Id="rId210" Type="http://schemas.openxmlformats.org/officeDocument/2006/relationships/customXml" Target="../ink/ink1717.xml"/><Relationship Id="rId392" Type="http://schemas.openxmlformats.org/officeDocument/2006/relationships/customXml" Target="../ink/ink1808.xml"/><Relationship Id="rId448" Type="http://schemas.openxmlformats.org/officeDocument/2006/relationships/customXml" Target="../ink/ink1836.xml"/><Relationship Id="rId252" Type="http://schemas.openxmlformats.org/officeDocument/2006/relationships/customXml" Target="../ink/ink1738.xml"/><Relationship Id="rId294" Type="http://schemas.openxmlformats.org/officeDocument/2006/relationships/customXml" Target="../ink/ink1759.xml"/><Relationship Id="rId308" Type="http://schemas.openxmlformats.org/officeDocument/2006/relationships/customXml" Target="../ink/ink1766.xml"/><Relationship Id="rId47" Type="http://schemas.openxmlformats.org/officeDocument/2006/relationships/image" Target="../media/image1625.png"/><Relationship Id="rId89" Type="http://schemas.openxmlformats.org/officeDocument/2006/relationships/image" Target="../media/image1646.png"/><Relationship Id="rId112" Type="http://schemas.openxmlformats.org/officeDocument/2006/relationships/customXml" Target="../ink/ink1668.xml"/><Relationship Id="rId154" Type="http://schemas.openxmlformats.org/officeDocument/2006/relationships/customXml" Target="../ink/ink1689.xml"/><Relationship Id="rId361" Type="http://schemas.openxmlformats.org/officeDocument/2006/relationships/image" Target="../media/image1167.png"/><Relationship Id="rId196" Type="http://schemas.openxmlformats.org/officeDocument/2006/relationships/customXml" Target="../ink/ink1710.xml"/><Relationship Id="rId417" Type="http://schemas.openxmlformats.org/officeDocument/2006/relationships/image" Target="../media/image1809.png"/><Relationship Id="rId459" Type="http://schemas.openxmlformats.org/officeDocument/2006/relationships/image" Target="../media/image1830.png"/><Relationship Id="rId16" Type="http://schemas.openxmlformats.org/officeDocument/2006/relationships/customXml" Target="../ink/ink1620.xml"/><Relationship Id="rId221" Type="http://schemas.openxmlformats.org/officeDocument/2006/relationships/image" Target="../media/image1712.png"/><Relationship Id="rId263" Type="http://schemas.openxmlformats.org/officeDocument/2006/relationships/image" Target="../media/image1733.png"/><Relationship Id="rId319" Type="http://schemas.openxmlformats.org/officeDocument/2006/relationships/image" Target="../media/image1761.png"/><Relationship Id="rId470" Type="http://schemas.openxmlformats.org/officeDocument/2006/relationships/customXml" Target="../ink/ink1847.xml"/><Relationship Id="rId58" Type="http://schemas.openxmlformats.org/officeDocument/2006/relationships/customXml" Target="../ink/ink1641.xml"/><Relationship Id="rId123" Type="http://schemas.openxmlformats.org/officeDocument/2006/relationships/image" Target="../media/image1663.png"/><Relationship Id="rId330" Type="http://schemas.openxmlformats.org/officeDocument/2006/relationships/customXml" Target="../ink/ink1777.xml"/><Relationship Id="rId165" Type="http://schemas.openxmlformats.org/officeDocument/2006/relationships/image" Target="../media/image1684.png"/><Relationship Id="rId372" Type="http://schemas.openxmlformats.org/officeDocument/2006/relationships/customXml" Target="../ink/ink1798.xml"/><Relationship Id="rId428" Type="http://schemas.openxmlformats.org/officeDocument/2006/relationships/customXml" Target="../ink/ink1826.xml"/><Relationship Id="rId232" Type="http://schemas.openxmlformats.org/officeDocument/2006/relationships/customXml" Target="../ink/ink1728.xml"/><Relationship Id="rId274" Type="http://schemas.openxmlformats.org/officeDocument/2006/relationships/customXml" Target="../ink/ink1749.xml"/><Relationship Id="rId481" Type="http://schemas.openxmlformats.org/officeDocument/2006/relationships/image" Target="../media/image1841.png"/><Relationship Id="rId27" Type="http://schemas.openxmlformats.org/officeDocument/2006/relationships/image" Target="../media/image1615.png"/><Relationship Id="rId69" Type="http://schemas.openxmlformats.org/officeDocument/2006/relationships/image" Target="../media/image1636.png"/><Relationship Id="rId134" Type="http://schemas.openxmlformats.org/officeDocument/2006/relationships/customXml" Target="../ink/ink1679.xml"/><Relationship Id="rId80" Type="http://schemas.openxmlformats.org/officeDocument/2006/relationships/customXml" Target="../ink/ink1652.xml"/><Relationship Id="rId176" Type="http://schemas.openxmlformats.org/officeDocument/2006/relationships/customXml" Target="../ink/ink1700.xml"/><Relationship Id="rId341" Type="http://schemas.openxmlformats.org/officeDocument/2006/relationships/image" Target="../media/image1772.png"/><Relationship Id="rId383" Type="http://schemas.openxmlformats.org/officeDocument/2006/relationships/image" Target="../media/image1792.png"/><Relationship Id="rId439" Type="http://schemas.openxmlformats.org/officeDocument/2006/relationships/image" Target="../media/image1820.png"/><Relationship Id="rId201" Type="http://schemas.openxmlformats.org/officeDocument/2006/relationships/image" Target="../media/image1702.png"/><Relationship Id="rId243" Type="http://schemas.openxmlformats.org/officeDocument/2006/relationships/image" Target="../media/image1723.png"/><Relationship Id="rId285" Type="http://schemas.openxmlformats.org/officeDocument/2006/relationships/image" Target="../media/image1744.png"/><Relationship Id="rId450" Type="http://schemas.openxmlformats.org/officeDocument/2006/relationships/customXml" Target="../ink/ink1837.xml"/><Relationship Id="rId506" Type="http://schemas.openxmlformats.org/officeDocument/2006/relationships/customXml" Target="../ink/ink1865.xml"/><Relationship Id="rId38" Type="http://schemas.openxmlformats.org/officeDocument/2006/relationships/customXml" Target="../ink/ink1631.xml"/><Relationship Id="rId103" Type="http://schemas.openxmlformats.org/officeDocument/2006/relationships/image" Target="../media/image1653.png"/><Relationship Id="rId310" Type="http://schemas.openxmlformats.org/officeDocument/2006/relationships/customXml" Target="../ink/ink1767.xml"/><Relationship Id="rId492" Type="http://schemas.openxmlformats.org/officeDocument/2006/relationships/customXml" Target="../ink/ink1858.xml"/><Relationship Id="rId91" Type="http://schemas.openxmlformats.org/officeDocument/2006/relationships/image" Target="../media/image1647.png"/><Relationship Id="rId145" Type="http://schemas.openxmlformats.org/officeDocument/2006/relationships/image" Target="../media/image1674.png"/><Relationship Id="rId187" Type="http://schemas.openxmlformats.org/officeDocument/2006/relationships/image" Target="../media/image1695.png"/><Relationship Id="rId352" Type="http://schemas.openxmlformats.org/officeDocument/2006/relationships/customXml" Target="../ink/ink1788.xml"/><Relationship Id="rId394" Type="http://schemas.openxmlformats.org/officeDocument/2006/relationships/customXml" Target="../ink/ink1809.xml"/><Relationship Id="rId408" Type="http://schemas.openxmlformats.org/officeDocument/2006/relationships/customXml" Target="../ink/ink1816.xml"/><Relationship Id="rId212" Type="http://schemas.openxmlformats.org/officeDocument/2006/relationships/customXml" Target="../ink/ink1718.xml"/><Relationship Id="rId254" Type="http://schemas.openxmlformats.org/officeDocument/2006/relationships/customXml" Target="../ink/ink1739.xml"/><Relationship Id="rId49" Type="http://schemas.openxmlformats.org/officeDocument/2006/relationships/image" Target="../media/image1626.png"/><Relationship Id="rId114" Type="http://schemas.openxmlformats.org/officeDocument/2006/relationships/customXml" Target="../ink/ink1669.xml"/><Relationship Id="rId296" Type="http://schemas.openxmlformats.org/officeDocument/2006/relationships/customXml" Target="../ink/ink1760.xml"/><Relationship Id="rId461" Type="http://schemas.openxmlformats.org/officeDocument/2006/relationships/image" Target="../media/image1831.png"/><Relationship Id="rId60" Type="http://schemas.openxmlformats.org/officeDocument/2006/relationships/customXml" Target="../ink/ink1642.xml"/><Relationship Id="rId156" Type="http://schemas.openxmlformats.org/officeDocument/2006/relationships/customXml" Target="../ink/ink1690.xml"/><Relationship Id="rId198" Type="http://schemas.openxmlformats.org/officeDocument/2006/relationships/customXml" Target="../ink/ink1711.xml"/><Relationship Id="rId321" Type="http://schemas.openxmlformats.org/officeDocument/2006/relationships/image" Target="../media/image1762.png"/><Relationship Id="rId363" Type="http://schemas.openxmlformats.org/officeDocument/2006/relationships/image" Target="../media/image1782.png"/><Relationship Id="rId419" Type="http://schemas.openxmlformats.org/officeDocument/2006/relationships/image" Target="../media/image1810.png"/><Relationship Id="rId223" Type="http://schemas.openxmlformats.org/officeDocument/2006/relationships/image" Target="../media/image1713.png"/><Relationship Id="rId430" Type="http://schemas.openxmlformats.org/officeDocument/2006/relationships/customXml" Target="../ink/ink1827.xml"/><Relationship Id="rId18" Type="http://schemas.openxmlformats.org/officeDocument/2006/relationships/customXml" Target="../ink/ink1621.xml"/><Relationship Id="rId265" Type="http://schemas.openxmlformats.org/officeDocument/2006/relationships/image" Target="../media/image1734.png"/><Relationship Id="rId472" Type="http://schemas.openxmlformats.org/officeDocument/2006/relationships/customXml" Target="../ink/ink1848.xml"/><Relationship Id="rId125" Type="http://schemas.openxmlformats.org/officeDocument/2006/relationships/image" Target="../media/image1664.png"/><Relationship Id="rId167" Type="http://schemas.openxmlformats.org/officeDocument/2006/relationships/image" Target="../media/image1685.png"/><Relationship Id="rId332" Type="http://schemas.openxmlformats.org/officeDocument/2006/relationships/customXml" Target="../ink/ink1778.xml"/><Relationship Id="rId374" Type="http://schemas.openxmlformats.org/officeDocument/2006/relationships/customXml" Target="../ink/ink1799.xml"/><Relationship Id="rId71" Type="http://schemas.openxmlformats.org/officeDocument/2006/relationships/image" Target="../media/image1637.png"/><Relationship Id="rId234" Type="http://schemas.openxmlformats.org/officeDocument/2006/relationships/customXml" Target="../ink/ink1729.xml"/><Relationship Id="rId2" Type="http://schemas.openxmlformats.org/officeDocument/2006/relationships/customXml" Target="../ink/ink1613.xml"/><Relationship Id="rId29" Type="http://schemas.openxmlformats.org/officeDocument/2006/relationships/image" Target="../media/image1616.png"/><Relationship Id="rId276" Type="http://schemas.openxmlformats.org/officeDocument/2006/relationships/customXml" Target="../ink/ink1750.xml"/><Relationship Id="rId441" Type="http://schemas.openxmlformats.org/officeDocument/2006/relationships/image" Target="../media/image1821.png"/><Relationship Id="rId483" Type="http://schemas.openxmlformats.org/officeDocument/2006/relationships/image" Target="../media/image1842.png"/><Relationship Id="rId40" Type="http://schemas.openxmlformats.org/officeDocument/2006/relationships/customXml" Target="../ink/ink1632.xml"/><Relationship Id="rId136" Type="http://schemas.openxmlformats.org/officeDocument/2006/relationships/customXml" Target="../ink/ink1680.xml"/><Relationship Id="rId178" Type="http://schemas.openxmlformats.org/officeDocument/2006/relationships/customXml" Target="../ink/ink1701.xml"/><Relationship Id="rId301" Type="http://schemas.openxmlformats.org/officeDocument/2006/relationships/image" Target="../media/image1752.png"/><Relationship Id="rId343" Type="http://schemas.openxmlformats.org/officeDocument/2006/relationships/image" Target="../media/image1773.png"/><Relationship Id="rId82" Type="http://schemas.openxmlformats.org/officeDocument/2006/relationships/customXml" Target="../ink/ink1653.xml"/><Relationship Id="rId203" Type="http://schemas.openxmlformats.org/officeDocument/2006/relationships/image" Target="../media/image1703.png"/><Relationship Id="rId385" Type="http://schemas.openxmlformats.org/officeDocument/2006/relationships/image" Target="../media/image1793.png"/><Relationship Id="rId245" Type="http://schemas.openxmlformats.org/officeDocument/2006/relationships/image" Target="../media/image1724.png"/><Relationship Id="rId287" Type="http://schemas.openxmlformats.org/officeDocument/2006/relationships/image" Target="../media/image1745.png"/><Relationship Id="rId410" Type="http://schemas.openxmlformats.org/officeDocument/2006/relationships/customXml" Target="../ink/ink1817.xml"/><Relationship Id="rId452" Type="http://schemas.openxmlformats.org/officeDocument/2006/relationships/customXml" Target="../ink/ink1838.xml"/><Relationship Id="rId494" Type="http://schemas.openxmlformats.org/officeDocument/2006/relationships/customXml" Target="../ink/ink1859.xml"/><Relationship Id="rId508" Type="http://schemas.openxmlformats.org/officeDocument/2006/relationships/customXml" Target="../ink/ink1866.xml"/><Relationship Id="rId105" Type="http://schemas.openxmlformats.org/officeDocument/2006/relationships/image" Target="../media/image1654.png"/><Relationship Id="rId147" Type="http://schemas.openxmlformats.org/officeDocument/2006/relationships/image" Target="../media/image1675.png"/><Relationship Id="rId312" Type="http://schemas.openxmlformats.org/officeDocument/2006/relationships/customXml" Target="../ink/ink1768.xml"/><Relationship Id="rId354" Type="http://schemas.openxmlformats.org/officeDocument/2006/relationships/customXml" Target="../ink/ink1789.xml"/><Relationship Id="rId51" Type="http://schemas.openxmlformats.org/officeDocument/2006/relationships/image" Target="../media/image1627.png"/><Relationship Id="rId93" Type="http://schemas.openxmlformats.org/officeDocument/2006/relationships/image" Target="../media/image1648.png"/><Relationship Id="rId189" Type="http://schemas.openxmlformats.org/officeDocument/2006/relationships/image" Target="../media/image1696.png"/><Relationship Id="rId396" Type="http://schemas.openxmlformats.org/officeDocument/2006/relationships/customXml" Target="../ink/ink1810.xml"/><Relationship Id="rId214" Type="http://schemas.openxmlformats.org/officeDocument/2006/relationships/customXml" Target="../ink/ink1719.xml"/><Relationship Id="rId256" Type="http://schemas.openxmlformats.org/officeDocument/2006/relationships/customXml" Target="../ink/ink1740.xml"/><Relationship Id="rId298" Type="http://schemas.openxmlformats.org/officeDocument/2006/relationships/customXml" Target="../ink/ink1761.xml"/><Relationship Id="rId421" Type="http://schemas.openxmlformats.org/officeDocument/2006/relationships/image" Target="../media/image1811.png"/><Relationship Id="rId463" Type="http://schemas.openxmlformats.org/officeDocument/2006/relationships/image" Target="../media/image1832.png"/><Relationship Id="rId116" Type="http://schemas.openxmlformats.org/officeDocument/2006/relationships/customXml" Target="../ink/ink1670.xml"/><Relationship Id="rId158" Type="http://schemas.openxmlformats.org/officeDocument/2006/relationships/customXml" Target="../ink/ink1691.xml"/><Relationship Id="rId323" Type="http://schemas.openxmlformats.org/officeDocument/2006/relationships/image" Target="../media/image1763.png"/><Relationship Id="rId20" Type="http://schemas.openxmlformats.org/officeDocument/2006/relationships/customXml" Target="../ink/ink1622.xml"/><Relationship Id="rId62" Type="http://schemas.openxmlformats.org/officeDocument/2006/relationships/customXml" Target="../ink/ink1643.xml"/><Relationship Id="rId365" Type="http://schemas.openxmlformats.org/officeDocument/2006/relationships/image" Target="../media/image1783.png"/><Relationship Id="rId225" Type="http://schemas.openxmlformats.org/officeDocument/2006/relationships/image" Target="../media/image1714.png"/><Relationship Id="rId267" Type="http://schemas.openxmlformats.org/officeDocument/2006/relationships/image" Target="../media/image1735.png"/><Relationship Id="rId432" Type="http://schemas.openxmlformats.org/officeDocument/2006/relationships/customXml" Target="../ink/ink1828.xml"/><Relationship Id="rId474" Type="http://schemas.openxmlformats.org/officeDocument/2006/relationships/customXml" Target="../ink/ink1849.xml"/><Relationship Id="rId127" Type="http://schemas.openxmlformats.org/officeDocument/2006/relationships/image" Target="../media/image1665.png"/><Relationship Id="rId31" Type="http://schemas.openxmlformats.org/officeDocument/2006/relationships/image" Target="../media/image1617.png"/><Relationship Id="rId73" Type="http://schemas.openxmlformats.org/officeDocument/2006/relationships/image" Target="../media/image1638.png"/><Relationship Id="rId169" Type="http://schemas.openxmlformats.org/officeDocument/2006/relationships/image" Target="../media/image1686.png"/><Relationship Id="rId334" Type="http://schemas.openxmlformats.org/officeDocument/2006/relationships/customXml" Target="../ink/ink1779.xml"/><Relationship Id="rId376" Type="http://schemas.openxmlformats.org/officeDocument/2006/relationships/customXml" Target="../ink/ink1800.xml"/><Relationship Id="rId4" Type="http://schemas.openxmlformats.org/officeDocument/2006/relationships/customXml" Target="../ink/ink1614.xml"/><Relationship Id="rId180" Type="http://schemas.openxmlformats.org/officeDocument/2006/relationships/customXml" Target="../ink/ink1702.xml"/><Relationship Id="rId236" Type="http://schemas.openxmlformats.org/officeDocument/2006/relationships/customXml" Target="../ink/ink1730.xml"/><Relationship Id="rId278" Type="http://schemas.openxmlformats.org/officeDocument/2006/relationships/customXml" Target="../ink/ink1751.xml"/><Relationship Id="rId401" Type="http://schemas.openxmlformats.org/officeDocument/2006/relationships/image" Target="../media/image1801.png"/><Relationship Id="rId443" Type="http://schemas.openxmlformats.org/officeDocument/2006/relationships/image" Target="../media/image1822.png"/><Relationship Id="rId303" Type="http://schemas.openxmlformats.org/officeDocument/2006/relationships/image" Target="../media/image1753.png"/><Relationship Id="rId485" Type="http://schemas.openxmlformats.org/officeDocument/2006/relationships/image" Target="../media/image1843.png"/><Relationship Id="rId42" Type="http://schemas.openxmlformats.org/officeDocument/2006/relationships/customXml" Target="../ink/ink1633.xml"/><Relationship Id="rId84" Type="http://schemas.openxmlformats.org/officeDocument/2006/relationships/customXml" Target="../ink/ink1654.xml"/><Relationship Id="rId138" Type="http://schemas.openxmlformats.org/officeDocument/2006/relationships/customXml" Target="../ink/ink1681.xml"/><Relationship Id="rId345" Type="http://schemas.openxmlformats.org/officeDocument/2006/relationships/image" Target="../media/image1774.png"/><Relationship Id="rId387" Type="http://schemas.openxmlformats.org/officeDocument/2006/relationships/image" Target="../media/image1794.png"/><Relationship Id="rId191" Type="http://schemas.openxmlformats.org/officeDocument/2006/relationships/image" Target="../media/image1697.png"/><Relationship Id="rId205" Type="http://schemas.openxmlformats.org/officeDocument/2006/relationships/image" Target="../media/image1704.png"/><Relationship Id="rId247" Type="http://schemas.openxmlformats.org/officeDocument/2006/relationships/image" Target="../media/image1725.png"/><Relationship Id="rId412" Type="http://schemas.openxmlformats.org/officeDocument/2006/relationships/customXml" Target="../ink/ink1818.xml"/><Relationship Id="rId107" Type="http://schemas.openxmlformats.org/officeDocument/2006/relationships/image" Target="../media/image1655.png"/><Relationship Id="rId289" Type="http://schemas.openxmlformats.org/officeDocument/2006/relationships/image" Target="../media/image1746.png"/><Relationship Id="rId454" Type="http://schemas.openxmlformats.org/officeDocument/2006/relationships/customXml" Target="../ink/ink1839.xml"/><Relationship Id="rId496" Type="http://schemas.openxmlformats.org/officeDocument/2006/relationships/customXml" Target="../ink/ink1860.xml"/><Relationship Id="rId11" Type="http://schemas.openxmlformats.org/officeDocument/2006/relationships/image" Target="../media/image1607.png"/><Relationship Id="rId53" Type="http://schemas.openxmlformats.org/officeDocument/2006/relationships/image" Target="../media/image1628.png"/><Relationship Id="rId149" Type="http://schemas.openxmlformats.org/officeDocument/2006/relationships/image" Target="../media/image1676.png"/><Relationship Id="rId314" Type="http://schemas.openxmlformats.org/officeDocument/2006/relationships/customXml" Target="../ink/ink1769.xml"/><Relationship Id="rId356" Type="http://schemas.openxmlformats.org/officeDocument/2006/relationships/customXml" Target="../ink/ink1790.xml"/><Relationship Id="rId398" Type="http://schemas.openxmlformats.org/officeDocument/2006/relationships/customXml" Target="../ink/ink1811.xml"/><Relationship Id="rId95" Type="http://schemas.openxmlformats.org/officeDocument/2006/relationships/image" Target="../media/image1649.png"/><Relationship Id="rId160" Type="http://schemas.openxmlformats.org/officeDocument/2006/relationships/customXml" Target="../ink/ink1692.xml"/><Relationship Id="rId216" Type="http://schemas.openxmlformats.org/officeDocument/2006/relationships/customXml" Target="../ink/ink1720.xml"/><Relationship Id="rId423" Type="http://schemas.openxmlformats.org/officeDocument/2006/relationships/image" Target="../media/image1812.png"/><Relationship Id="rId258" Type="http://schemas.openxmlformats.org/officeDocument/2006/relationships/customXml" Target="../ink/ink1741.xml"/><Relationship Id="rId465" Type="http://schemas.openxmlformats.org/officeDocument/2006/relationships/image" Target="../media/image1833.png"/><Relationship Id="rId22" Type="http://schemas.openxmlformats.org/officeDocument/2006/relationships/customXml" Target="../ink/ink1623.xml"/><Relationship Id="rId64" Type="http://schemas.openxmlformats.org/officeDocument/2006/relationships/customXml" Target="../ink/ink1644.xml"/><Relationship Id="rId118" Type="http://schemas.openxmlformats.org/officeDocument/2006/relationships/customXml" Target="../ink/ink1671.xml"/><Relationship Id="rId325" Type="http://schemas.openxmlformats.org/officeDocument/2006/relationships/image" Target="../media/image1764.png"/><Relationship Id="rId367" Type="http://schemas.openxmlformats.org/officeDocument/2006/relationships/image" Target="../media/image1784.png"/><Relationship Id="rId171" Type="http://schemas.openxmlformats.org/officeDocument/2006/relationships/image" Target="../media/image1687.png"/><Relationship Id="rId227" Type="http://schemas.openxmlformats.org/officeDocument/2006/relationships/image" Target="../media/image1715.png"/><Relationship Id="rId269" Type="http://schemas.openxmlformats.org/officeDocument/2006/relationships/image" Target="../media/image1736.png"/><Relationship Id="rId434" Type="http://schemas.openxmlformats.org/officeDocument/2006/relationships/customXml" Target="../ink/ink1829.xml"/><Relationship Id="rId476" Type="http://schemas.openxmlformats.org/officeDocument/2006/relationships/customXml" Target="../ink/ink1850.xml"/><Relationship Id="rId33" Type="http://schemas.openxmlformats.org/officeDocument/2006/relationships/image" Target="../media/image1618.png"/><Relationship Id="rId129" Type="http://schemas.openxmlformats.org/officeDocument/2006/relationships/image" Target="../media/image1666.png"/><Relationship Id="rId280" Type="http://schemas.openxmlformats.org/officeDocument/2006/relationships/customXml" Target="../ink/ink1752.xml"/><Relationship Id="rId336" Type="http://schemas.openxmlformats.org/officeDocument/2006/relationships/customXml" Target="../ink/ink1780.xml"/><Relationship Id="rId501" Type="http://schemas.openxmlformats.org/officeDocument/2006/relationships/image" Target="../media/image1851.png"/><Relationship Id="rId75" Type="http://schemas.openxmlformats.org/officeDocument/2006/relationships/image" Target="../media/image1639.png"/><Relationship Id="rId140" Type="http://schemas.openxmlformats.org/officeDocument/2006/relationships/customXml" Target="../ink/ink1682.xml"/><Relationship Id="rId182" Type="http://schemas.openxmlformats.org/officeDocument/2006/relationships/customXml" Target="../ink/ink1703.xml"/><Relationship Id="rId378" Type="http://schemas.openxmlformats.org/officeDocument/2006/relationships/customXml" Target="../ink/ink1801.xml"/><Relationship Id="rId403" Type="http://schemas.openxmlformats.org/officeDocument/2006/relationships/image" Target="../media/image1802.png"/><Relationship Id="rId6" Type="http://schemas.openxmlformats.org/officeDocument/2006/relationships/customXml" Target="../ink/ink1615.xml"/><Relationship Id="rId238" Type="http://schemas.openxmlformats.org/officeDocument/2006/relationships/customXml" Target="../ink/ink1731.xml"/><Relationship Id="rId445" Type="http://schemas.openxmlformats.org/officeDocument/2006/relationships/image" Target="../media/image1823.png"/><Relationship Id="rId487" Type="http://schemas.openxmlformats.org/officeDocument/2006/relationships/image" Target="../media/image1844.png"/><Relationship Id="rId291" Type="http://schemas.openxmlformats.org/officeDocument/2006/relationships/image" Target="../media/image1747.png"/><Relationship Id="rId305" Type="http://schemas.openxmlformats.org/officeDocument/2006/relationships/image" Target="../media/image1754.png"/><Relationship Id="rId347" Type="http://schemas.openxmlformats.org/officeDocument/2006/relationships/image" Target="../media/image1775.png"/><Relationship Id="rId44" Type="http://schemas.openxmlformats.org/officeDocument/2006/relationships/customXml" Target="../ink/ink1634.xml"/><Relationship Id="rId86" Type="http://schemas.openxmlformats.org/officeDocument/2006/relationships/customXml" Target="../ink/ink1655.xml"/><Relationship Id="rId151" Type="http://schemas.openxmlformats.org/officeDocument/2006/relationships/image" Target="../media/image1677.png"/><Relationship Id="rId389" Type="http://schemas.openxmlformats.org/officeDocument/2006/relationships/image" Target="../media/image1795.png"/><Relationship Id="rId193" Type="http://schemas.openxmlformats.org/officeDocument/2006/relationships/image" Target="../media/image1698.png"/><Relationship Id="rId207" Type="http://schemas.openxmlformats.org/officeDocument/2006/relationships/image" Target="../media/image1705.png"/><Relationship Id="rId249" Type="http://schemas.openxmlformats.org/officeDocument/2006/relationships/image" Target="../media/image1726.png"/><Relationship Id="rId414" Type="http://schemas.openxmlformats.org/officeDocument/2006/relationships/customXml" Target="../ink/ink1819.xml"/><Relationship Id="rId456" Type="http://schemas.openxmlformats.org/officeDocument/2006/relationships/customXml" Target="../ink/ink1840.xml"/><Relationship Id="rId498" Type="http://schemas.openxmlformats.org/officeDocument/2006/relationships/customXml" Target="../ink/ink1861.xml"/><Relationship Id="rId13" Type="http://schemas.openxmlformats.org/officeDocument/2006/relationships/image" Target="../media/image1608.png"/><Relationship Id="rId109" Type="http://schemas.openxmlformats.org/officeDocument/2006/relationships/image" Target="../media/image1656.png"/><Relationship Id="rId260" Type="http://schemas.openxmlformats.org/officeDocument/2006/relationships/customXml" Target="../ink/ink1742.xml"/><Relationship Id="rId316" Type="http://schemas.openxmlformats.org/officeDocument/2006/relationships/customXml" Target="../ink/ink1770.xml"/><Relationship Id="rId55" Type="http://schemas.openxmlformats.org/officeDocument/2006/relationships/image" Target="../media/image1629.png"/><Relationship Id="rId97" Type="http://schemas.openxmlformats.org/officeDocument/2006/relationships/image" Target="../media/image1650.png"/><Relationship Id="rId120" Type="http://schemas.openxmlformats.org/officeDocument/2006/relationships/customXml" Target="../ink/ink1672.xml"/><Relationship Id="rId358" Type="http://schemas.openxmlformats.org/officeDocument/2006/relationships/customXml" Target="../ink/ink1791.xml"/><Relationship Id="rId162" Type="http://schemas.openxmlformats.org/officeDocument/2006/relationships/customXml" Target="../ink/ink1693.xml"/><Relationship Id="rId218" Type="http://schemas.openxmlformats.org/officeDocument/2006/relationships/customXml" Target="../ink/ink1721.xml"/><Relationship Id="rId425" Type="http://schemas.openxmlformats.org/officeDocument/2006/relationships/image" Target="../media/image1813.png"/><Relationship Id="rId467" Type="http://schemas.openxmlformats.org/officeDocument/2006/relationships/image" Target="../media/image1834.png"/><Relationship Id="rId271" Type="http://schemas.openxmlformats.org/officeDocument/2006/relationships/image" Target="../media/image1737.png"/><Relationship Id="rId24" Type="http://schemas.openxmlformats.org/officeDocument/2006/relationships/customXml" Target="../ink/ink1624.xml"/><Relationship Id="rId66" Type="http://schemas.openxmlformats.org/officeDocument/2006/relationships/customXml" Target="../ink/ink1645.xml"/><Relationship Id="rId131" Type="http://schemas.openxmlformats.org/officeDocument/2006/relationships/image" Target="../media/image1667.png"/><Relationship Id="rId327" Type="http://schemas.openxmlformats.org/officeDocument/2006/relationships/image" Target="../media/image1765.png"/><Relationship Id="rId369" Type="http://schemas.openxmlformats.org/officeDocument/2006/relationships/image" Target="../media/image1785.png"/><Relationship Id="rId173" Type="http://schemas.openxmlformats.org/officeDocument/2006/relationships/image" Target="../media/image1688.png"/><Relationship Id="rId229" Type="http://schemas.openxmlformats.org/officeDocument/2006/relationships/image" Target="../media/image1716.png"/><Relationship Id="rId380" Type="http://schemas.openxmlformats.org/officeDocument/2006/relationships/customXml" Target="../ink/ink1802.xml"/><Relationship Id="rId436" Type="http://schemas.openxmlformats.org/officeDocument/2006/relationships/customXml" Target="../ink/ink1830.xml"/><Relationship Id="rId240" Type="http://schemas.openxmlformats.org/officeDocument/2006/relationships/customXml" Target="../ink/ink1732.xml"/><Relationship Id="rId478" Type="http://schemas.openxmlformats.org/officeDocument/2006/relationships/customXml" Target="../ink/ink1851.xml"/><Relationship Id="rId35" Type="http://schemas.openxmlformats.org/officeDocument/2006/relationships/image" Target="../media/image1619.png"/><Relationship Id="rId77" Type="http://schemas.openxmlformats.org/officeDocument/2006/relationships/image" Target="../media/image1640.png"/><Relationship Id="rId100" Type="http://schemas.openxmlformats.org/officeDocument/2006/relationships/customXml" Target="../ink/ink1662.xml"/><Relationship Id="rId282" Type="http://schemas.openxmlformats.org/officeDocument/2006/relationships/customXml" Target="../ink/ink1753.xml"/><Relationship Id="rId338" Type="http://schemas.openxmlformats.org/officeDocument/2006/relationships/customXml" Target="../ink/ink1781.xml"/><Relationship Id="rId503" Type="http://schemas.openxmlformats.org/officeDocument/2006/relationships/image" Target="../media/image1852.png"/><Relationship Id="rId8" Type="http://schemas.openxmlformats.org/officeDocument/2006/relationships/customXml" Target="../ink/ink1616.xml"/><Relationship Id="rId142" Type="http://schemas.openxmlformats.org/officeDocument/2006/relationships/customXml" Target="../ink/ink1683.xml"/><Relationship Id="rId184" Type="http://schemas.openxmlformats.org/officeDocument/2006/relationships/customXml" Target="../ink/ink1704.xml"/><Relationship Id="rId391" Type="http://schemas.openxmlformats.org/officeDocument/2006/relationships/image" Target="../media/image1796.png"/><Relationship Id="rId405" Type="http://schemas.openxmlformats.org/officeDocument/2006/relationships/image" Target="../media/image1803.png"/><Relationship Id="rId447" Type="http://schemas.openxmlformats.org/officeDocument/2006/relationships/image" Target="../media/image1824.png"/><Relationship Id="rId251" Type="http://schemas.openxmlformats.org/officeDocument/2006/relationships/image" Target="../media/image1727.png"/><Relationship Id="rId489" Type="http://schemas.openxmlformats.org/officeDocument/2006/relationships/image" Target="../media/image1845.png"/><Relationship Id="rId46" Type="http://schemas.openxmlformats.org/officeDocument/2006/relationships/customXml" Target="../ink/ink1635.xml"/><Relationship Id="rId293" Type="http://schemas.openxmlformats.org/officeDocument/2006/relationships/image" Target="../media/image1748.png"/><Relationship Id="rId307" Type="http://schemas.openxmlformats.org/officeDocument/2006/relationships/image" Target="../media/image1755.png"/><Relationship Id="rId349" Type="http://schemas.openxmlformats.org/officeDocument/2006/relationships/image" Target="../media/image1776.png"/><Relationship Id="rId88" Type="http://schemas.openxmlformats.org/officeDocument/2006/relationships/customXml" Target="../ink/ink1656.xml"/><Relationship Id="rId111" Type="http://schemas.openxmlformats.org/officeDocument/2006/relationships/image" Target="../media/image1657.png"/><Relationship Id="rId153" Type="http://schemas.openxmlformats.org/officeDocument/2006/relationships/image" Target="../media/image1678.png"/><Relationship Id="rId195" Type="http://schemas.openxmlformats.org/officeDocument/2006/relationships/image" Target="../media/image1699.png"/><Relationship Id="rId209" Type="http://schemas.openxmlformats.org/officeDocument/2006/relationships/image" Target="../media/image1706.png"/><Relationship Id="rId360" Type="http://schemas.openxmlformats.org/officeDocument/2006/relationships/customXml" Target="../ink/ink1792.xml"/><Relationship Id="rId416" Type="http://schemas.openxmlformats.org/officeDocument/2006/relationships/customXml" Target="../ink/ink1820.xml"/><Relationship Id="rId220" Type="http://schemas.openxmlformats.org/officeDocument/2006/relationships/customXml" Target="../ink/ink1722.xml"/><Relationship Id="rId458" Type="http://schemas.openxmlformats.org/officeDocument/2006/relationships/customXml" Target="../ink/ink1841.xml"/><Relationship Id="rId15" Type="http://schemas.openxmlformats.org/officeDocument/2006/relationships/image" Target="../media/image1609.png"/><Relationship Id="rId57" Type="http://schemas.openxmlformats.org/officeDocument/2006/relationships/image" Target="../media/image1630.png"/><Relationship Id="rId262" Type="http://schemas.openxmlformats.org/officeDocument/2006/relationships/customXml" Target="../ink/ink1743.xml"/><Relationship Id="rId318" Type="http://schemas.openxmlformats.org/officeDocument/2006/relationships/customXml" Target="../ink/ink1771.xml"/><Relationship Id="rId99" Type="http://schemas.openxmlformats.org/officeDocument/2006/relationships/image" Target="../media/image1651.png"/><Relationship Id="rId122" Type="http://schemas.openxmlformats.org/officeDocument/2006/relationships/customXml" Target="../ink/ink1673.xml"/><Relationship Id="rId164" Type="http://schemas.openxmlformats.org/officeDocument/2006/relationships/customXml" Target="../ink/ink1694.xml"/><Relationship Id="rId371" Type="http://schemas.openxmlformats.org/officeDocument/2006/relationships/image" Target="../media/image1786.png"/><Relationship Id="rId427" Type="http://schemas.openxmlformats.org/officeDocument/2006/relationships/image" Target="../media/image1814.png"/><Relationship Id="rId469" Type="http://schemas.openxmlformats.org/officeDocument/2006/relationships/image" Target="../media/image1835.png"/><Relationship Id="rId26" Type="http://schemas.openxmlformats.org/officeDocument/2006/relationships/customXml" Target="../ink/ink1625.xml"/><Relationship Id="rId231" Type="http://schemas.openxmlformats.org/officeDocument/2006/relationships/image" Target="../media/image1717.png"/><Relationship Id="rId273" Type="http://schemas.openxmlformats.org/officeDocument/2006/relationships/image" Target="../media/image1738.png"/><Relationship Id="rId329" Type="http://schemas.openxmlformats.org/officeDocument/2006/relationships/image" Target="../media/image1766.png"/><Relationship Id="rId480" Type="http://schemas.openxmlformats.org/officeDocument/2006/relationships/customXml" Target="../ink/ink1852.xml"/><Relationship Id="rId68" Type="http://schemas.openxmlformats.org/officeDocument/2006/relationships/customXml" Target="../ink/ink1646.xml"/><Relationship Id="rId133" Type="http://schemas.openxmlformats.org/officeDocument/2006/relationships/image" Target="../media/image1668.png"/><Relationship Id="rId175" Type="http://schemas.openxmlformats.org/officeDocument/2006/relationships/image" Target="../media/image1689.png"/><Relationship Id="rId340" Type="http://schemas.openxmlformats.org/officeDocument/2006/relationships/customXml" Target="../ink/ink1782.xml"/><Relationship Id="rId200" Type="http://schemas.openxmlformats.org/officeDocument/2006/relationships/customXml" Target="../ink/ink1712.xml"/><Relationship Id="rId382" Type="http://schemas.openxmlformats.org/officeDocument/2006/relationships/customXml" Target="../ink/ink1803.xml"/><Relationship Id="rId438" Type="http://schemas.openxmlformats.org/officeDocument/2006/relationships/customXml" Target="../ink/ink1831.xml"/><Relationship Id="rId242" Type="http://schemas.openxmlformats.org/officeDocument/2006/relationships/customXml" Target="../ink/ink1733.xml"/><Relationship Id="rId284" Type="http://schemas.openxmlformats.org/officeDocument/2006/relationships/customXml" Target="../ink/ink1754.xml"/><Relationship Id="rId491" Type="http://schemas.openxmlformats.org/officeDocument/2006/relationships/image" Target="../media/image1846.png"/><Relationship Id="rId505" Type="http://schemas.openxmlformats.org/officeDocument/2006/relationships/image" Target="../media/image1853.png"/><Relationship Id="rId37" Type="http://schemas.openxmlformats.org/officeDocument/2006/relationships/image" Target="../media/image1620.png"/><Relationship Id="rId79" Type="http://schemas.openxmlformats.org/officeDocument/2006/relationships/image" Target="../media/image1641.png"/><Relationship Id="rId102" Type="http://schemas.openxmlformats.org/officeDocument/2006/relationships/customXml" Target="../ink/ink1663.xml"/><Relationship Id="rId144" Type="http://schemas.openxmlformats.org/officeDocument/2006/relationships/customXml" Target="../ink/ink1684.xml"/><Relationship Id="rId90" Type="http://schemas.openxmlformats.org/officeDocument/2006/relationships/customXml" Target="../ink/ink1657.xml"/><Relationship Id="rId186" Type="http://schemas.openxmlformats.org/officeDocument/2006/relationships/customXml" Target="../ink/ink1705.xml"/><Relationship Id="rId351" Type="http://schemas.openxmlformats.org/officeDocument/2006/relationships/image" Target="../media/image1777.png"/><Relationship Id="rId393" Type="http://schemas.openxmlformats.org/officeDocument/2006/relationships/image" Target="../media/image1797.png"/><Relationship Id="rId407" Type="http://schemas.openxmlformats.org/officeDocument/2006/relationships/image" Target="../media/image1804.png"/><Relationship Id="rId449" Type="http://schemas.openxmlformats.org/officeDocument/2006/relationships/image" Target="../media/image1825.png"/><Relationship Id="rId211" Type="http://schemas.openxmlformats.org/officeDocument/2006/relationships/image" Target="../media/image1707.png"/><Relationship Id="rId253" Type="http://schemas.openxmlformats.org/officeDocument/2006/relationships/image" Target="../media/image1728.png"/><Relationship Id="rId295" Type="http://schemas.openxmlformats.org/officeDocument/2006/relationships/image" Target="../media/image1749.png"/><Relationship Id="rId309" Type="http://schemas.openxmlformats.org/officeDocument/2006/relationships/image" Target="../media/image1756.png"/><Relationship Id="rId460" Type="http://schemas.openxmlformats.org/officeDocument/2006/relationships/customXml" Target="../ink/ink1842.xml"/><Relationship Id="rId48" Type="http://schemas.openxmlformats.org/officeDocument/2006/relationships/customXml" Target="../ink/ink1636.xml"/><Relationship Id="rId113" Type="http://schemas.openxmlformats.org/officeDocument/2006/relationships/image" Target="../media/image1658.png"/><Relationship Id="rId320" Type="http://schemas.openxmlformats.org/officeDocument/2006/relationships/customXml" Target="../ink/ink1772.xml"/><Relationship Id="rId155" Type="http://schemas.openxmlformats.org/officeDocument/2006/relationships/image" Target="../media/image1679.png"/><Relationship Id="rId197" Type="http://schemas.openxmlformats.org/officeDocument/2006/relationships/image" Target="../media/image1700.png"/><Relationship Id="rId362" Type="http://schemas.openxmlformats.org/officeDocument/2006/relationships/customXml" Target="../ink/ink1793.xml"/><Relationship Id="rId418" Type="http://schemas.openxmlformats.org/officeDocument/2006/relationships/customXml" Target="../ink/ink1821.xml"/><Relationship Id="rId222" Type="http://schemas.openxmlformats.org/officeDocument/2006/relationships/customXml" Target="../ink/ink1723.xml"/><Relationship Id="rId264" Type="http://schemas.openxmlformats.org/officeDocument/2006/relationships/customXml" Target="../ink/ink1744.xml"/><Relationship Id="rId471" Type="http://schemas.openxmlformats.org/officeDocument/2006/relationships/image" Target="../media/image1836.png"/><Relationship Id="rId17" Type="http://schemas.openxmlformats.org/officeDocument/2006/relationships/image" Target="../media/image1610.png"/><Relationship Id="rId59" Type="http://schemas.openxmlformats.org/officeDocument/2006/relationships/image" Target="../media/image1631.png"/><Relationship Id="rId124" Type="http://schemas.openxmlformats.org/officeDocument/2006/relationships/customXml" Target="../ink/ink1674.xml"/><Relationship Id="rId70" Type="http://schemas.openxmlformats.org/officeDocument/2006/relationships/customXml" Target="../ink/ink1647.xml"/><Relationship Id="rId166" Type="http://schemas.openxmlformats.org/officeDocument/2006/relationships/customXml" Target="../ink/ink1695.xml"/><Relationship Id="rId331" Type="http://schemas.openxmlformats.org/officeDocument/2006/relationships/image" Target="../media/image1767.png"/><Relationship Id="rId373" Type="http://schemas.openxmlformats.org/officeDocument/2006/relationships/image" Target="../media/image1787.png"/><Relationship Id="rId429" Type="http://schemas.openxmlformats.org/officeDocument/2006/relationships/image" Target="../media/image1815.png"/><Relationship Id="rId1" Type="http://schemas.openxmlformats.org/officeDocument/2006/relationships/slideLayout" Target="../slideLayouts/slideLayout7.xml"/><Relationship Id="rId233" Type="http://schemas.openxmlformats.org/officeDocument/2006/relationships/image" Target="../media/image1718.png"/><Relationship Id="rId440" Type="http://schemas.openxmlformats.org/officeDocument/2006/relationships/customXml" Target="../ink/ink1832.xml"/><Relationship Id="rId28" Type="http://schemas.openxmlformats.org/officeDocument/2006/relationships/customXml" Target="../ink/ink1626.xml"/><Relationship Id="rId275" Type="http://schemas.openxmlformats.org/officeDocument/2006/relationships/image" Target="../media/image1739.png"/><Relationship Id="rId300" Type="http://schemas.openxmlformats.org/officeDocument/2006/relationships/customXml" Target="../ink/ink1762.xml"/><Relationship Id="rId482" Type="http://schemas.openxmlformats.org/officeDocument/2006/relationships/customXml" Target="../ink/ink1853.xml"/><Relationship Id="rId81" Type="http://schemas.openxmlformats.org/officeDocument/2006/relationships/image" Target="../media/image1642.png"/><Relationship Id="rId135" Type="http://schemas.openxmlformats.org/officeDocument/2006/relationships/image" Target="../media/image1669.png"/><Relationship Id="rId177" Type="http://schemas.openxmlformats.org/officeDocument/2006/relationships/image" Target="../media/image1690.png"/><Relationship Id="rId342" Type="http://schemas.openxmlformats.org/officeDocument/2006/relationships/customXml" Target="../ink/ink1783.xml"/><Relationship Id="rId384" Type="http://schemas.openxmlformats.org/officeDocument/2006/relationships/customXml" Target="../ink/ink1804.xml"/><Relationship Id="rId202" Type="http://schemas.openxmlformats.org/officeDocument/2006/relationships/customXml" Target="../ink/ink1713.xml"/><Relationship Id="rId244" Type="http://schemas.openxmlformats.org/officeDocument/2006/relationships/customXml" Target="../ink/ink1734.xml"/><Relationship Id="rId39" Type="http://schemas.openxmlformats.org/officeDocument/2006/relationships/image" Target="../media/image1621.png"/><Relationship Id="rId286" Type="http://schemas.openxmlformats.org/officeDocument/2006/relationships/customXml" Target="../ink/ink1755.xml"/><Relationship Id="rId451" Type="http://schemas.openxmlformats.org/officeDocument/2006/relationships/image" Target="../media/image1826.png"/><Relationship Id="rId493" Type="http://schemas.openxmlformats.org/officeDocument/2006/relationships/image" Target="../media/image1847.png"/><Relationship Id="rId507" Type="http://schemas.openxmlformats.org/officeDocument/2006/relationships/image" Target="../media/image1854.png"/><Relationship Id="rId50" Type="http://schemas.openxmlformats.org/officeDocument/2006/relationships/customXml" Target="../ink/ink1637.xml"/><Relationship Id="rId104" Type="http://schemas.openxmlformats.org/officeDocument/2006/relationships/customXml" Target="../ink/ink1664.xml"/><Relationship Id="rId146" Type="http://schemas.openxmlformats.org/officeDocument/2006/relationships/customXml" Target="../ink/ink1685.xml"/><Relationship Id="rId188" Type="http://schemas.openxmlformats.org/officeDocument/2006/relationships/customXml" Target="../ink/ink1706.xml"/><Relationship Id="rId311" Type="http://schemas.openxmlformats.org/officeDocument/2006/relationships/image" Target="../media/image1757.png"/><Relationship Id="rId353" Type="http://schemas.openxmlformats.org/officeDocument/2006/relationships/image" Target="../media/image1778.png"/><Relationship Id="rId395" Type="http://schemas.openxmlformats.org/officeDocument/2006/relationships/image" Target="../media/image1798.png"/><Relationship Id="rId409" Type="http://schemas.openxmlformats.org/officeDocument/2006/relationships/image" Target="../media/image1805.png"/><Relationship Id="rId92" Type="http://schemas.openxmlformats.org/officeDocument/2006/relationships/customXml" Target="../ink/ink1658.xml"/><Relationship Id="rId213" Type="http://schemas.openxmlformats.org/officeDocument/2006/relationships/image" Target="../media/image1708.png"/><Relationship Id="rId420" Type="http://schemas.openxmlformats.org/officeDocument/2006/relationships/customXml" Target="../ink/ink1822.xml"/><Relationship Id="rId255" Type="http://schemas.openxmlformats.org/officeDocument/2006/relationships/image" Target="../media/image1729.png"/><Relationship Id="rId297" Type="http://schemas.openxmlformats.org/officeDocument/2006/relationships/image" Target="../media/image1750.png"/><Relationship Id="rId462" Type="http://schemas.openxmlformats.org/officeDocument/2006/relationships/customXml" Target="../ink/ink1843.xml"/><Relationship Id="rId115" Type="http://schemas.openxmlformats.org/officeDocument/2006/relationships/image" Target="../media/image1659.png"/><Relationship Id="rId157" Type="http://schemas.openxmlformats.org/officeDocument/2006/relationships/image" Target="../media/image1680.png"/><Relationship Id="rId322" Type="http://schemas.openxmlformats.org/officeDocument/2006/relationships/customXml" Target="../ink/ink1773.xml"/><Relationship Id="rId364" Type="http://schemas.openxmlformats.org/officeDocument/2006/relationships/customXml" Target="../ink/ink1794.xml"/><Relationship Id="rId61" Type="http://schemas.openxmlformats.org/officeDocument/2006/relationships/image" Target="../media/image1632.png"/><Relationship Id="rId199" Type="http://schemas.openxmlformats.org/officeDocument/2006/relationships/image" Target="../media/image1701.png"/><Relationship Id="rId19" Type="http://schemas.openxmlformats.org/officeDocument/2006/relationships/image" Target="../media/image1611.png"/><Relationship Id="rId224" Type="http://schemas.openxmlformats.org/officeDocument/2006/relationships/customXml" Target="../ink/ink1724.xml"/><Relationship Id="rId266" Type="http://schemas.openxmlformats.org/officeDocument/2006/relationships/customXml" Target="../ink/ink1745.xml"/><Relationship Id="rId431" Type="http://schemas.openxmlformats.org/officeDocument/2006/relationships/image" Target="../media/image1816.png"/><Relationship Id="rId473" Type="http://schemas.openxmlformats.org/officeDocument/2006/relationships/image" Target="../media/image1837.png"/><Relationship Id="rId30" Type="http://schemas.openxmlformats.org/officeDocument/2006/relationships/customXml" Target="../ink/ink1627.xml"/><Relationship Id="rId126" Type="http://schemas.openxmlformats.org/officeDocument/2006/relationships/customXml" Target="../ink/ink1675.xml"/><Relationship Id="rId168" Type="http://schemas.openxmlformats.org/officeDocument/2006/relationships/customXml" Target="../ink/ink1696.xml"/><Relationship Id="rId333" Type="http://schemas.openxmlformats.org/officeDocument/2006/relationships/image" Target="../media/image1768.png"/><Relationship Id="rId72" Type="http://schemas.openxmlformats.org/officeDocument/2006/relationships/customXml" Target="../ink/ink1648.xml"/><Relationship Id="rId375" Type="http://schemas.openxmlformats.org/officeDocument/2006/relationships/image" Target="../media/image1788.png"/><Relationship Id="rId3" Type="http://schemas.openxmlformats.org/officeDocument/2006/relationships/image" Target="../media/image1603.png"/><Relationship Id="rId235" Type="http://schemas.openxmlformats.org/officeDocument/2006/relationships/image" Target="../media/image1719.png"/><Relationship Id="rId277" Type="http://schemas.openxmlformats.org/officeDocument/2006/relationships/image" Target="../media/image1740.png"/><Relationship Id="rId400" Type="http://schemas.openxmlformats.org/officeDocument/2006/relationships/customXml" Target="../ink/ink1812.xml"/><Relationship Id="rId442" Type="http://schemas.openxmlformats.org/officeDocument/2006/relationships/customXml" Target="../ink/ink1833.xml"/><Relationship Id="rId484" Type="http://schemas.openxmlformats.org/officeDocument/2006/relationships/customXml" Target="../ink/ink1854.xml"/><Relationship Id="rId137" Type="http://schemas.openxmlformats.org/officeDocument/2006/relationships/image" Target="../media/image1670.png"/><Relationship Id="rId302" Type="http://schemas.openxmlformats.org/officeDocument/2006/relationships/customXml" Target="../ink/ink1763.xml"/><Relationship Id="rId344" Type="http://schemas.openxmlformats.org/officeDocument/2006/relationships/customXml" Target="../ink/ink1784.xml"/><Relationship Id="rId41" Type="http://schemas.openxmlformats.org/officeDocument/2006/relationships/image" Target="../media/image1622.png"/><Relationship Id="rId83" Type="http://schemas.openxmlformats.org/officeDocument/2006/relationships/image" Target="../media/image1643.png"/><Relationship Id="rId179" Type="http://schemas.openxmlformats.org/officeDocument/2006/relationships/image" Target="../media/image1691.png"/><Relationship Id="rId386" Type="http://schemas.openxmlformats.org/officeDocument/2006/relationships/customXml" Target="../ink/ink1805.xml"/><Relationship Id="rId190" Type="http://schemas.openxmlformats.org/officeDocument/2006/relationships/customXml" Target="../ink/ink1707.xml"/><Relationship Id="rId204" Type="http://schemas.openxmlformats.org/officeDocument/2006/relationships/customXml" Target="../ink/ink1714.xml"/><Relationship Id="rId246" Type="http://schemas.openxmlformats.org/officeDocument/2006/relationships/customXml" Target="../ink/ink1735.xml"/><Relationship Id="rId288" Type="http://schemas.openxmlformats.org/officeDocument/2006/relationships/customXml" Target="../ink/ink1756.xml"/><Relationship Id="rId411" Type="http://schemas.openxmlformats.org/officeDocument/2006/relationships/image" Target="../media/image1806.png"/><Relationship Id="rId453" Type="http://schemas.openxmlformats.org/officeDocument/2006/relationships/image" Target="../media/image1827.png"/><Relationship Id="rId509" Type="http://schemas.openxmlformats.org/officeDocument/2006/relationships/image" Target="../media/image1855.png"/><Relationship Id="rId106" Type="http://schemas.openxmlformats.org/officeDocument/2006/relationships/customXml" Target="../ink/ink1665.xml"/><Relationship Id="rId313" Type="http://schemas.openxmlformats.org/officeDocument/2006/relationships/image" Target="../media/image1758.png"/><Relationship Id="rId495" Type="http://schemas.openxmlformats.org/officeDocument/2006/relationships/image" Target="../media/image1848.png"/><Relationship Id="rId10" Type="http://schemas.openxmlformats.org/officeDocument/2006/relationships/customXml" Target="../ink/ink1617.xml"/><Relationship Id="rId52" Type="http://schemas.openxmlformats.org/officeDocument/2006/relationships/customXml" Target="../ink/ink1638.xml"/><Relationship Id="rId94" Type="http://schemas.openxmlformats.org/officeDocument/2006/relationships/customXml" Target="../ink/ink1659.xml"/><Relationship Id="rId148" Type="http://schemas.openxmlformats.org/officeDocument/2006/relationships/customXml" Target="../ink/ink1686.xml"/><Relationship Id="rId355" Type="http://schemas.openxmlformats.org/officeDocument/2006/relationships/image" Target="../media/image1779.png"/><Relationship Id="rId397" Type="http://schemas.openxmlformats.org/officeDocument/2006/relationships/image" Target="../media/image1799.png"/><Relationship Id="rId215" Type="http://schemas.openxmlformats.org/officeDocument/2006/relationships/image" Target="../media/image1709.png"/><Relationship Id="rId257" Type="http://schemas.openxmlformats.org/officeDocument/2006/relationships/image" Target="../media/image1730.png"/><Relationship Id="rId422" Type="http://schemas.openxmlformats.org/officeDocument/2006/relationships/customXml" Target="../ink/ink1823.xml"/><Relationship Id="rId464" Type="http://schemas.openxmlformats.org/officeDocument/2006/relationships/customXml" Target="../ink/ink1844.xml"/></Relationships>
</file>

<file path=ppt/slides/_rels/slide23.xml.rels><?xml version="1.0" encoding="UTF-8" standalone="yes"?>
<Relationships xmlns="http://schemas.openxmlformats.org/package/2006/relationships"><Relationship Id="rId117" Type="http://schemas.openxmlformats.org/officeDocument/2006/relationships/image" Target="../media/image1912.png"/><Relationship Id="rId21" Type="http://schemas.openxmlformats.org/officeDocument/2006/relationships/image" Target="../media/image1865.png"/><Relationship Id="rId42" Type="http://schemas.openxmlformats.org/officeDocument/2006/relationships/customXml" Target="../ink/ink1887.xml"/><Relationship Id="rId63" Type="http://schemas.openxmlformats.org/officeDocument/2006/relationships/image" Target="../media/image1885.png"/><Relationship Id="rId84" Type="http://schemas.openxmlformats.org/officeDocument/2006/relationships/customXml" Target="../ink/ink1908.xml"/><Relationship Id="rId138" Type="http://schemas.openxmlformats.org/officeDocument/2006/relationships/customXml" Target="../ink/ink1935.xml"/><Relationship Id="rId159" Type="http://schemas.openxmlformats.org/officeDocument/2006/relationships/image" Target="../media/image1933.png"/><Relationship Id="rId170" Type="http://schemas.openxmlformats.org/officeDocument/2006/relationships/customXml" Target="../ink/ink1951.xml"/><Relationship Id="rId191" Type="http://schemas.openxmlformats.org/officeDocument/2006/relationships/image" Target="../media/image1949.png"/><Relationship Id="rId205" Type="http://schemas.openxmlformats.org/officeDocument/2006/relationships/image" Target="../media/image1956.png"/><Relationship Id="rId107" Type="http://schemas.openxmlformats.org/officeDocument/2006/relationships/image" Target="../media/image1907.png"/><Relationship Id="rId11" Type="http://schemas.openxmlformats.org/officeDocument/2006/relationships/image" Target="../media/image1860.png"/><Relationship Id="rId32" Type="http://schemas.openxmlformats.org/officeDocument/2006/relationships/customXml" Target="../ink/ink1882.xml"/><Relationship Id="rId53" Type="http://schemas.openxmlformats.org/officeDocument/2006/relationships/image" Target="../media/image1880.png"/><Relationship Id="rId74" Type="http://schemas.openxmlformats.org/officeDocument/2006/relationships/customXml" Target="../ink/ink1903.xml"/><Relationship Id="rId128" Type="http://schemas.openxmlformats.org/officeDocument/2006/relationships/customXml" Target="../ink/ink1930.xml"/><Relationship Id="rId149" Type="http://schemas.openxmlformats.org/officeDocument/2006/relationships/image" Target="../media/image1928.png"/><Relationship Id="rId5" Type="http://schemas.openxmlformats.org/officeDocument/2006/relationships/image" Target="../media/image1857.png"/><Relationship Id="rId95" Type="http://schemas.openxmlformats.org/officeDocument/2006/relationships/image" Target="../media/image1901.png"/><Relationship Id="rId160" Type="http://schemas.openxmlformats.org/officeDocument/2006/relationships/customXml" Target="../ink/ink1946.xml"/><Relationship Id="rId181" Type="http://schemas.openxmlformats.org/officeDocument/2006/relationships/image" Target="../media/image1944.png"/><Relationship Id="rId216" Type="http://schemas.openxmlformats.org/officeDocument/2006/relationships/customXml" Target="../ink/ink1974.xml"/><Relationship Id="rId22" Type="http://schemas.openxmlformats.org/officeDocument/2006/relationships/customXml" Target="../ink/ink1877.xml"/><Relationship Id="rId43" Type="http://schemas.openxmlformats.org/officeDocument/2006/relationships/image" Target="../media/image1875.png"/><Relationship Id="rId64" Type="http://schemas.openxmlformats.org/officeDocument/2006/relationships/customXml" Target="../ink/ink1898.xml"/><Relationship Id="rId118" Type="http://schemas.openxmlformats.org/officeDocument/2006/relationships/customXml" Target="../ink/ink1925.xml"/><Relationship Id="rId139" Type="http://schemas.openxmlformats.org/officeDocument/2006/relationships/image" Target="../media/image1923.png"/><Relationship Id="rId85" Type="http://schemas.openxmlformats.org/officeDocument/2006/relationships/image" Target="../media/image1896.png"/><Relationship Id="rId150" Type="http://schemas.openxmlformats.org/officeDocument/2006/relationships/customXml" Target="../ink/ink1941.xml"/><Relationship Id="rId171" Type="http://schemas.openxmlformats.org/officeDocument/2006/relationships/image" Target="../media/image1939.png"/><Relationship Id="rId192" Type="http://schemas.openxmlformats.org/officeDocument/2006/relationships/customXml" Target="../ink/ink1962.xml"/><Relationship Id="rId206" Type="http://schemas.openxmlformats.org/officeDocument/2006/relationships/customXml" Target="../ink/ink1969.xml"/><Relationship Id="rId12" Type="http://schemas.openxmlformats.org/officeDocument/2006/relationships/customXml" Target="../ink/ink1872.xml"/><Relationship Id="rId33" Type="http://schemas.openxmlformats.org/officeDocument/2006/relationships/image" Target="../media/image1870.png"/><Relationship Id="rId108" Type="http://schemas.openxmlformats.org/officeDocument/2006/relationships/customXml" Target="../ink/ink1920.xml"/><Relationship Id="rId129" Type="http://schemas.openxmlformats.org/officeDocument/2006/relationships/image" Target="../media/image1918.png"/><Relationship Id="rId54" Type="http://schemas.openxmlformats.org/officeDocument/2006/relationships/customXml" Target="../ink/ink1893.xml"/><Relationship Id="rId75" Type="http://schemas.openxmlformats.org/officeDocument/2006/relationships/image" Target="../media/image1891.png"/><Relationship Id="rId96" Type="http://schemas.openxmlformats.org/officeDocument/2006/relationships/customXml" Target="../ink/ink1914.xml"/><Relationship Id="rId140" Type="http://schemas.openxmlformats.org/officeDocument/2006/relationships/customXml" Target="../ink/ink1936.xml"/><Relationship Id="rId161" Type="http://schemas.openxmlformats.org/officeDocument/2006/relationships/image" Target="../media/image1934.png"/><Relationship Id="rId182" Type="http://schemas.openxmlformats.org/officeDocument/2006/relationships/customXml" Target="../ink/ink1957.xml"/><Relationship Id="rId217" Type="http://schemas.openxmlformats.org/officeDocument/2006/relationships/image" Target="../media/image1962.png"/><Relationship Id="rId6" Type="http://schemas.openxmlformats.org/officeDocument/2006/relationships/customXml" Target="../ink/ink1869.xml"/><Relationship Id="rId23" Type="http://schemas.openxmlformats.org/officeDocument/2006/relationships/image" Target="../media/image1866.png"/><Relationship Id="rId119" Type="http://schemas.openxmlformats.org/officeDocument/2006/relationships/image" Target="../media/image1913.png"/><Relationship Id="rId44" Type="http://schemas.openxmlformats.org/officeDocument/2006/relationships/customXml" Target="../ink/ink1888.xml"/><Relationship Id="rId65" Type="http://schemas.openxmlformats.org/officeDocument/2006/relationships/image" Target="../media/image1886.png"/><Relationship Id="rId86" Type="http://schemas.openxmlformats.org/officeDocument/2006/relationships/customXml" Target="../ink/ink1909.xml"/><Relationship Id="rId130" Type="http://schemas.openxmlformats.org/officeDocument/2006/relationships/customXml" Target="../ink/ink1931.xml"/><Relationship Id="rId151" Type="http://schemas.openxmlformats.org/officeDocument/2006/relationships/image" Target="../media/image1929.png"/><Relationship Id="rId172" Type="http://schemas.openxmlformats.org/officeDocument/2006/relationships/customXml" Target="../ink/ink1952.xml"/><Relationship Id="rId193" Type="http://schemas.openxmlformats.org/officeDocument/2006/relationships/image" Target="../media/image1950.png"/><Relationship Id="rId207" Type="http://schemas.openxmlformats.org/officeDocument/2006/relationships/image" Target="../media/image1957.png"/><Relationship Id="rId13" Type="http://schemas.openxmlformats.org/officeDocument/2006/relationships/image" Target="../media/image1861.png"/><Relationship Id="rId109" Type="http://schemas.openxmlformats.org/officeDocument/2006/relationships/image" Target="../media/image1908.png"/><Relationship Id="rId34" Type="http://schemas.openxmlformats.org/officeDocument/2006/relationships/customXml" Target="../ink/ink1883.xml"/><Relationship Id="rId55" Type="http://schemas.openxmlformats.org/officeDocument/2006/relationships/image" Target="../media/image1881.png"/><Relationship Id="rId76" Type="http://schemas.openxmlformats.org/officeDocument/2006/relationships/customXml" Target="../ink/ink1904.xml"/><Relationship Id="rId97" Type="http://schemas.openxmlformats.org/officeDocument/2006/relationships/image" Target="../media/image1902.png"/><Relationship Id="rId120" Type="http://schemas.openxmlformats.org/officeDocument/2006/relationships/customXml" Target="../ink/ink1926.xml"/><Relationship Id="rId141" Type="http://schemas.openxmlformats.org/officeDocument/2006/relationships/image" Target="../media/image1924.png"/><Relationship Id="rId7" Type="http://schemas.openxmlformats.org/officeDocument/2006/relationships/image" Target="../media/image1858.png"/><Relationship Id="rId162" Type="http://schemas.openxmlformats.org/officeDocument/2006/relationships/customXml" Target="../ink/ink1947.xml"/><Relationship Id="rId183" Type="http://schemas.openxmlformats.org/officeDocument/2006/relationships/image" Target="../media/image1945.png"/><Relationship Id="rId218" Type="http://schemas.openxmlformats.org/officeDocument/2006/relationships/customXml" Target="../ink/ink1975.xml"/><Relationship Id="rId24" Type="http://schemas.openxmlformats.org/officeDocument/2006/relationships/customXml" Target="../ink/ink1878.xml"/><Relationship Id="rId45" Type="http://schemas.openxmlformats.org/officeDocument/2006/relationships/image" Target="../media/image1876.png"/><Relationship Id="rId66" Type="http://schemas.openxmlformats.org/officeDocument/2006/relationships/customXml" Target="../ink/ink1899.xml"/><Relationship Id="rId87" Type="http://schemas.openxmlformats.org/officeDocument/2006/relationships/image" Target="../media/image1897.png"/><Relationship Id="rId110" Type="http://schemas.openxmlformats.org/officeDocument/2006/relationships/customXml" Target="../ink/ink1921.xml"/><Relationship Id="rId131" Type="http://schemas.openxmlformats.org/officeDocument/2006/relationships/image" Target="../media/image1919.png"/><Relationship Id="rId152" Type="http://schemas.openxmlformats.org/officeDocument/2006/relationships/customXml" Target="../ink/ink1942.xml"/><Relationship Id="rId173" Type="http://schemas.openxmlformats.org/officeDocument/2006/relationships/image" Target="../media/image1940.png"/><Relationship Id="rId194" Type="http://schemas.openxmlformats.org/officeDocument/2006/relationships/customXml" Target="../ink/ink1963.xml"/><Relationship Id="rId208" Type="http://schemas.openxmlformats.org/officeDocument/2006/relationships/customXml" Target="../ink/ink1970.xml"/><Relationship Id="rId14" Type="http://schemas.openxmlformats.org/officeDocument/2006/relationships/customXml" Target="../ink/ink1873.xml"/><Relationship Id="rId35" Type="http://schemas.openxmlformats.org/officeDocument/2006/relationships/image" Target="../media/image1871.png"/><Relationship Id="rId56" Type="http://schemas.openxmlformats.org/officeDocument/2006/relationships/customXml" Target="../ink/ink1894.xml"/><Relationship Id="rId77" Type="http://schemas.openxmlformats.org/officeDocument/2006/relationships/image" Target="../media/image1892.png"/><Relationship Id="rId100" Type="http://schemas.openxmlformats.org/officeDocument/2006/relationships/customXml" Target="../ink/ink1916.xml"/><Relationship Id="rId8" Type="http://schemas.openxmlformats.org/officeDocument/2006/relationships/customXml" Target="../ink/ink1870.xml"/><Relationship Id="rId51" Type="http://schemas.openxmlformats.org/officeDocument/2006/relationships/image" Target="../media/image1879.png"/><Relationship Id="rId72" Type="http://schemas.openxmlformats.org/officeDocument/2006/relationships/customXml" Target="../ink/ink1902.xml"/><Relationship Id="rId93" Type="http://schemas.openxmlformats.org/officeDocument/2006/relationships/image" Target="../media/image1900.png"/><Relationship Id="rId98" Type="http://schemas.openxmlformats.org/officeDocument/2006/relationships/customXml" Target="../ink/ink1915.xml"/><Relationship Id="rId121" Type="http://schemas.openxmlformats.org/officeDocument/2006/relationships/image" Target="../media/image1914.png"/><Relationship Id="rId142" Type="http://schemas.openxmlformats.org/officeDocument/2006/relationships/customXml" Target="../ink/ink1937.xml"/><Relationship Id="rId163" Type="http://schemas.openxmlformats.org/officeDocument/2006/relationships/image" Target="../media/image1935.png"/><Relationship Id="rId184" Type="http://schemas.openxmlformats.org/officeDocument/2006/relationships/customXml" Target="../ink/ink1958.xml"/><Relationship Id="rId189" Type="http://schemas.openxmlformats.org/officeDocument/2006/relationships/image" Target="../media/image1948.png"/><Relationship Id="rId219" Type="http://schemas.openxmlformats.org/officeDocument/2006/relationships/image" Target="../media/image1963.png"/><Relationship Id="rId3" Type="http://schemas.openxmlformats.org/officeDocument/2006/relationships/image" Target="../media/image1856.png"/><Relationship Id="rId214" Type="http://schemas.openxmlformats.org/officeDocument/2006/relationships/customXml" Target="../ink/ink1973.xml"/><Relationship Id="rId25" Type="http://schemas.openxmlformats.org/officeDocument/2006/relationships/image" Target="../media/image1867.png"/><Relationship Id="rId46" Type="http://schemas.openxmlformats.org/officeDocument/2006/relationships/customXml" Target="../ink/ink1889.xml"/><Relationship Id="rId67" Type="http://schemas.openxmlformats.org/officeDocument/2006/relationships/image" Target="../media/image1887.png"/><Relationship Id="rId116" Type="http://schemas.openxmlformats.org/officeDocument/2006/relationships/customXml" Target="../ink/ink1924.xml"/><Relationship Id="rId137" Type="http://schemas.openxmlformats.org/officeDocument/2006/relationships/image" Target="../media/image1922.png"/><Relationship Id="rId158" Type="http://schemas.openxmlformats.org/officeDocument/2006/relationships/customXml" Target="../ink/ink1945.xml"/><Relationship Id="rId20" Type="http://schemas.openxmlformats.org/officeDocument/2006/relationships/customXml" Target="../ink/ink1876.xml"/><Relationship Id="rId41" Type="http://schemas.openxmlformats.org/officeDocument/2006/relationships/image" Target="../media/image1874.png"/><Relationship Id="rId62" Type="http://schemas.openxmlformats.org/officeDocument/2006/relationships/customXml" Target="../ink/ink1897.xml"/><Relationship Id="rId83" Type="http://schemas.openxmlformats.org/officeDocument/2006/relationships/image" Target="../media/image1895.png"/><Relationship Id="rId88" Type="http://schemas.openxmlformats.org/officeDocument/2006/relationships/customXml" Target="../ink/ink1910.xml"/><Relationship Id="rId111" Type="http://schemas.openxmlformats.org/officeDocument/2006/relationships/image" Target="../media/image1909.png"/><Relationship Id="rId132" Type="http://schemas.openxmlformats.org/officeDocument/2006/relationships/customXml" Target="../ink/ink1932.xml"/><Relationship Id="rId153" Type="http://schemas.openxmlformats.org/officeDocument/2006/relationships/image" Target="../media/image1930.png"/><Relationship Id="rId174" Type="http://schemas.openxmlformats.org/officeDocument/2006/relationships/customXml" Target="../ink/ink1953.xml"/><Relationship Id="rId179" Type="http://schemas.openxmlformats.org/officeDocument/2006/relationships/image" Target="../media/image1943.png"/><Relationship Id="rId195" Type="http://schemas.openxmlformats.org/officeDocument/2006/relationships/image" Target="../media/image1951.png"/><Relationship Id="rId209" Type="http://schemas.openxmlformats.org/officeDocument/2006/relationships/image" Target="../media/image1958.png"/><Relationship Id="rId190" Type="http://schemas.openxmlformats.org/officeDocument/2006/relationships/customXml" Target="../ink/ink1961.xml"/><Relationship Id="rId204" Type="http://schemas.openxmlformats.org/officeDocument/2006/relationships/customXml" Target="../ink/ink1968.xml"/><Relationship Id="rId220" Type="http://schemas.openxmlformats.org/officeDocument/2006/relationships/customXml" Target="../ink/ink1976.xml"/><Relationship Id="rId15" Type="http://schemas.openxmlformats.org/officeDocument/2006/relationships/image" Target="../media/image1862.png"/><Relationship Id="rId36" Type="http://schemas.openxmlformats.org/officeDocument/2006/relationships/customXml" Target="../ink/ink1884.xml"/><Relationship Id="rId57" Type="http://schemas.openxmlformats.org/officeDocument/2006/relationships/image" Target="../media/image1882.png"/><Relationship Id="rId106" Type="http://schemas.openxmlformats.org/officeDocument/2006/relationships/customXml" Target="../ink/ink1919.xml"/><Relationship Id="rId127" Type="http://schemas.openxmlformats.org/officeDocument/2006/relationships/image" Target="../media/image1917.png"/><Relationship Id="rId10" Type="http://schemas.openxmlformats.org/officeDocument/2006/relationships/customXml" Target="../ink/ink1871.xml"/><Relationship Id="rId31" Type="http://schemas.openxmlformats.org/officeDocument/2006/relationships/image" Target="../media/image1706.png"/><Relationship Id="rId52" Type="http://schemas.openxmlformats.org/officeDocument/2006/relationships/customXml" Target="../ink/ink1892.xml"/><Relationship Id="rId73" Type="http://schemas.openxmlformats.org/officeDocument/2006/relationships/image" Target="../media/image1890.png"/><Relationship Id="rId78" Type="http://schemas.openxmlformats.org/officeDocument/2006/relationships/customXml" Target="../ink/ink1905.xml"/><Relationship Id="rId94" Type="http://schemas.openxmlformats.org/officeDocument/2006/relationships/customXml" Target="../ink/ink1913.xml"/><Relationship Id="rId99" Type="http://schemas.openxmlformats.org/officeDocument/2006/relationships/image" Target="../media/image1903.png"/><Relationship Id="rId101" Type="http://schemas.openxmlformats.org/officeDocument/2006/relationships/image" Target="../media/image1904.png"/><Relationship Id="rId122" Type="http://schemas.openxmlformats.org/officeDocument/2006/relationships/customXml" Target="../ink/ink1927.xml"/><Relationship Id="rId143" Type="http://schemas.openxmlformats.org/officeDocument/2006/relationships/image" Target="../media/image1925.png"/><Relationship Id="rId148" Type="http://schemas.openxmlformats.org/officeDocument/2006/relationships/customXml" Target="../ink/ink1940.xml"/><Relationship Id="rId164" Type="http://schemas.openxmlformats.org/officeDocument/2006/relationships/customXml" Target="../ink/ink1948.xml"/><Relationship Id="rId169" Type="http://schemas.openxmlformats.org/officeDocument/2006/relationships/image" Target="../media/image1938.png"/><Relationship Id="rId185" Type="http://schemas.openxmlformats.org/officeDocument/2006/relationships/image" Target="../media/image1946.png"/><Relationship Id="rId4" Type="http://schemas.openxmlformats.org/officeDocument/2006/relationships/customXml" Target="../ink/ink1868.xml"/><Relationship Id="rId9" Type="http://schemas.openxmlformats.org/officeDocument/2006/relationships/image" Target="../media/image1859.png"/><Relationship Id="rId180" Type="http://schemas.openxmlformats.org/officeDocument/2006/relationships/customXml" Target="../ink/ink1956.xml"/><Relationship Id="rId210" Type="http://schemas.openxmlformats.org/officeDocument/2006/relationships/customXml" Target="../ink/ink1971.xml"/><Relationship Id="rId215" Type="http://schemas.openxmlformats.org/officeDocument/2006/relationships/image" Target="../media/image1961.png"/><Relationship Id="rId26" Type="http://schemas.openxmlformats.org/officeDocument/2006/relationships/customXml" Target="../ink/ink1879.xml"/><Relationship Id="rId47" Type="http://schemas.openxmlformats.org/officeDocument/2006/relationships/image" Target="../media/image1877.png"/><Relationship Id="rId68" Type="http://schemas.openxmlformats.org/officeDocument/2006/relationships/customXml" Target="../ink/ink1900.xml"/><Relationship Id="rId89" Type="http://schemas.openxmlformats.org/officeDocument/2006/relationships/image" Target="../media/image1898.png"/><Relationship Id="rId112" Type="http://schemas.openxmlformats.org/officeDocument/2006/relationships/customXml" Target="../ink/ink1922.xml"/><Relationship Id="rId133" Type="http://schemas.openxmlformats.org/officeDocument/2006/relationships/image" Target="../media/image1920.png"/><Relationship Id="rId154" Type="http://schemas.openxmlformats.org/officeDocument/2006/relationships/customXml" Target="../ink/ink1943.xml"/><Relationship Id="rId175" Type="http://schemas.openxmlformats.org/officeDocument/2006/relationships/image" Target="../media/image1941.png"/><Relationship Id="rId196" Type="http://schemas.openxmlformats.org/officeDocument/2006/relationships/customXml" Target="../ink/ink1964.xml"/><Relationship Id="rId200" Type="http://schemas.openxmlformats.org/officeDocument/2006/relationships/customXml" Target="../ink/ink1966.xml"/><Relationship Id="rId16" Type="http://schemas.openxmlformats.org/officeDocument/2006/relationships/customXml" Target="../ink/ink1874.xml"/><Relationship Id="rId221" Type="http://schemas.openxmlformats.org/officeDocument/2006/relationships/image" Target="../media/image1964.png"/><Relationship Id="rId37" Type="http://schemas.openxmlformats.org/officeDocument/2006/relationships/image" Target="../media/image1872.png"/><Relationship Id="rId58" Type="http://schemas.openxmlformats.org/officeDocument/2006/relationships/customXml" Target="../ink/ink1895.xml"/><Relationship Id="rId79" Type="http://schemas.openxmlformats.org/officeDocument/2006/relationships/image" Target="../media/image1893.png"/><Relationship Id="rId102" Type="http://schemas.openxmlformats.org/officeDocument/2006/relationships/customXml" Target="../ink/ink1917.xml"/><Relationship Id="rId123" Type="http://schemas.openxmlformats.org/officeDocument/2006/relationships/image" Target="../media/image1915.png"/><Relationship Id="rId144" Type="http://schemas.openxmlformats.org/officeDocument/2006/relationships/customXml" Target="../ink/ink1938.xml"/><Relationship Id="rId90" Type="http://schemas.openxmlformats.org/officeDocument/2006/relationships/customXml" Target="../ink/ink1911.xml"/><Relationship Id="rId165" Type="http://schemas.openxmlformats.org/officeDocument/2006/relationships/image" Target="../media/image1936.png"/><Relationship Id="rId186" Type="http://schemas.openxmlformats.org/officeDocument/2006/relationships/customXml" Target="../ink/ink1959.xml"/><Relationship Id="rId211" Type="http://schemas.openxmlformats.org/officeDocument/2006/relationships/image" Target="../media/image1959.png"/><Relationship Id="rId27" Type="http://schemas.openxmlformats.org/officeDocument/2006/relationships/image" Target="../media/image1868.png"/><Relationship Id="rId48" Type="http://schemas.openxmlformats.org/officeDocument/2006/relationships/customXml" Target="../ink/ink1890.xml"/><Relationship Id="rId69" Type="http://schemas.openxmlformats.org/officeDocument/2006/relationships/image" Target="../media/image1888.png"/><Relationship Id="rId113" Type="http://schemas.openxmlformats.org/officeDocument/2006/relationships/image" Target="../media/image1910.png"/><Relationship Id="rId134" Type="http://schemas.openxmlformats.org/officeDocument/2006/relationships/customXml" Target="../ink/ink1933.xml"/><Relationship Id="rId80" Type="http://schemas.openxmlformats.org/officeDocument/2006/relationships/customXml" Target="../ink/ink1906.xml"/><Relationship Id="rId155" Type="http://schemas.openxmlformats.org/officeDocument/2006/relationships/image" Target="../media/image1931.png"/><Relationship Id="rId176" Type="http://schemas.openxmlformats.org/officeDocument/2006/relationships/customXml" Target="../ink/ink1954.xml"/><Relationship Id="rId197" Type="http://schemas.openxmlformats.org/officeDocument/2006/relationships/image" Target="../media/image1952.png"/><Relationship Id="rId201" Type="http://schemas.openxmlformats.org/officeDocument/2006/relationships/image" Target="../media/image1954.png"/><Relationship Id="rId222" Type="http://schemas.openxmlformats.org/officeDocument/2006/relationships/customXml" Target="../ink/ink1977.xml"/><Relationship Id="rId17" Type="http://schemas.openxmlformats.org/officeDocument/2006/relationships/image" Target="../media/image1863.png"/><Relationship Id="rId38" Type="http://schemas.openxmlformats.org/officeDocument/2006/relationships/customXml" Target="../ink/ink1885.xml"/><Relationship Id="rId59" Type="http://schemas.openxmlformats.org/officeDocument/2006/relationships/image" Target="../media/image1883.png"/><Relationship Id="rId103" Type="http://schemas.openxmlformats.org/officeDocument/2006/relationships/image" Target="../media/image1905.png"/><Relationship Id="rId124" Type="http://schemas.openxmlformats.org/officeDocument/2006/relationships/customXml" Target="../ink/ink1928.xml"/><Relationship Id="rId70" Type="http://schemas.openxmlformats.org/officeDocument/2006/relationships/customXml" Target="../ink/ink1901.xml"/><Relationship Id="rId91" Type="http://schemas.openxmlformats.org/officeDocument/2006/relationships/image" Target="../media/image1899.png"/><Relationship Id="rId145" Type="http://schemas.openxmlformats.org/officeDocument/2006/relationships/image" Target="../media/image1926.png"/><Relationship Id="rId166" Type="http://schemas.openxmlformats.org/officeDocument/2006/relationships/customXml" Target="../ink/ink1949.xml"/><Relationship Id="rId187" Type="http://schemas.openxmlformats.org/officeDocument/2006/relationships/image" Target="../media/image1947.png"/><Relationship Id="rId1" Type="http://schemas.openxmlformats.org/officeDocument/2006/relationships/slideLayout" Target="../slideLayouts/slideLayout7.xml"/><Relationship Id="rId212" Type="http://schemas.openxmlformats.org/officeDocument/2006/relationships/customXml" Target="../ink/ink1972.xml"/><Relationship Id="rId28" Type="http://schemas.openxmlformats.org/officeDocument/2006/relationships/customXml" Target="../ink/ink1880.xml"/><Relationship Id="rId49" Type="http://schemas.openxmlformats.org/officeDocument/2006/relationships/image" Target="../media/image1878.png"/><Relationship Id="rId114" Type="http://schemas.openxmlformats.org/officeDocument/2006/relationships/customXml" Target="../ink/ink1923.xml"/><Relationship Id="rId60" Type="http://schemas.openxmlformats.org/officeDocument/2006/relationships/customXml" Target="../ink/ink1896.xml"/><Relationship Id="rId81" Type="http://schemas.openxmlformats.org/officeDocument/2006/relationships/image" Target="../media/image1894.png"/><Relationship Id="rId135" Type="http://schemas.openxmlformats.org/officeDocument/2006/relationships/image" Target="../media/image1921.png"/><Relationship Id="rId156" Type="http://schemas.openxmlformats.org/officeDocument/2006/relationships/customXml" Target="../ink/ink1944.xml"/><Relationship Id="rId177" Type="http://schemas.openxmlformats.org/officeDocument/2006/relationships/image" Target="../media/image1942.png"/><Relationship Id="rId198" Type="http://schemas.openxmlformats.org/officeDocument/2006/relationships/customXml" Target="../ink/ink1965.xml"/><Relationship Id="rId202" Type="http://schemas.openxmlformats.org/officeDocument/2006/relationships/customXml" Target="../ink/ink1967.xml"/><Relationship Id="rId223" Type="http://schemas.openxmlformats.org/officeDocument/2006/relationships/image" Target="../media/image1965.png"/><Relationship Id="rId18" Type="http://schemas.openxmlformats.org/officeDocument/2006/relationships/customXml" Target="../ink/ink1875.xml"/><Relationship Id="rId39" Type="http://schemas.openxmlformats.org/officeDocument/2006/relationships/image" Target="../media/image1873.png"/><Relationship Id="rId50" Type="http://schemas.openxmlformats.org/officeDocument/2006/relationships/customXml" Target="../ink/ink1891.xml"/><Relationship Id="rId104" Type="http://schemas.openxmlformats.org/officeDocument/2006/relationships/customXml" Target="../ink/ink1918.xml"/><Relationship Id="rId125" Type="http://schemas.openxmlformats.org/officeDocument/2006/relationships/image" Target="../media/image1916.png"/><Relationship Id="rId146" Type="http://schemas.openxmlformats.org/officeDocument/2006/relationships/customXml" Target="../ink/ink1939.xml"/><Relationship Id="rId167" Type="http://schemas.openxmlformats.org/officeDocument/2006/relationships/image" Target="../media/image1937.png"/><Relationship Id="rId188" Type="http://schemas.openxmlformats.org/officeDocument/2006/relationships/customXml" Target="../ink/ink1960.xml"/><Relationship Id="rId71" Type="http://schemas.openxmlformats.org/officeDocument/2006/relationships/image" Target="../media/image1889.png"/><Relationship Id="rId92" Type="http://schemas.openxmlformats.org/officeDocument/2006/relationships/customXml" Target="../ink/ink1912.xml"/><Relationship Id="rId213" Type="http://schemas.openxmlformats.org/officeDocument/2006/relationships/image" Target="../media/image1960.png"/><Relationship Id="rId2" Type="http://schemas.openxmlformats.org/officeDocument/2006/relationships/customXml" Target="../ink/ink1867.xml"/><Relationship Id="rId29" Type="http://schemas.openxmlformats.org/officeDocument/2006/relationships/image" Target="../media/image1869.png"/><Relationship Id="rId40" Type="http://schemas.openxmlformats.org/officeDocument/2006/relationships/customXml" Target="../ink/ink1886.xml"/><Relationship Id="rId115" Type="http://schemas.openxmlformats.org/officeDocument/2006/relationships/image" Target="../media/image1911.png"/><Relationship Id="rId136" Type="http://schemas.openxmlformats.org/officeDocument/2006/relationships/customXml" Target="../ink/ink1934.xml"/><Relationship Id="rId157" Type="http://schemas.openxmlformats.org/officeDocument/2006/relationships/image" Target="../media/image1932.png"/><Relationship Id="rId178" Type="http://schemas.openxmlformats.org/officeDocument/2006/relationships/customXml" Target="../ink/ink1955.xml"/><Relationship Id="rId61" Type="http://schemas.openxmlformats.org/officeDocument/2006/relationships/image" Target="../media/image1884.png"/><Relationship Id="rId82" Type="http://schemas.openxmlformats.org/officeDocument/2006/relationships/customXml" Target="../ink/ink1907.xml"/><Relationship Id="rId199" Type="http://schemas.openxmlformats.org/officeDocument/2006/relationships/image" Target="../media/image1953.png"/><Relationship Id="rId203" Type="http://schemas.openxmlformats.org/officeDocument/2006/relationships/image" Target="../media/image1955.png"/><Relationship Id="rId19" Type="http://schemas.openxmlformats.org/officeDocument/2006/relationships/image" Target="../media/image1864.png"/><Relationship Id="rId30" Type="http://schemas.openxmlformats.org/officeDocument/2006/relationships/customXml" Target="../ink/ink1881.xml"/><Relationship Id="rId105" Type="http://schemas.openxmlformats.org/officeDocument/2006/relationships/image" Target="../media/image1906.png"/><Relationship Id="rId126" Type="http://schemas.openxmlformats.org/officeDocument/2006/relationships/customXml" Target="../ink/ink1929.xml"/><Relationship Id="rId147" Type="http://schemas.openxmlformats.org/officeDocument/2006/relationships/image" Target="../media/image1927.png"/><Relationship Id="rId168" Type="http://schemas.openxmlformats.org/officeDocument/2006/relationships/customXml" Target="../ink/ink1950.xml"/></Relationships>
</file>

<file path=ppt/slides/_rels/slide24.xml.rels><?xml version="1.0" encoding="UTF-8" standalone="yes"?>
<Relationships xmlns="http://schemas.openxmlformats.org/package/2006/relationships"><Relationship Id="rId2" Type="http://schemas.openxmlformats.org/officeDocument/2006/relationships/image" Target="../media/image196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17" Type="http://schemas.openxmlformats.org/officeDocument/2006/relationships/customXml" Target="../ink/ink2036.xml"/><Relationship Id="rId299" Type="http://schemas.openxmlformats.org/officeDocument/2006/relationships/image" Target="../media/image2113.png"/><Relationship Id="rId21" Type="http://schemas.openxmlformats.org/officeDocument/2006/relationships/image" Target="../media/image1976.png"/><Relationship Id="rId63" Type="http://schemas.openxmlformats.org/officeDocument/2006/relationships/image" Target="../media/image1997.png"/><Relationship Id="rId159" Type="http://schemas.openxmlformats.org/officeDocument/2006/relationships/image" Target="../media/image2043.png"/><Relationship Id="rId324" Type="http://schemas.openxmlformats.org/officeDocument/2006/relationships/image" Target="../media/image2125.png"/><Relationship Id="rId170" Type="http://schemas.openxmlformats.org/officeDocument/2006/relationships/customXml" Target="../ink/ink2063.xml"/><Relationship Id="rId226" Type="http://schemas.openxmlformats.org/officeDocument/2006/relationships/customXml" Target="../ink/ink2091.xml"/><Relationship Id="rId268" Type="http://schemas.openxmlformats.org/officeDocument/2006/relationships/customXml" Target="../ink/ink2112.xml"/><Relationship Id="rId32" Type="http://schemas.openxmlformats.org/officeDocument/2006/relationships/customXml" Target="../ink/ink1993.xml"/><Relationship Id="rId74" Type="http://schemas.openxmlformats.org/officeDocument/2006/relationships/customXml" Target="../ink/ink2014.xml"/><Relationship Id="rId128" Type="http://schemas.openxmlformats.org/officeDocument/2006/relationships/image" Target="../media/image2028.png"/><Relationship Id="rId335" Type="http://schemas.openxmlformats.org/officeDocument/2006/relationships/customXml" Target="../ink/ink2146.xml"/><Relationship Id="rId5" Type="http://schemas.openxmlformats.org/officeDocument/2006/relationships/image" Target="../media/image1968.png"/><Relationship Id="rId181" Type="http://schemas.openxmlformats.org/officeDocument/2006/relationships/image" Target="../media/image2054.png"/><Relationship Id="rId237" Type="http://schemas.openxmlformats.org/officeDocument/2006/relationships/image" Target="../media/image2082.png"/><Relationship Id="rId279" Type="http://schemas.openxmlformats.org/officeDocument/2006/relationships/image" Target="../media/image2103.png"/><Relationship Id="rId43" Type="http://schemas.openxmlformats.org/officeDocument/2006/relationships/image" Target="../media/image1987.png"/><Relationship Id="rId139" Type="http://schemas.openxmlformats.org/officeDocument/2006/relationships/image" Target="../media/image2033.png"/><Relationship Id="rId290" Type="http://schemas.openxmlformats.org/officeDocument/2006/relationships/customXml" Target="../ink/ink2123.xml"/><Relationship Id="rId304" Type="http://schemas.openxmlformats.org/officeDocument/2006/relationships/customXml" Target="../ink/ink2130.xml"/><Relationship Id="rId346" Type="http://schemas.openxmlformats.org/officeDocument/2006/relationships/image" Target="../media/image2136.png"/><Relationship Id="rId85" Type="http://schemas.openxmlformats.org/officeDocument/2006/relationships/image" Target="../media/image2007.png"/><Relationship Id="rId150" Type="http://schemas.openxmlformats.org/officeDocument/2006/relationships/customXml" Target="../ink/ink2053.xml"/><Relationship Id="rId192" Type="http://schemas.openxmlformats.org/officeDocument/2006/relationships/customXml" Target="../ink/ink2074.xml"/><Relationship Id="rId206" Type="http://schemas.openxmlformats.org/officeDocument/2006/relationships/customXml" Target="../ink/ink2081.xml"/><Relationship Id="rId248" Type="http://schemas.openxmlformats.org/officeDocument/2006/relationships/customXml" Target="../ink/ink2102.xml"/><Relationship Id="rId12" Type="http://schemas.openxmlformats.org/officeDocument/2006/relationships/customXml" Target="../ink/ink1983.xml"/><Relationship Id="rId108" Type="http://schemas.openxmlformats.org/officeDocument/2006/relationships/customXml" Target="../ink/ink2031.xml"/><Relationship Id="rId315" Type="http://schemas.openxmlformats.org/officeDocument/2006/relationships/customXml" Target="../ink/ink2136.xml"/><Relationship Id="rId54" Type="http://schemas.openxmlformats.org/officeDocument/2006/relationships/customXml" Target="../ink/ink2004.xml"/><Relationship Id="rId96" Type="http://schemas.openxmlformats.org/officeDocument/2006/relationships/customXml" Target="../ink/ink2025.xml"/><Relationship Id="rId161" Type="http://schemas.openxmlformats.org/officeDocument/2006/relationships/image" Target="../media/image2044.png"/><Relationship Id="rId217" Type="http://schemas.openxmlformats.org/officeDocument/2006/relationships/image" Target="../media/image2072.png"/><Relationship Id="rId259" Type="http://schemas.openxmlformats.org/officeDocument/2006/relationships/image" Target="../media/image2093.png"/><Relationship Id="rId23" Type="http://schemas.openxmlformats.org/officeDocument/2006/relationships/image" Target="../media/image1977.png"/><Relationship Id="rId119" Type="http://schemas.openxmlformats.org/officeDocument/2006/relationships/customXml" Target="../ink/ink2037.xml"/><Relationship Id="rId270" Type="http://schemas.openxmlformats.org/officeDocument/2006/relationships/customXml" Target="../ink/ink2113.xml"/><Relationship Id="rId326" Type="http://schemas.openxmlformats.org/officeDocument/2006/relationships/image" Target="../media/image2126.png"/><Relationship Id="rId65" Type="http://schemas.openxmlformats.org/officeDocument/2006/relationships/image" Target="../media/image1998.png"/><Relationship Id="rId130" Type="http://schemas.openxmlformats.org/officeDocument/2006/relationships/customXml" Target="../ink/ink2043.xml"/><Relationship Id="rId172" Type="http://schemas.openxmlformats.org/officeDocument/2006/relationships/customXml" Target="../ink/ink2064.xml"/><Relationship Id="rId228" Type="http://schemas.openxmlformats.org/officeDocument/2006/relationships/customXml" Target="../ink/ink2092.xml"/><Relationship Id="rId281" Type="http://schemas.openxmlformats.org/officeDocument/2006/relationships/image" Target="../media/image2104.png"/><Relationship Id="rId337" Type="http://schemas.openxmlformats.org/officeDocument/2006/relationships/customXml" Target="../ink/ink2147.xml"/><Relationship Id="rId34" Type="http://schemas.openxmlformats.org/officeDocument/2006/relationships/customXml" Target="../ink/ink1994.xml"/><Relationship Id="rId76" Type="http://schemas.openxmlformats.org/officeDocument/2006/relationships/customXml" Target="../ink/ink2015.xml"/><Relationship Id="rId141" Type="http://schemas.openxmlformats.org/officeDocument/2006/relationships/image" Target="../media/image2034.png"/><Relationship Id="rId7" Type="http://schemas.openxmlformats.org/officeDocument/2006/relationships/image" Target="../media/image1969.png"/><Relationship Id="rId183" Type="http://schemas.openxmlformats.org/officeDocument/2006/relationships/image" Target="../media/image2055.png"/><Relationship Id="rId239" Type="http://schemas.openxmlformats.org/officeDocument/2006/relationships/image" Target="../media/image2083.png"/><Relationship Id="rId250" Type="http://schemas.openxmlformats.org/officeDocument/2006/relationships/customXml" Target="../ink/ink2103.xml"/><Relationship Id="rId292" Type="http://schemas.openxmlformats.org/officeDocument/2006/relationships/customXml" Target="../ink/ink2124.xml"/><Relationship Id="rId306" Type="http://schemas.openxmlformats.org/officeDocument/2006/relationships/customXml" Target="../ink/ink2131.xml"/><Relationship Id="rId45" Type="http://schemas.openxmlformats.org/officeDocument/2006/relationships/image" Target="../media/image1988.png"/><Relationship Id="rId87" Type="http://schemas.openxmlformats.org/officeDocument/2006/relationships/image" Target="../media/image2008.png"/><Relationship Id="rId110" Type="http://schemas.openxmlformats.org/officeDocument/2006/relationships/customXml" Target="../ink/ink2032.xml"/><Relationship Id="rId348" Type="http://schemas.openxmlformats.org/officeDocument/2006/relationships/image" Target="../media/image2137.png"/><Relationship Id="rId152" Type="http://schemas.openxmlformats.org/officeDocument/2006/relationships/customXml" Target="../ink/ink2054.xml"/><Relationship Id="rId194" Type="http://schemas.openxmlformats.org/officeDocument/2006/relationships/customXml" Target="../ink/ink2075.xml"/><Relationship Id="rId208" Type="http://schemas.openxmlformats.org/officeDocument/2006/relationships/customXml" Target="../ink/ink2082.xml"/><Relationship Id="rId261" Type="http://schemas.openxmlformats.org/officeDocument/2006/relationships/image" Target="../media/image2094.png"/><Relationship Id="rId14" Type="http://schemas.openxmlformats.org/officeDocument/2006/relationships/customXml" Target="../ink/ink1984.xml"/><Relationship Id="rId56" Type="http://schemas.openxmlformats.org/officeDocument/2006/relationships/customXml" Target="../ink/ink2005.xml"/><Relationship Id="rId317" Type="http://schemas.openxmlformats.org/officeDocument/2006/relationships/customXml" Target="../ink/ink2137.xml"/><Relationship Id="rId8" Type="http://schemas.openxmlformats.org/officeDocument/2006/relationships/customXml" Target="../ink/ink1981.xml"/><Relationship Id="rId98" Type="http://schemas.openxmlformats.org/officeDocument/2006/relationships/customXml" Target="../ink/ink2026.xml"/><Relationship Id="rId121" Type="http://schemas.openxmlformats.org/officeDocument/2006/relationships/customXml" Target="../ink/ink2038.xml"/><Relationship Id="rId142" Type="http://schemas.openxmlformats.org/officeDocument/2006/relationships/customXml" Target="../ink/ink2049.xml"/><Relationship Id="rId163" Type="http://schemas.openxmlformats.org/officeDocument/2006/relationships/image" Target="../media/image2045.png"/><Relationship Id="rId184" Type="http://schemas.openxmlformats.org/officeDocument/2006/relationships/customXml" Target="../ink/ink2070.xml"/><Relationship Id="rId219" Type="http://schemas.openxmlformats.org/officeDocument/2006/relationships/image" Target="../media/image2073.png"/><Relationship Id="rId230" Type="http://schemas.openxmlformats.org/officeDocument/2006/relationships/customXml" Target="../ink/ink2093.xml"/><Relationship Id="rId251" Type="http://schemas.openxmlformats.org/officeDocument/2006/relationships/image" Target="../media/image2089.png"/><Relationship Id="rId25" Type="http://schemas.openxmlformats.org/officeDocument/2006/relationships/image" Target="../media/image1978.png"/><Relationship Id="rId46" Type="http://schemas.openxmlformats.org/officeDocument/2006/relationships/customXml" Target="../ink/ink2000.xml"/><Relationship Id="rId67" Type="http://schemas.openxmlformats.org/officeDocument/2006/relationships/image" Target="../media/image1999.png"/><Relationship Id="rId272" Type="http://schemas.openxmlformats.org/officeDocument/2006/relationships/customXml" Target="../ink/ink2114.xml"/><Relationship Id="rId293" Type="http://schemas.openxmlformats.org/officeDocument/2006/relationships/image" Target="../media/image2110.png"/><Relationship Id="rId307" Type="http://schemas.openxmlformats.org/officeDocument/2006/relationships/image" Target="../media/image2117.png"/><Relationship Id="rId328" Type="http://schemas.openxmlformats.org/officeDocument/2006/relationships/image" Target="../media/image2127.png"/><Relationship Id="rId349" Type="http://schemas.openxmlformats.org/officeDocument/2006/relationships/customXml" Target="../ink/ink2153.xml"/><Relationship Id="rId88" Type="http://schemas.openxmlformats.org/officeDocument/2006/relationships/customXml" Target="../ink/ink2021.xml"/><Relationship Id="rId111" Type="http://schemas.openxmlformats.org/officeDocument/2006/relationships/customXml" Target="../ink/ink2033.xml"/><Relationship Id="rId132" Type="http://schemas.openxmlformats.org/officeDocument/2006/relationships/customXml" Target="../ink/ink2044.xml"/><Relationship Id="rId153" Type="http://schemas.openxmlformats.org/officeDocument/2006/relationships/image" Target="../media/image2040.png"/><Relationship Id="rId174" Type="http://schemas.openxmlformats.org/officeDocument/2006/relationships/customXml" Target="../ink/ink2065.xml"/><Relationship Id="rId195" Type="http://schemas.openxmlformats.org/officeDocument/2006/relationships/image" Target="../media/image2061.png"/><Relationship Id="rId209" Type="http://schemas.openxmlformats.org/officeDocument/2006/relationships/image" Target="../media/image2068.png"/><Relationship Id="rId220" Type="http://schemas.openxmlformats.org/officeDocument/2006/relationships/customXml" Target="../ink/ink2088.xml"/><Relationship Id="rId241" Type="http://schemas.openxmlformats.org/officeDocument/2006/relationships/image" Target="../media/image2084.png"/><Relationship Id="rId15" Type="http://schemas.openxmlformats.org/officeDocument/2006/relationships/image" Target="../media/image1973.png"/><Relationship Id="rId36" Type="http://schemas.openxmlformats.org/officeDocument/2006/relationships/customXml" Target="../ink/ink1995.xml"/><Relationship Id="rId57" Type="http://schemas.openxmlformats.org/officeDocument/2006/relationships/image" Target="../media/image1994.png"/><Relationship Id="rId262" Type="http://schemas.openxmlformats.org/officeDocument/2006/relationships/customXml" Target="../ink/ink2109.xml"/><Relationship Id="rId283" Type="http://schemas.openxmlformats.org/officeDocument/2006/relationships/image" Target="../media/image2105.png"/><Relationship Id="rId318" Type="http://schemas.openxmlformats.org/officeDocument/2006/relationships/image" Target="../media/image2122.png"/><Relationship Id="rId339" Type="http://schemas.openxmlformats.org/officeDocument/2006/relationships/customXml" Target="../ink/ink2148.xml"/><Relationship Id="rId78" Type="http://schemas.openxmlformats.org/officeDocument/2006/relationships/customXml" Target="../ink/ink2016.xml"/><Relationship Id="rId99" Type="http://schemas.openxmlformats.org/officeDocument/2006/relationships/image" Target="../media/image2014.png"/><Relationship Id="rId101" Type="http://schemas.openxmlformats.org/officeDocument/2006/relationships/image" Target="../media/image2015.png"/><Relationship Id="rId122" Type="http://schemas.openxmlformats.org/officeDocument/2006/relationships/image" Target="../media/image2025.png"/><Relationship Id="rId143" Type="http://schemas.openxmlformats.org/officeDocument/2006/relationships/image" Target="../media/image2035.png"/><Relationship Id="rId164" Type="http://schemas.openxmlformats.org/officeDocument/2006/relationships/customXml" Target="../ink/ink2060.xml"/><Relationship Id="rId185" Type="http://schemas.openxmlformats.org/officeDocument/2006/relationships/image" Target="../media/image2056.png"/><Relationship Id="rId350" Type="http://schemas.openxmlformats.org/officeDocument/2006/relationships/image" Target="../media/image2138.png"/><Relationship Id="rId9" Type="http://schemas.openxmlformats.org/officeDocument/2006/relationships/image" Target="../media/image1970.png"/><Relationship Id="rId210" Type="http://schemas.openxmlformats.org/officeDocument/2006/relationships/customXml" Target="../ink/ink2083.xml"/><Relationship Id="rId26" Type="http://schemas.openxmlformats.org/officeDocument/2006/relationships/customXml" Target="../ink/ink1990.xml"/><Relationship Id="rId231" Type="http://schemas.openxmlformats.org/officeDocument/2006/relationships/image" Target="../media/image2079.png"/><Relationship Id="rId252" Type="http://schemas.openxmlformats.org/officeDocument/2006/relationships/customXml" Target="../ink/ink2104.xml"/><Relationship Id="rId273" Type="http://schemas.openxmlformats.org/officeDocument/2006/relationships/image" Target="../media/image2100.png"/><Relationship Id="rId294" Type="http://schemas.openxmlformats.org/officeDocument/2006/relationships/customXml" Target="../ink/ink2125.xml"/><Relationship Id="rId308" Type="http://schemas.openxmlformats.org/officeDocument/2006/relationships/customXml" Target="../ink/ink2132.xml"/><Relationship Id="rId329" Type="http://schemas.openxmlformats.org/officeDocument/2006/relationships/customXml" Target="../ink/ink2143.xml"/><Relationship Id="rId47" Type="http://schemas.openxmlformats.org/officeDocument/2006/relationships/image" Target="../media/image1989.png"/><Relationship Id="rId68" Type="http://schemas.openxmlformats.org/officeDocument/2006/relationships/customXml" Target="../ink/ink2011.xml"/><Relationship Id="rId89" Type="http://schemas.openxmlformats.org/officeDocument/2006/relationships/image" Target="../media/image2009.png"/><Relationship Id="rId112" Type="http://schemas.openxmlformats.org/officeDocument/2006/relationships/image" Target="../media/image2020.png"/><Relationship Id="rId133" Type="http://schemas.openxmlformats.org/officeDocument/2006/relationships/image" Target="../media/image2030.png"/><Relationship Id="rId154" Type="http://schemas.openxmlformats.org/officeDocument/2006/relationships/customXml" Target="../ink/ink2055.xml"/><Relationship Id="rId175" Type="http://schemas.openxmlformats.org/officeDocument/2006/relationships/image" Target="../media/image2051.png"/><Relationship Id="rId340" Type="http://schemas.openxmlformats.org/officeDocument/2006/relationships/image" Target="../media/image2133.png"/><Relationship Id="rId196" Type="http://schemas.openxmlformats.org/officeDocument/2006/relationships/customXml" Target="../ink/ink2076.xml"/><Relationship Id="rId200" Type="http://schemas.openxmlformats.org/officeDocument/2006/relationships/customXml" Target="../ink/ink2078.xml"/><Relationship Id="rId16" Type="http://schemas.openxmlformats.org/officeDocument/2006/relationships/customXml" Target="../ink/ink1985.xml"/><Relationship Id="rId221" Type="http://schemas.openxmlformats.org/officeDocument/2006/relationships/image" Target="../media/image2074.png"/><Relationship Id="rId242" Type="http://schemas.openxmlformats.org/officeDocument/2006/relationships/customXml" Target="../ink/ink2099.xml"/><Relationship Id="rId263" Type="http://schemas.openxmlformats.org/officeDocument/2006/relationships/image" Target="../media/image2095.png"/><Relationship Id="rId284" Type="http://schemas.openxmlformats.org/officeDocument/2006/relationships/customXml" Target="../ink/ink2120.xml"/><Relationship Id="rId319" Type="http://schemas.openxmlformats.org/officeDocument/2006/relationships/customXml" Target="../ink/ink2138.xml"/><Relationship Id="rId37" Type="http://schemas.openxmlformats.org/officeDocument/2006/relationships/image" Target="../media/image1984.png"/><Relationship Id="rId58" Type="http://schemas.openxmlformats.org/officeDocument/2006/relationships/customXml" Target="../ink/ink2006.xml"/><Relationship Id="rId79" Type="http://schemas.openxmlformats.org/officeDocument/2006/relationships/image" Target="../media/image2005.png"/><Relationship Id="rId102" Type="http://schemas.openxmlformats.org/officeDocument/2006/relationships/customXml" Target="../ink/ink2028.xml"/><Relationship Id="rId123" Type="http://schemas.openxmlformats.org/officeDocument/2006/relationships/customXml" Target="../ink/ink2039.xml"/><Relationship Id="rId144" Type="http://schemas.openxmlformats.org/officeDocument/2006/relationships/customXml" Target="../ink/ink2050.xml"/><Relationship Id="rId330" Type="http://schemas.openxmlformats.org/officeDocument/2006/relationships/image" Target="../media/image2128.png"/><Relationship Id="rId90" Type="http://schemas.openxmlformats.org/officeDocument/2006/relationships/customXml" Target="../ink/ink2022.xml"/><Relationship Id="rId165" Type="http://schemas.openxmlformats.org/officeDocument/2006/relationships/image" Target="../media/image2046.png"/><Relationship Id="rId186" Type="http://schemas.openxmlformats.org/officeDocument/2006/relationships/customXml" Target="../ink/ink2071.xml"/><Relationship Id="rId211" Type="http://schemas.openxmlformats.org/officeDocument/2006/relationships/image" Target="../media/image2069.png"/><Relationship Id="rId232" Type="http://schemas.openxmlformats.org/officeDocument/2006/relationships/customXml" Target="../ink/ink2094.xml"/><Relationship Id="rId253" Type="http://schemas.openxmlformats.org/officeDocument/2006/relationships/image" Target="../media/image2090.png"/><Relationship Id="rId274" Type="http://schemas.openxmlformats.org/officeDocument/2006/relationships/customXml" Target="../ink/ink2115.xml"/><Relationship Id="rId295" Type="http://schemas.openxmlformats.org/officeDocument/2006/relationships/image" Target="../media/image2111.png"/><Relationship Id="rId309" Type="http://schemas.openxmlformats.org/officeDocument/2006/relationships/image" Target="../media/image2118.png"/><Relationship Id="rId27" Type="http://schemas.openxmlformats.org/officeDocument/2006/relationships/image" Target="../media/image1979.png"/><Relationship Id="rId48" Type="http://schemas.openxmlformats.org/officeDocument/2006/relationships/customXml" Target="../ink/ink2001.xml"/><Relationship Id="rId69" Type="http://schemas.openxmlformats.org/officeDocument/2006/relationships/image" Target="../media/image2000.png"/><Relationship Id="rId113" Type="http://schemas.openxmlformats.org/officeDocument/2006/relationships/customXml" Target="../ink/ink2034.xml"/><Relationship Id="rId134" Type="http://schemas.openxmlformats.org/officeDocument/2006/relationships/customXml" Target="../ink/ink2045.xml"/><Relationship Id="rId320" Type="http://schemas.openxmlformats.org/officeDocument/2006/relationships/image" Target="../media/image2123.png"/><Relationship Id="rId80" Type="http://schemas.openxmlformats.org/officeDocument/2006/relationships/customXml" Target="../ink/ink2017.xml"/><Relationship Id="rId155" Type="http://schemas.openxmlformats.org/officeDocument/2006/relationships/image" Target="../media/image2041.png"/><Relationship Id="rId176" Type="http://schemas.openxmlformats.org/officeDocument/2006/relationships/customXml" Target="../ink/ink2066.xml"/><Relationship Id="rId197" Type="http://schemas.openxmlformats.org/officeDocument/2006/relationships/image" Target="../media/image2062.png"/><Relationship Id="rId341" Type="http://schemas.openxmlformats.org/officeDocument/2006/relationships/customXml" Target="../ink/ink2149.xml"/><Relationship Id="rId201" Type="http://schemas.openxmlformats.org/officeDocument/2006/relationships/image" Target="../media/image2064.png"/><Relationship Id="rId222" Type="http://schemas.openxmlformats.org/officeDocument/2006/relationships/customXml" Target="../ink/ink2089.xml"/><Relationship Id="rId243" Type="http://schemas.openxmlformats.org/officeDocument/2006/relationships/image" Target="../media/image2085.png"/><Relationship Id="rId264" Type="http://schemas.openxmlformats.org/officeDocument/2006/relationships/customXml" Target="../ink/ink2110.xml"/><Relationship Id="rId285" Type="http://schemas.openxmlformats.org/officeDocument/2006/relationships/image" Target="../media/image2106.png"/><Relationship Id="rId17" Type="http://schemas.openxmlformats.org/officeDocument/2006/relationships/image" Target="../media/image1974.png"/><Relationship Id="rId38" Type="http://schemas.openxmlformats.org/officeDocument/2006/relationships/customXml" Target="../ink/ink1996.xml"/><Relationship Id="rId59" Type="http://schemas.openxmlformats.org/officeDocument/2006/relationships/image" Target="../media/image1995.png"/><Relationship Id="rId103" Type="http://schemas.openxmlformats.org/officeDocument/2006/relationships/image" Target="../media/image2016.png"/><Relationship Id="rId124" Type="http://schemas.openxmlformats.org/officeDocument/2006/relationships/image" Target="../media/image2026.png"/><Relationship Id="rId310" Type="http://schemas.openxmlformats.org/officeDocument/2006/relationships/customXml" Target="../ink/ink2133.xml"/><Relationship Id="rId70" Type="http://schemas.openxmlformats.org/officeDocument/2006/relationships/customXml" Target="../ink/ink2012.xml"/><Relationship Id="rId91" Type="http://schemas.openxmlformats.org/officeDocument/2006/relationships/image" Target="../media/image2010.png"/><Relationship Id="rId145" Type="http://schemas.openxmlformats.org/officeDocument/2006/relationships/image" Target="../media/image2036.png"/><Relationship Id="rId166" Type="http://schemas.openxmlformats.org/officeDocument/2006/relationships/customXml" Target="../ink/ink2061.xml"/><Relationship Id="rId187" Type="http://schemas.openxmlformats.org/officeDocument/2006/relationships/image" Target="../media/image2057.png"/><Relationship Id="rId331" Type="http://schemas.openxmlformats.org/officeDocument/2006/relationships/customXml" Target="../ink/ink2144.xml"/><Relationship Id="rId1" Type="http://schemas.openxmlformats.org/officeDocument/2006/relationships/slideLayout" Target="../slideLayouts/slideLayout7.xml"/><Relationship Id="rId212" Type="http://schemas.openxmlformats.org/officeDocument/2006/relationships/customXml" Target="../ink/ink2084.xml"/><Relationship Id="rId233" Type="http://schemas.openxmlformats.org/officeDocument/2006/relationships/image" Target="../media/image2080.png"/><Relationship Id="rId254" Type="http://schemas.openxmlformats.org/officeDocument/2006/relationships/customXml" Target="../ink/ink2105.xml"/><Relationship Id="rId28" Type="http://schemas.openxmlformats.org/officeDocument/2006/relationships/customXml" Target="../ink/ink1991.xml"/><Relationship Id="rId49" Type="http://schemas.openxmlformats.org/officeDocument/2006/relationships/image" Target="../media/image1990.png"/><Relationship Id="rId114" Type="http://schemas.openxmlformats.org/officeDocument/2006/relationships/image" Target="../media/image2021.png"/><Relationship Id="rId275" Type="http://schemas.openxmlformats.org/officeDocument/2006/relationships/image" Target="../media/image2101.png"/><Relationship Id="rId296" Type="http://schemas.openxmlformats.org/officeDocument/2006/relationships/customXml" Target="../ink/ink2126.xml"/><Relationship Id="rId300" Type="http://schemas.openxmlformats.org/officeDocument/2006/relationships/customXml" Target="../ink/ink2128.xml"/><Relationship Id="rId60" Type="http://schemas.openxmlformats.org/officeDocument/2006/relationships/customXml" Target="../ink/ink2007.xml"/><Relationship Id="rId81" Type="http://schemas.openxmlformats.org/officeDocument/2006/relationships/image" Target="../media/image1167.png"/><Relationship Id="rId135" Type="http://schemas.openxmlformats.org/officeDocument/2006/relationships/image" Target="../media/image2031.png"/><Relationship Id="rId156" Type="http://schemas.openxmlformats.org/officeDocument/2006/relationships/customXml" Target="../ink/ink2056.xml"/><Relationship Id="rId177" Type="http://schemas.openxmlformats.org/officeDocument/2006/relationships/image" Target="../media/image2052.png"/><Relationship Id="rId198" Type="http://schemas.openxmlformats.org/officeDocument/2006/relationships/customXml" Target="../ink/ink2077.xml"/><Relationship Id="rId321" Type="http://schemas.openxmlformats.org/officeDocument/2006/relationships/customXml" Target="../ink/ink2139.xml"/><Relationship Id="rId342" Type="http://schemas.openxmlformats.org/officeDocument/2006/relationships/image" Target="../media/image2134.png"/><Relationship Id="rId202" Type="http://schemas.openxmlformats.org/officeDocument/2006/relationships/customXml" Target="../ink/ink2079.xml"/><Relationship Id="rId223" Type="http://schemas.openxmlformats.org/officeDocument/2006/relationships/image" Target="../media/image2075.png"/><Relationship Id="rId244" Type="http://schemas.openxmlformats.org/officeDocument/2006/relationships/customXml" Target="../ink/ink2100.xml"/><Relationship Id="rId18" Type="http://schemas.openxmlformats.org/officeDocument/2006/relationships/customXml" Target="../ink/ink1986.xml"/><Relationship Id="rId39" Type="http://schemas.openxmlformats.org/officeDocument/2006/relationships/image" Target="../media/image1985.png"/><Relationship Id="rId265" Type="http://schemas.openxmlformats.org/officeDocument/2006/relationships/image" Target="../media/image2096.png"/><Relationship Id="rId286" Type="http://schemas.openxmlformats.org/officeDocument/2006/relationships/customXml" Target="../ink/ink2121.xml"/><Relationship Id="rId50" Type="http://schemas.openxmlformats.org/officeDocument/2006/relationships/customXml" Target="../ink/ink2002.xml"/><Relationship Id="rId104" Type="http://schemas.openxmlformats.org/officeDocument/2006/relationships/customXml" Target="../ink/ink2029.xml"/><Relationship Id="rId125" Type="http://schemas.openxmlformats.org/officeDocument/2006/relationships/customXml" Target="../ink/ink2040.xml"/><Relationship Id="rId146" Type="http://schemas.openxmlformats.org/officeDocument/2006/relationships/customXml" Target="../ink/ink2051.xml"/><Relationship Id="rId167" Type="http://schemas.openxmlformats.org/officeDocument/2006/relationships/image" Target="../media/image2047.png"/><Relationship Id="rId188" Type="http://schemas.openxmlformats.org/officeDocument/2006/relationships/customXml" Target="../ink/ink2072.xml"/><Relationship Id="rId311" Type="http://schemas.openxmlformats.org/officeDocument/2006/relationships/customXml" Target="../ink/ink2134.xml"/><Relationship Id="rId332" Type="http://schemas.openxmlformats.org/officeDocument/2006/relationships/image" Target="../media/image2129.png"/><Relationship Id="rId71" Type="http://schemas.openxmlformats.org/officeDocument/2006/relationships/image" Target="../media/image2001.png"/><Relationship Id="rId92" Type="http://schemas.openxmlformats.org/officeDocument/2006/relationships/customXml" Target="../ink/ink2023.xml"/><Relationship Id="rId213" Type="http://schemas.openxmlformats.org/officeDocument/2006/relationships/image" Target="../media/image2070.png"/><Relationship Id="rId234" Type="http://schemas.openxmlformats.org/officeDocument/2006/relationships/customXml" Target="../ink/ink2095.xml"/><Relationship Id="rId2" Type="http://schemas.openxmlformats.org/officeDocument/2006/relationships/customXml" Target="../ink/ink1978.xml"/><Relationship Id="rId29" Type="http://schemas.openxmlformats.org/officeDocument/2006/relationships/image" Target="../media/image1980.png"/><Relationship Id="rId255" Type="http://schemas.openxmlformats.org/officeDocument/2006/relationships/image" Target="../media/image2091.png"/><Relationship Id="rId276" Type="http://schemas.openxmlformats.org/officeDocument/2006/relationships/customXml" Target="../ink/ink2116.xml"/><Relationship Id="rId297" Type="http://schemas.openxmlformats.org/officeDocument/2006/relationships/image" Target="../media/image2112.png"/><Relationship Id="rId40" Type="http://schemas.openxmlformats.org/officeDocument/2006/relationships/customXml" Target="../ink/ink1997.xml"/><Relationship Id="rId115" Type="http://schemas.openxmlformats.org/officeDocument/2006/relationships/customXml" Target="../ink/ink2035.xml"/><Relationship Id="rId136" Type="http://schemas.openxmlformats.org/officeDocument/2006/relationships/customXml" Target="../ink/ink2046.xml"/><Relationship Id="rId157" Type="http://schemas.openxmlformats.org/officeDocument/2006/relationships/image" Target="../media/image2042.png"/><Relationship Id="rId178" Type="http://schemas.openxmlformats.org/officeDocument/2006/relationships/customXml" Target="../ink/ink2067.xml"/><Relationship Id="rId301" Type="http://schemas.openxmlformats.org/officeDocument/2006/relationships/image" Target="../media/image2114.png"/><Relationship Id="rId322" Type="http://schemas.openxmlformats.org/officeDocument/2006/relationships/image" Target="../media/image2124.png"/><Relationship Id="rId343" Type="http://schemas.openxmlformats.org/officeDocument/2006/relationships/customXml" Target="../ink/ink2150.xml"/><Relationship Id="rId61" Type="http://schemas.openxmlformats.org/officeDocument/2006/relationships/image" Target="../media/image1996.png"/><Relationship Id="rId82" Type="http://schemas.openxmlformats.org/officeDocument/2006/relationships/customXml" Target="../ink/ink2018.xml"/><Relationship Id="rId199" Type="http://schemas.openxmlformats.org/officeDocument/2006/relationships/image" Target="../media/image2063.png"/><Relationship Id="rId203" Type="http://schemas.openxmlformats.org/officeDocument/2006/relationships/image" Target="../media/image2065.png"/><Relationship Id="rId19" Type="http://schemas.openxmlformats.org/officeDocument/2006/relationships/image" Target="../media/image1975.png"/><Relationship Id="rId224" Type="http://schemas.openxmlformats.org/officeDocument/2006/relationships/customXml" Target="../ink/ink2090.xml"/><Relationship Id="rId245" Type="http://schemas.openxmlformats.org/officeDocument/2006/relationships/image" Target="../media/image2086.png"/><Relationship Id="rId266" Type="http://schemas.openxmlformats.org/officeDocument/2006/relationships/customXml" Target="../ink/ink2111.xml"/><Relationship Id="rId287" Type="http://schemas.openxmlformats.org/officeDocument/2006/relationships/image" Target="../media/image2107.png"/><Relationship Id="rId30" Type="http://schemas.openxmlformats.org/officeDocument/2006/relationships/customXml" Target="../ink/ink1992.xml"/><Relationship Id="rId105" Type="http://schemas.openxmlformats.org/officeDocument/2006/relationships/image" Target="../media/image2017.png"/><Relationship Id="rId126" Type="http://schemas.openxmlformats.org/officeDocument/2006/relationships/image" Target="../media/image2027.png"/><Relationship Id="rId147" Type="http://schemas.openxmlformats.org/officeDocument/2006/relationships/image" Target="../media/image2037.png"/><Relationship Id="rId168" Type="http://schemas.openxmlformats.org/officeDocument/2006/relationships/customXml" Target="../ink/ink2062.xml"/><Relationship Id="rId312" Type="http://schemas.openxmlformats.org/officeDocument/2006/relationships/image" Target="../media/image2119.png"/><Relationship Id="rId333" Type="http://schemas.openxmlformats.org/officeDocument/2006/relationships/customXml" Target="../ink/ink2145.xml"/><Relationship Id="rId51" Type="http://schemas.openxmlformats.org/officeDocument/2006/relationships/image" Target="../media/image1991.png"/><Relationship Id="rId72" Type="http://schemas.openxmlformats.org/officeDocument/2006/relationships/customXml" Target="../ink/ink2013.xml"/><Relationship Id="rId93" Type="http://schemas.openxmlformats.org/officeDocument/2006/relationships/image" Target="../media/image2011.png"/><Relationship Id="rId189" Type="http://schemas.openxmlformats.org/officeDocument/2006/relationships/image" Target="../media/image2058.png"/><Relationship Id="rId3" Type="http://schemas.openxmlformats.org/officeDocument/2006/relationships/image" Target="../media/image1967.png"/><Relationship Id="rId214" Type="http://schemas.openxmlformats.org/officeDocument/2006/relationships/customXml" Target="../ink/ink2085.xml"/><Relationship Id="rId235" Type="http://schemas.openxmlformats.org/officeDocument/2006/relationships/image" Target="../media/image2081.png"/><Relationship Id="rId256" Type="http://schemas.openxmlformats.org/officeDocument/2006/relationships/customXml" Target="../ink/ink2106.xml"/><Relationship Id="rId277" Type="http://schemas.openxmlformats.org/officeDocument/2006/relationships/image" Target="../media/image2102.png"/><Relationship Id="rId298" Type="http://schemas.openxmlformats.org/officeDocument/2006/relationships/customXml" Target="../ink/ink2127.xml"/><Relationship Id="rId116" Type="http://schemas.openxmlformats.org/officeDocument/2006/relationships/image" Target="../media/image2022.png"/><Relationship Id="rId137" Type="http://schemas.openxmlformats.org/officeDocument/2006/relationships/image" Target="../media/image2032.png"/><Relationship Id="rId158" Type="http://schemas.openxmlformats.org/officeDocument/2006/relationships/customXml" Target="../ink/ink2057.xml"/><Relationship Id="rId302" Type="http://schemas.openxmlformats.org/officeDocument/2006/relationships/customXml" Target="../ink/ink2129.xml"/><Relationship Id="rId323" Type="http://schemas.openxmlformats.org/officeDocument/2006/relationships/customXml" Target="../ink/ink2140.xml"/><Relationship Id="rId344" Type="http://schemas.openxmlformats.org/officeDocument/2006/relationships/image" Target="../media/image2135.png"/><Relationship Id="rId20" Type="http://schemas.openxmlformats.org/officeDocument/2006/relationships/customXml" Target="../ink/ink1987.xml"/><Relationship Id="rId41" Type="http://schemas.openxmlformats.org/officeDocument/2006/relationships/image" Target="../media/image1986.png"/><Relationship Id="rId62" Type="http://schemas.openxmlformats.org/officeDocument/2006/relationships/customXml" Target="../ink/ink2008.xml"/><Relationship Id="rId83" Type="http://schemas.openxmlformats.org/officeDocument/2006/relationships/image" Target="../media/image2006.png"/><Relationship Id="rId179" Type="http://schemas.openxmlformats.org/officeDocument/2006/relationships/image" Target="../media/image2053.png"/><Relationship Id="rId190" Type="http://schemas.openxmlformats.org/officeDocument/2006/relationships/customXml" Target="../ink/ink2073.xml"/><Relationship Id="rId204" Type="http://schemas.openxmlformats.org/officeDocument/2006/relationships/customXml" Target="../ink/ink2080.xml"/><Relationship Id="rId225" Type="http://schemas.openxmlformats.org/officeDocument/2006/relationships/image" Target="../media/image2076.png"/><Relationship Id="rId246" Type="http://schemas.openxmlformats.org/officeDocument/2006/relationships/customXml" Target="../ink/ink2101.xml"/><Relationship Id="rId267" Type="http://schemas.openxmlformats.org/officeDocument/2006/relationships/image" Target="../media/image2097.png"/><Relationship Id="rId288" Type="http://schemas.openxmlformats.org/officeDocument/2006/relationships/customXml" Target="../ink/ink2122.xml"/><Relationship Id="rId106" Type="http://schemas.openxmlformats.org/officeDocument/2006/relationships/customXml" Target="../ink/ink2030.xml"/><Relationship Id="rId127" Type="http://schemas.openxmlformats.org/officeDocument/2006/relationships/customXml" Target="../ink/ink2041.xml"/><Relationship Id="rId313" Type="http://schemas.openxmlformats.org/officeDocument/2006/relationships/customXml" Target="../ink/ink2135.xml"/><Relationship Id="rId10" Type="http://schemas.openxmlformats.org/officeDocument/2006/relationships/customXml" Target="../ink/ink1982.xml"/><Relationship Id="rId31" Type="http://schemas.openxmlformats.org/officeDocument/2006/relationships/image" Target="../media/image1981.png"/><Relationship Id="rId52" Type="http://schemas.openxmlformats.org/officeDocument/2006/relationships/customXml" Target="../ink/ink2003.xml"/><Relationship Id="rId73" Type="http://schemas.openxmlformats.org/officeDocument/2006/relationships/image" Target="../media/image2002.png"/><Relationship Id="rId94" Type="http://schemas.openxmlformats.org/officeDocument/2006/relationships/customXml" Target="../ink/ink2024.xml"/><Relationship Id="rId148" Type="http://schemas.openxmlformats.org/officeDocument/2006/relationships/customXml" Target="../ink/ink2052.xml"/><Relationship Id="rId169" Type="http://schemas.openxmlformats.org/officeDocument/2006/relationships/image" Target="../media/image2048.png"/><Relationship Id="rId334" Type="http://schemas.openxmlformats.org/officeDocument/2006/relationships/image" Target="../media/image2130.png"/><Relationship Id="rId4" Type="http://schemas.openxmlformats.org/officeDocument/2006/relationships/customXml" Target="../ink/ink1979.xml"/><Relationship Id="rId180" Type="http://schemas.openxmlformats.org/officeDocument/2006/relationships/customXml" Target="../ink/ink2068.xml"/><Relationship Id="rId215" Type="http://schemas.openxmlformats.org/officeDocument/2006/relationships/image" Target="../media/image2071.png"/><Relationship Id="rId236" Type="http://schemas.openxmlformats.org/officeDocument/2006/relationships/customXml" Target="../ink/ink2096.xml"/><Relationship Id="rId257" Type="http://schemas.openxmlformats.org/officeDocument/2006/relationships/image" Target="../media/image2092.png"/><Relationship Id="rId278" Type="http://schemas.openxmlformats.org/officeDocument/2006/relationships/customXml" Target="../ink/ink2117.xml"/><Relationship Id="rId303" Type="http://schemas.openxmlformats.org/officeDocument/2006/relationships/image" Target="../media/image2115.png"/><Relationship Id="rId42" Type="http://schemas.openxmlformats.org/officeDocument/2006/relationships/customXml" Target="../ink/ink1998.xml"/><Relationship Id="rId84" Type="http://schemas.openxmlformats.org/officeDocument/2006/relationships/customXml" Target="../ink/ink2019.xml"/><Relationship Id="rId138" Type="http://schemas.openxmlformats.org/officeDocument/2006/relationships/customXml" Target="../ink/ink2047.xml"/><Relationship Id="rId345" Type="http://schemas.openxmlformats.org/officeDocument/2006/relationships/customXml" Target="../ink/ink2151.xml"/><Relationship Id="rId191" Type="http://schemas.openxmlformats.org/officeDocument/2006/relationships/image" Target="../media/image2059.png"/><Relationship Id="rId205" Type="http://schemas.openxmlformats.org/officeDocument/2006/relationships/image" Target="../media/image2066.png"/><Relationship Id="rId247" Type="http://schemas.openxmlformats.org/officeDocument/2006/relationships/image" Target="../media/image2087.png"/><Relationship Id="rId107" Type="http://schemas.openxmlformats.org/officeDocument/2006/relationships/image" Target="../media/image2018.png"/><Relationship Id="rId289" Type="http://schemas.openxmlformats.org/officeDocument/2006/relationships/image" Target="../media/image2108.png"/><Relationship Id="rId11" Type="http://schemas.openxmlformats.org/officeDocument/2006/relationships/image" Target="../media/image1971.png"/><Relationship Id="rId53" Type="http://schemas.openxmlformats.org/officeDocument/2006/relationships/image" Target="../media/image1992.png"/><Relationship Id="rId149" Type="http://schemas.openxmlformats.org/officeDocument/2006/relationships/image" Target="../media/image2038.png"/><Relationship Id="rId314" Type="http://schemas.openxmlformats.org/officeDocument/2006/relationships/image" Target="../media/image2120.png"/><Relationship Id="rId95" Type="http://schemas.openxmlformats.org/officeDocument/2006/relationships/image" Target="../media/image2012.png"/><Relationship Id="rId160" Type="http://schemas.openxmlformats.org/officeDocument/2006/relationships/customXml" Target="../ink/ink2058.xml"/><Relationship Id="rId216" Type="http://schemas.openxmlformats.org/officeDocument/2006/relationships/customXml" Target="../ink/ink2086.xml"/><Relationship Id="rId258" Type="http://schemas.openxmlformats.org/officeDocument/2006/relationships/customXml" Target="../ink/ink2107.xml"/><Relationship Id="rId22" Type="http://schemas.openxmlformats.org/officeDocument/2006/relationships/customXml" Target="../ink/ink1988.xml"/><Relationship Id="rId64" Type="http://schemas.openxmlformats.org/officeDocument/2006/relationships/customXml" Target="../ink/ink2009.xml"/><Relationship Id="rId118" Type="http://schemas.openxmlformats.org/officeDocument/2006/relationships/image" Target="../media/image2023.png"/><Relationship Id="rId325" Type="http://schemas.openxmlformats.org/officeDocument/2006/relationships/customXml" Target="../ink/ink2141.xml"/><Relationship Id="rId171" Type="http://schemas.openxmlformats.org/officeDocument/2006/relationships/image" Target="../media/image2049.png"/><Relationship Id="rId227" Type="http://schemas.openxmlformats.org/officeDocument/2006/relationships/image" Target="../media/image2077.png"/><Relationship Id="rId269" Type="http://schemas.openxmlformats.org/officeDocument/2006/relationships/image" Target="../media/image2098.png"/><Relationship Id="rId33" Type="http://schemas.openxmlformats.org/officeDocument/2006/relationships/image" Target="../media/image1982.png"/><Relationship Id="rId129" Type="http://schemas.openxmlformats.org/officeDocument/2006/relationships/customXml" Target="../ink/ink2042.xml"/><Relationship Id="rId280" Type="http://schemas.openxmlformats.org/officeDocument/2006/relationships/customXml" Target="../ink/ink2118.xml"/><Relationship Id="rId336" Type="http://schemas.openxmlformats.org/officeDocument/2006/relationships/image" Target="../media/image2131.png"/><Relationship Id="rId75" Type="http://schemas.openxmlformats.org/officeDocument/2006/relationships/image" Target="../media/image2003.png"/><Relationship Id="rId140" Type="http://schemas.openxmlformats.org/officeDocument/2006/relationships/customXml" Target="../ink/ink2048.xml"/><Relationship Id="rId182" Type="http://schemas.openxmlformats.org/officeDocument/2006/relationships/customXml" Target="../ink/ink2069.xml"/><Relationship Id="rId6" Type="http://schemas.openxmlformats.org/officeDocument/2006/relationships/customXml" Target="../ink/ink1980.xml"/><Relationship Id="rId238" Type="http://schemas.openxmlformats.org/officeDocument/2006/relationships/customXml" Target="../ink/ink2097.xml"/><Relationship Id="rId291" Type="http://schemas.openxmlformats.org/officeDocument/2006/relationships/image" Target="../media/image2109.png"/><Relationship Id="rId305" Type="http://schemas.openxmlformats.org/officeDocument/2006/relationships/image" Target="../media/image2116.png"/><Relationship Id="rId347" Type="http://schemas.openxmlformats.org/officeDocument/2006/relationships/customXml" Target="../ink/ink2152.xml"/><Relationship Id="rId44" Type="http://schemas.openxmlformats.org/officeDocument/2006/relationships/customXml" Target="../ink/ink1999.xml"/><Relationship Id="rId86" Type="http://schemas.openxmlformats.org/officeDocument/2006/relationships/customXml" Target="../ink/ink2020.xml"/><Relationship Id="rId151" Type="http://schemas.openxmlformats.org/officeDocument/2006/relationships/image" Target="../media/image2039.png"/><Relationship Id="rId193" Type="http://schemas.openxmlformats.org/officeDocument/2006/relationships/image" Target="../media/image2060.png"/><Relationship Id="rId207" Type="http://schemas.openxmlformats.org/officeDocument/2006/relationships/image" Target="../media/image2067.png"/><Relationship Id="rId249" Type="http://schemas.openxmlformats.org/officeDocument/2006/relationships/image" Target="../media/image2088.png"/><Relationship Id="rId13" Type="http://schemas.openxmlformats.org/officeDocument/2006/relationships/image" Target="../media/image1972.png"/><Relationship Id="rId109" Type="http://schemas.openxmlformats.org/officeDocument/2006/relationships/image" Target="../media/image2019.png"/><Relationship Id="rId260" Type="http://schemas.openxmlformats.org/officeDocument/2006/relationships/customXml" Target="../ink/ink2108.xml"/><Relationship Id="rId316" Type="http://schemas.openxmlformats.org/officeDocument/2006/relationships/image" Target="../media/image2121.png"/><Relationship Id="rId55" Type="http://schemas.openxmlformats.org/officeDocument/2006/relationships/image" Target="../media/image1993.png"/><Relationship Id="rId97" Type="http://schemas.openxmlformats.org/officeDocument/2006/relationships/image" Target="../media/image2013.png"/><Relationship Id="rId120" Type="http://schemas.openxmlformats.org/officeDocument/2006/relationships/image" Target="../media/image2024.png"/><Relationship Id="rId162" Type="http://schemas.openxmlformats.org/officeDocument/2006/relationships/customXml" Target="../ink/ink2059.xml"/><Relationship Id="rId218" Type="http://schemas.openxmlformats.org/officeDocument/2006/relationships/customXml" Target="../ink/ink2087.xml"/><Relationship Id="rId271" Type="http://schemas.openxmlformats.org/officeDocument/2006/relationships/image" Target="../media/image2099.png"/><Relationship Id="rId24" Type="http://schemas.openxmlformats.org/officeDocument/2006/relationships/customXml" Target="../ink/ink1989.xml"/><Relationship Id="rId66" Type="http://schemas.openxmlformats.org/officeDocument/2006/relationships/customXml" Target="../ink/ink2010.xml"/><Relationship Id="rId131" Type="http://schemas.openxmlformats.org/officeDocument/2006/relationships/image" Target="../media/image2029.png"/><Relationship Id="rId327" Type="http://schemas.openxmlformats.org/officeDocument/2006/relationships/customXml" Target="../ink/ink2142.xml"/><Relationship Id="rId173" Type="http://schemas.openxmlformats.org/officeDocument/2006/relationships/image" Target="../media/image2050.png"/><Relationship Id="rId229" Type="http://schemas.openxmlformats.org/officeDocument/2006/relationships/image" Target="../media/image2078.png"/><Relationship Id="rId240" Type="http://schemas.openxmlformats.org/officeDocument/2006/relationships/customXml" Target="../ink/ink2098.xml"/><Relationship Id="rId35" Type="http://schemas.openxmlformats.org/officeDocument/2006/relationships/image" Target="../media/image1983.png"/><Relationship Id="rId77" Type="http://schemas.openxmlformats.org/officeDocument/2006/relationships/image" Target="../media/image2004.png"/><Relationship Id="rId100" Type="http://schemas.openxmlformats.org/officeDocument/2006/relationships/customXml" Target="../ink/ink2027.xml"/><Relationship Id="rId282" Type="http://schemas.openxmlformats.org/officeDocument/2006/relationships/customXml" Target="../ink/ink2119.xml"/><Relationship Id="rId338" Type="http://schemas.openxmlformats.org/officeDocument/2006/relationships/image" Target="../media/image2132.png"/></Relationships>
</file>

<file path=ppt/slides/_rels/slide26.xml.rels><?xml version="1.0" encoding="UTF-8" standalone="yes"?>
<Relationships xmlns="http://schemas.openxmlformats.org/package/2006/relationships"><Relationship Id="rId26" Type="http://schemas.openxmlformats.org/officeDocument/2006/relationships/customXml" Target="../ink/ink2166.xml"/><Relationship Id="rId21" Type="http://schemas.openxmlformats.org/officeDocument/2006/relationships/image" Target="../media/image2148.png"/><Relationship Id="rId42" Type="http://schemas.openxmlformats.org/officeDocument/2006/relationships/customXml" Target="../ink/ink2174.xml"/><Relationship Id="rId47" Type="http://schemas.openxmlformats.org/officeDocument/2006/relationships/image" Target="../media/image2161.png"/><Relationship Id="rId63" Type="http://schemas.openxmlformats.org/officeDocument/2006/relationships/image" Target="../media/image2169.png"/><Relationship Id="rId68" Type="http://schemas.openxmlformats.org/officeDocument/2006/relationships/customXml" Target="../ink/ink2187.xml"/><Relationship Id="rId2" Type="http://schemas.openxmlformats.org/officeDocument/2006/relationships/customXml" Target="../ink/ink2154.xml"/><Relationship Id="rId16" Type="http://schemas.openxmlformats.org/officeDocument/2006/relationships/customXml" Target="../ink/ink2161.xml"/><Relationship Id="rId29" Type="http://schemas.openxmlformats.org/officeDocument/2006/relationships/image" Target="../media/image2152.png"/><Relationship Id="rId11" Type="http://schemas.openxmlformats.org/officeDocument/2006/relationships/image" Target="../media/image2143.png"/><Relationship Id="rId24" Type="http://schemas.openxmlformats.org/officeDocument/2006/relationships/customXml" Target="../ink/ink2165.xml"/><Relationship Id="rId32" Type="http://schemas.openxmlformats.org/officeDocument/2006/relationships/customXml" Target="../ink/ink2169.xml"/><Relationship Id="rId37" Type="http://schemas.openxmlformats.org/officeDocument/2006/relationships/image" Target="../media/image2156.png"/><Relationship Id="rId40" Type="http://schemas.openxmlformats.org/officeDocument/2006/relationships/customXml" Target="../ink/ink2173.xml"/><Relationship Id="rId45" Type="http://schemas.openxmlformats.org/officeDocument/2006/relationships/image" Target="../media/image2160.png"/><Relationship Id="rId53" Type="http://schemas.openxmlformats.org/officeDocument/2006/relationships/image" Target="../media/image2164.png"/><Relationship Id="rId58" Type="http://schemas.openxmlformats.org/officeDocument/2006/relationships/customXml" Target="../ink/ink2182.xml"/><Relationship Id="rId66" Type="http://schemas.openxmlformats.org/officeDocument/2006/relationships/customXml" Target="../ink/ink2186.xml"/><Relationship Id="rId74" Type="http://schemas.openxmlformats.org/officeDocument/2006/relationships/customXml" Target="../ink/ink2190.xml"/><Relationship Id="rId5" Type="http://schemas.openxmlformats.org/officeDocument/2006/relationships/image" Target="../media/image2140.png"/><Relationship Id="rId61" Type="http://schemas.openxmlformats.org/officeDocument/2006/relationships/image" Target="../media/image2168.png"/><Relationship Id="rId19" Type="http://schemas.openxmlformats.org/officeDocument/2006/relationships/image" Target="../media/image2147.png"/><Relationship Id="rId14" Type="http://schemas.openxmlformats.org/officeDocument/2006/relationships/customXml" Target="../ink/ink2160.xml"/><Relationship Id="rId22" Type="http://schemas.openxmlformats.org/officeDocument/2006/relationships/customXml" Target="../ink/ink2164.xml"/><Relationship Id="rId27" Type="http://schemas.openxmlformats.org/officeDocument/2006/relationships/image" Target="../media/image2151.png"/><Relationship Id="rId30" Type="http://schemas.openxmlformats.org/officeDocument/2006/relationships/customXml" Target="../ink/ink2168.xml"/><Relationship Id="rId35" Type="http://schemas.openxmlformats.org/officeDocument/2006/relationships/image" Target="../media/image2155.png"/><Relationship Id="rId43" Type="http://schemas.openxmlformats.org/officeDocument/2006/relationships/image" Target="../media/image2159.png"/><Relationship Id="rId48" Type="http://schemas.openxmlformats.org/officeDocument/2006/relationships/customXml" Target="../ink/ink2177.xml"/><Relationship Id="rId56" Type="http://schemas.openxmlformats.org/officeDocument/2006/relationships/customXml" Target="../ink/ink2181.xml"/><Relationship Id="rId64" Type="http://schemas.openxmlformats.org/officeDocument/2006/relationships/customXml" Target="../ink/ink2185.xml"/><Relationship Id="rId69" Type="http://schemas.openxmlformats.org/officeDocument/2006/relationships/image" Target="../media/image2172.png"/><Relationship Id="rId8" Type="http://schemas.openxmlformats.org/officeDocument/2006/relationships/customXml" Target="../ink/ink2157.xml"/><Relationship Id="rId51" Type="http://schemas.openxmlformats.org/officeDocument/2006/relationships/image" Target="../media/image2163.png"/><Relationship Id="rId72" Type="http://schemas.openxmlformats.org/officeDocument/2006/relationships/customXml" Target="../ink/ink2189.xml"/><Relationship Id="rId3" Type="http://schemas.openxmlformats.org/officeDocument/2006/relationships/image" Target="../media/image2139.png"/><Relationship Id="rId12" Type="http://schemas.openxmlformats.org/officeDocument/2006/relationships/customXml" Target="../ink/ink2159.xml"/><Relationship Id="rId17" Type="http://schemas.openxmlformats.org/officeDocument/2006/relationships/image" Target="../media/image2146.png"/><Relationship Id="rId25" Type="http://schemas.openxmlformats.org/officeDocument/2006/relationships/image" Target="../media/image2150.png"/><Relationship Id="rId33" Type="http://schemas.openxmlformats.org/officeDocument/2006/relationships/image" Target="../media/image2154.png"/><Relationship Id="rId38" Type="http://schemas.openxmlformats.org/officeDocument/2006/relationships/customXml" Target="../ink/ink2172.xml"/><Relationship Id="rId46" Type="http://schemas.openxmlformats.org/officeDocument/2006/relationships/customXml" Target="../ink/ink2176.xml"/><Relationship Id="rId59" Type="http://schemas.openxmlformats.org/officeDocument/2006/relationships/image" Target="../media/image2167.png"/><Relationship Id="rId67" Type="http://schemas.openxmlformats.org/officeDocument/2006/relationships/image" Target="../media/image2171.png"/><Relationship Id="rId20" Type="http://schemas.openxmlformats.org/officeDocument/2006/relationships/customXml" Target="../ink/ink2163.xml"/><Relationship Id="rId41" Type="http://schemas.openxmlformats.org/officeDocument/2006/relationships/image" Target="../media/image2158.png"/><Relationship Id="rId54" Type="http://schemas.openxmlformats.org/officeDocument/2006/relationships/customXml" Target="../ink/ink2180.xml"/><Relationship Id="rId62" Type="http://schemas.openxmlformats.org/officeDocument/2006/relationships/customXml" Target="../ink/ink2184.xml"/><Relationship Id="rId70" Type="http://schemas.openxmlformats.org/officeDocument/2006/relationships/customXml" Target="../ink/ink2188.xml"/><Relationship Id="rId75" Type="http://schemas.openxmlformats.org/officeDocument/2006/relationships/image" Target="../media/image2175.png"/><Relationship Id="rId1" Type="http://schemas.openxmlformats.org/officeDocument/2006/relationships/slideLayout" Target="../slideLayouts/slideLayout7.xml"/><Relationship Id="rId6" Type="http://schemas.openxmlformats.org/officeDocument/2006/relationships/customXml" Target="../ink/ink2156.xml"/><Relationship Id="rId15" Type="http://schemas.openxmlformats.org/officeDocument/2006/relationships/image" Target="../media/image2145.png"/><Relationship Id="rId23" Type="http://schemas.openxmlformats.org/officeDocument/2006/relationships/image" Target="../media/image2149.png"/><Relationship Id="rId28" Type="http://schemas.openxmlformats.org/officeDocument/2006/relationships/customXml" Target="../ink/ink2167.xml"/><Relationship Id="rId36" Type="http://schemas.openxmlformats.org/officeDocument/2006/relationships/customXml" Target="../ink/ink2171.xml"/><Relationship Id="rId49" Type="http://schemas.openxmlformats.org/officeDocument/2006/relationships/image" Target="../media/image2162.png"/><Relationship Id="rId57" Type="http://schemas.openxmlformats.org/officeDocument/2006/relationships/image" Target="../media/image2166.png"/><Relationship Id="rId10" Type="http://schemas.openxmlformats.org/officeDocument/2006/relationships/customXml" Target="../ink/ink2158.xml"/><Relationship Id="rId31" Type="http://schemas.openxmlformats.org/officeDocument/2006/relationships/image" Target="../media/image2153.png"/><Relationship Id="rId44" Type="http://schemas.openxmlformats.org/officeDocument/2006/relationships/customXml" Target="../ink/ink2175.xml"/><Relationship Id="rId52" Type="http://schemas.openxmlformats.org/officeDocument/2006/relationships/customXml" Target="../ink/ink2179.xml"/><Relationship Id="rId60" Type="http://schemas.openxmlformats.org/officeDocument/2006/relationships/customXml" Target="../ink/ink2183.xml"/><Relationship Id="rId65" Type="http://schemas.openxmlformats.org/officeDocument/2006/relationships/image" Target="../media/image2170.png"/><Relationship Id="rId73" Type="http://schemas.openxmlformats.org/officeDocument/2006/relationships/image" Target="../media/image2174.png"/><Relationship Id="rId4" Type="http://schemas.openxmlformats.org/officeDocument/2006/relationships/customXml" Target="../ink/ink2155.xml"/><Relationship Id="rId9" Type="http://schemas.openxmlformats.org/officeDocument/2006/relationships/image" Target="../media/image2142.png"/><Relationship Id="rId13" Type="http://schemas.openxmlformats.org/officeDocument/2006/relationships/image" Target="../media/image2144.png"/><Relationship Id="rId18" Type="http://schemas.openxmlformats.org/officeDocument/2006/relationships/customXml" Target="../ink/ink2162.xml"/><Relationship Id="rId39" Type="http://schemas.openxmlformats.org/officeDocument/2006/relationships/image" Target="../media/image2157.png"/><Relationship Id="rId34" Type="http://schemas.openxmlformats.org/officeDocument/2006/relationships/customXml" Target="../ink/ink2170.xml"/><Relationship Id="rId50" Type="http://schemas.openxmlformats.org/officeDocument/2006/relationships/customXml" Target="../ink/ink2178.xml"/><Relationship Id="rId55" Type="http://schemas.openxmlformats.org/officeDocument/2006/relationships/image" Target="../media/image2165.png"/><Relationship Id="rId7" Type="http://schemas.openxmlformats.org/officeDocument/2006/relationships/image" Target="../media/image2141.png"/><Relationship Id="rId71" Type="http://schemas.openxmlformats.org/officeDocument/2006/relationships/image" Target="../media/image2173.png"/></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8.xml.rels><?xml version="1.0" encoding="UTF-8" standalone="yes"?>
<Relationships xmlns="http://schemas.openxmlformats.org/package/2006/relationships"><Relationship Id="rId3" Type="http://schemas.openxmlformats.org/officeDocument/2006/relationships/image" Target="../media/image2176.png"/><Relationship Id="rId2" Type="http://schemas.openxmlformats.org/officeDocument/2006/relationships/image" Target="../media/image1967.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3" Type="http://schemas.openxmlformats.org/officeDocument/2006/relationships/image" Target="../media/image2183.png"/><Relationship Id="rId18" Type="http://schemas.openxmlformats.org/officeDocument/2006/relationships/customXml" Target="../ink/ink2198.xml"/><Relationship Id="rId26" Type="http://schemas.openxmlformats.org/officeDocument/2006/relationships/customXml" Target="../ink/ink2202.xml"/><Relationship Id="rId21" Type="http://schemas.openxmlformats.org/officeDocument/2006/relationships/image" Target="../media/image2187.png"/><Relationship Id="rId34" Type="http://schemas.openxmlformats.org/officeDocument/2006/relationships/customXml" Target="../ink/ink2207.xml"/><Relationship Id="rId7" Type="http://schemas.openxmlformats.org/officeDocument/2006/relationships/image" Target="../media/image2180.png"/><Relationship Id="rId12" Type="http://schemas.openxmlformats.org/officeDocument/2006/relationships/customXml" Target="../ink/ink2195.xml"/><Relationship Id="rId17" Type="http://schemas.openxmlformats.org/officeDocument/2006/relationships/image" Target="../media/image2185.png"/><Relationship Id="rId25" Type="http://schemas.openxmlformats.org/officeDocument/2006/relationships/image" Target="../media/image2189.png"/><Relationship Id="rId33" Type="http://schemas.openxmlformats.org/officeDocument/2006/relationships/image" Target="../media/image2192.png"/><Relationship Id="rId2" Type="http://schemas.openxmlformats.org/officeDocument/2006/relationships/hyperlink" Target="http://upload.wikimedia.org/wikipedia/commons/f/f6/Ejemplo_Diagrama_E-R_extendido.PNG" TargetMode="External"/><Relationship Id="rId16" Type="http://schemas.openxmlformats.org/officeDocument/2006/relationships/customXml" Target="../ink/ink2197.xml"/><Relationship Id="rId20" Type="http://schemas.openxmlformats.org/officeDocument/2006/relationships/customXml" Target="../ink/ink2199.xml"/><Relationship Id="rId29" Type="http://schemas.openxmlformats.org/officeDocument/2006/relationships/image" Target="../media/image2190.png"/><Relationship Id="rId1" Type="http://schemas.openxmlformats.org/officeDocument/2006/relationships/slideLayout" Target="../slideLayouts/slideLayout2.xml"/><Relationship Id="rId6" Type="http://schemas.openxmlformats.org/officeDocument/2006/relationships/customXml" Target="../ink/ink2192.xml"/><Relationship Id="rId11" Type="http://schemas.openxmlformats.org/officeDocument/2006/relationships/image" Target="../media/image2182.png"/><Relationship Id="rId24" Type="http://schemas.openxmlformats.org/officeDocument/2006/relationships/customXml" Target="../ink/ink2201.xml"/><Relationship Id="rId32" Type="http://schemas.openxmlformats.org/officeDocument/2006/relationships/customXml" Target="../ink/ink2206.xml"/><Relationship Id="rId37" Type="http://schemas.openxmlformats.org/officeDocument/2006/relationships/image" Target="../media/image2194.png"/><Relationship Id="rId5" Type="http://schemas.openxmlformats.org/officeDocument/2006/relationships/image" Target="../media/image2179.png"/><Relationship Id="rId15" Type="http://schemas.openxmlformats.org/officeDocument/2006/relationships/image" Target="../media/image2184.png"/><Relationship Id="rId23" Type="http://schemas.openxmlformats.org/officeDocument/2006/relationships/image" Target="../media/image2188.png"/><Relationship Id="rId28" Type="http://schemas.openxmlformats.org/officeDocument/2006/relationships/customXml" Target="../ink/ink2204.xml"/><Relationship Id="rId36" Type="http://schemas.openxmlformats.org/officeDocument/2006/relationships/customXml" Target="../ink/ink2208.xml"/><Relationship Id="rId10" Type="http://schemas.openxmlformats.org/officeDocument/2006/relationships/customXml" Target="../ink/ink2194.xml"/><Relationship Id="rId19" Type="http://schemas.openxmlformats.org/officeDocument/2006/relationships/image" Target="../media/image2186.png"/><Relationship Id="rId31" Type="http://schemas.openxmlformats.org/officeDocument/2006/relationships/image" Target="../media/image2191.png"/><Relationship Id="rId4" Type="http://schemas.openxmlformats.org/officeDocument/2006/relationships/customXml" Target="../ink/ink2191.xml"/><Relationship Id="rId9" Type="http://schemas.openxmlformats.org/officeDocument/2006/relationships/image" Target="../media/image2181.png"/><Relationship Id="rId14" Type="http://schemas.openxmlformats.org/officeDocument/2006/relationships/customXml" Target="../ink/ink2196.xml"/><Relationship Id="rId22" Type="http://schemas.openxmlformats.org/officeDocument/2006/relationships/customXml" Target="../ink/ink2200.xml"/><Relationship Id="rId27" Type="http://schemas.openxmlformats.org/officeDocument/2006/relationships/customXml" Target="../ink/ink2203.xml"/><Relationship Id="rId30" Type="http://schemas.openxmlformats.org/officeDocument/2006/relationships/customXml" Target="../ink/ink2205.xml"/><Relationship Id="rId35" Type="http://schemas.openxmlformats.org/officeDocument/2006/relationships/image" Target="../media/image2193.png"/><Relationship Id="rId8" Type="http://schemas.openxmlformats.org/officeDocument/2006/relationships/customXml" Target="../ink/ink2193.xml"/><Relationship Id="rId3" Type="http://schemas.openxmlformats.org/officeDocument/2006/relationships/image" Target="../media/image2177.png"/></Relationships>
</file>

<file path=ppt/slides/_rels/slide32.xml.rels><?xml version="1.0" encoding="UTF-8" standalone="yes"?>
<Relationships xmlns="http://schemas.openxmlformats.org/package/2006/relationships"><Relationship Id="rId2" Type="http://schemas.openxmlformats.org/officeDocument/2006/relationships/image" Target="../media/image217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179.gi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image" Target="../media/image2200.png"/><Relationship Id="rId13" Type="http://schemas.openxmlformats.org/officeDocument/2006/relationships/customXml" Target="../ink/ink2214.xml"/><Relationship Id="rId18" Type="http://schemas.openxmlformats.org/officeDocument/2006/relationships/image" Target="../media/image2205.png"/><Relationship Id="rId3" Type="http://schemas.openxmlformats.org/officeDocument/2006/relationships/customXml" Target="../ink/ink2209.xml"/><Relationship Id="rId7" Type="http://schemas.openxmlformats.org/officeDocument/2006/relationships/customXml" Target="../ink/ink2211.xml"/><Relationship Id="rId12" Type="http://schemas.openxmlformats.org/officeDocument/2006/relationships/image" Target="../media/image2202.png"/><Relationship Id="rId17" Type="http://schemas.openxmlformats.org/officeDocument/2006/relationships/customXml" Target="../ink/ink2216.xml"/><Relationship Id="rId2" Type="http://schemas.openxmlformats.org/officeDocument/2006/relationships/image" Target="../media/image2195.png"/><Relationship Id="rId16" Type="http://schemas.openxmlformats.org/officeDocument/2006/relationships/image" Target="../media/image2204.png"/><Relationship Id="rId1" Type="http://schemas.openxmlformats.org/officeDocument/2006/relationships/slideLayout" Target="../slideLayouts/slideLayout2.xml"/><Relationship Id="rId6" Type="http://schemas.openxmlformats.org/officeDocument/2006/relationships/image" Target="../media/image2199.png"/><Relationship Id="rId11" Type="http://schemas.openxmlformats.org/officeDocument/2006/relationships/customXml" Target="../ink/ink2213.xml"/><Relationship Id="rId5" Type="http://schemas.openxmlformats.org/officeDocument/2006/relationships/customXml" Target="../ink/ink2210.xml"/><Relationship Id="rId15" Type="http://schemas.openxmlformats.org/officeDocument/2006/relationships/customXml" Target="../ink/ink2215.xml"/><Relationship Id="rId10" Type="http://schemas.openxmlformats.org/officeDocument/2006/relationships/image" Target="../media/image2201.png"/><Relationship Id="rId4" Type="http://schemas.openxmlformats.org/officeDocument/2006/relationships/image" Target="../media/image2198.png"/><Relationship Id="rId9" Type="http://schemas.openxmlformats.org/officeDocument/2006/relationships/customXml" Target="../ink/ink2212.xml"/><Relationship Id="rId14" Type="http://schemas.openxmlformats.org/officeDocument/2006/relationships/image" Target="../media/image2203.png"/></Relationships>
</file>

<file path=ppt/slides/_rels/slide35.xml.rels><?xml version="1.0" encoding="UTF-8" standalone="yes"?>
<Relationships xmlns="http://schemas.openxmlformats.org/package/2006/relationships"><Relationship Id="rId26" Type="http://schemas.openxmlformats.org/officeDocument/2006/relationships/image" Target="../media/image2218.png"/><Relationship Id="rId21" Type="http://schemas.openxmlformats.org/officeDocument/2006/relationships/customXml" Target="../ink/ink2226.xml"/><Relationship Id="rId42" Type="http://schemas.openxmlformats.org/officeDocument/2006/relationships/image" Target="../media/image2226.png"/><Relationship Id="rId47" Type="http://schemas.openxmlformats.org/officeDocument/2006/relationships/customXml" Target="../ink/ink2239.xml"/><Relationship Id="rId63" Type="http://schemas.openxmlformats.org/officeDocument/2006/relationships/customXml" Target="../ink/ink2247.xml"/><Relationship Id="rId68" Type="http://schemas.openxmlformats.org/officeDocument/2006/relationships/image" Target="../media/image2239.png"/><Relationship Id="rId16" Type="http://schemas.openxmlformats.org/officeDocument/2006/relationships/image" Target="../media/image2213.png"/><Relationship Id="rId11" Type="http://schemas.openxmlformats.org/officeDocument/2006/relationships/customXml" Target="../ink/ink2221.xml"/><Relationship Id="rId24" Type="http://schemas.openxmlformats.org/officeDocument/2006/relationships/image" Target="../media/image2217.png"/><Relationship Id="rId32" Type="http://schemas.openxmlformats.org/officeDocument/2006/relationships/image" Target="../media/image2221.png"/><Relationship Id="rId37" Type="http://schemas.openxmlformats.org/officeDocument/2006/relationships/customXml" Target="../ink/ink2234.xml"/><Relationship Id="rId40" Type="http://schemas.openxmlformats.org/officeDocument/2006/relationships/image" Target="../media/image2225.png"/><Relationship Id="rId45" Type="http://schemas.openxmlformats.org/officeDocument/2006/relationships/customXml" Target="../ink/ink2238.xml"/><Relationship Id="rId53" Type="http://schemas.openxmlformats.org/officeDocument/2006/relationships/customXml" Target="../ink/ink2242.xml"/><Relationship Id="rId58" Type="http://schemas.openxmlformats.org/officeDocument/2006/relationships/image" Target="../media/image2234.png"/><Relationship Id="rId66" Type="http://schemas.openxmlformats.org/officeDocument/2006/relationships/image" Target="../media/image2238.png"/><Relationship Id="rId74" Type="http://schemas.openxmlformats.org/officeDocument/2006/relationships/image" Target="../media/image2242.png"/><Relationship Id="rId5" Type="http://schemas.openxmlformats.org/officeDocument/2006/relationships/customXml" Target="../ink/ink2218.xml"/><Relationship Id="rId61" Type="http://schemas.openxmlformats.org/officeDocument/2006/relationships/customXml" Target="../ink/ink2246.xml"/><Relationship Id="rId19" Type="http://schemas.openxmlformats.org/officeDocument/2006/relationships/customXml" Target="../ink/ink2225.xml"/><Relationship Id="rId14" Type="http://schemas.openxmlformats.org/officeDocument/2006/relationships/image" Target="../media/image2212.png"/><Relationship Id="rId22" Type="http://schemas.openxmlformats.org/officeDocument/2006/relationships/image" Target="../media/image2216.png"/><Relationship Id="rId27" Type="http://schemas.openxmlformats.org/officeDocument/2006/relationships/customXml" Target="../ink/ink2229.xml"/><Relationship Id="rId30" Type="http://schemas.openxmlformats.org/officeDocument/2006/relationships/image" Target="../media/image2220.png"/><Relationship Id="rId35" Type="http://schemas.openxmlformats.org/officeDocument/2006/relationships/customXml" Target="../ink/ink2233.xml"/><Relationship Id="rId43" Type="http://schemas.openxmlformats.org/officeDocument/2006/relationships/customXml" Target="../ink/ink2237.xml"/><Relationship Id="rId48" Type="http://schemas.openxmlformats.org/officeDocument/2006/relationships/image" Target="../media/image2229.png"/><Relationship Id="rId56" Type="http://schemas.openxmlformats.org/officeDocument/2006/relationships/image" Target="../media/image2233.png"/><Relationship Id="rId64" Type="http://schemas.openxmlformats.org/officeDocument/2006/relationships/image" Target="../media/image2237.png"/><Relationship Id="rId69" Type="http://schemas.openxmlformats.org/officeDocument/2006/relationships/customXml" Target="../ink/ink2250.xml"/><Relationship Id="rId77" Type="http://schemas.openxmlformats.org/officeDocument/2006/relationships/customXml" Target="../ink/ink2254.xml"/><Relationship Id="rId8" Type="http://schemas.openxmlformats.org/officeDocument/2006/relationships/image" Target="../media/image2209.png"/><Relationship Id="rId51" Type="http://schemas.openxmlformats.org/officeDocument/2006/relationships/customXml" Target="../ink/ink2241.xml"/><Relationship Id="rId72" Type="http://schemas.openxmlformats.org/officeDocument/2006/relationships/image" Target="../media/image2241.png"/><Relationship Id="rId3" Type="http://schemas.openxmlformats.org/officeDocument/2006/relationships/customXml" Target="../ink/ink2217.xml"/><Relationship Id="rId12" Type="http://schemas.openxmlformats.org/officeDocument/2006/relationships/image" Target="../media/image2211.png"/><Relationship Id="rId17" Type="http://schemas.openxmlformats.org/officeDocument/2006/relationships/customXml" Target="../ink/ink2224.xml"/><Relationship Id="rId25" Type="http://schemas.openxmlformats.org/officeDocument/2006/relationships/customXml" Target="../ink/ink2228.xml"/><Relationship Id="rId33" Type="http://schemas.openxmlformats.org/officeDocument/2006/relationships/customXml" Target="../ink/ink2232.xml"/><Relationship Id="rId38" Type="http://schemas.openxmlformats.org/officeDocument/2006/relationships/image" Target="../media/image2224.png"/><Relationship Id="rId46" Type="http://schemas.openxmlformats.org/officeDocument/2006/relationships/image" Target="../media/image2228.png"/><Relationship Id="rId59" Type="http://schemas.openxmlformats.org/officeDocument/2006/relationships/customXml" Target="../ink/ink2245.xml"/><Relationship Id="rId67" Type="http://schemas.openxmlformats.org/officeDocument/2006/relationships/customXml" Target="../ink/ink2249.xml"/><Relationship Id="rId20" Type="http://schemas.openxmlformats.org/officeDocument/2006/relationships/image" Target="../media/image2215.png"/><Relationship Id="rId41" Type="http://schemas.openxmlformats.org/officeDocument/2006/relationships/customXml" Target="../ink/ink2236.xml"/><Relationship Id="rId54" Type="http://schemas.openxmlformats.org/officeDocument/2006/relationships/image" Target="../media/image2232.png"/><Relationship Id="rId62" Type="http://schemas.openxmlformats.org/officeDocument/2006/relationships/image" Target="../media/image2236.png"/><Relationship Id="rId70" Type="http://schemas.openxmlformats.org/officeDocument/2006/relationships/image" Target="../media/image2240.png"/><Relationship Id="rId75" Type="http://schemas.openxmlformats.org/officeDocument/2006/relationships/customXml" Target="../ink/ink2253.xml"/><Relationship Id="rId1" Type="http://schemas.openxmlformats.org/officeDocument/2006/relationships/slideLayout" Target="../slideLayouts/slideLayout2.xml"/><Relationship Id="rId6" Type="http://schemas.openxmlformats.org/officeDocument/2006/relationships/image" Target="../media/image2208.png"/><Relationship Id="rId15" Type="http://schemas.openxmlformats.org/officeDocument/2006/relationships/customXml" Target="../ink/ink2223.xml"/><Relationship Id="rId23" Type="http://schemas.openxmlformats.org/officeDocument/2006/relationships/customXml" Target="../ink/ink2227.xml"/><Relationship Id="rId28" Type="http://schemas.openxmlformats.org/officeDocument/2006/relationships/image" Target="../media/image2219.png"/><Relationship Id="rId36" Type="http://schemas.openxmlformats.org/officeDocument/2006/relationships/image" Target="../media/image2223.png"/><Relationship Id="rId49" Type="http://schemas.openxmlformats.org/officeDocument/2006/relationships/customXml" Target="../ink/ink2240.xml"/><Relationship Id="rId57" Type="http://schemas.openxmlformats.org/officeDocument/2006/relationships/customXml" Target="../ink/ink2244.xml"/><Relationship Id="rId10" Type="http://schemas.openxmlformats.org/officeDocument/2006/relationships/image" Target="../media/image2210.png"/><Relationship Id="rId31" Type="http://schemas.openxmlformats.org/officeDocument/2006/relationships/customXml" Target="../ink/ink2231.xml"/><Relationship Id="rId44" Type="http://schemas.openxmlformats.org/officeDocument/2006/relationships/image" Target="../media/image2227.png"/><Relationship Id="rId52" Type="http://schemas.openxmlformats.org/officeDocument/2006/relationships/image" Target="../media/image2231.png"/><Relationship Id="rId60" Type="http://schemas.openxmlformats.org/officeDocument/2006/relationships/image" Target="../media/image2235.png"/><Relationship Id="rId65" Type="http://schemas.openxmlformats.org/officeDocument/2006/relationships/customXml" Target="../ink/ink2248.xml"/><Relationship Id="rId73" Type="http://schemas.openxmlformats.org/officeDocument/2006/relationships/customXml" Target="../ink/ink2252.xml"/><Relationship Id="rId78" Type="http://schemas.openxmlformats.org/officeDocument/2006/relationships/image" Target="../media/image2244.png"/><Relationship Id="rId4" Type="http://schemas.openxmlformats.org/officeDocument/2006/relationships/image" Target="../media/image2207.png"/><Relationship Id="rId9" Type="http://schemas.openxmlformats.org/officeDocument/2006/relationships/customXml" Target="../ink/ink2220.xml"/><Relationship Id="rId13" Type="http://schemas.openxmlformats.org/officeDocument/2006/relationships/customXml" Target="../ink/ink2222.xml"/><Relationship Id="rId18" Type="http://schemas.openxmlformats.org/officeDocument/2006/relationships/image" Target="../media/image2214.png"/><Relationship Id="rId39" Type="http://schemas.openxmlformats.org/officeDocument/2006/relationships/customXml" Target="../ink/ink2235.xml"/><Relationship Id="rId34" Type="http://schemas.openxmlformats.org/officeDocument/2006/relationships/image" Target="../media/image2222.png"/><Relationship Id="rId50" Type="http://schemas.openxmlformats.org/officeDocument/2006/relationships/image" Target="../media/image2230.png"/><Relationship Id="rId55" Type="http://schemas.openxmlformats.org/officeDocument/2006/relationships/customXml" Target="../ink/ink2243.xml"/><Relationship Id="rId76" Type="http://schemas.openxmlformats.org/officeDocument/2006/relationships/image" Target="../media/image2243.png"/><Relationship Id="rId7" Type="http://schemas.openxmlformats.org/officeDocument/2006/relationships/customXml" Target="../ink/ink2219.xml"/><Relationship Id="rId71" Type="http://schemas.openxmlformats.org/officeDocument/2006/relationships/customXml" Target="../ink/ink2251.xml"/><Relationship Id="rId2" Type="http://schemas.openxmlformats.org/officeDocument/2006/relationships/image" Target="../media/image2196.gif"/><Relationship Id="rId29" Type="http://schemas.openxmlformats.org/officeDocument/2006/relationships/customXml" Target="../ink/ink2230.xml"/></Relationships>
</file>

<file path=ppt/slides/_rels/slide36.xml.rels><?xml version="1.0" encoding="UTF-8" standalone="yes"?>
<Relationships xmlns="http://schemas.openxmlformats.org/package/2006/relationships"><Relationship Id="rId3" Type="http://schemas.openxmlformats.org/officeDocument/2006/relationships/hyperlink" Target="http://revista.eia.edu.co/articulos9/articulo%206.pdf" TargetMode="External"/><Relationship Id="rId2" Type="http://schemas.openxmlformats.org/officeDocument/2006/relationships/image" Target="../media/image219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197.png"/><Relationship Id="rId2" Type="http://schemas.openxmlformats.org/officeDocument/2006/relationships/image" Target="../media/image220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revista.eia.edu.co/articulos9/articulo%206.pdf" TargetMode="External"/><Relationship Id="rId2" Type="http://schemas.openxmlformats.org/officeDocument/2006/relationships/hyperlink" Target="http://www.agiledata.org/essays/dataModeling101.html" TargetMode="Externa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17" Type="http://schemas.openxmlformats.org/officeDocument/2006/relationships/image" Target="../media/image2302.png"/><Relationship Id="rId299" Type="http://schemas.openxmlformats.org/officeDocument/2006/relationships/customXml" Target="../ink/ink2405.xml"/><Relationship Id="rId21" Type="http://schemas.openxmlformats.org/officeDocument/2006/relationships/image" Target="../media/image2254.png"/><Relationship Id="rId63" Type="http://schemas.openxmlformats.org/officeDocument/2006/relationships/image" Target="../media/image2275.png"/><Relationship Id="rId159" Type="http://schemas.openxmlformats.org/officeDocument/2006/relationships/image" Target="../media/image2323.png"/><Relationship Id="rId324" Type="http://schemas.openxmlformats.org/officeDocument/2006/relationships/image" Target="../media/image2404.png"/><Relationship Id="rId170" Type="http://schemas.openxmlformats.org/officeDocument/2006/relationships/image" Target="../media/image2328.png"/><Relationship Id="rId226" Type="http://schemas.openxmlformats.org/officeDocument/2006/relationships/image" Target="../media/image2355.png"/><Relationship Id="rId268" Type="http://schemas.openxmlformats.org/officeDocument/2006/relationships/image" Target="../media/image2376.png"/><Relationship Id="rId32" Type="http://schemas.openxmlformats.org/officeDocument/2006/relationships/customXml" Target="../ink/ink2270.xml"/><Relationship Id="rId74" Type="http://schemas.openxmlformats.org/officeDocument/2006/relationships/customXml" Target="../ink/ink2291.xml"/><Relationship Id="rId128" Type="http://schemas.openxmlformats.org/officeDocument/2006/relationships/customXml" Target="../ink/ink2318.xml"/><Relationship Id="rId335" Type="http://schemas.openxmlformats.org/officeDocument/2006/relationships/customXml" Target="../ink/ink2423.xml"/><Relationship Id="rId5" Type="http://schemas.openxmlformats.org/officeDocument/2006/relationships/image" Target="../media/image2246.png"/><Relationship Id="rId181" Type="http://schemas.openxmlformats.org/officeDocument/2006/relationships/customXml" Target="../ink/ink2345.xml"/><Relationship Id="rId237" Type="http://schemas.openxmlformats.org/officeDocument/2006/relationships/customXml" Target="../ink/ink2374.xml"/><Relationship Id="rId279" Type="http://schemas.openxmlformats.org/officeDocument/2006/relationships/customXml" Target="../ink/ink2395.xml"/><Relationship Id="rId43" Type="http://schemas.openxmlformats.org/officeDocument/2006/relationships/image" Target="../media/image2265.png"/><Relationship Id="rId139" Type="http://schemas.openxmlformats.org/officeDocument/2006/relationships/image" Target="../media/image2313.png"/><Relationship Id="rId290" Type="http://schemas.openxmlformats.org/officeDocument/2006/relationships/image" Target="../media/image2387.png"/><Relationship Id="rId304" Type="http://schemas.openxmlformats.org/officeDocument/2006/relationships/image" Target="../media/image2394.png"/><Relationship Id="rId346" Type="http://schemas.openxmlformats.org/officeDocument/2006/relationships/image" Target="../media/image2415.png"/><Relationship Id="rId85" Type="http://schemas.openxmlformats.org/officeDocument/2006/relationships/image" Target="../media/image2286.png"/><Relationship Id="rId150" Type="http://schemas.openxmlformats.org/officeDocument/2006/relationships/customXml" Target="../ink/ink2329.xml"/><Relationship Id="rId192" Type="http://schemas.openxmlformats.org/officeDocument/2006/relationships/image" Target="../media/image2339.png"/><Relationship Id="rId206" Type="http://schemas.openxmlformats.org/officeDocument/2006/relationships/customXml" Target="../ink/ink2358.xml"/><Relationship Id="rId248" Type="http://schemas.openxmlformats.org/officeDocument/2006/relationships/image" Target="../media/image2366.png"/><Relationship Id="rId12" Type="http://schemas.openxmlformats.org/officeDocument/2006/relationships/customXml" Target="../ink/ink2260.xml"/><Relationship Id="rId108" Type="http://schemas.openxmlformats.org/officeDocument/2006/relationships/customXml" Target="../ink/ink2308.xml"/><Relationship Id="rId315" Type="http://schemas.openxmlformats.org/officeDocument/2006/relationships/customXml" Target="../ink/ink2413.xml"/><Relationship Id="rId54" Type="http://schemas.openxmlformats.org/officeDocument/2006/relationships/customXml" Target="../ink/ink2281.xml"/><Relationship Id="rId96" Type="http://schemas.openxmlformats.org/officeDocument/2006/relationships/customXml" Target="../ink/ink2302.xml"/><Relationship Id="rId161" Type="http://schemas.openxmlformats.org/officeDocument/2006/relationships/customXml" Target="../ink/ink2335.xml"/><Relationship Id="rId217" Type="http://schemas.openxmlformats.org/officeDocument/2006/relationships/customXml" Target="../ink/ink2364.xml"/><Relationship Id="rId259" Type="http://schemas.openxmlformats.org/officeDocument/2006/relationships/customXml" Target="../ink/ink2385.xml"/><Relationship Id="rId23" Type="http://schemas.openxmlformats.org/officeDocument/2006/relationships/image" Target="../media/image2255.png"/><Relationship Id="rId119" Type="http://schemas.openxmlformats.org/officeDocument/2006/relationships/image" Target="../media/image2303.png"/><Relationship Id="rId270" Type="http://schemas.openxmlformats.org/officeDocument/2006/relationships/image" Target="../media/image2377.png"/><Relationship Id="rId326" Type="http://schemas.openxmlformats.org/officeDocument/2006/relationships/image" Target="../media/image2405.png"/><Relationship Id="rId65" Type="http://schemas.openxmlformats.org/officeDocument/2006/relationships/image" Target="../media/image2276.png"/><Relationship Id="rId130" Type="http://schemas.openxmlformats.org/officeDocument/2006/relationships/customXml" Target="../ink/ink2319.xml"/><Relationship Id="rId172" Type="http://schemas.openxmlformats.org/officeDocument/2006/relationships/image" Target="../media/image2329.png"/><Relationship Id="rId228" Type="http://schemas.openxmlformats.org/officeDocument/2006/relationships/image" Target="../media/image2356.png"/><Relationship Id="rId281" Type="http://schemas.openxmlformats.org/officeDocument/2006/relationships/customXml" Target="../ink/ink2396.xml"/><Relationship Id="rId337" Type="http://schemas.openxmlformats.org/officeDocument/2006/relationships/customXml" Target="../ink/ink2424.xml"/><Relationship Id="rId34" Type="http://schemas.openxmlformats.org/officeDocument/2006/relationships/customXml" Target="../ink/ink2271.xml"/><Relationship Id="rId76" Type="http://schemas.openxmlformats.org/officeDocument/2006/relationships/customXml" Target="../ink/ink2292.xml"/><Relationship Id="rId141" Type="http://schemas.openxmlformats.org/officeDocument/2006/relationships/image" Target="../media/image2314.png"/><Relationship Id="rId7" Type="http://schemas.openxmlformats.org/officeDocument/2006/relationships/image" Target="../media/image2247.png"/><Relationship Id="rId183" Type="http://schemas.openxmlformats.org/officeDocument/2006/relationships/customXml" Target="../ink/ink2346.xml"/><Relationship Id="rId239" Type="http://schemas.openxmlformats.org/officeDocument/2006/relationships/customXml" Target="../ink/ink2375.xml"/><Relationship Id="rId250" Type="http://schemas.openxmlformats.org/officeDocument/2006/relationships/image" Target="../media/image2367.png"/><Relationship Id="rId292" Type="http://schemas.openxmlformats.org/officeDocument/2006/relationships/image" Target="../media/image2388.png"/><Relationship Id="rId306" Type="http://schemas.openxmlformats.org/officeDocument/2006/relationships/image" Target="../media/image2395.png"/><Relationship Id="rId45" Type="http://schemas.openxmlformats.org/officeDocument/2006/relationships/image" Target="../media/image2266.png"/><Relationship Id="rId87" Type="http://schemas.openxmlformats.org/officeDocument/2006/relationships/image" Target="../media/image2287.png"/><Relationship Id="rId110" Type="http://schemas.openxmlformats.org/officeDocument/2006/relationships/customXml" Target="../ink/ink2309.xml"/><Relationship Id="rId348" Type="http://schemas.openxmlformats.org/officeDocument/2006/relationships/image" Target="../media/image2416.png"/><Relationship Id="rId152" Type="http://schemas.openxmlformats.org/officeDocument/2006/relationships/customXml" Target="../ink/ink2330.xml"/><Relationship Id="rId194" Type="http://schemas.openxmlformats.org/officeDocument/2006/relationships/image" Target="../media/image2340.png"/><Relationship Id="rId208" Type="http://schemas.openxmlformats.org/officeDocument/2006/relationships/customXml" Target="../ink/ink2359.xml"/><Relationship Id="rId261" Type="http://schemas.openxmlformats.org/officeDocument/2006/relationships/customXml" Target="../ink/ink2386.xml"/><Relationship Id="rId14" Type="http://schemas.openxmlformats.org/officeDocument/2006/relationships/customXml" Target="../ink/ink2261.xml"/><Relationship Id="rId56" Type="http://schemas.openxmlformats.org/officeDocument/2006/relationships/customXml" Target="../ink/ink2282.xml"/><Relationship Id="rId317" Type="http://schemas.openxmlformats.org/officeDocument/2006/relationships/customXml" Target="../ink/ink2414.xml"/><Relationship Id="rId8" Type="http://schemas.openxmlformats.org/officeDocument/2006/relationships/customXml" Target="../ink/ink2258.xml"/><Relationship Id="rId98" Type="http://schemas.openxmlformats.org/officeDocument/2006/relationships/customXml" Target="../ink/ink2303.xml"/><Relationship Id="rId121" Type="http://schemas.openxmlformats.org/officeDocument/2006/relationships/image" Target="../media/image2304.png"/><Relationship Id="rId142" Type="http://schemas.openxmlformats.org/officeDocument/2006/relationships/customXml" Target="../ink/ink2325.xml"/><Relationship Id="rId163" Type="http://schemas.openxmlformats.org/officeDocument/2006/relationships/customXml" Target="../ink/ink2336.xml"/><Relationship Id="rId184" Type="http://schemas.openxmlformats.org/officeDocument/2006/relationships/image" Target="../media/image2335.png"/><Relationship Id="rId219" Type="http://schemas.openxmlformats.org/officeDocument/2006/relationships/customXml" Target="../ink/ink2365.xml"/><Relationship Id="rId230" Type="http://schemas.openxmlformats.org/officeDocument/2006/relationships/image" Target="../media/image2357.png"/><Relationship Id="rId251" Type="http://schemas.openxmlformats.org/officeDocument/2006/relationships/customXml" Target="../ink/ink2381.xml"/><Relationship Id="rId25" Type="http://schemas.openxmlformats.org/officeDocument/2006/relationships/image" Target="../media/image2256.png"/><Relationship Id="rId46" Type="http://schemas.openxmlformats.org/officeDocument/2006/relationships/customXml" Target="../ink/ink2277.xml"/><Relationship Id="rId67" Type="http://schemas.openxmlformats.org/officeDocument/2006/relationships/image" Target="../media/image2277.png"/><Relationship Id="rId272" Type="http://schemas.openxmlformats.org/officeDocument/2006/relationships/image" Target="../media/image2378.png"/><Relationship Id="rId293" Type="http://schemas.openxmlformats.org/officeDocument/2006/relationships/customXml" Target="../ink/ink2402.xml"/><Relationship Id="rId307" Type="http://schemas.openxmlformats.org/officeDocument/2006/relationships/customXml" Target="../ink/ink2409.xml"/><Relationship Id="rId328" Type="http://schemas.openxmlformats.org/officeDocument/2006/relationships/image" Target="../media/image2406.png"/><Relationship Id="rId349" Type="http://schemas.openxmlformats.org/officeDocument/2006/relationships/customXml" Target="../ink/ink2430.xml"/><Relationship Id="rId88" Type="http://schemas.openxmlformats.org/officeDocument/2006/relationships/customXml" Target="../ink/ink2298.xml"/><Relationship Id="rId111" Type="http://schemas.openxmlformats.org/officeDocument/2006/relationships/image" Target="../media/image2299.png"/><Relationship Id="rId132" Type="http://schemas.openxmlformats.org/officeDocument/2006/relationships/customXml" Target="../ink/ink2320.xml"/><Relationship Id="rId153" Type="http://schemas.openxmlformats.org/officeDocument/2006/relationships/image" Target="../media/image2320.png"/><Relationship Id="rId174" Type="http://schemas.openxmlformats.org/officeDocument/2006/relationships/image" Target="../media/image2330.png"/><Relationship Id="rId195" Type="http://schemas.openxmlformats.org/officeDocument/2006/relationships/customXml" Target="../ink/ink2352.xml"/><Relationship Id="rId209" Type="http://schemas.openxmlformats.org/officeDocument/2006/relationships/image" Target="../media/image2347.png"/><Relationship Id="rId220" Type="http://schemas.openxmlformats.org/officeDocument/2006/relationships/image" Target="../media/image2352.png"/><Relationship Id="rId241" Type="http://schemas.openxmlformats.org/officeDocument/2006/relationships/customXml" Target="../ink/ink2376.xml"/><Relationship Id="rId15" Type="http://schemas.openxmlformats.org/officeDocument/2006/relationships/image" Target="../media/image2251.png"/><Relationship Id="rId36" Type="http://schemas.openxmlformats.org/officeDocument/2006/relationships/customXml" Target="../ink/ink2272.xml"/><Relationship Id="rId57" Type="http://schemas.openxmlformats.org/officeDocument/2006/relationships/image" Target="../media/image2272.png"/><Relationship Id="rId262" Type="http://schemas.openxmlformats.org/officeDocument/2006/relationships/image" Target="../media/image2373.png"/><Relationship Id="rId283" Type="http://schemas.openxmlformats.org/officeDocument/2006/relationships/customXml" Target="../ink/ink2397.xml"/><Relationship Id="rId318" Type="http://schemas.openxmlformats.org/officeDocument/2006/relationships/image" Target="../media/image2401.png"/><Relationship Id="rId339" Type="http://schemas.openxmlformats.org/officeDocument/2006/relationships/customXml" Target="../ink/ink2425.xml"/><Relationship Id="rId78" Type="http://schemas.openxmlformats.org/officeDocument/2006/relationships/customXml" Target="../ink/ink2293.xml"/><Relationship Id="rId99" Type="http://schemas.openxmlformats.org/officeDocument/2006/relationships/image" Target="../media/image2293.png"/><Relationship Id="rId101" Type="http://schemas.openxmlformats.org/officeDocument/2006/relationships/image" Target="../media/image2294.png"/><Relationship Id="rId122" Type="http://schemas.openxmlformats.org/officeDocument/2006/relationships/customXml" Target="../ink/ink2315.xml"/><Relationship Id="rId143" Type="http://schemas.openxmlformats.org/officeDocument/2006/relationships/image" Target="../media/image2315.png"/><Relationship Id="rId164" Type="http://schemas.openxmlformats.org/officeDocument/2006/relationships/image" Target="../media/image2325.png"/><Relationship Id="rId185" Type="http://schemas.openxmlformats.org/officeDocument/2006/relationships/customXml" Target="../ink/ink2347.xml"/><Relationship Id="rId350" Type="http://schemas.openxmlformats.org/officeDocument/2006/relationships/image" Target="../media/image2417.png"/><Relationship Id="rId9" Type="http://schemas.openxmlformats.org/officeDocument/2006/relationships/image" Target="../media/image2248.png"/><Relationship Id="rId210" Type="http://schemas.openxmlformats.org/officeDocument/2006/relationships/customXml" Target="../ink/ink2360.xml"/><Relationship Id="rId26" Type="http://schemas.openxmlformats.org/officeDocument/2006/relationships/customXml" Target="../ink/ink2267.xml"/><Relationship Id="rId231" Type="http://schemas.openxmlformats.org/officeDocument/2006/relationships/customXml" Target="../ink/ink2371.xml"/><Relationship Id="rId252" Type="http://schemas.openxmlformats.org/officeDocument/2006/relationships/image" Target="../media/image2368.png"/><Relationship Id="rId273" Type="http://schemas.openxmlformats.org/officeDocument/2006/relationships/customXml" Target="../ink/ink2392.xml"/><Relationship Id="rId294" Type="http://schemas.openxmlformats.org/officeDocument/2006/relationships/image" Target="../media/image2389.png"/><Relationship Id="rId308" Type="http://schemas.openxmlformats.org/officeDocument/2006/relationships/image" Target="../media/image2396.png"/><Relationship Id="rId329" Type="http://schemas.openxmlformats.org/officeDocument/2006/relationships/customXml" Target="../ink/ink2420.xml"/><Relationship Id="rId47" Type="http://schemas.openxmlformats.org/officeDocument/2006/relationships/image" Target="../media/image2267.png"/><Relationship Id="rId68" Type="http://schemas.openxmlformats.org/officeDocument/2006/relationships/customXml" Target="../ink/ink2288.xml"/><Relationship Id="rId89" Type="http://schemas.openxmlformats.org/officeDocument/2006/relationships/image" Target="../media/image2288.png"/><Relationship Id="rId112" Type="http://schemas.openxmlformats.org/officeDocument/2006/relationships/customXml" Target="../ink/ink2310.xml"/><Relationship Id="rId133" Type="http://schemas.openxmlformats.org/officeDocument/2006/relationships/image" Target="../media/image2310.png"/><Relationship Id="rId154" Type="http://schemas.openxmlformats.org/officeDocument/2006/relationships/customXml" Target="../ink/ink2331.xml"/><Relationship Id="rId175" Type="http://schemas.openxmlformats.org/officeDocument/2006/relationships/customXml" Target="../ink/ink2342.xml"/><Relationship Id="rId340" Type="http://schemas.openxmlformats.org/officeDocument/2006/relationships/image" Target="../media/image2412.png"/><Relationship Id="rId196" Type="http://schemas.openxmlformats.org/officeDocument/2006/relationships/image" Target="../media/image2341.png"/><Relationship Id="rId200" Type="http://schemas.openxmlformats.org/officeDocument/2006/relationships/image" Target="../media/image2343.png"/><Relationship Id="rId16" Type="http://schemas.openxmlformats.org/officeDocument/2006/relationships/customXml" Target="../ink/ink2262.xml"/><Relationship Id="rId221" Type="http://schemas.openxmlformats.org/officeDocument/2006/relationships/customXml" Target="../ink/ink2366.xml"/><Relationship Id="rId242" Type="http://schemas.openxmlformats.org/officeDocument/2006/relationships/image" Target="../media/image2363.png"/><Relationship Id="rId263" Type="http://schemas.openxmlformats.org/officeDocument/2006/relationships/customXml" Target="../ink/ink2387.xml"/><Relationship Id="rId284" Type="http://schemas.openxmlformats.org/officeDocument/2006/relationships/image" Target="../media/image2384.png"/><Relationship Id="rId319" Type="http://schemas.openxmlformats.org/officeDocument/2006/relationships/customXml" Target="../ink/ink2415.xml"/><Relationship Id="rId37" Type="http://schemas.openxmlformats.org/officeDocument/2006/relationships/image" Target="../media/image2262.png"/><Relationship Id="rId58" Type="http://schemas.openxmlformats.org/officeDocument/2006/relationships/customXml" Target="../ink/ink2283.xml"/><Relationship Id="rId79" Type="http://schemas.openxmlformats.org/officeDocument/2006/relationships/image" Target="../media/image2283.png"/><Relationship Id="rId102" Type="http://schemas.openxmlformats.org/officeDocument/2006/relationships/customXml" Target="../ink/ink2305.xml"/><Relationship Id="rId123" Type="http://schemas.openxmlformats.org/officeDocument/2006/relationships/image" Target="../media/image2305.png"/><Relationship Id="rId144" Type="http://schemas.openxmlformats.org/officeDocument/2006/relationships/customXml" Target="../ink/ink2326.xml"/><Relationship Id="rId330" Type="http://schemas.openxmlformats.org/officeDocument/2006/relationships/image" Target="../media/image2407.png"/><Relationship Id="rId90" Type="http://schemas.openxmlformats.org/officeDocument/2006/relationships/customXml" Target="../ink/ink2299.xml"/><Relationship Id="rId165" Type="http://schemas.openxmlformats.org/officeDocument/2006/relationships/customXml" Target="../ink/ink2337.xml"/><Relationship Id="rId186" Type="http://schemas.openxmlformats.org/officeDocument/2006/relationships/image" Target="../media/image2336.png"/><Relationship Id="rId211" Type="http://schemas.openxmlformats.org/officeDocument/2006/relationships/image" Target="../media/image2348.png"/><Relationship Id="rId232" Type="http://schemas.openxmlformats.org/officeDocument/2006/relationships/image" Target="../media/image2358.png"/><Relationship Id="rId253" Type="http://schemas.openxmlformats.org/officeDocument/2006/relationships/customXml" Target="../ink/ink2382.xml"/><Relationship Id="rId274" Type="http://schemas.openxmlformats.org/officeDocument/2006/relationships/image" Target="../media/image2379.png"/><Relationship Id="rId295" Type="http://schemas.openxmlformats.org/officeDocument/2006/relationships/customXml" Target="../ink/ink2403.xml"/><Relationship Id="rId309" Type="http://schemas.openxmlformats.org/officeDocument/2006/relationships/customXml" Target="../ink/ink2410.xml"/><Relationship Id="rId27" Type="http://schemas.openxmlformats.org/officeDocument/2006/relationships/image" Target="../media/image2257.png"/><Relationship Id="rId48" Type="http://schemas.openxmlformats.org/officeDocument/2006/relationships/customXml" Target="../ink/ink2278.xml"/><Relationship Id="rId69" Type="http://schemas.openxmlformats.org/officeDocument/2006/relationships/image" Target="../media/image2278.png"/><Relationship Id="rId113" Type="http://schemas.openxmlformats.org/officeDocument/2006/relationships/image" Target="../media/image2300.png"/><Relationship Id="rId134" Type="http://schemas.openxmlformats.org/officeDocument/2006/relationships/customXml" Target="../ink/ink2321.xml"/><Relationship Id="rId320" Type="http://schemas.openxmlformats.org/officeDocument/2006/relationships/image" Target="../media/image2402.png"/><Relationship Id="rId80" Type="http://schemas.openxmlformats.org/officeDocument/2006/relationships/customXml" Target="../ink/ink2294.xml"/><Relationship Id="rId155" Type="http://schemas.openxmlformats.org/officeDocument/2006/relationships/image" Target="../media/image2321.png"/><Relationship Id="rId176" Type="http://schemas.openxmlformats.org/officeDocument/2006/relationships/image" Target="../media/image2331.png"/><Relationship Id="rId197" Type="http://schemas.openxmlformats.org/officeDocument/2006/relationships/customXml" Target="../ink/ink2353.xml"/><Relationship Id="rId341" Type="http://schemas.openxmlformats.org/officeDocument/2006/relationships/customXml" Target="../ink/ink2426.xml"/><Relationship Id="rId201" Type="http://schemas.openxmlformats.org/officeDocument/2006/relationships/customXml" Target="../ink/ink2355.xml"/><Relationship Id="rId222" Type="http://schemas.openxmlformats.org/officeDocument/2006/relationships/image" Target="../media/image2353.png"/><Relationship Id="rId243" Type="http://schemas.openxmlformats.org/officeDocument/2006/relationships/customXml" Target="../ink/ink2377.xml"/><Relationship Id="rId264" Type="http://schemas.openxmlformats.org/officeDocument/2006/relationships/image" Target="../media/image2374.png"/><Relationship Id="rId285" Type="http://schemas.openxmlformats.org/officeDocument/2006/relationships/customXml" Target="../ink/ink2398.xml"/><Relationship Id="rId17" Type="http://schemas.openxmlformats.org/officeDocument/2006/relationships/image" Target="../media/image2252.png"/><Relationship Id="rId38" Type="http://schemas.openxmlformats.org/officeDocument/2006/relationships/customXml" Target="../ink/ink2273.xml"/><Relationship Id="rId59" Type="http://schemas.openxmlformats.org/officeDocument/2006/relationships/image" Target="../media/image2273.png"/><Relationship Id="rId103" Type="http://schemas.openxmlformats.org/officeDocument/2006/relationships/image" Target="../media/image2295.png"/><Relationship Id="rId124" Type="http://schemas.openxmlformats.org/officeDocument/2006/relationships/customXml" Target="../ink/ink2316.xml"/><Relationship Id="rId310" Type="http://schemas.openxmlformats.org/officeDocument/2006/relationships/image" Target="../media/image2397.png"/><Relationship Id="rId70" Type="http://schemas.openxmlformats.org/officeDocument/2006/relationships/customXml" Target="../ink/ink2289.xml"/><Relationship Id="rId91" Type="http://schemas.openxmlformats.org/officeDocument/2006/relationships/image" Target="../media/image2289.png"/><Relationship Id="rId145" Type="http://schemas.openxmlformats.org/officeDocument/2006/relationships/image" Target="../media/image2316.png"/><Relationship Id="rId166" Type="http://schemas.openxmlformats.org/officeDocument/2006/relationships/image" Target="../media/image2326.png"/><Relationship Id="rId187" Type="http://schemas.openxmlformats.org/officeDocument/2006/relationships/customXml" Target="../ink/ink2348.xml"/><Relationship Id="rId331" Type="http://schemas.openxmlformats.org/officeDocument/2006/relationships/customXml" Target="../ink/ink2421.xml"/><Relationship Id="rId1" Type="http://schemas.openxmlformats.org/officeDocument/2006/relationships/slideLayout" Target="../slideLayouts/slideLayout7.xml"/><Relationship Id="rId212" Type="http://schemas.openxmlformats.org/officeDocument/2006/relationships/customXml" Target="../ink/ink2361.xml"/><Relationship Id="rId233" Type="http://schemas.openxmlformats.org/officeDocument/2006/relationships/customXml" Target="../ink/ink2372.xml"/><Relationship Id="rId254" Type="http://schemas.openxmlformats.org/officeDocument/2006/relationships/image" Target="../media/image2369.png"/><Relationship Id="rId28" Type="http://schemas.openxmlformats.org/officeDocument/2006/relationships/customXml" Target="../ink/ink2268.xml"/><Relationship Id="rId49" Type="http://schemas.openxmlformats.org/officeDocument/2006/relationships/image" Target="../media/image2268.png"/><Relationship Id="rId114" Type="http://schemas.openxmlformats.org/officeDocument/2006/relationships/customXml" Target="../ink/ink2311.xml"/><Relationship Id="rId275" Type="http://schemas.openxmlformats.org/officeDocument/2006/relationships/customXml" Target="../ink/ink2393.xml"/><Relationship Id="rId296" Type="http://schemas.openxmlformats.org/officeDocument/2006/relationships/image" Target="../media/image2390.png"/><Relationship Id="rId300" Type="http://schemas.openxmlformats.org/officeDocument/2006/relationships/image" Target="../media/image2392.png"/><Relationship Id="rId60" Type="http://schemas.openxmlformats.org/officeDocument/2006/relationships/customXml" Target="../ink/ink2284.xml"/><Relationship Id="rId81" Type="http://schemas.openxmlformats.org/officeDocument/2006/relationships/image" Target="../media/image2284.png"/><Relationship Id="rId135" Type="http://schemas.openxmlformats.org/officeDocument/2006/relationships/image" Target="../media/image2311.png"/><Relationship Id="rId156" Type="http://schemas.openxmlformats.org/officeDocument/2006/relationships/customXml" Target="../ink/ink2332.xml"/><Relationship Id="rId177" Type="http://schemas.openxmlformats.org/officeDocument/2006/relationships/customXml" Target="../ink/ink2343.xml"/><Relationship Id="rId198" Type="http://schemas.openxmlformats.org/officeDocument/2006/relationships/image" Target="../media/image2342.png"/><Relationship Id="rId321" Type="http://schemas.openxmlformats.org/officeDocument/2006/relationships/customXml" Target="../ink/ink2416.xml"/><Relationship Id="rId342" Type="http://schemas.openxmlformats.org/officeDocument/2006/relationships/image" Target="../media/image2413.png"/><Relationship Id="rId202" Type="http://schemas.openxmlformats.org/officeDocument/2006/relationships/customXml" Target="../ink/ink2356.xml"/><Relationship Id="rId223" Type="http://schemas.openxmlformats.org/officeDocument/2006/relationships/customXml" Target="../ink/ink2367.xml"/><Relationship Id="rId244" Type="http://schemas.openxmlformats.org/officeDocument/2006/relationships/image" Target="../media/image2364.png"/><Relationship Id="rId18" Type="http://schemas.openxmlformats.org/officeDocument/2006/relationships/customXml" Target="../ink/ink2263.xml"/><Relationship Id="rId39" Type="http://schemas.openxmlformats.org/officeDocument/2006/relationships/image" Target="../media/image2263.png"/><Relationship Id="rId265" Type="http://schemas.openxmlformats.org/officeDocument/2006/relationships/customXml" Target="../ink/ink2388.xml"/><Relationship Id="rId286" Type="http://schemas.openxmlformats.org/officeDocument/2006/relationships/image" Target="../media/image2385.png"/><Relationship Id="rId50" Type="http://schemas.openxmlformats.org/officeDocument/2006/relationships/customXml" Target="../ink/ink2279.xml"/><Relationship Id="rId104" Type="http://schemas.openxmlformats.org/officeDocument/2006/relationships/customXml" Target="../ink/ink2306.xml"/><Relationship Id="rId125" Type="http://schemas.openxmlformats.org/officeDocument/2006/relationships/image" Target="../media/image2306.png"/><Relationship Id="rId146" Type="http://schemas.openxmlformats.org/officeDocument/2006/relationships/customXml" Target="../ink/ink2327.xml"/><Relationship Id="rId167" Type="http://schemas.openxmlformats.org/officeDocument/2006/relationships/customXml" Target="../ink/ink2338.xml"/><Relationship Id="rId188" Type="http://schemas.openxmlformats.org/officeDocument/2006/relationships/image" Target="../media/image2337.png"/><Relationship Id="rId311" Type="http://schemas.openxmlformats.org/officeDocument/2006/relationships/customXml" Target="../ink/ink2411.xml"/><Relationship Id="rId332" Type="http://schemas.openxmlformats.org/officeDocument/2006/relationships/image" Target="../media/image2408.png"/><Relationship Id="rId71" Type="http://schemas.openxmlformats.org/officeDocument/2006/relationships/image" Target="../media/image2279.png"/><Relationship Id="rId92" Type="http://schemas.openxmlformats.org/officeDocument/2006/relationships/customXml" Target="../ink/ink2300.xml"/><Relationship Id="rId213" Type="http://schemas.openxmlformats.org/officeDocument/2006/relationships/customXml" Target="../ink/ink2362.xml"/><Relationship Id="rId234" Type="http://schemas.openxmlformats.org/officeDocument/2006/relationships/image" Target="../media/image2359.png"/><Relationship Id="rId2" Type="http://schemas.openxmlformats.org/officeDocument/2006/relationships/customXml" Target="../ink/ink2255.xml"/><Relationship Id="rId29" Type="http://schemas.openxmlformats.org/officeDocument/2006/relationships/image" Target="../media/image2258.png"/><Relationship Id="rId255" Type="http://schemas.openxmlformats.org/officeDocument/2006/relationships/customXml" Target="../ink/ink2383.xml"/><Relationship Id="rId276" Type="http://schemas.openxmlformats.org/officeDocument/2006/relationships/image" Target="../media/image2380.png"/><Relationship Id="rId297" Type="http://schemas.openxmlformats.org/officeDocument/2006/relationships/customXml" Target="../ink/ink2404.xml"/><Relationship Id="rId40" Type="http://schemas.openxmlformats.org/officeDocument/2006/relationships/customXml" Target="../ink/ink2274.xml"/><Relationship Id="rId115" Type="http://schemas.openxmlformats.org/officeDocument/2006/relationships/image" Target="../media/image2301.png"/><Relationship Id="rId136" Type="http://schemas.openxmlformats.org/officeDocument/2006/relationships/customXml" Target="../ink/ink2322.xml"/><Relationship Id="rId157" Type="http://schemas.openxmlformats.org/officeDocument/2006/relationships/image" Target="../media/image2322.png"/><Relationship Id="rId178" Type="http://schemas.openxmlformats.org/officeDocument/2006/relationships/image" Target="../media/image2332.png"/><Relationship Id="rId301" Type="http://schemas.openxmlformats.org/officeDocument/2006/relationships/customXml" Target="../ink/ink2406.xml"/><Relationship Id="rId322" Type="http://schemas.openxmlformats.org/officeDocument/2006/relationships/image" Target="../media/image2403.png"/><Relationship Id="rId343" Type="http://schemas.openxmlformats.org/officeDocument/2006/relationships/customXml" Target="../ink/ink2427.xml"/><Relationship Id="rId61" Type="http://schemas.openxmlformats.org/officeDocument/2006/relationships/image" Target="../media/image2274.png"/><Relationship Id="rId82" Type="http://schemas.openxmlformats.org/officeDocument/2006/relationships/customXml" Target="../ink/ink2295.xml"/><Relationship Id="rId199" Type="http://schemas.openxmlformats.org/officeDocument/2006/relationships/customXml" Target="../ink/ink2354.xml"/><Relationship Id="rId203" Type="http://schemas.openxmlformats.org/officeDocument/2006/relationships/image" Target="../media/image2344.png"/><Relationship Id="rId19" Type="http://schemas.openxmlformats.org/officeDocument/2006/relationships/image" Target="../media/image2253.png"/><Relationship Id="rId224" Type="http://schemas.openxmlformats.org/officeDocument/2006/relationships/image" Target="../media/image2354.png"/><Relationship Id="rId245" Type="http://schemas.openxmlformats.org/officeDocument/2006/relationships/customXml" Target="../ink/ink2378.xml"/><Relationship Id="rId266" Type="http://schemas.openxmlformats.org/officeDocument/2006/relationships/image" Target="../media/image2375.png"/><Relationship Id="rId287" Type="http://schemas.openxmlformats.org/officeDocument/2006/relationships/customXml" Target="../ink/ink2399.xml"/><Relationship Id="rId30" Type="http://schemas.openxmlformats.org/officeDocument/2006/relationships/customXml" Target="../ink/ink2269.xml"/><Relationship Id="rId105" Type="http://schemas.openxmlformats.org/officeDocument/2006/relationships/image" Target="../media/image2296.png"/><Relationship Id="rId126" Type="http://schemas.openxmlformats.org/officeDocument/2006/relationships/customXml" Target="../ink/ink2317.xml"/><Relationship Id="rId147" Type="http://schemas.openxmlformats.org/officeDocument/2006/relationships/image" Target="../media/image2317.png"/><Relationship Id="rId168" Type="http://schemas.openxmlformats.org/officeDocument/2006/relationships/image" Target="../media/image2327.png"/><Relationship Id="rId312" Type="http://schemas.openxmlformats.org/officeDocument/2006/relationships/image" Target="../media/image2398.png"/><Relationship Id="rId333" Type="http://schemas.openxmlformats.org/officeDocument/2006/relationships/customXml" Target="../ink/ink2422.xml"/><Relationship Id="rId51" Type="http://schemas.openxmlformats.org/officeDocument/2006/relationships/image" Target="../media/image2269.png"/><Relationship Id="rId72" Type="http://schemas.openxmlformats.org/officeDocument/2006/relationships/customXml" Target="../ink/ink2290.xml"/><Relationship Id="rId93" Type="http://schemas.openxmlformats.org/officeDocument/2006/relationships/image" Target="../media/image2290.png"/><Relationship Id="rId189" Type="http://schemas.openxmlformats.org/officeDocument/2006/relationships/customXml" Target="../ink/ink2349.xml"/><Relationship Id="rId3" Type="http://schemas.openxmlformats.org/officeDocument/2006/relationships/image" Target="../media/image2245.png"/><Relationship Id="rId214" Type="http://schemas.openxmlformats.org/officeDocument/2006/relationships/image" Target="../media/image2349.png"/><Relationship Id="rId235" Type="http://schemas.openxmlformats.org/officeDocument/2006/relationships/customXml" Target="../ink/ink2373.xml"/><Relationship Id="rId256" Type="http://schemas.openxmlformats.org/officeDocument/2006/relationships/image" Target="../media/image2370.png"/><Relationship Id="rId277" Type="http://schemas.openxmlformats.org/officeDocument/2006/relationships/customXml" Target="../ink/ink2394.xml"/><Relationship Id="rId298" Type="http://schemas.openxmlformats.org/officeDocument/2006/relationships/image" Target="../media/image2391.png"/><Relationship Id="rId116" Type="http://schemas.openxmlformats.org/officeDocument/2006/relationships/customXml" Target="../ink/ink2312.xml"/><Relationship Id="rId137" Type="http://schemas.openxmlformats.org/officeDocument/2006/relationships/image" Target="../media/image2312.png"/><Relationship Id="rId158" Type="http://schemas.openxmlformats.org/officeDocument/2006/relationships/customXml" Target="../ink/ink2333.xml"/><Relationship Id="rId302" Type="http://schemas.openxmlformats.org/officeDocument/2006/relationships/image" Target="../media/image2393.png"/><Relationship Id="rId323" Type="http://schemas.openxmlformats.org/officeDocument/2006/relationships/customXml" Target="../ink/ink2417.xml"/><Relationship Id="rId344" Type="http://schemas.openxmlformats.org/officeDocument/2006/relationships/image" Target="../media/image2414.png"/><Relationship Id="rId20" Type="http://schemas.openxmlformats.org/officeDocument/2006/relationships/customXml" Target="../ink/ink2264.xml"/><Relationship Id="rId41" Type="http://schemas.openxmlformats.org/officeDocument/2006/relationships/image" Target="../media/image2264.png"/><Relationship Id="rId62" Type="http://schemas.openxmlformats.org/officeDocument/2006/relationships/customXml" Target="../ink/ink2285.xml"/><Relationship Id="rId83" Type="http://schemas.openxmlformats.org/officeDocument/2006/relationships/image" Target="../media/image2285.png"/><Relationship Id="rId179" Type="http://schemas.openxmlformats.org/officeDocument/2006/relationships/customXml" Target="../ink/ink2344.xml"/><Relationship Id="rId190" Type="http://schemas.openxmlformats.org/officeDocument/2006/relationships/image" Target="../media/image2338.png"/><Relationship Id="rId204" Type="http://schemas.openxmlformats.org/officeDocument/2006/relationships/customXml" Target="../ink/ink2357.xml"/><Relationship Id="rId225" Type="http://schemas.openxmlformats.org/officeDocument/2006/relationships/customXml" Target="../ink/ink2368.xml"/><Relationship Id="rId246" Type="http://schemas.openxmlformats.org/officeDocument/2006/relationships/image" Target="../media/image2365.png"/><Relationship Id="rId267" Type="http://schemas.openxmlformats.org/officeDocument/2006/relationships/customXml" Target="../ink/ink2389.xml"/><Relationship Id="rId288" Type="http://schemas.openxmlformats.org/officeDocument/2006/relationships/image" Target="../media/image2386.png"/><Relationship Id="rId106" Type="http://schemas.openxmlformats.org/officeDocument/2006/relationships/customXml" Target="../ink/ink2307.xml"/><Relationship Id="rId127" Type="http://schemas.openxmlformats.org/officeDocument/2006/relationships/image" Target="../media/image2307.png"/><Relationship Id="rId313" Type="http://schemas.openxmlformats.org/officeDocument/2006/relationships/customXml" Target="../ink/ink2412.xml"/><Relationship Id="rId10" Type="http://schemas.openxmlformats.org/officeDocument/2006/relationships/customXml" Target="../ink/ink2259.xml"/><Relationship Id="rId31" Type="http://schemas.openxmlformats.org/officeDocument/2006/relationships/image" Target="../media/image2259.png"/><Relationship Id="rId52" Type="http://schemas.openxmlformats.org/officeDocument/2006/relationships/customXml" Target="../ink/ink2280.xml"/><Relationship Id="rId73" Type="http://schemas.openxmlformats.org/officeDocument/2006/relationships/image" Target="../media/image2280.png"/><Relationship Id="rId94" Type="http://schemas.openxmlformats.org/officeDocument/2006/relationships/customXml" Target="../ink/ink2301.xml"/><Relationship Id="rId148" Type="http://schemas.openxmlformats.org/officeDocument/2006/relationships/customXml" Target="../ink/ink2328.xml"/><Relationship Id="rId169" Type="http://schemas.openxmlformats.org/officeDocument/2006/relationships/customXml" Target="../ink/ink2339.xml"/><Relationship Id="rId334" Type="http://schemas.openxmlformats.org/officeDocument/2006/relationships/image" Target="../media/image2409.png"/><Relationship Id="rId4" Type="http://schemas.openxmlformats.org/officeDocument/2006/relationships/customXml" Target="../ink/ink2256.xml"/><Relationship Id="rId180" Type="http://schemas.openxmlformats.org/officeDocument/2006/relationships/image" Target="../media/image2333.png"/><Relationship Id="rId215" Type="http://schemas.openxmlformats.org/officeDocument/2006/relationships/customXml" Target="../ink/ink2363.xml"/><Relationship Id="rId236" Type="http://schemas.openxmlformats.org/officeDocument/2006/relationships/image" Target="../media/image2360.png"/><Relationship Id="rId257" Type="http://schemas.openxmlformats.org/officeDocument/2006/relationships/customXml" Target="../ink/ink2384.xml"/><Relationship Id="rId278" Type="http://schemas.openxmlformats.org/officeDocument/2006/relationships/image" Target="../media/image2381.png"/><Relationship Id="rId303" Type="http://schemas.openxmlformats.org/officeDocument/2006/relationships/customXml" Target="../ink/ink2407.xml"/><Relationship Id="rId42" Type="http://schemas.openxmlformats.org/officeDocument/2006/relationships/customXml" Target="../ink/ink2275.xml"/><Relationship Id="rId84" Type="http://schemas.openxmlformats.org/officeDocument/2006/relationships/customXml" Target="../ink/ink2296.xml"/><Relationship Id="rId138" Type="http://schemas.openxmlformats.org/officeDocument/2006/relationships/customXml" Target="../ink/ink2323.xml"/><Relationship Id="rId345" Type="http://schemas.openxmlformats.org/officeDocument/2006/relationships/customXml" Target="../ink/ink2428.xml"/><Relationship Id="rId191" Type="http://schemas.openxmlformats.org/officeDocument/2006/relationships/customXml" Target="../ink/ink2350.xml"/><Relationship Id="rId205" Type="http://schemas.openxmlformats.org/officeDocument/2006/relationships/image" Target="../media/image2345.png"/><Relationship Id="rId247" Type="http://schemas.openxmlformats.org/officeDocument/2006/relationships/customXml" Target="../ink/ink2379.xml"/><Relationship Id="rId107" Type="http://schemas.openxmlformats.org/officeDocument/2006/relationships/image" Target="../media/image2297.png"/><Relationship Id="rId289" Type="http://schemas.openxmlformats.org/officeDocument/2006/relationships/customXml" Target="../ink/ink2400.xml"/><Relationship Id="rId11" Type="http://schemas.openxmlformats.org/officeDocument/2006/relationships/image" Target="../media/image2249.png"/><Relationship Id="rId53" Type="http://schemas.openxmlformats.org/officeDocument/2006/relationships/image" Target="../media/image2270.png"/><Relationship Id="rId149" Type="http://schemas.openxmlformats.org/officeDocument/2006/relationships/image" Target="../media/image2318.png"/><Relationship Id="rId314" Type="http://schemas.openxmlformats.org/officeDocument/2006/relationships/image" Target="../media/image2399.png"/><Relationship Id="rId95" Type="http://schemas.openxmlformats.org/officeDocument/2006/relationships/image" Target="../media/image2291.png"/><Relationship Id="rId160" Type="http://schemas.openxmlformats.org/officeDocument/2006/relationships/customXml" Target="../ink/ink2334.xml"/><Relationship Id="rId216" Type="http://schemas.openxmlformats.org/officeDocument/2006/relationships/image" Target="../media/image2350.png"/><Relationship Id="rId258" Type="http://schemas.openxmlformats.org/officeDocument/2006/relationships/image" Target="../media/image2371.png"/><Relationship Id="rId22" Type="http://schemas.openxmlformats.org/officeDocument/2006/relationships/customXml" Target="../ink/ink2265.xml"/><Relationship Id="rId64" Type="http://schemas.openxmlformats.org/officeDocument/2006/relationships/customXml" Target="../ink/ink2286.xml"/><Relationship Id="rId118" Type="http://schemas.openxmlformats.org/officeDocument/2006/relationships/customXml" Target="../ink/ink2313.xml"/><Relationship Id="rId325" Type="http://schemas.openxmlformats.org/officeDocument/2006/relationships/customXml" Target="../ink/ink2418.xml"/><Relationship Id="rId171" Type="http://schemas.openxmlformats.org/officeDocument/2006/relationships/customXml" Target="../ink/ink2340.xml"/><Relationship Id="rId227" Type="http://schemas.openxmlformats.org/officeDocument/2006/relationships/customXml" Target="../ink/ink2369.xml"/><Relationship Id="rId269" Type="http://schemas.openxmlformats.org/officeDocument/2006/relationships/customXml" Target="../ink/ink2390.xml"/><Relationship Id="rId33" Type="http://schemas.openxmlformats.org/officeDocument/2006/relationships/image" Target="../media/image2260.png"/><Relationship Id="rId129" Type="http://schemas.openxmlformats.org/officeDocument/2006/relationships/image" Target="../media/image2308.png"/><Relationship Id="rId280" Type="http://schemas.openxmlformats.org/officeDocument/2006/relationships/image" Target="../media/image2382.png"/><Relationship Id="rId336" Type="http://schemas.openxmlformats.org/officeDocument/2006/relationships/image" Target="../media/image2410.png"/><Relationship Id="rId75" Type="http://schemas.openxmlformats.org/officeDocument/2006/relationships/image" Target="../media/image2281.png"/><Relationship Id="rId140" Type="http://schemas.openxmlformats.org/officeDocument/2006/relationships/customXml" Target="../ink/ink2324.xml"/><Relationship Id="rId182" Type="http://schemas.openxmlformats.org/officeDocument/2006/relationships/image" Target="../media/image2334.png"/><Relationship Id="rId6" Type="http://schemas.openxmlformats.org/officeDocument/2006/relationships/customXml" Target="../ink/ink2257.xml"/><Relationship Id="rId238" Type="http://schemas.openxmlformats.org/officeDocument/2006/relationships/image" Target="../media/image2361.png"/><Relationship Id="rId291" Type="http://schemas.openxmlformats.org/officeDocument/2006/relationships/customXml" Target="../ink/ink2401.xml"/><Relationship Id="rId305" Type="http://schemas.openxmlformats.org/officeDocument/2006/relationships/customXml" Target="../ink/ink2408.xml"/><Relationship Id="rId347" Type="http://schemas.openxmlformats.org/officeDocument/2006/relationships/customXml" Target="../ink/ink2429.xml"/><Relationship Id="rId44" Type="http://schemas.openxmlformats.org/officeDocument/2006/relationships/customXml" Target="../ink/ink2276.xml"/><Relationship Id="rId86" Type="http://schemas.openxmlformats.org/officeDocument/2006/relationships/customXml" Target="../ink/ink2297.xml"/><Relationship Id="rId151" Type="http://schemas.openxmlformats.org/officeDocument/2006/relationships/image" Target="../media/image2319.png"/><Relationship Id="rId193" Type="http://schemas.openxmlformats.org/officeDocument/2006/relationships/customXml" Target="../ink/ink2351.xml"/><Relationship Id="rId207" Type="http://schemas.openxmlformats.org/officeDocument/2006/relationships/image" Target="../media/image2346.png"/><Relationship Id="rId249" Type="http://schemas.openxmlformats.org/officeDocument/2006/relationships/customXml" Target="../ink/ink2380.xml"/><Relationship Id="rId13" Type="http://schemas.openxmlformats.org/officeDocument/2006/relationships/image" Target="../media/image2250.png"/><Relationship Id="rId109" Type="http://schemas.openxmlformats.org/officeDocument/2006/relationships/image" Target="../media/image2298.png"/><Relationship Id="rId260" Type="http://schemas.openxmlformats.org/officeDocument/2006/relationships/image" Target="../media/image2372.png"/><Relationship Id="rId316" Type="http://schemas.openxmlformats.org/officeDocument/2006/relationships/image" Target="../media/image2400.png"/><Relationship Id="rId55" Type="http://schemas.openxmlformats.org/officeDocument/2006/relationships/image" Target="../media/image2271.png"/><Relationship Id="rId97" Type="http://schemas.openxmlformats.org/officeDocument/2006/relationships/image" Target="../media/image2292.png"/><Relationship Id="rId120" Type="http://schemas.openxmlformats.org/officeDocument/2006/relationships/customXml" Target="../ink/ink2314.xml"/><Relationship Id="rId162" Type="http://schemas.openxmlformats.org/officeDocument/2006/relationships/image" Target="../media/image2324.png"/><Relationship Id="rId218" Type="http://schemas.openxmlformats.org/officeDocument/2006/relationships/image" Target="../media/image2351.png"/><Relationship Id="rId271" Type="http://schemas.openxmlformats.org/officeDocument/2006/relationships/customXml" Target="../ink/ink2391.xml"/><Relationship Id="rId24" Type="http://schemas.openxmlformats.org/officeDocument/2006/relationships/customXml" Target="../ink/ink2266.xml"/><Relationship Id="rId66" Type="http://schemas.openxmlformats.org/officeDocument/2006/relationships/customXml" Target="../ink/ink2287.xml"/><Relationship Id="rId131" Type="http://schemas.openxmlformats.org/officeDocument/2006/relationships/image" Target="../media/image2309.png"/><Relationship Id="rId327" Type="http://schemas.openxmlformats.org/officeDocument/2006/relationships/customXml" Target="../ink/ink2419.xml"/><Relationship Id="rId173" Type="http://schemas.openxmlformats.org/officeDocument/2006/relationships/customXml" Target="../ink/ink2341.xml"/><Relationship Id="rId229" Type="http://schemas.openxmlformats.org/officeDocument/2006/relationships/customXml" Target="../ink/ink2370.xml"/><Relationship Id="rId240" Type="http://schemas.openxmlformats.org/officeDocument/2006/relationships/image" Target="../media/image2362.png"/><Relationship Id="rId35" Type="http://schemas.openxmlformats.org/officeDocument/2006/relationships/image" Target="../media/image2261.png"/><Relationship Id="rId77" Type="http://schemas.openxmlformats.org/officeDocument/2006/relationships/image" Target="../media/image2282.png"/><Relationship Id="rId100" Type="http://schemas.openxmlformats.org/officeDocument/2006/relationships/customXml" Target="../ink/ink2304.xml"/><Relationship Id="rId282" Type="http://schemas.openxmlformats.org/officeDocument/2006/relationships/image" Target="../media/image2383.png"/><Relationship Id="rId338" Type="http://schemas.openxmlformats.org/officeDocument/2006/relationships/image" Target="../media/image2411.png"/></Relationships>
</file>

<file path=ppt/slides/_rels/slide41.xml.rels><?xml version="1.0" encoding="UTF-8" standalone="yes"?>
<Relationships xmlns="http://schemas.openxmlformats.org/package/2006/relationships"><Relationship Id="rId117" Type="http://schemas.openxmlformats.org/officeDocument/2006/relationships/customXml" Target="../ink/ink2488.xml"/><Relationship Id="rId21" Type="http://schemas.openxmlformats.org/officeDocument/2006/relationships/customXml" Target="../ink/ink2440.xml"/><Relationship Id="rId42" Type="http://schemas.openxmlformats.org/officeDocument/2006/relationships/image" Target="../media/image2438.png"/><Relationship Id="rId63" Type="http://schemas.openxmlformats.org/officeDocument/2006/relationships/customXml" Target="../ink/ink2461.xml"/><Relationship Id="rId84" Type="http://schemas.openxmlformats.org/officeDocument/2006/relationships/image" Target="../media/image2459.png"/><Relationship Id="rId138" Type="http://schemas.openxmlformats.org/officeDocument/2006/relationships/image" Target="../media/image2486.png"/><Relationship Id="rId159" Type="http://schemas.openxmlformats.org/officeDocument/2006/relationships/customXml" Target="../ink/ink2509.xml"/><Relationship Id="rId170" Type="http://schemas.openxmlformats.org/officeDocument/2006/relationships/image" Target="../media/image2502.png"/><Relationship Id="rId191" Type="http://schemas.openxmlformats.org/officeDocument/2006/relationships/customXml" Target="../ink/ink2525.xml"/><Relationship Id="rId205" Type="http://schemas.openxmlformats.org/officeDocument/2006/relationships/customXml" Target="../ink/ink2532.xml"/><Relationship Id="rId107" Type="http://schemas.openxmlformats.org/officeDocument/2006/relationships/customXml" Target="../ink/ink2483.xml"/><Relationship Id="rId11" Type="http://schemas.openxmlformats.org/officeDocument/2006/relationships/customXml" Target="../ink/ink2435.xml"/><Relationship Id="rId32" Type="http://schemas.openxmlformats.org/officeDocument/2006/relationships/image" Target="../media/image2433.png"/><Relationship Id="rId53" Type="http://schemas.openxmlformats.org/officeDocument/2006/relationships/customXml" Target="../ink/ink2456.xml"/><Relationship Id="rId74" Type="http://schemas.openxmlformats.org/officeDocument/2006/relationships/image" Target="../media/image2454.png"/><Relationship Id="rId128" Type="http://schemas.openxmlformats.org/officeDocument/2006/relationships/image" Target="../media/image2481.png"/><Relationship Id="rId149" Type="http://schemas.openxmlformats.org/officeDocument/2006/relationships/customXml" Target="../ink/ink2504.xml"/><Relationship Id="rId5" Type="http://schemas.openxmlformats.org/officeDocument/2006/relationships/customXml" Target="../ink/ink2432.xml"/><Relationship Id="rId95" Type="http://schemas.openxmlformats.org/officeDocument/2006/relationships/customXml" Target="../ink/ink2477.xml"/><Relationship Id="rId160" Type="http://schemas.openxmlformats.org/officeDocument/2006/relationships/image" Target="../media/image2497.png"/><Relationship Id="rId181" Type="http://schemas.openxmlformats.org/officeDocument/2006/relationships/customXml" Target="../ink/ink2520.xml"/><Relationship Id="rId216" Type="http://schemas.openxmlformats.org/officeDocument/2006/relationships/image" Target="../media/image2525.png"/><Relationship Id="rId22" Type="http://schemas.openxmlformats.org/officeDocument/2006/relationships/image" Target="../media/image2428.png"/><Relationship Id="rId43" Type="http://schemas.openxmlformats.org/officeDocument/2006/relationships/customXml" Target="../ink/ink2451.xml"/><Relationship Id="rId64" Type="http://schemas.openxmlformats.org/officeDocument/2006/relationships/image" Target="../media/image2449.png"/><Relationship Id="rId118" Type="http://schemas.openxmlformats.org/officeDocument/2006/relationships/image" Target="../media/image2476.png"/><Relationship Id="rId139" Type="http://schemas.openxmlformats.org/officeDocument/2006/relationships/customXml" Target="../ink/ink2499.xml"/><Relationship Id="rId85" Type="http://schemas.openxmlformats.org/officeDocument/2006/relationships/customXml" Target="../ink/ink2472.xml"/><Relationship Id="rId150" Type="http://schemas.openxmlformats.org/officeDocument/2006/relationships/image" Target="../media/image2492.png"/><Relationship Id="rId171" Type="http://schemas.openxmlformats.org/officeDocument/2006/relationships/customXml" Target="../ink/ink2515.xml"/><Relationship Id="rId192" Type="http://schemas.openxmlformats.org/officeDocument/2006/relationships/image" Target="../media/image2513.png"/><Relationship Id="rId206" Type="http://schemas.openxmlformats.org/officeDocument/2006/relationships/image" Target="../media/image2520.png"/><Relationship Id="rId12" Type="http://schemas.openxmlformats.org/officeDocument/2006/relationships/image" Target="../media/image2423.png"/><Relationship Id="rId33" Type="http://schemas.openxmlformats.org/officeDocument/2006/relationships/customXml" Target="../ink/ink2446.xml"/><Relationship Id="rId108" Type="http://schemas.openxmlformats.org/officeDocument/2006/relationships/image" Target="../media/image2471.png"/><Relationship Id="rId129" Type="http://schemas.openxmlformats.org/officeDocument/2006/relationships/customXml" Target="../ink/ink2494.xml"/><Relationship Id="rId54" Type="http://schemas.openxmlformats.org/officeDocument/2006/relationships/image" Target="../media/image2444.png"/><Relationship Id="rId75" Type="http://schemas.openxmlformats.org/officeDocument/2006/relationships/customXml" Target="../ink/ink2467.xml"/><Relationship Id="rId96" Type="http://schemas.openxmlformats.org/officeDocument/2006/relationships/image" Target="../media/image2465.png"/><Relationship Id="rId140" Type="http://schemas.openxmlformats.org/officeDocument/2006/relationships/image" Target="../media/image2487.png"/><Relationship Id="rId161" Type="http://schemas.openxmlformats.org/officeDocument/2006/relationships/customXml" Target="../ink/ink2510.xml"/><Relationship Id="rId182" Type="http://schemas.openxmlformats.org/officeDocument/2006/relationships/image" Target="../media/image2508.png"/><Relationship Id="rId217" Type="http://schemas.openxmlformats.org/officeDocument/2006/relationships/customXml" Target="../ink/ink2538.xml"/><Relationship Id="rId6" Type="http://schemas.openxmlformats.org/officeDocument/2006/relationships/image" Target="../media/image2420.png"/><Relationship Id="rId23" Type="http://schemas.openxmlformats.org/officeDocument/2006/relationships/customXml" Target="../ink/ink2441.xml"/><Relationship Id="rId119" Type="http://schemas.openxmlformats.org/officeDocument/2006/relationships/customXml" Target="../ink/ink2489.xml"/><Relationship Id="rId44" Type="http://schemas.openxmlformats.org/officeDocument/2006/relationships/image" Target="../media/image2439.png"/><Relationship Id="rId65" Type="http://schemas.openxmlformats.org/officeDocument/2006/relationships/customXml" Target="../ink/ink2462.xml"/><Relationship Id="rId86" Type="http://schemas.openxmlformats.org/officeDocument/2006/relationships/image" Target="../media/image2460.png"/><Relationship Id="rId130" Type="http://schemas.openxmlformats.org/officeDocument/2006/relationships/image" Target="../media/image2482.png"/><Relationship Id="rId151" Type="http://schemas.openxmlformats.org/officeDocument/2006/relationships/customXml" Target="../ink/ink2505.xml"/><Relationship Id="rId172" Type="http://schemas.openxmlformats.org/officeDocument/2006/relationships/image" Target="../media/image2503.png"/><Relationship Id="rId193" Type="http://schemas.openxmlformats.org/officeDocument/2006/relationships/customXml" Target="../ink/ink2526.xml"/><Relationship Id="rId207" Type="http://schemas.openxmlformats.org/officeDocument/2006/relationships/customXml" Target="../ink/ink2533.xml"/><Relationship Id="rId13" Type="http://schemas.openxmlformats.org/officeDocument/2006/relationships/customXml" Target="../ink/ink2436.xml"/><Relationship Id="rId109" Type="http://schemas.openxmlformats.org/officeDocument/2006/relationships/customXml" Target="../ink/ink2484.xml"/><Relationship Id="rId34" Type="http://schemas.openxmlformats.org/officeDocument/2006/relationships/image" Target="../media/image2434.png"/><Relationship Id="rId55" Type="http://schemas.openxmlformats.org/officeDocument/2006/relationships/customXml" Target="../ink/ink2457.xml"/><Relationship Id="rId76" Type="http://schemas.openxmlformats.org/officeDocument/2006/relationships/image" Target="../media/image2455.png"/><Relationship Id="rId97" Type="http://schemas.openxmlformats.org/officeDocument/2006/relationships/customXml" Target="../ink/ink2478.xml"/><Relationship Id="rId120" Type="http://schemas.openxmlformats.org/officeDocument/2006/relationships/image" Target="../media/image2477.png"/><Relationship Id="rId141" Type="http://schemas.openxmlformats.org/officeDocument/2006/relationships/customXml" Target="../ink/ink2500.xml"/><Relationship Id="rId7" Type="http://schemas.openxmlformats.org/officeDocument/2006/relationships/customXml" Target="../ink/ink2433.xml"/><Relationship Id="rId162" Type="http://schemas.openxmlformats.org/officeDocument/2006/relationships/image" Target="../media/image2498.png"/><Relationship Id="rId183" Type="http://schemas.openxmlformats.org/officeDocument/2006/relationships/customXml" Target="../ink/ink2521.xml"/><Relationship Id="rId218" Type="http://schemas.openxmlformats.org/officeDocument/2006/relationships/image" Target="../media/image2526.png"/><Relationship Id="rId24" Type="http://schemas.openxmlformats.org/officeDocument/2006/relationships/image" Target="../media/image2429.png"/><Relationship Id="rId45" Type="http://schemas.openxmlformats.org/officeDocument/2006/relationships/customXml" Target="../ink/ink2452.xml"/><Relationship Id="rId66" Type="http://schemas.openxmlformats.org/officeDocument/2006/relationships/image" Target="../media/image2450.png"/><Relationship Id="rId87" Type="http://schemas.openxmlformats.org/officeDocument/2006/relationships/customXml" Target="../ink/ink2473.xml"/><Relationship Id="rId110" Type="http://schemas.openxmlformats.org/officeDocument/2006/relationships/image" Target="../media/image2472.png"/><Relationship Id="rId131" Type="http://schemas.openxmlformats.org/officeDocument/2006/relationships/customXml" Target="../ink/ink2495.xml"/><Relationship Id="rId152" Type="http://schemas.openxmlformats.org/officeDocument/2006/relationships/image" Target="../media/image2493.png"/><Relationship Id="rId173" Type="http://schemas.openxmlformats.org/officeDocument/2006/relationships/customXml" Target="../ink/ink2516.xml"/><Relationship Id="rId194" Type="http://schemas.openxmlformats.org/officeDocument/2006/relationships/image" Target="../media/image2514.png"/><Relationship Id="rId208" Type="http://schemas.openxmlformats.org/officeDocument/2006/relationships/image" Target="../media/image2521.png"/><Relationship Id="rId14" Type="http://schemas.openxmlformats.org/officeDocument/2006/relationships/image" Target="../media/image2424.png"/><Relationship Id="rId30" Type="http://schemas.openxmlformats.org/officeDocument/2006/relationships/image" Target="../media/image2432.png"/><Relationship Id="rId35" Type="http://schemas.openxmlformats.org/officeDocument/2006/relationships/customXml" Target="../ink/ink2447.xml"/><Relationship Id="rId56" Type="http://schemas.openxmlformats.org/officeDocument/2006/relationships/image" Target="../media/image2445.png"/><Relationship Id="rId77" Type="http://schemas.openxmlformats.org/officeDocument/2006/relationships/customXml" Target="../ink/ink2468.xml"/><Relationship Id="rId100" Type="http://schemas.openxmlformats.org/officeDocument/2006/relationships/image" Target="../media/image2467.png"/><Relationship Id="rId105" Type="http://schemas.openxmlformats.org/officeDocument/2006/relationships/customXml" Target="../ink/ink2482.xml"/><Relationship Id="rId126" Type="http://schemas.openxmlformats.org/officeDocument/2006/relationships/image" Target="../media/image2480.png"/><Relationship Id="rId147" Type="http://schemas.openxmlformats.org/officeDocument/2006/relationships/customXml" Target="../ink/ink2503.xml"/><Relationship Id="rId168" Type="http://schemas.openxmlformats.org/officeDocument/2006/relationships/image" Target="../media/image2501.png"/><Relationship Id="rId8" Type="http://schemas.openxmlformats.org/officeDocument/2006/relationships/image" Target="../media/image2421.png"/><Relationship Id="rId51" Type="http://schemas.openxmlformats.org/officeDocument/2006/relationships/customXml" Target="../ink/ink2455.xml"/><Relationship Id="rId72" Type="http://schemas.openxmlformats.org/officeDocument/2006/relationships/image" Target="../media/image2453.png"/><Relationship Id="rId93" Type="http://schemas.openxmlformats.org/officeDocument/2006/relationships/customXml" Target="../ink/ink2476.xml"/><Relationship Id="rId98" Type="http://schemas.openxmlformats.org/officeDocument/2006/relationships/image" Target="../media/image2466.png"/><Relationship Id="rId121" Type="http://schemas.openxmlformats.org/officeDocument/2006/relationships/customXml" Target="../ink/ink2490.xml"/><Relationship Id="rId142" Type="http://schemas.openxmlformats.org/officeDocument/2006/relationships/image" Target="../media/image2488.png"/><Relationship Id="rId163" Type="http://schemas.openxmlformats.org/officeDocument/2006/relationships/customXml" Target="../ink/ink2511.xml"/><Relationship Id="rId184" Type="http://schemas.openxmlformats.org/officeDocument/2006/relationships/image" Target="../media/image2509.png"/><Relationship Id="rId189" Type="http://schemas.openxmlformats.org/officeDocument/2006/relationships/customXml" Target="../ink/ink2524.xml"/><Relationship Id="rId219" Type="http://schemas.openxmlformats.org/officeDocument/2006/relationships/customXml" Target="../ink/ink2539.xml"/><Relationship Id="rId3" Type="http://schemas.openxmlformats.org/officeDocument/2006/relationships/customXml" Target="../ink/ink2431.xml"/><Relationship Id="rId214" Type="http://schemas.openxmlformats.org/officeDocument/2006/relationships/image" Target="../media/image2524.png"/><Relationship Id="rId25" Type="http://schemas.openxmlformats.org/officeDocument/2006/relationships/customXml" Target="../ink/ink2442.xml"/><Relationship Id="rId46" Type="http://schemas.openxmlformats.org/officeDocument/2006/relationships/image" Target="../media/image2440.png"/><Relationship Id="rId67" Type="http://schemas.openxmlformats.org/officeDocument/2006/relationships/customXml" Target="../ink/ink2463.xml"/><Relationship Id="rId116" Type="http://schemas.openxmlformats.org/officeDocument/2006/relationships/image" Target="../media/image2475.png"/><Relationship Id="rId137" Type="http://schemas.openxmlformats.org/officeDocument/2006/relationships/customXml" Target="../ink/ink2498.xml"/><Relationship Id="rId158" Type="http://schemas.openxmlformats.org/officeDocument/2006/relationships/image" Target="../media/image2496.png"/><Relationship Id="rId20" Type="http://schemas.openxmlformats.org/officeDocument/2006/relationships/image" Target="../media/image2427.png"/><Relationship Id="rId41" Type="http://schemas.openxmlformats.org/officeDocument/2006/relationships/customXml" Target="../ink/ink2450.xml"/><Relationship Id="rId62" Type="http://schemas.openxmlformats.org/officeDocument/2006/relationships/image" Target="../media/image2448.png"/><Relationship Id="rId83" Type="http://schemas.openxmlformats.org/officeDocument/2006/relationships/customXml" Target="../ink/ink2471.xml"/><Relationship Id="rId88" Type="http://schemas.openxmlformats.org/officeDocument/2006/relationships/image" Target="../media/image2461.png"/><Relationship Id="rId111" Type="http://schemas.openxmlformats.org/officeDocument/2006/relationships/customXml" Target="../ink/ink2485.xml"/><Relationship Id="rId132" Type="http://schemas.openxmlformats.org/officeDocument/2006/relationships/image" Target="../media/image2483.png"/><Relationship Id="rId153" Type="http://schemas.openxmlformats.org/officeDocument/2006/relationships/customXml" Target="../ink/ink2506.xml"/><Relationship Id="rId174" Type="http://schemas.openxmlformats.org/officeDocument/2006/relationships/image" Target="../media/image2504.png"/><Relationship Id="rId179" Type="http://schemas.openxmlformats.org/officeDocument/2006/relationships/customXml" Target="../ink/ink2519.xml"/><Relationship Id="rId195" Type="http://schemas.openxmlformats.org/officeDocument/2006/relationships/customXml" Target="../ink/ink2527.xml"/><Relationship Id="rId209" Type="http://schemas.openxmlformats.org/officeDocument/2006/relationships/customXml" Target="../ink/ink2534.xml"/><Relationship Id="rId190" Type="http://schemas.openxmlformats.org/officeDocument/2006/relationships/image" Target="../media/image2512.png"/><Relationship Id="rId204" Type="http://schemas.openxmlformats.org/officeDocument/2006/relationships/image" Target="../media/image2519.png"/><Relationship Id="rId220" Type="http://schemas.openxmlformats.org/officeDocument/2006/relationships/image" Target="../media/image2527.png"/><Relationship Id="rId15" Type="http://schemas.openxmlformats.org/officeDocument/2006/relationships/customXml" Target="../ink/ink2437.xml"/><Relationship Id="rId36" Type="http://schemas.openxmlformats.org/officeDocument/2006/relationships/image" Target="../media/image2435.png"/><Relationship Id="rId57" Type="http://schemas.openxmlformats.org/officeDocument/2006/relationships/customXml" Target="../ink/ink2458.xml"/><Relationship Id="rId106" Type="http://schemas.openxmlformats.org/officeDocument/2006/relationships/image" Target="../media/image2470.png"/><Relationship Id="rId127" Type="http://schemas.openxmlformats.org/officeDocument/2006/relationships/customXml" Target="../ink/ink2493.xml"/><Relationship Id="rId10" Type="http://schemas.openxmlformats.org/officeDocument/2006/relationships/image" Target="../media/image2422.png"/><Relationship Id="rId31" Type="http://schemas.openxmlformats.org/officeDocument/2006/relationships/customXml" Target="../ink/ink2445.xml"/><Relationship Id="rId52" Type="http://schemas.openxmlformats.org/officeDocument/2006/relationships/image" Target="../media/image2443.png"/><Relationship Id="rId73" Type="http://schemas.openxmlformats.org/officeDocument/2006/relationships/customXml" Target="../ink/ink2466.xml"/><Relationship Id="rId78" Type="http://schemas.openxmlformats.org/officeDocument/2006/relationships/image" Target="../media/image2456.png"/><Relationship Id="rId94" Type="http://schemas.openxmlformats.org/officeDocument/2006/relationships/image" Target="../media/image2464.png"/><Relationship Id="rId99" Type="http://schemas.openxmlformats.org/officeDocument/2006/relationships/customXml" Target="../ink/ink2479.xml"/><Relationship Id="rId101" Type="http://schemas.openxmlformats.org/officeDocument/2006/relationships/customXml" Target="../ink/ink2480.xml"/><Relationship Id="rId122" Type="http://schemas.openxmlformats.org/officeDocument/2006/relationships/image" Target="../media/image2478.png"/><Relationship Id="rId143" Type="http://schemas.openxmlformats.org/officeDocument/2006/relationships/customXml" Target="../ink/ink2501.xml"/><Relationship Id="rId148" Type="http://schemas.openxmlformats.org/officeDocument/2006/relationships/image" Target="../media/image2491.png"/><Relationship Id="rId164" Type="http://schemas.openxmlformats.org/officeDocument/2006/relationships/image" Target="../media/image2499.png"/><Relationship Id="rId169" Type="http://schemas.openxmlformats.org/officeDocument/2006/relationships/customXml" Target="../ink/ink2514.xml"/><Relationship Id="rId185" Type="http://schemas.openxmlformats.org/officeDocument/2006/relationships/customXml" Target="../ink/ink2522.xml"/><Relationship Id="rId4" Type="http://schemas.openxmlformats.org/officeDocument/2006/relationships/image" Target="../media/image2419.png"/><Relationship Id="rId9" Type="http://schemas.openxmlformats.org/officeDocument/2006/relationships/customXml" Target="../ink/ink2434.xml"/><Relationship Id="rId180" Type="http://schemas.openxmlformats.org/officeDocument/2006/relationships/image" Target="../media/image2507.png"/><Relationship Id="rId210" Type="http://schemas.openxmlformats.org/officeDocument/2006/relationships/image" Target="../media/image2522.png"/><Relationship Id="rId215" Type="http://schemas.openxmlformats.org/officeDocument/2006/relationships/customXml" Target="../ink/ink2537.xml"/><Relationship Id="rId26" Type="http://schemas.openxmlformats.org/officeDocument/2006/relationships/image" Target="../media/image2430.png"/><Relationship Id="rId47" Type="http://schemas.openxmlformats.org/officeDocument/2006/relationships/customXml" Target="../ink/ink2453.xml"/><Relationship Id="rId68" Type="http://schemas.openxmlformats.org/officeDocument/2006/relationships/image" Target="../media/image2451.png"/><Relationship Id="rId89" Type="http://schemas.openxmlformats.org/officeDocument/2006/relationships/customXml" Target="../ink/ink2474.xml"/><Relationship Id="rId112" Type="http://schemas.openxmlformats.org/officeDocument/2006/relationships/image" Target="../media/image2473.png"/><Relationship Id="rId133" Type="http://schemas.openxmlformats.org/officeDocument/2006/relationships/customXml" Target="../ink/ink2496.xml"/><Relationship Id="rId154" Type="http://schemas.openxmlformats.org/officeDocument/2006/relationships/image" Target="../media/image2494.png"/><Relationship Id="rId175" Type="http://schemas.openxmlformats.org/officeDocument/2006/relationships/customXml" Target="../ink/ink2517.xml"/><Relationship Id="rId196" Type="http://schemas.openxmlformats.org/officeDocument/2006/relationships/image" Target="../media/image2515.png"/><Relationship Id="rId200" Type="http://schemas.openxmlformats.org/officeDocument/2006/relationships/image" Target="../media/image2517.png"/><Relationship Id="rId16" Type="http://schemas.openxmlformats.org/officeDocument/2006/relationships/image" Target="../media/image2425.png"/><Relationship Id="rId37" Type="http://schemas.openxmlformats.org/officeDocument/2006/relationships/customXml" Target="../ink/ink2448.xml"/><Relationship Id="rId58" Type="http://schemas.openxmlformats.org/officeDocument/2006/relationships/image" Target="../media/image2446.png"/><Relationship Id="rId79" Type="http://schemas.openxmlformats.org/officeDocument/2006/relationships/customXml" Target="../ink/ink2469.xml"/><Relationship Id="rId102" Type="http://schemas.openxmlformats.org/officeDocument/2006/relationships/image" Target="../media/image2468.png"/><Relationship Id="rId123" Type="http://schemas.openxmlformats.org/officeDocument/2006/relationships/customXml" Target="../ink/ink2491.xml"/><Relationship Id="rId144" Type="http://schemas.openxmlformats.org/officeDocument/2006/relationships/image" Target="../media/image2489.png"/><Relationship Id="rId90" Type="http://schemas.openxmlformats.org/officeDocument/2006/relationships/image" Target="../media/image2462.png"/><Relationship Id="rId165" Type="http://schemas.openxmlformats.org/officeDocument/2006/relationships/customXml" Target="../ink/ink2512.xml"/><Relationship Id="rId186" Type="http://schemas.openxmlformats.org/officeDocument/2006/relationships/image" Target="../media/image2510.png"/><Relationship Id="rId211" Type="http://schemas.openxmlformats.org/officeDocument/2006/relationships/customXml" Target="../ink/ink2535.xml"/><Relationship Id="rId27" Type="http://schemas.openxmlformats.org/officeDocument/2006/relationships/customXml" Target="../ink/ink2443.xml"/><Relationship Id="rId48" Type="http://schemas.openxmlformats.org/officeDocument/2006/relationships/image" Target="../media/image2441.png"/><Relationship Id="rId69" Type="http://schemas.openxmlformats.org/officeDocument/2006/relationships/customXml" Target="../ink/ink2464.xml"/><Relationship Id="rId113" Type="http://schemas.openxmlformats.org/officeDocument/2006/relationships/customXml" Target="../ink/ink2486.xml"/><Relationship Id="rId134" Type="http://schemas.openxmlformats.org/officeDocument/2006/relationships/image" Target="../media/image2484.png"/><Relationship Id="rId80" Type="http://schemas.openxmlformats.org/officeDocument/2006/relationships/image" Target="../media/image2457.png"/><Relationship Id="rId155" Type="http://schemas.openxmlformats.org/officeDocument/2006/relationships/customXml" Target="../ink/ink2507.xml"/><Relationship Id="rId176" Type="http://schemas.openxmlformats.org/officeDocument/2006/relationships/image" Target="../media/image2505.png"/><Relationship Id="rId197" Type="http://schemas.openxmlformats.org/officeDocument/2006/relationships/customXml" Target="../ink/ink2528.xml"/><Relationship Id="rId201" Type="http://schemas.openxmlformats.org/officeDocument/2006/relationships/customXml" Target="../ink/ink2530.xml"/><Relationship Id="rId17" Type="http://schemas.openxmlformats.org/officeDocument/2006/relationships/customXml" Target="../ink/ink2438.xml"/><Relationship Id="rId38" Type="http://schemas.openxmlformats.org/officeDocument/2006/relationships/image" Target="../media/image2436.png"/><Relationship Id="rId59" Type="http://schemas.openxmlformats.org/officeDocument/2006/relationships/customXml" Target="../ink/ink2459.xml"/><Relationship Id="rId103" Type="http://schemas.openxmlformats.org/officeDocument/2006/relationships/customXml" Target="../ink/ink2481.xml"/><Relationship Id="rId124" Type="http://schemas.openxmlformats.org/officeDocument/2006/relationships/image" Target="../media/image2479.png"/><Relationship Id="rId70" Type="http://schemas.openxmlformats.org/officeDocument/2006/relationships/image" Target="../media/image2452.png"/><Relationship Id="rId91" Type="http://schemas.openxmlformats.org/officeDocument/2006/relationships/customXml" Target="../ink/ink2475.xml"/><Relationship Id="rId145" Type="http://schemas.openxmlformats.org/officeDocument/2006/relationships/customXml" Target="../ink/ink2502.xml"/><Relationship Id="rId166" Type="http://schemas.openxmlformats.org/officeDocument/2006/relationships/image" Target="../media/image2500.png"/><Relationship Id="rId187" Type="http://schemas.openxmlformats.org/officeDocument/2006/relationships/customXml" Target="../ink/ink2523.xml"/><Relationship Id="rId1" Type="http://schemas.openxmlformats.org/officeDocument/2006/relationships/slideLayout" Target="../slideLayouts/slideLayout2.xml"/><Relationship Id="rId212" Type="http://schemas.openxmlformats.org/officeDocument/2006/relationships/image" Target="../media/image2523.png"/><Relationship Id="rId28" Type="http://schemas.openxmlformats.org/officeDocument/2006/relationships/image" Target="../media/image2431.png"/><Relationship Id="rId49" Type="http://schemas.openxmlformats.org/officeDocument/2006/relationships/customXml" Target="../ink/ink2454.xml"/><Relationship Id="rId114" Type="http://schemas.openxmlformats.org/officeDocument/2006/relationships/image" Target="../media/image2474.png"/><Relationship Id="rId60" Type="http://schemas.openxmlformats.org/officeDocument/2006/relationships/image" Target="../media/image2447.png"/><Relationship Id="rId81" Type="http://schemas.openxmlformats.org/officeDocument/2006/relationships/customXml" Target="../ink/ink2470.xml"/><Relationship Id="rId135" Type="http://schemas.openxmlformats.org/officeDocument/2006/relationships/customXml" Target="../ink/ink2497.xml"/><Relationship Id="rId156" Type="http://schemas.openxmlformats.org/officeDocument/2006/relationships/image" Target="../media/image2495.png"/><Relationship Id="rId177" Type="http://schemas.openxmlformats.org/officeDocument/2006/relationships/customXml" Target="../ink/ink2518.xml"/><Relationship Id="rId198" Type="http://schemas.openxmlformats.org/officeDocument/2006/relationships/image" Target="../media/image2516.png"/><Relationship Id="rId202" Type="http://schemas.openxmlformats.org/officeDocument/2006/relationships/image" Target="../media/image2518.png"/><Relationship Id="rId18" Type="http://schemas.openxmlformats.org/officeDocument/2006/relationships/image" Target="../media/image2426.png"/><Relationship Id="rId39" Type="http://schemas.openxmlformats.org/officeDocument/2006/relationships/customXml" Target="../ink/ink2449.xml"/><Relationship Id="rId50" Type="http://schemas.openxmlformats.org/officeDocument/2006/relationships/image" Target="../media/image2442.png"/><Relationship Id="rId104" Type="http://schemas.openxmlformats.org/officeDocument/2006/relationships/image" Target="../media/image2469.png"/><Relationship Id="rId125" Type="http://schemas.openxmlformats.org/officeDocument/2006/relationships/customXml" Target="../ink/ink2492.xml"/><Relationship Id="rId146" Type="http://schemas.openxmlformats.org/officeDocument/2006/relationships/image" Target="../media/image2490.png"/><Relationship Id="rId167" Type="http://schemas.openxmlformats.org/officeDocument/2006/relationships/customXml" Target="../ink/ink2513.xml"/><Relationship Id="rId188" Type="http://schemas.openxmlformats.org/officeDocument/2006/relationships/image" Target="../media/image2511.png"/><Relationship Id="rId71" Type="http://schemas.openxmlformats.org/officeDocument/2006/relationships/customXml" Target="../ink/ink2465.xml"/><Relationship Id="rId92" Type="http://schemas.openxmlformats.org/officeDocument/2006/relationships/image" Target="../media/image2463.png"/><Relationship Id="rId213" Type="http://schemas.openxmlformats.org/officeDocument/2006/relationships/customXml" Target="../ink/ink2536.xml"/><Relationship Id="rId2" Type="http://schemas.openxmlformats.org/officeDocument/2006/relationships/image" Target="../media/image2418.png"/><Relationship Id="rId29" Type="http://schemas.openxmlformats.org/officeDocument/2006/relationships/customXml" Target="../ink/ink2444.xml"/><Relationship Id="rId40" Type="http://schemas.openxmlformats.org/officeDocument/2006/relationships/image" Target="../media/image2437.png"/><Relationship Id="rId115" Type="http://schemas.openxmlformats.org/officeDocument/2006/relationships/customXml" Target="../ink/ink2487.xml"/><Relationship Id="rId136" Type="http://schemas.openxmlformats.org/officeDocument/2006/relationships/image" Target="../media/image2485.png"/><Relationship Id="rId157" Type="http://schemas.openxmlformats.org/officeDocument/2006/relationships/customXml" Target="../ink/ink2508.xml"/><Relationship Id="rId178" Type="http://schemas.openxmlformats.org/officeDocument/2006/relationships/image" Target="../media/image2506.png"/><Relationship Id="rId61" Type="http://schemas.openxmlformats.org/officeDocument/2006/relationships/customXml" Target="../ink/ink2460.xml"/><Relationship Id="rId82" Type="http://schemas.openxmlformats.org/officeDocument/2006/relationships/image" Target="../media/image2458.png"/><Relationship Id="rId199" Type="http://schemas.openxmlformats.org/officeDocument/2006/relationships/customXml" Target="../ink/ink2529.xml"/><Relationship Id="rId203" Type="http://schemas.openxmlformats.org/officeDocument/2006/relationships/customXml" Target="../ink/ink2531.xml"/><Relationship Id="rId19" Type="http://schemas.openxmlformats.org/officeDocument/2006/relationships/customXml" Target="../ink/ink2439.xml"/></Relationships>
</file>

<file path=ppt/slides/_rels/slide42.xml.rels><?xml version="1.0" encoding="UTF-8" standalone="yes"?>
<Relationships xmlns="http://schemas.openxmlformats.org/package/2006/relationships"><Relationship Id="rId8" Type="http://schemas.openxmlformats.org/officeDocument/2006/relationships/customXml" Target="../ink/ink2543.xml"/><Relationship Id="rId13" Type="http://schemas.openxmlformats.org/officeDocument/2006/relationships/image" Target="../media/image2533.png"/><Relationship Id="rId18" Type="http://schemas.openxmlformats.org/officeDocument/2006/relationships/customXml" Target="../ink/ink2548.xml"/><Relationship Id="rId3" Type="http://schemas.openxmlformats.org/officeDocument/2006/relationships/image" Target="../media/image2528.png"/><Relationship Id="rId21" Type="http://schemas.openxmlformats.org/officeDocument/2006/relationships/image" Target="../media/image2537.png"/><Relationship Id="rId7" Type="http://schemas.openxmlformats.org/officeDocument/2006/relationships/image" Target="../media/image2530.png"/><Relationship Id="rId12" Type="http://schemas.openxmlformats.org/officeDocument/2006/relationships/customXml" Target="../ink/ink2545.xml"/><Relationship Id="rId17" Type="http://schemas.openxmlformats.org/officeDocument/2006/relationships/image" Target="../media/image2535.png"/><Relationship Id="rId25" Type="http://schemas.openxmlformats.org/officeDocument/2006/relationships/image" Target="../media/image2539.png"/><Relationship Id="rId2" Type="http://schemas.openxmlformats.org/officeDocument/2006/relationships/customXml" Target="../ink/ink2540.xml"/><Relationship Id="rId16" Type="http://schemas.openxmlformats.org/officeDocument/2006/relationships/customXml" Target="../ink/ink2547.xml"/><Relationship Id="rId20" Type="http://schemas.openxmlformats.org/officeDocument/2006/relationships/customXml" Target="../ink/ink2549.xml"/><Relationship Id="rId1" Type="http://schemas.openxmlformats.org/officeDocument/2006/relationships/slideLayout" Target="../slideLayouts/slideLayout2.xml"/><Relationship Id="rId6" Type="http://schemas.openxmlformats.org/officeDocument/2006/relationships/customXml" Target="../ink/ink2542.xml"/><Relationship Id="rId11" Type="http://schemas.openxmlformats.org/officeDocument/2006/relationships/image" Target="../media/image2532.png"/><Relationship Id="rId24" Type="http://schemas.openxmlformats.org/officeDocument/2006/relationships/customXml" Target="../ink/ink2551.xml"/><Relationship Id="rId5" Type="http://schemas.openxmlformats.org/officeDocument/2006/relationships/image" Target="../media/image2529.png"/><Relationship Id="rId15" Type="http://schemas.openxmlformats.org/officeDocument/2006/relationships/image" Target="../media/image2534.png"/><Relationship Id="rId23" Type="http://schemas.openxmlformats.org/officeDocument/2006/relationships/image" Target="../media/image2538.png"/><Relationship Id="rId10" Type="http://schemas.openxmlformats.org/officeDocument/2006/relationships/customXml" Target="../ink/ink2544.xml"/><Relationship Id="rId19" Type="http://schemas.openxmlformats.org/officeDocument/2006/relationships/image" Target="../media/image2536.png"/><Relationship Id="rId4" Type="http://schemas.openxmlformats.org/officeDocument/2006/relationships/customXml" Target="../ink/ink2541.xml"/><Relationship Id="rId9" Type="http://schemas.openxmlformats.org/officeDocument/2006/relationships/image" Target="../media/image2531.png"/><Relationship Id="rId14" Type="http://schemas.openxmlformats.org/officeDocument/2006/relationships/customXml" Target="../ink/ink2546.xml"/><Relationship Id="rId22" Type="http://schemas.openxmlformats.org/officeDocument/2006/relationships/customXml" Target="../ink/ink2550.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17" Type="http://schemas.openxmlformats.org/officeDocument/2006/relationships/customXml" Target="../ink/ink2609.xml"/><Relationship Id="rId21" Type="http://schemas.openxmlformats.org/officeDocument/2006/relationships/customXml" Target="../ink/ink2561.xml"/><Relationship Id="rId42" Type="http://schemas.openxmlformats.org/officeDocument/2006/relationships/image" Target="../media/image2559.png"/><Relationship Id="rId63" Type="http://schemas.openxmlformats.org/officeDocument/2006/relationships/customXml" Target="../ink/ink2582.xml"/><Relationship Id="rId84" Type="http://schemas.openxmlformats.org/officeDocument/2006/relationships/image" Target="../media/image2580.png"/><Relationship Id="rId138" Type="http://schemas.openxmlformats.org/officeDocument/2006/relationships/image" Target="../media/image2607.png"/><Relationship Id="rId159" Type="http://schemas.openxmlformats.org/officeDocument/2006/relationships/customXml" Target="../ink/ink2630.xml"/><Relationship Id="rId107" Type="http://schemas.openxmlformats.org/officeDocument/2006/relationships/customXml" Target="../ink/ink2604.xml"/><Relationship Id="rId11" Type="http://schemas.openxmlformats.org/officeDocument/2006/relationships/customXml" Target="../ink/ink2556.xml"/><Relationship Id="rId32" Type="http://schemas.openxmlformats.org/officeDocument/2006/relationships/image" Target="../media/image2262.png"/><Relationship Id="rId53" Type="http://schemas.openxmlformats.org/officeDocument/2006/relationships/customXml" Target="../ink/ink2577.xml"/><Relationship Id="rId74" Type="http://schemas.openxmlformats.org/officeDocument/2006/relationships/image" Target="../media/image2575.png"/><Relationship Id="rId128" Type="http://schemas.openxmlformats.org/officeDocument/2006/relationships/image" Target="../media/image2602.png"/><Relationship Id="rId149" Type="http://schemas.openxmlformats.org/officeDocument/2006/relationships/customXml" Target="../ink/ink2625.xml"/><Relationship Id="rId5" Type="http://schemas.openxmlformats.org/officeDocument/2006/relationships/customXml" Target="../ink/ink2553.xml"/><Relationship Id="rId95" Type="http://schemas.openxmlformats.org/officeDocument/2006/relationships/customXml" Target="../ink/ink2598.xml"/><Relationship Id="rId160" Type="http://schemas.openxmlformats.org/officeDocument/2006/relationships/image" Target="../media/image2618.png"/><Relationship Id="rId22" Type="http://schemas.openxmlformats.org/officeDocument/2006/relationships/image" Target="../media/image2550.png"/><Relationship Id="rId43" Type="http://schemas.openxmlformats.org/officeDocument/2006/relationships/customXml" Target="../ink/ink2572.xml"/><Relationship Id="rId64" Type="http://schemas.openxmlformats.org/officeDocument/2006/relationships/image" Target="../media/image2570.png"/><Relationship Id="rId118" Type="http://schemas.openxmlformats.org/officeDocument/2006/relationships/image" Target="../media/image2597.png"/><Relationship Id="rId139" Type="http://schemas.openxmlformats.org/officeDocument/2006/relationships/customXml" Target="../ink/ink2620.xml"/><Relationship Id="rId80" Type="http://schemas.openxmlformats.org/officeDocument/2006/relationships/image" Target="../media/image2578.png"/><Relationship Id="rId85" Type="http://schemas.openxmlformats.org/officeDocument/2006/relationships/customXml" Target="../ink/ink2593.xml"/><Relationship Id="rId150" Type="http://schemas.openxmlformats.org/officeDocument/2006/relationships/image" Target="../media/image2613.png"/><Relationship Id="rId155" Type="http://schemas.openxmlformats.org/officeDocument/2006/relationships/customXml" Target="../ink/ink2628.xml"/><Relationship Id="rId12" Type="http://schemas.openxmlformats.org/officeDocument/2006/relationships/image" Target="../media/image2545.png"/><Relationship Id="rId17" Type="http://schemas.openxmlformats.org/officeDocument/2006/relationships/customXml" Target="../ink/ink2559.xml"/><Relationship Id="rId33" Type="http://schemas.openxmlformats.org/officeDocument/2006/relationships/customXml" Target="../ink/ink2567.xml"/><Relationship Id="rId38" Type="http://schemas.openxmlformats.org/officeDocument/2006/relationships/image" Target="../media/image2557.png"/><Relationship Id="rId59" Type="http://schemas.openxmlformats.org/officeDocument/2006/relationships/customXml" Target="../ink/ink2580.xml"/><Relationship Id="rId103" Type="http://schemas.openxmlformats.org/officeDocument/2006/relationships/customXml" Target="../ink/ink2602.xml"/><Relationship Id="rId108" Type="http://schemas.openxmlformats.org/officeDocument/2006/relationships/image" Target="../media/image2592.png"/><Relationship Id="rId124" Type="http://schemas.openxmlformats.org/officeDocument/2006/relationships/image" Target="../media/image2600.png"/><Relationship Id="rId129" Type="http://schemas.openxmlformats.org/officeDocument/2006/relationships/customXml" Target="../ink/ink2615.xml"/><Relationship Id="rId54" Type="http://schemas.openxmlformats.org/officeDocument/2006/relationships/image" Target="../media/image2565.png"/><Relationship Id="rId70" Type="http://schemas.openxmlformats.org/officeDocument/2006/relationships/image" Target="../media/image2573.png"/><Relationship Id="rId75" Type="http://schemas.openxmlformats.org/officeDocument/2006/relationships/customXml" Target="../ink/ink2588.xml"/><Relationship Id="rId91" Type="http://schemas.openxmlformats.org/officeDocument/2006/relationships/customXml" Target="../ink/ink2596.xml"/><Relationship Id="rId96" Type="http://schemas.openxmlformats.org/officeDocument/2006/relationships/image" Target="../media/image2586.png"/><Relationship Id="rId140" Type="http://schemas.openxmlformats.org/officeDocument/2006/relationships/image" Target="../media/image2608.png"/><Relationship Id="rId145" Type="http://schemas.openxmlformats.org/officeDocument/2006/relationships/customXml" Target="../ink/ink2623.xml"/><Relationship Id="rId1" Type="http://schemas.openxmlformats.org/officeDocument/2006/relationships/slideLayout" Target="../slideLayouts/slideLayout2.xml"/><Relationship Id="rId6" Type="http://schemas.openxmlformats.org/officeDocument/2006/relationships/image" Target="../media/image2542.png"/><Relationship Id="rId23" Type="http://schemas.openxmlformats.org/officeDocument/2006/relationships/customXml" Target="../ink/ink2562.xml"/><Relationship Id="rId28" Type="http://schemas.openxmlformats.org/officeDocument/2006/relationships/image" Target="../media/image2553.png"/><Relationship Id="rId49" Type="http://schemas.openxmlformats.org/officeDocument/2006/relationships/customXml" Target="../ink/ink2575.xml"/><Relationship Id="rId114" Type="http://schemas.openxmlformats.org/officeDocument/2006/relationships/image" Target="../media/image2595.png"/><Relationship Id="rId119" Type="http://schemas.openxmlformats.org/officeDocument/2006/relationships/customXml" Target="../ink/ink2610.xml"/><Relationship Id="rId44" Type="http://schemas.openxmlformats.org/officeDocument/2006/relationships/image" Target="../media/image2560.png"/><Relationship Id="rId60" Type="http://schemas.openxmlformats.org/officeDocument/2006/relationships/image" Target="../media/image2568.png"/><Relationship Id="rId65" Type="http://schemas.openxmlformats.org/officeDocument/2006/relationships/customXml" Target="../ink/ink2583.xml"/><Relationship Id="rId81" Type="http://schemas.openxmlformats.org/officeDocument/2006/relationships/customXml" Target="../ink/ink2591.xml"/><Relationship Id="rId86" Type="http://schemas.openxmlformats.org/officeDocument/2006/relationships/image" Target="../media/image2581.png"/><Relationship Id="rId130" Type="http://schemas.openxmlformats.org/officeDocument/2006/relationships/image" Target="../media/image2603.png"/><Relationship Id="rId135" Type="http://schemas.openxmlformats.org/officeDocument/2006/relationships/customXml" Target="../ink/ink2618.xml"/><Relationship Id="rId151" Type="http://schemas.openxmlformats.org/officeDocument/2006/relationships/customXml" Target="../ink/ink2626.xml"/><Relationship Id="rId156" Type="http://schemas.openxmlformats.org/officeDocument/2006/relationships/image" Target="../media/image2616.png"/><Relationship Id="rId13" Type="http://schemas.openxmlformats.org/officeDocument/2006/relationships/customXml" Target="../ink/ink2557.xml"/><Relationship Id="rId18" Type="http://schemas.openxmlformats.org/officeDocument/2006/relationships/image" Target="../media/image2548.png"/><Relationship Id="rId39" Type="http://schemas.openxmlformats.org/officeDocument/2006/relationships/customXml" Target="../ink/ink2570.xml"/><Relationship Id="rId109" Type="http://schemas.openxmlformats.org/officeDocument/2006/relationships/customXml" Target="../ink/ink2605.xml"/><Relationship Id="rId34" Type="http://schemas.openxmlformats.org/officeDocument/2006/relationships/image" Target="../media/image2555.png"/><Relationship Id="rId50" Type="http://schemas.openxmlformats.org/officeDocument/2006/relationships/image" Target="../media/image2563.png"/><Relationship Id="rId55" Type="http://schemas.openxmlformats.org/officeDocument/2006/relationships/customXml" Target="../ink/ink2578.xml"/><Relationship Id="rId76" Type="http://schemas.openxmlformats.org/officeDocument/2006/relationships/image" Target="../media/image2576.png"/><Relationship Id="rId97" Type="http://schemas.openxmlformats.org/officeDocument/2006/relationships/customXml" Target="../ink/ink2599.xml"/><Relationship Id="rId104" Type="http://schemas.openxmlformats.org/officeDocument/2006/relationships/image" Target="../media/image2590.png"/><Relationship Id="rId120" Type="http://schemas.openxmlformats.org/officeDocument/2006/relationships/image" Target="../media/image2598.png"/><Relationship Id="rId125" Type="http://schemas.openxmlformats.org/officeDocument/2006/relationships/customXml" Target="../ink/ink2613.xml"/><Relationship Id="rId141" Type="http://schemas.openxmlformats.org/officeDocument/2006/relationships/customXml" Target="../ink/ink2621.xml"/><Relationship Id="rId146" Type="http://schemas.openxmlformats.org/officeDocument/2006/relationships/image" Target="../media/image2611.png"/><Relationship Id="rId7" Type="http://schemas.openxmlformats.org/officeDocument/2006/relationships/customXml" Target="../ink/ink2554.xml"/><Relationship Id="rId71" Type="http://schemas.openxmlformats.org/officeDocument/2006/relationships/customXml" Target="../ink/ink2586.xml"/><Relationship Id="rId92" Type="http://schemas.openxmlformats.org/officeDocument/2006/relationships/image" Target="../media/image2584.png"/><Relationship Id="rId2" Type="http://schemas.openxmlformats.org/officeDocument/2006/relationships/image" Target="../media/image2540.png"/><Relationship Id="rId29" Type="http://schemas.openxmlformats.org/officeDocument/2006/relationships/customXml" Target="../ink/ink2565.xml"/><Relationship Id="rId24" Type="http://schemas.openxmlformats.org/officeDocument/2006/relationships/image" Target="../media/image2551.png"/><Relationship Id="rId40" Type="http://schemas.openxmlformats.org/officeDocument/2006/relationships/image" Target="../media/image2558.png"/><Relationship Id="rId45" Type="http://schemas.openxmlformats.org/officeDocument/2006/relationships/customXml" Target="../ink/ink2573.xml"/><Relationship Id="rId66" Type="http://schemas.openxmlformats.org/officeDocument/2006/relationships/image" Target="../media/image2571.png"/><Relationship Id="rId87" Type="http://schemas.openxmlformats.org/officeDocument/2006/relationships/customXml" Target="../ink/ink2594.xml"/><Relationship Id="rId110" Type="http://schemas.openxmlformats.org/officeDocument/2006/relationships/image" Target="../media/image2593.png"/><Relationship Id="rId115" Type="http://schemas.openxmlformats.org/officeDocument/2006/relationships/customXml" Target="../ink/ink2608.xml"/><Relationship Id="rId131" Type="http://schemas.openxmlformats.org/officeDocument/2006/relationships/customXml" Target="../ink/ink2616.xml"/><Relationship Id="rId136" Type="http://schemas.openxmlformats.org/officeDocument/2006/relationships/image" Target="../media/image2606.png"/><Relationship Id="rId157" Type="http://schemas.openxmlformats.org/officeDocument/2006/relationships/customXml" Target="../ink/ink2629.xml"/><Relationship Id="rId61" Type="http://schemas.openxmlformats.org/officeDocument/2006/relationships/customXml" Target="../ink/ink2581.xml"/><Relationship Id="rId82" Type="http://schemas.openxmlformats.org/officeDocument/2006/relationships/image" Target="../media/image2579.png"/><Relationship Id="rId152" Type="http://schemas.openxmlformats.org/officeDocument/2006/relationships/image" Target="../media/image2614.png"/><Relationship Id="rId19" Type="http://schemas.openxmlformats.org/officeDocument/2006/relationships/customXml" Target="../ink/ink2560.xml"/><Relationship Id="rId14" Type="http://schemas.openxmlformats.org/officeDocument/2006/relationships/image" Target="../media/image2546.png"/><Relationship Id="rId30" Type="http://schemas.openxmlformats.org/officeDocument/2006/relationships/image" Target="../media/image2554.png"/><Relationship Id="rId35" Type="http://schemas.openxmlformats.org/officeDocument/2006/relationships/customXml" Target="../ink/ink2568.xml"/><Relationship Id="rId56" Type="http://schemas.openxmlformats.org/officeDocument/2006/relationships/image" Target="../media/image2566.png"/><Relationship Id="rId77" Type="http://schemas.openxmlformats.org/officeDocument/2006/relationships/customXml" Target="../ink/ink2589.xml"/><Relationship Id="rId100" Type="http://schemas.openxmlformats.org/officeDocument/2006/relationships/image" Target="../media/image2588.png"/><Relationship Id="rId105" Type="http://schemas.openxmlformats.org/officeDocument/2006/relationships/customXml" Target="../ink/ink2603.xml"/><Relationship Id="rId126" Type="http://schemas.openxmlformats.org/officeDocument/2006/relationships/image" Target="../media/image2601.png"/><Relationship Id="rId147" Type="http://schemas.openxmlformats.org/officeDocument/2006/relationships/customXml" Target="../ink/ink2624.xml"/><Relationship Id="rId8" Type="http://schemas.openxmlformats.org/officeDocument/2006/relationships/image" Target="../media/image2543.png"/><Relationship Id="rId51" Type="http://schemas.openxmlformats.org/officeDocument/2006/relationships/customXml" Target="../ink/ink2576.xml"/><Relationship Id="rId72" Type="http://schemas.openxmlformats.org/officeDocument/2006/relationships/image" Target="../media/image2574.png"/><Relationship Id="rId93" Type="http://schemas.openxmlformats.org/officeDocument/2006/relationships/customXml" Target="../ink/ink2597.xml"/><Relationship Id="rId98" Type="http://schemas.openxmlformats.org/officeDocument/2006/relationships/image" Target="../media/image2587.png"/><Relationship Id="rId121" Type="http://schemas.openxmlformats.org/officeDocument/2006/relationships/customXml" Target="../ink/ink2611.xml"/><Relationship Id="rId142" Type="http://schemas.openxmlformats.org/officeDocument/2006/relationships/image" Target="../media/image2609.png"/><Relationship Id="rId3" Type="http://schemas.openxmlformats.org/officeDocument/2006/relationships/customXml" Target="../ink/ink2552.xml"/><Relationship Id="rId25" Type="http://schemas.openxmlformats.org/officeDocument/2006/relationships/customXml" Target="../ink/ink2563.xml"/><Relationship Id="rId46" Type="http://schemas.openxmlformats.org/officeDocument/2006/relationships/image" Target="../media/image2561.png"/><Relationship Id="rId67" Type="http://schemas.openxmlformats.org/officeDocument/2006/relationships/customXml" Target="../ink/ink2584.xml"/><Relationship Id="rId116" Type="http://schemas.openxmlformats.org/officeDocument/2006/relationships/image" Target="../media/image2596.png"/><Relationship Id="rId137" Type="http://schemas.openxmlformats.org/officeDocument/2006/relationships/customXml" Target="../ink/ink2619.xml"/><Relationship Id="rId158" Type="http://schemas.openxmlformats.org/officeDocument/2006/relationships/image" Target="../media/image2617.png"/><Relationship Id="rId20" Type="http://schemas.openxmlformats.org/officeDocument/2006/relationships/image" Target="../media/image2549.png"/><Relationship Id="rId41" Type="http://schemas.openxmlformats.org/officeDocument/2006/relationships/customXml" Target="../ink/ink2571.xml"/><Relationship Id="rId62" Type="http://schemas.openxmlformats.org/officeDocument/2006/relationships/image" Target="../media/image2569.png"/><Relationship Id="rId83" Type="http://schemas.openxmlformats.org/officeDocument/2006/relationships/customXml" Target="../ink/ink2592.xml"/><Relationship Id="rId88" Type="http://schemas.openxmlformats.org/officeDocument/2006/relationships/image" Target="../media/image2582.png"/><Relationship Id="rId111" Type="http://schemas.openxmlformats.org/officeDocument/2006/relationships/customXml" Target="../ink/ink2606.xml"/><Relationship Id="rId132" Type="http://schemas.openxmlformats.org/officeDocument/2006/relationships/image" Target="../media/image2604.png"/><Relationship Id="rId153" Type="http://schemas.openxmlformats.org/officeDocument/2006/relationships/customXml" Target="../ink/ink2627.xml"/><Relationship Id="rId15" Type="http://schemas.openxmlformats.org/officeDocument/2006/relationships/customXml" Target="../ink/ink2558.xml"/><Relationship Id="rId36" Type="http://schemas.openxmlformats.org/officeDocument/2006/relationships/image" Target="../media/image2556.png"/><Relationship Id="rId57" Type="http://schemas.openxmlformats.org/officeDocument/2006/relationships/customXml" Target="../ink/ink2579.xml"/><Relationship Id="rId106" Type="http://schemas.openxmlformats.org/officeDocument/2006/relationships/image" Target="../media/image2591.png"/><Relationship Id="rId127" Type="http://schemas.openxmlformats.org/officeDocument/2006/relationships/customXml" Target="../ink/ink2614.xml"/><Relationship Id="rId10" Type="http://schemas.openxmlformats.org/officeDocument/2006/relationships/image" Target="../media/image2544.png"/><Relationship Id="rId31" Type="http://schemas.openxmlformats.org/officeDocument/2006/relationships/customXml" Target="../ink/ink2566.xml"/><Relationship Id="rId52" Type="http://schemas.openxmlformats.org/officeDocument/2006/relationships/image" Target="../media/image2564.png"/><Relationship Id="rId73" Type="http://schemas.openxmlformats.org/officeDocument/2006/relationships/customXml" Target="../ink/ink2587.xml"/><Relationship Id="rId78" Type="http://schemas.openxmlformats.org/officeDocument/2006/relationships/image" Target="../media/image2577.png"/><Relationship Id="rId94" Type="http://schemas.openxmlformats.org/officeDocument/2006/relationships/image" Target="../media/image2585.png"/><Relationship Id="rId99" Type="http://schemas.openxmlformats.org/officeDocument/2006/relationships/customXml" Target="../ink/ink2600.xml"/><Relationship Id="rId101" Type="http://schemas.openxmlformats.org/officeDocument/2006/relationships/customXml" Target="../ink/ink2601.xml"/><Relationship Id="rId122" Type="http://schemas.openxmlformats.org/officeDocument/2006/relationships/image" Target="../media/image2599.png"/><Relationship Id="rId143" Type="http://schemas.openxmlformats.org/officeDocument/2006/relationships/customXml" Target="../ink/ink2622.xml"/><Relationship Id="rId148" Type="http://schemas.openxmlformats.org/officeDocument/2006/relationships/image" Target="../media/image2612.png"/><Relationship Id="rId4" Type="http://schemas.openxmlformats.org/officeDocument/2006/relationships/image" Target="../media/image2541.png"/><Relationship Id="rId9" Type="http://schemas.openxmlformats.org/officeDocument/2006/relationships/customXml" Target="../ink/ink2555.xml"/><Relationship Id="rId26" Type="http://schemas.openxmlformats.org/officeDocument/2006/relationships/image" Target="../media/image2552.png"/><Relationship Id="rId47" Type="http://schemas.openxmlformats.org/officeDocument/2006/relationships/customXml" Target="../ink/ink2574.xml"/><Relationship Id="rId68" Type="http://schemas.openxmlformats.org/officeDocument/2006/relationships/image" Target="../media/image2572.png"/><Relationship Id="rId89" Type="http://schemas.openxmlformats.org/officeDocument/2006/relationships/customXml" Target="../ink/ink2595.xml"/><Relationship Id="rId112" Type="http://schemas.openxmlformats.org/officeDocument/2006/relationships/image" Target="../media/image2594.png"/><Relationship Id="rId133" Type="http://schemas.openxmlformats.org/officeDocument/2006/relationships/customXml" Target="../ink/ink2617.xml"/><Relationship Id="rId154" Type="http://schemas.openxmlformats.org/officeDocument/2006/relationships/image" Target="../media/image2615.png"/><Relationship Id="rId16" Type="http://schemas.openxmlformats.org/officeDocument/2006/relationships/image" Target="../media/image2547.png"/><Relationship Id="rId37" Type="http://schemas.openxmlformats.org/officeDocument/2006/relationships/customXml" Target="../ink/ink2569.xml"/><Relationship Id="rId58" Type="http://schemas.openxmlformats.org/officeDocument/2006/relationships/image" Target="../media/image2567.png"/><Relationship Id="rId79" Type="http://schemas.openxmlformats.org/officeDocument/2006/relationships/customXml" Target="../ink/ink2590.xml"/><Relationship Id="rId102" Type="http://schemas.openxmlformats.org/officeDocument/2006/relationships/image" Target="../media/image2589.png"/><Relationship Id="rId123" Type="http://schemas.openxmlformats.org/officeDocument/2006/relationships/customXml" Target="../ink/ink2612.xml"/><Relationship Id="rId144" Type="http://schemas.openxmlformats.org/officeDocument/2006/relationships/image" Target="../media/image2610.png"/><Relationship Id="rId90" Type="http://schemas.openxmlformats.org/officeDocument/2006/relationships/image" Target="../media/image2583.png"/><Relationship Id="rId27" Type="http://schemas.openxmlformats.org/officeDocument/2006/relationships/customXml" Target="../ink/ink2564.xml"/><Relationship Id="rId48" Type="http://schemas.openxmlformats.org/officeDocument/2006/relationships/image" Target="../media/image2562.png"/><Relationship Id="rId69" Type="http://schemas.openxmlformats.org/officeDocument/2006/relationships/customXml" Target="../ink/ink2585.xml"/><Relationship Id="rId113" Type="http://schemas.openxmlformats.org/officeDocument/2006/relationships/customXml" Target="../ink/ink2607.xml"/><Relationship Id="rId134" Type="http://schemas.openxmlformats.org/officeDocument/2006/relationships/image" Target="../media/image2605.png"/></Relationships>
</file>

<file path=ppt/slides/_rels/slide45.xml.rels><?xml version="1.0" encoding="UTF-8" standalone="yes"?>
<Relationships xmlns="http://schemas.openxmlformats.org/package/2006/relationships"><Relationship Id="rId117" Type="http://schemas.openxmlformats.org/officeDocument/2006/relationships/customXml" Target="../ink/ink2688.xml"/><Relationship Id="rId21" Type="http://schemas.openxmlformats.org/officeDocument/2006/relationships/customXml" Target="../ink/ink2640.xml"/><Relationship Id="rId42" Type="http://schemas.openxmlformats.org/officeDocument/2006/relationships/image" Target="../media/image2639.png"/><Relationship Id="rId63" Type="http://schemas.openxmlformats.org/officeDocument/2006/relationships/customXml" Target="../ink/ink2661.xml"/><Relationship Id="rId84" Type="http://schemas.openxmlformats.org/officeDocument/2006/relationships/image" Target="../media/image2659.png"/><Relationship Id="rId138" Type="http://schemas.openxmlformats.org/officeDocument/2006/relationships/image" Target="../media/image2686.png"/><Relationship Id="rId107" Type="http://schemas.openxmlformats.org/officeDocument/2006/relationships/customXml" Target="../ink/ink2683.xml"/><Relationship Id="rId11" Type="http://schemas.openxmlformats.org/officeDocument/2006/relationships/customXml" Target="../ink/ink2635.xml"/><Relationship Id="rId32" Type="http://schemas.openxmlformats.org/officeDocument/2006/relationships/image" Target="../media/image2634.png"/><Relationship Id="rId37" Type="http://schemas.openxmlformats.org/officeDocument/2006/relationships/customXml" Target="../ink/ink2648.xml"/><Relationship Id="rId53" Type="http://schemas.openxmlformats.org/officeDocument/2006/relationships/customXml" Target="../ink/ink2656.xml"/><Relationship Id="rId58" Type="http://schemas.openxmlformats.org/officeDocument/2006/relationships/image" Target="../media/image2646.png"/><Relationship Id="rId74" Type="http://schemas.openxmlformats.org/officeDocument/2006/relationships/image" Target="../media/image2654.png"/><Relationship Id="rId79" Type="http://schemas.openxmlformats.org/officeDocument/2006/relationships/customXml" Target="../ink/ink2669.xml"/><Relationship Id="rId102" Type="http://schemas.openxmlformats.org/officeDocument/2006/relationships/image" Target="../media/image2668.png"/><Relationship Id="rId123" Type="http://schemas.openxmlformats.org/officeDocument/2006/relationships/customXml" Target="../ink/ink2691.xml"/><Relationship Id="rId128" Type="http://schemas.openxmlformats.org/officeDocument/2006/relationships/image" Target="../media/image2681.png"/><Relationship Id="rId5" Type="http://schemas.openxmlformats.org/officeDocument/2006/relationships/customXml" Target="../ink/ink2632.xml"/><Relationship Id="rId90" Type="http://schemas.openxmlformats.org/officeDocument/2006/relationships/image" Target="../media/image2662.png"/><Relationship Id="rId95" Type="http://schemas.openxmlformats.org/officeDocument/2006/relationships/customXml" Target="../ink/ink2677.xml"/><Relationship Id="rId22" Type="http://schemas.openxmlformats.org/officeDocument/2006/relationships/image" Target="../media/image2629.png"/><Relationship Id="rId27" Type="http://schemas.openxmlformats.org/officeDocument/2006/relationships/customXml" Target="../ink/ink2643.xml"/><Relationship Id="rId43" Type="http://schemas.openxmlformats.org/officeDocument/2006/relationships/customXml" Target="../ink/ink2651.xml"/><Relationship Id="rId48" Type="http://schemas.openxmlformats.org/officeDocument/2006/relationships/image" Target="../media/image2642.png"/><Relationship Id="rId64" Type="http://schemas.openxmlformats.org/officeDocument/2006/relationships/image" Target="../media/image2649.png"/><Relationship Id="rId69" Type="http://schemas.openxmlformats.org/officeDocument/2006/relationships/customXml" Target="../ink/ink2664.xml"/><Relationship Id="rId113" Type="http://schemas.openxmlformats.org/officeDocument/2006/relationships/customXml" Target="../ink/ink2686.xml"/><Relationship Id="rId118" Type="http://schemas.openxmlformats.org/officeDocument/2006/relationships/image" Target="../media/image2676.png"/><Relationship Id="rId134" Type="http://schemas.openxmlformats.org/officeDocument/2006/relationships/image" Target="../media/image2684.png"/><Relationship Id="rId139" Type="http://schemas.openxmlformats.org/officeDocument/2006/relationships/customXml" Target="../ink/ink2699.xml"/><Relationship Id="rId80" Type="http://schemas.openxmlformats.org/officeDocument/2006/relationships/image" Target="../media/image2657.png"/><Relationship Id="rId85" Type="http://schemas.openxmlformats.org/officeDocument/2006/relationships/customXml" Target="../ink/ink2672.xml"/><Relationship Id="rId12" Type="http://schemas.openxmlformats.org/officeDocument/2006/relationships/image" Target="../media/image2624.png"/><Relationship Id="rId17" Type="http://schemas.openxmlformats.org/officeDocument/2006/relationships/customXml" Target="../ink/ink2638.xml"/><Relationship Id="rId33" Type="http://schemas.openxmlformats.org/officeDocument/2006/relationships/customXml" Target="../ink/ink2646.xml"/><Relationship Id="rId38" Type="http://schemas.openxmlformats.org/officeDocument/2006/relationships/image" Target="../media/image2637.png"/><Relationship Id="rId59" Type="http://schemas.openxmlformats.org/officeDocument/2006/relationships/customXml" Target="../ink/ink2659.xml"/><Relationship Id="rId103" Type="http://schemas.openxmlformats.org/officeDocument/2006/relationships/customXml" Target="../ink/ink2681.xml"/><Relationship Id="rId108" Type="http://schemas.openxmlformats.org/officeDocument/2006/relationships/image" Target="../media/image2671.png"/><Relationship Id="rId124" Type="http://schemas.openxmlformats.org/officeDocument/2006/relationships/image" Target="../media/image2679.png"/><Relationship Id="rId129" Type="http://schemas.openxmlformats.org/officeDocument/2006/relationships/customXml" Target="../ink/ink2694.xml"/><Relationship Id="rId54" Type="http://schemas.openxmlformats.org/officeDocument/2006/relationships/image" Target="../media/image2645.png"/><Relationship Id="rId70" Type="http://schemas.openxmlformats.org/officeDocument/2006/relationships/image" Target="../media/image2652.png"/><Relationship Id="rId75" Type="http://schemas.openxmlformats.org/officeDocument/2006/relationships/customXml" Target="../ink/ink2667.xml"/><Relationship Id="rId91" Type="http://schemas.openxmlformats.org/officeDocument/2006/relationships/customXml" Target="../ink/ink2675.xml"/><Relationship Id="rId96" Type="http://schemas.openxmlformats.org/officeDocument/2006/relationships/image" Target="../media/image2665.png"/><Relationship Id="rId140" Type="http://schemas.openxmlformats.org/officeDocument/2006/relationships/image" Target="../media/image2687.png"/><Relationship Id="rId1" Type="http://schemas.openxmlformats.org/officeDocument/2006/relationships/slideLayout" Target="../slideLayouts/slideLayout2.xml"/><Relationship Id="rId6" Type="http://schemas.openxmlformats.org/officeDocument/2006/relationships/image" Target="../media/image2621.png"/><Relationship Id="rId23" Type="http://schemas.openxmlformats.org/officeDocument/2006/relationships/customXml" Target="../ink/ink2641.xml"/><Relationship Id="rId28" Type="http://schemas.openxmlformats.org/officeDocument/2006/relationships/image" Target="../media/image2632.png"/><Relationship Id="rId49" Type="http://schemas.openxmlformats.org/officeDocument/2006/relationships/customXml" Target="../ink/ink2654.xml"/><Relationship Id="rId114" Type="http://schemas.openxmlformats.org/officeDocument/2006/relationships/image" Target="../media/image2674.png"/><Relationship Id="rId119" Type="http://schemas.openxmlformats.org/officeDocument/2006/relationships/customXml" Target="../ink/ink2689.xml"/><Relationship Id="rId44" Type="http://schemas.openxmlformats.org/officeDocument/2006/relationships/image" Target="../media/image2640.png"/><Relationship Id="rId60" Type="http://schemas.openxmlformats.org/officeDocument/2006/relationships/image" Target="../media/image2647.png"/><Relationship Id="rId65" Type="http://schemas.openxmlformats.org/officeDocument/2006/relationships/customXml" Target="../ink/ink2662.xml"/><Relationship Id="rId81" Type="http://schemas.openxmlformats.org/officeDocument/2006/relationships/customXml" Target="../ink/ink2670.xml"/><Relationship Id="rId86" Type="http://schemas.openxmlformats.org/officeDocument/2006/relationships/image" Target="../media/image2660.png"/><Relationship Id="rId130" Type="http://schemas.openxmlformats.org/officeDocument/2006/relationships/image" Target="../media/image2682.png"/><Relationship Id="rId135" Type="http://schemas.openxmlformats.org/officeDocument/2006/relationships/customXml" Target="../ink/ink2697.xml"/><Relationship Id="rId13" Type="http://schemas.openxmlformats.org/officeDocument/2006/relationships/customXml" Target="../ink/ink2636.xml"/><Relationship Id="rId18" Type="http://schemas.openxmlformats.org/officeDocument/2006/relationships/image" Target="../media/image2627.png"/><Relationship Id="rId39" Type="http://schemas.openxmlformats.org/officeDocument/2006/relationships/customXml" Target="../ink/ink2649.xml"/><Relationship Id="rId109" Type="http://schemas.openxmlformats.org/officeDocument/2006/relationships/customXml" Target="../ink/ink2684.xml"/><Relationship Id="rId34" Type="http://schemas.openxmlformats.org/officeDocument/2006/relationships/image" Target="../media/image2635.png"/><Relationship Id="rId50" Type="http://schemas.openxmlformats.org/officeDocument/2006/relationships/image" Target="../media/image2643.png"/><Relationship Id="rId55" Type="http://schemas.openxmlformats.org/officeDocument/2006/relationships/customXml" Target="../ink/ink2657.xml"/><Relationship Id="rId76" Type="http://schemas.openxmlformats.org/officeDocument/2006/relationships/image" Target="../media/image2655.png"/><Relationship Id="rId97" Type="http://schemas.openxmlformats.org/officeDocument/2006/relationships/customXml" Target="../ink/ink2678.xml"/><Relationship Id="rId104" Type="http://schemas.openxmlformats.org/officeDocument/2006/relationships/image" Target="../media/image2669.png"/><Relationship Id="rId120" Type="http://schemas.openxmlformats.org/officeDocument/2006/relationships/image" Target="../media/image2677.png"/><Relationship Id="rId125" Type="http://schemas.openxmlformats.org/officeDocument/2006/relationships/customXml" Target="../ink/ink2692.xml"/><Relationship Id="rId141" Type="http://schemas.openxmlformats.org/officeDocument/2006/relationships/customXml" Target="../ink/ink2700.xml"/><Relationship Id="rId7" Type="http://schemas.openxmlformats.org/officeDocument/2006/relationships/customXml" Target="../ink/ink2633.xml"/><Relationship Id="rId71" Type="http://schemas.openxmlformats.org/officeDocument/2006/relationships/customXml" Target="../ink/ink2665.xml"/><Relationship Id="rId92" Type="http://schemas.openxmlformats.org/officeDocument/2006/relationships/image" Target="../media/image2663.png"/><Relationship Id="rId2" Type="http://schemas.openxmlformats.org/officeDocument/2006/relationships/image" Target="../media/image2619.png"/><Relationship Id="rId29" Type="http://schemas.openxmlformats.org/officeDocument/2006/relationships/customXml" Target="../ink/ink2644.xml"/><Relationship Id="rId24" Type="http://schemas.openxmlformats.org/officeDocument/2006/relationships/image" Target="../media/image2630.png"/><Relationship Id="rId40" Type="http://schemas.openxmlformats.org/officeDocument/2006/relationships/image" Target="../media/image2638.png"/><Relationship Id="rId45" Type="http://schemas.openxmlformats.org/officeDocument/2006/relationships/customXml" Target="../ink/ink2652.xml"/><Relationship Id="rId66" Type="http://schemas.openxmlformats.org/officeDocument/2006/relationships/image" Target="../media/image2650.png"/><Relationship Id="rId87" Type="http://schemas.openxmlformats.org/officeDocument/2006/relationships/customXml" Target="../ink/ink2673.xml"/><Relationship Id="rId110" Type="http://schemas.openxmlformats.org/officeDocument/2006/relationships/image" Target="../media/image2672.png"/><Relationship Id="rId115" Type="http://schemas.openxmlformats.org/officeDocument/2006/relationships/customXml" Target="../ink/ink2687.xml"/><Relationship Id="rId131" Type="http://schemas.openxmlformats.org/officeDocument/2006/relationships/customXml" Target="../ink/ink2695.xml"/><Relationship Id="rId136" Type="http://schemas.openxmlformats.org/officeDocument/2006/relationships/image" Target="../media/image2685.png"/><Relationship Id="rId61" Type="http://schemas.openxmlformats.org/officeDocument/2006/relationships/customXml" Target="../ink/ink2660.xml"/><Relationship Id="rId82" Type="http://schemas.openxmlformats.org/officeDocument/2006/relationships/image" Target="../media/image2658.png"/><Relationship Id="rId19" Type="http://schemas.openxmlformats.org/officeDocument/2006/relationships/customXml" Target="../ink/ink2639.xml"/><Relationship Id="rId14" Type="http://schemas.openxmlformats.org/officeDocument/2006/relationships/image" Target="../media/image2625.png"/><Relationship Id="rId30" Type="http://schemas.openxmlformats.org/officeDocument/2006/relationships/image" Target="../media/image2633.png"/><Relationship Id="rId35" Type="http://schemas.openxmlformats.org/officeDocument/2006/relationships/customXml" Target="../ink/ink2647.xml"/><Relationship Id="rId56" Type="http://schemas.openxmlformats.org/officeDocument/2006/relationships/image" Target="../media/image2262.png"/><Relationship Id="rId77" Type="http://schemas.openxmlformats.org/officeDocument/2006/relationships/customXml" Target="../ink/ink2668.xml"/><Relationship Id="rId100" Type="http://schemas.openxmlformats.org/officeDocument/2006/relationships/image" Target="../media/image2667.png"/><Relationship Id="rId105" Type="http://schemas.openxmlformats.org/officeDocument/2006/relationships/customXml" Target="../ink/ink2682.xml"/><Relationship Id="rId126" Type="http://schemas.openxmlformats.org/officeDocument/2006/relationships/image" Target="../media/image2680.png"/><Relationship Id="rId8" Type="http://schemas.openxmlformats.org/officeDocument/2006/relationships/image" Target="../media/image2622.png"/><Relationship Id="rId51" Type="http://schemas.openxmlformats.org/officeDocument/2006/relationships/customXml" Target="../ink/ink2655.xml"/><Relationship Id="rId72" Type="http://schemas.openxmlformats.org/officeDocument/2006/relationships/image" Target="../media/image2653.png"/><Relationship Id="rId93" Type="http://schemas.openxmlformats.org/officeDocument/2006/relationships/customXml" Target="../ink/ink2676.xml"/><Relationship Id="rId98" Type="http://schemas.openxmlformats.org/officeDocument/2006/relationships/image" Target="../media/image2666.png"/><Relationship Id="rId121" Type="http://schemas.openxmlformats.org/officeDocument/2006/relationships/customXml" Target="../ink/ink2690.xml"/><Relationship Id="rId142" Type="http://schemas.openxmlformats.org/officeDocument/2006/relationships/image" Target="../media/image2688.png"/><Relationship Id="rId3" Type="http://schemas.openxmlformats.org/officeDocument/2006/relationships/customXml" Target="../ink/ink2631.xml"/><Relationship Id="rId25" Type="http://schemas.openxmlformats.org/officeDocument/2006/relationships/customXml" Target="../ink/ink2642.xml"/><Relationship Id="rId46" Type="http://schemas.openxmlformats.org/officeDocument/2006/relationships/image" Target="../media/image2641.png"/><Relationship Id="rId67" Type="http://schemas.openxmlformats.org/officeDocument/2006/relationships/customXml" Target="../ink/ink2663.xml"/><Relationship Id="rId116" Type="http://schemas.openxmlformats.org/officeDocument/2006/relationships/image" Target="../media/image2675.png"/><Relationship Id="rId137" Type="http://schemas.openxmlformats.org/officeDocument/2006/relationships/customXml" Target="../ink/ink2698.xml"/><Relationship Id="rId20" Type="http://schemas.openxmlformats.org/officeDocument/2006/relationships/image" Target="../media/image2628.png"/><Relationship Id="rId41" Type="http://schemas.openxmlformats.org/officeDocument/2006/relationships/customXml" Target="../ink/ink2650.xml"/><Relationship Id="rId62" Type="http://schemas.openxmlformats.org/officeDocument/2006/relationships/image" Target="../media/image2648.png"/><Relationship Id="rId83" Type="http://schemas.openxmlformats.org/officeDocument/2006/relationships/customXml" Target="../ink/ink2671.xml"/><Relationship Id="rId88" Type="http://schemas.openxmlformats.org/officeDocument/2006/relationships/image" Target="../media/image2661.png"/><Relationship Id="rId111" Type="http://schemas.openxmlformats.org/officeDocument/2006/relationships/customXml" Target="../ink/ink2685.xml"/><Relationship Id="rId132" Type="http://schemas.openxmlformats.org/officeDocument/2006/relationships/image" Target="../media/image2683.png"/><Relationship Id="rId15" Type="http://schemas.openxmlformats.org/officeDocument/2006/relationships/customXml" Target="../ink/ink2637.xml"/><Relationship Id="rId36" Type="http://schemas.openxmlformats.org/officeDocument/2006/relationships/image" Target="../media/image2636.png"/><Relationship Id="rId57" Type="http://schemas.openxmlformats.org/officeDocument/2006/relationships/customXml" Target="../ink/ink2658.xml"/><Relationship Id="rId106" Type="http://schemas.openxmlformats.org/officeDocument/2006/relationships/image" Target="../media/image2670.png"/><Relationship Id="rId127" Type="http://schemas.openxmlformats.org/officeDocument/2006/relationships/customXml" Target="../ink/ink2693.xml"/><Relationship Id="rId10" Type="http://schemas.openxmlformats.org/officeDocument/2006/relationships/image" Target="../media/image2623.png"/><Relationship Id="rId31" Type="http://schemas.openxmlformats.org/officeDocument/2006/relationships/customXml" Target="../ink/ink2645.xml"/><Relationship Id="rId52" Type="http://schemas.openxmlformats.org/officeDocument/2006/relationships/image" Target="../media/image2644.png"/><Relationship Id="rId73" Type="http://schemas.openxmlformats.org/officeDocument/2006/relationships/customXml" Target="../ink/ink2666.xml"/><Relationship Id="rId78" Type="http://schemas.openxmlformats.org/officeDocument/2006/relationships/image" Target="../media/image2656.png"/><Relationship Id="rId94" Type="http://schemas.openxmlformats.org/officeDocument/2006/relationships/image" Target="../media/image2664.png"/><Relationship Id="rId99" Type="http://schemas.openxmlformats.org/officeDocument/2006/relationships/customXml" Target="../ink/ink2679.xml"/><Relationship Id="rId101" Type="http://schemas.openxmlformats.org/officeDocument/2006/relationships/customXml" Target="../ink/ink2680.xml"/><Relationship Id="rId122" Type="http://schemas.openxmlformats.org/officeDocument/2006/relationships/image" Target="../media/image2678.png"/><Relationship Id="rId4" Type="http://schemas.openxmlformats.org/officeDocument/2006/relationships/image" Target="../media/image2620.png"/><Relationship Id="rId9" Type="http://schemas.openxmlformats.org/officeDocument/2006/relationships/customXml" Target="../ink/ink2634.xml"/><Relationship Id="rId26" Type="http://schemas.openxmlformats.org/officeDocument/2006/relationships/image" Target="../media/image2631.png"/><Relationship Id="rId47" Type="http://schemas.openxmlformats.org/officeDocument/2006/relationships/customXml" Target="../ink/ink2653.xml"/><Relationship Id="rId68" Type="http://schemas.openxmlformats.org/officeDocument/2006/relationships/image" Target="../media/image2651.png"/><Relationship Id="rId89" Type="http://schemas.openxmlformats.org/officeDocument/2006/relationships/customXml" Target="../ink/ink2674.xml"/><Relationship Id="rId112" Type="http://schemas.openxmlformats.org/officeDocument/2006/relationships/image" Target="../media/image2673.png"/><Relationship Id="rId133" Type="http://schemas.openxmlformats.org/officeDocument/2006/relationships/customXml" Target="../ink/ink2696.xml"/><Relationship Id="rId16" Type="http://schemas.openxmlformats.org/officeDocument/2006/relationships/image" Target="../media/image2626.png"/></Relationships>
</file>

<file path=ppt/slides/_rels/slide46.xml.rels><?xml version="1.0" encoding="UTF-8" standalone="yes"?>
<Relationships xmlns="http://schemas.openxmlformats.org/package/2006/relationships"><Relationship Id="rId8" Type="http://schemas.openxmlformats.org/officeDocument/2006/relationships/image" Target="../media/image2695.png"/><Relationship Id="rId3" Type="http://schemas.openxmlformats.org/officeDocument/2006/relationships/image" Target="../media/image2690.png"/><Relationship Id="rId7" Type="http://schemas.openxmlformats.org/officeDocument/2006/relationships/image" Target="../media/image2694.png"/><Relationship Id="rId2" Type="http://schemas.openxmlformats.org/officeDocument/2006/relationships/image" Target="../media/image2689.png"/><Relationship Id="rId1" Type="http://schemas.openxmlformats.org/officeDocument/2006/relationships/slideLayout" Target="../slideLayouts/slideLayout2.xml"/><Relationship Id="rId6" Type="http://schemas.openxmlformats.org/officeDocument/2006/relationships/image" Target="../media/image2693.png"/><Relationship Id="rId5" Type="http://schemas.openxmlformats.org/officeDocument/2006/relationships/image" Target="../media/image2692.png"/><Relationship Id="rId4" Type="http://schemas.openxmlformats.org/officeDocument/2006/relationships/image" Target="../media/image2691.png"/></Relationships>
</file>

<file path=ppt/slides/_rels/slide47.xml.rels><?xml version="1.0" encoding="UTF-8" standalone="yes"?>
<Relationships xmlns="http://schemas.openxmlformats.org/package/2006/relationships"><Relationship Id="rId2" Type="http://schemas.openxmlformats.org/officeDocument/2006/relationships/image" Target="../media/image269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3" Type="http://schemas.openxmlformats.org/officeDocument/2006/relationships/customXml" Target="../ink/ink2705.xml"/><Relationship Id="rId18" Type="http://schemas.openxmlformats.org/officeDocument/2006/relationships/image" Target="../media/image2705.png"/><Relationship Id="rId26" Type="http://schemas.openxmlformats.org/officeDocument/2006/relationships/image" Target="../media/image2709.png"/><Relationship Id="rId39" Type="http://schemas.openxmlformats.org/officeDocument/2006/relationships/image" Target="../media/image2715.png"/><Relationship Id="rId21" Type="http://schemas.openxmlformats.org/officeDocument/2006/relationships/customXml" Target="../ink/ink2709.xml"/><Relationship Id="rId34" Type="http://schemas.openxmlformats.org/officeDocument/2006/relationships/customXml" Target="../ink/ink2716.xml"/><Relationship Id="rId42" Type="http://schemas.openxmlformats.org/officeDocument/2006/relationships/customXml" Target="../ink/ink2720.xml"/><Relationship Id="rId7" Type="http://schemas.openxmlformats.org/officeDocument/2006/relationships/customXml" Target="../ink/ink2702.xml"/><Relationship Id="rId2" Type="http://schemas.openxmlformats.org/officeDocument/2006/relationships/image" Target="../media/image2697.png"/><Relationship Id="rId16" Type="http://schemas.openxmlformats.org/officeDocument/2006/relationships/image" Target="../media/image2704.png"/><Relationship Id="rId29" Type="http://schemas.openxmlformats.org/officeDocument/2006/relationships/customXml" Target="../ink/ink2713.xml"/><Relationship Id="rId1" Type="http://schemas.openxmlformats.org/officeDocument/2006/relationships/slideLayout" Target="../slideLayouts/slideLayout2.xml"/><Relationship Id="rId6" Type="http://schemas.openxmlformats.org/officeDocument/2006/relationships/image" Target="../media/image2699.png"/><Relationship Id="rId11" Type="http://schemas.openxmlformats.org/officeDocument/2006/relationships/customXml" Target="../ink/ink2704.xml"/><Relationship Id="rId24" Type="http://schemas.openxmlformats.org/officeDocument/2006/relationships/image" Target="../media/image2708.png"/><Relationship Id="rId32" Type="http://schemas.openxmlformats.org/officeDocument/2006/relationships/customXml" Target="../ink/ink2715.xml"/><Relationship Id="rId37" Type="http://schemas.openxmlformats.org/officeDocument/2006/relationships/image" Target="../media/image2714.png"/><Relationship Id="rId40" Type="http://schemas.openxmlformats.org/officeDocument/2006/relationships/customXml" Target="../ink/ink2719.xml"/><Relationship Id="rId45" Type="http://schemas.openxmlformats.org/officeDocument/2006/relationships/image" Target="../media/image2718.png"/><Relationship Id="rId5" Type="http://schemas.openxmlformats.org/officeDocument/2006/relationships/customXml" Target="../ink/ink2701.xml"/><Relationship Id="rId15" Type="http://schemas.openxmlformats.org/officeDocument/2006/relationships/customXml" Target="../ink/ink2706.xml"/><Relationship Id="rId23" Type="http://schemas.openxmlformats.org/officeDocument/2006/relationships/customXml" Target="../ink/ink2710.xml"/><Relationship Id="rId28" Type="http://schemas.openxmlformats.org/officeDocument/2006/relationships/image" Target="../media/image2710.png"/><Relationship Id="rId36" Type="http://schemas.openxmlformats.org/officeDocument/2006/relationships/customXml" Target="../ink/ink2717.xml"/><Relationship Id="rId10" Type="http://schemas.openxmlformats.org/officeDocument/2006/relationships/image" Target="../media/image2701.png"/><Relationship Id="rId19" Type="http://schemas.openxmlformats.org/officeDocument/2006/relationships/customXml" Target="../ink/ink2708.xml"/><Relationship Id="rId31" Type="http://schemas.openxmlformats.org/officeDocument/2006/relationships/customXml" Target="../ink/ink2714.xml"/><Relationship Id="rId44" Type="http://schemas.openxmlformats.org/officeDocument/2006/relationships/customXml" Target="../ink/ink2721.xml"/><Relationship Id="rId4" Type="http://schemas.openxmlformats.org/officeDocument/2006/relationships/hyperlink" Target="http://modemed.upb.edu.co/zigma2/index.php?option=com_content&amp;view=article&amp;id=116&amp;Itemid=532" TargetMode="External"/><Relationship Id="rId9" Type="http://schemas.openxmlformats.org/officeDocument/2006/relationships/customXml" Target="../ink/ink2703.xml"/><Relationship Id="rId14" Type="http://schemas.openxmlformats.org/officeDocument/2006/relationships/image" Target="../media/image2703.png"/><Relationship Id="rId22" Type="http://schemas.openxmlformats.org/officeDocument/2006/relationships/image" Target="../media/image2707.png"/><Relationship Id="rId27" Type="http://schemas.openxmlformats.org/officeDocument/2006/relationships/customXml" Target="../ink/ink2712.xml"/><Relationship Id="rId30" Type="http://schemas.openxmlformats.org/officeDocument/2006/relationships/image" Target="../media/image2711.png"/><Relationship Id="rId35" Type="http://schemas.openxmlformats.org/officeDocument/2006/relationships/image" Target="../media/image2713.png"/><Relationship Id="rId43" Type="http://schemas.openxmlformats.org/officeDocument/2006/relationships/image" Target="../media/image2717.png"/><Relationship Id="rId8" Type="http://schemas.openxmlformats.org/officeDocument/2006/relationships/image" Target="../media/image2700.png"/><Relationship Id="rId3" Type="http://schemas.openxmlformats.org/officeDocument/2006/relationships/image" Target="../media/image2698.png"/><Relationship Id="rId12" Type="http://schemas.openxmlformats.org/officeDocument/2006/relationships/image" Target="../media/image2702.png"/><Relationship Id="rId17" Type="http://schemas.openxmlformats.org/officeDocument/2006/relationships/customXml" Target="../ink/ink2707.xml"/><Relationship Id="rId25" Type="http://schemas.openxmlformats.org/officeDocument/2006/relationships/customXml" Target="../ink/ink2711.xml"/><Relationship Id="rId33" Type="http://schemas.openxmlformats.org/officeDocument/2006/relationships/image" Target="../media/image2712.png"/><Relationship Id="rId38" Type="http://schemas.openxmlformats.org/officeDocument/2006/relationships/customXml" Target="../ink/ink2718.xml"/><Relationship Id="rId20" Type="http://schemas.openxmlformats.org/officeDocument/2006/relationships/image" Target="../media/image2706.png"/><Relationship Id="rId41" Type="http://schemas.openxmlformats.org/officeDocument/2006/relationships/image" Target="../media/image2716.png"/></Relationships>
</file>

<file path=ppt/slides/_rels/slide49.xml.rels><?xml version="1.0" encoding="UTF-8" standalone="yes"?>
<Relationships xmlns="http://schemas.openxmlformats.org/package/2006/relationships"><Relationship Id="rId117" Type="http://schemas.openxmlformats.org/officeDocument/2006/relationships/image" Target="../media/image2776.png"/><Relationship Id="rId21" Type="http://schemas.openxmlformats.org/officeDocument/2006/relationships/image" Target="../media/image2728.png"/><Relationship Id="rId63" Type="http://schemas.openxmlformats.org/officeDocument/2006/relationships/image" Target="../media/image2749.png"/><Relationship Id="rId159" Type="http://schemas.openxmlformats.org/officeDocument/2006/relationships/image" Target="../media/image2797.png"/><Relationship Id="rId170" Type="http://schemas.openxmlformats.org/officeDocument/2006/relationships/customXml" Target="../ink/ink2806.xml"/><Relationship Id="rId226" Type="http://schemas.openxmlformats.org/officeDocument/2006/relationships/customXml" Target="../ink/ink2834.xml"/><Relationship Id="rId268" Type="http://schemas.openxmlformats.org/officeDocument/2006/relationships/customXml" Target="../ink/ink2855.xml"/><Relationship Id="rId32" Type="http://schemas.openxmlformats.org/officeDocument/2006/relationships/customXml" Target="../ink/ink2737.xml"/><Relationship Id="rId74" Type="http://schemas.openxmlformats.org/officeDocument/2006/relationships/customXml" Target="../ink/ink2758.xml"/><Relationship Id="rId128" Type="http://schemas.openxmlformats.org/officeDocument/2006/relationships/customXml" Target="../ink/ink2785.xml"/><Relationship Id="rId5" Type="http://schemas.openxmlformats.org/officeDocument/2006/relationships/image" Target="../media/image2720.png"/><Relationship Id="rId181" Type="http://schemas.openxmlformats.org/officeDocument/2006/relationships/image" Target="../media/image2808.png"/><Relationship Id="rId237" Type="http://schemas.openxmlformats.org/officeDocument/2006/relationships/image" Target="../media/image2836.png"/><Relationship Id="rId279" Type="http://schemas.openxmlformats.org/officeDocument/2006/relationships/image" Target="../media/image2857.png"/><Relationship Id="rId43" Type="http://schemas.openxmlformats.org/officeDocument/2006/relationships/image" Target="../media/image2739.png"/><Relationship Id="rId139" Type="http://schemas.openxmlformats.org/officeDocument/2006/relationships/image" Target="../media/image2787.png"/><Relationship Id="rId290" Type="http://schemas.openxmlformats.org/officeDocument/2006/relationships/customXml" Target="../ink/ink2866.xml"/><Relationship Id="rId85" Type="http://schemas.openxmlformats.org/officeDocument/2006/relationships/image" Target="../media/image2760.png"/><Relationship Id="rId150" Type="http://schemas.openxmlformats.org/officeDocument/2006/relationships/customXml" Target="../ink/ink2796.xml"/><Relationship Id="rId192" Type="http://schemas.openxmlformats.org/officeDocument/2006/relationships/customXml" Target="../ink/ink2817.xml"/><Relationship Id="rId206" Type="http://schemas.openxmlformats.org/officeDocument/2006/relationships/customXml" Target="../ink/ink2824.xml"/><Relationship Id="rId248" Type="http://schemas.openxmlformats.org/officeDocument/2006/relationships/customXml" Target="../ink/ink2845.xml"/><Relationship Id="rId12" Type="http://schemas.openxmlformats.org/officeDocument/2006/relationships/customXml" Target="../ink/ink2727.xml"/><Relationship Id="rId33" Type="http://schemas.openxmlformats.org/officeDocument/2006/relationships/image" Target="../media/image2734.png"/><Relationship Id="rId108" Type="http://schemas.openxmlformats.org/officeDocument/2006/relationships/customXml" Target="../ink/ink2775.xml"/><Relationship Id="rId129" Type="http://schemas.openxmlformats.org/officeDocument/2006/relationships/image" Target="../media/image2782.png"/><Relationship Id="rId280" Type="http://schemas.openxmlformats.org/officeDocument/2006/relationships/customXml" Target="../ink/ink2861.xml"/><Relationship Id="rId54" Type="http://schemas.openxmlformats.org/officeDocument/2006/relationships/customXml" Target="../ink/ink2748.xml"/><Relationship Id="rId75" Type="http://schemas.openxmlformats.org/officeDocument/2006/relationships/image" Target="../media/image2755.png"/><Relationship Id="rId96" Type="http://schemas.openxmlformats.org/officeDocument/2006/relationships/customXml" Target="../ink/ink2769.xml"/><Relationship Id="rId140" Type="http://schemas.openxmlformats.org/officeDocument/2006/relationships/customXml" Target="../ink/ink2791.xml"/><Relationship Id="rId161" Type="http://schemas.openxmlformats.org/officeDocument/2006/relationships/image" Target="../media/image2798.png"/><Relationship Id="rId182" Type="http://schemas.openxmlformats.org/officeDocument/2006/relationships/customXml" Target="../ink/ink2812.xml"/><Relationship Id="rId217" Type="http://schemas.openxmlformats.org/officeDocument/2006/relationships/image" Target="../media/image2826.png"/><Relationship Id="rId6" Type="http://schemas.openxmlformats.org/officeDocument/2006/relationships/customXml" Target="../ink/ink2724.xml"/><Relationship Id="rId238" Type="http://schemas.openxmlformats.org/officeDocument/2006/relationships/customXml" Target="../ink/ink2840.xml"/><Relationship Id="rId259" Type="http://schemas.openxmlformats.org/officeDocument/2006/relationships/image" Target="../media/image2847.png"/><Relationship Id="rId23" Type="http://schemas.openxmlformats.org/officeDocument/2006/relationships/image" Target="../media/image2729.png"/><Relationship Id="rId119" Type="http://schemas.openxmlformats.org/officeDocument/2006/relationships/image" Target="../media/image2777.png"/><Relationship Id="rId270" Type="http://schemas.openxmlformats.org/officeDocument/2006/relationships/customXml" Target="../ink/ink2856.xml"/><Relationship Id="rId291" Type="http://schemas.openxmlformats.org/officeDocument/2006/relationships/image" Target="../media/image2863.png"/><Relationship Id="rId44" Type="http://schemas.openxmlformats.org/officeDocument/2006/relationships/customXml" Target="../ink/ink2743.xml"/><Relationship Id="rId65" Type="http://schemas.openxmlformats.org/officeDocument/2006/relationships/image" Target="../media/image2750.png"/><Relationship Id="rId86" Type="http://schemas.openxmlformats.org/officeDocument/2006/relationships/customXml" Target="../ink/ink2764.xml"/><Relationship Id="rId130" Type="http://schemas.openxmlformats.org/officeDocument/2006/relationships/customXml" Target="../ink/ink2786.xml"/><Relationship Id="rId151" Type="http://schemas.openxmlformats.org/officeDocument/2006/relationships/image" Target="../media/image2793.png"/><Relationship Id="rId172" Type="http://schemas.openxmlformats.org/officeDocument/2006/relationships/customXml" Target="../ink/ink2807.xml"/><Relationship Id="rId193" Type="http://schemas.openxmlformats.org/officeDocument/2006/relationships/image" Target="../media/image2814.png"/><Relationship Id="rId207" Type="http://schemas.openxmlformats.org/officeDocument/2006/relationships/image" Target="../media/image2821.png"/><Relationship Id="rId228" Type="http://schemas.openxmlformats.org/officeDocument/2006/relationships/customXml" Target="../ink/ink2835.xml"/><Relationship Id="rId249" Type="http://schemas.openxmlformats.org/officeDocument/2006/relationships/image" Target="../media/image2842.png"/><Relationship Id="rId13" Type="http://schemas.openxmlformats.org/officeDocument/2006/relationships/image" Target="../media/image2724.png"/><Relationship Id="rId109" Type="http://schemas.openxmlformats.org/officeDocument/2006/relationships/image" Target="../media/image2772.png"/><Relationship Id="rId260" Type="http://schemas.openxmlformats.org/officeDocument/2006/relationships/customXml" Target="../ink/ink2851.xml"/><Relationship Id="rId281" Type="http://schemas.openxmlformats.org/officeDocument/2006/relationships/image" Target="../media/image2858.png"/><Relationship Id="rId34" Type="http://schemas.openxmlformats.org/officeDocument/2006/relationships/customXml" Target="../ink/ink2738.xml"/><Relationship Id="rId55" Type="http://schemas.openxmlformats.org/officeDocument/2006/relationships/image" Target="../media/image2745.png"/><Relationship Id="rId76" Type="http://schemas.openxmlformats.org/officeDocument/2006/relationships/customXml" Target="../ink/ink2759.xml"/><Relationship Id="rId97" Type="http://schemas.openxmlformats.org/officeDocument/2006/relationships/image" Target="../media/image2766.png"/><Relationship Id="rId120" Type="http://schemas.openxmlformats.org/officeDocument/2006/relationships/customXml" Target="../ink/ink2781.xml"/><Relationship Id="rId141" Type="http://schemas.openxmlformats.org/officeDocument/2006/relationships/image" Target="../media/image2788.png"/><Relationship Id="rId7" Type="http://schemas.openxmlformats.org/officeDocument/2006/relationships/image" Target="../media/image2721.png"/><Relationship Id="rId162" Type="http://schemas.openxmlformats.org/officeDocument/2006/relationships/customXml" Target="../ink/ink2802.xml"/><Relationship Id="rId183" Type="http://schemas.openxmlformats.org/officeDocument/2006/relationships/image" Target="../media/image2809.png"/><Relationship Id="rId218" Type="http://schemas.openxmlformats.org/officeDocument/2006/relationships/customXml" Target="../ink/ink2830.xml"/><Relationship Id="rId239" Type="http://schemas.openxmlformats.org/officeDocument/2006/relationships/image" Target="../media/image2837.png"/><Relationship Id="rId250" Type="http://schemas.openxmlformats.org/officeDocument/2006/relationships/customXml" Target="../ink/ink2846.xml"/><Relationship Id="rId271" Type="http://schemas.openxmlformats.org/officeDocument/2006/relationships/image" Target="../media/image2853.png"/><Relationship Id="rId292" Type="http://schemas.openxmlformats.org/officeDocument/2006/relationships/customXml" Target="../ink/ink2867.xml"/><Relationship Id="rId24" Type="http://schemas.openxmlformats.org/officeDocument/2006/relationships/customXml" Target="../ink/ink2733.xml"/><Relationship Id="rId45" Type="http://schemas.openxmlformats.org/officeDocument/2006/relationships/image" Target="../media/image2740.png"/><Relationship Id="rId66" Type="http://schemas.openxmlformats.org/officeDocument/2006/relationships/customXml" Target="../ink/ink2754.xml"/><Relationship Id="rId87" Type="http://schemas.openxmlformats.org/officeDocument/2006/relationships/image" Target="../media/image2761.png"/><Relationship Id="rId110" Type="http://schemas.openxmlformats.org/officeDocument/2006/relationships/customXml" Target="../ink/ink2776.xml"/><Relationship Id="rId131" Type="http://schemas.openxmlformats.org/officeDocument/2006/relationships/image" Target="../media/image2783.png"/><Relationship Id="rId152" Type="http://schemas.openxmlformats.org/officeDocument/2006/relationships/customXml" Target="../ink/ink2797.xml"/><Relationship Id="rId173" Type="http://schemas.openxmlformats.org/officeDocument/2006/relationships/image" Target="../media/image2804.png"/><Relationship Id="rId194" Type="http://schemas.openxmlformats.org/officeDocument/2006/relationships/customXml" Target="../ink/ink2818.xml"/><Relationship Id="rId208" Type="http://schemas.openxmlformats.org/officeDocument/2006/relationships/customXml" Target="../ink/ink2825.xml"/><Relationship Id="rId229" Type="http://schemas.openxmlformats.org/officeDocument/2006/relationships/image" Target="../media/image2832.png"/><Relationship Id="rId240" Type="http://schemas.openxmlformats.org/officeDocument/2006/relationships/customXml" Target="../ink/ink2841.xml"/><Relationship Id="rId261" Type="http://schemas.openxmlformats.org/officeDocument/2006/relationships/image" Target="../media/image2848.png"/><Relationship Id="rId14" Type="http://schemas.openxmlformats.org/officeDocument/2006/relationships/customXml" Target="../ink/ink2728.xml"/><Relationship Id="rId35" Type="http://schemas.openxmlformats.org/officeDocument/2006/relationships/image" Target="../media/image2735.png"/><Relationship Id="rId56" Type="http://schemas.openxmlformats.org/officeDocument/2006/relationships/customXml" Target="../ink/ink2749.xml"/><Relationship Id="rId77" Type="http://schemas.openxmlformats.org/officeDocument/2006/relationships/image" Target="../media/image2756.png"/><Relationship Id="rId100" Type="http://schemas.openxmlformats.org/officeDocument/2006/relationships/customXml" Target="../ink/ink2771.xml"/><Relationship Id="rId282" Type="http://schemas.openxmlformats.org/officeDocument/2006/relationships/customXml" Target="../ink/ink2862.xml"/><Relationship Id="rId8" Type="http://schemas.openxmlformats.org/officeDocument/2006/relationships/customXml" Target="../ink/ink2725.xml"/><Relationship Id="rId98" Type="http://schemas.openxmlformats.org/officeDocument/2006/relationships/customXml" Target="../ink/ink2770.xml"/><Relationship Id="rId121" Type="http://schemas.openxmlformats.org/officeDocument/2006/relationships/image" Target="../media/image2778.png"/><Relationship Id="rId142" Type="http://schemas.openxmlformats.org/officeDocument/2006/relationships/customXml" Target="../ink/ink2792.xml"/><Relationship Id="rId163" Type="http://schemas.openxmlformats.org/officeDocument/2006/relationships/image" Target="../media/image2799.png"/><Relationship Id="rId184" Type="http://schemas.openxmlformats.org/officeDocument/2006/relationships/customXml" Target="../ink/ink2813.xml"/><Relationship Id="rId219" Type="http://schemas.openxmlformats.org/officeDocument/2006/relationships/image" Target="../media/image2827.png"/><Relationship Id="rId230" Type="http://schemas.openxmlformats.org/officeDocument/2006/relationships/customXml" Target="../ink/ink2836.xml"/><Relationship Id="rId251" Type="http://schemas.openxmlformats.org/officeDocument/2006/relationships/image" Target="../media/image2843.png"/><Relationship Id="rId25" Type="http://schemas.openxmlformats.org/officeDocument/2006/relationships/image" Target="../media/image2730.png"/><Relationship Id="rId46" Type="http://schemas.openxmlformats.org/officeDocument/2006/relationships/customXml" Target="../ink/ink2744.xml"/><Relationship Id="rId67" Type="http://schemas.openxmlformats.org/officeDocument/2006/relationships/image" Target="../media/image2751.png"/><Relationship Id="rId272" Type="http://schemas.openxmlformats.org/officeDocument/2006/relationships/customXml" Target="../ink/ink2857.xml"/><Relationship Id="rId293" Type="http://schemas.openxmlformats.org/officeDocument/2006/relationships/image" Target="../media/image2864.png"/><Relationship Id="rId88" Type="http://schemas.openxmlformats.org/officeDocument/2006/relationships/customXml" Target="../ink/ink2765.xml"/><Relationship Id="rId111" Type="http://schemas.openxmlformats.org/officeDocument/2006/relationships/image" Target="../media/image2773.png"/><Relationship Id="rId132" Type="http://schemas.openxmlformats.org/officeDocument/2006/relationships/customXml" Target="../ink/ink2787.xml"/><Relationship Id="rId153" Type="http://schemas.openxmlformats.org/officeDocument/2006/relationships/image" Target="../media/image2794.png"/><Relationship Id="rId174" Type="http://schemas.openxmlformats.org/officeDocument/2006/relationships/customXml" Target="../ink/ink2808.xml"/><Relationship Id="rId195" Type="http://schemas.openxmlformats.org/officeDocument/2006/relationships/image" Target="../media/image2815.png"/><Relationship Id="rId209" Type="http://schemas.openxmlformats.org/officeDocument/2006/relationships/image" Target="../media/image2822.png"/><Relationship Id="rId220" Type="http://schemas.openxmlformats.org/officeDocument/2006/relationships/customXml" Target="../ink/ink2831.xml"/><Relationship Id="rId241" Type="http://schemas.openxmlformats.org/officeDocument/2006/relationships/image" Target="../media/image2838.png"/><Relationship Id="rId15" Type="http://schemas.openxmlformats.org/officeDocument/2006/relationships/image" Target="../media/image2725.png"/><Relationship Id="rId36" Type="http://schemas.openxmlformats.org/officeDocument/2006/relationships/customXml" Target="../ink/ink2739.xml"/><Relationship Id="rId57" Type="http://schemas.openxmlformats.org/officeDocument/2006/relationships/image" Target="../media/image2746.png"/><Relationship Id="rId262" Type="http://schemas.openxmlformats.org/officeDocument/2006/relationships/customXml" Target="../ink/ink2852.xml"/><Relationship Id="rId283" Type="http://schemas.openxmlformats.org/officeDocument/2006/relationships/image" Target="../media/image2859.png"/><Relationship Id="rId78" Type="http://schemas.openxmlformats.org/officeDocument/2006/relationships/customXml" Target="../ink/ink2760.xml"/><Relationship Id="rId99" Type="http://schemas.openxmlformats.org/officeDocument/2006/relationships/image" Target="../media/image2767.png"/><Relationship Id="rId101" Type="http://schemas.openxmlformats.org/officeDocument/2006/relationships/image" Target="../media/image2768.png"/><Relationship Id="rId122" Type="http://schemas.openxmlformats.org/officeDocument/2006/relationships/customXml" Target="../ink/ink2782.xml"/><Relationship Id="rId143" Type="http://schemas.openxmlformats.org/officeDocument/2006/relationships/image" Target="../media/image2789.png"/><Relationship Id="rId164" Type="http://schemas.openxmlformats.org/officeDocument/2006/relationships/customXml" Target="../ink/ink2803.xml"/><Relationship Id="rId185" Type="http://schemas.openxmlformats.org/officeDocument/2006/relationships/image" Target="../media/image2810.png"/><Relationship Id="rId9" Type="http://schemas.openxmlformats.org/officeDocument/2006/relationships/image" Target="../media/image2722.png"/><Relationship Id="rId210" Type="http://schemas.openxmlformats.org/officeDocument/2006/relationships/customXml" Target="../ink/ink2826.xml"/><Relationship Id="rId26" Type="http://schemas.openxmlformats.org/officeDocument/2006/relationships/customXml" Target="../ink/ink2734.xml"/><Relationship Id="rId231" Type="http://schemas.openxmlformats.org/officeDocument/2006/relationships/image" Target="../media/image2833.png"/><Relationship Id="rId252" Type="http://schemas.openxmlformats.org/officeDocument/2006/relationships/customXml" Target="../ink/ink2847.xml"/><Relationship Id="rId273" Type="http://schemas.openxmlformats.org/officeDocument/2006/relationships/image" Target="../media/image2854.png"/><Relationship Id="rId294" Type="http://schemas.openxmlformats.org/officeDocument/2006/relationships/customXml" Target="../ink/ink2868.xml"/><Relationship Id="rId47" Type="http://schemas.openxmlformats.org/officeDocument/2006/relationships/image" Target="../media/image2741.png"/><Relationship Id="rId68" Type="http://schemas.openxmlformats.org/officeDocument/2006/relationships/customXml" Target="../ink/ink2755.xml"/><Relationship Id="rId89" Type="http://schemas.openxmlformats.org/officeDocument/2006/relationships/image" Target="../media/image2762.png"/><Relationship Id="rId112" Type="http://schemas.openxmlformats.org/officeDocument/2006/relationships/customXml" Target="../ink/ink2777.xml"/><Relationship Id="rId133" Type="http://schemas.openxmlformats.org/officeDocument/2006/relationships/image" Target="../media/image2784.png"/><Relationship Id="rId154" Type="http://schemas.openxmlformats.org/officeDocument/2006/relationships/customXml" Target="../ink/ink2798.xml"/><Relationship Id="rId175" Type="http://schemas.openxmlformats.org/officeDocument/2006/relationships/image" Target="../media/image2805.png"/><Relationship Id="rId196" Type="http://schemas.openxmlformats.org/officeDocument/2006/relationships/customXml" Target="../ink/ink2819.xml"/><Relationship Id="rId200" Type="http://schemas.openxmlformats.org/officeDocument/2006/relationships/customXml" Target="../ink/ink2821.xml"/><Relationship Id="rId16" Type="http://schemas.openxmlformats.org/officeDocument/2006/relationships/customXml" Target="../ink/ink2729.xml"/><Relationship Id="rId221" Type="http://schemas.openxmlformats.org/officeDocument/2006/relationships/image" Target="../media/image2828.png"/><Relationship Id="rId242" Type="http://schemas.openxmlformats.org/officeDocument/2006/relationships/customXml" Target="../ink/ink2842.xml"/><Relationship Id="rId263" Type="http://schemas.openxmlformats.org/officeDocument/2006/relationships/image" Target="../media/image2849.png"/><Relationship Id="rId284" Type="http://schemas.openxmlformats.org/officeDocument/2006/relationships/customXml" Target="../ink/ink2863.xml"/><Relationship Id="rId37" Type="http://schemas.openxmlformats.org/officeDocument/2006/relationships/image" Target="../media/image2736.png"/><Relationship Id="rId58" Type="http://schemas.openxmlformats.org/officeDocument/2006/relationships/customXml" Target="../ink/ink2750.xml"/><Relationship Id="rId79" Type="http://schemas.openxmlformats.org/officeDocument/2006/relationships/image" Target="../media/image2757.png"/><Relationship Id="rId102" Type="http://schemas.openxmlformats.org/officeDocument/2006/relationships/customXml" Target="../ink/ink2772.xml"/><Relationship Id="rId123" Type="http://schemas.openxmlformats.org/officeDocument/2006/relationships/image" Target="../media/image2779.png"/><Relationship Id="rId144" Type="http://schemas.openxmlformats.org/officeDocument/2006/relationships/customXml" Target="../ink/ink2793.xml"/><Relationship Id="rId90" Type="http://schemas.openxmlformats.org/officeDocument/2006/relationships/customXml" Target="../ink/ink2766.xml"/><Relationship Id="rId165" Type="http://schemas.openxmlformats.org/officeDocument/2006/relationships/image" Target="../media/image2800.png"/><Relationship Id="rId186" Type="http://schemas.openxmlformats.org/officeDocument/2006/relationships/customXml" Target="../ink/ink2814.xml"/><Relationship Id="rId211" Type="http://schemas.openxmlformats.org/officeDocument/2006/relationships/image" Target="../media/image2823.png"/><Relationship Id="rId232" Type="http://schemas.openxmlformats.org/officeDocument/2006/relationships/customXml" Target="../ink/ink2837.xml"/><Relationship Id="rId253" Type="http://schemas.openxmlformats.org/officeDocument/2006/relationships/image" Target="../media/image2844.png"/><Relationship Id="rId274" Type="http://schemas.openxmlformats.org/officeDocument/2006/relationships/customXml" Target="../ink/ink2858.xml"/><Relationship Id="rId295" Type="http://schemas.openxmlformats.org/officeDocument/2006/relationships/image" Target="../media/image2865.png"/><Relationship Id="rId27" Type="http://schemas.openxmlformats.org/officeDocument/2006/relationships/image" Target="../media/image2731.png"/><Relationship Id="rId48" Type="http://schemas.openxmlformats.org/officeDocument/2006/relationships/customXml" Target="../ink/ink2745.xml"/><Relationship Id="rId69" Type="http://schemas.openxmlformats.org/officeDocument/2006/relationships/image" Target="../media/image2752.png"/><Relationship Id="rId113" Type="http://schemas.openxmlformats.org/officeDocument/2006/relationships/image" Target="../media/image2774.png"/><Relationship Id="rId134" Type="http://schemas.openxmlformats.org/officeDocument/2006/relationships/customXml" Target="../ink/ink2788.xml"/><Relationship Id="rId80" Type="http://schemas.openxmlformats.org/officeDocument/2006/relationships/customXml" Target="../ink/ink2761.xml"/><Relationship Id="rId155" Type="http://schemas.openxmlformats.org/officeDocument/2006/relationships/image" Target="../media/image2795.png"/><Relationship Id="rId176" Type="http://schemas.openxmlformats.org/officeDocument/2006/relationships/customXml" Target="../ink/ink2809.xml"/><Relationship Id="rId197" Type="http://schemas.openxmlformats.org/officeDocument/2006/relationships/image" Target="../media/image2816.png"/><Relationship Id="rId201" Type="http://schemas.openxmlformats.org/officeDocument/2006/relationships/image" Target="../media/image2818.png"/><Relationship Id="rId222" Type="http://schemas.openxmlformats.org/officeDocument/2006/relationships/customXml" Target="../ink/ink2832.xml"/><Relationship Id="rId243" Type="http://schemas.openxmlformats.org/officeDocument/2006/relationships/image" Target="../media/image2839.png"/><Relationship Id="rId264" Type="http://schemas.openxmlformats.org/officeDocument/2006/relationships/customXml" Target="../ink/ink2853.xml"/><Relationship Id="rId285" Type="http://schemas.openxmlformats.org/officeDocument/2006/relationships/image" Target="../media/image2860.png"/><Relationship Id="rId17" Type="http://schemas.openxmlformats.org/officeDocument/2006/relationships/image" Target="../media/image2726.png"/><Relationship Id="rId38" Type="http://schemas.openxmlformats.org/officeDocument/2006/relationships/customXml" Target="../ink/ink2740.xml"/><Relationship Id="rId59" Type="http://schemas.openxmlformats.org/officeDocument/2006/relationships/image" Target="../media/image2747.png"/><Relationship Id="rId103" Type="http://schemas.openxmlformats.org/officeDocument/2006/relationships/image" Target="../media/image2769.png"/><Relationship Id="rId124" Type="http://schemas.openxmlformats.org/officeDocument/2006/relationships/customXml" Target="../ink/ink2783.xml"/><Relationship Id="rId70" Type="http://schemas.openxmlformats.org/officeDocument/2006/relationships/customXml" Target="../ink/ink2756.xml"/><Relationship Id="rId91" Type="http://schemas.openxmlformats.org/officeDocument/2006/relationships/image" Target="../media/image2763.png"/><Relationship Id="rId145" Type="http://schemas.openxmlformats.org/officeDocument/2006/relationships/image" Target="../media/image2790.png"/><Relationship Id="rId166" Type="http://schemas.openxmlformats.org/officeDocument/2006/relationships/customXml" Target="../ink/ink2804.xml"/><Relationship Id="rId187" Type="http://schemas.openxmlformats.org/officeDocument/2006/relationships/image" Target="../media/image2811.png"/><Relationship Id="rId1" Type="http://schemas.openxmlformats.org/officeDocument/2006/relationships/slideLayout" Target="../slideLayouts/slideLayout7.xml"/><Relationship Id="rId212" Type="http://schemas.openxmlformats.org/officeDocument/2006/relationships/customXml" Target="../ink/ink2827.xml"/><Relationship Id="rId233" Type="http://schemas.openxmlformats.org/officeDocument/2006/relationships/image" Target="../media/image2834.png"/><Relationship Id="rId254" Type="http://schemas.openxmlformats.org/officeDocument/2006/relationships/customXml" Target="../ink/ink2848.xml"/><Relationship Id="rId28" Type="http://schemas.openxmlformats.org/officeDocument/2006/relationships/customXml" Target="../ink/ink2735.xml"/><Relationship Id="rId49" Type="http://schemas.openxmlformats.org/officeDocument/2006/relationships/image" Target="../media/image2742.png"/><Relationship Id="rId114" Type="http://schemas.openxmlformats.org/officeDocument/2006/relationships/customXml" Target="../ink/ink2778.xml"/><Relationship Id="rId275" Type="http://schemas.openxmlformats.org/officeDocument/2006/relationships/image" Target="../media/image2855.png"/><Relationship Id="rId60" Type="http://schemas.openxmlformats.org/officeDocument/2006/relationships/customXml" Target="../ink/ink2751.xml"/><Relationship Id="rId81" Type="http://schemas.openxmlformats.org/officeDocument/2006/relationships/image" Target="../media/image2758.png"/><Relationship Id="rId135" Type="http://schemas.openxmlformats.org/officeDocument/2006/relationships/image" Target="../media/image2785.png"/><Relationship Id="rId156" Type="http://schemas.openxmlformats.org/officeDocument/2006/relationships/customXml" Target="../ink/ink2799.xml"/><Relationship Id="rId177" Type="http://schemas.openxmlformats.org/officeDocument/2006/relationships/image" Target="../media/image2806.png"/><Relationship Id="rId198" Type="http://schemas.openxmlformats.org/officeDocument/2006/relationships/customXml" Target="../ink/ink2820.xml"/><Relationship Id="rId202" Type="http://schemas.openxmlformats.org/officeDocument/2006/relationships/customXml" Target="../ink/ink2822.xml"/><Relationship Id="rId223" Type="http://schemas.openxmlformats.org/officeDocument/2006/relationships/image" Target="../media/image2829.png"/><Relationship Id="rId244" Type="http://schemas.openxmlformats.org/officeDocument/2006/relationships/customXml" Target="../ink/ink2843.xml"/><Relationship Id="rId18" Type="http://schemas.openxmlformats.org/officeDocument/2006/relationships/customXml" Target="../ink/ink2730.xml"/><Relationship Id="rId39" Type="http://schemas.openxmlformats.org/officeDocument/2006/relationships/image" Target="../media/image2737.png"/><Relationship Id="rId265" Type="http://schemas.openxmlformats.org/officeDocument/2006/relationships/image" Target="../media/image2850.png"/><Relationship Id="rId286" Type="http://schemas.openxmlformats.org/officeDocument/2006/relationships/customXml" Target="../ink/ink2864.xml"/><Relationship Id="rId50" Type="http://schemas.openxmlformats.org/officeDocument/2006/relationships/customXml" Target="../ink/ink2746.xml"/><Relationship Id="rId104" Type="http://schemas.openxmlformats.org/officeDocument/2006/relationships/customXml" Target="../ink/ink2773.xml"/><Relationship Id="rId125" Type="http://schemas.openxmlformats.org/officeDocument/2006/relationships/image" Target="../media/image2780.png"/><Relationship Id="rId146" Type="http://schemas.openxmlformats.org/officeDocument/2006/relationships/customXml" Target="../ink/ink2794.xml"/><Relationship Id="rId167" Type="http://schemas.openxmlformats.org/officeDocument/2006/relationships/image" Target="../media/image2801.png"/><Relationship Id="rId188" Type="http://schemas.openxmlformats.org/officeDocument/2006/relationships/customXml" Target="../ink/ink2815.xml"/><Relationship Id="rId71" Type="http://schemas.openxmlformats.org/officeDocument/2006/relationships/image" Target="../media/image2753.png"/><Relationship Id="rId92" Type="http://schemas.openxmlformats.org/officeDocument/2006/relationships/customXml" Target="../ink/ink2767.xml"/><Relationship Id="rId213" Type="http://schemas.openxmlformats.org/officeDocument/2006/relationships/image" Target="../media/image2824.png"/><Relationship Id="rId234" Type="http://schemas.openxmlformats.org/officeDocument/2006/relationships/customXml" Target="../ink/ink2838.xml"/><Relationship Id="rId2" Type="http://schemas.openxmlformats.org/officeDocument/2006/relationships/customXml" Target="../ink/ink2722.xml"/><Relationship Id="rId29" Type="http://schemas.openxmlformats.org/officeDocument/2006/relationships/image" Target="../media/image2732.png"/><Relationship Id="rId255" Type="http://schemas.openxmlformats.org/officeDocument/2006/relationships/image" Target="../media/image2845.png"/><Relationship Id="rId276" Type="http://schemas.openxmlformats.org/officeDocument/2006/relationships/customXml" Target="../ink/ink2859.xml"/><Relationship Id="rId40" Type="http://schemas.openxmlformats.org/officeDocument/2006/relationships/customXml" Target="../ink/ink2741.xml"/><Relationship Id="rId115" Type="http://schemas.openxmlformats.org/officeDocument/2006/relationships/image" Target="../media/image2775.png"/><Relationship Id="rId136" Type="http://schemas.openxmlformats.org/officeDocument/2006/relationships/customXml" Target="../ink/ink2789.xml"/><Relationship Id="rId157" Type="http://schemas.openxmlformats.org/officeDocument/2006/relationships/image" Target="../media/image2796.png"/><Relationship Id="rId178" Type="http://schemas.openxmlformats.org/officeDocument/2006/relationships/customXml" Target="../ink/ink2810.xml"/><Relationship Id="rId61" Type="http://schemas.openxmlformats.org/officeDocument/2006/relationships/image" Target="../media/image2748.png"/><Relationship Id="rId82" Type="http://schemas.openxmlformats.org/officeDocument/2006/relationships/customXml" Target="../ink/ink2762.xml"/><Relationship Id="rId199" Type="http://schemas.openxmlformats.org/officeDocument/2006/relationships/image" Target="../media/image2817.png"/><Relationship Id="rId203" Type="http://schemas.openxmlformats.org/officeDocument/2006/relationships/image" Target="../media/image2819.png"/><Relationship Id="rId19" Type="http://schemas.openxmlformats.org/officeDocument/2006/relationships/image" Target="../media/image2727.png"/><Relationship Id="rId224" Type="http://schemas.openxmlformats.org/officeDocument/2006/relationships/customXml" Target="../ink/ink2833.xml"/><Relationship Id="rId245" Type="http://schemas.openxmlformats.org/officeDocument/2006/relationships/image" Target="../media/image2840.png"/><Relationship Id="rId266" Type="http://schemas.openxmlformats.org/officeDocument/2006/relationships/customXml" Target="../ink/ink2854.xml"/><Relationship Id="rId287" Type="http://schemas.openxmlformats.org/officeDocument/2006/relationships/image" Target="../media/image2861.png"/><Relationship Id="rId30" Type="http://schemas.openxmlformats.org/officeDocument/2006/relationships/customXml" Target="../ink/ink2736.xml"/><Relationship Id="rId105" Type="http://schemas.openxmlformats.org/officeDocument/2006/relationships/image" Target="../media/image2770.png"/><Relationship Id="rId126" Type="http://schemas.openxmlformats.org/officeDocument/2006/relationships/customXml" Target="../ink/ink2784.xml"/><Relationship Id="rId147" Type="http://schemas.openxmlformats.org/officeDocument/2006/relationships/image" Target="../media/image2791.png"/><Relationship Id="rId168" Type="http://schemas.openxmlformats.org/officeDocument/2006/relationships/customXml" Target="../ink/ink2805.xml"/><Relationship Id="rId51" Type="http://schemas.openxmlformats.org/officeDocument/2006/relationships/image" Target="../media/image2743.png"/><Relationship Id="rId72" Type="http://schemas.openxmlformats.org/officeDocument/2006/relationships/customXml" Target="../ink/ink2757.xml"/><Relationship Id="rId93" Type="http://schemas.openxmlformats.org/officeDocument/2006/relationships/image" Target="../media/image2764.png"/><Relationship Id="rId189" Type="http://schemas.openxmlformats.org/officeDocument/2006/relationships/image" Target="../media/image2812.png"/><Relationship Id="rId3" Type="http://schemas.openxmlformats.org/officeDocument/2006/relationships/image" Target="../media/image2719.png"/><Relationship Id="rId214" Type="http://schemas.openxmlformats.org/officeDocument/2006/relationships/customXml" Target="../ink/ink2828.xml"/><Relationship Id="rId235" Type="http://schemas.openxmlformats.org/officeDocument/2006/relationships/image" Target="../media/image2835.png"/><Relationship Id="rId256" Type="http://schemas.openxmlformats.org/officeDocument/2006/relationships/customXml" Target="../ink/ink2849.xml"/><Relationship Id="rId277" Type="http://schemas.openxmlformats.org/officeDocument/2006/relationships/image" Target="../media/image2856.png"/><Relationship Id="rId116" Type="http://schemas.openxmlformats.org/officeDocument/2006/relationships/customXml" Target="../ink/ink2779.xml"/><Relationship Id="rId137" Type="http://schemas.openxmlformats.org/officeDocument/2006/relationships/image" Target="../media/image2786.png"/><Relationship Id="rId158" Type="http://schemas.openxmlformats.org/officeDocument/2006/relationships/customXml" Target="../ink/ink2800.xml"/><Relationship Id="rId20" Type="http://schemas.openxmlformats.org/officeDocument/2006/relationships/customXml" Target="../ink/ink2731.xml"/><Relationship Id="rId41" Type="http://schemas.openxmlformats.org/officeDocument/2006/relationships/image" Target="../media/image2738.png"/><Relationship Id="rId62" Type="http://schemas.openxmlformats.org/officeDocument/2006/relationships/customXml" Target="../ink/ink2752.xml"/><Relationship Id="rId83" Type="http://schemas.openxmlformats.org/officeDocument/2006/relationships/image" Target="../media/image2759.png"/><Relationship Id="rId179" Type="http://schemas.openxmlformats.org/officeDocument/2006/relationships/image" Target="../media/image2807.png"/><Relationship Id="rId190" Type="http://schemas.openxmlformats.org/officeDocument/2006/relationships/customXml" Target="../ink/ink2816.xml"/><Relationship Id="rId204" Type="http://schemas.openxmlformats.org/officeDocument/2006/relationships/customXml" Target="../ink/ink2823.xml"/><Relationship Id="rId225" Type="http://schemas.openxmlformats.org/officeDocument/2006/relationships/image" Target="../media/image2830.png"/><Relationship Id="rId246" Type="http://schemas.openxmlformats.org/officeDocument/2006/relationships/customXml" Target="../ink/ink2844.xml"/><Relationship Id="rId267" Type="http://schemas.openxmlformats.org/officeDocument/2006/relationships/image" Target="../media/image2851.png"/><Relationship Id="rId288" Type="http://schemas.openxmlformats.org/officeDocument/2006/relationships/customXml" Target="../ink/ink2865.xml"/><Relationship Id="rId106" Type="http://schemas.openxmlformats.org/officeDocument/2006/relationships/customXml" Target="../ink/ink2774.xml"/><Relationship Id="rId127" Type="http://schemas.openxmlformats.org/officeDocument/2006/relationships/image" Target="../media/image2781.png"/><Relationship Id="rId10" Type="http://schemas.openxmlformats.org/officeDocument/2006/relationships/customXml" Target="../ink/ink2726.xml"/><Relationship Id="rId31" Type="http://schemas.openxmlformats.org/officeDocument/2006/relationships/image" Target="../media/image2733.png"/><Relationship Id="rId52" Type="http://schemas.openxmlformats.org/officeDocument/2006/relationships/customXml" Target="../ink/ink2747.xml"/><Relationship Id="rId73" Type="http://schemas.openxmlformats.org/officeDocument/2006/relationships/image" Target="../media/image2754.png"/><Relationship Id="rId94" Type="http://schemas.openxmlformats.org/officeDocument/2006/relationships/customXml" Target="../ink/ink2768.xml"/><Relationship Id="rId148" Type="http://schemas.openxmlformats.org/officeDocument/2006/relationships/customXml" Target="../ink/ink2795.xml"/><Relationship Id="rId169" Type="http://schemas.openxmlformats.org/officeDocument/2006/relationships/image" Target="../media/image2802.png"/><Relationship Id="rId4" Type="http://schemas.openxmlformats.org/officeDocument/2006/relationships/customXml" Target="../ink/ink2723.xml"/><Relationship Id="rId180" Type="http://schemas.openxmlformats.org/officeDocument/2006/relationships/customXml" Target="../ink/ink2811.xml"/><Relationship Id="rId215" Type="http://schemas.openxmlformats.org/officeDocument/2006/relationships/image" Target="../media/image2825.png"/><Relationship Id="rId236" Type="http://schemas.openxmlformats.org/officeDocument/2006/relationships/customXml" Target="../ink/ink2839.xml"/><Relationship Id="rId257" Type="http://schemas.openxmlformats.org/officeDocument/2006/relationships/image" Target="../media/image2846.png"/><Relationship Id="rId278" Type="http://schemas.openxmlformats.org/officeDocument/2006/relationships/customXml" Target="../ink/ink2860.xml"/><Relationship Id="rId42" Type="http://schemas.openxmlformats.org/officeDocument/2006/relationships/customXml" Target="../ink/ink2742.xml"/><Relationship Id="rId84" Type="http://schemas.openxmlformats.org/officeDocument/2006/relationships/customXml" Target="../ink/ink2763.xml"/><Relationship Id="rId138" Type="http://schemas.openxmlformats.org/officeDocument/2006/relationships/customXml" Target="../ink/ink2790.xml"/><Relationship Id="rId191" Type="http://schemas.openxmlformats.org/officeDocument/2006/relationships/image" Target="../media/image2813.png"/><Relationship Id="rId205" Type="http://schemas.openxmlformats.org/officeDocument/2006/relationships/image" Target="../media/image2820.png"/><Relationship Id="rId247" Type="http://schemas.openxmlformats.org/officeDocument/2006/relationships/image" Target="../media/image2841.png"/><Relationship Id="rId107" Type="http://schemas.openxmlformats.org/officeDocument/2006/relationships/image" Target="../media/image2771.png"/><Relationship Id="rId289" Type="http://schemas.openxmlformats.org/officeDocument/2006/relationships/image" Target="../media/image2862.png"/><Relationship Id="rId11" Type="http://schemas.openxmlformats.org/officeDocument/2006/relationships/image" Target="../media/image2723.png"/><Relationship Id="rId53" Type="http://schemas.openxmlformats.org/officeDocument/2006/relationships/image" Target="../media/image2744.png"/><Relationship Id="rId149" Type="http://schemas.openxmlformats.org/officeDocument/2006/relationships/image" Target="../media/image2792.png"/><Relationship Id="rId95" Type="http://schemas.openxmlformats.org/officeDocument/2006/relationships/image" Target="../media/image2765.png"/><Relationship Id="rId160" Type="http://schemas.openxmlformats.org/officeDocument/2006/relationships/customXml" Target="../ink/ink2801.xml"/><Relationship Id="rId216" Type="http://schemas.openxmlformats.org/officeDocument/2006/relationships/customXml" Target="../ink/ink2829.xml"/><Relationship Id="rId258" Type="http://schemas.openxmlformats.org/officeDocument/2006/relationships/customXml" Target="../ink/ink2850.xml"/><Relationship Id="rId22" Type="http://schemas.openxmlformats.org/officeDocument/2006/relationships/customXml" Target="../ink/ink2732.xml"/><Relationship Id="rId64" Type="http://schemas.openxmlformats.org/officeDocument/2006/relationships/customXml" Target="../ink/ink2753.xml"/><Relationship Id="rId118" Type="http://schemas.openxmlformats.org/officeDocument/2006/relationships/customXml" Target="../ink/ink2780.xml"/><Relationship Id="rId171" Type="http://schemas.openxmlformats.org/officeDocument/2006/relationships/image" Target="../media/image2803.png"/><Relationship Id="rId227" Type="http://schemas.openxmlformats.org/officeDocument/2006/relationships/image" Target="../media/image2831.png"/><Relationship Id="rId269" Type="http://schemas.openxmlformats.org/officeDocument/2006/relationships/image" Target="../media/image2852.png"/></Relationships>
</file>

<file path=ppt/slides/_rels/slide5.xml.rels><?xml version="1.0" encoding="UTF-8" standalone="yes"?>
<Relationships xmlns="http://schemas.openxmlformats.org/package/2006/relationships"><Relationship Id="rId2" Type="http://schemas.openxmlformats.org/officeDocument/2006/relationships/hyperlink" Target="https://neo4j.com/graphacademy/#get-certified" TargetMode="Externa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17" Type="http://schemas.openxmlformats.org/officeDocument/2006/relationships/image" Target="../media/image2923.png"/><Relationship Id="rId299" Type="http://schemas.openxmlformats.org/officeDocument/2006/relationships/image" Target="../media/image3014.png"/><Relationship Id="rId21" Type="http://schemas.openxmlformats.org/officeDocument/2006/relationships/image" Target="../media/image2875.png"/><Relationship Id="rId63" Type="http://schemas.openxmlformats.org/officeDocument/2006/relationships/image" Target="../media/image2896.png"/><Relationship Id="rId159" Type="http://schemas.openxmlformats.org/officeDocument/2006/relationships/image" Target="../media/image2944.png"/><Relationship Id="rId324" Type="http://schemas.openxmlformats.org/officeDocument/2006/relationships/customXml" Target="../ink/ink3030.xml"/><Relationship Id="rId366" Type="http://schemas.openxmlformats.org/officeDocument/2006/relationships/customXml" Target="../ink/ink3051.xml"/><Relationship Id="rId170" Type="http://schemas.openxmlformats.org/officeDocument/2006/relationships/customXml" Target="../ink/ink2953.xml"/><Relationship Id="rId226" Type="http://schemas.openxmlformats.org/officeDocument/2006/relationships/customXml" Target="../ink/ink2981.xml"/><Relationship Id="rId268" Type="http://schemas.openxmlformats.org/officeDocument/2006/relationships/customXml" Target="../ink/ink3002.xml"/><Relationship Id="rId32" Type="http://schemas.openxmlformats.org/officeDocument/2006/relationships/customXml" Target="../ink/ink2884.xml"/><Relationship Id="rId74" Type="http://schemas.openxmlformats.org/officeDocument/2006/relationships/customXml" Target="../ink/ink2905.xml"/><Relationship Id="rId128" Type="http://schemas.openxmlformats.org/officeDocument/2006/relationships/customXml" Target="../ink/ink2932.xml"/><Relationship Id="rId335" Type="http://schemas.openxmlformats.org/officeDocument/2006/relationships/image" Target="../media/image3032.png"/><Relationship Id="rId377" Type="http://schemas.openxmlformats.org/officeDocument/2006/relationships/image" Target="../media/image3053.png"/><Relationship Id="rId5" Type="http://schemas.openxmlformats.org/officeDocument/2006/relationships/image" Target="../media/image2867.png"/><Relationship Id="rId181" Type="http://schemas.openxmlformats.org/officeDocument/2006/relationships/image" Target="../media/image2955.png"/><Relationship Id="rId237" Type="http://schemas.openxmlformats.org/officeDocument/2006/relationships/image" Target="../media/image2983.png"/><Relationship Id="rId279" Type="http://schemas.openxmlformats.org/officeDocument/2006/relationships/image" Target="../media/image3004.png"/><Relationship Id="rId43" Type="http://schemas.openxmlformats.org/officeDocument/2006/relationships/image" Target="../media/image2886.png"/><Relationship Id="rId139" Type="http://schemas.openxmlformats.org/officeDocument/2006/relationships/image" Target="../media/image2934.png"/><Relationship Id="rId290" Type="http://schemas.openxmlformats.org/officeDocument/2006/relationships/customXml" Target="../ink/ink3013.xml"/><Relationship Id="rId304" Type="http://schemas.openxmlformats.org/officeDocument/2006/relationships/customXml" Target="../ink/ink3020.xml"/><Relationship Id="rId346" Type="http://schemas.openxmlformats.org/officeDocument/2006/relationships/customXml" Target="../ink/ink3041.xml"/><Relationship Id="rId388" Type="http://schemas.openxmlformats.org/officeDocument/2006/relationships/customXml" Target="../ink/ink3062.xml"/><Relationship Id="rId85" Type="http://schemas.openxmlformats.org/officeDocument/2006/relationships/image" Target="../media/image2907.png"/><Relationship Id="rId150" Type="http://schemas.openxmlformats.org/officeDocument/2006/relationships/customXml" Target="../ink/ink2943.xml"/><Relationship Id="rId192" Type="http://schemas.openxmlformats.org/officeDocument/2006/relationships/customXml" Target="../ink/ink2964.xml"/><Relationship Id="rId206" Type="http://schemas.openxmlformats.org/officeDocument/2006/relationships/customXml" Target="../ink/ink2971.xml"/><Relationship Id="rId248" Type="http://schemas.openxmlformats.org/officeDocument/2006/relationships/customXml" Target="../ink/ink2992.xml"/><Relationship Id="rId12" Type="http://schemas.openxmlformats.org/officeDocument/2006/relationships/customXml" Target="../ink/ink2874.xml"/><Relationship Id="rId108" Type="http://schemas.openxmlformats.org/officeDocument/2006/relationships/customXml" Target="../ink/ink2922.xml"/><Relationship Id="rId315" Type="http://schemas.openxmlformats.org/officeDocument/2006/relationships/image" Target="../media/image3022.png"/><Relationship Id="rId357" Type="http://schemas.openxmlformats.org/officeDocument/2006/relationships/image" Target="../media/image3043.png"/><Relationship Id="rId54" Type="http://schemas.openxmlformats.org/officeDocument/2006/relationships/customXml" Target="../ink/ink2895.xml"/><Relationship Id="rId96" Type="http://schemas.openxmlformats.org/officeDocument/2006/relationships/customXml" Target="../ink/ink2916.xml"/><Relationship Id="rId161" Type="http://schemas.openxmlformats.org/officeDocument/2006/relationships/image" Target="../media/image2945.png"/><Relationship Id="rId217" Type="http://schemas.openxmlformats.org/officeDocument/2006/relationships/image" Target="../media/image2973.png"/><Relationship Id="rId259" Type="http://schemas.openxmlformats.org/officeDocument/2006/relationships/image" Target="../media/image2994.png"/><Relationship Id="rId23" Type="http://schemas.openxmlformats.org/officeDocument/2006/relationships/image" Target="../media/image2876.png"/><Relationship Id="rId119" Type="http://schemas.openxmlformats.org/officeDocument/2006/relationships/image" Target="../media/image2924.png"/><Relationship Id="rId270" Type="http://schemas.openxmlformats.org/officeDocument/2006/relationships/customXml" Target="../ink/ink3003.xml"/><Relationship Id="rId326" Type="http://schemas.openxmlformats.org/officeDocument/2006/relationships/customXml" Target="../ink/ink3031.xml"/><Relationship Id="rId65" Type="http://schemas.openxmlformats.org/officeDocument/2006/relationships/image" Target="../media/image2897.png"/><Relationship Id="rId130" Type="http://schemas.openxmlformats.org/officeDocument/2006/relationships/customXml" Target="../ink/ink2933.xml"/><Relationship Id="rId368" Type="http://schemas.openxmlformats.org/officeDocument/2006/relationships/customXml" Target="../ink/ink3052.xml"/><Relationship Id="rId172" Type="http://schemas.openxmlformats.org/officeDocument/2006/relationships/customXml" Target="../ink/ink2954.xml"/><Relationship Id="rId228" Type="http://schemas.openxmlformats.org/officeDocument/2006/relationships/customXml" Target="../ink/ink2982.xml"/><Relationship Id="rId281" Type="http://schemas.openxmlformats.org/officeDocument/2006/relationships/image" Target="../media/image3005.png"/><Relationship Id="rId337" Type="http://schemas.openxmlformats.org/officeDocument/2006/relationships/image" Target="../media/image3033.png"/><Relationship Id="rId34" Type="http://schemas.openxmlformats.org/officeDocument/2006/relationships/customXml" Target="../ink/ink2885.xml"/><Relationship Id="rId76" Type="http://schemas.openxmlformats.org/officeDocument/2006/relationships/customXml" Target="../ink/ink2906.xml"/><Relationship Id="rId141" Type="http://schemas.openxmlformats.org/officeDocument/2006/relationships/image" Target="../media/image2935.png"/><Relationship Id="rId379" Type="http://schemas.openxmlformats.org/officeDocument/2006/relationships/image" Target="../media/image3054.png"/><Relationship Id="rId7" Type="http://schemas.openxmlformats.org/officeDocument/2006/relationships/image" Target="../media/image2868.png"/><Relationship Id="rId183" Type="http://schemas.openxmlformats.org/officeDocument/2006/relationships/image" Target="../media/image2956.png"/><Relationship Id="rId239" Type="http://schemas.openxmlformats.org/officeDocument/2006/relationships/image" Target="../media/image2984.png"/><Relationship Id="rId390" Type="http://schemas.openxmlformats.org/officeDocument/2006/relationships/customXml" Target="../ink/ink3063.xml"/><Relationship Id="rId250" Type="http://schemas.openxmlformats.org/officeDocument/2006/relationships/customXml" Target="../ink/ink2993.xml"/><Relationship Id="rId292" Type="http://schemas.openxmlformats.org/officeDocument/2006/relationships/customXml" Target="../ink/ink3014.xml"/><Relationship Id="rId306" Type="http://schemas.openxmlformats.org/officeDocument/2006/relationships/customXml" Target="../ink/ink3021.xml"/><Relationship Id="rId45" Type="http://schemas.openxmlformats.org/officeDocument/2006/relationships/image" Target="../media/image2887.png"/><Relationship Id="rId87" Type="http://schemas.openxmlformats.org/officeDocument/2006/relationships/image" Target="../media/image2908.png"/><Relationship Id="rId110" Type="http://schemas.openxmlformats.org/officeDocument/2006/relationships/customXml" Target="../ink/ink2923.xml"/><Relationship Id="rId348" Type="http://schemas.openxmlformats.org/officeDocument/2006/relationships/customXml" Target="../ink/ink3042.xml"/><Relationship Id="rId152" Type="http://schemas.openxmlformats.org/officeDocument/2006/relationships/customXml" Target="../ink/ink2944.xml"/><Relationship Id="rId194" Type="http://schemas.openxmlformats.org/officeDocument/2006/relationships/customXml" Target="../ink/ink2965.xml"/><Relationship Id="rId208" Type="http://schemas.openxmlformats.org/officeDocument/2006/relationships/customXml" Target="../ink/ink2972.xml"/><Relationship Id="rId261" Type="http://schemas.openxmlformats.org/officeDocument/2006/relationships/image" Target="../media/image2995.png"/><Relationship Id="rId14" Type="http://schemas.openxmlformats.org/officeDocument/2006/relationships/customXml" Target="../ink/ink2875.xml"/><Relationship Id="rId56" Type="http://schemas.openxmlformats.org/officeDocument/2006/relationships/customXml" Target="../ink/ink2896.xml"/><Relationship Id="rId317" Type="http://schemas.openxmlformats.org/officeDocument/2006/relationships/image" Target="../media/image3023.png"/><Relationship Id="rId359" Type="http://schemas.openxmlformats.org/officeDocument/2006/relationships/image" Target="../media/image3044.png"/><Relationship Id="rId98" Type="http://schemas.openxmlformats.org/officeDocument/2006/relationships/customXml" Target="../ink/ink2917.xml"/><Relationship Id="rId121" Type="http://schemas.openxmlformats.org/officeDocument/2006/relationships/image" Target="../media/image2925.png"/><Relationship Id="rId163" Type="http://schemas.openxmlformats.org/officeDocument/2006/relationships/image" Target="../media/image2946.png"/><Relationship Id="rId219" Type="http://schemas.openxmlformats.org/officeDocument/2006/relationships/image" Target="../media/image2974.png"/><Relationship Id="rId370" Type="http://schemas.openxmlformats.org/officeDocument/2006/relationships/customXml" Target="../ink/ink3053.xml"/><Relationship Id="rId230" Type="http://schemas.openxmlformats.org/officeDocument/2006/relationships/customXml" Target="../ink/ink2983.xml"/><Relationship Id="rId25" Type="http://schemas.openxmlformats.org/officeDocument/2006/relationships/image" Target="../media/image2877.png"/><Relationship Id="rId67" Type="http://schemas.openxmlformats.org/officeDocument/2006/relationships/image" Target="../media/image2898.png"/><Relationship Id="rId272" Type="http://schemas.openxmlformats.org/officeDocument/2006/relationships/customXml" Target="../ink/ink3004.xml"/><Relationship Id="rId328" Type="http://schemas.openxmlformats.org/officeDocument/2006/relationships/customXml" Target="../ink/ink3032.xml"/><Relationship Id="rId132" Type="http://schemas.openxmlformats.org/officeDocument/2006/relationships/customXml" Target="../ink/ink2934.xml"/><Relationship Id="rId174" Type="http://schemas.openxmlformats.org/officeDocument/2006/relationships/customXml" Target="../ink/ink2955.xml"/><Relationship Id="rId381" Type="http://schemas.openxmlformats.org/officeDocument/2006/relationships/image" Target="../media/image3055.png"/><Relationship Id="rId241" Type="http://schemas.openxmlformats.org/officeDocument/2006/relationships/image" Target="../media/image2985.png"/><Relationship Id="rId36" Type="http://schemas.openxmlformats.org/officeDocument/2006/relationships/customXml" Target="../ink/ink2886.xml"/><Relationship Id="rId283" Type="http://schemas.openxmlformats.org/officeDocument/2006/relationships/image" Target="../media/image3006.png"/><Relationship Id="rId339" Type="http://schemas.openxmlformats.org/officeDocument/2006/relationships/image" Target="../media/image3034.png"/><Relationship Id="rId78" Type="http://schemas.openxmlformats.org/officeDocument/2006/relationships/customXml" Target="../ink/ink2907.xml"/><Relationship Id="rId101" Type="http://schemas.openxmlformats.org/officeDocument/2006/relationships/image" Target="../media/image2915.png"/><Relationship Id="rId143" Type="http://schemas.openxmlformats.org/officeDocument/2006/relationships/image" Target="../media/image2936.png"/><Relationship Id="rId185" Type="http://schemas.openxmlformats.org/officeDocument/2006/relationships/image" Target="../media/image2957.png"/><Relationship Id="rId350" Type="http://schemas.openxmlformats.org/officeDocument/2006/relationships/customXml" Target="../ink/ink3043.xml"/><Relationship Id="rId9" Type="http://schemas.openxmlformats.org/officeDocument/2006/relationships/image" Target="../media/image2869.png"/><Relationship Id="rId210" Type="http://schemas.openxmlformats.org/officeDocument/2006/relationships/customXml" Target="../ink/ink2973.xml"/><Relationship Id="rId392" Type="http://schemas.openxmlformats.org/officeDocument/2006/relationships/customXml" Target="../ink/ink3064.xml"/><Relationship Id="rId252" Type="http://schemas.openxmlformats.org/officeDocument/2006/relationships/customXml" Target="../ink/ink2994.xml"/><Relationship Id="rId294" Type="http://schemas.openxmlformats.org/officeDocument/2006/relationships/customXml" Target="../ink/ink3015.xml"/><Relationship Id="rId308" Type="http://schemas.openxmlformats.org/officeDocument/2006/relationships/customXml" Target="../ink/ink3022.xml"/><Relationship Id="rId47" Type="http://schemas.openxmlformats.org/officeDocument/2006/relationships/image" Target="../media/image2888.png"/><Relationship Id="rId89" Type="http://schemas.openxmlformats.org/officeDocument/2006/relationships/image" Target="../media/image2909.png"/><Relationship Id="rId112" Type="http://schemas.openxmlformats.org/officeDocument/2006/relationships/customXml" Target="../ink/ink2924.xml"/><Relationship Id="rId154" Type="http://schemas.openxmlformats.org/officeDocument/2006/relationships/customXml" Target="../ink/ink2945.xml"/><Relationship Id="rId361" Type="http://schemas.openxmlformats.org/officeDocument/2006/relationships/image" Target="../media/image3045.png"/><Relationship Id="rId196" Type="http://schemas.openxmlformats.org/officeDocument/2006/relationships/customXml" Target="../ink/ink2966.xml"/><Relationship Id="rId16" Type="http://schemas.openxmlformats.org/officeDocument/2006/relationships/customXml" Target="../ink/ink2876.xml"/><Relationship Id="rId221" Type="http://schemas.openxmlformats.org/officeDocument/2006/relationships/image" Target="../media/image2975.png"/><Relationship Id="rId242" Type="http://schemas.openxmlformats.org/officeDocument/2006/relationships/customXml" Target="../ink/ink2989.xml"/><Relationship Id="rId263" Type="http://schemas.openxmlformats.org/officeDocument/2006/relationships/image" Target="../media/image2996.png"/><Relationship Id="rId284" Type="http://schemas.openxmlformats.org/officeDocument/2006/relationships/customXml" Target="../ink/ink3010.xml"/><Relationship Id="rId319" Type="http://schemas.openxmlformats.org/officeDocument/2006/relationships/image" Target="../media/image3024.png"/><Relationship Id="rId37" Type="http://schemas.openxmlformats.org/officeDocument/2006/relationships/image" Target="../media/image2883.png"/><Relationship Id="rId58" Type="http://schemas.openxmlformats.org/officeDocument/2006/relationships/customXml" Target="../ink/ink2897.xml"/><Relationship Id="rId79" Type="http://schemas.openxmlformats.org/officeDocument/2006/relationships/image" Target="../media/image2904.png"/><Relationship Id="rId102" Type="http://schemas.openxmlformats.org/officeDocument/2006/relationships/customXml" Target="../ink/ink2919.xml"/><Relationship Id="rId123" Type="http://schemas.openxmlformats.org/officeDocument/2006/relationships/image" Target="../media/image2926.png"/><Relationship Id="rId144" Type="http://schemas.openxmlformats.org/officeDocument/2006/relationships/customXml" Target="../ink/ink2940.xml"/><Relationship Id="rId330" Type="http://schemas.openxmlformats.org/officeDocument/2006/relationships/customXml" Target="../ink/ink3033.xml"/><Relationship Id="rId90" Type="http://schemas.openxmlformats.org/officeDocument/2006/relationships/customXml" Target="../ink/ink2913.xml"/><Relationship Id="rId165" Type="http://schemas.openxmlformats.org/officeDocument/2006/relationships/image" Target="../media/image2947.png"/><Relationship Id="rId186" Type="http://schemas.openxmlformats.org/officeDocument/2006/relationships/customXml" Target="../ink/ink2961.xml"/><Relationship Id="rId351" Type="http://schemas.openxmlformats.org/officeDocument/2006/relationships/image" Target="../media/image3040.png"/><Relationship Id="rId372" Type="http://schemas.openxmlformats.org/officeDocument/2006/relationships/customXml" Target="../ink/ink3054.xml"/><Relationship Id="rId393" Type="http://schemas.openxmlformats.org/officeDocument/2006/relationships/image" Target="../media/image3061.png"/><Relationship Id="rId211" Type="http://schemas.openxmlformats.org/officeDocument/2006/relationships/image" Target="../media/image2970.png"/><Relationship Id="rId232" Type="http://schemas.openxmlformats.org/officeDocument/2006/relationships/customXml" Target="../ink/ink2984.xml"/><Relationship Id="rId253" Type="http://schemas.openxmlformats.org/officeDocument/2006/relationships/image" Target="../media/image2991.png"/><Relationship Id="rId274" Type="http://schemas.openxmlformats.org/officeDocument/2006/relationships/customXml" Target="../ink/ink3005.xml"/><Relationship Id="rId295" Type="http://schemas.openxmlformats.org/officeDocument/2006/relationships/image" Target="../media/image3012.png"/><Relationship Id="rId309" Type="http://schemas.openxmlformats.org/officeDocument/2006/relationships/image" Target="../media/image3019.png"/><Relationship Id="rId27" Type="http://schemas.openxmlformats.org/officeDocument/2006/relationships/image" Target="../media/image2878.png"/><Relationship Id="rId48" Type="http://schemas.openxmlformats.org/officeDocument/2006/relationships/customXml" Target="../ink/ink2892.xml"/><Relationship Id="rId69" Type="http://schemas.openxmlformats.org/officeDocument/2006/relationships/image" Target="../media/image2899.png"/><Relationship Id="rId113" Type="http://schemas.openxmlformats.org/officeDocument/2006/relationships/image" Target="../media/image2921.png"/><Relationship Id="rId134" Type="http://schemas.openxmlformats.org/officeDocument/2006/relationships/customXml" Target="../ink/ink2935.xml"/><Relationship Id="rId320" Type="http://schemas.openxmlformats.org/officeDocument/2006/relationships/customXml" Target="../ink/ink3028.xml"/><Relationship Id="rId80" Type="http://schemas.openxmlformats.org/officeDocument/2006/relationships/customXml" Target="../ink/ink2908.xml"/><Relationship Id="rId155" Type="http://schemas.openxmlformats.org/officeDocument/2006/relationships/image" Target="../media/image2942.png"/><Relationship Id="rId176" Type="http://schemas.openxmlformats.org/officeDocument/2006/relationships/customXml" Target="../ink/ink2956.xml"/><Relationship Id="rId197" Type="http://schemas.openxmlformats.org/officeDocument/2006/relationships/image" Target="../media/image2963.png"/><Relationship Id="rId341" Type="http://schemas.openxmlformats.org/officeDocument/2006/relationships/image" Target="../media/image3035.png"/><Relationship Id="rId362" Type="http://schemas.openxmlformats.org/officeDocument/2006/relationships/customXml" Target="../ink/ink3049.xml"/><Relationship Id="rId383" Type="http://schemas.openxmlformats.org/officeDocument/2006/relationships/image" Target="../media/image3056.png"/><Relationship Id="rId201" Type="http://schemas.openxmlformats.org/officeDocument/2006/relationships/image" Target="../media/image2965.png"/><Relationship Id="rId222" Type="http://schemas.openxmlformats.org/officeDocument/2006/relationships/customXml" Target="../ink/ink2979.xml"/><Relationship Id="rId243" Type="http://schemas.openxmlformats.org/officeDocument/2006/relationships/image" Target="../media/image2986.png"/><Relationship Id="rId264" Type="http://schemas.openxmlformats.org/officeDocument/2006/relationships/customXml" Target="../ink/ink3000.xml"/><Relationship Id="rId285" Type="http://schemas.openxmlformats.org/officeDocument/2006/relationships/image" Target="../media/image3007.png"/><Relationship Id="rId17" Type="http://schemas.openxmlformats.org/officeDocument/2006/relationships/image" Target="../media/image2873.png"/><Relationship Id="rId38" Type="http://schemas.openxmlformats.org/officeDocument/2006/relationships/customXml" Target="../ink/ink2887.xml"/><Relationship Id="rId59" Type="http://schemas.openxmlformats.org/officeDocument/2006/relationships/image" Target="../media/image2894.png"/><Relationship Id="rId103" Type="http://schemas.openxmlformats.org/officeDocument/2006/relationships/image" Target="../media/image2916.png"/><Relationship Id="rId124" Type="http://schemas.openxmlformats.org/officeDocument/2006/relationships/customXml" Target="../ink/ink2930.xml"/><Relationship Id="rId310" Type="http://schemas.openxmlformats.org/officeDocument/2006/relationships/customXml" Target="../ink/ink3023.xml"/><Relationship Id="rId70" Type="http://schemas.openxmlformats.org/officeDocument/2006/relationships/customXml" Target="../ink/ink2903.xml"/><Relationship Id="rId91" Type="http://schemas.openxmlformats.org/officeDocument/2006/relationships/image" Target="../media/image2910.png"/><Relationship Id="rId145" Type="http://schemas.openxmlformats.org/officeDocument/2006/relationships/image" Target="../media/image2937.png"/><Relationship Id="rId166" Type="http://schemas.openxmlformats.org/officeDocument/2006/relationships/customXml" Target="../ink/ink2951.xml"/><Relationship Id="rId187" Type="http://schemas.openxmlformats.org/officeDocument/2006/relationships/image" Target="../media/image2958.png"/><Relationship Id="rId331" Type="http://schemas.openxmlformats.org/officeDocument/2006/relationships/image" Target="../media/image3030.png"/><Relationship Id="rId352" Type="http://schemas.openxmlformats.org/officeDocument/2006/relationships/customXml" Target="../ink/ink3044.xml"/><Relationship Id="rId373" Type="http://schemas.openxmlformats.org/officeDocument/2006/relationships/image" Target="../media/image3051.png"/><Relationship Id="rId394" Type="http://schemas.openxmlformats.org/officeDocument/2006/relationships/customXml" Target="../ink/ink3065.xml"/><Relationship Id="rId1" Type="http://schemas.openxmlformats.org/officeDocument/2006/relationships/slideLayout" Target="../slideLayouts/slideLayout7.xml"/><Relationship Id="rId212" Type="http://schemas.openxmlformats.org/officeDocument/2006/relationships/customXml" Target="../ink/ink2974.xml"/><Relationship Id="rId233" Type="http://schemas.openxmlformats.org/officeDocument/2006/relationships/image" Target="../media/image2981.png"/><Relationship Id="rId254" Type="http://schemas.openxmlformats.org/officeDocument/2006/relationships/customXml" Target="../ink/ink2995.xml"/><Relationship Id="rId28" Type="http://schemas.openxmlformats.org/officeDocument/2006/relationships/customXml" Target="../ink/ink2882.xml"/><Relationship Id="rId49" Type="http://schemas.openxmlformats.org/officeDocument/2006/relationships/image" Target="../media/image2889.png"/><Relationship Id="rId114" Type="http://schemas.openxmlformats.org/officeDocument/2006/relationships/customXml" Target="../ink/ink2925.xml"/><Relationship Id="rId275" Type="http://schemas.openxmlformats.org/officeDocument/2006/relationships/image" Target="../media/image3002.png"/><Relationship Id="rId296" Type="http://schemas.openxmlformats.org/officeDocument/2006/relationships/customXml" Target="../ink/ink3016.xml"/><Relationship Id="rId300" Type="http://schemas.openxmlformats.org/officeDocument/2006/relationships/customXml" Target="../ink/ink3018.xml"/><Relationship Id="rId60" Type="http://schemas.openxmlformats.org/officeDocument/2006/relationships/customXml" Target="../ink/ink2898.xml"/><Relationship Id="rId81" Type="http://schemas.openxmlformats.org/officeDocument/2006/relationships/image" Target="../media/image2905.png"/><Relationship Id="rId135" Type="http://schemas.openxmlformats.org/officeDocument/2006/relationships/image" Target="../media/image2932.png"/><Relationship Id="rId156" Type="http://schemas.openxmlformats.org/officeDocument/2006/relationships/customXml" Target="../ink/ink2946.xml"/><Relationship Id="rId177" Type="http://schemas.openxmlformats.org/officeDocument/2006/relationships/image" Target="../media/image2953.png"/><Relationship Id="rId198" Type="http://schemas.openxmlformats.org/officeDocument/2006/relationships/customXml" Target="../ink/ink2967.xml"/><Relationship Id="rId321" Type="http://schemas.openxmlformats.org/officeDocument/2006/relationships/image" Target="../media/image3025.png"/><Relationship Id="rId342" Type="http://schemas.openxmlformats.org/officeDocument/2006/relationships/customXml" Target="../ink/ink3039.xml"/><Relationship Id="rId363" Type="http://schemas.openxmlformats.org/officeDocument/2006/relationships/image" Target="../media/image3046.png"/><Relationship Id="rId384" Type="http://schemas.openxmlformats.org/officeDocument/2006/relationships/customXml" Target="../ink/ink3060.xml"/><Relationship Id="rId202" Type="http://schemas.openxmlformats.org/officeDocument/2006/relationships/customXml" Target="../ink/ink2969.xml"/><Relationship Id="rId223" Type="http://schemas.openxmlformats.org/officeDocument/2006/relationships/image" Target="../media/image2976.png"/><Relationship Id="rId244" Type="http://schemas.openxmlformats.org/officeDocument/2006/relationships/customXml" Target="../ink/ink2990.xml"/><Relationship Id="rId18" Type="http://schemas.openxmlformats.org/officeDocument/2006/relationships/customXml" Target="../ink/ink2877.xml"/><Relationship Id="rId39" Type="http://schemas.openxmlformats.org/officeDocument/2006/relationships/image" Target="../media/image2884.png"/><Relationship Id="rId265" Type="http://schemas.openxmlformats.org/officeDocument/2006/relationships/image" Target="../media/image2997.png"/><Relationship Id="rId286" Type="http://schemas.openxmlformats.org/officeDocument/2006/relationships/customXml" Target="../ink/ink3011.xml"/><Relationship Id="rId50" Type="http://schemas.openxmlformats.org/officeDocument/2006/relationships/customXml" Target="../ink/ink2893.xml"/><Relationship Id="rId104" Type="http://schemas.openxmlformats.org/officeDocument/2006/relationships/customXml" Target="../ink/ink2920.xml"/><Relationship Id="rId125" Type="http://schemas.openxmlformats.org/officeDocument/2006/relationships/image" Target="../media/image2927.png"/><Relationship Id="rId146" Type="http://schemas.openxmlformats.org/officeDocument/2006/relationships/customXml" Target="../ink/ink2941.xml"/><Relationship Id="rId167" Type="http://schemas.openxmlformats.org/officeDocument/2006/relationships/image" Target="../media/image2948.png"/><Relationship Id="rId188" Type="http://schemas.openxmlformats.org/officeDocument/2006/relationships/customXml" Target="../ink/ink2962.xml"/><Relationship Id="rId311" Type="http://schemas.openxmlformats.org/officeDocument/2006/relationships/image" Target="../media/image3020.png"/><Relationship Id="rId332" Type="http://schemas.openxmlformats.org/officeDocument/2006/relationships/customXml" Target="../ink/ink3034.xml"/><Relationship Id="rId353" Type="http://schemas.openxmlformats.org/officeDocument/2006/relationships/image" Target="../media/image3041.png"/><Relationship Id="rId374" Type="http://schemas.openxmlformats.org/officeDocument/2006/relationships/customXml" Target="../ink/ink3055.xml"/><Relationship Id="rId395" Type="http://schemas.openxmlformats.org/officeDocument/2006/relationships/image" Target="../media/image3062.png"/><Relationship Id="rId71" Type="http://schemas.openxmlformats.org/officeDocument/2006/relationships/image" Target="../media/image2900.png"/><Relationship Id="rId92" Type="http://schemas.openxmlformats.org/officeDocument/2006/relationships/customXml" Target="../ink/ink2914.xml"/><Relationship Id="rId213" Type="http://schemas.openxmlformats.org/officeDocument/2006/relationships/image" Target="../media/image2971.png"/><Relationship Id="rId234" Type="http://schemas.openxmlformats.org/officeDocument/2006/relationships/customXml" Target="../ink/ink2985.xml"/><Relationship Id="rId2" Type="http://schemas.openxmlformats.org/officeDocument/2006/relationships/customXml" Target="../ink/ink2869.xml"/><Relationship Id="rId29" Type="http://schemas.openxmlformats.org/officeDocument/2006/relationships/image" Target="../media/image2879.png"/><Relationship Id="rId255" Type="http://schemas.openxmlformats.org/officeDocument/2006/relationships/image" Target="../media/image2992.png"/><Relationship Id="rId276" Type="http://schemas.openxmlformats.org/officeDocument/2006/relationships/customXml" Target="../ink/ink3006.xml"/><Relationship Id="rId297" Type="http://schemas.openxmlformats.org/officeDocument/2006/relationships/image" Target="../media/image3013.png"/><Relationship Id="rId40" Type="http://schemas.openxmlformats.org/officeDocument/2006/relationships/customXml" Target="../ink/ink2888.xml"/><Relationship Id="rId115" Type="http://schemas.openxmlformats.org/officeDocument/2006/relationships/image" Target="../media/image2922.png"/><Relationship Id="rId136" Type="http://schemas.openxmlformats.org/officeDocument/2006/relationships/customXml" Target="../ink/ink2936.xml"/><Relationship Id="rId157" Type="http://schemas.openxmlformats.org/officeDocument/2006/relationships/image" Target="../media/image2943.png"/><Relationship Id="rId178" Type="http://schemas.openxmlformats.org/officeDocument/2006/relationships/customXml" Target="../ink/ink2957.xml"/><Relationship Id="rId301" Type="http://schemas.openxmlformats.org/officeDocument/2006/relationships/image" Target="../media/image3015.png"/><Relationship Id="rId322" Type="http://schemas.openxmlformats.org/officeDocument/2006/relationships/customXml" Target="../ink/ink3029.xml"/><Relationship Id="rId343" Type="http://schemas.openxmlformats.org/officeDocument/2006/relationships/image" Target="../media/image3036.png"/><Relationship Id="rId364" Type="http://schemas.openxmlformats.org/officeDocument/2006/relationships/customXml" Target="../ink/ink3050.xml"/><Relationship Id="rId61" Type="http://schemas.openxmlformats.org/officeDocument/2006/relationships/image" Target="../media/image2895.png"/><Relationship Id="rId82" Type="http://schemas.openxmlformats.org/officeDocument/2006/relationships/customXml" Target="../ink/ink2909.xml"/><Relationship Id="rId199" Type="http://schemas.openxmlformats.org/officeDocument/2006/relationships/image" Target="../media/image2964.png"/><Relationship Id="rId203" Type="http://schemas.openxmlformats.org/officeDocument/2006/relationships/image" Target="../media/image2966.png"/><Relationship Id="rId385" Type="http://schemas.openxmlformats.org/officeDocument/2006/relationships/image" Target="../media/image3057.png"/><Relationship Id="rId19" Type="http://schemas.openxmlformats.org/officeDocument/2006/relationships/image" Target="../media/image2874.png"/><Relationship Id="rId224" Type="http://schemas.openxmlformats.org/officeDocument/2006/relationships/customXml" Target="../ink/ink2980.xml"/><Relationship Id="rId245" Type="http://schemas.openxmlformats.org/officeDocument/2006/relationships/image" Target="../media/image2987.png"/><Relationship Id="rId266" Type="http://schemas.openxmlformats.org/officeDocument/2006/relationships/customXml" Target="../ink/ink3001.xml"/><Relationship Id="rId287" Type="http://schemas.openxmlformats.org/officeDocument/2006/relationships/image" Target="../media/image3008.png"/><Relationship Id="rId30" Type="http://schemas.openxmlformats.org/officeDocument/2006/relationships/customXml" Target="../ink/ink2883.xml"/><Relationship Id="rId105" Type="http://schemas.openxmlformats.org/officeDocument/2006/relationships/image" Target="../media/image2917.png"/><Relationship Id="rId126" Type="http://schemas.openxmlformats.org/officeDocument/2006/relationships/customXml" Target="../ink/ink2931.xml"/><Relationship Id="rId147" Type="http://schemas.openxmlformats.org/officeDocument/2006/relationships/image" Target="../media/image2938.png"/><Relationship Id="rId168" Type="http://schemas.openxmlformats.org/officeDocument/2006/relationships/customXml" Target="../ink/ink2952.xml"/><Relationship Id="rId312" Type="http://schemas.openxmlformats.org/officeDocument/2006/relationships/customXml" Target="../ink/ink3024.xml"/><Relationship Id="rId333" Type="http://schemas.openxmlformats.org/officeDocument/2006/relationships/image" Target="../media/image3031.png"/><Relationship Id="rId354" Type="http://schemas.openxmlformats.org/officeDocument/2006/relationships/customXml" Target="../ink/ink3045.xml"/><Relationship Id="rId51" Type="http://schemas.openxmlformats.org/officeDocument/2006/relationships/image" Target="../media/image2890.png"/><Relationship Id="rId72" Type="http://schemas.openxmlformats.org/officeDocument/2006/relationships/customXml" Target="../ink/ink2904.xml"/><Relationship Id="rId93" Type="http://schemas.openxmlformats.org/officeDocument/2006/relationships/image" Target="../media/image2911.png"/><Relationship Id="rId189" Type="http://schemas.openxmlformats.org/officeDocument/2006/relationships/image" Target="../media/image2959.png"/><Relationship Id="rId375" Type="http://schemas.openxmlformats.org/officeDocument/2006/relationships/image" Target="../media/image3052.png"/><Relationship Id="rId3" Type="http://schemas.openxmlformats.org/officeDocument/2006/relationships/image" Target="../media/image2866.png"/><Relationship Id="rId214" Type="http://schemas.openxmlformats.org/officeDocument/2006/relationships/customXml" Target="../ink/ink2975.xml"/><Relationship Id="rId235" Type="http://schemas.openxmlformats.org/officeDocument/2006/relationships/image" Target="../media/image2982.png"/><Relationship Id="rId256" Type="http://schemas.openxmlformats.org/officeDocument/2006/relationships/customXml" Target="../ink/ink2996.xml"/><Relationship Id="rId277" Type="http://schemas.openxmlformats.org/officeDocument/2006/relationships/image" Target="../media/image3003.png"/><Relationship Id="rId298" Type="http://schemas.openxmlformats.org/officeDocument/2006/relationships/customXml" Target="../ink/ink3017.xml"/><Relationship Id="rId116" Type="http://schemas.openxmlformats.org/officeDocument/2006/relationships/customXml" Target="../ink/ink2926.xml"/><Relationship Id="rId137" Type="http://schemas.openxmlformats.org/officeDocument/2006/relationships/image" Target="../media/image2933.png"/><Relationship Id="rId158" Type="http://schemas.openxmlformats.org/officeDocument/2006/relationships/customXml" Target="../ink/ink2947.xml"/><Relationship Id="rId302" Type="http://schemas.openxmlformats.org/officeDocument/2006/relationships/customXml" Target="../ink/ink3019.xml"/><Relationship Id="rId323" Type="http://schemas.openxmlformats.org/officeDocument/2006/relationships/image" Target="../media/image3026.png"/><Relationship Id="rId344" Type="http://schemas.openxmlformats.org/officeDocument/2006/relationships/customXml" Target="../ink/ink3040.xml"/><Relationship Id="rId20" Type="http://schemas.openxmlformats.org/officeDocument/2006/relationships/customXml" Target="../ink/ink2878.xml"/><Relationship Id="rId41" Type="http://schemas.openxmlformats.org/officeDocument/2006/relationships/image" Target="../media/image2885.png"/><Relationship Id="rId62" Type="http://schemas.openxmlformats.org/officeDocument/2006/relationships/customXml" Target="../ink/ink2899.xml"/><Relationship Id="rId83" Type="http://schemas.openxmlformats.org/officeDocument/2006/relationships/image" Target="../media/image2906.png"/><Relationship Id="rId179" Type="http://schemas.openxmlformats.org/officeDocument/2006/relationships/image" Target="../media/image2954.png"/><Relationship Id="rId365" Type="http://schemas.openxmlformats.org/officeDocument/2006/relationships/image" Target="../media/image3047.png"/><Relationship Id="rId386" Type="http://schemas.openxmlformats.org/officeDocument/2006/relationships/customXml" Target="../ink/ink3061.xml"/><Relationship Id="rId190" Type="http://schemas.openxmlformats.org/officeDocument/2006/relationships/customXml" Target="../ink/ink2963.xml"/><Relationship Id="rId204" Type="http://schemas.openxmlformats.org/officeDocument/2006/relationships/customXml" Target="../ink/ink2970.xml"/><Relationship Id="rId225" Type="http://schemas.openxmlformats.org/officeDocument/2006/relationships/image" Target="../media/image2977.png"/><Relationship Id="rId246" Type="http://schemas.openxmlformats.org/officeDocument/2006/relationships/customXml" Target="../ink/ink2991.xml"/><Relationship Id="rId267" Type="http://schemas.openxmlformats.org/officeDocument/2006/relationships/image" Target="../media/image2998.png"/><Relationship Id="rId288" Type="http://schemas.openxmlformats.org/officeDocument/2006/relationships/customXml" Target="../ink/ink3012.xml"/><Relationship Id="rId106" Type="http://schemas.openxmlformats.org/officeDocument/2006/relationships/customXml" Target="../ink/ink2921.xml"/><Relationship Id="rId127" Type="http://schemas.openxmlformats.org/officeDocument/2006/relationships/image" Target="../media/image2928.png"/><Relationship Id="rId313" Type="http://schemas.openxmlformats.org/officeDocument/2006/relationships/image" Target="../media/image3021.png"/><Relationship Id="rId10" Type="http://schemas.openxmlformats.org/officeDocument/2006/relationships/customXml" Target="../ink/ink2873.xml"/><Relationship Id="rId31" Type="http://schemas.openxmlformats.org/officeDocument/2006/relationships/image" Target="../media/image2880.png"/><Relationship Id="rId52" Type="http://schemas.openxmlformats.org/officeDocument/2006/relationships/customXml" Target="../ink/ink2894.xml"/><Relationship Id="rId73" Type="http://schemas.openxmlformats.org/officeDocument/2006/relationships/image" Target="../media/image2901.png"/><Relationship Id="rId94" Type="http://schemas.openxmlformats.org/officeDocument/2006/relationships/customXml" Target="../ink/ink2915.xml"/><Relationship Id="rId148" Type="http://schemas.openxmlformats.org/officeDocument/2006/relationships/customXml" Target="../ink/ink2942.xml"/><Relationship Id="rId169" Type="http://schemas.openxmlformats.org/officeDocument/2006/relationships/image" Target="../media/image2949.png"/><Relationship Id="rId334" Type="http://schemas.openxmlformats.org/officeDocument/2006/relationships/customXml" Target="../ink/ink3035.xml"/><Relationship Id="rId355" Type="http://schemas.openxmlformats.org/officeDocument/2006/relationships/image" Target="../media/image3042.png"/><Relationship Id="rId376" Type="http://schemas.openxmlformats.org/officeDocument/2006/relationships/customXml" Target="../ink/ink3056.xml"/><Relationship Id="rId4" Type="http://schemas.openxmlformats.org/officeDocument/2006/relationships/customXml" Target="../ink/ink2870.xml"/><Relationship Id="rId180" Type="http://schemas.openxmlformats.org/officeDocument/2006/relationships/customXml" Target="../ink/ink2958.xml"/><Relationship Id="rId215" Type="http://schemas.openxmlformats.org/officeDocument/2006/relationships/image" Target="../media/image2972.png"/><Relationship Id="rId236" Type="http://schemas.openxmlformats.org/officeDocument/2006/relationships/customXml" Target="../ink/ink2986.xml"/><Relationship Id="rId257" Type="http://schemas.openxmlformats.org/officeDocument/2006/relationships/image" Target="../media/image2993.png"/><Relationship Id="rId278" Type="http://schemas.openxmlformats.org/officeDocument/2006/relationships/customXml" Target="../ink/ink3007.xml"/><Relationship Id="rId303" Type="http://schemas.openxmlformats.org/officeDocument/2006/relationships/image" Target="../media/image3016.png"/><Relationship Id="rId42" Type="http://schemas.openxmlformats.org/officeDocument/2006/relationships/customXml" Target="../ink/ink2889.xml"/><Relationship Id="rId84" Type="http://schemas.openxmlformats.org/officeDocument/2006/relationships/customXml" Target="../ink/ink2910.xml"/><Relationship Id="rId138" Type="http://schemas.openxmlformats.org/officeDocument/2006/relationships/customXml" Target="../ink/ink2937.xml"/><Relationship Id="rId345" Type="http://schemas.openxmlformats.org/officeDocument/2006/relationships/image" Target="../media/image3037.png"/><Relationship Id="rId387" Type="http://schemas.openxmlformats.org/officeDocument/2006/relationships/image" Target="../media/image3058.png"/><Relationship Id="rId191" Type="http://schemas.openxmlformats.org/officeDocument/2006/relationships/image" Target="../media/image2960.png"/><Relationship Id="rId205" Type="http://schemas.openxmlformats.org/officeDocument/2006/relationships/image" Target="../media/image2967.png"/><Relationship Id="rId247" Type="http://schemas.openxmlformats.org/officeDocument/2006/relationships/image" Target="../media/image2988.png"/><Relationship Id="rId107" Type="http://schemas.openxmlformats.org/officeDocument/2006/relationships/image" Target="../media/image2918.png"/><Relationship Id="rId289" Type="http://schemas.openxmlformats.org/officeDocument/2006/relationships/image" Target="../media/image3009.png"/><Relationship Id="rId11" Type="http://schemas.openxmlformats.org/officeDocument/2006/relationships/image" Target="../media/image2870.png"/><Relationship Id="rId53" Type="http://schemas.openxmlformats.org/officeDocument/2006/relationships/image" Target="../media/image2891.png"/><Relationship Id="rId149" Type="http://schemas.openxmlformats.org/officeDocument/2006/relationships/image" Target="../media/image2939.png"/><Relationship Id="rId314" Type="http://schemas.openxmlformats.org/officeDocument/2006/relationships/customXml" Target="../ink/ink3025.xml"/><Relationship Id="rId356" Type="http://schemas.openxmlformats.org/officeDocument/2006/relationships/customXml" Target="../ink/ink3046.xml"/><Relationship Id="rId95" Type="http://schemas.openxmlformats.org/officeDocument/2006/relationships/image" Target="../media/image2912.png"/><Relationship Id="rId160" Type="http://schemas.openxmlformats.org/officeDocument/2006/relationships/customXml" Target="../ink/ink2948.xml"/><Relationship Id="rId216" Type="http://schemas.openxmlformats.org/officeDocument/2006/relationships/customXml" Target="../ink/ink2976.xml"/><Relationship Id="rId258" Type="http://schemas.openxmlformats.org/officeDocument/2006/relationships/customXml" Target="../ink/ink2997.xml"/><Relationship Id="rId22" Type="http://schemas.openxmlformats.org/officeDocument/2006/relationships/customXml" Target="../ink/ink2879.xml"/><Relationship Id="rId64" Type="http://schemas.openxmlformats.org/officeDocument/2006/relationships/customXml" Target="../ink/ink2900.xml"/><Relationship Id="rId118" Type="http://schemas.openxmlformats.org/officeDocument/2006/relationships/customXml" Target="../ink/ink2927.xml"/><Relationship Id="rId325" Type="http://schemas.openxmlformats.org/officeDocument/2006/relationships/image" Target="../media/image3027.png"/><Relationship Id="rId367" Type="http://schemas.openxmlformats.org/officeDocument/2006/relationships/image" Target="../media/image3048.png"/><Relationship Id="rId171" Type="http://schemas.openxmlformats.org/officeDocument/2006/relationships/image" Target="../media/image2950.png"/><Relationship Id="rId227" Type="http://schemas.openxmlformats.org/officeDocument/2006/relationships/image" Target="../media/image2978.png"/><Relationship Id="rId269" Type="http://schemas.openxmlformats.org/officeDocument/2006/relationships/image" Target="../media/image2999.png"/><Relationship Id="rId33" Type="http://schemas.openxmlformats.org/officeDocument/2006/relationships/image" Target="../media/image2881.png"/><Relationship Id="rId129" Type="http://schemas.openxmlformats.org/officeDocument/2006/relationships/image" Target="../media/image2929.png"/><Relationship Id="rId280" Type="http://schemas.openxmlformats.org/officeDocument/2006/relationships/customXml" Target="../ink/ink3008.xml"/><Relationship Id="rId336" Type="http://schemas.openxmlformats.org/officeDocument/2006/relationships/customXml" Target="../ink/ink3036.xml"/><Relationship Id="rId75" Type="http://schemas.openxmlformats.org/officeDocument/2006/relationships/image" Target="../media/image2902.png"/><Relationship Id="rId140" Type="http://schemas.openxmlformats.org/officeDocument/2006/relationships/customXml" Target="../ink/ink2938.xml"/><Relationship Id="rId182" Type="http://schemas.openxmlformats.org/officeDocument/2006/relationships/customXml" Target="../ink/ink2959.xml"/><Relationship Id="rId378" Type="http://schemas.openxmlformats.org/officeDocument/2006/relationships/customXml" Target="../ink/ink3057.xml"/><Relationship Id="rId6" Type="http://schemas.openxmlformats.org/officeDocument/2006/relationships/customXml" Target="../ink/ink2871.xml"/><Relationship Id="rId238" Type="http://schemas.openxmlformats.org/officeDocument/2006/relationships/customXml" Target="../ink/ink2987.xml"/><Relationship Id="rId291" Type="http://schemas.openxmlformats.org/officeDocument/2006/relationships/image" Target="../media/image3010.png"/><Relationship Id="rId305" Type="http://schemas.openxmlformats.org/officeDocument/2006/relationships/image" Target="../media/image3017.png"/><Relationship Id="rId347" Type="http://schemas.openxmlformats.org/officeDocument/2006/relationships/image" Target="../media/image3038.png"/><Relationship Id="rId44" Type="http://schemas.openxmlformats.org/officeDocument/2006/relationships/customXml" Target="../ink/ink2890.xml"/><Relationship Id="rId86" Type="http://schemas.openxmlformats.org/officeDocument/2006/relationships/customXml" Target="../ink/ink2911.xml"/><Relationship Id="rId151" Type="http://schemas.openxmlformats.org/officeDocument/2006/relationships/image" Target="../media/image2940.png"/><Relationship Id="rId389" Type="http://schemas.openxmlformats.org/officeDocument/2006/relationships/image" Target="../media/image3059.png"/><Relationship Id="rId193" Type="http://schemas.openxmlformats.org/officeDocument/2006/relationships/image" Target="../media/image2961.png"/><Relationship Id="rId207" Type="http://schemas.openxmlformats.org/officeDocument/2006/relationships/image" Target="../media/image2968.png"/><Relationship Id="rId249" Type="http://schemas.openxmlformats.org/officeDocument/2006/relationships/image" Target="../media/image2989.png"/><Relationship Id="rId13" Type="http://schemas.openxmlformats.org/officeDocument/2006/relationships/image" Target="../media/image2871.png"/><Relationship Id="rId109" Type="http://schemas.openxmlformats.org/officeDocument/2006/relationships/image" Target="../media/image2919.png"/><Relationship Id="rId260" Type="http://schemas.openxmlformats.org/officeDocument/2006/relationships/customXml" Target="../ink/ink2998.xml"/><Relationship Id="rId316" Type="http://schemas.openxmlformats.org/officeDocument/2006/relationships/customXml" Target="../ink/ink3026.xml"/><Relationship Id="rId55" Type="http://schemas.openxmlformats.org/officeDocument/2006/relationships/image" Target="../media/image2892.png"/><Relationship Id="rId97" Type="http://schemas.openxmlformats.org/officeDocument/2006/relationships/image" Target="../media/image2913.png"/><Relationship Id="rId120" Type="http://schemas.openxmlformats.org/officeDocument/2006/relationships/customXml" Target="../ink/ink2928.xml"/><Relationship Id="rId358" Type="http://schemas.openxmlformats.org/officeDocument/2006/relationships/customXml" Target="../ink/ink3047.xml"/><Relationship Id="rId162" Type="http://schemas.openxmlformats.org/officeDocument/2006/relationships/customXml" Target="../ink/ink2949.xml"/><Relationship Id="rId218" Type="http://schemas.openxmlformats.org/officeDocument/2006/relationships/customXml" Target="../ink/ink2977.xml"/><Relationship Id="rId271" Type="http://schemas.openxmlformats.org/officeDocument/2006/relationships/image" Target="../media/image3000.png"/><Relationship Id="rId24" Type="http://schemas.openxmlformats.org/officeDocument/2006/relationships/customXml" Target="../ink/ink2880.xml"/><Relationship Id="rId66" Type="http://schemas.openxmlformats.org/officeDocument/2006/relationships/customXml" Target="../ink/ink2901.xml"/><Relationship Id="rId131" Type="http://schemas.openxmlformats.org/officeDocument/2006/relationships/image" Target="../media/image2930.png"/><Relationship Id="rId327" Type="http://schemas.openxmlformats.org/officeDocument/2006/relationships/image" Target="../media/image3028.png"/><Relationship Id="rId369" Type="http://schemas.openxmlformats.org/officeDocument/2006/relationships/image" Target="../media/image3049.png"/><Relationship Id="rId173" Type="http://schemas.openxmlformats.org/officeDocument/2006/relationships/image" Target="../media/image2951.png"/><Relationship Id="rId229" Type="http://schemas.openxmlformats.org/officeDocument/2006/relationships/image" Target="../media/image2979.png"/><Relationship Id="rId380" Type="http://schemas.openxmlformats.org/officeDocument/2006/relationships/customXml" Target="../ink/ink3058.xml"/><Relationship Id="rId240" Type="http://schemas.openxmlformats.org/officeDocument/2006/relationships/customXml" Target="../ink/ink2988.xml"/><Relationship Id="rId35" Type="http://schemas.openxmlformats.org/officeDocument/2006/relationships/image" Target="../media/image2882.png"/><Relationship Id="rId77" Type="http://schemas.openxmlformats.org/officeDocument/2006/relationships/image" Target="../media/image2903.png"/><Relationship Id="rId100" Type="http://schemas.openxmlformats.org/officeDocument/2006/relationships/customXml" Target="../ink/ink2918.xml"/><Relationship Id="rId282" Type="http://schemas.openxmlformats.org/officeDocument/2006/relationships/customXml" Target="../ink/ink3009.xml"/><Relationship Id="rId338" Type="http://schemas.openxmlformats.org/officeDocument/2006/relationships/customXml" Target="../ink/ink3037.xml"/><Relationship Id="rId8" Type="http://schemas.openxmlformats.org/officeDocument/2006/relationships/customXml" Target="../ink/ink2872.xml"/><Relationship Id="rId142" Type="http://schemas.openxmlformats.org/officeDocument/2006/relationships/customXml" Target="../ink/ink2939.xml"/><Relationship Id="rId184" Type="http://schemas.openxmlformats.org/officeDocument/2006/relationships/customXml" Target="../ink/ink2960.xml"/><Relationship Id="rId391" Type="http://schemas.openxmlformats.org/officeDocument/2006/relationships/image" Target="../media/image3060.png"/><Relationship Id="rId251" Type="http://schemas.openxmlformats.org/officeDocument/2006/relationships/image" Target="../media/image2990.png"/><Relationship Id="rId46" Type="http://schemas.openxmlformats.org/officeDocument/2006/relationships/customXml" Target="../ink/ink2891.xml"/><Relationship Id="rId293" Type="http://schemas.openxmlformats.org/officeDocument/2006/relationships/image" Target="../media/image3011.png"/><Relationship Id="rId307" Type="http://schemas.openxmlformats.org/officeDocument/2006/relationships/image" Target="../media/image3018.png"/><Relationship Id="rId349" Type="http://schemas.openxmlformats.org/officeDocument/2006/relationships/image" Target="../media/image3039.png"/><Relationship Id="rId88" Type="http://schemas.openxmlformats.org/officeDocument/2006/relationships/customXml" Target="../ink/ink2912.xml"/><Relationship Id="rId111" Type="http://schemas.openxmlformats.org/officeDocument/2006/relationships/image" Target="../media/image2920.png"/><Relationship Id="rId153" Type="http://schemas.openxmlformats.org/officeDocument/2006/relationships/image" Target="../media/image2941.png"/><Relationship Id="rId195" Type="http://schemas.openxmlformats.org/officeDocument/2006/relationships/image" Target="../media/image2962.png"/><Relationship Id="rId209" Type="http://schemas.openxmlformats.org/officeDocument/2006/relationships/image" Target="../media/image2969.png"/><Relationship Id="rId360" Type="http://schemas.openxmlformats.org/officeDocument/2006/relationships/customXml" Target="../ink/ink3048.xml"/><Relationship Id="rId220" Type="http://schemas.openxmlformats.org/officeDocument/2006/relationships/customXml" Target="../ink/ink2978.xml"/><Relationship Id="rId15" Type="http://schemas.openxmlformats.org/officeDocument/2006/relationships/image" Target="../media/image2872.png"/><Relationship Id="rId57" Type="http://schemas.openxmlformats.org/officeDocument/2006/relationships/image" Target="../media/image2893.png"/><Relationship Id="rId262" Type="http://schemas.openxmlformats.org/officeDocument/2006/relationships/customXml" Target="../ink/ink2999.xml"/><Relationship Id="rId318" Type="http://schemas.openxmlformats.org/officeDocument/2006/relationships/customXml" Target="../ink/ink3027.xml"/><Relationship Id="rId99" Type="http://schemas.openxmlformats.org/officeDocument/2006/relationships/image" Target="../media/image2914.png"/><Relationship Id="rId122" Type="http://schemas.openxmlformats.org/officeDocument/2006/relationships/customXml" Target="../ink/ink2929.xml"/><Relationship Id="rId164" Type="http://schemas.openxmlformats.org/officeDocument/2006/relationships/customXml" Target="../ink/ink2950.xml"/><Relationship Id="rId371" Type="http://schemas.openxmlformats.org/officeDocument/2006/relationships/image" Target="../media/image3050.png"/><Relationship Id="rId26" Type="http://schemas.openxmlformats.org/officeDocument/2006/relationships/customXml" Target="../ink/ink2881.xml"/><Relationship Id="rId231" Type="http://schemas.openxmlformats.org/officeDocument/2006/relationships/image" Target="../media/image2980.png"/><Relationship Id="rId273" Type="http://schemas.openxmlformats.org/officeDocument/2006/relationships/image" Target="../media/image3001.png"/><Relationship Id="rId329" Type="http://schemas.openxmlformats.org/officeDocument/2006/relationships/image" Target="../media/image3029.png"/><Relationship Id="rId68" Type="http://schemas.openxmlformats.org/officeDocument/2006/relationships/customXml" Target="../ink/ink2902.xml"/><Relationship Id="rId133" Type="http://schemas.openxmlformats.org/officeDocument/2006/relationships/image" Target="../media/image2931.png"/><Relationship Id="rId175" Type="http://schemas.openxmlformats.org/officeDocument/2006/relationships/image" Target="../media/image2952.png"/><Relationship Id="rId340" Type="http://schemas.openxmlformats.org/officeDocument/2006/relationships/customXml" Target="../ink/ink3038.xml"/><Relationship Id="rId200" Type="http://schemas.openxmlformats.org/officeDocument/2006/relationships/customXml" Target="../ink/ink2968.xml"/><Relationship Id="rId382" Type="http://schemas.openxmlformats.org/officeDocument/2006/relationships/customXml" Target="../ink/ink3059.xml"/></Relationships>
</file>

<file path=ppt/slides/_rels/slide51.xml.rels><?xml version="1.0" encoding="UTF-8" standalone="yes"?>
<Relationships xmlns="http://schemas.openxmlformats.org/package/2006/relationships"><Relationship Id="rId117" Type="http://schemas.openxmlformats.org/officeDocument/2006/relationships/image" Target="../media/image3120.png"/><Relationship Id="rId299" Type="http://schemas.openxmlformats.org/officeDocument/2006/relationships/image" Target="../media/image3210.png"/><Relationship Id="rId21" Type="http://schemas.openxmlformats.org/officeDocument/2006/relationships/image" Target="../media/image3072.png"/><Relationship Id="rId63" Type="http://schemas.openxmlformats.org/officeDocument/2006/relationships/image" Target="../media/image3093.png"/><Relationship Id="rId159" Type="http://schemas.openxmlformats.org/officeDocument/2006/relationships/image" Target="../media/image3140.png"/><Relationship Id="rId324" Type="http://schemas.openxmlformats.org/officeDocument/2006/relationships/customXml" Target="../ink/ink3227.xml"/><Relationship Id="rId170" Type="http://schemas.openxmlformats.org/officeDocument/2006/relationships/customXml" Target="../ink/ink3150.xml"/><Relationship Id="rId226" Type="http://schemas.openxmlformats.org/officeDocument/2006/relationships/customXml" Target="../ink/ink3178.xml"/><Relationship Id="rId268" Type="http://schemas.openxmlformats.org/officeDocument/2006/relationships/customXml" Target="../ink/ink3199.xml"/><Relationship Id="rId32" Type="http://schemas.openxmlformats.org/officeDocument/2006/relationships/customXml" Target="../ink/ink3081.xml"/><Relationship Id="rId74" Type="http://schemas.openxmlformats.org/officeDocument/2006/relationships/customXml" Target="../ink/ink3102.xml"/><Relationship Id="rId128" Type="http://schemas.openxmlformats.org/officeDocument/2006/relationships/customXml" Target="../ink/ink3129.xml"/><Relationship Id="rId335" Type="http://schemas.openxmlformats.org/officeDocument/2006/relationships/image" Target="../media/image3228.png"/><Relationship Id="rId5" Type="http://schemas.openxmlformats.org/officeDocument/2006/relationships/image" Target="../media/image3064.png"/><Relationship Id="rId181" Type="http://schemas.openxmlformats.org/officeDocument/2006/relationships/image" Target="../media/image3151.png"/><Relationship Id="rId237" Type="http://schemas.openxmlformats.org/officeDocument/2006/relationships/image" Target="../media/image3179.png"/><Relationship Id="rId279" Type="http://schemas.openxmlformats.org/officeDocument/2006/relationships/image" Target="../media/image3200.png"/><Relationship Id="rId43" Type="http://schemas.openxmlformats.org/officeDocument/2006/relationships/image" Target="../media/image3083.png"/><Relationship Id="rId139" Type="http://schemas.openxmlformats.org/officeDocument/2006/relationships/image" Target="../media/image3130.png"/><Relationship Id="rId290" Type="http://schemas.openxmlformats.org/officeDocument/2006/relationships/customXml" Target="../ink/ink3210.xml"/><Relationship Id="rId304" Type="http://schemas.openxmlformats.org/officeDocument/2006/relationships/customXml" Target="../ink/ink3217.xml"/><Relationship Id="rId85" Type="http://schemas.openxmlformats.org/officeDocument/2006/relationships/image" Target="../media/image3104.png"/><Relationship Id="rId150" Type="http://schemas.openxmlformats.org/officeDocument/2006/relationships/customXml" Target="../ink/ink3140.xml"/><Relationship Id="rId192" Type="http://schemas.openxmlformats.org/officeDocument/2006/relationships/customXml" Target="../ink/ink3161.xml"/><Relationship Id="rId206" Type="http://schemas.openxmlformats.org/officeDocument/2006/relationships/customXml" Target="../ink/ink3168.xml"/><Relationship Id="rId248" Type="http://schemas.openxmlformats.org/officeDocument/2006/relationships/customXml" Target="../ink/ink3189.xml"/><Relationship Id="rId12" Type="http://schemas.openxmlformats.org/officeDocument/2006/relationships/customXml" Target="../ink/ink3071.xml"/><Relationship Id="rId108" Type="http://schemas.openxmlformats.org/officeDocument/2006/relationships/customXml" Target="../ink/ink3119.xml"/><Relationship Id="rId315" Type="http://schemas.openxmlformats.org/officeDocument/2006/relationships/image" Target="../media/image3218.png"/><Relationship Id="rId54" Type="http://schemas.openxmlformats.org/officeDocument/2006/relationships/customXml" Target="../ink/ink3092.xml"/><Relationship Id="rId96" Type="http://schemas.openxmlformats.org/officeDocument/2006/relationships/customXml" Target="../ink/ink3113.xml"/><Relationship Id="rId161" Type="http://schemas.openxmlformats.org/officeDocument/2006/relationships/image" Target="../media/image3141.png"/><Relationship Id="rId217" Type="http://schemas.openxmlformats.org/officeDocument/2006/relationships/image" Target="../media/image3169.png"/><Relationship Id="rId259" Type="http://schemas.openxmlformats.org/officeDocument/2006/relationships/image" Target="../media/image3190.png"/><Relationship Id="rId23" Type="http://schemas.openxmlformats.org/officeDocument/2006/relationships/image" Target="../media/image3073.png"/><Relationship Id="rId119" Type="http://schemas.openxmlformats.org/officeDocument/2006/relationships/image" Target="../media/image2842.png"/><Relationship Id="rId270" Type="http://schemas.openxmlformats.org/officeDocument/2006/relationships/customXml" Target="../ink/ink3200.xml"/><Relationship Id="rId326" Type="http://schemas.openxmlformats.org/officeDocument/2006/relationships/customXml" Target="../ink/ink3228.xml"/><Relationship Id="rId65" Type="http://schemas.openxmlformats.org/officeDocument/2006/relationships/image" Target="../media/image3094.png"/><Relationship Id="rId130" Type="http://schemas.openxmlformats.org/officeDocument/2006/relationships/customXml" Target="../ink/ink3130.xml"/><Relationship Id="rId172" Type="http://schemas.openxmlformats.org/officeDocument/2006/relationships/customXml" Target="../ink/ink3151.xml"/><Relationship Id="rId228" Type="http://schemas.openxmlformats.org/officeDocument/2006/relationships/customXml" Target="../ink/ink3179.xml"/><Relationship Id="rId281" Type="http://schemas.openxmlformats.org/officeDocument/2006/relationships/image" Target="../media/image3201.png"/><Relationship Id="rId337" Type="http://schemas.openxmlformats.org/officeDocument/2006/relationships/image" Target="../media/image3229.png"/><Relationship Id="rId34" Type="http://schemas.openxmlformats.org/officeDocument/2006/relationships/customXml" Target="../ink/ink3082.xml"/><Relationship Id="rId76" Type="http://schemas.openxmlformats.org/officeDocument/2006/relationships/customXml" Target="../ink/ink3103.xml"/><Relationship Id="rId141" Type="http://schemas.openxmlformats.org/officeDocument/2006/relationships/image" Target="../media/image3131.png"/><Relationship Id="rId7" Type="http://schemas.openxmlformats.org/officeDocument/2006/relationships/image" Target="../media/image3065.png"/><Relationship Id="rId183" Type="http://schemas.openxmlformats.org/officeDocument/2006/relationships/image" Target="../media/image3152.png"/><Relationship Id="rId239" Type="http://schemas.openxmlformats.org/officeDocument/2006/relationships/image" Target="../media/image3180.png"/><Relationship Id="rId250" Type="http://schemas.openxmlformats.org/officeDocument/2006/relationships/customXml" Target="../ink/ink3190.xml"/><Relationship Id="rId292" Type="http://schemas.openxmlformats.org/officeDocument/2006/relationships/customXml" Target="../ink/ink3211.xml"/><Relationship Id="rId306" Type="http://schemas.openxmlformats.org/officeDocument/2006/relationships/customXml" Target="../ink/ink3218.xml"/><Relationship Id="rId45" Type="http://schemas.openxmlformats.org/officeDocument/2006/relationships/image" Target="../media/image3084.png"/><Relationship Id="rId87" Type="http://schemas.openxmlformats.org/officeDocument/2006/relationships/image" Target="../media/image3105.png"/><Relationship Id="rId110" Type="http://schemas.openxmlformats.org/officeDocument/2006/relationships/customXml" Target="../ink/ink3120.xml"/><Relationship Id="rId152" Type="http://schemas.openxmlformats.org/officeDocument/2006/relationships/customXml" Target="../ink/ink3141.xml"/><Relationship Id="rId194" Type="http://schemas.openxmlformats.org/officeDocument/2006/relationships/customXml" Target="../ink/ink3162.xml"/><Relationship Id="rId208" Type="http://schemas.openxmlformats.org/officeDocument/2006/relationships/customXml" Target="../ink/ink3169.xml"/><Relationship Id="rId240" Type="http://schemas.openxmlformats.org/officeDocument/2006/relationships/customXml" Target="../ink/ink3185.xml"/><Relationship Id="rId261" Type="http://schemas.openxmlformats.org/officeDocument/2006/relationships/image" Target="../media/image3191.png"/><Relationship Id="rId14" Type="http://schemas.openxmlformats.org/officeDocument/2006/relationships/customXml" Target="../ink/ink3072.xml"/><Relationship Id="rId35" Type="http://schemas.openxmlformats.org/officeDocument/2006/relationships/image" Target="../media/image3079.png"/><Relationship Id="rId56" Type="http://schemas.openxmlformats.org/officeDocument/2006/relationships/customXml" Target="../ink/ink3093.xml"/><Relationship Id="rId77" Type="http://schemas.openxmlformats.org/officeDocument/2006/relationships/image" Target="../media/image3100.png"/><Relationship Id="rId100" Type="http://schemas.openxmlformats.org/officeDocument/2006/relationships/customXml" Target="../ink/ink3115.xml"/><Relationship Id="rId282" Type="http://schemas.openxmlformats.org/officeDocument/2006/relationships/customXml" Target="../ink/ink3206.xml"/><Relationship Id="rId317" Type="http://schemas.openxmlformats.org/officeDocument/2006/relationships/image" Target="../media/image3219.png"/><Relationship Id="rId338" Type="http://schemas.openxmlformats.org/officeDocument/2006/relationships/customXml" Target="../ink/ink3234.xml"/><Relationship Id="rId8" Type="http://schemas.openxmlformats.org/officeDocument/2006/relationships/customXml" Target="../ink/ink3069.xml"/><Relationship Id="rId98" Type="http://schemas.openxmlformats.org/officeDocument/2006/relationships/customXml" Target="../ink/ink3114.xml"/><Relationship Id="rId121" Type="http://schemas.openxmlformats.org/officeDocument/2006/relationships/image" Target="../media/image3121.png"/><Relationship Id="rId142" Type="http://schemas.openxmlformats.org/officeDocument/2006/relationships/customXml" Target="../ink/ink3136.xml"/><Relationship Id="rId163" Type="http://schemas.openxmlformats.org/officeDocument/2006/relationships/image" Target="../media/image3142.png"/><Relationship Id="rId184" Type="http://schemas.openxmlformats.org/officeDocument/2006/relationships/customXml" Target="../ink/ink3157.xml"/><Relationship Id="rId219" Type="http://schemas.openxmlformats.org/officeDocument/2006/relationships/image" Target="../media/image3170.png"/><Relationship Id="rId230" Type="http://schemas.openxmlformats.org/officeDocument/2006/relationships/customXml" Target="../ink/ink3180.xml"/><Relationship Id="rId251" Type="http://schemas.openxmlformats.org/officeDocument/2006/relationships/image" Target="../media/image3186.png"/><Relationship Id="rId25" Type="http://schemas.openxmlformats.org/officeDocument/2006/relationships/image" Target="../media/image3074.png"/><Relationship Id="rId46" Type="http://schemas.openxmlformats.org/officeDocument/2006/relationships/customXml" Target="../ink/ink3088.xml"/><Relationship Id="rId67" Type="http://schemas.openxmlformats.org/officeDocument/2006/relationships/image" Target="../media/image3095.png"/><Relationship Id="rId272" Type="http://schemas.openxmlformats.org/officeDocument/2006/relationships/customXml" Target="../ink/ink3201.xml"/><Relationship Id="rId293" Type="http://schemas.openxmlformats.org/officeDocument/2006/relationships/image" Target="../media/image3207.png"/><Relationship Id="rId307" Type="http://schemas.openxmlformats.org/officeDocument/2006/relationships/image" Target="../media/image3214.png"/><Relationship Id="rId328" Type="http://schemas.openxmlformats.org/officeDocument/2006/relationships/customXml" Target="../ink/ink3229.xml"/><Relationship Id="rId88" Type="http://schemas.openxmlformats.org/officeDocument/2006/relationships/customXml" Target="../ink/ink3109.xml"/><Relationship Id="rId111" Type="http://schemas.openxmlformats.org/officeDocument/2006/relationships/image" Target="../media/image3117.png"/><Relationship Id="rId132" Type="http://schemas.openxmlformats.org/officeDocument/2006/relationships/customXml" Target="../ink/ink3131.xml"/><Relationship Id="rId153" Type="http://schemas.openxmlformats.org/officeDocument/2006/relationships/image" Target="../media/image3137.png"/><Relationship Id="rId174" Type="http://schemas.openxmlformats.org/officeDocument/2006/relationships/customXml" Target="../ink/ink3152.xml"/><Relationship Id="rId195" Type="http://schemas.openxmlformats.org/officeDocument/2006/relationships/image" Target="../media/image3158.png"/><Relationship Id="rId209" Type="http://schemas.openxmlformats.org/officeDocument/2006/relationships/image" Target="../media/image3165.png"/><Relationship Id="rId220" Type="http://schemas.openxmlformats.org/officeDocument/2006/relationships/customXml" Target="../ink/ink3175.xml"/><Relationship Id="rId241" Type="http://schemas.openxmlformats.org/officeDocument/2006/relationships/image" Target="../media/image3181.png"/><Relationship Id="rId15" Type="http://schemas.openxmlformats.org/officeDocument/2006/relationships/image" Target="../media/image3069.png"/><Relationship Id="rId36" Type="http://schemas.openxmlformats.org/officeDocument/2006/relationships/customXml" Target="../ink/ink3083.xml"/><Relationship Id="rId57" Type="http://schemas.openxmlformats.org/officeDocument/2006/relationships/image" Target="../media/image3090.png"/><Relationship Id="rId262" Type="http://schemas.openxmlformats.org/officeDocument/2006/relationships/customXml" Target="../ink/ink3196.xml"/><Relationship Id="rId283" Type="http://schemas.openxmlformats.org/officeDocument/2006/relationships/image" Target="../media/image3202.png"/><Relationship Id="rId318" Type="http://schemas.openxmlformats.org/officeDocument/2006/relationships/customXml" Target="../ink/ink3224.xml"/><Relationship Id="rId339" Type="http://schemas.openxmlformats.org/officeDocument/2006/relationships/image" Target="../media/image3230.png"/><Relationship Id="rId78" Type="http://schemas.openxmlformats.org/officeDocument/2006/relationships/customXml" Target="../ink/ink3104.xml"/><Relationship Id="rId99" Type="http://schemas.openxmlformats.org/officeDocument/2006/relationships/image" Target="../media/image3111.png"/><Relationship Id="rId101" Type="http://schemas.openxmlformats.org/officeDocument/2006/relationships/image" Target="../media/image3112.png"/><Relationship Id="rId122" Type="http://schemas.openxmlformats.org/officeDocument/2006/relationships/customXml" Target="../ink/ink3126.xml"/><Relationship Id="rId143" Type="http://schemas.openxmlformats.org/officeDocument/2006/relationships/image" Target="../media/image3132.png"/><Relationship Id="rId164" Type="http://schemas.openxmlformats.org/officeDocument/2006/relationships/customXml" Target="../ink/ink3147.xml"/><Relationship Id="rId185" Type="http://schemas.openxmlformats.org/officeDocument/2006/relationships/image" Target="../media/image3153.png"/><Relationship Id="rId9" Type="http://schemas.openxmlformats.org/officeDocument/2006/relationships/image" Target="../media/image3066.png"/><Relationship Id="rId210" Type="http://schemas.openxmlformats.org/officeDocument/2006/relationships/customXml" Target="../ink/ink3170.xml"/><Relationship Id="rId26" Type="http://schemas.openxmlformats.org/officeDocument/2006/relationships/customXml" Target="../ink/ink3078.xml"/><Relationship Id="rId231" Type="http://schemas.openxmlformats.org/officeDocument/2006/relationships/image" Target="../media/image3176.png"/><Relationship Id="rId252" Type="http://schemas.openxmlformats.org/officeDocument/2006/relationships/customXml" Target="../ink/ink3191.xml"/><Relationship Id="rId273" Type="http://schemas.openxmlformats.org/officeDocument/2006/relationships/image" Target="../media/image3197.png"/><Relationship Id="rId294" Type="http://schemas.openxmlformats.org/officeDocument/2006/relationships/customXml" Target="../ink/ink3212.xml"/><Relationship Id="rId308" Type="http://schemas.openxmlformats.org/officeDocument/2006/relationships/customXml" Target="../ink/ink3219.xml"/><Relationship Id="rId329" Type="http://schemas.openxmlformats.org/officeDocument/2006/relationships/image" Target="../media/image3225.png"/><Relationship Id="rId47" Type="http://schemas.openxmlformats.org/officeDocument/2006/relationships/image" Target="../media/image3085.png"/><Relationship Id="rId68" Type="http://schemas.openxmlformats.org/officeDocument/2006/relationships/customXml" Target="../ink/ink3099.xml"/><Relationship Id="rId89" Type="http://schemas.openxmlformats.org/officeDocument/2006/relationships/image" Target="../media/image3106.png"/><Relationship Id="rId112" Type="http://schemas.openxmlformats.org/officeDocument/2006/relationships/customXml" Target="../ink/ink3121.xml"/><Relationship Id="rId133" Type="http://schemas.openxmlformats.org/officeDocument/2006/relationships/image" Target="../media/image3127.png"/><Relationship Id="rId154" Type="http://schemas.openxmlformats.org/officeDocument/2006/relationships/customXml" Target="../ink/ink3142.xml"/><Relationship Id="rId175" Type="http://schemas.openxmlformats.org/officeDocument/2006/relationships/image" Target="../media/image3148.png"/><Relationship Id="rId340" Type="http://schemas.openxmlformats.org/officeDocument/2006/relationships/customXml" Target="../ink/ink3235.xml"/><Relationship Id="rId196" Type="http://schemas.openxmlformats.org/officeDocument/2006/relationships/customXml" Target="../ink/ink3163.xml"/><Relationship Id="rId200" Type="http://schemas.openxmlformats.org/officeDocument/2006/relationships/customXml" Target="../ink/ink3165.xml"/><Relationship Id="rId16" Type="http://schemas.openxmlformats.org/officeDocument/2006/relationships/customXml" Target="../ink/ink3073.xml"/><Relationship Id="rId221" Type="http://schemas.openxmlformats.org/officeDocument/2006/relationships/image" Target="../media/image3171.png"/><Relationship Id="rId242" Type="http://schemas.openxmlformats.org/officeDocument/2006/relationships/customXml" Target="../ink/ink3186.xml"/><Relationship Id="rId263" Type="http://schemas.openxmlformats.org/officeDocument/2006/relationships/image" Target="../media/image3192.png"/><Relationship Id="rId284" Type="http://schemas.openxmlformats.org/officeDocument/2006/relationships/customXml" Target="../ink/ink3207.xml"/><Relationship Id="rId319" Type="http://schemas.openxmlformats.org/officeDocument/2006/relationships/image" Target="../media/image3220.png"/><Relationship Id="rId37" Type="http://schemas.openxmlformats.org/officeDocument/2006/relationships/image" Target="../media/image3080.png"/><Relationship Id="rId58" Type="http://schemas.openxmlformats.org/officeDocument/2006/relationships/customXml" Target="../ink/ink3094.xml"/><Relationship Id="rId79" Type="http://schemas.openxmlformats.org/officeDocument/2006/relationships/image" Target="../media/image3101.png"/><Relationship Id="rId102" Type="http://schemas.openxmlformats.org/officeDocument/2006/relationships/customXml" Target="../ink/ink3116.xml"/><Relationship Id="rId123" Type="http://schemas.openxmlformats.org/officeDocument/2006/relationships/image" Target="../media/image3122.png"/><Relationship Id="rId144" Type="http://schemas.openxmlformats.org/officeDocument/2006/relationships/customXml" Target="../ink/ink3137.xml"/><Relationship Id="rId330" Type="http://schemas.openxmlformats.org/officeDocument/2006/relationships/customXml" Target="../ink/ink3230.xml"/><Relationship Id="rId90" Type="http://schemas.openxmlformats.org/officeDocument/2006/relationships/customXml" Target="../ink/ink3110.xml"/><Relationship Id="rId165" Type="http://schemas.openxmlformats.org/officeDocument/2006/relationships/image" Target="../media/image3143.png"/><Relationship Id="rId186" Type="http://schemas.openxmlformats.org/officeDocument/2006/relationships/customXml" Target="../ink/ink3158.xml"/><Relationship Id="rId211" Type="http://schemas.openxmlformats.org/officeDocument/2006/relationships/image" Target="../media/image3166.png"/><Relationship Id="rId232" Type="http://schemas.openxmlformats.org/officeDocument/2006/relationships/customXml" Target="../ink/ink3181.xml"/><Relationship Id="rId253" Type="http://schemas.openxmlformats.org/officeDocument/2006/relationships/image" Target="../media/image3187.png"/><Relationship Id="rId274" Type="http://schemas.openxmlformats.org/officeDocument/2006/relationships/customXml" Target="../ink/ink3202.xml"/><Relationship Id="rId295" Type="http://schemas.openxmlformats.org/officeDocument/2006/relationships/image" Target="../media/image3208.png"/><Relationship Id="rId309" Type="http://schemas.openxmlformats.org/officeDocument/2006/relationships/image" Target="../media/image3215.png"/><Relationship Id="rId27" Type="http://schemas.openxmlformats.org/officeDocument/2006/relationships/image" Target="../media/image3075.png"/><Relationship Id="rId48" Type="http://schemas.openxmlformats.org/officeDocument/2006/relationships/customXml" Target="../ink/ink3089.xml"/><Relationship Id="rId69" Type="http://schemas.openxmlformats.org/officeDocument/2006/relationships/image" Target="../media/image3096.png"/><Relationship Id="rId113" Type="http://schemas.openxmlformats.org/officeDocument/2006/relationships/image" Target="../media/image3118.png"/><Relationship Id="rId134" Type="http://schemas.openxmlformats.org/officeDocument/2006/relationships/customXml" Target="../ink/ink3132.xml"/><Relationship Id="rId320" Type="http://schemas.openxmlformats.org/officeDocument/2006/relationships/customXml" Target="../ink/ink3225.xml"/><Relationship Id="rId80" Type="http://schemas.openxmlformats.org/officeDocument/2006/relationships/customXml" Target="../ink/ink3105.xml"/><Relationship Id="rId155" Type="http://schemas.openxmlformats.org/officeDocument/2006/relationships/image" Target="../media/image3138.png"/><Relationship Id="rId176" Type="http://schemas.openxmlformats.org/officeDocument/2006/relationships/customXml" Target="../ink/ink3153.xml"/><Relationship Id="rId197" Type="http://schemas.openxmlformats.org/officeDocument/2006/relationships/image" Target="../media/image3159.png"/><Relationship Id="rId341" Type="http://schemas.openxmlformats.org/officeDocument/2006/relationships/image" Target="../media/image3231.png"/><Relationship Id="rId201" Type="http://schemas.openxmlformats.org/officeDocument/2006/relationships/image" Target="../media/image3161.png"/><Relationship Id="rId222" Type="http://schemas.openxmlformats.org/officeDocument/2006/relationships/customXml" Target="../ink/ink3176.xml"/><Relationship Id="rId243" Type="http://schemas.openxmlformats.org/officeDocument/2006/relationships/image" Target="../media/image3182.png"/><Relationship Id="rId264" Type="http://schemas.openxmlformats.org/officeDocument/2006/relationships/customXml" Target="../ink/ink3197.xml"/><Relationship Id="rId285" Type="http://schemas.openxmlformats.org/officeDocument/2006/relationships/image" Target="../media/image3203.png"/><Relationship Id="rId17" Type="http://schemas.openxmlformats.org/officeDocument/2006/relationships/image" Target="../media/image3070.png"/><Relationship Id="rId38" Type="http://schemas.openxmlformats.org/officeDocument/2006/relationships/customXml" Target="../ink/ink3084.xml"/><Relationship Id="rId59" Type="http://schemas.openxmlformats.org/officeDocument/2006/relationships/image" Target="../media/image3091.png"/><Relationship Id="rId103" Type="http://schemas.openxmlformats.org/officeDocument/2006/relationships/image" Target="../media/image3113.png"/><Relationship Id="rId124" Type="http://schemas.openxmlformats.org/officeDocument/2006/relationships/customXml" Target="../ink/ink3127.xml"/><Relationship Id="rId310" Type="http://schemas.openxmlformats.org/officeDocument/2006/relationships/customXml" Target="../ink/ink3220.xml"/><Relationship Id="rId70" Type="http://schemas.openxmlformats.org/officeDocument/2006/relationships/customXml" Target="../ink/ink3100.xml"/><Relationship Id="rId91" Type="http://schemas.openxmlformats.org/officeDocument/2006/relationships/image" Target="../media/image3107.png"/><Relationship Id="rId145" Type="http://schemas.openxmlformats.org/officeDocument/2006/relationships/image" Target="../media/image3133.png"/><Relationship Id="rId166" Type="http://schemas.openxmlformats.org/officeDocument/2006/relationships/customXml" Target="../ink/ink3148.xml"/><Relationship Id="rId187" Type="http://schemas.openxmlformats.org/officeDocument/2006/relationships/image" Target="../media/image3154.png"/><Relationship Id="rId331" Type="http://schemas.openxmlformats.org/officeDocument/2006/relationships/image" Target="../media/image3226.png"/><Relationship Id="rId1" Type="http://schemas.openxmlformats.org/officeDocument/2006/relationships/slideLayout" Target="../slideLayouts/slideLayout7.xml"/><Relationship Id="rId212" Type="http://schemas.openxmlformats.org/officeDocument/2006/relationships/customXml" Target="../ink/ink3171.xml"/><Relationship Id="rId233" Type="http://schemas.openxmlformats.org/officeDocument/2006/relationships/image" Target="../media/image3177.png"/><Relationship Id="rId254" Type="http://schemas.openxmlformats.org/officeDocument/2006/relationships/customXml" Target="../ink/ink3192.xml"/><Relationship Id="rId28" Type="http://schemas.openxmlformats.org/officeDocument/2006/relationships/customXml" Target="../ink/ink3079.xml"/><Relationship Id="rId49" Type="http://schemas.openxmlformats.org/officeDocument/2006/relationships/image" Target="../media/image3086.png"/><Relationship Id="rId114" Type="http://schemas.openxmlformats.org/officeDocument/2006/relationships/customXml" Target="../ink/ink3122.xml"/><Relationship Id="rId275" Type="http://schemas.openxmlformats.org/officeDocument/2006/relationships/image" Target="../media/image3198.png"/><Relationship Id="rId296" Type="http://schemas.openxmlformats.org/officeDocument/2006/relationships/customXml" Target="../ink/ink3213.xml"/><Relationship Id="rId300" Type="http://schemas.openxmlformats.org/officeDocument/2006/relationships/customXml" Target="../ink/ink3215.xml"/><Relationship Id="rId60" Type="http://schemas.openxmlformats.org/officeDocument/2006/relationships/customXml" Target="../ink/ink3095.xml"/><Relationship Id="rId81" Type="http://schemas.openxmlformats.org/officeDocument/2006/relationships/image" Target="../media/image3102.png"/><Relationship Id="rId135" Type="http://schemas.openxmlformats.org/officeDocument/2006/relationships/image" Target="../media/image3128.png"/><Relationship Id="rId156" Type="http://schemas.openxmlformats.org/officeDocument/2006/relationships/customXml" Target="../ink/ink3143.xml"/><Relationship Id="rId177" Type="http://schemas.openxmlformats.org/officeDocument/2006/relationships/image" Target="../media/image3149.png"/><Relationship Id="rId198" Type="http://schemas.openxmlformats.org/officeDocument/2006/relationships/customXml" Target="../ink/ink3164.xml"/><Relationship Id="rId321" Type="http://schemas.openxmlformats.org/officeDocument/2006/relationships/image" Target="../media/image3221.png"/><Relationship Id="rId202" Type="http://schemas.openxmlformats.org/officeDocument/2006/relationships/customXml" Target="../ink/ink3166.xml"/><Relationship Id="rId223" Type="http://schemas.openxmlformats.org/officeDocument/2006/relationships/image" Target="../media/image3172.png"/><Relationship Id="rId244" Type="http://schemas.openxmlformats.org/officeDocument/2006/relationships/customXml" Target="../ink/ink3187.xml"/><Relationship Id="rId18" Type="http://schemas.openxmlformats.org/officeDocument/2006/relationships/customXml" Target="../ink/ink3074.xml"/><Relationship Id="rId39" Type="http://schemas.openxmlformats.org/officeDocument/2006/relationships/image" Target="../media/image3081.png"/><Relationship Id="rId265" Type="http://schemas.openxmlformats.org/officeDocument/2006/relationships/image" Target="../media/image3193.png"/><Relationship Id="rId286" Type="http://schemas.openxmlformats.org/officeDocument/2006/relationships/customXml" Target="../ink/ink3208.xml"/><Relationship Id="rId50" Type="http://schemas.openxmlformats.org/officeDocument/2006/relationships/customXml" Target="../ink/ink3090.xml"/><Relationship Id="rId104" Type="http://schemas.openxmlformats.org/officeDocument/2006/relationships/customXml" Target="../ink/ink3117.xml"/><Relationship Id="rId125" Type="http://schemas.openxmlformats.org/officeDocument/2006/relationships/image" Target="../media/image3123.png"/><Relationship Id="rId146" Type="http://schemas.openxmlformats.org/officeDocument/2006/relationships/customXml" Target="../ink/ink3138.xml"/><Relationship Id="rId167" Type="http://schemas.openxmlformats.org/officeDocument/2006/relationships/image" Target="../media/image3144.png"/><Relationship Id="rId188" Type="http://schemas.openxmlformats.org/officeDocument/2006/relationships/customXml" Target="../ink/ink3159.xml"/><Relationship Id="rId311" Type="http://schemas.openxmlformats.org/officeDocument/2006/relationships/image" Target="../media/image3216.png"/><Relationship Id="rId332" Type="http://schemas.openxmlformats.org/officeDocument/2006/relationships/customXml" Target="../ink/ink3231.xml"/><Relationship Id="rId71" Type="http://schemas.openxmlformats.org/officeDocument/2006/relationships/image" Target="../media/image3097.png"/><Relationship Id="rId92" Type="http://schemas.openxmlformats.org/officeDocument/2006/relationships/customXml" Target="../ink/ink3111.xml"/><Relationship Id="rId213" Type="http://schemas.openxmlformats.org/officeDocument/2006/relationships/image" Target="../media/image3167.png"/><Relationship Id="rId234" Type="http://schemas.openxmlformats.org/officeDocument/2006/relationships/customXml" Target="../ink/ink3182.xml"/><Relationship Id="rId2" Type="http://schemas.openxmlformats.org/officeDocument/2006/relationships/customXml" Target="../ink/ink3066.xml"/><Relationship Id="rId29" Type="http://schemas.openxmlformats.org/officeDocument/2006/relationships/image" Target="../media/image3076.png"/><Relationship Id="rId255" Type="http://schemas.openxmlformats.org/officeDocument/2006/relationships/image" Target="../media/image3188.png"/><Relationship Id="rId276" Type="http://schemas.openxmlformats.org/officeDocument/2006/relationships/customXml" Target="../ink/ink3203.xml"/><Relationship Id="rId297" Type="http://schemas.openxmlformats.org/officeDocument/2006/relationships/image" Target="../media/image3209.png"/><Relationship Id="rId40" Type="http://schemas.openxmlformats.org/officeDocument/2006/relationships/customXml" Target="../ink/ink3085.xml"/><Relationship Id="rId115" Type="http://schemas.openxmlformats.org/officeDocument/2006/relationships/image" Target="../media/image3119.png"/><Relationship Id="rId136" Type="http://schemas.openxmlformats.org/officeDocument/2006/relationships/customXml" Target="../ink/ink3133.xml"/><Relationship Id="rId157" Type="http://schemas.openxmlformats.org/officeDocument/2006/relationships/image" Target="../media/image3139.png"/><Relationship Id="rId178" Type="http://schemas.openxmlformats.org/officeDocument/2006/relationships/customXml" Target="../ink/ink3154.xml"/><Relationship Id="rId301" Type="http://schemas.openxmlformats.org/officeDocument/2006/relationships/image" Target="../media/image3211.png"/><Relationship Id="rId322" Type="http://schemas.openxmlformats.org/officeDocument/2006/relationships/customXml" Target="../ink/ink3226.xml"/><Relationship Id="rId61" Type="http://schemas.openxmlformats.org/officeDocument/2006/relationships/image" Target="../media/image3092.png"/><Relationship Id="rId82" Type="http://schemas.openxmlformats.org/officeDocument/2006/relationships/customXml" Target="../ink/ink3106.xml"/><Relationship Id="rId199" Type="http://schemas.openxmlformats.org/officeDocument/2006/relationships/image" Target="../media/image3160.png"/><Relationship Id="rId203" Type="http://schemas.openxmlformats.org/officeDocument/2006/relationships/image" Target="../media/image3162.png"/><Relationship Id="rId19" Type="http://schemas.openxmlformats.org/officeDocument/2006/relationships/image" Target="../media/image3071.png"/><Relationship Id="rId224" Type="http://schemas.openxmlformats.org/officeDocument/2006/relationships/customXml" Target="../ink/ink3177.xml"/><Relationship Id="rId245" Type="http://schemas.openxmlformats.org/officeDocument/2006/relationships/image" Target="../media/image3183.png"/><Relationship Id="rId266" Type="http://schemas.openxmlformats.org/officeDocument/2006/relationships/customXml" Target="../ink/ink3198.xml"/><Relationship Id="rId287" Type="http://schemas.openxmlformats.org/officeDocument/2006/relationships/image" Target="../media/image3204.png"/><Relationship Id="rId30" Type="http://schemas.openxmlformats.org/officeDocument/2006/relationships/customXml" Target="../ink/ink3080.xml"/><Relationship Id="rId105" Type="http://schemas.openxmlformats.org/officeDocument/2006/relationships/image" Target="../media/image3114.png"/><Relationship Id="rId126" Type="http://schemas.openxmlformats.org/officeDocument/2006/relationships/customXml" Target="../ink/ink3128.xml"/><Relationship Id="rId147" Type="http://schemas.openxmlformats.org/officeDocument/2006/relationships/image" Target="../media/image3134.png"/><Relationship Id="rId168" Type="http://schemas.openxmlformats.org/officeDocument/2006/relationships/customXml" Target="../ink/ink3149.xml"/><Relationship Id="rId312" Type="http://schemas.openxmlformats.org/officeDocument/2006/relationships/customXml" Target="../ink/ink3221.xml"/><Relationship Id="rId333" Type="http://schemas.openxmlformats.org/officeDocument/2006/relationships/image" Target="../media/image3227.png"/><Relationship Id="rId51" Type="http://schemas.openxmlformats.org/officeDocument/2006/relationships/image" Target="../media/image3087.png"/><Relationship Id="rId72" Type="http://schemas.openxmlformats.org/officeDocument/2006/relationships/customXml" Target="../ink/ink3101.xml"/><Relationship Id="rId93" Type="http://schemas.openxmlformats.org/officeDocument/2006/relationships/image" Target="../media/image3108.png"/><Relationship Id="rId189" Type="http://schemas.openxmlformats.org/officeDocument/2006/relationships/image" Target="../media/image3155.png"/><Relationship Id="rId3" Type="http://schemas.openxmlformats.org/officeDocument/2006/relationships/image" Target="../media/image3063.png"/><Relationship Id="rId214" Type="http://schemas.openxmlformats.org/officeDocument/2006/relationships/customXml" Target="../ink/ink3172.xml"/><Relationship Id="rId235" Type="http://schemas.openxmlformats.org/officeDocument/2006/relationships/image" Target="../media/image3178.png"/><Relationship Id="rId256" Type="http://schemas.openxmlformats.org/officeDocument/2006/relationships/customXml" Target="../ink/ink3193.xml"/><Relationship Id="rId277" Type="http://schemas.openxmlformats.org/officeDocument/2006/relationships/image" Target="../media/image3199.png"/><Relationship Id="rId298" Type="http://schemas.openxmlformats.org/officeDocument/2006/relationships/customXml" Target="../ink/ink3214.xml"/><Relationship Id="rId116" Type="http://schemas.openxmlformats.org/officeDocument/2006/relationships/customXml" Target="../ink/ink3123.xml"/><Relationship Id="rId137" Type="http://schemas.openxmlformats.org/officeDocument/2006/relationships/image" Target="../media/image3129.png"/><Relationship Id="rId158" Type="http://schemas.openxmlformats.org/officeDocument/2006/relationships/customXml" Target="../ink/ink3144.xml"/><Relationship Id="rId302" Type="http://schemas.openxmlformats.org/officeDocument/2006/relationships/customXml" Target="../ink/ink3216.xml"/><Relationship Id="rId323" Type="http://schemas.openxmlformats.org/officeDocument/2006/relationships/image" Target="../media/image3222.png"/><Relationship Id="rId20" Type="http://schemas.openxmlformats.org/officeDocument/2006/relationships/customXml" Target="../ink/ink3075.xml"/><Relationship Id="rId41" Type="http://schemas.openxmlformats.org/officeDocument/2006/relationships/image" Target="../media/image3082.png"/><Relationship Id="rId62" Type="http://schemas.openxmlformats.org/officeDocument/2006/relationships/customXml" Target="../ink/ink3096.xml"/><Relationship Id="rId83" Type="http://schemas.openxmlformats.org/officeDocument/2006/relationships/image" Target="../media/image3103.png"/><Relationship Id="rId179" Type="http://schemas.openxmlformats.org/officeDocument/2006/relationships/image" Target="../media/image3150.png"/><Relationship Id="rId190" Type="http://schemas.openxmlformats.org/officeDocument/2006/relationships/customXml" Target="../ink/ink3160.xml"/><Relationship Id="rId204" Type="http://schemas.openxmlformats.org/officeDocument/2006/relationships/customXml" Target="../ink/ink3167.xml"/><Relationship Id="rId225" Type="http://schemas.openxmlformats.org/officeDocument/2006/relationships/image" Target="../media/image3173.png"/><Relationship Id="rId246" Type="http://schemas.openxmlformats.org/officeDocument/2006/relationships/customXml" Target="../ink/ink3188.xml"/><Relationship Id="rId267" Type="http://schemas.openxmlformats.org/officeDocument/2006/relationships/image" Target="../media/image3194.png"/><Relationship Id="rId288" Type="http://schemas.openxmlformats.org/officeDocument/2006/relationships/customXml" Target="../ink/ink3209.xml"/><Relationship Id="rId106" Type="http://schemas.openxmlformats.org/officeDocument/2006/relationships/customXml" Target="../ink/ink3118.xml"/><Relationship Id="rId127" Type="http://schemas.openxmlformats.org/officeDocument/2006/relationships/image" Target="../media/image3124.png"/><Relationship Id="rId313" Type="http://schemas.openxmlformats.org/officeDocument/2006/relationships/image" Target="../media/image3217.png"/><Relationship Id="rId10" Type="http://schemas.openxmlformats.org/officeDocument/2006/relationships/customXml" Target="../ink/ink3070.xml"/><Relationship Id="rId31" Type="http://schemas.openxmlformats.org/officeDocument/2006/relationships/image" Target="../media/image3077.png"/><Relationship Id="rId52" Type="http://schemas.openxmlformats.org/officeDocument/2006/relationships/customXml" Target="../ink/ink3091.xml"/><Relationship Id="rId73" Type="http://schemas.openxmlformats.org/officeDocument/2006/relationships/image" Target="../media/image3098.png"/><Relationship Id="rId94" Type="http://schemas.openxmlformats.org/officeDocument/2006/relationships/customXml" Target="../ink/ink3112.xml"/><Relationship Id="rId148" Type="http://schemas.openxmlformats.org/officeDocument/2006/relationships/customXml" Target="../ink/ink3139.xml"/><Relationship Id="rId169" Type="http://schemas.openxmlformats.org/officeDocument/2006/relationships/image" Target="../media/image3145.png"/><Relationship Id="rId334" Type="http://schemas.openxmlformats.org/officeDocument/2006/relationships/customXml" Target="../ink/ink3232.xml"/><Relationship Id="rId4" Type="http://schemas.openxmlformats.org/officeDocument/2006/relationships/customXml" Target="../ink/ink3067.xml"/><Relationship Id="rId180" Type="http://schemas.openxmlformats.org/officeDocument/2006/relationships/customXml" Target="../ink/ink3155.xml"/><Relationship Id="rId215" Type="http://schemas.openxmlformats.org/officeDocument/2006/relationships/image" Target="../media/image3168.png"/><Relationship Id="rId236" Type="http://schemas.openxmlformats.org/officeDocument/2006/relationships/customXml" Target="../ink/ink3183.xml"/><Relationship Id="rId257" Type="http://schemas.openxmlformats.org/officeDocument/2006/relationships/image" Target="../media/image3189.png"/><Relationship Id="rId278" Type="http://schemas.openxmlformats.org/officeDocument/2006/relationships/customXml" Target="../ink/ink3204.xml"/><Relationship Id="rId303" Type="http://schemas.openxmlformats.org/officeDocument/2006/relationships/image" Target="../media/image3212.png"/><Relationship Id="rId42" Type="http://schemas.openxmlformats.org/officeDocument/2006/relationships/customXml" Target="../ink/ink3086.xml"/><Relationship Id="rId84" Type="http://schemas.openxmlformats.org/officeDocument/2006/relationships/customXml" Target="../ink/ink3107.xml"/><Relationship Id="rId138" Type="http://schemas.openxmlformats.org/officeDocument/2006/relationships/customXml" Target="../ink/ink3134.xml"/><Relationship Id="rId191" Type="http://schemas.openxmlformats.org/officeDocument/2006/relationships/image" Target="../media/image3156.png"/><Relationship Id="rId205" Type="http://schemas.openxmlformats.org/officeDocument/2006/relationships/image" Target="../media/image3163.png"/><Relationship Id="rId247" Type="http://schemas.openxmlformats.org/officeDocument/2006/relationships/image" Target="../media/image3184.png"/><Relationship Id="rId107" Type="http://schemas.openxmlformats.org/officeDocument/2006/relationships/image" Target="../media/image3115.png"/><Relationship Id="rId289" Type="http://schemas.openxmlformats.org/officeDocument/2006/relationships/image" Target="../media/image3205.png"/><Relationship Id="rId11" Type="http://schemas.openxmlformats.org/officeDocument/2006/relationships/image" Target="../media/image3067.png"/><Relationship Id="rId53" Type="http://schemas.openxmlformats.org/officeDocument/2006/relationships/image" Target="../media/image3088.png"/><Relationship Id="rId149" Type="http://schemas.openxmlformats.org/officeDocument/2006/relationships/image" Target="../media/image3135.png"/><Relationship Id="rId314" Type="http://schemas.openxmlformats.org/officeDocument/2006/relationships/customXml" Target="../ink/ink3222.xml"/><Relationship Id="rId95" Type="http://schemas.openxmlformats.org/officeDocument/2006/relationships/image" Target="../media/image3109.png"/><Relationship Id="rId160" Type="http://schemas.openxmlformats.org/officeDocument/2006/relationships/customXml" Target="../ink/ink3145.xml"/><Relationship Id="rId216" Type="http://schemas.openxmlformats.org/officeDocument/2006/relationships/customXml" Target="../ink/ink3173.xml"/><Relationship Id="rId258" Type="http://schemas.openxmlformats.org/officeDocument/2006/relationships/customXml" Target="../ink/ink3194.xml"/><Relationship Id="rId22" Type="http://schemas.openxmlformats.org/officeDocument/2006/relationships/customXml" Target="../ink/ink3076.xml"/><Relationship Id="rId64" Type="http://schemas.openxmlformats.org/officeDocument/2006/relationships/customXml" Target="../ink/ink3097.xml"/><Relationship Id="rId118" Type="http://schemas.openxmlformats.org/officeDocument/2006/relationships/customXml" Target="../ink/ink3124.xml"/><Relationship Id="rId325" Type="http://schemas.openxmlformats.org/officeDocument/2006/relationships/image" Target="../media/image3223.png"/><Relationship Id="rId171" Type="http://schemas.openxmlformats.org/officeDocument/2006/relationships/image" Target="../media/image3146.png"/><Relationship Id="rId227" Type="http://schemas.openxmlformats.org/officeDocument/2006/relationships/image" Target="../media/image3174.png"/><Relationship Id="rId269" Type="http://schemas.openxmlformats.org/officeDocument/2006/relationships/image" Target="../media/image3195.png"/><Relationship Id="rId33" Type="http://schemas.openxmlformats.org/officeDocument/2006/relationships/image" Target="../media/image3078.png"/><Relationship Id="rId129" Type="http://schemas.openxmlformats.org/officeDocument/2006/relationships/image" Target="../media/image3125.png"/><Relationship Id="rId280" Type="http://schemas.openxmlformats.org/officeDocument/2006/relationships/customXml" Target="../ink/ink3205.xml"/><Relationship Id="rId336" Type="http://schemas.openxmlformats.org/officeDocument/2006/relationships/customXml" Target="../ink/ink3233.xml"/><Relationship Id="rId75" Type="http://schemas.openxmlformats.org/officeDocument/2006/relationships/image" Target="../media/image3099.png"/><Relationship Id="rId140" Type="http://schemas.openxmlformats.org/officeDocument/2006/relationships/customXml" Target="../ink/ink3135.xml"/><Relationship Id="rId182" Type="http://schemas.openxmlformats.org/officeDocument/2006/relationships/customXml" Target="../ink/ink3156.xml"/><Relationship Id="rId6" Type="http://schemas.openxmlformats.org/officeDocument/2006/relationships/customXml" Target="../ink/ink3068.xml"/><Relationship Id="rId238" Type="http://schemas.openxmlformats.org/officeDocument/2006/relationships/customXml" Target="../ink/ink3184.xml"/><Relationship Id="rId291" Type="http://schemas.openxmlformats.org/officeDocument/2006/relationships/image" Target="../media/image3206.png"/><Relationship Id="rId305" Type="http://schemas.openxmlformats.org/officeDocument/2006/relationships/image" Target="../media/image3213.png"/><Relationship Id="rId44" Type="http://schemas.openxmlformats.org/officeDocument/2006/relationships/customXml" Target="../ink/ink3087.xml"/><Relationship Id="rId86" Type="http://schemas.openxmlformats.org/officeDocument/2006/relationships/customXml" Target="../ink/ink3108.xml"/><Relationship Id="rId151" Type="http://schemas.openxmlformats.org/officeDocument/2006/relationships/image" Target="../media/image3136.png"/><Relationship Id="rId193" Type="http://schemas.openxmlformats.org/officeDocument/2006/relationships/image" Target="../media/image3157.png"/><Relationship Id="rId207" Type="http://schemas.openxmlformats.org/officeDocument/2006/relationships/image" Target="../media/image3164.png"/><Relationship Id="rId249" Type="http://schemas.openxmlformats.org/officeDocument/2006/relationships/image" Target="../media/image3185.png"/><Relationship Id="rId13" Type="http://schemas.openxmlformats.org/officeDocument/2006/relationships/image" Target="../media/image3068.png"/><Relationship Id="rId109" Type="http://schemas.openxmlformats.org/officeDocument/2006/relationships/image" Target="../media/image3116.png"/><Relationship Id="rId260" Type="http://schemas.openxmlformats.org/officeDocument/2006/relationships/customXml" Target="../ink/ink3195.xml"/><Relationship Id="rId316" Type="http://schemas.openxmlformats.org/officeDocument/2006/relationships/customXml" Target="../ink/ink3223.xml"/><Relationship Id="rId55" Type="http://schemas.openxmlformats.org/officeDocument/2006/relationships/image" Target="../media/image3089.png"/><Relationship Id="rId97" Type="http://schemas.openxmlformats.org/officeDocument/2006/relationships/image" Target="../media/image3110.png"/><Relationship Id="rId120" Type="http://schemas.openxmlformats.org/officeDocument/2006/relationships/customXml" Target="../ink/ink3125.xml"/><Relationship Id="rId162" Type="http://schemas.openxmlformats.org/officeDocument/2006/relationships/customXml" Target="../ink/ink3146.xml"/><Relationship Id="rId218" Type="http://schemas.openxmlformats.org/officeDocument/2006/relationships/customXml" Target="../ink/ink3174.xml"/><Relationship Id="rId271" Type="http://schemas.openxmlformats.org/officeDocument/2006/relationships/image" Target="../media/image3196.png"/><Relationship Id="rId24" Type="http://schemas.openxmlformats.org/officeDocument/2006/relationships/customXml" Target="../ink/ink3077.xml"/><Relationship Id="rId66" Type="http://schemas.openxmlformats.org/officeDocument/2006/relationships/customXml" Target="../ink/ink3098.xml"/><Relationship Id="rId131" Type="http://schemas.openxmlformats.org/officeDocument/2006/relationships/image" Target="../media/image3126.png"/><Relationship Id="rId327" Type="http://schemas.openxmlformats.org/officeDocument/2006/relationships/image" Target="../media/image3224.png"/><Relationship Id="rId173" Type="http://schemas.openxmlformats.org/officeDocument/2006/relationships/image" Target="../media/image3147.png"/><Relationship Id="rId229" Type="http://schemas.openxmlformats.org/officeDocument/2006/relationships/image" Target="../media/image3175.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232.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17" Type="http://schemas.openxmlformats.org/officeDocument/2006/relationships/customXml" Target="../ink/ink3294.xml"/><Relationship Id="rId21" Type="http://schemas.openxmlformats.org/officeDocument/2006/relationships/image" Target="../media/image3242.png"/><Relationship Id="rId42" Type="http://schemas.openxmlformats.org/officeDocument/2006/relationships/customXml" Target="../ink/ink3256.xml"/><Relationship Id="rId63" Type="http://schemas.openxmlformats.org/officeDocument/2006/relationships/image" Target="../media/image3262.png"/><Relationship Id="rId84" Type="http://schemas.openxmlformats.org/officeDocument/2006/relationships/customXml" Target="../ink/ink3277.xml"/><Relationship Id="rId138" Type="http://schemas.openxmlformats.org/officeDocument/2006/relationships/image" Target="../media/image3298.png"/><Relationship Id="rId107" Type="http://schemas.openxmlformats.org/officeDocument/2006/relationships/image" Target="../media/image2787.png"/><Relationship Id="rId11" Type="http://schemas.openxmlformats.org/officeDocument/2006/relationships/image" Target="../media/image3237.png"/><Relationship Id="rId32" Type="http://schemas.openxmlformats.org/officeDocument/2006/relationships/customXml" Target="../ink/ink3251.xml"/><Relationship Id="rId53" Type="http://schemas.openxmlformats.org/officeDocument/2006/relationships/image" Target="../media/image3258.png"/><Relationship Id="rId74" Type="http://schemas.openxmlformats.org/officeDocument/2006/relationships/customXml" Target="../ink/ink3272.xml"/><Relationship Id="rId128" Type="http://schemas.openxmlformats.org/officeDocument/2006/relationships/image" Target="../media/image3293.png"/><Relationship Id="rId5" Type="http://schemas.openxmlformats.org/officeDocument/2006/relationships/image" Target="../media/image3234.png"/><Relationship Id="rId90" Type="http://schemas.openxmlformats.org/officeDocument/2006/relationships/customXml" Target="../ink/ink3280.xml"/><Relationship Id="rId95" Type="http://schemas.openxmlformats.org/officeDocument/2006/relationships/image" Target="../media/image3278.png"/><Relationship Id="rId22" Type="http://schemas.openxmlformats.org/officeDocument/2006/relationships/customXml" Target="../ink/ink3246.xml"/><Relationship Id="rId27" Type="http://schemas.openxmlformats.org/officeDocument/2006/relationships/image" Target="../media/image3245.png"/><Relationship Id="rId43" Type="http://schemas.openxmlformats.org/officeDocument/2006/relationships/image" Target="../media/image3253.png"/><Relationship Id="rId48" Type="http://schemas.openxmlformats.org/officeDocument/2006/relationships/customXml" Target="../ink/ink3259.xml"/><Relationship Id="rId64" Type="http://schemas.openxmlformats.org/officeDocument/2006/relationships/customXml" Target="../ink/ink3267.xml"/><Relationship Id="rId69" Type="http://schemas.openxmlformats.org/officeDocument/2006/relationships/image" Target="../media/image3265.png"/><Relationship Id="rId113" Type="http://schemas.openxmlformats.org/officeDocument/2006/relationships/customXml" Target="../ink/ink3292.xml"/><Relationship Id="rId118" Type="http://schemas.openxmlformats.org/officeDocument/2006/relationships/image" Target="../media/image3288.png"/><Relationship Id="rId134" Type="http://schemas.openxmlformats.org/officeDocument/2006/relationships/image" Target="../media/image3296.png"/><Relationship Id="rId139" Type="http://schemas.openxmlformats.org/officeDocument/2006/relationships/customXml" Target="../ink/ink3305.xml"/><Relationship Id="rId80" Type="http://schemas.openxmlformats.org/officeDocument/2006/relationships/customXml" Target="../ink/ink3275.xml"/><Relationship Id="rId85" Type="http://schemas.openxmlformats.org/officeDocument/2006/relationships/image" Target="../media/image3273.png"/><Relationship Id="rId12" Type="http://schemas.openxmlformats.org/officeDocument/2006/relationships/customXml" Target="../ink/ink3241.xml"/><Relationship Id="rId17" Type="http://schemas.openxmlformats.org/officeDocument/2006/relationships/image" Target="../media/image3240.png"/><Relationship Id="rId33" Type="http://schemas.openxmlformats.org/officeDocument/2006/relationships/image" Target="../media/image3248.png"/><Relationship Id="rId38" Type="http://schemas.openxmlformats.org/officeDocument/2006/relationships/customXml" Target="../ink/ink3254.xml"/><Relationship Id="rId59" Type="http://schemas.openxmlformats.org/officeDocument/2006/relationships/image" Target="../media/image2842.png"/><Relationship Id="rId103" Type="http://schemas.openxmlformats.org/officeDocument/2006/relationships/image" Target="../media/image3282.png"/><Relationship Id="rId108" Type="http://schemas.openxmlformats.org/officeDocument/2006/relationships/customXml" Target="../ink/ink3289.xml"/><Relationship Id="rId124" Type="http://schemas.openxmlformats.org/officeDocument/2006/relationships/image" Target="../media/image3291.png"/><Relationship Id="rId129" Type="http://schemas.openxmlformats.org/officeDocument/2006/relationships/customXml" Target="../ink/ink3300.xml"/><Relationship Id="rId54" Type="http://schemas.openxmlformats.org/officeDocument/2006/relationships/customXml" Target="../ink/ink3262.xml"/><Relationship Id="rId70" Type="http://schemas.openxmlformats.org/officeDocument/2006/relationships/customXml" Target="../ink/ink3270.xml"/><Relationship Id="rId75" Type="http://schemas.openxmlformats.org/officeDocument/2006/relationships/image" Target="../media/image3268.png"/><Relationship Id="rId91" Type="http://schemas.openxmlformats.org/officeDocument/2006/relationships/image" Target="../media/image3276.png"/><Relationship Id="rId96" Type="http://schemas.openxmlformats.org/officeDocument/2006/relationships/customXml" Target="../ink/ink3283.xml"/><Relationship Id="rId140" Type="http://schemas.openxmlformats.org/officeDocument/2006/relationships/image" Target="../media/image3299.png"/><Relationship Id="rId145" Type="http://schemas.openxmlformats.org/officeDocument/2006/relationships/customXml" Target="../ink/ink3308.xml"/><Relationship Id="rId1" Type="http://schemas.openxmlformats.org/officeDocument/2006/relationships/slideLayout" Target="../slideLayouts/slideLayout7.xml"/><Relationship Id="rId6" Type="http://schemas.openxmlformats.org/officeDocument/2006/relationships/customXml" Target="../ink/ink3238.xml"/><Relationship Id="rId23" Type="http://schemas.openxmlformats.org/officeDocument/2006/relationships/image" Target="../media/image3243.png"/><Relationship Id="rId28" Type="http://schemas.openxmlformats.org/officeDocument/2006/relationships/customXml" Target="../ink/ink3249.xml"/><Relationship Id="rId49" Type="http://schemas.openxmlformats.org/officeDocument/2006/relationships/image" Target="../media/image3256.png"/><Relationship Id="rId114" Type="http://schemas.openxmlformats.org/officeDocument/2006/relationships/image" Target="../media/image3286.png"/><Relationship Id="rId119" Type="http://schemas.openxmlformats.org/officeDocument/2006/relationships/customXml" Target="../ink/ink3295.xml"/><Relationship Id="rId44" Type="http://schemas.openxmlformats.org/officeDocument/2006/relationships/customXml" Target="../ink/ink3257.xml"/><Relationship Id="rId60" Type="http://schemas.openxmlformats.org/officeDocument/2006/relationships/customXml" Target="../ink/ink3265.xml"/><Relationship Id="rId65" Type="http://schemas.openxmlformats.org/officeDocument/2006/relationships/image" Target="../media/image3263.png"/><Relationship Id="rId81" Type="http://schemas.openxmlformats.org/officeDocument/2006/relationships/image" Target="../media/image3271.png"/><Relationship Id="rId86" Type="http://schemas.openxmlformats.org/officeDocument/2006/relationships/customXml" Target="../ink/ink3278.xml"/><Relationship Id="rId130" Type="http://schemas.openxmlformats.org/officeDocument/2006/relationships/image" Target="../media/image3294.png"/><Relationship Id="rId135" Type="http://schemas.openxmlformats.org/officeDocument/2006/relationships/customXml" Target="../ink/ink3303.xml"/><Relationship Id="rId13" Type="http://schemas.openxmlformats.org/officeDocument/2006/relationships/image" Target="../media/image3238.png"/><Relationship Id="rId18" Type="http://schemas.openxmlformats.org/officeDocument/2006/relationships/customXml" Target="../ink/ink3244.xml"/><Relationship Id="rId39" Type="http://schemas.openxmlformats.org/officeDocument/2006/relationships/image" Target="../media/image3251.png"/><Relationship Id="rId109" Type="http://schemas.openxmlformats.org/officeDocument/2006/relationships/customXml" Target="../ink/ink3290.xml"/><Relationship Id="rId34" Type="http://schemas.openxmlformats.org/officeDocument/2006/relationships/customXml" Target="../ink/ink3252.xml"/><Relationship Id="rId50" Type="http://schemas.openxmlformats.org/officeDocument/2006/relationships/customXml" Target="../ink/ink3260.xml"/><Relationship Id="rId55" Type="http://schemas.openxmlformats.org/officeDocument/2006/relationships/image" Target="../media/image3259.png"/><Relationship Id="rId76" Type="http://schemas.openxmlformats.org/officeDocument/2006/relationships/customXml" Target="../ink/ink3273.xml"/><Relationship Id="rId97" Type="http://schemas.openxmlformats.org/officeDocument/2006/relationships/image" Target="../media/image3279.png"/><Relationship Id="rId104" Type="http://schemas.openxmlformats.org/officeDocument/2006/relationships/customXml" Target="../ink/ink3287.xml"/><Relationship Id="rId120" Type="http://schemas.openxmlformats.org/officeDocument/2006/relationships/image" Target="../media/image3289.png"/><Relationship Id="rId125" Type="http://schemas.openxmlformats.org/officeDocument/2006/relationships/customXml" Target="../ink/ink3298.xml"/><Relationship Id="rId141" Type="http://schemas.openxmlformats.org/officeDocument/2006/relationships/customXml" Target="../ink/ink3306.xml"/><Relationship Id="rId146" Type="http://schemas.openxmlformats.org/officeDocument/2006/relationships/image" Target="../media/image3302.png"/><Relationship Id="rId7" Type="http://schemas.openxmlformats.org/officeDocument/2006/relationships/image" Target="../media/image3235.png"/><Relationship Id="rId71" Type="http://schemas.openxmlformats.org/officeDocument/2006/relationships/image" Target="../media/image3266.png"/><Relationship Id="rId92" Type="http://schemas.openxmlformats.org/officeDocument/2006/relationships/customXml" Target="../ink/ink3281.xml"/><Relationship Id="rId2" Type="http://schemas.openxmlformats.org/officeDocument/2006/relationships/customXml" Target="../ink/ink3236.xml"/><Relationship Id="rId29" Type="http://schemas.openxmlformats.org/officeDocument/2006/relationships/image" Target="../media/image3246.png"/><Relationship Id="rId24" Type="http://schemas.openxmlformats.org/officeDocument/2006/relationships/customXml" Target="../ink/ink3247.xml"/><Relationship Id="rId40" Type="http://schemas.openxmlformats.org/officeDocument/2006/relationships/customXml" Target="../ink/ink3255.xml"/><Relationship Id="rId45" Type="http://schemas.openxmlformats.org/officeDocument/2006/relationships/image" Target="../media/image3254.png"/><Relationship Id="rId66" Type="http://schemas.openxmlformats.org/officeDocument/2006/relationships/customXml" Target="../ink/ink3268.xml"/><Relationship Id="rId87" Type="http://schemas.openxmlformats.org/officeDocument/2006/relationships/image" Target="../media/image3274.png"/><Relationship Id="rId110" Type="http://schemas.openxmlformats.org/officeDocument/2006/relationships/image" Target="../media/image3284.png"/><Relationship Id="rId115" Type="http://schemas.openxmlformats.org/officeDocument/2006/relationships/customXml" Target="../ink/ink3293.xml"/><Relationship Id="rId131" Type="http://schemas.openxmlformats.org/officeDocument/2006/relationships/customXml" Target="../ink/ink3301.xml"/><Relationship Id="rId136" Type="http://schemas.openxmlformats.org/officeDocument/2006/relationships/image" Target="../media/image3297.png"/><Relationship Id="rId61" Type="http://schemas.openxmlformats.org/officeDocument/2006/relationships/image" Target="../media/image3261.png"/><Relationship Id="rId82" Type="http://schemas.openxmlformats.org/officeDocument/2006/relationships/customXml" Target="../ink/ink3276.xml"/><Relationship Id="rId19" Type="http://schemas.openxmlformats.org/officeDocument/2006/relationships/image" Target="../media/image3241.png"/><Relationship Id="rId14" Type="http://schemas.openxmlformats.org/officeDocument/2006/relationships/customXml" Target="../ink/ink3242.xml"/><Relationship Id="rId30" Type="http://schemas.openxmlformats.org/officeDocument/2006/relationships/customXml" Target="../ink/ink3250.xml"/><Relationship Id="rId35" Type="http://schemas.openxmlformats.org/officeDocument/2006/relationships/image" Target="../media/image3249.png"/><Relationship Id="rId56" Type="http://schemas.openxmlformats.org/officeDocument/2006/relationships/customXml" Target="../ink/ink3263.xml"/><Relationship Id="rId77" Type="http://schemas.openxmlformats.org/officeDocument/2006/relationships/image" Target="../media/image3269.png"/><Relationship Id="rId100" Type="http://schemas.openxmlformats.org/officeDocument/2006/relationships/customXml" Target="../ink/ink3285.xml"/><Relationship Id="rId105" Type="http://schemas.openxmlformats.org/officeDocument/2006/relationships/image" Target="../media/image3283.png"/><Relationship Id="rId126" Type="http://schemas.openxmlformats.org/officeDocument/2006/relationships/image" Target="../media/image3292.png"/><Relationship Id="rId8" Type="http://schemas.openxmlformats.org/officeDocument/2006/relationships/customXml" Target="../ink/ink3239.xml"/><Relationship Id="rId51" Type="http://schemas.openxmlformats.org/officeDocument/2006/relationships/image" Target="../media/image3257.png"/><Relationship Id="rId72" Type="http://schemas.openxmlformats.org/officeDocument/2006/relationships/customXml" Target="../ink/ink3271.xml"/><Relationship Id="rId93" Type="http://schemas.openxmlformats.org/officeDocument/2006/relationships/image" Target="../media/image3277.png"/><Relationship Id="rId98" Type="http://schemas.openxmlformats.org/officeDocument/2006/relationships/customXml" Target="../ink/ink3284.xml"/><Relationship Id="rId121" Type="http://schemas.openxmlformats.org/officeDocument/2006/relationships/customXml" Target="../ink/ink3296.xml"/><Relationship Id="rId142" Type="http://schemas.openxmlformats.org/officeDocument/2006/relationships/image" Target="../media/image3300.png"/><Relationship Id="rId3" Type="http://schemas.openxmlformats.org/officeDocument/2006/relationships/image" Target="../media/image3233.png"/><Relationship Id="rId25" Type="http://schemas.openxmlformats.org/officeDocument/2006/relationships/image" Target="../media/image3244.png"/><Relationship Id="rId46" Type="http://schemas.openxmlformats.org/officeDocument/2006/relationships/customXml" Target="../ink/ink3258.xml"/><Relationship Id="rId67" Type="http://schemas.openxmlformats.org/officeDocument/2006/relationships/image" Target="../media/image3264.png"/><Relationship Id="rId116" Type="http://schemas.openxmlformats.org/officeDocument/2006/relationships/image" Target="../media/image3287.png"/><Relationship Id="rId137" Type="http://schemas.openxmlformats.org/officeDocument/2006/relationships/customXml" Target="../ink/ink3304.xml"/><Relationship Id="rId20" Type="http://schemas.openxmlformats.org/officeDocument/2006/relationships/customXml" Target="../ink/ink3245.xml"/><Relationship Id="rId41" Type="http://schemas.openxmlformats.org/officeDocument/2006/relationships/image" Target="../media/image3252.png"/><Relationship Id="rId62" Type="http://schemas.openxmlformats.org/officeDocument/2006/relationships/customXml" Target="../ink/ink3266.xml"/><Relationship Id="rId83" Type="http://schemas.openxmlformats.org/officeDocument/2006/relationships/image" Target="../media/image3272.png"/><Relationship Id="rId88" Type="http://schemas.openxmlformats.org/officeDocument/2006/relationships/customXml" Target="../ink/ink3279.xml"/><Relationship Id="rId111" Type="http://schemas.openxmlformats.org/officeDocument/2006/relationships/customXml" Target="../ink/ink3291.xml"/><Relationship Id="rId132" Type="http://schemas.openxmlformats.org/officeDocument/2006/relationships/image" Target="../media/image3295.png"/><Relationship Id="rId15" Type="http://schemas.openxmlformats.org/officeDocument/2006/relationships/image" Target="../media/image3239.png"/><Relationship Id="rId36" Type="http://schemas.openxmlformats.org/officeDocument/2006/relationships/customXml" Target="../ink/ink3253.xml"/><Relationship Id="rId57" Type="http://schemas.openxmlformats.org/officeDocument/2006/relationships/image" Target="../media/image3260.png"/><Relationship Id="rId106" Type="http://schemas.openxmlformats.org/officeDocument/2006/relationships/customXml" Target="../ink/ink3288.xml"/><Relationship Id="rId127" Type="http://schemas.openxmlformats.org/officeDocument/2006/relationships/customXml" Target="../ink/ink3299.xml"/><Relationship Id="rId10" Type="http://schemas.openxmlformats.org/officeDocument/2006/relationships/customXml" Target="../ink/ink3240.xml"/><Relationship Id="rId31" Type="http://schemas.openxmlformats.org/officeDocument/2006/relationships/image" Target="../media/image3247.png"/><Relationship Id="rId52" Type="http://schemas.openxmlformats.org/officeDocument/2006/relationships/customXml" Target="../ink/ink3261.xml"/><Relationship Id="rId73" Type="http://schemas.openxmlformats.org/officeDocument/2006/relationships/image" Target="../media/image3267.png"/><Relationship Id="rId78" Type="http://schemas.openxmlformats.org/officeDocument/2006/relationships/customXml" Target="../ink/ink3274.xml"/><Relationship Id="rId94" Type="http://schemas.openxmlformats.org/officeDocument/2006/relationships/customXml" Target="../ink/ink3282.xml"/><Relationship Id="rId99" Type="http://schemas.openxmlformats.org/officeDocument/2006/relationships/image" Target="../media/image3280.png"/><Relationship Id="rId101" Type="http://schemas.openxmlformats.org/officeDocument/2006/relationships/image" Target="../media/image3281.png"/><Relationship Id="rId122" Type="http://schemas.openxmlformats.org/officeDocument/2006/relationships/image" Target="../media/image3290.png"/><Relationship Id="rId143" Type="http://schemas.openxmlformats.org/officeDocument/2006/relationships/customXml" Target="../ink/ink3307.xml"/><Relationship Id="rId4" Type="http://schemas.openxmlformats.org/officeDocument/2006/relationships/customXml" Target="../ink/ink3237.xml"/><Relationship Id="rId9" Type="http://schemas.openxmlformats.org/officeDocument/2006/relationships/image" Target="../media/image3236.png"/><Relationship Id="rId26" Type="http://schemas.openxmlformats.org/officeDocument/2006/relationships/customXml" Target="../ink/ink3248.xml"/><Relationship Id="rId47" Type="http://schemas.openxmlformats.org/officeDocument/2006/relationships/image" Target="../media/image3255.png"/><Relationship Id="rId68" Type="http://schemas.openxmlformats.org/officeDocument/2006/relationships/customXml" Target="../ink/ink3269.xml"/><Relationship Id="rId89" Type="http://schemas.openxmlformats.org/officeDocument/2006/relationships/image" Target="../media/image3275.png"/><Relationship Id="rId112" Type="http://schemas.openxmlformats.org/officeDocument/2006/relationships/image" Target="../media/image3285.png"/><Relationship Id="rId133" Type="http://schemas.openxmlformats.org/officeDocument/2006/relationships/customXml" Target="../ink/ink3302.xml"/><Relationship Id="rId16" Type="http://schemas.openxmlformats.org/officeDocument/2006/relationships/customXml" Target="../ink/ink3243.xml"/><Relationship Id="rId37" Type="http://schemas.openxmlformats.org/officeDocument/2006/relationships/image" Target="../media/image3250.png"/><Relationship Id="rId58" Type="http://schemas.openxmlformats.org/officeDocument/2006/relationships/customXml" Target="../ink/ink3264.xml"/><Relationship Id="rId79" Type="http://schemas.openxmlformats.org/officeDocument/2006/relationships/image" Target="../media/image3270.png"/><Relationship Id="rId102" Type="http://schemas.openxmlformats.org/officeDocument/2006/relationships/customXml" Target="../ink/ink3286.xml"/><Relationship Id="rId123" Type="http://schemas.openxmlformats.org/officeDocument/2006/relationships/customXml" Target="../ink/ink3297.xml"/><Relationship Id="rId144" Type="http://schemas.openxmlformats.org/officeDocument/2006/relationships/image" Target="../media/image3301.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3304.jpg"/><Relationship Id="rId2" Type="http://schemas.openxmlformats.org/officeDocument/2006/relationships/image" Target="../media/image3303.jpg"/><Relationship Id="rId1" Type="http://schemas.openxmlformats.org/officeDocument/2006/relationships/slideLayout" Target="../slideLayouts/slideLayout2.xml"/><Relationship Id="rId4" Type="http://schemas.openxmlformats.org/officeDocument/2006/relationships/image" Target="../media/image3305.jpg"/></Relationships>
</file>

<file path=ppt/slides/_rels/slide61.xml.rels><?xml version="1.0" encoding="UTF-8" standalone="yes"?>
<Relationships xmlns="http://schemas.openxmlformats.org/package/2006/relationships"><Relationship Id="rId2" Type="http://schemas.openxmlformats.org/officeDocument/2006/relationships/image" Target="../media/image2418.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3306.jp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3308.jpg"/><Relationship Id="rId2" Type="http://schemas.openxmlformats.org/officeDocument/2006/relationships/image" Target="../media/image3307.jpg"/><Relationship Id="rId1" Type="http://schemas.openxmlformats.org/officeDocument/2006/relationships/slideLayout" Target="../slideLayouts/slideLayout2.xml"/><Relationship Id="rId5" Type="http://schemas.openxmlformats.org/officeDocument/2006/relationships/image" Target="../media/image3310.jpg"/><Relationship Id="rId4" Type="http://schemas.openxmlformats.org/officeDocument/2006/relationships/image" Target="../media/image3309.jpg"/></Relationships>
</file>

<file path=ppt/slides/_rels/slide65.xml.rels><?xml version="1.0" encoding="UTF-8" standalone="yes"?>
<Relationships xmlns="http://schemas.openxmlformats.org/package/2006/relationships"><Relationship Id="rId3" Type="http://schemas.openxmlformats.org/officeDocument/2006/relationships/image" Target="../media/image3312.jpg"/><Relationship Id="rId2" Type="http://schemas.openxmlformats.org/officeDocument/2006/relationships/image" Target="../media/image3311.jpg"/><Relationship Id="rId1" Type="http://schemas.openxmlformats.org/officeDocument/2006/relationships/slideLayout" Target="../slideLayouts/slideLayout2.xml"/><Relationship Id="rId5" Type="http://schemas.openxmlformats.org/officeDocument/2006/relationships/image" Target="../media/image3314.jpg"/><Relationship Id="rId4" Type="http://schemas.openxmlformats.org/officeDocument/2006/relationships/image" Target="../media/image3313.jpg"/></Relationships>
</file>

<file path=ppt/slides/_rels/slide66.xml.rels><?xml version="1.0" encoding="UTF-8" standalone="yes"?>
<Relationships xmlns="http://schemas.openxmlformats.org/package/2006/relationships"><Relationship Id="rId13" Type="http://schemas.openxmlformats.org/officeDocument/2006/relationships/customXml" Target="../ink/ink3314.xml"/><Relationship Id="rId18" Type="http://schemas.openxmlformats.org/officeDocument/2006/relationships/image" Target="../media/image3323.png"/><Relationship Id="rId26" Type="http://schemas.openxmlformats.org/officeDocument/2006/relationships/image" Target="../media/image3327.png"/><Relationship Id="rId39" Type="http://schemas.openxmlformats.org/officeDocument/2006/relationships/customXml" Target="../ink/ink3327.xml"/><Relationship Id="rId21" Type="http://schemas.openxmlformats.org/officeDocument/2006/relationships/customXml" Target="../ink/ink3318.xml"/><Relationship Id="rId34" Type="http://schemas.openxmlformats.org/officeDocument/2006/relationships/image" Target="../media/image3331.png"/><Relationship Id="rId42" Type="http://schemas.openxmlformats.org/officeDocument/2006/relationships/image" Target="../media/image3335.png"/><Relationship Id="rId47" Type="http://schemas.openxmlformats.org/officeDocument/2006/relationships/customXml" Target="../ink/ink3331.xml"/><Relationship Id="rId50" Type="http://schemas.openxmlformats.org/officeDocument/2006/relationships/image" Target="../media/image3339.png"/><Relationship Id="rId7" Type="http://schemas.openxmlformats.org/officeDocument/2006/relationships/customXml" Target="../ink/ink3311.xml"/><Relationship Id="rId2" Type="http://schemas.openxmlformats.org/officeDocument/2006/relationships/image" Target="../media/image3315.png"/><Relationship Id="rId16" Type="http://schemas.openxmlformats.org/officeDocument/2006/relationships/image" Target="../media/image3322.png"/><Relationship Id="rId29" Type="http://schemas.openxmlformats.org/officeDocument/2006/relationships/customXml" Target="../ink/ink3322.xml"/><Relationship Id="rId11" Type="http://schemas.openxmlformats.org/officeDocument/2006/relationships/customXml" Target="../ink/ink3313.xml"/><Relationship Id="rId24" Type="http://schemas.openxmlformats.org/officeDocument/2006/relationships/image" Target="../media/image3326.png"/><Relationship Id="rId32" Type="http://schemas.openxmlformats.org/officeDocument/2006/relationships/image" Target="../media/image3330.png"/><Relationship Id="rId37" Type="http://schemas.openxmlformats.org/officeDocument/2006/relationships/customXml" Target="../ink/ink3326.xml"/><Relationship Id="rId40" Type="http://schemas.openxmlformats.org/officeDocument/2006/relationships/image" Target="../media/image3334.png"/><Relationship Id="rId45" Type="http://schemas.openxmlformats.org/officeDocument/2006/relationships/customXml" Target="../ink/ink3330.xml"/><Relationship Id="rId5" Type="http://schemas.openxmlformats.org/officeDocument/2006/relationships/customXml" Target="../ink/ink3310.xml"/><Relationship Id="rId15" Type="http://schemas.openxmlformats.org/officeDocument/2006/relationships/customXml" Target="../ink/ink3315.xml"/><Relationship Id="rId23" Type="http://schemas.openxmlformats.org/officeDocument/2006/relationships/customXml" Target="../ink/ink3319.xml"/><Relationship Id="rId28" Type="http://schemas.openxmlformats.org/officeDocument/2006/relationships/image" Target="../media/image3328.png"/><Relationship Id="rId36" Type="http://schemas.openxmlformats.org/officeDocument/2006/relationships/image" Target="../media/image3332.png"/><Relationship Id="rId49" Type="http://schemas.openxmlformats.org/officeDocument/2006/relationships/customXml" Target="../ink/ink3332.xml"/><Relationship Id="rId10" Type="http://schemas.openxmlformats.org/officeDocument/2006/relationships/image" Target="../media/image3319.png"/><Relationship Id="rId19" Type="http://schemas.openxmlformats.org/officeDocument/2006/relationships/customXml" Target="../ink/ink3317.xml"/><Relationship Id="rId31" Type="http://schemas.openxmlformats.org/officeDocument/2006/relationships/customXml" Target="../ink/ink3323.xml"/><Relationship Id="rId44" Type="http://schemas.openxmlformats.org/officeDocument/2006/relationships/image" Target="../media/image3336.png"/><Relationship Id="rId4" Type="http://schemas.openxmlformats.org/officeDocument/2006/relationships/image" Target="../media/image3316.png"/><Relationship Id="rId9" Type="http://schemas.openxmlformats.org/officeDocument/2006/relationships/customXml" Target="../ink/ink3312.xml"/><Relationship Id="rId14" Type="http://schemas.openxmlformats.org/officeDocument/2006/relationships/image" Target="../media/image3321.png"/><Relationship Id="rId22" Type="http://schemas.openxmlformats.org/officeDocument/2006/relationships/image" Target="../media/image3325.png"/><Relationship Id="rId27" Type="http://schemas.openxmlformats.org/officeDocument/2006/relationships/customXml" Target="../ink/ink3321.xml"/><Relationship Id="rId30" Type="http://schemas.openxmlformats.org/officeDocument/2006/relationships/image" Target="../media/image3329.png"/><Relationship Id="rId35" Type="http://schemas.openxmlformats.org/officeDocument/2006/relationships/customXml" Target="../ink/ink3325.xml"/><Relationship Id="rId43" Type="http://schemas.openxmlformats.org/officeDocument/2006/relationships/customXml" Target="../ink/ink3329.xml"/><Relationship Id="rId48" Type="http://schemas.openxmlformats.org/officeDocument/2006/relationships/image" Target="../media/image3338.png"/><Relationship Id="rId8" Type="http://schemas.openxmlformats.org/officeDocument/2006/relationships/image" Target="../media/image3318.png"/><Relationship Id="rId3" Type="http://schemas.openxmlformats.org/officeDocument/2006/relationships/customXml" Target="../ink/ink3309.xml"/><Relationship Id="rId12" Type="http://schemas.openxmlformats.org/officeDocument/2006/relationships/image" Target="../media/image3320.png"/><Relationship Id="rId17" Type="http://schemas.openxmlformats.org/officeDocument/2006/relationships/customXml" Target="../ink/ink3316.xml"/><Relationship Id="rId25" Type="http://schemas.openxmlformats.org/officeDocument/2006/relationships/customXml" Target="../ink/ink3320.xml"/><Relationship Id="rId33" Type="http://schemas.openxmlformats.org/officeDocument/2006/relationships/customXml" Target="../ink/ink3324.xml"/><Relationship Id="rId38" Type="http://schemas.openxmlformats.org/officeDocument/2006/relationships/image" Target="../media/image3333.png"/><Relationship Id="rId46" Type="http://schemas.openxmlformats.org/officeDocument/2006/relationships/image" Target="../media/image3337.png"/><Relationship Id="rId20" Type="http://schemas.openxmlformats.org/officeDocument/2006/relationships/image" Target="../media/image3324.png"/><Relationship Id="rId41" Type="http://schemas.openxmlformats.org/officeDocument/2006/relationships/customXml" Target="../ink/ink3328.xml"/><Relationship Id="rId1" Type="http://schemas.openxmlformats.org/officeDocument/2006/relationships/slideLayout" Target="../slideLayouts/slideLayout2.xml"/><Relationship Id="rId6" Type="http://schemas.openxmlformats.org/officeDocument/2006/relationships/image" Target="../media/image3317.png"/></Relationships>
</file>

<file path=ppt/slides/_rels/slide67.xml.rels><?xml version="1.0" encoding="UTF-8" standalone="yes"?>
<Relationships xmlns="http://schemas.openxmlformats.org/package/2006/relationships"><Relationship Id="rId3" Type="http://schemas.openxmlformats.org/officeDocument/2006/relationships/image" Target="../media/image2690.png"/><Relationship Id="rId2" Type="http://schemas.openxmlformats.org/officeDocument/2006/relationships/image" Target="../media/image2689.png"/><Relationship Id="rId1" Type="http://schemas.openxmlformats.org/officeDocument/2006/relationships/slideLayout" Target="../slideLayouts/slideLayout2.xml"/><Relationship Id="rId6" Type="http://schemas.openxmlformats.org/officeDocument/2006/relationships/image" Target="../media/image2693.png"/><Relationship Id="rId5" Type="http://schemas.openxmlformats.org/officeDocument/2006/relationships/image" Target="../media/image2692.png"/><Relationship Id="rId4" Type="http://schemas.openxmlformats.org/officeDocument/2006/relationships/image" Target="../media/image2691.png"/></Relationships>
</file>

<file path=ppt/slides/_rels/slide68.xml.rels><?xml version="1.0" encoding="UTF-8" standalone="yes"?>
<Relationships xmlns="http://schemas.openxmlformats.org/package/2006/relationships"><Relationship Id="rId2" Type="http://schemas.openxmlformats.org/officeDocument/2006/relationships/image" Target="../media/image3340.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3341.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3" Type="http://schemas.openxmlformats.org/officeDocument/2006/relationships/image" Target="../media/image3343.png"/><Relationship Id="rId2" Type="http://schemas.openxmlformats.org/officeDocument/2006/relationships/image" Target="../media/image3342.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hyperlink" Target="https://www.gartner.com/doc/reprints?id=1-3RTAT4N&amp;ct=170124&amp;st=sb" TargetMode="External"/><Relationship Id="rId2" Type="http://schemas.openxmlformats.org/officeDocument/2006/relationships/image" Target="../media/image3344.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3344.png"/><Relationship Id="rId2" Type="http://schemas.openxmlformats.org/officeDocument/2006/relationships/image" Target="../media/image3345.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3346.jp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3347.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17" Type="http://schemas.openxmlformats.org/officeDocument/2006/relationships/customXml" Target="../ink/ink3390.xml"/><Relationship Id="rId21" Type="http://schemas.openxmlformats.org/officeDocument/2006/relationships/customXml" Target="../ink/ink3342.xml"/><Relationship Id="rId42" Type="http://schemas.openxmlformats.org/officeDocument/2006/relationships/image" Target="../media/image3368.png"/><Relationship Id="rId63" Type="http://schemas.openxmlformats.org/officeDocument/2006/relationships/customXml" Target="../ink/ink3363.xml"/><Relationship Id="rId84" Type="http://schemas.openxmlformats.org/officeDocument/2006/relationships/image" Target="../media/image3389.png"/><Relationship Id="rId138" Type="http://schemas.openxmlformats.org/officeDocument/2006/relationships/image" Target="../media/image3416.png"/><Relationship Id="rId159" Type="http://schemas.openxmlformats.org/officeDocument/2006/relationships/customXml" Target="../ink/ink3411.xml"/><Relationship Id="rId170" Type="http://schemas.openxmlformats.org/officeDocument/2006/relationships/image" Target="../media/image3432.png"/><Relationship Id="rId107" Type="http://schemas.openxmlformats.org/officeDocument/2006/relationships/customXml" Target="../ink/ink3385.xml"/><Relationship Id="rId11" Type="http://schemas.openxmlformats.org/officeDocument/2006/relationships/customXml" Target="../ink/ink3337.xml"/><Relationship Id="rId32" Type="http://schemas.openxmlformats.org/officeDocument/2006/relationships/image" Target="../media/image3363.png"/><Relationship Id="rId53" Type="http://schemas.openxmlformats.org/officeDocument/2006/relationships/customXml" Target="../ink/ink3358.xml"/><Relationship Id="rId74" Type="http://schemas.openxmlformats.org/officeDocument/2006/relationships/image" Target="../media/image3384.png"/><Relationship Id="rId128" Type="http://schemas.openxmlformats.org/officeDocument/2006/relationships/image" Target="../media/image3411.png"/><Relationship Id="rId149" Type="http://schemas.openxmlformats.org/officeDocument/2006/relationships/customXml" Target="../ink/ink3406.xml"/><Relationship Id="rId5" Type="http://schemas.openxmlformats.org/officeDocument/2006/relationships/customXml" Target="../ink/ink3334.xml"/><Relationship Id="rId95" Type="http://schemas.openxmlformats.org/officeDocument/2006/relationships/customXml" Target="../ink/ink3379.xml"/><Relationship Id="rId160" Type="http://schemas.openxmlformats.org/officeDocument/2006/relationships/image" Target="../media/image3427.png"/><Relationship Id="rId22" Type="http://schemas.openxmlformats.org/officeDocument/2006/relationships/image" Target="../media/image3358.png"/><Relationship Id="rId43" Type="http://schemas.openxmlformats.org/officeDocument/2006/relationships/customXml" Target="../ink/ink3353.xml"/><Relationship Id="rId64" Type="http://schemas.openxmlformats.org/officeDocument/2006/relationships/image" Target="../media/image3379.png"/><Relationship Id="rId118" Type="http://schemas.openxmlformats.org/officeDocument/2006/relationships/image" Target="../media/image3406.png"/><Relationship Id="rId139" Type="http://schemas.openxmlformats.org/officeDocument/2006/relationships/customXml" Target="../ink/ink3401.xml"/><Relationship Id="rId85" Type="http://schemas.openxmlformats.org/officeDocument/2006/relationships/customXml" Target="../ink/ink3374.xml"/><Relationship Id="rId150" Type="http://schemas.openxmlformats.org/officeDocument/2006/relationships/image" Target="../media/image3422.png"/><Relationship Id="rId171" Type="http://schemas.openxmlformats.org/officeDocument/2006/relationships/customXml" Target="../ink/ink3417.xml"/><Relationship Id="rId12" Type="http://schemas.openxmlformats.org/officeDocument/2006/relationships/image" Target="../media/image3353.png"/><Relationship Id="rId33" Type="http://schemas.openxmlformats.org/officeDocument/2006/relationships/customXml" Target="../ink/ink3348.xml"/><Relationship Id="rId108" Type="http://schemas.openxmlformats.org/officeDocument/2006/relationships/image" Target="../media/image3401.png"/><Relationship Id="rId129" Type="http://schemas.openxmlformats.org/officeDocument/2006/relationships/customXml" Target="../ink/ink3396.xml"/><Relationship Id="rId54" Type="http://schemas.openxmlformats.org/officeDocument/2006/relationships/image" Target="../media/image3374.png"/><Relationship Id="rId75" Type="http://schemas.openxmlformats.org/officeDocument/2006/relationships/customXml" Target="../ink/ink3369.xml"/><Relationship Id="rId96" Type="http://schemas.openxmlformats.org/officeDocument/2006/relationships/image" Target="../media/image3395.png"/><Relationship Id="rId140" Type="http://schemas.openxmlformats.org/officeDocument/2006/relationships/image" Target="../media/image3417.png"/><Relationship Id="rId161" Type="http://schemas.openxmlformats.org/officeDocument/2006/relationships/customXml" Target="../ink/ink3412.xml"/><Relationship Id="rId1" Type="http://schemas.openxmlformats.org/officeDocument/2006/relationships/slideLayout" Target="../slideLayouts/slideLayout2.xml"/><Relationship Id="rId6" Type="http://schemas.openxmlformats.org/officeDocument/2006/relationships/image" Target="../media/image3350.png"/><Relationship Id="rId23" Type="http://schemas.openxmlformats.org/officeDocument/2006/relationships/customXml" Target="../ink/ink3343.xml"/><Relationship Id="rId28" Type="http://schemas.openxmlformats.org/officeDocument/2006/relationships/image" Target="../media/image3361.png"/><Relationship Id="rId49" Type="http://schemas.openxmlformats.org/officeDocument/2006/relationships/customXml" Target="../ink/ink3356.xml"/><Relationship Id="rId114" Type="http://schemas.openxmlformats.org/officeDocument/2006/relationships/image" Target="../media/image3404.png"/><Relationship Id="rId119" Type="http://schemas.openxmlformats.org/officeDocument/2006/relationships/customXml" Target="../ink/ink3391.xml"/><Relationship Id="rId44" Type="http://schemas.openxmlformats.org/officeDocument/2006/relationships/image" Target="../media/image3369.png"/><Relationship Id="rId60" Type="http://schemas.openxmlformats.org/officeDocument/2006/relationships/image" Target="../media/image3377.png"/><Relationship Id="rId65" Type="http://schemas.openxmlformats.org/officeDocument/2006/relationships/customXml" Target="../ink/ink3364.xml"/><Relationship Id="rId81" Type="http://schemas.openxmlformats.org/officeDocument/2006/relationships/customXml" Target="../ink/ink3372.xml"/><Relationship Id="rId86" Type="http://schemas.openxmlformats.org/officeDocument/2006/relationships/image" Target="../media/image3390.png"/><Relationship Id="rId130" Type="http://schemas.openxmlformats.org/officeDocument/2006/relationships/image" Target="../media/image3412.png"/><Relationship Id="rId135" Type="http://schemas.openxmlformats.org/officeDocument/2006/relationships/customXml" Target="../ink/ink3399.xml"/><Relationship Id="rId151" Type="http://schemas.openxmlformats.org/officeDocument/2006/relationships/customXml" Target="../ink/ink3407.xml"/><Relationship Id="rId156" Type="http://schemas.openxmlformats.org/officeDocument/2006/relationships/image" Target="../media/image3425.png"/><Relationship Id="rId172" Type="http://schemas.openxmlformats.org/officeDocument/2006/relationships/image" Target="../media/image3433.png"/><Relationship Id="rId13" Type="http://schemas.openxmlformats.org/officeDocument/2006/relationships/customXml" Target="../ink/ink3338.xml"/><Relationship Id="rId18" Type="http://schemas.openxmlformats.org/officeDocument/2006/relationships/image" Target="../media/image3356.png"/><Relationship Id="rId39" Type="http://schemas.openxmlformats.org/officeDocument/2006/relationships/customXml" Target="../ink/ink3351.xml"/><Relationship Id="rId109" Type="http://schemas.openxmlformats.org/officeDocument/2006/relationships/customXml" Target="../ink/ink3386.xml"/><Relationship Id="rId34" Type="http://schemas.openxmlformats.org/officeDocument/2006/relationships/image" Target="../media/image3364.png"/><Relationship Id="rId50" Type="http://schemas.openxmlformats.org/officeDocument/2006/relationships/image" Target="../media/image3372.png"/><Relationship Id="rId55" Type="http://schemas.openxmlformats.org/officeDocument/2006/relationships/customXml" Target="../ink/ink3359.xml"/><Relationship Id="rId76" Type="http://schemas.openxmlformats.org/officeDocument/2006/relationships/image" Target="../media/image3385.png"/><Relationship Id="rId97" Type="http://schemas.openxmlformats.org/officeDocument/2006/relationships/customXml" Target="../ink/ink3380.xml"/><Relationship Id="rId104" Type="http://schemas.openxmlformats.org/officeDocument/2006/relationships/image" Target="../media/image3399.png"/><Relationship Id="rId120" Type="http://schemas.openxmlformats.org/officeDocument/2006/relationships/image" Target="../media/image3407.png"/><Relationship Id="rId125" Type="http://schemas.openxmlformats.org/officeDocument/2006/relationships/customXml" Target="../ink/ink3394.xml"/><Relationship Id="rId141" Type="http://schemas.openxmlformats.org/officeDocument/2006/relationships/customXml" Target="../ink/ink3402.xml"/><Relationship Id="rId146" Type="http://schemas.openxmlformats.org/officeDocument/2006/relationships/image" Target="../media/image3420.png"/><Relationship Id="rId167" Type="http://schemas.openxmlformats.org/officeDocument/2006/relationships/customXml" Target="../ink/ink3415.xml"/><Relationship Id="rId7" Type="http://schemas.openxmlformats.org/officeDocument/2006/relationships/customXml" Target="../ink/ink3335.xml"/><Relationship Id="rId71" Type="http://schemas.openxmlformats.org/officeDocument/2006/relationships/customXml" Target="../ink/ink3367.xml"/><Relationship Id="rId92" Type="http://schemas.openxmlformats.org/officeDocument/2006/relationships/image" Target="../media/image3393.png"/><Relationship Id="rId162" Type="http://schemas.openxmlformats.org/officeDocument/2006/relationships/image" Target="../media/image3428.png"/><Relationship Id="rId2" Type="http://schemas.openxmlformats.org/officeDocument/2006/relationships/image" Target="../media/image3348.png"/><Relationship Id="rId29" Type="http://schemas.openxmlformats.org/officeDocument/2006/relationships/customXml" Target="../ink/ink3346.xml"/><Relationship Id="rId24" Type="http://schemas.openxmlformats.org/officeDocument/2006/relationships/image" Target="../media/image3359.png"/><Relationship Id="rId40" Type="http://schemas.openxmlformats.org/officeDocument/2006/relationships/image" Target="../media/image3367.png"/><Relationship Id="rId45" Type="http://schemas.openxmlformats.org/officeDocument/2006/relationships/customXml" Target="../ink/ink3354.xml"/><Relationship Id="rId66" Type="http://schemas.openxmlformats.org/officeDocument/2006/relationships/image" Target="../media/image3380.png"/><Relationship Id="rId87" Type="http://schemas.openxmlformats.org/officeDocument/2006/relationships/customXml" Target="../ink/ink3375.xml"/><Relationship Id="rId110" Type="http://schemas.openxmlformats.org/officeDocument/2006/relationships/image" Target="../media/image3402.png"/><Relationship Id="rId115" Type="http://schemas.openxmlformats.org/officeDocument/2006/relationships/customXml" Target="../ink/ink3389.xml"/><Relationship Id="rId131" Type="http://schemas.openxmlformats.org/officeDocument/2006/relationships/customXml" Target="../ink/ink3397.xml"/><Relationship Id="rId136" Type="http://schemas.openxmlformats.org/officeDocument/2006/relationships/image" Target="../media/image3415.png"/><Relationship Id="rId157" Type="http://schemas.openxmlformats.org/officeDocument/2006/relationships/customXml" Target="../ink/ink3410.xml"/><Relationship Id="rId61" Type="http://schemas.openxmlformats.org/officeDocument/2006/relationships/customXml" Target="../ink/ink3362.xml"/><Relationship Id="rId82" Type="http://schemas.openxmlformats.org/officeDocument/2006/relationships/image" Target="../media/image3388.png"/><Relationship Id="rId152" Type="http://schemas.openxmlformats.org/officeDocument/2006/relationships/image" Target="../media/image3423.png"/><Relationship Id="rId173" Type="http://schemas.openxmlformats.org/officeDocument/2006/relationships/customXml" Target="../ink/ink3418.xml"/><Relationship Id="rId19" Type="http://schemas.openxmlformats.org/officeDocument/2006/relationships/customXml" Target="../ink/ink3341.xml"/><Relationship Id="rId14" Type="http://schemas.openxmlformats.org/officeDocument/2006/relationships/image" Target="../media/image3354.png"/><Relationship Id="rId30" Type="http://schemas.openxmlformats.org/officeDocument/2006/relationships/image" Target="../media/image3362.png"/><Relationship Id="rId35" Type="http://schemas.openxmlformats.org/officeDocument/2006/relationships/customXml" Target="../ink/ink3349.xml"/><Relationship Id="rId56" Type="http://schemas.openxmlformats.org/officeDocument/2006/relationships/image" Target="../media/image3375.png"/><Relationship Id="rId77" Type="http://schemas.openxmlformats.org/officeDocument/2006/relationships/customXml" Target="../ink/ink3370.xml"/><Relationship Id="rId100" Type="http://schemas.openxmlformats.org/officeDocument/2006/relationships/image" Target="../media/image3397.png"/><Relationship Id="rId105" Type="http://schemas.openxmlformats.org/officeDocument/2006/relationships/customXml" Target="../ink/ink3384.xml"/><Relationship Id="rId126" Type="http://schemas.openxmlformats.org/officeDocument/2006/relationships/image" Target="../media/image3410.png"/><Relationship Id="rId147" Type="http://schemas.openxmlformats.org/officeDocument/2006/relationships/customXml" Target="../ink/ink3405.xml"/><Relationship Id="rId168" Type="http://schemas.openxmlformats.org/officeDocument/2006/relationships/image" Target="../media/image3431.png"/><Relationship Id="rId8" Type="http://schemas.openxmlformats.org/officeDocument/2006/relationships/image" Target="../media/image3351.png"/><Relationship Id="rId51" Type="http://schemas.openxmlformats.org/officeDocument/2006/relationships/customXml" Target="../ink/ink3357.xml"/><Relationship Id="rId72" Type="http://schemas.openxmlformats.org/officeDocument/2006/relationships/image" Target="../media/image3383.png"/><Relationship Id="rId93" Type="http://schemas.openxmlformats.org/officeDocument/2006/relationships/customXml" Target="../ink/ink3378.xml"/><Relationship Id="rId98" Type="http://schemas.openxmlformats.org/officeDocument/2006/relationships/image" Target="../media/image3396.png"/><Relationship Id="rId121" Type="http://schemas.openxmlformats.org/officeDocument/2006/relationships/customXml" Target="../ink/ink3392.xml"/><Relationship Id="rId142" Type="http://schemas.openxmlformats.org/officeDocument/2006/relationships/image" Target="../media/image3418.png"/><Relationship Id="rId163" Type="http://schemas.openxmlformats.org/officeDocument/2006/relationships/customXml" Target="../ink/ink3413.xml"/><Relationship Id="rId3" Type="http://schemas.openxmlformats.org/officeDocument/2006/relationships/customXml" Target="../ink/ink3333.xml"/><Relationship Id="rId25" Type="http://schemas.openxmlformats.org/officeDocument/2006/relationships/customXml" Target="../ink/ink3344.xml"/><Relationship Id="rId46" Type="http://schemas.openxmlformats.org/officeDocument/2006/relationships/image" Target="../media/image3370.png"/><Relationship Id="rId67" Type="http://schemas.openxmlformats.org/officeDocument/2006/relationships/customXml" Target="../ink/ink3365.xml"/><Relationship Id="rId116" Type="http://schemas.openxmlformats.org/officeDocument/2006/relationships/image" Target="../media/image3405.png"/><Relationship Id="rId137" Type="http://schemas.openxmlformats.org/officeDocument/2006/relationships/customXml" Target="../ink/ink3400.xml"/><Relationship Id="rId158" Type="http://schemas.openxmlformats.org/officeDocument/2006/relationships/image" Target="../media/image3426.png"/><Relationship Id="rId20" Type="http://schemas.openxmlformats.org/officeDocument/2006/relationships/image" Target="../media/image3357.png"/><Relationship Id="rId41" Type="http://schemas.openxmlformats.org/officeDocument/2006/relationships/customXml" Target="../ink/ink3352.xml"/><Relationship Id="rId62" Type="http://schemas.openxmlformats.org/officeDocument/2006/relationships/image" Target="../media/image3378.png"/><Relationship Id="rId83" Type="http://schemas.openxmlformats.org/officeDocument/2006/relationships/customXml" Target="../ink/ink3373.xml"/><Relationship Id="rId88" Type="http://schemas.openxmlformats.org/officeDocument/2006/relationships/image" Target="../media/image3391.png"/><Relationship Id="rId111" Type="http://schemas.openxmlformats.org/officeDocument/2006/relationships/customXml" Target="../ink/ink3387.xml"/><Relationship Id="rId132" Type="http://schemas.openxmlformats.org/officeDocument/2006/relationships/image" Target="../media/image3413.png"/><Relationship Id="rId153" Type="http://schemas.openxmlformats.org/officeDocument/2006/relationships/customXml" Target="../ink/ink3408.xml"/><Relationship Id="rId174" Type="http://schemas.openxmlformats.org/officeDocument/2006/relationships/image" Target="../media/image3434.png"/><Relationship Id="rId15" Type="http://schemas.openxmlformats.org/officeDocument/2006/relationships/customXml" Target="../ink/ink3339.xml"/><Relationship Id="rId36" Type="http://schemas.openxmlformats.org/officeDocument/2006/relationships/image" Target="../media/image3365.png"/><Relationship Id="rId57" Type="http://schemas.openxmlformats.org/officeDocument/2006/relationships/customXml" Target="../ink/ink3360.xml"/><Relationship Id="rId106" Type="http://schemas.openxmlformats.org/officeDocument/2006/relationships/image" Target="../media/image3400.png"/><Relationship Id="rId127" Type="http://schemas.openxmlformats.org/officeDocument/2006/relationships/customXml" Target="../ink/ink3395.xml"/><Relationship Id="rId10" Type="http://schemas.openxmlformats.org/officeDocument/2006/relationships/image" Target="../media/image3352.png"/><Relationship Id="rId31" Type="http://schemas.openxmlformats.org/officeDocument/2006/relationships/customXml" Target="../ink/ink3347.xml"/><Relationship Id="rId52" Type="http://schemas.openxmlformats.org/officeDocument/2006/relationships/image" Target="../media/image3373.png"/><Relationship Id="rId73" Type="http://schemas.openxmlformats.org/officeDocument/2006/relationships/customXml" Target="../ink/ink3368.xml"/><Relationship Id="rId78" Type="http://schemas.openxmlformats.org/officeDocument/2006/relationships/image" Target="../media/image3386.png"/><Relationship Id="rId94" Type="http://schemas.openxmlformats.org/officeDocument/2006/relationships/image" Target="../media/image3394.png"/><Relationship Id="rId99" Type="http://schemas.openxmlformats.org/officeDocument/2006/relationships/customXml" Target="../ink/ink3381.xml"/><Relationship Id="rId101" Type="http://schemas.openxmlformats.org/officeDocument/2006/relationships/customXml" Target="../ink/ink3382.xml"/><Relationship Id="rId122" Type="http://schemas.openxmlformats.org/officeDocument/2006/relationships/image" Target="../media/image3408.png"/><Relationship Id="rId143" Type="http://schemas.openxmlformats.org/officeDocument/2006/relationships/customXml" Target="../ink/ink3403.xml"/><Relationship Id="rId148" Type="http://schemas.openxmlformats.org/officeDocument/2006/relationships/image" Target="../media/image3421.png"/><Relationship Id="rId164" Type="http://schemas.openxmlformats.org/officeDocument/2006/relationships/image" Target="../media/image3429.png"/><Relationship Id="rId169" Type="http://schemas.openxmlformats.org/officeDocument/2006/relationships/customXml" Target="../ink/ink3416.xml"/><Relationship Id="rId4" Type="http://schemas.openxmlformats.org/officeDocument/2006/relationships/image" Target="../media/image3349.png"/><Relationship Id="rId9" Type="http://schemas.openxmlformats.org/officeDocument/2006/relationships/customXml" Target="../ink/ink3336.xml"/><Relationship Id="rId26" Type="http://schemas.openxmlformats.org/officeDocument/2006/relationships/image" Target="../media/image3360.png"/><Relationship Id="rId47" Type="http://schemas.openxmlformats.org/officeDocument/2006/relationships/customXml" Target="../ink/ink3355.xml"/><Relationship Id="rId68" Type="http://schemas.openxmlformats.org/officeDocument/2006/relationships/image" Target="../media/image3381.png"/><Relationship Id="rId89" Type="http://schemas.openxmlformats.org/officeDocument/2006/relationships/customXml" Target="../ink/ink3376.xml"/><Relationship Id="rId112" Type="http://schemas.openxmlformats.org/officeDocument/2006/relationships/image" Target="../media/image3403.png"/><Relationship Id="rId133" Type="http://schemas.openxmlformats.org/officeDocument/2006/relationships/customXml" Target="../ink/ink3398.xml"/><Relationship Id="rId154" Type="http://schemas.openxmlformats.org/officeDocument/2006/relationships/image" Target="../media/image3424.png"/><Relationship Id="rId16" Type="http://schemas.openxmlformats.org/officeDocument/2006/relationships/image" Target="../media/image3355.png"/><Relationship Id="rId37" Type="http://schemas.openxmlformats.org/officeDocument/2006/relationships/customXml" Target="../ink/ink3350.xml"/><Relationship Id="rId58" Type="http://schemas.openxmlformats.org/officeDocument/2006/relationships/image" Target="../media/image3376.png"/><Relationship Id="rId79" Type="http://schemas.openxmlformats.org/officeDocument/2006/relationships/customXml" Target="../ink/ink3371.xml"/><Relationship Id="rId102" Type="http://schemas.openxmlformats.org/officeDocument/2006/relationships/image" Target="../media/image3398.png"/><Relationship Id="rId123" Type="http://schemas.openxmlformats.org/officeDocument/2006/relationships/customXml" Target="../ink/ink3393.xml"/><Relationship Id="rId144" Type="http://schemas.openxmlformats.org/officeDocument/2006/relationships/image" Target="../media/image3419.png"/><Relationship Id="rId90" Type="http://schemas.openxmlformats.org/officeDocument/2006/relationships/image" Target="../media/image3392.png"/><Relationship Id="rId165" Type="http://schemas.openxmlformats.org/officeDocument/2006/relationships/customXml" Target="../ink/ink3414.xml"/><Relationship Id="rId27" Type="http://schemas.openxmlformats.org/officeDocument/2006/relationships/customXml" Target="../ink/ink3345.xml"/><Relationship Id="rId48" Type="http://schemas.openxmlformats.org/officeDocument/2006/relationships/image" Target="../media/image3371.png"/><Relationship Id="rId69" Type="http://schemas.openxmlformats.org/officeDocument/2006/relationships/customXml" Target="../ink/ink3366.xml"/><Relationship Id="rId113" Type="http://schemas.openxmlformats.org/officeDocument/2006/relationships/customXml" Target="../ink/ink3388.xml"/><Relationship Id="rId134" Type="http://schemas.openxmlformats.org/officeDocument/2006/relationships/image" Target="../media/image3414.png"/><Relationship Id="rId80" Type="http://schemas.openxmlformats.org/officeDocument/2006/relationships/image" Target="../media/image3387.png"/><Relationship Id="rId155" Type="http://schemas.openxmlformats.org/officeDocument/2006/relationships/customXml" Target="../ink/ink3409.xml"/><Relationship Id="rId17" Type="http://schemas.openxmlformats.org/officeDocument/2006/relationships/customXml" Target="../ink/ink3340.xml"/><Relationship Id="rId38" Type="http://schemas.openxmlformats.org/officeDocument/2006/relationships/image" Target="../media/image3366.png"/><Relationship Id="rId59" Type="http://schemas.openxmlformats.org/officeDocument/2006/relationships/customXml" Target="../ink/ink3361.xml"/><Relationship Id="rId103" Type="http://schemas.openxmlformats.org/officeDocument/2006/relationships/customXml" Target="../ink/ink3383.xml"/><Relationship Id="rId124" Type="http://schemas.openxmlformats.org/officeDocument/2006/relationships/image" Target="../media/image3409.png"/><Relationship Id="rId70" Type="http://schemas.openxmlformats.org/officeDocument/2006/relationships/image" Target="../media/image3382.png"/><Relationship Id="rId91" Type="http://schemas.openxmlformats.org/officeDocument/2006/relationships/customXml" Target="../ink/ink3377.xml"/><Relationship Id="rId145" Type="http://schemas.openxmlformats.org/officeDocument/2006/relationships/customXml" Target="../ink/ink3404.xml"/><Relationship Id="rId166" Type="http://schemas.openxmlformats.org/officeDocument/2006/relationships/image" Target="../media/image3430.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17" Type="http://schemas.openxmlformats.org/officeDocument/2006/relationships/image" Target="../media/image58.png"/><Relationship Id="rId21" Type="http://schemas.openxmlformats.org/officeDocument/2006/relationships/image" Target="../media/image10.png"/><Relationship Id="rId63" Type="http://schemas.openxmlformats.org/officeDocument/2006/relationships/image" Target="../media/image31.png"/><Relationship Id="rId159" Type="http://schemas.openxmlformats.org/officeDocument/2006/relationships/image" Target="../media/image79.png"/><Relationship Id="rId170" Type="http://schemas.openxmlformats.org/officeDocument/2006/relationships/customXml" Target="../ink/ink85.xml"/><Relationship Id="rId226" Type="http://schemas.openxmlformats.org/officeDocument/2006/relationships/customXml" Target="../ink/ink113.xml"/><Relationship Id="rId268" Type="http://schemas.openxmlformats.org/officeDocument/2006/relationships/customXml" Target="../ink/ink134.xml"/><Relationship Id="rId32" Type="http://schemas.openxmlformats.org/officeDocument/2006/relationships/customXml" Target="../ink/ink16.xml"/><Relationship Id="rId74" Type="http://schemas.openxmlformats.org/officeDocument/2006/relationships/customXml" Target="../ink/ink37.xml"/><Relationship Id="rId128" Type="http://schemas.openxmlformats.org/officeDocument/2006/relationships/customXml" Target="../ink/ink64.xml"/><Relationship Id="rId5" Type="http://schemas.openxmlformats.org/officeDocument/2006/relationships/image" Target="../media/image2.png"/><Relationship Id="rId181" Type="http://schemas.openxmlformats.org/officeDocument/2006/relationships/image" Target="../media/image90.png"/><Relationship Id="rId237" Type="http://schemas.openxmlformats.org/officeDocument/2006/relationships/image" Target="../media/image118.png"/><Relationship Id="rId279" Type="http://schemas.openxmlformats.org/officeDocument/2006/relationships/image" Target="../media/image139.png"/><Relationship Id="rId43" Type="http://schemas.openxmlformats.org/officeDocument/2006/relationships/image" Target="../media/image21.png"/><Relationship Id="rId139" Type="http://schemas.openxmlformats.org/officeDocument/2006/relationships/image" Target="../media/image69.png"/><Relationship Id="rId290" Type="http://schemas.openxmlformats.org/officeDocument/2006/relationships/customXml" Target="../ink/ink145.xml"/><Relationship Id="rId85" Type="http://schemas.openxmlformats.org/officeDocument/2006/relationships/image" Target="../media/image42.png"/><Relationship Id="rId150" Type="http://schemas.openxmlformats.org/officeDocument/2006/relationships/customXml" Target="../ink/ink75.xml"/><Relationship Id="rId192" Type="http://schemas.openxmlformats.org/officeDocument/2006/relationships/customXml" Target="../ink/ink96.xml"/><Relationship Id="rId206" Type="http://schemas.openxmlformats.org/officeDocument/2006/relationships/customXml" Target="../ink/ink103.xml"/><Relationship Id="rId248" Type="http://schemas.openxmlformats.org/officeDocument/2006/relationships/customXml" Target="../ink/ink124.xml"/><Relationship Id="rId12" Type="http://schemas.openxmlformats.org/officeDocument/2006/relationships/customXml" Target="../ink/ink6.xml"/><Relationship Id="rId33" Type="http://schemas.openxmlformats.org/officeDocument/2006/relationships/image" Target="../media/image16.png"/><Relationship Id="rId108" Type="http://schemas.openxmlformats.org/officeDocument/2006/relationships/customXml" Target="../ink/ink54.xml"/><Relationship Id="rId129" Type="http://schemas.openxmlformats.org/officeDocument/2006/relationships/image" Target="../media/image64.png"/><Relationship Id="rId280" Type="http://schemas.openxmlformats.org/officeDocument/2006/relationships/customXml" Target="../ink/ink140.xml"/><Relationship Id="rId54" Type="http://schemas.openxmlformats.org/officeDocument/2006/relationships/customXml" Target="../ink/ink27.xml"/><Relationship Id="rId75" Type="http://schemas.openxmlformats.org/officeDocument/2006/relationships/image" Target="../media/image37.png"/><Relationship Id="rId96" Type="http://schemas.openxmlformats.org/officeDocument/2006/relationships/customXml" Target="../ink/ink48.xml"/><Relationship Id="rId140" Type="http://schemas.openxmlformats.org/officeDocument/2006/relationships/customXml" Target="../ink/ink70.xml"/><Relationship Id="rId161" Type="http://schemas.openxmlformats.org/officeDocument/2006/relationships/image" Target="../media/image80.png"/><Relationship Id="rId182" Type="http://schemas.openxmlformats.org/officeDocument/2006/relationships/customXml" Target="../ink/ink91.xml"/><Relationship Id="rId217" Type="http://schemas.openxmlformats.org/officeDocument/2006/relationships/image" Target="../media/image108.png"/><Relationship Id="rId6" Type="http://schemas.openxmlformats.org/officeDocument/2006/relationships/customXml" Target="../ink/ink3.xml"/><Relationship Id="rId238" Type="http://schemas.openxmlformats.org/officeDocument/2006/relationships/customXml" Target="../ink/ink119.xml"/><Relationship Id="rId259" Type="http://schemas.openxmlformats.org/officeDocument/2006/relationships/image" Target="../media/image129.png"/><Relationship Id="rId23" Type="http://schemas.openxmlformats.org/officeDocument/2006/relationships/image" Target="../media/image11.png"/><Relationship Id="rId119" Type="http://schemas.openxmlformats.org/officeDocument/2006/relationships/image" Target="../media/image59.png"/><Relationship Id="rId270" Type="http://schemas.openxmlformats.org/officeDocument/2006/relationships/customXml" Target="../ink/ink135.xml"/><Relationship Id="rId291" Type="http://schemas.openxmlformats.org/officeDocument/2006/relationships/image" Target="../media/image145.png"/><Relationship Id="rId44" Type="http://schemas.openxmlformats.org/officeDocument/2006/relationships/customXml" Target="../ink/ink22.xml"/><Relationship Id="rId65" Type="http://schemas.openxmlformats.org/officeDocument/2006/relationships/image" Target="../media/image32.png"/><Relationship Id="rId86" Type="http://schemas.openxmlformats.org/officeDocument/2006/relationships/customXml" Target="../ink/ink43.xml"/><Relationship Id="rId130" Type="http://schemas.openxmlformats.org/officeDocument/2006/relationships/customXml" Target="../ink/ink65.xml"/><Relationship Id="rId151" Type="http://schemas.openxmlformats.org/officeDocument/2006/relationships/image" Target="../media/image75.png"/><Relationship Id="rId172" Type="http://schemas.openxmlformats.org/officeDocument/2006/relationships/customXml" Target="../ink/ink86.xml"/><Relationship Id="rId193" Type="http://schemas.openxmlformats.org/officeDocument/2006/relationships/image" Target="../media/image96.png"/><Relationship Id="rId207" Type="http://schemas.openxmlformats.org/officeDocument/2006/relationships/image" Target="../media/image103.png"/><Relationship Id="rId228" Type="http://schemas.openxmlformats.org/officeDocument/2006/relationships/customXml" Target="../ink/ink114.xml"/><Relationship Id="rId249" Type="http://schemas.openxmlformats.org/officeDocument/2006/relationships/image" Target="../media/image124.png"/><Relationship Id="rId13" Type="http://schemas.openxmlformats.org/officeDocument/2006/relationships/image" Target="../media/image6.png"/><Relationship Id="rId109" Type="http://schemas.openxmlformats.org/officeDocument/2006/relationships/image" Target="../media/image54.png"/><Relationship Id="rId260" Type="http://schemas.openxmlformats.org/officeDocument/2006/relationships/customXml" Target="../ink/ink130.xml"/><Relationship Id="rId281" Type="http://schemas.openxmlformats.org/officeDocument/2006/relationships/image" Target="../media/image140.png"/><Relationship Id="rId34" Type="http://schemas.openxmlformats.org/officeDocument/2006/relationships/customXml" Target="../ink/ink17.xml"/><Relationship Id="rId55" Type="http://schemas.openxmlformats.org/officeDocument/2006/relationships/image" Target="../media/image27.png"/><Relationship Id="rId76" Type="http://schemas.openxmlformats.org/officeDocument/2006/relationships/customXml" Target="../ink/ink38.xml"/><Relationship Id="rId97" Type="http://schemas.openxmlformats.org/officeDocument/2006/relationships/image" Target="../media/image48.png"/><Relationship Id="rId120" Type="http://schemas.openxmlformats.org/officeDocument/2006/relationships/customXml" Target="../ink/ink60.xml"/><Relationship Id="rId141" Type="http://schemas.openxmlformats.org/officeDocument/2006/relationships/image" Target="../media/image70.png"/><Relationship Id="rId7" Type="http://schemas.openxmlformats.org/officeDocument/2006/relationships/image" Target="../media/image3.png"/><Relationship Id="rId162" Type="http://schemas.openxmlformats.org/officeDocument/2006/relationships/customXml" Target="../ink/ink81.xml"/><Relationship Id="rId183" Type="http://schemas.openxmlformats.org/officeDocument/2006/relationships/image" Target="../media/image91.png"/><Relationship Id="rId218" Type="http://schemas.openxmlformats.org/officeDocument/2006/relationships/customXml" Target="../ink/ink109.xml"/><Relationship Id="rId239" Type="http://schemas.openxmlformats.org/officeDocument/2006/relationships/image" Target="../media/image119.png"/><Relationship Id="rId250" Type="http://schemas.openxmlformats.org/officeDocument/2006/relationships/customXml" Target="../ink/ink125.xml"/><Relationship Id="rId271" Type="http://schemas.openxmlformats.org/officeDocument/2006/relationships/image" Target="../media/image135.png"/><Relationship Id="rId292" Type="http://schemas.openxmlformats.org/officeDocument/2006/relationships/customXml" Target="../ink/ink146.xml"/><Relationship Id="rId24" Type="http://schemas.openxmlformats.org/officeDocument/2006/relationships/customXml" Target="../ink/ink12.xml"/><Relationship Id="rId45" Type="http://schemas.openxmlformats.org/officeDocument/2006/relationships/image" Target="../media/image22.png"/><Relationship Id="rId66" Type="http://schemas.openxmlformats.org/officeDocument/2006/relationships/customXml" Target="../ink/ink33.xml"/><Relationship Id="rId87" Type="http://schemas.openxmlformats.org/officeDocument/2006/relationships/image" Target="../media/image43.png"/><Relationship Id="rId110" Type="http://schemas.openxmlformats.org/officeDocument/2006/relationships/customXml" Target="../ink/ink55.xml"/><Relationship Id="rId131" Type="http://schemas.openxmlformats.org/officeDocument/2006/relationships/image" Target="../media/image65.png"/><Relationship Id="rId152" Type="http://schemas.openxmlformats.org/officeDocument/2006/relationships/customXml" Target="../ink/ink76.xml"/><Relationship Id="rId173" Type="http://schemas.openxmlformats.org/officeDocument/2006/relationships/image" Target="../media/image86.png"/><Relationship Id="rId194" Type="http://schemas.openxmlformats.org/officeDocument/2006/relationships/customXml" Target="../ink/ink97.xml"/><Relationship Id="rId208" Type="http://schemas.openxmlformats.org/officeDocument/2006/relationships/customXml" Target="../ink/ink104.xml"/><Relationship Id="rId229" Type="http://schemas.openxmlformats.org/officeDocument/2006/relationships/image" Target="../media/image114.png"/><Relationship Id="rId240" Type="http://schemas.openxmlformats.org/officeDocument/2006/relationships/customXml" Target="../ink/ink120.xml"/><Relationship Id="rId261" Type="http://schemas.openxmlformats.org/officeDocument/2006/relationships/image" Target="../media/image130.png"/><Relationship Id="rId14" Type="http://schemas.openxmlformats.org/officeDocument/2006/relationships/customXml" Target="../ink/ink7.xml"/><Relationship Id="rId35" Type="http://schemas.openxmlformats.org/officeDocument/2006/relationships/image" Target="../media/image17.png"/><Relationship Id="rId56" Type="http://schemas.openxmlformats.org/officeDocument/2006/relationships/customXml" Target="../ink/ink28.xml"/><Relationship Id="rId77" Type="http://schemas.openxmlformats.org/officeDocument/2006/relationships/image" Target="../media/image38.png"/><Relationship Id="rId100" Type="http://schemas.openxmlformats.org/officeDocument/2006/relationships/customXml" Target="../ink/ink50.xml"/><Relationship Id="rId282" Type="http://schemas.openxmlformats.org/officeDocument/2006/relationships/customXml" Target="../ink/ink141.xml"/><Relationship Id="rId8" Type="http://schemas.openxmlformats.org/officeDocument/2006/relationships/customXml" Target="../ink/ink4.xml"/><Relationship Id="rId98" Type="http://schemas.openxmlformats.org/officeDocument/2006/relationships/customXml" Target="../ink/ink49.xml"/><Relationship Id="rId121" Type="http://schemas.openxmlformats.org/officeDocument/2006/relationships/image" Target="../media/image60.png"/><Relationship Id="rId142" Type="http://schemas.openxmlformats.org/officeDocument/2006/relationships/customXml" Target="../ink/ink71.xml"/><Relationship Id="rId163" Type="http://schemas.openxmlformats.org/officeDocument/2006/relationships/image" Target="../media/image81.png"/><Relationship Id="rId184" Type="http://schemas.openxmlformats.org/officeDocument/2006/relationships/customXml" Target="../ink/ink92.xml"/><Relationship Id="rId219" Type="http://schemas.openxmlformats.org/officeDocument/2006/relationships/image" Target="../media/image109.png"/><Relationship Id="rId230" Type="http://schemas.openxmlformats.org/officeDocument/2006/relationships/customXml" Target="../ink/ink115.xml"/><Relationship Id="rId251" Type="http://schemas.openxmlformats.org/officeDocument/2006/relationships/image" Target="../media/image125.png"/><Relationship Id="rId25" Type="http://schemas.openxmlformats.org/officeDocument/2006/relationships/image" Target="../media/image12.png"/><Relationship Id="rId46" Type="http://schemas.openxmlformats.org/officeDocument/2006/relationships/customXml" Target="../ink/ink23.xml"/><Relationship Id="rId67" Type="http://schemas.openxmlformats.org/officeDocument/2006/relationships/image" Target="../media/image33.png"/><Relationship Id="rId272" Type="http://schemas.openxmlformats.org/officeDocument/2006/relationships/customXml" Target="../ink/ink136.xml"/><Relationship Id="rId293" Type="http://schemas.openxmlformats.org/officeDocument/2006/relationships/image" Target="../media/image146.png"/><Relationship Id="rId88" Type="http://schemas.openxmlformats.org/officeDocument/2006/relationships/customXml" Target="../ink/ink44.xml"/><Relationship Id="rId111" Type="http://schemas.openxmlformats.org/officeDocument/2006/relationships/image" Target="../media/image55.png"/><Relationship Id="rId132" Type="http://schemas.openxmlformats.org/officeDocument/2006/relationships/customXml" Target="../ink/ink66.xml"/><Relationship Id="rId153" Type="http://schemas.openxmlformats.org/officeDocument/2006/relationships/image" Target="../media/image76.png"/><Relationship Id="rId174" Type="http://schemas.openxmlformats.org/officeDocument/2006/relationships/customXml" Target="../ink/ink87.xml"/><Relationship Id="rId195" Type="http://schemas.openxmlformats.org/officeDocument/2006/relationships/image" Target="../media/image97.png"/><Relationship Id="rId209" Type="http://schemas.openxmlformats.org/officeDocument/2006/relationships/image" Target="../media/image104.png"/><Relationship Id="rId220" Type="http://schemas.openxmlformats.org/officeDocument/2006/relationships/customXml" Target="../ink/ink110.xml"/><Relationship Id="rId241" Type="http://schemas.openxmlformats.org/officeDocument/2006/relationships/image" Target="../media/image120.png"/><Relationship Id="rId15" Type="http://schemas.openxmlformats.org/officeDocument/2006/relationships/image" Target="../media/image7.png"/><Relationship Id="rId36" Type="http://schemas.openxmlformats.org/officeDocument/2006/relationships/customXml" Target="../ink/ink18.xml"/><Relationship Id="rId57" Type="http://schemas.openxmlformats.org/officeDocument/2006/relationships/image" Target="../media/image28.png"/><Relationship Id="rId262" Type="http://schemas.openxmlformats.org/officeDocument/2006/relationships/customXml" Target="../ink/ink131.xml"/><Relationship Id="rId283" Type="http://schemas.openxmlformats.org/officeDocument/2006/relationships/image" Target="../media/image141.png"/><Relationship Id="rId78" Type="http://schemas.openxmlformats.org/officeDocument/2006/relationships/customXml" Target="../ink/ink39.xml"/><Relationship Id="rId99" Type="http://schemas.openxmlformats.org/officeDocument/2006/relationships/image" Target="../media/image49.png"/><Relationship Id="rId101" Type="http://schemas.openxmlformats.org/officeDocument/2006/relationships/image" Target="../media/image50.png"/><Relationship Id="rId122" Type="http://schemas.openxmlformats.org/officeDocument/2006/relationships/customXml" Target="../ink/ink61.xml"/><Relationship Id="rId143" Type="http://schemas.openxmlformats.org/officeDocument/2006/relationships/image" Target="../media/image71.png"/><Relationship Id="rId164" Type="http://schemas.openxmlformats.org/officeDocument/2006/relationships/customXml" Target="../ink/ink82.xml"/><Relationship Id="rId185" Type="http://schemas.openxmlformats.org/officeDocument/2006/relationships/image" Target="../media/image92.png"/><Relationship Id="rId9" Type="http://schemas.openxmlformats.org/officeDocument/2006/relationships/image" Target="../media/image4.png"/><Relationship Id="rId210" Type="http://schemas.openxmlformats.org/officeDocument/2006/relationships/customXml" Target="../ink/ink105.xml"/><Relationship Id="rId26" Type="http://schemas.openxmlformats.org/officeDocument/2006/relationships/customXml" Target="../ink/ink13.xml"/><Relationship Id="rId231" Type="http://schemas.openxmlformats.org/officeDocument/2006/relationships/image" Target="../media/image115.png"/><Relationship Id="rId252" Type="http://schemas.openxmlformats.org/officeDocument/2006/relationships/customXml" Target="../ink/ink126.xml"/><Relationship Id="rId273" Type="http://schemas.openxmlformats.org/officeDocument/2006/relationships/image" Target="../media/image136.png"/><Relationship Id="rId47" Type="http://schemas.openxmlformats.org/officeDocument/2006/relationships/image" Target="../media/image23.png"/><Relationship Id="rId68" Type="http://schemas.openxmlformats.org/officeDocument/2006/relationships/customXml" Target="../ink/ink34.xml"/><Relationship Id="rId89" Type="http://schemas.openxmlformats.org/officeDocument/2006/relationships/image" Target="../media/image44.png"/><Relationship Id="rId112" Type="http://schemas.openxmlformats.org/officeDocument/2006/relationships/customXml" Target="../ink/ink56.xml"/><Relationship Id="rId133" Type="http://schemas.openxmlformats.org/officeDocument/2006/relationships/image" Target="../media/image66.png"/><Relationship Id="rId154" Type="http://schemas.openxmlformats.org/officeDocument/2006/relationships/customXml" Target="../ink/ink77.xml"/><Relationship Id="rId175" Type="http://schemas.openxmlformats.org/officeDocument/2006/relationships/image" Target="../media/image87.png"/><Relationship Id="rId196" Type="http://schemas.openxmlformats.org/officeDocument/2006/relationships/customXml" Target="../ink/ink98.xml"/><Relationship Id="rId200" Type="http://schemas.openxmlformats.org/officeDocument/2006/relationships/customXml" Target="../ink/ink100.xml"/><Relationship Id="rId16" Type="http://schemas.openxmlformats.org/officeDocument/2006/relationships/customXml" Target="../ink/ink8.xml"/><Relationship Id="rId221" Type="http://schemas.openxmlformats.org/officeDocument/2006/relationships/image" Target="../media/image110.png"/><Relationship Id="rId242" Type="http://schemas.openxmlformats.org/officeDocument/2006/relationships/customXml" Target="../ink/ink121.xml"/><Relationship Id="rId263" Type="http://schemas.openxmlformats.org/officeDocument/2006/relationships/image" Target="../media/image131.png"/><Relationship Id="rId284" Type="http://schemas.openxmlformats.org/officeDocument/2006/relationships/customXml" Target="../ink/ink142.xml"/><Relationship Id="rId37" Type="http://schemas.openxmlformats.org/officeDocument/2006/relationships/image" Target="../media/image18.png"/><Relationship Id="rId58" Type="http://schemas.openxmlformats.org/officeDocument/2006/relationships/customXml" Target="../ink/ink29.xml"/><Relationship Id="rId79" Type="http://schemas.openxmlformats.org/officeDocument/2006/relationships/image" Target="../media/image39.png"/><Relationship Id="rId102" Type="http://schemas.openxmlformats.org/officeDocument/2006/relationships/customXml" Target="../ink/ink51.xml"/><Relationship Id="rId123" Type="http://schemas.openxmlformats.org/officeDocument/2006/relationships/image" Target="../media/image61.png"/><Relationship Id="rId144" Type="http://schemas.openxmlformats.org/officeDocument/2006/relationships/customXml" Target="../ink/ink72.xml"/><Relationship Id="rId90" Type="http://schemas.openxmlformats.org/officeDocument/2006/relationships/customXml" Target="../ink/ink45.xml"/><Relationship Id="rId165" Type="http://schemas.openxmlformats.org/officeDocument/2006/relationships/image" Target="../media/image82.png"/><Relationship Id="rId186" Type="http://schemas.openxmlformats.org/officeDocument/2006/relationships/customXml" Target="../ink/ink93.xml"/><Relationship Id="rId211" Type="http://schemas.openxmlformats.org/officeDocument/2006/relationships/image" Target="../media/image105.png"/><Relationship Id="rId232" Type="http://schemas.openxmlformats.org/officeDocument/2006/relationships/customXml" Target="../ink/ink116.xml"/><Relationship Id="rId253" Type="http://schemas.openxmlformats.org/officeDocument/2006/relationships/image" Target="../media/image126.png"/><Relationship Id="rId274" Type="http://schemas.openxmlformats.org/officeDocument/2006/relationships/customXml" Target="../ink/ink137.xml"/><Relationship Id="rId27" Type="http://schemas.openxmlformats.org/officeDocument/2006/relationships/image" Target="../media/image13.png"/><Relationship Id="rId48" Type="http://schemas.openxmlformats.org/officeDocument/2006/relationships/customXml" Target="../ink/ink24.xml"/><Relationship Id="rId69" Type="http://schemas.openxmlformats.org/officeDocument/2006/relationships/image" Target="../media/image34.png"/><Relationship Id="rId113" Type="http://schemas.openxmlformats.org/officeDocument/2006/relationships/image" Target="../media/image56.png"/><Relationship Id="rId134" Type="http://schemas.openxmlformats.org/officeDocument/2006/relationships/customXml" Target="../ink/ink67.xml"/><Relationship Id="rId80" Type="http://schemas.openxmlformats.org/officeDocument/2006/relationships/customXml" Target="../ink/ink40.xml"/><Relationship Id="rId155" Type="http://schemas.openxmlformats.org/officeDocument/2006/relationships/image" Target="../media/image77.png"/><Relationship Id="rId176" Type="http://schemas.openxmlformats.org/officeDocument/2006/relationships/customXml" Target="../ink/ink88.xml"/><Relationship Id="rId197" Type="http://schemas.openxmlformats.org/officeDocument/2006/relationships/image" Target="../media/image98.png"/><Relationship Id="rId201" Type="http://schemas.openxmlformats.org/officeDocument/2006/relationships/image" Target="../media/image100.png"/><Relationship Id="rId222" Type="http://schemas.openxmlformats.org/officeDocument/2006/relationships/customXml" Target="../ink/ink111.xml"/><Relationship Id="rId243" Type="http://schemas.openxmlformats.org/officeDocument/2006/relationships/image" Target="../media/image121.png"/><Relationship Id="rId264" Type="http://schemas.openxmlformats.org/officeDocument/2006/relationships/customXml" Target="../ink/ink132.xml"/><Relationship Id="rId285" Type="http://schemas.openxmlformats.org/officeDocument/2006/relationships/image" Target="../media/image142.png"/><Relationship Id="rId17" Type="http://schemas.openxmlformats.org/officeDocument/2006/relationships/image" Target="../media/image8.png"/><Relationship Id="rId38" Type="http://schemas.openxmlformats.org/officeDocument/2006/relationships/customXml" Target="../ink/ink19.xml"/><Relationship Id="rId59" Type="http://schemas.openxmlformats.org/officeDocument/2006/relationships/image" Target="../media/image29.png"/><Relationship Id="rId103" Type="http://schemas.openxmlformats.org/officeDocument/2006/relationships/image" Target="../media/image51.png"/><Relationship Id="rId124" Type="http://schemas.openxmlformats.org/officeDocument/2006/relationships/customXml" Target="../ink/ink62.xml"/><Relationship Id="rId70" Type="http://schemas.openxmlformats.org/officeDocument/2006/relationships/customXml" Target="../ink/ink35.xml"/><Relationship Id="rId91" Type="http://schemas.openxmlformats.org/officeDocument/2006/relationships/image" Target="../media/image45.png"/><Relationship Id="rId145" Type="http://schemas.openxmlformats.org/officeDocument/2006/relationships/image" Target="../media/image72.png"/><Relationship Id="rId166" Type="http://schemas.openxmlformats.org/officeDocument/2006/relationships/customXml" Target="../ink/ink83.xml"/><Relationship Id="rId187" Type="http://schemas.openxmlformats.org/officeDocument/2006/relationships/image" Target="../media/image93.png"/><Relationship Id="rId1" Type="http://schemas.openxmlformats.org/officeDocument/2006/relationships/slideLayout" Target="../slideLayouts/slideLayout7.xml"/><Relationship Id="rId212" Type="http://schemas.openxmlformats.org/officeDocument/2006/relationships/customXml" Target="../ink/ink106.xml"/><Relationship Id="rId233" Type="http://schemas.openxmlformats.org/officeDocument/2006/relationships/image" Target="../media/image116.png"/><Relationship Id="rId254" Type="http://schemas.openxmlformats.org/officeDocument/2006/relationships/customXml" Target="../ink/ink127.xml"/><Relationship Id="rId28" Type="http://schemas.openxmlformats.org/officeDocument/2006/relationships/customXml" Target="../ink/ink14.xml"/><Relationship Id="rId49" Type="http://schemas.openxmlformats.org/officeDocument/2006/relationships/image" Target="../media/image24.png"/><Relationship Id="rId114" Type="http://schemas.openxmlformats.org/officeDocument/2006/relationships/customXml" Target="../ink/ink57.xml"/><Relationship Id="rId275" Type="http://schemas.openxmlformats.org/officeDocument/2006/relationships/image" Target="../media/image137.png"/><Relationship Id="rId60" Type="http://schemas.openxmlformats.org/officeDocument/2006/relationships/customXml" Target="../ink/ink30.xml"/><Relationship Id="rId81" Type="http://schemas.openxmlformats.org/officeDocument/2006/relationships/image" Target="../media/image40.png"/><Relationship Id="rId135" Type="http://schemas.openxmlformats.org/officeDocument/2006/relationships/image" Target="../media/image67.png"/><Relationship Id="rId156" Type="http://schemas.openxmlformats.org/officeDocument/2006/relationships/customXml" Target="../ink/ink78.xml"/><Relationship Id="rId177" Type="http://schemas.openxmlformats.org/officeDocument/2006/relationships/image" Target="../media/image88.png"/><Relationship Id="rId198" Type="http://schemas.openxmlformats.org/officeDocument/2006/relationships/customXml" Target="../ink/ink99.xml"/><Relationship Id="rId202" Type="http://schemas.openxmlformats.org/officeDocument/2006/relationships/customXml" Target="../ink/ink101.xml"/><Relationship Id="rId223" Type="http://schemas.openxmlformats.org/officeDocument/2006/relationships/image" Target="../media/image111.png"/><Relationship Id="rId244" Type="http://schemas.openxmlformats.org/officeDocument/2006/relationships/customXml" Target="../ink/ink122.xml"/><Relationship Id="rId18" Type="http://schemas.openxmlformats.org/officeDocument/2006/relationships/customXml" Target="../ink/ink9.xml"/><Relationship Id="rId39" Type="http://schemas.openxmlformats.org/officeDocument/2006/relationships/image" Target="../media/image19.png"/><Relationship Id="rId265" Type="http://schemas.openxmlformats.org/officeDocument/2006/relationships/image" Target="../media/image132.png"/><Relationship Id="rId286" Type="http://schemas.openxmlformats.org/officeDocument/2006/relationships/customXml" Target="../ink/ink143.xml"/><Relationship Id="rId50" Type="http://schemas.openxmlformats.org/officeDocument/2006/relationships/customXml" Target="../ink/ink25.xml"/><Relationship Id="rId104" Type="http://schemas.openxmlformats.org/officeDocument/2006/relationships/customXml" Target="../ink/ink52.xml"/><Relationship Id="rId125" Type="http://schemas.openxmlformats.org/officeDocument/2006/relationships/image" Target="../media/image62.png"/><Relationship Id="rId146" Type="http://schemas.openxmlformats.org/officeDocument/2006/relationships/customXml" Target="../ink/ink73.xml"/><Relationship Id="rId167" Type="http://schemas.openxmlformats.org/officeDocument/2006/relationships/image" Target="../media/image83.png"/><Relationship Id="rId188" Type="http://schemas.openxmlformats.org/officeDocument/2006/relationships/customXml" Target="../ink/ink94.xml"/><Relationship Id="rId71" Type="http://schemas.openxmlformats.org/officeDocument/2006/relationships/image" Target="../media/image35.png"/><Relationship Id="rId92" Type="http://schemas.openxmlformats.org/officeDocument/2006/relationships/customXml" Target="../ink/ink46.xml"/><Relationship Id="rId213" Type="http://schemas.openxmlformats.org/officeDocument/2006/relationships/image" Target="../media/image106.png"/><Relationship Id="rId234" Type="http://schemas.openxmlformats.org/officeDocument/2006/relationships/customXml" Target="../ink/ink117.xml"/><Relationship Id="rId2" Type="http://schemas.openxmlformats.org/officeDocument/2006/relationships/customXml" Target="../ink/ink1.xml"/><Relationship Id="rId29" Type="http://schemas.openxmlformats.org/officeDocument/2006/relationships/image" Target="../media/image14.png"/><Relationship Id="rId255" Type="http://schemas.openxmlformats.org/officeDocument/2006/relationships/image" Target="../media/image127.png"/><Relationship Id="rId276" Type="http://schemas.openxmlformats.org/officeDocument/2006/relationships/customXml" Target="../ink/ink138.xml"/><Relationship Id="rId40" Type="http://schemas.openxmlformats.org/officeDocument/2006/relationships/customXml" Target="../ink/ink20.xml"/><Relationship Id="rId115" Type="http://schemas.openxmlformats.org/officeDocument/2006/relationships/image" Target="../media/image57.png"/><Relationship Id="rId136" Type="http://schemas.openxmlformats.org/officeDocument/2006/relationships/customXml" Target="../ink/ink68.xml"/><Relationship Id="rId157" Type="http://schemas.openxmlformats.org/officeDocument/2006/relationships/image" Target="../media/image78.png"/><Relationship Id="rId178" Type="http://schemas.openxmlformats.org/officeDocument/2006/relationships/customXml" Target="../ink/ink89.xml"/><Relationship Id="rId61" Type="http://schemas.openxmlformats.org/officeDocument/2006/relationships/image" Target="../media/image30.png"/><Relationship Id="rId82" Type="http://schemas.openxmlformats.org/officeDocument/2006/relationships/customXml" Target="../ink/ink41.xml"/><Relationship Id="rId199" Type="http://schemas.openxmlformats.org/officeDocument/2006/relationships/image" Target="../media/image99.png"/><Relationship Id="rId203" Type="http://schemas.openxmlformats.org/officeDocument/2006/relationships/image" Target="../media/image101.png"/><Relationship Id="rId19" Type="http://schemas.openxmlformats.org/officeDocument/2006/relationships/image" Target="../media/image9.png"/><Relationship Id="rId224" Type="http://schemas.openxmlformats.org/officeDocument/2006/relationships/customXml" Target="../ink/ink112.xml"/><Relationship Id="rId245" Type="http://schemas.openxmlformats.org/officeDocument/2006/relationships/image" Target="../media/image122.png"/><Relationship Id="rId266" Type="http://schemas.openxmlformats.org/officeDocument/2006/relationships/customXml" Target="../ink/ink133.xml"/><Relationship Id="rId287" Type="http://schemas.openxmlformats.org/officeDocument/2006/relationships/image" Target="../media/image143.png"/><Relationship Id="rId30" Type="http://schemas.openxmlformats.org/officeDocument/2006/relationships/customXml" Target="../ink/ink15.xml"/><Relationship Id="rId105" Type="http://schemas.openxmlformats.org/officeDocument/2006/relationships/image" Target="../media/image52.png"/><Relationship Id="rId126" Type="http://schemas.openxmlformats.org/officeDocument/2006/relationships/customXml" Target="../ink/ink63.xml"/><Relationship Id="rId147" Type="http://schemas.openxmlformats.org/officeDocument/2006/relationships/image" Target="../media/image73.png"/><Relationship Id="rId168" Type="http://schemas.openxmlformats.org/officeDocument/2006/relationships/customXml" Target="../ink/ink84.xml"/><Relationship Id="rId51" Type="http://schemas.openxmlformats.org/officeDocument/2006/relationships/image" Target="../media/image25.png"/><Relationship Id="rId72" Type="http://schemas.openxmlformats.org/officeDocument/2006/relationships/customXml" Target="../ink/ink36.xml"/><Relationship Id="rId93" Type="http://schemas.openxmlformats.org/officeDocument/2006/relationships/image" Target="../media/image46.png"/><Relationship Id="rId189" Type="http://schemas.openxmlformats.org/officeDocument/2006/relationships/image" Target="../media/image94.png"/><Relationship Id="rId3" Type="http://schemas.openxmlformats.org/officeDocument/2006/relationships/image" Target="../media/image1.png"/><Relationship Id="rId214" Type="http://schemas.openxmlformats.org/officeDocument/2006/relationships/customXml" Target="../ink/ink107.xml"/><Relationship Id="rId235" Type="http://schemas.openxmlformats.org/officeDocument/2006/relationships/image" Target="../media/image117.png"/><Relationship Id="rId256" Type="http://schemas.openxmlformats.org/officeDocument/2006/relationships/customXml" Target="../ink/ink128.xml"/><Relationship Id="rId277" Type="http://schemas.openxmlformats.org/officeDocument/2006/relationships/image" Target="../media/image138.png"/><Relationship Id="rId116" Type="http://schemas.openxmlformats.org/officeDocument/2006/relationships/customXml" Target="../ink/ink58.xml"/><Relationship Id="rId137" Type="http://schemas.openxmlformats.org/officeDocument/2006/relationships/image" Target="../media/image68.png"/><Relationship Id="rId158" Type="http://schemas.openxmlformats.org/officeDocument/2006/relationships/customXml" Target="../ink/ink79.xml"/><Relationship Id="rId20" Type="http://schemas.openxmlformats.org/officeDocument/2006/relationships/customXml" Target="../ink/ink10.xml"/><Relationship Id="rId41" Type="http://schemas.openxmlformats.org/officeDocument/2006/relationships/image" Target="../media/image20.png"/><Relationship Id="rId62" Type="http://schemas.openxmlformats.org/officeDocument/2006/relationships/customXml" Target="../ink/ink31.xml"/><Relationship Id="rId83" Type="http://schemas.openxmlformats.org/officeDocument/2006/relationships/image" Target="../media/image41.png"/><Relationship Id="rId179" Type="http://schemas.openxmlformats.org/officeDocument/2006/relationships/image" Target="../media/image89.png"/><Relationship Id="rId190" Type="http://schemas.openxmlformats.org/officeDocument/2006/relationships/customXml" Target="../ink/ink95.xml"/><Relationship Id="rId204" Type="http://schemas.openxmlformats.org/officeDocument/2006/relationships/customXml" Target="../ink/ink102.xml"/><Relationship Id="rId225" Type="http://schemas.openxmlformats.org/officeDocument/2006/relationships/image" Target="../media/image112.png"/><Relationship Id="rId246" Type="http://schemas.openxmlformats.org/officeDocument/2006/relationships/customXml" Target="../ink/ink123.xml"/><Relationship Id="rId267" Type="http://schemas.openxmlformats.org/officeDocument/2006/relationships/image" Target="../media/image133.png"/><Relationship Id="rId288" Type="http://schemas.openxmlformats.org/officeDocument/2006/relationships/customXml" Target="../ink/ink144.xml"/><Relationship Id="rId106" Type="http://schemas.openxmlformats.org/officeDocument/2006/relationships/customXml" Target="../ink/ink53.xml"/><Relationship Id="rId127" Type="http://schemas.openxmlformats.org/officeDocument/2006/relationships/image" Target="../media/image63.png"/><Relationship Id="rId10" Type="http://schemas.openxmlformats.org/officeDocument/2006/relationships/customXml" Target="../ink/ink5.xml"/><Relationship Id="rId31" Type="http://schemas.openxmlformats.org/officeDocument/2006/relationships/image" Target="../media/image15.png"/><Relationship Id="rId52" Type="http://schemas.openxmlformats.org/officeDocument/2006/relationships/customXml" Target="../ink/ink26.xml"/><Relationship Id="rId73" Type="http://schemas.openxmlformats.org/officeDocument/2006/relationships/image" Target="../media/image36.png"/><Relationship Id="rId94" Type="http://schemas.openxmlformats.org/officeDocument/2006/relationships/customXml" Target="../ink/ink47.xml"/><Relationship Id="rId148" Type="http://schemas.openxmlformats.org/officeDocument/2006/relationships/customXml" Target="../ink/ink74.xml"/><Relationship Id="rId169" Type="http://schemas.openxmlformats.org/officeDocument/2006/relationships/image" Target="../media/image84.png"/><Relationship Id="rId4" Type="http://schemas.openxmlformats.org/officeDocument/2006/relationships/customXml" Target="../ink/ink2.xml"/><Relationship Id="rId180" Type="http://schemas.openxmlformats.org/officeDocument/2006/relationships/customXml" Target="../ink/ink90.xml"/><Relationship Id="rId215" Type="http://schemas.openxmlformats.org/officeDocument/2006/relationships/image" Target="../media/image107.png"/><Relationship Id="rId236" Type="http://schemas.openxmlformats.org/officeDocument/2006/relationships/customXml" Target="../ink/ink118.xml"/><Relationship Id="rId257" Type="http://schemas.openxmlformats.org/officeDocument/2006/relationships/image" Target="../media/image128.png"/><Relationship Id="rId278" Type="http://schemas.openxmlformats.org/officeDocument/2006/relationships/customXml" Target="../ink/ink139.xml"/><Relationship Id="rId42" Type="http://schemas.openxmlformats.org/officeDocument/2006/relationships/customXml" Target="../ink/ink21.xml"/><Relationship Id="rId84" Type="http://schemas.openxmlformats.org/officeDocument/2006/relationships/customXml" Target="../ink/ink42.xml"/><Relationship Id="rId138" Type="http://schemas.openxmlformats.org/officeDocument/2006/relationships/customXml" Target="../ink/ink69.xml"/><Relationship Id="rId191" Type="http://schemas.openxmlformats.org/officeDocument/2006/relationships/image" Target="../media/image95.png"/><Relationship Id="rId205" Type="http://schemas.openxmlformats.org/officeDocument/2006/relationships/image" Target="../media/image102.png"/><Relationship Id="rId247" Type="http://schemas.openxmlformats.org/officeDocument/2006/relationships/image" Target="../media/image123.png"/><Relationship Id="rId107" Type="http://schemas.openxmlformats.org/officeDocument/2006/relationships/image" Target="../media/image53.png"/><Relationship Id="rId289" Type="http://schemas.openxmlformats.org/officeDocument/2006/relationships/image" Target="../media/image144.png"/><Relationship Id="rId11" Type="http://schemas.openxmlformats.org/officeDocument/2006/relationships/image" Target="../media/image5.png"/><Relationship Id="rId53" Type="http://schemas.openxmlformats.org/officeDocument/2006/relationships/image" Target="../media/image26.png"/><Relationship Id="rId149" Type="http://schemas.openxmlformats.org/officeDocument/2006/relationships/image" Target="../media/image74.png"/><Relationship Id="rId95" Type="http://schemas.openxmlformats.org/officeDocument/2006/relationships/image" Target="../media/image47.png"/><Relationship Id="rId160" Type="http://schemas.openxmlformats.org/officeDocument/2006/relationships/customXml" Target="../ink/ink80.xml"/><Relationship Id="rId216" Type="http://schemas.openxmlformats.org/officeDocument/2006/relationships/customXml" Target="../ink/ink108.xml"/><Relationship Id="rId258" Type="http://schemas.openxmlformats.org/officeDocument/2006/relationships/customXml" Target="../ink/ink129.xml"/><Relationship Id="rId22" Type="http://schemas.openxmlformats.org/officeDocument/2006/relationships/customXml" Target="../ink/ink11.xml"/><Relationship Id="rId64" Type="http://schemas.openxmlformats.org/officeDocument/2006/relationships/customXml" Target="../ink/ink32.xml"/><Relationship Id="rId118" Type="http://schemas.openxmlformats.org/officeDocument/2006/relationships/customXml" Target="../ink/ink59.xml"/><Relationship Id="rId171" Type="http://schemas.openxmlformats.org/officeDocument/2006/relationships/image" Target="../media/image85.png"/><Relationship Id="rId227" Type="http://schemas.openxmlformats.org/officeDocument/2006/relationships/image" Target="../media/image113.png"/><Relationship Id="rId269" Type="http://schemas.openxmlformats.org/officeDocument/2006/relationships/image" Target="../media/image134.png"/></Relationships>
</file>

<file path=ppt/slides/_rels/slide9.xml.rels><?xml version="1.0" encoding="UTF-8" standalone="yes"?>
<Relationships xmlns="http://schemas.openxmlformats.org/package/2006/relationships"><Relationship Id="rId117" Type="http://schemas.openxmlformats.org/officeDocument/2006/relationships/image" Target="../media/image204.png"/><Relationship Id="rId299" Type="http://schemas.openxmlformats.org/officeDocument/2006/relationships/image" Target="../media/image295.png"/><Relationship Id="rId21" Type="http://schemas.openxmlformats.org/officeDocument/2006/relationships/image" Target="../media/image156.png"/><Relationship Id="rId63" Type="http://schemas.openxmlformats.org/officeDocument/2006/relationships/image" Target="../media/image177.png"/><Relationship Id="rId159" Type="http://schemas.openxmlformats.org/officeDocument/2006/relationships/image" Target="../media/image225.png"/><Relationship Id="rId324" Type="http://schemas.openxmlformats.org/officeDocument/2006/relationships/customXml" Target="../ink/ink308.xml"/><Relationship Id="rId170" Type="http://schemas.openxmlformats.org/officeDocument/2006/relationships/customXml" Target="../ink/ink231.xml"/><Relationship Id="rId226" Type="http://schemas.openxmlformats.org/officeDocument/2006/relationships/customXml" Target="../ink/ink259.xml"/><Relationship Id="rId268" Type="http://schemas.openxmlformats.org/officeDocument/2006/relationships/customXml" Target="../ink/ink280.xml"/><Relationship Id="rId32" Type="http://schemas.openxmlformats.org/officeDocument/2006/relationships/customXml" Target="../ink/ink162.xml"/><Relationship Id="rId74" Type="http://schemas.openxmlformats.org/officeDocument/2006/relationships/customXml" Target="../ink/ink183.xml"/><Relationship Id="rId128" Type="http://schemas.openxmlformats.org/officeDocument/2006/relationships/customXml" Target="../ink/ink210.xml"/><Relationship Id="rId5" Type="http://schemas.openxmlformats.org/officeDocument/2006/relationships/image" Target="../media/image148.png"/><Relationship Id="rId181" Type="http://schemas.openxmlformats.org/officeDocument/2006/relationships/image" Target="../media/image236.png"/><Relationship Id="rId237" Type="http://schemas.openxmlformats.org/officeDocument/2006/relationships/image" Target="../media/image264.png"/><Relationship Id="rId279" Type="http://schemas.openxmlformats.org/officeDocument/2006/relationships/image" Target="../media/image285.png"/><Relationship Id="rId43" Type="http://schemas.openxmlformats.org/officeDocument/2006/relationships/image" Target="../media/image167.png"/><Relationship Id="rId139" Type="http://schemas.openxmlformats.org/officeDocument/2006/relationships/image" Target="../media/image215.png"/><Relationship Id="rId290" Type="http://schemas.openxmlformats.org/officeDocument/2006/relationships/customXml" Target="../ink/ink291.xml"/><Relationship Id="rId304" Type="http://schemas.openxmlformats.org/officeDocument/2006/relationships/customXml" Target="../ink/ink298.xml"/><Relationship Id="rId85" Type="http://schemas.openxmlformats.org/officeDocument/2006/relationships/image" Target="../media/image188.png"/><Relationship Id="rId150" Type="http://schemas.openxmlformats.org/officeDocument/2006/relationships/customXml" Target="../ink/ink221.xml"/><Relationship Id="rId192" Type="http://schemas.openxmlformats.org/officeDocument/2006/relationships/customXml" Target="../ink/ink242.xml"/><Relationship Id="rId206" Type="http://schemas.openxmlformats.org/officeDocument/2006/relationships/customXml" Target="../ink/ink249.xml"/><Relationship Id="rId248" Type="http://schemas.openxmlformats.org/officeDocument/2006/relationships/customXml" Target="../ink/ink270.xml"/><Relationship Id="rId12" Type="http://schemas.openxmlformats.org/officeDocument/2006/relationships/customXml" Target="../ink/ink152.xml"/><Relationship Id="rId108" Type="http://schemas.openxmlformats.org/officeDocument/2006/relationships/customXml" Target="../ink/ink200.xml"/><Relationship Id="rId315" Type="http://schemas.openxmlformats.org/officeDocument/2006/relationships/image" Target="../media/image303.png"/><Relationship Id="rId54" Type="http://schemas.openxmlformats.org/officeDocument/2006/relationships/customXml" Target="../ink/ink173.xml"/><Relationship Id="rId96" Type="http://schemas.openxmlformats.org/officeDocument/2006/relationships/customXml" Target="../ink/ink194.xml"/><Relationship Id="rId161" Type="http://schemas.openxmlformats.org/officeDocument/2006/relationships/image" Target="../media/image226.png"/><Relationship Id="rId217" Type="http://schemas.openxmlformats.org/officeDocument/2006/relationships/image" Target="../media/image254.png"/><Relationship Id="rId259" Type="http://schemas.openxmlformats.org/officeDocument/2006/relationships/image" Target="../media/image275.png"/><Relationship Id="rId23" Type="http://schemas.openxmlformats.org/officeDocument/2006/relationships/image" Target="../media/image157.png"/><Relationship Id="rId119" Type="http://schemas.openxmlformats.org/officeDocument/2006/relationships/image" Target="../media/image205.png"/><Relationship Id="rId270" Type="http://schemas.openxmlformats.org/officeDocument/2006/relationships/customXml" Target="../ink/ink281.xml"/><Relationship Id="rId326" Type="http://schemas.openxmlformats.org/officeDocument/2006/relationships/customXml" Target="../ink/ink309.xml"/><Relationship Id="rId65" Type="http://schemas.openxmlformats.org/officeDocument/2006/relationships/image" Target="../media/image178.png"/><Relationship Id="rId130" Type="http://schemas.openxmlformats.org/officeDocument/2006/relationships/customXml" Target="../ink/ink211.xml"/><Relationship Id="rId172" Type="http://schemas.openxmlformats.org/officeDocument/2006/relationships/customXml" Target="../ink/ink232.xml"/><Relationship Id="rId228" Type="http://schemas.openxmlformats.org/officeDocument/2006/relationships/customXml" Target="../ink/ink260.xml"/><Relationship Id="rId281" Type="http://schemas.openxmlformats.org/officeDocument/2006/relationships/image" Target="../media/image286.png"/><Relationship Id="rId34" Type="http://schemas.openxmlformats.org/officeDocument/2006/relationships/customXml" Target="../ink/ink163.xml"/><Relationship Id="rId76" Type="http://schemas.openxmlformats.org/officeDocument/2006/relationships/customXml" Target="../ink/ink184.xml"/><Relationship Id="rId141" Type="http://schemas.openxmlformats.org/officeDocument/2006/relationships/image" Target="../media/image216.png"/><Relationship Id="rId7" Type="http://schemas.openxmlformats.org/officeDocument/2006/relationships/image" Target="../media/image149.png"/><Relationship Id="rId183" Type="http://schemas.openxmlformats.org/officeDocument/2006/relationships/image" Target="../media/image237.png"/><Relationship Id="rId239" Type="http://schemas.openxmlformats.org/officeDocument/2006/relationships/image" Target="../media/image265.png"/><Relationship Id="rId250" Type="http://schemas.openxmlformats.org/officeDocument/2006/relationships/customXml" Target="../ink/ink271.xml"/><Relationship Id="rId271" Type="http://schemas.openxmlformats.org/officeDocument/2006/relationships/image" Target="../media/image281.png"/><Relationship Id="rId292" Type="http://schemas.openxmlformats.org/officeDocument/2006/relationships/customXml" Target="../ink/ink292.xml"/><Relationship Id="rId306" Type="http://schemas.openxmlformats.org/officeDocument/2006/relationships/customXml" Target="../ink/ink299.xml"/><Relationship Id="rId24" Type="http://schemas.openxmlformats.org/officeDocument/2006/relationships/customXml" Target="../ink/ink158.xml"/><Relationship Id="rId45" Type="http://schemas.openxmlformats.org/officeDocument/2006/relationships/image" Target="../media/image168.png"/><Relationship Id="rId66" Type="http://schemas.openxmlformats.org/officeDocument/2006/relationships/customXml" Target="../ink/ink179.xml"/><Relationship Id="rId87" Type="http://schemas.openxmlformats.org/officeDocument/2006/relationships/image" Target="../media/image189.png"/><Relationship Id="rId110" Type="http://schemas.openxmlformats.org/officeDocument/2006/relationships/customXml" Target="../ink/ink201.xml"/><Relationship Id="rId131" Type="http://schemas.openxmlformats.org/officeDocument/2006/relationships/image" Target="../media/image211.png"/><Relationship Id="rId327" Type="http://schemas.openxmlformats.org/officeDocument/2006/relationships/image" Target="../media/image309.png"/><Relationship Id="rId152" Type="http://schemas.openxmlformats.org/officeDocument/2006/relationships/customXml" Target="../ink/ink222.xml"/><Relationship Id="rId173" Type="http://schemas.openxmlformats.org/officeDocument/2006/relationships/image" Target="../media/image232.png"/><Relationship Id="rId194" Type="http://schemas.openxmlformats.org/officeDocument/2006/relationships/customXml" Target="../ink/ink243.xml"/><Relationship Id="rId208" Type="http://schemas.openxmlformats.org/officeDocument/2006/relationships/customXml" Target="../ink/ink250.xml"/><Relationship Id="rId229" Type="http://schemas.openxmlformats.org/officeDocument/2006/relationships/image" Target="../media/image260.png"/><Relationship Id="rId240" Type="http://schemas.openxmlformats.org/officeDocument/2006/relationships/customXml" Target="../ink/ink266.xml"/><Relationship Id="rId261" Type="http://schemas.openxmlformats.org/officeDocument/2006/relationships/image" Target="../media/image276.png"/><Relationship Id="rId14" Type="http://schemas.openxmlformats.org/officeDocument/2006/relationships/customXml" Target="../ink/ink153.xml"/><Relationship Id="rId35" Type="http://schemas.openxmlformats.org/officeDocument/2006/relationships/image" Target="../media/image163.png"/><Relationship Id="rId56" Type="http://schemas.openxmlformats.org/officeDocument/2006/relationships/customXml" Target="../ink/ink174.xml"/><Relationship Id="rId77" Type="http://schemas.openxmlformats.org/officeDocument/2006/relationships/image" Target="../media/image184.png"/><Relationship Id="rId100" Type="http://schemas.openxmlformats.org/officeDocument/2006/relationships/customXml" Target="../ink/ink196.xml"/><Relationship Id="rId282" Type="http://schemas.openxmlformats.org/officeDocument/2006/relationships/customXml" Target="../ink/ink287.xml"/><Relationship Id="rId317" Type="http://schemas.openxmlformats.org/officeDocument/2006/relationships/image" Target="../media/image304.png"/><Relationship Id="rId8" Type="http://schemas.openxmlformats.org/officeDocument/2006/relationships/customXml" Target="../ink/ink150.xml"/><Relationship Id="rId98" Type="http://schemas.openxmlformats.org/officeDocument/2006/relationships/customXml" Target="../ink/ink195.xml"/><Relationship Id="rId121" Type="http://schemas.openxmlformats.org/officeDocument/2006/relationships/image" Target="../media/image206.png"/><Relationship Id="rId142" Type="http://schemas.openxmlformats.org/officeDocument/2006/relationships/customXml" Target="../ink/ink217.xml"/><Relationship Id="rId163" Type="http://schemas.openxmlformats.org/officeDocument/2006/relationships/image" Target="../media/image227.png"/><Relationship Id="rId184" Type="http://schemas.openxmlformats.org/officeDocument/2006/relationships/customXml" Target="../ink/ink238.xml"/><Relationship Id="rId219" Type="http://schemas.openxmlformats.org/officeDocument/2006/relationships/image" Target="../media/image255.png"/><Relationship Id="rId230" Type="http://schemas.openxmlformats.org/officeDocument/2006/relationships/customXml" Target="../ink/ink261.xml"/><Relationship Id="rId251" Type="http://schemas.openxmlformats.org/officeDocument/2006/relationships/image" Target="../media/image271.png"/><Relationship Id="rId25" Type="http://schemas.openxmlformats.org/officeDocument/2006/relationships/image" Target="../media/image158.png"/><Relationship Id="rId46" Type="http://schemas.openxmlformats.org/officeDocument/2006/relationships/customXml" Target="../ink/ink169.xml"/><Relationship Id="rId67" Type="http://schemas.openxmlformats.org/officeDocument/2006/relationships/image" Target="../media/image179.png"/><Relationship Id="rId272" Type="http://schemas.openxmlformats.org/officeDocument/2006/relationships/customXml" Target="../ink/ink282.xml"/><Relationship Id="rId293" Type="http://schemas.openxmlformats.org/officeDocument/2006/relationships/image" Target="../media/image292.png"/><Relationship Id="rId307" Type="http://schemas.openxmlformats.org/officeDocument/2006/relationships/image" Target="../media/image299.png"/><Relationship Id="rId328" Type="http://schemas.openxmlformats.org/officeDocument/2006/relationships/customXml" Target="../ink/ink310.xml"/><Relationship Id="rId88" Type="http://schemas.openxmlformats.org/officeDocument/2006/relationships/customXml" Target="../ink/ink190.xml"/><Relationship Id="rId111" Type="http://schemas.openxmlformats.org/officeDocument/2006/relationships/image" Target="../media/image201.png"/><Relationship Id="rId132" Type="http://schemas.openxmlformats.org/officeDocument/2006/relationships/customXml" Target="../ink/ink212.xml"/><Relationship Id="rId153" Type="http://schemas.openxmlformats.org/officeDocument/2006/relationships/image" Target="../media/image222.png"/><Relationship Id="rId174" Type="http://schemas.openxmlformats.org/officeDocument/2006/relationships/customXml" Target="../ink/ink233.xml"/><Relationship Id="rId195" Type="http://schemas.openxmlformats.org/officeDocument/2006/relationships/image" Target="../media/image243.png"/><Relationship Id="rId209" Type="http://schemas.openxmlformats.org/officeDocument/2006/relationships/image" Target="../media/image250.png"/><Relationship Id="rId220" Type="http://schemas.openxmlformats.org/officeDocument/2006/relationships/customXml" Target="../ink/ink256.xml"/><Relationship Id="rId241" Type="http://schemas.openxmlformats.org/officeDocument/2006/relationships/image" Target="../media/image266.png"/><Relationship Id="rId15" Type="http://schemas.openxmlformats.org/officeDocument/2006/relationships/image" Target="../media/image153.png"/><Relationship Id="rId36" Type="http://schemas.openxmlformats.org/officeDocument/2006/relationships/customXml" Target="../ink/ink164.xml"/><Relationship Id="rId57" Type="http://schemas.openxmlformats.org/officeDocument/2006/relationships/image" Target="../media/image174.png"/><Relationship Id="rId262" Type="http://schemas.openxmlformats.org/officeDocument/2006/relationships/customXml" Target="../ink/ink277.xml"/><Relationship Id="rId283" Type="http://schemas.openxmlformats.org/officeDocument/2006/relationships/image" Target="../media/image287.png"/><Relationship Id="rId318" Type="http://schemas.openxmlformats.org/officeDocument/2006/relationships/customXml" Target="../ink/ink305.xml"/><Relationship Id="rId78" Type="http://schemas.openxmlformats.org/officeDocument/2006/relationships/customXml" Target="../ink/ink185.xml"/><Relationship Id="rId99" Type="http://schemas.openxmlformats.org/officeDocument/2006/relationships/image" Target="../media/image195.png"/><Relationship Id="rId101" Type="http://schemas.openxmlformats.org/officeDocument/2006/relationships/image" Target="../media/image196.png"/><Relationship Id="rId122" Type="http://schemas.openxmlformats.org/officeDocument/2006/relationships/customXml" Target="../ink/ink207.xml"/><Relationship Id="rId143" Type="http://schemas.openxmlformats.org/officeDocument/2006/relationships/image" Target="../media/image217.png"/><Relationship Id="rId164" Type="http://schemas.openxmlformats.org/officeDocument/2006/relationships/customXml" Target="../ink/ink228.xml"/><Relationship Id="rId185" Type="http://schemas.openxmlformats.org/officeDocument/2006/relationships/image" Target="../media/image238.png"/><Relationship Id="rId9" Type="http://schemas.openxmlformats.org/officeDocument/2006/relationships/image" Target="../media/image150.png"/><Relationship Id="rId210" Type="http://schemas.openxmlformats.org/officeDocument/2006/relationships/customXml" Target="../ink/ink251.xml"/><Relationship Id="rId26" Type="http://schemas.openxmlformats.org/officeDocument/2006/relationships/customXml" Target="../ink/ink159.xml"/><Relationship Id="rId231" Type="http://schemas.openxmlformats.org/officeDocument/2006/relationships/image" Target="../media/image261.png"/><Relationship Id="rId252" Type="http://schemas.openxmlformats.org/officeDocument/2006/relationships/customXml" Target="../ink/ink272.xml"/><Relationship Id="rId273" Type="http://schemas.openxmlformats.org/officeDocument/2006/relationships/image" Target="../media/image282.png"/><Relationship Id="rId294" Type="http://schemas.openxmlformats.org/officeDocument/2006/relationships/customXml" Target="../ink/ink293.xml"/><Relationship Id="rId308" Type="http://schemas.openxmlformats.org/officeDocument/2006/relationships/customXml" Target="../ink/ink300.xml"/><Relationship Id="rId329" Type="http://schemas.openxmlformats.org/officeDocument/2006/relationships/image" Target="../media/image310.png"/><Relationship Id="rId47" Type="http://schemas.openxmlformats.org/officeDocument/2006/relationships/image" Target="../media/image169.png"/><Relationship Id="rId68" Type="http://schemas.openxmlformats.org/officeDocument/2006/relationships/customXml" Target="../ink/ink180.xml"/><Relationship Id="rId89" Type="http://schemas.openxmlformats.org/officeDocument/2006/relationships/image" Target="../media/image190.png"/><Relationship Id="rId112" Type="http://schemas.openxmlformats.org/officeDocument/2006/relationships/customXml" Target="../ink/ink202.xml"/><Relationship Id="rId133" Type="http://schemas.openxmlformats.org/officeDocument/2006/relationships/image" Target="../media/image212.png"/><Relationship Id="rId154" Type="http://schemas.openxmlformats.org/officeDocument/2006/relationships/customXml" Target="../ink/ink223.xml"/><Relationship Id="rId175" Type="http://schemas.openxmlformats.org/officeDocument/2006/relationships/image" Target="../media/image233.png"/><Relationship Id="rId196" Type="http://schemas.openxmlformats.org/officeDocument/2006/relationships/customXml" Target="../ink/ink244.xml"/><Relationship Id="rId200" Type="http://schemas.openxmlformats.org/officeDocument/2006/relationships/customXml" Target="../ink/ink246.xml"/><Relationship Id="rId16" Type="http://schemas.openxmlformats.org/officeDocument/2006/relationships/customXml" Target="../ink/ink154.xml"/><Relationship Id="rId221" Type="http://schemas.openxmlformats.org/officeDocument/2006/relationships/image" Target="../media/image256.png"/><Relationship Id="rId242" Type="http://schemas.openxmlformats.org/officeDocument/2006/relationships/customXml" Target="../ink/ink267.xml"/><Relationship Id="rId263" Type="http://schemas.openxmlformats.org/officeDocument/2006/relationships/image" Target="../media/image277.png"/><Relationship Id="rId284" Type="http://schemas.openxmlformats.org/officeDocument/2006/relationships/customXml" Target="../ink/ink288.xml"/><Relationship Id="rId319" Type="http://schemas.openxmlformats.org/officeDocument/2006/relationships/image" Target="../media/image305.png"/><Relationship Id="rId37" Type="http://schemas.openxmlformats.org/officeDocument/2006/relationships/image" Target="../media/image164.png"/><Relationship Id="rId58" Type="http://schemas.openxmlformats.org/officeDocument/2006/relationships/customXml" Target="../ink/ink175.xml"/><Relationship Id="rId79" Type="http://schemas.openxmlformats.org/officeDocument/2006/relationships/image" Target="../media/image185.png"/><Relationship Id="rId102" Type="http://schemas.openxmlformats.org/officeDocument/2006/relationships/customXml" Target="../ink/ink197.xml"/><Relationship Id="rId123" Type="http://schemas.openxmlformats.org/officeDocument/2006/relationships/image" Target="../media/image207.png"/><Relationship Id="rId144" Type="http://schemas.openxmlformats.org/officeDocument/2006/relationships/customXml" Target="../ink/ink218.xml"/><Relationship Id="rId330" Type="http://schemas.openxmlformats.org/officeDocument/2006/relationships/customXml" Target="../ink/ink311.xml"/><Relationship Id="rId90" Type="http://schemas.openxmlformats.org/officeDocument/2006/relationships/customXml" Target="../ink/ink191.xml"/><Relationship Id="rId165" Type="http://schemas.openxmlformats.org/officeDocument/2006/relationships/image" Target="../media/image228.png"/><Relationship Id="rId186" Type="http://schemas.openxmlformats.org/officeDocument/2006/relationships/customXml" Target="../ink/ink239.xml"/><Relationship Id="rId211" Type="http://schemas.openxmlformats.org/officeDocument/2006/relationships/image" Target="../media/image251.png"/><Relationship Id="rId232" Type="http://schemas.openxmlformats.org/officeDocument/2006/relationships/customXml" Target="../ink/ink262.xml"/><Relationship Id="rId253" Type="http://schemas.openxmlformats.org/officeDocument/2006/relationships/image" Target="../media/image272.png"/><Relationship Id="rId274" Type="http://schemas.openxmlformats.org/officeDocument/2006/relationships/customXml" Target="../ink/ink283.xml"/><Relationship Id="rId295" Type="http://schemas.openxmlformats.org/officeDocument/2006/relationships/image" Target="../media/image293.png"/><Relationship Id="rId309" Type="http://schemas.openxmlformats.org/officeDocument/2006/relationships/image" Target="../media/image300.png"/><Relationship Id="rId27" Type="http://schemas.openxmlformats.org/officeDocument/2006/relationships/image" Target="../media/image159.png"/><Relationship Id="rId48" Type="http://schemas.openxmlformats.org/officeDocument/2006/relationships/customXml" Target="../ink/ink170.xml"/><Relationship Id="rId69" Type="http://schemas.openxmlformats.org/officeDocument/2006/relationships/image" Target="../media/image180.png"/><Relationship Id="rId113" Type="http://schemas.openxmlformats.org/officeDocument/2006/relationships/image" Target="../media/image202.png"/><Relationship Id="rId134" Type="http://schemas.openxmlformats.org/officeDocument/2006/relationships/customXml" Target="../ink/ink213.xml"/><Relationship Id="rId320" Type="http://schemas.openxmlformats.org/officeDocument/2006/relationships/customXml" Target="../ink/ink306.xml"/><Relationship Id="rId80" Type="http://schemas.openxmlformats.org/officeDocument/2006/relationships/customXml" Target="../ink/ink186.xml"/><Relationship Id="rId155" Type="http://schemas.openxmlformats.org/officeDocument/2006/relationships/image" Target="../media/image223.png"/><Relationship Id="rId176" Type="http://schemas.openxmlformats.org/officeDocument/2006/relationships/customXml" Target="../ink/ink234.xml"/><Relationship Id="rId197" Type="http://schemas.openxmlformats.org/officeDocument/2006/relationships/image" Target="../media/image244.png"/><Relationship Id="rId201" Type="http://schemas.openxmlformats.org/officeDocument/2006/relationships/image" Target="../media/image246.png"/><Relationship Id="rId222" Type="http://schemas.openxmlformats.org/officeDocument/2006/relationships/customXml" Target="../ink/ink257.xml"/><Relationship Id="rId243" Type="http://schemas.openxmlformats.org/officeDocument/2006/relationships/image" Target="../media/image267.png"/><Relationship Id="rId264" Type="http://schemas.openxmlformats.org/officeDocument/2006/relationships/customXml" Target="../ink/ink278.xml"/><Relationship Id="rId285" Type="http://schemas.openxmlformats.org/officeDocument/2006/relationships/image" Target="../media/image288.png"/><Relationship Id="rId17" Type="http://schemas.openxmlformats.org/officeDocument/2006/relationships/image" Target="../media/image154.png"/><Relationship Id="rId38" Type="http://schemas.openxmlformats.org/officeDocument/2006/relationships/customXml" Target="../ink/ink165.xml"/><Relationship Id="rId59" Type="http://schemas.openxmlformats.org/officeDocument/2006/relationships/image" Target="../media/image175.png"/><Relationship Id="rId103" Type="http://schemas.openxmlformats.org/officeDocument/2006/relationships/image" Target="../media/image197.png"/><Relationship Id="rId124" Type="http://schemas.openxmlformats.org/officeDocument/2006/relationships/customXml" Target="../ink/ink208.xml"/><Relationship Id="rId310" Type="http://schemas.openxmlformats.org/officeDocument/2006/relationships/customXml" Target="../ink/ink301.xml"/><Relationship Id="rId70" Type="http://schemas.openxmlformats.org/officeDocument/2006/relationships/customXml" Target="../ink/ink181.xml"/><Relationship Id="rId91" Type="http://schemas.openxmlformats.org/officeDocument/2006/relationships/image" Target="../media/image191.png"/><Relationship Id="rId145" Type="http://schemas.openxmlformats.org/officeDocument/2006/relationships/image" Target="../media/image218.png"/><Relationship Id="rId166" Type="http://schemas.openxmlformats.org/officeDocument/2006/relationships/customXml" Target="../ink/ink229.xml"/><Relationship Id="rId187" Type="http://schemas.openxmlformats.org/officeDocument/2006/relationships/image" Target="../media/image239.png"/><Relationship Id="rId331" Type="http://schemas.openxmlformats.org/officeDocument/2006/relationships/image" Target="../media/image311.png"/><Relationship Id="rId1" Type="http://schemas.openxmlformats.org/officeDocument/2006/relationships/slideLayout" Target="../slideLayouts/slideLayout7.xml"/><Relationship Id="rId212" Type="http://schemas.openxmlformats.org/officeDocument/2006/relationships/customXml" Target="../ink/ink252.xml"/><Relationship Id="rId233" Type="http://schemas.openxmlformats.org/officeDocument/2006/relationships/image" Target="../media/image262.png"/><Relationship Id="rId254" Type="http://schemas.openxmlformats.org/officeDocument/2006/relationships/customXml" Target="../ink/ink273.xml"/><Relationship Id="rId28" Type="http://schemas.openxmlformats.org/officeDocument/2006/relationships/customXml" Target="../ink/ink160.xml"/><Relationship Id="rId49" Type="http://schemas.openxmlformats.org/officeDocument/2006/relationships/image" Target="../media/image170.png"/><Relationship Id="rId114" Type="http://schemas.openxmlformats.org/officeDocument/2006/relationships/customXml" Target="../ink/ink203.xml"/><Relationship Id="rId275" Type="http://schemas.openxmlformats.org/officeDocument/2006/relationships/image" Target="../media/image283.png"/><Relationship Id="rId296" Type="http://schemas.openxmlformats.org/officeDocument/2006/relationships/customXml" Target="../ink/ink294.xml"/><Relationship Id="rId300" Type="http://schemas.openxmlformats.org/officeDocument/2006/relationships/customXml" Target="../ink/ink296.xml"/><Relationship Id="rId60" Type="http://schemas.openxmlformats.org/officeDocument/2006/relationships/customXml" Target="../ink/ink176.xml"/><Relationship Id="rId81" Type="http://schemas.openxmlformats.org/officeDocument/2006/relationships/image" Target="../media/image186.png"/><Relationship Id="rId135" Type="http://schemas.openxmlformats.org/officeDocument/2006/relationships/image" Target="../media/image213.png"/><Relationship Id="rId156" Type="http://schemas.openxmlformats.org/officeDocument/2006/relationships/customXml" Target="../ink/ink224.xml"/><Relationship Id="rId177" Type="http://schemas.openxmlformats.org/officeDocument/2006/relationships/image" Target="../media/image234.png"/><Relationship Id="rId198" Type="http://schemas.openxmlformats.org/officeDocument/2006/relationships/customXml" Target="../ink/ink245.xml"/><Relationship Id="rId321" Type="http://schemas.openxmlformats.org/officeDocument/2006/relationships/image" Target="../media/image306.png"/><Relationship Id="rId202" Type="http://schemas.openxmlformats.org/officeDocument/2006/relationships/customXml" Target="../ink/ink247.xml"/><Relationship Id="rId223" Type="http://schemas.openxmlformats.org/officeDocument/2006/relationships/image" Target="../media/image257.png"/><Relationship Id="rId244" Type="http://schemas.openxmlformats.org/officeDocument/2006/relationships/customXml" Target="../ink/ink268.xml"/><Relationship Id="rId18" Type="http://schemas.openxmlformats.org/officeDocument/2006/relationships/customXml" Target="../ink/ink155.xml"/><Relationship Id="rId39" Type="http://schemas.openxmlformats.org/officeDocument/2006/relationships/image" Target="../media/image165.png"/><Relationship Id="rId265" Type="http://schemas.openxmlformats.org/officeDocument/2006/relationships/image" Target="../media/image278.png"/><Relationship Id="rId286" Type="http://schemas.openxmlformats.org/officeDocument/2006/relationships/customXml" Target="../ink/ink289.xml"/><Relationship Id="rId50" Type="http://schemas.openxmlformats.org/officeDocument/2006/relationships/customXml" Target="../ink/ink171.xml"/><Relationship Id="rId104" Type="http://schemas.openxmlformats.org/officeDocument/2006/relationships/customXml" Target="../ink/ink198.xml"/><Relationship Id="rId125" Type="http://schemas.openxmlformats.org/officeDocument/2006/relationships/image" Target="../media/image208.png"/><Relationship Id="rId146" Type="http://schemas.openxmlformats.org/officeDocument/2006/relationships/customXml" Target="../ink/ink219.xml"/><Relationship Id="rId167" Type="http://schemas.openxmlformats.org/officeDocument/2006/relationships/image" Target="../media/image229.png"/><Relationship Id="rId188" Type="http://schemas.openxmlformats.org/officeDocument/2006/relationships/customXml" Target="../ink/ink240.xml"/><Relationship Id="rId311" Type="http://schemas.openxmlformats.org/officeDocument/2006/relationships/image" Target="../media/image301.png"/><Relationship Id="rId71" Type="http://schemas.openxmlformats.org/officeDocument/2006/relationships/image" Target="../media/image181.png"/><Relationship Id="rId92" Type="http://schemas.openxmlformats.org/officeDocument/2006/relationships/customXml" Target="../ink/ink192.xml"/><Relationship Id="rId213" Type="http://schemas.openxmlformats.org/officeDocument/2006/relationships/image" Target="../media/image252.png"/><Relationship Id="rId234" Type="http://schemas.openxmlformats.org/officeDocument/2006/relationships/customXml" Target="../ink/ink263.xml"/><Relationship Id="rId2" Type="http://schemas.openxmlformats.org/officeDocument/2006/relationships/customXml" Target="../ink/ink147.xml"/><Relationship Id="rId29" Type="http://schemas.openxmlformats.org/officeDocument/2006/relationships/image" Target="../media/image160.png"/><Relationship Id="rId255" Type="http://schemas.openxmlformats.org/officeDocument/2006/relationships/image" Target="../media/image273.png"/><Relationship Id="rId276" Type="http://schemas.openxmlformats.org/officeDocument/2006/relationships/customXml" Target="../ink/ink284.xml"/><Relationship Id="rId297" Type="http://schemas.openxmlformats.org/officeDocument/2006/relationships/image" Target="../media/image294.png"/><Relationship Id="rId40" Type="http://schemas.openxmlformats.org/officeDocument/2006/relationships/customXml" Target="../ink/ink166.xml"/><Relationship Id="rId115" Type="http://schemas.openxmlformats.org/officeDocument/2006/relationships/image" Target="../media/image203.png"/><Relationship Id="rId136" Type="http://schemas.openxmlformats.org/officeDocument/2006/relationships/customXml" Target="../ink/ink214.xml"/><Relationship Id="rId157" Type="http://schemas.openxmlformats.org/officeDocument/2006/relationships/image" Target="../media/image224.png"/><Relationship Id="rId178" Type="http://schemas.openxmlformats.org/officeDocument/2006/relationships/customXml" Target="../ink/ink235.xml"/><Relationship Id="rId301" Type="http://schemas.openxmlformats.org/officeDocument/2006/relationships/image" Target="../media/image296.png"/><Relationship Id="rId322" Type="http://schemas.openxmlformats.org/officeDocument/2006/relationships/customXml" Target="../ink/ink307.xml"/><Relationship Id="rId61" Type="http://schemas.openxmlformats.org/officeDocument/2006/relationships/image" Target="../media/image176.png"/><Relationship Id="rId82" Type="http://schemas.openxmlformats.org/officeDocument/2006/relationships/customXml" Target="../ink/ink187.xml"/><Relationship Id="rId199" Type="http://schemas.openxmlformats.org/officeDocument/2006/relationships/image" Target="../media/image245.png"/><Relationship Id="rId203" Type="http://schemas.openxmlformats.org/officeDocument/2006/relationships/image" Target="../media/image247.png"/><Relationship Id="rId19" Type="http://schemas.openxmlformats.org/officeDocument/2006/relationships/image" Target="../media/image155.png"/><Relationship Id="rId224" Type="http://schemas.openxmlformats.org/officeDocument/2006/relationships/customXml" Target="../ink/ink258.xml"/><Relationship Id="rId245" Type="http://schemas.openxmlformats.org/officeDocument/2006/relationships/image" Target="../media/image268.png"/><Relationship Id="rId266" Type="http://schemas.openxmlformats.org/officeDocument/2006/relationships/customXml" Target="../ink/ink279.xml"/><Relationship Id="rId287" Type="http://schemas.openxmlformats.org/officeDocument/2006/relationships/image" Target="../media/image289.png"/><Relationship Id="rId30" Type="http://schemas.openxmlformats.org/officeDocument/2006/relationships/customXml" Target="../ink/ink161.xml"/><Relationship Id="rId105" Type="http://schemas.openxmlformats.org/officeDocument/2006/relationships/image" Target="../media/image198.png"/><Relationship Id="rId126" Type="http://schemas.openxmlformats.org/officeDocument/2006/relationships/customXml" Target="../ink/ink209.xml"/><Relationship Id="rId147" Type="http://schemas.openxmlformats.org/officeDocument/2006/relationships/image" Target="../media/image219.png"/><Relationship Id="rId168" Type="http://schemas.openxmlformats.org/officeDocument/2006/relationships/customXml" Target="../ink/ink230.xml"/><Relationship Id="rId312" Type="http://schemas.openxmlformats.org/officeDocument/2006/relationships/customXml" Target="../ink/ink302.xml"/><Relationship Id="rId51" Type="http://schemas.openxmlformats.org/officeDocument/2006/relationships/image" Target="../media/image171.png"/><Relationship Id="rId72" Type="http://schemas.openxmlformats.org/officeDocument/2006/relationships/customXml" Target="../ink/ink182.xml"/><Relationship Id="rId93" Type="http://schemas.openxmlformats.org/officeDocument/2006/relationships/image" Target="../media/image192.png"/><Relationship Id="rId189" Type="http://schemas.openxmlformats.org/officeDocument/2006/relationships/image" Target="../media/image240.png"/><Relationship Id="rId3" Type="http://schemas.openxmlformats.org/officeDocument/2006/relationships/image" Target="../media/image147.png"/><Relationship Id="rId214" Type="http://schemas.openxmlformats.org/officeDocument/2006/relationships/customXml" Target="../ink/ink253.xml"/><Relationship Id="rId235" Type="http://schemas.openxmlformats.org/officeDocument/2006/relationships/image" Target="../media/image263.png"/><Relationship Id="rId256" Type="http://schemas.openxmlformats.org/officeDocument/2006/relationships/customXml" Target="../ink/ink274.xml"/><Relationship Id="rId277" Type="http://schemas.openxmlformats.org/officeDocument/2006/relationships/image" Target="../media/image284.png"/><Relationship Id="rId298" Type="http://schemas.openxmlformats.org/officeDocument/2006/relationships/customXml" Target="../ink/ink295.xml"/><Relationship Id="rId116" Type="http://schemas.openxmlformats.org/officeDocument/2006/relationships/customXml" Target="../ink/ink204.xml"/><Relationship Id="rId137" Type="http://schemas.openxmlformats.org/officeDocument/2006/relationships/image" Target="../media/image214.png"/><Relationship Id="rId158" Type="http://schemas.openxmlformats.org/officeDocument/2006/relationships/customXml" Target="../ink/ink225.xml"/><Relationship Id="rId302" Type="http://schemas.openxmlformats.org/officeDocument/2006/relationships/customXml" Target="../ink/ink297.xml"/><Relationship Id="rId323" Type="http://schemas.openxmlformats.org/officeDocument/2006/relationships/image" Target="../media/image307.png"/><Relationship Id="rId20" Type="http://schemas.openxmlformats.org/officeDocument/2006/relationships/customXml" Target="../ink/ink156.xml"/><Relationship Id="rId41" Type="http://schemas.openxmlformats.org/officeDocument/2006/relationships/image" Target="../media/image166.png"/><Relationship Id="rId62" Type="http://schemas.openxmlformats.org/officeDocument/2006/relationships/customXml" Target="../ink/ink177.xml"/><Relationship Id="rId83" Type="http://schemas.openxmlformats.org/officeDocument/2006/relationships/image" Target="../media/image187.png"/><Relationship Id="rId179" Type="http://schemas.openxmlformats.org/officeDocument/2006/relationships/image" Target="../media/image235.png"/><Relationship Id="rId190" Type="http://schemas.openxmlformats.org/officeDocument/2006/relationships/customXml" Target="../ink/ink241.xml"/><Relationship Id="rId204" Type="http://schemas.openxmlformats.org/officeDocument/2006/relationships/customXml" Target="../ink/ink248.xml"/><Relationship Id="rId225" Type="http://schemas.openxmlformats.org/officeDocument/2006/relationships/image" Target="../media/image258.png"/><Relationship Id="rId246" Type="http://schemas.openxmlformats.org/officeDocument/2006/relationships/customXml" Target="../ink/ink269.xml"/><Relationship Id="rId267" Type="http://schemas.openxmlformats.org/officeDocument/2006/relationships/image" Target="../media/image279.png"/><Relationship Id="rId288" Type="http://schemas.openxmlformats.org/officeDocument/2006/relationships/customXml" Target="../ink/ink290.xml"/><Relationship Id="rId106" Type="http://schemas.openxmlformats.org/officeDocument/2006/relationships/customXml" Target="../ink/ink199.xml"/><Relationship Id="rId127" Type="http://schemas.openxmlformats.org/officeDocument/2006/relationships/image" Target="../media/image209.png"/><Relationship Id="rId313" Type="http://schemas.openxmlformats.org/officeDocument/2006/relationships/image" Target="../media/image302.png"/><Relationship Id="rId10" Type="http://schemas.openxmlformats.org/officeDocument/2006/relationships/customXml" Target="../ink/ink151.xml"/><Relationship Id="rId31" Type="http://schemas.openxmlformats.org/officeDocument/2006/relationships/image" Target="../media/image161.png"/><Relationship Id="rId52" Type="http://schemas.openxmlformats.org/officeDocument/2006/relationships/customXml" Target="../ink/ink172.xml"/><Relationship Id="rId73" Type="http://schemas.openxmlformats.org/officeDocument/2006/relationships/image" Target="../media/image182.png"/><Relationship Id="rId94" Type="http://schemas.openxmlformats.org/officeDocument/2006/relationships/customXml" Target="../ink/ink193.xml"/><Relationship Id="rId148" Type="http://schemas.openxmlformats.org/officeDocument/2006/relationships/customXml" Target="../ink/ink220.xml"/><Relationship Id="rId169" Type="http://schemas.openxmlformats.org/officeDocument/2006/relationships/image" Target="../media/image230.png"/><Relationship Id="rId4" Type="http://schemas.openxmlformats.org/officeDocument/2006/relationships/customXml" Target="../ink/ink148.xml"/><Relationship Id="rId180" Type="http://schemas.openxmlformats.org/officeDocument/2006/relationships/customXml" Target="../ink/ink236.xml"/><Relationship Id="rId215" Type="http://schemas.openxmlformats.org/officeDocument/2006/relationships/image" Target="../media/image253.png"/><Relationship Id="rId236" Type="http://schemas.openxmlformats.org/officeDocument/2006/relationships/customXml" Target="../ink/ink264.xml"/><Relationship Id="rId257" Type="http://schemas.openxmlformats.org/officeDocument/2006/relationships/image" Target="../media/image274.png"/><Relationship Id="rId278" Type="http://schemas.openxmlformats.org/officeDocument/2006/relationships/customXml" Target="../ink/ink285.xml"/><Relationship Id="rId303" Type="http://schemas.openxmlformats.org/officeDocument/2006/relationships/image" Target="../media/image297.png"/><Relationship Id="rId42" Type="http://schemas.openxmlformats.org/officeDocument/2006/relationships/customXml" Target="../ink/ink167.xml"/><Relationship Id="rId84" Type="http://schemas.openxmlformats.org/officeDocument/2006/relationships/customXml" Target="../ink/ink188.xml"/><Relationship Id="rId138" Type="http://schemas.openxmlformats.org/officeDocument/2006/relationships/customXml" Target="../ink/ink215.xml"/><Relationship Id="rId191" Type="http://schemas.openxmlformats.org/officeDocument/2006/relationships/image" Target="../media/image241.png"/><Relationship Id="rId205" Type="http://schemas.openxmlformats.org/officeDocument/2006/relationships/image" Target="../media/image248.png"/><Relationship Id="rId247" Type="http://schemas.openxmlformats.org/officeDocument/2006/relationships/image" Target="../media/image269.png"/><Relationship Id="rId107" Type="http://schemas.openxmlformats.org/officeDocument/2006/relationships/image" Target="../media/image199.png"/><Relationship Id="rId289" Type="http://schemas.openxmlformats.org/officeDocument/2006/relationships/image" Target="../media/image290.png"/><Relationship Id="rId11" Type="http://schemas.openxmlformats.org/officeDocument/2006/relationships/image" Target="../media/image151.png"/><Relationship Id="rId53" Type="http://schemas.openxmlformats.org/officeDocument/2006/relationships/image" Target="../media/image172.png"/><Relationship Id="rId149" Type="http://schemas.openxmlformats.org/officeDocument/2006/relationships/image" Target="../media/image220.png"/><Relationship Id="rId314" Type="http://schemas.openxmlformats.org/officeDocument/2006/relationships/customXml" Target="../ink/ink303.xml"/><Relationship Id="rId95" Type="http://schemas.openxmlformats.org/officeDocument/2006/relationships/image" Target="../media/image193.png"/><Relationship Id="rId160" Type="http://schemas.openxmlformats.org/officeDocument/2006/relationships/customXml" Target="../ink/ink226.xml"/><Relationship Id="rId216" Type="http://schemas.openxmlformats.org/officeDocument/2006/relationships/customXml" Target="../ink/ink254.xml"/><Relationship Id="rId258" Type="http://schemas.openxmlformats.org/officeDocument/2006/relationships/customXml" Target="../ink/ink275.xml"/><Relationship Id="rId22" Type="http://schemas.openxmlformats.org/officeDocument/2006/relationships/customXml" Target="../ink/ink157.xml"/><Relationship Id="rId64" Type="http://schemas.openxmlformats.org/officeDocument/2006/relationships/customXml" Target="../ink/ink178.xml"/><Relationship Id="rId118" Type="http://schemas.openxmlformats.org/officeDocument/2006/relationships/customXml" Target="../ink/ink205.xml"/><Relationship Id="rId325" Type="http://schemas.openxmlformats.org/officeDocument/2006/relationships/image" Target="../media/image308.png"/><Relationship Id="rId171" Type="http://schemas.openxmlformats.org/officeDocument/2006/relationships/image" Target="../media/image231.png"/><Relationship Id="rId227" Type="http://schemas.openxmlformats.org/officeDocument/2006/relationships/image" Target="../media/image259.png"/><Relationship Id="rId269" Type="http://schemas.openxmlformats.org/officeDocument/2006/relationships/image" Target="../media/image280.png"/><Relationship Id="rId33" Type="http://schemas.openxmlformats.org/officeDocument/2006/relationships/image" Target="../media/image162.png"/><Relationship Id="rId129" Type="http://schemas.openxmlformats.org/officeDocument/2006/relationships/image" Target="../media/image210.png"/><Relationship Id="rId280" Type="http://schemas.openxmlformats.org/officeDocument/2006/relationships/customXml" Target="../ink/ink286.xml"/><Relationship Id="rId75" Type="http://schemas.openxmlformats.org/officeDocument/2006/relationships/image" Target="../media/image183.png"/><Relationship Id="rId140" Type="http://schemas.openxmlformats.org/officeDocument/2006/relationships/customXml" Target="../ink/ink216.xml"/><Relationship Id="rId182" Type="http://schemas.openxmlformats.org/officeDocument/2006/relationships/customXml" Target="../ink/ink237.xml"/><Relationship Id="rId6" Type="http://schemas.openxmlformats.org/officeDocument/2006/relationships/customXml" Target="../ink/ink149.xml"/><Relationship Id="rId238" Type="http://schemas.openxmlformats.org/officeDocument/2006/relationships/customXml" Target="../ink/ink265.xml"/><Relationship Id="rId291" Type="http://schemas.openxmlformats.org/officeDocument/2006/relationships/image" Target="../media/image291.png"/><Relationship Id="rId305" Type="http://schemas.openxmlformats.org/officeDocument/2006/relationships/image" Target="../media/image298.png"/><Relationship Id="rId44" Type="http://schemas.openxmlformats.org/officeDocument/2006/relationships/customXml" Target="../ink/ink168.xml"/><Relationship Id="rId86" Type="http://schemas.openxmlformats.org/officeDocument/2006/relationships/customXml" Target="../ink/ink189.xml"/><Relationship Id="rId151" Type="http://schemas.openxmlformats.org/officeDocument/2006/relationships/image" Target="../media/image221.png"/><Relationship Id="rId193" Type="http://schemas.openxmlformats.org/officeDocument/2006/relationships/image" Target="../media/image242.png"/><Relationship Id="rId207" Type="http://schemas.openxmlformats.org/officeDocument/2006/relationships/image" Target="../media/image249.png"/><Relationship Id="rId249" Type="http://schemas.openxmlformats.org/officeDocument/2006/relationships/image" Target="../media/image270.png"/><Relationship Id="rId13" Type="http://schemas.openxmlformats.org/officeDocument/2006/relationships/image" Target="../media/image152.png"/><Relationship Id="rId109" Type="http://schemas.openxmlformats.org/officeDocument/2006/relationships/image" Target="../media/image200.png"/><Relationship Id="rId260" Type="http://schemas.openxmlformats.org/officeDocument/2006/relationships/customXml" Target="../ink/ink276.xml"/><Relationship Id="rId316" Type="http://schemas.openxmlformats.org/officeDocument/2006/relationships/customXml" Target="../ink/ink304.xml"/><Relationship Id="rId55" Type="http://schemas.openxmlformats.org/officeDocument/2006/relationships/image" Target="../media/image173.png"/><Relationship Id="rId97" Type="http://schemas.openxmlformats.org/officeDocument/2006/relationships/image" Target="../media/image194.png"/><Relationship Id="rId120" Type="http://schemas.openxmlformats.org/officeDocument/2006/relationships/customXml" Target="../ink/ink206.xml"/><Relationship Id="rId162" Type="http://schemas.openxmlformats.org/officeDocument/2006/relationships/customXml" Target="../ink/ink227.xml"/><Relationship Id="rId218" Type="http://schemas.openxmlformats.org/officeDocument/2006/relationships/customXml" Target="../ink/ink25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9367974B-3718-411E-B84D-AB24251E2614}"/>
              </a:ext>
            </a:extLst>
          </p:cNvPr>
          <p:cNvSpPr>
            <a:spLocks noGrp="1"/>
          </p:cNvSpPr>
          <p:nvPr>
            <p:ph type="ctrTitle"/>
          </p:nvPr>
        </p:nvSpPr>
        <p:spPr/>
        <p:txBody>
          <a:bodyPr/>
          <a:lstStyle/>
          <a:p>
            <a:r>
              <a:rPr lang="es-MX" dirty="0"/>
              <a:t>Tópicos Especiales en Bases de Datos</a:t>
            </a:r>
            <a:endParaRPr lang="es-CO" dirty="0"/>
          </a:p>
        </p:txBody>
      </p:sp>
      <p:sp>
        <p:nvSpPr>
          <p:cNvPr id="5" name="Subtítulo 4">
            <a:extLst>
              <a:ext uri="{FF2B5EF4-FFF2-40B4-BE49-F238E27FC236}">
                <a16:creationId xmlns:a16="http://schemas.microsoft.com/office/drawing/2014/main" id="{3ECDCAA2-4BDF-4DE8-83F4-A20AD92205A7}"/>
              </a:ext>
            </a:extLst>
          </p:cNvPr>
          <p:cNvSpPr>
            <a:spLocks noGrp="1"/>
          </p:cNvSpPr>
          <p:nvPr>
            <p:ph type="subTitle" idx="1"/>
          </p:nvPr>
        </p:nvSpPr>
        <p:spPr/>
        <p:txBody>
          <a:bodyPr/>
          <a:lstStyle/>
          <a:p>
            <a:r>
              <a:rPr lang="es-CO" dirty="0"/>
              <a:t>Alfonso </a:t>
            </a:r>
            <a:r>
              <a:rPr lang="es-CO" dirty="0" err="1"/>
              <a:t>Helí</a:t>
            </a:r>
            <a:r>
              <a:rPr lang="es-CO" dirty="0"/>
              <a:t> Marín</a:t>
            </a:r>
          </a:p>
          <a:p>
            <a:r>
              <a:rPr lang="es-CO" dirty="0"/>
              <a:t>Fernán Alonso Villa Garzón</a:t>
            </a:r>
          </a:p>
        </p:txBody>
      </p:sp>
    </p:spTree>
    <p:extLst>
      <p:ext uri="{BB962C8B-B14F-4D97-AF65-F5344CB8AC3E}">
        <p14:creationId xmlns:p14="http://schemas.microsoft.com/office/powerpoint/2010/main" val="29302597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upo 15">
            <a:extLst>
              <a:ext uri="{FF2B5EF4-FFF2-40B4-BE49-F238E27FC236}">
                <a16:creationId xmlns:a16="http://schemas.microsoft.com/office/drawing/2014/main" id="{7FC9E60B-53EF-42BF-BC61-06AA0D46DD96}"/>
              </a:ext>
            </a:extLst>
          </p:cNvPr>
          <p:cNvGrpSpPr/>
          <p:nvPr/>
        </p:nvGrpSpPr>
        <p:grpSpPr>
          <a:xfrm>
            <a:off x="2203293" y="433076"/>
            <a:ext cx="823680" cy="1081800"/>
            <a:chOff x="2203293" y="433076"/>
            <a:chExt cx="823680" cy="1081800"/>
          </a:xfrm>
        </p:grpSpPr>
        <mc:AlternateContent xmlns:mc="http://schemas.openxmlformats.org/markup-compatibility/2006" xmlns:p14="http://schemas.microsoft.com/office/powerpoint/2010/main">
          <mc:Choice Requires="p14">
            <p:contentPart p14:bwMode="auto" r:id="rId2">
              <p14:nvContentPartPr>
                <p14:cNvPr id="2" name="Entrada de lápiz 1">
                  <a:extLst>
                    <a:ext uri="{FF2B5EF4-FFF2-40B4-BE49-F238E27FC236}">
                      <a16:creationId xmlns:a16="http://schemas.microsoft.com/office/drawing/2014/main" id="{35AAF6CF-E4A4-40B4-858F-FE742E0F16C7}"/>
                    </a:ext>
                  </a:extLst>
                </p14:cNvPr>
                <p14:cNvContentPartPr/>
                <p14:nvPr/>
              </p14:nvContentPartPr>
              <p14:xfrm>
                <a:off x="2203293" y="608036"/>
                <a:ext cx="211680" cy="906840"/>
              </p14:xfrm>
            </p:contentPart>
          </mc:Choice>
          <mc:Fallback xmlns="">
            <p:pic>
              <p:nvPicPr>
                <p:cNvPr id="2" name="Entrada de lápiz 1">
                  <a:extLst>
                    <a:ext uri="{FF2B5EF4-FFF2-40B4-BE49-F238E27FC236}">
                      <a16:creationId xmlns:a16="http://schemas.microsoft.com/office/drawing/2014/main" id="{35AAF6CF-E4A4-40B4-858F-FE742E0F16C7}"/>
                    </a:ext>
                  </a:extLst>
                </p:cNvPr>
                <p:cNvPicPr/>
                <p:nvPr/>
              </p:nvPicPr>
              <p:blipFill>
                <a:blip r:embed="rId3"/>
                <a:stretch>
                  <a:fillRect/>
                </a:stretch>
              </p:blipFill>
              <p:spPr>
                <a:xfrm>
                  <a:off x="2194293" y="599396"/>
                  <a:ext cx="229320" cy="9244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3" name="Entrada de lápiz 2">
                  <a:extLst>
                    <a:ext uri="{FF2B5EF4-FFF2-40B4-BE49-F238E27FC236}">
                      <a16:creationId xmlns:a16="http://schemas.microsoft.com/office/drawing/2014/main" id="{452EE991-12BA-474A-A920-C5ECB3282496}"/>
                    </a:ext>
                  </a:extLst>
                </p14:cNvPr>
                <p14:cNvContentPartPr/>
                <p14:nvPr/>
              </p14:nvContentPartPr>
              <p14:xfrm>
                <a:off x="2408133" y="433076"/>
                <a:ext cx="92880" cy="1055520"/>
              </p14:xfrm>
            </p:contentPart>
          </mc:Choice>
          <mc:Fallback xmlns="">
            <p:pic>
              <p:nvPicPr>
                <p:cNvPr id="3" name="Entrada de lápiz 2">
                  <a:extLst>
                    <a:ext uri="{FF2B5EF4-FFF2-40B4-BE49-F238E27FC236}">
                      <a16:creationId xmlns:a16="http://schemas.microsoft.com/office/drawing/2014/main" id="{452EE991-12BA-474A-A920-C5ECB3282496}"/>
                    </a:ext>
                  </a:extLst>
                </p:cNvPr>
                <p:cNvPicPr/>
                <p:nvPr/>
              </p:nvPicPr>
              <p:blipFill>
                <a:blip r:embed="rId5"/>
                <a:stretch>
                  <a:fillRect/>
                </a:stretch>
              </p:blipFill>
              <p:spPr>
                <a:xfrm>
                  <a:off x="2399493" y="424436"/>
                  <a:ext cx="110520" cy="10731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 name="Entrada de lápiz 3">
                  <a:extLst>
                    <a:ext uri="{FF2B5EF4-FFF2-40B4-BE49-F238E27FC236}">
                      <a16:creationId xmlns:a16="http://schemas.microsoft.com/office/drawing/2014/main" id="{208B2ED6-B24D-4351-8BB1-11D033F4ED59}"/>
                    </a:ext>
                  </a:extLst>
                </p14:cNvPr>
                <p14:cNvContentPartPr/>
                <p14:nvPr/>
              </p14:nvContentPartPr>
              <p14:xfrm>
                <a:off x="2549253" y="467636"/>
                <a:ext cx="379800" cy="953640"/>
              </p14:xfrm>
            </p:contentPart>
          </mc:Choice>
          <mc:Fallback xmlns="">
            <p:pic>
              <p:nvPicPr>
                <p:cNvPr id="4" name="Entrada de lápiz 3">
                  <a:extLst>
                    <a:ext uri="{FF2B5EF4-FFF2-40B4-BE49-F238E27FC236}">
                      <a16:creationId xmlns:a16="http://schemas.microsoft.com/office/drawing/2014/main" id="{208B2ED6-B24D-4351-8BB1-11D033F4ED59}"/>
                    </a:ext>
                  </a:extLst>
                </p:cNvPr>
                <p:cNvPicPr/>
                <p:nvPr/>
              </p:nvPicPr>
              <p:blipFill>
                <a:blip r:embed="rId7"/>
                <a:stretch>
                  <a:fillRect/>
                </a:stretch>
              </p:blipFill>
              <p:spPr>
                <a:xfrm>
                  <a:off x="2540613" y="458996"/>
                  <a:ext cx="397440" cy="9712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5" name="Entrada de lápiz 4">
                  <a:extLst>
                    <a:ext uri="{FF2B5EF4-FFF2-40B4-BE49-F238E27FC236}">
                      <a16:creationId xmlns:a16="http://schemas.microsoft.com/office/drawing/2014/main" id="{E713992D-EA19-405B-8DA1-5B137AB4FA15}"/>
                    </a:ext>
                  </a:extLst>
                </p14:cNvPr>
                <p14:cNvContentPartPr/>
                <p14:nvPr/>
              </p14:nvContentPartPr>
              <p14:xfrm>
                <a:off x="2735733" y="1078556"/>
                <a:ext cx="291240" cy="302760"/>
              </p14:xfrm>
            </p:contentPart>
          </mc:Choice>
          <mc:Fallback xmlns="">
            <p:pic>
              <p:nvPicPr>
                <p:cNvPr id="5" name="Entrada de lápiz 4">
                  <a:extLst>
                    <a:ext uri="{FF2B5EF4-FFF2-40B4-BE49-F238E27FC236}">
                      <a16:creationId xmlns:a16="http://schemas.microsoft.com/office/drawing/2014/main" id="{E713992D-EA19-405B-8DA1-5B137AB4FA15}"/>
                    </a:ext>
                  </a:extLst>
                </p:cNvPr>
                <p:cNvPicPr/>
                <p:nvPr/>
              </p:nvPicPr>
              <p:blipFill>
                <a:blip r:embed="rId9"/>
                <a:stretch>
                  <a:fillRect/>
                </a:stretch>
              </p:blipFill>
              <p:spPr>
                <a:xfrm>
                  <a:off x="2726733" y="1069556"/>
                  <a:ext cx="308880" cy="3204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0">
            <p14:nvContentPartPr>
              <p14:cNvPr id="6" name="Entrada de lápiz 5">
                <a:extLst>
                  <a:ext uri="{FF2B5EF4-FFF2-40B4-BE49-F238E27FC236}">
                    <a16:creationId xmlns:a16="http://schemas.microsoft.com/office/drawing/2014/main" id="{A2CC6BB1-0561-4826-BE8B-8C2158BCFB00}"/>
                  </a:ext>
                </a:extLst>
              </p14:cNvPr>
              <p14:cNvContentPartPr/>
              <p14:nvPr/>
            </p14:nvContentPartPr>
            <p14:xfrm>
              <a:off x="3618813" y="456836"/>
              <a:ext cx="500760" cy="1005120"/>
            </p14:xfrm>
          </p:contentPart>
        </mc:Choice>
        <mc:Fallback xmlns="">
          <p:pic>
            <p:nvPicPr>
              <p:cNvPr id="6" name="Entrada de lápiz 5">
                <a:extLst>
                  <a:ext uri="{FF2B5EF4-FFF2-40B4-BE49-F238E27FC236}">
                    <a16:creationId xmlns:a16="http://schemas.microsoft.com/office/drawing/2014/main" id="{A2CC6BB1-0561-4826-BE8B-8C2158BCFB00}"/>
                  </a:ext>
                </a:extLst>
              </p:cNvPr>
              <p:cNvPicPr/>
              <p:nvPr/>
            </p:nvPicPr>
            <p:blipFill>
              <a:blip r:embed="rId11"/>
              <a:stretch>
                <a:fillRect/>
              </a:stretch>
            </p:blipFill>
            <p:spPr>
              <a:xfrm>
                <a:off x="3609813" y="447836"/>
                <a:ext cx="518400" cy="10227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7" name="Entrada de lápiz 6">
                <a:extLst>
                  <a:ext uri="{FF2B5EF4-FFF2-40B4-BE49-F238E27FC236}">
                    <a16:creationId xmlns:a16="http://schemas.microsoft.com/office/drawing/2014/main" id="{45852D12-409F-4736-836F-3E4A3A80EC06}"/>
                  </a:ext>
                </a:extLst>
              </p14:cNvPr>
              <p14:cNvContentPartPr/>
              <p14:nvPr/>
            </p14:nvContentPartPr>
            <p14:xfrm>
              <a:off x="3479853" y="1088996"/>
              <a:ext cx="459000" cy="30600"/>
            </p14:xfrm>
          </p:contentPart>
        </mc:Choice>
        <mc:Fallback xmlns="">
          <p:pic>
            <p:nvPicPr>
              <p:cNvPr id="7" name="Entrada de lápiz 6">
                <a:extLst>
                  <a:ext uri="{FF2B5EF4-FFF2-40B4-BE49-F238E27FC236}">
                    <a16:creationId xmlns:a16="http://schemas.microsoft.com/office/drawing/2014/main" id="{45852D12-409F-4736-836F-3E4A3A80EC06}"/>
                  </a:ext>
                </a:extLst>
              </p:cNvPr>
              <p:cNvPicPr/>
              <p:nvPr/>
            </p:nvPicPr>
            <p:blipFill>
              <a:blip r:embed="rId13"/>
              <a:stretch>
                <a:fillRect/>
              </a:stretch>
            </p:blipFill>
            <p:spPr>
              <a:xfrm>
                <a:off x="3471213" y="1079996"/>
                <a:ext cx="476640" cy="482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8" name="Entrada de lápiz 7">
                <a:extLst>
                  <a:ext uri="{FF2B5EF4-FFF2-40B4-BE49-F238E27FC236}">
                    <a16:creationId xmlns:a16="http://schemas.microsoft.com/office/drawing/2014/main" id="{9BD76541-272C-418C-8308-63036F56EDCF}"/>
                  </a:ext>
                </a:extLst>
              </p14:cNvPr>
              <p14:cNvContentPartPr/>
              <p14:nvPr/>
            </p14:nvContentPartPr>
            <p14:xfrm>
              <a:off x="3918693" y="1065956"/>
              <a:ext cx="246240" cy="235800"/>
            </p14:xfrm>
          </p:contentPart>
        </mc:Choice>
        <mc:Fallback xmlns="">
          <p:pic>
            <p:nvPicPr>
              <p:cNvPr id="8" name="Entrada de lápiz 7">
                <a:extLst>
                  <a:ext uri="{FF2B5EF4-FFF2-40B4-BE49-F238E27FC236}">
                    <a16:creationId xmlns:a16="http://schemas.microsoft.com/office/drawing/2014/main" id="{9BD76541-272C-418C-8308-63036F56EDCF}"/>
                  </a:ext>
                </a:extLst>
              </p:cNvPr>
              <p:cNvPicPr/>
              <p:nvPr/>
            </p:nvPicPr>
            <p:blipFill>
              <a:blip r:embed="rId15"/>
              <a:stretch>
                <a:fillRect/>
              </a:stretch>
            </p:blipFill>
            <p:spPr>
              <a:xfrm>
                <a:off x="3909693" y="1056956"/>
                <a:ext cx="263880" cy="2534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9" name="Entrada de lápiz 8">
                <a:extLst>
                  <a:ext uri="{FF2B5EF4-FFF2-40B4-BE49-F238E27FC236}">
                    <a16:creationId xmlns:a16="http://schemas.microsoft.com/office/drawing/2014/main" id="{3D5572FF-D318-4427-955A-3B37D3061A10}"/>
                  </a:ext>
                </a:extLst>
              </p14:cNvPr>
              <p14:cNvContentPartPr/>
              <p14:nvPr/>
            </p14:nvContentPartPr>
            <p14:xfrm>
              <a:off x="4231533" y="1059836"/>
              <a:ext cx="519840" cy="231480"/>
            </p14:xfrm>
          </p:contentPart>
        </mc:Choice>
        <mc:Fallback xmlns="">
          <p:pic>
            <p:nvPicPr>
              <p:cNvPr id="9" name="Entrada de lápiz 8">
                <a:extLst>
                  <a:ext uri="{FF2B5EF4-FFF2-40B4-BE49-F238E27FC236}">
                    <a16:creationId xmlns:a16="http://schemas.microsoft.com/office/drawing/2014/main" id="{3D5572FF-D318-4427-955A-3B37D3061A10}"/>
                  </a:ext>
                </a:extLst>
              </p:cNvPr>
              <p:cNvPicPr/>
              <p:nvPr/>
            </p:nvPicPr>
            <p:blipFill>
              <a:blip r:embed="rId17"/>
              <a:stretch>
                <a:fillRect/>
              </a:stretch>
            </p:blipFill>
            <p:spPr>
              <a:xfrm>
                <a:off x="4222533" y="1050836"/>
                <a:ext cx="537480" cy="2491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0" name="Entrada de lápiz 9">
                <a:extLst>
                  <a:ext uri="{FF2B5EF4-FFF2-40B4-BE49-F238E27FC236}">
                    <a16:creationId xmlns:a16="http://schemas.microsoft.com/office/drawing/2014/main" id="{BA859A9B-8067-4CF4-8ECC-AB9E5C30FA26}"/>
                  </a:ext>
                </a:extLst>
              </p14:cNvPr>
              <p14:cNvContentPartPr/>
              <p14:nvPr/>
            </p14:nvContentPartPr>
            <p14:xfrm>
              <a:off x="4776933" y="1132556"/>
              <a:ext cx="83520" cy="150840"/>
            </p14:xfrm>
          </p:contentPart>
        </mc:Choice>
        <mc:Fallback xmlns="">
          <p:pic>
            <p:nvPicPr>
              <p:cNvPr id="10" name="Entrada de lápiz 9">
                <a:extLst>
                  <a:ext uri="{FF2B5EF4-FFF2-40B4-BE49-F238E27FC236}">
                    <a16:creationId xmlns:a16="http://schemas.microsoft.com/office/drawing/2014/main" id="{BA859A9B-8067-4CF4-8ECC-AB9E5C30FA26}"/>
                  </a:ext>
                </a:extLst>
              </p:cNvPr>
              <p:cNvPicPr/>
              <p:nvPr/>
            </p:nvPicPr>
            <p:blipFill>
              <a:blip r:embed="rId19"/>
              <a:stretch>
                <a:fillRect/>
              </a:stretch>
            </p:blipFill>
            <p:spPr>
              <a:xfrm>
                <a:off x="4767933" y="1123916"/>
                <a:ext cx="101160"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1" name="Entrada de lápiz 10">
                <a:extLst>
                  <a:ext uri="{FF2B5EF4-FFF2-40B4-BE49-F238E27FC236}">
                    <a16:creationId xmlns:a16="http://schemas.microsoft.com/office/drawing/2014/main" id="{98FCB335-7938-4464-B29E-0EE8EA223626}"/>
                  </a:ext>
                </a:extLst>
              </p14:cNvPr>
              <p14:cNvContentPartPr/>
              <p14:nvPr/>
            </p14:nvContentPartPr>
            <p14:xfrm>
              <a:off x="4900413" y="1049396"/>
              <a:ext cx="223560" cy="303480"/>
            </p14:xfrm>
          </p:contentPart>
        </mc:Choice>
        <mc:Fallback xmlns="">
          <p:pic>
            <p:nvPicPr>
              <p:cNvPr id="11" name="Entrada de lápiz 10">
                <a:extLst>
                  <a:ext uri="{FF2B5EF4-FFF2-40B4-BE49-F238E27FC236}">
                    <a16:creationId xmlns:a16="http://schemas.microsoft.com/office/drawing/2014/main" id="{98FCB335-7938-4464-B29E-0EE8EA223626}"/>
                  </a:ext>
                </a:extLst>
              </p:cNvPr>
              <p:cNvPicPr/>
              <p:nvPr/>
            </p:nvPicPr>
            <p:blipFill>
              <a:blip r:embed="rId21"/>
              <a:stretch>
                <a:fillRect/>
              </a:stretch>
            </p:blipFill>
            <p:spPr>
              <a:xfrm>
                <a:off x="4891413" y="1040396"/>
                <a:ext cx="241200" cy="3211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2" name="Entrada de lápiz 11">
                <a:extLst>
                  <a:ext uri="{FF2B5EF4-FFF2-40B4-BE49-F238E27FC236}">
                    <a16:creationId xmlns:a16="http://schemas.microsoft.com/office/drawing/2014/main" id="{753856BC-2AFD-47E5-937D-90C5F28FFC81}"/>
                  </a:ext>
                </a:extLst>
              </p14:cNvPr>
              <p14:cNvContentPartPr/>
              <p14:nvPr/>
            </p14:nvContentPartPr>
            <p14:xfrm>
              <a:off x="5128653" y="1088276"/>
              <a:ext cx="259920" cy="241560"/>
            </p14:xfrm>
          </p:contentPart>
        </mc:Choice>
        <mc:Fallback xmlns="">
          <p:pic>
            <p:nvPicPr>
              <p:cNvPr id="12" name="Entrada de lápiz 11">
                <a:extLst>
                  <a:ext uri="{FF2B5EF4-FFF2-40B4-BE49-F238E27FC236}">
                    <a16:creationId xmlns:a16="http://schemas.microsoft.com/office/drawing/2014/main" id="{753856BC-2AFD-47E5-937D-90C5F28FFC81}"/>
                  </a:ext>
                </a:extLst>
              </p:cNvPr>
              <p:cNvPicPr/>
              <p:nvPr/>
            </p:nvPicPr>
            <p:blipFill>
              <a:blip r:embed="rId23"/>
              <a:stretch>
                <a:fillRect/>
              </a:stretch>
            </p:blipFill>
            <p:spPr>
              <a:xfrm>
                <a:off x="5120013" y="1079276"/>
                <a:ext cx="277560" cy="2592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3" name="Entrada de lápiz 12">
                <a:extLst>
                  <a:ext uri="{FF2B5EF4-FFF2-40B4-BE49-F238E27FC236}">
                    <a16:creationId xmlns:a16="http://schemas.microsoft.com/office/drawing/2014/main" id="{310C3CF2-43F5-4F0D-BFBD-E93BF4011652}"/>
                  </a:ext>
                </a:extLst>
              </p14:cNvPr>
              <p14:cNvContentPartPr/>
              <p14:nvPr/>
            </p14:nvContentPartPr>
            <p14:xfrm>
              <a:off x="5553453" y="1132556"/>
              <a:ext cx="128520" cy="125280"/>
            </p14:xfrm>
          </p:contentPart>
        </mc:Choice>
        <mc:Fallback xmlns="">
          <p:pic>
            <p:nvPicPr>
              <p:cNvPr id="13" name="Entrada de lápiz 12">
                <a:extLst>
                  <a:ext uri="{FF2B5EF4-FFF2-40B4-BE49-F238E27FC236}">
                    <a16:creationId xmlns:a16="http://schemas.microsoft.com/office/drawing/2014/main" id="{310C3CF2-43F5-4F0D-BFBD-E93BF4011652}"/>
                  </a:ext>
                </a:extLst>
              </p:cNvPr>
              <p:cNvPicPr/>
              <p:nvPr/>
            </p:nvPicPr>
            <p:blipFill>
              <a:blip r:embed="rId25"/>
              <a:stretch>
                <a:fillRect/>
              </a:stretch>
            </p:blipFill>
            <p:spPr>
              <a:xfrm>
                <a:off x="5544453" y="1123916"/>
                <a:ext cx="146160" cy="1429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4" name="Entrada de lápiz 13">
                <a:extLst>
                  <a:ext uri="{FF2B5EF4-FFF2-40B4-BE49-F238E27FC236}">
                    <a16:creationId xmlns:a16="http://schemas.microsoft.com/office/drawing/2014/main" id="{D0F3CC55-45F8-4A2A-808F-336A43990ED5}"/>
                  </a:ext>
                </a:extLst>
              </p14:cNvPr>
              <p14:cNvContentPartPr/>
              <p14:nvPr/>
            </p14:nvContentPartPr>
            <p14:xfrm>
              <a:off x="6027573" y="671036"/>
              <a:ext cx="20520" cy="125280"/>
            </p14:xfrm>
          </p:contentPart>
        </mc:Choice>
        <mc:Fallback xmlns="">
          <p:pic>
            <p:nvPicPr>
              <p:cNvPr id="14" name="Entrada de lápiz 13">
                <a:extLst>
                  <a:ext uri="{FF2B5EF4-FFF2-40B4-BE49-F238E27FC236}">
                    <a16:creationId xmlns:a16="http://schemas.microsoft.com/office/drawing/2014/main" id="{D0F3CC55-45F8-4A2A-808F-336A43990ED5}"/>
                  </a:ext>
                </a:extLst>
              </p:cNvPr>
              <p:cNvPicPr/>
              <p:nvPr/>
            </p:nvPicPr>
            <p:blipFill>
              <a:blip r:embed="rId27"/>
              <a:stretch>
                <a:fillRect/>
              </a:stretch>
            </p:blipFill>
            <p:spPr>
              <a:xfrm>
                <a:off x="6018933" y="662396"/>
                <a:ext cx="38160" cy="1429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7" name="Entrada de lápiz 16">
                <a:extLst>
                  <a:ext uri="{FF2B5EF4-FFF2-40B4-BE49-F238E27FC236}">
                    <a16:creationId xmlns:a16="http://schemas.microsoft.com/office/drawing/2014/main" id="{BB9C5B22-3207-4206-8D9F-FEB963375737}"/>
                  </a:ext>
                </a:extLst>
              </p14:cNvPr>
              <p14:cNvContentPartPr/>
              <p14:nvPr/>
            </p14:nvContentPartPr>
            <p14:xfrm>
              <a:off x="5464533" y="1096196"/>
              <a:ext cx="407160" cy="225360"/>
            </p14:xfrm>
          </p:contentPart>
        </mc:Choice>
        <mc:Fallback xmlns="">
          <p:pic>
            <p:nvPicPr>
              <p:cNvPr id="17" name="Entrada de lápiz 16">
                <a:extLst>
                  <a:ext uri="{FF2B5EF4-FFF2-40B4-BE49-F238E27FC236}">
                    <a16:creationId xmlns:a16="http://schemas.microsoft.com/office/drawing/2014/main" id="{BB9C5B22-3207-4206-8D9F-FEB963375737}"/>
                  </a:ext>
                </a:extLst>
              </p:cNvPr>
              <p:cNvPicPr/>
              <p:nvPr/>
            </p:nvPicPr>
            <p:blipFill>
              <a:blip r:embed="rId29"/>
              <a:stretch>
                <a:fillRect/>
              </a:stretch>
            </p:blipFill>
            <p:spPr>
              <a:xfrm>
                <a:off x="5455533" y="1087196"/>
                <a:ext cx="424800" cy="2430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8" name="Entrada de lápiz 17">
                <a:extLst>
                  <a:ext uri="{FF2B5EF4-FFF2-40B4-BE49-F238E27FC236}">
                    <a16:creationId xmlns:a16="http://schemas.microsoft.com/office/drawing/2014/main" id="{C389041D-4A4E-4F89-8F5C-D6D1B33A5DBB}"/>
                  </a:ext>
                </a:extLst>
              </p14:cNvPr>
              <p14:cNvContentPartPr/>
              <p14:nvPr/>
            </p14:nvContentPartPr>
            <p14:xfrm>
              <a:off x="5949453" y="546116"/>
              <a:ext cx="719640" cy="762120"/>
            </p14:xfrm>
          </p:contentPart>
        </mc:Choice>
        <mc:Fallback xmlns="">
          <p:pic>
            <p:nvPicPr>
              <p:cNvPr id="18" name="Entrada de lápiz 17">
                <a:extLst>
                  <a:ext uri="{FF2B5EF4-FFF2-40B4-BE49-F238E27FC236}">
                    <a16:creationId xmlns:a16="http://schemas.microsoft.com/office/drawing/2014/main" id="{C389041D-4A4E-4F89-8F5C-D6D1B33A5DBB}"/>
                  </a:ext>
                </a:extLst>
              </p:cNvPr>
              <p:cNvPicPr/>
              <p:nvPr/>
            </p:nvPicPr>
            <p:blipFill>
              <a:blip r:embed="rId31"/>
              <a:stretch>
                <a:fillRect/>
              </a:stretch>
            </p:blipFill>
            <p:spPr>
              <a:xfrm>
                <a:off x="5940813" y="537476"/>
                <a:ext cx="737280" cy="779760"/>
              </a:xfrm>
              <a:prstGeom prst="rect">
                <a:avLst/>
              </a:prstGeom>
            </p:spPr>
          </p:pic>
        </mc:Fallback>
      </mc:AlternateContent>
      <p:grpSp>
        <p:nvGrpSpPr>
          <p:cNvPr id="85" name="Grupo 84">
            <a:extLst>
              <a:ext uri="{FF2B5EF4-FFF2-40B4-BE49-F238E27FC236}">
                <a16:creationId xmlns:a16="http://schemas.microsoft.com/office/drawing/2014/main" id="{F9D1663B-A5B4-4487-AB76-15F4D966A650}"/>
              </a:ext>
            </a:extLst>
          </p:cNvPr>
          <p:cNvGrpSpPr/>
          <p:nvPr/>
        </p:nvGrpSpPr>
        <p:grpSpPr>
          <a:xfrm>
            <a:off x="3236853" y="1582916"/>
            <a:ext cx="6902280" cy="4030920"/>
            <a:chOff x="3236853" y="1582916"/>
            <a:chExt cx="6902280" cy="4030920"/>
          </a:xfrm>
        </p:grpSpPr>
        <mc:AlternateContent xmlns:mc="http://schemas.openxmlformats.org/markup-compatibility/2006" xmlns:p14="http://schemas.microsoft.com/office/powerpoint/2010/main">
          <mc:Choice Requires="p14">
            <p:contentPart p14:bwMode="auto" r:id="rId32">
              <p14:nvContentPartPr>
                <p14:cNvPr id="20" name="Entrada de lápiz 19">
                  <a:extLst>
                    <a:ext uri="{FF2B5EF4-FFF2-40B4-BE49-F238E27FC236}">
                      <a16:creationId xmlns:a16="http://schemas.microsoft.com/office/drawing/2014/main" id="{471024A8-A3B1-4F12-BA02-F8D1BD05A285}"/>
                    </a:ext>
                  </a:extLst>
                </p14:cNvPr>
                <p14:cNvContentPartPr/>
                <p14:nvPr/>
              </p14:nvContentPartPr>
              <p14:xfrm>
                <a:off x="3685053" y="1582916"/>
                <a:ext cx="324720" cy="1679760"/>
              </p14:xfrm>
            </p:contentPart>
          </mc:Choice>
          <mc:Fallback xmlns="">
            <p:pic>
              <p:nvPicPr>
                <p:cNvPr id="20" name="Entrada de lápiz 19">
                  <a:extLst>
                    <a:ext uri="{FF2B5EF4-FFF2-40B4-BE49-F238E27FC236}">
                      <a16:creationId xmlns:a16="http://schemas.microsoft.com/office/drawing/2014/main" id="{471024A8-A3B1-4F12-BA02-F8D1BD05A285}"/>
                    </a:ext>
                  </a:extLst>
                </p:cNvPr>
                <p:cNvPicPr/>
                <p:nvPr/>
              </p:nvPicPr>
              <p:blipFill>
                <a:blip r:embed="rId33"/>
                <a:stretch>
                  <a:fillRect/>
                </a:stretch>
              </p:blipFill>
              <p:spPr>
                <a:xfrm>
                  <a:off x="3676413" y="1574276"/>
                  <a:ext cx="342360" cy="16974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1" name="Entrada de lápiz 20">
                  <a:extLst>
                    <a:ext uri="{FF2B5EF4-FFF2-40B4-BE49-F238E27FC236}">
                      <a16:creationId xmlns:a16="http://schemas.microsoft.com/office/drawing/2014/main" id="{472E29D6-35A5-4857-B876-4AA8E011259F}"/>
                    </a:ext>
                  </a:extLst>
                </p14:cNvPr>
                <p14:cNvContentPartPr/>
                <p14:nvPr/>
              </p14:nvContentPartPr>
              <p14:xfrm>
                <a:off x="3837693" y="2203556"/>
                <a:ext cx="1030680" cy="140760"/>
              </p14:xfrm>
            </p:contentPart>
          </mc:Choice>
          <mc:Fallback xmlns="">
            <p:pic>
              <p:nvPicPr>
                <p:cNvPr id="21" name="Entrada de lápiz 20">
                  <a:extLst>
                    <a:ext uri="{FF2B5EF4-FFF2-40B4-BE49-F238E27FC236}">
                      <a16:creationId xmlns:a16="http://schemas.microsoft.com/office/drawing/2014/main" id="{472E29D6-35A5-4857-B876-4AA8E011259F}"/>
                    </a:ext>
                  </a:extLst>
                </p:cNvPr>
                <p:cNvPicPr/>
                <p:nvPr/>
              </p:nvPicPr>
              <p:blipFill>
                <a:blip r:embed="rId35"/>
                <a:stretch>
                  <a:fillRect/>
                </a:stretch>
              </p:blipFill>
              <p:spPr>
                <a:xfrm>
                  <a:off x="3828693" y="2194556"/>
                  <a:ext cx="1048320" cy="1584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2" name="Entrada de lápiz 21">
                  <a:extLst>
                    <a:ext uri="{FF2B5EF4-FFF2-40B4-BE49-F238E27FC236}">
                      <a16:creationId xmlns:a16="http://schemas.microsoft.com/office/drawing/2014/main" id="{9FB43391-B94E-4B7A-8AA6-C655049A39ED}"/>
                    </a:ext>
                  </a:extLst>
                </p14:cNvPr>
                <p14:cNvContentPartPr/>
                <p14:nvPr/>
              </p14:nvContentPartPr>
              <p14:xfrm>
                <a:off x="4644093" y="2134076"/>
                <a:ext cx="258840" cy="394920"/>
              </p14:xfrm>
            </p:contentPart>
          </mc:Choice>
          <mc:Fallback xmlns="">
            <p:pic>
              <p:nvPicPr>
                <p:cNvPr id="22" name="Entrada de lápiz 21">
                  <a:extLst>
                    <a:ext uri="{FF2B5EF4-FFF2-40B4-BE49-F238E27FC236}">
                      <a16:creationId xmlns:a16="http://schemas.microsoft.com/office/drawing/2014/main" id="{9FB43391-B94E-4B7A-8AA6-C655049A39ED}"/>
                    </a:ext>
                  </a:extLst>
                </p:cNvPr>
                <p:cNvPicPr/>
                <p:nvPr/>
              </p:nvPicPr>
              <p:blipFill>
                <a:blip r:embed="rId37"/>
                <a:stretch>
                  <a:fillRect/>
                </a:stretch>
              </p:blipFill>
              <p:spPr>
                <a:xfrm>
                  <a:off x="4635453" y="2125436"/>
                  <a:ext cx="276480" cy="41256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4" name="Entrada de lápiz 23">
                  <a:extLst>
                    <a:ext uri="{FF2B5EF4-FFF2-40B4-BE49-F238E27FC236}">
                      <a16:creationId xmlns:a16="http://schemas.microsoft.com/office/drawing/2014/main" id="{2067EF7E-2528-40A2-BAC8-88E145B94289}"/>
                    </a:ext>
                  </a:extLst>
                </p14:cNvPr>
                <p14:cNvContentPartPr/>
                <p14:nvPr/>
              </p14:nvContentPartPr>
              <p14:xfrm>
                <a:off x="5175813" y="1925996"/>
                <a:ext cx="94680" cy="731880"/>
              </p14:xfrm>
            </p:contentPart>
          </mc:Choice>
          <mc:Fallback xmlns="">
            <p:pic>
              <p:nvPicPr>
                <p:cNvPr id="24" name="Entrada de lápiz 23">
                  <a:extLst>
                    <a:ext uri="{FF2B5EF4-FFF2-40B4-BE49-F238E27FC236}">
                      <a16:creationId xmlns:a16="http://schemas.microsoft.com/office/drawing/2014/main" id="{2067EF7E-2528-40A2-BAC8-88E145B94289}"/>
                    </a:ext>
                  </a:extLst>
                </p:cNvPr>
                <p:cNvPicPr/>
                <p:nvPr/>
              </p:nvPicPr>
              <p:blipFill>
                <a:blip r:embed="rId39"/>
                <a:stretch>
                  <a:fillRect/>
                </a:stretch>
              </p:blipFill>
              <p:spPr>
                <a:xfrm>
                  <a:off x="5167173" y="1917356"/>
                  <a:ext cx="112320" cy="74952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5" name="Entrada de lápiz 24">
                  <a:extLst>
                    <a:ext uri="{FF2B5EF4-FFF2-40B4-BE49-F238E27FC236}">
                      <a16:creationId xmlns:a16="http://schemas.microsoft.com/office/drawing/2014/main" id="{8E113FE2-42F8-40E4-97A4-B750C732861E}"/>
                    </a:ext>
                  </a:extLst>
                </p14:cNvPr>
                <p14:cNvContentPartPr/>
                <p14:nvPr/>
              </p14:nvContentPartPr>
              <p14:xfrm>
                <a:off x="5177613" y="2641676"/>
                <a:ext cx="27720" cy="16200"/>
              </p14:xfrm>
            </p:contentPart>
          </mc:Choice>
          <mc:Fallback xmlns="">
            <p:pic>
              <p:nvPicPr>
                <p:cNvPr id="25" name="Entrada de lápiz 24">
                  <a:extLst>
                    <a:ext uri="{FF2B5EF4-FFF2-40B4-BE49-F238E27FC236}">
                      <a16:creationId xmlns:a16="http://schemas.microsoft.com/office/drawing/2014/main" id="{8E113FE2-42F8-40E4-97A4-B750C732861E}"/>
                    </a:ext>
                  </a:extLst>
                </p:cNvPr>
                <p:cNvPicPr/>
                <p:nvPr/>
              </p:nvPicPr>
              <p:blipFill>
                <a:blip r:embed="rId41"/>
                <a:stretch>
                  <a:fillRect/>
                </a:stretch>
              </p:blipFill>
              <p:spPr>
                <a:xfrm>
                  <a:off x="5168613" y="2633036"/>
                  <a:ext cx="45360" cy="3384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6" name="Entrada de lápiz 25">
                  <a:extLst>
                    <a:ext uri="{FF2B5EF4-FFF2-40B4-BE49-F238E27FC236}">
                      <a16:creationId xmlns:a16="http://schemas.microsoft.com/office/drawing/2014/main" id="{CCC5C493-24A2-44E5-8BD6-0B29399A9650}"/>
                    </a:ext>
                  </a:extLst>
                </p14:cNvPr>
                <p14:cNvContentPartPr/>
                <p14:nvPr/>
              </p14:nvContentPartPr>
              <p14:xfrm>
                <a:off x="5166813" y="2641676"/>
                <a:ext cx="34560" cy="35640"/>
              </p14:xfrm>
            </p:contentPart>
          </mc:Choice>
          <mc:Fallback xmlns="">
            <p:pic>
              <p:nvPicPr>
                <p:cNvPr id="26" name="Entrada de lápiz 25">
                  <a:extLst>
                    <a:ext uri="{FF2B5EF4-FFF2-40B4-BE49-F238E27FC236}">
                      <a16:creationId xmlns:a16="http://schemas.microsoft.com/office/drawing/2014/main" id="{CCC5C493-24A2-44E5-8BD6-0B29399A9650}"/>
                    </a:ext>
                  </a:extLst>
                </p:cNvPr>
                <p:cNvPicPr/>
                <p:nvPr/>
              </p:nvPicPr>
              <p:blipFill>
                <a:blip r:embed="rId43"/>
                <a:stretch>
                  <a:fillRect/>
                </a:stretch>
              </p:blipFill>
              <p:spPr>
                <a:xfrm>
                  <a:off x="5158173" y="2633036"/>
                  <a:ext cx="52200" cy="5328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7" name="Entrada de lápiz 26">
                  <a:extLst>
                    <a:ext uri="{FF2B5EF4-FFF2-40B4-BE49-F238E27FC236}">
                      <a16:creationId xmlns:a16="http://schemas.microsoft.com/office/drawing/2014/main" id="{F4D2CD30-C240-4E3E-AFB3-530888621827}"/>
                    </a:ext>
                  </a:extLst>
                </p14:cNvPr>
                <p14:cNvContentPartPr/>
                <p14:nvPr/>
              </p14:nvContentPartPr>
              <p14:xfrm>
                <a:off x="5166813" y="1836716"/>
                <a:ext cx="706680" cy="838080"/>
              </p14:xfrm>
            </p:contentPart>
          </mc:Choice>
          <mc:Fallback xmlns="">
            <p:pic>
              <p:nvPicPr>
                <p:cNvPr id="27" name="Entrada de lápiz 26">
                  <a:extLst>
                    <a:ext uri="{FF2B5EF4-FFF2-40B4-BE49-F238E27FC236}">
                      <a16:creationId xmlns:a16="http://schemas.microsoft.com/office/drawing/2014/main" id="{F4D2CD30-C240-4E3E-AFB3-530888621827}"/>
                    </a:ext>
                  </a:extLst>
                </p:cNvPr>
                <p:cNvPicPr/>
                <p:nvPr/>
              </p:nvPicPr>
              <p:blipFill>
                <a:blip r:embed="rId45"/>
                <a:stretch>
                  <a:fillRect/>
                </a:stretch>
              </p:blipFill>
              <p:spPr>
                <a:xfrm>
                  <a:off x="5158173" y="1828076"/>
                  <a:ext cx="724320" cy="85572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28" name="Entrada de lápiz 27">
                  <a:extLst>
                    <a:ext uri="{FF2B5EF4-FFF2-40B4-BE49-F238E27FC236}">
                      <a16:creationId xmlns:a16="http://schemas.microsoft.com/office/drawing/2014/main" id="{50BACB03-E63D-4EE6-A3F8-AA710D4D61A3}"/>
                    </a:ext>
                  </a:extLst>
                </p14:cNvPr>
                <p14:cNvContentPartPr/>
                <p14:nvPr/>
              </p14:nvContentPartPr>
              <p14:xfrm>
                <a:off x="5509533" y="2366636"/>
                <a:ext cx="276480" cy="361080"/>
              </p14:xfrm>
            </p:contentPart>
          </mc:Choice>
          <mc:Fallback xmlns="">
            <p:pic>
              <p:nvPicPr>
                <p:cNvPr id="28" name="Entrada de lápiz 27">
                  <a:extLst>
                    <a:ext uri="{FF2B5EF4-FFF2-40B4-BE49-F238E27FC236}">
                      <a16:creationId xmlns:a16="http://schemas.microsoft.com/office/drawing/2014/main" id="{50BACB03-E63D-4EE6-A3F8-AA710D4D61A3}"/>
                    </a:ext>
                  </a:extLst>
                </p:cNvPr>
                <p:cNvPicPr/>
                <p:nvPr/>
              </p:nvPicPr>
              <p:blipFill>
                <a:blip r:embed="rId47"/>
                <a:stretch>
                  <a:fillRect/>
                </a:stretch>
              </p:blipFill>
              <p:spPr>
                <a:xfrm>
                  <a:off x="5500893" y="2357636"/>
                  <a:ext cx="294120" cy="37872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29" name="Entrada de lápiz 28">
                  <a:extLst>
                    <a:ext uri="{FF2B5EF4-FFF2-40B4-BE49-F238E27FC236}">
                      <a16:creationId xmlns:a16="http://schemas.microsoft.com/office/drawing/2014/main" id="{71DB46E8-806D-4087-A95F-9EE2B77E72D5}"/>
                    </a:ext>
                  </a:extLst>
                </p14:cNvPr>
                <p14:cNvContentPartPr/>
                <p14:nvPr/>
              </p14:nvContentPartPr>
              <p14:xfrm>
                <a:off x="5961333" y="1899716"/>
                <a:ext cx="228960" cy="825840"/>
              </p14:xfrm>
            </p:contentPart>
          </mc:Choice>
          <mc:Fallback xmlns="">
            <p:pic>
              <p:nvPicPr>
                <p:cNvPr id="29" name="Entrada de lápiz 28">
                  <a:extLst>
                    <a:ext uri="{FF2B5EF4-FFF2-40B4-BE49-F238E27FC236}">
                      <a16:creationId xmlns:a16="http://schemas.microsoft.com/office/drawing/2014/main" id="{71DB46E8-806D-4087-A95F-9EE2B77E72D5}"/>
                    </a:ext>
                  </a:extLst>
                </p:cNvPr>
                <p:cNvPicPr/>
                <p:nvPr/>
              </p:nvPicPr>
              <p:blipFill>
                <a:blip r:embed="rId49"/>
                <a:stretch>
                  <a:fillRect/>
                </a:stretch>
              </p:blipFill>
              <p:spPr>
                <a:xfrm>
                  <a:off x="5952333" y="1891076"/>
                  <a:ext cx="246600" cy="84348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0" name="Entrada de lápiz 29">
                  <a:extLst>
                    <a:ext uri="{FF2B5EF4-FFF2-40B4-BE49-F238E27FC236}">
                      <a16:creationId xmlns:a16="http://schemas.microsoft.com/office/drawing/2014/main" id="{2586C187-7550-43A2-B621-CC59384595E3}"/>
                    </a:ext>
                  </a:extLst>
                </p14:cNvPr>
                <p14:cNvContentPartPr/>
                <p14:nvPr/>
              </p14:nvContentPartPr>
              <p14:xfrm>
                <a:off x="6111813" y="2361956"/>
                <a:ext cx="179280" cy="253080"/>
              </p14:xfrm>
            </p:contentPart>
          </mc:Choice>
          <mc:Fallback xmlns="">
            <p:pic>
              <p:nvPicPr>
                <p:cNvPr id="30" name="Entrada de lápiz 29">
                  <a:extLst>
                    <a:ext uri="{FF2B5EF4-FFF2-40B4-BE49-F238E27FC236}">
                      <a16:creationId xmlns:a16="http://schemas.microsoft.com/office/drawing/2014/main" id="{2586C187-7550-43A2-B621-CC59384595E3}"/>
                    </a:ext>
                  </a:extLst>
                </p:cNvPr>
                <p:cNvPicPr/>
                <p:nvPr/>
              </p:nvPicPr>
              <p:blipFill>
                <a:blip r:embed="rId51"/>
                <a:stretch>
                  <a:fillRect/>
                </a:stretch>
              </p:blipFill>
              <p:spPr>
                <a:xfrm>
                  <a:off x="6102813" y="2353316"/>
                  <a:ext cx="196920" cy="27072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1" name="Entrada de lápiz 30">
                  <a:extLst>
                    <a:ext uri="{FF2B5EF4-FFF2-40B4-BE49-F238E27FC236}">
                      <a16:creationId xmlns:a16="http://schemas.microsoft.com/office/drawing/2014/main" id="{45C3C09C-3F9A-4635-9272-46D5DA43B5B0}"/>
                    </a:ext>
                  </a:extLst>
                </p14:cNvPr>
                <p14:cNvContentPartPr/>
                <p14:nvPr/>
              </p14:nvContentPartPr>
              <p14:xfrm>
                <a:off x="6413493" y="2255756"/>
                <a:ext cx="310680" cy="322920"/>
              </p14:xfrm>
            </p:contentPart>
          </mc:Choice>
          <mc:Fallback xmlns="">
            <p:pic>
              <p:nvPicPr>
                <p:cNvPr id="31" name="Entrada de lápiz 30">
                  <a:extLst>
                    <a:ext uri="{FF2B5EF4-FFF2-40B4-BE49-F238E27FC236}">
                      <a16:creationId xmlns:a16="http://schemas.microsoft.com/office/drawing/2014/main" id="{45C3C09C-3F9A-4635-9272-46D5DA43B5B0}"/>
                    </a:ext>
                  </a:extLst>
                </p:cNvPr>
                <p:cNvPicPr/>
                <p:nvPr/>
              </p:nvPicPr>
              <p:blipFill>
                <a:blip r:embed="rId53"/>
                <a:stretch>
                  <a:fillRect/>
                </a:stretch>
              </p:blipFill>
              <p:spPr>
                <a:xfrm>
                  <a:off x="6404493" y="2247116"/>
                  <a:ext cx="328320" cy="34056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2" name="Entrada de lápiz 31">
                  <a:extLst>
                    <a:ext uri="{FF2B5EF4-FFF2-40B4-BE49-F238E27FC236}">
                      <a16:creationId xmlns:a16="http://schemas.microsoft.com/office/drawing/2014/main" id="{F2C27ED8-59EB-435D-A0F6-CF159A724098}"/>
                    </a:ext>
                  </a:extLst>
                </p14:cNvPr>
                <p14:cNvContentPartPr/>
                <p14:nvPr/>
              </p14:nvContentPartPr>
              <p14:xfrm>
                <a:off x="7193973" y="2305436"/>
                <a:ext cx="52560" cy="39240"/>
              </p14:xfrm>
            </p:contentPart>
          </mc:Choice>
          <mc:Fallback xmlns="">
            <p:pic>
              <p:nvPicPr>
                <p:cNvPr id="32" name="Entrada de lápiz 31">
                  <a:extLst>
                    <a:ext uri="{FF2B5EF4-FFF2-40B4-BE49-F238E27FC236}">
                      <a16:creationId xmlns:a16="http://schemas.microsoft.com/office/drawing/2014/main" id="{F2C27ED8-59EB-435D-A0F6-CF159A724098}"/>
                    </a:ext>
                  </a:extLst>
                </p:cNvPr>
                <p:cNvPicPr/>
                <p:nvPr/>
              </p:nvPicPr>
              <p:blipFill>
                <a:blip r:embed="rId55"/>
                <a:stretch>
                  <a:fillRect/>
                </a:stretch>
              </p:blipFill>
              <p:spPr>
                <a:xfrm>
                  <a:off x="7185333" y="2296436"/>
                  <a:ext cx="70200" cy="5688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33" name="Entrada de lápiz 32">
                  <a:extLst>
                    <a:ext uri="{FF2B5EF4-FFF2-40B4-BE49-F238E27FC236}">
                      <a16:creationId xmlns:a16="http://schemas.microsoft.com/office/drawing/2014/main" id="{D76A5520-CAA1-4923-B91D-0CD6A0A9C798}"/>
                    </a:ext>
                  </a:extLst>
                </p14:cNvPr>
                <p14:cNvContentPartPr/>
                <p14:nvPr/>
              </p14:nvContentPartPr>
              <p14:xfrm>
                <a:off x="7121613" y="2193116"/>
                <a:ext cx="310320" cy="304560"/>
              </p14:xfrm>
            </p:contentPart>
          </mc:Choice>
          <mc:Fallback xmlns="">
            <p:pic>
              <p:nvPicPr>
                <p:cNvPr id="33" name="Entrada de lápiz 32">
                  <a:extLst>
                    <a:ext uri="{FF2B5EF4-FFF2-40B4-BE49-F238E27FC236}">
                      <a16:creationId xmlns:a16="http://schemas.microsoft.com/office/drawing/2014/main" id="{D76A5520-CAA1-4923-B91D-0CD6A0A9C798}"/>
                    </a:ext>
                  </a:extLst>
                </p:cNvPr>
                <p:cNvPicPr/>
                <p:nvPr/>
              </p:nvPicPr>
              <p:blipFill>
                <a:blip r:embed="rId57"/>
                <a:stretch>
                  <a:fillRect/>
                </a:stretch>
              </p:blipFill>
              <p:spPr>
                <a:xfrm>
                  <a:off x="7112613" y="2184476"/>
                  <a:ext cx="327960" cy="32220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34" name="Entrada de lápiz 33">
                  <a:extLst>
                    <a:ext uri="{FF2B5EF4-FFF2-40B4-BE49-F238E27FC236}">
                      <a16:creationId xmlns:a16="http://schemas.microsoft.com/office/drawing/2014/main" id="{55EC736D-8C42-49DF-ADED-A94137E4FF86}"/>
                    </a:ext>
                  </a:extLst>
                </p14:cNvPr>
                <p14:cNvContentPartPr/>
                <p14:nvPr/>
              </p14:nvContentPartPr>
              <p14:xfrm>
                <a:off x="7190373" y="2198876"/>
                <a:ext cx="493560" cy="880560"/>
              </p14:xfrm>
            </p:contentPart>
          </mc:Choice>
          <mc:Fallback xmlns="">
            <p:pic>
              <p:nvPicPr>
                <p:cNvPr id="34" name="Entrada de lápiz 33">
                  <a:extLst>
                    <a:ext uri="{FF2B5EF4-FFF2-40B4-BE49-F238E27FC236}">
                      <a16:creationId xmlns:a16="http://schemas.microsoft.com/office/drawing/2014/main" id="{55EC736D-8C42-49DF-ADED-A94137E4FF86}"/>
                    </a:ext>
                  </a:extLst>
                </p:cNvPr>
                <p:cNvPicPr/>
                <p:nvPr/>
              </p:nvPicPr>
              <p:blipFill>
                <a:blip r:embed="rId59"/>
                <a:stretch>
                  <a:fillRect/>
                </a:stretch>
              </p:blipFill>
              <p:spPr>
                <a:xfrm>
                  <a:off x="7181373" y="2190236"/>
                  <a:ext cx="511200" cy="89820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35" name="Entrada de lápiz 34">
                  <a:extLst>
                    <a:ext uri="{FF2B5EF4-FFF2-40B4-BE49-F238E27FC236}">
                      <a16:creationId xmlns:a16="http://schemas.microsoft.com/office/drawing/2014/main" id="{C8C54F45-BDCC-4A5A-ADAF-FF7AF3BE3535}"/>
                    </a:ext>
                  </a:extLst>
                </p14:cNvPr>
                <p14:cNvContentPartPr/>
                <p14:nvPr/>
              </p14:nvContentPartPr>
              <p14:xfrm>
                <a:off x="7670613" y="2282396"/>
                <a:ext cx="156960" cy="266400"/>
              </p14:xfrm>
            </p:contentPart>
          </mc:Choice>
          <mc:Fallback xmlns="">
            <p:pic>
              <p:nvPicPr>
                <p:cNvPr id="35" name="Entrada de lápiz 34">
                  <a:extLst>
                    <a:ext uri="{FF2B5EF4-FFF2-40B4-BE49-F238E27FC236}">
                      <a16:creationId xmlns:a16="http://schemas.microsoft.com/office/drawing/2014/main" id="{C8C54F45-BDCC-4A5A-ADAF-FF7AF3BE3535}"/>
                    </a:ext>
                  </a:extLst>
                </p:cNvPr>
                <p:cNvPicPr/>
                <p:nvPr/>
              </p:nvPicPr>
              <p:blipFill>
                <a:blip r:embed="rId61"/>
                <a:stretch>
                  <a:fillRect/>
                </a:stretch>
              </p:blipFill>
              <p:spPr>
                <a:xfrm>
                  <a:off x="7661973" y="2273396"/>
                  <a:ext cx="174600" cy="28404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36" name="Entrada de lápiz 35">
                  <a:extLst>
                    <a:ext uri="{FF2B5EF4-FFF2-40B4-BE49-F238E27FC236}">
                      <a16:creationId xmlns:a16="http://schemas.microsoft.com/office/drawing/2014/main" id="{4AD66049-7708-4329-AC55-2BF118434798}"/>
                    </a:ext>
                  </a:extLst>
                </p14:cNvPr>
                <p14:cNvContentPartPr/>
                <p14:nvPr/>
              </p14:nvContentPartPr>
              <p14:xfrm>
                <a:off x="7821093" y="2279156"/>
                <a:ext cx="177120" cy="248760"/>
              </p14:xfrm>
            </p:contentPart>
          </mc:Choice>
          <mc:Fallback xmlns="">
            <p:pic>
              <p:nvPicPr>
                <p:cNvPr id="36" name="Entrada de lápiz 35">
                  <a:extLst>
                    <a:ext uri="{FF2B5EF4-FFF2-40B4-BE49-F238E27FC236}">
                      <a16:creationId xmlns:a16="http://schemas.microsoft.com/office/drawing/2014/main" id="{4AD66049-7708-4329-AC55-2BF118434798}"/>
                    </a:ext>
                  </a:extLst>
                </p:cNvPr>
                <p:cNvPicPr/>
                <p:nvPr/>
              </p:nvPicPr>
              <p:blipFill>
                <a:blip r:embed="rId63"/>
                <a:stretch>
                  <a:fillRect/>
                </a:stretch>
              </p:blipFill>
              <p:spPr>
                <a:xfrm>
                  <a:off x="7812093" y="2270516"/>
                  <a:ext cx="194760" cy="26640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37" name="Entrada de lápiz 36">
                  <a:extLst>
                    <a:ext uri="{FF2B5EF4-FFF2-40B4-BE49-F238E27FC236}">
                      <a16:creationId xmlns:a16="http://schemas.microsoft.com/office/drawing/2014/main" id="{332A7D84-78AD-4B72-B1CA-38AC05CF6CC0}"/>
                    </a:ext>
                  </a:extLst>
                </p14:cNvPr>
                <p14:cNvContentPartPr/>
                <p14:nvPr/>
              </p14:nvContentPartPr>
              <p14:xfrm>
                <a:off x="7884093" y="2243876"/>
                <a:ext cx="390240" cy="762480"/>
              </p14:xfrm>
            </p:contentPart>
          </mc:Choice>
          <mc:Fallback xmlns="">
            <p:pic>
              <p:nvPicPr>
                <p:cNvPr id="37" name="Entrada de lápiz 36">
                  <a:extLst>
                    <a:ext uri="{FF2B5EF4-FFF2-40B4-BE49-F238E27FC236}">
                      <a16:creationId xmlns:a16="http://schemas.microsoft.com/office/drawing/2014/main" id="{332A7D84-78AD-4B72-B1CA-38AC05CF6CC0}"/>
                    </a:ext>
                  </a:extLst>
                </p:cNvPr>
                <p:cNvPicPr/>
                <p:nvPr/>
              </p:nvPicPr>
              <p:blipFill>
                <a:blip r:embed="rId65"/>
                <a:stretch>
                  <a:fillRect/>
                </a:stretch>
              </p:blipFill>
              <p:spPr>
                <a:xfrm>
                  <a:off x="7875453" y="2235236"/>
                  <a:ext cx="407880" cy="78012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38" name="Entrada de lápiz 37">
                  <a:extLst>
                    <a:ext uri="{FF2B5EF4-FFF2-40B4-BE49-F238E27FC236}">
                      <a16:creationId xmlns:a16="http://schemas.microsoft.com/office/drawing/2014/main" id="{EB46C3F9-25A0-4225-BF5C-86948E35934C}"/>
                    </a:ext>
                  </a:extLst>
                </p14:cNvPr>
                <p14:cNvContentPartPr/>
                <p14:nvPr/>
              </p14:nvContentPartPr>
              <p14:xfrm>
                <a:off x="8356053" y="2212196"/>
                <a:ext cx="191160" cy="271800"/>
              </p14:xfrm>
            </p:contentPart>
          </mc:Choice>
          <mc:Fallback xmlns="">
            <p:pic>
              <p:nvPicPr>
                <p:cNvPr id="38" name="Entrada de lápiz 37">
                  <a:extLst>
                    <a:ext uri="{FF2B5EF4-FFF2-40B4-BE49-F238E27FC236}">
                      <a16:creationId xmlns:a16="http://schemas.microsoft.com/office/drawing/2014/main" id="{EB46C3F9-25A0-4225-BF5C-86948E35934C}"/>
                    </a:ext>
                  </a:extLst>
                </p:cNvPr>
                <p:cNvPicPr/>
                <p:nvPr/>
              </p:nvPicPr>
              <p:blipFill>
                <a:blip r:embed="rId67"/>
                <a:stretch>
                  <a:fillRect/>
                </a:stretch>
              </p:blipFill>
              <p:spPr>
                <a:xfrm>
                  <a:off x="8347053" y="2203196"/>
                  <a:ext cx="208800" cy="28944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39" name="Entrada de lápiz 38">
                  <a:extLst>
                    <a:ext uri="{FF2B5EF4-FFF2-40B4-BE49-F238E27FC236}">
                      <a16:creationId xmlns:a16="http://schemas.microsoft.com/office/drawing/2014/main" id="{D5054F53-3D4B-4E82-AD66-FE68DC0CF1CC}"/>
                    </a:ext>
                  </a:extLst>
                </p14:cNvPr>
                <p14:cNvContentPartPr/>
                <p14:nvPr/>
              </p14:nvContentPartPr>
              <p14:xfrm>
                <a:off x="8653413" y="1737716"/>
                <a:ext cx="476640" cy="722160"/>
              </p14:xfrm>
            </p:contentPart>
          </mc:Choice>
          <mc:Fallback xmlns="">
            <p:pic>
              <p:nvPicPr>
                <p:cNvPr id="39" name="Entrada de lápiz 38">
                  <a:extLst>
                    <a:ext uri="{FF2B5EF4-FFF2-40B4-BE49-F238E27FC236}">
                      <a16:creationId xmlns:a16="http://schemas.microsoft.com/office/drawing/2014/main" id="{D5054F53-3D4B-4E82-AD66-FE68DC0CF1CC}"/>
                    </a:ext>
                  </a:extLst>
                </p:cNvPr>
                <p:cNvPicPr/>
                <p:nvPr/>
              </p:nvPicPr>
              <p:blipFill>
                <a:blip r:embed="rId69"/>
                <a:stretch>
                  <a:fillRect/>
                </a:stretch>
              </p:blipFill>
              <p:spPr>
                <a:xfrm>
                  <a:off x="8644773" y="1729076"/>
                  <a:ext cx="494280" cy="73980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42" name="Entrada de lápiz 41">
                  <a:extLst>
                    <a:ext uri="{FF2B5EF4-FFF2-40B4-BE49-F238E27FC236}">
                      <a16:creationId xmlns:a16="http://schemas.microsoft.com/office/drawing/2014/main" id="{0D38D62E-749E-481B-9532-944437785215}"/>
                    </a:ext>
                  </a:extLst>
                </p14:cNvPr>
                <p14:cNvContentPartPr/>
                <p14:nvPr/>
              </p14:nvContentPartPr>
              <p14:xfrm>
                <a:off x="5182293" y="3075476"/>
                <a:ext cx="393840" cy="357480"/>
              </p14:xfrm>
            </p:contentPart>
          </mc:Choice>
          <mc:Fallback xmlns="">
            <p:pic>
              <p:nvPicPr>
                <p:cNvPr id="42" name="Entrada de lápiz 41">
                  <a:extLst>
                    <a:ext uri="{FF2B5EF4-FFF2-40B4-BE49-F238E27FC236}">
                      <a16:creationId xmlns:a16="http://schemas.microsoft.com/office/drawing/2014/main" id="{0D38D62E-749E-481B-9532-944437785215}"/>
                    </a:ext>
                  </a:extLst>
                </p:cNvPr>
                <p:cNvPicPr/>
                <p:nvPr/>
              </p:nvPicPr>
              <p:blipFill>
                <a:blip r:embed="rId71"/>
                <a:stretch>
                  <a:fillRect/>
                </a:stretch>
              </p:blipFill>
              <p:spPr>
                <a:xfrm>
                  <a:off x="5173293" y="3066836"/>
                  <a:ext cx="411480" cy="37512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43" name="Entrada de lápiz 42">
                  <a:extLst>
                    <a:ext uri="{FF2B5EF4-FFF2-40B4-BE49-F238E27FC236}">
                      <a16:creationId xmlns:a16="http://schemas.microsoft.com/office/drawing/2014/main" id="{17A8A8C0-391E-46A0-83B3-A5E3A110BCC3}"/>
                    </a:ext>
                  </a:extLst>
                </p14:cNvPr>
                <p14:cNvContentPartPr/>
                <p14:nvPr/>
              </p14:nvContentPartPr>
              <p14:xfrm>
                <a:off x="5557053" y="3099596"/>
                <a:ext cx="26280" cy="46440"/>
              </p14:xfrm>
            </p:contentPart>
          </mc:Choice>
          <mc:Fallback xmlns="">
            <p:pic>
              <p:nvPicPr>
                <p:cNvPr id="43" name="Entrada de lápiz 42">
                  <a:extLst>
                    <a:ext uri="{FF2B5EF4-FFF2-40B4-BE49-F238E27FC236}">
                      <a16:creationId xmlns:a16="http://schemas.microsoft.com/office/drawing/2014/main" id="{17A8A8C0-391E-46A0-83B3-A5E3A110BCC3}"/>
                    </a:ext>
                  </a:extLst>
                </p:cNvPr>
                <p:cNvPicPr/>
                <p:nvPr/>
              </p:nvPicPr>
              <p:blipFill>
                <a:blip r:embed="rId73"/>
                <a:stretch>
                  <a:fillRect/>
                </a:stretch>
              </p:blipFill>
              <p:spPr>
                <a:xfrm>
                  <a:off x="5548053" y="3090596"/>
                  <a:ext cx="43920" cy="6408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44" name="Entrada de lápiz 43">
                  <a:extLst>
                    <a:ext uri="{FF2B5EF4-FFF2-40B4-BE49-F238E27FC236}">
                      <a16:creationId xmlns:a16="http://schemas.microsoft.com/office/drawing/2014/main" id="{288E4704-2921-4854-837D-4483BA6A68D7}"/>
                    </a:ext>
                  </a:extLst>
                </p14:cNvPr>
                <p14:cNvContentPartPr/>
                <p14:nvPr/>
              </p14:nvContentPartPr>
              <p14:xfrm>
                <a:off x="5654973" y="3187436"/>
                <a:ext cx="268560" cy="152640"/>
              </p14:xfrm>
            </p:contentPart>
          </mc:Choice>
          <mc:Fallback xmlns="">
            <p:pic>
              <p:nvPicPr>
                <p:cNvPr id="44" name="Entrada de lápiz 43">
                  <a:extLst>
                    <a:ext uri="{FF2B5EF4-FFF2-40B4-BE49-F238E27FC236}">
                      <a16:creationId xmlns:a16="http://schemas.microsoft.com/office/drawing/2014/main" id="{288E4704-2921-4854-837D-4483BA6A68D7}"/>
                    </a:ext>
                  </a:extLst>
                </p:cNvPr>
                <p:cNvPicPr/>
                <p:nvPr/>
              </p:nvPicPr>
              <p:blipFill>
                <a:blip r:embed="rId75"/>
                <a:stretch>
                  <a:fillRect/>
                </a:stretch>
              </p:blipFill>
              <p:spPr>
                <a:xfrm>
                  <a:off x="5646333" y="3178796"/>
                  <a:ext cx="286200" cy="17028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45" name="Entrada de lápiz 44">
                  <a:extLst>
                    <a:ext uri="{FF2B5EF4-FFF2-40B4-BE49-F238E27FC236}">
                      <a16:creationId xmlns:a16="http://schemas.microsoft.com/office/drawing/2014/main" id="{599F9027-B7B7-4330-95E9-7DCD9E734BFE}"/>
                    </a:ext>
                  </a:extLst>
                </p14:cNvPr>
                <p14:cNvContentPartPr/>
                <p14:nvPr/>
              </p14:nvContentPartPr>
              <p14:xfrm>
                <a:off x="6031893" y="3217316"/>
                <a:ext cx="111600" cy="129240"/>
              </p14:xfrm>
            </p:contentPart>
          </mc:Choice>
          <mc:Fallback xmlns="">
            <p:pic>
              <p:nvPicPr>
                <p:cNvPr id="45" name="Entrada de lápiz 44">
                  <a:extLst>
                    <a:ext uri="{FF2B5EF4-FFF2-40B4-BE49-F238E27FC236}">
                      <a16:creationId xmlns:a16="http://schemas.microsoft.com/office/drawing/2014/main" id="{599F9027-B7B7-4330-95E9-7DCD9E734BFE}"/>
                    </a:ext>
                  </a:extLst>
                </p:cNvPr>
                <p:cNvPicPr/>
                <p:nvPr/>
              </p:nvPicPr>
              <p:blipFill>
                <a:blip r:embed="rId77"/>
                <a:stretch>
                  <a:fillRect/>
                </a:stretch>
              </p:blipFill>
              <p:spPr>
                <a:xfrm>
                  <a:off x="6023253" y="3208316"/>
                  <a:ext cx="129240" cy="14688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46" name="Entrada de lápiz 45">
                  <a:extLst>
                    <a:ext uri="{FF2B5EF4-FFF2-40B4-BE49-F238E27FC236}">
                      <a16:creationId xmlns:a16="http://schemas.microsoft.com/office/drawing/2014/main" id="{A9CF81E7-9FA0-49CF-9D9B-BBC84641EEA3}"/>
                    </a:ext>
                  </a:extLst>
                </p14:cNvPr>
                <p14:cNvContentPartPr/>
                <p14:nvPr/>
              </p14:nvContentPartPr>
              <p14:xfrm>
                <a:off x="6606813" y="3118316"/>
                <a:ext cx="330480" cy="196200"/>
              </p14:xfrm>
            </p:contentPart>
          </mc:Choice>
          <mc:Fallback xmlns="">
            <p:pic>
              <p:nvPicPr>
                <p:cNvPr id="46" name="Entrada de lápiz 45">
                  <a:extLst>
                    <a:ext uri="{FF2B5EF4-FFF2-40B4-BE49-F238E27FC236}">
                      <a16:creationId xmlns:a16="http://schemas.microsoft.com/office/drawing/2014/main" id="{A9CF81E7-9FA0-49CF-9D9B-BBC84641EEA3}"/>
                    </a:ext>
                  </a:extLst>
                </p:cNvPr>
                <p:cNvPicPr/>
                <p:nvPr/>
              </p:nvPicPr>
              <p:blipFill>
                <a:blip r:embed="rId79"/>
                <a:stretch>
                  <a:fillRect/>
                </a:stretch>
              </p:blipFill>
              <p:spPr>
                <a:xfrm>
                  <a:off x="6597813" y="3109316"/>
                  <a:ext cx="348120" cy="21384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47" name="Entrada de lápiz 46">
                  <a:extLst>
                    <a:ext uri="{FF2B5EF4-FFF2-40B4-BE49-F238E27FC236}">
                      <a16:creationId xmlns:a16="http://schemas.microsoft.com/office/drawing/2014/main" id="{EA86F3B4-BCEF-4B17-9B12-A6871E1AC294}"/>
                    </a:ext>
                  </a:extLst>
                </p14:cNvPr>
                <p14:cNvContentPartPr/>
                <p14:nvPr/>
              </p14:nvContentPartPr>
              <p14:xfrm>
                <a:off x="7346973" y="3108956"/>
                <a:ext cx="197640" cy="176040"/>
              </p14:xfrm>
            </p:contentPart>
          </mc:Choice>
          <mc:Fallback xmlns="">
            <p:pic>
              <p:nvPicPr>
                <p:cNvPr id="47" name="Entrada de lápiz 46">
                  <a:extLst>
                    <a:ext uri="{FF2B5EF4-FFF2-40B4-BE49-F238E27FC236}">
                      <a16:creationId xmlns:a16="http://schemas.microsoft.com/office/drawing/2014/main" id="{EA86F3B4-BCEF-4B17-9B12-A6871E1AC294}"/>
                    </a:ext>
                  </a:extLst>
                </p:cNvPr>
                <p:cNvPicPr/>
                <p:nvPr/>
              </p:nvPicPr>
              <p:blipFill>
                <a:blip r:embed="rId81"/>
                <a:stretch>
                  <a:fillRect/>
                </a:stretch>
              </p:blipFill>
              <p:spPr>
                <a:xfrm>
                  <a:off x="7337973" y="3099956"/>
                  <a:ext cx="215280" cy="19368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48" name="Entrada de lápiz 47">
                  <a:extLst>
                    <a:ext uri="{FF2B5EF4-FFF2-40B4-BE49-F238E27FC236}">
                      <a16:creationId xmlns:a16="http://schemas.microsoft.com/office/drawing/2014/main" id="{4BDBC3A9-ED0C-4B7A-A872-C62A8CE4C795}"/>
                    </a:ext>
                  </a:extLst>
                </p14:cNvPr>
                <p14:cNvContentPartPr/>
                <p14:nvPr/>
              </p14:nvContentPartPr>
              <p14:xfrm>
                <a:off x="7613373" y="2868836"/>
                <a:ext cx="167760" cy="421560"/>
              </p14:xfrm>
            </p:contentPart>
          </mc:Choice>
          <mc:Fallback xmlns="">
            <p:pic>
              <p:nvPicPr>
                <p:cNvPr id="48" name="Entrada de lápiz 47">
                  <a:extLst>
                    <a:ext uri="{FF2B5EF4-FFF2-40B4-BE49-F238E27FC236}">
                      <a16:creationId xmlns:a16="http://schemas.microsoft.com/office/drawing/2014/main" id="{4BDBC3A9-ED0C-4B7A-A872-C62A8CE4C795}"/>
                    </a:ext>
                  </a:extLst>
                </p:cNvPr>
                <p:cNvPicPr/>
                <p:nvPr/>
              </p:nvPicPr>
              <p:blipFill>
                <a:blip r:embed="rId83"/>
                <a:stretch>
                  <a:fillRect/>
                </a:stretch>
              </p:blipFill>
              <p:spPr>
                <a:xfrm>
                  <a:off x="7604733" y="2859836"/>
                  <a:ext cx="185400" cy="43920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49" name="Entrada de lápiz 48">
                  <a:extLst>
                    <a:ext uri="{FF2B5EF4-FFF2-40B4-BE49-F238E27FC236}">
                      <a16:creationId xmlns:a16="http://schemas.microsoft.com/office/drawing/2014/main" id="{B8D49ADA-10B4-468B-A00B-8440974559B9}"/>
                    </a:ext>
                  </a:extLst>
                </p14:cNvPr>
                <p14:cNvContentPartPr/>
                <p14:nvPr/>
              </p14:nvContentPartPr>
              <p14:xfrm>
                <a:off x="7885173" y="2903396"/>
                <a:ext cx="89280" cy="344520"/>
              </p14:xfrm>
            </p:contentPart>
          </mc:Choice>
          <mc:Fallback xmlns="">
            <p:pic>
              <p:nvPicPr>
                <p:cNvPr id="49" name="Entrada de lápiz 48">
                  <a:extLst>
                    <a:ext uri="{FF2B5EF4-FFF2-40B4-BE49-F238E27FC236}">
                      <a16:creationId xmlns:a16="http://schemas.microsoft.com/office/drawing/2014/main" id="{B8D49ADA-10B4-468B-A00B-8440974559B9}"/>
                    </a:ext>
                  </a:extLst>
                </p:cNvPr>
                <p:cNvPicPr/>
                <p:nvPr/>
              </p:nvPicPr>
              <p:blipFill>
                <a:blip r:embed="rId85"/>
                <a:stretch>
                  <a:fillRect/>
                </a:stretch>
              </p:blipFill>
              <p:spPr>
                <a:xfrm>
                  <a:off x="7876533" y="2894756"/>
                  <a:ext cx="106920" cy="36216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50" name="Entrada de lápiz 49">
                  <a:extLst>
                    <a:ext uri="{FF2B5EF4-FFF2-40B4-BE49-F238E27FC236}">
                      <a16:creationId xmlns:a16="http://schemas.microsoft.com/office/drawing/2014/main" id="{36A039C1-8B75-4040-9430-801B895F0A4C}"/>
                    </a:ext>
                  </a:extLst>
                </p14:cNvPr>
                <p14:cNvContentPartPr/>
                <p14:nvPr/>
              </p14:nvContentPartPr>
              <p14:xfrm>
                <a:off x="7872933" y="3013196"/>
                <a:ext cx="223560" cy="225000"/>
              </p14:xfrm>
            </p:contentPart>
          </mc:Choice>
          <mc:Fallback xmlns="">
            <p:pic>
              <p:nvPicPr>
                <p:cNvPr id="50" name="Entrada de lápiz 49">
                  <a:extLst>
                    <a:ext uri="{FF2B5EF4-FFF2-40B4-BE49-F238E27FC236}">
                      <a16:creationId xmlns:a16="http://schemas.microsoft.com/office/drawing/2014/main" id="{36A039C1-8B75-4040-9430-801B895F0A4C}"/>
                    </a:ext>
                  </a:extLst>
                </p:cNvPr>
                <p:cNvPicPr/>
                <p:nvPr/>
              </p:nvPicPr>
              <p:blipFill>
                <a:blip r:embed="rId87"/>
                <a:stretch>
                  <a:fillRect/>
                </a:stretch>
              </p:blipFill>
              <p:spPr>
                <a:xfrm>
                  <a:off x="7864293" y="3004556"/>
                  <a:ext cx="241200" cy="24264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51" name="Entrada de lápiz 50">
                  <a:extLst>
                    <a:ext uri="{FF2B5EF4-FFF2-40B4-BE49-F238E27FC236}">
                      <a16:creationId xmlns:a16="http://schemas.microsoft.com/office/drawing/2014/main" id="{A7E41636-1CCE-4C3C-AC14-18FE2C2B01C5}"/>
                    </a:ext>
                  </a:extLst>
                </p14:cNvPr>
                <p14:cNvContentPartPr/>
                <p14:nvPr/>
              </p14:nvContentPartPr>
              <p14:xfrm>
                <a:off x="8092533" y="3091676"/>
                <a:ext cx="558360" cy="186120"/>
              </p14:xfrm>
            </p:contentPart>
          </mc:Choice>
          <mc:Fallback xmlns="">
            <p:pic>
              <p:nvPicPr>
                <p:cNvPr id="51" name="Entrada de lápiz 50">
                  <a:extLst>
                    <a:ext uri="{FF2B5EF4-FFF2-40B4-BE49-F238E27FC236}">
                      <a16:creationId xmlns:a16="http://schemas.microsoft.com/office/drawing/2014/main" id="{A7E41636-1CCE-4C3C-AC14-18FE2C2B01C5}"/>
                    </a:ext>
                  </a:extLst>
                </p:cNvPr>
                <p:cNvPicPr/>
                <p:nvPr/>
              </p:nvPicPr>
              <p:blipFill>
                <a:blip r:embed="rId89"/>
                <a:stretch>
                  <a:fillRect/>
                </a:stretch>
              </p:blipFill>
              <p:spPr>
                <a:xfrm>
                  <a:off x="8083533" y="3083036"/>
                  <a:ext cx="576000" cy="20376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53" name="Entrada de lápiz 52">
                  <a:extLst>
                    <a:ext uri="{FF2B5EF4-FFF2-40B4-BE49-F238E27FC236}">
                      <a16:creationId xmlns:a16="http://schemas.microsoft.com/office/drawing/2014/main" id="{7A818D64-2BC9-4BE7-84C6-93D4443DA499}"/>
                    </a:ext>
                  </a:extLst>
                </p14:cNvPr>
                <p14:cNvContentPartPr/>
                <p14:nvPr/>
              </p14:nvContentPartPr>
              <p14:xfrm>
                <a:off x="9029253" y="2724476"/>
                <a:ext cx="398880" cy="450360"/>
              </p14:xfrm>
            </p:contentPart>
          </mc:Choice>
          <mc:Fallback xmlns="">
            <p:pic>
              <p:nvPicPr>
                <p:cNvPr id="53" name="Entrada de lápiz 52">
                  <a:extLst>
                    <a:ext uri="{FF2B5EF4-FFF2-40B4-BE49-F238E27FC236}">
                      <a16:creationId xmlns:a16="http://schemas.microsoft.com/office/drawing/2014/main" id="{7A818D64-2BC9-4BE7-84C6-93D4443DA499}"/>
                    </a:ext>
                  </a:extLst>
                </p:cNvPr>
                <p:cNvPicPr/>
                <p:nvPr/>
              </p:nvPicPr>
              <p:blipFill>
                <a:blip r:embed="rId91"/>
                <a:stretch>
                  <a:fillRect/>
                </a:stretch>
              </p:blipFill>
              <p:spPr>
                <a:xfrm>
                  <a:off x="9020253" y="2715476"/>
                  <a:ext cx="416520" cy="46800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54" name="Entrada de lápiz 53">
                  <a:extLst>
                    <a:ext uri="{FF2B5EF4-FFF2-40B4-BE49-F238E27FC236}">
                      <a16:creationId xmlns:a16="http://schemas.microsoft.com/office/drawing/2014/main" id="{B6F9F74A-2715-4FDC-8D17-DD03AD67643C}"/>
                    </a:ext>
                  </a:extLst>
                </p14:cNvPr>
                <p14:cNvContentPartPr/>
                <p14:nvPr/>
              </p14:nvContentPartPr>
              <p14:xfrm>
                <a:off x="9240213" y="2965316"/>
                <a:ext cx="222120" cy="167040"/>
              </p14:xfrm>
            </p:contentPart>
          </mc:Choice>
          <mc:Fallback xmlns="">
            <p:pic>
              <p:nvPicPr>
                <p:cNvPr id="54" name="Entrada de lápiz 53">
                  <a:extLst>
                    <a:ext uri="{FF2B5EF4-FFF2-40B4-BE49-F238E27FC236}">
                      <a16:creationId xmlns:a16="http://schemas.microsoft.com/office/drawing/2014/main" id="{B6F9F74A-2715-4FDC-8D17-DD03AD67643C}"/>
                    </a:ext>
                  </a:extLst>
                </p:cNvPr>
                <p:cNvPicPr/>
                <p:nvPr/>
              </p:nvPicPr>
              <p:blipFill>
                <a:blip r:embed="rId93"/>
                <a:stretch>
                  <a:fillRect/>
                </a:stretch>
              </p:blipFill>
              <p:spPr>
                <a:xfrm>
                  <a:off x="9231573" y="2956676"/>
                  <a:ext cx="239760" cy="18468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55" name="Entrada de lápiz 54">
                  <a:extLst>
                    <a:ext uri="{FF2B5EF4-FFF2-40B4-BE49-F238E27FC236}">
                      <a16:creationId xmlns:a16="http://schemas.microsoft.com/office/drawing/2014/main" id="{99605775-DC5D-4B29-A0AD-B0F218DB973B}"/>
                    </a:ext>
                  </a:extLst>
                </p14:cNvPr>
                <p14:cNvContentPartPr/>
                <p14:nvPr/>
              </p14:nvContentPartPr>
              <p14:xfrm>
                <a:off x="9459093" y="2967116"/>
                <a:ext cx="168480" cy="169200"/>
              </p14:xfrm>
            </p:contentPart>
          </mc:Choice>
          <mc:Fallback xmlns="">
            <p:pic>
              <p:nvPicPr>
                <p:cNvPr id="55" name="Entrada de lápiz 54">
                  <a:extLst>
                    <a:ext uri="{FF2B5EF4-FFF2-40B4-BE49-F238E27FC236}">
                      <a16:creationId xmlns:a16="http://schemas.microsoft.com/office/drawing/2014/main" id="{99605775-DC5D-4B29-A0AD-B0F218DB973B}"/>
                    </a:ext>
                  </a:extLst>
                </p:cNvPr>
                <p:cNvPicPr/>
                <p:nvPr/>
              </p:nvPicPr>
              <p:blipFill>
                <a:blip r:embed="rId95"/>
                <a:stretch>
                  <a:fillRect/>
                </a:stretch>
              </p:blipFill>
              <p:spPr>
                <a:xfrm>
                  <a:off x="9450453" y="2958116"/>
                  <a:ext cx="186120" cy="18684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56" name="Entrada de lápiz 55">
                  <a:extLst>
                    <a:ext uri="{FF2B5EF4-FFF2-40B4-BE49-F238E27FC236}">
                      <a16:creationId xmlns:a16="http://schemas.microsoft.com/office/drawing/2014/main" id="{5A9CD1D3-43ED-467D-9C2F-9F655B2A7212}"/>
                    </a:ext>
                  </a:extLst>
                </p14:cNvPr>
                <p14:cNvContentPartPr/>
                <p14:nvPr/>
              </p14:nvContentPartPr>
              <p14:xfrm>
                <a:off x="9751413" y="2598116"/>
                <a:ext cx="147960" cy="474120"/>
              </p14:xfrm>
            </p:contentPart>
          </mc:Choice>
          <mc:Fallback xmlns="">
            <p:pic>
              <p:nvPicPr>
                <p:cNvPr id="56" name="Entrada de lápiz 55">
                  <a:extLst>
                    <a:ext uri="{FF2B5EF4-FFF2-40B4-BE49-F238E27FC236}">
                      <a16:creationId xmlns:a16="http://schemas.microsoft.com/office/drawing/2014/main" id="{5A9CD1D3-43ED-467D-9C2F-9F655B2A7212}"/>
                    </a:ext>
                  </a:extLst>
                </p:cNvPr>
                <p:cNvPicPr/>
                <p:nvPr/>
              </p:nvPicPr>
              <p:blipFill>
                <a:blip r:embed="rId97"/>
                <a:stretch>
                  <a:fillRect/>
                </a:stretch>
              </p:blipFill>
              <p:spPr>
                <a:xfrm>
                  <a:off x="9742413" y="2589116"/>
                  <a:ext cx="165600" cy="49176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57" name="Entrada de lápiz 56">
                  <a:extLst>
                    <a:ext uri="{FF2B5EF4-FFF2-40B4-BE49-F238E27FC236}">
                      <a16:creationId xmlns:a16="http://schemas.microsoft.com/office/drawing/2014/main" id="{41675DD3-39A4-46F0-AE0A-403A8E1DF140}"/>
                    </a:ext>
                  </a:extLst>
                </p14:cNvPr>
                <p14:cNvContentPartPr/>
                <p14:nvPr/>
              </p14:nvContentPartPr>
              <p14:xfrm>
                <a:off x="9773733" y="2869196"/>
                <a:ext cx="179280" cy="209880"/>
              </p14:xfrm>
            </p:contentPart>
          </mc:Choice>
          <mc:Fallback xmlns="">
            <p:pic>
              <p:nvPicPr>
                <p:cNvPr id="57" name="Entrada de lápiz 56">
                  <a:extLst>
                    <a:ext uri="{FF2B5EF4-FFF2-40B4-BE49-F238E27FC236}">
                      <a16:creationId xmlns:a16="http://schemas.microsoft.com/office/drawing/2014/main" id="{41675DD3-39A4-46F0-AE0A-403A8E1DF140}"/>
                    </a:ext>
                  </a:extLst>
                </p:cNvPr>
                <p:cNvPicPr/>
                <p:nvPr/>
              </p:nvPicPr>
              <p:blipFill>
                <a:blip r:embed="rId99"/>
                <a:stretch>
                  <a:fillRect/>
                </a:stretch>
              </p:blipFill>
              <p:spPr>
                <a:xfrm>
                  <a:off x="9765093" y="2860556"/>
                  <a:ext cx="196920" cy="22752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58" name="Entrada de lápiz 57">
                  <a:extLst>
                    <a:ext uri="{FF2B5EF4-FFF2-40B4-BE49-F238E27FC236}">
                      <a16:creationId xmlns:a16="http://schemas.microsoft.com/office/drawing/2014/main" id="{A65C8982-D328-4DBC-8484-BB85CDAA0580}"/>
                    </a:ext>
                  </a:extLst>
                </p14:cNvPr>
                <p14:cNvContentPartPr/>
                <p14:nvPr/>
              </p14:nvContentPartPr>
              <p14:xfrm>
                <a:off x="9828813" y="2945876"/>
                <a:ext cx="253080" cy="541080"/>
              </p14:xfrm>
            </p:contentPart>
          </mc:Choice>
          <mc:Fallback xmlns="">
            <p:pic>
              <p:nvPicPr>
                <p:cNvPr id="58" name="Entrada de lápiz 57">
                  <a:extLst>
                    <a:ext uri="{FF2B5EF4-FFF2-40B4-BE49-F238E27FC236}">
                      <a16:creationId xmlns:a16="http://schemas.microsoft.com/office/drawing/2014/main" id="{A65C8982-D328-4DBC-8484-BB85CDAA0580}"/>
                    </a:ext>
                  </a:extLst>
                </p:cNvPr>
                <p:cNvPicPr/>
                <p:nvPr/>
              </p:nvPicPr>
              <p:blipFill>
                <a:blip r:embed="rId101"/>
                <a:stretch>
                  <a:fillRect/>
                </a:stretch>
              </p:blipFill>
              <p:spPr>
                <a:xfrm>
                  <a:off x="9820173" y="2936876"/>
                  <a:ext cx="270720" cy="55872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59" name="Entrada de lápiz 58">
                  <a:extLst>
                    <a:ext uri="{FF2B5EF4-FFF2-40B4-BE49-F238E27FC236}">
                      <a16:creationId xmlns:a16="http://schemas.microsoft.com/office/drawing/2014/main" id="{2EAD053F-1349-4968-A641-1C88905860EE}"/>
                    </a:ext>
                  </a:extLst>
                </p14:cNvPr>
                <p14:cNvContentPartPr/>
                <p14:nvPr/>
              </p14:nvContentPartPr>
              <p14:xfrm>
                <a:off x="9981093" y="2879636"/>
                <a:ext cx="158040" cy="258120"/>
              </p14:xfrm>
            </p:contentPart>
          </mc:Choice>
          <mc:Fallback xmlns="">
            <p:pic>
              <p:nvPicPr>
                <p:cNvPr id="59" name="Entrada de lápiz 58">
                  <a:extLst>
                    <a:ext uri="{FF2B5EF4-FFF2-40B4-BE49-F238E27FC236}">
                      <a16:creationId xmlns:a16="http://schemas.microsoft.com/office/drawing/2014/main" id="{2EAD053F-1349-4968-A641-1C88905860EE}"/>
                    </a:ext>
                  </a:extLst>
                </p:cNvPr>
                <p:cNvPicPr/>
                <p:nvPr/>
              </p:nvPicPr>
              <p:blipFill>
                <a:blip r:embed="rId103"/>
                <a:stretch>
                  <a:fillRect/>
                </a:stretch>
              </p:blipFill>
              <p:spPr>
                <a:xfrm>
                  <a:off x="9972453" y="2870636"/>
                  <a:ext cx="175680" cy="27576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60" name="Entrada de lápiz 59">
                  <a:extLst>
                    <a:ext uri="{FF2B5EF4-FFF2-40B4-BE49-F238E27FC236}">
                      <a16:creationId xmlns:a16="http://schemas.microsoft.com/office/drawing/2014/main" id="{960323F2-E8F0-4A97-A2E5-727877385AFB}"/>
                    </a:ext>
                  </a:extLst>
                </p14:cNvPr>
                <p14:cNvContentPartPr/>
                <p14:nvPr/>
              </p14:nvContentPartPr>
              <p14:xfrm>
                <a:off x="6234933" y="3506756"/>
                <a:ext cx="428400" cy="284400"/>
              </p14:xfrm>
            </p:contentPart>
          </mc:Choice>
          <mc:Fallback xmlns="">
            <p:pic>
              <p:nvPicPr>
                <p:cNvPr id="60" name="Entrada de lápiz 59">
                  <a:extLst>
                    <a:ext uri="{FF2B5EF4-FFF2-40B4-BE49-F238E27FC236}">
                      <a16:creationId xmlns:a16="http://schemas.microsoft.com/office/drawing/2014/main" id="{960323F2-E8F0-4A97-A2E5-727877385AFB}"/>
                    </a:ext>
                  </a:extLst>
                </p:cNvPr>
                <p:cNvPicPr/>
                <p:nvPr/>
              </p:nvPicPr>
              <p:blipFill>
                <a:blip r:embed="rId105"/>
                <a:stretch>
                  <a:fillRect/>
                </a:stretch>
              </p:blipFill>
              <p:spPr>
                <a:xfrm>
                  <a:off x="6226293" y="3498116"/>
                  <a:ext cx="446040" cy="30204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61" name="Entrada de lápiz 60">
                  <a:extLst>
                    <a:ext uri="{FF2B5EF4-FFF2-40B4-BE49-F238E27FC236}">
                      <a16:creationId xmlns:a16="http://schemas.microsoft.com/office/drawing/2014/main" id="{19C53A30-870E-4AF5-957C-5C8E27FEC152}"/>
                    </a:ext>
                  </a:extLst>
                </p14:cNvPr>
                <p14:cNvContentPartPr/>
                <p14:nvPr/>
              </p14:nvContentPartPr>
              <p14:xfrm>
                <a:off x="6656493" y="3660116"/>
                <a:ext cx="218520" cy="221760"/>
              </p14:xfrm>
            </p:contentPart>
          </mc:Choice>
          <mc:Fallback xmlns="">
            <p:pic>
              <p:nvPicPr>
                <p:cNvPr id="61" name="Entrada de lápiz 60">
                  <a:extLst>
                    <a:ext uri="{FF2B5EF4-FFF2-40B4-BE49-F238E27FC236}">
                      <a16:creationId xmlns:a16="http://schemas.microsoft.com/office/drawing/2014/main" id="{19C53A30-870E-4AF5-957C-5C8E27FEC152}"/>
                    </a:ext>
                  </a:extLst>
                </p:cNvPr>
                <p:cNvPicPr/>
                <p:nvPr/>
              </p:nvPicPr>
              <p:blipFill>
                <a:blip r:embed="rId107"/>
                <a:stretch>
                  <a:fillRect/>
                </a:stretch>
              </p:blipFill>
              <p:spPr>
                <a:xfrm>
                  <a:off x="6647493" y="3651476"/>
                  <a:ext cx="236160" cy="23940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64" name="Entrada de lápiz 63">
                  <a:extLst>
                    <a:ext uri="{FF2B5EF4-FFF2-40B4-BE49-F238E27FC236}">
                      <a16:creationId xmlns:a16="http://schemas.microsoft.com/office/drawing/2014/main" id="{A42373D7-D7F5-43EE-B8D1-8AEC3C9A597B}"/>
                    </a:ext>
                  </a:extLst>
                </p14:cNvPr>
                <p14:cNvContentPartPr/>
                <p14:nvPr/>
              </p14:nvContentPartPr>
              <p14:xfrm>
                <a:off x="6827853" y="3639596"/>
                <a:ext cx="277920" cy="432720"/>
              </p14:xfrm>
            </p:contentPart>
          </mc:Choice>
          <mc:Fallback xmlns="">
            <p:pic>
              <p:nvPicPr>
                <p:cNvPr id="64" name="Entrada de lápiz 63">
                  <a:extLst>
                    <a:ext uri="{FF2B5EF4-FFF2-40B4-BE49-F238E27FC236}">
                      <a16:creationId xmlns:a16="http://schemas.microsoft.com/office/drawing/2014/main" id="{A42373D7-D7F5-43EE-B8D1-8AEC3C9A597B}"/>
                    </a:ext>
                  </a:extLst>
                </p:cNvPr>
                <p:cNvPicPr/>
                <p:nvPr/>
              </p:nvPicPr>
              <p:blipFill>
                <a:blip r:embed="rId109"/>
                <a:stretch>
                  <a:fillRect/>
                </a:stretch>
              </p:blipFill>
              <p:spPr>
                <a:xfrm>
                  <a:off x="6818853" y="3630956"/>
                  <a:ext cx="295560" cy="45036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65" name="Entrada de lápiz 64">
                  <a:extLst>
                    <a:ext uri="{FF2B5EF4-FFF2-40B4-BE49-F238E27FC236}">
                      <a16:creationId xmlns:a16="http://schemas.microsoft.com/office/drawing/2014/main" id="{04F07D67-4AD1-4CF8-9B70-BA5CF3491297}"/>
                    </a:ext>
                  </a:extLst>
                </p14:cNvPr>
                <p14:cNvContentPartPr/>
                <p14:nvPr/>
              </p14:nvContentPartPr>
              <p14:xfrm>
                <a:off x="7211973" y="3329996"/>
                <a:ext cx="242280" cy="457560"/>
              </p14:xfrm>
            </p:contentPart>
          </mc:Choice>
          <mc:Fallback xmlns="">
            <p:pic>
              <p:nvPicPr>
                <p:cNvPr id="65" name="Entrada de lápiz 64">
                  <a:extLst>
                    <a:ext uri="{FF2B5EF4-FFF2-40B4-BE49-F238E27FC236}">
                      <a16:creationId xmlns:a16="http://schemas.microsoft.com/office/drawing/2014/main" id="{04F07D67-4AD1-4CF8-9B70-BA5CF3491297}"/>
                    </a:ext>
                  </a:extLst>
                </p:cNvPr>
                <p:cNvPicPr/>
                <p:nvPr/>
              </p:nvPicPr>
              <p:blipFill>
                <a:blip r:embed="rId111"/>
                <a:stretch>
                  <a:fillRect/>
                </a:stretch>
              </p:blipFill>
              <p:spPr>
                <a:xfrm>
                  <a:off x="7202973" y="3321356"/>
                  <a:ext cx="259920" cy="47520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66" name="Entrada de lápiz 65">
                  <a:extLst>
                    <a:ext uri="{FF2B5EF4-FFF2-40B4-BE49-F238E27FC236}">
                      <a16:creationId xmlns:a16="http://schemas.microsoft.com/office/drawing/2014/main" id="{8E398863-BFBC-4E11-B792-E4A8B96E3208}"/>
                    </a:ext>
                  </a:extLst>
                </p14:cNvPr>
                <p14:cNvContentPartPr/>
                <p14:nvPr/>
              </p14:nvContentPartPr>
              <p14:xfrm>
                <a:off x="7495293" y="3389756"/>
                <a:ext cx="28800" cy="114480"/>
              </p14:xfrm>
            </p:contentPart>
          </mc:Choice>
          <mc:Fallback xmlns="">
            <p:pic>
              <p:nvPicPr>
                <p:cNvPr id="66" name="Entrada de lápiz 65">
                  <a:extLst>
                    <a:ext uri="{FF2B5EF4-FFF2-40B4-BE49-F238E27FC236}">
                      <a16:creationId xmlns:a16="http://schemas.microsoft.com/office/drawing/2014/main" id="{8E398863-BFBC-4E11-B792-E4A8B96E3208}"/>
                    </a:ext>
                  </a:extLst>
                </p:cNvPr>
                <p:cNvPicPr/>
                <p:nvPr/>
              </p:nvPicPr>
              <p:blipFill>
                <a:blip r:embed="rId113"/>
                <a:stretch>
                  <a:fillRect/>
                </a:stretch>
              </p:blipFill>
              <p:spPr>
                <a:xfrm>
                  <a:off x="7486293" y="3380756"/>
                  <a:ext cx="46440" cy="13212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67" name="Entrada de lápiz 66">
                  <a:extLst>
                    <a:ext uri="{FF2B5EF4-FFF2-40B4-BE49-F238E27FC236}">
                      <a16:creationId xmlns:a16="http://schemas.microsoft.com/office/drawing/2014/main" id="{B7AE2FC6-7487-40B4-B760-0688990CF05C}"/>
                    </a:ext>
                  </a:extLst>
                </p14:cNvPr>
                <p14:cNvContentPartPr/>
                <p14:nvPr/>
              </p14:nvContentPartPr>
              <p14:xfrm>
                <a:off x="7527333" y="3326396"/>
                <a:ext cx="77760" cy="451440"/>
              </p14:xfrm>
            </p:contentPart>
          </mc:Choice>
          <mc:Fallback xmlns="">
            <p:pic>
              <p:nvPicPr>
                <p:cNvPr id="67" name="Entrada de lápiz 66">
                  <a:extLst>
                    <a:ext uri="{FF2B5EF4-FFF2-40B4-BE49-F238E27FC236}">
                      <a16:creationId xmlns:a16="http://schemas.microsoft.com/office/drawing/2014/main" id="{B7AE2FC6-7487-40B4-B760-0688990CF05C}"/>
                    </a:ext>
                  </a:extLst>
                </p:cNvPr>
                <p:cNvPicPr/>
                <p:nvPr/>
              </p:nvPicPr>
              <p:blipFill>
                <a:blip r:embed="rId115"/>
                <a:stretch>
                  <a:fillRect/>
                </a:stretch>
              </p:blipFill>
              <p:spPr>
                <a:xfrm>
                  <a:off x="7518333" y="3317756"/>
                  <a:ext cx="95400" cy="46908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68" name="Entrada de lápiz 67">
                  <a:extLst>
                    <a:ext uri="{FF2B5EF4-FFF2-40B4-BE49-F238E27FC236}">
                      <a16:creationId xmlns:a16="http://schemas.microsoft.com/office/drawing/2014/main" id="{53AF9E54-38BC-4688-874B-FA96BFFA71EB}"/>
                    </a:ext>
                  </a:extLst>
                </p14:cNvPr>
                <p14:cNvContentPartPr/>
                <p14:nvPr/>
              </p14:nvContentPartPr>
              <p14:xfrm>
                <a:off x="7546053" y="3511076"/>
                <a:ext cx="347760" cy="258120"/>
              </p14:xfrm>
            </p:contentPart>
          </mc:Choice>
          <mc:Fallback xmlns="">
            <p:pic>
              <p:nvPicPr>
                <p:cNvPr id="68" name="Entrada de lápiz 67">
                  <a:extLst>
                    <a:ext uri="{FF2B5EF4-FFF2-40B4-BE49-F238E27FC236}">
                      <a16:creationId xmlns:a16="http://schemas.microsoft.com/office/drawing/2014/main" id="{53AF9E54-38BC-4688-874B-FA96BFFA71EB}"/>
                    </a:ext>
                  </a:extLst>
                </p:cNvPr>
                <p:cNvPicPr/>
                <p:nvPr/>
              </p:nvPicPr>
              <p:blipFill>
                <a:blip r:embed="rId117"/>
                <a:stretch>
                  <a:fillRect/>
                </a:stretch>
              </p:blipFill>
              <p:spPr>
                <a:xfrm>
                  <a:off x="7537413" y="3502076"/>
                  <a:ext cx="365400" cy="27576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69" name="Entrada de lápiz 68">
                  <a:extLst>
                    <a:ext uri="{FF2B5EF4-FFF2-40B4-BE49-F238E27FC236}">
                      <a16:creationId xmlns:a16="http://schemas.microsoft.com/office/drawing/2014/main" id="{BC94DBAC-55A1-45BF-A571-37616D859C86}"/>
                    </a:ext>
                  </a:extLst>
                </p14:cNvPr>
                <p14:cNvContentPartPr/>
                <p14:nvPr/>
              </p14:nvContentPartPr>
              <p14:xfrm>
                <a:off x="7890933" y="3570476"/>
                <a:ext cx="297000" cy="162360"/>
              </p14:xfrm>
            </p:contentPart>
          </mc:Choice>
          <mc:Fallback xmlns="">
            <p:pic>
              <p:nvPicPr>
                <p:cNvPr id="69" name="Entrada de lápiz 68">
                  <a:extLst>
                    <a:ext uri="{FF2B5EF4-FFF2-40B4-BE49-F238E27FC236}">
                      <a16:creationId xmlns:a16="http://schemas.microsoft.com/office/drawing/2014/main" id="{BC94DBAC-55A1-45BF-A571-37616D859C86}"/>
                    </a:ext>
                  </a:extLst>
                </p:cNvPr>
                <p:cNvPicPr/>
                <p:nvPr/>
              </p:nvPicPr>
              <p:blipFill>
                <a:blip r:embed="rId119"/>
                <a:stretch>
                  <a:fillRect/>
                </a:stretch>
              </p:blipFill>
              <p:spPr>
                <a:xfrm>
                  <a:off x="7881933" y="3561836"/>
                  <a:ext cx="314640" cy="18000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70" name="Entrada de lápiz 69">
                  <a:extLst>
                    <a:ext uri="{FF2B5EF4-FFF2-40B4-BE49-F238E27FC236}">
                      <a16:creationId xmlns:a16="http://schemas.microsoft.com/office/drawing/2014/main" id="{8BAD7C0C-AD02-4E28-B5BF-7D0F350367CE}"/>
                    </a:ext>
                  </a:extLst>
                </p14:cNvPr>
                <p14:cNvContentPartPr/>
                <p14:nvPr/>
              </p14:nvContentPartPr>
              <p14:xfrm>
                <a:off x="8219613" y="3622676"/>
                <a:ext cx="14760" cy="27000"/>
              </p14:xfrm>
            </p:contentPart>
          </mc:Choice>
          <mc:Fallback xmlns="">
            <p:pic>
              <p:nvPicPr>
                <p:cNvPr id="70" name="Entrada de lápiz 69">
                  <a:extLst>
                    <a:ext uri="{FF2B5EF4-FFF2-40B4-BE49-F238E27FC236}">
                      <a16:creationId xmlns:a16="http://schemas.microsoft.com/office/drawing/2014/main" id="{8BAD7C0C-AD02-4E28-B5BF-7D0F350367CE}"/>
                    </a:ext>
                  </a:extLst>
                </p:cNvPr>
                <p:cNvPicPr/>
                <p:nvPr/>
              </p:nvPicPr>
              <p:blipFill>
                <a:blip r:embed="rId121"/>
                <a:stretch>
                  <a:fillRect/>
                </a:stretch>
              </p:blipFill>
              <p:spPr>
                <a:xfrm>
                  <a:off x="8210613" y="3614036"/>
                  <a:ext cx="32400" cy="4464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72" name="Entrada de lápiz 71">
                  <a:extLst>
                    <a:ext uri="{FF2B5EF4-FFF2-40B4-BE49-F238E27FC236}">
                      <a16:creationId xmlns:a16="http://schemas.microsoft.com/office/drawing/2014/main" id="{30B4288A-8D3A-48F2-BD3B-FF49F107A186}"/>
                    </a:ext>
                  </a:extLst>
                </p14:cNvPr>
                <p14:cNvContentPartPr/>
                <p14:nvPr/>
              </p14:nvContentPartPr>
              <p14:xfrm>
                <a:off x="3586773" y="3250796"/>
                <a:ext cx="101160" cy="26280"/>
              </p14:xfrm>
            </p:contentPart>
          </mc:Choice>
          <mc:Fallback xmlns="">
            <p:pic>
              <p:nvPicPr>
                <p:cNvPr id="72" name="Entrada de lápiz 71">
                  <a:extLst>
                    <a:ext uri="{FF2B5EF4-FFF2-40B4-BE49-F238E27FC236}">
                      <a16:creationId xmlns:a16="http://schemas.microsoft.com/office/drawing/2014/main" id="{30B4288A-8D3A-48F2-BD3B-FF49F107A186}"/>
                    </a:ext>
                  </a:extLst>
                </p:cNvPr>
                <p:cNvPicPr/>
                <p:nvPr/>
              </p:nvPicPr>
              <p:blipFill>
                <a:blip r:embed="rId123"/>
                <a:stretch>
                  <a:fillRect/>
                </a:stretch>
              </p:blipFill>
              <p:spPr>
                <a:xfrm>
                  <a:off x="3577773" y="3242156"/>
                  <a:ext cx="118800" cy="4392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73" name="Entrada de lápiz 72">
                  <a:extLst>
                    <a:ext uri="{FF2B5EF4-FFF2-40B4-BE49-F238E27FC236}">
                      <a16:creationId xmlns:a16="http://schemas.microsoft.com/office/drawing/2014/main" id="{2F8C357A-8F8A-415E-A9C9-40D06F991AD5}"/>
                    </a:ext>
                  </a:extLst>
                </p14:cNvPr>
                <p14:cNvContentPartPr/>
                <p14:nvPr/>
              </p14:nvContentPartPr>
              <p14:xfrm>
                <a:off x="3236853" y="3217316"/>
                <a:ext cx="509040" cy="2396520"/>
              </p14:xfrm>
            </p:contentPart>
          </mc:Choice>
          <mc:Fallback xmlns="">
            <p:pic>
              <p:nvPicPr>
                <p:cNvPr id="73" name="Entrada de lápiz 72">
                  <a:extLst>
                    <a:ext uri="{FF2B5EF4-FFF2-40B4-BE49-F238E27FC236}">
                      <a16:creationId xmlns:a16="http://schemas.microsoft.com/office/drawing/2014/main" id="{2F8C357A-8F8A-415E-A9C9-40D06F991AD5}"/>
                    </a:ext>
                  </a:extLst>
                </p:cNvPr>
                <p:cNvPicPr/>
                <p:nvPr/>
              </p:nvPicPr>
              <p:blipFill>
                <a:blip r:embed="rId125"/>
                <a:stretch>
                  <a:fillRect/>
                </a:stretch>
              </p:blipFill>
              <p:spPr>
                <a:xfrm>
                  <a:off x="3228213" y="3208316"/>
                  <a:ext cx="526680" cy="241416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74" name="Entrada de lápiz 73">
                  <a:extLst>
                    <a:ext uri="{FF2B5EF4-FFF2-40B4-BE49-F238E27FC236}">
                      <a16:creationId xmlns:a16="http://schemas.microsoft.com/office/drawing/2014/main" id="{A35712FD-89E1-4308-ACB8-7196C5651F0B}"/>
                    </a:ext>
                  </a:extLst>
                </p14:cNvPr>
                <p14:cNvContentPartPr/>
                <p14:nvPr/>
              </p14:nvContentPartPr>
              <p14:xfrm>
                <a:off x="3389853" y="4562276"/>
                <a:ext cx="56160" cy="2880"/>
              </p14:xfrm>
            </p:contentPart>
          </mc:Choice>
          <mc:Fallback xmlns="">
            <p:pic>
              <p:nvPicPr>
                <p:cNvPr id="74" name="Entrada de lápiz 73">
                  <a:extLst>
                    <a:ext uri="{FF2B5EF4-FFF2-40B4-BE49-F238E27FC236}">
                      <a16:creationId xmlns:a16="http://schemas.microsoft.com/office/drawing/2014/main" id="{A35712FD-89E1-4308-ACB8-7196C5651F0B}"/>
                    </a:ext>
                  </a:extLst>
                </p:cNvPr>
                <p:cNvPicPr/>
                <p:nvPr/>
              </p:nvPicPr>
              <p:blipFill>
                <a:blip r:embed="rId127"/>
                <a:stretch>
                  <a:fillRect/>
                </a:stretch>
              </p:blipFill>
              <p:spPr>
                <a:xfrm>
                  <a:off x="3381213" y="4553636"/>
                  <a:ext cx="73800" cy="2052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75" name="Entrada de lápiz 74">
                  <a:extLst>
                    <a:ext uri="{FF2B5EF4-FFF2-40B4-BE49-F238E27FC236}">
                      <a16:creationId xmlns:a16="http://schemas.microsoft.com/office/drawing/2014/main" id="{FD319661-BB0F-4EE1-96B8-C060AFB8FB7A}"/>
                    </a:ext>
                  </a:extLst>
                </p14:cNvPr>
                <p14:cNvContentPartPr/>
                <p14:nvPr/>
              </p14:nvContentPartPr>
              <p14:xfrm>
                <a:off x="3393453" y="4564796"/>
                <a:ext cx="1548360" cy="136440"/>
              </p14:xfrm>
            </p:contentPart>
          </mc:Choice>
          <mc:Fallback xmlns="">
            <p:pic>
              <p:nvPicPr>
                <p:cNvPr id="75" name="Entrada de lápiz 74">
                  <a:extLst>
                    <a:ext uri="{FF2B5EF4-FFF2-40B4-BE49-F238E27FC236}">
                      <a16:creationId xmlns:a16="http://schemas.microsoft.com/office/drawing/2014/main" id="{FD319661-BB0F-4EE1-96B8-C060AFB8FB7A}"/>
                    </a:ext>
                  </a:extLst>
                </p:cNvPr>
                <p:cNvPicPr/>
                <p:nvPr/>
              </p:nvPicPr>
              <p:blipFill>
                <a:blip r:embed="rId129"/>
                <a:stretch>
                  <a:fillRect/>
                </a:stretch>
              </p:blipFill>
              <p:spPr>
                <a:xfrm>
                  <a:off x="3384453" y="4556156"/>
                  <a:ext cx="1566000" cy="15408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76" name="Entrada de lápiz 75">
                  <a:extLst>
                    <a:ext uri="{FF2B5EF4-FFF2-40B4-BE49-F238E27FC236}">
                      <a16:creationId xmlns:a16="http://schemas.microsoft.com/office/drawing/2014/main" id="{E8FDD751-208B-48E0-BFF6-4CC675E5C95D}"/>
                    </a:ext>
                  </a:extLst>
                </p14:cNvPr>
                <p14:cNvContentPartPr/>
                <p14:nvPr/>
              </p14:nvContentPartPr>
              <p14:xfrm>
                <a:off x="4673613" y="4516196"/>
                <a:ext cx="237600" cy="313560"/>
              </p14:xfrm>
            </p:contentPart>
          </mc:Choice>
          <mc:Fallback xmlns="">
            <p:pic>
              <p:nvPicPr>
                <p:cNvPr id="76" name="Entrada de lápiz 75">
                  <a:extLst>
                    <a:ext uri="{FF2B5EF4-FFF2-40B4-BE49-F238E27FC236}">
                      <a16:creationId xmlns:a16="http://schemas.microsoft.com/office/drawing/2014/main" id="{E8FDD751-208B-48E0-BFF6-4CC675E5C95D}"/>
                    </a:ext>
                  </a:extLst>
                </p:cNvPr>
                <p:cNvPicPr/>
                <p:nvPr/>
              </p:nvPicPr>
              <p:blipFill>
                <a:blip r:embed="rId131"/>
                <a:stretch>
                  <a:fillRect/>
                </a:stretch>
              </p:blipFill>
              <p:spPr>
                <a:xfrm>
                  <a:off x="4664613" y="4507556"/>
                  <a:ext cx="255240" cy="33120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77" name="Entrada de lápiz 76">
                  <a:extLst>
                    <a:ext uri="{FF2B5EF4-FFF2-40B4-BE49-F238E27FC236}">
                      <a16:creationId xmlns:a16="http://schemas.microsoft.com/office/drawing/2014/main" id="{806E9860-E0CA-49A5-9043-A4A98FBE1EDB}"/>
                    </a:ext>
                  </a:extLst>
                </p14:cNvPr>
                <p14:cNvContentPartPr/>
                <p14:nvPr/>
              </p14:nvContentPartPr>
              <p14:xfrm>
                <a:off x="5204613" y="3989876"/>
                <a:ext cx="259560" cy="800640"/>
              </p14:xfrm>
            </p:contentPart>
          </mc:Choice>
          <mc:Fallback xmlns="">
            <p:pic>
              <p:nvPicPr>
                <p:cNvPr id="77" name="Entrada de lápiz 76">
                  <a:extLst>
                    <a:ext uri="{FF2B5EF4-FFF2-40B4-BE49-F238E27FC236}">
                      <a16:creationId xmlns:a16="http://schemas.microsoft.com/office/drawing/2014/main" id="{806E9860-E0CA-49A5-9043-A4A98FBE1EDB}"/>
                    </a:ext>
                  </a:extLst>
                </p:cNvPr>
                <p:cNvPicPr/>
                <p:nvPr/>
              </p:nvPicPr>
              <p:blipFill>
                <a:blip r:embed="rId133"/>
                <a:stretch>
                  <a:fillRect/>
                </a:stretch>
              </p:blipFill>
              <p:spPr>
                <a:xfrm>
                  <a:off x="5195973" y="3980876"/>
                  <a:ext cx="277200" cy="81828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78" name="Entrada de lápiz 77">
                  <a:extLst>
                    <a:ext uri="{FF2B5EF4-FFF2-40B4-BE49-F238E27FC236}">
                      <a16:creationId xmlns:a16="http://schemas.microsoft.com/office/drawing/2014/main" id="{B8B74836-5D47-4FD8-8FBD-908609971E54}"/>
                    </a:ext>
                  </a:extLst>
                </p14:cNvPr>
                <p14:cNvContentPartPr/>
                <p14:nvPr/>
              </p14:nvContentPartPr>
              <p14:xfrm>
                <a:off x="5502333" y="4530236"/>
                <a:ext cx="280440" cy="233280"/>
              </p14:xfrm>
            </p:contentPart>
          </mc:Choice>
          <mc:Fallback xmlns="">
            <p:pic>
              <p:nvPicPr>
                <p:cNvPr id="78" name="Entrada de lápiz 77">
                  <a:extLst>
                    <a:ext uri="{FF2B5EF4-FFF2-40B4-BE49-F238E27FC236}">
                      <a16:creationId xmlns:a16="http://schemas.microsoft.com/office/drawing/2014/main" id="{B8B74836-5D47-4FD8-8FBD-908609971E54}"/>
                    </a:ext>
                  </a:extLst>
                </p:cNvPr>
                <p:cNvPicPr/>
                <p:nvPr/>
              </p:nvPicPr>
              <p:blipFill>
                <a:blip r:embed="rId135"/>
                <a:stretch>
                  <a:fillRect/>
                </a:stretch>
              </p:blipFill>
              <p:spPr>
                <a:xfrm>
                  <a:off x="5493333" y="4521236"/>
                  <a:ext cx="298080" cy="25092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79" name="Entrada de lápiz 78">
                  <a:extLst>
                    <a:ext uri="{FF2B5EF4-FFF2-40B4-BE49-F238E27FC236}">
                      <a16:creationId xmlns:a16="http://schemas.microsoft.com/office/drawing/2014/main" id="{CABA5F30-7D25-4760-8A88-17CC5FC7031C}"/>
                    </a:ext>
                  </a:extLst>
                </p14:cNvPr>
                <p14:cNvContentPartPr/>
                <p14:nvPr/>
              </p14:nvContentPartPr>
              <p14:xfrm>
                <a:off x="5761893" y="4479116"/>
                <a:ext cx="257760" cy="638640"/>
              </p14:xfrm>
            </p:contentPart>
          </mc:Choice>
          <mc:Fallback xmlns="">
            <p:pic>
              <p:nvPicPr>
                <p:cNvPr id="79" name="Entrada de lápiz 78">
                  <a:extLst>
                    <a:ext uri="{FF2B5EF4-FFF2-40B4-BE49-F238E27FC236}">
                      <a16:creationId xmlns:a16="http://schemas.microsoft.com/office/drawing/2014/main" id="{CABA5F30-7D25-4760-8A88-17CC5FC7031C}"/>
                    </a:ext>
                  </a:extLst>
                </p:cNvPr>
                <p:cNvPicPr/>
                <p:nvPr/>
              </p:nvPicPr>
              <p:blipFill>
                <a:blip r:embed="rId137"/>
                <a:stretch>
                  <a:fillRect/>
                </a:stretch>
              </p:blipFill>
              <p:spPr>
                <a:xfrm>
                  <a:off x="5753253" y="4470116"/>
                  <a:ext cx="275400" cy="65628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80" name="Entrada de lápiz 79">
                  <a:extLst>
                    <a:ext uri="{FF2B5EF4-FFF2-40B4-BE49-F238E27FC236}">
                      <a16:creationId xmlns:a16="http://schemas.microsoft.com/office/drawing/2014/main" id="{506B73B6-5ED2-4698-A8DD-341D25C778A0}"/>
                    </a:ext>
                  </a:extLst>
                </p14:cNvPr>
                <p14:cNvContentPartPr/>
                <p14:nvPr/>
              </p14:nvContentPartPr>
              <p14:xfrm>
                <a:off x="6088053" y="4520156"/>
                <a:ext cx="104760" cy="178200"/>
              </p14:xfrm>
            </p:contentPart>
          </mc:Choice>
          <mc:Fallback xmlns="">
            <p:pic>
              <p:nvPicPr>
                <p:cNvPr id="80" name="Entrada de lápiz 79">
                  <a:extLst>
                    <a:ext uri="{FF2B5EF4-FFF2-40B4-BE49-F238E27FC236}">
                      <a16:creationId xmlns:a16="http://schemas.microsoft.com/office/drawing/2014/main" id="{506B73B6-5ED2-4698-A8DD-341D25C778A0}"/>
                    </a:ext>
                  </a:extLst>
                </p:cNvPr>
                <p:cNvPicPr/>
                <p:nvPr/>
              </p:nvPicPr>
              <p:blipFill>
                <a:blip r:embed="rId139"/>
                <a:stretch>
                  <a:fillRect/>
                </a:stretch>
              </p:blipFill>
              <p:spPr>
                <a:xfrm>
                  <a:off x="6079413" y="4511156"/>
                  <a:ext cx="122400" cy="19584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81" name="Entrada de lápiz 80">
                  <a:extLst>
                    <a:ext uri="{FF2B5EF4-FFF2-40B4-BE49-F238E27FC236}">
                      <a16:creationId xmlns:a16="http://schemas.microsoft.com/office/drawing/2014/main" id="{1867BB94-F460-4B75-B318-AC3E939B53A1}"/>
                    </a:ext>
                  </a:extLst>
                </p14:cNvPr>
                <p14:cNvContentPartPr/>
                <p14:nvPr/>
              </p14:nvContentPartPr>
              <p14:xfrm>
                <a:off x="6348693" y="4481996"/>
                <a:ext cx="121320" cy="209520"/>
              </p14:xfrm>
            </p:contentPart>
          </mc:Choice>
          <mc:Fallback xmlns="">
            <p:pic>
              <p:nvPicPr>
                <p:cNvPr id="81" name="Entrada de lápiz 80">
                  <a:extLst>
                    <a:ext uri="{FF2B5EF4-FFF2-40B4-BE49-F238E27FC236}">
                      <a16:creationId xmlns:a16="http://schemas.microsoft.com/office/drawing/2014/main" id="{1867BB94-F460-4B75-B318-AC3E939B53A1}"/>
                    </a:ext>
                  </a:extLst>
                </p:cNvPr>
                <p:cNvPicPr/>
                <p:nvPr/>
              </p:nvPicPr>
              <p:blipFill>
                <a:blip r:embed="rId141"/>
                <a:stretch>
                  <a:fillRect/>
                </a:stretch>
              </p:blipFill>
              <p:spPr>
                <a:xfrm>
                  <a:off x="6340053" y="4473356"/>
                  <a:ext cx="138960" cy="22716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82" name="Entrada de lápiz 81">
                  <a:extLst>
                    <a:ext uri="{FF2B5EF4-FFF2-40B4-BE49-F238E27FC236}">
                      <a16:creationId xmlns:a16="http://schemas.microsoft.com/office/drawing/2014/main" id="{420121D6-958E-4A5C-B5CB-37992F6F8A2A}"/>
                    </a:ext>
                  </a:extLst>
                </p14:cNvPr>
                <p14:cNvContentPartPr/>
                <p14:nvPr/>
              </p14:nvContentPartPr>
              <p14:xfrm>
                <a:off x="6524373" y="4351316"/>
                <a:ext cx="95040" cy="23400"/>
              </p14:xfrm>
            </p:contentPart>
          </mc:Choice>
          <mc:Fallback xmlns="">
            <p:pic>
              <p:nvPicPr>
                <p:cNvPr id="82" name="Entrada de lápiz 81">
                  <a:extLst>
                    <a:ext uri="{FF2B5EF4-FFF2-40B4-BE49-F238E27FC236}">
                      <a16:creationId xmlns:a16="http://schemas.microsoft.com/office/drawing/2014/main" id="{420121D6-958E-4A5C-B5CB-37992F6F8A2A}"/>
                    </a:ext>
                  </a:extLst>
                </p:cNvPr>
                <p:cNvPicPr/>
                <p:nvPr/>
              </p:nvPicPr>
              <p:blipFill>
                <a:blip r:embed="rId143"/>
                <a:stretch>
                  <a:fillRect/>
                </a:stretch>
              </p:blipFill>
              <p:spPr>
                <a:xfrm>
                  <a:off x="6515373" y="4342316"/>
                  <a:ext cx="112680" cy="4104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83" name="Entrada de lápiz 82">
                  <a:extLst>
                    <a:ext uri="{FF2B5EF4-FFF2-40B4-BE49-F238E27FC236}">
                      <a16:creationId xmlns:a16="http://schemas.microsoft.com/office/drawing/2014/main" id="{B3A40E56-889C-4880-A4F2-B8B066AB80CD}"/>
                    </a:ext>
                  </a:extLst>
                </p14:cNvPr>
                <p14:cNvContentPartPr/>
                <p14:nvPr/>
              </p14:nvContentPartPr>
              <p14:xfrm>
                <a:off x="6708693" y="4114796"/>
                <a:ext cx="479520" cy="537120"/>
              </p14:xfrm>
            </p:contentPart>
          </mc:Choice>
          <mc:Fallback xmlns="">
            <p:pic>
              <p:nvPicPr>
                <p:cNvPr id="83" name="Entrada de lápiz 82">
                  <a:extLst>
                    <a:ext uri="{FF2B5EF4-FFF2-40B4-BE49-F238E27FC236}">
                      <a16:creationId xmlns:a16="http://schemas.microsoft.com/office/drawing/2014/main" id="{B3A40E56-889C-4880-A4F2-B8B066AB80CD}"/>
                    </a:ext>
                  </a:extLst>
                </p:cNvPr>
                <p:cNvPicPr/>
                <p:nvPr/>
              </p:nvPicPr>
              <p:blipFill>
                <a:blip r:embed="rId145"/>
                <a:stretch>
                  <a:fillRect/>
                </a:stretch>
              </p:blipFill>
              <p:spPr>
                <a:xfrm>
                  <a:off x="6700053" y="4105796"/>
                  <a:ext cx="497160" cy="55476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84" name="Entrada de lápiz 83">
                  <a:extLst>
                    <a:ext uri="{FF2B5EF4-FFF2-40B4-BE49-F238E27FC236}">
                      <a16:creationId xmlns:a16="http://schemas.microsoft.com/office/drawing/2014/main" id="{BA0D9B83-D599-49D2-837E-9B538333EAD8}"/>
                    </a:ext>
                  </a:extLst>
                </p14:cNvPr>
                <p14:cNvContentPartPr/>
                <p14:nvPr/>
              </p14:nvContentPartPr>
              <p14:xfrm>
                <a:off x="7248333" y="4055756"/>
                <a:ext cx="486720" cy="553320"/>
              </p14:xfrm>
            </p:contentPart>
          </mc:Choice>
          <mc:Fallback xmlns="">
            <p:pic>
              <p:nvPicPr>
                <p:cNvPr id="84" name="Entrada de lápiz 83">
                  <a:extLst>
                    <a:ext uri="{FF2B5EF4-FFF2-40B4-BE49-F238E27FC236}">
                      <a16:creationId xmlns:a16="http://schemas.microsoft.com/office/drawing/2014/main" id="{BA0D9B83-D599-49D2-837E-9B538333EAD8}"/>
                    </a:ext>
                  </a:extLst>
                </p:cNvPr>
                <p:cNvPicPr/>
                <p:nvPr/>
              </p:nvPicPr>
              <p:blipFill>
                <a:blip r:embed="rId147"/>
                <a:stretch>
                  <a:fillRect/>
                </a:stretch>
              </p:blipFill>
              <p:spPr>
                <a:xfrm>
                  <a:off x="7239693" y="4047116"/>
                  <a:ext cx="504360" cy="570960"/>
                </a:xfrm>
                <a:prstGeom prst="rect">
                  <a:avLst/>
                </a:prstGeom>
              </p:spPr>
            </p:pic>
          </mc:Fallback>
        </mc:AlternateContent>
      </p:grpSp>
      <p:grpSp>
        <p:nvGrpSpPr>
          <p:cNvPr id="120" name="Grupo 119">
            <a:extLst>
              <a:ext uri="{FF2B5EF4-FFF2-40B4-BE49-F238E27FC236}">
                <a16:creationId xmlns:a16="http://schemas.microsoft.com/office/drawing/2014/main" id="{3B3D2BFF-DA19-460A-8255-49D4EFAC7AB0}"/>
              </a:ext>
            </a:extLst>
          </p:cNvPr>
          <p:cNvGrpSpPr/>
          <p:nvPr/>
        </p:nvGrpSpPr>
        <p:grpSpPr>
          <a:xfrm>
            <a:off x="3083853" y="5219636"/>
            <a:ext cx="8274960" cy="1435320"/>
            <a:chOff x="3083853" y="5219636"/>
            <a:chExt cx="8274960" cy="1435320"/>
          </a:xfrm>
        </p:grpSpPr>
        <mc:AlternateContent xmlns:mc="http://schemas.openxmlformats.org/markup-compatibility/2006" xmlns:p14="http://schemas.microsoft.com/office/powerpoint/2010/main">
          <mc:Choice Requires="p14">
            <p:contentPart p14:bwMode="auto" r:id="rId148">
              <p14:nvContentPartPr>
                <p14:cNvPr id="86" name="Entrada de lápiz 85">
                  <a:extLst>
                    <a:ext uri="{FF2B5EF4-FFF2-40B4-BE49-F238E27FC236}">
                      <a16:creationId xmlns:a16="http://schemas.microsoft.com/office/drawing/2014/main" id="{72AE6D28-AFFD-46E2-A2E5-AF92D5FEE8D0}"/>
                    </a:ext>
                  </a:extLst>
                </p14:cNvPr>
                <p14:cNvContentPartPr/>
                <p14:nvPr/>
              </p14:nvContentPartPr>
              <p14:xfrm>
                <a:off x="3185733" y="5603036"/>
                <a:ext cx="57600" cy="50040"/>
              </p14:xfrm>
            </p:contentPart>
          </mc:Choice>
          <mc:Fallback xmlns="">
            <p:pic>
              <p:nvPicPr>
                <p:cNvPr id="86" name="Entrada de lápiz 85">
                  <a:extLst>
                    <a:ext uri="{FF2B5EF4-FFF2-40B4-BE49-F238E27FC236}">
                      <a16:creationId xmlns:a16="http://schemas.microsoft.com/office/drawing/2014/main" id="{72AE6D28-AFFD-46E2-A2E5-AF92D5FEE8D0}"/>
                    </a:ext>
                  </a:extLst>
                </p:cNvPr>
                <p:cNvPicPr/>
                <p:nvPr/>
              </p:nvPicPr>
              <p:blipFill>
                <a:blip r:embed="rId149"/>
                <a:stretch>
                  <a:fillRect/>
                </a:stretch>
              </p:blipFill>
              <p:spPr>
                <a:xfrm>
                  <a:off x="3176733" y="5594036"/>
                  <a:ext cx="75240" cy="6768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87" name="Entrada de lápiz 86">
                  <a:extLst>
                    <a:ext uri="{FF2B5EF4-FFF2-40B4-BE49-F238E27FC236}">
                      <a16:creationId xmlns:a16="http://schemas.microsoft.com/office/drawing/2014/main" id="{C5750114-57F4-4D24-BC34-46ACA1AE9DF6}"/>
                    </a:ext>
                  </a:extLst>
                </p14:cNvPr>
                <p14:cNvContentPartPr/>
                <p14:nvPr/>
              </p14:nvContentPartPr>
              <p14:xfrm>
                <a:off x="3186093" y="5656316"/>
                <a:ext cx="1648440" cy="168480"/>
              </p14:xfrm>
            </p:contentPart>
          </mc:Choice>
          <mc:Fallback xmlns="">
            <p:pic>
              <p:nvPicPr>
                <p:cNvPr id="87" name="Entrada de lápiz 86">
                  <a:extLst>
                    <a:ext uri="{FF2B5EF4-FFF2-40B4-BE49-F238E27FC236}">
                      <a16:creationId xmlns:a16="http://schemas.microsoft.com/office/drawing/2014/main" id="{C5750114-57F4-4D24-BC34-46ACA1AE9DF6}"/>
                    </a:ext>
                  </a:extLst>
                </p:cNvPr>
                <p:cNvPicPr/>
                <p:nvPr/>
              </p:nvPicPr>
              <p:blipFill>
                <a:blip r:embed="rId151"/>
                <a:stretch>
                  <a:fillRect/>
                </a:stretch>
              </p:blipFill>
              <p:spPr>
                <a:xfrm>
                  <a:off x="3177093" y="5647676"/>
                  <a:ext cx="1666080" cy="18612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88" name="Entrada de lápiz 87">
                  <a:extLst>
                    <a:ext uri="{FF2B5EF4-FFF2-40B4-BE49-F238E27FC236}">
                      <a16:creationId xmlns:a16="http://schemas.microsoft.com/office/drawing/2014/main" id="{1D4A967C-AC46-4C0B-ABC5-C03F7FA2F04B}"/>
                    </a:ext>
                  </a:extLst>
                </p14:cNvPr>
                <p14:cNvContentPartPr/>
                <p14:nvPr/>
              </p14:nvContentPartPr>
              <p14:xfrm>
                <a:off x="4719333" y="5750996"/>
                <a:ext cx="134640" cy="188640"/>
              </p14:xfrm>
            </p:contentPart>
          </mc:Choice>
          <mc:Fallback xmlns="">
            <p:pic>
              <p:nvPicPr>
                <p:cNvPr id="88" name="Entrada de lápiz 87">
                  <a:extLst>
                    <a:ext uri="{FF2B5EF4-FFF2-40B4-BE49-F238E27FC236}">
                      <a16:creationId xmlns:a16="http://schemas.microsoft.com/office/drawing/2014/main" id="{1D4A967C-AC46-4C0B-ABC5-C03F7FA2F04B}"/>
                    </a:ext>
                  </a:extLst>
                </p:cNvPr>
                <p:cNvPicPr/>
                <p:nvPr/>
              </p:nvPicPr>
              <p:blipFill>
                <a:blip r:embed="rId153"/>
                <a:stretch>
                  <a:fillRect/>
                </a:stretch>
              </p:blipFill>
              <p:spPr>
                <a:xfrm>
                  <a:off x="4710693" y="5742356"/>
                  <a:ext cx="152280" cy="20628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89" name="Entrada de lápiz 88">
                  <a:extLst>
                    <a:ext uri="{FF2B5EF4-FFF2-40B4-BE49-F238E27FC236}">
                      <a16:creationId xmlns:a16="http://schemas.microsoft.com/office/drawing/2014/main" id="{D94B8283-074B-486C-A267-830A3909A27A}"/>
                    </a:ext>
                  </a:extLst>
                </p14:cNvPr>
                <p14:cNvContentPartPr/>
                <p14:nvPr/>
              </p14:nvContentPartPr>
              <p14:xfrm>
                <a:off x="5229813" y="5452556"/>
                <a:ext cx="181800" cy="628560"/>
              </p14:xfrm>
            </p:contentPart>
          </mc:Choice>
          <mc:Fallback xmlns="">
            <p:pic>
              <p:nvPicPr>
                <p:cNvPr id="89" name="Entrada de lápiz 88">
                  <a:extLst>
                    <a:ext uri="{FF2B5EF4-FFF2-40B4-BE49-F238E27FC236}">
                      <a16:creationId xmlns:a16="http://schemas.microsoft.com/office/drawing/2014/main" id="{D94B8283-074B-486C-A267-830A3909A27A}"/>
                    </a:ext>
                  </a:extLst>
                </p:cNvPr>
                <p:cNvPicPr/>
                <p:nvPr/>
              </p:nvPicPr>
              <p:blipFill>
                <a:blip r:embed="rId155"/>
                <a:stretch>
                  <a:fillRect/>
                </a:stretch>
              </p:blipFill>
              <p:spPr>
                <a:xfrm>
                  <a:off x="5220813" y="5443556"/>
                  <a:ext cx="199440" cy="64620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90" name="Entrada de lápiz 89">
                  <a:extLst>
                    <a:ext uri="{FF2B5EF4-FFF2-40B4-BE49-F238E27FC236}">
                      <a16:creationId xmlns:a16="http://schemas.microsoft.com/office/drawing/2014/main" id="{62226D70-1F49-4048-82BF-5DA4BF2001A1}"/>
                    </a:ext>
                  </a:extLst>
                </p14:cNvPr>
                <p14:cNvContentPartPr/>
                <p14:nvPr/>
              </p14:nvContentPartPr>
              <p14:xfrm>
                <a:off x="5304693" y="5224676"/>
                <a:ext cx="232560" cy="111960"/>
              </p14:xfrm>
            </p:contentPart>
          </mc:Choice>
          <mc:Fallback xmlns="">
            <p:pic>
              <p:nvPicPr>
                <p:cNvPr id="90" name="Entrada de lápiz 89">
                  <a:extLst>
                    <a:ext uri="{FF2B5EF4-FFF2-40B4-BE49-F238E27FC236}">
                      <a16:creationId xmlns:a16="http://schemas.microsoft.com/office/drawing/2014/main" id="{62226D70-1F49-4048-82BF-5DA4BF2001A1}"/>
                    </a:ext>
                  </a:extLst>
                </p:cNvPr>
                <p:cNvPicPr/>
                <p:nvPr/>
              </p:nvPicPr>
              <p:blipFill>
                <a:blip r:embed="rId157"/>
                <a:stretch>
                  <a:fillRect/>
                </a:stretch>
              </p:blipFill>
              <p:spPr>
                <a:xfrm>
                  <a:off x="5296053" y="5216036"/>
                  <a:ext cx="250200" cy="12960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91" name="Entrada de lápiz 90">
                  <a:extLst>
                    <a:ext uri="{FF2B5EF4-FFF2-40B4-BE49-F238E27FC236}">
                      <a16:creationId xmlns:a16="http://schemas.microsoft.com/office/drawing/2014/main" id="{3050CC1D-1151-4E86-8D44-680A5328CFD6}"/>
                    </a:ext>
                  </a:extLst>
                </p14:cNvPr>
                <p14:cNvContentPartPr/>
                <p14:nvPr/>
              </p14:nvContentPartPr>
              <p14:xfrm>
                <a:off x="5432493" y="5495036"/>
                <a:ext cx="324360" cy="446040"/>
              </p14:xfrm>
            </p:contentPart>
          </mc:Choice>
          <mc:Fallback xmlns="">
            <p:pic>
              <p:nvPicPr>
                <p:cNvPr id="91" name="Entrada de lápiz 90">
                  <a:extLst>
                    <a:ext uri="{FF2B5EF4-FFF2-40B4-BE49-F238E27FC236}">
                      <a16:creationId xmlns:a16="http://schemas.microsoft.com/office/drawing/2014/main" id="{3050CC1D-1151-4E86-8D44-680A5328CFD6}"/>
                    </a:ext>
                  </a:extLst>
                </p:cNvPr>
                <p:cNvPicPr/>
                <p:nvPr/>
              </p:nvPicPr>
              <p:blipFill>
                <a:blip r:embed="rId159"/>
                <a:stretch>
                  <a:fillRect/>
                </a:stretch>
              </p:blipFill>
              <p:spPr>
                <a:xfrm>
                  <a:off x="5423493" y="5486036"/>
                  <a:ext cx="342000" cy="46368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92" name="Entrada de lápiz 91">
                  <a:extLst>
                    <a:ext uri="{FF2B5EF4-FFF2-40B4-BE49-F238E27FC236}">
                      <a16:creationId xmlns:a16="http://schemas.microsoft.com/office/drawing/2014/main" id="{724024BD-D7B0-4D1C-A94B-AE36403D91C6}"/>
                    </a:ext>
                  </a:extLst>
                </p14:cNvPr>
                <p14:cNvContentPartPr/>
                <p14:nvPr/>
              </p14:nvContentPartPr>
              <p14:xfrm>
                <a:off x="5966733" y="5367236"/>
                <a:ext cx="234720" cy="709920"/>
              </p14:xfrm>
            </p:contentPart>
          </mc:Choice>
          <mc:Fallback xmlns="">
            <p:pic>
              <p:nvPicPr>
                <p:cNvPr id="92" name="Entrada de lápiz 91">
                  <a:extLst>
                    <a:ext uri="{FF2B5EF4-FFF2-40B4-BE49-F238E27FC236}">
                      <a16:creationId xmlns:a16="http://schemas.microsoft.com/office/drawing/2014/main" id="{724024BD-D7B0-4D1C-A94B-AE36403D91C6}"/>
                    </a:ext>
                  </a:extLst>
                </p:cNvPr>
                <p:cNvPicPr/>
                <p:nvPr/>
              </p:nvPicPr>
              <p:blipFill>
                <a:blip r:embed="rId161"/>
                <a:stretch>
                  <a:fillRect/>
                </a:stretch>
              </p:blipFill>
              <p:spPr>
                <a:xfrm>
                  <a:off x="5958093" y="5358236"/>
                  <a:ext cx="252360" cy="72756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93" name="Entrada de lápiz 92">
                  <a:extLst>
                    <a:ext uri="{FF2B5EF4-FFF2-40B4-BE49-F238E27FC236}">
                      <a16:creationId xmlns:a16="http://schemas.microsoft.com/office/drawing/2014/main" id="{332AC933-2101-424B-BCC9-18AB561660B4}"/>
                    </a:ext>
                  </a:extLst>
                </p14:cNvPr>
                <p14:cNvContentPartPr/>
                <p14:nvPr/>
              </p14:nvContentPartPr>
              <p14:xfrm>
                <a:off x="5969613" y="5615996"/>
                <a:ext cx="399240" cy="251280"/>
              </p14:xfrm>
            </p:contentPart>
          </mc:Choice>
          <mc:Fallback xmlns="">
            <p:pic>
              <p:nvPicPr>
                <p:cNvPr id="93" name="Entrada de lápiz 92">
                  <a:extLst>
                    <a:ext uri="{FF2B5EF4-FFF2-40B4-BE49-F238E27FC236}">
                      <a16:creationId xmlns:a16="http://schemas.microsoft.com/office/drawing/2014/main" id="{332AC933-2101-424B-BCC9-18AB561660B4}"/>
                    </a:ext>
                  </a:extLst>
                </p:cNvPr>
                <p:cNvPicPr/>
                <p:nvPr/>
              </p:nvPicPr>
              <p:blipFill>
                <a:blip r:embed="rId163"/>
                <a:stretch>
                  <a:fillRect/>
                </a:stretch>
              </p:blipFill>
              <p:spPr>
                <a:xfrm>
                  <a:off x="5960613" y="5606996"/>
                  <a:ext cx="416880" cy="26892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94" name="Entrada de lápiz 93">
                  <a:extLst>
                    <a:ext uri="{FF2B5EF4-FFF2-40B4-BE49-F238E27FC236}">
                      <a16:creationId xmlns:a16="http://schemas.microsoft.com/office/drawing/2014/main" id="{282CE7F4-FACB-41C4-AA17-591B1911F192}"/>
                    </a:ext>
                  </a:extLst>
                </p14:cNvPr>
                <p14:cNvContentPartPr/>
                <p14:nvPr/>
              </p14:nvContentPartPr>
              <p14:xfrm>
                <a:off x="6488013" y="5421956"/>
                <a:ext cx="400680" cy="360000"/>
              </p14:xfrm>
            </p:contentPart>
          </mc:Choice>
          <mc:Fallback xmlns="">
            <p:pic>
              <p:nvPicPr>
                <p:cNvPr id="94" name="Entrada de lápiz 93">
                  <a:extLst>
                    <a:ext uri="{FF2B5EF4-FFF2-40B4-BE49-F238E27FC236}">
                      <a16:creationId xmlns:a16="http://schemas.microsoft.com/office/drawing/2014/main" id="{282CE7F4-FACB-41C4-AA17-591B1911F192}"/>
                    </a:ext>
                  </a:extLst>
                </p:cNvPr>
                <p:cNvPicPr/>
                <p:nvPr/>
              </p:nvPicPr>
              <p:blipFill>
                <a:blip r:embed="rId165"/>
                <a:stretch>
                  <a:fillRect/>
                </a:stretch>
              </p:blipFill>
              <p:spPr>
                <a:xfrm>
                  <a:off x="6479373" y="5413316"/>
                  <a:ext cx="418320" cy="37764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95" name="Entrada de lápiz 94">
                  <a:extLst>
                    <a:ext uri="{FF2B5EF4-FFF2-40B4-BE49-F238E27FC236}">
                      <a16:creationId xmlns:a16="http://schemas.microsoft.com/office/drawing/2014/main" id="{5C43091F-8F54-4761-9165-202EE4C9D829}"/>
                    </a:ext>
                  </a:extLst>
                </p14:cNvPr>
                <p14:cNvContentPartPr/>
                <p14:nvPr/>
              </p14:nvContentPartPr>
              <p14:xfrm>
                <a:off x="6772053" y="5461556"/>
                <a:ext cx="300240" cy="376920"/>
              </p14:xfrm>
            </p:contentPart>
          </mc:Choice>
          <mc:Fallback xmlns="">
            <p:pic>
              <p:nvPicPr>
                <p:cNvPr id="95" name="Entrada de lápiz 94">
                  <a:extLst>
                    <a:ext uri="{FF2B5EF4-FFF2-40B4-BE49-F238E27FC236}">
                      <a16:creationId xmlns:a16="http://schemas.microsoft.com/office/drawing/2014/main" id="{5C43091F-8F54-4761-9165-202EE4C9D829}"/>
                    </a:ext>
                  </a:extLst>
                </p:cNvPr>
                <p:cNvPicPr/>
                <p:nvPr/>
              </p:nvPicPr>
              <p:blipFill>
                <a:blip r:embed="rId167"/>
                <a:stretch>
                  <a:fillRect/>
                </a:stretch>
              </p:blipFill>
              <p:spPr>
                <a:xfrm>
                  <a:off x="6763053" y="5452556"/>
                  <a:ext cx="317880" cy="39456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96" name="Entrada de lápiz 95">
                  <a:extLst>
                    <a:ext uri="{FF2B5EF4-FFF2-40B4-BE49-F238E27FC236}">
                      <a16:creationId xmlns:a16="http://schemas.microsoft.com/office/drawing/2014/main" id="{F34614D4-0216-404B-843C-CB3BD8E83884}"/>
                    </a:ext>
                  </a:extLst>
                </p14:cNvPr>
                <p14:cNvContentPartPr/>
                <p14:nvPr/>
              </p14:nvContentPartPr>
              <p14:xfrm>
                <a:off x="7138533" y="5471996"/>
                <a:ext cx="640440" cy="274320"/>
              </p14:xfrm>
            </p:contentPart>
          </mc:Choice>
          <mc:Fallback xmlns="">
            <p:pic>
              <p:nvPicPr>
                <p:cNvPr id="96" name="Entrada de lápiz 95">
                  <a:extLst>
                    <a:ext uri="{FF2B5EF4-FFF2-40B4-BE49-F238E27FC236}">
                      <a16:creationId xmlns:a16="http://schemas.microsoft.com/office/drawing/2014/main" id="{F34614D4-0216-404B-843C-CB3BD8E83884}"/>
                    </a:ext>
                  </a:extLst>
                </p:cNvPr>
                <p:cNvPicPr/>
                <p:nvPr/>
              </p:nvPicPr>
              <p:blipFill>
                <a:blip r:embed="rId169"/>
                <a:stretch>
                  <a:fillRect/>
                </a:stretch>
              </p:blipFill>
              <p:spPr>
                <a:xfrm>
                  <a:off x="7129893" y="5462996"/>
                  <a:ext cx="658080" cy="29196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97" name="Entrada de lápiz 96">
                  <a:extLst>
                    <a:ext uri="{FF2B5EF4-FFF2-40B4-BE49-F238E27FC236}">
                      <a16:creationId xmlns:a16="http://schemas.microsoft.com/office/drawing/2014/main" id="{DCB1A963-1B33-46CE-AA0D-AFE738632692}"/>
                    </a:ext>
                  </a:extLst>
                </p14:cNvPr>
                <p14:cNvContentPartPr/>
                <p14:nvPr/>
              </p14:nvContentPartPr>
              <p14:xfrm>
                <a:off x="7945653" y="5369756"/>
                <a:ext cx="32400" cy="42840"/>
              </p14:xfrm>
            </p:contentPart>
          </mc:Choice>
          <mc:Fallback xmlns="">
            <p:pic>
              <p:nvPicPr>
                <p:cNvPr id="97" name="Entrada de lápiz 96">
                  <a:extLst>
                    <a:ext uri="{FF2B5EF4-FFF2-40B4-BE49-F238E27FC236}">
                      <a16:creationId xmlns:a16="http://schemas.microsoft.com/office/drawing/2014/main" id="{DCB1A963-1B33-46CE-AA0D-AFE738632692}"/>
                    </a:ext>
                  </a:extLst>
                </p:cNvPr>
                <p:cNvPicPr/>
                <p:nvPr/>
              </p:nvPicPr>
              <p:blipFill>
                <a:blip r:embed="rId171"/>
                <a:stretch>
                  <a:fillRect/>
                </a:stretch>
              </p:blipFill>
              <p:spPr>
                <a:xfrm>
                  <a:off x="7937013" y="5361116"/>
                  <a:ext cx="50040" cy="6048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98" name="Entrada de lápiz 97">
                  <a:extLst>
                    <a:ext uri="{FF2B5EF4-FFF2-40B4-BE49-F238E27FC236}">
                      <a16:creationId xmlns:a16="http://schemas.microsoft.com/office/drawing/2014/main" id="{3690B2D4-0CC5-4A67-8927-8563ED3DBFD4}"/>
                    </a:ext>
                  </a:extLst>
                </p14:cNvPr>
                <p14:cNvContentPartPr/>
                <p14:nvPr/>
              </p14:nvContentPartPr>
              <p14:xfrm>
                <a:off x="7867173" y="5402156"/>
                <a:ext cx="173880" cy="237960"/>
              </p14:xfrm>
            </p:contentPart>
          </mc:Choice>
          <mc:Fallback xmlns="">
            <p:pic>
              <p:nvPicPr>
                <p:cNvPr id="98" name="Entrada de lápiz 97">
                  <a:extLst>
                    <a:ext uri="{FF2B5EF4-FFF2-40B4-BE49-F238E27FC236}">
                      <a16:creationId xmlns:a16="http://schemas.microsoft.com/office/drawing/2014/main" id="{3690B2D4-0CC5-4A67-8927-8563ED3DBFD4}"/>
                    </a:ext>
                  </a:extLst>
                </p:cNvPr>
                <p:cNvPicPr/>
                <p:nvPr/>
              </p:nvPicPr>
              <p:blipFill>
                <a:blip r:embed="rId173"/>
                <a:stretch>
                  <a:fillRect/>
                </a:stretch>
              </p:blipFill>
              <p:spPr>
                <a:xfrm>
                  <a:off x="7858173" y="5393156"/>
                  <a:ext cx="191520" cy="25560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99" name="Entrada de lápiz 98">
                  <a:extLst>
                    <a:ext uri="{FF2B5EF4-FFF2-40B4-BE49-F238E27FC236}">
                      <a16:creationId xmlns:a16="http://schemas.microsoft.com/office/drawing/2014/main" id="{3FF0EEC3-CE59-4EEB-9978-D55929B52648}"/>
                    </a:ext>
                  </a:extLst>
                </p14:cNvPr>
                <p14:cNvContentPartPr/>
                <p14:nvPr/>
              </p14:nvContentPartPr>
              <p14:xfrm>
                <a:off x="8081013" y="5219636"/>
                <a:ext cx="404640" cy="357840"/>
              </p14:xfrm>
            </p:contentPart>
          </mc:Choice>
          <mc:Fallback xmlns="">
            <p:pic>
              <p:nvPicPr>
                <p:cNvPr id="99" name="Entrada de lápiz 98">
                  <a:extLst>
                    <a:ext uri="{FF2B5EF4-FFF2-40B4-BE49-F238E27FC236}">
                      <a16:creationId xmlns:a16="http://schemas.microsoft.com/office/drawing/2014/main" id="{3FF0EEC3-CE59-4EEB-9978-D55929B52648}"/>
                    </a:ext>
                  </a:extLst>
                </p:cNvPr>
                <p:cNvPicPr/>
                <p:nvPr/>
              </p:nvPicPr>
              <p:blipFill>
                <a:blip r:embed="rId175"/>
                <a:stretch>
                  <a:fillRect/>
                </a:stretch>
              </p:blipFill>
              <p:spPr>
                <a:xfrm>
                  <a:off x="8072013" y="5210996"/>
                  <a:ext cx="422280" cy="37548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02" name="Entrada de lápiz 101">
                  <a:extLst>
                    <a:ext uri="{FF2B5EF4-FFF2-40B4-BE49-F238E27FC236}">
                      <a16:creationId xmlns:a16="http://schemas.microsoft.com/office/drawing/2014/main" id="{91A12FD5-E9AD-42FB-986F-E16155E23FF3}"/>
                    </a:ext>
                  </a:extLst>
                </p14:cNvPr>
                <p14:cNvContentPartPr/>
                <p14:nvPr/>
              </p14:nvContentPartPr>
              <p14:xfrm>
                <a:off x="8039973" y="6229796"/>
                <a:ext cx="320040" cy="346320"/>
              </p14:xfrm>
            </p:contentPart>
          </mc:Choice>
          <mc:Fallback xmlns="">
            <p:pic>
              <p:nvPicPr>
                <p:cNvPr id="102" name="Entrada de lápiz 101">
                  <a:extLst>
                    <a:ext uri="{FF2B5EF4-FFF2-40B4-BE49-F238E27FC236}">
                      <a16:creationId xmlns:a16="http://schemas.microsoft.com/office/drawing/2014/main" id="{91A12FD5-E9AD-42FB-986F-E16155E23FF3}"/>
                    </a:ext>
                  </a:extLst>
                </p:cNvPr>
                <p:cNvPicPr/>
                <p:nvPr/>
              </p:nvPicPr>
              <p:blipFill>
                <a:blip r:embed="rId177"/>
                <a:stretch>
                  <a:fillRect/>
                </a:stretch>
              </p:blipFill>
              <p:spPr>
                <a:xfrm>
                  <a:off x="8030973" y="6220796"/>
                  <a:ext cx="337680" cy="36396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03" name="Entrada de lápiz 102">
                  <a:extLst>
                    <a:ext uri="{FF2B5EF4-FFF2-40B4-BE49-F238E27FC236}">
                      <a16:creationId xmlns:a16="http://schemas.microsoft.com/office/drawing/2014/main" id="{B4671E3C-0323-44F6-A8FB-7C99930493AC}"/>
                    </a:ext>
                  </a:extLst>
                </p14:cNvPr>
                <p14:cNvContentPartPr/>
                <p14:nvPr/>
              </p14:nvContentPartPr>
              <p14:xfrm>
                <a:off x="8408613" y="6230156"/>
                <a:ext cx="403920" cy="299160"/>
              </p14:xfrm>
            </p:contentPart>
          </mc:Choice>
          <mc:Fallback xmlns="">
            <p:pic>
              <p:nvPicPr>
                <p:cNvPr id="103" name="Entrada de lápiz 102">
                  <a:extLst>
                    <a:ext uri="{FF2B5EF4-FFF2-40B4-BE49-F238E27FC236}">
                      <a16:creationId xmlns:a16="http://schemas.microsoft.com/office/drawing/2014/main" id="{B4671E3C-0323-44F6-A8FB-7C99930493AC}"/>
                    </a:ext>
                  </a:extLst>
                </p:cNvPr>
                <p:cNvPicPr/>
                <p:nvPr/>
              </p:nvPicPr>
              <p:blipFill>
                <a:blip r:embed="rId179"/>
                <a:stretch>
                  <a:fillRect/>
                </a:stretch>
              </p:blipFill>
              <p:spPr>
                <a:xfrm>
                  <a:off x="8399613" y="6221156"/>
                  <a:ext cx="421560" cy="31680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04" name="Entrada de lápiz 103">
                  <a:extLst>
                    <a:ext uri="{FF2B5EF4-FFF2-40B4-BE49-F238E27FC236}">
                      <a16:creationId xmlns:a16="http://schemas.microsoft.com/office/drawing/2014/main" id="{F95B7867-356C-456E-9C0E-194EF97953EB}"/>
                    </a:ext>
                  </a:extLst>
                </p14:cNvPr>
                <p14:cNvContentPartPr/>
                <p14:nvPr/>
              </p14:nvContentPartPr>
              <p14:xfrm>
                <a:off x="8924853" y="6199916"/>
                <a:ext cx="359640" cy="349200"/>
              </p14:xfrm>
            </p:contentPart>
          </mc:Choice>
          <mc:Fallback xmlns="">
            <p:pic>
              <p:nvPicPr>
                <p:cNvPr id="104" name="Entrada de lápiz 103">
                  <a:extLst>
                    <a:ext uri="{FF2B5EF4-FFF2-40B4-BE49-F238E27FC236}">
                      <a16:creationId xmlns:a16="http://schemas.microsoft.com/office/drawing/2014/main" id="{F95B7867-356C-456E-9C0E-194EF97953EB}"/>
                    </a:ext>
                  </a:extLst>
                </p:cNvPr>
                <p:cNvPicPr/>
                <p:nvPr/>
              </p:nvPicPr>
              <p:blipFill>
                <a:blip r:embed="rId181"/>
                <a:stretch>
                  <a:fillRect/>
                </a:stretch>
              </p:blipFill>
              <p:spPr>
                <a:xfrm>
                  <a:off x="8915853" y="6191276"/>
                  <a:ext cx="377280" cy="36684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05" name="Entrada de lápiz 104">
                  <a:extLst>
                    <a:ext uri="{FF2B5EF4-FFF2-40B4-BE49-F238E27FC236}">
                      <a16:creationId xmlns:a16="http://schemas.microsoft.com/office/drawing/2014/main" id="{625D111F-4E38-425B-BCA4-ACF21E9439BC}"/>
                    </a:ext>
                  </a:extLst>
                </p14:cNvPr>
                <p14:cNvContentPartPr/>
                <p14:nvPr/>
              </p14:nvContentPartPr>
              <p14:xfrm>
                <a:off x="9421653" y="6166436"/>
                <a:ext cx="74880" cy="401760"/>
              </p14:xfrm>
            </p:contentPart>
          </mc:Choice>
          <mc:Fallback xmlns="">
            <p:pic>
              <p:nvPicPr>
                <p:cNvPr id="105" name="Entrada de lápiz 104">
                  <a:extLst>
                    <a:ext uri="{FF2B5EF4-FFF2-40B4-BE49-F238E27FC236}">
                      <a16:creationId xmlns:a16="http://schemas.microsoft.com/office/drawing/2014/main" id="{625D111F-4E38-425B-BCA4-ACF21E9439BC}"/>
                    </a:ext>
                  </a:extLst>
                </p:cNvPr>
                <p:cNvPicPr/>
                <p:nvPr/>
              </p:nvPicPr>
              <p:blipFill>
                <a:blip r:embed="rId183"/>
                <a:stretch>
                  <a:fillRect/>
                </a:stretch>
              </p:blipFill>
              <p:spPr>
                <a:xfrm>
                  <a:off x="9413013" y="6157436"/>
                  <a:ext cx="92520" cy="41940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06" name="Entrada de lápiz 105">
                  <a:extLst>
                    <a:ext uri="{FF2B5EF4-FFF2-40B4-BE49-F238E27FC236}">
                      <a16:creationId xmlns:a16="http://schemas.microsoft.com/office/drawing/2014/main" id="{EAAE098E-C028-4894-850D-12B951EC1011}"/>
                    </a:ext>
                  </a:extLst>
                </p14:cNvPr>
                <p14:cNvContentPartPr/>
                <p14:nvPr/>
              </p14:nvContentPartPr>
              <p14:xfrm>
                <a:off x="9340653" y="6443276"/>
                <a:ext cx="176400" cy="105840"/>
              </p14:xfrm>
            </p:contentPart>
          </mc:Choice>
          <mc:Fallback xmlns="">
            <p:pic>
              <p:nvPicPr>
                <p:cNvPr id="106" name="Entrada de lápiz 105">
                  <a:extLst>
                    <a:ext uri="{FF2B5EF4-FFF2-40B4-BE49-F238E27FC236}">
                      <a16:creationId xmlns:a16="http://schemas.microsoft.com/office/drawing/2014/main" id="{EAAE098E-C028-4894-850D-12B951EC1011}"/>
                    </a:ext>
                  </a:extLst>
                </p:cNvPr>
                <p:cNvPicPr/>
                <p:nvPr/>
              </p:nvPicPr>
              <p:blipFill>
                <a:blip r:embed="rId185"/>
                <a:stretch>
                  <a:fillRect/>
                </a:stretch>
              </p:blipFill>
              <p:spPr>
                <a:xfrm>
                  <a:off x="9331653" y="6434276"/>
                  <a:ext cx="194040" cy="12348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07" name="Entrada de lápiz 106">
                  <a:extLst>
                    <a:ext uri="{FF2B5EF4-FFF2-40B4-BE49-F238E27FC236}">
                      <a16:creationId xmlns:a16="http://schemas.microsoft.com/office/drawing/2014/main" id="{5724CCCB-336C-4582-B05D-43ABE33DC08A}"/>
                    </a:ext>
                  </a:extLst>
                </p14:cNvPr>
                <p14:cNvContentPartPr/>
                <p14:nvPr/>
              </p14:nvContentPartPr>
              <p14:xfrm>
                <a:off x="9461973" y="6110636"/>
                <a:ext cx="133200" cy="20880"/>
              </p14:xfrm>
            </p:contentPart>
          </mc:Choice>
          <mc:Fallback xmlns="">
            <p:pic>
              <p:nvPicPr>
                <p:cNvPr id="107" name="Entrada de lápiz 106">
                  <a:extLst>
                    <a:ext uri="{FF2B5EF4-FFF2-40B4-BE49-F238E27FC236}">
                      <a16:creationId xmlns:a16="http://schemas.microsoft.com/office/drawing/2014/main" id="{5724CCCB-336C-4582-B05D-43ABE33DC08A}"/>
                    </a:ext>
                  </a:extLst>
                </p:cNvPr>
                <p:cNvPicPr/>
                <p:nvPr/>
              </p:nvPicPr>
              <p:blipFill>
                <a:blip r:embed="rId187"/>
                <a:stretch>
                  <a:fillRect/>
                </a:stretch>
              </p:blipFill>
              <p:spPr>
                <a:xfrm>
                  <a:off x="9453333" y="6101636"/>
                  <a:ext cx="150840" cy="3852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08" name="Entrada de lápiz 107">
                  <a:extLst>
                    <a:ext uri="{FF2B5EF4-FFF2-40B4-BE49-F238E27FC236}">
                      <a16:creationId xmlns:a16="http://schemas.microsoft.com/office/drawing/2014/main" id="{08A2EF82-1A45-4050-8E22-A707F655EA98}"/>
                    </a:ext>
                  </a:extLst>
                </p14:cNvPr>
                <p14:cNvContentPartPr/>
                <p14:nvPr/>
              </p14:nvContentPartPr>
              <p14:xfrm>
                <a:off x="9769053" y="6427436"/>
                <a:ext cx="417600" cy="52560"/>
              </p14:xfrm>
            </p:contentPart>
          </mc:Choice>
          <mc:Fallback xmlns="">
            <p:pic>
              <p:nvPicPr>
                <p:cNvPr id="108" name="Entrada de lápiz 107">
                  <a:extLst>
                    <a:ext uri="{FF2B5EF4-FFF2-40B4-BE49-F238E27FC236}">
                      <a16:creationId xmlns:a16="http://schemas.microsoft.com/office/drawing/2014/main" id="{08A2EF82-1A45-4050-8E22-A707F655EA98}"/>
                    </a:ext>
                  </a:extLst>
                </p:cNvPr>
                <p:cNvPicPr/>
                <p:nvPr/>
              </p:nvPicPr>
              <p:blipFill>
                <a:blip r:embed="rId189"/>
                <a:stretch>
                  <a:fillRect/>
                </a:stretch>
              </p:blipFill>
              <p:spPr>
                <a:xfrm>
                  <a:off x="9760053" y="6418436"/>
                  <a:ext cx="43524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09" name="Entrada de lápiz 108">
                  <a:extLst>
                    <a:ext uri="{FF2B5EF4-FFF2-40B4-BE49-F238E27FC236}">
                      <a16:creationId xmlns:a16="http://schemas.microsoft.com/office/drawing/2014/main" id="{9CD7A422-B117-4857-B595-3A7B3E1402CB}"/>
                    </a:ext>
                  </a:extLst>
                </p14:cNvPr>
                <p14:cNvContentPartPr/>
                <p14:nvPr/>
              </p14:nvContentPartPr>
              <p14:xfrm>
                <a:off x="10048773" y="6384596"/>
                <a:ext cx="200880" cy="145440"/>
              </p14:xfrm>
            </p:contentPart>
          </mc:Choice>
          <mc:Fallback xmlns="">
            <p:pic>
              <p:nvPicPr>
                <p:cNvPr id="109" name="Entrada de lápiz 108">
                  <a:extLst>
                    <a:ext uri="{FF2B5EF4-FFF2-40B4-BE49-F238E27FC236}">
                      <a16:creationId xmlns:a16="http://schemas.microsoft.com/office/drawing/2014/main" id="{9CD7A422-B117-4857-B595-3A7B3E1402CB}"/>
                    </a:ext>
                  </a:extLst>
                </p:cNvPr>
                <p:cNvPicPr/>
                <p:nvPr/>
              </p:nvPicPr>
              <p:blipFill>
                <a:blip r:embed="rId191"/>
                <a:stretch>
                  <a:fillRect/>
                </a:stretch>
              </p:blipFill>
              <p:spPr>
                <a:xfrm>
                  <a:off x="10040133" y="6375596"/>
                  <a:ext cx="218520" cy="16308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10" name="Entrada de lápiz 109">
                  <a:extLst>
                    <a:ext uri="{FF2B5EF4-FFF2-40B4-BE49-F238E27FC236}">
                      <a16:creationId xmlns:a16="http://schemas.microsoft.com/office/drawing/2014/main" id="{0B152510-25C9-4A08-BF9A-F33197930FE2}"/>
                    </a:ext>
                  </a:extLst>
                </p14:cNvPr>
                <p14:cNvContentPartPr/>
                <p14:nvPr/>
              </p14:nvContentPartPr>
              <p14:xfrm>
                <a:off x="10493373" y="6160316"/>
                <a:ext cx="60120" cy="331920"/>
              </p14:xfrm>
            </p:contentPart>
          </mc:Choice>
          <mc:Fallback xmlns="">
            <p:pic>
              <p:nvPicPr>
                <p:cNvPr id="110" name="Entrada de lápiz 109">
                  <a:extLst>
                    <a:ext uri="{FF2B5EF4-FFF2-40B4-BE49-F238E27FC236}">
                      <a16:creationId xmlns:a16="http://schemas.microsoft.com/office/drawing/2014/main" id="{0B152510-25C9-4A08-BF9A-F33197930FE2}"/>
                    </a:ext>
                  </a:extLst>
                </p:cNvPr>
                <p:cNvPicPr/>
                <p:nvPr/>
              </p:nvPicPr>
              <p:blipFill>
                <a:blip r:embed="rId193"/>
                <a:stretch>
                  <a:fillRect/>
                </a:stretch>
              </p:blipFill>
              <p:spPr>
                <a:xfrm>
                  <a:off x="10484373" y="6151316"/>
                  <a:ext cx="77760" cy="34956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11" name="Entrada de lápiz 110">
                  <a:extLst>
                    <a:ext uri="{FF2B5EF4-FFF2-40B4-BE49-F238E27FC236}">
                      <a16:creationId xmlns:a16="http://schemas.microsoft.com/office/drawing/2014/main" id="{8DD67CD6-B4B5-446F-B1FB-0805A81701DD}"/>
                    </a:ext>
                  </a:extLst>
                </p14:cNvPr>
                <p14:cNvContentPartPr/>
                <p14:nvPr/>
              </p14:nvContentPartPr>
              <p14:xfrm>
                <a:off x="10714773" y="6097316"/>
                <a:ext cx="237960" cy="401760"/>
              </p14:xfrm>
            </p:contentPart>
          </mc:Choice>
          <mc:Fallback xmlns="">
            <p:pic>
              <p:nvPicPr>
                <p:cNvPr id="111" name="Entrada de lápiz 110">
                  <a:extLst>
                    <a:ext uri="{FF2B5EF4-FFF2-40B4-BE49-F238E27FC236}">
                      <a16:creationId xmlns:a16="http://schemas.microsoft.com/office/drawing/2014/main" id="{8DD67CD6-B4B5-446F-B1FB-0805A81701DD}"/>
                    </a:ext>
                  </a:extLst>
                </p:cNvPr>
                <p:cNvPicPr/>
                <p:nvPr/>
              </p:nvPicPr>
              <p:blipFill>
                <a:blip r:embed="rId195"/>
                <a:stretch>
                  <a:fillRect/>
                </a:stretch>
              </p:blipFill>
              <p:spPr>
                <a:xfrm>
                  <a:off x="10706133" y="6088676"/>
                  <a:ext cx="255600" cy="41940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112" name="Entrada de lápiz 111">
                  <a:extLst>
                    <a:ext uri="{FF2B5EF4-FFF2-40B4-BE49-F238E27FC236}">
                      <a16:creationId xmlns:a16="http://schemas.microsoft.com/office/drawing/2014/main" id="{3A0CD983-668D-4FE6-B31B-9AA4B6E6095E}"/>
                    </a:ext>
                  </a:extLst>
                </p14:cNvPr>
                <p14:cNvContentPartPr/>
                <p14:nvPr/>
              </p14:nvContentPartPr>
              <p14:xfrm>
                <a:off x="11050293" y="6159956"/>
                <a:ext cx="308520" cy="284040"/>
              </p14:xfrm>
            </p:contentPart>
          </mc:Choice>
          <mc:Fallback xmlns="">
            <p:pic>
              <p:nvPicPr>
                <p:cNvPr id="112" name="Entrada de lápiz 111">
                  <a:extLst>
                    <a:ext uri="{FF2B5EF4-FFF2-40B4-BE49-F238E27FC236}">
                      <a16:creationId xmlns:a16="http://schemas.microsoft.com/office/drawing/2014/main" id="{3A0CD983-668D-4FE6-B31B-9AA4B6E6095E}"/>
                    </a:ext>
                  </a:extLst>
                </p:cNvPr>
                <p:cNvPicPr/>
                <p:nvPr/>
              </p:nvPicPr>
              <p:blipFill>
                <a:blip r:embed="rId197"/>
                <a:stretch>
                  <a:fillRect/>
                </a:stretch>
              </p:blipFill>
              <p:spPr>
                <a:xfrm>
                  <a:off x="11041653" y="6151316"/>
                  <a:ext cx="326160" cy="30168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15" name="Entrada de lápiz 114">
                  <a:extLst>
                    <a:ext uri="{FF2B5EF4-FFF2-40B4-BE49-F238E27FC236}">
                      <a16:creationId xmlns:a16="http://schemas.microsoft.com/office/drawing/2014/main" id="{DCEEC4D4-04A8-403D-BF9A-C9DC7E0B0567}"/>
                    </a:ext>
                  </a:extLst>
                </p14:cNvPr>
                <p14:cNvContentPartPr/>
                <p14:nvPr/>
              </p14:nvContentPartPr>
              <p14:xfrm>
                <a:off x="3083853" y="5616356"/>
                <a:ext cx="185400" cy="886680"/>
              </p14:xfrm>
            </p:contentPart>
          </mc:Choice>
          <mc:Fallback xmlns="">
            <p:pic>
              <p:nvPicPr>
                <p:cNvPr id="115" name="Entrada de lápiz 114">
                  <a:extLst>
                    <a:ext uri="{FF2B5EF4-FFF2-40B4-BE49-F238E27FC236}">
                      <a16:creationId xmlns:a16="http://schemas.microsoft.com/office/drawing/2014/main" id="{DCEEC4D4-04A8-403D-BF9A-C9DC7E0B0567}"/>
                    </a:ext>
                  </a:extLst>
                </p:cNvPr>
                <p:cNvPicPr/>
                <p:nvPr/>
              </p:nvPicPr>
              <p:blipFill>
                <a:blip r:embed="rId199"/>
                <a:stretch>
                  <a:fillRect/>
                </a:stretch>
              </p:blipFill>
              <p:spPr>
                <a:xfrm>
                  <a:off x="3075213" y="5607356"/>
                  <a:ext cx="203040" cy="90432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16" name="Entrada de lápiz 115">
                  <a:extLst>
                    <a:ext uri="{FF2B5EF4-FFF2-40B4-BE49-F238E27FC236}">
                      <a16:creationId xmlns:a16="http://schemas.microsoft.com/office/drawing/2014/main" id="{A9435E8E-26D2-4654-9133-7F99105327CB}"/>
                    </a:ext>
                  </a:extLst>
                </p14:cNvPr>
                <p14:cNvContentPartPr/>
                <p14:nvPr/>
              </p14:nvContentPartPr>
              <p14:xfrm>
                <a:off x="3087453" y="6237356"/>
                <a:ext cx="1448640" cy="275400"/>
              </p14:xfrm>
            </p:contentPart>
          </mc:Choice>
          <mc:Fallback xmlns="">
            <p:pic>
              <p:nvPicPr>
                <p:cNvPr id="116" name="Entrada de lápiz 115">
                  <a:extLst>
                    <a:ext uri="{FF2B5EF4-FFF2-40B4-BE49-F238E27FC236}">
                      <a16:creationId xmlns:a16="http://schemas.microsoft.com/office/drawing/2014/main" id="{A9435E8E-26D2-4654-9133-7F99105327CB}"/>
                    </a:ext>
                  </a:extLst>
                </p:cNvPr>
                <p:cNvPicPr/>
                <p:nvPr/>
              </p:nvPicPr>
              <p:blipFill>
                <a:blip r:embed="rId201"/>
                <a:stretch>
                  <a:fillRect/>
                </a:stretch>
              </p:blipFill>
              <p:spPr>
                <a:xfrm>
                  <a:off x="3078813" y="6228716"/>
                  <a:ext cx="1466280" cy="29304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117" name="Entrada de lápiz 116">
                  <a:extLst>
                    <a:ext uri="{FF2B5EF4-FFF2-40B4-BE49-F238E27FC236}">
                      <a16:creationId xmlns:a16="http://schemas.microsoft.com/office/drawing/2014/main" id="{A83633AA-5B50-4AFA-A0CD-19793D398758}"/>
                    </a:ext>
                  </a:extLst>
                </p14:cNvPr>
                <p14:cNvContentPartPr/>
                <p14:nvPr/>
              </p14:nvContentPartPr>
              <p14:xfrm>
                <a:off x="4873413" y="6205676"/>
                <a:ext cx="438480" cy="449280"/>
              </p14:xfrm>
            </p:contentPart>
          </mc:Choice>
          <mc:Fallback xmlns="">
            <p:pic>
              <p:nvPicPr>
                <p:cNvPr id="117" name="Entrada de lápiz 116">
                  <a:extLst>
                    <a:ext uri="{FF2B5EF4-FFF2-40B4-BE49-F238E27FC236}">
                      <a16:creationId xmlns:a16="http://schemas.microsoft.com/office/drawing/2014/main" id="{A83633AA-5B50-4AFA-A0CD-19793D398758}"/>
                    </a:ext>
                  </a:extLst>
                </p:cNvPr>
                <p:cNvPicPr/>
                <p:nvPr/>
              </p:nvPicPr>
              <p:blipFill>
                <a:blip r:embed="rId203"/>
                <a:stretch>
                  <a:fillRect/>
                </a:stretch>
              </p:blipFill>
              <p:spPr>
                <a:xfrm>
                  <a:off x="4864773" y="6196676"/>
                  <a:ext cx="456120" cy="46692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118" name="Entrada de lápiz 117">
                  <a:extLst>
                    <a:ext uri="{FF2B5EF4-FFF2-40B4-BE49-F238E27FC236}">
                      <a16:creationId xmlns:a16="http://schemas.microsoft.com/office/drawing/2014/main" id="{2468DFE2-DB37-4859-8CB3-EF5A9E88CA4A}"/>
                    </a:ext>
                  </a:extLst>
                </p14:cNvPr>
                <p14:cNvContentPartPr/>
                <p14:nvPr/>
              </p14:nvContentPartPr>
              <p14:xfrm>
                <a:off x="5363373" y="6158156"/>
                <a:ext cx="107280" cy="415440"/>
              </p14:xfrm>
            </p:contentPart>
          </mc:Choice>
          <mc:Fallback xmlns="">
            <p:pic>
              <p:nvPicPr>
                <p:cNvPr id="118" name="Entrada de lápiz 117">
                  <a:extLst>
                    <a:ext uri="{FF2B5EF4-FFF2-40B4-BE49-F238E27FC236}">
                      <a16:creationId xmlns:a16="http://schemas.microsoft.com/office/drawing/2014/main" id="{2468DFE2-DB37-4859-8CB3-EF5A9E88CA4A}"/>
                    </a:ext>
                  </a:extLst>
                </p:cNvPr>
                <p:cNvPicPr/>
                <p:nvPr/>
              </p:nvPicPr>
              <p:blipFill>
                <a:blip r:embed="rId205"/>
                <a:stretch>
                  <a:fillRect/>
                </a:stretch>
              </p:blipFill>
              <p:spPr>
                <a:xfrm>
                  <a:off x="5354733" y="6149516"/>
                  <a:ext cx="124920" cy="43308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119" name="Entrada de lápiz 118">
                  <a:extLst>
                    <a:ext uri="{FF2B5EF4-FFF2-40B4-BE49-F238E27FC236}">
                      <a16:creationId xmlns:a16="http://schemas.microsoft.com/office/drawing/2014/main" id="{05F43958-4363-4B65-AA07-9E637CA06216}"/>
                    </a:ext>
                  </a:extLst>
                </p14:cNvPr>
                <p14:cNvContentPartPr/>
                <p14:nvPr/>
              </p14:nvContentPartPr>
              <p14:xfrm>
                <a:off x="5525013" y="6143396"/>
                <a:ext cx="841320" cy="423000"/>
              </p14:xfrm>
            </p:contentPart>
          </mc:Choice>
          <mc:Fallback xmlns="">
            <p:pic>
              <p:nvPicPr>
                <p:cNvPr id="119" name="Entrada de lápiz 118">
                  <a:extLst>
                    <a:ext uri="{FF2B5EF4-FFF2-40B4-BE49-F238E27FC236}">
                      <a16:creationId xmlns:a16="http://schemas.microsoft.com/office/drawing/2014/main" id="{05F43958-4363-4B65-AA07-9E637CA06216}"/>
                    </a:ext>
                  </a:extLst>
                </p:cNvPr>
                <p:cNvPicPr/>
                <p:nvPr/>
              </p:nvPicPr>
              <p:blipFill>
                <a:blip r:embed="rId207"/>
                <a:stretch>
                  <a:fillRect/>
                </a:stretch>
              </p:blipFill>
              <p:spPr>
                <a:xfrm>
                  <a:off x="5516013" y="6134396"/>
                  <a:ext cx="858960" cy="440640"/>
                </a:xfrm>
                <a:prstGeom prst="rect">
                  <a:avLst/>
                </a:prstGeom>
              </p:spPr>
            </p:pic>
          </mc:Fallback>
        </mc:AlternateContent>
      </p:grpSp>
    </p:spTree>
    <p:extLst>
      <p:ext uri="{BB962C8B-B14F-4D97-AF65-F5344CB8AC3E}">
        <p14:creationId xmlns:p14="http://schemas.microsoft.com/office/powerpoint/2010/main" val="27703160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2" name="Grupo 171">
            <a:extLst>
              <a:ext uri="{FF2B5EF4-FFF2-40B4-BE49-F238E27FC236}">
                <a16:creationId xmlns:a16="http://schemas.microsoft.com/office/drawing/2014/main" id="{DFC5E850-B96E-4D7C-B9F7-621C4F8810A1}"/>
              </a:ext>
            </a:extLst>
          </p:cNvPr>
          <p:cNvGrpSpPr/>
          <p:nvPr/>
        </p:nvGrpSpPr>
        <p:grpSpPr>
          <a:xfrm>
            <a:off x="423453" y="149396"/>
            <a:ext cx="11430000" cy="5726520"/>
            <a:chOff x="423453" y="149396"/>
            <a:chExt cx="11430000" cy="5726520"/>
          </a:xfrm>
        </p:grpSpPr>
        <mc:AlternateContent xmlns:mc="http://schemas.openxmlformats.org/markup-compatibility/2006" xmlns:p14="http://schemas.microsoft.com/office/powerpoint/2010/main">
          <mc:Choice Requires="p14">
            <p:contentPart p14:bwMode="auto" r:id="rId2">
              <p14:nvContentPartPr>
                <p14:cNvPr id="32" name="Entrada de lápiz 31">
                  <a:extLst>
                    <a:ext uri="{FF2B5EF4-FFF2-40B4-BE49-F238E27FC236}">
                      <a16:creationId xmlns:a16="http://schemas.microsoft.com/office/drawing/2014/main" id="{1A7BD7F1-57BA-440D-B3B2-03AAFC83F74D}"/>
                    </a:ext>
                  </a:extLst>
                </p14:cNvPr>
                <p14:cNvContentPartPr/>
                <p14:nvPr/>
              </p14:nvContentPartPr>
              <p14:xfrm>
                <a:off x="3447813" y="3844076"/>
                <a:ext cx="464400" cy="931320"/>
              </p14:xfrm>
            </p:contentPart>
          </mc:Choice>
          <mc:Fallback xmlns="">
            <p:pic>
              <p:nvPicPr>
                <p:cNvPr id="32" name="Entrada de lápiz 31">
                  <a:extLst>
                    <a:ext uri="{FF2B5EF4-FFF2-40B4-BE49-F238E27FC236}">
                      <a16:creationId xmlns:a16="http://schemas.microsoft.com/office/drawing/2014/main" id="{1A7BD7F1-57BA-440D-B3B2-03AAFC83F74D}"/>
                    </a:ext>
                  </a:extLst>
                </p:cNvPr>
                <p:cNvPicPr/>
                <p:nvPr/>
              </p:nvPicPr>
              <p:blipFill>
                <a:blip r:embed="rId3"/>
                <a:stretch>
                  <a:fillRect/>
                </a:stretch>
              </p:blipFill>
              <p:spPr>
                <a:xfrm>
                  <a:off x="3439173" y="3835076"/>
                  <a:ext cx="482040" cy="9489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33" name="Entrada de lápiz 32">
                  <a:extLst>
                    <a:ext uri="{FF2B5EF4-FFF2-40B4-BE49-F238E27FC236}">
                      <a16:creationId xmlns:a16="http://schemas.microsoft.com/office/drawing/2014/main" id="{26C46867-E73A-4A6C-AF7C-907E677CED05}"/>
                    </a:ext>
                  </a:extLst>
                </p14:cNvPr>
                <p14:cNvContentPartPr/>
                <p14:nvPr/>
              </p14:nvContentPartPr>
              <p14:xfrm>
                <a:off x="2775693" y="4843796"/>
                <a:ext cx="372600" cy="588960"/>
              </p14:xfrm>
            </p:contentPart>
          </mc:Choice>
          <mc:Fallback xmlns="">
            <p:pic>
              <p:nvPicPr>
                <p:cNvPr id="33" name="Entrada de lápiz 32">
                  <a:extLst>
                    <a:ext uri="{FF2B5EF4-FFF2-40B4-BE49-F238E27FC236}">
                      <a16:creationId xmlns:a16="http://schemas.microsoft.com/office/drawing/2014/main" id="{26C46867-E73A-4A6C-AF7C-907E677CED05}"/>
                    </a:ext>
                  </a:extLst>
                </p:cNvPr>
                <p:cNvPicPr/>
                <p:nvPr/>
              </p:nvPicPr>
              <p:blipFill>
                <a:blip r:embed="rId5"/>
                <a:stretch>
                  <a:fillRect/>
                </a:stretch>
              </p:blipFill>
              <p:spPr>
                <a:xfrm>
                  <a:off x="2767053" y="4834796"/>
                  <a:ext cx="390240" cy="6066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34" name="Entrada de lápiz 33">
                  <a:extLst>
                    <a:ext uri="{FF2B5EF4-FFF2-40B4-BE49-F238E27FC236}">
                      <a16:creationId xmlns:a16="http://schemas.microsoft.com/office/drawing/2014/main" id="{FA610F2C-EED8-4F12-9D22-AD60C41ADEBB}"/>
                    </a:ext>
                  </a:extLst>
                </p14:cNvPr>
                <p14:cNvContentPartPr/>
                <p14:nvPr/>
              </p14:nvContentPartPr>
              <p14:xfrm>
                <a:off x="3190773" y="5192276"/>
                <a:ext cx="58320" cy="180360"/>
              </p14:xfrm>
            </p:contentPart>
          </mc:Choice>
          <mc:Fallback xmlns="">
            <p:pic>
              <p:nvPicPr>
                <p:cNvPr id="34" name="Entrada de lápiz 33">
                  <a:extLst>
                    <a:ext uri="{FF2B5EF4-FFF2-40B4-BE49-F238E27FC236}">
                      <a16:creationId xmlns:a16="http://schemas.microsoft.com/office/drawing/2014/main" id="{FA610F2C-EED8-4F12-9D22-AD60C41ADEBB}"/>
                    </a:ext>
                  </a:extLst>
                </p:cNvPr>
                <p:cNvPicPr/>
                <p:nvPr/>
              </p:nvPicPr>
              <p:blipFill>
                <a:blip r:embed="rId7"/>
                <a:stretch>
                  <a:fillRect/>
                </a:stretch>
              </p:blipFill>
              <p:spPr>
                <a:xfrm>
                  <a:off x="3181773" y="5183636"/>
                  <a:ext cx="75960" cy="198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35" name="Entrada de lápiz 34">
                  <a:extLst>
                    <a:ext uri="{FF2B5EF4-FFF2-40B4-BE49-F238E27FC236}">
                      <a16:creationId xmlns:a16="http://schemas.microsoft.com/office/drawing/2014/main" id="{728D3275-B655-48BB-8DBB-8E5ADDF6C3AD}"/>
                    </a:ext>
                  </a:extLst>
                </p14:cNvPr>
                <p14:cNvContentPartPr/>
                <p14:nvPr/>
              </p14:nvContentPartPr>
              <p14:xfrm>
                <a:off x="3323613" y="5102276"/>
                <a:ext cx="209160" cy="251280"/>
              </p14:xfrm>
            </p:contentPart>
          </mc:Choice>
          <mc:Fallback xmlns="">
            <p:pic>
              <p:nvPicPr>
                <p:cNvPr id="35" name="Entrada de lápiz 34">
                  <a:extLst>
                    <a:ext uri="{FF2B5EF4-FFF2-40B4-BE49-F238E27FC236}">
                      <a16:creationId xmlns:a16="http://schemas.microsoft.com/office/drawing/2014/main" id="{728D3275-B655-48BB-8DBB-8E5ADDF6C3AD}"/>
                    </a:ext>
                  </a:extLst>
                </p:cNvPr>
                <p:cNvPicPr/>
                <p:nvPr/>
              </p:nvPicPr>
              <p:blipFill>
                <a:blip r:embed="rId9"/>
                <a:stretch>
                  <a:fillRect/>
                </a:stretch>
              </p:blipFill>
              <p:spPr>
                <a:xfrm>
                  <a:off x="3314613" y="5093636"/>
                  <a:ext cx="226800" cy="2689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36" name="Entrada de lápiz 35">
                  <a:extLst>
                    <a:ext uri="{FF2B5EF4-FFF2-40B4-BE49-F238E27FC236}">
                      <a16:creationId xmlns:a16="http://schemas.microsoft.com/office/drawing/2014/main" id="{ED271CE6-1B67-4BA3-A3CE-1CED7CFDCC16}"/>
                    </a:ext>
                  </a:extLst>
                </p14:cNvPr>
                <p14:cNvContentPartPr/>
                <p14:nvPr/>
              </p14:nvContentPartPr>
              <p14:xfrm>
                <a:off x="3570213" y="5115956"/>
                <a:ext cx="263520" cy="759960"/>
              </p14:xfrm>
            </p:contentPart>
          </mc:Choice>
          <mc:Fallback xmlns="">
            <p:pic>
              <p:nvPicPr>
                <p:cNvPr id="36" name="Entrada de lápiz 35">
                  <a:extLst>
                    <a:ext uri="{FF2B5EF4-FFF2-40B4-BE49-F238E27FC236}">
                      <a16:creationId xmlns:a16="http://schemas.microsoft.com/office/drawing/2014/main" id="{ED271CE6-1B67-4BA3-A3CE-1CED7CFDCC16}"/>
                    </a:ext>
                  </a:extLst>
                </p:cNvPr>
                <p:cNvPicPr/>
                <p:nvPr/>
              </p:nvPicPr>
              <p:blipFill>
                <a:blip r:embed="rId11"/>
                <a:stretch>
                  <a:fillRect/>
                </a:stretch>
              </p:blipFill>
              <p:spPr>
                <a:xfrm>
                  <a:off x="3561213" y="5107316"/>
                  <a:ext cx="281160" cy="7776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7" name="Entrada de lápiz 36">
                  <a:extLst>
                    <a:ext uri="{FF2B5EF4-FFF2-40B4-BE49-F238E27FC236}">
                      <a16:creationId xmlns:a16="http://schemas.microsoft.com/office/drawing/2014/main" id="{DD7A158D-4C91-41AF-95B2-007A2F6662D7}"/>
                    </a:ext>
                  </a:extLst>
                </p14:cNvPr>
                <p14:cNvContentPartPr/>
                <p14:nvPr/>
              </p14:nvContentPartPr>
              <p14:xfrm>
                <a:off x="3914013" y="5106956"/>
                <a:ext cx="308520" cy="291600"/>
              </p14:xfrm>
            </p:contentPart>
          </mc:Choice>
          <mc:Fallback xmlns="">
            <p:pic>
              <p:nvPicPr>
                <p:cNvPr id="37" name="Entrada de lápiz 36">
                  <a:extLst>
                    <a:ext uri="{FF2B5EF4-FFF2-40B4-BE49-F238E27FC236}">
                      <a16:creationId xmlns:a16="http://schemas.microsoft.com/office/drawing/2014/main" id="{DD7A158D-4C91-41AF-95B2-007A2F6662D7}"/>
                    </a:ext>
                  </a:extLst>
                </p:cNvPr>
                <p:cNvPicPr/>
                <p:nvPr/>
              </p:nvPicPr>
              <p:blipFill>
                <a:blip r:embed="rId13"/>
                <a:stretch>
                  <a:fillRect/>
                </a:stretch>
              </p:blipFill>
              <p:spPr>
                <a:xfrm>
                  <a:off x="3905013" y="5098316"/>
                  <a:ext cx="326160" cy="3092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8" name="Entrada de lápiz 37">
                  <a:extLst>
                    <a:ext uri="{FF2B5EF4-FFF2-40B4-BE49-F238E27FC236}">
                      <a16:creationId xmlns:a16="http://schemas.microsoft.com/office/drawing/2014/main" id="{F9DAC368-F100-4BD3-9730-8B844023F331}"/>
                    </a:ext>
                  </a:extLst>
                </p14:cNvPr>
                <p14:cNvContentPartPr/>
                <p14:nvPr/>
              </p14:nvContentPartPr>
              <p14:xfrm>
                <a:off x="4314693" y="5076356"/>
                <a:ext cx="419040" cy="263520"/>
              </p14:xfrm>
            </p:contentPart>
          </mc:Choice>
          <mc:Fallback xmlns="">
            <p:pic>
              <p:nvPicPr>
                <p:cNvPr id="38" name="Entrada de lápiz 37">
                  <a:extLst>
                    <a:ext uri="{FF2B5EF4-FFF2-40B4-BE49-F238E27FC236}">
                      <a16:creationId xmlns:a16="http://schemas.microsoft.com/office/drawing/2014/main" id="{F9DAC368-F100-4BD3-9730-8B844023F331}"/>
                    </a:ext>
                  </a:extLst>
                </p:cNvPr>
                <p:cNvPicPr/>
                <p:nvPr/>
              </p:nvPicPr>
              <p:blipFill>
                <a:blip r:embed="rId15"/>
                <a:stretch>
                  <a:fillRect/>
                </a:stretch>
              </p:blipFill>
              <p:spPr>
                <a:xfrm>
                  <a:off x="4305693" y="5067356"/>
                  <a:ext cx="436680" cy="2811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39" name="Entrada de lápiz 38">
                  <a:extLst>
                    <a:ext uri="{FF2B5EF4-FFF2-40B4-BE49-F238E27FC236}">
                      <a16:creationId xmlns:a16="http://schemas.microsoft.com/office/drawing/2014/main" id="{5B49BBEF-E696-4D4E-98B2-AFD3E78BEBC7}"/>
                    </a:ext>
                  </a:extLst>
                </p14:cNvPr>
                <p14:cNvContentPartPr/>
                <p14:nvPr/>
              </p14:nvContentPartPr>
              <p14:xfrm>
                <a:off x="4854333" y="5099396"/>
                <a:ext cx="370080" cy="243720"/>
              </p14:xfrm>
            </p:contentPart>
          </mc:Choice>
          <mc:Fallback xmlns="">
            <p:pic>
              <p:nvPicPr>
                <p:cNvPr id="39" name="Entrada de lápiz 38">
                  <a:extLst>
                    <a:ext uri="{FF2B5EF4-FFF2-40B4-BE49-F238E27FC236}">
                      <a16:creationId xmlns:a16="http://schemas.microsoft.com/office/drawing/2014/main" id="{5B49BBEF-E696-4D4E-98B2-AFD3E78BEBC7}"/>
                    </a:ext>
                  </a:extLst>
                </p:cNvPr>
                <p:cNvPicPr/>
                <p:nvPr/>
              </p:nvPicPr>
              <p:blipFill>
                <a:blip r:embed="rId17"/>
                <a:stretch>
                  <a:fillRect/>
                </a:stretch>
              </p:blipFill>
              <p:spPr>
                <a:xfrm>
                  <a:off x="4845333" y="5090396"/>
                  <a:ext cx="387720" cy="2613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 name="Entrada de lápiz 1">
                  <a:extLst>
                    <a:ext uri="{FF2B5EF4-FFF2-40B4-BE49-F238E27FC236}">
                      <a16:creationId xmlns:a16="http://schemas.microsoft.com/office/drawing/2014/main" id="{F5376053-B56F-48E9-9B7C-CF02C6452F52}"/>
                    </a:ext>
                  </a:extLst>
                </p14:cNvPr>
                <p14:cNvContentPartPr/>
                <p14:nvPr/>
              </p14:nvContentPartPr>
              <p14:xfrm>
                <a:off x="2518653" y="1249196"/>
                <a:ext cx="282600" cy="2044440"/>
              </p14:xfrm>
            </p:contentPart>
          </mc:Choice>
          <mc:Fallback xmlns="">
            <p:pic>
              <p:nvPicPr>
                <p:cNvPr id="2" name="Entrada de lápiz 1">
                  <a:extLst>
                    <a:ext uri="{FF2B5EF4-FFF2-40B4-BE49-F238E27FC236}">
                      <a16:creationId xmlns:a16="http://schemas.microsoft.com/office/drawing/2014/main" id="{F5376053-B56F-48E9-9B7C-CF02C6452F52}"/>
                    </a:ext>
                  </a:extLst>
                </p:cNvPr>
                <p:cNvPicPr/>
                <p:nvPr/>
              </p:nvPicPr>
              <p:blipFill>
                <a:blip r:embed="rId19"/>
                <a:stretch>
                  <a:fillRect/>
                </a:stretch>
              </p:blipFill>
              <p:spPr>
                <a:xfrm>
                  <a:off x="2509653" y="1240196"/>
                  <a:ext cx="300240" cy="20620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 name="Entrada de lápiz 2">
                  <a:extLst>
                    <a:ext uri="{FF2B5EF4-FFF2-40B4-BE49-F238E27FC236}">
                      <a16:creationId xmlns:a16="http://schemas.microsoft.com/office/drawing/2014/main" id="{14269E28-40CC-4F77-B6D6-1CD8512DD46D}"/>
                    </a:ext>
                  </a:extLst>
                </p14:cNvPr>
                <p14:cNvContentPartPr/>
                <p14:nvPr/>
              </p14:nvContentPartPr>
              <p14:xfrm>
                <a:off x="2769213" y="1244156"/>
                <a:ext cx="2103480" cy="2346120"/>
              </p14:xfrm>
            </p:contentPart>
          </mc:Choice>
          <mc:Fallback xmlns="">
            <p:pic>
              <p:nvPicPr>
                <p:cNvPr id="3" name="Entrada de lápiz 2">
                  <a:extLst>
                    <a:ext uri="{FF2B5EF4-FFF2-40B4-BE49-F238E27FC236}">
                      <a16:creationId xmlns:a16="http://schemas.microsoft.com/office/drawing/2014/main" id="{14269E28-40CC-4F77-B6D6-1CD8512DD46D}"/>
                    </a:ext>
                  </a:extLst>
                </p:cNvPr>
                <p:cNvPicPr/>
                <p:nvPr/>
              </p:nvPicPr>
              <p:blipFill>
                <a:blip r:embed="rId21"/>
                <a:stretch>
                  <a:fillRect/>
                </a:stretch>
              </p:blipFill>
              <p:spPr>
                <a:xfrm>
                  <a:off x="2760213" y="1235516"/>
                  <a:ext cx="2121120" cy="23637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4" name="Entrada de lápiz 3">
                  <a:extLst>
                    <a:ext uri="{FF2B5EF4-FFF2-40B4-BE49-F238E27FC236}">
                      <a16:creationId xmlns:a16="http://schemas.microsoft.com/office/drawing/2014/main" id="{EF25B882-4D35-41D8-BDC1-E9DEE77502A6}"/>
                    </a:ext>
                  </a:extLst>
                </p14:cNvPr>
                <p14:cNvContentPartPr/>
                <p14:nvPr/>
              </p14:nvContentPartPr>
              <p14:xfrm>
                <a:off x="2486253" y="3257276"/>
                <a:ext cx="2226240" cy="167760"/>
              </p14:xfrm>
            </p:contentPart>
          </mc:Choice>
          <mc:Fallback xmlns="">
            <p:pic>
              <p:nvPicPr>
                <p:cNvPr id="4" name="Entrada de lápiz 3">
                  <a:extLst>
                    <a:ext uri="{FF2B5EF4-FFF2-40B4-BE49-F238E27FC236}">
                      <a16:creationId xmlns:a16="http://schemas.microsoft.com/office/drawing/2014/main" id="{EF25B882-4D35-41D8-BDC1-E9DEE77502A6}"/>
                    </a:ext>
                  </a:extLst>
                </p:cNvPr>
                <p:cNvPicPr/>
                <p:nvPr/>
              </p:nvPicPr>
              <p:blipFill>
                <a:blip r:embed="rId23"/>
                <a:stretch>
                  <a:fillRect/>
                </a:stretch>
              </p:blipFill>
              <p:spPr>
                <a:xfrm>
                  <a:off x="2477253" y="3248636"/>
                  <a:ext cx="2243880" cy="1854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5" name="Entrada de lápiz 4">
                  <a:extLst>
                    <a:ext uri="{FF2B5EF4-FFF2-40B4-BE49-F238E27FC236}">
                      <a16:creationId xmlns:a16="http://schemas.microsoft.com/office/drawing/2014/main" id="{61F7DEE3-83CC-4079-B8C7-3D47D49AF165}"/>
                    </a:ext>
                  </a:extLst>
                </p14:cNvPr>
                <p14:cNvContentPartPr/>
                <p14:nvPr/>
              </p14:nvContentPartPr>
              <p14:xfrm>
                <a:off x="2753013" y="1715396"/>
                <a:ext cx="2041920" cy="182160"/>
              </p14:xfrm>
            </p:contentPart>
          </mc:Choice>
          <mc:Fallback xmlns="">
            <p:pic>
              <p:nvPicPr>
                <p:cNvPr id="5" name="Entrada de lápiz 4">
                  <a:extLst>
                    <a:ext uri="{FF2B5EF4-FFF2-40B4-BE49-F238E27FC236}">
                      <a16:creationId xmlns:a16="http://schemas.microsoft.com/office/drawing/2014/main" id="{61F7DEE3-83CC-4079-B8C7-3D47D49AF165}"/>
                    </a:ext>
                  </a:extLst>
                </p:cNvPr>
                <p:cNvPicPr/>
                <p:nvPr/>
              </p:nvPicPr>
              <p:blipFill>
                <a:blip r:embed="rId25"/>
                <a:stretch>
                  <a:fillRect/>
                </a:stretch>
              </p:blipFill>
              <p:spPr>
                <a:xfrm>
                  <a:off x="2744373" y="1706396"/>
                  <a:ext cx="2059560" cy="1998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6" name="Entrada de lápiz 5">
                  <a:extLst>
                    <a:ext uri="{FF2B5EF4-FFF2-40B4-BE49-F238E27FC236}">
                      <a16:creationId xmlns:a16="http://schemas.microsoft.com/office/drawing/2014/main" id="{F832F34D-AD0B-4DC0-9799-7C6A504BCA23}"/>
                    </a:ext>
                  </a:extLst>
                </p14:cNvPr>
                <p14:cNvContentPartPr/>
                <p14:nvPr/>
              </p14:nvContentPartPr>
              <p14:xfrm>
                <a:off x="2572653" y="2786036"/>
                <a:ext cx="2046240" cy="176760"/>
              </p14:xfrm>
            </p:contentPart>
          </mc:Choice>
          <mc:Fallback xmlns="">
            <p:pic>
              <p:nvPicPr>
                <p:cNvPr id="6" name="Entrada de lápiz 5">
                  <a:extLst>
                    <a:ext uri="{FF2B5EF4-FFF2-40B4-BE49-F238E27FC236}">
                      <a16:creationId xmlns:a16="http://schemas.microsoft.com/office/drawing/2014/main" id="{F832F34D-AD0B-4DC0-9799-7C6A504BCA23}"/>
                    </a:ext>
                  </a:extLst>
                </p:cNvPr>
                <p:cNvPicPr/>
                <p:nvPr/>
              </p:nvPicPr>
              <p:blipFill>
                <a:blip r:embed="rId27"/>
                <a:stretch>
                  <a:fillRect/>
                </a:stretch>
              </p:blipFill>
              <p:spPr>
                <a:xfrm>
                  <a:off x="2564013" y="2777396"/>
                  <a:ext cx="2063880" cy="1944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7" name="Entrada de lápiz 6">
                  <a:extLst>
                    <a:ext uri="{FF2B5EF4-FFF2-40B4-BE49-F238E27FC236}">
                      <a16:creationId xmlns:a16="http://schemas.microsoft.com/office/drawing/2014/main" id="{BB7D301B-0E7A-47D0-BC59-CD244E6DF360}"/>
                    </a:ext>
                  </a:extLst>
                </p14:cNvPr>
                <p14:cNvContentPartPr/>
                <p14:nvPr/>
              </p14:nvContentPartPr>
              <p14:xfrm>
                <a:off x="4360773" y="1040396"/>
                <a:ext cx="1083960" cy="473760"/>
              </p14:xfrm>
            </p:contentPart>
          </mc:Choice>
          <mc:Fallback xmlns="">
            <p:pic>
              <p:nvPicPr>
                <p:cNvPr id="7" name="Entrada de lápiz 6">
                  <a:extLst>
                    <a:ext uri="{FF2B5EF4-FFF2-40B4-BE49-F238E27FC236}">
                      <a16:creationId xmlns:a16="http://schemas.microsoft.com/office/drawing/2014/main" id="{BB7D301B-0E7A-47D0-BC59-CD244E6DF360}"/>
                    </a:ext>
                  </a:extLst>
                </p:cNvPr>
                <p:cNvPicPr/>
                <p:nvPr/>
              </p:nvPicPr>
              <p:blipFill>
                <a:blip r:embed="rId29"/>
                <a:stretch>
                  <a:fillRect/>
                </a:stretch>
              </p:blipFill>
              <p:spPr>
                <a:xfrm>
                  <a:off x="4352133" y="1031396"/>
                  <a:ext cx="1101600" cy="4914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8" name="Entrada de lápiz 7">
                  <a:extLst>
                    <a:ext uri="{FF2B5EF4-FFF2-40B4-BE49-F238E27FC236}">
                      <a16:creationId xmlns:a16="http://schemas.microsoft.com/office/drawing/2014/main" id="{E5DAE7D2-627A-4054-8706-2BB6E333F78E}"/>
                    </a:ext>
                  </a:extLst>
                </p14:cNvPr>
                <p14:cNvContentPartPr/>
                <p14:nvPr/>
              </p14:nvContentPartPr>
              <p14:xfrm>
                <a:off x="5291373" y="996116"/>
                <a:ext cx="188640" cy="227880"/>
              </p14:xfrm>
            </p:contentPart>
          </mc:Choice>
          <mc:Fallback xmlns="">
            <p:pic>
              <p:nvPicPr>
                <p:cNvPr id="8" name="Entrada de lápiz 7">
                  <a:extLst>
                    <a:ext uri="{FF2B5EF4-FFF2-40B4-BE49-F238E27FC236}">
                      <a16:creationId xmlns:a16="http://schemas.microsoft.com/office/drawing/2014/main" id="{E5DAE7D2-627A-4054-8706-2BB6E333F78E}"/>
                    </a:ext>
                  </a:extLst>
                </p:cNvPr>
                <p:cNvPicPr/>
                <p:nvPr/>
              </p:nvPicPr>
              <p:blipFill>
                <a:blip r:embed="rId31"/>
                <a:stretch>
                  <a:fillRect/>
                </a:stretch>
              </p:blipFill>
              <p:spPr>
                <a:xfrm>
                  <a:off x="5282733" y="987476"/>
                  <a:ext cx="206280" cy="2455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0" name="Entrada de lápiz 9">
                  <a:extLst>
                    <a:ext uri="{FF2B5EF4-FFF2-40B4-BE49-F238E27FC236}">
                      <a16:creationId xmlns:a16="http://schemas.microsoft.com/office/drawing/2014/main" id="{962C94E8-838D-4747-A319-7E84FB21F581}"/>
                    </a:ext>
                  </a:extLst>
                </p14:cNvPr>
                <p14:cNvContentPartPr/>
                <p14:nvPr/>
              </p14:nvContentPartPr>
              <p14:xfrm>
                <a:off x="5675493" y="753836"/>
                <a:ext cx="352800" cy="529560"/>
              </p14:xfrm>
            </p:contentPart>
          </mc:Choice>
          <mc:Fallback xmlns="">
            <p:pic>
              <p:nvPicPr>
                <p:cNvPr id="10" name="Entrada de lápiz 9">
                  <a:extLst>
                    <a:ext uri="{FF2B5EF4-FFF2-40B4-BE49-F238E27FC236}">
                      <a16:creationId xmlns:a16="http://schemas.microsoft.com/office/drawing/2014/main" id="{962C94E8-838D-4747-A319-7E84FB21F581}"/>
                    </a:ext>
                  </a:extLst>
                </p:cNvPr>
                <p:cNvPicPr/>
                <p:nvPr/>
              </p:nvPicPr>
              <p:blipFill>
                <a:blip r:embed="rId33"/>
                <a:stretch>
                  <a:fillRect/>
                </a:stretch>
              </p:blipFill>
              <p:spPr>
                <a:xfrm>
                  <a:off x="5666853" y="745196"/>
                  <a:ext cx="370440" cy="5472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11" name="Entrada de lápiz 10">
                  <a:extLst>
                    <a:ext uri="{FF2B5EF4-FFF2-40B4-BE49-F238E27FC236}">
                      <a16:creationId xmlns:a16="http://schemas.microsoft.com/office/drawing/2014/main" id="{6190DE83-660E-468D-AC24-EA6FCAFAB3DB}"/>
                    </a:ext>
                  </a:extLst>
                </p14:cNvPr>
                <p14:cNvContentPartPr/>
                <p14:nvPr/>
              </p14:nvContentPartPr>
              <p14:xfrm>
                <a:off x="6031173" y="1167836"/>
                <a:ext cx="41040" cy="17280"/>
              </p14:xfrm>
            </p:contentPart>
          </mc:Choice>
          <mc:Fallback xmlns="">
            <p:pic>
              <p:nvPicPr>
                <p:cNvPr id="11" name="Entrada de lápiz 10">
                  <a:extLst>
                    <a:ext uri="{FF2B5EF4-FFF2-40B4-BE49-F238E27FC236}">
                      <a16:creationId xmlns:a16="http://schemas.microsoft.com/office/drawing/2014/main" id="{6190DE83-660E-468D-AC24-EA6FCAFAB3DB}"/>
                    </a:ext>
                  </a:extLst>
                </p:cNvPr>
                <p:cNvPicPr/>
                <p:nvPr/>
              </p:nvPicPr>
              <p:blipFill>
                <a:blip r:embed="rId35"/>
                <a:stretch>
                  <a:fillRect/>
                </a:stretch>
              </p:blipFill>
              <p:spPr>
                <a:xfrm>
                  <a:off x="6022173" y="1158836"/>
                  <a:ext cx="58680"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12" name="Entrada de lápiz 11">
                  <a:extLst>
                    <a:ext uri="{FF2B5EF4-FFF2-40B4-BE49-F238E27FC236}">
                      <a16:creationId xmlns:a16="http://schemas.microsoft.com/office/drawing/2014/main" id="{795D9AC3-AE9A-46EF-AF86-E80D8250AE8B}"/>
                    </a:ext>
                  </a:extLst>
                </p14:cNvPr>
                <p14:cNvContentPartPr/>
                <p14:nvPr/>
              </p14:nvContentPartPr>
              <p14:xfrm>
                <a:off x="6229173" y="756716"/>
                <a:ext cx="282960" cy="516960"/>
              </p14:xfrm>
            </p:contentPart>
          </mc:Choice>
          <mc:Fallback xmlns="">
            <p:pic>
              <p:nvPicPr>
                <p:cNvPr id="12" name="Entrada de lápiz 11">
                  <a:extLst>
                    <a:ext uri="{FF2B5EF4-FFF2-40B4-BE49-F238E27FC236}">
                      <a16:creationId xmlns:a16="http://schemas.microsoft.com/office/drawing/2014/main" id="{795D9AC3-AE9A-46EF-AF86-E80D8250AE8B}"/>
                    </a:ext>
                  </a:extLst>
                </p:cNvPr>
                <p:cNvPicPr/>
                <p:nvPr/>
              </p:nvPicPr>
              <p:blipFill>
                <a:blip r:embed="rId37"/>
                <a:stretch>
                  <a:fillRect/>
                </a:stretch>
              </p:blipFill>
              <p:spPr>
                <a:xfrm>
                  <a:off x="6220173" y="748076"/>
                  <a:ext cx="300600" cy="5346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13" name="Entrada de lápiz 12">
                  <a:extLst>
                    <a:ext uri="{FF2B5EF4-FFF2-40B4-BE49-F238E27FC236}">
                      <a16:creationId xmlns:a16="http://schemas.microsoft.com/office/drawing/2014/main" id="{219F4124-3FEF-4144-A24A-3B7A38D24708}"/>
                    </a:ext>
                  </a:extLst>
                </p14:cNvPr>
                <p14:cNvContentPartPr/>
                <p14:nvPr/>
              </p14:nvContentPartPr>
              <p14:xfrm>
                <a:off x="6477933" y="613436"/>
                <a:ext cx="269640" cy="665280"/>
              </p14:xfrm>
            </p:contentPart>
          </mc:Choice>
          <mc:Fallback xmlns="">
            <p:pic>
              <p:nvPicPr>
                <p:cNvPr id="13" name="Entrada de lápiz 12">
                  <a:extLst>
                    <a:ext uri="{FF2B5EF4-FFF2-40B4-BE49-F238E27FC236}">
                      <a16:creationId xmlns:a16="http://schemas.microsoft.com/office/drawing/2014/main" id="{219F4124-3FEF-4144-A24A-3B7A38D24708}"/>
                    </a:ext>
                  </a:extLst>
                </p:cNvPr>
                <p:cNvPicPr/>
                <p:nvPr/>
              </p:nvPicPr>
              <p:blipFill>
                <a:blip r:embed="rId39"/>
                <a:stretch>
                  <a:fillRect/>
                </a:stretch>
              </p:blipFill>
              <p:spPr>
                <a:xfrm>
                  <a:off x="6469293" y="604436"/>
                  <a:ext cx="287280" cy="68292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14" name="Entrada de lápiz 13">
                  <a:extLst>
                    <a:ext uri="{FF2B5EF4-FFF2-40B4-BE49-F238E27FC236}">
                      <a16:creationId xmlns:a16="http://schemas.microsoft.com/office/drawing/2014/main" id="{0CDA313C-7A0B-42E0-8AFB-F4979F31FEA4}"/>
                    </a:ext>
                  </a:extLst>
                </p14:cNvPr>
                <p14:cNvContentPartPr/>
                <p14:nvPr/>
              </p14:nvContentPartPr>
              <p14:xfrm>
                <a:off x="6881493" y="972716"/>
                <a:ext cx="370440" cy="248760"/>
              </p14:xfrm>
            </p:contentPart>
          </mc:Choice>
          <mc:Fallback xmlns="">
            <p:pic>
              <p:nvPicPr>
                <p:cNvPr id="14" name="Entrada de lápiz 13">
                  <a:extLst>
                    <a:ext uri="{FF2B5EF4-FFF2-40B4-BE49-F238E27FC236}">
                      <a16:creationId xmlns:a16="http://schemas.microsoft.com/office/drawing/2014/main" id="{0CDA313C-7A0B-42E0-8AFB-F4979F31FEA4}"/>
                    </a:ext>
                  </a:extLst>
                </p:cNvPr>
                <p:cNvPicPr/>
                <p:nvPr/>
              </p:nvPicPr>
              <p:blipFill>
                <a:blip r:embed="rId41"/>
                <a:stretch>
                  <a:fillRect/>
                </a:stretch>
              </p:blipFill>
              <p:spPr>
                <a:xfrm>
                  <a:off x="6872853" y="963716"/>
                  <a:ext cx="388080" cy="26640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16" name="Entrada de lápiz 15">
                  <a:extLst>
                    <a:ext uri="{FF2B5EF4-FFF2-40B4-BE49-F238E27FC236}">
                      <a16:creationId xmlns:a16="http://schemas.microsoft.com/office/drawing/2014/main" id="{2C201CE8-5D42-4943-87F5-F244F8768E8B}"/>
                    </a:ext>
                  </a:extLst>
                </p14:cNvPr>
                <p14:cNvContentPartPr/>
                <p14:nvPr/>
              </p14:nvContentPartPr>
              <p14:xfrm>
                <a:off x="4363653" y="2199236"/>
                <a:ext cx="1218600" cy="155520"/>
              </p14:xfrm>
            </p:contentPart>
          </mc:Choice>
          <mc:Fallback xmlns="">
            <p:pic>
              <p:nvPicPr>
                <p:cNvPr id="16" name="Entrada de lápiz 15">
                  <a:extLst>
                    <a:ext uri="{FF2B5EF4-FFF2-40B4-BE49-F238E27FC236}">
                      <a16:creationId xmlns:a16="http://schemas.microsoft.com/office/drawing/2014/main" id="{2C201CE8-5D42-4943-87F5-F244F8768E8B}"/>
                    </a:ext>
                  </a:extLst>
                </p:cNvPr>
                <p:cNvPicPr/>
                <p:nvPr/>
              </p:nvPicPr>
              <p:blipFill>
                <a:blip r:embed="rId43"/>
                <a:stretch>
                  <a:fillRect/>
                </a:stretch>
              </p:blipFill>
              <p:spPr>
                <a:xfrm>
                  <a:off x="4355013" y="2190596"/>
                  <a:ext cx="1236240" cy="1731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17" name="Entrada de lápiz 16">
                  <a:extLst>
                    <a:ext uri="{FF2B5EF4-FFF2-40B4-BE49-F238E27FC236}">
                      <a16:creationId xmlns:a16="http://schemas.microsoft.com/office/drawing/2014/main" id="{A144ADA1-7DE7-4581-912C-09EC0F71E007}"/>
                    </a:ext>
                  </a:extLst>
                </p14:cNvPr>
                <p14:cNvContentPartPr/>
                <p14:nvPr/>
              </p14:nvContentPartPr>
              <p14:xfrm>
                <a:off x="5724093" y="1994396"/>
                <a:ext cx="267120" cy="429840"/>
              </p14:xfrm>
            </p:contentPart>
          </mc:Choice>
          <mc:Fallback xmlns="">
            <p:pic>
              <p:nvPicPr>
                <p:cNvPr id="17" name="Entrada de lápiz 16">
                  <a:extLst>
                    <a:ext uri="{FF2B5EF4-FFF2-40B4-BE49-F238E27FC236}">
                      <a16:creationId xmlns:a16="http://schemas.microsoft.com/office/drawing/2014/main" id="{A144ADA1-7DE7-4581-912C-09EC0F71E007}"/>
                    </a:ext>
                  </a:extLst>
                </p:cNvPr>
                <p:cNvPicPr/>
                <p:nvPr/>
              </p:nvPicPr>
              <p:blipFill>
                <a:blip r:embed="rId45"/>
                <a:stretch>
                  <a:fillRect/>
                </a:stretch>
              </p:blipFill>
              <p:spPr>
                <a:xfrm>
                  <a:off x="5715453" y="1985756"/>
                  <a:ext cx="284760" cy="44748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18" name="Entrada de lápiz 17">
                  <a:extLst>
                    <a:ext uri="{FF2B5EF4-FFF2-40B4-BE49-F238E27FC236}">
                      <a16:creationId xmlns:a16="http://schemas.microsoft.com/office/drawing/2014/main" id="{FCF9ECB5-45D4-49E6-9C25-3D672F55CF2B}"/>
                    </a:ext>
                  </a:extLst>
                </p14:cNvPr>
                <p14:cNvContentPartPr/>
                <p14:nvPr/>
              </p14:nvContentPartPr>
              <p14:xfrm>
                <a:off x="6097413" y="1896476"/>
                <a:ext cx="237600" cy="540360"/>
              </p14:xfrm>
            </p:contentPart>
          </mc:Choice>
          <mc:Fallback xmlns="">
            <p:pic>
              <p:nvPicPr>
                <p:cNvPr id="18" name="Entrada de lápiz 17">
                  <a:extLst>
                    <a:ext uri="{FF2B5EF4-FFF2-40B4-BE49-F238E27FC236}">
                      <a16:creationId xmlns:a16="http://schemas.microsoft.com/office/drawing/2014/main" id="{FCF9ECB5-45D4-49E6-9C25-3D672F55CF2B}"/>
                    </a:ext>
                  </a:extLst>
                </p:cNvPr>
                <p:cNvPicPr/>
                <p:nvPr/>
              </p:nvPicPr>
              <p:blipFill>
                <a:blip r:embed="rId47"/>
                <a:stretch>
                  <a:fillRect/>
                </a:stretch>
              </p:blipFill>
              <p:spPr>
                <a:xfrm>
                  <a:off x="6088773" y="1887476"/>
                  <a:ext cx="255240" cy="5580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19" name="Entrada de lápiz 18">
                  <a:extLst>
                    <a:ext uri="{FF2B5EF4-FFF2-40B4-BE49-F238E27FC236}">
                      <a16:creationId xmlns:a16="http://schemas.microsoft.com/office/drawing/2014/main" id="{0B7CEC40-317B-4E50-99C7-D6E19A4BCD95}"/>
                    </a:ext>
                  </a:extLst>
                </p14:cNvPr>
                <p14:cNvContentPartPr/>
                <p14:nvPr/>
              </p14:nvContentPartPr>
              <p14:xfrm>
                <a:off x="6359853" y="1876676"/>
                <a:ext cx="496440" cy="534600"/>
              </p14:xfrm>
            </p:contentPart>
          </mc:Choice>
          <mc:Fallback xmlns="">
            <p:pic>
              <p:nvPicPr>
                <p:cNvPr id="19" name="Entrada de lápiz 18">
                  <a:extLst>
                    <a:ext uri="{FF2B5EF4-FFF2-40B4-BE49-F238E27FC236}">
                      <a16:creationId xmlns:a16="http://schemas.microsoft.com/office/drawing/2014/main" id="{0B7CEC40-317B-4E50-99C7-D6E19A4BCD95}"/>
                    </a:ext>
                  </a:extLst>
                </p:cNvPr>
                <p:cNvPicPr/>
                <p:nvPr/>
              </p:nvPicPr>
              <p:blipFill>
                <a:blip r:embed="rId49"/>
                <a:stretch>
                  <a:fillRect/>
                </a:stretch>
              </p:blipFill>
              <p:spPr>
                <a:xfrm>
                  <a:off x="6351213" y="1868036"/>
                  <a:ext cx="514080" cy="55224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20" name="Entrada de lápiz 19">
                  <a:extLst>
                    <a:ext uri="{FF2B5EF4-FFF2-40B4-BE49-F238E27FC236}">
                      <a16:creationId xmlns:a16="http://schemas.microsoft.com/office/drawing/2014/main" id="{20A2345D-AADA-4A21-B720-4372BD5C440B}"/>
                    </a:ext>
                  </a:extLst>
                </p14:cNvPr>
                <p14:cNvContentPartPr/>
                <p14:nvPr/>
              </p14:nvContentPartPr>
              <p14:xfrm>
                <a:off x="6796533" y="1705676"/>
                <a:ext cx="285840" cy="580320"/>
              </p14:xfrm>
            </p:contentPart>
          </mc:Choice>
          <mc:Fallback xmlns="">
            <p:pic>
              <p:nvPicPr>
                <p:cNvPr id="20" name="Entrada de lápiz 19">
                  <a:extLst>
                    <a:ext uri="{FF2B5EF4-FFF2-40B4-BE49-F238E27FC236}">
                      <a16:creationId xmlns:a16="http://schemas.microsoft.com/office/drawing/2014/main" id="{20A2345D-AADA-4A21-B720-4372BD5C440B}"/>
                    </a:ext>
                  </a:extLst>
                </p:cNvPr>
                <p:cNvPicPr/>
                <p:nvPr/>
              </p:nvPicPr>
              <p:blipFill>
                <a:blip r:embed="rId51"/>
                <a:stretch>
                  <a:fillRect/>
                </a:stretch>
              </p:blipFill>
              <p:spPr>
                <a:xfrm>
                  <a:off x="6787893" y="1697036"/>
                  <a:ext cx="303480" cy="59796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21" name="Entrada de lápiz 20">
                  <a:extLst>
                    <a:ext uri="{FF2B5EF4-FFF2-40B4-BE49-F238E27FC236}">
                      <a16:creationId xmlns:a16="http://schemas.microsoft.com/office/drawing/2014/main" id="{28D6AAB7-2023-44B6-AF56-11472997D1AC}"/>
                    </a:ext>
                  </a:extLst>
                </p14:cNvPr>
                <p14:cNvContentPartPr/>
                <p14:nvPr/>
              </p14:nvContentPartPr>
              <p14:xfrm>
                <a:off x="7159773" y="2015276"/>
                <a:ext cx="124560" cy="268560"/>
              </p14:xfrm>
            </p:contentPart>
          </mc:Choice>
          <mc:Fallback xmlns="">
            <p:pic>
              <p:nvPicPr>
                <p:cNvPr id="21" name="Entrada de lápiz 20">
                  <a:extLst>
                    <a:ext uri="{FF2B5EF4-FFF2-40B4-BE49-F238E27FC236}">
                      <a16:creationId xmlns:a16="http://schemas.microsoft.com/office/drawing/2014/main" id="{28D6AAB7-2023-44B6-AF56-11472997D1AC}"/>
                    </a:ext>
                  </a:extLst>
                </p:cNvPr>
                <p:cNvPicPr/>
                <p:nvPr/>
              </p:nvPicPr>
              <p:blipFill>
                <a:blip r:embed="rId53"/>
                <a:stretch>
                  <a:fillRect/>
                </a:stretch>
              </p:blipFill>
              <p:spPr>
                <a:xfrm>
                  <a:off x="7150773" y="2006276"/>
                  <a:ext cx="142200" cy="28620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22" name="Entrada de lápiz 21">
                  <a:extLst>
                    <a:ext uri="{FF2B5EF4-FFF2-40B4-BE49-F238E27FC236}">
                      <a16:creationId xmlns:a16="http://schemas.microsoft.com/office/drawing/2014/main" id="{26A6EAB4-EB7B-43F9-AE64-8ED24651FA15}"/>
                    </a:ext>
                  </a:extLst>
                </p14:cNvPr>
                <p14:cNvContentPartPr/>
                <p14:nvPr/>
              </p14:nvContentPartPr>
              <p14:xfrm>
                <a:off x="4324413" y="3178436"/>
                <a:ext cx="1356120" cy="73080"/>
              </p14:xfrm>
            </p:contentPart>
          </mc:Choice>
          <mc:Fallback xmlns="">
            <p:pic>
              <p:nvPicPr>
                <p:cNvPr id="22" name="Entrada de lápiz 21">
                  <a:extLst>
                    <a:ext uri="{FF2B5EF4-FFF2-40B4-BE49-F238E27FC236}">
                      <a16:creationId xmlns:a16="http://schemas.microsoft.com/office/drawing/2014/main" id="{26A6EAB4-EB7B-43F9-AE64-8ED24651FA15}"/>
                    </a:ext>
                  </a:extLst>
                </p:cNvPr>
                <p:cNvPicPr/>
                <p:nvPr/>
              </p:nvPicPr>
              <p:blipFill>
                <a:blip r:embed="rId55"/>
                <a:stretch>
                  <a:fillRect/>
                </a:stretch>
              </p:blipFill>
              <p:spPr>
                <a:xfrm>
                  <a:off x="4315773" y="3169436"/>
                  <a:ext cx="1373760" cy="9072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23" name="Entrada de lápiz 22">
                  <a:extLst>
                    <a:ext uri="{FF2B5EF4-FFF2-40B4-BE49-F238E27FC236}">
                      <a16:creationId xmlns:a16="http://schemas.microsoft.com/office/drawing/2014/main" id="{358842AA-D43E-4131-A597-CE4FDDB7507B}"/>
                    </a:ext>
                  </a:extLst>
                </p14:cNvPr>
                <p14:cNvContentPartPr/>
                <p14:nvPr/>
              </p14:nvContentPartPr>
              <p14:xfrm>
                <a:off x="5525733" y="3157916"/>
                <a:ext cx="149400" cy="211320"/>
              </p14:xfrm>
            </p:contentPart>
          </mc:Choice>
          <mc:Fallback xmlns="">
            <p:pic>
              <p:nvPicPr>
                <p:cNvPr id="23" name="Entrada de lápiz 22">
                  <a:extLst>
                    <a:ext uri="{FF2B5EF4-FFF2-40B4-BE49-F238E27FC236}">
                      <a16:creationId xmlns:a16="http://schemas.microsoft.com/office/drawing/2014/main" id="{358842AA-D43E-4131-A597-CE4FDDB7507B}"/>
                    </a:ext>
                  </a:extLst>
                </p:cNvPr>
                <p:cNvPicPr/>
                <p:nvPr/>
              </p:nvPicPr>
              <p:blipFill>
                <a:blip r:embed="rId57"/>
                <a:stretch>
                  <a:fillRect/>
                </a:stretch>
              </p:blipFill>
              <p:spPr>
                <a:xfrm>
                  <a:off x="5516733" y="3149276"/>
                  <a:ext cx="167040" cy="22896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24" name="Entrada de lápiz 23">
                  <a:extLst>
                    <a:ext uri="{FF2B5EF4-FFF2-40B4-BE49-F238E27FC236}">
                      <a16:creationId xmlns:a16="http://schemas.microsoft.com/office/drawing/2014/main" id="{B72F0B09-3960-43BE-958F-D1EEA2BDA50A}"/>
                    </a:ext>
                  </a:extLst>
                </p14:cNvPr>
                <p14:cNvContentPartPr/>
                <p14:nvPr/>
              </p14:nvContentPartPr>
              <p14:xfrm>
                <a:off x="5768013" y="2912756"/>
                <a:ext cx="638280" cy="506160"/>
              </p14:xfrm>
            </p:contentPart>
          </mc:Choice>
          <mc:Fallback xmlns="">
            <p:pic>
              <p:nvPicPr>
                <p:cNvPr id="24" name="Entrada de lápiz 23">
                  <a:extLst>
                    <a:ext uri="{FF2B5EF4-FFF2-40B4-BE49-F238E27FC236}">
                      <a16:creationId xmlns:a16="http://schemas.microsoft.com/office/drawing/2014/main" id="{B72F0B09-3960-43BE-958F-D1EEA2BDA50A}"/>
                    </a:ext>
                  </a:extLst>
                </p:cNvPr>
                <p:cNvPicPr/>
                <p:nvPr/>
              </p:nvPicPr>
              <p:blipFill>
                <a:blip r:embed="rId59"/>
                <a:stretch>
                  <a:fillRect/>
                </a:stretch>
              </p:blipFill>
              <p:spPr>
                <a:xfrm>
                  <a:off x="5759013" y="2904116"/>
                  <a:ext cx="655920" cy="52380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25" name="Entrada de lápiz 24">
                  <a:extLst>
                    <a:ext uri="{FF2B5EF4-FFF2-40B4-BE49-F238E27FC236}">
                      <a16:creationId xmlns:a16="http://schemas.microsoft.com/office/drawing/2014/main" id="{F883015E-07A5-45EA-9DEC-E585813EA439}"/>
                    </a:ext>
                  </a:extLst>
                </p14:cNvPr>
                <p14:cNvContentPartPr/>
                <p14:nvPr/>
              </p14:nvContentPartPr>
              <p14:xfrm>
                <a:off x="6373893" y="2836076"/>
                <a:ext cx="86760" cy="237240"/>
              </p14:xfrm>
            </p:contentPart>
          </mc:Choice>
          <mc:Fallback xmlns="">
            <p:pic>
              <p:nvPicPr>
                <p:cNvPr id="25" name="Entrada de lápiz 24">
                  <a:extLst>
                    <a:ext uri="{FF2B5EF4-FFF2-40B4-BE49-F238E27FC236}">
                      <a16:creationId xmlns:a16="http://schemas.microsoft.com/office/drawing/2014/main" id="{F883015E-07A5-45EA-9DEC-E585813EA439}"/>
                    </a:ext>
                  </a:extLst>
                </p:cNvPr>
                <p:cNvPicPr/>
                <p:nvPr/>
              </p:nvPicPr>
              <p:blipFill>
                <a:blip r:embed="rId61"/>
                <a:stretch>
                  <a:fillRect/>
                </a:stretch>
              </p:blipFill>
              <p:spPr>
                <a:xfrm>
                  <a:off x="6364893" y="2827076"/>
                  <a:ext cx="104400" cy="25488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26" name="Entrada de lápiz 25">
                  <a:extLst>
                    <a:ext uri="{FF2B5EF4-FFF2-40B4-BE49-F238E27FC236}">
                      <a16:creationId xmlns:a16="http://schemas.microsoft.com/office/drawing/2014/main" id="{C87887B3-38C5-403D-8C77-26112C960D69}"/>
                    </a:ext>
                  </a:extLst>
                </p14:cNvPr>
                <p14:cNvContentPartPr/>
                <p14:nvPr/>
              </p14:nvContentPartPr>
              <p14:xfrm>
                <a:off x="6605013" y="2784236"/>
                <a:ext cx="98640" cy="612360"/>
              </p14:xfrm>
            </p:contentPart>
          </mc:Choice>
          <mc:Fallback xmlns="">
            <p:pic>
              <p:nvPicPr>
                <p:cNvPr id="26" name="Entrada de lápiz 25">
                  <a:extLst>
                    <a:ext uri="{FF2B5EF4-FFF2-40B4-BE49-F238E27FC236}">
                      <a16:creationId xmlns:a16="http://schemas.microsoft.com/office/drawing/2014/main" id="{C87887B3-38C5-403D-8C77-26112C960D69}"/>
                    </a:ext>
                  </a:extLst>
                </p:cNvPr>
                <p:cNvPicPr/>
                <p:nvPr/>
              </p:nvPicPr>
              <p:blipFill>
                <a:blip r:embed="rId63"/>
                <a:stretch>
                  <a:fillRect/>
                </a:stretch>
              </p:blipFill>
              <p:spPr>
                <a:xfrm>
                  <a:off x="6596013" y="2775596"/>
                  <a:ext cx="116280" cy="63000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27" name="Entrada de lápiz 26">
                  <a:extLst>
                    <a:ext uri="{FF2B5EF4-FFF2-40B4-BE49-F238E27FC236}">
                      <a16:creationId xmlns:a16="http://schemas.microsoft.com/office/drawing/2014/main" id="{FE545CAE-FA00-496F-8AAF-A976C3BCD8EA}"/>
                    </a:ext>
                  </a:extLst>
                </p14:cNvPr>
                <p14:cNvContentPartPr/>
                <p14:nvPr/>
              </p14:nvContentPartPr>
              <p14:xfrm>
                <a:off x="6584853" y="3134516"/>
                <a:ext cx="275400" cy="179280"/>
              </p14:xfrm>
            </p:contentPart>
          </mc:Choice>
          <mc:Fallback xmlns="">
            <p:pic>
              <p:nvPicPr>
                <p:cNvPr id="27" name="Entrada de lápiz 26">
                  <a:extLst>
                    <a:ext uri="{FF2B5EF4-FFF2-40B4-BE49-F238E27FC236}">
                      <a16:creationId xmlns:a16="http://schemas.microsoft.com/office/drawing/2014/main" id="{FE545CAE-FA00-496F-8AAF-A976C3BCD8EA}"/>
                    </a:ext>
                  </a:extLst>
                </p:cNvPr>
                <p:cNvPicPr/>
                <p:nvPr/>
              </p:nvPicPr>
              <p:blipFill>
                <a:blip r:embed="rId65"/>
                <a:stretch>
                  <a:fillRect/>
                </a:stretch>
              </p:blipFill>
              <p:spPr>
                <a:xfrm>
                  <a:off x="6575853" y="3125876"/>
                  <a:ext cx="293040" cy="19692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28" name="Entrada de lápiz 27">
                  <a:extLst>
                    <a:ext uri="{FF2B5EF4-FFF2-40B4-BE49-F238E27FC236}">
                      <a16:creationId xmlns:a16="http://schemas.microsoft.com/office/drawing/2014/main" id="{3E313604-6263-4767-B19B-2ADBA3CF7D8C}"/>
                    </a:ext>
                  </a:extLst>
                </p14:cNvPr>
                <p14:cNvContentPartPr/>
                <p14:nvPr/>
              </p14:nvContentPartPr>
              <p14:xfrm>
                <a:off x="6927933" y="2842196"/>
                <a:ext cx="264240" cy="502200"/>
              </p14:xfrm>
            </p:contentPart>
          </mc:Choice>
          <mc:Fallback xmlns="">
            <p:pic>
              <p:nvPicPr>
                <p:cNvPr id="28" name="Entrada de lápiz 27">
                  <a:extLst>
                    <a:ext uri="{FF2B5EF4-FFF2-40B4-BE49-F238E27FC236}">
                      <a16:creationId xmlns:a16="http://schemas.microsoft.com/office/drawing/2014/main" id="{3E313604-6263-4767-B19B-2ADBA3CF7D8C}"/>
                    </a:ext>
                  </a:extLst>
                </p:cNvPr>
                <p:cNvPicPr/>
                <p:nvPr/>
              </p:nvPicPr>
              <p:blipFill>
                <a:blip r:embed="rId67"/>
                <a:stretch>
                  <a:fillRect/>
                </a:stretch>
              </p:blipFill>
              <p:spPr>
                <a:xfrm>
                  <a:off x="6918933" y="2833556"/>
                  <a:ext cx="281880" cy="51984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29" name="Entrada de lápiz 28">
                  <a:extLst>
                    <a:ext uri="{FF2B5EF4-FFF2-40B4-BE49-F238E27FC236}">
                      <a16:creationId xmlns:a16="http://schemas.microsoft.com/office/drawing/2014/main" id="{9F060171-74F1-4F9A-A148-9C4A79C6CE50}"/>
                    </a:ext>
                  </a:extLst>
                </p14:cNvPr>
                <p14:cNvContentPartPr/>
                <p14:nvPr/>
              </p14:nvContentPartPr>
              <p14:xfrm>
                <a:off x="7186773" y="3108956"/>
                <a:ext cx="163800" cy="205560"/>
              </p14:xfrm>
            </p:contentPart>
          </mc:Choice>
          <mc:Fallback xmlns="">
            <p:pic>
              <p:nvPicPr>
                <p:cNvPr id="29" name="Entrada de lápiz 28">
                  <a:extLst>
                    <a:ext uri="{FF2B5EF4-FFF2-40B4-BE49-F238E27FC236}">
                      <a16:creationId xmlns:a16="http://schemas.microsoft.com/office/drawing/2014/main" id="{9F060171-74F1-4F9A-A148-9C4A79C6CE50}"/>
                    </a:ext>
                  </a:extLst>
                </p:cNvPr>
                <p:cNvPicPr/>
                <p:nvPr/>
              </p:nvPicPr>
              <p:blipFill>
                <a:blip r:embed="rId69"/>
                <a:stretch>
                  <a:fillRect/>
                </a:stretch>
              </p:blipFill>
              <p:spPr>
                <a:xfrm>
                  <a:off x="7178133" y="3099956"/>
                  <a:ext cx="181440" cy="22320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30" name="Entrada de lápiz 29">
                  <a:extLst>
                    <a:ext uri="{FF2B5EF4-FFF2-40B4-BE49-F238E27FC236}">
                      <a16:creationId xmlns:a16="http://schemas.microsoft.com/office/drawing/2014/main" id="{F5E146A1-2990-4558-AC66-DBC929C63360}"/>
                    </a:ext>
                  </a:extLst>
                </p14:cNvPr>
                <p14:cNvContentPartPr/>
                <p14:nvPr/>
              </p14:nvContentPartPr>
              <p14:xfrm>
                <a:off x="7244013" y="3041996"/>
                <a:ext cx="232920" cy="288360"/>
              </p14:xfrm>
            </p:contentPart>
          </mc:Choice>
          <mc:Fallback xmlns="">
            <p:pic>
              <p:nvPicPr>
                <p:cNvPr id="30" name="Entrada de lápiz 29">
                  <a:extLst>
                    <a:ext uri="{FF2B5EF4-FFF2-40B4-BE49-F238E27FC236}">
                      <a16:creationId xmlns:a16="http://schemas.microsoft.com/office/drawing/2014/main" id="{F5E146A1-2990-4558-AC66-DBC929C63360}"/>
                    </a:ext>
                  </a:extLst>
                </p:cNvPr>
                <p:cNvPicPr/>
                <p:nvPr/>
              </p:nvPicPr>
              <p:blipFill>
                <a:blip r:embed="rId71"/>
                <a:stretch>
                  <a:fillRect/>
                </a:stretch>
              </p:blipFill>
              <p:spPr>
                <a:xfrm>
                  <a:off x="7235013" y="3033356"/>
                  <a:ext cx="250560" cy="30600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41" name="Entrada de lápiz 40">
                  <a:extLst>
                    <a:ext uri="{FF2B5EF4-FFF2-40B4-BE49-F238E27FC236}">
                      <a16:creationId xmlns:a16="http://schemas.microsoft.com/office/drawing/2014/main" id="{600309F6-139F-426A-8F7C-B060EB9502A7}"/>
                    </a:ext>
                  </a:extLst>
                </p14:cNvPr>
                <p14:cNvContentPartPr/>
                <p14:nvPr/>
              </p14:nvContentPartPr>
              <p14:xfrm>
                <a:off x="2925093" y="1382756"/>
                <a:ext cx="289800" cy="273600"/>
              </p14:xfrm>
            </p:contentPart>
          </mc:Choice>
          <mc:Fallback xmlns="">
            <p:pic>
              <p:nvPicPr>
                <p:cNvPr id="41" name="Entrada de lápiz 40">
                  <a:extLst>
                    <a:ext uri="{FF2B5EF4-FFF2-40B4-BE49-F238E27FC236}">
                      <a16:creationId xmlns:a16="http://schemas.microsoft.com/office/drawing/2014/main" id="{600309F6-139F-426A-8F7C-B060EB9502A7}"/>
                    </a:ext>
                  </a:extLst>
                </p:cNvPr>
                <p:cNvPicPr/>
                <p:nvPr/>
              </p:nvPicPr>
              <p:blipFill>
                <a:blip r:embed="rId73"/>
                <a:stretch>
                  <a:fillRect/>
                </a:stretch>
              </p:blipFill>
              <p:spPr>
                <a:xfrm>
                  <a:off x="2916453" y="1373756"/>
                  <a:ext cx="307440" cy="29124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42" name="Entrada de lápiz 41">
                  <a:extLst>
                    <a:ext uri="{FF2B5EF4-FFF2-40B4-BE49-F238E27FC236}">
                      <a16:creationId xmlns:a16="http://schemas.microsoft.com/office/drawing/2014/main" id="{78CE7A72-C712-41E3-AF80-92F16192D998}"/>
                    </a:ext>
                  </a:extLst>
                </p14:cNvPr>
                <p14:cNvContentPartPr/>
                <p14:nvPr/>
              </p14:nvContentPartPr>
              <p14:xfrm>
                <a:off x="3214533" y="1527116"/>
                <a:ext cx="97920" cy="128880"/>
              </p14:xfrm>
            </p:contentPart>
          </mc:Choice>
          <mc:Fallback xmlns="">
            <p:pic>
              <p:nvPicPr>
                <p:cNvPr id="42" name="Entrada de lápiz 41">
                  <a:extLst>
                    <a:ext uri="{FF2B5EF4-FFF2-40B4-BE49-F238E27FC236}">
                      <a16:creationId xmlns:a16="http://schemas.microsoft.com/office/drawing/2014/main" id="{78CE7A72-C712-41E3-AF80-92F16192D998}"/>
                    </a:ext>
                  </a:extLst>
                </p:cNvPr>
                <p:cNvPicPr/>
                <p:nvPr/>
              </p:nvPicPr>
              <p:blipFill>
                <a:blip r:embed="rId75"/>
                <a:stretch>
                  <a:fillRect/>
                </a:stretch>
              </p:blipFill>
              <p:spPr>
                <a:xfrm>
                  <a:off x="3205533" y="1518476"/>
                  <a:ext cx="115560" cy="14652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43" name="Entrada de lápiz 42">
                  <a:extLst>
                    <a:ext uri="{FF2B5EF4-FFF2-40B4-BE49-F238E27FC236}">
                      <a16:creationId xmlns:a16="http://schemas.microsoft.com/office/drawing/2014/main" id="{4C181123-5B0D-48C2-B512-8C925FEB14EE}"/>
                    </a:ext>
                  </a:extLst>
                </p14:cNvPr>
                <p14:cNvContentPartPr/>
                <p14:nvPr/>
              </p14:nvContentPartPr>
              <p14:xfrm>
                <a:off x="3416853" y="1572836"/>
                <a:ext cx="168480" cy="119520"/>
              </p14:xfrm>
            </p:contentPart>
          </mc:Choice>
          <mc:Fallback xmlns="">
            <p:pic>
              <p:nvPicPr>
                <p:cNvPr id="43" name="Entrada de lápiz 42">
                  <a:extLst>
                    <a:ext uri="{FF2B5EF4-FFF2-40B4-BE49-F238E27FC236}">
                      <a16:creationId xmlns:a16="http://schemas.microsoft.com/office/drawing/2014/main" id="{4C181123-5B0D-48C2-B512-8C925FEB14EE}"/>
                    </a:ext>
                  </a:extLst>
                </p:cNvPr>
                <p:cNvPicPr/>
                <p:nvPr/>
              </p:nvPicPr>
              <p:blipFill>
                <a:blip r:embed="rId77"/>
                <a:stretch>
                  <a:fillRect/>
                </a:stretch>
              </p:blipFill>
              <p:spPr>
                <a:xfrm>
                  <a:off x="3407853" y="1564196"/>
                  <a:ext cx="186120" cy="13716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44" name="Entrada de lápiz 43">
                  <a:extLst>
                    <a:ext uri="{FF2B5EF4-FFF2-40B4-BE49-F238E27FC236}">
                      <a16:creationId xmlns:a16="http://schemas.microsoft.com/office/drawing/2014/main" id="{604C5C4B-175E-4E69-9E8B-0ED179B546F6}"/>
                    </a:ext>
                  </a:extLst>
                </p14:cNvPr>
                <p14:cNvContentPartPr/>
                <p14:nvPr/>
              </p14:nvContentPartPr>
              <p14:xfrm>
                <a:off x="3604413" y="1526756"/>
                <a:ext cx="347040" cy="221760"/>
              </p14:xfrm>
            </p:contentPart>
          </mc:Choice>
          <mc:Fallback xmlns="">
            <p:pic>
              <p:nvPicPr>
                <p:cNvPr id="44" name="Entrada de lápiz 43">
                  <a:extLst>
                    <a:ext uri="{FF2B5EF4-FFF2-40B4-BE49-F238E27FC236}">
                      <a16:creationId xmlns:a16="http://schemas.microsoft.com/office/drawing/2014/main" id="{604C5C4B-175E-4E69-9E8B-0ED179B546F6}"/>
                    </a:ext>
                  </a:extLst>
                </p:cNvPr>
                <p:cNvPicPr/>
                <p:nvPr/>
              </p:nvPicPr>
              <p:blipFill>
                <a:blip r:embed="rId79"/>
                <a:stretch>
                  <a:fillRect/>
                </a:stretch>
              </p:blipFill>
              <p:spPr>
                <a:xfrm>
                  <a:off x="3595413" y="1518116"/>
                  <a:ext cx="364680" cy="23940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45" name="Entrada de lápiz 44">
                  <a:extLst>
                    <a:ext uri="{FF2B5EF4-FFF2-40B4-BE49-F238E27FC236}">
                      <a16:creationId xmlns:a16="http://schemas.microsoft.com/office/drawing/2014/main" id="{1553547B-F490-4EBF-A79A-3F1A21C0D957}"/>
                    </a:ext>
                  </a:extLst>
                </p14:cNvPr>
                <p14:cNvContentPartPr/>
                <p14:nvPr/>
              </p14:nvContentPartPr>
              <p14:xfrm>
                <a:off x="4060893" y="1388876"/>
                <a:ext cx="147240" cy="300960"/>
              </p14:xfrm>
            </p:contentPart>
          </mc:Choice>
          <mc:Fallback xmlns="">
            <p:pic>
              <p:nvPicPr>
                <p:cNvPr id="45" name="Entrada de lápiz 44">
                  <a:extLst>
                    <a:ext uri="{FF2B5EF4-FFF2-40B4-BE49-F238E27FC236}">
                      <a16:creationId xmlns:a16="http://schemas.microsoft.com/office/drawing/2014/main" id="{1553547B-F490-4EBF-A79A-3F1A21C0D957}"/>
                    </a:ext>
                  </a:extLst>
                </p:cNvPr>
                <p:cNvPicPr/>
                <p:nvPr/>
              </p:nvPicPr>
              <p:blipFill>
                <a:blip r:embed="rId81"/>
                <a:stretch>
                  <a:fillRect/>
                </a:stretch>
              </p:blipFill>
              <p:spPr>
                <a:xfrm>
                  <a:off x="4051893" y="1379876"/>
                  <a:ext cx="164880" cy="31860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46" name="Entrada de lápiz 45">
                  <a:extLst>
                    <a:ext uri="{FF2B5EF4-FFF2-40B4-BE49-F238E27FC236}">
                      <a16:creationId xmlns:a16="http://schemas.microsoft.com/office/drawing/2014/main" id="{06876D41-D97D-43A0-AE26-877CDF5F98AA}"/>
                    </a:ext>
                  </a:extLst>
                </p14:cNvPr>
                <p14:cNvContentPartPr/>
                <p14:nvPr/>
              </p14:nvContentPartPr>
              <p14:xfrm>
                <a:off x="3982773" y="1563116"/>
                <a:ext cx="343800" cy="176760"/>
              </p14:xfrm>
            </p:contentPart>
          </mc:Choice>
          <mc:Fallback xmlns="">
            <p:pic>
              <p:nvPicPr>
                <p:cNvPr id="46" name="Entrada de lápiz 45">
                  <a:extLst>
                    <a:ext uri="{FF2B5EF4-FFF2-40B4-BE49-F238E27FC236}">
                      <a16:creationId xmlns:a16="http://schemas.microsoft.com/office/drawing/2014/main" id="{06876D41-D97D-43A0-AE26-877CDF5F98AA}"/>
                    </a:ext>
                  </a:extLst>
                </p:cNvPr>
                <p:cNvPicPr/>
                <p:nvPr/>
              </p:nvPicPr>
              <p:blipFill>
                <a:blip r:embed="rId83"/>
                <a:stretch>
                  <a:fillRect/>
                </a:stretch>
              </p:blipFill>
              <p:spPr>
                <a:xfrm>
                  <a:off x="3973773" y="1554476"/>
                  <a:ext cx="361440" cy="19440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48" name="Entrada de lápiz 47">
                  <a:extLst>
                    <a:ext uri="{FF2B5EF4-FFF2-40B4-BE49-F238E27FC236}">
                      <a16:creationId xmlns:a16="http://schemas.microsoft.com/office/drawing/2014/main" id="{0B6C32B2-B136-4218-96DC-149B4E8C2911}"/>
                    </a:ext>
                  </a:extLst>
                </p14:cNvPr>
                <p14:cNvContentPartPr/>
                <p14:nvPr/>
              </p14:nvContentPartPr>
              <p14:xfrm>
                <a:off x="3037773" y="1923476"/>
                <a:ext cx="291960" cy="188640"/>
              </p14:xfrm>
            </p:contentPart>
          </mc:Choice>
          <mc:Fallback xmlns="">
            <p:pic>
              <p:nvPicPr>
                <p:cNvPr id="48" name="Entrada de lápiz 47">
                  <a:extLst>
                    <a:ext uri="{FF2B5EF4-FFF2-40B4-BE49-F238E27FC236}">
                      <a16:creationId xmlns:a16="http://schemas.microsoft.com/office/drawing/2014/main" id="{0B6C32B2-B136-4218-96DC-149B4E8C2911}"/>
                    </a:ext>
                  </a:extLst>
                </p:cNvPr>
                <p:cNvPicPr/>
                <p:nvPr/>
              </p:nvPicPr>
              <p:blipFill>
                <a:blip r:embed="rId85"/>
                <a:stretch>
                  <a:fillRect/>
                </a:stretch>
              </p:blipFill>
              <p:spPr>
                <a:xfrm>
                  <a:off x="3029133" y="1914476"/>
                  <a:ext cx="309600" cy="20628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49" name="Entrada de lápiz 48">
                  <a:extLst>
                    <a:ext uri="{FF2B5EF4-FFF2-40B4-BE49-F238E27FC236}">
                      <a16:creationId xmlns:a16="http://schemas.microsoft.com/office/drawing/2014/main" id="{346CEA32-C6F8-405E-A68F-FF99D89C19E6}"/>
                    </a:ext>
                  </a:extLst>
                </p14:cNvPr>
                <p14:cNvContentPartPr/>
                <p14:nvPr/>
              </p14:nvContentPartPr>
              <p14:xfrm>
                <a:off x="3303453" y="2001956"/>
                <a:ext cx="102240" cy="123840"/>
              </p14:xfrm>
            </p:contentPart>
          </mc:Choice>
          <mc:Fallback xmlns="">
            <p:pic>
              <p:nvPicPr>
                <p:cNvPr id="49" name="Entrada de lápiz 48">
                  <a:extLst>
                    <a:ext uri="{FF2B5EF4-FFF2-40B4-BE49-F238E27FC236}">
                      <a16:creationId xmlns:a16="http://schemas.microsoft.com/office/drawing/2014/main" id="{346CEA32-C6F8-405E-A68F-FF99D89C19E6}"/>
                    </a:ext>
                  </a:extLst>
                </p:cNvPr>
                <p:cNvPicPr/>
                <p:nvPr/>
              </p:nvPicPr>
              <p:blipFill>
                <a:blip r:embed="rId87"/>
                <a:stretch>
                  <a:fillRect/>
                </a:stretch>
              </p:blipFill>
              <p:spPr>
                <a:xfrm>
                  <a:off x="3294453" y="1992956"/>
                  <a:ext cx="11988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50" name="Entrada de lápiz 49">
                  <a:extLst>
                    <a:ext uri="{FF2B5EF4-FFF2-40B4-BE49-F238E27FC236}">
                      <a16:creationId xmlns:a16="http://schemas.microsoft.com/office/drawing/2014/main" id="{24440351-A157-4B1A-AE7E-30FFAABBDCB1}"/>
                    </a:ext>
                  </a:extLst>
                </p14:cNvPr>
                <p14:cNvContentPartPr/>
                <p14:nvPr/>
              </p14:nvContentPartPr>
              <p14:xfrm>
                <a:off x="3451413" y="2009156"/>
                <a:ext cx="217800" cy="171360"/>
              </p14:xfrm>
            </p:contentPart>
          </mc:Choice>
          <mc:Fallback xmlns="">
            <p:pic>
              <p:nvPicPr>
                <p:cNvPr id="50" name="Entrada de lápiz 49">
                  <a:extLst>
                    <a:ext uri="{FF2B5EF4-FFF2-40B4-BE49-F238E27FC236}">
                      <a16:creationId xmlns:a16="http://schemas.microsoft.com/office/drawing/2014/main" id="{24440351-A157-4B1A-AE7E-30FFAABBDCB1}"/>
                    </a:ext>
                  </a:extLst>
                </p:cNvPr>
                <p:cNvPicPr/>
                <p:nvPr/>
              </p:nvPicPr>
              <p:blipFill>
                <a:blip r:embed="rId89"/>
                <a:stretch>
                  <a:fillRect/>
                </a:stretch>
              </p:blipFill>
              <p:spPr>
                <a:xfrm>
                  <a:off x="3442773" y="2000516"/>
                  <a:ext cx="235440" cy="18900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51" name="Entrada de lápiz 50">
                  <a:extLst>
                    <a:ext uri="{FF2B5EF4-FFF2-40B4-BE49-F238E27FC236}">
                      <a16:creationId xmlns:a16="http://schemas.microsoft.com/office/drawing/2014/main" id="{6C1CA065-3F74-4B66-A8AC-D8AB562BAF9E}"/>
                    </a:ext>
                  </a:extLst>
                </p14:cNvPr>
                <p14:cNvContentPartPr/>
                <p14:nvPr/>
              </p14:nvContentPartPr>
              <p14:xfrm>
                <a:off x="3733653" y="1950116"/>
                <a:ext cx="135360" cy="250560"/>
              </p14:xfrm>
            </p:contentPart>
          </mc:Choice>
          <mc:Fallback xmlns="">
            <p:pic>
              <p:nvPicPr>
                <p:cNvPr id="51" name="Entrada de lápiz 50">
                  <a:extLst>
                    <a:ext uri="{FF2B5EF4-FFF2-40B4-BE49-F238E27FC236}">
                      <a16:creationId xmlns:a16="http://schemas.microsoft.com/office/drawing/2014/main" id="{6C1CA065-3F74-4B66-A8AC-D8AB562BAF9E}"/>
                    </a:ext>
                  </a:extLst>
                </p:cNvPr>
                <p:cNvPicPr/>
                <p:nvPr/>
              </p:nvPicPr>
              <p:blipFill>
                <a:blip r:embed="rId91"/>
                <a:stretch>
                  <a:fillRect/>
                </a:stretch>
              </p:blipFill>
              <p:spPr>
                <a:xfrm>
                  <a:off x="3725013" y="1941476"/>
                  <a:ext cx="153000" cy="26820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52" name="Entrada de lápiz 51">
                  <a:extLst>
                    <a:ext uri="{FF2B5EF4-FFF2-40B4-BE49-F238E27FC236}">
                      <a16:creationId xmlns:a16="http://schemas.microsoft.com/office/drawing/2014/main" id="{070BDBFA-1A4B-4E07-83B7-EAE9BCC03CB1}"/>
                    </a:ext>
                  </a:extLst>
                </p14:cNvPr>
                <p14:cNvContentPartPr/>
                <p14:nvPr/>
              </p14:nvContentPartPr>
              <p14:xfrm>
                <a:off x="3930573" y="2099876"/>
                <a:ext cx="303840" cy="140760"/>
              </p14:xfrm>
            </p:contentPart>
          </mc:Choice>
          <mc:Fallback xmlns="">
            <p:pic>
              <p:nvPicPr>
                <p:cNvPr id="52" name="Entrada de lápiz 51">
                  <a:extLst>
                    <a:ext uri="{FF2B5EF4-FFF2-40B4-BE49-F238E27FC236}">
                      <a16:creationId xmlns:a16="http://schemas.microsoft.com/office/drawing/2014/main" id="{070BDBFA-1A4B-4E07-83B7-EAE9BCC03CB1}"/>
                    </a:ext>
                  </a:extLst>
                </p:cNvPr>
                <p:cNvPicPr/>
                <p:nvPr/>
              </p:nvPicPr>
              <p:blipFill>
                <a:blip r:embed="rId93"/>
                <a:stretch>
                  <a:fillRect/>
                </a:stretch>
              </p:blipFill>
              <p:spPr>
                <a:xfrm>
                  <a:off x="3921573" y="2091236"/>
                  <a:ext cx="321480" cy="15840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53" name="Entrada de lápiz 52">
                  <a:extLst>
                    <a:ext uri="{FF2B5EF4-FFF2-40B4-BE49-F238E27FC236}">
                      <a16:creationId xmlns:a16="http://schemas.microsoft.com/office/drawing/2014/main" id="{8DB60517-DF1A-4604-8446-AFEB265574BC}"/>
                    </a:ext>
                  </a:extLst>
                </p14:cNvPr>
                <p14:cNvContentPartPr/>
                <p14:nvPr/>
              </p14:nvContentPartPr>
              <p14:xfrm>
                <a:off x="2775693" y="1942196"/>
                <a:ext cx="161640" cy="128880"/>
              </p14:xfrm>
            </p:contentPart>
          </mc:Choice>
          <mc:Fallback xmlns="">
            <p:pic>
              <p:nvPicPr>
                <p:cNvPr id="53" name="Entrada de lápiz 52">
                  <a:extLst>
                    <a:ext uri="{FF2B5EF4-FFF2-40B4-BE49-F238E27FC236}">
                      <a16:creationId xmlns:a16="http://schemas.microsoft.com/office/drawing/2014/main" id="{8DB60517-DF1A-4604-8446-AFEB265574BC}"/>
                    </a:ext>
                  </a:extLst>
                </p:cNvPr>
                <p:cNvPicPr/>
                <p:nvPr/>
              </p:nvPicPr>
              <p:blipFill>
                <a:blip r:embed="rId95"/>
                <a:stretch>
                  <a:fillRect/>
                </a:stretch>
              </p:blipFill>
              <p:spPr>
                <a:xfrm>
                  <a:off x="2767053" y="1933556"/>
                  <a:ext cx="179280" cy="14652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55" name="Entrada de lápiz 54">
                  <a:extLst>
                    <a:ext uri="{FF2B5EF4-FFF2-40B4-BE49-F238E27FC236}">
                      <a16:creationId xmlns:a16="http://schemas.microsoft.com/office/drawing/2014/main" id="{EA9434F0-B92D-48F1-8E7D-7F6A031C882C}"/>
                    </a:ext>
                  </a:extLst>
                </p14:cNvPr>
                <p14:cNvContentPartPr/>
                <p14:nvPr/>
              </p14:nvContentPartPr>
              <p14:xfrm>
                <a:off x="2744733" y="2278796"/>
                <a:ext cx="120600" cy="27000"/>
              </p14:xfrm>
            </p:contentPart>
          </mc:Choice>
          <mc:Fallback xmlns="">
            <p:pic>
              <p:nvPicPr>
                <p:cNvPr id="55" name="Entrada de lápiz 54">
                  <a:extLst>
                    <a:ext uri="{FF2B5EF4-FFF2-40B4-BE49-F238E27FC236}">
                      <a16:creationId xmlns:a16="http://schemas.microsoft.com/office/drawing/2014/main" id="{EA9434F0-B92D-48F1-8E7D-7F6A031C882C}"/>
                    </a:ext>
                  </a:extLst>
                </p:cNvPr>
                <p:cNvPicPr/>
                <p:nvPr/>
              </p:nvPicPr>
              <p:blipFill>
                <a:blip r:embed="rId97"/>
                <a:stretch>
                  <a:fillRect/>
                </a:stretch>
              </p:blipFill>
              <p:spPr>
                <a:xfrm>
                  <a:off x="2735733" y="2269796"/>
                  <a:ext cx="138240" cy="4464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56" name="Entrada de lápiz 55">
                  <a:extLst>
                    <a:ext uri="{FF2B5EF4-FFF2-40B4-BE49-F238E27FC236}">
                      <a16:creationId xmlns:a16="http://schemas.microsoft.com/office/drawing/2014/main" id="{D22DEDCB-5F2F-4051-B2F1-8B86C9BCF48A}"/>
                    </a:ext>
                  </a:extLst>
                </p14:cNvPr>
                <p14:cNvContentPartPr/>
                <p14:nvPr/>
              </p14:nvContentPartPr>
              <p14:xfrm>
                <a:off x="2758053" y="2219036"/>
                <a:ext cx="72720" cy="225000"/>
              </p14:xfrm>
            </p:contentPart>
          </mc:Choice>
          <mc:Fallback xmlns="">
            <p:pic>
              <p:nvPicPr>
                <p:cNvPr id="56" name="Entrada de lápiz 55">
                  <a:extLst>
                    <a:ext uri="{FF2B5EF4-FFF2-40B4-BE49-F238E27FC236}">
                      <a16:creationId xmlns:a16="http://schemas.microsoft.com/office/drawing/2014/main" id="{D22DEDCB-5F2F-4051-B2F1-8B86C9BCF48A}"/>
                    </a:ext>
                  </a:extLst>
                </p:cNvPr>
                <p:cNvPicPr/>
                <p:nvPr/>
              </p:nvPicPr>
              <p:blipFill>
                <a:blip r:embed="rId99"/>
                <a:stretch>
                  <a:fillRect/>
                </a:stretch>
              </p:blipFill>
              <p:spPr>
                <a:xfrm>
                  <a:off x="2749053" y="2210036"/>
                  <a:ext cx="90360" cy="24264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57" name="Entrada de lápiz 56">
                  <a:extLst>
                    <a:ext uri="{FF2B5EF4-FFF2-40B4-BE49-F238E27FC236}">
                      <a16:creationId xmlns:a16="http://schemas.microsoft.com/office/drawing/2014/main" id="{DFB557B0-900B-4901-BC39-DD2C2A4DCFCF}"/>
                    </a:ext>
                  </a:extLst>
                </p14:cNvPr>
                <p14:cNvContentPartPr/>
                <p14:nvPr/>
              </p14:nvContentPartPr>
              <p14:xfrm>
                <a:off x="2939493" y="2249636"/>
                <a:ext cx="160560" cy="173520"/>
              </p14:xfrm>
            </p:contentPart>
          </mc:Choice>
          <mc:Fallback xmlns="">
            <p:pic>
              <p:nvPicPr>
                <p:cNvPr id="57" name="Entrada de lápiz 56">
                  <a:extLst>
                    <a:ext uri="{FF2B5EF4-FFF2-40B4-BE49-F238E27FC236}">
                      <a16:creationId xmlns:a16="http://schemas.microsoft.com/office/drawing/2014/main" id="{DFB557B0-900B-4901-BC39-DD2C2A4DCFCF}"/>
                    </a:ext>
                  </a:extLst>
                </p:cNvPr>
                <p:cNvPicPr/>
                <p:nvPr/>
              </p:nvPicPr>
              <p:blipFill>
                <a:blip r:embed="rId101"/>
                <a:stretch>
                  <a:fillRect/>
                </a:stretch>
              </p:blipFill>
              <p:spPr>
                <a:xfrm>
                  <a:off x="2930493" y="2240636"/>
                  <a:ext cx="178200" cy="19116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58" name="Entrada de lápiz 57">
                  <a:extLst>
                    <a:ext uri="{FF2B5EF4-FFF2-40B4-BE49-F238E27FC236}">
                      <a16:creationId xmlns:a16="http://schemas.microsoft.com/office/drawing/2014/main" id="{5407E873-9CB6-4220-B725-6493A474E3FC}"/>
                    </a:ext>
                  </a:extLst>
                </p14:cNvPr>
                <p14:cNvContentPartPr/>
                <p14:nvPr/>
              </p14:nvContentPartPr>
              <p14:xfrm>
                <a:off x="3099333" y="2222996"/>
                <a:ext cx="501840" cy="185400"/>
              </p14:xfrm>
            </p:contentPart>
          </mc:Choice>
          <mc:Fallback xmlns="">
            <p:pic>
              <p:nvPicPr>
                <p:cNvPr id="58" name="Entrada de lápiz 57">
                  <a:extLst>
                    <a:ext uri="{FF2B5EF4-FFF2-40B4-BE49-F238E27FC236}">
                      <a16:creationId xmlns:a16="http://schemas.microsoft.com/office/drawing/2014/main" id="{5407E873-9CB6-4220-B725-6493A474E3FC}"/>
                    </a:ext>
                  </a:extLst>
                </p:cNvPr>
                <p:cNvPicPr/>
                <p:nvPr/>
              </p:nvPicPr>
              <p:blipFill>
                <a:blip r:embed="rId103"/>
                <a:stretch>
                  <a:fillRect/>
                </a:stretch>
              </p:blipFill>
              <p:spPr>
                <a:xfrm>
                  <a:off x="3090693" y="2213996"/>
                  <a:ext cx="519480" cy="20304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59" name="Entrada de lápiz 58">
                  <a:extLst>
                    <a:ext uri="{FF2B5EF4-FFF2-40B4-BE49-F238E27FC236}">
                      <a16:creationId xmlns:a16="http://schemas.microsoft.com/office/drawing/2014/main" id="{0C5A61E2-B972-4E31-853C-CF77F58BD7C8}"/>
                    </a:ext>
                  </a:extLst>
                </p14:cNvPr>
                <p14:cNvContentPartPr/>
                <p14:nvPr/>
              </p14:nvContentPartPr>
              <p14:xfrm>
                <a:off x="3664893" y="2255756"/>
                <a:ext cx="321840" cy="211680"/>
              </p14:xfrm>
            </p:contentPart>
          </mc:Choice>
          <mc:Fallback xmlns="">
            <p:pic>
              <p:nvPicPr>
                <p:cNvPr id="59" name="Entrada de lápiz 58">
                  <a:extLst>
                    <a:ext uri="{FF2B5EF4-FFF2-40B4-BE49-F238E27FC236}">
                      <a16:creationId xmlns:a16="http://schemas.microsoft.com/office/drawing/2014/main" id="{0C5A61E2-B972-4E31-853C-CF77F58BD7C8}"/>
                    </a:ext>
                  </a:extLst>
                </p:cNvPr>
                <p:cNvPicPr/>
                <p:nvPr/>
              </p:nvPicPr>
              <p:blipFill>
                <a:blip r:embed="rId105"/>
                <a:stretch>
                  <a:fillRect/>
                </a:stretch>
              </p:blipFill>
              <p:spPr>
                <a:xfrm>
                  <a:off x="3655893" y="2246756"/>
                  <a:ext cx="339480" cy="22932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61" name="Entrada de lápiz 60">
                  <a:extLst>
                    <a:ext uri="{FF2B5EF4-FFF2-40B4-BE49-F238E27FC236}">
                      <a16:creationId xmlns:a16="http://schemas.microsoft.com/office/drawing/2014/main" id="{3A4B26C5-CEAD-4B16-8237-A366A6849BF0}"/>
                    </a:ext>
                  </a:extLst>
                </p14:cNvPr>
                <p14:cNvContentPartPr/>
                <p14:nvPr/>
              </p14:nvContentPartPr>
              <p14:xfrm>
                <a:off x="2642853" y="2997356"/>
                <a:ext cx="147240" cy="20520"/>
              </p14:xfrm>
            </p:contentPart>
          </mc:Choice>
          <mc:Fallback xmlns="">
            <p:pic>
              <p:nvPicPr>
                <p:cNvPr id="61" name="Entrada de lápiz 60">
                  <a:extLst>
                    <a:ext uri="{FF2B5EF4-FFF2-40B4-BE49-F238E27FC236}">
                      <a16:creationId xmlns:a16="http://schemas.microsoft.com/office/drawing/2014/main" id="{3A4B26C5-CEAD-4B16-8237-A366A6849BF0}"/>
                    </a:ext>
                  </a:extLst>
                </p:cNvPr>
                <p:cNvPicPr/>
                <p:nvPr/>
              </p:nvPicPr>
              <p:blipFill>
                <a:blip r:embed="rId107"/>
                <a:stretch>
                  <a:fillRect/>
                </a:stretch>
              </p:blipFill>
              <p:spPr>
                <a:xfrm>
                  <a:off x="2634213" y="2988716"/>
                  <a:ext cx="16488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62" name="Entrada de lápiz 61">
                  <a:extLst>
                    <a:ext uri="{FF2B5EF4-FFF2-40B4-BE49-F238E27FC236}">
                      <a16:creationId xmlns:a16="http://schemas.microsoft.com/office/drawing/2014/main" id="{60353630-0666-4B42-A5C4-657078339A46}"/>
                    </a:ext>
                  </a:extLst>
                </p14:cNvPr>
                <p14:cNvContentPartPr/>
                <p14:nvPr/>
              </p14:nvContentPartPr>
              <p14:xfrm>
                <a:off x="2671653" y="2941556"/>
                <a:ext cx="104760" cy="179280"/>
              </p14:xfrm>
            </p:contentPart>
          </mc:Choice>
          <mc:Fallback xmlns="">
            <p:pic>
              <p:nvPicPr>
                <p:cNvPr id="62" name="Entrada de lápiz 61">
                  <a:extLst>
                    <a:ext uri="{FF2B5EF4-FFF2-40B4-BE49-F238E27FC236}">
                      <a16:creationId xmlns:a16="http://schemas.microsoft.com/office/drawing/2014/main" id="{60353630-0666-4B42-A5C4-657078339A46}"/>
                    </a:ext>
                  </a:extLst>
                </p:cNvPr>
                <p:cNvPicPr/>
                <p:nvPr/>
              </p:nvPicPr>
              <p:blipFill>
                <a:blip r:embed="rId109"/>
                <a:stretch>
                  <a:fillRect/>
                </a:stretch>
              </p:blipFill>
              <p:spPr>
                <a:xfrm>
                  <a:off x="2662653" y="2932916"/>
                  <a:ext cx="122400" cy="19692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64" name="Entrada de lápiz 63">
                  <a:extLst>
                    <a:ext uri="{FF2B5EF4-FFF2-40B4-BE49-F238E27FC236}">
                      <a16:creationId xmlns:a16="http://schemas.microsoft.com/office/drawing/2014/main" id="{368E14B8-9F1C-4026-8A25-427B81F11ABE}"/>
                    </a:ext>
                  </a:extLst>
                </p14:cNvPr>
                <p14:cNvContentPartPr/>
                <p14:nvPr/>
              </p14:nvContentPartPr>
              <p14:xfrm>
                <a:off x="3035253" y="2967116"/>
                <a:ext cx="18000" cy="13680"/>
              </p14:xfrm>
            </p:contentPart>
          </mc:Choice>
          <mc:Fallback xmlns="">
            <p:pic>
              <p:nvPicPr>
                <p:cNvPr id="64" name="Entrada de lápiz 63">
                  <a:extLst>
                    <a:ext uri="{FF2B5EF4-FFF2-40B4-BE49-F238E27FC236}">
                      <a16:creationId xmlns:a16="http://schemas.microsoft.com/office/drawing/2014/main" id="{368E14B8-9F1C-4026-8A25-427B81F11ABE}"/>
                    </a:ext>
                  </a:extLst>
                </p:cNvPr>
                <p:cNvPicPr/>
                <p:nvPr/>
              </p:nvPicPr>
              <p:blipFill>
                <a:blip r:embed="rId111"/>
                <a:stretch>
                  <a:fillRect/>
                </a:stretch>
              </p:blipFill>
              <p:spPr>
                <a:xfrm>
                  <a:off x="3026613" y="2958116"/>
                  <a:ext cx="35640" cy="3132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65" name="Entrada de lápiz 64">
                  <a:extLst>
                    <a:ext uri="{FF2B5EF4-FFF2-40B4-BE49-F238E27FC236}">
                      <a16:creationId xmlns:a16="http://schemas.microsoft.com/office/drawing/2014/main" id="{1E457FF9-2F66-453A-8C7F-ACC41E6526DF}"/>
                    </a:ext>
                  </a:extLst>
                </p14:cNvPr>
                <p14:cNvContentPartPr/>
                <p14:nvPr/>
              </p14:nvContentPartPr>
              <p14:xfrm>
                <a:off x="3035253" y="2967116"/>
                <a:ext cx="360" cy="360"/>
              </p14:xfrm>
            </p:contentPart>
          </mc:Choice>
          <mc:Fallback xmlns="">
            <p:pic>
              <p:nvPicPr>
                <p:cNvPr id="65" name="Entrada de lápiz 64">
                  <a:extLst>
                    <a:ext uri="{FF2B5EF4-FFF2-40B4-BE49-F238E27FC236}">
                      <a16:creationId xmlns:a16="http://schemas.microsoft.com/office/drawing/2014/main" id="{1E457FF9-2F66-453A-8C7F-ACC41E6526DF}"/>
                    </a:ext>
                  </a:extLst>
                </p:cNvPr>
                <p:cNvPicPr/>
                <p:nvPr/>
              </p:nvPicPr>
              <p:blipFill>
                <a:blip r:embed="rId113"/>
                <a:stretch>
                  <a:fillRect/>
                </a:stretch>
              </p:blipFill>
              <p:spPr>
                <a:xfrm>
                  <a:off x="3026613" y="2958116"/>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66" name="Entrada de lápiz 65">
                  <a:extLst>
                    <a:ext uri="{FF2B5EF4-FFF2-40B4-BE49-F238E27FC236}">
                      <a16:creationId xmlns:a16="http://schemas.microsoft.com/office/drawing/2014/main" id="{2ECD81F1-2C1F-4026-8BA0-0DB73086334F}"/>
                    </a:ext>
                  </a:extLst>
                </p14:cNvPr>
                <p14:cNvContentPartPr/>
                <p14:nvPr/>
              </p14:nvContentPartPr>
              <p14:xfrm>
                <a:off x="2907813" y="2953796"/>
                <a:ext cx="84240" cy="90720"/>
              </p14:xfrm>
            </p:contentPart>
          </mc:Choice>
          <mc:Fallback xmlns="">
            <p:pic>
              <p:nvPicPr>
                <p:cNvPr id="66" name="Entrada de lápiz 65">
                  <a:extLst>
                    <a:ext uri="{FF2B5EF4-FFF2-40B4-BE49-F238E27FC236}">
                      <a16:creationId xmlns:a16="http://schemas.microsoft.com/office/drawing/2014/main" id="{2ECD81F1-2C1F-4026-8BA0-0DB73086334F}"/>
                    </a:ext>
                  </a:extLst>
                </p:cNvPr>
                <p:cNvPicPr/>
                <p:nvPr/>
              </p:nvPicPr>
              <p:blipFill>
                <a:blip r:embed="rId115"/>
                <a:stretch>
                  <a:fillRect/>
                </a:stretch>
              </p:blipFill>
              <p:spPr>
                <a:xfrm>
                  <a:off x="2899173" y="2944796"/>
                  <a:ext cx="101880" cy="10836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67" name="Entrada de lápiz 66">
                  <a:extLst>
                    <a:ext uri="{FF2B5EF4-FFF2-40B4-BE49-F238E27FC236}">
                      <a16:creationId xmlns:a16="http://schemas.microsoft.com/office/drawing/2014/main" id="{723A0088-F50C-4D36-AB44-33E65A2BEEB9}"/>
                    </a:ext>
                  </a:extLst>
                </p14:cNvPr>
                <p14:cNvContentPartPr/>
                <p14:nvPr/>
              </p14:nvContentPartPr>
              <p14:xfrm>
                <a:off x="2977293" y="2937236"/>
                <a:ext cx="95040" cy="30240"/>
              </p14:xfrm>
            </p:contentPart>
          </mc:Choice>
          <mc:Fallback xmlns="">
            <p:pic>
              <p:nvPicPr>
                <p:cNvPr id="67" name="Entrada de lápiz 66">
                  <a:extLst>
                    <a:ext uri="{FF2B5EF4-FFF2-40B4-BE49-F238E27FC236}">
                      <a16:creationId xmlns:a16="http://schemas.microsoft.com/office/drawing/2014/main" id="{723A0088-F50C-4D36-AB44-33E65A2BEEB9}"/>
                    </a:ext>
                  </a:extLst>
                </p:cNvPr>
                <p:cNvPicPr/>
                <p:nvPr/>
              </p:nvPicPr>
              <p:blipFill>
                <a:blip r:embed="rId117"/>
                <a:stretch>
                  <a:fillRect/>
                </a:stretch>
              </p:blipFill>
              <p:spPr>
                <a:xfrm>
                  <a:off x="2968653" y="2928596"/>
                  <a:ext cx="112680" cy="4788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68" name="Entrada de lápiz 67">
                  <a:extLst>
                    <a:ext uri="{FF2B5EF4-FFF2-40B4-BE49-F238E27FC236}">
                      <a16:creationId xmlns:a16="http://schemas.microsoft.com/office/drawing/2014/main" id="{4169C042-C544-4C9F-AA87-7ADF810056F6}"/>
                    </a:ext>
                  </a:extLst>
                </p14:cNvPr>
                <p14:cNvContentPartPr/>
                <p14:nvPr/>
              </p14:nvContentPartPr>
              <p14:xfrm>
                <a:off x="2906013" y="2993756"/>
                <a:ext cx="79920" cy="30240"/>
              </p14:xfrm>
            </p:contentPart>
          </mc:Choice>
          <mc:Fallback xmlns="">
            <p:pic>
              <p:nvPicPr>
                <p:cNvPr id="68" name="Entrada de lápiz 67">
                  <a:extLst>
                    <a:ext uri="{FF2B5EF4-FFF2-40B4-BE49-F238E27FC236}">
                      <a16:creationId xmlns:a16="http://schemas.microsoft.com/office/drawing/2014/main" id="{4169C042-C544-4C9F-AA87-7ADF810056F6}"/>
                    </a:ext>
                  </a:extLst>
                </p:cNvPr>
                <p:cNvPicPr/>
                <p:nvPr/>
              </p:nvPicPr>
              <p:blipFill>
                <a:blip r:embed="rId119"/>
                <a:stretch>
                  <a:fillRect/>
                </a:stretch>
              </p:blipFill>
              <p:spPr>
                <a:xfrm>
                  <a:off x="2897013" y="2985116"/>
                  <a:ext cx="97560" cy="4788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69" name="Entrada de lápiz 68">
                  <a:extLst>
                    <a:ext uri="{FF2B5EF4-FFF2-40B4-BE49-F238E27FC236}">
                      <a16:creationId xmlns:a16="http://schemas.microsoft.com/office/drawing/2014/main" id="{A1D30ED2-4FA7-4D79-8DC4-E3D2628FFA3A}"/>
                    </a:ext>
                  </a:extLst>
                </p14:cNvPr>
                <p14:cNvContentPartPr/>
                <p14:nvPr/>
              </p14:nvContentPartPr>
              <p14:xfrm>
                <a:off x="2907453" y="3053156"/>
                <a:ext cx="118800" cy="15120"/>
              </p14:xfrm>
            </p:contentPart>
          </mc:Choice>
          <mc:Fallback xmlns="">
            <p:pic>
              <p:nvPicPr>
                <p:cNvPr id="69" name="Entrada de lápiz 68">
                  <a:extLst>
                    <a:ext uri="{FF2B5EF4-FFF2-40B4-BE49-F238E27FC236}">
                      <a16:creationId xmlns:a16="http://schemas.microsoft.com/office/drawing/2014/main" id="{A1D30ED2-4FA7-4D79-8DC4-E3D2628FFA3A}"/>
                    </a:ext>
                  </a:extLst>
                </p:cNvPr>
                <p:cNvPicPr/>
                <p:nvPr/>
              </p:nvPicPr>
              <p:blipFill>
                <a:blip r:embed="rId121"/>
                <a:stretch>
                  <a:fillRect/>
                </a:stretch>
              </p:blipFill>
              <p:spPr>
                <a:xfrm>
                  <a:off x="2898453" y="3044516"/>
                  <a:ext cx="136440" cy="3276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70" name="Entrada de lápiz 69">
                  <a:extLst>
                    <a:ext uri="{FF2B5EF4-FFF2-40B4-BE49-F238E27FC236}">
                      <a16:creationId xmlns:a16="http://schemas.microsoft.com/office/drawing/2014/main" id="{F9BDF69E-3446-43EB-9F3F-B2A16D70F032}"/>
                    </a:ext>
                  </a:extLst>
                </p14:cNvPr>
                <p14:cNvContentPartPr/>
                <p14:nvPr/>
              </p14:nvContentPartPr>
              <p14:xfrm>
                <a:off x="3049653" y="2920316"/>
                <a:ext cx="214560" cy="156600"/>
              </p14:xfrm>
            </p:contentPart>
          </mc:Choice>
          <mc:Fallback xmlns="">
            <p:pic>
              <p:nvPicPr>
                <p:cNvPr id="70" name="Entrada de lápiz 69">
                  <a:extLst>
                    <a:ext uri="{FF2B5EF4-FFF2-40B4-BE49-F238E27FC236}">
                      <a16:creationId xmlns:a16="http://schemas.microsoft.com/office/drawing/2014/main" id="{F9BDF69E-3446-43EB-9F3F-B2A16D70F032}"/>
                    </a:ext>
                  </a:extLst>
                </p:cNvPr>
                <p:cNvPicPr/>
                <p:nvPr/>
              </p:nvPicPr>
              <p:blipFill>
                <a:blip r:embed="rId123"/>
                <a:stretch>
                  <a:fillRect/>
                </a:stretch>
              </p:blipFill>
              <p:spPr>
                <a:xfrm>
                  <a:off x="3041013" y="2911316"/>
                  <a:ext cx="232200" cy="17424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71" name="Entrada de lápiz 70">
                  <a:extLst>
                    <a:ext uri="{FF2B5EF4-FFF2-40B4-BE49-F238E27FC236}">
                      <a16:creationId xmlns:a16="http://schemas.microsoft.com/office/drawing/2014/main" id="{A33BFE43-9190-430A-8F5D-B406FE0DE589}"/>
                    </a:ext>
                  </a:extLst>
                </p14:cNvPr>
                <p14:cNvContentPartPr/>
                <p14:nvPr/>
              </p14:nvContentPartPr>
              <p14:xfrm>
                <a:off x="3199773" y="3022916"/>
                <a:ext cx="102600" cy="39240"/>
              </p14:xfrm>
            </p:contentPart>
          </mc:Choice>
          <mc:Fallback xmlns="">
            <p:pic>
              <p:nvPicPr>
                <p:cNvPr id="71" name="Entrada de lápiz 70">
                  <a:extLst>
                    <a:ext uri="{FF2B5EF4-FFF2-40B4-BE49-F238E27FC236}">
                      <a16:creationId xmlns:a16="http://schemas.microsoft.com/office/drawing/2014/main" id="{A33BFE43-9190-430A-8F5D-B406FE0DE589}"/>
                    </a:ext>
                  </a:extLst>
                </p:cNvPr>
                <p:cNvPicPr/>
                <p:nvPr/>
              </p:nvPicPr>
              <p:blipFill>
                <a:blip r:embed="rId125"/>
                <a:stretch>
                  <a:fillRect/>
                </a:stretch>
              </p:blipFill>
              <p:spPr>
                <a:xfrm>
                  <a:off x="3191133" y="3014276"/>
                  <a:ext cx="120240" cy="5688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72" name="Entrada de lápiz 71">
                  <a:extLst>
                    <a:ext uri="{FF2B5EF4-FFF2-40B4-BE49-F238E27FC236}">
                      <a16:creationId xmlns:a16="http://schemas.microsoft.com/office/drawing/2014/main" id="{AB2FB1BD-5A3F-43CB-A792-D29FF08FE241}"/>
                    </a:ext>
                  </a:extLst>
                </p14:cNvPr>
                <p14:cNvContentPartPr/>
                <p14:nvPr/>
              </p14:nvContentPartPr>
              <p14:xfrm>
                <a:off x="3326853" y="3022916"/>
                <a:ext cx="136800" cy="92520"/>
              </p14:xfrm>
            </p:contentPart>
          </mc:Choice>
          <mc:Fallback xmlns="">
            <p:pic>
              <p:nvPicPr>
                <p:cNvPr id="72" name="Entrada de lápiz 71">
                  <a:extLst>
                    <a:ext uri="{FF2B5EF4-FFF2-40B4-BE49-F238E27FC236}">
                      <a16:creationId xmlns:a16="http://schemas.microsoft.com/office/drawing/2014/main" id="{AB2FB1BD-5A3F-43CB-A792-D29FF08FE241}"/>
                    </a:ext>
                  </a:extLst>
                </p:cNvPr>
                <p:cNvPicPr/>
                <p:nvPr/>
              </p:nvPicPr>
              <p:blipFill>
                <a:blip r:embed="rId127"/>
                <a:stretch>
                  <a:fillRect/>
                </a:stretch>
              </p:blipFill>
              <p:spPr>
                <a:xfrm>
                  <a:off x="3318213" y="3014276"/>
                  <a:ext cx="154440" cy="11016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73" name="Entrada de lápiz 72">
                  <a:extLst>
                    <a:ext uri="{FF2B5EF4-FFF2-40B4-BE49-F238E27FC236}">
                      <a16:creationId xmlns:a16="http://schemas.microsoft.com/office/drawing/2014/main" id="{1B4F8F6C-815F-453F-A2FB-493BC6F0C51E}"/>
                    </a:ext>
                  </a:extLst>
                </p14:cNvPr>
                <p14:cNvContentPartPr/>
                <p14:nvPr/>
              </p14:nvContentPartPr>
              <p14:xfrm>
                <a:off x="3476973" y="3032276"/>
                <a:ext cx="81720" cy="77400"/>
              </p14:xfrm>
            </p:contentPart>
          </mc:Choice>
          <mc:Fallback xmlns="">
            <p:pic>
              <p:nvPicPr>
                <p:cNvPr id="73" name="Entrada de lápiz 72">
                  <a:extLst>
                    <a:ext uri="{FF2B5EF4-FFF2-40B4-BE49-F238E27FC236}">
                      <a16:creationId xmlns:a16="http://schemas.microsoft.com/office/drawing/2014/main" id="{1B4F8F6C-815F-453F-A2FB-493BC6F0C51E}"/>
                    </a:ext>
                  </a:extLst>
                </p:cNvPr>
                <p:cNvPicPr/>
                <p:nvPr/>
              </p:nvPicPr>
              <p:blipFill>
                <a:blip r:embed="rId129"/>
                <a:stretch>
                  <a:fillRect/>
                </a:stretch>
              </p:blipFill>
              <p:spPr>
                <a:xfrm>
                  <a:off x="3467973" y="3023636"/>
                  <a:ext cx="99360" cy="9504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74" name="Entrada de lápiz 73">
                  <a:extLst>
                    <a:ext uri="{FF2B5EF4-FFF2-40B4-BE49-F238E27FC236}">
                      <a16:creationId xmlns:a16="http://schemas.microsoft.com/office/drawing/2014/main" id="{5961A230-FF64-45B8-8F88-3F1C4FE39693}"/>
                    </a:ext>
                  </a:extLst>
                </p14:cNvPr>
                <p14:cNvContentPartPr/>
                <p14:nvPr/>
              </p14:nvContentPartPr>
              <p14:xfrm>
                <a:off x="3595053" y="3032636"/>
                <a:ext cx="78480" cy="113040"/>
              </p14:xfrm>
            </p:contentPart>
          </mc:Choice>
          <mc:Fallback xmlns="">
            <p:pic>
              <p:nvPicPr>
                <p:cNvPr id="74" name="Entrada de lápiz 73">
                  <a:extLst>
                    <a:ext uri="{FF2B5EF4-FFF2-40B4-BE49-F238E27FC236}">
                      <a16:creationId xmlns:a16="http://schemas.microsoft.com/office/drawing/2014/main" id="{5961A230-FF64-45B8-8F88-3F1C4FE39693}"/>
                    </a:ext>
                  </a:extLst>
                </p:cNvPr>
                <p:cNvPicPr/>
                <p:nvPr/>
              </p:nvPicPr>
              <p:blipFill>
                <a:blip r:embed="rId131"/>
                <a:stretch>
                  <a:fillRect/>
                </a:stretch>
              </p:blipFill>
              <p:spPr>
                <a:xfrm>
                  <a:off x="3586053" y="3023996"/>
                  <a:ext cx="96120" cy="13068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76" name="Entrada de lápiz 75">
                  <a:extLst>
                    <a:ext uri="{FF2B5EF4-FFF2-40B4-BE49-F238E27FC236}">
                      <a16:creationId xmlns:a16="http://schemas.microsoft.com/office/drawing/2014/main" id="{750C31D9-FF87-4E62-80E0-A5E182174318}"/>
                    </a:ext>
                  </a:extLst>
                </p14:cNvPr>
                <p14:cNvContentPartPr/>
                <p14:nvPr/>
              </p14:nvContentPartPr>
              <p14:xfrm>
                <a:off x="3710973" y="2997356"/>
                <a:ext cx="72720" cy="131400"/>
              </p14:xfrm>
            </p:contentPart>
          </mc:Choice>
          <mc:Fallback xmlns="">
            <p:pic>
              <p:nvPicPr>
                <p:cNvPr id="76" name="Entrada de lápiz 75">
                  <a:extLst>
                    <a:ext uri="{FF2B5EF4-FFF2-40B4-BE49-F238E27FC236}">
                      <a16:creationId xmlns:a16="http://schemas.microsoft.com/office/drawing/2014/main" id="{750C31D9-FF87-4E62-80E0-A5E182174318}"/>
                    </a:ext>
                  </a:extLst>
                </p:cNvPr>
                <p:cNvPicPr/>
                <p:nvPr/>
              </p:nvPicPr>
              <p:blipFill>
                <a:blip r:embed="rId133"/>
                <a:stretch>
                  <a:fillRect/>
                </a:stretch>
              </p:blipFill>
              <p:spPr>
                <a:xfrm>
                  <a:off x="3702333" y="2988716"/>
                  <a:ext cx="90360" cy="14904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77" name="Entrada de lápiz 76">
                  <a:extLst>
                    <a:ext uri="{FF2B5EF4-FFF2-40B4-BE49-F238E27FC236}">
                      <a16:creationId xmlns:a16="http://schemas.microsoft.com/office/drawing/2014/main" id="{88EDC05E-689A-430E-B21A-2741A7ECF3E1}"/>
                    </a:ext>
                  </a:extLst>
                </p14:cNvPr>
                <p14:cNvContentPartPr/>
                <p14:nvPr/>
              </p14:nvContentPartPr>
              <p14:xfrm>
                <a:off x="3803493" y="2941556"/>
                <a:ext cx="133920" cy="29520"/>
              </p14:xfrm>
            </p:contentPart>
          </mc:Choice>
          <mc:Fallback xmlns="">
            <p:pic>
              <p:nvPicPr>
                <p:cNvPr id="77" name="Entrada de lápiz 76">
                  <a:extLst>
                    <a:ext uri="{FF2B5EF4-FFF2-40B4-BE49-F238E27FC236}">
                      <a16:creationId xmlns:a16="http://schemas.microsoft.com/office/drawing/2014/main" id="{88EDC05E-689A-430E-B21A-2741A7ECF3E1}"/>
                    </a:ext>
                  </a:extLst>
                </p:cNvPr>
                <p:cNvPicPr/>
                <p:nvPr/>
              </p:nvPicPr>
              <p:blipFill>
                <a:blip r:embed="rId135"/>
                <a:stretch>
                  <a:fillRect/>
                </a:stretch>
              </p:blipFill>
              <p:spPr>
                <a:xfrm>
                  <a:off x="3794853" y="2932916"/>
                  <a:ext cx="151560" cy="4716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78" name="Entrada de lápiz 77">
                  <a:extLst>
                    <a:ext uri="{FF2B5EF4-FFF2-40B4-BE49-F238E27FC236}">
                      <a16:creationId xmlns:a16="http://schemas.microsoft.com/office/drawing/2014/main" id="{2A1FB358-1A96-4A9C-9A5A-9CD202195C8E}"/>
                    </a:ext>
                  </a:extLst>
                </p14:cNvPr>
                <p14:cNvContentPartPr/>
                <p14:nvPr/>
              </p14:nvContentPartPr>
              <p14:xfrm>
                <a:off x="3677853" y="3059276"/>
                <a:ext cx="183960" cy="100800"/>
              </p14:xfrm>
            </p:contentPart>
          </mc:Choice>
          <mc:Fallback xmlns="">
            <p:pic>
              <p:nvPicPr>
                <p:cNvPr id="78" name="Entrada de lápiz 77">
                  <a:extLst>
                    <a:ext uri="{FF2B5EF4-FFF2-40B4-BE49-F238E27FC236}">
                      <a16:creationId xmlns:a16="http://schemas.microsoft.com/office/drawing/2014/main" id="{2A1FB358-1A96-4A9C-9A5A-9CD202195C8E}"/>
                    </a:ext>
                  </a:extLst>
                </p:cNvPr>
                <p:cNvPicPr/>
                <p:nvPr/>
              </p:nvPicPr>
              <p:blipFill>
                <a:blip r:embed="rId137"/>
                <a:stretch>
                  <a:fillRect/>
                </a:stretch>
              </p:blipFill>
              <p:spPr>
                <a:xfrm>
                  <a:off x="3669213" y="3050636"/>
                  <a:ext cx="201600" cy="11844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79" name="Entrada de lápiz 78">
                  <a:extLst>
                    <a:ext uri="{FF2B5EF4-FFF2-40B4-BE49-F238E27FC236}">
                      <a16:creationId xmlns:a16="http://schemas.microsoft.com/office/drawing/2014/main" id="{EECEDC01-3EC6-45C3-9B32-7016AC406BC1}"/>
                    </a:ext>
                  </a:extLst>
                </p14:cNvPr>
                <p14:cNvContentPartPr/>
                <p14:nvPr/>
              </p14:nvContentPartPr>
              <p14:xfrm>
                <a:off x="3964053" y="3002756"/>
                <a:ext cx="74880" cy="223560"/>
              </p14:xfrm>
            </p:contentPart>
          </mc:Choice>
          <mc:Fallback xmlns="">
            <p:pic>
              <p:nvPicPr>
                <p:cNvPr id="79" name="Entrada de lápiz 78">
                  <a:extLst>
                    <a:ext uri="{FF2B5EF4-FFF2-40B4-BE49-F238E27FC236}">
                      <a16:creationId xmlns:a16="http://schemas.microsoft.com/office/drawing/2014/main" id="{EECEDC01-3EC6-45C3-9B32-7016AC406BC1}"/>
                    </a:ext>
                  </a:extLst>
                </p:cNvPr>
                <p:cNvPicPr/>
                <p:nvPr/>
              </p:nvPicPr>
              <p:blipFill>
                <a:blip r:embed="rId139"/>
                <a:stretch>
                  <a:fillRect/>
                </a:stretch>
              </p:blipFill>
              <p:spPr>
                <a:xfrm>
                  <a:off x="3955053" y="2993756"/>
                  <a:ext cx="92520" cy="24120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80" name="Entrada de lápiz 79">
                  <a:extLst>
                    <a:ext uri="{FF2B5EF4-FFF2-40B4-BE49-F238E27FC236}">
                      <a16:creationId xmlns:a16="http://schemas.microsoft.com/office/drawing/2014/main" id="{E77904F6-678C-4AAC-BFEA-F57EFCB6DBAA}"/>
                    </a:ext>
                  </a:extLst>
                </p14:cNvPr>
                <p14:cNvContentPartPr/>
                <p14:nvPr/>
              </p14:nvContentPartPr>
              <p14:xfrm>
                <a:off x="4153413" y="3013196"/>
                <a:ext cx="95040" cy="221400"/>
              </p14:xfrm>
            </p:contentPart>
          </mc:Choice>
          <mc:Fallback xmlns="">
            <p:pic>
              <p:nvPicPr>
                <p:cNvPr id="80" name="Entrada de lápiz 79">
                  <a:extLst>
                    <a:ext uri="{FF2B5EF4-FFF2-40B4-BE49-F238E27FC236}">
                      <a16:creationId xmlns:a16="http://schemas.microsoft.com/office/drawing/2014/main" id="{E77904F6-678C-4AAC-BFEA-F57EFCB6DBAA}"/>
                    </a:ext>
                  </a:extLst>
                </p:cNvPr>
                <p:cNvPicPr/>
                <p:nvPr/>
              </p:nvPicPr>
              <p:blipFill>
                <a:blip r:embed="rId141"/>
                <a:stretch>
                  <a:fillRect/>
                </a:stretch>
              </p:blipFill>
              <p:spPr>
                <a:xfrm>
                  <a:off x="4144413" y="3004556"/>
                  <a:ext cx="112680" cy="23904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82" name="Entrada de lápiz 81">
                  <a:extLst>
                    <a:ext uri="{FF2B5EF4-FFF2-40B4-BE49-F238E27FC236}">
                      <a16:creationId xmlns:a16="http://schemas.microsoft.com/office/drawing/2014/main" id="{583BD7ED-7E7E-4276-A645-3F19D8D2E41A}"/>
                    </a:ext>
                  </a:extLst>
                </p14:cNvPr>
                <p14:cNvContentPartPr/>
                <p14:nvPr/>
              </p14:nvContentPartPr>
              <p14:xfrm>
                <a:off x="2462493" y="795596"/>
                <a:ext cx="855360" cy="689760"/>
              </p14:xfrm>
            </p:contentPart>
          </mc:Choice>
          <mc:Fallback xmlns="">
            <p:pic>
              <p:nvPicPr>
                <p:cNvPr id="82" name="Entrada de lápiz 81">
                  <a:extLst>
                    <a:ext uri="{FF2B5EF4-FFF2-40B4-BE49-F238E27FC236}">
                      <a16:creationId xmlns:a16="http://schemas.microsoft.com/office/drawing/2014/main" id="{583BD7ED-7E7E-4276-A645-3F19D8D2E41A}"/>
                    </a:ext>
                  </a:extLst>
                </p:cNvPr>
                <p:cNvPicPr/>
                <p:nvPr/>
              </p:nvPicPr>
              <p:blipFill>
                <a:blip r:embed="rId143"/>
                <a:stretch>
                  <a:fillRect/>
                </a:stretch>
              </p:blipFill>
              <p:spPr>
                <a:xfrm>
                  <a:off x="2453493" y="786596"/>
                  <a:ext cx="873000" cy="70740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83" name="Entrada de lápiz 82">
                  <a:extLst>
                    <a:ext uri="{FF2B5EF4-FFF2-40B4-BE49-F238E27FC236}">
                      <a16:creationId xmlns:a16="http://schemas.microsoft.com/office/drawing/2014/main" id="{C73D3232-9987-4FC5-A0F2-BA4CA359DD5B}"/>
                    </a:ext>
                  </a:extLst>
                </p14:cNvPr>
                <p14:cNvContentPartPr/>
                <p14:nvPr/>
              </p14:nvContentPartPr>
              <p14:xfrm>
                <a:off x="3258093" y="740156"/>
                <a:ext cx="123120" cy="204840"/>
              </p14:xfrm>
            </p:contentPart>
          </mc:Choice>
          <mc:Fallback xmlns="">
            <p:pic>
              <p:nvPicPr>
                <p:cNvPr id="83" name="Entrada de lápiz 82">
                  <a:extLst>
                    <a:ext uri="{FF2B5EF4-FFF2-40B4-BE49-F238E27FC236}">
                      <a16:creationId xmlns:a16="http://schemas.microsoft.com/office/drawing/2014/main" id="{C73D3232-9987-4FC5-A0F2-BA4CA359DD5B}"/>
                    </a:ext>
                  </a:extLst>
                </p:cNvPr>
                <p:cNvPicPr/>
                <p:nvPr/>
              </p:nvPicPr>
              <p:blipFill>
                <a:blip r:embed="rId145"/>
                <a:stretch>
                  <a:fillRect/>
                </a:stretch>
              </p:blipFill>
              <p:spPr>
                <a:xfrm>
                  <a:off x="3249453" y="731156"/>
                  <a:ext cx="140760" cy="22248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84" name="Entrada de lápiz 83">
                  <a:extLst>
                    <a:ext uri="{FF2B5EF4-FFF2-40B4-BE49-F238E27FC236}">
                      <a16:creationId xmlns:a16="http://schemas.microsoft.com/office/drawing/2014/main" id="{700F53C3-C108-4B31-8C0A-4E57EA163981}"/>
                    </a:ext>
                  </a:extLst>
                </p14:cNvPr>
                <p14:cNvContentPartPr/>
                <p14:nvPr/>
              </p14:nvContentPartPr>
              <p14:xfrm>
                <a:off x="3430173" y="455756"/>
                <a:ext cx="507960" cy="378720"/>
              </p14:xfrm>
            </p:contentPart>
          </mc:Choice>
          <mc:Fallback xmlns="">
            <p:pic>
              <p:nvPicPr>
                <p:cNvPr id="84" name="Entrada de lápiz 83">
                  <a:extLst>
                    <a:ext uri="{FF2B5EF4-FFF2-40B4-BE49-F238E27FC236}">
                      <a16:creationId xmlns:a16="http://schemas.microsoft.com/office/drawing/2014/main" id="{700F53C3-C108-4B31-8C0A-4E57EA163981}"/>
                    </a:ext>
                  </a:extLst>
                </p:cNvPr>
                <p:cNvPicPr/>
                <p:nvPr/>
              </p:nvPicPr>
              <p:blipFill>
                <a:blip r:embed="rId147"/>
                <a:stretch>
                  <a:fillRect/>
                </a:stretch>
              </p:blipFill>
              <p:spPr>
                <a:xfrm>
                  <a:off x="3421533" y="447116"/>
                  <a:ext cx="525600" cy="39636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85" name="Entrada de lápiz 84">
                  <a:extLst>
                    <a:ext uri="{FF2B5EF4-FFF2-40B4-BE49-F238E27FC236}">
                      <a16:creationId xmlns:a16="http://schemas.microsoft.com/office/drawing/2014/main" id="{69A0A9E3-BEB6-4CCC-9559-CD369720763B}"/>
                    </a:ext>
                  </a:extLst>
                </p14:cNvPr>
                <p14:cNvContentPartPr/>
                <p14:nvPr/>
              </p14:nvContentPartPr>
              <p14:xfrm>
                <a:off x="4044693" y="410036"/>
                <a:ext cx="374400" cy="252360"/>
              </p14:xfrm>
            </p:contentPart>
          </mc:Choice>
          <mc:Fallback xmlns="">
            <p:pic>
              <p:nvPicPr>
                <p:cNvPr id="85" name="Entrada de lápiz 84">
                  <a:extLst>
                    <a:ext uri="{FF2B5EF4-FFF2-40B4-BE49-F238E27FC236}">
                      <a16:creationId xmlns:a16="http://schemas.microsoft.com/office/drawing/2014/main" id="{69A0A9E3-BEB6-4CCC-9559-CD369720763B}"/>
                    </a:ext>
                  </a:extLst>
                </p:cNvPr>
                <p:cNvPicPr/>
                <p:nvPr/>
              </p:nvPicPr>
              <p:blipFill>
                <a:blip r:embed="rId149"/>
                <a:stretch>
                  <a:fillRect/>
                </a:stretch>
              </p:blipFill>
              <p:spPr>
                <a:xfrm>
                  <a:off x="4035693" y="401396"/>
                  <a:ext cx="392040" cy="27000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86" name="Entrada de lápiz 85">
                  <a:extLst>
                    <a:ext uri="{FF2B5EF4-FFF2-40B4-BE49-F238E27FC236}">
                      <a16:creationId xmlns:a16="http://schemas.microsoft.com/office/drawing/2014/main" id="{B4B5F3B6-452C-4EF2-A96C-A26A04C2D47F}"/>
                    </a:ext>
                  </a:extLst>
                </p14:cNvPr>
                <p14:cNvContentPartPr/>
                <p14:nvPr/>
              </p14:nvContentPartPr>
              <p14:xfrm>
                <a:off x="4442493" y="232556"/>
                <a:ext cx="185040" cy="441360"/>
              </p14:xfrm>
            </p:contentPart>
          </mc:Choice>
          <mc:Fallback xmlns="">
            <p:pic>
              <p:nvPicPr>
                <p:cNvPr id="86" name="Entrada de lápiz 85">
                  <a:extLst>
                    <a:ext uri="{FF2B5EF4-FFF2-40B4-BE49-F238E27FC236}">
                      <a16:creationId xmlns:a16="http://schemas.microsoft.com/office/drawing/2014/main" id="{B4B5F3B6-452C-4EF2-A96C-A26A04C2D47F}"/>
                    </a:ext>
                  </a:extLst>
                </p:cNvPr>
                <p:cNvPicPr/>
                <p:nvPr/>
              </p:nvPicPr>
              <p:blipFill>
                <a:blip r:embed="rId151"/>
                <a:stretch>
                  <a:fillRect/>
                </a:stretch>
              </p:blipFill>
              <p:spPr>
                <a:xfrm>
                  <a:off x="4433493" y="223916"/>
                  <a:ext cx="202680" cy="45900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87" name="Entrada de lápiz 86">
                  <a:extLst>
                    <a:ext uri="{FF2B5EF4-FFF2-40B4-BE49-F238E27FC236}">
                      <a16:creationId xmlns:a16="http://schemas.microsoft.com/office/drawing/2014/main" id="{908EC209-3C03-4FE2-A02D-EB71562CA2FB}"/>
                    </a:ext>
                  </a:extLst>
                </p14:cNvPr>
                <p14:cNvContentPartPr/>
                <p14:nvPr/>
              </p14:nvContentPartPr>
              <p14:xfrm>
                <a:off x="5040093" y="322916"/>
                <a:ext cx="531360" cy="326520"/>
              </p14:xfrm>
            </p:contentPart>
          </mc:Choice>
          <mc:Fallback xmlns="">
            <p:pic>
              <p:nvPicPr>
                <p:cNvPr id="87" name="Entrada de lápiz 86">
                  <a:extLst>
                    <a:ext uri="{FF2B5EF4-FFF2-40B4-BE49-F238E27FC236}">
                      <a16:creationId xmlns:a16="http://schemas.microsoft.com/office/drawing/2014/main" id="{908EC209-3C03-4FE2-A02D-EB71562CA2FB}"/>
                    </a:ext>
                  </a:extLst>
                </p:cNvPr>
                <p:cNvPicPr/>
                <p:nvPr/>
              </p:nvPicPr>
              <p:blipFill>
                <a:blip r:embed="rId153"/>
                <a:stretch>
                  <a:fillRect/>
                </a:stretch>
              </p:blipFill>
              <p:spPr>
                <a:xfrm>
                  <a:off x="5031093" y="314276"/>
                  <a:ext cx="549000" cy="34416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88" name="Entrada de lápiz 87">
                  <a:extLst>
                    <a:ext uri="{FF2B5EF4-FFF2-40B4-BE49-F238E27FC236}">
                      <a16:creationId xmlns:a16="http://schemas.microsoft.com/office/drawing/2014/main" id="{67712C9A-B1A1-462B-869C-38B6824485F6}"/>
                    </a:ext>
                  </a:extLst>
                </p14:cNvPr>
                <p14:cNvContentPartPr/>
                <p14:nvPr/>
              </p14:nvContentPartPr>
              <p14:xfrm>
                <a:off x="5824173" y="328316"/>
                <a:ext cx="238680" cy="201600"/>
              </p14:xfrm>
            </p:contentPart>
          </mc:Choice>
          <mc:Fallback xmlns="">
            <p:pic>
              <p:nvPicPr>
                <p:cNvPr id="88" name="Entrada de lápiz 87">
                  <a:extLst>
                    <a:ext uri="{FF2B5EF4-FFF2-40B4-BE49-F238E27FC236}">
                      <a16:creationId xmlns:a16="http://schemas.microsoft.com/office/drawing/2014/main" id="{67712C9A-B1A1-462B-869C-38B6824485F6}"/>
                    </a:ext>
                  </a:extLst>
                </p:cNvPr>
                <p:cNvPicPr/>
                <p:nvPr/>
              </p:nvPicPr>
              <p:blipFill>
                <a:blip r:embed="rId155"/>
                <a:stretch>
                  <a:fillRect/>
                </a:stretch>
              </p:blipFill>
              <p:spPr>
                <a:xfrm>
                  <a:off x="5815173" y="319316"/>
                  <a:ext cx="256320" cy="21924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89" name="Entrada de lápiz 88">
                  <a:extLst>
                    <a:ext uri="{FF2B5EF4-FFF2-40B4-BE49-F238E27FC236}">
                      <a16:creationId xmlns:a16="http://schemas.microsoft.com/office/drawing/2014/main" id="{F92B9B38-A742-4474-9962-1837698FECFF}"/>
                    </a:ext>
                  </a:extLst>
                </p14:cNvPr>
                <p14:cNvContentPartPr/>
                <p14:nvPr/>
              </p14:nvContentPartPr>
              <p14:xfrm>
                <a:off x="6093813" y="407516"/>
                <a:ext cx="107640" cy="129600"/>
              </p14:xfrm>
            </p:contentPart>
          </mc:Choice>
          <mc:Fallback xmlns="">
            <p:pic>
              <p:nvPicPr>
                <p:cNvPr id="89" name="Entrada de lápiz 88">
                  <a:extLst>
                    <a:ext uri="{FF2B5EF4-FFF2-40B4-BE49-F238E27FC236}">
                      <a16:creationId xmlns:a16="http://schemas.microsoft.com/office/drawing/2014/main" id="{F92B9B38-A742-4474-9962-1837698FECFF}"/>
                    </a:ext>
                  </a:extLst>
                </p:cNvPr>
                <p:cNvPicPr/>
                <p:nvPr/>
              </p:nvPicPr>
              <p:blipFill>
                <a:blip r:embed="rId157"/>
                <a:stretch>
                  <a:fillRect/>
                </a:stretch>
              </p:blipFill>
              <p:spPr>
                <a:xfrm>
                  <a:off x="6085173" y="398516"/>
                  <a:ext cx="125280" cy="14724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90" name="Entrada de lápiz 89">
                  <a:extLst>
                    <a:ext uri="{FF2B5EF4-FFF2-40B4-BE49-F238E27FC236}">
                      <a16:creationId xmlns:a16="http://schemas.microsoft.com/office/drawing/2014/main" id="{1F18396B-820A-45E2-944E-847AF5CB4D45}"/>
                    </a:ext>
                  </a:extLst>
                </p14:cNvPr>
                <p14:cNvContentPartPr/>
                <p14:nvPr/>
              </p14:nvContentPartPr>
              <p14:xfrm>
                <a:off x="6619053" y="330476"/>
                <a:ext cx="122040" cy="229320"/>
              </p14:xfrm>
            </p:contentPart>
          </mc:Choice>
          <mc:Fallback xmlns="">
            <p:pic>
              <p:nvPicPr>
                <p:cNvPr id="90" name="Entrada de lápiz 89">
                  <a:extLst>
                    <a:ext uri="{FF2B5EF4-FFF2-40B4-BE49-F238E27FC236}">
                      <a16:creationId xmlns:a16="http://schemas.microsoft.com/office/drawing/2014/main" id="{1F18396B-820A-45E2-944E-847AF5CB4D45}"/>
                    </a:ext>
                  </a:extLst>
                </p:cNvPr>
                <p:cNvPicPr/>
                <p:nvPr/>
              </p:nvPicPr>
              <p:blipFill>
                <a:blip r:embed="rId159"/>
                <a:stretch>
                  <a:fillRect/>
                </a:stretch>
              </p:blipFill>
              <p:spPr>
                <a:xfrm>
                  <a:off x="6610413" y="321476"/>
                  <a:ext cx="139680" cy="24696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91" name="Entrada de lápiz 90">
                  <a:extLst>
                    <a:ext uri="{FF2B5EF4-FFF2-40B4-BE49-F238E27FC236}">
                      <a16:creationId xmlns:a16="http://schemas.microsoft.com/office/drawing/2014/main" id="{0CBA7872-8609-4850-ABE6-FFBF3320E8DC}"/>
                    </a:ext>
                  </a:extLst>
                </p14:cNvPr>
                <p14:cNvContentPartPr/>
                <p14:nvPr/>
              </p14:nvContentPartPr>
              <p14:xfrm>
                <a:off x="6660813" y="285116"/>
                <a:ext cx="194400" cy="126720"/>
              </p14:xfrm>
            </p:contentPart>
          </mc:Choice>
          <mc:Fallback xmlns="">
            <p:pic>
              <p:nvPicPr>
                <p:cNvPr id="91" name="Entrada de lápiz 90">
                  <a:extLst>
                    <a:ext uri="{FF2B5EF4-FFF2-40B4-BE49-F238E27FC236}">
                      <a16:creationId xmlns:a16="http://schemas.microsoft.com/office/drawing/2014/main" id="{0CBA7872-8609-4850-ABE6-FFBF3320E8DC}"/>
                    </a:ext>
                  </a:extLst>
                </p:cNvPr>
                <p:cNvPicPr/>
                <p:nvPr/>
              </p:nvPicPr>
              <p:blipFill>
                <a:blip r:embed="rId161"/>
                <a:stretch>
                  <a:fillRect/>
                </a:stretch>
              </p:blipFill>
              <p:spPr>
                <a:xfrm>
                  <a:off x="6651813" y="276476"/>
                  <a:ext cx="212040" cy="14436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92" name="Entrada de lápiz 91">
                  <a:extLst>
                    <a:ext uri="{FF2B5EF4-FFF2-40B4-BE49-F238E27FC236}">
                      <a16:creationId xmlns:a16="http://schemas.microsoft.com/office/drawing/2014/main" id="{F7FDE3B7-D70D-4A27-B30A-28494257C25B}"/>
                    </a:ext>
                  </a:extLst>
                </p14:cNvPr>
                <p14:cNvContentPartPr/>
                <p14:nvPr/>
              </p14:nvContentPartPr>
              <p14:xfrm>
                <a:off x="6921093" y="348116"/>
                <a:ext cx="134640" cy="111960"/>
              </p14:xfrm>
            </p:contentPart>
          </mc:Choice>
          <mc:Fallback xmlns="">
            <p:pic>
              <p:nvPicPr>
                <p:cNvPr id="92" name="Entrada de lápiz 91">
                  <a:extLst>
                    <a:ext uri="{FF2B5EF4-FFF2-40B4-BE49-F238E27FC236}">
                      <a16:creationId xmlns:a16="http://schemas.microsoft.com/office/drawing/2014/main" id="{F7FDE3B7-D70D-4A27-B30A-28494257C25B}"/>
                    </a:ext>
                  </a:extLst>
                </p:cNvPr>
                <p:cNvPicPr/>
                <p:nvPr/>
              </p:nvPicPr>
              <p:blipFill>
                <a:blip r:embed="rId163"/>
                <a:stretch>
                  <a:fillRect/>
                </a:stretch>
              </p:blipFill>
              <p:spPr>
                <a:xfrm>
                  <a:off x="6912453" y="339476"/>
                  <a:ext cx="152280" cy="12960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93" name="Entrada de lápiz 92">
                  <a:extLst>
                    <a:ext uri="{FF2B5EF4-FFF2-40B4-BE49-F238E27FC236}">
                      <a16:creationId xmlns:a16="http://schemas.microsoft.com/office/drawing/2014/main" id="{DF2E5748-0322-4FAA-9FEF-7E9187DA5358}"/>
                    </a:ext>
                  </a:extLst>
                </p14:cNvPr>
                <p14:cNvContentPartPr/>
                <p14:nvPr/>
              </p14:nvContentPartPr>
              <p14:xfrm>
                <a:off x="7159413" y="363956"/>
                <a:ext cx="156600" cy="129600"/>
              </p14:xfrm>
            </p:contentPart>
          </mc:Choice>
          <mc:Fallback xmlns="">
            <p:pic>
              <p:nvPicPr>
                <p:cNvPr id="93" name="Entrada de lápiz 92">
                  <a:extLst>
                    <a:ext uri="{FF2B5EF4-FFF2-40B4-BE49-F238E27FC236}">
                      <a16:creationId xmlns:a16="http://schemas.microsoft.com/office/drawing/2014/main" id="{DF2E5748-0322-4FAA-9FEF-7E9187DA5358}"/>
                    </a:ext>
                  </a:extLst>
                </p:cNvPr>
                <p:cNvPicPr/>
                <p:nvPr/>
              </p:nvPicPr>
              <p:blipFill>
                <a:blip r:embed="rId165"/>
                <a:stretch>
                  <a:fillRect/>
                </a:stretch>
              </p:blipFill>
              <p:spPr>
                <a:xfrm>
                  <a:off x="7150773" y="354956"/>
                  <a:ext cx="174240" cy="14724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94" name="Entrada de lápiz 93">
                  <a:extLst>
                    <a:ext uri="{FF2B5EF4-FFF2-40B4-BE49-F238E27FC236}">
                      <a16:creationId xmlns:a16="http://schemas.microsoft.com/office/drawing/2014/main" id="{B690D3F1-305E-4A0D-9CF1-11F42F930589}"/>
                    </a:ext>
                  </a:extLst>
                </p14:cNvPr>
                <p14:cNvContentPartPr/>
                <p14:nvPr/>
              </p14:nvContentPartPr>
              <p14:xfrm>
                <a:off x="7358853" y="375116"/>
                <a:ext cx="3960" cy="42840"/>
              </p14:xfrm>
            </p:contentPart>
          </mc:Choice>
          <mc:Fallback xmlns="">
            <p:pic>
              <p:nvPicPr>
                <p:cNvPr id="94" name="Entrada de lápiz 93">
                  <a:extLst>
                    <a:ext uri="{FF2B5EF4-FFF2-40B4-BE49-F238E27FC236}">
                      <a16:creationId xmlns:a16="http://schemas.microsoft.com/office/drawing/2014/main" id="{B690D3F1-305E-4A0D-9CF1-11F42F930589}"/>
                    </a:ext>
                  </a:extLst>
                </p:cNvPr>
                <p:cNvPicPr/>
                <p:nvPr/>
              </p:nvPicPr>
              <p:blipFill>
                <a:blip r:embed="rId167"/>
                <a:stretch>
                  <a:fillRect/>
                </a:stretch>
              </p:blipFill>
              <p:spPr>
                <a:xfrm>
                  <a:off x="7350213" y="366116"/>
                  <a:ext cx="21600" cy="6048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95" name="Entrada de lápiz 94">
                  <a:extLst>
                    <a:ext uri="{FF2B5EF4-FFF2-40B4-BE49-F238E27FC236}">
                      <a16:creationId xmlns:a16="http://schemas.microsoft.com/office/drawing/2014/main" id="{9CA4EFB3-E426-498B-9B16-24199A4D5D02}"/>
                    </a:ext>
                  </a:extLst>
                </p14:cNvPr>
                <p14:cNvContentPartPr/>
                <p14:nvPr/>
              </p14:nvContentPartPr>
              <p14:xfrm>
                <a:off x="7448853" y="445676"/>
                <a:ext cx="101880" cy="91800"/>
              </p14:xfrm>
            </p:contentPart>
          </mc:Choice>
          <mc:Fallback xmlns="">
            <p:pic>
              <p:nvPicPr>
                <p:cNvPr id="95" name="Entrada de lápiz 94">
                  <a:extLst>
                    <a:ext uri="{FF2B5EF4-FFF2-40B4-BE49-F238E27FC236}">
                      <a16:creationId xmlns:a16="http://schemas.microsoft.com/office/drawing/2014/main" id="{9CA4EFB3-E426-498B-9B16-24199A4D5D02}"/>
                    </a:ext>
                  </a:extLst>
                </p:cNvPr>
                <p:cNvPicPr/>
                <p:nvPr/>
              </p:nvPicPr>
              <p:blipFill>
                <a:blip r:embed="rId169"/>
                <a:stretch>
                  <a:fillRect/>
                </a:stretch>
              </p:blipFill>
              <p:spPr>
                <a:xfrm>
                  <a:off x="7439853" y="436676"/>
                  <a:ext cx="119520" cy="10944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96" name="Entrada de lápiz 95">
                  <a:extLst>
                    <a:ext uri="{FF2B5EF4-FFF2-40B4-BE49-F238E27FC236}">
                      <a16:creationId xmlns:a16="http://schemas.microsoft.com/office/drawing/2014/main" id="{89979662-BE43-4D88-9C82-CB3C06DF1990}"/>
                    </a:ext>
                  </a:extLst>
                </p14:cNvPr>
                <p14:cNvContentPartPr/>
                <p14:nvPr/>
              </p14:nvContentPartPr>
              <p14:xfrm>
                <a:off x="7708773" y="403916"/>
                <a:ext cx="179280" cy="92520"/>
              </p14:xfrm>
            </p:contentPart>
          </mc:Choice>
          <mc:Fallback xmlns="">
            <p:pic>
              <p:nvPicPr>
                <p:cNvPr id="96" name="Entrada de lápiz 95">
                  <a:extLst>
                    <a:ext uri="{FF2B5EF4-FFF2-40B4-BE49-F238E27FC236}">
                      <a16:creationId xmlns:a16="http://schemas.microsoft.com/office/drawing/2014/main" id="{89979662-BE43-4D88-9C82-CB3C06DF1990}"/>
                    </a:ext>
                  </a:extLst>
                </p:cNvPr>
                <p:cNvPicPr/>
                <p:nvPr/>
              </p:nvPicPr>
              <p:blipFill>
                <a:blip r:embed="rId171"/>
                <a:stretch>
                  <a:fillRect/>
                </a:stretch>
              </p:blipFill>
              <p:spPr>
                <a:xfrm>
                  <a:off x="7699773" y="395276"/>
                  <a:ext cx="196920" cy="1101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97" name="Entrada de lápiz 96">
                  <a:extLst>
                    <a:ext uri="{FF2B5EF4-FFF2-40B4-BE49-F238E27FC236}">
                      <a16:creationId xmlns:a16="http://schemas.microsoft.com/office/drawing/2014/main" id="{42AC4B55-5223-4CE5-91C5-24F9743C4E89}"/>
                    </a:ext>
                  </a:extLst>
                </p14:cNvPr>
                <p14:cNvContentPartPr/>
                <p14:nvPr/>
              </p14:nvContentPartPr>
              <p14:xfrm>
                <a:off x="7937373" y="149396"/>
                <a:ext cx="510840" cy="334080"/>
              </p14:xfrm>
            </p:contentPart>
          </mc:Choice>
          <mc:Fallback xmlns="">
            <p:pic>
              <p:nvPicPr>
                <p:cNvPr id="97" name="Entrada de lápiz 96">
                  <a:extLst>
                    <a:ext uri="{FF2B5EF4-FFF2-40B4-BE49-F238E27FC236}">
                      <a16:creationId xmlns:a16="http://schemas.microsoft.com/office/drawing/2014/main" id="{42AC4B55-5223-4CE5-91C5-24F9743C4E89}"/>
                    </a:ext>
                  </a:extLst>
                </p:cNvPr>
                <p:cNvPicPr/>
                <p:nvPr/>
              </p:nvPicPr>
              <p:blipFill>
                <a:blip r:embed="rId173"/>
                <a:stretch>
                  <a:fillRect/>
                </a:stretch>
              </p:blipFill>
              <p:spPr>
                <a:xfrm>
                  <a:off x="7928373" y="140396"/>
                  <a:ext cx="528480" cy="35172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00" name="Entrada de lápiz 99">
                  <a:extLst>
                    <a:ext uri="{FF2B5EF4-FFF2-40B4-BE49-F238E27FC236}">
                      <a16:creationId xmlns:a16="http://schemas.microsoft.com/office/drawing/2014/main" id="{F269FADA-346B-4A43-9BD8-C072E5937661}"/>
                    </a:ext>
                  </a:extLst>
                </p14:cNvPr>
                <p14:cNvContentPartPr/>
                <p14:nvPr/>
              </p14:nvContentPartPr>
              <p14:xfrm>
                <a:off x="5412333" y="4799876"/>
                <a:ext cx="621360" cy="484560"/>
              </p14:xfrm>
            </p:contentPart>
          </mc:Choice>
          <mc:Fallback xmlns="">
            <p:pic>
              <p:nvPicPr>
                <p:cNvPr id="100" name="Entrada de lápiz 99">
                  <a:extLst>
                    <a:ext uri="{FF2B5EF4-FFF2-40B4-BE49-F238E27FC236}">
                      <a16:creationId xmlns:a16="http://schemas.microsoft.com/office/drawing/2014/main" id="{F269FADA-346B-4A43-9BD8-C072E5937661}"/>
                    </a:ext>
                  </a:extLst>
                </p:cNvPr>
                <p:cNvPicPr/>
                <p:nvPr/>
              </p:nvPicPr>
              <p:blipFill>
                <a:blip r:embed="rId175"/>
                <a:stretch>
                  <a:fillRect/>
                </a:stretch>
              </p:blipFill>
              <p:spPr>
                <a:xfrm>
                  <a:off x="5403333" y="4790876"/>
                  <a:ext cx="639000" cy="50220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01" name="Entrada de lápiz 100">
                  <a:extLst>
                    <a:ext uri="{FF2B5EF4-FFF2-40B4-BE49-F238E27FC236}">
                      <a16:creationId xmlns:a16="http://schemas.microsoft.com/office/drawing/2014/main" id="{E4A0AA65-B2E8-4C0E-86D4-25473998AB2A}"/>
                    </a:ext>
                  </a:extLst>
                </p14:cNvPr>
                <p14:cNvContentPartPr/>
                <p14:nvPr/>
              </p14:nvContentPartPr>
              <p14:xfrm>
                <a:off x="6328533" y="4830116"/>
                <a:ext cx="274320" cy="352800"/>
              </p14:xfrm>
            </p:contentPart>
          </mc:Choice>
          <mc:Fallback xmlns="">
            <p:pic>
              <p:nvPicPr>
                <p:cNvPr id="101" name="Entrada de lápiz 100">
                  <a:extLst>
                    <a:ext uri="{FF2B5EF4-FFF2-40B4-BE49-F238E27FC236}">
                      <a16:creationId xmlns:a16="http://schemas.microsoft.com/office/drawing/2014/main" id="{E4A0AA65-B2E8-4C0E-86D4-25473998AB2A}"/>
                    </a:ext>
                  </a:extLst>
                </p:cNvPr>
                <p:cNvPicPr/>
                <p:nvPr/>
              </p:nvPicPr>
              <p:blipFill>
                <a:blip r:embed="rId177"/>
                <a:stretch>
                  <a:fillRect/>
                </a:stretch>
              </p:blipFill>
              <p:spPr>
                <a:xfrm>
                  <a:off x="6319893" y="4821116"/>
                  <a:ext cx="291960" cy="37044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02" name="Entrada de lápiz 101">
                  <a:extLst>
                    <a:ext uri="{FF2B5EF4-FFF2-40B4-BE49-F238E27FC236}">
                      <a16:creationId xmlns:a16="http://schemas.microsoft.com/office/drawing/2014/main" id="{2CBB9000-A4E6-48E8-B16F-D6C6DA170919}"/>
                    </a:ext>
                  </a:extLst>
                </p14:cNvPr>
                <p14:cNvContentPartPr/>
                <p14:nvPr/>
              </p14:nvContentPartPr>
              <p14:xfrm>
                <a:off x="6653973" y="4636076"/>
                <a:ext cx="273960" cy="559440"/>
              </p14:xfrm>
            </p:contentPart>
          </mc:Choice>
          <mc:Fallback xmlns="">
            <p:pic>
              <p:nvPicPr>
                <p:cNvPr id="102" name="Entrada de lápiz 101">
                  <a:extLst>
                    <a:ext uri="{FF2B5EF4-FFF2-40B4-BE49-F238E27FC236}">
                      <a16:creationId xmlns:a16="http://schemas.microsoft.com/office/drawing/2014/main" id="{2CBB9000-A4E6-48E8-B16F-D6C6DA170919}"/>
                    </a:ext>
                  </a:extLst>
                </p:cNvPr>
                <p:cNvPicPr/>
                <p:nvPr/>
              </p:nvPicPr>
              <p:blipFill>
                <a:blip r:embed="rId179"/>
                <a:stretch>
                  <a:fillRect/>
                </a:stretch>
              </p:blipFill>
              <p:spPr>
                <a:xfrm>
                  <a:off x="6645333" y="4627076"/>
                  <a:ext cx="291600" cy="57708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03" name="Entrada de lápiz 102">
                  <a:extLst>
                    <a:ext uri="{FF2B5EF4-FFF2-40B4-BE49-F238E27FC236}">
                      <a16:creationId xmlns:a16="http://schemas.microsoft.com/office/drawing/2014/main" id="{9199D370-F73B-4E71-B06E-0FF7F5D592BB}"/>
                    </a:ext>
                  </a:extLst>
                </p14:cNvPr>
                <p14:cNvContentPartPr/>
                <p14:nvPr/>
              </p14:nvContentPartPr>
              <p14:xfrm>
                <a:off x="7055013" y="4885556"/>
                <a:ext cx="368280" cy="263880"/>
              </p14:xfrm>
            </p:contentPart>
          </mc:Choice>
          <mc:Fallback xmlns="">
            <p:pic>
              <p:nvPicPr>
                <p:cNvPr id="103" name="Entrada de lápiz 102">
                  <a:extLst>
                    <a:ext uri="{FF2B5EF4-FFF2-40B4-BE49-F238E27FC236}">
                      <a16:creationId xmlns:a16="http://schemas.microsoft.com/office/drawing/2014/main" id="{9199D370-F73B-4E71-B06E-0FF7F5D592BB}"/>
                    </a:ext>
                  </a:extLst>
                </p:cNvPr>
                <p:cNvPicPr/>
                <p:nvPr/>
              </p:nvPicPr>
              <p:blipFill>
                <a:blip r:embed="rId181"/>
                <a:stretch>
                  <a:fillRect/>
                </a:stretch>
              </p:blipFill>
              <p:spPr>
                <a:xfrm>
                  <a:off x="7046373" y="4876556"/>
                  <a:ext cx="385920" cy="28152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04" name="Entrada de lápiz 103">
                  <a:extLst>
                    <a:ext uri="{FF2B5EF4-FFF2-40B4-BE49-F238E27FC236}">
                      <a16:creationId xmlns:a16="http://schemas.microsoft.com/office/drawing/2014/main" id="{652B5A13-BECF-4DF9-BA0A-2AEFEAD90E30}"/>
                    </a:ext>
                  </a:extLst>
                </p14:cNvPr>
                <p14:cNvContentPartPr/>
                <p14:nvPr/>
              </p14:nvContentPartPr>
              <p14:xfrm>
                <a:off x="7466133" y="4831916"/>
                <a:ext cx="249120" cy="277920"/>
              </p14:xfrm>
            </p:contentPart>
          </mc:Choice>
          <mc:Fallback xmlns="">
            <p:pic>
              <p:nvPicPr>
                <p:cNvPr id="104" name="Entrada de lápiz 103">
                  <a:extLst>
                    <a:ext uri="{FF2B5EF4-FFF2-40B4-BE49-F238E27FC236}">
                      <a16:creationId xmlns:a16="http://schemas.microsoft.com/office/drawing/2014/main" id="{652B5A13-BECF-4DF9-BA0A-2AEFEAD90E30}"/>
                    </a:ext>
                  </a:extLst>
                </p:cNvPr>
                <p:cNvPicPr/>
                <p:nvPr/>
              </p:nvPicPr>
              <p:blipFill>
                <a:blip r:embed="rId183"/>
                <a:stretch>
                  <a:fillRect/>
                </a:stretch>
              </p:blipFill>
              <p:spPr>
                <a:xfrm>
                  <a:off x="7457493" y="4822916"/>
                  <a:ext cx="266760" cy="29556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06" name="Entrada de lápiz 105">
                  <a:extLst>
                    <a:ext uri="{FF2B5EF4-FFF2-40B4-BE49-F238E27FC236}">
                      <a16:creationId xmlns:a16="http://schemas.microsoft.com/office/drawing/2014/main" id="{17FCECA2-E76D-4B79-85FD-B71838743724}"/>
                    </a:ext>
                  </a:extLst>
                </p14:cNvPr>
                <p14:cNvContentPartPr/>
                <p14:nvPr/>
              </p14:nvContentPartPr>
              <p14:xfrm>
                <a:off x="8545773" y="1181156"/>
                <a:ext cx="691200" cy="708480"/>
              </p14:xfrm>
            </p:contentPart>
          </mc:Choice>
          <mc:Fallback xmlns="">
            <p:pic>
              <p:nvPicPr>
                <p:cNvPr id="106" name="Entrada de lápiz 105">
                  <a:extLst>
                    <a:ext uri="{FF2B5EF4-FFF2-40B4-BE49-F238E27FC236}">
                      <a16:creationId xmlns:a16="http://schemas.microsoft.com/office/drawing/2014/main" id="{17FCECA2-E76D-4B79-85FD-B71838743724}"/>
                    </a:ext>
                  </a:extLst>
                </p:cNvPr>
                <p:cNvPicPr/>
                <p:nvPr/>
              </p:nvPicPr>
              <p:blipFill>
                <a:blip r:embed="rId185"/>
                <a:stretch>
                  <a:fillRect/>
                </a:stretch>
              </p:blipFill>
              <p:spPr>
                <a:xfrm>
                  <a:off x="8537133" y="1172156"/>
                  <a:ext cx="708840" cy="72612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07" name="Entrada de lápiz 106">
                  <a:extLst>
                    <a:ext uri="{FF2B5EF4-FFF2-40B4-BE49-F238E27FC236}">
                      <a16:creationId xmlns:a16="http://schemas.microsoft.com/office/drawing/2014/main" id="{5DD02C68-AF0E-4C00-9270-D0D02C77451C}"/>
                    </a:ext>
                  </a:extLst>
                </p14:cNvPr>
                <p14:cNvContentPartPr/>
                <p14:nvPr/>
              </p14:nvContentPartPr>
              <p14:xfrm>
                <a:off x="9342813" y="1222196"/>
                <a:ext cx="572400" cy="510120"/>
              </p14:xfrm>
            </p:contentPart>
          </mc:Choice>
          <mc:Fallback xmlns="">
            <p:pic>
              <p:nvPicPr>
                <p:cNvPr id="107" name="Entrada de lápiz 106">
                  <a:extLst>
                    <a:ext uri="{FF2B5EF4-FFF2-40B4-BE49-F238E27FC236}">
                      <a16:creationId xmlns:a16="http://schemas.microsoft.com/office/drawing/2014/main" id="{5DD02C68-AF0E-4C00-9270-D0D02C77451C}"/>
                    </a:ext>
                  </a:extLst>
                </p:cNvPr>
                <p:cNvPicPr/>
                <p:nvPr/>
              </p:nvPicPr>
              <p:blipFill>
                <a:blip r:embed="rId187"/>
                <a:stretch>
                  <a:fillRect/>
                </a:stretch>
              </p:blipFill>
              <p:spPr>
                <a:xfrm>
                  <a:off x="9333813" y="1213556"/>
                  <a:ext cx="590040" cy="52776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08" name="Entrada de lápiz 107">
                  <a:extLst>
                    <a:ext uri="{FF2B5EF4-FFF2-40B4-BE49-F238E27FC236}">
                      <a16:creationId xmlns:a16="http://schemas.microsoft.com/office/drawing/2014/main" id="{4BAEDECA-6003-4429-843A-1B5A69290E37}"/>
                    </a:ext>
                  </a:extLst>
                </p14:cNvPr>
                <p14:cNvContentPartPr/>
                <p14:nvPr/>
              </p14:nvContentPartPr>
              <p14:xfrm>
                <a:off x="10054533" y="1135076"/>
                <a:ext cx="331560" cy="610560"/>
              </p14:xfrm>
            </p:contentPart>
          </mc:Choice>
          <mc:Fallback xmlns="">
            <p:pic>
              <p:nvPicPr>
                <p:cNvPr id="108" name="Entrada de lápiz 107">
                  <a:extLst>
                    <a:ext uri="{FF2B5EF4-FFF2-40B4-BE49-F238E27FC236}">
                      <a16:creationId xmlns:a16="http://schemas.microsoft.com/office/drawing/2014/main" id="{4BAEDECA-6003-4429-843A-1B5A69290E37}"/>
                    </a:ext>
                  </a:extLst>
                </p:cNvPr>
                <p:cNvPicPr/>
                <p:nvPr/>
              </p:nvPicPr>
              <p:blipFill>
                <a:blip r:embed="rId189"/>
                <a:stretch>
                  <a:fillRect/>
                </a:stretch>
              </p:blipFill>
              <p:spPr>
                <a:xfrm>
                  <a:off x="10045893" y="1126076"/>
                  <a:ext cx="349200" cy="62820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10" name="Entrada de lápiz 109">
                  <a:extLst>
                    <a:ext uri="{FF2B5EF4-FFF2-40B4-BE49-F238E27FC236}">
                      <a16:creationId xmlns:a16="http://schemas.microsoft.com/office/drawing/2014/main" id="{38957183-12F4-4871-8BAE-1449B5E638F5}"/>
                    </a:ext>
                  </a:extLst>
                </p14:cNvPr>
                <p14:cNvContentPartPr/>
                <p14:nvPr/>
              </p14:nvContentPartPr>
              <p14:xfrm>
                <a:off x="10508493" y="1442516"/>
                <a:ext cx="499320" cy="335160"/>
              </p14:xfrm>
            </p:contentPart>
          </mc:Choice>
          <mc:Fallback xmlns="">
            <p:pic>
              <p:nvPicPr>
                <p:cNvPr id="110" name="Entrada de lápiz 109">
                  <a:extLst>
                    <a:ext uri="{FF2B5EF4-FFF2-40B4-BE49-F238E27FC236}">
                      <a16:creationId xmlns:a16="http://schemas.microsoft.com/office/drawing/2014/main" id="{38957183-12F4-4871-8BAE-1449B5E638F5}"/>
                    </a:ext>
                  </a:extLst>
                </p:cNvPr>
                <p:cNvPicPr/>
                <p:nvPr/>
              </p:nvPicPr>
              <p:blipFill>
                <a:blip r:embed="rId191"/>
                <a:stretch>
                  <a:fillRect/>
                </a:stretch>
              </p:blipFill>
              <p:spPr>
                <a:xfrm>
                  <a:off x="10499853" y="1433876"/>
                  <a:ext cx="516960" cy="35280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11" name="Entrada de lápiz 110">
                  <a:extLst>
                    <a:ext uri="{FF2B5EF4-FFF2-40B4-BE49-F238E27FC236}">
                      <a16:creationId xmlns:a16="http://schemas.microsoft.com/office/drawing/2014/main" id="{0786405C-9FFC-4DEF-872C-29A903AA265B}"/>
                    </a:ext>
                  </a:extLst>
                </p14:cNvPr>
                <p14:cNvContentPartPr/>
                <p14:nvPr/>
              </p14:nvContentPartPr>
              <p14:xfrm>
                <a:off x="8332293" y="2225156"/>
                <a:ext cx="390240" cy="626040"/>
              </p14:xfrm>
            </p:contentPart>
          </mc:Choice>
          <mc:Fallback xmlns="">
            <p:pic>
              <p:nvPicPr>
                <p:cNvPr id="111" name="Entrada de lápiz 110">
                  <a:extLst>
                    <a:ext uri="{FF2B5EF4-FFF2-40B4-BE49-F238E27FC236}">
                      <a16:creationId xmlns:a16="http://schemas.microsoft.com/office/drawing/2014/main" id="{0786405C-9FFC-4DEF-872C-29A903AA265B}"/>
                    </a:ext>
                  </a:extLst>
                </p:cNvPr>
                <p:cNvPicPr/>
                <p:nvPr/>
              </p:nvPicPr>
              <p:blipFill>
                <a:blip r:embed="rId193"/>
                <a:stretch>
                  <a:fillRect/>
                </a:stretch>
              </p:blipFill>
              <p:spPr>
                <a:xfrm>
                  <a:off x="8323293" y="2216156"/>
                  <a:ext cx="407880" cy="64368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12" name="Entrada de lápiz 111">
                  <a:extLst>
                    <a:ext uri="{FF2B5EF4-FFF2-40B4-BE49-F238E27FC236}">
                      <a16:creationId xmlns:a16="http://schemas.microsoft.com/office/drawing/2014/main" id="{8F5CA2CF-B784-4402-B47F-A76927AE9D59}"/>
                    </a:ext>
                  </a:extLst>
                </p14:cNvPr>
                <p14:cNvContentPartPr/>
                <p14:nvPr/>
              </p14:nvContentPartPr>
              <p14:xfrm>
                <a:off x="8649813" y="2563196"/>
                <a:ext cx="99360" cy="173520"/>
              </p14:xfrm>
            </p:contentPart>
          </mc:Choice>
          <mc:Fallback xmlns="">
            <p:pic>
              <p:nvPicPr>
                <p:cNvPr id="112" name="Entrada de lápiz 111">
                  <a:extLst>
                    <a:ext uri="{FF2B5EF4-FFF2-40B4-BE49-F238E27FC236}">
                      <a16:creationId xmlns:a16="http://schemas.microsoft.com/office/drawing/2014/main" id="{8F5CA2CF-B784-4402-B47F-A76927AE9D59}"/>
                    </a:ext>
                  </a:extLst>
                </p:cNvPr>
                <p:cNvPicPr/>
                <p:nvPr/>
              </p:nvPicPr>
              <p:blipFill>
                <a:blip r:embed="rId195"/>
                <a:stretch>
                  <a:fillRect/>
                </a:stretch>
              </p:blipFill>
              <p:spPr>
                <a:xfrm>
                  <a:off x="8640813" y="2554196"/>
                  <a:ext cx="117000" cy="19116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115" name="Entrada de lápiz 114">
                  <a:extLst>
                    <a:ext uri="{FF2B5EF4-FFF2-40B4-BE49-F238E27FC236}">
                      <a16:creationId xmlns:a16="http://schemas.microsoft.com/office/drawing/2014/main" id="{C572BA32-D676-43B7-BFD7-2B17EAEA77DC}"/>
                    </a:ext>
                  </a:extLst>
                </p14:cNvPr>
                <p14:cNvContentPartPr/>
                <p14:nvPr/>
              </p14:nvContentPartPr>
              <p14:xfrm>
                <a:off x="8993613" y="2565356"/>
                <a:ext cx="324000" cy="169560"/>
              </p14:xfrm>
            </p:contentPart>
          </mc:Choice>
          <mc:Fallback xmlns="">
            <p:pic>
              <p:nvPicPr>
                <p:cNvPr id="115" name="Entrada de lápiz 114">
                  <a:extLst>
                    <a:ext uri="{FF2B5EF4-FFF2-40B4-BE49-F238E27FC236}">
                      <a16:creationId xmlns:a16="http://schemas.microsoft.com/office/drawing/2014/main" id="{C572BA32-D676-43B7-BFD7-2B17EAEA77DC}"/>
                    </a:ext>
                  </a:extLst>
                </p:cNvPr>
                <p:cNvPicPr/>
                <p:nvPr/>
              </p:nvPicPr>
              <p:blipFill>
                <a:blip r:embed="rId197"/>
                <a:stretch>
                  <a:fillRect/>
                </a:stretch>
              </p:blipFill>
              <p:spPr>
                <a:xfrm>
                  <a:off x="8984973" y="2556356"/>
                  <a:ext cx="341640" cy="18720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16" name="Entrada de lápiz 115">
                  <a:extLst>
                    <a:ext uri="{FF2B5EF4-FFF2-40B4-BE49-F238E27FC236}">
                      <a16:creationId xmlns:a16="http://schemas.microsoft.com/office/drawing/2014/main" id="{E7C5FB7B-CC70-42C8-B6FE-D0959742A8E4}"/>
                    </a:ext>
                  </a:extLst>
                </p14:cNvPr>
                <p14:cNvContentPartPr/>
                <p14:nvPr/>
              </p14:nvContentPartPr>
              <p14:xfrm>
                <a:off x="9177933" y="2509556"/>
                <a:ext cx="414360" cy="632880"/>
              </p14:xfrm>
            </p:contentPart>
          </mc:Choice>
          <mc:Fallback xmlns="">
            <p:pic>
              <p:nvPicPr>
                <p:cNvPr id="116" name="Entrada de lápiz 115">
                  <a:extLst>
                    <a:ext uri="{FF2B5EF4-FFF2-40B4-BE49-F238E27FC236}">
                      <a16:creationId xmlns:a16="http://schemas.microsoft.com/office/drawing/2014/main" id="{E7C5FB7B-CC70-42C8-B6FE-D0959742A8E4}"/>
                    </a:ext>
                  </a:extLst>
                </p:cNvPr>
                <p:cNvPicPr/>
                <p:nvPr/>
              </p:nvPicPr>
              <p:blipFill>
                <a:blip r:embed="rId199"/>
                <a:stretch>
                  <a:fillRect/>
                </a:stretch>
              </p:blipFill>
              <p:spPr>
                <a:xfrm>
                  <a:off x="9169293" y="2500556"/>
                  <a:ext cx="432000" cy="65052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17" name="Entrada de lápiz 116">
                  <a:extLst>
                    <a:ext uri="{FF2B5EF4-FFF2-40B4-BE49-F238E27FC236}">
                      <a16:creationId xmlns:a16="http://schemas.microsoft.com/office/drawing/2014/main" id="{A3D98047-4076-42D5-833A-5C23C0840B6D}"/>
                    </a:ext>
                  </a:extLst>
                </p14:cNvPr>
                <p14:cNvContentPartPr/>
                <p14:nvPr/>
              </p14:nvContentPartPr>
              <p14:xfrm>
                <a:off x="9675093" y="2374556"/>
                <a:ext cx="64800" cy="323280"/>
              </p14:xfrm>
            </p:contentPart>
          </mc:Choice>
          <mc:Fallback xmlns="">
            <p:pic>
              <p:nvPicPr>
                <p:cNvPr id="117" name="Entrada de lápiz 116">
                  <a:extLst>
                    <a:ext uri="{FF2B5EF4-FFF2-40B4-BE49-F238E27FC236}">
                      <a16:creationId xmlns:a16="http://schemas.microsoft.com/office/drawing/2014/main" id="{A3D98047-4076-42D5-833A-5C23C0840B6D}"/>
                    </a:ext>
                  </a:extLst>
                </p:cNvPr>
                <p:cNvPicPr/>
                <p:nvPr/>
              </p:nvPicPr>
              <p:blipFill>
                <a:blip r:embed="rId201"/>
                <a:stretch>
                  <a:fillRect/>
                </a:stretch>
              </p:blipFill>
              <p:spPr>
                <a:xfrm>
                  <a:off x="9666453" y="2365916"/>
                  <a:ext cx="82440" cy="34092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118" name="Entrada de lápiz 117">
                  <a:extLst>
                    <a:ext uri="{FF2B5EF4-FFF2-40B4-BE49-F238E27FC236}">
                      <a16:creationId xmlns:a16="http://schemas.microsoft.com/office/drawing/2014/main" id="{A91211AA-E934-4572-A6BD-DF8BD4A4D7A8}"/>
                    </a:ext>
                  </a:extLst>
                </p14:cNvPr>
                <p14:cNvContentPartPr/>
                <p14:nvPr/>
              </p14:nvContentPartPr>
              <p14:xfrm>
                <a:off x="9745293" y="2555636"/>
                <a:ext cx="26280" cy="82800"/>
              </p14:xfrm>
            </p:contentPart>
          </mc:Choice>
          <mc:Fallback xmlns="">
            <p:pic>
              <p:nvPicPr>
                <p:cNvPr id="118" name="Entrada de lápiz 117">
                  <a:extLst>
                    <a:ext uri="{FF2B5EF4-FFF2-40B4-BE49-F238E27FC236}">
                      <a16:creationId xmlns:a16="http://schemas.microsoft.com/office/drawing/2014/main" id="{A91211AA-E934-4572-A6BD-DF8BD4A4D7A8}"/>
                    </a:ext>
                  </a:extLst>
                </p:cNvPr>
                <p:cNvPicPr/>
                <p:nvPr/>
              </p:nvPicPr>
              <p:blipFill>
                <a:blip r:embed="rId203"/>
                <a:stretch>
                  <a:fillRect/>
                </a:stretch>
              </p:blipFill>
              <p:spPr>
                <a:xfrm>
                  <a:off x="9736653" y="2546636"/>
                  <a:ext cx="43920" cy="10044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119" name="Entrada de lápiz 118">
                  <a:extLst>
                    <a:ext uri="{FF2B5EF4-FFF2-40B4-BE49-F238E27FC236}">
                      <a16:creationId xmlns:a16="http://schemas.microsoft.com/office/drawing/2014/main" id="{B9C3BDE4-A366-4187-9541-C49CA4F2E867}"/>
                    </a:ext>
                  </a:extLst>
                </p14:cNvPr>
                <p14:cNvContentPartPr/>
                <p14:nvPr/>
              </p14:nvContentPartPr>
              <p14:xfrm>
                <a:off x="9905853" y="2433956"/>
                <a:ext cx="428760" cy="284040"/>
              </p14:xfrm>
            </p:contentPart>
          </mc:Choice>
          <mc:Fallback xmlns="">
            <p:pic>
              <p:nvPicPr>
                <p:cNvPr id="119" name="Entrada de lápiz 118">
                  <a:extLst>
                    <a:ext uri="{FF2B5EF4-FFF2-40B4-BE49-F238E27FC236}">
                      <a16:creationId xmlns:a16="http://schemas.microsoft.com/office/drawing/2014/main" id="{B9C3BDE4-A366-4187-9541-C49CA4F2E867}"/>
                    </a:ext>
                  </a:extLst>
                </p:cNvPr>
                <p:cNvPicPr/>
                <p:nvPr/>
              </p:nvPicPr>
              <p:blipFill>
                <a:blip r:embed="rId205"/>
                <a:stretch>
                  <a:fillRect/>
                </a:stretch>
              </p:blipFill>
              <p:spPr>
                <a:xfrm>
                  <a:off x="9897213" y="2425316"/>
                  <a:ext cx="446400" cy="30168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120" name="Entrada de lápiz 119">
                  <a:extLst>
                    <a:ext uri="{FF2B5EF4-FFF2-40B4-BE49-F238E27FC236}">
                      <a16:creationId xmlns:a16="http://schemas.microsoft.com/office/drawing/2014/main" id="{D5D7D48E-2A5F-42A2-897F-252D7DA8163E}"/>
                    </a:ext>
                  </a:extLst>
                </p14:cNvPr>
                <p14:cNvContentPartPr/>
                <p14:nvPr/>
              </p14:nvContentPartPr>
              <p14:xfrm>
                <a:off x="10368093" y="2551676"/>
                <a:ext cx="216720" cy="125280"/>
              </p14:xfrm>
            </p:contentPart>
          </mc:Choice>
          <mc:Fallback xmlns="">
            <p:pic>
              <p:nvPicPr>
                <p:cNvPr id="120" name="Entrada de lápiz 119">
                  <a:extLst>
                    <a:ext uri="{FF2B5EF4-FFF2-40B4-BE49-F238E27FC236}">
                      <a16:creationId xmlns:a16="http://schemas.microsoft.com/office/drawing/2014/main" id="{D5D7D48E-2A5F-42A2-897F-252D7DA8163E}"/>
                    </a:ext>
                  </a:extLst>
                </p:cNvPr>
                <p:cNvPicPr/>
                <p:nvPr/>
              </p:nvPicPr>
              <p:blipFill>
                <a:blip r:embed="rId207"/>
                <a:stretch>
                  <a:fillRect/>
                </a:stretch>
              </p:blipFill>
              <p:spPr>
                <a:xfrm>
                  <a:off x="10359453" y="2543036"/>
                  <a:ext cx="234360" cy="14292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21" name="Entrada de lápiz 120">
                  <a:extLst>
                    <a:ext uri="{FF2B5EF4-FFF2-40B4-BE49-F238E27FC236}">
                      <a16:creationId xmlns:a16="http://schemas.microsoft.com/office/drawing/2014/main" id="{7B5BAA01-009A-41EF-BF75-E1E888E05C3C}"/>
                    </a:ext>
                  </a:extLst>
                </p14:cNvPr>
                <p14:cNvContentPartPr/>
                <p14:nvPr/>
              </p14:nvContentPartPr>
              <p14:xfrm>
                <a:off x="10668693" y="2430356"/>
                <a:ext cx="32400" cy="36720"/>
              </p14:xfrm>
            </p:contentPart>
          </mc:Choice>
          <mc:Fallback xmlns="">
            <p:pic>
              <p:nvPicPr>
                <p:cNvPr id="121" name="Entrada de lápiz 120">
                  <a:extLst>
                    <a:ext uri="{FF2B5EF4-FFF2-40B4-BE49-F238E27FC236}">
                      <a16:creationId xmlns:a16="http://schemas.microsoft.com/office/drawing/2014/main" id="{7B5BAA01-009A-41EF-BF75-E1E888E05C3C}"/>
                    </a:ext>
                  </a:extLst>
                </p:cNvPr>
                <p:cNvPicPr/>
                <p:nvPr/>
              </p:nvPicPr>
              <p:blipFill>
                <a:blip r:embed="rId209"/>
                <a:stretch>
                  <a:fillRect/>
                </a:stretch>
              </p:blipFill>
              <p:spPr>
                <a:xfrm>
                  <a:off x="10660053" y="2421716"/>
                  <a:ext cx="50040" cy="5436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122" name="Entrada de lápiz 121">
                  <a:extLst>
                    <a:ext uri="{FF2B5EF4-FFF2-40B4-BE49-F238E27FC236}">
                      <a16:creationId xmlns:a16="http://schemas.microsoft.com/office/drawing/2014/main" id="{14FD6D07-8C4B-4B39-92E4-E8C8BF61A283}"/>
                    </a:ext>
                  </a:extLst>
                </p14:cNvPr>
                <p14:cNvContentPartPr/>
                <p14:nvPr/>
              </p14:nvContentPartPr>
              <p14:xfrm>
                <a:off x="10770933" y="2474996"/>
                <a:ext cx="93240" cy="169920"/>
              </p14:xfrm>
            </p:contentPart>
          </mc:Choice>
          <mc:Fallback xmlns="">
            <p:pic>
              <p:nvPicPr>
                <p:cNvPr id="122" name="Entrada de lápiz 121">
                  <a:extLst>
                    <a:ext uri="{FF2B5EF4-FFF2-40B4-BE49-F238E27FC236}">
                      <a16:creationId xmlns:a16="http://schemas.microsoft.com/office/drawing/2014/main" id="{14FD6D07-8C4B-4B39-92E4-E8C8BF61A283}"/>
                    </a:ext>
                  </a:extLst>
                </p:cNvPr>
                <p:cNvPicPr/>
                <p:nvPr/>
              </p:nvPicPr>
              <p:blipFill>
                <a:blip r:embed="rId211"/>
                <a:stretch>
                  <a:fillRect/>
                </a:stretch>
              </p:blipFill>
              <p:spPr>
                <a:xfrm>
                  <a:off x="10761933" y="2466356"/>
                  <a:ext cx="110880" cy="187560"/>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123" name="Entrada de lápiz 122">
                  <a:extLst>
                    <a:ext uri="{FF2B5EF4-FFF2-40B4-BE49-F238E27FC236}">
                      <a16:creationId xmlns:a16="http://schemas.microsoft.com/office/drawing/2014/main" id="{524F31D5-D9D5-470A-BFC1-22D5AC346135}"/>
                    </a:ext>
                  </a:extLst>
                </p14:cNvPr>
                <p14:cNvContentPartPr/>
                <p14:nvPr/>
              </p14:nvContentPartPr>
              <p14:xfrm>
                <a:off x="11012493" y="2312276"/>
                <a:ext cx="396360" cy="237600"/>
              </p14:xfrm>
            </p:contentPart>
          </mc:Choice>
          <mc:Fallback xmlns="">
            <p:pic>
              <p:nvPicPr>
                <p:cNvPr id="123" name="Entrada de lápiz 122">
                  <a:extLst>
                    <a:ext uri="{FF2B5EF4-FFF2-40B4-BE49-F238E27FC236}">
                      <a16:creationId xmlns:a16="http://schemas.microsoft.com/office/drawing/2014/main" id="{524F31D5-D9D5-470A-BFC1-22D5AC346135}"/>
                    </a:ext>
                  </a:extLst>
                </p:cNvPr>
                <p:cNvPicPr/>
                <p:nvPr/>
              </p:nvPicPr>
              <p:blipFill>
                <a:blip r:embed="rId213"/>
                <a:stretch>
                  <a:fillRect/>
                </a:stretch>
              </p:blipFill>
              <p:spPr>
                <a:xfrm>
                  <a:off x="11003853" y="2303636"/>
                  <a:ext cx="414000" cy="25524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124" name="Entrada de lápiz 123">
                  <a:extLst>
                    <a:ext uri="{FF2B5EF4-FFF2-40B4-BE49-F238E27FC236}">
                      <a16:creationId xmlns:a16="http://schemas.microsoft.com/office/drawing/2014/main" id="{D263BDBD-FF1C-48C2-9C8F-F81033EA7A77}"/>
                    </a:ext>
                  </a:extLst>
                </p14:cNvPr>
                <p14:cNvContentPartPr/>
                <p14:nvPr/>
              </p14:nvContentPartPr>
              <p14:xfrm>
                <a:off x="11600013" y="2420636"/>
                <a:ext cx="253440" cy="151920"/>
              </p14:xfrm>
            </p:contentPart>
          </mc:Choice>
          <mc:Fallback xmlns="">
            <p:pic>
              <p:nvPicPr>
                <p:cNvPr id="124" name="Entrada de lápiz 123">
                  <a:extLst>
                    <a:ext uri="{FF2B5EF4-FFF2-40B4-BE49-F238E27FC236}">
                      <a16:creationId xmlns:a16="http://schemas.microsoft.com/office/drawing/2014/main" id="{D263BDBD-FF1C-48C2-9C8F-F81033EA7A77}"/>
                    </a:ext>
                  </a:extLst>
                </p:cNvPr>
                <p:cNvPicPr/>
                <p:nvPr/>
              </p:nvPicPr>
              <p:blipFill>
                <a:blip r:embed="rId215"/>
                <a:stretch>
                  <a:fillRect/>
                </a:stretch>
              </p:blipFill>
              <p:spPr>
                <a:xfrm>
                  <a:off x="11591373" y="2411996"/>
                  <a:ext cx="271080" cy="16956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125" name="Entrada de lápiz 124">
                  <a:extLst>
                    <a:ext uri="{FF2B5EF4-FFF2-40B4-BE49-F238E27FC236}">
                      <a16:creationId xmlns:a16="http://schemas.microsoft.com/office/drawing/2014/main" id="{04D89858-A9F9-4365-A1B9-08713E298A1C}"/>
                    </a:ext>
                  </a:extLst>
                </p14:cNvPr>
                <p14:cNvContentPartPr/>
                <p14:nvPr/>
              </p14:nvContentPartPr>
              <p14:xfrm>
                <a:off x="8372613" y="3368876"/>
                <a:ext cx="272520" cy="251280"/>
              </p14:xfrm>
            </p:contentPart>
          </mc:Choice>
          <mc:Fallback xmlns="">
            <p:pic>
              <p:nvPicPr>
                <p:cNvPr id="125" name="Entrada de lápiz 124">
                  <a:extLst>
                    <a:ext uri="{FF2B5EF4-FFF2-40B4-BE49-F238E27FC236}">
                      <a16:creationId xmlns:a16="http://schemas.microsoft.com/office/drawing/2014/main" id="{04D89858-A9F9-4365-A1B9-08713E298A1C}"/>
                    </a:ext>
                  </a:extLst>
                </p:cNvPr>
                <p:cNvPicPr/>
                <p:nvPr/>
              </p:nvPicPr>
              <p:blipFill>
                <a:blip r:embed="rId217"/>
                <a:stretch>
                  <a:fillRect/>
                </a:stretch>
              </p:blipFill>
              <p:spPr>
                <a:xfrm>
                  <a:off x="8363613" y="3360236"/>
                  <a:ext cx="290160" cy="26892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126" name="Entrada de lápiz 125">
                  <a:extLst>
                    <a:ext uri="{FF2B5EF4-FFF2-40B4-BE49-F238E27FC236}">
                      <a16:creationId xmlns:a16="http://schemas.microsoft.com/office/drawing/2014/main" id="{FB411BA0-2EE4-44F5-AB27-7A0DE954DE8F}"/>
                    </a:ext>
                  </a:extLst>
                </p14:cNvPr>
                <p14:cNvContentPartPr/>
                <p14:nvPr/>
              </p14:nvContentPartPr>
              <p14:xfrm>
                <a:off x="8716413" y="3335756"/>
                <a:ext cx="114120" cy="258840"/>
              </p14:xfrm>
            </p:contentPart>
          </mc:Choice>
          <mc:Fallback xmlns="">
            <p:pic>
              <p:nvPicPr>
                <p:cNvPr id="126" name="Entrada de lápiz 125">
                  <a:extLst>
                    <a:ext uri="{FF2B5EF4-FFF2-40B4-BE49-F238E27FC236}">
                      <a16:creationId xmlns:a16="http://schemas.microsoft.com/office/drawing/2014/main" id="{FB411BA0-2EE4-44F5-AB27-7A0DE954DE8F}"/>
                    </a:ext>
                  </a:extLst>
                </p:cNvPr>
                <p:cNvPicPr/>
                <p:nvPr/>
              </p:nvPicPr>
              <p:blipFill>
                <a:blip r:embed="rId219"/>
                <a:stretch>
                  <a:fillRect/>
                </a:stretch>
              </p:blipFill>
              <p:spPr>
                <a:xfrm>
                  <a:off x="8707413" y="3326756"/>
                  <a:ext cx="131760" cy="27648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127" name="Entrada de lápiz 126">
                  <a:extLst>
                    <a:ext uri="{FF2B5EF4-FFF2-40B4-BE49-F238E27FC236}">
                      <a16:creationId xmlns:a16="http://schemas.microsoft.com/office/drawing/2014/main" id="{50E82C03-15BE-4F3C-B0FA-B2AB862A9363}"/>
                    </a:ext>
                  </a:extLst>
                </p14:cNvPr>
                <p14:cNvContentPartPr/>
                <p14:nvPr/>
              </p14:nvContentPartPr>
              <p14:xfrm>
                <a:off x="8835933" y="3417116"/>
                <a:ext cx="164160" cy="162720"/>
              </p14:xfrm>
            </p:contentPart>
          </mc:Choice>
          <mc:Fallback xmlns="">
            <p:pic>
              <p:nvPicPr>
                <p:cNvPr id="127" name="Entrada de lápiz 126">
                  <a:extLst>
                    <a:ext uri="{FF2B5EF4-FFF2-40B4-BE49-F238E27FC236}">
                      <a16:creationId xmlns:a16="http://schemas.microsoft.com/office/drawing/2014/main" id="{50E82C03-15BE-4F3C-B0FA-B2AB862A9363}"/>
                    </a:ext>
                  </a:extLst>
                </p:cNvPr>
                <p:cNvPicPr/>
                <p:nvPr/>
              </p:nvPicPr>
              <p:blipFill>
                <a:blip r:embed="rId221"/>
                <a:stretch>
                  <a:fillRect/>
                </a:stretch>
              </p:blipFill>
              <p:spPr>
                <a:xfrm>
                  <a:off x="8827293" y="3408476"/>
                  <a:ext cx="181800" cy="18036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128" name="Entrada de lápiz 127">
                  <a:extLst>
                    <a:ext uri="{FF2B5EF4-FFF2-40B4-BE49-F238E27FC236}">
                      <a16:creationId xmlns:a16="http://schemas.microsoft.com/office/drawing/2014/main" id="{8337DB80-A73E-4105-B3F5-02DB7E46B977}"/>
                    </a:ext>
                  </a:extLst>
                </p14:cNvPr>
                <p14:cNvContentPartPr/>
                <p14:nvPr/>
              </p14:nvContentPartPr>
              <p14:xfrm>
                <a:off x="9322293" y="3108956"/>
                <a:ext cx="582120" cy="433080"/>
              </p14:xfrm>
            </p:contentPart>
          </mc:Choice>
          <mc:Fallback xmlns="">
            <p:pic>
              <p:nvPicPr>
                <p:cNvPr id="128" name="Entrada de lápiz 127">
                  <a:extLst>
                    <a:ext uri="{FF2B5EF4-FFF2-40B4-BE49-F238E27FC236}">
                      <a16:creationId xmlns:a16="http://schemas.microsoft.com/office/drawing/2014/main" id="{8337DB80-A73E-4105-B3F5-02DB7E46B977}"/>
                    </a:ext>
                  </a:extLst>
                </p:cNvPr>
                <p:cNvPicPr/>
                <p:nvPr/>
              </p:nvPicPr>
              <p:blipFill>
                <a:blip r:embed="rId223"/>
                <a:stretch>
                  <a:fillRect/>
                </a:stretch>
              </p:blipFill>
              <p:spPr>
                <a:xfrm>
                  <a:off x="9313293" y="3099956"/>
                  <a:ext cx="599760" cy="45072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129" name="Entrada de lápiz 128">
                  <a:extLst>
                    <a:ext uri="{FF2B5EF4-FFF2-40B4-BE49-F238E27FC236}">
                      <a16:creationId xmlns:a16="http://schemas.microsoft.com/office/drawing/2014/main" id="{EAEB4628-5D85-4ADD-A724-D79CB55DACD9}"/>
                    </a:ext>
                  </a:extLst>
                </p14:cNvPr>
                <p14:cNvContentPartPr/>
                <p14:nvPr/>
              </p14:nvContentPartPr>
              <p14:xfrm>
                <a:off x="10057053" y="3293636"/>
                <a:ext cx="315720" cy="210960"/>
              </p14:xfrm>
            </p:contentPart>
          </mc:Choice>
          <mc:Fallback xmlns="">
            <p:pic>
              <p:nvPicPr>
                <p:cNvPr id="129" name="Entrada de lápiz 128">
                  <a:extLst>
                    <a:ext uri="{FF2B5EF4-FFF2-40B4-BE49-F238E27FC236}">
                      <a16:creationId xmlns:a16="http://schemas.microsoft.com/office/drawing/2014/main" id="{EAEB4628-5D85-4ADD-A724-D79CB55DACD9}"/>
                    </a:ext>
                  </a:extLst>
                </p:cNvPr>
                <p:cNvPicPr/>
                <p:nvPr/>
              </p:nvPicPr>
              <p:blipFill>
                <a:blip r:embed="rId225"/>
                <a:stretch>
                  <a:fillRect/>
                </a:stretch>
              </p:blipFill>
              <p:spPr>
                <a:xfrm>
                  <a:off x="10048413" y="3284996"/>
                  <a:ext cx="333360" cy="22860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130" name="Entrada de lápiz 129">
                  <a:extLst>
                    <a:ext uri="{FF2B5EF4-FFF2-40B4-BE49-F238E27FC236}">
                      <a16:creationId xmlns:a16="http://schemas.microsoft.com/office/drawing/2014/main" id="{CCF4CE56-05F9-459F-A833-FE0B07257F42}"/>
                    </a:ext>
                  </a:extLst>
                </p14:cNvPr>
                <p14:cNvContentPartPr/>
                <p14:nvPr/>
              </p14:nvContentPartPr>
              <p14:xfrm>
                <a:off x="10463133" y="3311636"/>
                <a:ext cx="202320" cy="175680"/>
              </p14:xfrm>
            </p:contentPart>
          </mc:Choice>
          <mc:Fallback xmlns="">
            <p:pic>
              <p:nvPicPr>
                <p:cNvPr id="130" name="Entrada de lápiz 129">
                  <a:extLst>
                    <a:ext uri="{FF2B5EF4-FFF2-40B4-BE49-F238E27FC236}">
                      <a16:creationId xmlns:a16="http://schemas.microsoft.com/office/drawing/2014/main" id="{CCF4CE56-05F9-459F-A833-FE0B07257F42}"/>
                    </a:ext>
                  </a:extLst>
                </p:cNvPr>
                <p:cNvPicPr/>
                <p:nvPr/>
              </p:nvPicPr>
              <p:blipFill>
                <a:blip r:embed="rId227"/>
                <a:stretch>
                  <a:fillRect/>
                </a:stretch>
              </p:blipFill>
              <p:spPr>
                <a:xfrm>
                  <a:off x="10454133" y="3302636"/>
                  <a:ext cx="219960" cy="19332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131" name="Entrada de lápiz 130">
                  <a:extLst>
                    <a:ext uri="{FF2B5EF4-FFF2-40B4-BE49-F238E27FC236}">
                      <a16:creationId xmlns:a16="http://schemas.microsoft.com/office/drawing/2014/main" id="{8B4A0960-3D7E-43AF-8CC9-708C7E4622E4}"/>
                    </a:ext>
                  </a:extLst>
                </p14:cNvPr>
                <p14:cNvContentPartPr/>
                <p14:nvPr/>
              </p14:nvContentPartPr>
              <p14:xfrm>
                <a:off x="11017533" y="3047756"/>
                <a:ext cx="445320" cy="444600"/>
              </p14:xfrm>
            </p:contentPart>
          </mc:Choice>
          <mc:Fallback xmlns="">
            <p:pic>
              <p:nvPicPr>
                <p:cNvPr id="131" name="Entrada de lápiz 130">
                  <a:extLst>
                    <a:ext uri="{FF2B5EF4-FFF2-40B4-BE49-F238E27FC236}">
                      <a16:creationId xmlns:a16="http://schemas.microsoft.com/office/drawing/2014/main" id="{8B4A0960-3D7E-43AF-8CC9-708C7E4622E4}"/>
                    </a:ext>
                  </a:extLst>
                </p:cNvPr>
                <p:cNvPicPr/>
                <p:nvPr/>
              </p:nvPicPr>
              <p:blipFill>
                <a:blip r:embed="rId229"/>
                <a:stretch>
                  <a:fillRect/>
                </a:stretch>
              </p:blipFill>
              <p:spPr>
                <a:xfrm>
                  <a:off x="11008533" y="3038756"/>
                  <a:ext cx="462960" cy="46224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32" name="Entrada de lápiz 131">
                  <a:extLst>
                    <a:ext uri="{FF2B5EF4-FFF2-40B4-BE49-F238E27FC236}">
                      <a16:creationId xmlns:a16="http://schemas.microsoft.com/office/drawing/2014/main" id="{6317F712-9070-46BA-B24C-CDA43C15601F}"/>
                    </a:ext>
                  </a:extLst>
                </p14:cNvPr>
                <p14:cNvContentPartPr/>
                <p14:nvPr/>
              </p14:nvContentPartPr>
              <p14:xfrm>
                <a:off x="11380053" y="3329996"/>
                <a:ext cx="31320" cy="69480"/>
              </p14:xfrm>
            </p:contentPart>
          </mc:Choice>
          <mc:Fallback xmlns="">
            <p:pic>
              <p:nvPicPr>
                <p:cNvPr id="132" name="Entrada de lápiz 131">
                  <a:extLst>
                    <a:ext uri="{FF2B5EF4-FFF2-40B4-BE49-F238E27FC236}">
                      <a16:creationId xmlns:a16="http://schemas.microsoft.com/office/drawing/2014/main" id="{6317F712-9070-46BA-B24C-CDA43C15601F}"/>
                    </a:ext>
                  </a:extLst>
                </p:cNvPr>
                <p:cNvPicPr/>
                <p:nvPr/>
              </p:nvPicPr>
              <p:blipFill>
                <a:blip r:embed="rId231"/>
                <a:stretch>
                  <a:fillRect/>
                </a:stretch>
              </p:blipFill>
              <p:spPr>
                <a:xfrm>
                  <a:off x="11371413" y="3321356"/>
                  <a:ext cx="48960" cy="8712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33" name="Entrada de lápiz 132">
                  <a:extLst>
                    <a:ext uri="{FF2B5EF4-FFF2-40B4-BE49-F238E27FC236}">
                      <a16:creationId xmlns:a16="http://schemas.microsoft.com/office/drawing/2014/main" id="{4A341A36-E714-461A-946D-8A2873F60AEE}"/>
                    </a:ext>
                  </a:extLst>
                </p14:cNvPr>
                <p14:cNvContentPartPr/>
                <p14:nvPr/>
              </p14:nvContentPartPr>
              <p14:xfrm>
                <a:off x="11440533" y="3197876"/>
                <a:ext cx="366840" cy="573120"/>
              </p14:xfrm>
            </p:contentPart>
          </mc:Choice>
          <mc:Fallback xmlns="">
            <p:pic>
              <p:nvPicPr>
                <p:cNvPr id="133" name="Entrada de lápiz 132">
                  <a:extLst>
                    <a:ext uri="{FF2B5EF4-FFF2-40B4-BE49-F238E27FC236}">
                      <a16:creationId xmlns:a16="http://schemas.microsoft.com/office/drawing/2014/main" id="{4A341A36-E714-461A-946D-8A2873F60AEE}"/>
                    </a:ext>
                  </a:extLst>
                </p:cNvPr>
                <p:cNvPicPr/>
                <p:nvPr/>
              </p:nvPicPr>
              <p:blipFill>
                <a:blip r:embed="rId233"/>
                <a:stretch>
                  <a:fillRect/>
                </a:stretch>
              </p:blipFill>
              <p:spPr>
                <a:xfrm>
                  <a:off x="11431893" y="3188876"/>
                  <a:ext cx="384480" cy="59076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138" name="Entrada de lápiz 137">
                  <a:extLst>
                    <a:ext uri="{FF2B5EF4-FFF2-40B4-BE49-F238E27FC236}">
                      <a16:creationId xmlns:a16="http://schemas.microsoft.com/office/drawing/2014/main" id="{222786A8-3102-4FCF-BCC7-A61F262476AE}"/>
                    </a:ext>
                  </a:extLst>
                </p14:cNvPr>
                <p14:cNvContentPartPr/>
                <p14:nvPr/>
              </p14:nvContentPartPr>
              <p14:xfrm>
                <a:off x="8384493" y="4109396"/>
                <a:ext cx="294840" cy="616320"/>
              </p14:xfrm>
            </p:contentPart>
          </mc:Choice>
          <mc:Fallback xmlns="">
            <p:pic>
              <p:nvPicPr>
                <p:cNvPr id="138" name="Entrada de lápiz 137">
                  <a:extLst>
                    <a:ext uri="{FF2B5EF4-FFF2-40B4-BE49-F238E27FC236}">
                      <a16:creationId xmlns:a16="http://schemas.microsoft.com/office/drawing/2014/main" id="{222786A8-3102-4FCF-BCC7-A61F262476AE}"/>
                    </a:ext>
                  </a:extLst>
                </p:cNvPr>
                <p:cNvPicPr/>
                <p:nvPr/>
              </p:nvPicPr>
              <p:blipFill>
                <a:blip r:embed="rId235"/>
                <a:stretch>
                  <a:fillRect/>
                </a:stretch>
              </p:blipFill>
              <p:spPr>
                <a:xfrm>
                  <a:off x="8375493" y="4100396"/>
                  <a:ext cx="312480" cy="63396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139" name="Entrada de lápiz 138">
                  <a:extLst>
                    <a:ext uri="{FF2B5EF4-FFF2-40B4-BE49-F238E27FC236}">
                      <a16:creationId xmlns:a16="http://schemas.microsoft.com/office/drawing/2014/main" id="{466AFFE4-96E3-4416-994D-A38C32868CE4}"/>
                    </a:ext>
                  </a:extLst>
                </p14:cNvPr>
                <p14:cNvContentPartPr/>
                <p14:nvPr/>
              </p14:nvContentPartPr>
              <p14:xfrm>
                <a:off x="8723973" y="4186436"/>
                <a:ext cx="141120" cy="233640"/>
              </p14:xfrm>
            </p:contentPart>
          </mc:Choice>
          <mc:Fallback xmlns="">
            <p:pic>
              <p:nvPicPr>
                <p:cNvPr id="139" name="Entrada de lápiz 138">
                  <a:extLst>
                    <a:ext uri="{FF2B5EF4-FFF2-40B4-BE49-F238E27FC236}">
                      <a16:creationId xmlns:a16="http://schemas.microsoft.com/office/drawing/2014/main" id="{466AFFE4-96E3-4416-994D-A38C32868CE4}"/>
                    </a:ext>
                  </a:extLst>
                </p:cNvPr>
                <p:cNvPicPr/>
                <p:nvPr/>
              </p:nvPicPr>
              <p:blipFill>
                <a:blip r:embed="rId237"/>
                <a:stretch>
                  <a:fillRect/>
                </a:stretch>
              </p:blipFill>
              <p:spPr>
                <a:xfrm>
                  <a:off x="8714973" y="4177796"/>
                  <a:ext cx="158760" cy="25128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141" name="Entrada de lápiz 140">
                  <a:extLst>
                    <a:ext uri="{FF2B5EF4-FFF2-40B4-BE49-F238E27FC236}">
                      <a16:creationId xmlns:a16="http://schemas.microsoft.com/office/drawing/2014/main" id="{B55808A7-8719-470C-8A10-D0AFE1B9065C}"/>
                    </a:ext>
                  </a:extLst>
                </p14:cNvPr>
                <p14:cNvContentPartPr/>
                <p14:nvPr/>
              </p14:nvContentPartPr>
              <p14:xfrm>
                <a:off x="8924853" y="4168796"/>
                <a:ext cx="249120" cy="237600"/>
              </p14:xfrm>
            </p:contentPart>
          </mc:Choice>
          <mc:Fallback xmlns="">
            <p:pic>
              <p:nvPicPr>
                <p:cNvPr id="141" name="Entrada de lápiz 140">
                  <a:extLst>
                    <a:ext uri="{FF2B5EF4-FFF2-40B4-BE49-F238E27FC236}">
                      <a16:creationId xmlns:a16="http://schemas.microsoft.com/office/drawing/2014/main" id="{B55808A7-8719-470C-8A10-D0AFE1B9065C}"/>
                    </a:ext>
                  </a:extLst>
                </p:cNvPr>
                <p:cNvPicPr/>
                <p:nvPr/>
              </p:nvPicPr>
              <p:blipFill>
                <a:blip r:embed="rId239"/>
                <a:stretch>
                  <a:fillRect/>
                </a:stretch>
              </p:blipFill>
              <p:spPr>
                <a:xfrm>
                  <a:off x="8916213" y="4160156"/>
                  <a:ext cx="266760" cy="25524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143" name="Entrada de lápiz 142">
                  <a:extLst>
                    <a:ext uri="{FF2B5EF4-FFF2-40B4-BE49-F238E27FC236}">
                      <a16:creationId xmlns:a16="http://schemas.microsoft.com/office/drawing/2014/main" id="{B90B96AF-2484-4DE4-ADE2-374D94070699}"/>
                    </a:ext>
                  </a:extLst>
                </p14:cNvPr>
                <p14:cNvContentPartPr/>
                <p14:nvPr/>
              </p14:nvContentPartPr>
              <p14:xfrm>
                <a:off x="9401493" y="4084196"/>
                <a:ext cx="626400" cy="506880"/>
              </p14:xfrm>
            </p:contentPart>
          </mc:Choice>
          <mc:Fallback xmlns="">
            <p:pic>
              <p:nvPicPr>
                <p:cNvPr id="143" name="Entrada de lápiz 142">
                  <a:extLst>
                    <a:ext uri="{FF2B5EF4-FFF2-40B4-BE49-F238E27FC236}">
                      <a16:creationId xmlns:a16="http://schemas.microsoft.com/office/drawing/2014/main" id="{B90B96AF-2484-4DE4-ADE2-374D94070699}"/>
                    </a:ext>
                  </a:extLst>
                </p:cNvPr>
                <p:cNvPicPr/>
                <p:nvPr/>
              </p:nvPicPr>
              <p:blipFill>
                <a:blip r:embed="rId241"/>
                <a:stretch>
                  <a:fillRect/>
                </a:stretch>
              </p:blipFill>
              <p:spPr>
                <a:xfrm>
                  <a:off x="9392853" y="4075556"/>
                  <a:ext cx="644040" cy="52452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144" name="Entrada de lápiz 143">
                  <a:extLst>
                    <a:ext uri="{FF2B5EF4-FFF2-40B4-BE49-F238E27FC236}">
                      <a16:creationId xmlns:a16="http://schemas.microsoft.com/office/drawing/2014/main" id="{F9FF2B2C-8EDE-49B7-A395-CBE8622BBEC7}"/>
                    </a:ext>
                  </a:extLst>
                </p14:cNvPr>
                <p14:cNvContentPartPr/>
                <p14:nvPr/>
              </p14:nvContentPartPr>
              <p14:xfrm>
                <a:off x="10033293" y="4084196"/>
                <a:ext cx="223200" cy="182880"/>
              </p14:xfrm>
            </p:contentPart>
          </mc:Choice>
          <mc:Fallback xmlns="">
            <p:pic>
              <p:nvPicPr>
                <p:cNvPr id="144" name="Entrada de lápiz 143">
                  <a:extLst>
                    <a:ext uri="{FF2B5EF4-FFF2-40B4-BE49-F238E27FC236}">
                      <a16:creationId xmlns:a16="http://schemas.microsoft.com/office/drawing/2014/main" id="{F9FF2B2C-8EDE-49B7-A395-CBE8622BBEC7}"/>
                    </a:ext>
                  </a:extLst>
                </p:cNvPr>
                <p:cNvPicPr/>
                <p:nvPr/>
              </p:nvPicPr>
              <p:blipFill>
                <a:blip r:embed="rId243"/>
                <a:stretch>
                  <a:fillRect/>
                </a:stretch>
              </p:blipFill>
              <p:spPr>
                <a:xfrm>
                  <a:off x="10024653" y="4075196"/>
                  <a:ext cx="240840" cy="20052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145" name="Entrada de lápiz 144">
                  <a:extLst>
                    <a:ext uri="{FF2B5EF4-FFF2-40B4-BE49-F238E27FC236}">
                      <a16:creationId xmlns:a16="http://schemas.microsoft.com/office/drawing/2014/main" id="{85849A2A-6204-4C4F-BB50-609FF018806C}"/>
                    </a:ext>
                  </a:extLst>
                </p14:cNvPr>
                <p14:cNvContentPartPr/>
                <p14:nvPr/>
              </p14:nvContentPartPr>
              <p14:xfrm>
                <a:off x="10220853" y="4118396"/>
                <a:ext cx="151920" cy="151200"/>
              </p14:xfrm>
            </p:contentPart>
          </mc:Choice>
          <mc:Fallback xmlns="">
            <p:pic>
              <p:nvPicPr>
                <p:cNvPr id="145" name="Entrada de lápiz 144">
                  <a:extLst>
                    <a:ext uri="{FF2B5EF4-FFF2-40B4-BE49-F238E27FC236}">
                      <a16:creationId xmlns:a16="http://schemas.microsoft.com/office/drawing/2014/main" id="{85849A2A-6204-4C4F-BB50-609FF018806C}"/>
                    </a:ext>
                  </a:extLst>
                </p:cNvPr>
                <p:cNvPicPr/>
                <p:nvPr/>
              </p:nvPicPr>
              <p:blipFill>
                <a:blip r:embed="rId245"/>
                <a:stretch>
                  <a:fillRect/>
                </a:stretch>
              </p:blipFill>
              <p:spPr>
                <a:xfrm>
                  <a:off x="10211853" y="4109396"/>
                  <a:ext cx="169560" cy="16884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146" name="Entrada de lápiz 145">
                  <a:extLst>
                    <a:ext uri="{FF2B5EF4-FFF2-40B4-BE49-F238E27FC236}">
                      <a16:creationId xmlns:a16="http://schemas.microsoft.com/office/drawing/2014/main" id="{C3E942DE-A5E2-4045-AF98-E6DAB47305C0}"/>
                    </a:ext>
                  </a:extLst>
                </p14:cNvPr>
                <p14:cNvContentPartPr/>
                <p14:nvPr/>
              </p14:nvContentPartPr>
              <p14:xfrm>
                <a:off x="10412733" y="4033076"/>
                <a:ext cx="591840" cy="230400"/>
              </p14:xfrm>
            </p:contentPart>
          </mc:Choice>
          <mc:Fallback xmlns="">
            <p:pic>
              <p:nvPicPr>
                <p:cNvPr id="146" name="Entrada de lápiz 145">
                  <a:extLst>
                    <a:ext uri="{FF2B5EF4-FFF2-40B4-BE49-F238E27FC236}">
                      <a16:creationId xmlns:a16="http://schemas.microsoft.com/office/drawing/2014/main" id="{C3E942DE-A5E2-4045-AF98-E6DAB47305C0}"/>
                    </a:ext>
                  </a:extLst>
                </p:cNvPr>
                <p:cNvPicPr/>
                <p:nvPr/>
              </p:nvPicPr>
              <p:blipFill>
                <a:blip r:embed="rId247"/>
                <a:stretch>
                  <a:fillRect/>
                </a:stretch>
              </p:blipFill>
              <p:spPr>
                <a:xfrm>
                  <a:off x="10404093" y="4024436"/>
                  <a:ext cx="609480" cy="248040"/>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147" name="Entrada de lápiz 146">
                  <a:extLst>
                    <a:ext uri="{FF2B5EF4-FFF2-40B4-BE49-F238E27FC236}">
                      <a16:creationId xmlns:a16="http://schemas.microsoft.com/office/drawing/2014/main" id="{1B00DB55-0CF3-40D1-AF60-741664CAE0D3}"/>
                    </a:ext>
                  </a:extLst>
                </p14:cNvPr>
                <p14:cNvContentPartPr/>
                <p14:nvPr/>
              </p14:nvContentPartPr>
              <p14:xfrm>
                <a:off x="11095293" y="3657956"/>
                <a:ext cx="275760" cy="546120"/>
              </p14:xfrm>
            </p:contentPart>
          </mc:Choice>
          <mc:Fallback xmlns="">
            <p:pic>
              <p:nvPicPr>
                <p:cNvPr id="147" name="Entrada de lápiz 146">
                  <a:extLst>
                    <a:ext uri="{FF2B5EF4-FFF2-40B4-BE49-F238E27FC236}">
                      <a16:creationId xmlns:a16="http://schemas.microsoft.com/office/drawing/2014/main" id="{1B00DB55-0CF3-40D1-AF60-741664CAE0D3}"/>
                    </a:ext>
                  </a:extLst>
                </p:cNvPr>
                <p:cNvPicPr/>
                <p:nvPr/>
              </p:nvPicPr>
              <p:blipFill>
                <a:blip r:embed="rId249"/>
                <a:stretch>
                  <a:fillRect/>
                </a:stretch>
              </p:blipFill>
              <p:spPr>
                <a:xfrm>
                  <a:off x="11086653" y="3648956"/>
                  <a:ext cx="293400" cy="563760"/>
                </a:xfrm>
                <a:prstGeom prst="rect">
                  <a:avLst/>
                </a:prstGeom>
              </p:spPr>
            </p:pic>
          </mc:Fallback>
        </mc:AlternateContent>
        <mc:AlternateContent xmlns:mc="http://schemas.openxmlformats.org/markup-compatibility/2006" xmlns:p14="http://schemas.microsoft.com/office/powerpoint/2010/main">
          <mc:Choice Requires="p14">
            <p:contentPart p14:bwMode="auto" r:id="rId250">
              <p14:nvContentPartPr>
                <p14:cNvPr id="148" name="Entrada de lápiz 147">
                  <a:extLst>
                    <a:ext uri="{FF2B5EF4-FFF2-40B4-BE49-F238E27FC236}">
                      <a16:creationId xmlns:a16="http://schemas.microsoft.com/office/drawing/2014/main" id="{E6E9AFC3-E34B-4274-9A5E-01E4147A40F1}"/>
                    </a:ext>
                  </a:extLst>
                </p14:cNvPr>
                <p14:cNvContentPartPr/>
                <p14:nvPr/>
              </p14:nvContentPartPr>
              <p14:xfrm>
                <a:off x="11137053" y="4024436"/>
                <a:ext cx="193680" cy="183600"/>
              </p14:xfrm>
            </p:contentPart>
          </mc:Choice>
          <mc:Fallback xmlns="">
            <p:pic>
              <p:nvPicPr>
                <p:cNvPr id="148" name="Entrada de lápiz 147">
                  <a:extLst>
                    <a:ext uri="{FF2B5EF4-FFF2-40B4-BE49-F238E27FC236}">
                      <a16:creationId xmlns:a16="http://schemas.microsoft.com/office/drawing/2014/main" id="{E6E9AFC3-E34B-4274-9A5E-01E4147A40F1}"/>
                    </a:ext>
                  </a:extLst>
                </p:cNvPr>
                <p:cNvPicPr/>
                <p:nvPr/>
              </p:nvPicPr>
              <p:blipFill>
                <a:blip r:embed="rId251"/>
                <a:stretch>
                  <a:fillRect/>
                </a:stretch>
              </p:blipFill>
              <p:spPr>
                <a:xfrm>
                  <a:off x="11128413" y="4015796"/>
                  <a:ext cx="211320" cy="201240"/>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149" name="Entrada de lápiz 148">
                  <a:extLst>
                    <a:ext uri="{FF2B5EF4-FFF2-40B4-BE49-F238E27FC236}">
                      <a16:creationId xmlns:a16="http://schemas.microsoft.com/office/drawing/2014/main" id="{E30305CE-E00F-47D3-9217-FCF025736891}"/>
                    </a:ext>
                  </a:extLst>
                </p14:cNvPr>
                <p14:cNvContentPartPr/>
                <p14:nvPr/>
              </p14:nvContentPartPr>
              <p14:xfrm>
                <a:off x="11428653" y="4038116"/>
                <a:ext cx="193680" cy="178920"/>
              </p14:xfrm>
            </p:contentPart>
          </mc:Choice>
          <mc:Fallback xmlns="">
            <p:pic>
              <p:nvPicPr>
                <p:cNvPr id="149" name="Entrada de lápiz 148">
                  <a:extLst>
                    <a:ext uri="{FF2B5EF4-FFF2-40B4-BE49-F238E27FC236}">
                      <a16:creationId xmlns:a16="http://schemas.microsoft.com/office/drawing/2014/main" id="{E30305CE-E00F-47D3-9217-FCF025736891}"/>
                    </a:ext>
                  </a:extLst>
                </p:cNvPr>
                <p:cNvPicPr/>
                <p:nvPr/>
              </p:nvPicPr>
              <p:blipFill>
                <a:blip r:embed="rId253"/>
                <a:stretch>
                  <a:fillRect/>
                </a:stretch>
              </p:blipFill>
              <p:spPr>
                <a:xfrm>
                  <a:off x="11420013" y="4029116"/>
                  <a:ext cx="211320" cy="196560"/>
                </a:xfrm>
                <a:prstGeom prst="rect">
                  <a:avLst/>
                </a:prstGeom>
              </p:spPr>
            </p:pic>
          </mc:Fallback>
        </mc:AlternateContent>
        <mc:AlternateContent xmlns:mc="http://schemas.openxmlformats.org/markup-compatibility/2006" xmlns:p14="http://schemas.microsoft.com/office/powerpoint/2010/main">
          <mc:Choice Requires="p14">
            <p:contentPart p14:bwMode="auto" r:id="rId254">
              <p14:nvContentPartPr>
                <p14:cNvPr id="150" name="Entrada de lápiz 149">
                  <a:extLst>
                    <a:ext uri="{FF2B5EF4-FFF2-40B4-BE49-F238E27FC236}">
                      <a16:creationId xmlns:a16="http://schemas.microsoft.com/office/drawing/2014/main" id="{729658C9-4CE2-4782-97D2-AB4AD5460738}"/>
                    </a:ext>
                  </a:extLst>
                </p14:cNvPr>
                <p14:cNvContentPartPr/>
                <p14:nvPr/>
              </p14:nvContentPartPr>
              <p14:xfrm>
                <a:off x="10994853" y="3918956"/>
                <a:ext cx="428400" cy="73080"/>
              </p14:xfrm>
            </p:contentPart>
          </mc:Choice>
          <mc:Fallback xmlns="">
            <p:pic>
              <p:nvPicPr>
                <p:cNvPr id="150" name="Entrada de lápiz 149">
                  <a:extLst>
                    <a:ext uri="{FF2B5EF4-FFF2-40B4-BE49-F238E27FC236}">
                      <a16:creationId xmlns:a16="http://schemas.microsoft.com/office/drawing/2014/main" id="{729658C9-4CE2-4782-97D2-AB4AD5460738}"/>
                    </a:ext>
                  </a:extLst>
                </p:cNvPr>
                <p:cNvPicPr/>
                <p:nvPr/>
              </p:nvPicPr>
              <p:blipFill>
                <a:blip r:embed="rId255"/>
                <a:stretch>
                  <a:fillRect/>
                </a:stretch>
              </p:blipFill>
              <p:spPr>
                <a:xfrm>
                  <a:off x="10985853" y="3910316"/>
                  <a:ext cx="446040" cy="90720"/>
                </a:xfrm>
                <a:prstGeom prst="rect">
                  <a:avLst/>
                </a:prstGeom>
              </p:spPr>
            </p:pic>
          </mc:Fallback>
        </mc:AlternateContent>
        <mc:AlternateContent xmlns:mc="http://schemas.openxmlformats.org/markup-compatibility/2006" xmlns:p14="http://schemas.microsoft.com/office/powerpoint/2010/main">
          <mc:Choice Requires="p14">
            <p:contentPart p14:bwMode="auto" r:id="rId256">
              <p14:nvContentPartPr>
                <p14:cNvPr id="151" name="Entrada de lápiz 150">
                  <a:extLst>
                    <a:ext uri="{FF2B5EF4-FFF2-40B4-BE49-F238E27FC236}">
                      <a16:creationId xmlns:a16="http://schemas.microsoft.com/office/drawing/2014/main" id="{D2373909-1472-4E85-914D-3C4C3C03E7E0}"/>
                    </a:ext>
                  </a:extLst>
                </p14:cNvPr>
                <p14:cNvContentPartPr/>
                <p14:nvPr/>
              </p14:nvContentPartPr>
              <p14:xfrm>
                <a:off x="8366493" y="4841636"/>
                <a:ext cx="315720" cy="242280"/>
              </p14:xfrm>
            </p:contentPart>
          </mc:Choice>
          <mc:Fallback xmlns="">
            <p:pic>
              <p:nvPicPr>
                <p:cNvPr id="151" name="Entrada de lápiz 150">
                  <a:extLst>
                    <a:ext uri="{FF2B5EF4-FFF2-40B4-BE49-F238E27FC236}">
                      <a16:creationId xmlns:a16="http://schemas.microsoft.com/office/drawing/2014/main" id="{D2373909-1472-4E85-914D-3C4C3C03E7E0}"/>
                    </a:ext>
                  </a:extLst>
                </p:cNvPr>
                <p:cNvPicPr/>
                <p:nvPr/>
              </p:nvPicPr>
              <p:blipFill>
                <a:blip r:embed="rId257"/>
                <a:stretch>
                  <a:fillRect/>
                </a:stretch>
              </p:blipFill>
              <p:spPr>
                <a:xfrm>
                  <a:off x="8357853" y="4832996"/>
                  <a:ext cx="333360" cy="259920"/>
                </a:xfrm>
                <a:prstGeom prst="rect">
                  <a:avLst/>
                </a:prstGeom>
              </p:spPr>
            </p:pic>
          </mc:Fallback>
        </mc:AlternateContent>
        <mc:AlternateContent xmlns:mc="http://schemas.openxmlformats.org/markup-compatibility/2006" xmlns:p14="http://schemas.microsoft.com/office/powerpoint/2010/main">
          <mc:Choice Requires="p14">
            <p:contentPart p14:bwMode="auto" r:id="rId258">
              <p14:nvContentPartPr>
                <p14:cNvPr id="152" name="Entrada de lápiz 151">
                  <a:extLst>
                    <a:ext uri="{FF2B5EF4-FFF2-40B4-BE49-F238E27FC236}">
                      <a16:creationId xmlns:a16="http://schemas.microsoft.com/office/drawing/2014/main" id="{285E69F3-9F91-43B6-BEFD-B9A19FC096BC}"/>
                    </a:ext>
                  </a:extLst>
                </p14:cNvPr>
                <p14:cNvContentPartPr/>
                <p14:nvPr/>
              </p14:nvContentPartPr>
              <p14:xfrm>
                <a:off x="8787693" y="4854956"/>
                <a:ext cx="360000" cy="262800"/>
              </p14:xfrm>
            </p:contentPart>
          </mc:Choice>
          <mc:Fallback xmlns="">
            <p:pic>
              <p:nvPicPr>
                <p:cNvPr id="152" name="Entrada de lápiz 151">
                  <a:extLst>
                    <a:ext uri="{FF2B5EF4-FFF2-40B4-BE49-F238E27FC236}">
                      <a16:creationId xmlns:a16="http://schemas.microsoft.com/office/drawing/2014/main" id="{285E69F3-9F91-43B6-BEFD-B9A19FC096BC}"/>
                    </a:ext>
                  </a:extLst>
                </p:cNvPr>
                <p:cNvPicPr/>
                <p:nvPr/>
              </p:nvPicPr>
              <p:blipFill>
                <a:blip r:embed="rId259"/>
                <a:stretch>
                  <a:fillRect/>
                </a:stretch>
              </p:blipFill>
              <p:spPr>
                <a:xfrm>
                  <a:off x="8778693" y="4846316"/>
                  <a:ext cx="377640" cy="280440"/>
                </a:xfrm>
                <a:prstGeom prst="rect">
                  <a:avLst/>
                </a:prstGeom>
              </p:spPr>
            </p:pic>
          </mc:Fallback>
        </mc:AlternateContent>
        <mc:AlternateContent xmlns:mc="http://schemas.openxmlformats.org/markup-compatibility/2006" xmlns:p14="http://schemas.microsoft.com/office/powerpoint/2010/main">
          <mc:Choice Requires="p14">
            <p:contentPart p14:bwMode="auto" r:id="rId260">
              <p14:nvContentPartPr>
                <p14:cNvPr id="153" name="Entrada de lápiz 152">
                  <a:extLst>
                    <a:ext uri="{FF2B5EF4-FFF2-40B4-BE49-F238E27FC236}">
                      <a16:creationId xmlns:a16="http://schemas.microsoft.com/office/drawing/2014/main" id="{26D11EEA-E873-446D-8D02-9817E76B8F2D}"/>
                    </a:ext>
                  </a:extLst>
                </p14:cNvPr>
                <p14:cNvContentPartPr/>
                <p14:nvPr/>
              </p14:nvContentPartPr>
              <p14:xfrm>
                <a:off x="9565653" y="4780076"/>
                <a:ext cx="182160" cy="250560"/>
              </p14:xfrm>
            </p:contentPart>
          </mc:Choice>
          <mc:Fallback xmlns="">
            <p:pic>
              <p:nvPicPr>
                <p:cNvPr id="153" name="Entrada de lápiz 152">
                  <a:extLst>
                    <a:ext uri="{FF2B5EF4-FFF2-40B4-BE49-F238E27FC236}">
                      <a16:creationId xmlns:a16="http://schemas.microsoft.com/office/drawing/2014/main" id="{26D11EEA-E873-446D-8D02-9817E76B8F2D}"/>
                    </a:ext>
                  </a:extLst>
                </p:cNvPr>
                <p:cNvPicPr/>
                <p:nvPr/>
              </p:nvPicPr>
              <p:blipFill>
                <a:blip r:embed="rId261"/>
                <a:stretch>
                  <a:fillRect/>
                </a:stretch>
              </p:blipFill>
              <p:spPr>
                <a:xfrm>
                  <a:off x="9557013" y="4771076"/>
                  <a:ext cx="199800" cy="268200"/>
                </a:xfrm>
                <a:prstGeom prst="rect">
                  <a:avLst/>
                </a:prstGeom>
              </p:spPr>
            </p:pic>
          </mc:Fallback>
        </mc:AlternateContent>
        <mc:AlternateContent xmlns:mc="http://schemas.openxmlformats.org/markup-compatibility/2006" xmlns:p14="http://schemas.microsoft.com/office/powerpoint/2010/main">
          <mc:Choice Requires="p14">
            <p:contentPart p14:bwMode="auto" r:id="rId262">
              <p14:nvContentPartPr>
                <p14:cNvPr id="154" name="Entrada de lápiz 153">
                  <a:extLst>
                    <a:ext uri="{FF2B5EF4-FFF2-40B4-BE49-F238E27FC236}">
                      <a16:creationId xmlns:a16="http://schemas.microsoft.com/office/drawing/2014/main" id="{D955C4EC-BCD0-4C55-A6B5-7D32C218E3C6}"/>
                    </a:ext>
                  </a:extLst>
                </p14:cNvPr>
                <p14:cNvContentPartPr/>
                <p14:nvPr/>
              </p14:nvContentPartPr>
              <p14:xfrm>
                <a:off x="9772653" y="4766396"/>
                <a:ext cx="313920" cy="195480"/>
              </p14:xfrm>
            </p:contentPart>
          </mc:Choice>
          <mc:Fallback xmlns="">
            <p:pic>
              <p:nvPicPr>
                <p:cNvPr id="154" name="Entrada de lápiz 153">
                  <a:extLst>
                    <a:ext uri="{FF2B5EF4-FFF2-40B4-BE49-F238E27FC236}">
                      <a16:creationId xmlns:a16="http://schemas.microsoft.com/office/drawing/2014/main" id="{D955C4EC-BCD0-4C55-A6B5-7D32C218E3C6}"/>
                    </a:ext>
                  </a:extLst>
                </p:cNvPr>
                <p:cNvPicPr/>
                <p:nvPr/>
              </p:nvPicPr>
              <p:blipFill>
                <a:blip r:embed="rId263"/>
                <a:stretch>
                  <a:fillRect/>
                </a:stretch>
              </p:blipFill>
              <p:spPr>
                <a:xfrm>
                  <a:off x="9764013" y="4757756"/>
                  <a:ext cx="33156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264">
              <p14:nvContentPartPr>
                <p14:cNvPr id="155" name="Entrada de lápiz 154">
                  <a:extLst>
                    <a:ext uri="{FF2B5EF4-FFF2-40B4-BE49-F238E27FC236}">
                      <a16:creationId xmlns:a16="http://schemas.microsoft.com/office/drawing/2014/main" id="{241337EB-744A-4D99-9B81-B1C7FA788030}"/>
                    </a:ext>
                  </a:extLst>
                </p14:cNvPr>
                <p14:cNvContentPartPr/>
                <p14:nvPr/>
              </p14:nvContentPartPr>
              <p14:xfrm>
                <a:off x="10224093" y="4511156"/>
                <a:ext cx="118800" cy="459000"/>
              </p14:xfrm>
            </p:contentPart>
          </mc:Choice>
          <mc:Fallback xmlns="">
            <p:pic>
              <p:nvPicPr>
                <p:cNvPr id="155" name="Entrada de lápiz 154">
                  <a:extLst>
                    <a:ext uri="{FF2B5EF4-FFF2-40B4-BE49-F238E27FC236}">
                      <a16:creationId xmlns:a16="http://schemas.microsoft.com/office/drawing/2014/main" id="{241337EB-744A-4D99-9B81-B1C7FA788030}"/>
                    </a:ext>
                  </a:extLst>
                </p:cNvPr>
                <p:cNvPicPr/>
                <p:nvPr/>
              </p:nvPicPr>
              <p:blipFill>
                <a:blip r:embed="rId265"/>
                <a:stretch>
                  <a:fillRect/>
                </a:stretch>
              </p:blipFill>
              <p:spPr>
                <a:xfrm>
                  <a:off x="10215453" y="4502156"/>
                  <a:ext cx="136440" cy="476640"/>
                </a:xfrm>
                <a:prstGeom prst="rect">
                  <a:avLst/>
                </a:prstGeom>
              </p:spPr>
            </p:pic>
          </mc:Fallback>
        </mc:AlternateContent>
        <mc:AlternateContent xmlns:mc="http://schemas.openxmlformats.org/markup-compatibility/2006" xmlns:p14="http://schemas.microsoft.com/office/powerpoint/2010/main">
          <mc:Choice Requires="p14">
            <p:contentPart p14:bwMode="auto" r:id="rId266">
              <p14:nvContentPartPr>
                <p14:cNvPr id="156" name="Entrada de lápiz 155">
                  <a:extLst>
                    <a:ext uri="{FF2B5EF4-FFF2-40B4-BE49-F238E27FC236}">
                      <a16:creationId xmlns:a16="http://schemas.microsoft.com/office/drawing/2014/main" id="{91D8A1FD-49EF-4ADD-8784-05112ED209CB}"/>
                    </a:ext>
                  </a:extLst>
                </p14:cNvPr>
                <p14:cNvContentPartPr/>
                <p14:nvPr/>
              </p14:nvContentPartPr>
              <p14:xfrm>
                <a:off x="10403373" y="4700876"/>
                <a:ext cx="50040" cy="180720"/>
              </p14:xfrm>
            </p:contentPart>
          </mc:Choice>
          <mc:Fallback xmlns="">
            <p:pic>
              <p:nvPicPr>
                <p:cNvPr id="156" name="Entrada de lápiz 155">
                  <a:extLst>
                    <a:ext uri="{FF2B5EF4-FFF2-40B4-BE49-F238E27FC236}">
                      <a16:creationId xmlns:a16="http://schemas.microsoft.com/office/drawing/2014/main" id="{91D8A1FD-49EF-4ADD-8784-05112ED209CB}"/>
                    </a:ext>
                  </a:extLst>
                </p:cNvPr>
                <p:cNvPicPr/>
                <p:nvPr/>
              </p:nvPicPr>
              <p:blipFill>
                <a:blip r:embed="rId267"/>
                <a:stretch>
                  <a:fillRect/>
                </a:stretch>
              </p:blipFill>
              <p:spPr>
                <a:xfrm>
                  <a:off x="10394373" y="4692236"/>
                  <a:ext cx="67680" cy="198360"/>
                </a:xfrm>
                <a:prstGeom prst="rect">
                  <a:avLst/>
                </a:prstGeom>
              </p:spPr>
            </p:pic>
          </mc:Fallback>
        </mc:AlternateContent>
        <mc:AlternateContent xmlns:mc="http://schemas.openxmlformats.org/markup-compatibility/2006" xmlns:p14="http://schemas.microsoft.com/office/powerpoint/2010/main">
          <mc:Choice Requires="p14">
            <p:contentPart p14:bwMode="auto" r:id="rId268">
              <p14:nvContentPartPr>
                <p14:cNvPr id="157" name="Entrada de lápiz 156">
                  <a:extLst>
                    <a:ext uri="{FF2B5EF4-FFF2-40B4-BE49-F238E27FC236}">
                      <a16:creationId xmlns:a16="http://schemas.microsoft.com/office/drawing/2014/main" id="{3DB0BFAC-9EB0-4467-A271-663B2F22B905}"/>
                    </a:ext>
                  </a:extLst>
                </p14:cNvPr>
                <p14:cNvContentPartPr/>
                <p14:nvPr/>
              </p14:nvContentPartPr>
              <p14:xfrm>
                <a:off x="10499493" y="4533836"/>
                <a:ext cx="329040" cy="469800"/>
              </p14:xfrm>
            </p:contentPart>
          </mc:Choice>
          <mc:Fallback xmlns="">
            <p:pic>
              <p:nvPicPr>
                <p:cNvPr id="157" name="Entrada de lápiz 156">
                  <a:extLst>
                    <a:ext uri="{FF2B5EF4-FFF2-40B4-BE49-F238E27FC236}">
                      <a16:creationId xmlns:a16="http://schemas.microsoft.com/office/drawing/2014/main" id="{3DB0BFAC-9EB0-4467-A271-663B2F22B905}"/>
                    </a:ext>
                  </a:extLst>
                </p:cNvPr>
                <p:cNvPicPr/>
                <p:nvPr/>
              </p:nvPicPr>
              <p:blipFill>
                <a:blip r:embed="rId269"/>
                <a:stretch>
                  <a:fillRect/>
                </a:stretch>
              </p:blipFill>
              <p:spPr>
                <a:xfrm>
                  <a:off x="10490493" y="4525196"/>
                  <a:ext cx="346680" cy="487440"/>
                </a:xfrm>
                <a:prstGeom prst="rect">
                  <a:avLst/>
                </a:prstGeom>
              </p:spPr>
            </p:pic>
          </mc:Fallback>
        </mc:AlternateContent>
        <mc:AlternateContent xmlns:mc="http://schemas.openxmlformats.org/markup-compatibility/2006" xmlns:p14="http://schemas.microsoft.com/office/powerpoint/2010/main">
          <mc:Choice Requires="p14">
            <p:contentPart p14:bwMode="auto" r:id="rId270">
              <p14:nvContentPartPr>
                <p14:cNvPr id="158" name="Entrada de lápiz 157">
                  <a:extLst>
                    <a:ext uri="{FF2B5EF4-FFF2-40B4-BE49-F238E27FC236}">
                      <a16:creationId xmlns:a16="http://schemas.microsoft.com/office/drawing/2014/main" id="{F8B09BA3-B472-4E4F-AE4F-4018AF3B34EE}"/>
                    </a:ext>
                  </a:extLst>
                </p14:cNvPr>
                <p14:cNvContentPartPr/>
                <p14:nvPr/>
              </p14:nvContentPartPr>
              <p14:xfrm>
                <a:off x="10847973" y="4782236"/>
                <a:ext cx="153360" cy="152640"/>
              </p14:xfrm>
            </p:contentPart>
          </mc:Choice>
          <mc:Fallback xmlns="">
            <p:pic>
              <p:nvPicPr>
                <p:cNvPr id="158" name="Entrada de lápiz 157">
                  <a:extLst>
                    <a:ext uri="{FF2B5EF4-FFF2-40B4-BE49-F238E27FC236}">
                      <a16:creationId xmlns:a16="http://schemas.microsoft.com/office/drawing/2014/main" id="{F8B09BA3-B472-4E4F-AE4F-4018AF3B34EE}"/>
                    </a:ext>
                  </a:extLst>
                </p:cNvPr>
                <p:cNvPicPr/>
                <p:nvPr/>
              </p:nvPicPr>
              <p:blipFill>
                <a:blip r:embed="rId271"/>
                <a:stretch>
                  <a:fillRect/>
                </a:stretch>
              </p:blipFill>
              <p:spPr>
                <a:xfrm>
                  <a:off x="10838973" y="4773596"/>
                  <a:ext cx="171000" cy="170280"/>
                </a:xfrm>
                <a:prstGeom prst="rect">
                  <a:avLst/>
                </a:prstGeom>
              </p:spPr>
            </p:pic>
          </mc:Fallback>
        </mc:AlternateContent>
        <mc:AlternateContent xmlns:mc="http://schemas.openxmlformats.org/markup-compatibility/2006" xmlns:p14="http://schemas.microsoft.com/office/powerpoint/2010/main">
          <mc:Choice Requires="p14">
            <p:contentPart p14:bwMode="auto" r:id="rId272">
              <p14:nvContentPartPr>
                <p14:cNvPr id="159" name="Entrada de lápiz 158">
                  <a:extLst>
                    <a:ext uri="{FF2B5EF4-FFF2-40B4-BE49-F238E27FC236}">
                      <a16:creationId xmlns:a16="http://schemas.microsoft.com/office/drawing/2014/main" id="{02468347-044F-4DD0-9029-3E1468EB7EB1}"/>
                    </a:ext>
                  </a:extLst>
                </p14:cNvPr>
                <p14:cNvContentPartPr/>
                <p14:nvPr/>
              </p14:nvContentPartPr>
              <p14:xfrm>
                <a:off x="11087373" y="4445276"/>
                <a:ext cx="315720" cy="546480"/>
              </p14:xfrm>
            </p:contentPart>
          </mc:Choice>
          <mc:Fallback xmlns="">
            <p:pic>
              <p:nvPicPr>
                <p:cNvPr id="159" name="Entrada de lápiz 158">
                  <a:extLst>
                    <a:ext uri="{FF2B5EF4-FFF2-40B4-BE49-F238E27FC236}">
                      <a16:creationId xmlns:a16="http://schemas.microsoft.com/office/drawing/2014/main" id="{02468347-044F-4DD0-9029-3E1468EB7EB1}"/>
                    </a:ext>
                  </a:extLst>
                </p:cNvPr>
                <p:cNvPicPr/>
                <p:nvPr/>
              </p:nvPicPr>
              <p:blipFill>
                <a:blip r:embed="rId273"/>
                <a:stretch>
                  <a:fillRect/>
                </a:stretch>
              </p:blipFill>
              <p:spPr>
                <a:xfrm>
                  <a:off x="11078733" y="4436276"/>
                  <a:ext cx="333360" cy="564120"/>
                </a:xfrm>
                <a:prstGeom prst="rect">
                  <a:avLst/>
                </a:prstGeom>
              </p:spPr>
            </p:pic>
          </mc:Fallback>
        </mc:AlternateContent>
        <mc:AlternateContent xmlns:mc="http://schemas.openxmlformats.org/markup-compatibility/2006" xmlns:p14="http://schemas.microsoft.com/office/powerpoint/2010/main">
          <mc:Choice Requires="p14">
            <p:contentPart p14:bwMode="auto" r:id="rId274">
              <p14:nvContentPartPr>
                <p14:cNvPr id="163" name="Entrada de lápiz 162">
                  <a:extLst>
                    <a:ext uri="{FF2B5EF4-FFF2-40B4-BE49-F238E27FC236}">
                      <a16:creationId xmlns:a16="http://schemas.microsoft.com/office/drawing/2014/main" id="{37CD7698-5F24-4B86-8905-E74A9967E986}"/>
                    </a:ext>
                  </a:extLst>
                </p14:cNvPr>
                <p14:cNvContentPartPr/>
                <p14:nvPr/>
              </p14:nvContentPartPr>
              <p14:xfrm>
                <a:off x="4181853" y="4322156"/>
                <a:ext cx="360" cy="360"/>
              </p14:xfrm>
            </p:contentPart>
          </mc:Choice>
          <mc:Fallback xmlns="">
            <p:pic>
              <p:nvPicPr>
                <p:cNvPr id="163" name="Entrada de lápiz 162">
                  <a:extLst>
                    <a:ext uri="{FF2B5EF4-FFF2-40B4-BE49-F238E27FC236}">
                      <a16:creationId xmlns:a16="http://schemas.microsoft.com/office/drawing/2014/main" id="{37CD7698-5F24-4B86-8905-E74A9967E986}"/>
                    </a:ext>
                  </a:extLst>
                </p:cNvPr>
                <p:cNvPicPr/>
                <p:nvPr/>
              </p:nvPicPr>
              <p:blipFill>
                <a:blip r:embed="rId113"/>
                <a:stretch>
                  <a:fillRect/>
                </a:stretch>
              </p:blipFill>
              <p:spPr>
                <a:xfrm>
                  <a:off x="4172853" y="4313156"/>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75">
              <p14:nvContentPartPr>
                <p14:cNvPr id="164" name="Entrada de lápiz 163">
                  <a:extLst>
                    <a:ext uri="{FF2B5EF4-FFF2-40B4-BE49-F238E27FC236}">
                      <a16:creationId xmlns:a16="http://schemas.microsoft.com/office/drawing/2014/main" id="{33FC41AA-7F35-4119-82B0-4780834E0BFE}"/>
                    </a:ext>
                  </a:extLst>
                </p14:cNvPr>
                <p14:cNvContentPartPr/>
                <p14:nvPr/>
              </p14:nvContentPartPr>
              <p14:xfrm>
                <a:off x="1859493" y="3596036"/>
                <a:ext cx="1704960" cy="705600"/>
              </p14:xfrm>
            </p:contentPart>
          </mc:Choice>
          <mc:Fallback xmlns="">
            <p:pic>
              <p:nvPicPr>
                <p:cNvPr id="164" name="Entrada de lápiz 163">
                  <a:extLst>
                    <a:ext uri="{FF2B5EF4-FFF2-40B4-BE49-F238E27FC236}">
                      <a16:creationId xmlns:a16="http://schemas.microsoft.com/office/drawing/2014/main" id="{33FC41AA-7F35-4119-82B0-4780834E0BFE}"/>
                    </a:ext>
                  </a:extLst>
                </p:cNvPr>
                <p:cNvPicPr/>
                <p:nvPr/>
              </p:nvPicPr>
              <p:blipFill>
                <a:blip r:embed="rId276"/>
                <a:stretch>
                  <a:fillRect/>
                </a:stretch>
              </p:blipFill>
              <p:spPr>
                <a:xfrm>
                  <a:off x="1850493" y="3587036"/>
                  <a:ext cx="1722600" cy="723240"/>
                </a:xfrm>
                <a:prstGeom prst="rect">
                  <a:avLst/>
                </a:prstGeom>
              </p:spPr>
            </p:pic>
          </mc:Fallback>
        </mc:AlternateContent>
        <mc:AlternateContent xmlns:mc="http://schemas.openxmlformats.org/markup-compatibility/2006" xmlns:p14="http://schemas.microsoft.com/office/powerpoint/2010/main">
          <mc:Choice Requires="p14">
            <p:contentPart p14:bwMode="auto" r:id="rId277">
              <p14:nvContentPartPr>
                <p14:cNvPr id="165" name="Entrada de lápiz 164">
                  <a:extLst>
                    <a:ext uri="{FF2B5EF4-FFF2-40B4-BE49-F238E27FC236}">
                      <a16:creationId xmlns:a16="http://schemas.microsoft.com/office/drawing/2014/main" id="{15614604-5BFC-4D77-936D-F6B82398374D}"/>
                    </a:ext>
                  </a:extLst>
                </p14:cNvPr>
                <p14:cNvContentPartPr/>
                <p14:nvPr/>
              </p14:nvContentPartPr>
              <p14:xfrm>
                <a:off x="499413" y="3154316"/>
                <a:ext cx="166680" cy="193680"/>
              </p14:xfrm>
            </p:contentPart>
          </mc:Choice>
          <mc:Fallback xmlns="">
            <p:pic>
              <p:nvPicPr>
                <p:cNvPr id="165" name="Entrada de lápiz 164">
                  <a:extLst>
                    <a:ext uri="{FF2B5EF4-FFF2-40B4-BE49-F238E27FC236}">
                      <a16:creationId xmlns:a16="http://schemas.microsoft.com/office/drawing/2014/main" id="{15614604-5BFC-4D77-936D-F6B82398374D}"/>
                    </a:ext>
                  </a:extLst>
                </p:cNvPr>
                <p:cNvPicPr/>
                <p:nvPr/>
              </p:nvPicPr>
              <p:blipFill>
                <a:blip r:embed="rId278"/>
                <a:stretch>
                  <a:fillRect/>
                </a:stretch>
              </p:blipFill>
              <p:spPr>
                <a:xfrm>
                  <a:off x="490773" y="3145316"/>
                  <a:ext cx="184320" cy="211320"/>
                </a:xfrm>
                <a:prstGeom prst="rect">
                  <a:avLst/>
                </a:prstGeom>
              </p:spPr>
            </p:pic>
          </mc:Fallback>
        </mc:AlternateContent>
        <mc:AlternateContent xmlns:mc="http://schemas.openxmlformats.org/markup-compatibility/2006" xmlns:p14="http://schemas.microsoft.com/office/powerpoint/2010/main">
          <mc:Choice Requires="p14">
            <p:contentPart p14:bwMode="auto" r:id="rId279">
              <p14:nvContentPartPr>
                <p14:cNvPr id="166" name="Entrada de lápiz 165">
                  <a:extLst>
                    <a:ext uri="{FF2B5EF4-FFF2-40B4-BE49-F238E27FC236}">
                      <a16:creationId xmlns:a16="http://schemas.microsoft.com/office/drawing/2014/main" id="{7935600A-0447-42F0-92D9-C3237348C467}"/>
                    </a:ext>
                  </a:extLst>
                </p14:cNvPr>
                <p14:cNvContentPartPr/>
                <p14:nvPr/>
              </p14:nvContentPartPr>
              <p14:xfrm>
                <a:off x="423453" y="3313076"/>
                <a:ext cx="209160" cy="553320"/>
              </p14:xfrm>
            </p:contentPart>
          </mc:Choice>
          <mc:Fallback xmlns="">
            <p:pic>
              <p:nvPicPr>
                <p:cNvPr id="166" name="Entrada de lápiz 165">
                  <a:extLst>
                    <a:ext uri="{FF2B5EF4-FFF2-40B4-BE49-F238E27FC236}">
                      <a16:creationId xmlns:a16="http://schemas.microsoft.com/office/drawing/2014/main" id="{7935600A-0447-42F0-92D9-C3237348C467}"/>
                    </a:ext>
                  </a:extLst>
                </p:cNvPr>
                <p:cNvPicPr/>
                <p:nvPr/>
              </p:nvPicPr>
              <p:blipFill>
                <a:blip r:embed="rId280"/>
                <a:stretch>
                  <a:fillRect/>
                </a:stretch>
              </p:blipFill>
              <p:spPr>
                <a:xfrm>
                  <a:off x="414813" y="3304436"/>
                  <a:ext cx="226800" cy="570960"/>
                </a:xfrm>
                <a:prstGeom prst="rect">
                  <a:avLst/>
                </a:prstGeom>
              </p:spPr>
            </p:pic>
          </mc:Fallback>
        </mc:AlternateContent>
        <mc:AlternateContent xmlns:mc="http://schemas.openxmlformats.org/markup-compatibility/2006" xmlns:p14="http://schemas.microsoft.com/office/powerpoint/2010/main">
          <mc:Choice Requires="p14">
            <p:contentPart p14:bwMode="auto" r:id="rId281">
              <p14:nvContentPartPr>
                <p14:cNvPr id="167" name="Entrada de lápiz 166">
                  <a:extLst>
                    <a:ext uri="{FF2B5EF4-FFF2-40B4-BE49-F238E27FC236}">
                      <a16:creationId xmlns:a16="http://schemas.microsoft.com/office/drawing/2014/main" id="{1387DC91-2ABF-4FB7-BDE4-E835519670C9}"/>
                    </a:ext>
                  </a:extLst>
                </p14:cNvPr>
                <p14:cNvContentPartPr/>
                <p14:nvPr/>
              </p14:nvContentPartPr>
              <p14:xfrm>
                <a:off x="560253" y="3655076"/>
                <a:ext cx="168120" cy="178560"/>
              </p14:xfrm>
            </p:contentPart>
          </mc:Choice>
          <mc:Fallback xmlns="">
            <p:pic>
              <p:nvPicPr>
                <p:cNvPr id="167" name="Entrada de lápiz 166">
                  <a:extLst>
                    <a:ext uri="{FF2B5EF4-FFF2-40B4-BE49-F238E27FC236}">
                      <a16:creationId xmlns:a16="http://schemas.microsoft.com/office/drawing/2014/main" id="{1387DC91-2ABF-4FB7-BDE4-E835519670C9}"/>
                    </a:ext>
                  </a:extLst>
                </p:cNvPr>
                <p:cNvPicPr/>
                <p:nvPr/>
              </p:nvPicPr>
              <p:blipFill>
                <a:blip r:embed="rId282"/>
                <a:stretch>
                  <a:fillRect/>
                </a:stretch>
              </p:blipFill>
              <p:spPr>
                <a:xfrm>
                  <a:off x="551253" y="3646076"/>
                  <a:ext cx="185760" cy="196200"/>
                </a:xfrm>
                <a:prstGeom prst="rect">
                  <a:avLst/>
                </a:prstGeom>
              </p:spPr>
            </p:pic>
          </mc:Fallback>
        </mc:AlternateContent>
        <mc:AlternateContent xmlns:mc="http://schemas.openxmlformats.org/markup-compatibility/2006" xmlns:p14="http://schemas.microsoft.com/office/powerpoint/2010/main">
          <mc:Choice Requires="p14">
            <p:contentPart p14:bwMode="auto" r:id="rId283">
              <p14:nvContentPartPr>
                <p14:cNvPr id="168" name="Entrada de lápiz 167">
                  <a:extLst>
                    <a:ext uri="{FF2B5EF4-FFF2-40B4-BE49-F238E27FC236}">
                      <a16:creationId xmlns:a16="http://schemas.microsoft.com/office/drawing/2014/main" id="{C43EFE1B-64CB-4FB4-B702-912482A16BAD}"/>
                    </a:ext>
                  </a:extLst>
                </p14:cNvPr>
                <p14:cNvContentPartPr/>
                <p14:nvPr/>
              </p14:nvContentPartPr>
              <p14:xfrm>
                <a:off x="470613" y="3414956"/>
                <a:ext cx="377640" cy="46440"/>
              </p14:xfrm>
            </p:contentPart>
          </mc:Choice>
          <mc:Fallback xmlns="">
            <p:pic>
              <p:nvPicPr>
                <p:cNvPr id="168" name="Entrada de lápiz 167">
                  <a:extLst>
                    <a:ext uri="{FF2B5EF4-FFF2-40B4-BE49-F238E27FC236}">
                      <a16:creationId xmlns:a16="http://schemas.microsoft.com/office/drawing/2014/main" id="{C43EFE1B-64CB-4FB4-B702-912482A16BAD}"/>
                    </a:ext>
                  </a:extLst>
                </p:cNvPr>
                <p:cNvPicPr/>
                <p:nvPr/>
              </p:nvPicPr>
              <p:blipFill>
                <a:blip r:embed="rId284"/>
                <a:stretch>
                  <a:fillRect/>
                </a:stretch>
              </p:blipFill>
              <p:spPr>
                <a:xfrm>
                  <a:off x="461613" y="3406316"/>
                  <a:ext cx="395280" cy="64080"/>
                </a:xfrm>
                <a:prstGeom prst="rect">
                  <a:avLst/>
                </a:prstGeom>
              </p:spPr>
            </p:pic>
          </mc:Fallback>
        </mc:AlternateContent>
        <mc:AlternateContent xmlns:mc="http://schemas.openxmlformats.org/markup-compatibility/2006" xmlns:p14="http://schemas.microsoft.com/office/powerpoint/2010/main">
          <mc:Choice Requires="p14">
            <p:contentPart p14:bwMode="auto" r:id="rId285">
              <p14:nvContentPartPr>
                <p14:cNvPr id="169" name="Entrada de lápiz 168">
                  <a:extLst>
                    <a:ext uri="{FF2B5EF4-FFF2-40B4-BE49-F238E27FC236}">
                      <a16:creationId xmlns:a16="http://schemas.microsoft.com/office/drawing/2014/main" id="{6723E961-409E-4DA7-A376-0576289D1C17}"/>
                    </a:ext>
                  </a:extLst>
                </p14:cNvPr>
                <p14:cNvContentPartPr/>
                <p14:nvPr/>
              </p14:nvContentPartPr>
              <p14:xfrm>
                <a:off x="811533" y="3484436"/>
                <a:ext cx="389160" cy="59760"/>
              </p14:xfrm>
            </p:contentPart>
          </mc:Choice>
          <mc:Fallback xmlns="">
            <p:pic>
              <p:nvPicPr>
                <p:cNvPr id="169" name="Entrada de lápiz 168">
                  <a:extLst>
                    <a:ext uri="{FF2B5EF4-FFF2-40B4-BE49-F238E27FC236}">
                      <a16:creationId xmlns:a16="http://schemas.microsoft.com/office/drawing/2014/main" id="{6723E961-409E-4DA7-A376-0576289D1C17}"/>
                    </a:ext>
                  </a:extLst>
                </p:cNvPr>
                <p:cNvPicPr/>
                <p:nvPr/>
              </p:nvPicPr>
              <p:blipFill>
                <a:blip r:embed="rId286"/>
                <a:stretch>
                  <a:fillRect/>
                </a:stretch>
              </p:blipFill>
              <p:spPr>
                <a:xfrm>
                  <a:off x="802533" y="3475436"/>
                  <a:ext cx="406800" cy="77400"/>
                </a:xfrm>
                <a:prstGeom prst="rect">
                  <a:avLst/>
                </a:prstGeom>
              </p:spPr>
            </p:pic>
          </mc:Fallback>
        </mc:AlternateContent>
        <mc:AlternateContent xmlns:mc="http://schemas.openxmlformats.org/markup-compatibility/2006" xmlns:p14="http://schemas.microsoft.com/office/powerpoint/2010/main">
          <mc:Choice Requires="p14">
            <p:contentPart p14:bwMode="auto" r:id="rId287">
              <p14:nvContentPartPr>
                <p14:cNvPr id="171" name="Entrada de lápiz 170">
                  <a:extLst>
                    <a:ext uri="{FF2B5EF4-FFF2-40B4-BE49-F238E27FC236}">
                      <a16:creationId xmlns:a16="http://schemas.microsoft.com/office/drawing/2014/main" id="{A395D33C-9613-4E5B-86E1-6C85BBF8BBCF}"/>
                    </a:ext>
                  </a:extLst>
                </p14:cNvPr>
                <p14:cNvContentPartPr/>
                <p14:nvPr/>
              </p14:nvContentPartPr>
              <p14:xfrm>
                <a:off x="1261173" y="3183836"/>
                <a:ext cx="770760" cy="462240"/>
              </p14:xfrm>
            </p:contentPart>
          </mc:Choice>
          <mc:Fallback xmlns="">
            <p:pic>
              <p:nvPicPr>
                <p:cNvPr id="171" name="Entrada de lápiz 170">
                  <a:extLst>
                    <a:ext uri="{FF2B5EF4-FFF2-40B4-BE49-F238E27FC236}">
                      <a16:creationId xmlns:a16="http://schemas.microsoft.com/office/drawing/2014/main" id="{A395D33C-9613-4E5B-86E1-6C85BBF8BBCF}"/>
                    </a:ext>
                  </a:extLst>
                </p:cNvPr>
                <p:cNvPicPr/>
                <p:nvPr/>
              </p:nvPicPr>
              <p:blipFill>
                <a:blip r:embed="rId288"/>
                <a:stretch>
                  <a:fillRect/>
                </a:stretch>
              </p:blipFill>
              <p:spPr>
                <a:xfrm>
                  <a:off x="1252173" y="3175196"/>
                  <a:ext cx="788400" cy="479880"/>
                </a:xfrm>
                <a:prstGeom prst="rect">
                  <a:avLst/>
                </a:prstGeom>
              </p:spPr>
            </p:pic>
          </mc:Fallback>
        </mc:AlternateContent>
      </p:grpSp>
    </p:spTree>
    <p:extLst>
      <p:ext uri="{BB962C8B-B14F-4D97-AF65-F5344CB8AC3E}">
        <p14:creationId xmlns:p14="http://schemas.microsoft.com/office/powerpoint/2010/main" val="3924904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1" name="Grupo 110">
            <a:extLst>
              <a:ext uri="{FF2B5EF4-FFF2-40B4-BE49-F238E27FC236}">
                <a16:creationId xmlns:a16="http://schemas.microsoft.com/office/drawing/2014/main" id="{10F34AF2-9091-49B6-A3D8-4EC9F0E83113}"/>
              </a:ext>
            </a:extLst>
          </p:cNvPr>
          <p:cNvGrpSpPr/>
          <p:nvPr/>
        </p:nvGrpSpPr>
        <p:grpSpPr>
          <a:xfrm>
            <a:off x="1931133" y="77396"/>
            <a:ext cx="10162440" cy="5917680"/>
            <a:chOff x="1931133" y="77396"/>
            <a:chExt cx="10162440" cy="5917680"/>
          </a:xfrm>
        </p:grpSpPr>
        <mc:AlternateContent xmlns:mc="http://schemas.openxmlformats.org/markup-compatibility/2006" xmlns:p14="http://schemas.microsoft.com/office/powerpoint/2010/main">
          <mc:Choice Requires="p14">
            <p:contentPart p14:bwMode="auto" r:id="rId2">
              <p14:nvContentPartPr>
                <p14:cNvPr id="25" name="Entrada de lápiz 24">
                  <a:extLst>
                    <a:ext uri="{FF2B5EF4-FFF2-40B4-BE49-F238E27FC236}">
                      <a16:creationId xmlns:a16="http://schemas.microsoft.com/office/drawing/2014/main" id="{963A627B-AC12-4ACB-9172-C795C297ACF0}"/>
                    </a:ext>
                  </a:extLst>
                </p14:cNvPr>
                <p14:cNvContentPartPr/>
                <p14:nvPr/>
              </p14:nvContentPartPr>
              <p14:xfrm>
                <a:off x="2003853" y="182876"/>
                <a:ext cx="563400" cy="623160"/>
              </p14:xfrm>
            </p:contentPart>
          </mc:Choice>
          <mc:Fallback xmlns="">
            <p:pic>
              <p:nvPicPr>
                <p:cNvPr id="25" name="Entrada de lápiz 24">
                  <a:extLst>
                    <a:ext uri="{FF2B5EF4-FFF2-40B4-BE49-F238E27FC236}">
                      <a16:creationId xmlns:a16="http://schemas.microsoft.com/office/drawing/2014/main" id="{963A627B-AC12-4ACB-9172-C795C297ACF0}"/>
                    </a:ext>
                  </a:extLst>
                </p:cNvPr>
                <p:cNvPicPr/>
                <p:nvPr/>
              </p:nvPicPr>
              <p:blipFill>
                <a:blip r:embed="rId3"/>
                <a:stretch>
                  <a:fillRect/>
                </a:stretch>
              </p:blipFill>
              <p:spPr>
                <a:xfrm>
                  <a:off x="1994853" y="174236"/>
                  <a:ext cx="581040" cy="6408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26" name="Entrada de lápiz 25">
                  <a:extLst>
                    <a:ext uri="{FF2B5EF4-FFF2-40B4-BE49-F238E27FC236}">
                      <a16:creationId xmlns:a16="http://schemas.microsoft.com/office/drawing/2014/main" id="{9848A798-F034-407C-B908-A700131E2C51}"/>
                    </a:ext>
                  </a:extLst>
                </p14:cNvPr>
                <p14:cNvContentPartPr/>
                <p14:nvPr/>
              </p14:nvContentPartPr>
              <p14:xfrm>
                <a:off x="2590293" y="486716"/>
                <a:ext cx="128160" cy="215280"/>
              </p14:xfrm>
            </p:contentPart>
          </mc:Choice>
          <mc:Fallback xmlns="">
            <p:pic>
              <p:nvPicPr>
                <p:cNvPr id="26" name="Entrada de lápiz 25">
                  <a:extLst>
                    <a:ext uri="{FF2B5EF4-FFF2-40B4-BE49-F238E27FC236}">
                      <a16:creationId xmlns:a16="http://schemas.microsoft.com/office/drawing/2014/main" id="{9848A798-F034-407C-B908-A700131E2C51}"/>
                    </a:ext>
                  </a:extLst>
                </p:cNvPr>
                <p:cNvPicPr/>
                <p:nvPr/>
              </p:nvPicPr>
              <p:blipFill>
                <a:blip r:embed="rId5"/>
                <a:stretch>
                  <a:fillRect/>
                </a:stretch>
              </p:blipFill>
              <p:spPr>
                <a:xfrm>
                  <a:off x="2581653" y="477716"/>
                  <a:ext cx="145800" cy="2329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7" name="Entrada de lápiz 26">
                  <a:extLst>
                    <a:ext uri="{FF2B5EF4-FFF2-40B4-BE49-F238E27FC236}">
                      <a16:creationId xmlns:a16="http://schemas.microsoft.com/office/drawing/2014/main" id="{E26BA7DE-0ABF-40B2-99B3-616BDA1E9666}"/>
                    </a:ext>
                  </a:extLst>
                </p14:cNvPr>
                <p14:cNvContentPartPr/>
                <p14:nvPr/>
              </p14:nvContentPartPr>
              <p14:xfrm>
                <a:off x="2826813" y="303116"/>
                <a:ext cx="512280" cy="431280"/>
              </p14:xfrm>
            </p:contentPart>
          </mc:Choice>
          <mc:Fallback xmlns="">
            <p:pic>
              <p:nvPicPr>
                <p:cNvPr id="27" name="Entrada de lápiz 26">
                  <a:extLst>
                    <a:ext uri="{FF2B5EF4-FFF2-40B4-BE49-F238E27FC236}">
                      <a16:creationId xmlns:a16="http://schemas.microsoft.com/office/drawing/2014/main" id="{E26BA7DE-0ABF-40B2-99B3-616BDA1E9666}"/>
                    </a:ext>
                  </a:extLst>
                </p:cNvPr>
                <p:cNvPicPr/>
                <p:nvPr/>
              </p:nvPicPr>
              <p:blipFill>
                <a:blip r:embed="rId7"/>
                <a:stretch>
                  <a:fillRect/>
                </a:stretch>
              </p:blipFill>
              <p:spPr>
                <a:xfrm>
                  <a:off x="2818173" y="294116"/>
                  <a:ext cx="529920" cy="4489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8" name="Entrada de lápiz 27">
                  <a:extLst>
                    <a:ext uri="{FF2B5EF4-FFF2-40B4-BE49-F238E27FC236}">
                      <a16:creationId xmlns:a16="http://schemas.microsoft.com/office/drawing/2014/main" id="{325B238C-4887-484B-93D4-50CF316713CC}"/>
                    </a:ext>
                  </a:extLst>
                </p14:cNvPr>
                <p14:cNvContentPartPr/>
                <p14:nvPr/>
              </p14:nvContentPartPr>
              <p14:xfrm>
                <a:off x="3435933" y="157676"/>
                <a:ext cx="217440" cy="504360"/>
              </p14:xfrm>
            </p:contentPart>
          </mc:Choice>
          <mc:Fallback xmlns="">
            <p:pic>
              <p:nvPicPr>
                <p:cNvPr id="28" name="Entrada de lápiz 27">
                  <a:extLst>
                    <a:ext uri="{FF2B5EF4-FFF2-40B4-BE49-F238E27FC236}">
                      <a16:creationId xmlns:a16="http://schemas.microsoft.com/office/drawing/2014/main" id="{325B238C-4887-484B-93D4-50CF316713CC}"/>
                    </a:ext>
                  </a:extLst>
                </p:cNvPr>
                <p:cNvPicPr/>
                <p:nvPr/>
              </p:nvPicPr>
              <p:blipFill>
                <a:blip r:embed="rId9"/>
                <a:stretch>
                  <a:fillRect/>
                </a:stretch>
              </p:blipFill>
              <p:spPr>
                <a:xfrm>
                  <a:off x="3426933" y="148676"/>
                  <a:ext cx="235080" cy="522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9" name="Entrada de lápiz 28">
                  <a:extLst>
                    <a:ext uri="{FF2B5EF4-FFF2-40B4-BE49-F238E27FC236}">
                      <a16:creationId xmlns:a16="http://schemas.microsoft.com/office/drawing/2014/main" id="{29793EAB-5522-4089-A7A1-36BB5F230F00}"/>
                    </a:ext>
                  </a:extLst>
                </p14:cNvPr>
                <p14:cNvContentPartPr/>
                <p14:nvPr/>
              </p14:nvContentPartPr>
              <p14:xfrm>
                <a:off x="3609813" y="478436"/>
                <a:ext cx="148320" cy="229680"/>
              </p14:xfrm>
            </p:contentPart>
          </mc:Choice>
          <mc:Fallback xmlns="">
            <p:pic>
              <p:nvPicPr>
                <p:cNvPr id="29" name="Entrada de lápiz 28">
                  <a:extLst>
                    <a:ext uri="{FF2B5EF4-FFF2-40B4-BE49-F238E27FC236}">
                      <a16:creationId xmlns:a16="http://schemas.microsoft.com/office/drawing/2014/main" id="{29793EAB-5522-4089-A7A1-36BB5F230F00}"/>
                    </a:ext>
                  </a:extLst>
                </p:cNvPr>
                <p:cNvPicPr/>
                <p:nvPr/>
              </p:nvPicPr>
              <p:blipFill>
                <a:blip r:embed="rId11"/>
                <a:stretch>
                  <a:fillRect/>
                </a:stretch>
              </p:blipFill>
              <p:spPr>
                <a:xfrm>
                  <a:off x="3600813" y="469796"/>
                  <a:ext cx="165960" cy="2473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40" name="Entrada de lápiz 39">
                  <a:extLst>
                    <a:ext uri="{FF2B5EF4-FFF2-40B4-BE49-F238E27FC236}">
                      <a16:creationId xmlns:a16="http://schemas.microsoft.com/office/drawing/2014/main" id="{8F47C586-A589-4B63-BC5D-9504ABB71249}"/>
                    </a:ext>
                  </a:extLst>
                </p14:cNvPr>
                <p14:cNvContentPartPr/>
                <p14:nvPr/>
              </p14:nvContentPartPr>
              <p14:xfrm>
                <a:off x="9467733" y="77396"/>
                <a:ext cx="495000" cy="491040"/>
              </p14:xfrm>
            </p:contentPart>
          </mc:Choice>
          <mc:Fallback xmlns="">
            <p:pic>
              <p:nvPicPr>
                <p:cNvPr id="40" name="Entrada de lápiz 39">
                  <a:extLst>
                    <a:ext uri="{FF2B5EF4-FFF2-40B4-BE49-F238E27FC236}">
                      <a16:creationId xmlns:a16="http://schemas.microsoft.com/office/drawing/2014/main" id="{8F47C586-A589-4B63-BC5D-9504ABB71249}"/>
                    </a:ext>
                  </a:extLst>
                </p:cNvPr>
                <p:cNvPicPr/>
                <p:nvPr/>
              </p:nvPicPr>
              <p:blipFill>
                <a:blip r:embed="rId13"/>
                <a:stretch>
                  <a:fillRect/>
                </a:stretch>
              </p:blipFill>
              <p:spPr>
                <a:xfrm>
                  <a:off x="9459093" y="68756"/>
                  <a:ext cx="512640" cy="5086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41" name="Entrada de lápiz 40">
                  <a:extLst>
                    <a:ext uri="{FF2B5EF4-FFF2-40B4-BE49-F238E27FC236}">
                      <a16:creationId xmlns:a16="http://schemas.microsoft.com/office/drawing/2014/main" id="{111A1267-0562-4A54-B582-B6D30B9B3B01}"/>
                    </a:ext>
                  </a:extLst>
                </p14:cNvPr>
                <p14:cNvContentPartPr/>
                <p14:nvPr/>
              </p14:nvContentPartPr>
              <p14:xfrm>
                <a:off x="9970293" y="230756"/>
                <a:ext cx="210600" cy="269640"/>
              </p14:xfrm>
            </p:contentPart>
          </mc:Choice>
          <mc:Fallback xmlns="">
            <p:pic>
              <p:nvPicPr>
                <p:cNvPr id="41" name="Entrada de lápiz 40">
                  <a:extLst>
                    <a:ext uri="{FF2B5EF4-FFF2-40B4-BE49-F238E27FC236}">
                      <a16:creationId xmlns:a16="http://schemas.microsoft.com/office/drawing/2014/main" id="{111A1267-0562-4A54-B582-B6D30B9B3B01}"/>
                    </a:ext>
                  </a:extLst>
                </p:cNvPr>
                <p:cNvPicPr/>
                <p:nvPr/>
              </p:nvPicPr>
              <p:blipFill>
                <a:blip r:embed="rId15"/>
                <a:stretch>
                  <a:fillRect/>
                </a:stretch>
              </p:blipFill>
              <p:spPr>
                <a:xfrm>
                  <a:off x="9961653" y="221756"/>
                  <a:ext cx="228240" cy="2872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42" name="Entrada de lápiz 41">
                  <a:extLst>
                    <a:ext uri="{FF2B5EF4-FFF2-40B4-BE49-F238E27FC236}">
                      <a16:creationId xmlns:a16="http://schemas.microsoft.com/office/drawing/2014/main" id="{6772D80F-36A7-47AA-8D2A-C9675A657C6D}"/>
                    </a:ext>
                  </a:extLst>
                </p14:cNvPr>
                <p14:cNvContentPartPr/>
                <p14:nvPr/>
              </p14:nvContentPartPr>
              <p14:xfrm>
                <a:off x="10131933" y="314996"/>
                <a:ext cx="156960" cy="164520"/>
              </p14:xfrm>
            </p:contentPart>
          </mc:Choice>
          <mc:Fallback xmlns="">
            <p:pic>
              <p:nvPicPr>
                <p:cNvPr id="42" name="Entrada de lápiz 41">
                  <a:extLst>
                    <a:ext uri="{FF2B5EF4-FFF2-40B4-BE49-F238E27FC236}">
                      <a16:creationId xmlns:a16="http://schemas.microsoft.com/office/drawing/2014/main" id="{6772D80F-36A7-47AA-8D2A-C9675A657C6D}"/>
                    </a:ext>
                  </a:extLst>
                </p:cNvPr>
                <p:cNvPicPr/>
                <p:nvPr/>
              </p:nvPicPr>
              <p:blipFill>
                <a:blip r:embed="rId17"/>
                <a:stretch>
                  <a:fillRect/>
                </a:stretch>
              </p:blipFill>
              <p:spPr>
                <a:xfrm>
                  <a:off x="10122933" y="306356"/>
                  <a:ext cx="174600" cy="1821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43" name="Entrada de lápiz 42">
                  <a:extLst>
                    <a:ext uri="{FF2B5EF4-FFF2-40B4-BE49-F238E27FC236}">
                      <a16:creationId xmlns:a16="http://schemas.microsoft.com/office/drawing/2014/main" id="{00C9CB93-1BCE-4DE3-AB2E-8BE6EFB032A4}"/>
                    </a:ext>
                  </a:extLst>
                </p14:cNvPr>
                <p14:cNvContentPartPr/>
                <p14:nvPr/>
              </p14:nvContentPartPr>
              <p14:xfrm>
                <a:off x="10400853" y="252356"/>
                <a:ext cx="153360" cy="529200"/>
              </p14:xfrm>
            </p:contentPart>
          </mc:Choice>
          <mc:Fallback xmlns="">
            <p:pic>
              <p:nvPicPr>
                <p:cNvPr id="43" name="Entrada de lápiz 42">
                  <a:extLst>
                    <a:ext uri="{FF2B5EF4-FFF2-40B4-BE49-F238E27FC236}">
                      <a16:creationId xmlns:a16="http://schemas.microsoft.com/office/drawing/2014/main" id="{00C9CB93-1BCE-4DE3-AB2E-8BE6EFB032A4}"/>
                    </a:ext>
                  </a:extLst>
                </p:cNvPr>
                <p:cNvPicPr/>
                <p:nvPr/>
              </p:nvPicPr>
              <p:blipFill>
                <a:blip r:embed="rId19"/>
                <a:stretch>
                  <a:fillRect/>
                </a:stretch>
              </p:blipFill>
              <p:spPr>
                <a:xfrm>
                  <a:off x="10392213" y="243356"/>
                  <a:ext cx="171000" cy="5468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44" name="Entrada de lápiz 43">
                  <a:extLst>
                    <a:ext uri="{FF2B5EF4-FFF2-40B4-BE49-F238E27FC236}">
                      <a16:creationId xmlns:a16="http://schemas.microsoft.com/office/drawing/2014/main" id="{F919B439-640C-4915-AD58-6A72C89EAB17}"/>
                    </a:ext>
                  </a:extLst>
                </p14:cNvPr>
                <p14:cNvContentPartPr/>
                <p14:nvPr/>
              </p14:nvContentPartPr>
              <p14:xfrm>
                <a:off x="10640253" y="313556"/>
                <a:ext cx="183240" cy="245520"/>
              </p14:xfrm>
            </p:contentPart>
          </mc:Choice>
          <mc:Fallback xmlns="">
            <p:pic>
              <p:nvPicPr>
                <p:cNvPr id="44" name="Entrada de lápiz 43">
                  <a:extLst>
                    <a:ext uri="{FF2B5EF4-FFF2-40B4-BE49-F238E27FC236}">
                      <a16:creationId xmlns:a16="http://schemas.microsoft.com/office/drawing/2014/main" id="{F919B439-640C-4915-AD58-6A72C89EAB17}"/>
                    </a:ext>
                  </a:extLst>
                </p:cNvPr>
                <p:cNvPicPr/>
                <p:nvPr/>
              </p:nvPicPr>
              <p:blipFill>
                <a:blip r:embed="rId21"/>
                <a:stretch>
                  <a:fillRect/>
                </a:stretch>
              </p:blipFill>
              <p:spPr>
                <a:xfrm>
                  <a:off x="10631253" y="304556"/>
                  <a:ext cx="200880" cy="2631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45" name="Entrada de lápiz 44">
                  <a:extLst>
                    <a:ext uri="{FF2B5EF4-FFF2-40B4-BE49-F238E27FC236}">
                      <a16:creationId xmlns:a16="http://schemas.microsoft.com/office/drawing/2014/main" id="{01C94D35-459C-4843-93C2-9A026EDE5F04}"/>
                    </a:ext>
                  </a:extLst>
                </p14:cNvPr>
                <p14:cNvContentPartPr/>
                <p14:nvPr/>
              </p14:nvContentPartPr>
              <p14:xfrm>
                <a:off x="10867773" y="329036"/>
                <a:ext cx="145080" cy="155520"/>
              </p14:xfrm>
            </p:contentPart>
          </mc:Choice>
          <mc:Fallback xmlns="">
            <p:pic>
              <p:nvPicPr>
                <p:cNvPr id="45" name="Entrada de lápiz 44">
                  <a:extLst>
                    <a:ext uri="{FF2B5EF4-FFF2-40B4-BE49-F238E27FC236}">
                      <a16:creationId xmlns:a16="http://schemas.microsoft.com/office/drawing/2014/main" id="{01C94D35-459C-4843-93C2-9A026EDE5F04}"/>
                    </a:ext>
                  </a:extLst>
                </p:cNvPr>
                <p:cNvPicPr/>
                <p:nvPr/>
              </p:nvPicPr>
              <p:blipFill>
                <a:blip r:embed="rId23"/>
                <a:stretch>
                  <a:fillRect/>
                </a:stretch>
              </p:blipFill>
              <p:spPr>
                <a:xfrm>
                  <a:off x="10859133" y="320036"/>
                  <a:ext cx="162720" cy="1731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46" name="Entrada de lápiz 45">
                  <a:extLst>
                    <a:ext uri="{FF2B5EF4-FFF2-40B4-BE49-F238E27FC236}">
                      <a16:creationId xmlns:a16="http://schemas.microsoft.com/office/drawing/2014/main" id="{1E617A97-EF36-473C-8DFD-53A00F7F92BE}"/>
                    </a:ext>
                  </a:extLst>
                </p14:cNvPr>
                <p14:cNvContentPartPr/>
                <p14:nvPr/>
              </p14:nvContentPartPr>
              <p14:xfrm>
                <a:off x="11212293" y="249836"/>
                <a:ext cx="202320" cy="259920"/>
              </p14:xfrm>
            </p:contentPart>
          </mc:Choice>
          <mc:Fallback xmlns="">
            <p:pic>
              <p:nvPicPr>
                <p:cNvPr id="46" name="Entrada de lápiz 45">
                  <a:extLst>
                    <a:ext uri="{FF2B5EF4-FFF2-40B4-BE49-F238E27FC236}">
                      <a16:creationId xmlns:a16="http://schemas.microsoft.com/office/drawing/2014/main" id="{1E617A97-EF36-473C-8DFD-53A00F7F92BE}"/>
                    </a:ext>
                  </a:extLst>
                </p:cNvPr>
                <p:cNvPicPr/>
                <p:nvPr/>
              </p:nvPicPr>
              <p:blipFill>
                <a:blip r:embed="rId25"/>
                <a:stretch>
                  <a:fillRect/>
                </a:stretch>
              </p:blipFill>
              <p:spPr>
                <a:xfrm>
                  <a:off x="11203293" y="241196"/>
                  <a:ext cx="219960" cy="2775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52" name="Entrada de lápiz 51">
                  <a:extLst>
                    <a:ext uri="{FF2B5EF4-FFF2-40B4-BE49-F238E27FC236}">
                      <a16:creationId xmlns:a16="http://schemas.microsoft.com/office/drawing/2014/main" id="{5EC40D2E-01DA-4156-8039-9B970EE28066}"/>
                    </a:ext>
                  </a:extLst>
                </p14:cNvPr>
                <p14:cNvContentPartPr/>
                <p14:nvPr/>
              </p14:nvContentPartPr>
              <p14:xfrm>
                <a:off x="3214173" y="1069556"/>
                <a:ext cx="678600" cy="281160"/>
              </p14:xfrm>
            </p:contentPart>
          </mc:Choice>
          <mc:Fallback xmlns="">
            <p:pic>
              <p:nvPicPr>
                <p:cNvPr id="52" name="Entrada de lápiz 51">
                  <a:extLst>
                    <a:ext uri="{FF2B5EF4-FFF2-40B4-BE49-F238E27FC236}">
                      <a16:creationId xmlns:a16="http://schemas.microsoft.com/office/drawing/2014/main" id="{5EC40D2E-01DA-4156-8039-9B970EE28066}"/>
                    </a:ext>
                  </a:extLst>
                </p:cNvPr>
                <p:cNvPicPr/>
                <p:nvPr/>
              </p:nvPicPr>
              <p:blipFill>
                <a:blip r:embed="rId27"/>
                <a:stretch>
                  <a:fillRect/>
                </a:stretch>
              </p:blipFill>
              <p:spPr>
                <a:xfrm>
                  <a:off x="3205533" y="1060916"/>
                  <a:ext cx="696240" cy="2988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0" name="Entrada de lápiz 29">
                  <a:extLst>
                    <a:ext uri="{FF2B5EF4-FFF2-40B4-BE49-F238E27FC236}">
                      <a16:creationId xmlns:a16="http://schemas.microsoft.com/office/drawing/2014/main" id="{9D42D395-09DE-4CFB-899E-9C0488A4C4A2}"/>
                    </a:ext>
                  </a:extLst>
                </p14:cNvPr>
                <p14:cNvContentPartPr/>
                <p14:nvPr/>
              </p14:nvContentPartPr>
              <p14:xfrm>
                <a:off x="4346373" y="122756"/>
                <a:ext cx="627840" cy="493200"/>
              </p14:xfrm>
            </p:contentPart>
          </mc:Choice>
          <mc:Fallback xmlns="">
            <p:pic>
              <p:nvPicPr>
                <p:cNvPr id="30" name="Entrada de lápiz 29">
                  <a:extLst>
                    <a:ext uri="{FF2B5EF4-FFF2-40B4-BE49-F238E27FC236}">
                      <a16:creationId xmlns:a16="http://schemas.microsoft.com/office/drawing/2014/main" id="{9D42D395-09DE-4CFB-899E-9C0488A4C4A2}"/>
                    </a:ext>
                  </a:extLst>
                </p:cNvPr>
                <p:cNvPicPr/>
                <p:nvPr/>
              </p:nvPicPr>
              <p:blipFill>
                <a:blip r:embed="rId29"/>
                <a:stretch>
                  <a:fillRect/>
                </a:stretch>
              </p:blipFill>
              <p:spPr>
                <a:xfrm>
                  <a:off x="4337373" y="113756"/>
                  <a:ext cx="645480" cy="51084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1" name="Entrada de lápiz 30">
                  <a:extLst>
                    <a:ext uri="{FF2B5EF4-FFF2-40B4-BE49-F238E27FC236}">
                      <a16:creationId xmlns:a16="http://schemas.microsoft.com/office/drawing/2014/main" id="{C4B621FC-30C2-4230-A6D0-8A0C78ED1588}"/>
                    </a:ext>
                  </a:extLst>
                </p14:cNvPr>
                <p14:cNvContentPartPr/>
                <p14:nvPr/>
              </p14:nvContentPartPr>
              <p14:xfrm>
                <a:off x="5661093" y="199436"/>
                <a:ext cx="364680" cy="446760"/>
              </p14:xfrm>
            </p:contentPart>
          </mc:Choice>
          <mc:Fallback xmlns="">
            <p:pic>
              <p:nvPicPr>
                <p:cNvPr id="31" name="Entrada de lápiz 30">
                  <a:extLst>
                    <a:ext uri="{FF2B5EF4-FFF2-40B4-BE49-F238E27FC236}">
                      <a16:creationId xmlns:a16="http://schemas.microsoft.com/office/drawing/2014/main" id="{C4B621FC-30C2-4230-A6D0-8A0C78ED1588}"/>
                    </a:ext>
                  </a:extLst>
                </p:cNvPr>
                <p:cNvPicPr/>
                <p:nvPr/>
              </p:nvPicPr>
              <p:blipFill>
                <a:blip r:embed="rId31"/>
                <a:stretch>
                  <a:fillRect/>
                </a:stretch>
              </p:blipFill>
              <p:spPr>
                <a:xfrm>
                  <a:off x="5652093" y="190796"/>
                  <a:ext cx="382320" cy="4644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2" name="Entrada de lápiz 31">
                  <a:extLst>
                    <a:ext uri="{FF2B5EF4-FFF2-40B4-BE49-F238E27FC236}">
                      <a16:creationId xmlns:a16="http://schemas.microsoft.com/office/drawing/2014/main" id="{3F78FBF4-165E-426C-9FB8-B75178C023A8}"/>
                    </a:ext>
                  </a:extLst>
                </p14:cNvPr>
                <p14:cNvContentPartPr/>
                <p14:nvPr/>
              </p14:nvContentPartPr>
              <p14:xfrm>
                <a:off x="6160413" y="110876"/>
                <a:ext cx="343800" cy="461880"/>
              </p14:xfrm>
            </p:contentPart>
          </mc:Choice>
          <mc:Fallback xmlns="">
            <p:pic>
              <p:nvPicPr>
                <p:cNvPr id="32" name="Entrada de lápiz 31">
                  <a:extLst>
                    <a:ext uri="{FF2B5EF4-FFF2-40B4-BE49-F238E27FC236}">
                      <a16:creationId xmlns:a16="http://schemas.microsoft.com/office/drawing/2014/main" id="{3F78FBF4-165E-426C-9FB8-B75178C023A8}"/>
                    </a:ext>
                  </a:extLst>
                </p:cNvPr>
                <p:cNvPicPr/>
                <p:nvPr/>
              </p:nvPicPr>
              <p:blipFill>
                <a:blip r:embed="rId33"/>
                <a:stretch>
                  <a:fillRect/>
                </a:stretch>
              </p:blipFill>
              <p:spPr>
                <a:xfrm>
                  <a:off x="6151413" y="102236"/>
                  <a:ext cx="361440" cy="4795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3" name="Entrada de lápiz 32">
                  <a:extLst>
                    <a:ext uri="{FF2B5EF4-FFF2-40B4-BE49-F238E27FC236}">
                      <a16:creationId xmlns:a16="http://schemas.microsoft.com/office/drawing/2014/main" id="{57F8DAA8-A54A-4CD0-9480-5F4CD1E92913}"/>
                    </a:ext>
                  </a:extLst>
                </p14:cNvPr>
                <p14:cNvContentPartPr/>
                <p14:nvPr/>
              </p14:nvContentPartPr>
              <p14:xfrm>
                <a:off x="7035213" y="79196"/>
                <a:ext cx="613440" cy="542520"/>
              </p14:xfrm>
            </p:contentPart>
          </mc:Choice>
          <mc:Fallback xmlns="">
            <p:pic>
              <p:nvPicPr>
                <p:cNvPr id="33" name="Entrada de lápiz 32">
                  <a:extLst>
                    <a:ext uri="{FF2B5EF4-FFF2-40B4-BE49-F238E27FC236}">
                      <a16:creationId xmlns:a16="http://schemas.microsoft.com/office/drawing/2014/main" id="{57F8DAA8-A54A-4CD0-9480-5F4CD1E92913}"/>
                    </a:ext>
                  </a:extLst>
                </p:cNvPr>
                <p:cNvPicPr/>
                <p:nvPr/>
              </p:nvPicPr>
              <p:blipFill>
                <a:blip r:embed="rId35"/>
                <a:stretch>
                  <a:fillRect/>
                </a:stretch>
              </p:blipFill>
              <p:spPr>
                <a:xfrm>
                  <a:off x="7026213" y="70556"/>
                  <a:ext cx="631080" cy="56016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34" name="Entrada de lápiz 33">
                  <a:extLst>
                    <a:ext uri="{FF2B5EF4-FFF2-40B4-BE49-F238E27FC236}">
                      <a16:creationId xmlns:a16="http://schemas.microsoft.com/office/drawing/2014/main" id="{2996C8D9-DC0B-4317-B6C4-152564A523D2}"/>
                    </a:ext>
                  </a:extLst>
                </p14:cNvPr>
                <p14:cNvContentPartPr/>
                <p14:nvPr/>
              </p14:nvContentPartPr>
              <p14:xfrm>
                <a:off x="8018013" y="290516"/>
                <a:ext cx="118800" cy="610920"/>
              </p14:xfrm>
            </p:contentPart>
          </mc:Choice>
          <mc:Fallback xmlns="">
            <p:pic>
              <p:nvPicPr>
                <p:cNvPr id="34" name="Entrada de lápiz 33">
                  <a:extLst>
                    <a:ext uri="{FF2B5EF4-FFF2-40B4-BE49-F238E27FC236}">
                      <a16:creationId xmlns:a16="http://schemas.microsoft.com/office/drawing/2014/main" id="{2996C8D9-DC0B-4317-B6C4-152564A523D2}"/>
                    </a:ext>
                  </a:extLst>
                </p:cNvPr>
                <p:cNvPicPr/>
                <p:nvPr/>
              </p:nvPicPr>
              <p:blipFill>
                <a:blip r:embed="rId37"/>
                <a:stretch>
                  <a:fillRect/>
                </a:stretch>
              </p:blipFill>
              <p:spPr>
                <a:xfrm>
                  <a:off x="8009373" y="281516"/>
                  <a:ext cx="136440" cy="62856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35" name="Entrada de lápiz 34">
                  <a:extLst>
                    <a:ext uri="{FF2B5EF4-FFF2-40B4-BE49-F238E27FC236}">
                      <a16:creationId xmlns:a16="http://schemas.microsoft.com/office/drawing/2014/main" id="{9DA7F97D-31FE-4B75-A6E7-BC492E98E866}"/>
                    </a:ext>
                  </a:extLst>
                </p14:cNvPr>
                <p14:cNvContentPartPr/>
                <p14:nvPr/>
              </p14:nvContentPartPr>
              <p14:xfrm>
                <a:off x="8074893" y="270356"/>
                <a:ext cx="290520" cy="305280"/>
              </p14:xfrm>
            </p:contentPart>
          </mc:Choice>
          <mc:Fallback xmlns="">
            <p:pic>
              <p:nvPicPr>
                <p:cNvPr id="35" name="Entrada de lápiz 34">
                  <a:extLst>
                    <a:ext uri="{FF2B5EF4-FFF2-40B4-BE49-F238E27FC236}">
                      <a16:creationId xmlns:a16="http://schemas.microsoft.com/office/drawing/2014/main" id="{9DA7F97D-31FE-4B75-A6E7-BC492E98E866}"/>
                    </a:ext>
                  </a:extLst>
                </p:cNvPr>
                <p:cNvPicPr/>
                <p:nvPr/>
              </p:nvPicPr>
              <p:blipFill>
                <a:blip r:embed="rId39"/>
                <a:stretch>
                  <a:fillRect/>
                </a:stretch>
              </p:blipFill>
              <p:spPr>
                <a:xfrm>
                  <a:off x="8066253" y="261716"/>
                  <a:ext cx="308160" cy="32292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6" name="Entrada de lápiz 35">
                  <a:extLst>
                    <a:ext uri="{FF2B5EF4-FFF2-40B4-BE49-F238E27FC236}">
                      <a16:creationId xmlns:a16="http://schemas.microsoft.com/office/drawing/2014/main" id="{0B8C9171-4B85-4B2D-B065-B94AB4C9621E}"/>
                    </a:ext>
                  </a:extLst>
                </p14:cNvPr>
                <p14:cNvContentPartPr/>
                <p14:nvPr/>
              </p14:nvContentPartPr>
              <p14:xfrm>
                <a:off x="8381973" y="232916"/>
                <a:ext cx="243360" cy="283320"/>
              </p14:xfrm>
            </p:contentPart>
          </mc:Choice>
          <mc:Fallback xmlns="">
            <p:pic>
              <p:nvPicPr>
                <p:cNvPr id="36" name="Entrada de lápiz 35">
                  <a:extLst>
                    <a:ext uri="{FF2B5EF4-FFF2-40B4-BE49-F238E27FC236}">
                      <a16:creationId xmlns:a16="http://schemas.microsoft.com/office/drawing/2014/main" id="{0B8C9171-4B85-4B2D-B065-B94AB4C9621E}"/>
                    </a:ext>
                  </a:extLst>
                </p:cNvPr>
                <p:cNvPicPr/>
                <p:nvPr/>
              </p:nvPicPr>
              <p:blipFill>
                <a:blip r:embed="rId41"/>
                <a:stretch>
                  <a:fillRect/>
                </a:stretch>
              </p:blipFill>
              <p:spPr>
                <a:xfrm>
                  <a:off x="8373333" y="223916"/>
                  <a:ext cx="261000" cy="30096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37" name="Entrada de lápiz 36">
                  <a:extLst>
                    <a:ext uri="{FF2B5EF4-FFF2-40B4-BE49-F238E27FC236}">
                      <a16:creationId xmlns:a16="http://schemas.microsoft.com/office/drawing/2014/main" id="{ECBB3E37-123A-4438-948A-4F9716314914}"/>
                    </a:ext>
                  </a:extLst>
                </p14:cNvPr>
                <p14:cNvContentPartPr/>
                <p14:nvPr/>
              </p14:nvContentPartPr>
              <p14:xfrm>
                <a:off x="8586813" y="292316"/>
                <a:ext cx="129960" cy="223920"/>
              </p14:xfrm>
            </p:contentPart>
          </mc:Choice>
          <mc:Fallback xmlns="">
            <p:pic>
              <p:nvPicPr>
                <p:cNvPr id="37" name="Entrada de lápiz 36">
                  <a:extLst>
                    <a:ext uri="{FF2B5EF4-FFF2-40B4-BE49-F238E27FC236}">
                      <a16:creationId xmlns:a16="http://schemas.microsoft.com/office/drawing/2014/main" id="{ECBB3E37-123A-4438-948A-4F9716314914}"/>
                    </a:ext>
                  </a:extLst>
                </p:cNvPr>
                <p:cNvPicPr/>
                <p:nvPr/>
              </p:nvPicPr>
              <p:blipFill>
                <a:blip r:embed="rId43"/>
                <a:stretch>
                  <a:fillRect/>
                </a:stretch>
              </p:blipFill>
              <p:spPr>
                <a:xfrm>
                  <a:off x="8578173" y="283676"/>
                  <a:ext cx="147600" cy="2415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8" name="Entrada de lápiz 37">
                  <a:extLst>
                    <a:ext uri="{FF2B5EF4-FFF2-40B4-BE49-F238E27FC236}">
                      <a16:creationId xmlns:a16="http://schemas.microsoft.com/office/drawing/2014/main" id="{17D2C2E8-C4BE-4220-9379-8EE0BB0F9D6D}"/>
                    </a:ext>
                  </a:extLst>
                </p14:cNvPr>
                <p14:cNvContentPartPr/>
                <p14:nvPr/>
              </p14:nvContentPartPr>
              <p14:xfrm>
                <a:off x="8684373" y="182876"/>
                <a:ext cx="341640" cy="639360"/>
              </p14:xfrm>
            </p:contentPart>
          </mc:Choice>
          <mc:Fallback xmlns="">
            <p:pic>
              <p:nvPicPr>
                <p:cNvPr id="38" name="Entrada de lápiz 37">
                  <a:extLst>
                    <a:ext uri="{FF2B5EF4-FFF2-40B4-BE49-F238E27FC236}">
                      <a16:creationId xmlns:a16="http://schemas.microsoft.com/office/drawing/2014/main" id="{17D2C2E8-C4BE-4220-9379-8EE0BB0F9D6D}"/>
                    </a:ext>
                  </a:extLst>
                </p:cNvPr>
                <p:cNvPicPr/>
                <p:nvPr/>
              </p:nvPicPr>
              <p:blipFill>
                <a:blip r:embed="rId45"/>
                <a:stretch>
                  <a:fillRect/>
                </a:stretch>
              </p:blipFill>
              <p:spPr>
                <a:xfrm>
                  <a:off x="8675373" y="173876"/>
                  <a:ext cx="359280" cy="6570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9" name="Entrada de lápiz 38">
                  <a:extLst>
                    <a:ext uri="{FF2B5EF4-FFF2-40B4-BE49-F238E27FC236}">
                      <a16:creationId xmlns:a16="http://schemas.microsoft.com/office/drawing/2014/main" id="{84D3A954-A0AA-495C-B1EE-91B71EC139D3}"/>
                    </a:ext>
                  </a:extLst>
                </p14:cNvPr>
                <p14:cNvContentPartPr/>
                <p14:nvPr/>
              </p14:nvContentPartPr>
              <p14:xfrm>
                <a:off x="9081453" y="325076"/>
                <a:ext cx="5040" cy="42840"/>
              </p14:xfrm>
            </p:contentPart>
          </mc:Choice>
          <mc:Fallback xmlns="">
            <p:pic>
              <p:nvPicPr>
                <p:cNvPr id="39" name="Entrada de lápiz 38">
                  <a:extLst>
                    <a:ext uri="{FF2B5EF4-FFF2-40B4-BE49-F238E27FC236}">
                      <a16:creationId xmlns:a16="http://schemas.microsoft.com/office/drawing/2014/main" id="{84D3A954-A0AA-495C-B1EE-91B71EC139D3}"/>
                    </a:ext>
                  </a:extLst>
                </p:cNvPr>
                <p:cNvPicPr/>
                <p:nvPr/>
              </p:nvPicPr>
              <p:blipFill>
                <a:blip r:embed="rId47"/>
                <a:stretch>
                  <a:fillRect/>
                </a:stretch>
              </p:blipFill>
              <p:spPr>
                <a:xfrm>
                  <a:off x="9072453" y="316436"/>
                  <a:ext cx="22680" cy="6048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53" name="Entrada de lápiz 52">
                  <a:extLst>
                    <a:ext uri="{FF2B5EF4-FFF2-40B4-BE49-F238E27FC236}">
                      <a16:creationId xmlns:a16="http://schemas.microsoft.com/office/drawing/2014/main" id="{771360F3-CD8B-4A31-BF7F-1462834F8E54}"/>
                    </a:ext>
                  </a:extLst>
                </p14:cNvPr>
                <p14:cNvContentPartPr/>
                <p14:nvPr/>
              </p14:nvContentPartPr>
              <p14:xfrm>
                <a:off x="4274013" y="910076"/>
                <a:ext cx="66960" cy="358200"/>
              </p14:xfrm>
            </p:contentPart>
          </mc:Choice>
          <mc:Fallback xmlns="">
            <p:pic>
              <p:nvPicPr>
                <p:cNvPr id="53" name="Entrada de lápiz 52">
                  <a:extLst>
                    <a:ext uri="{FF2B5EF4-FFF2-40B4-BE49-F238E27FC236}">
                      <a16:creationId xmlns:a16="http://schemas.microsoft.com/office/drawing/2014/main" id="{771360F3-CD8B-4A31-BF7F-1462834F8E54}"/>
                    </a:ext>
                  </a:extLst>
                </p:cNvPr>
                <p:cNvPicPr/>
                <p:nvPr/>
              </p:nvPicPr>
              <p:blipFill>
                <a:blip r:embed="rId49"/>
                <a:stretch>
                  <a:fillRect/>
                </a:stretch>
              </p:blipFill>
              <p:spPr>
                <a:xfrm>
                  <a:off x="4265013" y="901436"/>
                  <a:ext cx="84600" cy="37584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54" name="Entrada de lápiz 53">
                  <a:extLst>
                    <a:ext uri="{FF2B5EF4-FFF2-40B4-BE49-F238E27FC236}">
                      <a16:creationId xmlns:a16="http://schemas.microsoft.com/office/drawing/2014/main" id="{A7793648-16DD-4959-B08F-FFE29988DF53}"/>
                    </a:ext>
                  </a:extLst>
                </p14:cNvPr>
                <p14:cNvContentPartPr/>
                <p14:nvPr/>
              </p14:nvContentPartPr>
              <p14:xfrm>
                <a:off x="4376973" y="1059836"/>
                <a:ext cx="191880" cy="194760"/>
              </p14:xfrm>
            </p:contentPart>
          </mc:Choice>
          <mc:Fallback xmlns="">
            <p:pic>
              <p:nvPicPr>
                <p:cNvPr id="54" name="Entrada de lápiz 53">
                  <a:extLst>
                    <a:ext uri="{FF2B5EF4-FFF2-40B4-BE49-F238E27FC236}">
                      <a16:creationId xmlns:a16="http://schemas.microsoft.com/office/drawing/2014/main" id="{A7793648-16DD-4959-B08F-FFE29988DF53}"/>
                    </a:ext>
                  </a:extLst>
                </p:cNvPr>
                <p:cNvPicPr/>
                <p:nvPr/>
              </p:nvPicPr>
              <p:blipFill>
                <a:blip r:embed="rId51"/>
                <a:stretch>
                  <a:fillRect/>
                </a:stretch>
              </p:blipFill>
              <p:spPr>
                <a:xfrm>
                  <a:off x="4367973" y="1050836"/>
                  <a:ext cx="209520" cy="21240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55" name="Entrada de lápiz 54">
                  <a:extLst>
                    <a:ext uri="{FF2B5EF4-FFF2-40B4-BE49-F238E27FC236}">
                      <a16:creationId xmlns:a16="http://schemas.microsoft.com/office/drawing/2014/main" id="{D6BEACFB-CC33-4569-872A-62697C87DE30}"/>
                    </a:ext>
                  </a:extLst>
                </p14:cNvPr>
                <p14:cNvContentPartPr/>
                <p14:nvPr/>
              </p14:nvContentPartPr>
              <p14:xfrm>
                <a:off x="5022093" y="915476"/>
                <a:ext cx="121680" cy="288360"/>
              </p14:xfrm>
            </p:contentPart>
          </mc:Choice>
          <mc:Fallback xmlns="">
            <p:pic>
              <p:nvPicPr>
                <p:cNvPr id="55" name="Entrada de lápiz 54">
                  <a:extLst>
                    <a:ext uri="{FF2B5EF4-FFF2-40B4-BE49-F238E27FC236}">
                      <a16:creationId xmlns:a16="http://schemas.microsoft.com/office/drawing/2014/main" id="{D6BEACFB-CC33-4569-872A-62697C87DE30}"/>
                    </a:ext>
                  </a:extLst>
                </p:cNvPr>
                <p:cNvPicPr/>
                <p:nvPr/>
              </p:nvPicPr>
              <p:blipFill>
                <a:blip r:embed="rId53"/>
                <a:stretch>
                  <a:fillRect/>
                </a:stretch>
              </p:blipFill>
              <p:spPr>
                <a:xfrm>
                  <a:off x="5013093" y="906836"/>
                  <a:ext cx="139320" cy="30600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56" name="Entrada de lápiz 55">
                  <a:extLst>
                    <a:ext uri="{FF2B5EF4-FFF2-40B4-BE49-F238E27FC236}">
                      <a16:creationId xmlns:a16="http://schemas.microsoft.com/office/drawing/2014/main" id="{B3188055-09FF-4050-B6D9-98189ED2BFC1}"/>
                    </a:ext>
                  </a:extLst>
                </p14:cNvPr>
                <p14:cNvContentPartPr/>
                <p14:nvPr/>
              </p14:nvContentPartPr>
              <p14:xfrm>
                <a:off x="5233413" y="946076"/>
                <a:ext cx="165240" cy="216000"/>
              </p14:xfrm>
            </p:contentPart>
          </mc:Choice>
          <mc:Fallback xmlns="">
            <p:pic>
              <p:nvPicPr>
                <p:cNvPr id="56" name="Entrada de lápiz 55">
                  <a:extLst>
                    <a:ext uri="{FF2B5EF4-FFF2-40B4-BE49-F238E27FC236}">
                      <a16:creationId xmlns:a16="http://schemas.microsoft.com/office/drawing/2014/main" id="{B3188055-09FF-4050-B6D9-98189ED2BFC1}"/>
                    </a:ext>
                  </a:extLst>
                </p:cNvPr>
                <p:cNvPicPr/>
                <p:nvPr/>
              </p:nvPicPr>
              <p:blipFill>
                <a:blip r:embed="rId55"/>
                <a:stretch>
                  <a:fillRect/>
                </a:stretch>
              </p:blipFill>
              <p:spPr>
                <a:xfrm>
                  <a:off x="5224413" y="937076"/>
                  <a:ext cx="182880" cy="23364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57" name="Entrada de lápiz 56">
                  <a:extLst>
                    <a:ext uri="{FF2B5EF4-FFF2-40B4-BE49-F238E27FC236}">
                      <a16:creationId xmlns:a16="http://schemas.microsoft.com/office/drawing/2014/main" id="{EE7E7F8D-8DC8-4F47-821F-C9D25D447A9F}"/>
                    </a:ext>
                  </a:extLst>
                </p14:cNvPr>
                <p14:cNvContentPartPr/>
                <p14:nvPr/>
              </p14:nvContentPartPr>
              <p14:xfrm>
                <a:off x="5525013" y="934556"/>
                <a:ext cx="150120" cy="290880"/>
              </p14:xfrm>
            </p:contentPart>
          </mc:Choice>
          <mc:Fallback xmlns="">
            <p:pic>
              <p:nvPicPr>
                <p:cNvPr id="57" name="Entrada de lápiz 56">
                  <a:extLst>
                    <a:ext uri="{FF2B5EF4-FFF2-40B4-BE49-F238E27FC236}">
                      <a16:creationId xmlns:a16="http://schemas.microsoft.com/office/drawing/2014/main" id="{EE7E7F8D-8DC8-4F47-821F-C9D25D447A9F}"/>
                    </a:ext>
                  </a:extLst>
                </p:cNvPr>
                <p:cNvPicPr/>
                <p:nvPr/>
              </p:nvPicPr>
              <p:blipFill>
                <a:blip r:embed="rId57"/>
                <a:stretch>
                  <a:fillRect/>
                </a:stretch>
              </p:blipFill>
              <p:spPr>
                <a:xfrm>
                  <a:off x="5516013" y="925556"/>
                  <a:ext cx="167760" cy="30852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58" name="Entrada de lápiz 57">
                  <a:extLst>
                    <a:ext uri="{FF2B5EF4-FFF2-40B4-BE49-F238E27FC236}">
                      <a16:creationId xmlns:a16="http://schemas.microsoft.com/office/drawing/2014/main" id="{CCBB062B-71AE-4CCA-8E7E-10C796234917}"/>
                    </a:ext>
                  </a:extLst>
                </p14:cNvPr>
                <p14:cNvContentPartPr/>
                <p14:nvPr/>
              </p14:nvContentPartPr>
              <p14:xfrm>
                <a:off x="5870613" y="1004036"/>
                <a:ext cx="211680" cy="205200"/>
              </p14:xfrm>
            </p:contentPart>
          </mc:Choice>
          <mc:Fallback xmlns="">
            <p:pic>
              <p:nvPicPr>
                <p:cNvPr id="58" name="Entrada de lápiz 57">
                  <a:extLst>
                    <a:ext uri="{FF2B5EF4-FFF2-40B4-BE49-F238E27FC236}">
                      <a16:creationId xmlns:a16="http://schemas.microsoft.com/office/drawing/2014/main" id="{CCBB062B-71AE-4CCA-8E7E-10C796234917}"/>
                    </a:ext>
                  </a:extLst>
                </p:cNvPr>
                <p:cNvPicPr/>
                <p:nvPr/>
              </p:nvPicPr>
              <p:blipFill>
                <a:blip r:embed="rId59"/>
                <a:stretch>
                  <a:fillRect/>
                </a:stretch>
              </p:blipFill>
              <p:spPr>
                <a:xfrm>
                  <a:off x="5861973" y="995036"/>
                  <a:ext cx="229320" cy="22284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59" name="Entrada de lápiz 58">
                  <a:extLst>
                    <a:ext uri="{FF2B5EF4-FFF2-40B4-BE49-F238E27FC236}">
                      <a16:creationId xmlns:a16="http://schemas.microsoft.com/office/drawing/2014/main" id="{32A373D2-8D7A-480B-A348-3D084F1F2023}"/>
                    </a:ext>
                  </a:extLst>
                </p14:cNvPr>
                <p14:cNvContentPartPr/>
                <p14:nvPr/>
              </p14:nvContentPartPr>
              <p14:xfrm>
                <a:off x="6549573" y="741956"/>
                <a:ext cx="544320" cy="469440"/>
              </p14:xfrm>
            </p:contentPart>
          </mc:Choice>
          <mc:Fallback xmlns="">
            <p:pic>
              <p:nvPicPr>
                <p:cNvPr id="59" name="Entrada de lápiz 58">
                  <a:extLst>
                    <a:ext uri="{FF2B5EF4-FFF2-40B4-BE49-F238E27FC236}">
                      <a16:creationId xmlns:a16="http://schemas.microsoft.com/office/drawing/2014/main" id="{32A373D2-8D7A-480B-A348-3D084F1F2023}"/>
                    </a:ext>
                  </a:extLst>
                </p:cNvPr>
                <p:cNvPicPr/>
                <p:nvPr/>
              </p:nvPicPr>
              <p:blipFill>
                <a:blip r:embed="rId61"/>
                <a:stretch>
                  <a:fillRect/>
                </a:stretch>
              </p:blipFill>
              <p:spPr>
                <a:xfrm>
                  <a:off x="6540573" y="733316"/>
                  <a:ext cx="561960" cy="48708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60" name="Entrada de lápiz 59">
                  <a:extLst>
                    <a:ext uri="{FF2B5EF4-FFF2-40B4-BE49-F238E27FC236}">
                      <a16:creationId xmlns:a16="http://schemas.microsoft.com/office/drawing/2014/main" id="{2C853F3D-18DF-47EA-81E9-F4D3A61383EE}"/>
                    </a:ext>
                  </a:extLst>
                </p14:cNvPr>
                <p14:cNvContentPartPr/>
                <p14:nvPr/>
              </p14:nvContentPartPr>
              <p14:xfrm>
                <a:off x="7526253" y="830156"/>
                <a:ext cx="254880" cy="407520"/>
              </p14:xfrm>
            </p:contentPart>
          </mc:Choice>
          <mc:Fallback xmlns="">
            <p:pic>
              <p:nvPicPr>
                <p:cNvPr id="60" name="Entrada de lápiz 59">
                  <a:extLst>
                    <a:ext uri="{FF2B5EF4-FFF2-40B4-BE49-F238E27FC236}">
                      <a16:creationId xmlns:a16="http://schemas.microsoft.com/office/drawing/2014/main" id="{2C853F3D-18DF-47EA-81E9-F4D3A61383EE}"/>
                    </a:ext>
                  </a:extLst>
                </p:cNvPr>
                <p:cNvPicPr/>
                <p:nvPr/>
              </p:nvPicPr>
              <p:blipFill>
                <a:blip r:embed="rId63"/>
                <a:stretch>
                  <a:fillRect/>
                </a:stretch>
              </p:blipFill>
              <p:spPr>
                <a:xfrm>
                  <a:off x="7517613" y="821516"/>
                  <a:ext cx="272520" cy="42516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61" name="Entrada de lápiz 60">
                  <a:extLst>
                    <a:ext uri="{FF2B5EF4-FFF2-40B4-BE49-F238E27FC236}">
                      <a16:creationId xmlns:a16="http://schemas.microsoft.com/office/drawing/2014/main" id="{50D6F45D-7308-4FD2-B9F3-24CE99EA2FB9}"/>
                    </a:ext>
                  </a:extLst>
                </p14:cNvPr>
                <p14:cNvContentPartPr/>
                <p14:nvPr/>
              </p14:nvContentPartPr>
              <p14:xfrm>
                <a:off x="7738293" y="1096196"/>
                <a:ext cx="65520" cy="154440"/>
              </p14:xfrm>
            </p:contentPart>
          </mc:Choice>
          <mc:Fallback xmlns="">
            <p:pic>
              <p:nvPicPr>
                <p:cNvPr id="61" name="Entrada de lápiz 60">
                  <a:extLst>
                    <a:ext uri="{FF2B5EF4-FFF2-40B4-BE49-F238E27FC236}">
                      <a16:creationId xmlns:a16="http://schemas.microsoft.com/office/drawing/2014/main" id="{50D6F45D-7308-4FD2-B9F3-24CE99EA2FB9}"/>
                    </a:ext>
                  </a:extLst>
                </p:cNvPr>
                <p:cNvPicPr/>
                <p:nvPr/>
              </p:nvPicPr>
              <p:blipFill>
                <a:blip r:embed="rId65"/>
                <a:stretch>
                  <a:fillRect/>
                </a:stretch>
              </p:blipFill>
              <p:spPr>
                <a:xfrm>
                  <a:off x="7729293" y="1087196"/>
                  <a:ext cx="83160" cy="17208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62" name="Entrada de lápiz 61">
                  <a:extLst>
                    <a:ext uri="{FF2B5EF4-FFF2-40B4-BE49-F238E27FC236}">
                      <a16:creationId xmlns:a16="http://schemas.microsoft.com/office/drawing/2014/main" id="{D707FC2E-B54F-416B-ABBC-65C1556D1CA9}"/>
                    </a:ext>
                  </a:extLst>
                </p14:cNvPr>
                <p14:cNvContentPartPr/>
                <p14:nvPr/>
              </p14:nvContentPartPr>
              <p14:xfrm>
                <a:off x="7815333" y="957596"/>
                <a:ext cx="229320" cy="323280"/>
              </p14:xfrm>
            </p:contentPart>
          </mc:Choice>
          <mc:Fallback xmlns="">
            <p:pic>
              <p:nvPicPr>
                <p:cNvPr id="62" name="Entrada de lápiz 61">
                  <a:extLst>
                    <a:ext uri="{FF2B5EF4-FFF2-40B4-BE49-F238E27FC236}">
                      <a16:creationId xmlns:a16="http://schemas.microsoft.com/office/drawing/2014/main" id="{D707FC2E-B54F-416B-ABBC-65C1556D1CA9}"/>
                    </a:ext>
                  </a:extLst>
                </p:cNvPr>
                <p:cNvPicPr/>
                <p:nvPr/>
              </p:nvPicPr>
              <p:blipFill>
                <a:blip r:embed="rId67"/>
                <a:stretch>
                  <a:fillRect/>
                </a:stretch>
              </p:blipFill>
              <p:spPr>
                <a:xfrm>
                  <a:off x="7806333" y="948956"/>
                  <a:ext cx="246960" cy="34092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63" name="Entrada de lápiz 62">
                  <a:extLst>
                    <a:ext uri="{FF2B5EF4-FFF2-40B4-BE49-F238E27FC236}">
                      <a16:creationId xmlns:a16="http://schemas.microsoft.com/office/drawing/2014/main" id="{49ABE790-B3C2-41B7-A90F-D59568CA442C}"/>
                    </a:ext>
                  </a:extLst>
                </p14:cNvPr>
                <p14:cNvContentPartPr/>
                <p14:nvPr/>
              </p14:nvContentPartPr>
              <p14:xfrm>
                <a:off x="8064453" y="924836"/>
                <a:ext cx="127080" cy="237240"/>
              </p14:xfrm>
            </p:contentPart>
          </mc:Choice>
          <mc:Fallback xmlns="">
            <p:pic>
              <p:nvPicPr>
                <p:cNvPr id="63" name="Entrada de lápiz 62">
                  <a:extLst>
                    <a:ext uri="{FF2B5EF4-FFF2-40B4-BE49-F238E27FC236}">
                      <a16:creationId xmlns:a16="http://schemas.microsoft.com/office/drawing/2014/main" id="{49ABE790-B3C2-41B7-A90F-D59568CA442C}"/>
                    </a:ext>
                  </a:extLst>
                </p:cNvPr>
                <p:cNvPicPr/>
                <p:nvPr/>
              </p:nvPicPr>
              <p:blipFill>
                <a:blip r:embed="rId69"/>
                <a:stretch>
                  <a:fillRect/>
                </a:stretch>
              </p:blipFill>
              <p:spPr>
                <a:xfrm>
                  <a:off x="8055453" y="916196"/>
                  <a:ext cx="144720" cy="25488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64" name="Entrada de lápiz 63">
                  <a:extLst>
                    <a:ext uri="{FF2B5EF4-FFF2-40B4-BE49-F238E27FC236}">
                      <a16:creationId xmlns:a16="http://schemas.microsoft.com/office/drawing/2014/main" id="{BEDD1C86-16D7-434B-9A13-FDB025BD7DE2}"/>
                    </a:ext>
                  </a:extLst>
                </p14:cNvPr>
                <p14:cNvContentPartPr/>
                <p14:nvPr/>
              </p14:nvContentPartPr>
              <p14:xfrm>
                <a:off x="8189373" y="996476"/>
                <a:ext cx="230760" cy="263880"/>
              </p14:xfrm>
            </p:contentPart>
          </mc:Choice>
          <mc:Fallback xmlns="">
            <p:pic>
              <p:nvPicPr>
                <p:cNvPr id="64" name="Entrada de lápiz 63">
                  <a:extLst>
                    <a:ext uri="{FF2B5EF4-FFF2-40B4-BE49-F238E27FC236}">
                      <a16:creationId xmlns:a16="http://schemas.microsoft.com/office/drawing/2014/main" id="{BEDD1C86-16D7-434B-9A13-FDB025BD7DE2}"/>
                    </a:ext>
                  </a:extLst>
                </p:cNvPr>
                <p:cNvPicPr/>
                <p:nvPr/>
              </p:nvPicPr>
              <p:blipFill>
                <a:blip r:embed="rId71"/>
                <a:stretch>
                  <a:fillRect/>
                </a:stretch>
              </p:blipFill>
              <p:spPr>
                <a:xfrm>
                  <a:off x="8180733" y="987836"/>
                  <a:ext cx="248400" cy="28152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65" name="Entrada de lápiz 64">
                  <a:extLst>
                    <a:ext uri="{FF2B5EF4-FFF2-40B4-BE49-F238E27FC236}">
                      <a16:creationId xmlns:a16="http://schemas.microsoft.com/office/drawing/2014/main" id="{1AF6C104-FDCC-4214-9152-513E21D134E6}"/>
                    </a:ext>
                  </a:extLst>
                </p14:cNvPr>
                <p14:cNvContentPartPr/>
                <p14:nvPr/>
              </p14:nvContentPartPr>
              <p14:xfrm>
                <a:off x="8546853" y="1093676"/>
                <a:ext cx="583560" cy="181080"/>
              </p14:xfrm>
            </p:contentPart>
          </mc:Choice>
          <mc:Fallback xmlns="">
            <p:pic>
              <p:nvPicPr>
                <p:cNvPr id="65" name="Entrada de lápiz 64">
                  <a:extLst>
                    <a:ext uri="{FF2B5EF4-FFF2-40B4-BE49-F238E27FC236}">
                      <a16:creationId xmlns:a16="http://schemas.microsoft.com/office/drawing/2014/main" id="{1AF6C104-FDCC-4214-9152-513E21D134E6}"/>
                    </a:ext>
                  </a:extLst>
                </p:cNvPr>
                <p:cNvPicPr/>
                <p:nvPr/>
              </p:nvPicPr>
              <p:blipFill>
                <a:blip r:embed="rId73"/>
                <a:stretch>
                  <a:fillRect/>
                </a:stretch>
              </p:blipFill>
              <p:spPr>
                <a:xfrm>
                  <a:off x="8537853" y="1085036"/>
                  <a:ext cx="601200" cy="19872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2" name="Entrada de lápiz 1">
                  <a:extLst>
                    <a:ext uri="{FF2B5EF4-FFF2-40B4-BE49-F238E27FC236}">
                      <a16:creationId xmlns:a16="http://schemas.microsoft.com/office/drawing/2014/main" id="{BB393122-459C-44D7-8FC4-5C721BBA0098}"/>
                    </a:ext>
                  </a:extLst>
                </p14:cNvPr>
                <p14:cNvContentPartPr/>
                <p14:nvPr/>
              </p14:nvContentPartPr>
              <p14:xfrm>
                <a:off x="2995653" y="1922756"/>
                <a:ext cx="518040" cy="337680"/>
              </p14:xfrm>
            </p:contentPart>
          </mc:Choice>
          <mc:Fallback xmlns="">
            <p:pic>
              <p:nvPicPr>
                <p:cNvPr id="2" name="Entrada de lápiz 1">
                  <a:extLst>
                    <a:ext uri="{FF2B5EF4-FFF2-40B4-BE49-F238E27FC236}">
                      <a16:creationId xmlns:a16="http://schemas.microsoft.com/office/drawing/2014/main" id="{BB393122-459C-44D7-8FC4-5C721BBA0098}"/>
                    </a:ext>
                  </a:extLst>
                </p:cNvPr>
                <p:cNvPicPr/>
                <p:nvPr/>
              </p:nvPicPr>
              <p:blipFill>
                <a:blip r:embed="rId75"/>
                <a:stretch>
                  <a:fillRect/>
                </a:stretch>
              </p:blipFill>
              <p:spPr>
                <a:xfrm>
                  <a:off x="2987013" y="1914116"/>
                  <a:ext cx="535680" cy="35532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3" name="Entrada de lápiz 2">
                  <a:extLst>
                    <a:ext uri="{FF2B5EF4-FFF2-40B4-BE49-F238E27FC236}">
                      <a16:creationId xmlns:a16="http://schemas.microsoft.com/office/drawing/2014/main" id="{B18C0377-46AC-46C0-9F25-FE7108D62D3E}"/>
                    </a:ext>
                  </a:extLst>
                </p14:cNvPr>
                <p14:cNvContentPartPr/>
                <p14:nvPr/>
              </p14:nvContentPartPr>
              <p14:xfrm>
                <a:off x="2665533" y="2255396"/>
                <a:ext cx="587160" cy="1157760"/>
              </p14:xfrm>
            </p:contentPart>
          </mc:Choice>
          <mc:Fallback xmlns="">
            <p:pic>
              <p:nvPicPr>
                <p:cNvPr id="3" name="Entrada de lápiz 2">
                  <a:extLst>
                    <a:ext uri="{FF2B5EF4-FFF2-40B4-BE49-F238E27FC236}">
                      <a16:creationId xmlns:a16="http://schemas.microsoft.com/office/drawing/2014/main" id="{B18C0377-46AC-46C0-9F25-FE7108D62D3E}"/>
                    </a:ext>
                  </a:extLst>
                </p:cNvPr>
                <p:cNvPicPr/>
                <p:nvPr/>
              </p:nvPicPr>
              <p:blipFill>
                <a:blip r:embed="rId77"/>
                <a:stretch>
                  <a:fillRect/>
                </a:stretch>
              </p:blipFill>
              <p:spPr>
                <a:xfrm>
                  <a:off x="2656533" y="2246756"/>
                  <a:ext cx="604800" cy="117540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4" name="Entrada de lápiz 3">
                  <a:extLst>
                    <a:ext uri="{FF2B5EF4-FFF2-40B4-BE49-F238E27FC236}">
                      <a16:creationId xmlns:a16="http://schemas.microsoft.com/office/drawing/2014/main" id="{B13B7748-B8F7-4382-9CDF-238A406E79A9}"/>
                    </a:ext>
                  </a:extLst>
                </p14:cNvPr>
                <p14:cNvContentPartPr/>
                <p14:nvPr/>
              </p14:nvContentPartPr>
              <p14:xfrm>
                <a:off x="3055413" y="2883236"/>
                <a:ext cx="199440" cy="367920"/>
              </p14:xfrm>
            </p:contentPart>
          </mc:Choice>
          <mc:Fallback xmlns="">
            <p:pic>
              <p:nvPicPr>
                <p:cNvPr id="4" name="Entrada de lápiz 3">
                  <a:extLst>
                    <a:ext uri="{FF2B5EF4-FFF2-40B4-BE49-F238E27FC236}">
                      <a16:creationId xmlns:a16="http://schemas.microsoft.com/office/drawing/2014/main" id="{B13B7748-B8F7-4382-9CDF-238A406E79A9}"/>
                    </a:ext>
                  </a:extLst>
                </p:cNvPr>
                <p:cNvPicPr/>
                <p:nvPr/>
              </p:nvPicPr>
              <p:blipFill>
                <a:blip r:embed="rId79"/>
                <a:stretch>
                  <a:fillRect/>
                </a:stretch>
              </p:blipFill>
              <p:spPr>
                <a:xfrm>
                  <a:off x="3046773" y="2874596"/>
                  <a:ext cx="217080" cy="38556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5" name="Entrada de lápiz 4">
                  <a:extLst>
                    <a:ext uri="{FF2B5EF4-FFF2-40B4-BE49-F238E27FC236}">
                      <a16:creationId xmlns:a16="http://schemas.microsoft.com/office/drawing/2014/main" id="{BB7B5C24-7927-449B-8BC8-843C4277522E}"/>
                    </a:ext>
                  </a:extLst>
                </p14:cNvPr>
                <p14:cNvContentPartPr/>
                <p14:nvPr/>
              </p14:nvContentPartPr>
              <p14:xfrm>
                <a:off x="2795853" y="2463116"/>
                <a:ext cx="977760" cy="59760"/>
              </p14:xfrm>
            </p:contentPart>
          </mc:Choice>
          <mc:Fallback xmlns="">
            <p:pic>
              <p:nvPicPr>
                <p:cNvPr id="5" name="Entrada de lápiz 4">
                  <a:extLst>
                    <a:ext uri="{FF2B5EF4-FFF2-40B4-BE49-F238E27FC236}">
                      <a16:creationId xmlns:a16="http://schemas.microsoft.com/office/drawing/2014/main" id="{BB7B5C24-7927-449B-8BC8-843C4277522E}"/>
                    </a:ext>
                  </a:extLst>
                </p:cNvPr>
                <p:cNvPicPr/>
                <p:nvPr/>
              </p:nvPicPr>
              <p:blipFill>
                <a:blip r:embed="rId81"/>
                <a:stretch>
                  <a:fillRect/>
                </a:stretch>
              </p:blipFill>
              <p:spPr>
                <a:xfrm>
                  <a:off x="2786853" y="2454476"/>
                  <a:ext cx="995400" cy="7740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6" name="Entrada de lápiz 5">
                  <a:extLst>
                    <a:ext uri="{FF2B5EF4-FFF2-40B4-BE49-F238E27FC236}">
                      <a16:creationId xmlns:a16="http://schemas.microsoft.com/office/drawing/2014/main" id="{4914AAE3-23C6-437B-AE94-050A0120B9D4}"/>
                    </a:ext>
                  </a:extLst>
                </p14:cNvPr>
                <p14:cNvContentPartPr/>
                <p14:nvPr/>
              </p14:nvContentPartPr>
              <p14:xfrm>
                <a:off x="2249373" y="3682076"/>
                <a:ext cx="408600" cy="339840"/>
              </p14:xfrm>
            </p:contentPart>
          </mc:Choice>
          <mc:Fallback xmlns="">
            <p:pic>
              <p:nvPicPr>
                <p:cNvPr id="6" name="Entrada de lápiz 5">
                  <a:extLst>
                    <a:ext uri="{FF2B5EF4-FFF2-40B4-BE49-F238E27FC236}">
                      <a16:creationId xmlns:a16="http://schemas.microsoft.com/office/drawing/2014/main" id="{4914AAE3-23C6-437B-AE94-050A0120B9D4}"/>
                    </a:ext>
                  </a:extLst>
                </p:cNvPr>
                <p:cNvPicPr/>
                <p:nvPr/>
              </p:nvPicPr>
              <p:blipFill>
                <a:blip r:embed="rId83"/>
                <a:stretch>
                  <a:fillRect/>
                </a:stretch>
              </p:blipFill>
              <p:spPr>
                <a:xfrm>
                  <a:off x="2240733" y="3673436"/>
                  <a:ext cx="426240" cy="35748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7" name="Entrada de lápiz 6">
                  <a:extLst>
                    <a:ext uri="{FF2B5EF4-FFF2-40B4-BE49-F238E27FC236}">
                      <a16:creationId xmlns:a16="http://schemas.microsoft.com/office/drawing/2014/main" id="{6FC8EB75-CEBD-4C84-B8CC-D5432122843E}"/>
                    </a:ext>
                  </a:extLst>
                </p14:cNvPr>
                <p14:cNvContentPartPr/>
                <p14:nvPr/>
              </p14:nvContentPartPr>
              <p14:xfrm>
                <a:off x="2711613" y="3714476"/>
                <a:ext cx="179640" cy="198720"/>
              </p14:xfrm>
            </p:contentPart>
          </mc:Choice>
          <mc:Fallback xmlns="">
            <p:pic>
              <p:nvPicPr>
                <p:cNvPr id="7" name="Entrada de lápiz 6">
                  <a:extLst>
                    <a:ext uri="{FF2B5EF4-FFF2-40B4-BE49-F238E27FC236}">
                      <a16:creationId xmlns:a16="http://schemas.microsoft.com/office/drawing/2014/main" id="{6FC8EB75-CEBD-4C84-B8CC-D5432122843E}"/>
                    </a:ext>
                  </a:extLst>
                </p:cNvPr>
                <p:cNvPicPr/>
                <p:nvPr/>
              </p:nvPicPr>
              <p:blipFill>
                <a:blip r:embed="rId85"/>
                <a:stretch>
                  <a:fillRect/>
                </a:stretch>
              </p:blipFill>
              <p:spPr>
                <a:xfrm>
                  <a:off x="2702613" y="3705836"/>
                  <a:ext cx="197280" cy="21636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8" name="Entrada de lápiz 7">
                  <a:extLst>
                    <a:ext uri="{FF2B5EF4-FFF2-40B4-BE49-F238E27FC236}">
                      <a16:creationId xmlns:a16="http://schemas.microsoft.com/office/drawing/2014/main" id="{02E7136F-91EE-4FF5-BAC7-F49572D63BFD}"/>
                    </a:ext>
                  </a:extLst>
                </p14:cNvPr>
                <p14:cNvContentPartPr/>
                <p14:nvPr/>
              </p14:nvContentPartPr>
              <p14:xfrm>
                <a:off x="2952813" y="3705476"/>
                <a:ext cx="309960" cy="212400"/>
              </p14:xfrm>
            </p:contentPart>
          </mc:Choice>
          <mc:Fallback xmlns="">
            <p:pic>
              <p:nvPicPr>
                <p:cNvPr id="8" name="Entrada de lápiz 7">
                  <a:extLst>
                    <a:ext uri="{FF2B5EF4-FFF2-40B4-BE49-F238E27FC236}">
                      <a16:creationId xmlns:a16="http://schemas.microsoft.com/office/drawing/2014/main" id="{02E7136F-91EE-4FF5-BAC7-F49572D63BFD}"/>
                    </a:ext>
                  </a:extLst>
                </p:cNvPr>
                <p:cNvPicPr/>
                <p:nvPr/>
              </p:nvPicPr>
              <p:blipFill>
                <a:blip r:embed="rId87"/>
                <a:stretch>
                  <a:fillRect/>
                </a:stretch>
              </p:blipFill>
              <p:spPr>
                <a:xfrm>
                  <a:off x="2943813" y="3696476"/>
                  <a:ext cx="327600" cy="23004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9" name="Entrada de lápiz 8">
                  <a:extLst>
                    <a:ext uri="{FF2B5EF4-FFF2-40B4-BE49-F238E27FC236}">
                      <a16:creationId xmlns:a16="http://schemas.microsoft.com/office/drawing/2014/main" id="{C88405CA-4B37-43A0-A72F-A70C9265A3E8}"/>
                    </a:ext>
                  </a:extLst>
                </p14:cNvPr>
                <p14:cNvContentPartPr/>
                <p14:nvPr/>
              </p14:nvContentPartPr>
              <p14:xfrm>
                <a:off x="3322893" y="3701516"/>
                <a:ext cx="119520" cy="230760"/>
              </p14:xfrm>
            </p:contentPart>
          </mc:Choice>
          <mc:Fallback xmlns="">
            <p:pic>
              <p:nvPicPr>
                <p:cNvPr id="9" name="Entrada de lápiz 8">
                  <a:extLst>
                    <a:ext uri="{FF2B5EF4-FFF2-40B4-BE49-F238E27FC236}">
                      <a16:creationId xmlns:a16="http://schemas.microsoft.com/office/drawing/2014/main" id="{C88405CA-4B37-43A0-A72F-A70C9265A3E8}"/>
                    </a:ext>
                  </a:extLst>
                </p:cNvPr>
                <p:cNvPicPr/>
                <p:nvPr/>
              </p:nvPicPr>
              <p:blipFill>
                <a:blip r:embed="rId89"/>
                <a:stretch>
                  <a:fillRect/>
                </a:stretch>
              </p:blipFill>
              <p:spPr>
                <a:xfrm>
                  <a:off x="3313893" y="3692876"/>
                  <a:ext cx="137160" cy="24840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10" name="Entrada de lápiz 9">
                  <a:extLst>
                    <a:ext uri="{FF2B5EF4-FFF2-40B4-BE49-F238E27FC236}">
                      <a16:creationId xmlns:a16="http://schemas.microsoft.com/office/drawing/2014/main" id="{3FC037E5-F5F9-42B6-B3B1-8C2ECB24845F}"/>
                    </a:ext>
                  </a:extLst>
                </p14:cNvPr>
                <p14:cNvContentPartPr/>
                <p14:nvPr/>
              </p14:nvContentPartPr>
              <p14:xfrm>
                <a:off x="3365013" y="3438356"/>
                <a:ext cx="81000" cy="162000"/>
              </p14:xfrm>
            </p:contentPart>
          </mc:Choice>
          <mc:Fallback xmlns="">
            <p:pic>
              <p:nvPicPr>
                <p:cNvPr id="10" name="Entrada de lápiz 9">
                  <a:extLst>
                    <a:ext uri="{FF2B5EF4-FFF2-40B4-BE49-F238E27FC236}">
                      <a16:creationId xmlns:a16="http://schemas.microsoft.com/office/drawing/2014/main" id="{3FC037E5-F5F9-42B6-B3B1-8C2ECB24845F}"/>
                    </a:ext>
                  </a:extLst>
                </p:cNvPr>
                <p:cNvPicPr/>
                <p:nvPr/>
              </p:nvPicPr>
              <p:blipFill>
                <a:blip r:embed="rId91"/>
                <a:stretch>
                  <a:fillRect/>
                </a:stretch>
              </p:blipFill>
              <p:spPr>
                <a:xfrm>
                  <a:off x="3356013" y="3429356"/>
                  <a:ext cx="98640" cy="17964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11" name="Entrada de lápiz 10">
                  <a:extLst>
                    <a:ext uri="{FF2B5EF4-FFF2-40B4-BE49-F238E27FC236}">
                      <a16:creationId xmlns:a16="http://schemas.microsoft.com/office/drawing/2014/main" id="{1B27FFC1-D774-4B13-8670-406AB1BE10C8}"/>
                    </a:ext>
                  </a:extLst>
                </p14:cNvPr>
                <p14:cNvContentPartPr/>
                <p14:nvPr/>
              </p14:nvContentPartPr>
              <p14:xfrm>
                <a:off x="3729693" y="2697476"/>
                <a:ext cx="1578240" cy="49320"/>
              </p14:xfrm>
            </p:contentPart>
          </mc:Choice>
          <mc:Fallback xmlns="">
            <p:pic>
              <p:nvPicPr>
                <p:cNvPr id="11" name="Entrada de lápiz 10">
                  <a:extLst>
                    <a:ext uri="{FF2B5EF4-FFF2-40B4-BE49-F238E27FC236}">
                      <a16:creationId xmlns:a16="http://schemas.microsoft.com/office/drawing/2014/main" id="{1B27FFC1-D774-4B13-8670-406AB1BE10C8}"/>
                    </a:ext>
                  </a:extLst>
                </p:cNvPr>
                <p:cNvPicPr/>
                <p:nvPr/>
              </p:nvPicPr>
              <p:blipFill>
                <a:blip r:embed="rId93"/>
                <a:stretch>
                  <a:fillRect/>
                </a:stretch>
              </p:blipFill>
              <p:spPr>
                <a:xfrm>
                  <a:off x="3721053" y="2688836"/>
                  <a:ext cx="1595880" cy="6696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13" name="Entrada de lápiz 12">
                  <a:extLst>
                    <a:ext uri="{FF2B5EF4-FFF2-40B4-BE49-F238E27FC236}">
                      <a16:creationId xmlns:a16="http://schemas.microsoft.com/office/drawing/2014/main" id="{D5FC8776-27B5-4A35-867E-71CFDBE173CF}"/>
                    </a:ext>
                  </a:extLst>
                </p14:cNvPr>
                <p14:cNvContentPartPr/>
                <p14:nvPr/>
              </p14:nvContentPartPr>
              <p14:xfrm>
                <a:off x="5354013" y="2076476"/>
                <a:ext cx="2407680" cy="1145520"/>
              </p14:xfrm>
            </p:contentPart>
          </mc:Choice>
          <mc:Fallback xmlns="">
            <p:pic>
              <p:nvPicPr>
                <p:cNvPr id="13" name="Entrada de lápiz 12">
                  <a:extLst>
                    <a:ext uri="{FF2B5EF4-FFF2-40B4-BE49-F238E27FC236}">
                      <a16:creationId xmlns:a16="http://schemas.microsoft.com/office/drawing/2014/main" id="{D5FC8776-27B5-4A35-867E-71CFDBE173CF}"/>
                    </a:ext>
                  </a:extLst>
                </p:cNvPr>
                <p:cNvPicPr/>
                <p:nvPr/>
              </p:nvPicPr>
              <p:blipFill>
                <a:blip r:embed="rId95"/>
                <a:stretch>
                  <a:fillRect/>
                </a:stretch>
              </p:blipFill>
              <p:spPr>
                <a:xfrm>
                  <a:off x="5345373" y="2067476"/>
                  <a:ext cx="2425320" cy="116316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14" name="Entrada de lápiz 13">
                  <a:extLst>
                    <a:ext uri="{FF2B5EF4-FFF2-40B4-BE49-F238E27FC236}">
                      <a16:creationId xmlns:a16="http://schemas.microsoft.com/office/drawing/2014/main" id="{071C4E4B-FF90-4F5E-A457-7162A94D0121}"/>
                    </a:ext>
                  </a:extLst>
                </p14:cNvPr>
                <p14:cNvContentPartPr/>
                <p14:nvPr/>
              </p14:nvContentPartPr>
              <p14:xfrm>
                <a:off x="5723733" y="2413436"/>
                <a:ext cx="18000" cy="342720"/>
              </p14:xfrm>
            </p:contentPart>
          </mc:Choice>
          <mc:Fallback xmlns="">
            <p:pic>
              <p:nvPicPr>
                <p:cNvPr id="14" name="Entrada de lápiz 13">
                  <a:extLst>
                    <a:ext uri="{FF2B5EF4-FFF2-40B4-BE49-F238E27FC236}">
                      <a16:creationId xmlns:a16="http://schemas.microsoft.com/office/drawing/2014/main" id="{071C4E4B-FF90-4F5E-A457-7162A94D0121}"/>
                    </a:ext>
                  </a:extLst>
                </p:cNvPr>
                <p:cNvPicPr/>
                <p:nvPr/>
              </p:nvPicPr>
              <p:blipFill>
                <a:blip r:embed="rId97"/>
                <a:stretch>
                  <a:fillRect/>
                </a:stretch>
              </p:blipFill>
              <p:spPr>
                <a:xfrm>
                  <a:off x="5715093" y="2404796"/>
                  <a:ext cx="35640" cy="36036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15" name="Entrada de lápiz 14">
                  <a:extLst>
                    <a:ext uri="{FF2B5EF4-FFF2-40B4-BE49-F238E27FC236}">
                      <a16:creationId xmlns:a16="http://schemas.microsoft.com/office/drawing/2014/main" id="{8D36AFDC-73D9-49D6-8136-7C4D2A246D7D}"/>
                    </a:ext>
                  </a:extLst>
                </p14:cNvPr>
                <p14:cNvContentPartPr/>
                <p14:nvPr/>
              </p14:nvContentPartPr>
              <p14:xfrm>
                <a:off x="5696733" y="2365556"/>
                <a:ext cx="138960" cy="232920"/>
              </p14:xfrm>
            </p:contentPart>
          </mc:Choice>
          <mc:Fallback xmlns="">
            <p:pic>
              <p:nvPicPr>
                <p:cNvPr id="15" name="Entrada de lápiz 14">
                  <a:extLst>
                    <a:ext uri="{FF2B5EF4-FFF2-40B4-BE49-F238E27FC236}">
                      <a16:creationId xmlns:a16="http://schemas.microsoft.com/office/drawing/2014/main" id="{8D36AFDC-73D9-49D6-8136-7C4D2A246D7D}"/>
                    </a:ext>
                  </a:extLst>
                </p:cNvPr>
                <p:cNvPicPr/>
                <p:nvPr/>
              </p:nvPicPr>
              <p:blipFill>
                <a:blip r:embed="rId99"/>
                <a:stretch>
                  <a:fillRect/>
                </a:stretch>
              </p:blipFill>
              <p:spPr>
                <a:xfrm>
                  <a:off x="5688093" y="2356556"/>
                  <a:ext cx="156600" cy="25056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16" name="Entrada de lápiz 15">
                  <a:extLst>
                    <a:ext uri="{FF2B5EF4-FFF2-40B4-BE49-F238E27FC236}">
                      <a16:creationId xmlns:a16="http://schemas.microsoft.com/office/drawing/2014/main" id="{89B4B45A-EF91-4594-B766-56B469E1DFD3}"/>
                    </a:ext>
                  </a:extLst>
                </p14:cNvPr>
                <p14:cNvContentPartPr/>
                <p14:nvPr/>
              </p14:nvContentPartPr>
              <p14:xfrm>
                <a:off x="5868813" y="2504516"/>
                <a:ext cx="197280" cy="241920"/>
              </p14:xfrm>
            </p:contentPart>
          </mc:Choice>
          <mc:Fallback xmlns="">
            <p:pic>
              <p:nvPicPr>
                <p:cNvPr id="16" name="Entrada de lápiz 15">
                  <a:extLst>
                    <a:ext uri="{FF2B5EF4-FFF2-40B4-BE49-F238E27FC236}">
                      <a16:creationId xmlns:a16="http://schemas.microsoft.com/office/drawing/2014/main" id="{89B4B45A-EF91-4594-B766-56B469E1DFD3}"/>
                    </a:ext>
                  </a:extLst>
                </p:cNvPr>
                <p:cNvPicPr/>
                <p:nvPr/>
              </p:nvPicPr>
              <p:blipFill>
                <a:blip r:embed="rId101"/>
                <a:stretch>
                  <a:fillRect/>
                </a:stretch>
              </p:blipFill>
              <p:spPr>
                <a:xfrm>
                  <a:off x="5859813" y="2495876"/>
                  <a:ext cx="214920" cy="25956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17" name="Entrada de lápiz 16">
                  <a:extLst>
                    <a:ext uri="{FF2B5EF4-FFF2-40B4-BE49-F238E27FC236}">
                      <a16:creationId xmlns:a16="http://schemas.microsoft.com/office/drawing/2014/main" id="{641D808B-24DD-477D-85C5-0AFA3DBA7CD3}"/>
                    </a:ext>
                  </a:extLst>
                </p14:cNvPr>
                <p14:cNvContentPartPr/>
                <p14:nvPr/>
              </p14:nvContentPartPr>
              <p14:xfrm>
                <a:off x="6024333" y="2611436"/>
                <a:ext cx="96120" cy="155880"/>
              </p14:xfrm>
            </p:contentPart>
          </mc:Choice>
          <mc:Fallback xmlns="">
            <p:pic>
              <p:nvPicPr>
                <p:cNvPr id="17" name="Entrada de lápiz 16">
                  <a:extLst>
                    <a:ext uri="{FF2B5EF4-FFF2-40B4-BE49-F238E27FC236}">
                      <a16:creationId xmlns:a16="http://schemas.microsoft.com/office/drawing/2014/main" id="{641D808B-24DD-477D-85C5-0AFA3DBA7CD3}"/>
                    </a:ext>
                  </a:extLst>
                </p:cNvPr>
                <p:cNvPicPr/>
                <p:nvPr/>
              </p:nvPicPr>
              <p:blipFill>
                <a:blip r:embed="rId103"/>
                <a:stretch>
                  <a:fillRect/>
                </a:stretch>
              </p:blipFill>
              <p:spPr>
                <a:xfrm>
                  <a:off x="6015333" y="2602436"/>
                  <a:ext cx="113760" cy="17352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18" name="Entrada de lápiz 17">
                  <a:extLst>
                    <a:ext uri="{FF2B5EF4-FFF2-40B4-BE49-F238E27FC236}">
                      <a16:creationId xmlns:a16="http://schemas.microsoft.com/office/drawing/2014/main" id="{9F5AC179-247C-4D5A-9689-8A2D8F5BEB46}"/>
                    </a:ext>
                  </a:extLst>
                </p14:cNvPr>
                <p14:cNvContentPartPr/>
                <p14:nvPr/>
              </p14:nvContentPartPr>
              <p14:xfrm>
                <a:off x="6131973" y="2517836"/>
                <a:ext cx="857520" cy="456120"/>
              </p14:xfrm>
            </p:contentPart>
          </mc:Choice>
          <mc:Fallback xmlns="">
            <p:pic>
              <p:nvPicPr>
                <p:cNvPr id="18" name="Entrada de lápiz 17">
                  <a:extLst>
                    <a:ext uri="{FF2B5EF4-FFF2-40B4-BE49-F238E27FC236}">
                      <a16:creationId xmlns:a16="http://schemas.microsoft.com/office/drawing/2014/main" id="{9F5AC179-247C-4D5A-9689-8A2D8F5BEB46}"/>
                    </a:ext>
                  </a:extLst>
                </p:cNvPr>
                <p:cNvPicPr/>
                <p:nvPr/>
              </p:nvPicPr>
              <p:blipFill>
                <a:blip r:embed="rId105"/>
                <a:stretch>
                  <a:fillRect/>
                </a:stretch>
              </p:blipFill>
              <p:spPr>
                <a:xfrm>
                  <a:off x="6122973" y="2509196"/>
                  <a:ext cx="875160" cy="47376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19" name="Entrada de lápiz 18">
                  <a:extLst>
                    <a:ext uri="{FF2B5EF4-FFF2-40B4-BE49-F238E27FC236}">
                      <a16:creationId xmlns:a16="http://schemas.microsoft.com/office/drawing/2014/main" id="{DBAAAC80-561B-4CD5-9EF9-E8431AA1AAC7}"/>
                    </a:ext>
                  </a:extLst>
                </p14:cNvPr>
                <p14:cNvContentPartPr/>
                <p14:nvPr/>
              </p14:nvContentPartPr>
              <p14:xfrm>
                <a:off x="6156813" y="2854436"/>
                <a:ext cx="283680" cy="273960"/>
              </p14:xfrm>
            </p:contentPart>
          </mc:Choice>
          <mc:Fallback xmlns="">
            <p:pic>
              <p:nvPicPr>
                <p:cNvPr id="19" name="Entrada de lápiz 18">
                  <a:extLst>
                    <a:ext uri="{FF2B5EF4-FFF2-40B4-BE49-F238E27FC236}">
                      <a16:creationId xmlns:a16="http://schemas.microsoft.com/office/drawing/2014/main" id="{DBAAAC80-561B-4CD5-9EF9-E8431AA1AAC7}"/>
                    </a:ext>
                  </a:extLst>
                </p:cNvPr>
                <p:cNvPicPr/>
                <p:nvPr/>
              </p:nvPicPr>
              <p:blipFill>
                <a:blip r:embed="rId107"/>
                <a:stretch>
                  <a:fillRect/>
                </a:stretch>
              </p:blipFill>
              <p:spPr>
                <a:xfrm>
                  <a:off x="6148173" y="2845796"/>
                  <a:ext cx="301320" cy="29160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20" name="Entrada de lápiz 19">
                  <a:extLst>
                    <a:ext uri="{FF2B5EF4-FFF2-40B4-BE49-F238E27FC236}">
                      <a16:creationId xmlns:a16="http://schemas.microsoft.com/office/drawing/2014/main" id="{5687C8D5-7F16-4A3A-B145-1011869F1E7B}"/>
                    </a:ext>
                  </a:extLst>
                </p14:cNvPr>
                <p14:cNvContentPartPr/>
                <p14:nvPr/>
              </p14:nvContentPartPr>
              <p14:xfrm>
                <a:off x="6452013" y="2890796"/>
                <a:ext cx="283680" cy="192960"/>
              </p14:xfrm>
            </p:contentPart>
          </mc:Choice>
          <mc:Fallback xmlns="">
            <p:pic>
              <p:nvPicPr>
                <p:cNvPr id="20" name="Entrada de lápiz 19">
                  <a:extLst>
                    <a:ext uri="{FF2B5EF4-FFF2-40B4-BE49-F238E27FC236}">
                      <a16:creationId xmlns:a16="http://schemas.microsoft.com/office/drawing/2014/main" id="{5687C8D5-7F16-4A3A-B145-1011869F1E7B}"/>
                    </a:ext>
                  </a:extLst>
                </p:cNvPr>
                <p:cNvPicPr/>
                <p:nvPr/>
              </p:nvPicPr>
              <p:blipFill>
                <a:blip r:embed="rId109"/>
                <a:stretch>
                  <a:fillRect/>
                </a:stretch>
              </p:blipFill>
              <p:spPr>
                <a:xfrm>
                  <a:off x="6443013" y="2882156"/>
                  <a:ext cx="301320" cy="21060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21" name="Entrada de lápiz 20">
                  <a:extLst>
                    <a:ext uri="{FF2B5EF4-FFF2-40B4-BE49-F238E27FC236}">
                      <a16:creationId xmlns:a16="http://schemas.microsoft.com/office/drawing/2014/main" id="{3DEAB94F-2AEC-4775-B98D-F9B500F39AB9}"/>
                    </a:ext>
                  </a:extLst>
                </p14:cNvPr>
                <p14:cNvContentPartPr/>
                <p14:nvPr/>
              </p14:nvContentPartPr>
              <p14:xfrm>
                <a:off x="6826773" y="2898356"/>
                <a:ext cx="159840" cy="410400"/>
              </p14:xfrm>
            </p:contentPart>
          </mc:Choice>
          <mc:Fallback xmlns="">
            <p:pic>
              <p:nvPicPr>
                <p:cNvPr id="21" name="Entrada de lápiz 20">
                  <a:extLst>
                    <a:ext uri="{FF2B5EF4-FFF2-40B4-BE49-F238E27FC236}">
                      <a16:creationId xmlns:a16="http://schemas.microsoft.com/office/drawing/2014/main" id="{3DEAB94F-2AEC-4775-B98D-F9B500F39AB9}"/>
                    </a:ext>
                  </a:extLst>
                </p:cNvPr>
                <p:cNvPicPr/>
                <p:nvPr/>
              </p:nvPicPr>
              <p:blipFill>
                <a:blip r:embed="rId111"/>
                <a:stretch>
                  <a:fillRect/>
                </a:stretch>
              </p:blipFill>
              <p:spPr>
                <a:xfrm>
                  <a:off x="6817773" y="2889716"/>
                  <a:ext cx="177480" cy="42804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22" name="Entrada de lápiz 21">
                  <a:extLst>
                    <a:ext uri="{FF2B5EF4-FFF2-40B4-BE49-F238E27FC236}">
                      <a16:creationId xmlns:a16="http://schemas.microsoft.com/office/drawing/2014/main" id="{A1363746-95B4-4AB8-98F3-175092F9CE4D}"/>
                    </a:ext>
                  </a:extLst>
                </p14:cNvPr>
                <p14:cNvContentPartPr/>
                <p14:nvPr/>
              </p14:nvContentPartPr>
              <p14:xfrm>
                <a:off x="7058253" y="2920676"/>
                <a:ext cx="136440" cy="178200"/>
              </p14:xfrm>
            </p:contentPart>
          </mc:Choice>
          <mc:Fallback xmlns="">
            <p:pic>
              <p:nvPicPr>
                <p:cNvPr id="22" name="Entrada de lápiz 21">
                  <a:extLst>
                    <a:ext uri="{FF2B5EF4-FFF2-40B4-BE49-F238E27FC236}">
                      <a16:creationId xmlns:a16="http://schemas.microsoft.com/office/drawing/2014/main" id="{A1363746-95B4-4AB8-98F3-175092F9CE4D}"/>
                    </a:ext>
                  </a:extLst>
                </p:cNvPr>
                <p:cNvPicPr/>
                <p:nvPr/>
              </p:nvPicPr>
              <p:blipFill>
                <a:blip r:embed="rId113"/>
                <a:stretch>
                  <a:fillRect/>
                </a:stretch>
              </p:blipFill>
              <p:spPr>
                <a:xfrm>
                  <a:off x="7049613" y="2912036"/>
                  <a:ext cx="154080" cy="19584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23" name="Entrada de lápiz 22">
                  <a:extLst>
                    <a:ext uri="{FF2B5EF4-FFF2-40B4-BE49-F238E27FC236}">
                      <a16:creationId xmlns:a16="http://schemas.microsoft.com/office/drawing/2014/main" id="{CD2F49D7-94E1-45E0-BB8F-2502F02F1FFF}"/>
                    </a:ext>
                  </a:extLst>
                </p14:cNvPr>
                <p14:cNvContentPartPr/>
                <p14:nvPr/>
              </p14:nvContentPartPr>
              <p14:xfrm>
                <a:off x="7249773" y="2831756"/>
                <a:ext cx="381240" cy="199800"/>
              </p14:xfrm>
            </p:contentPart>
          </mc:Choice>
          <mc:Fallback xmlns="">
            <p:pic>
              <p:nvPicPr>
                <p:cNvPr id="23" name="Entrada de lápiz 22">
                  <a:extLst>
                    <a:ext uri="{FF2B5EF4-FFF2-40B4-BE49-F238E27FC236}">
                      <a16:creationId xmlns:a16="http://schemas.microsoft.com/office/drawing/2014/main" id="{CD2F49D7-94E1-45E0-BB8F-2502F02F1FFF}"/>
                    </a:ext>
                  </a:extLst>
                </p:cNvPr>
                <p:cNvPicPr/>
                <p:nvPr/>
              </p:nvPicPr>
              <p:blipFill>
                <a:blip r:embed="rId115"/>
                <a:stretch>
                  <a:fillRect/>
                </a:stretch>
              </p:blipFill>
              <p:spPr>
                <a:xfrm>
                  <a:off x="7241133" y="2823116"/>
                  <a:ext cx="398880" cy="21744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67" name="Entrada de lápiz 66">
                  <a:extLst>
                    <a:ext uri="{FF2B5EF4-FFF2-40B4-BE49-F238E27FC236}">
                      <a16:creationId xmlns:a16="http://schemas.microsoft.com/office/drawing/2014/main" id="{34EDE53D-3530-4FE1-B398-E1D0E3543882}"/>
                    </a:ext>
                  </a:extLst>
                </p14:cNvPr>
                <p14:cNvContentPartPr/>
                <p14:nvPr/>
              </p14:nvContentPartPr>
              <p14:xfrm>
                <a:off x="6187053" y="3392276"/>
                <a:ext cx="303120" cy="610560"/>
              </p14:xfrm>
            </p:contentPart>
          </mc:Choice>
          <mc:Fallback xmlns="">
            <p:pic>
              <p:nvPicPr>
                <p:cNvPr id="67" name="Entrada de lápiz 66">
                  <a:extLst>
                    <a:ext uri="{FF2B5EF4-FFF2-40B4-BE49-F238E27FC236}">
                      <a16:creationId xmlns:a16="http://schemas.microsoft.com/office/drawing/2014/main" id="{34EDE53D-3530-4FE1-B398-E1D0E3543882}"/>
                    </a:ext>
                  </a:extLst>
                </p:cNvPr>
                <p:cNvPicPr/>
                <p:nvPr/>
              </p:nvPicPr>
              <p:blipFill>
                <a:blip r:embed="rId117"/>
                <a:stretch>
                  <a:fillRect/>
                </a:stretch>
              </p:blipFill>
              <p:spPr>
                <a:xfrm>
                  <a:off x="6178053" y="3383276"/>
                  <a:ext cx="320760" cy="62820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68" name="Entrada de lápiz 67">
                  <a:extLst>
                    <a:ext uri="{FF2B5EF4-FFF2-40B4-BE49-F238E27FC236}">
                      <a16:creationId xmlns:a16="http://schemas.microsoft.com/office/drawing/2014/main" id="{D5448C94-17D2-4BFD-8560-2649489479FE}"/>
                    </a:ext>
                  </a:extLst>
                </p14:cNvPr>
                <p14:cNvContentPartPr/>
                <p14:nvPr/>
              </p14:nvContentPartPr>
              <p14:xfrm>
                <a:off x="5648853" y="4178876"/>
                <a:ext cx="272160" cy="218880"/>
              </p14:xfrm>
            </p:contentPart>
          </mc:Choice>
          <mc:Fallback xmlns="">
            <p:pic>
              <p:nvPicPr>
                <p:cNvPr id="68" name="Entrada de lápiz 67">
                  <a:extLst>
                    <a:ext uri="{FF2B5EF4-FFF2-40B4-BE49-F238E27FC236}">
                      <a16:creationId xmlns:a16="http://schemas.microsoft.com/office/drawing/2014/main" id="{D5448C94-17D2-4BFD-8560-2649489479FE}"/>
                    </a:ext>
                  </a:extLst>
                </p:cNvPr>
                <p:cNvPicPr/>
                <p:nvPr/>
              </p:nvPicPr>
              <p:blipFill>
                <a:blip r:embed="rId119"/>
                <a:stretch>
                  <a:fillRect/>
                </a:stretch>
              </p:blipFill>
              <p:spPr>
                <a:xfrm>
                  <a:off x="5640213" y="4170236"/>
                  <a:ext cx="289800" cy="23652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69" name="Entrada de lápiz 68">
                  <a:extLst>
                    <a:ext uri="{FF2B5EF4-FFF2-40B4-BE49-F238E27FC236}">
                      <a16:creationId xmlns:a16="http://schemas.microsoft.com/office/drawing/2014/main" id="{A0513F19-73DA-4A27-B710-9E9F515ADBA4}"/>
                    </a:ext>
                  </a:extLst>
                </p14:cNvPr>
                <p14:cNvContentPartPr/>
                <p14:nvPr/>
              </p14:nvContentPartPr>
              <p14:xfrm>
                <a:off x="5935773" y="4261316"/>
                <a:ext cx="413640" cy="195840"/>
              </p14:xfrm>
            </p:contentPart>
          </mc:Choice>
          <mc:Fallback xmlns="">
            <p:pic>
              <p:nvPicPr>
                <p:cNvPr id="69" name="Entrada de lápiz 68">
                  <a:extLst>
                    <a:ext uri="{FF2B5EF4-FFF2-40B4-BE49-F238E27FC236}">
                      <a16:creationId xmlns:a16="http://schemas.microsoft.com/office/drawing/2014/main" id="{A0513F19-73DA-4A27-B710-9E9F515ADBA4}"/>
                    </a:ext>
                  </a:extLst>
                </p:cNvPr>
                <p:cNvPicPr/>
                <p:nvPr/>
              </p:nvPicPr>
              <p:blipFill>
                <a:blip r:embed="rId121"/>
                <a:stretch>
                  <a:fillRect/>
                </a:stretch>
              </p:blipFill>
              <p:spPr>
                <a:xfrm>
                  <a:off x="5926773" y="4252676"/>
                  <a:ext cx="431280" cy="21348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70" name="Entrada de lápiz 69">
                  <a:extLst>
                    <a:ext uri="{FF2B5EF4-FFF2-40B4-BE49-F238E27FC236}">
                      <a16:creationId xmlns:a16="http://schemas.microsoft.com/office/drawing/2014/main" id="{C421DA4D-B305-49F2-9F18-B016AB8613E2}"/>
                    </a:ext>
                  </a:extLst>
                </p14:cNvPr>
                <p14:cNvContentPartPr/>
                <p14:nvPr/>
              </p14:nvContentPartPr>
              <p14:xfrm>
                <a:off x="6342933" y="4232156"/>
                <a:ext cx="46440" cy="76680"/>
              </p14:xfrm>
            </p:contentPart>
          </mc:Choice>
          <mc:Fallback xmlns="">
            <p:pic>
              <p:nvPicPr>
                <p:cNvPr id="70" name="Entrada de lápiz 69">
                  <a:extLst>
                    <a:ext uri="{FF2B5EF4-FFF2-40B4-BE49-F238E27FC236}">
                      <a16:creationId xmlns:a16="http://schemas.microsoft.com/office/drawing/2014/main" id="{C421DA4D-B305-49F2-9F18-B016AB8613E2}"/>
                    </a:ext>
                  </a:extLst>
                </p:cNvPr>
                <p:cNvPicPr/>
                <p:nvPr/>
              </p:nvPicPr>
              <p:blipFill>
                <a:blip r:embed="rId123"/>
                <a:stretch>
                  <a:fillRect/>
                </a:stretch>
              </p:blipFill>
              <p:spPr>
                <a:xfrm>
                  <a:off x="6334293" y="4223516"/>
                  <a:ext cx="6408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71" name="Entrada de lápiz 70">
                  <a:extLst>
                    <a:ext uri="{FF2B5EF4-FFF2-40B4-BE49-F238E27FC236}">
                      <a16:creationId xmlns:a16="http://schemas.microsoft.com/office/drawing/2014/main" id="{27AB02B7-3A4C-4C93-9C35-3A6081070D6E}"/>
                    </a:ext>
                  </a:extLst>
                </p14:cNvPr>
                <p14:cNvContentPartPr/>
                <p14:nvPr/>
              </p14:nvContentPartPr>
              <p14:xfrm>
                <a:off x="6460293" y="4114436"/>
                <a:ext cx="266040" cy="340200"/>
              </p14:xfrm>
            </p:contentPart>
          </mc:Choice>
          <mc:Fallback xmlns="">
            <p:pic>
              <p:nvPicPr>
                <p:cNvPr id="71" name="Entrada de lápiz 70">
                  <a:extLst>
                    <a:ext uri="{FF2B5EF4-FFF2-40B4-BE49-F238E27FC236}">
                      <a16:creationId xmlns:a16="http://schemas.microsoft.com/office/drawing/2014/main" id="{27AB02B7-3A4C-4C93-9C35-3A6081070D6E}"/>
                    </a:ext>
                  </a:extLst>
                </p:cNvPr>
                <p:cNvPicPr/>
                <p:nvPr/>
              </p:nvPicPr>
              <p:blipFill>
                <a:blip r:embed="rId125"/>
                <a:stretch>
                  <a:fillRect/>
                </a:stretch>
              </p:blipFill>
              <p:spPr>
                <a:xfrm>
                  <a:off x="6451653" y="4105796"/>
                  <a:ext cx="283680" cy="35784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72" name="Entrada de lápiz 71">
                  <a:extLst>
                    <a:ext uri="{FF2B5EF4-FFF2-40B4-BE49-F238E27FC236}">
                      <a16:creationId xmlns:a16="http://schemas.microsoft.com/office/drawing/2014/main" id="{E9BE4FFD-B26F-48F2-AB26-9EE5EB10B18B}"/>
                    </a:ext>
                  </a:extLst>
                </p14:cNvPr>
                <p14:cNvContentPartPr/>
                <p14:nvPr/>
              </p14:nvContentPartPr>
              <p14:xfrm>
                <a:off x="6752613" y="4206596"/>
                <a:ext cx="453240" cy="191880"/>
              </p14:xfrm>
            </p:contentPart>
          </mc:Choice>
          <mc:Fallback xmlns="">
            <p:pic>
              <p:nvPicPr>
                <p:cNvPr id="72" name="Entrada de lápiz 71">
                  <a:extLst>
                    <a:ext uri="{FF2B5EF4-FFF2-40B4-BE49-F238E27FC236}">
                      <a16:creationId xmlns:a16="http://schemas.microsoft.com/office/drawing/2014/main" id="{E9BE4FFD-B26F-48F2-AB26-9EE5EB10B18B}"/>
                    </a:ext>
                  </a:extLst>
                </p:cNvPr>
                <p:cNvPicPr/>
                <p:nvPr/>
              </p:nvPicPr>
              <p:blipFill>
                <a:blip r:embed="rId127"/>
                <a:stretch>
                  <a:fillRect/>
                </a:stretch>
              </p:blipFill>
              <p:spPr>
                <a:xfrm>
                  <a:off x="6743973" y="4197956"/>
                  <a:ext cx="47088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73" name="Entrada de lápiz 72">
                  <a:extLst>
                    <a:ext uri="{FF2B5EF4-FFF2-40B4-BE49-F238E27FC236}">
                      <a16:creationId xmlns:a16="http://schemas.microsoft.com/office/drawing/2014/main" id="{3E62FFFB-B335-4EDC-9DC0-9455523D47CD}"/>
                    </a:ext>
                  </a:extLst>
                </p14:cNvPr>
                <p14:cNvContentPartPr/>
                <p14:nvPr/>
              </p14:nvContentPartPr>
              <p14:xfrm>
                <a:off x="2571933" y="4253036"/>
                <a:ext cx="154440" cy="313920"/>
              </p14:xfrm>
            </p:contentPart>
          </mc:Choice>
          <mc:Fallback xmlns="">
            <p:pic>
              <p:nvPicPr>
                <p:cNvPr id="73" name="Entrada de lápiz 72">
                  <a:extLst>
                    <a:ext uri="{FF2B5EF4-FFF2-40B4-BE49-F238E27FC236}">
                      <a16:creationId xmlns:a16="http://schemas.microsoft.com/office/drawing/2014/main" id="{3E62FFFB-B335-4EDC-9DC0-9455523D47CD}"/>
                    </a:ext>
                  </a:extLst>
                </p:cNvPr>
                <p:cNvPicPr/>
                <p:nvPr/>
              </p:nvPicPr>
              <p:blipFill>
                <a:blip r:embed="rId129"/>
                <a:stretch>
                  <a:fillRect/>
                </a:stretch>
              </p:blipFill>
              <p:spPr>
                <a:xfrm>
                  <a:off x="2562933" y="4244396"/>
                  <a:ext cx="172080" cy="33156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74" name="Entrada de lápiz 73">
                  <a:extLst>
                    <a:ext uri="{FF2B5EF4-FFF2-40B4-BE49-F238E27FC236}">
                      <a16:creationId xmlns:a16="http://schemas.microsoft.com/office/drawing/2014/main" id="{E8252F9F-F980-445F-84E3-29AFFB9317BD}"/>
                    </a:ext>
                  </a:extLst>
                </p14:cNvPr>
                <p14:cNvContentPartPr/>
                <p14:nvPr/>
              </p14:nvContentPartPr>
              <p14:xfrm>
                <a:off x="2619453" y="4208036"/>
                <a:ext cx="171720" cy="139320"/>
              </p14:xfrm>
            </p:contentPart>
          </mc:Choice>
          <mc:Fallback xmlns="">
            <p:pic>
              <p:nvPicPr>
                <p:cNvPr id="74" name="Entrada de lápiz 73">
                  <a:extLst>
                    <a:ext uri="{FF2B5EF4-FFF2-40B4-BE49-F238E27FC236}">
                      <a16:creationId xmlns:a16="http://schemas.microsoft.com/office/drawing/2014/main" id="{E8252F9F-F980-445F-84E3-29AFFB9317BD}"/>
                    </a:ext>
                  </a:extLst>
                </p:cNvPr>
                <p:cNvPicPr/>
                <p:nvPr/>
              </p:nvPicPr>
              <p:blipFill>
                <a:blip r:embed="rId131"/>
                <a:stretch>
                  <a:fillRect/>
                </a:stretch>
              </p:blipFill>
              <p:spPr>
                <a:xfrm>
                  <a:off x="2610453" y="4199396"/>
                  <a:ext cx="189360" cy="15696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75" name="Entrada de lápiz 74">
                  <a:extLst>
                    <a:ext uri="{FF2B5EF4-FFF2-40B4-BE49-F238E27FC236}">
                      <a16:creationId xmlns:a16="http://schemas.microsoft.com/office/drawing/2014/main" id="{36B21781-AB9B-4B30-A3CE-7CA46E1A08B3}"/>
                    </a:ext>
                  </a:extLst>
                </p14:cNvPr>
                <p14:cNvContentPartPr/>
                <p14:nvPr/>
              </p14:nvContentPartPr>
              <p14:xfrm>
                <a:off x="1931133" y="4740836"/>
                <a:ext cx="212040" cy="436320"/>
              </p14:xfrm>
            </p:contentPart>
          </mc:Choice>
          <mc:Fallback xmlns="">
            <p:pic>
              <p:nvPicPr>
                <p:cNvPr id="75" name="Entrada de lápiz 74">
                  <a:extLst>
                    <a:ext uri="{FF2B5EF4-FFF2-40B4-BE49-F238E27FC236}">
                      <a16:creationId xmlns:a16="http://schemas.microsoft.com/office/drawing/2014/main" id="{36B21781-AB9B-4B30-A3CE-7CA46E1A08B3}"/>
                    </a:ext>
                  </a:extLst>
                </p:cNvPr>
                <p:cNvPicPr/>
                <p:nvPr/>
              </p:nvPicPr>
              <p:blipFill>
                <a:blip r:embed="rId133"/>
                <a:stretch>
                  <a:fillRect/>
                </a:stretch>
              </p:blipFill>
              <p:spPr>
                <a:xfrm>
                  <a:off x="1922133" y="4732196"/>
                  <a:ext cx="229680" cy="45396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76" name="Entrada de lápiz 75">
                  <a:extLst>
                    <a:ext uri="{FF2B5EF4-FFF2-40B4-BE49-F238E27FC236}">
                      <a16:creationId xmlns:a16="http://schemas.microsoft.com/office/drawing/2014/main" id="{EC778746-33F5-43C0-9F28-172B63B589AF}"/>
                    </a:ext>
                  </a:extLst>
                </p14:cNvPr>
                <p14:cNvContentPartPr/>
                <p14:nvPr/>
              </p14:nvContentPartPr>
              <p14:xfrm>
                <a:off x="2021493" y="4783316"/>
                <a:ext cx="288720" cy="349560"/>
              </p14:xfrm>
            </p:contentPart>
          </mc:Choice>
          <mc:Fallback xmlns="">
            <p:pic>
              <p:nvPicPr>
                <p:cNvPr id="76" name="Entrada de lápiz 75">
                  <a:extLst>
                    <a:ext uri="{FF2B5EF4-FFF2-40B4-BE49-F238E27FC236}">
                      <a16:creationId xmlns:a16="http://schemas.microsoft.com/office/drawing/2014/main" id="{EC778746-33F5-43C0-9F28-172B63B589AF}"/>
                    </a:ext>
                  </a:extLst>
                </p:cNvPr>
                <p:cNvPicPr/>
                <p:nvPr/>
              </p:nvPicPr>
              <p:blipFill>
                <a:blip r:embed="rId135"/>
                <a:stretch>
                  <a:fillRect/>
                </a:stretch>
              </p:blipFill>
              <p:spPr>
                <a:xfrm>
                  <a:off x="2012853" y="4774676"/>
                  <a:ext cx="306360" cy="36720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77" name="Entrada de lápiz 76">
                  <a:extLst>
                    <a:ext uri="{FF2B5EF4-FFF2-40B4-BE49-F238E27FC236}">
                      <a16:creationId xmlns:a16="http://schemas.microsoft.com/office/drawing/2014/main" id="{8B07E129-37BC-4432-A13F-AC235C54A3A3}"/>
                    </a:ext>
                  </a:extLst>
                </p14:cNvPr>
                <p14:cNvContentPartPr/>
                <p14:nvPr/>
              </p14:nvContentPartPr>
              <p14:xfrm>
                <a:off x="2294733" y="4947476"/>
                <a:ext cx="167400" cy="123480"/>
              </p14:xfrm>
            </p:contentPart>
          </mc:Choice>
          <mc:Fallback xmlns="">
            <p:pic>
              <p:nvPicPr>
                <p:cNvPr id="77" name="Entrada de lápiz 76">
                  <a:extLst>
                    <a:ext uri="{FF2B5EF4-FFF2-40B4-BE49-F238E27FC236}">
                      <a16:creationId xmlns:a16="http://schemas.microsoft.com/office/drawing/2014/main" id="{8B07E129-37BC-4432-A13F-AC235C54A3A3}"/>
                    </a:ext>
                  </a:extLst>
                </p:cNvPr>
                <p:cNvPicPr/>
                <p:nvPr/>
              </p:nvPicPr>
              <p:blipFill>
                <a:blip r:embed="rId137"/>
                <a:stretch>
                  <a:fillRect/>
                </a:stretch>
              </p:blipFill>
              <p:spPr>
                <a:xfrm>
                  <a:off x="2285733" y="4938476"/>
                  <a:ext cx="185040" cy="14112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78" name="Entrada de lápiz 77">
                  <a:extLst>
                    <a:ext uri="{FF2B5EF4-FFF2-40B4-BE49-F238E27FC236}">
                      <a16:creationId xmlns:a16="http://schemas.microsoft.com/office/drawing/2014/main" id="{4634C1B4-203D-4DC2-BD4E-23535DE9C1B9}"/>
                    </a:ext>
                  </a:extLst>
                </p14:cNvPr>
                <p14:cNvContentPartPr/>
                <p14:nvPr/>
              </p14:nvContentPartPr>
              <p14:xfrm>
                <a:off x="2584893" y="4622396"/>
                <a:ext cx="135360" cy="397080"/>
              </p14:xfrm>
            </p:contentPart>
          </mc:Choice>
          <mc:Fallback xmlns="">
            <p:pic>
              <p:nvPicPr>
                <p:cNvPr id="78" name="Entrada de lápiz 77">
                  <a:extLst>
                    <a:ext uri="{FF2B5EF4-FFF2-40B4-BE49-F238E27FC236}">
                      <a16:creationId xmlns:a16="http://schemas.microsoft.com/office/drawing/2014/main" id="{4634C1B4-203D-4DC2-BD4E-23535DE9C1B9}"/>
                    </a:ext>
                  </a:extLst>
                </p:cNvPr>
                <p:cNvPicPr/>
                <p:nvPr/>
              </p:nvPicPr>
              <p:blipFill>
                <a:blip r:embed="rId139"/>
                <a:stretch>
                  <a:fillRect/>
                </a:stretch>
              </p:blipFill>
              <p:spPr>
                <a:xfrm>
                  <a:off x="2576253" y="4613396"/>
                  <a:ext cx="153000" cy="41472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81" name="Entrada de lápiz 80">
                  <a:extLst>
                    <a:ext uri="{FF2B5EF4-FFF2-40B4-BE49-F238E27FC236}">
                      <a16:creationId xmlns:a16="http://schemas.microsoft.com/office/drawing/2014/main" id="{6CAD1D6A-4B1E-47F1-9C38-036D35E39DEE}"/>
                    </a:ext>
                  </a:extLst>
                </p14:cNvPr>
                <p14:cNvContentPartPr/>
                <p14:nvPr/>
              </p14:nvContentPartPr>
              <p14:xfrm>
                <a:off x="7668453" y="2495876"/>
                <a:ext cx="95040" cy="33120"/>
              </p14:xfrm>
            </p:contentPart>
          </mc:Choice>
          <mc:Fallback xmlns="">
            <p:pic>
              <p:nvPicPr>
                <p:cNvPr id="81" name="Entrada de lápiz 80">
                  <a:extLst>
                    <a:ext uri="{FF2B5EF4-FFF2-40B4-BE49-F238E27FC236}">
                      <a16:creationId xmlns:a16="http://schemas.microsoft.com/office/drawing/2014/main" id="{6CAD1D6A-4B1E-47F1-9C38-036D35E39DEE}"/>
                    </a:ext>
                  </a:extLst>
                </p:cNvPr>
                <p:cNvPicPr/>
                <p:nvPr/>
              </p:nvPicPr>
              <p:blipFill>
                <a:blip r:embed="rId141"/>
                <a:stretch>
                  <a:fillRect/>
                </a:stretch>
              </p:blipFill>
              <p:spPr>
                <a:xfrm>
                  <a:off x="7659453" y="2487236"/>
                  <a:ext cx="11268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82" name="Entrada de lápiz 81">
                  <a:extLst>
                    <a:ext uri="{FF2B5EF4-FFF2-40B4-BE49-F238E27FC236}">
                      <a16:creationId xmlns:a16="http://schemas.microsoft.com/office/drawing/2014/main" id="{0F5E1142-0A33-498E-B76D-15A703C309BD}"/>
                    </a:ext>
                  </a:extLst>
                </p14:cNvPr>
                <p14:cNvContentPartPr/>
                <p14:nvPr/>
              </p14:nvContentPartPr>
              <p14:xfrm>
                <a:off x="7670613" y="2255756"/>
                <a:ext cx="1944720" cy="273600"/>
              </p14:xfrm>
            </p:contentPart>
          </mc:Choice>
          <mc:Fallback xmlns="">
            <p:pic>
              <p:nvPicPr>
                <p:cNvPr id="82" name="Entrada de lápiz 81">
                  <a:extLst>
                    <a:ext uri="{FF2B5EF4-FFF2-40B4-BE49-F238E27FC236}">
                      <a16:creationId xmlns:a16="http://schemas.microsoft.com/office/drawing/2014/main" id="{0F5E1142-0A33-498E-B76D-15A703C309BD}"/>
                    </a:ext>
                  </a:extLst>
                </p:cNvPr>
                <p:cNvPicPr/>
                <p:nvPr/>
              </p:nvPicPr>
              <p:blipFill>
                <a:blip r:embed="rId143"/>
                <a:stretch>
                  <a:fillRect/>
                </a:stretch>
              </p:blipFill>
              <p:spPr>
                <a:xfrm>
                  <a:off x="7661973" y="2246756"/>
                  <a:ext cx="1962360" cy="29124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84" name="Entrada de lápiz 83">
                  <a:extLst>
                    <a:ext uri="{FF2B5EF4-FFF2-40B4-BE49-F238E27FC236}">
                      <a16:creationId xmlns:a16="http://schemas.microsoft.com/office/drawing/2014/main" id="{4EADB492-9190-48BC-9464-2B423E32FFA4}"/>
                    </a:ext>
                  </a:extLst>
                </p14:cNvPr>
                <p14:cNvContentPartPr/>
                <p14:nvPr/>
              </p14:nvContentPartPr>
              <p14:xfrm>
                <a:off x="7321053" y="3132356"/>
                <a:ext cx="1005480" cy="1729800"/>
              </p14:xfrm>
            </p:contentPart>
          </mc:Choice>
          <mc:Fallback xmlns="">
            <p:pic>
              <p:nvPicPr>
                <p:cNvPr id="84" name="Entrada de lápiz 83">
                  <a:extLst>
                    <a:ext uri="{FF2B5EF4-FFF2-40B4-BE49-F238E27FC236}">
                      <a16:creationId xmlns:a16="http://schemas.microsoft.com/office/drawing/2014/main" id="{4EADB492-9190-48BC-9464-2B423E32FFA4}"/>
                    </a:ext>
                  </a:extLst>
                </p:cNvPr>
                <p:cNvPicPr/>
                <p:nvPr/>
              </p:nvPicPr>
              <p:blipFill>
                <a:blip r:embed="rId145"/>
                <a:stretch>
                  <a:fillRect/>
                </a:stretch>
              </p:blipFill>
              <p:spPr>
                <a:xfrm>
                  <a:off x="7312053" y="3123356"/>
                  <a:ext cx="1023120" cy="174744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86" name="Entrada de lápiz 85">
                  <a:extLst>
                    <a:ext uri="{FF2B5EF4-FFF2-40B4-BE49-F238E27FC236}">
                      <a16:creationId xmlns:a16="http://schemas.microsoft.com/office/drawing/2014/main" id="{A05BEB4D-12B8-44DE-808C-461B21468A59}"/>
                    </a:ext>
                  </a:extLst>
                </p14:cNvPr>
                <p14:cNvContentPartPr/>
                <p14:nvPr/>
              </p14:nvContentPartPr>
              <p14:xfrm>
                <a:off x="9582933" y="1356116"/>
                <a:ext cx="2510640" cy="1763280"/>
              </p14:xfrm>
            </p:contentPart>
          </mc:Choice>
          <mc:Fallback xmlns="">
            <p:pic>
              <p:nvPicPr>
                <p:cNvPr id="86" name="Entrada de lápiz 85">
                  <a:extLst>
                    <a:ext uri="{FF2B5EF4-FFF2-40B4-BE49-F238E27FC236}">
                      <a16:creationId xmlns:a16="http://schemas.microsoft.com/office/drawing/2014/main" id="{A05BEB4D-12B8-44DE-808C-461B21468A59}"/>
                    </a:ext>
                  </a:extLst>
                </p:cNvPr>
                <p:cNvPicPr/>
                <p:nvPr/>
              </p:nvPicPr>
              <p:blipFill>
                <a:blip r:embed="rId147"/>
                <a:stretch>
                  <a:fillRect/>
                </a:stretch>
              </p:blipFill>
              <p:spPr>
                <a:xfrm>
                  <a:off x="9573933" y="1347116"/>
                  <a:ext cx="2528280" cy="178092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87" name="Entrada de lápiz 86">
                  <a:extLst>
                    <a:ext uri="{FF2B5EF4-FFF2-40B4-BE49-F238E27FC236}">
                      <a16:creationId xmlns:a16="http://schemas.microsoft.com/office/drawing/2014/main" id="{CC045DB2-483C-43BD-8ED7-CDD12BFE9327}"/>
                    </a:ext>
                  </a:extLst>
                </p14:cNvPr>
                <p14:cNvContentPartPr/>
                <p14:nvPr/>
              </p14:nvContentPartPr>
              <p14:xfrm>
                <a:off x="9846093" y="1890356"/>
                <a:ext cx="145080" cy="270000"/>
              </p14:xfrm>
            </p:contentPart>
          </mc:Choice>
          <mc:Fallback xmlns="">
            <p:pic>
              <p:nvPicPr>
                <p:cNvPr id="87" name="Entrada de lápiz 86">
                  <a:extLst>
                    <a:ext uri="{FF2B5EF4-FFF2-40B4-BE49-F238E27FC236}">
                      <a16:creationId xmlns:a16="http://schemas.microsoft.com/office/drawing/2014/main" id="{CC045DB2-483C-43BD-8ED7-CDD12BFE9327}"/>
                    </a:ext>
                  </a:extLst>
                </p:cNvPr>
                <p:cNvPicPr/>
                <p:nvPr/>
              </p:nvPicPr>
              <p:blipFill>
                <a:blip r:embed="rId149"/>
                <a:stretch>
                  <a:fillRect/>
                </a:stretch>
              </p:blipFill>
              <p:spPr>
                <a:xfrm>
                  <a:off x="9837093" y="1881356"/>
                  <a:ext cx="162720" cy="28764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88" name="Entrada de lápiz 87">
                  <a:extLst>
                    <a:ext uri="{FF2B5EF4-FFF2-40B4-BE49-F238E27FC236}">
                      <a16:creationId xmlns:a16="http://schemas.microsoft.com/office/drawing/2014/main" id="{F67A6901-78E2-4D18-AA3F-4898AD23D3CB}"/>
                    </a:ext>
                  </a:extLst>
                </p14:cNvPr>
                <p14:cNvContentPartPr/>
                <p14:nvPr/>
              </p14:nvContentPartPr>
              <p14:xfrm>
                <a:off x="9949053" y="1821236"/>
                <a:ext cx="186840" cy="71640"/>
              </p14:xfrm>
            </p:contentPart>
          </mc:Choice>
          <mc:Fallback xmlns="">
            <p:pic>
              <p:nvPicPr>
                <p:cNvPr id="88" name="Entrada de lápiz 87">
                  <a:extLst>
                    <a:ext uri="{FF2B5EF4-FFF2-40B4-BE49-F238E27FC236}">
                      <a16:creationId xmlns:a16="http://schemas.microsoft.com/office/drawing/2014/main" id="{F67A6901-78E2-4D18-AA3F-4898AD23D3CB}"/>
                    </a:ext>
                  </a:extLst>
                </p:cNvPr>
                <p:cNvPicPr/>
                <p:nvPr/>
              </p:nvPicPr>
              <p:blipFill>
                <a:blip r:embed="rId151"/>
                <a:stretch>
                  <a:fillRect/>
                </a:stretch>
              </p:blipFill>
              <p:spPr>
                <a:xfrm>
                  <a:off x="9940413" y="1812596"/>
                  <a:ext cx="204480" cy="8928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89" name="Entrada de lápiz 88">
                  <a:extLst>
                    <a:ext uri="{FF2B5EF4-FFF2-40B4-BE49-F238E27FC236}">
                      <a16:creationId xmlns:a16="http://schemas.microsoft.com/office/drawing/2014/main" id="{1463698F-3E41-4B6F-B451-5134DC5713E4}"/>
                    </a:ext>
                  </a:extLst>
                </p14:cNvPr>
                <p14:cNvContentPartPr/>
                <p14:nvPr/>
              </p14:nvContentPartPr>
              <p14:xfrm>
                <a:off x="9810813" y="1969196"/>
                <a:ext cx="231840" cy="103680"/>
              </p14:xfrm>
            </p:contentPart>
          </mc:Choice>
          <mc:Fallback xmlns="">
            <p:pic>
              <p:nvPicPr>
                <p:cNvPr id="89" name="Entrada de lápiz 88">
                  <a:extLst>
                    <a:ext uri="{FF2B5EF4-FFF2-40B4-BE49-F238E27FC236}">
                      <a16:creationId xmlns:a16="http://schemas.microsoft.com/office/drawing/2014/main" id="{1463698F-3E41-4B6F-B451-5134DC5713E4}"/>
                    </a:ext>
                  </a:extLst>
                </p:cNvPr>
                <p:cNvPicPr/>
                <p:nvPr/>
              </p:nvPicPr>
              <p:blipFill>
                <a:blip r:embed="rId153"/>
                <a:stretch>
                  <a:fillRect/>
                </a:stretch>
              </p:blipFill>
              <p:spPr>
                <a:xfrm>
                  <a:off x="9802173" y="1960196"/>
                  <a:ext cx="249480" cy="12132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90" name="Entrada de lápiz 89">
                  <a:extLst>
                    <a:ext uri="{FF2B5EF4-FFF2-40B4-BE49-F238E27FC236}">
                      <a16:creationId xmlns:a16="http://schemas.microsoft.com/office/drawing/2014/main" id="{9D748C15-7CFA-43B7-88B3-89D4404E2ADC}"/>
                    </a:ext>
                  </a:extLst>
                </p14:cNvPr>
                <p14:cNvContentPartPr/>
                <p14:nvPr/>
              </p14:nvContentPartPr>
              <p14:xfrm>
                <a:off x="9828813" y="2051636"/>
                <a:ext cx="344880" cy="150840"/>
              </p14:xfrm>
            </p:contentPart>
          </mc:Choice>
          <mc:Fallback xmlns="">
            <p:pic>
              <p:nvPicPr>
                <p:cNvPr id="90" name="Entrada de lápiz 89">
                  <a:extLst>
                    <a:ext uri="{FF2B5EF4-FFF2-40B4-BE49-F238E27FC236}">
                      <a16:creationId xmlns:a16="http://schemas.microsoft.com/office/drawing/2014/main" id="{9D748C15-7CFA-43B7-88B3-89D4404E2ADC}"/>
                    </a:ext>
                  </a:extLst>
                </p:cNvPr>
                <p:cNvPicPr/>
                <p:nvPr/>
              </p:nvPicPr>
              <p:blipFill>
                <a:blip r:embed="rId155"/>
                <a:stretch>
                  <a:fillRect/>
                </a:stretch>
              </p:blipFill>
              <p:spPr>
                <a:xfrm>
                  <a:off x="9820173" y="2042996"/>
                  <a:ext cx="362520"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91" name="Entrada de lápiz 90">
                  <a:extLst>
                    <a:ext uri="{FF2B5EF4-FFF2-40B4-BE49-F238E27FC236}">
                      <a16:creationId xmlns:a16="http://schemas.microsoft.com/office/drawing/2014/main" id="{9C16696D-932F-4BCC-ACC7-EA76099A3E2B}"/>
                    </a:ext>
                  </a:extLst>
                </p14:cNvPr>
                <p14:cNvContentPartPr/>
                <p14:nvPr/>
              </p14:nvContentPartPr>
              <p14:xfrm>
                <a:off x="10234893" y="2057756"/>
                <a:ext cx="668880" cy="166320"/>
              </p14:xfrm>
            </p:contentPart>
          </mc:Choice>
          <mc:Fallback xmlns="">
            <p:pic>
              <p:nvPicPr>
                <p:cNvPr id="91" name="Entrada de lápiz 90">
                  <a:extLst>
                    <a:ext uri="{FF2B5EF4-FFF2-40B4-BE49-F238E27FC236}">
                      <a16:creationId xmlns:a16="http://schemas.microsoft.com/office/drawing/2014/main" id="{9C16696D-932F-4BCC-ACC7-EA76099A3E2B}"/>
                    </a:ext>
                  </a:extLst>
                </p:cNvPr>
                <p:cNvPicPr/>
                <p:nvPr/>
              </p:nvPicPr>
              <p:blipFill>
                <a:blip r:embed="rId157"/>
                <a:stretch>
                  <a:fillRect/>
                </a:stretch>
              </p:blipFill>
              <p:spPr>
                <a:xfrm>
                  <a:off x="10226253" y="2048756"/>
                  <a:ext cx="686520"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92" name="Entrada de lápiz 91">
                  <a:extLst>
                    <a:ext uri="{FF2B5EF4-FFF2-40B4-BE49-F238E27FC236}">
                      <a16:creationId xmlns:a16="http://schemas.microsoft.com/office/drawing/2014/main" id="{C14BAC91-6F40-4C92-8300-D3A0E91EB165}"/>
                    </a:ext>
                  </a:extLst>
                </p14:cNvPr>
                <p14:cNvContentPartPr/>
                <p14:nvPr/>
              </p14:nvContentPartPr>
              <p14:xfrm>
                <a:off x="10854093" y="1869476"/>
                <a:ext cx="738720" cy="285840"/>
              </p14:xfrm>
            </p:contentPart>
          </mc:Choice>
          <mc:Fallback xmlns="">
            <p:pic>
              <p:nvPicPr>
                <p:cNvPr id="92" name="Entrada de lápiz 91">
                  <a:extLst>
                    <a:ext uri="{FF2B5EF4-FFF2-40B4-BE49-F238E27FC236}">
                      <a16:creationId xmlns:a16="http://schemas.microsoft.com/office/drawing/2014/main" id="{C14BAC91-6F40-4C92-8300-D3A0E91EB165}"/>
                    </a:ext>
                  </a:extLst>
                </p:cNvPr>
                <p:cNvPicPr/>
                <p:nvPr/>
              </p:nvPicPr>
              <p:blipFill>
                <a:blip r:embed="rId159"/>
                <a:stretch>
                  <a:fillRect/>
                </a:stretch>
              </p:blipFill>
              <p:spPr>
                <a:xfrm>
                  <a:off x="10845093" y="1860476"/>
                  <a:ext cx="756360" cy="30348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93" name="Entrada de lápiz 92">
                  <a:extLst>
                    <a:ext uri="{FF2B5EF4-FFF2-40B4-BE49-F238E27FC236}">
                      <a16:creationId xmlns:a16="http://schemas.microsoft.com/office/drawing/2014/main" id="{9D4AEC32-F495-4F4B-91AC-AAB62C27E664}"/>
                    </a:ext>
                  </a:extLst>
                </p14:cNvPr>
                <p14:cNvContentPartPr/>
                <p14:nvPr/>
              </p14:nvContentPartPr>
              <p14:xfrm>
                <a:off x="9843573" y="2357636"/>
                <a:ext cx="314280" cy="313560"/>
              </p14:xfrm>
            </p:contentPart>
          </mc:Choice>
          <mc:Fallback xmlns="">
            <p:pic>
              <p:nvPicPr>
                <p:cNvPr id="93" name="Entrada de lápiz 92">
                  <a:extLst>
                    <a:ext uri="{FF2B5EF4-FFF2-40B4-BE49-F238E27FC236}">
                      <a16:creationId xmlns:a16="http://schemas.microsoft.com/office/drawing/2014/main" id="{9D4AEC32-F495-4F4B-91AC-AAB62C27E664}"/>
                    </a:ext>
                  </a:extLst>
                </p:cNvPr>
                <p:cNvPicPr/>
                <p:nvPr/>
              </p:nvPicPr>
              <p:blipFill>
                <a:blip r:embed="rId161"/>
                <a:stretch>
                  <a:fillRect/>
                </a:stretch>
              </p:blipFill>
              <p:spPr>
                <a:xfrm>
                  <a:off x="9834933" y="2348636"/>
                  <a:ext cx="331920" cy="33120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94" name="Entrada de lápiz 93">
                  <a:extLst>
                    <a:ext uri="{FF2B5EF4-FFF2-40B4-BE49-F238E27FC236}">
                      <a16:creationId xmlns:a16="http://schemas.microsoft.com/office/drawing/2014/main" id="{5EDDD4C8-3425-459A-AB89-DA1649D91AFE}"/>
                    </a:ext>
                  </a:extLst>
                </p14:cNvPr>
                <p14:cNvContentPartPr/>
                <p14:nvPr/>
              </p14:nvContentPartPr>
              <p14:xfrm>
                <a:off x="9795693" y="2661116"/>
                <a:ext cx="241920" cy="88920"/>
              </p14:xfrm>
            </p:contentPart>
          </mc:Choice>
          <mc:Fallback xmlns="">
            <p:pic>
              <p:nvPicPr>
                <p:cNvPr id="94" name="Entrada de lápiz 93">
                  <a:extLst>
                    <a:ext uri="{FF2B5EF4-FFF2-40B4-BE49-F238E27FC236}">
                      <a16:creationId xmlns:a16="http://schemas.microsoft.com/office/drawing/2014/main" id="{5EDDD4C8-3425-459A-AB89-DA1649D91AFE}"/>
                    </a:ext>
                  </a:extLst>
                </p:cNvPr>
                <p:cNvPicPr/>
                <p:nvPr/>
              </p:nvPicPr>
              <p:blipFill>
                <a:blip r:embed="rId163"/>
                <a:stretch>
                  <a:fillRect/>
                </a:stretch>
              </p:blipFill>
              <p:spPr>
                <a:xfrm>
                  <a:off x="9786693" y="2652476"/>
                  <a:ext cx="259560" cy="10656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95" name="Entrada de lápiz 94">
                  <a:extLst>
                    <a:ext uri="{FF2B5EF4-FFF2-40B4-BE49-F238E27FC236}">
                      <a16:creationId xmlns:a16="http://schemas.microsoft.com/office/drawing/2014/main" id="{A441FE21-5A4C-46F3-A679-E9F88834369B}"/>
                    </a:ext>
                  </a:extLst>
                </p14:cNvPr>
                <p14:cNvContentPartPr/>
                <p14:nvPr/>
              </p14:nvContentPartPr>
              <p14:xfrm>
                <a:off x="10098093" y="2590916"/>
                <a:ext cx="158760" cy="189720"/>
              </p14:xfrm>
            </p:contentPart>
          </mc:Choice>
          <mc:Fallback xmlns="">
            <p:pic>
              <p:nvPicPr>
                <p:cNvPr id="95" name="Entrada de lápiz 94">
                  <a:extLst>
                    <a:ext uri="{FF2B5EF4-FFF2-40B4-BE49-F238E27FC236}">
                      <a16:creationId xmlns:a16="http://schemas.microsoft.com/office/drawing/2014/main" id="{A441FE21-5A4C-46F3-A679-E9F88834369B}"/>
                    </a:ext>
                  </a:extLst>
                </p:cNvPr>
                <p:cNvPicPr/>
                <p:nvPr/>
              </p:nvPicPr>
              <p:blipFill>
                <a:blip r:embed="rId165"/>
                <a:stretch>
                  <a:fillRect/>
                </a:stretch>
              </p:blipFill>
              <p:spPr>
                <a:xfrm>
                  <a:off x="10089093" y="2581916"/>
                  <a:ext cx="176400" cy="20736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96" name="Entrada de lápiz 95">
                  <a:extLst>
                    <a:ext uri="{FF2B5EF4-FFF2-40B4-BE49-F238E27FC236}">
                      <a16:creationId xmlns:a16="http://schemas.microsoft.com/office/drawing/2014/main" id="{4A6B1425-BEDC-4D0F-8661-7654BB1768FA}"/>
                    </a:ext>
                  </a:extLst>
                </p14:cNvPr>
                <p14:cNvContentPartPr/>
                <p14:nvPr/>
              </p14:nvContentPartPr>
              <p14:xfrm>
                <a:off x="10380693" y="2390396"/>
                <a:ext cx="97560" cy="353520"/>
              </p14:xfrm>
            </p:contentPart>
          </mc:Choice>
          <mc:Fallback xmlns="">
            <p:pic>
              <p:nvPicPr>
                <p:cNvPr id="96" name="Entrada de lápiz 95">
                  <a:extLst>
                    <a:ext uri="{FF2B5EF4-FFF2-40B4-BE49-F238E27FC236}">
                      <a16:creationId xmlns:a16="http://schemas.microsoft.com/office/drawing/2014/main" id="{4A6B1425-BEDC-4D0F-8661-7654BB1768FA}"/>
                    </a:ext>
                  </a:extLst>
                </p:cNvPr>
                <p:cNvPicPr/>
                <p:nvPr/>
              </p:nvPicPr>
              <p:blipFill>
                <a:blip r:embed="rId167"/>
                <a:stretch>
                  <a:fillRect/>
                </a:stretch>
              </p:blipFill>
              <p:spPr>
                <a:xfrm>
                  <a:off x="10372053" y="2381756"/>
                  <a:ext cx="115200" cy="37116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97" name="Entrada de lápiz 96">
                  <a:extLst>
                    <a:ext uri="{FF2B5EF4-FFF2-40B4-BE49-F238E27FC236}">
                      <a16:creationId xmlns:a16="http://schemas.microsoft.com/office/drawing/2014/main" id="{56356416-8616-4951-8D83-1E70E0E3655D}"/>
                    </a:ext>
                  </a:extLst>
                </p14:cNvPr>
                <p14:cNvContentPartPr/>
                <p14:nvPr/>
              </p14:nvContentPartPr>
              <p14:xfrm>
                <a:off x="10368813" y="2522876"/>
                <a:ext cx="485280" cy="613440"/>
              </p14:xfrm>
            </p:contentPart>
          </mc:Choice>
          <mc:Fallback xmlns="">
            <p:pic>
              <p:nvPicPr>
                <p:cNvPr id="97" name="Entrada de lápiz 96">
                  <a:extLst>
                    <a:ext uri="{FF2B5EF4-FFF2-40B4-BE49-F238E27FC236}">
                      <a16:creationId xmlns:a16="http://schemas.microsoft.com/office/drawing/2014/main" id="{56356416-8616-4951-8D83-1E70E0E3655D}"/>
                    </a:ext>
                  </a:extLst>
                </p:cNvPr>
                <p:cNvPicPr/>
                <p:nvPr/>
              </p:nvPicPr>
              <p:blipFill>
                <a:blip r:embed="rId169"/>
                <a:stretch>
                  <a:fillRect/>
                </a:stretch>
              </p:blipFill>
              <p:spPr>
                <a:xfrm>
                  <a:off x="10360173" y="2513876"/>
                  <a:ext cx="502920" cy="63108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98" name="Entrada de lápiz 97">
                  <a:extLst>
                    <a:ext uri="{FF2B5EF4-FFF2-40B4-BE49-F238E27FC236}">
                      <a16:creationId xmlns:a16="http://schemas.microsoft.com/office/drawing/2014/main" id="{48EE37FD-89EC-46BB-B922-DD41DB2EA897}"/>
                    </a:ext>
                  </a:extLst>
                </p14:cNvPr>
                <p14:cNvContentPartPr/>
                <p14:nvPr/>
              </p14:nvContentPartPr>
              <p14:xfrm>
                <a:off x="10698573" y="2630516"/>
                <a:ext cx="485280" cy="152280"/>
              </p14:xfrm>
            </p:contentPart>
          </mc:Choice>
          <mc:Fallback xmlns="">
            <p:pic>
              <p:nvPicPr>
                <p:cNvPr id="98" name="Entrada de lápiz 97">
                  <a:extLst>
                    <a:ext uri="{FF2B5EF4-FFF2-40B4-BE49-F238E27FC236}">
                      <a16:creationId xmlns:a16="http://schemas.microsoft.com/office/drawing/2014/main" id="{48EE37FD-89EC-46BB-B922-DD41DB2EA897}"/>
                    </a:ext>
                  </a:extLst>
                </p:cNvPr>
                <p:cNvPicPr/>
                <p:nvPr/>
              </p:nvPicPr>
              <p:blipFill>
                <a:blip r:embed="rId171"/>
                <a:stretch>
                  <a:fillRect/>
                </a:stretch>
              </p:blipFill>
              <p:spPr>
                <a:xfrm>
                  <a:off x="10689573" y="2621876"/>
                  <a:ext cx="502920" cy="16992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99" name="Entrada de lápiz 98">
                  <a:extLst>
                    <a:ext uri="{FF2B5EF4-FFF2-40B4-BE49-F238E27FC236}">
                      <a16:creationId xmlns:a16="http://schemas.microsoft.com/office/drawing/2014/main" id="{06C4B57E-9F07-4D7F-8A07-A399E2FC744C}"/>
                    </a:ext>
                  </a:extLst>
                </p14:cNvPr>
                <p14:cNvContentPartPr/>
                <p14:nvPr/>
              </p14:nvContentPartPr>
              <p14:xfrm>
                <a:off x="11215173" y="2680556"/>
                <a:ext cx="12240" cy="10080"/>
              </p14:xfrm>
            </p:contentPart>
          </mc:Choice>
          <mc:Fallback xmlns="">
            <p:pic>
              <p:nvPicPr>
                <p:cNvPr id="99" name="Entrada de lápiz 98">
                  <a:extLst>
                    <a:ext uri="{FF2B5EF4-FFF2-40B4-BE49-F238E27FC236}">
                      <a16:creationId xmlns:a16="http://schemas.microsoft.com/office/drawing/2014/main" id="{06C4B57E-9F07-4D7F-8A07-A399E2FC744C}"/>
                    </a:ext>
                  </a:extLst>
                </p:cNvPr>
                <p:cNvPicPr/>
                <p:nvPr/>
              </p:nvPicPr>
              <p:blipFill>
                <a:blip r:embed="rId173"/>
                <a:stretch>
                  <a:fillRect/>
                </a:stretch>
              </p:blipFill>
              <p:spPr>
                <a:xfrm>
                  <a:off x="11206533" y="2671916"/>
                  <a:ext cx="2988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01" name="Entrada de lápiz 100">
                  <a:extLst>
                    <a:ext uri="{FF2B5EF4-FFF2-40B4-BE49-F238E27FC236}">
                      <a16:creationId xmlns:a16="http://schemas.microsoft.com/office/drawing/2014/main" id="{6D5BDE41-FB3E-45A9-BFF0-F6F95CE4A1DD}"/>
                    </a:ext>
                  </a:extLst>
                </p14:cNvPr>
                <p14:cNvContentPartPr/>
                <p14:nvPr/>
              </p14:nvContentPartPr>
              <p14:xfrm>
                <a:off x="8285133" y="4299116"/>
                <a:ext cx="2422080" cy="1601280"/>
              </p14:xfrm>
            </p:contentPart>
          </mc:Choice>
          <mc:Fallback xmlns="">
            <p:pic>
              <p:nvPicPr>
                <p:cNvPr id="101" name="Entrada de lápiz 100">
                  <a:extLst>
                    <a:ext uri="{FF2B5EF4-FFF2-40B4-BE49-F238E27FC236}">
                      <a16:creationId xmlns:a16="http://schemas.microsoft.com/office/drawing/2014/main" id="{6D5BDE41-FB3E-45A9-BFF0-F6F95CE4A1DD}"/>
                    </a:ext>
                  </a:extLst>
                </p:cNvPr>
                <p:cNvPicPr/>
                <p:nvPr/>
              </p:nvPicPr>
              <p:blipFill>
                <a:blip r:embed="rId175"/>
                <a:stretch>
                  <a:fillRect/>
                </a:stretch>
              </p:blipFill>
              <p:spPr>
                <a:xfrm>
                  <a:off x="8276493" y="4290116"/>
                  <a:ext cx="2439720" cy="161892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02" name="Entrada de lápiz 101">
                  <a:extLst>
                    <a:ext uri="{FF2B5EF4-FFF2-40B4-BE49-F238E27FC236}">
                      <a16:creationId xmlns:a16="http://schemas.microsoft.com/office/drawing/2014/main" id="{1AA28064-FC97-4A14-83AA-102CC1CF1079}"/>
                    </a:ext>
                  </a:extLst>
                </p14:cNvPr>
                <p14:cNvContentPartPr/>
                <p14:nvPr/>
              </p14:nvContentPartPr>
              <p14:xfrm>
                <a:off x="8782653" y="4513316"/>
                <a:ext cx="219960" cy="352080"/>
              </p14:xfrm>
            </p:contentPart>
          </mc:Choice>
          <mc:Fallback xmlns="">
            <p:pic>
              <p:nvPicPr>
                <p:cNvPr id="102" name="Entrada de lápiz 101">
                  <a:extLst>
                    <a:ext uri="{FF2B5EF4-FFF2-40B4-BE49-F238E27FC236}">
                      <a16:creationId xmlns:a16="http://schemas.microsoft.com/office/drawing/2014/main" id="{1AA28064-FC97-4A14-83AA-102CC1CF1079}"/>
                    </a:ext>
                  </a:extLst>
                </p:cNvPr>
                <p:cNvPicPr/>
                <p:nvPr/>
              </p:nvPicPr>
              <p:blipFill>
                <a:blip r:embed="rId177"/>
                <a:stretch>
                  <a:fillRect/>
                </a:stretch>
              </p:blipFill>
              <p:spPr>
                <a:xfrm>
                  <a:off x="8773653" y="4504676"/>
                  <a:ext cx="237600" cy="36972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03" name="Entrada de lápiz 102">
                  <a:extLst>
                    <a:ext uri="{FF2B5EF4-FFF2-40B4-BE49-F238E27FC236}">
                      <a16:creationId xmlns:a16="http://schemas.microsoft.com/office/drawing/2014/main" id="{87738D78-28C0-4EF4-8911-B42DF50AEAFF}"/>
                    </a:ext>
                  </a:extLst>
                </p14:cNvPr>
                <p14:cNvContentPartPr/>
                <p14:nvPr/>
              </p14:nvContentPartPr>
              <p14:xfrm>
                <a:off x="9001533" y="4680356"/>
                <a:ext cx="181080" cy="198720"/>
              </p14:xfrm>
            </p:contentPart>
          </mc:Choice>
          <mc:Fallback xmlns="">
            <p:pic>
              <p:nvPicPr>
                <p:cNvPr id="103" name="Entrada de lápiz 102">
                  <a:extLst>
                    <a:ext uri="{FF2B5EF4-FFF2-40B4-BE49-F238E27FC236}">
                      <a16:creationId xmlns:a16="http://schemas.microsoft.com/office/drawing/2014/main" id="{87738D78-28C0-4EF4-8911-B42DF50AEAFF}"/>
                    </a:ext>
                  </a:extLst>
                </p:cNvPr>
                <p:cNvPicPr/>
                <p:nvPr/>
              </p:nvPicPr>
              <p:blipFill>
                <a:blip r:embed="rId179"/>
                <a:stretch>
                  <a:fillRect/>
                </a:stretch>
              </p:blipFill>
              <p:spPr>
                <a:xfrm>
                  <a:off x="8992533" y="4671356"/>
                  <a:ext cx="198720" cy="21636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04" name="Entrada de lápiz 103">
                  <a:extLst>
                    <a:ext uri="{FF2B5EF4-FFF2-40B4-BE49-F238E27FC236}">
                      <a16:creationId xmlns:a16="http://schemas.microsoft.com/office/drawing/2014/main" id="{5C2027CD-7BCC-4CE0-A597-8549C6C27138}"/>
                    </a:ext>
                  </a:extLst>
                </p14:cNvPr>
                <p14:cNvContentPartPr/>
                <p14:nvPr/>
              </p14:nvContentPartPr>
              <p14:xfrm>
                <a:off x="9240213" y="4679636"/>
                <a:ext cx="441360" cy="142920"/>
              </p14:xfrm>
            </p:contentPart>
          </mc:Choice>
          <mc:Fallback xmlns="">
            <p:pic>
              <p:nvPicPr>
                <p:cNvPr id="104" name="Entrada de lápiz 103">
                  <a:extLst>
                    <a:ext uri="{FF2B5EF4-FFF2-40B4-BE49-F238E27FC236}">
                      <a16:creationId xmlns:a16="http://schemas.microsoft.com/office/drawing/2014/main" id="{5C2027CD-7BCC-4CE0-A597-8549C6C27138}"/>
                    </a:ext>
                  </a:extLst>
                </p:cNvPr>
                <p:cNvPicPr/>
                <p:nvPr/>
              </p:nvPicPr>
              <p:blipFill>
                <a:blip r:embed="rId181"/>
                <a:stretch>
                  <a:fillRect/>
                </a:stretch>
              </p:blipFill>
              <p:spPr>
                <a:xfrm>
                  <a:off x="9231573" y="4670996"/>
                  <a:ext cx="459000" cy="16056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05" name="Entrada de lápiz 104">
                  <a:extLst>
                    <a:ext uri="{FF2B5EF4-FFF2-40B4-BE49-F238E27FC236}">
                      <a16:creationId xmlns:a16="http://schemas.microsoft.com/office/drawing/2014/main" id="{96B3D00E-BF57-4B09-A787-EC0B501A0800}"/>
                    </a:ext>
                  </a:extLst>
                </p14:cNvPr>
                <p14:cNvContentPartPr/>
                <p14:nvPr/>
              </p14:nvContentPartPr>
              <p14:xfrm>
                <a:off x="8771853" y="5127116"/>
                <a:ext cx="170280" cy="199800"/>
              </p14:xfrm>
            </p:contentPart>
          </mc:Choice>
          <mc:Fallback xmlns="">
            <p:pic>
              <p:nvPicPr>
                <p:cNvPr id="105" name="Entrada de lápiz 104">
                  <a:extLst>
                    <a:ext uri="{FF2B5EF4-FFF2-40B4-BE49-F238E27FC236}">
                      <a16:creationId xmlns:a16="http://schemas.microsoft.com/office/drawing/2014/main" id="{96B3D00E-BF57-4B09-A787-EC0B501A0800}"/>
                    </a:ext>
                  </a:extLst>
                </p:cNvPr>
                <p:cNvPicPr/>
                <p:nvPr/>
              </p:nvPicPr>
              <p:blipFill>
                <a:blip r:embed="rId183"/>
                <a:stretch>
                  <a:fillRect/>
                </a:stretch>
              </p:blipFill>
              <p:spPr>
                <a:xfrm>
                  <a:off x="8762853" y="5118116"/>
                  <a:ext cx="187920" cy="21744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06" name="Entrada de lápiz 105">
                  <a:extLst>
                    <a:ext uri="{FF2B5EF4-FFF2-40B4-BE49-F238E27FC236}">
                      <a16:creationId xmlns:a16="http://schemas.microsoft.com/office/drawing/2014/main" id="{DF4B1D62-3016-43E2-B1DE-59D1040AE849}"/>
                    </a:ext>
                  </a:extLst>
                </p14:cNvPr>
                <p14:cNvContentPartPr/>
                <p14:nvPr/>
              </p14:nvContentPartPr>
              <p14:xfrm>
                <a:off x="9013413" y="4993916"/>
                <a:ext cx="309600" cy="409320"/>
              </p14:xfrm>
            </p:contentPart>
          </mc:Choice>
          <mc:Fallback xmlns="">
            <p:pic>
              <p:nvPicPr>
                <p:cNvPr id="106" name="Entrada de lápiz 105">
                  <a:extLst>
                    <a:ext uri="{FF2B5EF4-FFF2-40B4-BE49-F238E27FC236}">
                      <a16:creationId xmlns:a16="http://schemas.microsoft.com/office/drawing/2014/main" id="{DF4B1D62-3016-43E2-B1DE-59D1040AE849}"/>
                    </a:ext>
                  </a:extLst>
                </p:cNvPr>
                <p:cNvPicPr/>
                <p:nvPr/>
              </p:nvPicPr>
              <p:blipFill>
                <a:blip r:embed="rId185"/>
                <a:stretch>
                  <a:fillRect/>
                </a:stretch>
              </p:blipFill>
              <p:spPr>
                <a:xfrm>
                  <a:off x="9004773" y="4985276"/>
                  <a:ext cx="327240" cy="42696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07" name="Entrada de lápiz 106">
                  <a:extLst>
                    <a:ext uri="{FF2B5EF4-FFF2-40B4-BE49-F238E27FC236}">
                      <a16:creationId xmlns:a16="http://schemas.microsoft.com/office/drawing/2014/main" id="{4FC7DE2B-F496-4878-BDBB-BA9D226FA1DF}"/>
                    </a:ext>
                  </a:extLst>
                </p14:cNvPr>
                <p14:cNvContentPartPr/>
                <p14:nvPr/>
              </p14:nvContentPartPr>
              <p14:xfrm>
                <a:off x="9299613" y="5234036"/>
                <a:ext cx="229320" cy="128880"/>
              </p14:xfrm>
            </p:contentPart>
          </mc:Choice>
          <mc:Fallback xmlns="">
            <p:pic>
              <p:nvPicPr>
                <p:cNvPr id="107" name="Entrada de lápiz 106">
                  <a:extLst>
                    <a:ext uri="{FF2B5EF4-FFF2-40B4-BE49-F238E27FC236}">
                      <a16:creationId xmlns:a16="http://schemas.microsoft.com/office/drawing/2014/main" id="{4FC7DE2B-F496-4878-BDBB-BA9D226FA1DF}"/>
                    </a:ext>
                  </a:extLst>
                </p:cNvPr>
                <p:cNvPicPr/>
                <p:nvPr/>
              </p:nvPicPr>
              <p:blipFill>
                <a:blip r:embed="rId187"/>
                <a:stretch>
                  <a:fillRect/>
                </a:stretch>
              </p:blipFill>
              <p:spPr>
                <a:xfrm>
                  <a:off x="9290613" y="5225036"/>
                  <a:ext cx="246960" cy="14652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08" name="Entrada de lápiz 107">
                  <a:extLst>
                    <a:ext uri="{FF2B5EF4-FFF2-40B4-BE49-F238E27FC236}">
                      <a16:creationId xmlns:a16="http://schemas.microsoft.com/office/drawing/2014/main" id="{862C61B9-ABE6-46C2-8243-87062FF126CF}"/>
                    </a:ext>
                  </a:extLst>
                </p14:cNvPr>
                <p14:cNvContentPartPr/>
                <p14:nvPr/>
              </p14:nvContentPartPr>
              <p14:xfrm>
                <a:off x="9542613" y="5148716"/>
                <a:ext cx="257400" cy="326160"/>
              </p14:xfrm>
            </p:contentPart>
          </mc:Choice>
          <mc:Fallback xmlns="">
            <p:pic>
              <p:nvPicPr>
                <p:cNvPr id="108" name="Entrada de lápiz 107">
                  <a:extLst>
                    <a:ext uri="{FF2B5EF4-FFF2-40B4-BE49-F238E27FC236}">
                      <a16:creationId xmlns:a16="http://schemas.microsoft.com/office/drawing/2014/main" id="{862C61B9-ABE6-46C2-8243-87062FF126CF}"/>
                    </a:ext>
                  </a:extLst>
                </p:cNvPr>
                <p:cNvPicPr/>
                <p:nvPr/>
              </p:nvPicPr>
              <p:blipFill>
                <a:blip r:embed="rId189"/>
                <a:stretch>
                  <a:fillRect/>
                </a:stretch>
              </p:blipFill>
              <p:spPr>
                <a:xfrm>
                  <a:off x="9533613" y="5139716"/>
                  <a:ext cx="275040" cy="34380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10" name="Entrada de lápiz 109">
                  <a:extLst>
                    <a:ext uri="{FF2B5EF4-FFF2-40B4-BE49-F238E27FC236}">
                      <a16:creationId xmlns:a16="http://schemas.microsoft.com/office/drawing/2014/main" id="{7F118075-679D-4BF3-B689-7D0B0AE0A90A}"/>
                    </a:ext>
                  </a:extLst>
                </p14:cNvPr>
                <p14:cNvContentPartPr/>
                <p14:nvPr/>
              </p14:nvContentPartPr>
              <p14:xfrm>
                <a:off x="7041333" y="3178436"/>
                <a:ext cx="106920" cy="2816640"/>
              </p14:xfrm>
            </p:contentPart>
          </mc:Choice>
          <mc:Fallback xmlns="">
            <p:pic>
              <p:nvPicPr>
                <p:cNvPr id="110" name="Entrada de lápiz 109">
                  <a:extLst>
                    <a:ext uri="{FF2B5EF4-FFF2-40B4-BE49-F238E27FC236}">
                      <a16:creationId xmlns:a16="http://schemas.microsoft.com/office/drawing/2014/main" id="{7F118075-679D-4BF3-B689-7D0B0AE0A90A}"/>
                    </a:ext>
                  </a:extLst>
                </p:cNvPr>
                <p:cNvPicPr/>
                <p:nvPr/>
              </p:nvPicPr>
              <p:blipFill>
                <a:blip r:embed="rId191"/>
                <a:stretch>
                  <a:fillRect/>
                </a:stretch>
              </p:blipFill>
              <p:spPr>
                <a:xfrm>
                  <a:off x="7032333" y="3169436"/>
                  <a:ext cx="124560" cy="2834280"/>
                </a:xfrm>
                <a:prstGeom prst="rect">
                  <a:avLst/>
                </a:prstGeom>
              </p:spPr>
            </p:pic>
          </mc:Fallback>
        </mc:AlternateContent>
      </p:grpSp>
      <p:grpSp>
        <p:nvGrpSpPr>
          <p:cNvPr id="127" name="Grupo 126">
            <a:extLst>
              <a:ext uri="{FF2B5EF4-FFF2-40B4-BE49-F238E27FC236}">
                <a16:creationId xmlns:a16="http://schemas.microsoft.com/office/drawing/2014/main" id="{CE082CDE-34C2-4CC7-A6C7-1D2B2501018D}"/>
              </a:ext>
            </a:extLst>
          </p:cNvPr>
          <p:cNvGrpSpPr/>
          <p:nvPr/>
        </p:nvGrpSpPr>
        <p:grpSpPr>
          <a:xfrm>
            <a:off x="5994813" y="5750276"/>
            <a:ext cx="2162880" cy="1043280"/>
            <a:chOff x="5994813" y="5750276"/>
            <a:chExt cx="2162880" cy="1043280"/>
          </a:xfrm>
        </p:grpSpPr>
        <mc:AlternateContent xmlns:mc="http://schemas.openxmlformats.org/markup-compatibility/2006" xmlns:p14="http://schemas.microsoft.com/office/powerpoint/2010/main">
          <mc:Choice Requires="p14">
            <p:contentPart p14:bwMode="auto" r:id="rId192">
              <p14:nvContentPartPr>
                <p14:cNvPr id="112" name="Entrada de lápiz 111">
                  <a:extLst>
                    <a:ext uri="{FF2B5EF4-FFF2-40B4-BE49-F238E27FC236}">
                      <a16:creationId xmlns:a16="http://schemas.microsoft.com/office/drawing/2014/main" id="{9E72F147-A97C-4544-A4A2-8875F0ECEF48}"/>
                    </a:ext>
                  </a:extLst>
                </p14:cNvPr>
                <p14:cNvContentPartPr/>
                <p14:nvPr/>
              </p14:nvContentPartPr>
              <p14:xfrm>
                <a:off x="5994813" y="5750276"/>
                <a:ext cx="2162880" cy="1043280"/>
              </p14:xfrm>
            </p:contentPart>
          </mc:Choice>
          <mc:Fallback xmlns="">
            <p:pic>
              <p:nvPicPr>
                <p:cNvPr id="112" name="Entrada de lápiz 111">
                  <a:extLst>
                    <a:ext uri="{FF2B5EF4-FFF2-40B4-BE49-F238E27FC236}">
                      <a16:creationId xmlns:a16="http://schemas.microsoft.com/office/drawing/2014/main" id="{9E72F147-A97C-4544-A4A2-8875F0ECEF48}"/>
                    </a:ext>
                  </a:extLst>
                </p:cNvPr>
                <p:cNvPicPr/>
                <p:nvPr/>
              </p:nvPicPr>
              <p:blipFill>
                <a:blip r:embed="rId193"/>
                <a:stretch>
                  <a:fillRect/>
                </a:stretch>
              </p:blipFill>
              <p:spPr>
                <a:xfrm>
                  <a:off x="5985813" y="5741276"/>
                  <a:ext cx="2180520" cy="106092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13" name="Entrada de lápiz 112">
                  <a:extLst>
                    <a:ext uri="{FF2B5EF4-FFF2-40B4-BE49-F238E27FC236}">
                      <a16:creationId xmlns:a16="http://schemas.microsoft.com/office/drawing/2014/main" id="{BAF1534D-C69A-451E-9CB2-384204BDDCCC}"/>
                    </a:ext>
                  </a:extLst>
                </p14:cNvPr>
                <p14:cNvContentPartPr/>
                <p14:nvPr/>
              </p14:nvContentPartPr>
              <p14:xfrm>
                <a:off x="6184173" y="5885636"/>
                <a:ext cx="162000" cy="258120"/>
              </p14:xfrm>
            </p:contentPart>
          </mc:Choice>
          <mc:Fallback xmlns="">
            <p:pic>
              <p:nvPicPr>
                <p:cNvPr id="113" name="Entrada de lápiz 112">
                  <a:extLst>
                    <a:ext uri="{FF2B5EF4-FFF2-40B4-BE49-F238E27FC236}">
                      <a16:creationId xmlns:a16="http://schemas.microsoft.com/office/drawing/2014/main" id="{BAF1534D-C69A-451E-9CB2-384204BDDCCC}"/>
                    </a:ext>
                  </a:extLst>
                </p:cNvPr>
                <p:cNvPicPr/>
                <p:nvPr/>
              </p:nvPicPr>
              <p:blipFill>
                <a:blip r:embed="rId195"/>
                <a:stretch>
                  <a:fillRect/>
                </a:stretch>
              </p:blipFill>
              <p:spPr>
                <a:xfrm>
                  <a:off x="6175173" y="5876636"/>
                  <a:ext cx="179640" cy="27576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114" name="Entrada de lápiz 113">
                  <a:extLst>
                    <a:ext uri="{FF2B5EF4-FFF2-40B4-BE49-F238E27FC236}">
                      <a16:creationId xmlns:a16="http://schemas.microsoft.com/office/drawing/2014/main" id="{A444FC17-8596-4D28-A245-52FE3D1983F2}"/>
                    </a:ext>
                  </a:extLst>
                </p14:cNvPr>
                <p14:cNvContentPartPr/>
                <p14:nvPr/>
              </p14:nvContentPartPr>
              <p14:xfrm>
                <a:off x="6342933" y="5974556"/>
                <a:ext cx="159120" cy="101160"/>
              </p14:xfrm>
            </p:contentPart>
          </mc:Choice>
          <mc:Fallback xmlns="">
            <p:pic>
              <p:nvPicPr>
                <p:cNvPr id="114" name="Entrada de lápiz 113">
                  <a:extLst>
                    <a:ext uri="{FF2B5EF4-FFF2-40B4-BE49-F238E27FC236}">
                      <a16:creationId xmlns:a16="http://schemas.microsoft.com/office/drawing/2014/main" id="{A444FC17-8596-4D28-A245-52FE3D1983F2}"/>
                    </a:ext>
                  </a:extLst>
                </p:cNvPr>
                <p:cNvPicPr/>
                <p:nvPr/>
              </p:nvPicPr>
              <p:blipFill>
                <a:blip r:embed="rId197"/>
                <a:stretch>
                  <a:fillRect/>
                </a:stretch>
              </p:blipFill>
              <p:spPr>
                <a:xfrm>
                  <a:off x="6333933" y="5965556"/>
                  <a:ext cx="176760" cy="11880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15" name="Entrada de lápiz 114">
                  <a:extLst>
                    <a:ext uri="{FF2B5EF4-FFF2-40B4-BE49-F238E27FC236}">
                      <a16:creationId xmlns:a16="http://schemas.microsoft.com/office/drawing/2014/main" id="{2917E106-2DDB-4D02-8049-775F9D8A537F}"/>
                    </a:ext>
                  </a:extLst>
                </p14:cNvPr>
                <p14:cNvContentPartPr/>
                <p14:nvPr/>
              </p14:nvContentPartPr>
              <p14:xfrm>
                <a:off x="6524373" y="5982836"/>
                <a:ext cx="153360" cy="102960"/>
              </p14:xfrm>
            </p:contentPart>
          </mc:Choice>
          <mc:Fallback xmlns="">
            <p:pic>
              <p:nvPicPr>
                <p:cNvPr id="115" name="Entrada de lápiz 114">
                  <a:extLst>
                    <a:ext uri="{FF2B5EF4-FFF2-40B4-BE49-F238E27FC236}">
                      <a16:creationId xmlns:a16="http://schemas.microsoft.com/office/drawing/2014/main" id="{2917E106-2DDB-4D02-8049-775F9D8A537F}"/>
                    </a:ext>
                  </a:extLst>
                </p:cNvPr>
                <p:cNvPicPr/>
                <p:nvPr/>
              </p:nvPicPr>
              <p:blipFill>
                <a:blip r:embed="rId199"/>
                <a:stretch>
                  <a:fillRect/>
                </a:stretch>
              </p:blipFill>
              <p:spPr>
                <a:xfrm>
                  <a:off x="6515373" y="5973836"/>
                  <a:ext cx="171000" cy="12060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16" name="Entrada de lápiz 115">
                  <a:extLst>
                    <a:ext uri="{FF2B5EF4-FFF2-40B4-BE49-F238E27FC236}">
                      <a16:creationId xmlns:a16="http://schemas.microsoft.com/office/drawing/2014/main" id="{9FD972E5-F710-4B9A-9066-BA93566D507F}"/>
                    </a:ext>
                  </a:extLst>
                </p14:cNvPr>
                <p14:cNvContentPartPr/>
                <p14:nvPr/>
              </p14:nvContentPartPr>
              <p14:xfrm>
                <a:off x="6723453" y="5955116"/>
                <a:ext cx="145080" cy="338040"/>
              </p14:xfrm>
            </p:contentPart>
          </mc:Choice>
          <mc:Fallback xmlns="">
            <p:pic>
              <p:nvPicPr>
                <p:cNvPr id="116" name="Entrada de lápiz 115">
                  <a:extLst>
                    <a:ext uri="{FF2B5EF4-FFF2-40B4-BE49-F238E27FC236}">
                      <a16:creationId xmlns:a16="http://schemas.microsoft.com/office/drawing/2014/main" id="{9FD972E5-F710-4B9A-9066-BA93566D507F}"/>
                    </a:ext>
                  </a:extLst>
                </p:cNvPr>
                <p:cNvPicPr/>
                <p:nvPr/>
              </p:nvPicPr>
              <p:blipFill>
                <a:blip r:embed="rId201"/>
                <a:stretch>
                  <a:fillRect/>
                </a:stretch>
              </p:blipFill>
              <p:spPr>
                <a:xfrm>
                  <a:off x="6714813" y="5946116"/>
                  <a:ext cx="162720" cy="35568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117" name="Entrada de lápiz 116">
                  <a:extLst>
                    <a:ext uri="{FF2B5EF4-FFF2-40B4-BE49-F238E27FC236}">
                      <a16:creationId xmlns:a16="http://schemas.microsoft.com/office/drawing/2014/main" id="{B07FCB1E-BEAB-4A84-A2C0-10C9BF532F59}"/>
                    </a:ext>
                  </a:extLst>
                </p14:cNvPr>
                <p14:cNvContentPartPr/>
                <p14:nvPr/>
              </p14:nvContentPartPr>
              <p14:xfrm>
                <a:off x="6812733" y="5988596"/>
                <a:ext cx="281160" cy="143640"/>
              </p14:xfrm>
            </p:contentPart>
          </mc:Choice>
          <mc:Fallback xmlns="">
            <p:pic>
              <p:nvPicPr>
                <p:cNvPr id="117" name="Entrada de lápiz 116">
                  <a:extLst>
                    <a:ext uri="{FF2B5EF4-FFF2-40B4-BE49-F238E27FC236}">
                      <a16:creationId xmlns:a16="http://schemas.microsoft.com/office/drawing/2014/main" id="{B07FCB1E-BEAB-4A84-A2C0-10C9BF532F59}"/>
                    </a:ext>
                  </a:extLst>
                </p:cNvPr>
                <p:cNvPicPr/>
                <p:nvPr/>
              </p:nvPicPr>
              <p:blipFill>
                <a:blip r:embed="rId203"/>
                <a:stretch>
                  <a:fillRect/>
                </a:stretch>
              </p:blipFill>
              <p:spPr>
                <a:xfrm>
                  <a:off x="6803733" y="5979596"/>
                  <a:ext cx="298800" cy="16128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118" name="Entrada de lápiz 117">
                  <a:extLst>
                    <a:ext uri="{FF2B5EF4-FFF2-40B4-BE49-F238E27FC236}">
                      <a16:creationId xmlns:a16="http://schemas.microsoft.com/office/drawing/2014/main" id="{81D6E5FE-78E2-4DF5-957A-12FE3A67582E}"/>
                    </a:ext>
                  </a:extLst>
                </p14:cNvPr>
                <p14:cNvContentPartPr/>
                <p14:nvPr/>
              </p14:nvContentPartPr>
              <p14:xfrm>
                <a:off x="7159773" y="6004796"/>
                <a:ext cx="410400" cy="139320"/>
              </p14:xfrm>
            </p:contentPart>
          </mc:Choice>
          <mc:Fallback xmlns="">
            <p:pic>
              <p:nvPicPr>
                <p:cNvPr id="118" name="Entrada de lápiz 117">
                  <a:extLst>
                    <a:ext uri="{FF2B5EF4-FFF2-40B4-BE49-F238E27FC236}">
                      <a16:creationId xmlns:a16="http://schemas.microsoft.com/office/drawing/2014/main" id="{81D6E5FE-78E2-4DF5-957A-12FE3A67582E}"/>
                    </a:ext>
                  </a:extLst>
                </p:cNvPr>
                <p:cNvPicPr/>
                <p:nvPr/>
              </p:nvPicPr>
              <p:blipFill>
                <a:blip r:embed="rId205"/>
                <a:stretch>
                  <a:fillRect/>
                </a:stretch>
              </p:blipFill>
              <p:spPr>
                <a:xfrm>
                  <a:off x="7150773" y="5996156"/>
                  <a:ext cx="428040" cy="15696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119" name="Entrada de lápiz 118">
                  <a:extLst>
                    <a:ext uri="{FF2B5EF4-FFF2-40B4-BE49-F238E27FC236}">
                      <a16:creationId xmlns:a16="http://schemas.microsoft.com/office/drawing/2014/main" id="{AFC0DB02-D823-43AF-A72B-63B785EA3ACE}"/>
                    </a:ext>
                  </a:extLst>
                </p14:cNvPr>
                <p14:cNvContentPartPr/>
                <p14:nvPr/>
              </p14:nvContentPartPr>
              <p14:xfrm>
                <a:off x="6524013" y="6291356"/>
                <a:ext cx="198720" cy="363240"/>
              </p14:xfrm>
            </p:contentPart>
          </mc:Choice>
          <mc:Fallback xmlns="">
            <p:pic>
              <p:nvPicPr>
                <p:cNvPr id="119" name="Entrada de lápiz 118">
                  <a:extLst>
                    <a:ext uri="{FF2B5EF4-FFF2-40B4-BE49-F238E27FC236}">
                      <a16:creationId xmlns:a16="http://schemas.microsoft.com/office/drawing/2014/main" id="{AFC0DB02-D823-43AF-A72B-63B785EA3ACE}"/>
                    </a:ext>
                  </a:extLst>
                </p:cNvPr>
                <p:cNvPicPr/>
                <p:nvPr/>
              </p:nvPicPr>
              <p:blipFill>
                <a:blip r:embed="rId207"/>
                <a:stretch>
                  <a:fillRect/>
                </a:stretch>
              </p:blipFill>
              <p:spPr>
                <a:xfrm>
                  <a:off x="6515373" y="6282356"/>
                  <a:ext cx="216360" cy="38088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20" name="Entrada de lápiz 119">
                  <a:extLst>
                    <a:ext uri="{FF2B5EF4-FFF2-40B4-BE49-F238E27FC236}">
                      <a16:creationId xmlns:a16="http://schemas.microsoft.com/office/drawing/2014/main" id="{E832C786-62B8-4789-9C2B-53FBABD615AA}"/>
                    </a:ext>
                  </a:extLst>
                </p14:cNvPr>
                <p14:cNvContentPartPr/>
                <p14:nvPr/>
              </p14:nvContentPartPr>
              <p14:xfrm>
                <a:off x="6709413" y="6229436"/>
                <a:ext cx="184680" cy="351360"/>
              </p14:xfrm>
            </p:contentPart>
          </mc:Choice>
          <mc:Fallback xmlns="">
            <p:pic>
              <p:nvPicPr>
                <p:cNvPr id="120" name="Entrada de lápiz 119">
                  <a:extLst>
                    <a:ext uri="{FF2B5EF4-FFF2-40B4-BE49-F238E27FC236}">
                      <a16:creationId xmlns:a16="http://schemas.microsoft.com/office/drawing/2014/main" id="{E832C786-62B8-4789-9C2B-53FBABD615AA}"/>
                    </a:ext>
                  </a:extLst>
                </p:cNvPr>
                <p:cNvPicPr/>
                <p:nvPr/>
              </p:nvPicPr>
              <p:blipFill>
                <a:blip r:embed="rId209"/>
                <a:stretch>
                  <a:fillRect/>
                </a:stretch>
              </p:blipFill>
              <p:spPr>
                <a:xfrm>
                  <a:off x="6700413" y="6220796"/>
                  <a:ext cx="202320" cy="36900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121" name="Entrada de lápiz 120">
                  <a:extLst>
                    <a:ext uri="{FF2B5EF4-FFF2-40B4-BE49-F238E27FC236}">
                      <a16:creationId xmlns:a16="http://schemas.microsoft.com/office/drawing/2014/main" id="{B157017D-F67C-4329-99DF-45C52504C4A7}"/>
                    </a:ext>
                  </a:extLst>
                </p14:cNvPr>
                <p14:cNvContentPartPr/>
                <p14:nvPr/>
              </p14:nvContentPartPr>
              <p14:xfrm>
                <a:off x="6654693" y="6433556"/>
                <a:ext cx="266040" cy="129960"/>
              </p14:xfrm>
            </p:contentPart>
          </mc:Choice>
          <mc:Fallback xmlns="">
            <p:pic>
              <p:nvPicPr>
                <p:cNvPr id="121" name="Entrada de lápiz 120">
                  <a:extLst>
                    <a:ext uri="{FF2B5EF4-FFF2-40B4-BE49-F238E27FC236}">
                      <a16:creationId xmlns:a16="http://schemas.microsoft.com/office/drawing/2014/main" id="{B157017D-F67C-4329-99DF-45C52504C4A7}"/>
                    </a:ext>
                  </a:extLst>
                </p:cNvPr>
                <p:cNvPicPr/>
                <p:nvPr/>
              </p:nvPicPr>
              <p:blipFill>
                <a:blip r:embed="rId211"/>
                <a:stretch>
                  <a:fillRect/>
                </a:stretch>
              </p:blipFill>
              <p:spPr>
                <a:xfrm>
                  <a:off x="6646053" y="6424556"/>
                  <a:ext cx="283680" cy="147600"/>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122" name="Entrada de lápiz 121">
                  <a:extLst>
                    <a:ext uri="{FF2B5EF4-FFF2-40B4-BE49-F238E27FC236}">
                      <a16:creationId xmlns:a16="http://schemas.microsoft.com/office/drawing/2014/main" id="{575185A8-489E-400A-9BC0-0853562F3D72}"/>
                    </a:ext>
                  </a:extLst>
                </p14:cNvPr>
                <p14:cNvContentPartPr/>
                <p14:nvPr/>
              </p14:nvContentPartPr>
              <p14:xfrm>
                <a:off x="6926133" y="6442196"/>
                <a:ext cx="161640" cy="126360"/>
              </p14:xfrm>
            </p:contentPart>
          </mc:Choice>
          <mc:Fallback xmlns="">
            <p:pic>
              <p:nvPicPr>
                <p:cNvPr id="122" name="Entrada de lápiz 121">
                  <a:extLst>
                    <a:ext uri="{FF2B5EF4-FFF2-40B4-BE49-F238E27FC236}">
                      <a16:creationId xmlns:a16="http://schemas.microsoft.com/office/drawing/2014/main" id="{575185A8-489E-400A-9BC0-0853562F3D72}"/>
                    </a:ext>
                  </a:extLst>
                </p:cNvPr>
                <p:cNvPicPr/>
                <p:nvPr/>
              </p:nvPicPr>
              <p:blipFill>
                <a:blip r:embed="rId213"/>
                <a:stretch>
                  <a:fillRect/>
                </a:stretch>
              </p:blipFill>
              <p:spPr>
                <a:xfrm>
                  <a:off x="6917493" y="6433196"/>
                  <a:ext cx="17928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124" name="Entrada de lápiz 123">
                  <a:extLst>
                    <a:ext uri="{FF2B5EF4-FFF2-40B4-BE49-F238E27FC236}">
                      <a16:creationId xmlns:a16="http://schemas.microsoft.com/office/drawing/2014/main" id="{689E5C8C-DF99-4579-A6C2-61B5A8F5B12D}"/>
                    </a:ext>
                  </a:extLst>
                </p14:cNvPr>
                <p14:cNvContentPartPr/>
                <p14:nvPr/>
              </p14:nvContentPartPr>
              <p14:xfrm>
                <a:off x="7099293" y="6394676"/>
                <a:ext cx="153360" cy="115920"/>
              </p14:xfrm>
            </p:contentPart>
          </mc:Choice>
          <mc:Fallback xmlns="">
            <p:pic>
              <p:nvPicPr>
                <p:cNvPr id="124" name="Entrada de lápiz 123">
                  <a:extLst>
                    <a:ext uri="{FF2B5EF4-FFF2-40B4-BE49-F238E27FC236}">
                      <a16:creationId xmlns:a16="http://schemas.microsoft.com/office/drawing/2014/main" id="{689E5C8C-DF99-4579-A6C2-61B5A8F5B12D}"/>
                    </a:ext>
                  </a:extLst>
                </p:cNvPr>
                <p:cNvPicPr/>
                <p:nvPr/>
              </p:nvPicPr>
              <p:blipFill>
                <a:blip r:embed="rId215"/>
                <a:stretch>
                  <a:fillRect/>
                </a:stretch>
              </p:blipFill>
              <p:spPr>
                <a:xfrm>
                  <a:off x="7090293" y="6385676"/>
                  <a:ext cx="17100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125" name="Entrada de lápiz 124">
                  <a:extLst>
                    <a:ext uri="{FF2B5EF4-FFF2-40B4-BE49-F238E27FC236}">
                      <a16:creationId xmlns:a16="http://schemas.microsoft.com/office/drawing/2014/main" id="{BEBABB50-A253-4349-B35B-360D0F77A3D4}"/>
                    </a:ext>
                  </a:extLst>
                </p14:cNvPr>
                <p14:cNvContentPartPr/>
                <p14:nvPr/>
              </p14:nvContentPartPr>
              <p14:xfrm>
                <a:off x="7311693" y="6413396"/>
                <a:ext cx="165600" cy="129600"/>
              </p14:xfrm>
            </p:contentPart>
          </mc:Choice>
          <mc:Fallback xmlns="">
            <p:pic>
              <p:nvPicPr>
                <p:cNvPr id="125" name="Entrada de lápiz 124">
                  <a:extLst>
                    <a:ext uri="{FF2B5EF4-FFF2-40B4-BE49-F238E27FC236}">
                      <a16:creationId xmlns:a16="http://schemas.microsoft.com/office/drawing/2014/main" id="{BEBABB50-A253-4349-B35B-360D0F77A3D4}"/>
                    </a:ext>
                  </a:extLst>
                </p:cNvPr>
                <p:cNvPicPr/>
                <p:nvPr/>
              </p:nvPicPr>
              <p:blipFill>
                <a:blip r:embed="rId217"/>
                <a:stretch>
                  <a:fillRect/>
                </a:stretch>
              </p:blipFill>
              <p:spPr>
                <a:xfrm>
                  <a:off x="7303053" y="6404396"/>
                  <a:ext cx="183240" cy="14724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126" name="Entrada de lápiz 125">
                  <a:extLst>
                    <a:ext uri="{FF2B5EF4-FFF2-40B4-BE49-F238E27FC236}">
                      <a16:creationId xmlns:a16="http://schemas.microsoft.com/office/drawing/2014/main" id="{A8024920-B6E3-4C49-8B64-E4A8EECE9C6C}"/>
                    </a:ext>
                  </a:extLst>
                </p14:cNvPr>
                <p14:cNvContentPartPr/>
                <p14:nvPr/>
              </p14:nvContentPartPr>
              <p14:xfrm>
                <a:off x="7587813" y="6327356"/>
                <a:ext cx="181800" cy="222120"/>
              </p14:xfrm>
            </p:contentPart>
          </mc:Choice>
          <mc:Fallback xmlns="">
            <p:pic>
              <p:nvPicPr>
                <p:cNvPr id="126" name="Entrada de lápiz 125">
                  <a:extLst>
                    <a:ext uri="{FF2B5EF4-FFF2-40B4-BE49-F238E27FC236}">
                      <a16:creationId xmlns:a16="http://schemas.microsoft.com/office/drawing/2014/main" id="{A8024920-B6E3-4C49-8B64-E4A8EECE9C6C}"/>
                    </a:ext>
                  </a:extLst>
                </p:cNvPr>
                <p:cNvPicPr/>
                <p:nvPr/>
              </p:nvPicPr>
              <p:blipFill>
                <a:blip r:embed="rId219"/>
                <a:stretch>
                  <a:fillRect/>
                </a:stretch>
              </p:blipFill>
              <p:spPr>
                <a:xfrm>
                  <a:off x="7578813" y="6318716"/>
                  <a:ext cx="199440" cy="239760"/>
                </a:xfrm>
                <a:prstGeom prst="rect">
                  <a:avLst/>
                </a:prstGeom>
              </p:spPr>
            </p:pic>
          </mc:Fallback>
        </mc:AlternateContent>
      </p:grpSp>
    </p:spTree>
    <p:extLst>
      <p:ext uri="{BB962C8B-B14F-4D97-AF65-F5344CB8AC3E}">
        <p14:creationId xmlns:p14="http://schemas.microsoft.com/office/powerpoint/2010/main" val="38224048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25C329E1-A9D8-4453-8ECF-D19298C392B1}"/>
              </a:ext>
            </a:extLst>
          </p:cNvPr>
          <p:cNvSpPr>
            <a:spLocks noGrp="1"/>
          </p:cNvSpPr>
          <p:nvPr>
            <p:ph type="body" idx="1"/>
          </p:nvPr>
        </p:nvSpPr>
        <p:spPr/>
        <p:txBody>
          <a:bodyPr/>
          <a:lstStyle/>
          <a:p>
            <a:r>
              <a:rPr lang="es-CO" dirty="0"/>
              <a:t>Definición Base</a:t>
            </a:r>
          </a:p>
        </p:txBody>
      </p:sp>
      <p:sp>
        <p:nvSpPr>
          <p:cNvPr id="3" name="Marcador de contenido 2">
            <a:extLst>
              <a:ext uri="{FF2B5EF4-FFF2-40B4-BE49-F238E27FC236}">
                <a16:creationId xmlns:a16="http://schemas.microsoft.com/office/drawing/2014/main" id="{B34414B6-F1B8-4F46-A5D8-240A0E240426}"/>
              </a:ext>
            </a:extLst>
          </p:cNvPr>
          <p:cNvSpPr>
            <a:spLocks noGrp="1"/>
          </p:cNvSpPr>
          <p:nvPr>
            <p:ph sz="half" idx="2"/>
          </p:nvPr>
        </p:nvSpPr>
        <p:spPr/>
        <p:txBody>
          <a:bodyPr>
            <a:normAutofit fontScale="77500" lnSpcReduction="20000"/>
          </a:bodyPr>
          <a:lstStyle/>
          <a:p>
            <a:pPr>
              <a:lnSpc>
                <a:spcPct val="150000"/>
              </a:lnSpc>
            </a:pPr>
            <a:r>
              <a:rPr lang="es-MX" sz="2000" dirty="0"/>
              <a:t>La arquitectura consiste en la gestión, configuración e introducción de la estructura, directrices, principios y liderazgo de los aspectos técnicos de un proyecto de software.</a:t>
            </a:r>
          </a:p>
          <a:p>
            <a:pPr>
              <a:lnSpc>
                <a:spcPct val="150000"/>
              </a:lnSpc>
            </a:pPr>
            <a:r>
              <a:rPr lang="es-MX" sz="2000" dirty="0"/>
              <a:t>Se requiere de alguien que pueda asumir la propiedad, responsabilidad y liderazgo del proceso de definición de la arquitectura.</a:t>
            </a:r>
            <a:endParaRPr lang="es-CO" sz="2000" dirty="0"/>
          </a:p>
        </p:txBody>
      </p:sp>
      <p:sp>
        <p:nvSpPr>
          <p:cNvPr id="4" name="Marcador de número de diapositiva 3">
            <a:extLst>
              <a:ext uri="{FF2B5EF4-FFF2-40B4-BE49-F238E27FC236}">
                <a16:creationId xmlns:a16="http://schemas.microsoft.com/office/drawing/2014/main" id="{D8BA922A-4093-437A-AD19-A71D5C0B6A63}"/>
              </a:ext>
            </a:extLst>
          </p:cNvPr>
          <p:cNvSpPr>
            <a:spLocks noGrp="1"/>
          </p:cNvSpPr>
          <p:nvPr>
            <p:ph type="sldNum" sz="quarter" idx="11"/>
          </p:nvPr>
        </p:nvSpPr>
        <p:spPr/>
        <p:txBody>
          <a:bodyPr/>
          <a:lstStyle/>
          <a:p>
            <a:pPr rtl="0"/>
            <a:fld id="{19B51A1E-902D-48AF-9020-955120F399B6}" type="slidenum">
              <a:rPr lang="es-ES" noProof="0" smtClean="0"/>
              <a:pPr rtl="0"/>
              <a:t>13</a:t>
            </a:fld>
            <a:endParaRPr lang="es-ES" noProof="0"/>
          </a:p>
        </p:txBody>
      </p:sp>
      <p:sp>
        <p:nvSpPr>
          <p:cNvPr id="5" name="Título 4">
            <a:extLst>
              <a:ext uri="{FF2B5EF4-FFF2-40B4-BE49-F238E27FC236}">
                <a16:creationId xmlns:a16="http://schemas.microsoft.com/office/drawing/2014/main" id="{98F24F97-8103-4494-B0B4-047B57440CF3}"/>
              </a:ext>
            </a:extLst>
          </p:cNvPr>
          <p:cNvSpPr>
            <a:spLocks noGrp="1"/>
          </p:cNvSpPr>
          <p:nvPr>
            <p:ph type="title"/>
          </p:nvPr>
        </p:nvSpPr>
        <p:spPr/>
        <p:txBody>
          <a:bodyPr/>
          <a:lstStyle/>
          <a:p>
            <a:r>
              <a:rPr lang="es-CO" dirty="0"/>
              <a:t>¿En un sentido simple qué es arquitectura?</a:t>
            </a:r>
          </a:p>
        </p:txBody>
      </p:sp>
      <p:sp>
        <p:nvSpPr>
          <p:cNvPr id="6" name="Marcador de texto 5">
            <a:extLst>
              <a:ext uri="{FF2B5EF4-FFF2-40B4-BE49-F238E27FC236}">
                <a16:creationId xmlns:a16="http://schemas.microsoft.com/office/drawing/2014/main" id="{8C4DC40A-AB7C-4571-8324-9A96D16A850A}"/>
              </a:ext>
            </a:extLst>
          </p:cNvPr>
          <p:cNvSpPr>
            <a:spLocks noGrp="1"/>
          </p:cNvSpPr>
          <p:nvPr>
            <p:ph type="body" sz="quarter" idx="3"/>
          </p:nvPr>
        </p:nvSpPr>
        <p:spPr/>
        <p:txBody>
          <a:bodyPr/>
          <a:lstStyle/>
          <a:p>
            <a:r>
              <a:rPr lang="es-CO" dirty="0"/>
              <a:t>Que implica una arquitectura</a:t>
            </a:r>
          </a:p>
        </p:txBody>
      </p:sp>
      <p:sp>
        <p:nvSpPr>
          <p:cNvPr id="7" name="Marcador de contenido 6">
            <a:extLst>
              <a:ext uri="{FF2B5EF4-FFF2-40B4-BE49-F238E27FC236}">
                <a16:creationId xmlns:a16="http://schemas.microsoft.com/office/drawing/2014/main" id="{0014E8AC-2956-4FC3-9878-F1C34338F1E5}"/>
              </a:ext>
            </a:extLst>
          </p:cNvPr>
          <p:cNvSpPr>
            <a:spLocks noGrp="1"/>
          </p:cNvSpPr>
          <p:nvPr>
            <p:ph sz="quarter" idx="4"/>
          </p:nvPr>
        </p:nvSpPr>
        <p:spPr/>
        <p:txBody>
          <a:bodyPr>
            <a:normAutofit fontScale="77500" lnSpcReduction="20000"/>
          </a:bodyPr>
          <a:lstStyle/>
          <a:p>
            <a:r>
              <a:rPr lang="es-CO" dirty="0"/>
              <a:t>Tener la visualización holística del sistema.</a:t>
            </a:r>
          </a:p>
          <a:p>
            <a:r>
              <a:rPr lang="es-CO" dirty="0"/>
              <a:t>Crear los planos del sistema.</a:t>
            </a:r>
          </a:p>
          <a:p>
            <a:r>
              <a:rPr lang="es-CO" dirty="0"/>
              <a:t>Definir los componentes del sistema.</a:t>
            </a:r>
          </a:p>
          <a:p>
            <a:r>
              <a:rPr lang="es-CO" dirty="0"/>
              <a:t>Definir el modo como interactúan todos los componentes del sistema.</a:t>
            </a:r>
          </a:p>
          <a:p>
            <a:r>
              <a:rPr lang="es-CO" dirty="0"/>
              <a:t>Integrar los requisitos no-funcionales en el sistema.</a:t>
            </a:r>
          </a:p>
          <a:p>
            <a:r>
              <a:rPr lang="es-CO" dirty="0"/>
              <a:t>Producir los artefactos necesarios para el sistema: documentos de descripción de la arquitectura.</a:t>
            </a:r>
          </a:p>
        </p:txBody>
      </p:sp>
      <mc:AlternateContent xmlns:mc="http://schemas.openxmlformats.org/markup-compatibility/2006" xmlns:p14="http://schemas.microsoft.com/office/powerpoint/2010/main">
        <mc:Choice Requires="p14">
          <p:contentPart p14:bwMode="auto" r:id="rId2">
            <p14:nvContentPartPr>
              <p14:cNvPr id="8" name="Entrada de lápiz 7">
                <a:extLst>
                  <a:ext uri="{FF2B5EF4-FFF2-40B4-BE49-F238E27FC236}">
                    <a16:creationId xmlns:a16="http://schemas.microsoft.com/office/drawing/2014/main" id="{7D510362-BDD4-4B31-AEE8-FFA1E482EF5E}"/>
                  </a:ext>
                </a:extLst>
              </p14:cNvPr>
              <p14:cNvContentPartPr/>
              <p14:nvPr/>
            </p14:nvContentPartPr>
            <p14:xfrm>
              <a:off x="2905653" y="3553556"/>
              <a:ext cx="1127880" cy="361800"/>
            </p14:xfrm>
          </p:contentPart>
        </mc:Choice>
        <mc:Fallback xmlns="">
          <p:pic>
            <p:nvPicPr>
              <p:cNvPr id="8" name="Entrada de lápiz 7">
                <a:extLst>
                  <a:ext uri="{FF2B5EF4-FFF2-40B4-BE49-F238E27FC236}">
                    <a16:creationId xmlns:a16="http://schemas.microsoft.com/office/drawing/2014/main" id="{7D510362-BDD4-4B31-AEE8-FFA1E482EF5E}"/>
                  </a:ext>
                </a:extLst>
              </p:cNvPr>
              <p:cNvPicPr/>
              <p:nvPr/>
            </p:nvPicPr>
            <p:blipFill>
              <a:blip r:embed="rId3"/>
              <a:stretch>
                <a:fillRect/>
              </a:stretch>
            </p:blipFill>
            <p:spPr>
              <a:xfrm>
                <a:off x="2897013" y="3544556"/>
                <a:ext cx="1145520" cy="379440"/>
              </a:xfrm>
              <a:prstGeom prst="rect">
                <a:avLst/>
              </a:prstGeom>
            </p:spPr>
          </p:pic>
        </mc:Fallback>
      </mc:AlternateContent>
      <p:grpSp>
        <p:nvGrpSpPr>
          <p:cNvPr id="24" name="Grupo 23">
            <a:extLst>
              <a:ext uri="{FF2B5EF4-FFF2-40B4-BE49-F238E27FC236}">
                <a16:creationId xmlns:a16="http://schemas.microsoft.com/office/drawing/2014/main" id="{D792726A-ACF5-42D6-810B-256F4428D10D}"/>
              </a:ext>
            </a:extLst>
          </p:cNvPr>
          <p:cNvGrpSpPr/>
          <p:nvPr/>
        </p:nvGrpSpPr>
        <p:grpSpPr>
          <a:xfrm>
            <a:off x="1147053" y="1299956"/>
            <a:ext cx="1703520" cy="3230280"/>
            <a:chOff x="1147053" y="1299956"/>
            <a:chExt cx="1703520" cy="3230280"/>
          </a:xfrm>
        </p:grpSpPr>
        <mc:AlternateContent xmlns:mc="http://schemas.openxmlformats.org/markup-compatibility/2006" xmlns:p14="http://schemas.microsoft.com/office/powerpoint/2010/main">
          <mc:Choice Requires="p14">
            <p:contentPart p14:bwMode="auto" r:id="rId4">
              <p14:nvContentPartPr>
                <p14:cNvPr id="9" name="Entrada de lápiz 8">
                  <a:extLst>
                    <a:ext uri="{FF2B5EF4-FFF2-40B4-BE49-F238E27FC236}">
                      <a16:creationId xmlns:a16="http://schemas.microsoft.com/office/drawing/2014/main" id="{A1A8A6EC-366C-4DF4-A8EF-7141B602D7AD}"/>
                    </a:ext>
                  </a:extLst>
                </p14:cNvPr>
                <p14:cNvContentPartPr/>
                <p14:nvPr/>
              </p14:nvContentPartPr>
              <p14:xfrm>
                <a:off x="2243613" y="3932276"/>
                <a:ext cx="78480" cy="7560"/>
              </p14:xfrm>
            </p:contentPart>
          </mc:Choice>
          <mc:Fallback xmlns="">
            <p:pic>
              <p:nvPicPr>
                <p:cNvPr id="9" name="Entrada de lápiz 8">
                  <a:extLst>
                    <a:ext uri="{FF2B5EF4-FFF2-40B4-BE49-F238E27FC236}">
                      <a16:creationId xmlns:a16="http://schemas.microsoft.com/office/drawing/2014/main" id="{A1A8A6EC-366C-4DF4-A8EF-7141B602D7AD}"/>
                    </a:ext>
                  </a:extLst>
                </p:cNvPr>
                <p:cNvPicPr/>
                <p:nvPr/>
              </p:nvPicPr>
              <p:blipFill>
                <a:blip r:embed="rId5"/>
                <a:stretch>
                  <a:fillRect/>
                </a:stretch>
              </p:blipFill>
              <p:spPr>
                <a:xfrm>
                  <a:off x="2234613" y="3923636"/>
                  <a:ext cx="96120" cy="252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0" name="Entrada de lápiz 9">
                  <a:extLst>
                    <a:ext uri="{FF2B5EF4-FFF2-40B4-BE49-F238E27FC236}">
                      <a16:creationId xmlns:a16="http://schemas.microsoft.com/office/drawing/2014/main" id="{1773DCF4-3F22-474E-A026-810E83D140B5}"/>
                    </a:ext>
                  </a:extLst>
                </p14:cNvPr>
                <p14:cNvContentPartPr/>
                <p14:nvPr/>
              </p14:nvContentPartPr>
              <p14:xfrm>
                <a:off x="2249373" y="3784316"/>
                <a:ext cx="549360" cy="155880"/>
              </p14:xfrm>
            </p:contentPart>
          </mc:Choice>
          <mc:Fallback xmlns="">
            <p:pic>
              <p:nvPicPr>
                <p:cNvPr id="10" name="Entrada de lápiz 9">
                  <a:extLst>
                    <a:ext uri="{FF2B5EF4-FFF2-40B4-BE49-F238E27FC236}">
                      <a16:creationId xmlns:a16="http://schemas.microsoft.com/office/drawing/2014/main" id="{1773DCF4-3F22-474E-A026-810E83D140B5}"/>
                    </a:ext>
                  </a:extLst>
                </p:cNvPr>
                <p:cNvPicPr/>
                <p:nvPr/>
              </p:nvPicPr>
              <p:blipFill>
                <a:blip r:embed="rId7"/>
                <a:stretch>
                  <a:fillRect/>
                </a:stretch>
              </p:blipFill>
              <p:spPr>
                <a:xfrm>
                  <a:off x="2240733" y="3775316"/>
                  <a:ext cx="567000" cy="1735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1" name="Entrada de lápiz 10">
                  <a:extLst>
                    <a:ext uri="{FF2B5EF4-FFF2-40B4-BE49-F238E27FC236}">
                      <a16:creationId xmlns:a16="http://schemas.microsoft.com/office/drawing/2014/main" id="{CB35A34E-B152-41E8-982A-2956F0E66D46}"/>
                    </a:ext>
                  </a:extLst>
                </p14:cNvPr>
                <p14:cNvContentPartPr/>
                <p14:nvPr/>
              </p14:nvContentPartPr>
              <p14:xfrm>
                <a:off x="2611893" y="3680636"/>
                <a:ext cx="238680" cy="268560"/>
              </p14:xfrm>
            </p:contentPart>
          </mc:Choice>
          <mc:Fallback xmlns="">
            <p:pic>
              <p:nvPicPr>
                <p:cNvPr id="11" name="Entrada de lápiz 10">
                  <a:extLst>
                    <a:ext uri="{FF2B5EF4-FFF2-40B4-BE49-F238E27FC236}">
                      <a16:creationId xmlns:a16="http://schemas.microsoft.com/office/drawing/2014/main" id="{CB35A34E-B152-41E8-982A-2956F0E66D46}"/>
                    </a:ext>
                  </a:extLst>
                </p:cNvPr>
                <p:cNvPicPr/>
                <p:nvPr/>
              </p:nvPicPr>
              <p:blipFill>
                <a:blip r:embed="rId9"/>
                <a:stretch>
                  <a:fillRect/>
                </a:stretch>
              </p:blipFill>
              <p:spPr>
                <a:xfrm>
                  <a:off x="2602893" y="3671996"/>
                  <a:ext cx="256320" cy="2862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2" name="Entrada de lápiz 11">
                  <a:extLst>
                    <a:ext uri="{FF2B5EF4-FFF2-40B4-BE49-F238E27FC236}">
                      <a16:creationId xmlns:a16="http://schemas.microsoft.com/office/drawing/2014/main" id="{CCDAE22F-445D-479E-A595-FD5491AD144C}"/>
                    </a:ext>
                  </a:extLst>
                </p14:cNvPr>
                <p14:cNvContentPartPr/>
                <p14:nvPr/>
              </p14:nvContentPartPr>
              <p14:xfrm>
                <a:off x="1313733" y="4015076"/>
                <a:ext cx="716760" cy="515160"/>
              </p14:xfrm>
            </p:contentPart>
          </mc:Choice>
          <mc:Fallback xmlns="">
            <p:pic>
              <p:nvPicPr>
                <p:cNvPr id="12" name="Entrada de lápiz 11">
                  <a:extLst>
                    <a:ext uri="{FF2B5EF4-FFF2-40B4-BE49-F238E27FC236}">
                      <a16:creationId xmlns:a16="http://schemas.microsoft.com/office/drawing/2014/main" id="{CCDAE22F-445D-479E-A595-FD5491AD144C}"/>
                    </a:ext>
                  </a:extLst>
                </p:cNvPr>
                <p:cNvPicPr/>
                <p:nvPr/>
              </p:nvPicPr>
              <p:blipFill>
                <a:blip r:embed="rId11"/>
                <a:stretch>
                  <a:fillRect/>
                </a:stretch>
              </p:blipFill>
              <p:spPr>
                <a:xfrm>
                  <a:off x="1304733" y="4006076"/>
                  <a:ext cx="734400" cy="5328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3" name="Entrada de lápiz 12">
                  <a:extLst>
                    <a:ext uri="{FF2B5EF4-FFF2-40B4-BE49-F238E27FC236}">
                      <a16:creationId xmlns:a16="http://schemas.microsoft.com/office/drawing/2014/main" id="{15D5FD77-DA34-4933-B752-5E878E4A06FB}"/>
                    </a:ext>
                  </a:extLst>
                </p14:cNvPr>
                <p14:cNvContentPartPr/>
                <p14:nvPr/>
              </p14:nvContentPartPr>
              <p14:xfrm>
                <a:off x="1694973" y="3589916"/>
                <a:ext cx="572400" cy="448920"/>
              </p14:xfrm>
            </p:contentPart>
          </mc:Choice>
          <mc:Fallback xmlns="">
            <p:pic>
              <p:nvPicPr>
                <p:cNvPr id="13" name="Entrada de lápiz 12">
                  <a:extLst>
                    <a:ext uri="{FF2B5EF4-FFF2-40B4-BE49-F238E27FC236}">
                      <a16:creationId xmlns:a16="http://schemas.microsoft.com/office/drawing/2014/main" id="{15D5FD77-DA34-4933-B752-5E878E4A06FB}"/>
                    </a:ext>
                  </a:extLst>
                </p:cNvPr>
                <p:cNvPicPr/>
                <p:nvPr/>
              </p:nvPicPr>
              <p:blipFill>
                <a:blip r:embed="rId13"/>
                <a:stretch>
                  <a:fillRect/>
                </a:stretch>
              </p:blipFill>
              <p:spPr>
                <a:xfrm>
                  <a:off x="1686333" y="3581276"/>
                  <a:ext cx="590040" cy="4665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4" name="Entrada de lápiz 13">
                  <a:extLst>
                    <a:ext uri="{FF2B5EF4-FFF2-40B4-BE49-F238E27FC236}">
                      <a16:creationId xmlns:a16="http://schemas.microsoft.com/office/drawing/2014/main" id="{B3C67964-6776-4BF2-B56B-702B9C3751ED}"/>
                    </a:ext>
                  </a:extLst>
                </p14:cNvPr>
                <p14:cNvContentPartPr/>
                <p14:nvPr/>
              </p14:nvContentPartPr>
              <p14:xfrm>
                <a:off x="1448013" y="3101756"/>
                <a:ext cx="49680" cy="866160"/>
              </p14:xfrm>
            </p:contentPart>
          </mc:Choice>
          <mc:Fallback xmlns="">
            <p:pic>
              <p:nvPicPr>
                <p:cNvPr id="14" name="Entrada de lápiz 13">
                  <a:extLst>
                    <a:ext uri="{FF2B5EF4-FFF2-40B4-BE49-F238E27FC236}">
                      <a16:creationId xmlns:a16="http://schemas.microsoft.com/office/drawing/2014/main" id="{B3C67964-6776-4BF2-B56B-702B9C3751ED}"/>
                    </a:ext>
                  </a:extLst>
                </p:cNvPr>
                <p:cNvPicPr/>
                <p:nvPr/>
              </p:nvPicPr>
              <p:blipFill>
                <a:blip r:embed="rId15"/>
                <a:stretch>
                  <a:fillRect/>
                </a:stretch>
              </p:blipFill>
              <p:spPr>
                <a:xfrm>
                  <a:off x="1439373" y="3093116"/>
                  <a:ext cx="67320" cy="8838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5" name="Entrada de lápiz 14">
                  <a:extLst>
                    <a:ext uri="{FF2B5EF4-FFF2-40B4-BE49-F238E27FC236}">
                      <a16:creationId xmlns:a16="http://schemas.microsoft.com/office/drawing/2014/main" id="{44061930-5DFA-46DD-8542-83D0C244DBDC}"/>
                    </a:ext>
                  </a:extLst>
                </p14:cNvPr>
                <p14:cNvContentPartPr/>
                <p14:nvPr/>
              </p14:nvContentPartPr>
              <p14:xfrm>
                <a:off x="1394733" y="3029396"/>
                <a:ext cx="231480" cy="165240"/>
              </p14:xfrm>
            </p:contentPart>
          </mc:Choice>
          <mc:Fallback xmlns="">
            <p:pic>
              <p:nvPicPr>
                <p:cNvPr id="15" name="Entrada de lápiz 14">
                  <a:extLst>
                    <a:ext uri="{FF2B5EF4-FFF2-40B4-BE49-F238E27FC236}">
                      <a16:creationId xmlns:a16="http://schemas.microsoft.com/office/drawing/2014/main" id="{44061930-5DFA-46DD-8542-83D0C244DBDC}"/>
                    </a:ext>
                  </a:extLst>
                </p:cNvPr>
                <p:cNvPicPr/>
                <p:nvPr/>
              </p:nvPicPr>
              <p:blipFill>
                <a:blip r:embed="rId17"/>
                <a:stretch>
                  <a:fillRect/>
                </a:stretch>
              </p:blipFill>
              <p:spPr>
                <a:xfrm>
                  <a:off x="1385733" y="3020756"/>
                  <a:ext cx="249120" cy="1828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7" name="Entrada de lápiz 16">
                  <a:extLst>
                    <a:ext uri="{FF2B5EF4-FFF2-40B4-BE49-F238E27FC236}">
                      <a16:creationId xmlns:a16="http://schemas.microsoft.com/office/drawing/2014/main" id="{7DC84E43-2072-486F-8FA3-09A89808F371}"/>
                    </a:ext>
                  </a:extLst>
                </p14:cNvPr>
                <p14:cNvContentPartPr/>
                <p14:nvPr/>
              </p14:nvContentPartPr>
              <p14:xfrm>
                <a:off x="1147053" y="2269076"/>
                <a:ext cx="481680" cy="626760"/>
              </p14:xfrm>
            </p:contentPart>
          </mc:Choice>
          <mc:Fallback xmlns="">
            <p:pic>
              <p:nvPicPr>
                <p:cNvPr id="17" name="Entrada de lápiz 16">
                  <a:extLst>
                    <a:ext uri="{FF2B5EF4-FFF2-40B4-BE49-F238E27FC236}">
                      <a16:creationId xmlns:a16="http://schemas.microsoft.com/office/drawing/2014/main" id="{7DC84E43-2072-486F-8FA3-09A89808F371}"/>
                    </a:ext>
                  </a:extLst>
                </p:cNvPr>
                <p:cNvPicPr/>
                <p:nvPr/>
              </p:nvPicPr>
              <p:blipFill>
                <a:blip r:embed="rId19"/>
                <a:stretch>
                  <a:fillRect/>
                </a:stretch>
              </p:blipFill>
              <p:spPr>
                <a:xfrm>
                  <a:off x="1138053" y="2260076"/>
                  <a:ext cx="499320" cy="6444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8" name="Entrada de lápiz 17">
                  <a:extLst>
                    <a:ext uri="{FF2B5EF4-FFF2-40B4-BE49-F238E27FC236}">
                      <a16:creationId xmlns:a16="http://schemas.microsoft.com/office/drawing/2014/main" id="{E0E5E50D-6BA8-41AA-932F-23124E1C7819}"/>
                    </a:ext>
                  </a:extLst>
                </p14:cNvPr>
                <p14:cNvContentPartPr/>
                <p14:nvPr/>
              </p14:nvContentPartPr>
              <p14:xfrm>
                <a:off x="1517853" y="2472836"/>
                <a:ext cx="123480" cy="60480"/>
              </p14:xfrm>
            </p:contentPart>
          </mc:Choice>
          <mc:Fallback xmlns="">
            <p:pic>
              <p:nvPicPr>
                <p:cNvPr id="18" name="Entrada de lápiz 17">
                  <a:extLst>
                    <a:ext uri="{FF2B5EF4-FFF2-40B4-BE49-F238E27FC236}">
                      <a16:creationId xmlns:a16="http://schemas.microsoft.com/office/drawing/2014/main" id="{E0E5E50D-6BA8-41AA-932F-23124E1C7819}"/>
                    </a:ext>
                  </a:extLst>
                </p:cNvPr>
                <p:cNvPicPr/>
                <p:nvPr/>
              </p:nvPicPr>
              <p:blipFill>
                <a:blip r:embed="rId21"/>
                <a:stretch>
                  <a:fillRect/>
                </a:stretch>
              </p:blipFill>
              <p:spPr>
                <a:xfrm>
                  <a:off x="1509213" y="2464196"/>
                  <a:ext cx="141120" cy="781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9" name="Entrada de lápiz 18">
                  <a:extLst>
                    <a:ext uri="{FF2B5EF4-FFF2-40B4-BE49-F238E27FC236}">
                      <a16:creationId xmlns:a16="http://schemas.microsoft.com/office/drawing/2014/main" id="{5493CEE3-5B99-4366-8444-1C30816391A4}"/>
                    </a:ext>
                  </a:extLst>
                </p14:cNvPr>
                <p14:cNvContentPartPr/>
                <p14:nvPr/>
              </p14:nvContentPartPr>
              <p14:xfrm>
                <a:off x="1487253" y="2334596"/>
                <a:ext cx="89280" cy="59760"/>
              </p14:xfrm>
            </p:contentPart>
          </mc:Choice>
          <mc:Fallback xmlns="">
            <p:pic>
              <p:nvPicPr>
                <p:cNvPr id="19" name="Entrada de lápiz 18">
                  <a:extLst>
                    <a:ext uri="{FF2B5EF4-FFF2-40B4-BE49-F238E27FC236}">
                      <a16:creationId xmlns:a16="http://schemas.microsoft.com/office/drawing/2014/main" id="{5493CEE3-5B99-4366-8444-1C30816391A4}"/>
                    </a:ext>
                  </a:extLst>
                </p:cNvPr>
                <p:cNvPicPr/>
                <p:nvPr/>
              </p:nvPicPr>
              <p:blipFill>
                <a:blip r:embed="rId23"/>
                <a:stretch>
                  <a:fillRect/>
                </a:stretch>
              </p:blipFill>
              <p:spPr>
                <a:xfrm>
                  <a:off x="1478253" y="2325596"/>
                  <a:ext cx="106920" cy="774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0" name="Entrada de lápiz 19">
                  <a:extLst>
                    <a:ext uri="{FF2B5EF4-FFF2-40B4-BE49-F238E27FC236}">
                      <a16:creationId xmlns:a16="http://schemas.microsoft.com/office/drawing/2014/main" id="{DBE21A6F-5785-409B-9295-D4DB8EC159E1}"/>
                    </a:ext>
                  </a:extLst>
                </p14:cNvPr>
                <p14:cNvContentPartPr/>
                <p14:nvPr/>
              </p14:nvContentPartPr>
              <p14:xfrm>
                <a:off x="1513173" y="1951196"/>
                <a:ext cx="362520" cy="410400"/>
              </p14:xfrm>
            </p:contentPart>
          </mc:Choice>
          <mc:Fallback xmlns="">
            <p:pic>
              <p:nvPicPr>
                <p:cNvPr id="20" name="Entrada de lápiz 19">
                  <a:extLst>
                    <a:ext uri="{FF2B5EF4-FFF2-40B4-BE49-F238E27FC236}">
                      <a16:creationId xmlns:a16="http://schemas.microsoft.com/office/drawing/2014/main" id="{DBE21A6F-5785-409B-9295-D4DB8EC159E1}"/>
                    </a:ext>
                  </a:extLst>
                </p:cNvPr>
                <p:cNvPicPr/>
                <p:nvPr/>
              </p:nvPicPr>
              <p:blipFill>
                <a:blip r:embed="rId25"/>
                <a:stretch>
                  <a:fillRect/>
                </a:stretch>
              </p:blipFill>
              <p:spPr>
                <a:xfrm>
                  <a:off x="1504533" y="1942556"/>
                  <a:ext cx="380160" cy="42804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1" name="Entrada de lápiz 20">
                  <a:extLst>
                    <a:ext uri="{FF2B5EF4-FFF2-40B4-BE49-F238E27FC236}">
                      <a16:creationId xmlns:a16="http://schemas.microsoft.com/office/drawing/2014/main" id="{AEC9770A-8542-4567-946A-EAF46E8C83F0}"/>
                    </a:ext>
                  </a:extLst>
                </p14:cNvPr>
                <p14:cNvContentPartPr/>
                <p14:nvPr/>
              </p14:nvContentPartPr>
              <p14:xfrm>
                <a:off x="1780653" y="1542596"/>
                <a:ext cx="235800" cy="394200"/>
              </p14:xfrm>
            </p:contentPart>
          </mc:Choice>
          <mc:Fallback xmlns="">
            <p:pic>
              <p:nvPicPr>
                <p:cNvPr id="21" name="Entrada de lápiz 20">
                  <a:extLst>
                    <a:ext uri="{FF2B5EF4-FFF2-40B4-BE49-F238E27FC236}">
                      <a16:creationId xmlns:a16="http://schemas.microsoft.com/office/drawing/2014/main" id="{AEC9770A-8542-4567-946A-EAF46E8C83F0}"/>
                    </a:ext>
                  </a:extLst>
                </p:cNvPr>
                <p:cNvPicPr/>
                <p:nvPr/>
              </p:nvPicPr>
              <p:blipFill>
                <a:blip r:embed="rId27"/>
                <a:stretch>
                  <a:fillRect/>
                </a:stretch>
              </p:blipFill>
              <p:spPr>
                <a:xfrm>
                  <a:off x="1771653" y="1533956"/>
                  <a:ext cx="253440" cy="4118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2" name="Entrada de lápiz 21">
                  <a:extLst>
                    <a:ext uri="{FF2B5EF4-FFF2-40B4-BE49-F238E27FC236}">
                      <a16:creationId xmlns:a16="http://schemas.microsoft.com/office/drawing/2014/main" id="{9577563A-6F34-4616-A6A6-48107E88787E}"/>
                    </a:ext>
                  </a:extLst>
                </p14:cNvPr>
                <p14:cNvContentPartPr/>
                <p14:nvPr/>
              </p14:nvContentPartPr>
              <p14:xfrm>
                <a:off x="1937613" y="1299956"/>
                <a:ext cx="118800" cy="246960"/>
              </p14:xfrm>
            </p:contentPart>
          </mc:Choice>
          <mc:Fallback xmlns="">
            <p:pic>
              <p:nvPicPr>
                <p:cNvPr id="22" name="Entrada de lápiz 21">
                  <a:extLst>
                    <a:ext uri="{FF2B5EF4-FFF2-40B4-BE49-F238E27FC236}">
                      <a16:creationId xmlns:a16="http://schemas.microsoft.com/office/drawing/2014/main" id="{9577563A-6F34-4616-A6A6-48107E88787E}"/>
                    </a:ext>
                  </a:extLst>
                </p:cNvPr>
                <p:cNvPicPr/>
                <p:nvPr/>
              </p:nvPicPr>
              <p:blipFill>
                <a:blip r:embed="rId29"/>
                <a:stretch>
                  <a:fillRect/>
                </a:stretch>
              </p:blipFill>
              <p:spPr>
                <a:xfrm>
                  <a:off x="1928973" y="1291316"/>
                  <a:ext cx="136440" cy="2646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3" name="Entrada de lápiz 22">
                  <a:extLst>
                    <a:ext uri="{FF2B5EF4-FFF2-40B4-BE49-F238E27FC236}">
                      <a16:creationId xmlns:a16="http://schemas.microsoft.com/office/drawing/2014/main" id="{08331439-AF49-4911-BFB6-2B98F5CE024D}"/>
                    </a:ext>
                  </a:extLst>
                </p14:cNvPr>
                <p14:cNvContentPartPr/>
                <p14:nvPr/>
              </p14:nvContentPartPr>
              <p14:xfrm>
                <a:off x="1963893" y="1823396"/>
                <a:ext cx="197280" cy="1239480"/>
              </p14:xfrm>
            </p:contentPart>
          </mc:Choice>
          <mc:Fallback xmlns="">
            <p:pic>
              <p:nvPicPr>
                <p:cNvPr id="23" name="Entrada de lápiz 22">
                  <a:extLst>
                    <a:ext uri="{FF2B5EF4-FFF2-40B4-BE49-F238E27FC236}">
                      <a16:creationId xmlns:a16="http://schemas.microsoft.com/office/drawing/2014/main" id="{08331439-AF49-4911-BFB6-2B98F5CE024D}"/>
                    </a:ext>
                  </a:extLst>
                </p:cNvPr>
                <p:cNvPicPr/>
                <p:nvPr/>
              </p:nvPicPr>
              <p:blipFill>
                <a:blip r:embed="rId31"/>
                <a:stretch>
                  <a:fillRect/>
                </a:stretch>
              </p:blipFill>
              <p:spPr>
                <a:xfrm>
                  <a:off x="1954893" y="1814756"/>
                  <a:ext cx="214920" cy="1257120"/>
                </a:xfrm>
                <a:prstGeom prst="rect">
                  <a:avLst/>
                </a:prstGeom>
              </p:spPr>
            </p:pic>
          </mc:Fallback>
        </mc:AlternateContent>
      </p:grpSp>
    </p:spTree>
    <p:extLst>
      <p:ext uri="{BB962C8B-B14F-4D97-AF65-F5344CB8AC3E}">
        <p14:creationId xmlns:p14="http://schemas.microsoft.com/office/powerpoint/2010/main" val="5088186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815B33B-EEB9-4C23-806A-2EDEFA801189}"/>
              </a:ext>
            </a:extLst>
          </p:cNvPr>
          <p:cNvSpPr>
            <a:spLocks noGrp="1"/>
          </p:cNvSpPr>
          <p:nvPr>
            <p:ph type="title"/>
          </p:nvPr>
        </p:nvSpPr>
        <p:spPr>
          <a:xfrm>
            <a:off x="2592925" y="263236"/>
            <a:ext cx="8911687" cy="1641764"/>
          </a:xfrm>
        </p:spPr>
        <p:txBody>
          <a:bodyPr>
            <a:normAutofit fontScale="90000"/>
          </a:bodyPr>
          <a:lstStyle/>
          <a:p>
            <a:r>
              <a:rPr lang="es-ES" dirty="0"/>
              <a:t>La AI brinda herramientas para estructurar los datos con el fin de facilitar su uso y localización </a:t>
            </a:r>
            <a:r>
              <a:rPr lang="es-ES" i="1" dirty="0"/>
              <a:t>(</a:t>
            </a:r>
            <a:r>
              <a:rPr lang="es-ES" i="1" dirty="0" err="1">
                <a:hlinkClick r:id="rId2" tooltip="findability"/>
              </a:rPr>
              <a:t>findability</a:t>
            </a:r>
            <a:r>
              <a:rPr lang="es-ES" i="1" dirty="0"/>
              <a:t>)</a:t>
            </a:r>
            <a:r>
              <a:rPr lang="es-ES" dirty="0"/>
              <a:t>.</a:t>
            </a:r>
            <a:endParaRPr lang="es-CO" dirty="0"/>
          </a:p>
        </p:txBody>
      </p:sp>
      <p:sp>
        <p:nvSpPr>
          <p:cNvPr id="3" name="Marcador de contenido 2">
            <a:extLst>
              <a:ext uri="{FF2B5EF4-FFF2-40B4-BE49-F238E27FC236}">
                <a16:creationId xmlns:a16="http://schemas.microsoft.com/office/drawing/2014/main" id="{89779AA3-3039-45C8-A270-409370B3BB4B}"/>
              </a:ext>
            </a:extLst>
          </p:cNvPr>
          <p:cNvSpPr>
            <a:spLocks noGrp="1"/>
          </p:cNvSpPr>
          <p:nvPr>
            <p:ph idx="1"/>
          </p:nvPr>
        </p:nvSpPr>
        <p:spPr>
          <a:xfrm>
            <a:off x="2589212" y="2133600"/>
            <a:ext cx="3651931" cy="4724400"/>
          </a:xfrm>
        </p:spPr>
        <p:txBody>
          <a:bodyPr>
            <a:normAutofit/>
          </a:bodyPr>
          <a:lstStyle/>
          <a:p>
            <a:pPr>
              <a:lnSpc>
                <a:spcPct val="150000"/>
              </a:lnSpc>
            </a:pPr>
            <a:r>
              <a:rPr lang="es-ES" dirty="0"/>
              <a:t>Es una disciplina para el estudio, análisis, organización, disposición y estructuración de la información en espacios de información, y de la selección y presentación de los datos en los sistemas de información interactivos y no interactivos.</a:t>
            </a:r>
            <a:endParaRPr lang="es-CO" dirty="0"/>
          </a:p>
        </p:txBody>
      </p:sp>
      <p:pic>
        <p:nvPicPr>
          <p:cNvPr id="5" name="Imagen 4" descr="Imagen que contiene texto&#10;&#10;Descripción generada con confianza muy alta">
            <a:extLst>
              <a:ext uri="{FF2B5EF4-FFF2-40B4-BE49-F238E27FC236}">
                <a16:creationId xmlns:a16="http://schemas.microsoft.com/office/drawing/2014/main" id="{FC015589-77A9-4ACE-94A9-C9B8CB38C06E}"/>
              </a:ext>
            </a:extLst>
          </p:cNvPr>
          <p:cNvPicPr>
            <a:picLocks noChangeAspect="1"/>
          </p:cNvPicPr>
          <p:nvPr/>
        </p:nvPicPr>
        <p:blipFill>
          <a:blip r:embed="rId3"/>
          <a:stretch>
            <a:fillRect/>
          </a:stretch>
        </p:blipFill>
        <p:spPr>
          <a:xfrm>
            <a:off x="6241143" y="2133600"/>
            <a:ext cx="5979539" cy="4724400"/>
          </a:xfrm>
          <a:prstGeom prst="rect">
            <a:avLst/>
          </a:prstGeom>
        </p:spPr>
      </p:pic>
      <mc:AlternateContent xmlns:mc="http://schemas.openxmlformats.org/markup-compatibility/2006" xmlns:p14="http://schemas.microsoft.com/office/powerpoint/2010/main">
        <mc:Choice Requires="p14">
          <p:contentPart p14:bwMode="auto" r:id="rId4">
            <p14:nvContentPartPr>
              <p14:cNvPr id="85" name="Entrada de lápiz 84">
                <a:extLst>
                  <a:ext uri="{FF2B5EF4-FFF2-40B4-BE49-F238E27FC236}">
                    <a16:creationId xmlns:a16="http://schemas.microsoft.com/office/drawing/2014/main" id="{F6327771-109C-4E30-9E13-15E6D4A67F3F}"/>
                  </a:ext>
                </a:extLst>
              </p14:cNvPr>
              <p14:cNvContentPartPr/>
              <p14:nvPr/>
            </p14:nvContentPartPr>
            <p14:xfrm>
              <a:off x="4600800" y="3336660"/>
              <a:ext cx="1183680" cy="80640"/>
            </p14:xfrm>
          </p:contentPart>
        </mc:Choice>
        <mc:Fallback xmlns="">
          <p:pic>
            <p:nvPicPr>
              <p:cNvPr id="85" name="Entrada de lápiz 84">
                <a:extLst>
                  <a:ext uri="{FF2B5EF4-FFF2-40B4-BE49-F238E27FC236}">
                    <a16:creationId xmlns:a16="http://schemas.microsoft.com/office/drawing/2014/main" id="{F6327771-109C-4E30-9E13-15E6D4A67F3F}"/>
                  </a:ext>
                </a:extLst>
              </p:cNvPr>
              <p:cNvPicPr/>
              <p:nvPr/>
            </p:nvPicPr>
            <p:blipFill>
              <a:blip r:embed="rId5"/>
              <a:stretch>
                <a:fillRect/>
              </a:stretch>
            </p:blipFill>
            <p:spPr>
              <a:xfrm>
                <a:off x="4592160" y="3328020"/>
                <a:ext cx="1201320" cy="982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86" name="Entrada de lápiz 85">
                <a:extLst>
                  <a:ext uri="{FF2B5EF4-FFF2-40B4-BE49-F238E27FC236}">
                    <a16:creationId xmlns:a16="http://schemas.microsoft.com/office/drawing/2014/main" id="{44D3E482-F644-4D44-9003-39F2E791095A}"/>
                  </a:ext>
                </a:extLst>
              </p14:cNvPr>
              <p14:cNvContentPartPr/>
              <p14:nvPr/>
            </p14:nvContentPartPr>
            <p14:xfrm>
              <a:off x="963360" y="3391380"/>
              <a:ext cx="859320" cy="983160"/>
            </p14:xfrm>
          </p:contentPart>
        </mc:Choice>
        <mc:Fallback xmlns="">
          <p:pic>
            <p:nvPicPr>
              <p:cNvPr id="86" name="Entrada de lápiz 85">
                <a:extLst>
                  <a:ext uri="{FF2B5EF4-FFF2-40B4-BE49-F238E27FC236}">
                    <a16:creationId xmlns:a16="http://schemas.microsoft.com/office/drawing/2014/main" id="{44D3E482-F644-4D44-9003-39F2E791095A}"/>
                  </a:ext>
                </a:extLst>
              </p:cNvPr>
              <p:cNvPicPr/>
              <p:nvPr/>
            </p:nvPicPr>
            <p:blipFill>
              <a:blip r:embed="rId7"/>
              <a:stretch>
                <a:fillRect/>
              </a:stretch>
            </p:blipFill>
            <p:spPr>
              <a:xfrm>
                <a:off x="954720" y="3382380"/>
                <a:ext cx="876960" cy="1000800"/>
              </a:xfrm>
              <a:prstGeom prst="rect">
                <a:avLst/>
              </a:prstGeom>
            </p:spPr>
          </p:pic>
        </mc:Fallback>
      </mc:AlternateContent>
      <p:grpSp>
        <p:nvGrpSpPr>
          <p:cNvPr id="112" name="Grupo 111">
            <a:extLst>
              <a:ext uri="{FF2B5EF4-FFF2-40B4-BE49-F238E27FC236}">
                <a16:creationId xmlns:a16="http://schemas.microsoft.com/office/drawing/2014/main" id="{C954BE1C-1EE6-484A-94FB-7C7213A22BB1}"/>
              </a:ext>
            </a:extLst>
          </p:cNvPr>
          <p:cNvGrpSpPr/>
          <p:nvPr/>
        </p:nvGrpSpPr>
        <p:grpSpPr>
          <a:xfrm>
            <a:off x="612360" y="1589940"/>
            <a:ext cx="7530840" cy="5394600"/>
            <a:chOff x="612360" y="1589940"/>
            <a:chExt cx="7530840" cy="5394600"/>
          </a:xfrm>
        </p:grpSpPr>
        <mc:AlternateContent xmlns:mc="http://schemas.openxmlformats.org/markup-compatibility/2006" xmlns:p14="http://schemas.microsoft.com/office/powerpoint/2010/main">
          <mc:Choice Requires="p14">
            <p:contentPart p14:bwMode="auto" r:id="rId8">
              <p14:nvContentPartPr>
                <p14:cNvPr id="32" name="Entrada de lápiz 31">
                  <a:extLst>
                    <a:ext uri="{FF2B5EF4-FFF2-40B4-BE49-F238E27FC236}">
                      <a16:creationId xmlns:a16="http://schemas.microsoft.com/office/drawing/2014/main" id="{42C44628-3F4B-4ECC-B6EB-E6AC12F59A1B}"/>
                    </a:ext>
                  </a:extLst>
                </p14:cNvPr>
                <p14:cNvContentPartPr/>
                <p14:nvPr/>
              </p14:nvContentPartPr>
              <p14:xfrm>
                <a:off x="1139400" y="5093100"/>
                <a:ext cx="124200" cy="548640"/>
              </p14:xfrm>
            </p:contentPart>
          </mc:Choice>
          <mc:Fallback xmlns="">
            <p:pic>
              <p:nvPicPr>
                <p:cNvPr id="32" name="Entrada de lápiz 31">
                  <a:extLst>
                    <a:ext uri="{FF2B5EF4-FFF2-40B4-BE49-F238E27FC236}">
                      <a16:creationId xmlns:a16="http://schemas.microsoft.com/office/drawing/2014/main" id="{42C44628-3F4B-4ECC-B6EB-E6AC12F59A1B}"/>
                    </a:ext>
                  </a:extLst>
                </p:cNvPr>
                <p:cNvPicPr/>
                <p:nvPr/>
              </p:nvPicPr>
              <p:blipFill>
                <a:blip r:embed="rId9"/>
                <a:stretch>
                  <a:fillRect/>
                </a:stretch>
              </p:blipFill>
              <p:spPr>
                <a:xfrm>
                  <a:off x="1130760" y="5084460"/>
                  <a:ext cx="141840" cy="5662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33" name="Entrada de lápiz 32">
                  <a:extLst>
                    <a:ext uri="{FF2B5EF4-FFF2-40B4-BE49-F238E27FC236}">
                      <a16:creationId xmlns:a16="http://schemas.microsoft.com/office/drawing/2014/main" id="{437D8F81-907F-4B9D-A9CF-85E7342822B3}"/>
                    </a:ext>
                  </a:extLst>
                </p14:cNvPr>
                <p14:cNvContentPartPr/>
                <p14:nvPr/>
              </p14:nvContentPartPr>
              <p14:xfrm>
                <a:off x="1169640" y="5327820"/>
                <a:ext cx="260280" cy="408600"/>
              </p14:xfrm>
            </p:contentPart>
          </mc:Choice>
          <mc:Fallback xmlns="">
            <p:pic>
              <p:nvPicPr>
                <p:cNvPr id="33" name="Entrada de lápiz 32">
                  <a:extLst>
                    <a:ext uri="{FF2B5EF4-FFF2-40B4-BE49-F238E27FC236}">
                      <a16:creationId xmlns:a16="http://schemas.microsoft.com/office/drawing/2014/main" id="{437D8F81-907F-4B9D-A9CF-85E7342822B3}"/>
                    </a:ext>
                  </a:extLst>
                </p:cNvPr>
                <p:cNvPicPr/>
                <p:nvPr/>
              </p:nvPicPr>
              <p:blipFill>
                <a:blip r:embed="rId11"/>
                <a:stretch>
                  <a:fillRect/>
                </a:stretch>
              </p:blipFill>
              <p:spPr>
                <a:xfrm>
                  <a:off x="1160640" y="5318820"/>
                  <a:ext cx="277920" cy="4262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4" name="Entrada de lápiz 33">
                  <a:extLst>
                    <a:ext uri="{FF2B5EF4-FFF2-40B4-BE49-F238E27FC236}">
                      <a16:creationId xmlns:a16="http://schemas.microsoft.com/office/drawing/2014/main" id="{8EAF94AF-C4FB-497A-AA37-131D87F5D96F}"/>
                    </a:ext>
                  </a:extLst>
                </p14:cNvPr>
                <p14:cNvContentPartPr/>
                <p14:nvPr/>
              </p14:nvContentPartPr>
              <p14:xfrm>
                <a:off x="1461600" y="5207580"/>
                <a:ext cx="93960" cy="408600"/>
              </p14:xfrm>
            </p:contentPart>
          </mc:Choice>
          <mc:Fallback xmlns="">
            <p:pic>
              <p:nvPicPr>
                <p:cNvPr id="34" name="Entrada de lápiz 33">
                  <a:extLst>
                    <a:ext uri="{FF2B5EF4-FFF2-40B4-BE49-F238E27FC236}">
                      <a16:creationId xmlns:a16="http://schemas.microsoft.com/office/drawing/2014/main" id="{8EAF94AF-C4FB-497A-AA37-131D87F5D96F}"/>
                    </a:ext>
                  </a:extLst>
                </p:cNvPr>
                <p:cNvPicPr/>
                <p:nvPr/>
              </p:nvPicPr>
              <p:blipFill>
                <a:blip r:embed="rId13"/>
                <a:stretch>
                  <a:fillRect/>
                </a:stretch>
              </p:blipFill>
              <p:spPr>
                <a:xfrm>
                  <a:off x="1452600" y="5198580"/>
                  <a:ext cx="111600" cy="4262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4" name="Entrada de lápiz 3">
                  <a:extLst>
                    <a:ext uri="{FF2B5EF4-FFF2-40B4-BE49-F238E27FC236}">
                      <a16:creationId xmlns:a16="http://schemas.microsoft.com/office/drawing/2014/main" id="{0CA47E9D-F87A-45CE-9EC6-28F3D0CC5E09}"/>
                    </a:ext>
                  </a:extLst>
                </p14:cNvPr>
                <p14:cNvContentPartPr/>
                <p14:nvPr/>
              </p14:nvContentPartPr>
              <p14:xfrm>
                <a:off x="3794040" y="2443860"/>
                <a:ext cx="1235160" cy="189000"/>
              </p14:xfrm>
            </p:contentPart>
          </mc:Choice>
          <mc:Fallback xmlns="">
            <p:pic>
              <p:nvPicPr>
                <p:cNvPr id="4" name="Entrada de lápiz 3">
                  <a:extLst>
                    <a:ext uri="{FF2B5EF4-FFF2-40B4-BE49-F238E27FC236}">
                      <a16:creationId xmlns:a16="http://schemas.microsoft.com/office/drawing/2014/main" id="{0CA47E9D-F87A-45CE-9EC6-28F3D0CC5E09}"/>
                    </a:ext>
                  </a:extLst>
                </p:cNvPr>
                <p:cNvPicPr/>
                <p:nvPr/>
              </p:nvPicPr>
              <p:blipFill>
                <a:blip r:embed="rId15"/>
                <a:stretch>
                  <a:fillRect/>
                </a:stretch>
              </p:blipFill>
              <p:spPr>
                <a:xfrm>
                  <a:off x="3785040" y="2435220"/>
                  <a:ext cx="1252800" cy="2066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6" name="Entrada de lápiz 5">
                  <a:extLst>
                    <a:ext uri="{FF2B5EF4-FFF2-40B4-BE49-F238E27FC236}">
                      <a16:creationId xmlns:a16="http://schemas.microsoft.com/office/drawing/2014/main" id="{C843D8BF-5870-4841-97F3-A82AB7683887}"/>
                    </a:ext>
                  </a:extLst>
                </p14:cNvPr>
                <p14:cNvContentPartPr/>
                <p14:nvPr/>
              </p14:nvContentPartPr>
              <p14:xfrm>
                <a:off x="3851280" y="2001420"/>
                <a:ext cx="131040" cy="210960"/>
              </p14:xfrm>
            </p:contentPart>
          </mc:Choice>
          <mc:Fallback xmlns="">
            <p:pic>
              <p:nvPicPr>
                <p:cNvPr id="6" name="Entrada de lápiz 5">
                  <a:extLst>
                    <a:ext uri="{FF2B5EF4-FFF2-40B4-BE49-F238E27FC236}">
                      <a16:creationId xmlns:a16="http://schemas.microsoft.com/office/drawing/2014/main" id="{C843D8BF-5870-4841-97F3-A82AB7683887}"/>
                    </a:ext>
                  </a:extLst>
                </p:cNvPr>
                <p:cNvPicPr/>
                <p:nvPr/>
              </p:nvPicPr>
              <p:blipFill>
                <a:blip r:embed="rId17"/>
                <a:stretch>
                  <a:fillRect/>
                </a:stretch>
              </p:blipFill>
              <p:spPr>
                <a:xfrm>
                  <a:off x="3842640" y="1992420"/>
                  <a:ext cx="148680" cy="2286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7" name="Entrada de lápiz 6">
                  <a:extLst>
                    <a:ext uri="{FF2B5EF4-FFF2-40B4-BE49-F238E27FC236}">
                      <a16:creationId xmlns:a16="http://schemas.microsoft.com/office/drawing/2014/main" id="{15B32BC1-ABA8-47AF-BCE0-24FE724533B6}"/>
                    </a:ext>
                  </a:extLst>
                </p14:cNvPr>
                <p14:cNvContentPartPr/>
                <p14:nvPr/>
              </p14:nvContentPartPr>
              <p14:xfrm>
                <a:off x="3957120" y="1812060"/>
                <a:ext cx="840960" cy="351360"/>
              </p14:xfrm>
            </p:contentPart>
          </mc:Choice>
          <mc:Fallback xmlns="">
            <p:pic>
              <p:nvPicPr>
                <p:cNvPr id="7" name="Entrada de lápiz 6">
                  <a:extLst>
                    <a:ext uri="{FF2B5EF4-FFF2-40B4-BE49-F238E27FC236}">
                      <a16:creationId xmlns:a16="http://schemas.microsoft.com/office/drawing/2014/main" id="{15B32BC1-ABA8-47AF-BCE0-24FE724533B6}"/>
                    </a:ext>
                  </a:extLst>
                </p:cNvPr>
                <p:cNvPicPr/>
                <p:nvPr/>
              </p:nvPicPr>
              <p:blipFill>
                <a:blip r:embed="rId19"/>
                <a:stretch>
                  <a:fillRect/>
                </a:stretch>
              </p:blipFill>
              <p:spPr>
                <a:xfrm>
                  <a:off x="3948120" y="1803060"/>
                  <a:ext cx="858600" cy="3690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9" name="Entrada de lápiz 8">
                  <a:extLst>
                    <a:ext uri="{FF2B5EF4-FFF2-40B4-BE49-F238E27FC236}">
                      <a16:creationId xmlns:a16="http://schemas.microsoft.com/office/drawing/2014/main" id="{4AA49001-53EA-4765-A7DA-B72BDC791EDE}"/>
                    </a:ext>
                  </a:extLst>
                </p14:cNvPr>
                <p14:cNvContentPartPr/>
                <p14:nvPr/>
              </p14:nvContentPartPr>
              <p14:xfrm>
                <a:off x="4174200" y="1938060"/>
                <a:ext cx="603000" cy="338400"/>
              </p14:xfrm>
            </p:contentPart>
          </mc:Choice>
          <mc:Fallback xmlns="">
            <p:pic>
              <p:nvPicPr>
                <p:cNvPr id="9" name="Entrada de lápiz 8">
                  <a:extLst>
                    <a:ext uri="{FF2B5EF4-FFF2-40B4-BE49-F238E27FC236}">
                      <a16:creationId xmlns:a16="http://schemas.microsoft.com/office/drawing/2014/main" id="{4AA49001-53EA-4765-A7DA-B72BDC791EDE}"/>
                    </a:ext>
                  </a:extLst>
                </p:cNvPr>
                <p:cNvPicPr/>
                <p:nvPr/>
              </p:nvPicPr>
              <p:blipFill>
                <a:blip r:embed="rId21"/>
                <a:stretch>
                  <a:fillRect/>
                </a:stretch>
              </p:blipFill>
              <p:spPr>
                <a:xfrm>
                  <a:off x="4165560" y="1929420"/>
                  <a:ext cx="620640" cy="3560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6" name="Entrada de lápiz 35">
                  <a:extLst>
                    <a:ext uri="{FF2B5EF4-FFF2-40B4-BE49-F238E27FC236}">
                      <a16:creationId xmlns:a16="http://schemas.microsoft.com/office/drawing/2014/main" id="{7796703B-B242-45D7-AFCE-8F1C780CD75F}"/>
                    </a:ext>
                  </a:extLst>
                </p14:cNvPr>
                <p14:cNvContentPartPr/>
                <p14:nvPr/>
              </p14:nvContentPartPr>
              <p14:xfrm>
                <a:off x="3985560" y="2929500"/>
                <a:ext cx="925560" cy="67320"/>
              </p14:xfrm>
            </p:contentPart>
          </mc:Choice>
          <mc:Fallback xmlns="">
            <p:pic>
              <p:nvPicPr>
                <p:cNvPr id="36" name="Entrada de lápiz 35">
                  <a:extLst>
                    <a:ext uri="{FF2B5EF4-FFF2-40B4-BE49-F238E27FC236}">
                      <a16:creationId xmlns:a16="http://schemas.microsoft.com/office/drawing/2014/main" id="{7796703B-B242-45D7-AFCE-8F1C780CD75F}"/>
                    </a:ext>
                  </a:extLst>
                </p:cNvPr>
                <p:cNvPicPr/>
                <p:nvPr/>
              </p:nvPicPr>
              <p:blipFill>
                <a:blip r:embed="rId23"/>
                <a:stretch>
                  <a:fillRect/>
                </a:stretch>
              </p:blipFill>
              <p:spPr>
                <a:xfrm>
                  <a:off x="3976560" y="2920860"/>
                  <a:ext cx="943200" cy="849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7" name="Entrada de lápiz 36">
                  <a:extLst>
                    <a:ext uri="{FF2B5EF4-FFF2-40B4-BE49-F238E27FC236}">
                      <a16:creationId xmlns:a16="http://schemas.microsoft.com/office/drawing/2014/main" id="{0A8E09EC-3B55-4670-BB72-83BB2A9A4141}"/>
                    </a:ext>
                  </a:extLst>
                </p14:cNvPr>
                <p14:cNvContentPartPr/>
                <p14:nvPr/>
              </p14:nvContentPartPr>
              <p14:xfrm>
                <a:off x="4808520" y="2688660"/>
                <a:ext cx="531720" cy="87120"/>
              </p14:xfrm>
            </p:contentPart>
          </mc:Choice>
          <mc:Fallback xmlns="">
            <p:pic>
              <p:nvPicPr>
                <p:cNvPr id="37" name="Entrada de lápiz 36">
                  <a:extLst>
                    <a:ext uri="{FF2B5EF4-FFF2-40B4-BE49-F238E27FC236}">
                      <a16:creationId xmlns:a16="http://schemas.microsoft.com/office/drawing/2014/main" id="{0A8E09EC-3B55-4670-BB72-83BB2A9A4141}"/>
                    </a:ext>
                  </a:extLst>
                </p:cNvPr>
                <p:cNvPicPr/>
                <p:nvPr/>
              </p:nvPicPr>
              <p:blipFill>
                <a:blip r:embed="rId25"/>
                <a:stretch>
                  <a:fillRect/>
                </a:stretch>
              </p:blipFill>
              <p:spPr>
                <a:xfrm>
                  <a:off x="4799520" y="2680020"/>
                  <a:ext cx="549360" cy="1047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8" name="Entrada de lápiz 37">
                  <a:extLst>
                    <a:ext uri="{FF2B5EF4-FFF2-40B4-BE49-F238E27FC236}">
                      <a16:creationId xmlns:a16="http://schemas.microsoft.com/office/drawing/2014/main" id="{0C66EBF4-64FB-4246-BC52-F6CBBEB78129}"/>
                    </a:ext>
                  </a:extLst>
                </p14:cNvPr>
                <p14:cNvContentPartPr/>
                <p14:nvPr/>
              </p14:nvContentPartPr>
              <p14:xfrm>
                <a:off x="5306760" y="2639340"/>
                <a:ext cx="71280" cy="109800"/>
              </p14:xfrm>
            </p:contentPart>
          </mc:Choice>
          <mc:Fallback xmlns="">
            <p:pic>
              <p:nvPicPr>
                <p:cNvPr id="38" name="Entrada de lápiz 37">
                  <a:extLst>
                    <a:ext uri="{FF2B5EF4-FFF2-40B4-BE49-F238E27FC236}">
                      <a16:creationId xmlns:a16="http://schemas.microsoft.com/office/drawing/2014/main" id="{0C66EBF4-64FB-4246-BC52-F6CBBEB78129}"/>
                    </a:ext>
                  </a:extLst>
                </p:cNvPr>
                <p:cNvPicPr/>
                <p:nvPr/>
              </p:nvPicPr>
              <p:blipFill>
                <a:blip r:embed="rId27"/>
                <a:stretch>
                  <a:fillRect/>
                </a:stretch>
              </p:blipFill>
              <p:spPr>
                <a:xfrm>
                  <a:off x="5298120" y="2630700"/>
                  <a:ext cx="88920" cy="1274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41" name="Entrada de lápiz 40">
                  <a:extLst>
                    <a:ext uri="{FF2B5EF4-FFF2-40B4-BE49-F238E27FC236}">
                      <a16:creationId xmlns:a16="http://schemas.microsoft.com/office/drawing/2014/main" id="{DC264FEE-F4B1-4DE0-8E89-A61438152D79}"/>
                    </a:ext>
                  </a:extLst>
                </p14:cNvPr>
                <p14:cNvContentPartPr/>
                <p14:nvPr/>
              </p14:nvContentPartPr>
              <p14:xfrm>
                <a:off x="5604480" y="2632140"/>
                <a:ext cx="191520" cy="308160"/>
              </p14:xfrm>
            </p:contentPart>
          </mc:Choice>
          <mc:Fallback xmlns="">
            <p:pic>
              <p:nvPicPr>
                <p:cNvPr id="41" name="Entrada de lápiz 40">
                  <a:extLst>
                    <a:ext uri="{FF2B5EF4-FFF2-40B4-BE49-F238E27FC236}">
                      <a16:creationId xmlns:a16="http://schemas.microsoft.com/office/drawing/2014/main" id="{DC264FEE-F4B1-4DE0-8E89-A61438152D79}"/>
                    </a:ext>
                  </a:extLst>
                </p:cNvPr>
                <p:cNvPicPr/>
                <p:nvPr/>
              </p:nvPicPr>
              <p:blipFill>
                <a:blip r:embed="rId29"/>
                <a:stretch>
                  <a:fillRect/>
                </a:stretch>
              </p:blipFill>
              <p:spPr>
                <a:xfrm>
                  <a:off x="5595480" y="2623140"/>
                  <a:ext cx="209160" cy="3258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42" name="Entrada de lápiz 41">
                  <a:extLst>
                    <a:ext uri="{FF2B5EF4-FFF2-40B4-BE49-F238E27FC236}">
                      <a16:creationId xmlns:a16="http://schemas.microsoft.com/office/drawing/2014/main" id="{90BABE42-3B27-4344-AC2B-D25A34E1E173}"/>
                    </a:ext>
                  </a:extLst>
                </p14:cNvPr>
                <p14:cNvContentPartPr/>
                <p14:nvPr/>
              </p14:nvContentPartPr>
              <p14:xfrm>
                <a:off x="5814000" y="2714940"/>
                <a:ext cx="92160" cy="76320"/>
              </p14:xfrm>
            </p:contentPart>
          </mc:Choice>
          <mc:Fallback xmlns="">
            <p:pic>
              <p:nvPicPr>
                <p:cNvPr id="42" name="Entrada de lápiz 41">
                  <a:extLst>
                    <a:ext uri="{FF2B5EF4-FFF2-40B4-BE49-F238E27FC236}">
                      <a16:creationId xmlns:a16="http://schemas.microsoft.com/office/drawing/2014/main" id="{90BABE42-3B27-4344-AC2B-D25A34E1E173}"/>
                    </a:ext>
                  </a:extLst>
                </p:cNvPr>
                <p:cNvPicPr/>
                <p:nvPr/>
              </p:nvPicPr>
              <p:blipFill>
                <a:blip r:embed="rId31"/>
                <a:stretch>
                  <a:fillRect/>
                </a:stretch>
              </p:blipFill>
              <p:spPr>
                <a:xfrm>
                  <a:off x="5805360" y="2706300"/>
                  <a:ext cx="10980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43" name="Entrada de lápiz 42">
                  <a:extLst>
                    <a:ext uri="{FF2B5EF4-FFF2-40B4-BE49-F238E27FC236}">
                      <a16:creationId xmlns:a16="http://schemas.microsoft.com/office/drawing/2014/main" id="{50D7E042-2AC3-4A13-898F-3E1453D3D9CC}"/>
                    </a:ext>
                  </a:extLst>
                </p14:cNvPr>
                <p14:cNvContentPartPr/>
                <p14:nvPr/>
              </p14:nvContentPartPr>
              <p14:xfrm>
                <a:off x="5792040" y="2539980"/>
                <a:ext cx="90360" cy="24480"/>
              </p14:xfrm>
            </p:contentPart>
          </mc:Choice>
          <mc:Fallback xmlns="">
            <p:pic>
              <p:nvPicPr>
                <p:cNvPr id="43" name="Entrada de lápiz 42">
                  <a:extLst>
                    <a:ext uri="{FF2B5EF4-FFF2-40B4-BE49-F238E27FC236}">
                      <a16:creationId xmlns:a16="http://schemas.microsoft.com/office/drawing/2014/main" id="{50D7E042-2AC3-4A13-898F-3E1453D3D9CC}"/>
                    </a:ext>
                  </a:extLst>
                </p:cNvPr>
                <p:cNvPicPr/>
                <p:nvPr/>
              </p:nvPicPr>
              <p:blipFill>
                <a:blip r:embed="rId33"/>
                <a:stretch>
                  <a:fillRect/>
                </a:stretch>
              </p:blipFill>
              <p:spPr>
                <a:xfrm>
                  <a:off x="5783040" y="2531340"/>
                  <a:ext cx="10800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44" name="Entrada de lápiz 43">
                  <a:extLst>
                    <a:ext uri="{FF2B5EF4-FFF2-40B4-BE49-F238E27FC236}">
                      <a16:creationId xmlns:a16="http://schemas.microsoft.com/office/drawing/2014/main" id="{60B0305A-973C-4089-8C2A-17FFB03CFDF0}"/>
                    </a:ext>
                  </a:extLst>
                </p14:cNvPr>
                <p14:cNvContentPartPr/>
                <p14:nvPr/>
              </p14:nvContentPartPr>
              <p14:xfrm>
                <a:off x="5933880" y="2421900"/>
                <a:ext cx="350280" cy="257400"/>
              </p14:xfrm>
            </p:contentPart>
          </mc:Choice>
          <mc:Fallback xmlns="">
            <p:pic>
              <p:nvPicPr>
                <p:cNvPr id="44" name="Entrada de lápiz 43">
                  <a:extLst>
                    <a:ext uri="{FF2B5EF4-FFF2-40B4-BE49-F238E27FC236}">
                      <a16:creationId xmlns:a16="http://schemas.microsoft.com/office/drawing/2014/main" id="{60B0305A-973C-4089-8C2A-17FFB03CFDF0}"/>
                    </a:ext>
                  </a:extLst>
                </p:cNvPr>
                <p:cNvPicPr/>
                <p:nvPr/>
              </p:nvPicPr>
              <p:blipFill>
                <a:blip r:embed="rId35"/>
                <a:stretch>
                  <a:fillRect/>
                </a:stretch>
              </p:blipFill>
              <p:spPr>
                <a:xfrm>
                  <a:off x="5925240" y="2413260"/>
                  <a:ext cx="367920" cy="27504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45" name="Entrada de lápiz 44">
                  <a:extLst>
                    <a:ext uri="{FF2B5EF4-FFF2-40B4-BE49-F238E27FC236}">
                      <a16:creationId xmlns:a16="http://schemas.microsoft.com/office/drawing/2014/main" id="{FF62C516-67E4-41BD-A4FB-035C4C9D9801}"/>
                    </a:ext>
                  </a:extLst>
                </p14:cNvPr>
                <p14:cNvContentPartPr/>
                <p14:nvPr/>
              </p14:nvContentPartPr>
              <p14:xfrm>
                <a:off x="6401160" y="2131740"/>
                <a:ext cx="487800" cy="437400"/>
              </p14:xfrm>
            </p:contentPart>
          </mc:Choice>
          <mc:Fallback xmlns="">
            <p:pic>
              <p:nvPicPr>
                <p:cNvPr id="45" name="Entrada de lápiz 44">
                  <a:extLst>
                    <a:ext uri="{FF2B5EF4-FFF2-40B4-BE49-F238E27FC236}">
                      <a16:creationId xmlns:a16="http://schemas.microsoft.com/office/drawing/2014/main" id="{FF62C516-67E4-41BD-A4FB-035C4C9D9801}"/>
                    </a:ext>
                  </a:extLst>
                </p:cNvPr>
                <p:cNvPicPr/>
                <p:nvPr/>
              </p:nvPicPr>
              <p:blipFill>
                <a:blip r:embed="rId37"/>
                <a:stretch>
                  <a:fillRect/>
                </a:stretch>
              </p:blipFill>
              <p:spPr>
                <a:xfrm>
                  <a:off x="6392160" y="2123100"/>
                  <a:ext cx="505440" cy="45504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46" name="Entrada de lápiz 45">
                  <a:extLst>
                    <a:ext uri="{FF2B5EF4-FFF2-40B4-BE49-F238E27FC236}">
                      <a16:creationId xmlns:a16="http://schemas.microsoft.com/office/drawing/2014/main" id="{8AAD029A-CCC9-4DAD-ABB3-8FEBD66514C5}"/>
                    </a:ext>
                  </a:extLst>
                </p14:cNvPr>
                <p14:cNvContentPartPr/>
                <p14:nvPr/>
              </p14:nvContentPartPr>
              <p14:xfrm>
                <a:off x="6888240" y="2050020"/>
                <a:ext cx="147240" cy="104040"/>
              </p14:xfrm>
            </p:contentPart>
          </mc:Choice>
          <mc:Fallback xmlns="">
            <p:pic>
              <p:nvPicPr>
                <p:cNvPr id="46" name="Entrada de lápiz 45">
                  <a:extLst>
                    <a:ext uri="{FF2B5EF4-FFF2-40B4-BE49-F238E27FC236}">
                      <a16:creationId xmlns:a16="http://schemas.microsoft.com/office/drawing/2014/main" id="{8AAD029A-CCC9-4DAD-ABB3-8FEBD66514C5}"/>
                    </a:ext>
                  </a:extLst>
                </p:cNvPr>
                <p:cNvPicPr/>
                <p:nvPr/>
              </p:nvPicPr>
              <p:blipFill>
                <a:blip r:embed="rId39"/>
                <a:stretch>
                  <a:fillRect/>
                </a:stretch>
              </p:blipFill>
              <p:spPr>
                <a:xfrm>
                  <a:off x="6879600" y="2041380"/>
                  <a:ext cx="164880" cy="1216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48" name="Entrada de lápiz 47">
                  <a:extLst>
                    <a:ext uri="{FF2B5EF4-FFF2-40B4-BE49-F238E27FC236}">
                      <a16:creationId xmlns:a16="http://schemas.microsoft.com/office/drawing/2014/main" id="{A420C312-3763-40C9-B404-1CFA6FB89F0D}"/>
                    </a:ext>
                  </a:extLst>
                </p14:cNvPr>
                <p14:cNvContentPartPr/>
                <p14:nvPr/>
              </p14:nvContentPartPr>
              <p14:xfrm>
                <a:off x="6132240" y="2763540"/>
                <a:ext cx="181800" cy="216000"/>
              </p14:xfrm>
            </p:contentPart>
          </mc:Choice>
          <mc:Fallback xmlns="">
            <p:pic>
              <p:nvPicPr>
                <p:cNvPr id="48" name="Entrada de lápiz 47">
                  <a:extLst>
                    <a:ext uri="{FF2B5EF4-FFF2-40B4-BE49-F238E27FC236}">
                      <a16:creationId xmlns:a16="http://schemas.microsoft.com/office/drawing/2014/main" id="{A420C312-3763-40C9-B404-1CFA6FB89F0D}"/>
                    </a:ext>
                  </a:extLst>
                </p:cNvPr>
                <p:cNvPicPr/>
                <p:nvPr/>
              </p:nvPicPr>
              <p:blipFill>
                <a:blip r:embed="rId41"/>
                <a:stretch>
                  <a:fillRect/>
                </a:stretch>
              </p:blipFill>
              <p:spPr>
                <a:xfrm>
                  <a:off x="6123600" y="2754540"/>
                  <a:ext cx="199440" cy="23364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49" name="Entrada de lápiz 48">
                  <a:extLst>
                    <a:ext uri="{FF2B5EF4-FFF2-40B4-BE49-F238E27FC236}">
                      <a16:creationId xmlns:a16="http://schemas.microsoft.com/office/drawing/2014/main" id="{3A133341-BA83-426B-B072-5A8F2A671BB8}"/>
                    </a:ext>
                  </a:extLst>
                </p14:cNvPr>
                <p14:cNvContentPartPr/>
                <p14:nvPr/>
              </p14:nvContentPartPr>
              <p14:xfrm>
                <a:off x="6319800" y="2842020"/>
                <a:ext cx="149400" cy="92520"/>
              </p14:xfrm>
            </p:contentPart>
          </mc:Choice>
          <mc:Fallback xmlns="">
            <p:pic>
              <p:nvPicPr>
                <p:cNvPr id="49" name="Entrada de lápiz 48">
                  <a:extLst>
                    <a:ext uri="{FF2B5EF4-FFF2-40B4-BE49-F238E27FC236}">
                      <a16:creationId xmlns:a16="http://schemas.microsoft.com/office/drawing/2014/main" id="{3A133341-BA83-426B-B072-5A8F2A671BB8}"/>
                    </a:ext>
                  </a:extLst>
                </p:cNvPr>
                <p:cNvPicPr/>
                <p:nvPr/>
              </p:nvPicPr>
              <p:blipFill>
                <a:blip r:embed="rId43"/>
                <a:stretch>
                  <a:fillRect/>
                </a:stretch>
              </p:blipFill>
              <p:spPr>
                <a:xfrm>
                  <a:off x="6310800" y="2833380"/>
                  <a:ext cx="167040" cy="1101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50" name="Entrada de lápiz 49">
                  <a:extLst>
                    <a:ext uri="{FF2B5EF4-FFF2-40B4-BE49-F238E27FC236}">
                      <a16:creationId xmlns:a16="http://schemas.microsoft.com/office/drawing/2014/main" id="{BDAAFF25-6828-4F8B-A5EF-C0BF92DCB284}"/>
                    </a:ext>
                  </a:extLst>
                </p14:cNvPr>
                <p14:cNvContentPartPr/>
                <p14:nvPr/>
              </p14:nvContentPartPr>
              <p14:xfrm>
                <a:off x="6486480" y="2727180"/>
                <a:ext cx="176400" cy="124560"/>
              </p14:xfrm>
            </p:contentPart>
          </mc:Choice>
          <mc:Fallback xmlns="">
            <p:pic>
              <p:nvPicPr>
                <p:cNvPr id="50" name="Entrada de lápiz 49">
                  <a:extLst>
                    <a:ext uri="{FF2B5EF4-FFF2-40B4-BE49-F238E27FC236}">
                      <a16:creationId xmlns:a16="http://schemas.microsoft.com/office/drawing/2014/main" id="{BDAAFF25-6828-4F8B-A5EF-C0BF92DCB284}"/>
                    </a:ext>
                  </a:extLst>
                </p:cNvPr>
                <p:cNvPicPr/>
                <p:nvPr/>
              </p:nvPicPr>
              <p:blipFill>
                <a:blip r:embed="rId45"/>
                <a:stretch>
                  <a:fillRect/>
                </a:stretch>
              </p:blipFill>
              <p:spPr>
                <a:xfrm>
                  <a:off x="6477480" y="2718180"/>
                  <a:ext cx="194040" cy="1422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51" name="Entrada de lápiz 50">
                  <a:extLst>
                    <a:ext uri="{FF2B5EF4-FFF2-40B4-BE49-F238E27FC236}">
                      <a16:creationId xmlns:a16="http://schemas.microsoft.com/office/drawing/2014/main" id="{6D0BBE2B-15DD-49DA-8AE1-87BD1E1E0F73}"/>
                    </a:ext>
                  </a:extLst>
                </p14:cNvPr>
                <p14:cNvContentPartPr/>
                <p14:nvPr/>
              </p14:nvContentPartPr>
              <p14:xfrm>
                <a:off x="6545520" y="2511900"/>
                <a:ext cx="212400" cy="198000"/>
              </p14:xfrm>
            </p:contentPart>
          </mc:Choice>
          <mc:Fallback xmlns="">
            <p:pic>
              <p:nvPicPr>
                <p:cNvPr id="51" name="Entrada de lápiz 50">
                  <a:extLst>
                    <a:ext uri="{FF2B5EF4-FFF2-40B4-BE49-F238E27FC236}">
                      <a16:creationId xmlns:a16="http://schemas.microsoft.com/office/drawing/2014/main" id="{6D0BBE2B-15DD-49DA-8AE1-87BD1E1E0F73}"/>
                    </a:ext>
                  </a:extLst>
                </p:cNvPr>
                <p:cNvPicPr/>
                <p:nvPr/>
              </p:nvPicPr>
              <p:blipFill>
                <a:blip r:embed="rId47"/>
                <a:stretch>
                  <a:fillRect/>
                </a:stretch>
              </p:blipFill>
              <p:spPr>
                <a:xfrm>
                  <a:off x="6536880" y="2502900"/>
                  <a:ext cx="230040" cy="21564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52" name="Entrada de lápiz 51">
                  <a:extLst>
                    <a:ext uri="{FF2B5EF4-FFF2-40B4-BE49-F238E27FC236}">
                      <a16:creationId xmlns:a16="http://schemas.microsoft.com/office/drawing/2014/main" id="{D78A9189-50B7-4E75-B5FA-42A3F99491C1}"/>
                    </a:ext>
                  </a:extLst>
                </p14:cNvPr>
                <p14:cNvContentPartPr/>
                <p14:nvPr/>
              </p14:nvContentPartPr>
              <p14:xfrm>
                <a:off x="6688800" y="2490660"/>
                <a:ext cx="348840" cy="289440"/>
              </p14:xfrm>
            </p:contentPart>
          </mc:Choice>
          <mc:Fallback xmlns="">
            <p:pic>
              <p:nvPicPr>
                <p:cNvPr id="52" name="Entrada de lápiz 51">
                  <a:extLst>
                    <a:ext uri="{FF2B5EF4-FFF2-40B4-BE49-F238E27FC236}">
                      <a16:creationId xmlns:a16="http://schemas.microsoft.com/office/drawing/2014/main" id="{D78A9189-50B7-4E75-B5FA-42A3F99491C1}"/>
                    </a:ext>
                  </a:extLst>
                </p:cNvPr>
                <p:cNvPicPr/>
                <p:nvPr/>
              </p:nvPicPr>
              <p:blipFill>
                <a:blip r:embed="rId49"/>
                <a:stretch>
                  <a:fillRect/>
                </a:stretch>
              </p:blipFill>
              <p:spPr>
                <a:xfrm>
                  <a:off x="6679800" y="2482020"/>
                  <a:ext cx="366480" cy="30708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53" name="Entrada de lápiz 52">
                  <a:extLst>
                    <a:ext uri="{FF2B5EF4-FFF2-40B4-BE49-F238E27FC236}">
                      <a16:creationId xmlns:a16="http://schemas.microsoft.com/office/drawing/2014/main" id="{433D8E68-1677-4544-BD01-7DFF8E258797}"/>
                    </a:ext>
                  </a:extLst>
                </p14:cNvPr>
                <p14:cNvContentPartPr/>
                <p14:nvPr/>
              </p14:nvContentPartPr>
              <p14:xfrm>
                <a:off x="6811560" y="2470860"/>
                <a:ext cx="6480" cy="34200"/>
              </p14:xfrm>
            </p:contentPart>
          </mc:Choice>
          <mc:Fallback xmlns="">
            <p:pic>
              <p:nvPicPr>
                <p:cNvPr id="53" name="Entrada de lápiz 52">
                  <a:extLst>
                    <a:ext uri="{FF2B5EF4-FFF2-40B4-BE49-F238E27FC236}">
                      <a16:creationId xmlns:a16="http://schemas.microsoft.com/office/drawing/2014/main" id="{433D8E68-1677-4544-BD01-7DFF8E258797}"/>
                    </a:ext>
                  </a:extLst>
                </p:cNvPr>
                <p:cNvPicPr/>
                <p:nvPr/>
              </p:nvPicPr>
              <p:blipFill>
                <a:blip r:embed="rId51"/>
                <a:stretch>
                  <a:fillRect/>
                </a:stretch>
              </p:blipFill>
              <p:spPr>
                <a:xfrm>
                  <a:off x="6802560" y="2462220"/>
                  <a:ext cx="24120" cy="5184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54" name="Entrada de lápiz 53">
                  <a:extLst>
                    <a:ext uri="{FF2B5EF4-FFF2-40B4-BE49-F238E27FC236}">
                      <a16:creationId xmlns:a16="http://schemas.microsoft.com/office/drawing/2014/main" id="{51266F70-1688-4A6A-ADEF-86A82FDECCA8}"/>
                    </a:ext>
                  </a:extLst>
                </p14:cNvPr>
                <p14:cNvContentPartPr/>
                <p14:nvPr/>
              </p14:nvContentPartPr>
              <p14:xfrm>
                <a:off x="6884280" y="2452500"/>
                <a:ext cx="135720" cy="122040"/>
              </p14:xfrm>
            </p:contentPart>
          </mc:Choice>
          <mc:Fallback xmlns="">
            <p:pic>
              <p:nvPicPr>
                <p:cNvPr id="54" name="Entrada de lápiz 53">
                  <a:extLst>
                    <a:ext uri="{FF2B5EF4-FFF2-40B4-BE49-F238E27FC236}">
                      <a16:creationId xmlns:a16="http://schemas.microsoft.com/office/drawing/2014/main" id="{51266F70-1688-4A6A-ADEF-86A82FDECCA8}"/>
                    </a:ext>
                  </a:extLst>
                </p:cNvPr>
                <p:cNvPicPr/>
                <p:nvPr/>
              </p:nvPicPr>
              <p:blipFill>
                <a:blip r:embed="rId53"/>
                <a:stretch>
                  <a:fillRect/>
                </a:stretch>
              </p:blipFill>
              <p:spPr>
                <a:xfrm>
                  <a:off x="6875640" y="2443500"/>
                  <a:ext cx="153360" cy="13968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55" name="Entrada de lápiz 54">
                  <a:extLst>
                    <a:ext uri="{FF2B5EF4-FFF2-40B4-BE49-F238E27FC236}">
                      <a16:creationId xmlns:a16="http://schemas.microsoft.com/office/drawing/2014/main" id="{692BB488-0518-471B-9BDB-6F3B9687CDC3}"/>
                    </a:ext>
                  </a:extLst>
                </p14:cNvPr>
                <p14:cNvContentPartPr/>
                <p14:nvPr/>
              </p14:nvContentPartPr>
              <p14:xfrm>
                <a:off x="7032240" y="2248380"/>
                <a:ext cx="220320" cy="181080"/>
              </p14:xfrm>
            </p:contentPart>
          </mc:Choice>
          <mc:Fallback xmlns="">
            <p:pic>
              <p:nvPicPr>
                <p:cNvPr id="55" name="Entrada de lápiz 54">
                  <a:extLst>
                    <a:ext uri="{FF2B5EF4-FFF2-40B4-BE49-F238E27FC236}">
                      <a16:creationId xmlns:a16="http://schemas.microsoft.com/office/drawing/2014/main" id="{692BB488-0518-471B-9BDB-6F3B9687CDC3}"/>
                    </a:ext>
                  </a:extLst>
                </p:cNvPr>
                <p:cNvPicPr/>
                <p:nvPr/>
              </p:nvPicPr>
              <p:blipFill>
                <a:blip r:embed="rId55"/>
                <a:stretch>
                  <a:fillRect/>
                </a:stretch>
              </p:blipFill>
              <p:spPr>
                <a:xfrm>
                  <a:off x="7023240" y="2239740"/>
                  <a:ext cx="237960" cy="19872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56" name="Entrada de lápiz 55">
                  <a:extLst>
                    <a:ext uri="{FF2B5EF4-FFF2-40B4-BE49-F238E27FC236}">
                      <a16:creationId xmlns:a16="http://schemas.microsoft.com/office/drawing/2014/main" id="{27919897-E08D-4F33-9C12-CCFD1AE30FF4}"/>
                    </a:ext>
                  </a:extLst>
                </p14:cNvPr>
                <p14:cNvContentPartPr/>
                <p14:nvPr/>
              </p14:nvContentPartPr>
              <p14:xfrm>
                <a:off x="7201080" y="2169540"/>
                <a:ext cx="282960" cy="81000"/>
              </p14:xfrm>
            </p:contentPart>
          </mc:Choice>
          <mc:Fallback xmlns="">
            <p:pic>
              <p:nvPicPr>
                <p:cNvPr id="56" name="Entrada de lápiz 55">
                  <a:extLst>
                    <a:ext uri="{FF2B5EF4-FFF2-40B4-BE49-F238E27FC236}">
                      <a16:creationId xmlns:a16="http://schemas.microsoft.com/office/drawing/2014/main" id="{27919897-E08D-4F33-9C12-CCFD1AE30FF4}"/>
                    </a:ext>
                  </a:extLst>
                </p:cNvPr>
                <p:cNvPicPr/>
                <p:nvPr/>
              </p:nvPicPr>
              <p:blipFill>
                <a:blip r:embed="rId57"/>
                <a:stretch>
                  <a:fillRect/>
                </a:stretch>
              </p:blipFill>
              <p:spPr>
                <a:xfrm>
                  <a:off x="7192080" y="2160900"/>
                  <a:ext cx="300600" cy="9864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57" name="Entrada de lápiz 56">
                  <a:extLst>
                    <a:ext uri="{FF2B5EF4-FFF2-40B4-BE49-F238E27FC236}">
                      <a16:creationId xmlns:a16="http://schemas.microsoft.com/office/drawing/2014/main" id="{BC222064-B7F1-42D4-A385-8D1775335635}"/>
                    </a:ext>
                  </a:extLst>
                </p14:cNvPr>
                <p14:cNvContentPartPr/>
                <p14:nvPr/>
              </p14:nvContentPartPr>
              <p14:xfrm>
                <a:off x="7445520" y="2073780"/>
                <a:ext cx="126360" cy="184680"/>
              </p14:xfrm>
            </p:contentPart>
          </mc:Choice>
          <mc:Fallback xmlns="">
            <p:pic>
              <p:nvPicPr>
                <p:cNvPr id="57" name="Entrada de lápiz 56">
                  <a:extLst>
                    <a:ext uri="{FF2B5EF4-FFF2-40B4-BE49-F238E27FC236}">
                      <a16:creationId xmlns:a16="http://schemas.microsoft.com/office/drawing/2014/main" id="{BC222064-B7F1-42D4-A385-8D1775335635}"/>
                    </a:ext>
                  </a:extLst>
                </p:cNvPr>
                <p:cNvPicPr/>
                <p:nvPr/>
              </p:nvPicPr>
              <p:blipFill>
                <a:blip r:embed="rId59"/>
                <a:stretch>
                  <a:fillRect/>
                </a:stretch>
              </p:blipFill>
              <p:spPr>
                <a:xfrm>
                  <a:off x="7436520" y="2064780"/>
                  <a:ext cx="144000" cy="20232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58" name="Entrada de lápiz 57">
                  <a:extLst>
                    <a:ext uri="{FF2B5EF4-FFF2-40B4-BE49-F238E27FC236}">
                      <a16:creationId xmlns:a16="http://schemas.microsoft.com/office/drawing/2014/main" id="{0C6EF5D9-2850-4B5B-B67A-EF59E0C746C9}"/>
                    </a:ext>
                  </a:extLst>
                </p14:cNvPr>
                <p14:cNvContentPartPr/>
                <p14:nvPr/>
              </p14:nvContentPartPr>
              <p14:xfrm>
                <a:off x="7500600" y="1954980"/>
                <a:ext cx="167040" cy="129240"/>
              </p14:xfrm>
            </p:contentPart>
          </mc:Choice>
          <mc:Fallback xmlns="">
            <p:pic>
              <p:nvPicPr>
                <p:cNvPr id="58" name="Entrada de lápiz 57">
                  <a:extLst>
                    <a:ext uri="{FF2B5EF4-FFF2-40B4-BE49-F238E27FC236}">
                      <a16:creationId xmlns:a16="http://schemas.microsoft.com/office/drawing/2014/main" id="{0C6EF5D9-2850-4B5B-B67A-EF59E0C746C9}"/>
                    </a:ext>
                  </a:extLst>
                </p:cNvPr>
                <p:cNvPicPr/>
                <p:nvPr/>
              </p:nvPicPr>
              <p:blipFill>
                <a:blip r:embed="rId61"/>
                <a:stretch>
                  <a:fillRect/>
                </a:stretch>
              </p:blipFill>
              <p:spPr>
                <a:xfrm>
                  <a:off x="7491960" y="1946340"/>
                  <a:ext cx="184680" cy="14688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59" name="Entrada de lápiz 58">
                  <a:extLst>
                    <a:ext uri="{FF2B5EF4-FFF2-40B4-BE49-F238E27FC236}">
                      <a16:creationId xmlns:a16="http://schemas.microsoft.com/office/drawing/2014/main" id="{0E2196F0-260D-4B50-98A3-6EE2F250FE57}"/>
                    </a:ext>
                  </a:extLst>
                </p14:cNvPr>
                <p14:cNvContentPartPr/>
                <p14:nvPr/>
              </p14:nvContentPartPr>
              <p14:xfrm>
                <a:off x="7579080" y="1759860"/>
                <a:ext cx="127800" cy="209160"/>
              </p14:xfrm>
            </p:contentPart>
          </mc:Choice>
          <mc:Fallback xmlns="">
            <p:pic>
              <p:nvPicPr>
                <p:cNvPr id="59" name="Entrada de lápiz 58">
                  <a:extLst>
                    <a:ext uri="{FF2B5EF4-FFF2-40B4-BE49-F238E27FC236}">
                      <a16:creationId xmlns:a16="http://schemas.microsoft.com/office/drawing/2014/main" id="{0E2196F0-260D-4B50-98A3-6EE2F250FE57}"/>
                    </a:ext>
                  </a:extLst>
                </p:cNvPr>
                <p:cNvPicPr/>
                <p:nvPr/>
              </p:nvPicPr>
              <p:blipFill>
                <a:blip r:embed="rId63"/>
                <a:stretch>
                  <a:fillRect/>
                </a:stretch>
              </p:blipFill>
              <p:spPr>
                <a:xfrm>
                  <a:off x="7570080" y="1750860"/>
                  <a:ext cx="145440" cy="22680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60" name="Entrada de lápiz 59">
                  <a:extLst>
                    <a:ext uri="{FF2B5EF4-FFF2-40B4-BE49-F238E27FC236}">
                      <a16:creationId xmlns:a16="http://schemas.microsoft.com/office/drawing/2014/main" id="{BB1E8420-5292-429F-B59E-D60F356BB7EE}"/>
                    </a:ext>
                  </a:extLst>
                </p14:cNvPr>
                <p14:cNvContentPartPr/>
                <p14:nvPr/>
              </p14:nvContentPartPr>
              <p14:xfrm>
                <a:off x="7628040" y="1880100"/>
                <a:ext cx="167040" cy="66240"/>
              </p14:xfrm>
            </p:contentPart>
          </mc:Choice>
          <mc:Fallback xmlns="">
            <p:pic>
              <p:nvPicPr>
                <p:cNvPr id="60" name="Entrada de lápiz 59">
                  <a:extLst>
                    <a:ext uri="{FF2B5EF4-FFF2-40B4-BE49-F238E27FC236}">
                      <a16:creationId xmlns:a16="http://schemas.microsoft.com/office/drawing/2014/main" id="{BB1E8420-5292-429F-B59E-D60F356BB7EE}"/>
                    </a:ext>
                  </a:extLst>
                </p:cNvPr>
                <p:cNvPicPr/>
                <p:nvPr/>
              </p:nvPicPr>
              <p:blipFill>
                <a:blip r:embed="rId65"/>
                <a:stretch>
                  <a:fillRect/>
                </a:stretch>
              </p:blipFill>
              <p:spPr>
                <a:xfrm>
                  <a:off x="7619400" y="1871100"/>
                  <a:ext cx="184680" cy="8388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61" name="Entrada de lápiz 60">
                  <a:extLst>
                    <a:ext uri="{FF2B5EF4-FFF2-40B4-BE49-F238E27FC236}">
                      <a16:creationId xmlns:a16="http://schemas.microsoft.com/office/drawing/2014/main" id="{57361490-499C-4FD5-8DD5-C61DA6B77B3F}"/>
                    </a:ext>
                  </a:extLst>
                </p14:cNvPr>
                <p14:cNvContentPartPr/>
                <p14:nvPr/>
              </p14:nvContentPartPr>
              <p14:xfrm>
                <a:off x="7608960" y="1589940"/>
                <a:ext cx="309240" cy="307080"/>
              </p14:xfrm>
            </p:contentPart>
          </mc:Choice>
          <mc:Fallback xmlns="">
            <p:pic>
              <p:nvPicPr>
                <p:cNvPr id="61" name="Entrada de lápiz 60">
                  <a:extLst>
                    <a:ext uri="{FF2B5EF4-FFF2-40B4-BE49-F238E27FC236}">
                      <a16:creationId xmlns:a16="http://schemas.microsoft.com/office/drawing/2014/main" id="{57361490-499C-4FD5-8DD5-C61DA6B77B3F}"/>
                    </a:ext>
                  </a:extLst>
                </p:cNvPr>
                <p:cNvPicPr/>
                <p:nvPr/>
              </p:nvPicPr>
              <p:blipFill>
                <a:blip r:embed="rId67"/>
                <a:stretch>
                  <a:fillRect/>
                </a:stretch>
              </p:blipFill>
              <p:spPr>
                <a:xfrm>
                  <a:off x="7600320" y="1581300"/>
                  <a:ext cx="326880" cy="32472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62" name="Entrada de lápiz 61">
                  <a:extLst>
                    <a:ext uri="{FF2B5EF4-FFF2-40B4-BE49-F238E27FC236}">
                      <a16:creationId xmlns:a16="http://schemas.microsoft.com/office/drawing/2014/main" id="{9A5E5DA9-58AF-471D-848A-12D5ACAE6219}"/>
                    </a:ext>
                  </a:extLst>
                </p14:cNvPr>
                <p14:cNvContentPartPr/>
                <p14:nvPr/>
              </p14:nvContentPartPr>
              <p14:xfrm>
                <a:off x="7887960" y="1626300"/>
                <a:ext cx="187920" cy="128520"/>
              </p14:xfrm>
            </p:contentPart>
          </mc:Choice>
          <mc:Fallback xmlns="">
            <p:pic>
              <p:nvPicPr>
                <p:cNvPr id="62" name="Entrada de lápiz 61">
                  <a:extLst>
                    <a:ext uri="{FF2B5EF4-FFF2-40B4-BE49-F238E27FC236}">
                      <a16:creationId xmlns:a16="http://schemas.microsoft.com/office/drawing/2014/main" id="{9A5E5DA9-58AF-471D-848A-12D5ACAE6219}"/>
                    </a:ext>
                  </a:extLst>
                </p:cNvPr>
                <p:cNvPicPr/>
                <p:nvPr/>
              </p:nvPicPr>
              <p:blipFill>
                <a:blip r:embed="rId69"/>
                <a:stretch>
                  <a:fillRect/>
                </a:stretch>
              </p:blipFill>
              <p:spPr>
                <a:xfrm>
                  <a:off x="7878960" y="1617660"/>
                  <a:ext cx="205560" cy="14616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63" name="Entrada de lápiz 62">
                  <a:extLst>
                    <a:ext uri="{FF2B5EF4-FFF2-40B4-BE49-F238E27FC236}">
                      <a16:creationId xmlns:a16="http://schemas.microsoft.com/office/drawing/2014/main" id="{CC390911-F261-4584-80DC-9408999CE599}"/>
                    </a:ext>
                  </a:extLst>
                </p14:cNvPr>
                <p14:cNvContentPartPr/>
                <p14:nvPr/>
              </p14:nvContentPartPr>
              <p14:xfrm>
                <a:off x="8137440" y="1589940"/>
                <a:ext cx="5760" cy="5760"/>
              </p14:xfrm>
            </p:contentPart>
          </mc:Choice>
          <mc:Fallback xmlns="">
            <p:pic>
              <p:nvPicPr>
                <p:cNvPr id="63" name="Entrada de lápiz 62">
                  <a:extLst>
                    <a:ext uri="{FF2B5EF4-FFF2-40B4-BE49-F238E27FC236}">
                      <a16:creationId xmlns:a16="http://schemas.microsoft.com/office/drawing/2014/main" id="{CC390911-F261-4584-80DC-9408999CE599}"/>
                    </a:ext>
                  </a:extLst>
                </p:cNvPr>
                <p:cNvPicPr/>
                <p:nvPr/>
              </p:nvPicPr>
              <p:blipFill>
                <a:blip r:embed="rId71"/>
                <a:stretch>
                  <a:fillRect/>
                </a:stretch>
              </p:blipFill>
              <p:spPr>
                <a:xfrm>
                  <a:off x="8128800" y="1580940"/>
                  <a:ext cx="23400" cy="2340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65" name="Entrada de lápiz 64">
                  <a:extLst>
                    <a:ext uri="{FF2B5EF4-FFF2-40B4-BE49-F238E27FC236}">
                      <a16:creationId xmlns:a16="http://schemas.microsoft.com/office/drawing/2014/main" id="{F1F167B3-0DCF-44F8-9E14-9833AD71D331}"/>
                    </a:ext>
                  </a:extLst>
                </p14:cNvPr>
                <p14:cNvContentPartPr/>
                <p14:nvPr/>
              </p14:nvContentPartPr>
              <p14:xfrm>
                <a:off x="3169080" y="3296340"/>
                <a:ext cx="1254600" cy="58680"/>
              </p14:xfrm>
            </p:contentPart>
          </mc:Choice>
          <mc:Fallback xmlns="">
            <p:pic>
              <p:nvPicPr>
                <p:cNvPr id="65" name="Entrada de lápiz 64">
                  <a:extLst>
                    <a:ext uri="{FF2B5EF4-FFF2-40B4-BE49-F238E27FC236}">
                      <a16:creationId xmlns:a16="http://schemas.microsoft.com/office/drawing/2014/main" id="{F1F167B3-0DCF-44F8-9E14-9833AD71D331}"/>
                    </a:ext>
                  </a:extLst>
                </p:cNvPr>
                <p:cNvPicPr/>
                <p:nvPr/>
              </p:nvPicPr>
              <p:blipFill>
                <a:blip r:embed="rId73"/>
                <a:stretch>
                  <a:fillRect/>
                </a:stretch>
              </p:blipFill>
              <p:spPr>
                <a:xfrm>
                  <a:off x="3160440" y="3287340"/>
                  <a:ext cx="1272240" cy="7632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66" name="Entrada de lápiz 65">
                  <a:extLst>
                    <a:ext uri="{FF2B5EF4-FFF2-40B4-BE49-F238E27FC236}">
                      <a16:creationId xmlns:a16="http://schemas.microsoft.com/office/drawing/2014/main" id="{AD316A12-265A-4902-85CC-89BA4B877CAE}"/>
                    </a:ext>
                  </a:extLst>
                </p14:cNvPr>
                <p14:cNvContentPartPr/>
                <p14:nvPr/>
              </p14:nvContentPartPr>
              <p14:xfrm>
                <a:off x="2802600" y="3270060"/>
                <a:ext cx="195840" cy="133200"/>
              </p14:xfrm>
            </p:contentPart>
          </mc:Choice>
          <mc:Fallback xmlns="">
            <p:pic>
              <p:nvPicPr>
                <p:cNvPr id="66" name="Entrada de lápiz 65">
                  <a:extLst>
                    <a:ext uri="{FF2B5EF4-FFF2-40B4-BE49-F238E27FC236}">
                      <a16:creationId xmlns:a16="http://schemas.microsoft.com/office/drawing/2014/main" id="{AD316A12-265A-4902-85CC-89BA4B877CAE}"/>
                    </a:ext>
                  </a:extLst>
                </p:cNvPr>
                <p:cNvPicPr/>
                <p:nvPr/>
              </p:nvPicPr>
              <p:blipFill>
                <a:blip r:embed="rId75"/>
                <a:stretch>
                  <a:fillRect/>
                </a:stretch>
              </p:blipFill>
              <p:spPr>
                <a:xfrm>
                  <a:off x="2793960" y="3261060"/>
                  <a:ext cx="213480" cy="15084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11" name="Entrada de lápiz 10">
                  <a:extLst>
                    <a:ext uri="{FF2B5EF4-FFF2-40B4-BE49-F238E27FC236}">
                      <a16:creationId xmlns:a16="http://schemas.microsoft.com/office/drawing/2014/main" id="{89D4EBD0-9445-4E7A-85A2-4F5DF75EC894}"/>
                    </a:ext>
                  </a:extLst>
                </p14:cNvPr>
                <p14:cNvContentPartPr/>
                <p14:nvPr/>
              </p14:nvContentPartPr>
              <p14:xfrm>
                <a:off x="686880" y="2054340"/>
                <a:ext cx="52560" cy="313560"/>
              </p14:xfrm>
            </p:contentPart>
          </mc:Choice>
          <mc:Fallback xmlns="">
            <p:pic>
              <p:nvPicPr>
                <p:cNvPr id="11" name="Entrada de lápiz 10">
                  <a:extLst>
                    <a:ext uri="{FF2B5EF4-FFF2-40B4-BE49-F238E27FC236}">
                      <a16:creationId xmlns:a16="http://schemas.microsoft.com/office/drawing/2014/main" id="{89D4EBD0-9445-4E7A-85A2-4F5DF75EC894}"/>
                    </a:ext>
                  </a:extLst>
                </p:cNvPr>
                <p:cNvPicPr/>
                <p:nvPr/>
              </p:nvPicPr>
              <p:blipFill>
                <a:blip r:embed="rId77"/>
                <a:stretch>
                  <a:fillRect/>
                </a:stretch>
              </p:blipFill>
              <p:spPr>
                <a:xfrm>
                  <a:off x="678240" y="2045340"/>
                  <a:ext cx="70200" cy="33120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12" name="Entrada de lápiz 11">
                  <a:extLst>
                    <a:ext uri="{FF2B5EF4-FFF2-40B4-BE49-F238E27FC236}">
                      <a16:creationId xmlns:a16="http://schemas.microsoft.com/office/drawing/2014/main" id="{0ED50803-BAA4-4E19-8A86-A667FB64770F}"/>
                    </a:ext>
                  </a:extLst>
                </p14:cNvPr>
                <p14:cNvContentPartPr/>
                <p14:nvPr/>
              </p14:nvContentPartPr>
              <p14:xfrm>
                <a:off x="612360" y="1862820"/>
                <a:ext cx="82800" cy="199440"/>
              </p14:xfrm>
            </p:contentPart>
          </mc:Choice>
          <mc:Fallback xmlns="">
            <p:pic>
              <p:nvPicPr>
                <p:cNvPr id="12" name="Entrada de lápiz 11">
                  <a:extLst>
                    <a:ext uri="{FF2B5EF4-FFF2-40B4-BE49-F238E27FC236}">
                      <a16:creationId xmlns:a16="http://schemas.microsoft.com/office/drawing/2014/main" id="{0ED50803-BAA4-4E19-8A86-A667FB64770F}"/>
                    </a:ext>
                  </a:extLst>
                </p:cNvPr>
                <p:cNvPicPr/>
                <p:nvPr/>
              </p:nvPicPr>
              <p:blipFill>
                <a:blip r:embed="rId79"/>
                <a:stretch>
                  <a:fillRect/>
                </a:stretch>
              </p:blipFill>
              <p:spPr>
                <a:xfrm>
                  <a:off x="603360" y="1853820"/>
                  <a:ext cx="100440" cy="21708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13" name="Entrada de lápiz 12">
                  <a:extLst>
                    <a:ext uri="{FF2B5EF4-FFF2-40B4-BE49-F238E27FC236}">
                      <a16:creationId xmlns:a16="http://schemas.microsoft.com/office/drawing/2014/main" id="{BA4E583E-F273-42C2-9C73-7321C84D9824}"/>
                    </a:ext>
                  </a:extLst>
                </p14:cNvPr>
                <p14:cNvContentPartPr/>
                <p14:nvPr/>
              </p14:nvContentPartPr>
              <p14:xfrm>
                <a:off x="800640" y="2030220"/>
                <a:ext cx="171000" cy="266400"/>
              </p14:xfrm>
            </p:contentPart>
          </mc:Choice>
          <mc:Fallback xmlns="">
            <p:pic>
              <p:nvPicPr>
                <p:cNvPr id="13" name="Entrada de lápiz 12">
                  <a:extLst>
                    <a:ext uri="{FF2B5EF4-FFF2-40B4-BE49-F238E27FC236}">
                      <a16:creationId xmlns:a16="http://schemas.microsoft.com/office/drawing/2014/main" id="{BA4E583E-F273-42C2-9C73-7321C84D9824}"/>
                    </a:ext>
                  </a:extLst>
                </p:cNvPr>
                <p:cNvPicPr/>
                <p:nvPr/>
              </p:nvPicPr>
              <p:blipFill>
                <a:blip r:embed="rId81"/>
                <a:stretch>
                  <a:fillRect/>
                </a:stretch>
              </p:blipFill>
              <p:spPr>
                <a:xfrm>
                  <a:off x="792000" y="2021220"/>
                  <a:ext cx="188640" cy="28404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14" name="Entrada de lápiz 13">
                  <a:extLst>
                    <a:ext uri="{FF2B5EF4-FFF2-40B4-BE49-F238E27FC236}">
                      <a16:creationId xmlns:a16="http://schemas.microsoft.com/office/drawing/2014/main" id="{DA4C2C61-6A3C-49CD-B672-704852793AE1}"/>
                    </a:ext>
                  </a:extLst>
                </p14:cNvPr>
                <p14:cNvContentPartPr/>
                <p14:nvPr/>
              </p14:nvContentPartPr>
              <p14:xfrm>
                <a:off x="1022400" y="2034180"/>
                <a:ext cx="95760" cy="284400"/>
              </p14:xfrm>
            </p:contentPart>
          </mc:Choice>
          <mc:Fallback xmlns="">
            <p:pic>
              <p:nvPicPr>
                <p:cNvPr id="14" name="Entrada de lápiz 13">
                  <a:extLst>
                    <a:ext uri="{FF2B5EF4-FFF2-40B4-BE49-F238E27FC236}">
                      <a16:creationId xmlns:a16="http://schemas.microsoft.com/office/drawing/2014/main" id="{DA4C2C61-6A3C-49CD-B672-704852793AE1}"/>
                    </a:ext>
                  </a:extLst>
                </p:cNvPr>
                <p:cNvPicPr/>
                <p:nvPr/>
              </p:nvPicPr>
              <p:blipFill>
                <a:blip r:embed="rId83"/>
                <a:stretch>
                  <a:fillRect/>
                </a:stretch>
              </p:blipFill>
              <p:spPr>
                <a:xfrm>
                  <a:off x="1013760" y="2025540"/>
                  <a:ext cx="113400" cy="30204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15" name="Entrada de lápiz 14">
                  <a:extLst>
                    <a:ext uri="{FF2B5EF4-FFF2-40B4-BE49-F238E27FC236}">
                      <a16:creationId xmlns:a16="http://schemas.microsoft.com/office/drawing/2014/main" id="{55386DBA-F7A4-47EA-9E02-3722D05AF98B}"/>
                    </a:ext>
                  </a:extLst>
                </p14:cNvPr>
                <p14:cNvContentPartPr/>
                <p14:nvPr/>
              </p14:nvContentPartPr>
              <p14:xfrm>
                <a:off x="1128240" y="1792260"/>
                <a:ext cx="61200" cy="459360"/>
              </p14:xfrm>
            </p:contentPart>
          </mc:Choice>
          <mc:Fallback xmlns="">
            <p:pic>
              <p:nvPicPr>
                <p:cNvPr id="15" name="Entrada de lápiz 14">
                  <a:extLst>
                    <a:ext uri="{FF2B5EF4-FFF2-40B4-BE49-F238E27FC236}">
                      <a16:creationId xmlns:a16="http://schemas.microsoft.com/office/drawing/2014/main" id="{55386DBA-F7A4-47EA-9E02-3722D05AF98B}"/>
                    </a:ext>
                  </a:extLst>
                </p:cNvPr>
                <p:cNvPicPr/>
                <p:nvPr/>
              </p:nvPicPr>
              <p:blipFill>
                <a:blip r:embed="rId85"/>
                <a:stretch>
                  <a:fillRect/>
                </a:stretch>
              </p:blipFill>
              <p:spPr>
                <a:xfrm>
                  <a:off x="1119240" y="1783620"/>
                  <a:ext cx="78840" cy="47700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16" name="Entrada de lápiz 15">
                  <a:extLst>
                    <a:ext uri="{FF2B5EF4-FFF2-40B4-BE49-F238E27FC236}">
                      <a16:creationId xmlns:a16="http://schemas.microsoft.com/office/drawing/2014/main" id="{3A85BFF8-BD9B-442E-A743-36918FCFE11A}"/>
                    </a:ext>
                  </a:extLst>
                </p14:cNvPr>
                <p14:cNvContentPartPr/>
                <p14:nvPr/>
              </p14:nvContentPartPr>
              <p14:xfrm>
                <a:off x="1161360" y="2013660"/>
                <a:ext cx="165240" cy="213480"/>
              </p14:xfrm>
            </p:contentPart>
          </mc:Choice>
          <mc:Fallback xmlns="">
            <p:pic>
              <p:nvPicPr>
                <p:cNvPr id="16" name="Entrada de lápiz 15">
                  <a:extLst>
                    <a:ext uri="{FF2B5EF4-FFF2-40B4-BE49-F238E27FC236}">
                      <a16:creationId xmlns:a16="http://schemas.microsoft.com/office/drawing/2014/main" id="{3A85BFF8-BD9B-442E-A743-36918FCFE11A}"/>
                    </a:ext>
                  </a:extLst>
                </p:cNvPr>
                <p:cNvPicPr/>
                <p:nvPr/>
              </p:nvPicPr>
              <p:blipFill>
                <a:blip r:embed="rId87"/>
                <a:stretch>
                  <a:fillRect/>
                </a:stretch>
              </p:blipFill>
              <p:spPr>
                <a:xfrm>
                  <a:off x="1152720" y="2004660"/>
                  <a:ext cx="182880" cy="23112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17" name="Entrada de lápiz 16">
                  <a:extLst>
                    <a:ext uri="{FF2B5EF4-FFF2-40B4-BE49-F238E27FC236}">
                      <a16:creationId xmlns:a16="http://schemas.microsoft.com/office/drawing/2014/main" id="{972ED669-5DA5-4CCC-B1AB-CE783136E9F7}"/>
                    </a:ext>
                  </a:extLst>
                </p14:cNvPr>
                <p14:cNvContentPartPr/>
                <p14:nvPr/>
              </p14:nvContentPartPr>
              <p14:xfrm>
                <a:off x="1392480" y="2082420"/>
                <a:ext cx="84960" cy="156600"/>
              </p14:xfrm>
            </p:contentPart>
          </mc:Choice>
          <mc:Fallback xmlns="">
            <p:pic>
              <p:nvPicPr>
                <p:cNvPr id="17" name="Entrada de lápiz 16">
                  <a:extLst>
                    <a:ext uri="{FF2B5EF4-FFF2-40B4-BE49-F238E27FC236}">
                      <a16:creationId xmlns:a16="http://schemas.microsoft.com/office/drawing/2014/main" id="{972ED669-5DA5-4CCC-B1AB-CE783136E9F7}"/>
                    </a:ext>
                  </a:extLst>
                </p:cNvPr>
                <p:cNvPicPr/>
                <p:nvPr/>
              </p:nvPicPr>
              <p:blipFill>
                <a:blip r:embed="rId89"/>
                <a:stretch>
                  <a:fillRect/>
                </a:stretch>
              </p:blipFill>
              <p:spPr>
                <a:xfrm>
                  <a:off x="1383480" y="2073780"/>
                  <a:ext cx="102600" cy="17424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18" name="Entrada de lápiz 17">
                  <a:extLst>
                    <a:ext uri="{FF2B5EF4-FFF2-40B4-BE49-F238E27FC236}">
                      <a16:creationId xmlns:a16="http://schemas.microsoft.com/office/drawing/2014/main" id="{F2C85DBA-3D70-41F4-A897-AEDFE60C0B7F}"/>
                    </a:ext>
                  </a:extLst>
                </p14:cNvPr>
                <p14:cNvContentPartPr/>
                <p14:nvPr/>
              </p14:nvContentPartPr>
              <p14:xfrm>
                <a:off x="1517760" y="1615500"/>
                <a:ext cx="659520" cy="603360"/>
              </p14:xfrm>
            </p:contentPart>
          </mc:Choice>
          <mc:Fallback xmlns="">
            <p:pic>
              <p:nvPicPr>
                <p:cNvPr id="18" name="Entrada de lápiz 17">
                  <a:extLst>
                    <a:ext uri="{FF2B5EF4-FFF2-40B4-BE49-F238E27FC236}">
                      <a16:creationId xmlns:a16="http://schemas.microsoft.com/office/drawing/2014/main" id="{F2C85DBA-3D70-41F4-A897-AEDFE60C0B7F}"/>
                    </a:ext>
                  </a:extLst>
                </p:cNvPr>
                <p:cNvPicPr/>
                <p:nvPr/>
              </p:nvPicPr>
              <p:blipFill>
                <a:blip r:embed="rId91"/>
                <a:stretch>
                  <a:fillRect/>
                </a:stretch>
              </p:blipFill>
              <p:spPr>
                <a:xfrm>
                  <a:off x="1508760" y="1606500"/>
                  <a:ext cx="677160" cy="62100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19" name="Entrada de lápiz 18">
                  <a:extLst>
                    <a:ext uri="{FF2B5EF4-FFF2-40B4-BE49-F238E27FC236}">
                      <a16:creationId xmlns:a16="http://schemas.microsoft.com/office/drawing/2014/main" id="{DA7E5F50-71FF-451F-A421-5A9475300427}"/>
                    </a:ext>
                  </a:extLst>
                </p14:cNvPr>
                <p14:cNvContentPartPr/>
                <p14:nvPr/>
              </p14:nvContentPartPr>
              <p14:xfrm>
                <a:off x="2150640" y="1863540"/>
                <a:ext cx="191160" cy="191160"/>
              </p14:xfrm>
            </p:contentPart>
          </mc:Choice>
          <mc:Fallback xmlns="">
            <p:pic>
              <p:nvPicPr>
                <p:cNvPr id="19" name="Entrada de lápiz 18">
                  <a:extLst>
                    <a:ext uri="{FF2B5EF4-FFF2-40B4-BE49-F238E27FC236}">
                      <a16:creationId xmlns:a16="http://schemas.microsoft.com/office/drawing/2014/main" id="{DA7E5F50-71FF-451F-A421-5A9475300427}"/>
                    </a:ext>
                  </a:extLst>
                </p:cNvPr>
                <p:cNvPicPr/>
                <p:nvPr/>
              </p:nvPicPr>
              <p:blipFill>
                <a:blip r:embed="rId93"/>
                <a:stretch>
                  <a:fillRect/>
                </a:stretch>
              </p:blipFill>
              <p:spPr>
                <a:xfrm>
                  <a:off x="2142000" y="1854540"/>
                  <a:ext cx="208800" cy="20880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21" name="Entrada de lápiz 20">
                  <a:extLst>
                    <a:ext uri="{FF2B5EF4-FFF2-40B4-BE49-F238E27FC236}">
                      <a16:creationId xmlns:a16="http://schemas.microsoft.com/office/drawing/2014/main" id="{3047886B-86B6-4E11-88ED-8F8236B31331}"/>
                    </a:ext>
                  </a:extLst>
                </p14:cNvPr>
                <p14:cNvContentPartPr/>
                <p14:nvPr/>
              </p14:nvContentPartPr>
              <p14:xfrm>
                <a:off x="1470600" y="2320740"/>
                <a:ext cx="187920" cy="985320"/>
              </p14:xfrm>
            </p:contentPart>
          </mc:Choice>
          <mc:Fallback xmlns="">
            <p:pic>
              <p:nvPicPr>
                <p:cNvPr id="21" name="Entrada de lápiz 20">
                  <a:extLst>
                    <a:ext uri="{FF2B5EF4-FFF2-40B4-BE49-F238E27FC236}">
                      <a16:creationId xmlns:a16="http://schemas.microsoft.com/office/drawing/2014/main" id="{3047886B-86B6-4E11-88ED-8F8236B31331}"/>
                    </a:ext>
                  </a:extLst>
                </p:cNvPr>
                <p:cNvPicPr/>
                <p:nvPr/>
              </p:nvPicPr>
              <p:blipFill>
                <a:blip r:embed="rId95"/>
                <a:stretch>
                  <a:fillRect/>
                </a:stretch>
              </p:blipFill>
              <p:spPr>
                <a:xfrm>
                  <a:off x="1461960" y="2312100"/>
                  <a:ext cx="205560" cy="100296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22" name="Entrada de lápiz 21">
                  <a:extLst>
                    <a:ext uri="{FF2B5EF4-FFF2-40B4-BE49-F238E27FC236}">
                      <a16:creationId xmlns:a16="http://schemas.microsoft.com/office/drawing/2014/main" id="{8412511E-7475-475D-A465-05A1BF3E1DE3}"/>
                    </a:ext>
                  </a:extLst>
                </p14:cNvPr>
                <p14:cNvContentPartPr/>
                <p14:nvPr/>
              </p14:nvContentPartPr>
              <p14:xfrm>
                <a:off x="1104120" y="3654180"/>
                <a:ext cx="21240" cy="443880"/>
              </p14:xfrm>
            </p:contentPart>
          </mc:Choice>
          <mc:Fallback xmlns="">
            <p:pic>
              <p:nvPicPr>
                <p:cNvPr id="22" name="Entrada de lápiz 21">
                  <a:extLst>
                    <a:ext uri="{FF2B5EF4-FFF2-40B4-BE49-F238E27FC236}">
                      <a16:creationId xmlns:a16="http://schemas.microsoft.com/office/drawing/2014/main" id="{8412511E-7475-475D-A465-05A1BF3E1DE3}"/>
                    </a:ext>
                  </a:extLst>
                </p:cNvPr>
                <p:cNvPicPr/>
                <p:nvPr/>
              </p:nvPicPr>
              <p:blipFill>
                <a:blip r:embed="rId97"/>
                <a:stretch>
                  <a:fillRect/>
                </a:stretch>
              </p:blipFill>
              <p:spPr>
                <a:xfrm>
                  <a:off x="1095480" y="3645540"/>
                  <a:ext cx="38880" cy="46152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23" name="Entrada de lápiz 22">
                  <a:extLst>
                    <a:ext uri="{FF2B5EF4-FFF2-40B4-BE49-F238E27FC236}">
                      <a16:creationId xmlns:a16="http://schemas.microsoft.com/office/drawing/2014/main" id="{2F73DF49-212E-452E-B295-42A4ABDA590B}"/>
                    </a:ext>
                  </a:extLst>
                </p14:cNvPr>
                <p14:cNvContentPartPr/>
                <p14:nvPr/>
              </p14:nvContentPartPr>
              <p14:xfrm>
                <a:off x="1081800" y="3714300"/>
                <a:ext cx="133200" cy="42840"/>
              </p14:xfrm>
            </p:contentPart>
          </mc:Choice>
          <mc:Fallback xmlns="">
            <p:pic>
              <p:nvPicPr>
                <p:cNvPr id="23" name="Entrada de lápiz 22">
                  <a:extLst>
                    <a:ext uri="{FF2B5EF4-FFF2-40B4-BE49-F238E27FC236}">
                      <a16:creationId xmlns:a16="http://schemas.microsoft.com/office/drawing/2014/main" id="{2F73DF49-212E-452E-B295-42A4ABDA590B}"/>
                    </a:ext>
                  </a:extLst>
                </p:cNvPr>
                <p:cNvPicPr/>
                <p:nvPr/>
              </p:nvPicPr>
              <p:blipFill>
                <a:blip r:embed="rId99"/>
                <a:stretch>
                  <a:fillRect/>
                </a:stretch>
              </p:blipFill>
              <p:spPr>
                <a:xfrm>
                  <a:off x="1073160" y="3705660"/>
                  <a:ext cx="150840" cy="6048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24" name="Entrada de lápiz 23">
                  <a:extLst>
                    <a:ext uri="{FF2B5EF4-FFF2-40B4-BE49-F238E27FC236}">
                      <a16:creationId xmlns:a16="http://schemas.microsoft.com/office/drawing/2014/main" id="{302DFDC3-A2A4-441D-84F0-F5CCB99DB1EE}"/>
                    </a:ext>
                  </a:extLst>
                </p14:cNvPr>
                <p14:cNvContentPartPr/>
                <p14:nvPr/>
              </p14:nvContentPartPr>
              <p14:xfrm>
                <a:off x="1128240" y="3958380"/>
                <a:ext cx="130320" cy="56880"/>
              </p14:xfrm>
            </p:contentPart>
          </mc:Choice>
          <mc:Fallback xmlns="">
            <p:pic>
              <p:nvPicPr>
                <p:cNvPr id="24" name="Entrada de lápiz 23">
                  <a:extLst>
                    <a:ext uri="{FF2B5EF4-FFF2-40B4-BE49-F238E27FC236}">
                      <a16:creationId xmlns:a16="http://schemas.microsoft.com/office/drawing/2014/main" id="{302DFDC3-A2A4-441D-84F0-F5CCB99DB1EE}"/>
                    </a:ext>
                  </a:extLst>
                </p:cNvPr>
                <p:cNvPicPr/>
                <p:nvPr/>
              </p:nvPicPr>
              <p:blipFill>
                <a:blip r:embed="rId101"/>
                <a:stretch>
                  <a:fillRect/>
                </a:stretch>
              </p:blipFill>
              <p:spPr>
                <a:xfrm>
                  <a:off x="1119240" y="3949380"/>
                  <a:ext cx="147960" cy="7452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25" name="Entrada de lápiz 24">
                  <a:extLst>
                    <a:ext uri="{FF2B5EF4-FFF2-40B4-BE49-F238E27FC236}">
                      <a16:creationId xmlns:a16="http://schemas.microsoft.com/office/drawing/2014/main" id="{2992C14F-6A1B-4E1E-8BB9-94E917B80ECD}"/>
                    </a:ext>
                  </a:extLst>
                </p14:cNvPr>
                <p14:cNvContentPartPr/>
                <p14:nvPr/>
              </p14:nvContentPartPr>
              <p14:xfrm>
                <a:off x="1206360" y="4042620"/>
                <a:ext cx="100440" cy="75960"/>
              </p14:xfrm>
            </p:contentPart>
          </mc:Choice>
          <mc:Fallback xmlns="">
            <p:pic>
              <p:nvPicPr>
                <p:cNvPr id="25" name="Entrada de lápiz 24">
                  <a:extLst>
                    <a:ext uri="{FF2B5EF4-FFF2-40B4-BE49-F238E27FC236}">
                      <a16:creationId xmlns:a16="http://schemas.microsoft.com/office/drawing/2014/main" id="{2992C14F-6A1B-4E1E-8BB9-94E917B80ECD}"/>
                    </a:ext>
                  </a:extLst>
                </p:cNvPr>
                <p:cNvPicPr/>
                <p:nvPr/>
              </p:nvPicPr>
              <p:blipFill>
                <a:blip r:embed="rId103"/>
                <a:stretch>
                  <a:fillRect/>
                </a:stretch>
              </p:blipFill>
              <p:spPr>
                <a:xfrm>
                  <a:off x="1197360" y="4033980"/>
                  <a:ext cx="118080" cy="9360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26" name="Entrada de lápiz 25">
                  <a:extLst>
                    <a:ext uri="{FF2B5EF4-FFF2-40B4-BE49-F238E27FC236}">
                      <a16:creationId xmlns:a16="http://schemas.microsoft.com/office/drawing/2014/main" id="{17C705FA-D1C0-47E6-A5C0-E549BDD305F2}"/>
                    </a:ext>
                  </a:extLst>
                </p14:cNvPr>
                <p14:cNvContentPartPr/>
                <p14:nvPr/>
              </p14:nvContentPartPr>
              <p14:xfrm>
                <a:off x="1456200" y="3694500"/>
                <a:ext cx="22680" cy="319320"/>
              </p14:xfrm>
            </p:contentPart>
          </mc:Choice>
          <mc:Fallback xmlns="">
            <p:pic>
              <p:nvPicPr>
                <p:cNvPr id="26" name="Entrada de lápiz 25">
                  <a:extLst>
                    <a:ext uri="{FF2B5EF4-FFF2-40B4-BE49-F238E27FC236}">
                      <a16:creationId xmlns:a16="http://schemas.microsoft.com/office/drawing/2014/main" id="{17C705FA-D1C0-47E6-A5C0-E549BDD305F2}"/>
                    </a:ext>
                  </a:extLst>
                </p:cNvPr>
                <p:cNvPicPr/>
                <p:nvPr/>
              </p:nvPicPr>
              <p:blipFill>
                <a:blip r:embed="rId105"/>
                <a:stretch>
                  <a:fillRect/>
                </a:stretch>
              </p:blipFill>
              <p:spPr>
                <a:xfrm>
                  <a:off x="1447200" y="3685860"/>
                  <a:ext cx="40320" cy="33696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27" name="Entrada de lápiz 26">
                  <a:extLst>
                    <a:ext uri="{FF2B5EF4-FFF2-40B4-BE49-F238E27FC236}">
                      <a16:creationId xmlns:a16="http://schemas.microsoft.com/office/drawing/2014/main" id="{F8AF4D73-67DC-4D71-A5CF-CFB6D2081EBD}"/>
                    </a:ext>
                  </a:extLst>
                </p14:cNvPr>
                <p14:cNvContentPartPr/>
                <p14:nvPr/>
              </p14:nvContentPartPr>
              <p14:xfrm>
                <a:off x="1431720" y="3598740"/>
                <a:ext cx="226800" cy="297720"/>
              </p14:xfrm>
            </p:contentPart>
          </mc:Choice>
          <mc:Fallback xmlns="">
            <p:pic>
              <p:nvPicPr>
                <p:cNvPr id="27" name="Entrada de lápiz 26">
                  <a:extLst>
                    <a:ext uri="{FF2B5EF4-FFF2-40B4-BE49-F238E27FC236}">
                      <a16:creationId xmlns:a16="http://schemas.microsoft.com/office/drawing/2014/main" id="{F8AF4D73-67DC-4D71-A5CF-CFB6D2081EBD}"/>
                    </a:ext>
                  </a:extLst>
                </p:cNvPr>
                <p:cNvPicPr/>
                <p:nvPr/>
              </p:nvPicPr>
              <p:blipFill>
                <a:blip r:embed="rId107"/>
                <a:stretch>
                  <a:fillRect/>
                </a:stretch>
              </p:blipFill>
              <p:spPr>
                <a:xfrm>
                  <a:off x="1422720" y="3589740"/>
                  <a:ext cx="244440" cy="31536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28" name="Entrada de lápiz 27">
                  <a:extLst>
                    <a:ext uri="{FF2B5EF4-FFF2-40B4-BE49-F238E27FC236}">
                      <a16:creationId xmlns:a16="http://schemas.microsoft.com/office/drawing/2014/main" id="{5A919EF9-1FC4-4816-9344-8EDE7AB07E95}"/>
                    </a:ext>
                  </a:extLst>
                </p14:cNvPr>
                <p14:cNvContentPartPr/>
                <p14:nvPr/>
              </p14:nvContentPartPr>
              <p14:xfrm>
                <a:off x="1529280" y="4170420"/>
                <a:ext cx="17640" cy="461520"/>
              </p14:xfrm>
            </p:contentPart>
          </mc:Choice>
          <mc:Fallback xmlns="">
            <p:pic>
              <p:nvPicPr>
                <p:cNvPr id="28" name="Entrada de lápiz 27">
                  <a:extLst>
                    <a:ext uri="{FF2B5EF4-FFF2-40B4-BE49-F238E27FC236}">
                      <a16:creationId xmlns:a16="http://schemas.microsoft.com/office/drawing/2014/main" id="{5A919EF9-1FC4-4816-9344-8EDE7AB07E95}"/>
                    </a:ext>
                  </a:extLst>
                </p:cNvPr>
                <p:cNvPicPr/>
                <p:nvPr/>
              </p:nvPicPr>
              <p:blipFill>
                <a:blip r:embed="rId109"/>
                <a:stretch>
                  <a:fillRect/>
                </a:stretch>
              </p:blipFill>
              <p:spPr>
                <a:xfrm>
                  <a:off x="1520280" y="4161780"/>
                  <a:ext cx="35280" cy="47916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29" name="Entrada de lápiz 28">
                  <a:extLst>
                    <a:ext uri="{FF2B5EF4-FFF2-40B4-BE49-F238E27FC236}">
                      <a16:creationId xmlns:a16="http://schemas.microsoft.com/office/drawing/2014/main" id="{3AFC5C4D-9359-488A-8853-80CD461FC995}"/>
                    </a:ext>
                  </a:extLst>
                </p14:cNvPr>
                <p14:cNvContentPartPr/>
                <p14:nvPr/>
              </p14:nvContentPartPr>
              <p14:xfrm>
                <a:off x="1503000" y="4566060"/>
                <a:ext cx="70920" cy="184320"/>
              </p14:xfrm>
            </p:contentPart>
          </mc:Choice>
          <mc:Fallback xmlns="">
            <p:pic>
              <p:nvPicPr>
                <p:cNvPr id="29" name="Entrada de lápiz 28">
                  <a:extLst>
                    <a:ext uri="{FF2B5EF4-FFF2-40B4-BE49-F238E27FC236}">
                      <a16:creationId xmlns:a16="http://schemas.microsoft.com/office/drawing/2014/main" id="{3AFC5C4D-9359-488A-8853-80CD461FC995}"/>
                    </a:ext>
                  </a:extLst>
                </p:cNvPr>
                <p:cNvPicPr/>
                <p:nvPr/>
              </p:nvPicPr>
              <p:blipFill>
                <a:blip r:embed="rId111"/>
                <a:stretch>
                  <a:fillRect/>
                </a:stretch>
              </p:blipFill>
              <p:spPr>
                <a:xfrm>
                  <a:off x="1494360" y="4557060"/>
                  <a:ext cx="88560" cy="20196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68" name="Entrada de lápiz 67">
                  <a:extLst>
                    <a:ext uri="{FF2B5EF4-FFF2-40B4-BE49-F238E27FC236}">
                      <a16:creationId xmlns:a16="http://schemas.microsoft.com/office/drawing/2014/main" id="{30B13CD4-532A-4B61-B214-7ACF6FA1C2E7}"/>
                    </a:ext>
                  </a:extLst>
                </p14:cNvPr>
                <p14:cNvContentPartPr/>
                <p14:nvPr/>
              </p14:nvContentPartPr>
              <p14:xfrm>
                <a:off x="1934640" y="4003380"/>
                <a:ext cx="302400" cy="208440"/>
              </p14:xfrm>
            </p:contentPart>
          </mc:Choice>
          <mc:Fallback xmlns="">
            <p:pic>
              <p:nvPicPr>
                <p:cNvPr id="68" name="Entrada de lápiz 67">
                  <a:extLst>
                    <a:ext uri="{FF2B5EF4-FFF2-40B4-BE49-F238E27FC236}">
                      <a16:creationId xmlns:a16="http://schemas.microsoft.com/office/drawing/2014/main" id="{30B13CD4-532A-4B61-B214-7ACF6FA1C2E7}"/>
                    </a:ext>
                  </a:extLst>
                </p:cNvPr>
                <p:cNvPicPr/>
                <p:nvPr/>
              </p:nvPicPr>
              <p:blipFill>
                <a:blip r:embed="rId113"/>
                <a:stretch>
                  <a:fillRect/>
                </a:stretch>
              </p:blipFill>
              <p:spPr>
                <a:xfrm>
                  <a:off x="1925640" y="3994380"/>
                  <a:ext cx="320040" cy="22608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69" name="Entrada de lápiz 68">
                  <a:extLst>
                    <a:ext uri="{FF2B5EF4-FFF2-40B4-BE49-F238E27FC236}">
                      <a16:creationId xmlns:a16="http://schemas.microsoft.com/office/drawing/2014/main" id="{F7591D8C-3BF1-4754-9776-C18C55BCC717}"/>
                    </a:ext>
                  </a:extLst>
                </p14:cNvPr>
                <p14:cNvContentPartPr/>
                <p14:nvPr/>
              </p14:nvContentPartPr>
              <p14:xfrm>
                <a:off x="2139120" y="4068900"/>
                <a:ext cx="192960" cy="45360"/>
              </p14:xfrm>
            </p:contentPart>
          </mc:Choice>
          <mc:Fallback xmlns="">
            <p:pic>
              <p:nvPicPr>
                <p:cNvPr id="69" name="Entrada de lápiz 68">
                  <a:extLst>
                    <a:ext uri="{FF2B5EF4-FFF2-40B4-BE49-F238E27FC236}">
                      <a16:creationId xmlns:a16="http://schemas.microsoft.com/office/drawing/2014/main" id="{F7591D8C-3BF1-4754-9776-C18C55BCC717}"/>
                    </a:ext>
                  </a:extLst>
                </p:cNvPr>
                <p:cNvPicPr/>
                <p:nvPr/>
              </p:nvPicPr>
              <p:blipFill>
                <a:blip r:embed="rId115"/>
                <a:stretch>
                  <a:fillRect/>
                </a:stretch>
              </p:blipFill>
              <p:spPr>
                <a:xfrm>
                  <a:off x="2130480" y="4060260"/>
                  <a:ext cx="210600" cy="6300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70" name="Entrada de lápiz 69">
                  <a:extLst>
                    <a:ext uri="{FF2B5EF4-FFF2-40B4-BE49-F238E27FC236}">
                      <a16:creationId xmlns:a16="http://schemas.microsoft.com/office/drawing/2014/main" id="{89AE4FAA-8ABB-4483-B217-DDCC3050E7CF}"/>
                    </a:ext>
                  </a:extLst>
                </p14:cNvPr>
                <p14:cNvContentPartPr/>
                <p14:nvPr/>
              </p14:nvContentPartPr>
              <p14:xfrm>
                <a:off x="2077920" y="3753900"/>
                <a:ext cx="243720" cy="272880"/>
              </p14:xfrm>
            </p:contentPart>
          </mc:Choice>
          <mc:Fallback xmlns="">
            <p:pic>
              <p:nvPicPr>
                <p:cNvPr id="70" name="Entrada de lápiz 69">
                  <a:extLst>
                    <a:ext uri="{FF2B5EF4-FFF2-40B4-BE49-F238E27FC236}">
                      <a16:creationId xmlns:a16="http://schemas.microsoft.com/office/drawing/2014/main" id="{89AE4FAA-8ABB-4483-B217-DDCC3050E7CF}"/>
                    </a:ext>
                  </a:extLst>
                </p:cNvPr>
                <p:cNvPicPr/>
                <p:nvPr/>
              </p:nvPicPr>
              <p:blipFill>
                <a:blip r:embed="rId117"/>
                <a:stretch>
                  <a:fillRect/>
                </a:stretch>
              </p:blipFill>
              <p:spPr>
                <a:xfrm>
                  <a:off x="2068920" y="3744900"/>
                  <a:ext cx="261360" cy="29052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71" name="Entrada de lápiz 70">
                  <a:extLst>
                    <a:ext uri="{FF2B5EF4-FFF2-40B4-BE49-F238E27FC236}">
                      <a16:creationId xmlns:a16="http://schemas.microsoft.com/office/drawing/2014/main" id="{C64FC3CB-CF4C-4DAD-A1AD-AC8A90D93F2B}"/>
                    </a:ext>
                  </a:extLst>
                </p14:cNvPr>
                <p14:cNvContentPartPr/>
                <p14:nvPr/>
              </p14:nvContentPartPr>
              <p14:xfrm>
                <a:off x="1998360" y="3701340"/>
                <a:ext cx="94320" cy="126000"/>
              </p14:xfrm>
            </p:contentPart>
          </mc:Choice>
          <mc:Fallback xmlns="">
            <p:pic>
              <p:nvPicPr>
                <p:cNvPr id="71" name="Entrada de lápiz 70">
                  <a:extLst>
                    <a:ext uri="{FF2B5EF4-FFF2-40B4-BE49-F238E27FC236}">
                      <a16:creationId xmlns:a16="http://schemas.microsoft.com/office/drawing/2014/main" id="{C64FC3CB-CF4C-4DAD-A1AD-AC8A90D93F2B}"/>
                    </a:ext>
                  </a:extLst>
                </p:cNvPr>
                <p:cNvPicPr/>
                <p:nvPr/>
              </p:nvPicPr>
              <p:blipFill>
                <a:blip r:embed="rId119"/>
                <a:stretch>
                  <a:fillRect/>
                </a:stretch>
              </p:blipFill>
              <p:spPr>
                <a:xfrm>
                  <a:off x="1989360" y="3692340"/>
                  <a:ext cx="111960" cy="14364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72" name="Entrada de lápiz 71">
                  <a:extLst>
                    <a:ext uri="{FF2B5EF4-FFF2-40B4-BE49-F238E27FC236}">
                      <a16:creationId xmlns:a16="http://schemas.microsoft.com/office/drawing/2014/main" id="{A345E801-62DF-4B7C-8412-307B6EB73079}"/>
                    </a:ext>
                  </a:extLst>
                </p14:cNvPr>
                <p14:cNvContentPartPr/>
                <p14:nvPr/>
              </p14:nvContentPartPr>
              <p14:xfrm>
                <a:off x="1912320" y="3136500"/>
                <a:ext cx="437040" cy="494280"/>
              </p14:xfrm>
            </p:contentPart>
          </mc:Choice>
          <mc:Fallback xmlns="">
            <p:pic>
              <p:nvPicPr>
                <p:cNvPr id="72" name="Entrada de lápiz 71">
                  <a:extLst>
                    <a:ext uri="{FF2B5EF4-FFF2-40B4-BE49-F238E27FC236}">
                      <a16:creationId xmlns:a16="http://schemas.microsoft.com/office/drawing/2014/main" id="{A345E801-62DF-4B7C-8412-307B6EB73079}"/>
                    </a:ext>
                  </a:extLst>
                </p:cNvPr>
                <p:cNvPicPr/>
                <p:nvPr/>
              </p:nvPicPr>
              <p:blipFill>
                <a:blip r:embed="rId121"/>
                <a:stretch>
                  <a:fillRect/>
                </a:stretch>
              </p:blipFill>
              <p:spPr>
                <a:xfrm>
                  <a:off x="1903320" y="3127860"/>
                  <a:ext cx="454680" cy="51192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73" name="Entrada de lápiz 72">
                  <a:extLst>
                    <a:ext uri="{FF2B5EF4-FFF2-40B4-BE49-F238E27FC236}">
                      <a16:creationId xmlns:a16="http://schemas.microsoft.com/office/drawing/2014/main" id="{25E7B810-10DE-467D-B84E-12B61FFE0DD5}"/>
                    </a:ext>
                  </a:extLst>
                </p14:cNvPr>
                <p14:cNvContentPartPr/>
                <p14:nvPr/>
              </p14:nvContentPartPr>
              <p14:xfrm>
                <a:off x="1909800" y="2795220"/>
                <a:ext cx="353520" cy="108000"/>
              </p14:xfrm>
            </p:contentPart>
          </mc:Choice>
          <mc:Fallback xmlns="">
            <p:pic>
              <p:nvPicPr>
                <p:cNvPr id="73" name="Entrada de lápiz 72">
                  <a:extLst>
                    <a:ext uri="{FF2B5EF4-FFF2-40B4-BE49-F238E27FC236}">
                      <a16:creationId xmlns:a16="http://schemas.microsoft.com/office/drawing/2014/main" id="{25E7B810-10DE-467D-B84E-12B61FFE0DD5}"/>
                    </a:ext>
                  </a:extLst>
                </p:cNvPr>
                <p:cNvPicPr/>
                <p:nvPr/>
              </p:nvPicPr>
              <p:blipFill>
                <a:blip r:embed="rId123"/>
                <a:stretch>
                  <a:fillRect/>
                </a:stretch>
              </p:blipFill>
              <p:spPr>
                <a:xfrm>
                  <a:off x="1900800" y="2786580"/>
                  <a:ext cx="371160" cy="12564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75" name="Entrada de lápiz 74">
                  <a:extLst>
                    <a:ext uri="{FF2B5EF4-FFF2-40B4-BE49-F238E27FC236}">
                      <a16:creationId xmlns:a16="http://schemas.microsoft.com/office/drawing/2014/main" id="{849E0798-37E9-434F-81D6-41CA4673B8EC}"/>
                    </a:ext>
                  </a:extLst>
                </p14:cNvPr>
                <p14:cNvContentPartPr/>
                <p14:nvPr/>
              </p14:nvContentPartPr>
              <p14:xfrm>
                <a:off x="2170800" y="2625660"/>
                <a:ext cx="94320" cy="108360"/>
              </p14:xfrm>
            </p:contentPart>
          </mc:Choice>
          <mc:Fallback xmlns="">
            <p:pic>
              <p:nvPicPr>
                <p:cNvPr id="75" name="Entrada de lápiz 74">
                  <a:extLst>
                    <a:ext uri="{FF2B5EF4-FFF2-40B4-BE49-F238E27FC236}">
                      <a16:creationId xmlns:a16="http://schemas.microsoft.com/office/drawing/2014/main" id="{849E0798-37E9-434F-81D6-41CA4673B8EC}"/>
                    </a:ext>
                  </a:extLst>
                </p:cNvPr>
                <p:cNvPicPr/>
                <p:nvPr/>
              </p:nvPicPr>
              <p:blipFill>
                <a:blip r:embed="rId125"/>
                <a:stretch>
                  <a:fillRect/>
                </a:stretch>
              </p:blipFill>
              <p:spPr>
                <a:xfrm>
                  <a:off x="2161800" y="2617020"/>
                  <a:ext cx="11196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76" name="Entrada de lápiz 75">
                  <a:extLst>
                    <a:ext uri="{FF2B5EF4-FFF2-40B4-BE49-F238E27FC236}">
                      <a16:creationId xmlns:a16="http://schemas.microsoft.com/office/drawing/2014/main" id="{417F704F-4BE9-4924-BD9A-AD26528A48FF}"/>
                    </a:ext>
                  </a:extLst>
                </p14:cNvPr>
                <p14:cNvContentPartPr/>
                <p14:nvPr/>
              </p14:nvContentPartPr>
              <p14:xfrm>
                <a:off x="2053080" y="2656980"/>
                <a:ext cx="39600" cy="45000"/>
              </p14:xfrm>
            </p:contentPart>
          </mc:Choice>
          <mc:Fallback xmlns="">
            <p:pic>
              <p:nvPicPr>
                <p:cNvPr id="76" name="Entrada de lápiz 75">
                  <a:extLst>
                    <a:ext uri="{FF2B5EF4-FFF2-40B4-BE49-F238E27FC236}">
                      <a16:creationId xmlns:a16="http://schemas.microsoft.com/office/drawing/2014/main" id="{417F704F-4BE9-4924-BD9A-AD26528A48FF}"/>
                    </a:ext>
                  </a:extLst>
                </p:cNvPr>
                <p:cNvPicPr/>
                <p:nvPr/>
              </p:nvPicPr>
              <p:blipFill>
                <a:blip r:embed="rId127"/>
                <a:stretch>
                  <a:fillRect/>
                </a:stretch>
              </p:blipFill>
              <p:spPr>
                <a:xfrm>
                  <a:off x="2044440" y="2647980"/>
                  <a:ext cx="57240" cy="6264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77" name="Entrada de lápiz 76">
                  <a:extLst>
                    <a:ext uri="{FF2B5EF4-FFF2-40B4-BE49-F238E27FC236}">
                      <a16:creationId xmlns:a16="http://schemas.microsoft.com/office/drawing/2014/main" id="{506469D6-6C0C-4AB0-84E6-78496D25231A}"/>
                    </a:ext>
                  </a:extLst>
                </p14:cNvPr>
                <p14:cNvContentPartPr/>
                <p14:nvPr/>
              </p14:nvContentPartPr>
              <p14:xfrm>
                <a:off x="2084760" y="2416500"/>
                <a:ext cx="172800" cy="189720"/>
              </p14:xfrm>
            </p:contentPart>
          </mc:Choice>
          <mc:Fallback xmlns="">
            <p:pic>
              <p:nvPicPr>
                <p:cNvPr id="77" name="Entrada de lápiz 76">
                  <a:extLst>
                    <a:ext uri="{FF2B5EF4-FFF2-40B4-BE49-F238E27FC236}">
                      <a16:creationId xmlns:a16="http://schemas.microsoft.com/office/drawing/2014/main" id="{506469D6-6C0C-4AB0-84E6-78496D25231A}"/>
                    </a:ext>
                  </a:extLst>
                </p:cNvPr>
                <p:cNvPicPr/>
                <p:nvPr/>
              </p:nvPicPr>
              <p:blipFill>
                <a:blip r:embed="rId129"/>
                <a:stretch>
                  <a:fillRect/>
                </a:stretch>
              </p:blipFill>
              <p:spPr>
                <a:xfrm>
                  <a:off x="2075760" y="2407500"/>
                  <a:ext cx="190440" cy="20736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78" name="Entrada de lápiz 77">
                  <a:extLst>
                    <a:ext uri="{FF2B5EF4-FFF2-40B4-BE49-F238E27FC236}">
                      <a16:creationId xmlns:a16="http://schemas.microsoft.com/office/drawing/2014/main" id="{F21BE054-815B-497E-93DB-A69B277D8072}"/>
                    </a:ext>
                  </a:extLst>
                </p14:cNvPr>
                <p14:cNvContentPartPr/>
                <p14:nvPr/>
              </p14:nvContentPartPr>
              <p14:xfrm>
                <a:off x="2099880" y="2153700"/>
                <a:ext cx="195480" cy="263520"/>
              </p14:xfrm>
            </p:contentPart>
          </mc:Choice>
          <mc:Fallback xmlns="">
            <p:pic>
              <p:nvPicPr>
                <p:cNvPr id="78" name="Entrada de lápiz 77">
                  <a:extLst>
                    <a:ext uri="{FF2B5EF4-FFF2-40B4-BE49-F238E27FC236}">
                      <a16:creationId xmlns:a16="http://schemas.microsoft.com/office/drawing/2014/main" id="{F21BE054-815B-497E-93DB-A69B277D8072}"/>
                    </a:ext>
                  </a:extLst>
                </p:cNvPr>
                <p:cNvPicPr/>
                <p:nvPr/>
              </p:nvPicPr>
              <p:blipFill>
                <a:blip r:embed="rId131"/>
                <a:stretch>
                  <a:fillRect/>
                </a:stretch>
              </p:blipFill>
              <p:spPr>
                <a:xfrm>
                  <a:off x="2091240" y="2145060"/>
                  <a:ext cx="213120" cy="28116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80" name="Entrada de lápiz 79">
                  <a:extLst>
                    <a:ext uri="{FF2B5EF4-FFF2-40B4-BE49-F238E27FC236}">
                      <a16:creationId xmlns:a16="http://schemas.microsoft.com/office/drawing/2014/main" id="{D0DD17F0-C06F-4C29-BC59-ECE2FF5A3B22}"/>
                    </a:ext>
                  </a:extLst>
                </p14:cNvPr>
                <p14:cNvContentPartPr/>
                <p14:nvPr/>
              </p14:nvContentPartPr>
              <p14:xfrm>
                <a:off x="2448000" y="3619260"/>
                <a:ext cx="188640" cy="108000"/>
              </p14:xfrm>
            </p:contentPart>
          </mc:Choice>
          <mc:Fallback xmlns="">
            <p:pic>
              <p:nvPicPr>
                <p:cNvPr id="80" name="Entrada de lápiz 79">
                  <a:extLst>
                    <a:ext uri="{FF2B5EF4-FFF2-40B4-BE49-F238E27FC236}">
                      <a16:creationId xmlns:a16="http://schemas.microsoft.com/office/drawing/2014/main" id="{D0DD17F0-C06F-4C29-BC59-ECE2FF5A3B22}"/>
                    </a:ext>
                  </a:extLst>
                </p:cNvPr>
                <p:cNvPicPr/>
                <p:nvPr/>
              </p:nvPicPr>
              <p:blipFill>
                <a:blip r:embed="rId133"/>
                <a:stretch>
                  <a:fillRect/>
                </a:stretch>
              </p:blipFill>
              <p:spPr>
                <a:xfrm>
                  <a:off x="2439360" y="3610260"/>
                  <a:ext cx="206280" cy="12564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81" name="Entrada de lápiz 80">
                  <a:extLst>
                    <a:ext uri="{FF2B5EF4-FFF2-40B4-BE49-F238E27FC236}">
                      <a16:creationId xmlns:a16="http://schemas.microsoft.com/office/drawing/2014/main" id="{E0234CD6-3112-41A6-9BE3-464891F50677}"/>
                    </a:ext>
                  </a:extLst>
                </p14:cNvPr>
                <p14:cNvContentPartPr/>
                <p14:nvPr/>
              </p14:nvContentPartPr>
              <p14:xfrm>
                <a:off x="2457720" y="3469500"/>
                <a:ext cx="211320" cy="124920"/>
              </p14:xfrm>
            </p:contentPart>
          </mc:Choice>
          <mc:Fallback xmlns="">
            <p:pic>
              <p:nvPicPr>
                <p:cNvPr id="81" name="Entrada de lápiz 80">
                  <a:extLst>
                    <a:ext uri="{FF2B5EF4-FFF2-40B4-BE49-F238E27FC236}">
                      <a16:creationId xmlns:a16="http://schemas.microsoft.com/office/drawing/2014/main" id="{E0234CD6-3112-41A6-9BE3-464891F50677}"/>
                    </a:ext>
                  </a:extLst>
                </p:cNvPr>
                <p:cNvPicPr/>
                <p:nvPr/>
              </p:nvPicPr>
              <p:blipFill>
                <a:blip r:embed="rId135"/>
                <a:stretch>
                  <a:fillRect/>
                </a:stretch>
              </p:blipFill>
              <p:spPr>
                <a:xfrm>
                  <a:off x="2448720" y="3460860"/>
                  <a:ext cx="22896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82" name="Entrada de lápiz 81">
                  <a:extLst>
                    <a:ext uri="{FF2B5EF4-FFF2-40B4-BE49-F238E27FC236}">
                      <a16:creationId xmlns:a16="http://schemas.microsoft.com/office/drawing/2014/main" id="{F83C90FF-8B9F-4676-967B-223A50DA65FE}"/>
                    </a:ext>
                  </a:extLst>
                </p14:cNvPr>
                <p14:cNvContentPartPr/>
                <p14:nvPr/>
              </p14:nvContentPartPr>
              <p14:xfrm>
                <a:off x="2442240" y="3194820"/>
                <a:ext cx="208800" cy="227880"/>
              </p14:xfrm>
            </p:contentPart>
          </mc:Choice>
          <mc:Fallback xmlns="">
            <p:pic>
              <p:nvPicPr>
                <p:cNvPr id="82" name="Entrada de lápiz 81">
                  <a:extLst>
                    <a:ext uri="{FF2B5EF4-FFF2-40B4-BE49-F238E27FC236}">
                      <a16:creationId xmlns:a16="http://schemas.microsoft.com/office/drawing/2014/main" id="{F83C90FF-8B9F-4676-967B-223A50DA65FE}"/>
                    </a:ext>
                  </a:extLst>
                </p:cNvPr>
                <p:cNvPicPr/>
                <p:nvPr/>
              </p:nvPicPr>
              <p:blipFill>
                <a:blip r:embed="rId137"/>
                <a:stretch>
                  <a:fillRect/>
                </a:stretch>
              </p:blipFill>
              <p:spPr>
                <a:xfrm>
                  <a:off x="2433600" y="3185820"/>
                  <a:ext cx="226440" cy="24552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83" name="Entrada de lápiz 82">
                  <a:extLst>
                    <a:ext uri="{FF2B5EF4-FFF2-40B4-BE49-F238E27FC236}">
                      <a16:creationId xmlns:a16="http://schemas.microsoft.com/office/drawing/2014/main" id="{664C659F-2DC2-487C-BDE1-F07A0E39A401}"/>
                    </a:ext>
                  </a:extLst>
                </p14:cNvPr>
                <p14:cNvContentPartPr/>
                <p14:nvPr/>
              </p14:nvContentPartPr>
              <p14:xfrm>
                <a:off x="2392920" y="3122100"/>
                <a:ext cx="150480" cy="99360"/>
              </p14:xfrm>
            </p:contentPart>
          </mc:Choice>
          <mc:Fallback xmlns="">
            <p:pic>
              <p:nvPicPr>
                <p:cNvPr id="83" name="Entrada de lápiz 82">
                  <a:extLst>
                    <a:ext uri="{FF2B5EF4-FFF2-40B4-BE49-F238E27FC236}">
                      <a16:creationId xmlns:a16="http://schemas.microsoft.com/office/drawing/2014/main" id="{664C659F-2DC2-487C-BDE1-F07A0E39A401}"/>
                    </a:ext>
                  </a:extLst>
                </p:cNvPr>
                <p:cNvPicPr/>
                <p:nvPr/>
              </p:nvPicPr>
              <p:blipFill>
                <a:blip r:embed="rId139"/>
                <a:stretch>
                  <a:fillRect/>
                </a:stretch>
              </p:blipFill>
              <p:spPr>
                <a:xfrm>
                  <a:off x="2384280" y="3113100"/>
                  <a:ext cx="168120" cy="11700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88" name="Entrada de lápiz 87">
                  <a:extLst>
                    <a:ext uri="{FF2B5EF4-FFF2-40B4-BE49-F238E27FC236}">
                      <a16:creationId xmlns:a16="http://schemas.microsoft.com/office/drawing/2014/main" id="{36B7CB71-97CB-4C1D-BDD5-BE769D6FF622}"/>
                    </a:ext>
                  </a:extLst>
                </p14:cNvPr>
                <p14:cNvContentPartPr/>
                <p14:nvPr/>
              </p14:nvContentPartPr>
              <p14:xfrm>
                <a:off x="1679040" y="4359780"/>
                <a:ext cx="360" cy="9360"/>
              </p14:xfrm>
            </p:contentPart>
          </mc:Choice>
          <mc:Fallback xmlns="">
            <p:pic>
              <p:nvPicPr>
                <p:cNvPr id="88" name="Entrada de lápiz 87">
                  <a:extLst>
                    <a:ext uri="{FF2B5EF4-FFF2-40B4-BE49-F238E27FC236}">
                      <a16:creationId xmlns:a16="http://schemas.microsoft.com/office/drawing/2014/main" id="{36B7CB71-97CB-4C1D-BDD5-BE769D6FF622}"/>
                    </a:ext>
                  </a:extLst>
                </p:cNvPr>
                <p:cNvPicPr/>
                <p:nvPr/>
              </p:nvPicPr>
              <p:blipFill>
                <a:blip r:embed="rId141"/>
                <a:stretch>
                  <a:fillRect/>
                </a:stretch>
              </p:blipFill>
              <p:spPr>
                <a:xfrm>
                  <a:off x="1670040" y="4351140"/>
                  <a:ext cx="18000" cy="2700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89" name="Entrada de lápiz 88">
                  <a:extLst>
                    <a:ext uri="{FF2B5EF4-FFF2-40B4-BE49-F238E27FC236}">
                      <a16:creationId xmlns:a16="http://schemas.microsoft.com/office/drawing/2014/main" id="{CC842463-2248-4563-8DC9-A718D20D2030}"/>
                    </a:ext>
                  </a:extLst>
                </p14:cNvPr>
                <p14:cNvContentPartPr/>
                <p14:nvPr/>
              </p14:nvContentPartPr>
              <p14:xfrm>
                <a:off x="1675080" y="4262940"/>
                <a:ext cx="492840" cy="1751040"/>
              </p14:xfrm>
            </p:contentPart>
          </mc:Choice>
          <mc:Fallback xmlns="">
            <p:pic>
              <p:nvPicPr>
                <p:cNvPr id="89" name="Entrada de lápiz 88">
                  <a:extLst>
                    <a:ext uri="{FF2B5EF4-FFF2-40B4-BE49-F238E27FC236}">
                      <a16:creationId xmlns:a16="http://schemas.microsoft.com/office/drawing/2014/main" id="{CC842463-2248-4563-8DC9-A718D20D2030}"/>
                    </a:ext>
                  </a:extLst>
                </p:cNvPr>
                <p:cNvPicPr/>
                <p:nvPr/>
              </p:nvPicPr>
              <p:blipFill>
                <a:blip r:embed="rId143"/>
                <a:stretch>
                  <a:fillRect/>
                </a:stretch>
              </p:blipFill>
              <p:spPr>
                <a:xfrm>
                  <a:off x="1666440" y="4254300"/>
                  <a:ext cx="510480" cy="176868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90" name="Entrada de lápiz 89">
                  <a:extLst>
                    <a:ext uri="{FF2B5EF4-FFF2-40B4-BE49-F238E27FC236}">
                      <a16:creationId xmlns:a16="http://schemas.microsoft.com/office/drawing/2014/main" id="{929FC2B0-CA7A-4E95-B33E-CA91382D11FD}"/>
                    </a:ext>
                  </a:extLst>
                </p14:cNvPr>
                <p14:cNvContentPartPr/>
                <p14:nvPr/>
              </p14:nvContentPartPr>
              <p14:xfrm>
                <a:off x="2088000" y="5938740"/>
                <a:ext cx="176760" cy="179640"/>
              </p14:xfrm>
            </p:contentPart>
          </mc:Choice>
          <mc:Fallback xmlns="">
            <p:pic>
              <p:nvPicPr>
                <p:cNvPr id="90" name="Entrada de lápiz 89">
                  <a:extLst>
                    <a:ext uri="{FF2B5EF4-FFF2-40B4-BE49-F238E27FC236}">
                      <a16:creationId xmlns:a16="http://schemas.microsoft.com/office/drawing/2014/main" id="{929FC2B0-CA7A-4E95-B33E-CA91382D11FD}"/>
                    </a:ext>
                  </a:extLst>
                </p:cNvPr>
                <p:cNvPicPr/>
                <p:nvPr/>
              </p:nvPicPr>
              <p:blipFill>
                <a:blip r:embed="rId145"/>
                <a:stretch>
                  <a:fillRect/>
                </a:stretch>
              </p:blipFill>
              <p:spPr>
                <a:xfrm>
                  <a:off x="2079360" y="5929740"/>
                  <a:ext cx="194400" cy="19728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91" name="Entrada de lápiz 90">
                  <a:extLst>
                    <a:ext uri="{FF2B5EF4-FFF2-40B4-BE49-F238E27FC236}">
                      <a16:creationId xmlns:a16="http://schemas.microsoft.com/office/drawing/2014/main" id="{25B4FDC3-CEEE-420C-B316-8712A36090DD}"/>
                    </a:ext>
                  </a:extLst>
                </p14:cNvPr>
                <p14:cNvContentPartPr/>
                <p14:nvPr/>
              </p14:nvContentPartPr>
              <p14:xfrm>
                <a:off x="1415880" y="6597180"/>
                <a:ext cx="134280" cy="340560"/>
              </p14:xfrm>
            </p:contentPart>
          </mc:Choice>
          <mc:Fallback xmlns="">
            <p:pic>
              <p:nvPicPr>
                <p:cNvPr id="91" name="Entrada de lápiz 90">
                  <a:extLst>
                    <a:ext uri="{FF2B5EF4-FFF2-40B4-BE49-F238E27FC236}">
                      <a16:creationId xmlns:a16="http://schemas.microsoft.com/office/drawing/2014/main" id="{25B4FDC3-CEEE-420C-B316-8712A36090DD}"/>
                    </a:ext>
                  </a:extLst>
                </p:cNvPr>
                <p:cNvPicPr/>
                <p:nvPr/>
              </p:nvPicPr>
              <p:blipFill>
                <a:blip r:embed="rId147"/>
                <a:stretch>
                  <a:fillRect/>
                </a:stretch>
              </p:blipFill>
              <p:spPr>
                <a:xfrm>
                  <a:off x="1406880" y="6588180"/>
                  <a:ext cx="151920" cy="35820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92" name="Entrada de lápiz 91">
                  <a:extLst>
                    <a:ext uri="{FF2B5EF4-FFF2-40B4-BE49-F238E27FC236}">
                      <a16:creationId xmlns:a16="http://schemas.microsoft.com/office/drawing/2014/main" id="{601EE59C-B449-420C-B4D3-1B3F41E5554A}"/>
                    </a:ext>
                  </a:extLst>
                </p14:cNvPr>
                <p14:cNvContentPartPr/>
                <p14:nvPr/>
              </p14:nvContentPartPr>
              <p14:xfrm>
                <a:off x="1369440" y="6655140"/>
                <a:ext cx="287640" cy="150120"/>
              </p14:xfrm>
            </p:contentPart>
          </mc:Choice>
          <mc:Fallback xmlns="">
            <p:pic>
              <p:nvPicPr>
                <p:cNvPr id="92" name="Entrada de lápiz 91">
                  <a:extLst>
                    <a:ext uri="{FF2B5EF4-FFF2-40B4-BE49-F238E27FC236}">
                      <a16:creationId xmlns:a16="http://schemas.microsoft.com/office/drawing/2014/main" id="{601EE59C-B449-420C-B4D3-1B3F41E5554A}"/>
                    </a:ext>
                  </a:extLst>
                </p:cNvPr>
                <p:cNvPicPr/>
                <p:nvPr/>
              </p:nvPicPr>
              <p:blipFill>
                <a:blip r:embed="rId149"/>
                <a:stretch>
                  <a:fillRect/>
                </a:stretch>
              </p:blipFill>
              <p:spPr>
                <a:xfrm>
                  <a:off x="1360800" y="6646140"/>
                  <a:ext cx="305280" cy="16776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93" name="Entrada de lápiz 92">
                  <a:extLst>
                    <a:ext uri="{FF2B5EF4-FFF2-40B4-BE49-F238E27FC236}">
                      <a16:creationId xmlns:a16="http://schemas.microsoft.com/office/drawing/2014/main" id="{10C6290E-8F11-4D2B-A575-9DFCCF918D95}"/>
                    </a:ext>
                  </a:extLst>
                </p14:cNvPr>
                <p14:cNvContentPartPr/>
                <p14:nvPr/>
              </p14:nvContentPartPr>
              <p14:xfrm>
                <a:off x="1483560" y="6742260"/>
                <a:ext cx="75960" cy="130680"/>
              </p14:xfrm>
            </p:contentPart>
          </mc:Choice>
          <mc:Fallback xmlns="">
            <p:pic>
              <p:nvPicPr>
                <p:cNvPr id="93" name="Entrada de lápiz 92">
                  <a:extLst>
                    <a:ext uri="{FF2B5EF4-FFF2-40B4-BE49-F238E27FC236}">
                      <a16:creationId xmlns:a16="http://schemas.microsoft.com/office/drawing/2014/main" id="{10C6290E-8F11-4D2B-A575-9DFCCF918D95}"/>
                    </a:ext>
                  </a:extLst>
                </p:cNvPr>
                <p:cNvPicPr/>
                <p:nvPr/>
              </p:nvPicPr>
              <p:blipFill>
                <a:blip r:embed="rId151"/>
                <a:stretch>
                  <a:fillRect/>
                </a:stretch>
              </p:blipFill>
              <p:spPr>
                <a:xfrm>
                  <a:off x="1474560" y="6733620"/>
                  <a:ext cx="93600" cy="14832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94" name="Entrada de lápiz 93">
                  <a:extLst>
                    <a:ext uri="{FF2B5EF4-FFF2-40B4-BE49-F238E27FC236}">
                      <a16:creationId xmlns:a16="http://schemas.microsoft.com/office/drawing/2014/main" id="{A97163E4-F093-4C1F-B614-F6F3A1BD42E0}"/>
                    </a:ext>
                  </a:extLst>
                </p14:cNvPr>
                <p14:cNvContentPartPr/>
                <p14:nvPr/>
              </p14:nvContentPartPr>
              <p14:xfrm>
                <a:off x="1622880" y="6558660"/>
                <a:ext cx="153000" cy="171000"/>
              </p14:xfrm>
            </p:contentPart>
          </mc:Choice>
          <mc:Fallback xmlns="">
            <p:pic>
              <p:nvPicPr>
                <p:cNvPr id="94" name="Entrada de lápiz 93">
                  <a:extLst>
                    <a:ext uri="{FF2B5EF4-FFF2-40B4-BE49-F238E27FC236}">
                      <a16:creationId xmlns:a16="http://schemas.microsoft.com/office/drawing/2014/main" id="{A97163E4-F093-4C1F-B614-F6F3A1BD42E0}"/>
                    </a:ext>
                  </a:extLst>
                </p:cNvPr>
                <p:cNvPicPr/>
                <p:nvPr/>
              </p:nvPicPr>
              <p:blipFill>
                <a:blip r:embed="rId153"/>
                <a:stretch>
                  <a:fillRect/>
                </a:stretch>
              </p:blipFill>
              <p:spPr>
                <a:xfrm>
                  <a:off x="1614240" y="6549660"/>
                  <a:ext cx="170640" cy="18864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95" name="Entrada de lápiz 94">
                  <a:extLst>
                    <a:ext uri="{FF2B5EF4-FFF2-40B4-BE49-F238E27FC236}">
                      <a16:creationId xmlns:a16="http://schemas.microsoft.com/office/drawing/2014/main" id="{A88E38C7-7047-491B-830C-0984CD2ECC3F}"/>
                    </a:ext>
                  </a:extLst>
                </p14:cNvPr>
                <p14:cNvContentPartPr/>
                <p14:nvPr/>
              </p14:nvContentPartPr>
              <p14:xfrm>
                <a:off x="1641240" y="6419700"/>
                <a:ext cx="335520" cy="252000"/>
              </p14:xfrm>
            </p:contentPart>
          </mc:Choice>
          <mc:Fallback xmlns="">
            <p:pic>
              <p:nvPicPr>
                <p:cNvPr id="95" name="Entrada de lápiz 94">
                  <a:extLst>
                    <a:ext uri="{FF2B5EF4-FFF2-40B4-BE49-F238E27FC236}">
                      <a16:creationId xmlns:a16="http://schemas.microsoft.com/office/drawing/2014/main" id="{A88E38C7-7047-491B-830C-0984CD2ECC3F}"/>
                    </a:ext>
                  </a:extLst>
                </p:cNvPr>
                <p:cNvPicPr/>
                <p:nvPr/>
              </p:nvPicPr>
              <p:blipFill>
                <a:blip r:embed="rId155"/>
                <a:stretch>
                  <a:fillRect/>
                </a:stretch>
              </p:blipFill>
              <p:spPr>
                <a:xfrm>
                  <a:off x="1632600" y="6410700"/>
                  <a:ext cx="353160" cy="26964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96" name="Entrada de lápiz 95">
                  <a:extLst>
                    <a:ext uri="{FF2B5EF4-FFF2-40B4-BE49-F238E27FC236}">
                      <a16:creationId xmlns:a16="http://schemas.microsoft.com/office/drawing/2014/main" id="{D66C6F2D-01C9-4613-8C98-A23AE63AEB97}"/>
                    </a:ext>
                  </a:extLst>
                </p14:cNvPr>
                <p14:cNvContentPartPr/>
                <p14:nvPr/>
              </p14:nvContentPartPr>
              <p14:xfrm>
                <a:off x="1778040" y="6341940"/>
                <a:ext cx="499680" cy="344880"/>
              </p14:xfrm>
            </p:contentPart>
          </mc:Choice>
          <mc:Fallback xmlns="">
            <p:pic>
              <p:nvPicPr>
                <p:cNvPr id="96" name="Entrada de lápiz 95">
                  <a:extLst>
                    <a:ext uri="{FF2B5EF4-FFF2-40B4-BE49-F238E27FC236}">
                      <a16:creationId xmlns:a16="http://schemas.microsoft.com/office/drawing/2014/main" id="{D66C6F2D-01C9-4613-8C98-A23AE63AEB97}"/>
                    </a:ext>
                  </a:extLst>
                </p:cNvPr>
                <p:cNvPicPr/>
                <p:nvPr/>
              </p:nvPicPr>
              <p:blipFill>
                <a:blip r:embed="rId157"/>
                <a:stretch>
                  <a:fillRect/>
                </a:stretch>
              </p:blipFill>
              <p:spPr>
                <a:xfrm>
                  <a:off x="1769400" y="6333300"/>
                  <a:ext cx="517320" cy="36252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97" name="Entrada de lápiz 96">
                  <a:extLst>
                    <a:ext uri="{FF2B5EF4-FFF2-40B4-BE49-F238E27FC236}">
                      <a16:creationId xmlns:a16="http://schemas.microsoft.com/office/drawing/2014/main" id="{776C3C31-E5A3-45AA-B806-C5AFB1A47B3F}"/>
                    </a:ext>
                  </a:extLst>
                </p14:cNvPr>
                <p14:cNvContentPartPr/>
                <p14:nvPr/>
              </p14:nvContentPartPr>
              <p14:xfrm>
                <a:off x="2048760" y="6289380"/>
                <a:ext cx="236880" cy="230040"/>
              </p14:xfrm>
            </p:contentPart>
          </mc:Choice>
          <mc:Fallback xmlns="">
            <p:pic>
              <p:nvPicPr>
                <p:cNvPr id="97" name="Entrada de lápiz 96">
                  <a:extLst>
                    <a:ext uri="{FF2B5EF4-FFF2-40B4-BE49-F238E27FC236}">
                      <a16:creationId xmlns:a16="http://schemas.microsoft.com/office/drawing/2014/main" id="{776C3C31-E5A3-45AA-B806-C5AFB1A47B3F}"/>
                    </a:ext>
                  </a:extLst>
                </p:cNvPr>
                <p:cNvPicPr/>
                <p:nvPr/>
              </p:nvPicPr>
              <p:blipFill>
                <a:blip r:embed="rId159"/>
                <a:stretch>
                  <a:fillRect/>
                </a:stretch>
              </p:blipFill>
              <p:spPr>
                <a:xfrm>
                  <a:off x="2039760" y="6280740"/>
                  <a:ext cx="254520" cy="24768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98" name="Entrada de lápiz 97">
                  <a:extLst>
                    <a:ext uri="{FF2B5EF4-FFF2-40B4-BE49-F238E27FC236}">
                      <a16:creationId xmlns:a16="http://schemas.microsoft.com/office/drawing/2014/main" id="{05F857C3-66AB-448E-8D72-243ECB53FFFD}"/>
                    </a:ext>
                  </a:extLst>
                </p14:cNvPr>
                <p14:cNvContentPartPr/>
                <p14:nvPr/>
              </p14:nvContentPartPr>
              <p14:xfrm>
                <a:off x="2144520" y="6096780"/>
                <a:ext cx="74160" cy="21240"/>
              </p14:xfrm>
            </p:contentPart>
          </mc:Choice>
          <mc:Fallback xmlns="">
            <p:pic>
              <p:nvPicPr>
                <p:cNvPr id="98" name="Entrada de lápiz 97">
                  <a:extLst>
                    <a:ext uri="{FF2B5EF4-FFF2-40B4-BE49-F238E27FC236}">
                      <a16:creationId xmlns:a16="http://schemas.microsoft.com/office/drawing/2014/main" id="{05F857C3-66AB-448E-8D72-243ECB53FFFD}"/>
                    </a:ext>
                  </a:extLst>
                </p:cNvPr>
                <p:cNvPicPr/>
                <p:nvPr/>
              </p:nvPicPr>
              <p:blipFill>
                <a:blip r:embed="rId161"/>
                <a:stretch>
                  <a:fillRect/>
                </a:stretch>
              </p:blipFill>
              <p:spPr>
                <a:xfrm>
                  <a:off x="2135880" y="6087780"/>
                  <a:ext cx="91800" cy="3888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99" name="Entrada de lápiz 98">
                  <a:extLst>
                    <a:ext uri="{FF2B5EF4-FFF2-40B4-BE49-F238E27FC236}">
                      <a16:creationId xmlns:a16="http://schemas.microsoft.com/office/drawing/2014/main" id="{FDA7E307-4B2C-4736-A5D5-44E90C740332}"/>
                    </a:ext>
                  </a:extLst>
                </p14:cNvPr>
                <p14:cNvContentPartPr/>
                <p14:nvPr/>
              </p14:nvContentPartPr>
              <p14:xfrm>
                <a:off x="2313360" y="6168780"/>
                <a:ext cx="103680" cy="151200"/>
              </p14:xfrm>
            </p:contentPart>
          </mc:Choice>
          <mc:Fallback xmlns="">
            <p:pic>
              <p:nvPicPr>
                <p:cNvPr id="99" name="Entrada de lápiz 98">
                  <a:extLst>
                    <a:ext uri="{FF2B5EF4-FFF2-40B4-BE49-F238E27FC236}">
                      <a16:creationId xmlns:a16="http://schemas.microsoft.com/office/drawing/2014/main" id="{FDA7E307-4B2C-4736-A5D5-44E90C740332}"/>
                    </a:ext>
                  </a:extLst>
                </p:cNvPr>
                <p:cNvPicPr/>
                <p:nvPr/>
              </p:nvPicPr>
              <p:blipFill>
                <a:blip r:embed="rId163"/>
                <a:stretch>
                  <a:fillRect/>
                </a:stretch>
              </p:blipFill>
              <p:spPr>
                <a:xfrm>
                  <a:off x="2304360" y="6159780"/>
                  <a:ext cx="121320" cy="16884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100" name="Entrada de lápiz 99">
                  <a:extLst>
                    <a:ext uri="{FF2B5EF4-FFF2-40B4-BE49-F238E27FC236}">
                      <a16:creationId xmlns:a16="http://schemas.microsoft.com/office/drawing/2014/main" id="{AFD917AB-FEEF-40CC-B9A3-11C6C1BD61A7}"/>
                    </a:ext>
                  </a:extLst>
                </p14:cNvPr>
                <p14:cNvContentPartPr/>
                <p14:nvPr/>
              </p14:nvContentPartPr>
              <p14:xfrm>
                <a:off x="2309400" y="5958900"/>
                <a:ext cx="197280" cy="195120"/>
              </p14:xfrm>
            </p:contentPart>
          </mc:Choice>
          <mc:Fallback xmlns="">
            <p:pic>
              <p:nvPicPr>
                <p:cNvPr id="100" name="Entrada de lápiz 99">
                  <a:extLst>
                    <a:ext uri="{FF2B5EF4-FFF2-40B4-BE49-F238E27FC236}">
                      <a16:creationId xmlns:a16="http://schemas.microsoft.com/office/drawing/2014/main" id="{AFD917AB-FEEF-40CC-B9A3-11C6C1BD61A7}"/>
                    </a:ext>
                  </a:extLst>
                </p:cNvPr>
                <p:cNvPicPr/>
                <p:nvPr/>
              </p:nvPicPr>
              <p:blipFill>
                <a:blip r:embed="rId165"/>
                <a:stretch>
                  <a:fillRect/>
                </a:stretch>
              </p:blipFill>
              <p:spPr>
                <a:xfrm>
                  <a:off x="2300760" y="5950260"/>
                  <a:ext cx="21492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101" name="Entrada de lápiz 100">
                  <a:extLst>
                    <a:ext uri="{FF2B5EF4-FFF2-40B4-BE49-F238E27FC236}">
                      <a16:creationId xmlns:a16="http://schemas.microsoft.com/office/drawing/2014/main" id="{40E959F6-AFA3-4369-A64C-842DC3BC70CC}"/>
                    </a:ext>
                  </a:extLst>
                </p14:cNvPr>
                <p14:cNvContentPartPr/>
                <p14:nvPr/>
              </p14:nvContentPartPr>
              <p14:xfrm>
                <a:off x="2408760" y="5916780"/>
                <a:ext cx="236880" cy="231840"/>
              </p14:xfrm>
            </p:contentPart>
          </mc:Choice>
          <mc:Fallback xmlns="">
            <p:pic>
              <p:nvPicPr>
                <p:cNvPr id="101" name="Entrada de lápiz 100">
                  <a:extLst>
                    <a:ext uri="{FF2B5EF4-FFF2-40B4-BE49-F238E27FC236}">
                      <a16:creationId xmlns:a16="http://schemas.microsoft.com/office/drawing/2014/main" id="{40E959F6-AFA3-4369-A64C-842DC3BC70CC}"/>
                    </a:ext>
                  </a:extLst>
                </p:cNvPr>
                <p:cNvPicPr/>
                <p:nvPr/>
              </p:nvPicPr>
              <p:blipFill>
                <a:blip r:embed="rId167"/>
                <a:stretch>
                  <a:fillRect/>
                </a:stretch>
              </p:blipFill>
              <p:spPr>
                <a:xfrm>
                  <a:off x="2400120" y="5907780"/>
                  <a:ext cx="254520" cy="24948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02" name="Entrada de lápiz 101">
                  <a:extLst>
                    <a:ext uri="{FF2B5EF4-FFF2-40B4-BE49-F238E27FC236}">
                      <a16:creationId xmlns:a16="http://schemas.microsoft.com/office/drawing/2014/main" id="{CD5CC994-A635-4417-9444-678DCB3E68C0}"/>
                    </a:ext>
                  </a:extLst>
                </p14:cNvPr>
                <p14:cNvContentPartPr/>
                <p14:nvPr/>
              </p14:nvContentPartPr>
              <p14:xfrm>
                <a:off x="2327760" y="6736140"/>
                <a:ext cx="289080" cy="248400"/>
              </p14:xfrm>
            </p:contentPart>
          </mc:Choice>
          <mc:Fallback xmlns="">
            <p:pic>
              <p:nvPicPr>
                <p:cNvPr id="102" name="Entrada de lápiz 101">
                  <a:extLst>
                    <a:ext uri="{FF2B5EF4-FFF2-40B4-BE49-F238E27FC236}">
                      <a16:creationId xmlns:a16="http://schemas.microsoft.com/office/drawing/2014/main" id="{CD5CC994-A635-4417-9444-678DCB3E68C0}"/>
                    </a:ext>
                  </a:extLst>
                </p:cNvPr>
                <p:cNvPicPr/>
                <p:nvPr/>
              </p:nvPicPr>
              <p:blipFill>
                <a:blip r:embed="rId169"/>
                <a:stretch>
                  <a:fillRect/>
                </a:stretch>
              </p:blipFill>
              <p:spPr>
                <a:xfrm>
                  <a:off x="2318760" y="6727140"/>
                  <a:ext cx="306720" cy="26604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03" name="Entrada de lápiz 102">
                  <a:extLst>
                    <a:ext uri="{FF2B5EF4-FFF2-40B4-BE49-F238E27FC236}">
                      <a16:creationId xmlns:a16="http://schemas.microsoft.com/office/drawing/2014/main" id="{3B628B26-C337-4E94-A1DB-B4C732DF7B62}"/>
                    </a:ext>
                  </a:extLst>
                </p14:cNvPr>
                <p14:cNvContentPartPr/>
                <p14:nvPr/>
              </p14:nvContentPartPr>
              <p14:xfrm>
                <a:off x="2377440" y="6751620"/>
                <a:ext cx="89640" cy="230760"/>
              </p14:xfrm>
            </p:contentPart>
          </mc:Choice>
          <mc:Fallback xmlns="">
            <p:pic>
              <p:nvPicPr>
                <p:cNvPr id="103" name="Entrada de lápiz 102">
                  <a:extLst>
                    <a:ext uri="{FF2B5EF4-FFF2-40B4-BE49-F238E27FC236}">
                      <a16:creationId xmlns:a16="http://schemas.microsoft.com/office/drawing/2014/main" id="{3B628B26-C337-4E94-A1DB-B4C732DF7B62}"/>
                    </a:ext>
                  </a:extLst>
                </p:cNvPr>
                <p:cNvPicPr/>
                <p:nvPr/>
              </p:nvPicPr>
              <p:blipFill>
                <a:blip r:embed="rId171"/>
                <a:stretch>
                  <a:fillRect/>
                </a:stretch>
              </p:blipFill>
              <p:spPr>
                <a:xfrm>
                  <a:off x="2368440" y="6742980"/>
                  <a:ext cx="107280" cy="24840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04" name="Entrada de lápiz 103">
                  <a:extLst>
                    <a:ext uri="{FF2B5EF4-FFF2-40B4-BE49-F238E27FC236}">
                      <a16:creationId xmlns:a16="http://schemas.microsoft.com/office/drawing/2014/main" id="{0277D38B-1EF2-4A15-966A-07A64A3CC8A0}"/>
                    </a:ext>
                  </a:extLst>
                </p14:cNvPr>
                <p14:cNvContentPartPr/>
                <p14:nvPr/>
              </p14:nvContentPartPr>
              <p14:xfrm>
                <a:off x="2459880" y="6526620"/>
                <a:ext cx="262080" cy="292680"/>
              </p14:xfrm>
            </p:contentPart>
          </mc:Choice>
          <mc:Fallback xmlns="">
            <p:pic>
              <p:nvPicPr>
                <p:cNvPr id="104" name="Entrada de lápiz 103">
                  <a:extLst>
                    <a:ext uri="{FF2B5EF4-FFF2-40B4-BE49-F238E27FC236}">
                      <a16:creationId xmlns:a16="http://schemas.microsoft.com/office/drawing/2014/main" id="{0277D38B-1EF2-4A15-966A-07A64A3CC8A0}"/>
                    </a:ext>
                  </a:extLst>
                </p:cNvPr>
                <p:cNvPicPr/>
                <p:nvPr/>
              </p:nvPicPr>
              <p:blipFill>
                <a:blip r:embed="rId173"/>
                <a:stretch>
                  <a:fillRect/>
                </a:stretch>
              </p:blipFill>
              <p:spPr>
                <a:xfrm>
                  <a:off x="2450880" y="6517980"/>
                  <a:ext cx="279720" cy="31032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05" name="Entrada de lápiz 104">
                  <a:extLst>
                    <a:ext uri="{FF2B5EF4-FFF2-40B4-BE49-F238E27FC236}">
                      <a16:creationId xmlns:a16="http://schemas.microsoft.com/office/drawing/2014/main" id="{0B8A33C4-2F27-4929-B6AA-77CDBB91C2F4}"/>
                    </a:ext>
                  </a:extLst>
                </p14:cNvPr>
                <p14:cNvContentPartPr/>
                <p14:nvPr/>
              </p14:nvContentPartPr>
              <p14:xfrm>
                <a:off x="2628000" y="6556500"/>
                <a:ext cx="62640" cy="30600"/>
              </p14:xfrm>
            </p:contentPart>
          </mc:Choice>
          <mc:Fallback xmlns="">
            <p:pic>
              <p:nvPicPr>
                <p:cNvPr id="105" name="Entrada de lápiz 104">
                  <a:extLst>
                    <a:ext uri="{FF2B5EF4-FFF2-40B4-BE49-F238E27FC236}">
                      <a16:creationId xmlns:a16="http://schemas.microsoft.com/office/drawing/2014/main" id="{0B8A33C4-2F27-4929-B6AA-77CDBB91C2F4}"/>
                    </a:ext>
                  </a:extLst>
                </p:cNvPr>
                <p:cNvPicPr/>
                <p:nvPr/>
              </p:nvPicPr>
              <p:blipFill>
                <a:blip r:embed="rId175"/>
                <a:stretch>
                  <a:fillRect/>
                </a:stretch>
              </p:blipFill>
              <p:spPr>
                <a:xfrm>
                  <a:off x="2619000" y="6547500"/>
                  <a:ext cx="80280" cy="4824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06" name="Entrada de lápiz 105">
                  <a:extLst>
                    <a:ext uri="{FF2B5EF4-FFF2-40B4-BE49-F238E27FC236}">
                      <a16:creationId xmlns:a16="http://schemas.microsoft.com/office/drawing/2014/main" id="{A4BBAA1B-882F-42C8-86CB-B4CA0ABC2B46}"/>
                    </a:ext>
                  </a:extLst>
                </p14:cNvPr>
                <p14:cNvContentPartPr/>
                <p14:nvPr/>
              </p14:nvContentPartPr>
              <p14:xfrm>
                <a:off x="2616120" y="6377940"/>
                <a:ext cx="263520" cy="194760"/>
              </p14:xfrm>
            </p:contentPart>
          </mc:Choice>
          <mc:Fallback xmlns="">
            <p:pic>
              <p:nvPicPr>
                <p:cNvPr id="106" name="Entrada de lápiz 105">
                  <a:extLst>
                    <a:ext uri="{FF2B5EF4-FFF2-40B4-BE49-F238E27FC236}">
                      <a16:creationId xmlns:a16="http://schemas.microsoft.com/office/drawing/2014/main" id="{A4BBAA1B-882F-42C8-86CB-B4CA0ABC2B46}"/>
                    </a:ext>
                  </a:extLst>
                </p:cNvPr>
                <p:cNvPicPr/>
                <p:nvPr/>
              </p:nvPicPr>
              <p:blipFill>
                <a:blip r:embed="rId177"/>
                <a:stretch>
                  <a:fillRect/>
                </a:stretch>
              </p:blipFill>
              <p:spPr>
                <a:xfrm>
                  <a:off x="2607480" y="6368940"/>
                  <a:ext cx="281160" cy="21240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07" name="Entrada de lápiz 106">
                  <a:extLst>
                    <a:ext uri="{FF2B5EF4-FFF2-40B4-BE49-F238E27FC236}">
                      <a16:creationId xmlns:a16="http://schemas.microsoft.com/office/drawing/2014/main" id="{177F7A78-AACD-43CD-9BB9-A6D7A39BE722}"/>
                    </a:ext>
                  </a:extLst>
                </p14:cNvPr>
                <p14:cNvContentPartPr/>
                <p14:nvPr/>
              </p14:nvContentPartPr>
              <p14:xfrm>
                <a:off x="2619360" y="6260940"/>
                <a:ext cx="246240" cy="168840"/>
              </p14:xfrm>
            </p:contentPart>
          </mc:Choice>
          <mc:Fallback xmlns="">
            <p:pic>
              <p:nvPicPr>
                <p:cNvPr id="107" name="Entrada de lápiz 106">
                  <a:extLst>
                    <a:ext uri="{FF2B5EF4-FFF2-40B4-BE49-F238E27FC236}">
                      <a16:creationId xmlns:a16="http://schemas.microsoft.com/office/drawing/2014/main" id="{177F7A78-AACD-43CD-9BB9-A6D7A39BE722}"/>
                    </a:ext>
                  </a:extLst>
                </p:cNvPr>
                <p:cNvPicPr/>
                <p:nvPr/>
              </p:nvPicPr>
              <p:blipFill>
                <a:blip r:embed="rId179"/>
                <a:stretch>
                  <a:fillRect/>
                </a:stretch>
              </p:blipFill>
              <p:spPr>
                <a:xfrm>
                  <a:off x="2610360" y="6251940"/>
                  <a:ext cx="263880" cy="18648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08" name="Entrada de lápiz 107">
                  <a:extLst>
                    <a:ext uri="{FF2B5EF4-FFF2-40B4-BE49-F238E27FC236}">
                      <a16:creationId xmlns:a16="http://schemas.microsoft.com/office/drawing/2014/main" id="{71712112-A539-49B0-98D7-B9B90F2DC29E}"/>
                    </a:ext>
                  </a:extLst>
                </p14:cNvPr>
                <p14:cNvContentPartPr/>
                <p14:nvPr/>
              </p14:nvContentPartPr>
              <p14:xfrm>
                <a:off x="2817720" y="6102540"/>
                <a:ext cx="142560" cy="327240"/>
              </p14:xfrm>
            </p:contentPart>
          </mc:Choice>
          <mc:Fallback xmlns="">
            <p:pic>
              <p:nvPicPr>
                <p:cNvPr id="108" name="Entrada de lápiz 107">
                  <a:extLst>
                    <a:ext uri="{FF2B5EF4-FFF2-40B4-BE49-F238E27FC236}">
                      <a16:creationId xmlns:a16="http://schemas.microsoft.com/office/drawing/2014/main" id="{71712112-A539-49B0-98D7-B9B90F2DC29E}"/>
                    </a:ext>
                  </a:extLst>
                </p:cNvPr>
                <p:cNvPicPr/>
                <p:nvPr/>
              </p:nvPicPr>
              <p:blipFill>
                <a:blip r:embed="rId181"/>
                <a:stretch>
                  <a:fillRect/>
                </a:stretch>
              </p:blipFill>
              <p:spPr>
                <a:xfrm>
                  <a:off x="2809080" y="6093540"/>
                  <a:ext cx="160200" cy="34488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09" name="Entrada de lápiz 108">
                  <a:extLst>
                    <a:ext uri="{FF2B5EF4-FFF2-40B4-BE49-F238E27FC236}">
                      <a16:creationId xmlns:a16="http://schemas.microsoft.com/office/drawing/2014/main" id="{976A7145-74BA-4CAA-877D-7C257C475DE0}"/>
                    </a:ext>
                  </a:extLst>
                </p14:cNvPr>
                <p14:cNvContentPartPr/>
                <p14:nvPr/>
              </p14:nvContentPartPr>
              <p14:xfrm>
                <a:off x="2895840" y="5947380"/>
                <a:ext cx="134640" cy="141480"/>
              </p14:xfrm>
            </p:contentPart>
          </mc:Choice>
          <mc:Fallback xmlns="">
            <p:pic>
              <p:nvPicPr>
                <p:cNvPr id="109" name="Entrada de lápiz 108">
                  <a:extLst>
                    <a:ext uri="{FF2B5EF4-FFF2-40B4-BE49-F238E27FC236}">
                      <a16:creationId xmlns:a16="http://schemas.microsoft.com/office/drawing/2014/main" id="{976A7145-74BA-4CAA-877D-7C257C475DE0}"/>
                    </a:ext>
                  </a:extLst>
                </p:cNvPr>
                <p:cNvPicPr/>
                <p:nvPr/>
              </p:nvPicPr>
              <p:blipFill>
                <a:blip r:embed="rId183"/>
                <a:stretch>
                  <a:fillRect/>
                </a:stretch>
              </p:blipFill>
              <p:spPr>
                <a:xfrm>
                  <a:off x="2887200" y="5938740"/>
                  <a:ext cx="152280" cy="15912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10" name="Entrada de lápiz 109">
                  <a:extLst>
                    <a:ext uri="{FF2B5EF4-FFF2-40B4-BE49-F238E27FC236}">
                      <a16:creationId xmlns:a16="http://schemas.microsoft.com/office/drawing/2014/main" id="{F6AE351C-5BFE-49AA-9B82-CADCBBA1A8B4}"/>
                    </a:ext>
                  </a:extLst>
                </p14:cNvPr>
                <p14:cNvContentPartPr/>
                <p14:nvPr/>
              </p14:nvContentPartPr>
              <p14:xfrm>
                <a:off x="2885040" y="5828940"/>
                <a:ext cx="145800" cy="141120"/>
              </p14:xfrm>
            </p:contentPart>
          </mc:Choice>
          <mc:Fallback xmlns="">
            <p:pic>
              <p:nvPicPr>
                <p:cNvPr id="110" name="Entrada de lápiz 109">
                  <a:extLst>
                    <a:ext uri="{FF2B5EF4-FFF2-40B4-BE49-F238E27FC236}">
                      <a16:creationId xmlns:a16="http://schemas.microsoft.com/office/drawing/2014/main" id="{F6AE351C-5BFE-49AA-9B82-CADCBBA1A8B4}"/>
                    </a:ext>
                  </a:extLst>
                </p:cNvPr>
                <p:cNvPicPr/>
                <p:nvPr/>
              </p:nvPicPr>
              <p:blipFill>
                <a:blip r:embed="rId185"/>
                <a:stretch>
                  <a:fillRect/>
                </a:stretch>
              </p:blipFill>
              <p:spPr>
                <a:xfrm>
                  <a:off x="2876040" y="5820300"/>
                  <a:ext cx="163440" cy="15876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11" name="Entrada de lápiz 110">
                  <a:extLst>
                    <a:ext uri="{FF2B5EF4-FFF2-40B4-BE49-F238E27FC236}">
                      <a16:creationId xmlns:a16="http://schemas.microsoft.com/office/drawing/2014/main" id="{BD121B65-CDCA-4FA7-9867-5CFA16F66999}"/>
                    </a:ext>
                  </a:extLst>
                </p14:cNvPr>
                <p14:cNvContentPartPr/>
                <p14:nvPr/>
              </p14:nvContentPartPr>
              <p14:xfrm>
                <a:off x="3058920" y="5783940"/>
                <a:ext cx="5040" cy="10080"/>
              </p14:xfrm>
            </p:contentPart>
          </mc:Choice>
          <mc:Fallback xmlns="">
            <p:pic>
              <p:nvPicPr>
                <p:cNvPr id="111" name="Entrada de lápiz 110">
                  <a:extLst>
                    <a:ext uri="{FF2B5EF4-FFF2-40B4-BE49-F238E27FC236}">
                      <a16:creationId xmlns:a16="http://schemas.microsoft.com/office/drawing/2014/main" id="{BD121B65-CDCA-4FA7-9867-5CFA16F66999}"/>
                    </a:ext>
                  </a:extLst>
                </p:cNvPr>
                <p:cNvPicPr/>
                <p:nvPr/>
              </p:nvPicPr>
              <p:blipFill>
                <a:blip r:embed="rId187"/>
                <a:stretch>
                  <a:fillRect/>
                </a:stretch>
              </p:blipFill>
              <p:spPr>
                <a:xfrm>
                  <a:off x="3049920" y="5774940"/>
                  <a:ext cx="22680" cy="27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88">
            <p14:nvContentPartPr>
              <p14:cNvPr id="113" name="Entrada de lápiz 112">
                <a:extLst>
                  <a:ext uri="{FF2B5EF4-FFF2-40B4-BE49-F238E27FC236}">
                    <a16:creationId xmlns:a16="http://schemas.microsoft.com/office/drawing/2014/main" id="{98880E85-3CC9-4DE1-A020-4FE479D46F30}"/>
                  </a:ext>
                </a:extLst>
              </p14:cNvPr>
              <p14:cNvContentPartPr/>
              <p14:nvPr/>
            </p14:nvContentPartPr>
            <p14:xfrm>
              <a:off x="10892880" y="5671260"/>
              <a:ext cx="318240" cy="524160"/>
            </p14:xfrm>
          </p:contentPart>
        </mc:Choice>
        <mc:Fallback xmlns="">
          <p:pic>
            <p:nvPicPr>
              <p:cNvPr id="113" name="Entrada de lápiz 112">
                <a:extLst>
                  <a:ext uri="{FF2B5EF4-FFF2-40B4-BE49-F238E27FC236}">
                    <a16:creationId xmlns:a16="http://schemas.microsoft.com/office/drawing/2014/main" id="{98880E85-3CC9-4DE1-A020-4FE479D46F30}"/>
                  </a:ext>
                </a:extLst>
              </p:cNvPr>
              <p:cNvPicPr/>
              <p:nvPr/>
            </p:nvPicPr>
            <p:blipFill>
              <a:blip r:embed="rId189"/>
              <a:stretch>
                <a:fillRect/>
              </a:stretch>
            </p:blipFill>
            <p:spPr>
              <a:xfrm>
                <a:off x="10883880" y="5662260"/>
                <a:ext cx="335880" cy="54180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14" name="Entrada de lápiz 113">
                <a:extLst>
                  <a:ext uri="{FF2B5EF4-FFF2-40B4-BE49-F238E27FC236}">
                    <a16:creationId xmlns:a16="http://schemas.microsoft.com/office/drawing/2014/main" id="{352941AF-48B6-44CC-B861-18964D127DA1}"/>
                  </a:ext>
                </a:extLst>
              </p14:cNvPr>
              <p14:cNvContentPartPr/>
              <p14:nvPr/>
            </p14:nvContentPartPr>
            <p14:xfrm>
              <a:off x="10233360" y="4898340"/>
              <a:ext cx="363960" cy="351720"/>
            </p14:xfrm>
          </p:contentPart>
        </mc:Choice>
        <mc:Fallback xmlns="">
          <p:pic>
            <p:nvPicPr>
              <p:cNvPr id="114" name="Entrada de lápiz 113">
                <a:extLst>
                  <a:ext uri="{FF2B5EF4-FFF2-40B4-BE49-F238E27FC236}">
                    <a16:creationId xmlns:a16="http://schemas.microsoft.com/office/drawing/2014/main" id="{352941AF-48B6-44CC-B861-18964D127DA1}"/>
                  </a:ext>
                </a:extLst>
              </p:cNvPr>
              <p:cNvPicPr/>
              <p:nvPr/>
            </p:nvPicPr>
            <p:blipFill>
              <a:blip r:embed="rId191"/>
              <a:stretch>
                <a:fillRect/>
              </a:stretch>
            </p:blipFill>
            <p:spPr>
              <a:xfrm>
                <a:off x="10224720" y="4889700"/>
                <a:ext cx="381600" cy="369360"/>
              </a:xfrm>
              <a:prstGeom prst="rect">
                <a:avLst/>
              </a:prstGeom>
            </p:spPr>
          </p:pic>
        </mc:Fallback>
      </mc:AlternateContent>
      <p:grpSp>
        <p:nvGrpSpPr>
          <p:cNvPr id="117" name="Grupo 116">
            <a:extLst>
              <a:ext uri="{FF2B5EF4-FFF2-40B4-BE49-F238E27FC236}">
                <a16:creationId xmlns:a16="http://schemas.microsoft.com/office/drawing/2014/main" id="{B4589B10-02F5-4BD3-B4C5-49930B5F14F0}"/>
              </a:ext>
            </a:extLst>
          </p:cNvPr>
          <p:cNvGrpSpPr/>
          <p:nvPr/>
        </p:nvGrpSpPr>
        <p:grpSpPr>
          <a:xfrm>
            <a:off x="6800760" y="4112100"/>
            <a:ext cx="173880" cy="1424520"/>
            <a:chOff x="6800760" y="4112100"/>
            <a:chExt cx="173880" cy="1424520"/>
          </a:xfrm>
        </p:grpSpPr>
        <mc:AlternateContent xmlns:mc="http://schemas.openxmlformats.org/markup-compatibility/2006" xmlns:p14="http://schemas.microsoft.com/office/powerpoint/2010/main">
          <mc:Choice Requires="p14">
            <p:contentPart p14:bwMode="auto" r:id="rId192">
              <p14:nvContentPartPr>
                <p14:cNvPr id="115" name="Entrada de lápiz 114">
                  <a:extLst>
                    <a:ext uri="{FF2B5EF4-FFF2-40B4-BE49-F238E27FC236}">
                      <a16:creationId xmlns:a16="http://schemas.microsoft.com/office/drawing/2014/main" id="{2C26136D-C394-4826-AB1F-14CD3ADF04B0}"/>
                    </a:ext>
                  </a:extLst>
                </p14:cNvPr>
                <p14:cNvContentPartPr/>
                <p14:nvPr/>
              </p14:nvContentPartPr>
              <p14:xfrm>
                <a:off x="6843600" y="4219740"/>
                <a:ext cx="74880" cy="1316880"/>
              </p14:xfrm>
            </p:contentPart>
          </mc:Choice>
          <mc:Fallback xmlns="">
            <p:pic>
              <p:nvPicPr>
                <p:cNvPr id="115" name="Entrada de lápiz 114">
                  <a:extLst>
                    <a:ext uri="{FF2B5EF4-FFF2-40B4-BE49-F238E27FC236}">
                      <a16:creationId xmlns:a16="http://schemas.microsoft.com/office/drawing/2014/main" id="{2C26136D-C394-4826-AB1F-14CD3ADF04B0}"/>
                    </a:ext>
                  </a:extLst>
                </p:cNvPr>
                <p:cNvPicPr/>
                <p:nvPr/>
              </p:nvPicPr>
              <p:blipFill>
                <a:blip r:embed="rId193"/>
                <a:stretch>
                  <a:fillRect/>
                </a:stretch>
              </p:blipFill>
              <p:spPr>
                <a:xfrm>
                  <a:off x="6834960" y="4210740"/>
                  <a:ext cx="92520" cy="133452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16" name="Entrada de lápiz 115">
                  <a:extLst>
                    <a:ext uri="{FF2B5EF4-FFF2-40B4-BE49-F238E27FC236}">
                      <a16:creationId xmlns:a16="http://schemas.microsoft.com/office/drawing/2014/main" id="{B165D783-90F1-4193-A8B7-5170EFAB18E3}"/>
                    </a:ext>
                  </a:extLst>
                </p14:cNvPr>
                <p14:cNvContentPartPr/>
                <p14:nvPr/>
              </p14:nvContentPartPr>
              <p14:xfrm>
                <a:off x="6800760" y="4112100"/>
                <a:ext cx="173880" cy="205560"/>
              </p14:xfrm>
            </p:contentPart>
          </mc:Choice>
          <mc:Fallback xmlns="">
            <p:pic>
              <p:nvPicPr>
                <p:cNvPr id="116" name="Entrada de lápiz 115">
                  <a:extLst>
                    <a:ext uri="{FF2B5EF4-FFF2-40B4-BE49-F238E27FC236}">
                      <a16:creationId xmlns:a16="http://schemas.microsoft.com/office/drawing/2014/main" id="{B165D783-90F1-4193-A8B7-5170EFAB18E3}"/>
                    </a:ext>
                  </a:extLst>
                </p:cNvPr>
                <p:cNvPicPr/>
                <p:nvPr/>
              </p:nvPicPr>
              <p:blipFill>
                <a:blip r:embed="rId195"/>
                <a:stretch>
                  <a:fillRect/>
                </a:stretch>
              </p:blipFill>
              <p:spPr>
                <a:xfrm>
                  <a:off x="6791760" y="4103460"/>
                  <a:ext cx="191520" cy="2232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96">
            <p14:nvContentPartPr>
              <p14:cNvPr id="118" name="Entrada de lápiz 117">
                <a:extLst>
                  <a:ext uri="{FF2B5EF4-FFF2-40B4-BE49-F238E27FC236}">
                    <a16:creationId xmlns:a16="http://schemas.microsoft.com/office/drawing/2014/main" id="{46CDF069-DBC6-4D83-AD4C-F4BB52A130E6}"/>
                  </a:ext>
                </a:extLst>
              </p14:cNvPr>
              <p14:cNvContentPartPr/>
              <p14:nvPr/>
            </p14:nvContentPartPr>
            <p14:xfrm>
              <a:off x="9760680" y="4255380"/>
              <a:ext cx="411120" cy="471600"/>
            </p14:xfrm>
          </p:contentPart>
        </mc:Choice>
        <mc:Fallback xmlns="">
          <p:pic>
            <p:nvPicPr>
              <p:cNvPr id="118" name="Entrada de lápiz 117">
                <a:extLst>
                  <a:ext uri="{FF2B5EF4-FFF2-40B4-BE49-F238E27FC236}">
                    <a16:creationId xmlns:a16="http://schemas.microsoft.com/office/drawing/2014/main" id="{46CDF069-DBC6-4D83-AD4C-F4BB52A130E6}"/>
                  </a:ext>
                </a:extLst>
              </p:cNvPr>
              <p:cNvPicPr/>
              <p:nvPr/>
            </p:nvPicPr>
            <p:blipFill>
              <a:blip r:embed="rId197"/>
              <a:stretch>
                <a:fillRect/>
              </a:stretch>
            </p:blipFill>
            <p:spPr>
              <a:xfrm>
                <a:off x="9751680" y="4246380"/>
                <a:ext cx="428760" cy="48924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19" name="Entrada de lápiz 118">
                <a:extLst>
                  <a:ext uri="{FF2B5EF4-FFF2-40B4-BE49-F238E27FC236}">
                    <a16:creationId xmlns:a16="http://schemas.microsoft.com/office/drawing/2014/main" id="{C514FE79-07FE-473E-BD8D-BA6F71AE02C4}"/>
                  </a:ext>
                </a:extLst>
              </p14:cNvPr>
              <p14:cNvContentPartPr/>
              <p14:nvPr/>
            </p14:nvContentPartPr>
            <p14:xfrm>
              <a:off x="9221040" y="3609180"/>
              <a:ext cx="281160" cy="333360"/>
            </p14:xfrm>
          </p:contentPart>
        </mc:Choice>
        <mc:Fallback xmlns="">
          <p:pic>
            <p:nvPicPr>
              <p:cNvPr id="119" name="Entrada de lápiz 118">
                <a:extLst>
                  <a:ext uri="{FF2B5EF4-FFF2-40B4-BE49-F238E27FC236}">
                    <a16:creationId xmlns:a16="http://schemas.microsoft.com/office/drawing/2014/main" id="{C514FE79-07FE-473E-BD8D-BA6F71AE02C4}"/>
                  </a:ext>
                </a:extLst>
              </p:cNvPr>
              <p:cNvPicPr/>
              <p:nvPr/>
            </p:nvPicPr>
            <p:blipFill>
              <a:blip r:embed="rId199"/>
              <a:stretch>
                <a:fillRect/>
              </a:stretch>
            </p:blipFill>
            <p:spPr>
              <a:xfrm>
                <a:off x="9212040" y="3600540"/>
                <a:ext cx="298800" cy="351000"/>
              </a:xfrm>
              <a:prstGeom prst="rect">
                <a:avLst/>
              </a:prstGeom>
            </p:spPr>
          </p:pic>
        </mc:Fallback>
      </mc:AlternateContent>
    </p:spTree>
    <p:extLst>
      <p:ext uri="{BB962C8B-B14F-4D97-AF65-F5344CB8AC3E}">
        <p14:creationId xmlns:p14="http://schemas.microsoft.com/office/powerpoint/2010/main" val="23239222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DCE55EA-75D9-4CAD-99F8-031582C9F6B8}"/>
              </a:ext>
            </a:extLst>
          </p:cNvPr>
          <p:cNvSpPr>
            <a:spLocks noGrp="1"/>
          </p:cNvSpPr>
          <p:nvPr>
            <p:ph type="title"/>
          </p:nvPr>
        </p:nvSpPr>
        <p:spPr/>
        <p:txBody>
          <a:bodyPr/>
          <a:lstStyle/>
          <a:p>
            <a:r>
              <a:rPr lang="es-CO" dirty="0"/>
              <a:t>En términos generales, para un sistema se requiere especificar</a:t>
            </a:r>
          </a:p>
        </p:txBody>
      </p:sp>
      <p:pic>
        <p:nvPicPr>
          <p:cNvPr id="4" name="Imagen 3" descr="&lt;strong&gt;AirPlane&lt;/strong&gt; by xfaststyle on DeviantArt">
            <a:extLst>
              <a:ext uri="{FF2B5EF4-FFF2-40B4-BE49-F238E27FC236}">
                <a16:creationId xmlns:a16="http://schemas.microsoft.com/office/drawing/2014/main" id="{FCF71CD0-B600-42BB-B591-1B44E6C3EFC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02238" y="2830722"/>
            <a:ext cx="2987524" cy="1451936"/>
          </a:xfrm>
          <a:prstGeom prst="rect">
            <a:avLst/>
          </a:prstGeom>
        </p:spPr>
      </p:pic>
      <p:sp>
        <p:nvSpPr>
          <p:cNvPr id="5" name="Rectángulo 4">
            <a:extLst>
              <a:ext uri="{FF2B5EF4-FFF2-40B4-BE49-F238E27FC236}">
                <a16:creationId xmlns:a16="http://schemas.microsoft.com/office/drawing/2014/main" id="{05347B25-775A-487C-A1AD-7CE942A2091B}"/>
              </a:ext>
            </a:extLst>
          </p:cNvPr>
          <p:cNvSpPr/>
          <p:nvPr/>
        </p:nvSpPr>
        <p:spPr>
          <a:xfrm>
            <a:off x="806653" y="2076039"/>
            <a:ext cx="3570016" cy="369332"/>
          </a:xfrm>
          <a:prstGeom prst="rect">
            <a:avLst/>
          </a:prstGeom>
        </p:spPr>
        <p:txBody>
          <a:bodyPr wrap="none">
            <a:spAutoFit/>
          </a:bodyPr>
          <a:lstStyle/>
          <a:p>
            <a:pPr algn="ctr"/>
            <a:r>
              <a:rPr lang="es-CO" b="1" dirty="0">
                <a:solidFill>
                  <a:srgbClr val="FF0000"/>
                </a:solidFill>
              </a:rPr>
              <a:t>Comportamiento / Funcionalidades</a:t>
            </a:r>
          </a:p>
        </p:txBody>
      </p:sp>
      <p:sp>
        <p:nvSpPr>
          <p:cNvPr id="6" name="Rectángulo 5">
            <a:extLst>
              <a:ext uri="{FF2B5EF4-FFF2-40B4-BE49-F238E27FC236}">
                <a16:creationId xmlns:a16="http://schemas.microsoft.com/office/drawing/2014/main" id="{9DB426C5-DA8B-4143-ABF5-A7A0A119C90B}"/>
              </a:ext>
            </a:extLst>
          </p:cNvPr>
          <p:cNvSpPr/>
          <p:nvPr/>
        </p:nvSpPr>
        <p:spPr>
          <a:xfrm>
            <a:off x="8386769" y="2097199"/>
            <a:ext cx="2731133" cy="369332"/>
          </a:xfrm>
          <a:prstGeom prst="rect">
            <a:avLst/>
          </a:prstGeom>
        </p:spPr>
        <p:txBody>
          <a:bodyPr wrap="none">
            <a:spAutoFit/>
          </a:bodyPr>
          <a:lstStyle/>
          <a:p>
            <a:pPr algn="ctr"/>
            <a:r>
              <a:rPr lang="es-CO" b="1" dirty="0">
                <a:solidFill>
                  <a:srgbClr val="FF0000"/>
                </a:solidFill>
              </a:rPr>
              <a:t>Estructura / Componentes</a:t>
            </a:r>
          </a:p>
        </p:txBody>
      </p:sp>
      <p:sp>
        <p:nvSpPr>
          <p:cNvPr id="7" name="Rectángulo 6">
            <a:extLst>
              <a:ext uri="{FF2B5EF4-FFF2-40B4-BE49-F238E27FC236}">
                <a16:creationId xmlns:a16="http://schemas.microsoft.com/office/drawing/2014/main" id="{EB08E92F-8886-4B78-ABA6-820415E46FB7}"/>
              </a:ext>
            </a:extLst>
          </p:cNvPr>
          <p:cNvSpPr/>
          <p:nvPr/>
        </p:nvSpPr>
        <p:spPr>
          <a:xfrm>
            <a:off x="1928658" y="4475680"/>
            <a:ext cx="1326005" cy="369332"/>
          </a:xfrm>
          <a:prstGeom prst="rect">
            <a:avLst/>
          </a:prstGeom>
        </p:spPr>
        <p:txBody>
          <a:bodyPr wrap="none">
            <a:spAutoFit/>
          </a:bodyPr>
          <a:lstStyle/>
          <a:p>
            <a:pPr algn="ctr"/>
            <a:r>
              <a:rPr lang="es-CO" b="1" dirty="0">
                <a:solidFill>
                  <a:srgbClr val="FF0000"/>
                </a:solidFill>
              </a:rPr>
              <a:t>Desempeño</a:t>
            </a:r>
          </a:p>
        </p:txBody>
      </p:sp>
      <p:sp>
        <p:nvSpPr>
          <p:cNvPr id="8" name="Rectángulo 7">
            <a:extLst>
              <a:ext uri="{FF2B5EF4-FFF2-40B4-BE49-F238E27FC236}">
                <a16:creationId xmlns:a16="http://schemas.microsoft.com/office/drawing/2014/main" id="{5AFAB38F-BA7A-45B2-8858-63E0A7B9BDEF}"/>
              </a:ext>
            </a:extLst>
          </p:cNvPr>
          <p:cNvSpPr/>
          <p:nvPr/>
        </p:nvSpPr>
        <p:spPr>
          <a:xfrm>
            <a:off x="8106772" y="4466016"/>
            <a:ext cx="3202928" cy="369332"/>
          </a:xfrm>
          <a:prstGeom prst="rect">
            <a:avLst/>
          </a:prstGeom>
        </p:spPr>
        <p:txBody>
          <a:bodyPr wrap="none">
            <a:spAutoFit/>
          </a:bodyPr>
          <a:lstStyle/>
          <a:p>
            <a:pPr algn="ctr"/>
            <a:r>
              <a:rPr lang="es-CO" b="1" dirty="0">
                <a:solidFill>
                  <a:srgbClr val="FF0000"/>
                </a:solidFill>
              </a:rPr>
              <a:t>Aspectos Específicos de Análisis</a:t>
            </a:r>
          </a:p>
        </p:txBody>
      </p:sp>
      <p:sp>
        <p:nvSpPr>
          <p:cNvPr id="9" name="Proceso 12">
            <a:extLst>
              <a:ext uri="{FF2B5EF4-FFF2-40B4-BE49-F238E27FC236}">
                <a16:creationId xmlns:a16="http://schemas.microsoft.com/office/drawing/2014/main" id="{BB2FE7F7-0CD6-4B97-9A42-5C54D7CA4BC9}"/>
              </a:ext>
            </a:extLst>
          </p:cNvPr>
          <p:cNvSpPr/>
          <p:nvPr/>
        </p:nvSpPr>
        <p:spPr>
          <a:xfrm>
            <a:off x="1034022" y="2676566"/>
            <a:ext cx="1267097" cy="412245"/>
          </a:xfrm>
          <a:prstGeom prst="flowChartProcess">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s-CO" dirty="0"/>
              <a:t>Encender</a:t>
            </a:r>
          </a:p>
        </p:txBody>
      </p:sp>
      <p:sp>
        <p:nvSpPr>
          <p:cNvPr id="10" name="Proceso 13">
            <a:extLst>
              <a:ext uri="{FF2B5EF4-FFF2-40B4-BE49-F238E27FC236}">
                <a16:creationId xmlns:a16="http://schemas.microsoft.com/office/drawing/2014/main" id="{2A632FA1-D319-4B64-A513-9AC1D0DA5CF4}"/>
              </a:ext>
            </a:extLst>
          </p:cNvPr>
          <p:cNvSpPr/>
          <p:nvPr/>
        </p:nvSpPr>
        <p:spPr>
          <a:xfrm>
            <a:off x="2759222" y="3258235"/>
            <a:ext cx="1326005" cy="412245"/>
          </a:xfrm>
          <a:prstGeom prst="flowChartProcess">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s-CO" dirty="0"/>
              <a:t>Aterrizar</a:t>
            </a:r>
          </a:p>
        </p:txBody>
      </p:sp>
      <p:sp>
        <p:nvSpPr>
          <p:cNvPr id="11" name="Proceso 14">
            <a:extLst>
              <a:ext uri="{FF2B5EF4-FFF2-40B4-BE49-F238E27FC236}">
                <a16:creationId xmlns:a16="http://schemas.microsoft.com/office/drawing/2014/main" id="{46896DE6-DA39-4108-9C41-0660EEE3998B}"/>
              </a:ext>
            </a:extLst>
          </p:cNvPr>
          <p:cNvSpPr/>
          <p:nvPr/>
        </p:nvSpPr>
        <p:spPr>
          <a:xfrm>
            <a:off x="2496941" y="2676565"/>
            <a:ext cx="1588287" cy="412245"/>
          </a:xfrm>
          <a:prstGeom prst="flowChartProcess">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s-CO" dirty="0"/>
              <a:t>Despegar</a:t>
            </a:r>
          </a:p>
        </p:txBody>
      </p:sp>
      <p:sp>
        <p:nvSpPr>
          <p:cNvPr id="12" name="Proceso 15">
            <a:extLst>
              <a:ext uri="{FF2B5EF4-FFF2-40B4-BE49-F238E27FC236}">
                <a16:creationId xmlns:a16="http://schemas.microsoft.com/office/drawing/2014/main" id="{99F2830F-E4E9-4AB9-B5E6-800517630F79}"/>
              </a:ext>
            </a:extLst>
          </p:cNvPr>
          <p:cNvSpPr/>
          <p:nvPr/>
        </p:nvSpPr>
        <p:spPr>
          <a:xfrm>
            <a:off x="1034021" y="3246234"/>
            <a:ext cx="1326005" cy="412245"/>
          </a:xfrm>
          <a:prstGeom prst="flowChartProcess">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s-CO" dirty="0"/>
              <a:t>Volar</a:t>
            </a:r>
          </a:p>
        </p:txBody>
      </p:sp>
      <p:sp>
        <p:nvSpPr>
          <p:cNvPr id="13" name="Proceso 16">
            <a:extLst>
              <a:ext uri="{FF2B5EF4-FFF2-40B4-BE49-F238E27FC236}">
                <a16:creationId xmlns:a16="http://schemas.microsoft.com/office/drawing/2014/main" id="{D99CF87C-6A6C-4F5E-BB17-F7CC448CE826}"/>
              </a:ext>
            </a:extLst>
          </p:cNvPr>
          <p:cNvSpPr/>
          <p:nvPr/>
        </p:nvSpPr>
        <p:spPr>
          <a:xfrm>
            <a:off x="8106772" y="2712080"/>
            <a:ext cx="1824184" cy="412245"/>
          </a:xfrm>
          <a:prstGeom prst="flowChartProcess">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s-CO" dirty="0"/>
              <a:t>Motores</a:t>
            </a:r>
          </a:p>
        </p:txBody>
      </p:sp>
      <p:sp>
        <p:nvSpPr>
          <p:cNvPr id="14" name="Proceso 17">
            <a:extLst>
              <a:ext uri="{FF2B5EF4-FFF2-40B4-BE49-F238E27FC236}">
                <a16:creationId xmlns:a16="http://schemas.microsoft.com/office/drawing/2014/main" id="{C39BD0B6-7D14-4AAD-BB9A-11A80A4653A2}"/>
              </a:ext>
            </a:extLst>
          </p:cNvPr>
          <p:cNvSpPr/>
          <p:nvPr/>
        </p:nvSpPr>
        <p:spPr>
          <a:xfrm>
            <a:off x="8106772" y="3303235"/>
            <a:ext cx="1267097" cy="412245"/>
          </a:xfrm>
          <a:prstGeom prst="flowChartProcess">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s-CO" dirty="0"/>
              <a:t>Fuselaje</a:t>
            </a:r>
          </a:p>
        </p:txBody>
      </p:sp>
      <p:sp>
        <p:nvSpPr>
          <p:cNvPr id="15" name="Proceso 18">
            <a:extLst>
              <a:ext uri="{FF2B5EF4-FFF2-40B4-BE49-F238E27FC236}">
                <a16:creationId xmlns:a16="http://schemas.microsoft.com/office/drawing/2014/main" id="{913DD03B-97D2-4AB3-9A91-EF8A2CC8F4C9}"/>
              </a:ext>
            </a:extLst>
          </p:cNvPr>
          <p:cNvSpPr/>
          <p:nvPr/>
        </p:nvSpPr>
        <p:spPr>
          <a:xfrm>
            <a:off x="10086703" y="2714602"/>
            <a:ext cx="1267097" cy="412245"/>
          </a:xfrm>
          <a:prstGeom prst="flowChartProcess">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s-CO" dirty="0"/>
              <a:t>Alas</a:t>
            </a:r>
          </a:p>
        </p:txBody>
      </p:sp>
      <p:sp>
        <p:nvSpPr>
          <p:cNvPr id="16" name="Proceso 19">
            <a:extLst>
              <a:ext uri="{FF2B5EF4-FFF2-40B4-BE49-F238E27FC236}">
                <a16:creationId xmlns:a16="http://schemas.microsoft.com/office/drawing/2014/main" id="{FCE2B6B9-5A10-43E3-B45F-B3F03985A4D1}"/>
              </a:ext>
            </a:extLst>
          </p:cNvPr>
          <p:cNvSpPr/>
          <p:nvPr/>
        </p:nvSpPr>
        <p:spPr>
          <a:xfrm>
            <a:off x="9513348" y="3303236"/>
            <a:ext cx="1840452" cy="628169"/>
          </a:xfrm>
          <a:prstGeom prst="flowChartProcess">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s-CO" dirty="0"/>
              <a:t>Tren de aterrizaje</a:t>
            </a:r>
          </a:p>
        </p:txBody>
      </p:sp>
      <p:sp>
        <p:nvSpPr>
          <p:cNvPr id="17" name="Proceso 20">
            <a:extLst>
              <a:ext uri="{FF2B5EF4-FFF2-40B4-BE49-F238E27FC236}">
                <a16:creationId xmlns:a16="http://schemas.microsoft.com/office/drawing/2014/main" id="{A747D2A5-E687-41A8-BC07-49DCC1BE8D7F}"/>
              </a:ext>
            </a:extLst>
          </p:cNvPr>
          <p:cNvSpPr/>
          <p:nvPr/>
        </p:nvSpPr>
        <p:spPr>
          <a:xfrm>
            <a:off x="706282" y="4960609"/>
            <a:ext cx="1922576" cy="412245"/>
          </a:xfrm>
          <a:prstGeom prst="flowChartProcess">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s-CO" dirty="0"/>
              <a:t>Aerodinámica</a:t>
            </a:r>
          </a:p>
        </p:txBody>
      </p:sp>
      <p:sp>
        <p:nvSpPr>
          <p:cNvPr id="18" name="Proceso 21">
            <a:extLst>
              <a:ext uri="{FF2B5EF4-FFF2-40B4-BE49-F238E27FC236}">
                <a16:creationId xmlns:a16="http://schemas.microsoft.com/office/drawing/2014/main" id="{47741A7A-C329-4BE7-BE24-F23BEA9C3ECD}"/>
              </a:ext>
            </a:extLst>
          </p:cNvPr>
          <p:cNvSpPr/>
          <p:nvPr/>
        </p:nvSpPr>
        <p:spPr>
          <a:xfrm>
            <a:off x="706282" y="5488449"/>
            <a:ext cx="3617380" cy="412245"/>
          </a:xfrm>
          <a:prstGeom prst="flowChartProcess">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s-CO" dirty="0"/>
              <a:t>Poder de los motores</a:t>
            </a:r>
          </a:p>
        </p:txBody>
      </p:sp>
      <p:sp>
        <p:nvSpPr>
          <p:cNvPr id="19" name="Proceso 22">
            <a:extLst>
              <a:ext uri="{FF2B5EF4-FFF2-40B4-BE49-F238E27FC236}">
                <a16:creationId xmlns:a16="http://schemas.microsoft.com/office/drawing/2014/main" id="{734C48F1-D962-4673-8921-9225BCAB8A22}"/>
              </a:ext>
            </a:extLst>
          </p:cNvPr>
          <p:cNvSpPr/>
          <p:nvPr/>
        </p:nvSpPr>
        <p:spPr>
          <a:xfrm>
            <a:off x="2730137" y="4960608"/>
            <a:ext cx="1593525" cy="412245"/>
          </a:xfrm>
          <a:prstGeom prst="flowChartProcess">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s-CO" dirty="0"/>
              <a:t>Autonomía</a:t>
            </a:r>
          </a:p>
        </p:txBody>
      </p:sp>
      <p:sp>
        <p:nvSpPr>
          <p:cNvPr id="20" name="Proceso 23">
            <a:extLst>
              <a:ext uri="{FF2B5EF4-FFF2-40B4-BE49-F238E27FC236}">
                <a16:creationId xmlns:a16="http://schemas.microsoft.com/office/drawing/2014/main" id="{123EC9B2-DC5F-44FF-B4EB-2BE94CE07398}"/>
              </a:ext>
            </a:extLst>
          </p:cNvPr>
          <p:cNvSpPr/>
          <p:nvPr/>
        </p:nvSpPr>
        <p:spPr>
          <a:xfrm>
            <a:off x="7187130" y="4942323"/>
            <a:ext cx="2066701" cy="546126"/>
          </a:xfrm>
          <a:prstGeom prst="flowChartProcess">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s-CO" dirty="0"/>
              <a:t>Modelo de Costos</a:t>
            </a:r>
          </a:p>
        </p:txBody>
      </p:sp>
      <p:sp>
        <p:nvSpPr>
          <p:cNvPr id="21" name="Proceso 24">
            <a:extLst>
              <a:ext uri="{FF2B5EF4-FFF2-40B4-BE49-F238E27FC236}">
                <a16:creationId xmlns:a16="http://schemas.microsoft.com/office/drawing/2014/main" id="{09036CB5-A01F-4D49-9A31-54FDD9DF5E35}"/>
              </a:ext>
            </a:extLst>
          </p:cNvPr>
          <p:cNvSpPr/>
          <p:nvPr/>
        </p:nvSpPr>
        <p:spPr>
          <a:xfrm>
            <a:off x="10313979" y="5528471"/>
            <a:ext cx="1530475" cy="412245"/>
          </a:xfrm>
          <a:prstGeom prst="flowChartProcess">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s-CO" dirty="0"/>
              <a:t>Mercado</a:t>
            </a:r>
          </a:p>
        </p:txBody>
      </p:sp>
      <p:sp>
        <p:nvSpPr>
          <p:cNvPr id="22" name="Proceso 25">
            <a:extLst>
              <a:ext uri="{FF2B5EF4-FFF2-40B4-BE49-F238E27FC236}">
                <a16:creationId xmlns:a16="http://schemas.microsoft.com/office/drawing/2014/main" id="{6D1D57B2-8203-4563-ADBC-536655AF9347}"/>
              </a:ext>
            </a:extLst>
          </p:cNvPr>
          <p:cNvSpPr/>
          <p:nvPr/>
        </p:nvSpPr>
        <p:spPr>
          <a:xfrm>
            <a:off x="9373869" y="4938301"/>
            <a:ext cx="2470586" cy="546126"/>
          </a:xfrm>
          <a:prstGeom prst="flowChartProcess">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s-CO" dirty="0"/>
              <a:t>Modelo de Seguridad</a:t>
            </a:r>
          </a:p>
        </p:txBody>
      </p:sp>
      <p:sp>
        <p:nvSpPr>
          <p:cNvPr id="23" name="Proceso 26">
            <a:extLst>
              <a:ext uri="{FF2B5EF4-FFF2-40B4-BE49-F238E27FC236}">
                <a16:creationId xmlns:a16="http://schemas.microsoft.com/office/drawing/2014/main" id="{3C8ACB2A-7EE8-4D6C-AF65-FBD479F9DCC2}"/>
              </a:ext>
            </a:extLst>
          </p:cNvPr>
          <p:cNvSpPr/>
          <p:nvPr/>
        </p:nvSpPr>
        <p:spPr>
          <a:xfrm>
            <a:off x="7187130" y="5516470"/>
            <a:ext cx="2976485" cy="412245"/>
          </a:xfrm>
          <a:prstGeom prst="flowChartProcess">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s-CO" dirty="0"/>
              <a:t>Modelo de Producción</a:t>
            </a:r>
          </a:p>
        </p:txBody>
      </p:sp>
      <mc:AlternateContent xmlns:mc="http://schemas.openxmlformats.org/markup-compatibility/2006" xmlns:p14="http://schemas.microsoft.com/office/powerpoint/2010/main">
        <mc:Choice Requires="p14">
          <p:contentPart p14:bwMode="auto" r:id="rId3">
            <p14:nvContentPartPr>
              <p14:cNvPr id="3" name="Entrada de lápiz 2">
                <a:extLst>
                  <a:ext uri="{FF2B5EF4-FFF2-40B4-BE49-F238E27FC236}">
                    <a16:creationId xmlns:a16="http://schemas.microsoft.com/office/drawing/2014/main" id="{980F3F05-4389-415F-8AE5-0249CA855D84}"/>
                  </a:ext>
                </a:extLst>
              </p14:cNvPr>
              <p14:cNvContentPartPr/>
              <p14:nvPr/>
            </p14:nvContentPartPr>
            <p14:xfrm>
              <a:off x="676440" y="2439180"/>
              <a:ext cx="4088160" cy="219600"/>
            </p14:xfrm>
          </p:contentPart>
        </mc:Choice>
        <mc:Fallback xmlns="">
          <p:pic>
            <p:nvPicPr>
              <p:cNvPr id="3" name="Entrada de lápiz 2">
                <a:extLst>
                  <a:ext uri="{FF2B5EF4-FFF2-40B4-BE49-F238E27FC236}">
                    <a16:creationId xmlns:a16="http://schemas.microsoft.com/office/drawing/2014/main" id="{980F3F05-4389-415F-8AE5-0249CA855D84}"/>
                  </a:ext>
                </a:extLst>
              </p:cNvPr>
              <p:cNvPicPr/>
              <p:nvPr/>
            </p:nvPicPr>
            <p:blipFill>
              <a:blip r:embed="rId4"/>
              <a:stretch>
                <a:fillRect/>
              </a:stretch>
            </p:blipFill>
            <p:spPr>
              <a:xfrm>
                <a:off x="667440" y="2430540"/>
                <a:ext cx="4105800" cy="2372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24" name="Entrada de lápiz 23">
                <a:extLst>
                  <a:ext uri="{FF2B5EF4-FFF2-40B4-BE49-F238E27FC236}">
                    <a16:creationId xmlns:a16="http://schemas.microsoft.com/office/drawing/2014/main" id="{DD84D001-146F-4EA4-8846-6BC37C36C5D3}"/>
                  </a:ext>
                </a:extLst>
              </p14:cNvPr>
              <p14:cNvContentPartPr/>
              <p14:nvPr/>
            </p14:nvContentPartPr>
            <p14:xfrm>
              <a:off x="568080" y="2058300"/>
              <a:ext cx="3904200" cy="143640"/>
            </p14:xfrm>
          </p:contentPart>
        </mc:Choice>
        <mc:Fallback xmlns="">
          <p:pic>
            <p:nvPicPr>
              <p:cNvPr id="24" name="Entrada de lápiz 23">
                <a:extLst>
                  <a:ext uri="{FF2B5EF4-FFF2-40B4-BE49-F238E27FC236}">
                    <a16:creationId xmlns:a16="http://schemas.microsoft.com/office/drawing/2014/main" id="{DD84D001-146F-4EA4-8846-6BC37C36C5D3}"/>
                  </a:ext>
                </a:extLst>
              </p:cNvPr>
              <p:cNvPicPr/>
              <p:nvPr/>
            </p:nvPicPr>
            <p:blipFill>
              <a:blip r:embed="rId6"/>
              <a:stretch>
                <a:fillRect/>
              </a:stretch>
            </p:blipFill>
            <p:spPr>
              <a:xfrm>
                <a:off x="559080" y="2049660"/>
                <a:ext cx="3921840" cy="161280"/>
              </a:xfrm>
              <a:prstGeom prst="rect">
                <a:avLst/>
              </a:prstGeom>
            </p:spPr>
          </p:pic>
        </mc:Fallback>
      </mc:AlternateContent>
      <p:grpSp>
        <p:nvGrpSpPr>
          <p:cNvPr id="37" name="Grupo 36">
            <a:extLst>
              <a:ext uri="{FF2B5EF4-FFF2-40B4-BE49-F238E27FC236}">
                <a16:creationId xmlns:a16="http://schemas.microsoft.com/office/drawing/2014/main" id="{B118C16D-C796-4B61-AA1B-2490EA8E192D}"/>
              </a:ext>
            </a:extLst>
          </p:cNvPr>
          <p:cNvGrpSpPr/>
          <p:nvPr/>
        </p:nvGrpSpPr>
        <p:grpSpPr>
          <a:xfrm>
            <a:off x="4724640" y="1735740"/>
            <a:ext cx="2126880" cy="631080"/>
            <a:chOff x="4724640" y="1735740"/>
            <a:chExt cx="2126880" cy="631080"/>
          </a:xfrm>
        </p:grpSpPr>
        <mc:AlternateContent xmlns:mc="http://schemas.openxmlformats.org/markup-compatibility/2006" xmlns:p14="http://schemas.microsoft.com/office/powerpoint/2010/main">
          <mc:Choice Requires="p14">
            <p:contentPart p14:bwMode="auto" r:id="rId7">
              <p14:nvContentPartPr>
                <p14:cNvPr id="25" name="Entrada de lápiz 24">
                  <a:extLst>
                    <a:ext uri="{FF2B5EF4-FFF2-40B4-BE49-F238E27FC236}">
                      <a16:creationId xmlns:a16="http://schemas.microsoft.com/office/drawing/2014/main" id="{A78B4B07-37FF-43FC-B9E2-2F32C66DF38C}"/>
                    </a:ext>
                  </a:extLst>
                </p14:cNvPr>
                <p14:cNvContentPartPr/>
                <p14:nvPr/>
              </p14:nvContentPartPr>
              <p14:xfrm>
                <a:off x="4724640" y="1993860"/>
                <a:ext cx="273960" cy="372960"/>
              </p14:xfrm>
            </p:contentPart>
          </mc:Choice>
          <mc:Fallback xmlns="">
            <p:pic>
              <p:nvPicPr>
                <p:cNvPr id="25" name="Entrada de lápiz 24">
                  <a:extLst>
                    <a:ext uri="{FF2B5EF4-FFF2-40B4-BE49-F238E27FC236}">
                      <a16:creationId xmlns:a16="http://schemas.microsoft.com/office/drawing/2014/main" id="{A78B4B07-37FF-43FC-B9E2-2F32C66DF38C}"/>
                    </a:ext>
                  </a:extLst>
                </p:cNvPr>
                <p:cNvPicPr/>
                <p:nvPr/>
              </p:nvPicPr>
              <p:blipFill>
                <a:blip r:embed="rId8"/>
                <a:stretch>
                  <a:fillRect/>
                </a:stretch>
              </p:blipFill>
              <p:spPr>
                <a:xfrm>
                  <a:off x="4716000" y="1984860"/>
                  <a:ext cx="291600" cy="3906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6" name="Entrada de lápiz 25">
                  <a:extLst>
                    <a:ext uri="{FF2B5EF4-FFF2-40B4-BE49-F238E27FC236}">
                      <a16:creationId xmlns:a16="http://schemas.microsoft.com/office/drawing/2014/main" id="{C9BDCA6C-907C-4532-97A8-78C4B38FE51A}"/>
                    </a:ext>
                  </a:extLst>
                </p14:cNvPr>
                <p14:cNvContentPartPr/>
                <p14:nvPr/>
              </p14:nvContentPartPr>
              <p14:xfrm>
                <a:off x="5078160" y="2243700"/>
                <a:ext cx="52200" cy="24840"/>
              </p14:xfrm>
            </p:contentPart>
          </mc:Choice>
          <mc:Fallback xmlns="">
            <p:pic>
              <p:nvPicPr>
                <p:cNvPr id="26" name="Entrada de lápiz 25">
                  <a:extLst>
                    <a:ext uri="{FF2B5EF4-FFF2-40B4-BE49-F238E27FC236}">
                      <a16:creationId xmlns:a16="http://schemas.microsoft.com/office/drawing/2014/main" id="{C9BDCA6C-907C-4532-97A8-78C4B38FE51A}"/>
                    </a:ext>
                  </a:extLst>
                </p:cNvPr>
                <p:cNvPicPr/>
                <p:nvPr/>
              </p:nvPicPr>
              <p:blipFill>
                <a:blip r:embed="rId10"/>
                <a:stretch>
                  <a:fillRect/>
                </a:stretch>
              </p:blipFill>
              <p:spPr>
                <a:xfrm>
                  <a:off x="5069160" y="2234700"/>
                  <a:ext cx="69840" cy="424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7" name="Entrada de lápiz 26">
                  <a:extLst>
                    <a:ext uri="{FF2B5EF4-FFF2-40B4-BE49-F238E27FC236}">
                      <a16:creationId xmlns:a16="http://schemas.microsoft.com/office/drawing/2014/main" id="{F96742E8-C77D-44A2-8C60-91FCA6BAEA01}"/>
                    </a:ext>
                  </a:extLst>
                </p14:cNvPr>
                <p14:cNvContentPartPr/>
                <p14:nvPr/>
              </p14:nvContentPartPr>
              <p14:xfrm>
                <a:off x="5277240" y="1941660"/>
                <a:ext cx="151920" cy="398520"/>
              </p14:xfrm>
            </p:contentPart>
          </mc:Choice>
          <mc:Fallback xmlns="">
            <p:pic>
              <p:nvPicPr>
                <p:cNvPr id="27" name="Entrada de lápiz 26">
                  <a:extLst>
                    <a:ext uri="{FF2B5EF4-FFF2-40B4-BE49-F238E27FC236}">
                      <a16:creationId xmlns:a16="http://schemas.microsoft.com/office/drawing/2014/main" id="{F96742E8-C77D-44A2-8C60-91FCA6BAEA01}"/>
                    </a:ext>
                  </a:extLst>
                </p:cNvPr>
                <p:cNvPicPr/>
                <p:nvPr/>
              </p:nvPicPr>
              <p:blipFill>
                <a:blip r:embed="rId12"/>
                <a:stretch>
                  <a:fillRect/>
                </a:stretch>
              </p:blipFill>
              <p:spPr>
                <a:xfrm>
                  <a:off x="5268240" y="1933020"/>
                  <a:ext cx="169560" cy="4161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8" name="Entrada de lápiz 27">
                  <a:extLst>
                    <a:ext uri="{FF2B5EF4-FFF2-40B4-BE49-F238E27FC236}">
                      <a16:creationId xmlns:a16="http://schemas.microsoft.com/office/drawing/2014/main" id="{B0C84FFD-0A91-4CA7-BE0D-1A856E532CFD}"/>
                    </a:ext>
                  </a:extLst>
                </p14:cNvPr>
                <p14:cNvContentPartPr/>
                <p14:nvPr/>
              </p14:nvContentPartPr>
              <p14:xfrm>
                <a:off x="5207040" y="2146140"/>
                <a:ext cx="191520" cy="52920"/>
              </p14:xfrm>
            </p:contentPart>
          </mc:Choice>
          <mc:Fallback xmlns="">
            <p:pic>
              <p:nvPicPr>
                <p:cNvPr id="28" name="Entrada de lápiz 27">
                  <a:extLst>
                    <a:ext uri="{FF2B5EF4-FFF2-40B4-BE49-F238E27FC236}">
                      <a16:creationId xmlns:a16="http://schemas.microsoft.com/office/drawing/2014/main" id="{B0C84FFD-0A91-4CA7-BE0D-1A856E532CFD}"/>
                    </a:ext>
                  </a:extLst>
                </p:cNvPr>
                <p:cNvPicPr/>
                <p:nvPr/>
              </p:nvPicPr>
              <p:blipFill>
                <a:blip r:embed="rId14"/>
                <a:stretch>
                  <a:fillRect/>
                </a:stretch>
              </p:blipFill>
              <p:spPr>
                <a:xfrm>
                  <a:off x="5198400" y="2137500"/>
                  <a:ext cx="209160" cy="705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9" name="Entrada de lápiz 28">
                  <a:extLst>
                    <a:ext uri="{FF2B5EF4-FFF2-40B4-BE49-F238E27FC236}">
                      <a16:creationId xmlns:a16="http://schemas.microsoft.com/office/drawing/2014/main" id="{5453DF38-EFBB-4D3C-9401-FED281E263A1}"/>
                    </a:ext>
                  </a:extLst>
                </p14:cNvPr>
                <p14:cNvContentPartPr/>
                <p14:nvPr/>
              </p14:nvContentPartPr>
              <p14:xfrm>
                <a:off x="5389200" y="2150460"/>
                <a:ext cx="95760" cy="127440"/>
              </p14:xfrm>
            </p:contentPart>
          </mc:Choice>
          <mc:Fallback xmlns="">
            <p:pic>
              <p:nvPicPr>
                <p:cNvPr id="29" name="Entrada de lápiz 28">
                  <a:extLst>
                    <a:ext uri="{FF2B5EF4-FFF2-40B4-BE49-F238E27FC236}">
                      <a16:creationId xmlns:a16="http://schemas.microsoft.com/office/drawing/2014/main" id="{5453DF38-EFBB-4D3C-9401-FED281E263A1}"/>
                    </a:ext>
                  </a:extLst>
                </p:cNvPr>
                <p:cNvPicPr/>
                <p:nvPr/>
              </p:nvPicPr>
              <p:blipFill>
                <a:blip r:embed="rId16"/>
                <a:stretch>
                  <a:fillRect/>
                </a:stretch>
              </p:blipFill>
              <p:spPr>
                <a:xfrm>
                  <a:off x="5380560" y="2141460"/>
                  <a:ext cx="113400" cy="1450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30" name="Entrada de lápiz 29">
                  <a:extLst>
                    <a:ext uri="{FF2B5EF4-FFF2-40B4-BE49-F238E27FC236}">
                      <a16:creationId xmlns:a16="http://schemas.microsoft.com/office/drawing/2014/main" id="{B40572F4-662E-42C8-BF3B-0D8D745C7942}"/>
                    </a:ext>
                  </a:extLst>
                </p14:cNvPr>
                <p14:cNvContentPartPr/>
                <p14:nvPr/>
              </p14:nvContentPartPr>
              <p14:xfrm>
                <a:off x="5533560" y="2118420"/>
                <a:ext cx="164880" cy="139320"/>
              </p14:xfrm>
            </p:contentPart>
          </mc:Choice>
          <mc:Fallback xmlns="">
            <p:pic>
              <p:nvPicPr>
                <p:cNvPr id="30" name="Entrada de lápiz 29">
                  <a:extLst>
                    <a:ext uri="{FF2B5EF4-FFF2-40B4-BE49-F238E27FC236}">
                      <a16:creationId xmlns:a16="http://schemas.microsoft.com/office/drawing/2014/main" id="{B40572F4-662E-42C8-BF3B-0D8D745C7942}"/>
                    </a:ext>
                  </a:extLst>
                </p:cNvPr>
                <p:cNvPicPr/>
                <p:nvPr/>
              </p:nvPicPr>
              <p:blipFill>
                <a:blip r:embed="rId18"/>
                <a:stretch>
                  <a:fillRect/>
                </a:stretch>
              </p:blipFill>
              <p:spPr>
                <a:xfrm>
                  <a:off x="5524920" y="2109780"/>
                  <a:ext cx="182520" cy="1569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31" name="Entrada de lápiz 30">
                  <a:extLst>
                    <a:ext uri="{FF2B5EF4-FFF2-40B4-BE49-F238E27FC236}">
                      <a16:creationId xmlns:a16="http://schemas.microsoft.com/office/drawing/2014/main" id="{2A7058EA-9FE2-4E16-A823-1877ED49F87F}"/>
                    </a:ext>
                  </a:extLst>
                </p14:cNvPr>
                <p14:cNvContentPartPr/>
                <p14:nvPr/>
              </p14:nvContentPartPr>
              <p14:xfrm>
                <a:off x="5743800" y="2082420"/>
                <a:ext cx="162000" cy="136080"/>
              </p14:xfrm>
            </p:contentPart>
          </mc:Choice>
          <mc:Fallback xmlns="">
            <p:pic>
              <p:nvPicPr>
                <p:cNvPr id="31" name="Entrada de lápiz 30">
                  <a:extLst>
                    <a:ext uri="{FF2B5EF4-FFF2-40B4-BE49-F238E27FC236}">
                      <a16:creationId xmlns:a16="http://schemas.microsoft.com/office/drawing/2014/main" id="{2A7058EA-9FE2-4E16-A823-1877ED49F87F}"/>
                    </a:ext>
                  </a:extLst>
                </p:cNvPr>
                <p:cNvPicPr/>
                <p:nvPr/>
              </p:nvPicPr>
              <p:blipFill>
                <a:blip r:embed="rId20"/>
                <a:stretch>
                  <a:fillRect/>
                </a:stretch>
              </p:blipFill>
              <p:spPr>
                <a:xfrm>
                  <a:off x="5735160" y="2073420"/>
                  <a:ext cx="179640" cy="1537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32" name="Entrada de lápiz 31">
                  <a:extLst>
                    <a:ext uri="{FF2B5EF4-FFF2-40B4-BE49-F238E27FC236}">
                      <a16:creationId xmlns:a16="http://schemas.microsoft.com/office/drawing/2014/main" id="{AA152273-CFF8-4D41-BD10-A16BF7A365D9}"/>
                    </a:ext>
                  </a:extLst>
                </p14:cNvPr>
                <p14:cNvContentPartPr/>
                <p14:nvPr/>
              </p14:nvContentPartPr>
              <p14:xfrm>
                <a:off x="5907960" y="2057220"/>
                <a:ext cx="164880" cy="109800"/>
              </p14:xfrm>
            </p:contentPart>
          </mc:Choice>
          <mc:Fallback xmlns="">
            <p:pic>
              <p:nvPicPr>
                <p:cNvPr id="32" name="Entrada de lápiz 31">
                  <a:extLst>
                    <a:ext uri="{FF2B5EF4-FFF2-40B4-BE49-F238E27FC236}">
                      <a16:creationId xmlns:a16="http://schemas.microsoft.com/office/drawing/2014/main" id="{AA152273-CFF8-4D41-BD10-A16BF7A365D9}"/>
                    </a:ext>
                  </a:extLst>
                </p:cNvPr>
                <p:cNvPicPr/>
                <p:nvPr/>
              </p:nvPicPr>
              <p:blipFill>
                <a:blip r:embed="rId22"/>
                <a:stretch>
                  <a:fillRect/>
                </a:stretch>
              </p:blipFill>
              <p:spPr>
                <a:xfrm>
                  <a:off x="5898960" y="2048580"/>
                  <a:ext cx="182520" cy="12744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33" name="Entrada de lápiz 32">
                  <a:extLst>
                    <a:ext uri="{FF2B5EF4-FFF2-40B4-BE49-F238E27FC236}">
                      <a16:creationId xmlns:a16="http://schemas.microsoft.com/office/drawing/2014/main" id="{E311D7B6-329D-4F03-8955-25A1E192BABF}"/>
                    </a:ext>
                  </a:extLst>
                </p14:cNvPr>
                <p14:cNvContentPartPr/>
                <p14:nvPr/>
              </p14:nvContentPartPr>
              <p14:xfrm>
                <a:off x="6120360" y="2016900"/>
                <a:ext cx="193680" cy="103680"/>
              </p14:xfrm>
            </p:contentPart>
          </mc:Choice>
          <mc:Fallback xmlns="">
            <p:pic>
              <p:nvPicPr>
                <p:cNvPr id="33" name="Entrada de lápiz 32">
                  <a:extLst>
                    <a:ext uri="{FF2B5EF4-FFF2-40B4-BE49-F238E27FC236}">
                      <a16:creationId xmlns:a16="http://schemas.microsoft.com/office/drawing/2014/main" id="{E311D7B6-329D-4F03-8955-25A1E192BABF}"/>
                    </a:ext>
                  </a:extLst>
                </p:cNvPr>
                <p:cNvPicPr/>
                <p:nvPr/>
              </p:nvPicPr>
              <p:blipFill>
                <a:blip r:embed="rId24"/>
                <a:stretch>
                  <a:fillRect/>
                </a:stretch>
              </p:blipFill>
              <p:spPr>
                <a:xfrm>
                  <a:off x="6111360" y="2008260"/>
                  <a:ext cx="211320" cy="12132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34" name="Entrada de lápiz 33">
                  <a:extLst>
                    <a:ext uri="{FF2B5EF4-FFF2-40B4-BE49-F238E27FC236}">
                      <a16:creationId xmlns:a16="http://schemas.microsoft.com/office/drawing/2014/main" id="{DB571317-D086-49E1-9F2D-BF32A3C29627}"/>
                    </a:ext>
                  </a:extLst>
                </p14:cNvPr>
                <p14:cNvContentPartPr/>
                <p14:nvPr/>
              </p14:nvContentPartPr>
              <p14:xfrm>
                <a:off x="6348600" y="1995660"/>
                <a:ext cx="134280" cy="131400"/>
              </p14:xfrm>
            </p:contentPart>
          </mc:Choice>
          <mc:Fallback xmlns="">
            <p:pic>
              <p:nvPicPr>
                <p:cNvPr id="34" name="Entrada de lápiz 33">
                  <a:extLst>
                    <a:ext uri="{FF2B5EF4-FFF2-40B4-BE49-F238E27FC236}">
                      <a16:creationId xmlns:a16="http://schemas.microsoft.com/office/drawing/2014/main" id="{DB571317-D086-49E1-9F2D-BF32A3C29627}"/>
                    </a:ext>
                  </a:extLst>
                </p:cNvPr>
                <p:cNvPicPr/>
                <p:nvPr/>
              </p:nvPicPr>
              <p:blipFill>
                <a:blip r:embed="rId26"/>
                <a:stretch>
                  <a:fillRect/>
                </a:stretch>
              </p:blipFill>
              <p:spPr>
                <a:xfrm>
                  <a:off x="6339960" y="1987020"/>
                  <a:ext cx="151920" cy="14904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35" name="Entrada de lápiz 34">
                  <a:extLst>
                    <a:ext uri="{FF2B5EF4-FFF2-40B4-BE49-F238E27FC236}">
                      <a16:creationId xmlns:a16="http://schemas.microsoft.com/office/drawing/2014/main" id="{0D8009FB-F003-491F-BD61-0AE81EDB7A30}"/>
                    </a:ext>
                  </a:extLst>
                </p14:cNvPr>
                <p14:cNvContentPartPr/>
                <p14:nvPr/>
              </p14:nvContentPartPr>
              <p14:xfrm>
                <a:off x="6567120" y="1735740"/>
                <a:ext cx="207720" cy="324360"/>
              </p14:xfrm>
            </p:contentPart>
          </mc:Choice>
          <mc:Fallback xmlns="">
            <p:pic>
              <p:nvPicPr>
                <p:cNvPr id="35" name="Entrada de lápiz 34">
                  <a:extLst>
                    <a:ext uri="{FF2B5EF4-FFF2-40B4-BE49-F238E27FC236}">
                      <a16:creationId xmlns:a16="http://schemas.microsoft.com/office/drawing/2014/main" id="{0D8009FB-F003-491F-BD61-0AE81EDB7A30}"/>
                    </a:ext>
                  </a:extLst>
                </p:cNvPr>
                <p:cNvPicPr/>
                <p:nvPr/>
              </p:nvPicPr>
              <p:blipFill>
                <a:blip r:embed="rId28"/>
                <a:stretch>
                  <a:fillRect/>
                </a:stretch>
              </p:blipFill>
              <p:spPr>
                <a:xfrm>
                  <a:off x="6558480" y="1726740"/>
                  <a:ext cx="225360" cy="3420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36" name="Entrada de lápiz 35">
                  <a:extLst>
                    <a:ext uri="{FF2B5EF4-FFF2-40B4-BE49-F238E27FC236}">
                      <a16:creationId xmlns:a16="http://schemas.microsoft.com/office/drawing/2014/main" id="{4477D6A0-8A0D-471C-B4C5-CA0FB00CED39}"/>
                    </a:ext>
                  </a:extLst>
                </p14:cNvPr>
                <p14:cNvContentPartPr/>
                <p14:nvPr/>
              </p14:nvContentPartPr>
              <p14:xfrm>
                <a:off x="6752160" y="1884420"/>
                <a:ext cx="99360" cy="216720"/>
              </p14:xfrm>
            </p:contentPart>
          </mc:Choice>
          <mc:Fallback xmlns="">
            <p:pic>
              <p:nvPicPr>
                <p:cNvPr id="36" name="Entrada de lápiz 35">
                  <a:extLst>
                    <a:ext uri="{FF2B5EF4-FFF2-40B4-BE49-F238E27FC236}">
                      <a16:creationId xmlns:a16="http://schemas.microsoft.com/office/drawing/2014/main" id="{4477D6A0-8A0D-471C-B4C5-CA0FB00CED39}"/>
                    </a:ext>
                  </a:extLst>
                </p:cNvPr>
                <p:cNvPicPr/>
                <p:nvPr/>
              </p:nvPicPr>
              <p:blipFill>
                <a:blip r:embed="rId30"/>
                <a:stretch>
                  <a:fillRect/>
                </a:stretch>
              </p:blipFill>
              <p:spPr>
                <a:xfrm>
                  <a:off x="6743520" y="1875420"/>
                  <a:ext cx="117000" cy="234360"/>
                </a:xfrm>
                <a:prstGeom prst="rect">
                  <a:avLst/>
                </a:prstGeom>
              </p:spPr>
            </p:pic>
          </mc:Fallback>
        </mc:AlternateContent>
      </p:grpSp>
      <p:grpSp>
        <p:nvGrpSpPr>
          <p:cNvPr id="67" name="Grupo 66">
            <a:extLst>
              <a:ext uri="{FF2B5EF4-FFF2-40B4-BE49-F238E27FC236}">
                <a16:creationId xmlns:a16="http://schemas.microsoft.com/office/drawing/2014/main" id="{FECEF394-7025-4634-A91D-7F9BA5B013A2}"/>
              </a:ext>
            </a:extLst>
          </p:cNvPr>
          <p:cNvGrpSpPr/>
          <p:nvPr/>
        </p:nvGrpSpPr>
        <p:grpSpPr>
          <a:xfrm>
            <a:off x="9648000" y="889740"/>
            <a:ext cx="2811960" cy="1279440"/>
            <a:chOff x="9648000" y="889740"/>
            <a:chExt cx="2811960" cy="1279440"/>
          </a:xfrm>
        </p:grpSpPr>
        <mc:AlternateContent xmlns:mc="http://schemas.openxmlformats.org/markup-compatibility/2006" xmlns:p14="http://schemas.microsoft.com/office/powerpoint/2010/main">
          <mc:Choice Requires="p14">
            <p:contentPart p14:bwMode="auto" r:id="rId31">
              <p14:nvContentPartPr>
                <p14:cNvPr id="38" name="Entrada de lápiz 37">
                  <a:extLst>
                    <a:ext uri="{FF2B5EF4-FFF2-40B4-BE49-F238E27FC236}">
                      <a16:creationId xmlns:a16="http://schemas.microsoft.com/office/drawing/2014/main" id="{87C969FD-43C6-4F35-99C9-67CBF427030F}"/>
                    </a:ext>
                  </a:extLst>
                </p14:cNvPr>
                <p14:cNvContentPartPr/>
                <p14:nvPr/>
              </p14:nvContentPartPr>
              <p14:xfrm>
                <a:off x="9648000" y="1524060"/>
                <a:ext cx="55080" cy="347040"/>
              </p14:xfrm>
            </p:contentPart>
          </mc:Choice>
          <mc:Fallback xmlns="">
            <p:pic>
              <p:nvPicPr>
                <p:cNvPr id="38" name="Entrada de lápiz 37">
                  <a:extLst>
                    <a:ext uri="{FF2B5EF4-FFF2-40B4-BE49-F238E27FC236}">
                      <a16:creationId xmlns:a16="http://schemas.microsoft.com/office/drawing/2014/main" id="{87C969FD-43C6-4F35-99C9-67CBF427030F}"/>
                    </a:ext>
                  </a:extLst>
                </p:cNvPr>
                <p:cNvPicPr/>
                <p:nvPr/>
              </p:nvPicPr>
              <p:blipFill>
                <a:blip r:embed="rId32"/>
                <a:stretch>
                  <a:fillRect/>
                </a:stretch>
              </p:blipFill>
              <p:spPr>
                <a:xfrm>
                  <a:off x="9639360" y="1515420"/>
                  <a:ext cx="72720" cy="36468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39" name="Entrada de lápiz 38">
                  <a:extLst>
                    <a:ext uri="{FF2B5EF4-FFF2-40B4-BE49-F238E27FC236}">
                      <a16:creationId xmlns:a16="http://schemas.microsoft.com/office/drawing/2014/main" id="{98354498-A89E-4ABA-BF1D-1D5F53FAEDF8}"/>
                    </a:ext>
                  </a:extLst>
                </p14:cNvPr>
                <p14:cNvContentPartPr/>
                <p14:nvPr/>
              </p14:nvContentPartPr>
              <p14:xfrm>
                <a:off x="9681120" y="1491660"/>
                <a:ext cx="219600" cy="285840"/>
              </p14:xfrm>
            </p:contentPart>
          </mc:Choice>
          <mc:Fallback xmlns="">
            <p:pic>
              <p:nvPicPr>
                <p:cNvPr id="39" name="Entrada de lápiz 38">
                  <a:extLst>
                    <a:ext uri="{FF2B5EF4-FFF2-40B4-BE49-F238E27FC236}">
                      <a16:creationId xmlns:a16="http://schemas.microsoft.com/office/drawing/2014/main" id="{98354498-A89E-4ABA-BF1D-1D5F53FAEDF8}"/>
                    </a:ext>
                  </a:extLst>
                </p:cNvPr>
                <p:cNvPicPr/>
                <p:nvPr/>
              </p:nvPicPr>
              <p:blipFill>
                <a:blip r:embed="rId34"/>
                <a:stretch>
                  <a:fillRect/>
                </a:stretch>
              </p:blipFill>
              <p:spPr>
                <a:xfrm>
                  <a:off x="9672480" y="1482660"/>
                  <a:ext cx="237240" cy="3034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40" name="Entrada de lápiz 39">
                  <a:extLst>
                    <a:ext uri="{FF2B5EF4-FFF2-40B4-BE49-F238E27FC236}">
                      <a16:creationId xmlns:a16="http://schemas.microsoft.com/office/drawing/2014/main" id="{C183F2DB-0FF9-4749-928B-C35971911B1B}"/>
                    </a:ext>
                  </a:extLst>
                </p14:cNvPr>
                <p14:cNvContentPartPr/>
                <p14:nvPr/>
              </p14:nvContentPartPr>
              <p14:xfrm>
                <a:off x="9934920" y="1741140"/>
                <a:ext cx="5760" cy="12240"/>
              </p14:xfrm>
            </p:contentPart>
          </mc:Choice>
          <mc:Fallback xmlns="">
            <p:pic>
              <p:nvPicPr>
                <p:cNvPr id="40" name="Entrada de lápiz 39">
                  <a:extLst>
                    <a:ext uri="{FF2B5EF4-FFF2-40B4-BE49-F238E27FC236}">
                      <a16:creationId xmlns:a16="http://schemas.microsoft.com/office/drawing/2014/main" id="{C183F2DB-0FF9-4749-928B-C35971911B1B}"/>
                    </a:ext>
                  </a:extLst>
                </p:cNvPr>
                <p:cNvPicPr/>
                <p:nvPr/>
              </p:nvPicPr>
              <p:blipFill>
                <a:blip r:embed="rId36"/>
                <a:stretch>
                  <a:fillRect/>
                </a:stretch>
              </p:blipFill>
              <p:spPr>
                <a:xfrm>
                  <a:off x="9925920" y="1732500"/>
                  <a:ext cx="23400" cy="2988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41" name="Entrada de lápiz 40">
                  <a:extLst>
                    <a:ext uri="{FF2B5EF4-FFF2-40B4-BE49-F238E27FC236}">
                      <a16:creationId xmlns:a16="http://schemas.microsoft.com/office/drawing/2014/main" id="{A520E2C1-AFD9-4B22-A5D8-6D745373DC21}"/>
                    </a:ext>
                  </a:extLst>
                </p14:cNvPr>
                <p14:cNvContentPartPr/>
                <p14:nvPr/>
              </p14:nvContentPartPr>
              <p14:xfrm>
                <a:off x="10108440" y="1428300"/>
                <a:ext cx="207000" cy="331920"/>
              </p14:xfrm>
            </p:contentPart>
          </mc:Choice>
          <mc:Fallback xmlns="">
            <p:pic>
              <p:nvPicPr>
                <p:cNvPr id="41" name="Entrada de lápiz 40">
                  <a:extLst>
                    <a:ext uri="{FF2B5EF4-FFF2-40B4-BE49-F238E27FC236}">
                      <a16:creationId xmlns:a16="http://schemas.microsoft.com/office/drawing/2014/main" id="{A520E2C1-AFD9-4B22-A5D8-6D745373DC21}"/>
                    </a:ext>
                  </a:extLst>
                </p:cNvPr>
                <p:cNvPicPr/>
                <p:nvPr/>
              </p:nvPicPr>
              <p:blipFill>
                <a:blip r:embed="rId38"/>
                <a:stretch>
                  <a:fillRect/>
                </a:stretch>
              </p:blipFill>
              <p:spPr>
                <a:xfrm>
                  <a:off x="10099440" y="1419660"/>
                  <a:ext cx="224640" cy="34956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42" name="Entrada de lápiz 41">
                  <a:extLst>
                    <a:ext uri="{FF2B5EF4-FFF2-40B4-BE49-F238E27FC236}">
                      <a16:creationId xmlns:a16="http://schemas.microsoft.com/office/drawing/2014/main" id="{FAF78D17-F946-499B-90B4-49E0E7D7CEDF}"/>
                    </a:ext>
                  </a:extLst>
                </p14:cNvPr>
                <p14:cNvContentPartPr/>
                <p14:nvPr/>
              </p14:nvContentPartPr>
              <p14:xfrm>
                <a:off x="10396440" y="1589940"/>
                <a:ext cx="123120" cy="101520"/>
              </p14:xfrm>
            </p:contentPart>
          </mc:Choice>
          <mc:Fallback xmlns="">
            <p:pic>
              <p:nvPicPr>
                <p:cNvPr id="42" name="Entrada de lápiz 41">
                  <a:extLst>
                    <a:ext uri="{FF2B5EF4-FFF2-40B4-BE49-F238E27FC236}">
                      <a16:creationId xmlns:a16="http://schemas.microsoft.com/office/drawing/2014/main" id="{FAF78D17-F946-499B-90B4-49E0E7D7CEDF}"/>
                    </a:ext>
                  </a:extLst>
                </p:cNvPr>
                <p:cNvPicPr/>
                <p:nvPr/>
              </p:nvPicPr>
              <p:blipFill>
                <a:blip r:embed="rId40"/>
                <a:stretch>
                  <a:fillRect/>
                </a:stretch>
              </p:blipFill>
              <p:spPr>
                <a:xfrm>
                  <a:off x="10387440" y="1580940"/>
                  <a:ext cx="140760" cy="11916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45" name="Entrada de lápiz 44">
                  <a:extLst>
                    <a:ext uri="{FF2B5EF4-FFF2-40B4-BE49-F238E27FC236}">
                      <a16:creationId xmlns:a16="http://schemas.microsoft.com/office/drawing/2014/main" id="{29F8E066-A3BA-4CE7-936F-45D55F0068BB}"/>
                    </a:ext>
                  </a:extLst>
                </p14:cNvPr>
                <p14:cNvContentPartPr/>
                <p14:nvPr/>
              </p14:nvContentPartPr>
              <p14:xfrm>
                <a:off x="10696320" y="1397700"/>
                <a:ext cx="83520" cy="405360"/>
              </p14:xfrm>
            </p:contentPart>
          </mc:Choice>
          <mc:Fallback xmlns="">
            <p:pic>
              <p:nvPicPr>
                <p:cNvPr id="45" name="Entrada de lápiz 44">
                  <a:extLst>
                    <a:ext uri="{FF2B5EF4-FFF2-40B4-BE49-F238E27FC236}">
                      <a16:creationId xmlns:a16="http://schemas.microsoft.com/office/drawing/2014/main" id="{29F8E066-A3BA-4CE7-936F-45D55F0068BB}"/>
                    </a:ext>
                  </a:extLst>
                </p:cNvPr>
                <p:cNvPicPr/>
                <p:nvPr/>
              </p:nvPicPr>
              <p:blipFill>
                <a:blip r:embed="rId42"/>
                <a:stretch>
                  <a:fillRect/>
                </a:stretch>
              </p:blipFill>
              <p:spPr>
                <a:xfrm>
                  <a:off x="10687320" y="1388700"/>
                  <a:ext cx="101160" cy="42300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46" name="Entrada de lápiz 45">
                  <a:extLst>
                    <a:ext uri="{FF2B5EF4-FFF2-40B4-BE49-F238E27FC236}">
                      <a16:creationId xmlns:a16="http://schemas.microsoft.com/office/drawing/2014/main" id="{FB6D0837-0BD2-4701-A03C-82AB28DADD63}"/>
                    </a:ext>
                  </a:extLst>
                </p14:cNvPr>
                <p14:cNvContentPartPr/>
                <p14:nvPr/>
              </p14:nvContentPartPr>
              <p14:xfrm>
                <a:off x="10642320" y="1544220"/>
                <a:ext cx="209520" cy="96480"/>
              </p14:xfrm>
            </p:contentPart>
          </mc:Choice>
          <mc:Fallback xmlns="">
            <p:pic>
              <p:nvPicPr>
                <p:cNvPr id="46" name="Entrada de lápiz 45">
                  <a:extLst>
                    <a:ext uri="{FF2B5EF4-FFF2-40B4-BE49-F238E27FC236}">
                      <a16:creationId xmlns:a16="http://schemas.microsoft.com/office/drawing/2014/main" id="{FB6D0837-0BD2-4701-A03C-82AB28DADD63}"/>
                    </a:ext>
                  </a:extLst>
                </p:cNvPr>
                <p:cNvPicPr/>
                <p:nvPr/>
              </p:nvPicPr>
              <p:blipFill>
                <a:blip r:embed="rId44"/>
                <a:stretch>
                  <a:fillRect/>
                </a:stretch>
              </p:blipFill>
              <p:spPr>
                <a:xfrm>
                  <a:off x="10633680" y="1535220"/>
                  <a:ext cx="227160" cy="11412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47" name="Entrada de lápiz 46">
                  <a:extLst>
                    <a:ext uri="{FF2B5EF4-FFF2-40B4-BE49-F238E27FC236}">
                      <a16:creationId xmlns:a16="http://schemas.microsoft.com/office/drawing/2014/main" id="{0F25DECF-5C5A-464B-8EE3-C53B7966B8CD}"/>
                    </a:ext>
                  </a:extLst>
                </p14:cNvPr>
                <p14:cNvContentPartPr/>
                <p14:nvPr/>
              </p14:nvContentPartPr>
              <p14:xfrm>
                <a:off x="10857600" y="1517940"/>
                <a:ext cx="95760" cy="74520"/>
              </p14:xfrm>
            </p:contentPart>
          </mc:Choice>
          <mc:Fallback xmlns="">
            <p:pic>
              <p:nvPicPr>
                <p:cNvPr id="47" name="Entrada de lápiz 46">
                  <a:extLst>
                    <a:ext uri="{FF2B5EF4-FFF2-40B4-BE49-F238E27FC236}">
                      <a16:creationId xmlns:a16="http://schemas.microsoft.com/office/drawing/2014/main" id="{0F25DECF-5C5A-464B-8EE3-C53B7966B8CD}"/>
                    </a:ext>
                  </a:extLst>
                </p:cNvPr>
                <p:cNvPicPr/>
                <p:nvPr/>
              </p:nvPicPr>
              <p:blipFill>
                <a:blip r:embed="rId46"/>
                <a:stretch>
                  <a:fillRect/>
                </a:stretch>
              </p:blipFill>
              <p:spPr>
                <a:xfrm>
                  <a:off x="10848600" y="1508940"/>
                  <a:ext cx="113400" cy="9216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48" name="Entrada de lápiz 47">
                  <a:extLst>
                    <a:ext uri="{FF2B5EF4-FFF2-40B4-BE49-F238E27FC236}">
                      <a16:creationId xmlns:a16="http://schemas.microsoft.com/office/drawing/2014/main" id="{375C3087-C3BD-4E6B-9514-2641A9C31835}"/>
                    </a:ext>
                  </a:extLst>
                </p14:cNvPr>
                <p14:cNvContentPartPr/>
                <p14:nvPr/>
              </p14:nvContentPartPr>
              <p14:xfrm>
                <a:off x="11020320" y="1458180"/>
                <a:ext cx="245520" cy="114480"/>
              </p14:xfrm>
            </p:contentPart>
          </mc:Choice>
          <mc:Fallback xmlns="">
            <p:pic>
              <p:nvPicPr>
                <p:cNvPr id="48" name="Entrada de lápiz 47">
                  <a:extLst>
                    <a:ext uri="{FF2B5EF4-FFF2-40B4-BE49-F238E27FC236}">
                      <a16:creationId xmlns:a16="http://schemas.microsoft.com/office/drawing/2014/main" id="{375C3087-C3BD-4E6B-9514-2641A9C31835}"/>
                    </a:ext>
                  </a:extLst>
                </p:cNvPr>
                <p:cNvPicPr/>
                <p:nvPr/>
              </p:nvPicPr>
              <p:blipFill>
                <a:blip r:embed="rId48"/>
                <a:stretch>
                  <a:fillRect/>
                </a:stretch>
              </p:blipFill>
              <p:spPr>
                <a:xfrm>
                  <a:off x="11011680" y="1449540"/>
                  <a:ext cx="263160" cy="13212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49" name="Entrada de lápiz 48">
                  <a:extLst>
                    <a:ext uri="{FF2B5EF4-FFF2-40B4-BE49-F238E27FC236}">
                      <a16:creationId xmlns:a16="http://schemas.microsoft.com/office/drawing/2014/main" id="{07EA4949-E872-430E-8586-B338874C438F}"/>
                    </a:ext>
                  </a:extLst>
                </p14:cNvPr>
                <p14:cNvContentPartPr/>
                <p14:nvPr/>
              </p14:nvContentPartPr>
              <p14:xfrm>
                <a:off x="11304000" y="1392300"/>
                <a:ext cx="182880" cy="122760"/>
              </p14:xfrm>
            </p:contentPart>
          </mc:Choice>
          <mc:Fallback xmlns="">
            <p:pic>
              <p:nvPicPr>
                <p:cNvPr id="49" name="Entrada de lápiz 48">
                  <a:extLst>
                    <a:ext uri="{FF2B5EF4-FFF2-40B4-BE49-F238E27FC236}">
                      <a16:creationId xmlns:a16="http://schemas.microsoft.com/office/drawing/2014/main" id="{07EA4949-E872-430E-8586-B338874C438F}"/>
                    </a:ext>
                  </a:extLst>
                </p:cNvPr>
                <p:cNvPicPr/>
                <p:nvPr/>
              </p:nvPicPr>
              <p:blipFill>
                <a:blip r:embed="rId50"/>
                <a:stretch>
                  <a:fillRect/>
                </a:stretch>
              </p:blipFill>
              <p:spPr>
                <a:xfrm>
                  <a:off x="11295360" y="1383300"/>
                  <a:ext cx="200520" cy="14040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50" name="Entrada de lápiz 49">
                  <a:extLst>
                    <a:ext uri="{FF2B5EF4-FFF2-40B4-BE49-F238E27FC236}">
                      <a16:creationId xmlns:a16="http://schemas.microsoft.com/office/drawing/2014/main" id="{9392D17D-7184-44C1-A588-883396FFC831}"/>
                    </a:ext>
                  </a:extLst>
                </p14:cNvPr>
                <p14:cNvContentPartPr/>
                <p14:nvPr/>
              </p14:nvContentPartPr>
              <p14:xfrm>
                <a:off x="11516400" y="1318140"/>
                <a:ext cx="129600" cy="111600"/>
              </p14:xfrm>
            </p:contentPart>
          </mc:Choice>
          <mc:Fallback xmlns="">
            <p:pic>
              <p:nvPicPr>
                <p:cNvPr id="50" name="Entrada de lápiz 49">
                  <a:extLst>
                    <a:ext uri="{FF2B5EF4-FFF2-40B4-BE49-F238E27FC236}">
                      <a16:creationId xmlns:a16="http://schemas.microsoft.com/office/drawing/2014/main" id="{9392D17D-7184-44C1-A588-883396FFC831}"/>
                    </a:ext>
                  </a:extLst>
                </p:cNvPr>
                <p:cNvPicPr/>
                <p:nvPr/>
              </p:nvPicPr>
              <p:blipFill>
                <a:blip r:embed="rId52"/>
                <a:stretch>
                  <a:fillRect/>
                </a:stretch>
              </p:blipFill>
              <p:spPr>
                <a:xfrm>
                  <a:off x="11507760" y="1309500"/>
                  <a:ext cx="147240" cy="12924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51" name="Entrada de lápiz 50">
                  <a:extLst>
                    <a:ext uri="{FF2B5EF4-FFF2-40B4-BE49-F238E27FC236}">
                      <a16:creationId xmlns:a16="http://schemas.microsoft.com/office/drawing/2014/main" id="{61CECC75-42F0-4755-A6F1-735D89A5F0B6}"/>
                    </a:ext>
                  </a:extLst>
                </p14:cNvPr>
                <p14:cNvContentPartPr/>
                <p14:nvPr/>
              </p14:nvContentPartPr>
              <p14:xfrm>
                <a:off x="11690280" y="1302300"/>
                <a:ext cx="142560" cy="96840"/>
              </p14:xfrm>
            </p:contentPart>
          </mc:Choice>
          <mc:Fallback xmlns="">
            <p:pic>
              <p:nvPicPr>
                <p:cNvPr id="51" name="Entrada de lápiz 50">
                  <a:extLst>
                    <a:ext uri="{FF2B5EF4-FFF2-40B4-BE49-F238E27FC236}">
                      <a16:creationId xmlns:a16="http://schemas.microsoft.com/office/drawing/2014/main" id="{61CECC75-42F0-4755-A6F1-735D89A5F0B6}"/>
                    </a:ext>
                  </a:extLst>
                </p:cNvPr>
                <p:cNvPicPr/>
                <p:nvPr/>
              </p:nvPicPr>
              <p:blipFill>
                <a:blip r:embed="rId54"/>
                <a:stretch>
                  <a:fillRect/>
                </a:stretch>
              </p:blipFill>
              <p:spPr>
                <a:xfrm>
                  <a:off x="11681640" y="1293300"/>
                  <a:ext cx="160200" cy="11448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52" name="Entrada de lápiz 51">
                  <a:extLst>
                    <a:ext uri="{FF2B5EF4-FFF2-40B4-BE49-F238E27FC236}">
                      <a16:creationId xmlns:a16="http://schemas.microsoft.com/office/drawing/2014/main" id="{F5729A33-7756-416E-84E1-973DEA628982}"/>
                    </a:ext>
                  </a:extLst>
                </p14:cNvPr>
                <p14:cNvContentPartPr/>
                <p14:nvPr/>
              </p14:nvContentPartPr>
              <p14:xfrm>
                <a:off x="11821680" y="889740"/>
                <a:ext cx="432720" cy="472680"/>
              </p14:xfrm>
            </p:contentPart>
          </mc:Choice>
          <mc:Fallback xmlns="">
            <p:pic>
              <p:nvPicPr>
                <p:cNvPr id="52" name="Entrada de lápiz 51">
                  <a:extLst>
                    <a:ext uri="{FF2B5EF4-FFF2-40B4-BE49-F238E27FC236}">
                      <a16:creationId xmlns:a16="http://schemas.microsoft.com/office/drawing/2014/main" id="{F5729A33-7756-416E-84E1-973DEA628982}"/>
                    </a:ext>
                  </a:extLst>
                </p:cNvPr>
                <p:cNvPicPr/>
                <p:nvPr/>
              </p:nvPicPr>
              <p:blipFill>
                <a:blip r:embed="rId56"/>
                <a:stretch>
                  <a:fillRect/>
                </a:stretch>
              </p:blipFill>
              <p:spPr>
                <a:xfrm>
                  <a:off x="11812680" y="880740"/>
                  <a:ext cx="450360" cy="49032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54" name="Entrada de lápiz 53">
                  <a:extLst>
                    <a:ext uri="{FF2B5EF4-FFF2-40B4-BE49-F238E27FC236}">
                      <a16:creationId xmlns:a16="http://schemas.microsoft.com/office/drawing/2014/main" id="{CB6D2AC9-AE22-4607-BC21-748ECE8DCF1A}"/>
                    </a:ext>
                  </a:extLst>
                </p14:cNvPr>
                <p14:cNvContentPartPr/>
                <p14:nvPr/>
              </p14:nvContentPartPr>
              <p14:xfrm>
                <a:off x="10415880" y="1873620"/>
                <a:ext cx="186480" cy="250920"/>
              </p14:xfrm>
            </p:contentPart>
          </mc:Choice>
          <mc:Fallback xmlns="">
            <p:pic>
              <p:nvPicPr>
                <p:cNvPr id="54" name="Entrada de lápiz 53">
                  <a:extLst>
                    <a:ext uri="{FF2B5EF4-FFF2-40B4-BE49-F238E27FC236}">
                      <a16:creationId xmlns:a16="http://schemas.microsoft.com/office/drawing/2014/main" id="{CB6D2AC9-AE22-4607-BC21-748ECE8DCF1A}"/>
                    </a:ext>
                  </a:extLst>
                </p:cNvPr>
                <p:cNvPicPr/>
                <p:nvPr/>
              </p:nvPicPr>
              <p:blipFill>
                <a:blip r:embed="rId58"/>
                <a:stretch>
                  <a:fillRect/>
                </a:stretch>
              </p:blipFill>
              <p:spPr>
                <a:xfrm>
                  <a:off x="10406880" y="1864620"/>
                  <a:ext cx="204120" cy="26856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55" name="Entrada de lápiz 54">
                  <a:extLst>
                    <a:ext uri="{FF2B5EF4-FFF2-40B4-BE49-F238E27FC236}">
                      <a16:creationId xmlns:a16="http://schemas.microsoft.com/office/drawing/2014/main" id="{FFB4885E-885F-4718-9483-63F2413CF64C}"/>
                    </a:ext>
                  </a:extLst>
                </p14:cNvPr>
                <p14:cNvContentPartPr/>
                <p14:nvPr/>
              </p14:nvContentPartPr>
              <p14:xfrm>
                <a:off x="10664640" y="2054340"/>
                <a:ext cx="5760" cy="12240"/>
              </p14:xfrm>
            </p:contentPart>
          </mc:Choice>
          <mc:Fallback xmlns="">
            <p:pic>
              <p:nvPicPr>
                <p:cNvPr id="55" name="Entrada de lápiz 54">
                  <a:extLst>
                    <a:ext uri="{FF2B5EF4-FFF2-40B4-BE49-F238E27FC236}">
                      <a16:creationId xmlns:a16="http://schemas.microsoft.com/office/drawing/2014/main" id="{FFB4885E-885F-4718-9483-63F2413CF64C}"/>
                    </a:ext>
                  </a:extLst>
                </p:cNvPr>
                <p:cNvPicPr/>
                <p:nvPr/>
              </p:nvPicPr>
              <p:blipFill>
                <a:blip r:embed="rId36"/>
                <a:stretch>
                  <a:fillRect/>
                </a:stretch>
              </p:blipFill>
              <p:spPr>
                <a:xfrm>
                  <a:off x="10656000" y="2045340"/>
                  <a:ext cx="23400" cy="2988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56" name="Entrada de lápiz 55">
                  <a:extLst>
                    <a:ext uri="{FF2B5EF4-FFF2-40B4-BE49-F238E27FC236}">
                      <a16:creationId xmlns:a16="http://schemas.microsoft.com/office/drawing/2014/main" id="{512ABC99-F303-4162-9630-BB0DD588A51C}"/>
                    </a:ext>
                  </a:extLst>
                </p14:cNvPr>
                <p14:cNvContentPartPr/>
                <p14:nvPr/>
              </p14:nvContentPartPr>
              <p14:xfrm>
                <a:off x="10878120" y="1887660"/>
                <a:ext cx="9720" cy="204840"/>
              </p14:xfrm>
            </p:contentPart>
          </mc:Choice>
          <mc:Fallback xmlns="">
            <p:pic>
              <p:nvPicPr>
                <p:cNvPr id="56" name="Entrada de lápiz 55">
                  <a:extLst>
                    <a:ext uri="{FF2B5EF4-FFF2-40B4-BE49-F238E27FC236}">
                      <a16:creationId xmlns:a16="http://schemas.microsoft.com/office/drawing/2014/main" id="{512ABC99-F303-4162-9630-BB0DD588A51C}"/>
                    </a:ext>
                  </a:extLst>
                </p:cNvPr>
                <p:cNvPicPr/>
                <p:nvPr/>
              </p:nvPicPr>
              <p:blipFill>
                <a:blip r:embed="rId61"/>
                <a:stretch>
                  <a:fillRect/>
                </a:stretch>
              </p:blipFill>
              <p:spPr>
                <a:xfrm>
                  <a:off x="10869120" y="1879020"/>
                  <a:ext cx="27360" cy="22248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57" name="Entrada de lápiz 56">
                  <a:extLst>
                    <a:ext uri="{FF2B5EF4-FFF2-40B4-BE49-F238E27FC236}">
                      <a16:creationId xmlns:a16="http://schemas.microsoft.com/office/drawing/2014/main" id="{6A2DEDA3-1615-408B-AA65-26806435BE66}"/>
                    </a:ext>
                  </a:extLst>
                </p14:cNvPr>
                <p14:cNvContentPartPr/>
                <p14:nvPr/>
              </p14:nvContentPartPr>
              <p14:xfrm>
                <a:off x="10870560" y="1769580"/>
                <a:ext cx="23040" cy="71640"/>
              </p14:xfrm>
            </p:contentPart>
          </mc:Choice>
          <mc:Fallback xmlns="">
            <p:pic>
              <p:nvPicPr>
                <p:cNvPr id="57" name="Entrada de lápiz 56">
                  <a:extLst>
                    <a:ext uri="{FF2B5EF4-FFF2-40B4-BE49-F238E27FC236}">
                      <a16:creationId xmlns:a16="http://schemas.microsoft.com/office/drawing/2014/main" id="{6A2DEDA3-1615-408B-AA65-26806435BE66}"/>
                    </a:ext>
                  </a:extLst>
                </p:cNvPr>
                <p:cNvPicPr/>
                <p:nvPr/>
              </p:nvPicPr>
              <p:blipFill>
                <a:blip r:embed="rId63"/>
                <a:stretch>
                  <a:fillRect/>
                </a:stretch>
              </p:blipFill>
              <p:spPr>
                <a:xfrm>
                  <a:off x="10861920" y="1760580"/>
                  <a:ext cx="40680" cy="8928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58" name="Entrada de lápiz 57">
                  <a:extLst>
                    <a:ext uri="{FF2B5EF4-FFF2-40B4-BE49-F238E27FC236}">
                      <a16:creationId xmlns:a16="http://schemas.microsoft.com/office/drawing/2014/main" id="{18AA785A-7DB2-4813-8E5D-4960EF130454}"/>
                    </a:ext>
                  </a:extLst>
                </p14:cNvPr>
                <p14:cNvContentPartPr/>
                <p14:nvPr/>
              </p14:nvContentPartPr>
              <p14:xfrm>
                <a:off x="10962000" y="1902780"/>
                <a:ext cx="161640" cy="166680"/>
              </p14:xfrm>
            </p:contentPart>
          </mc:Choice>
          <mc:Fallback xmlns="">
            <p:pic>
              <p:nvPicPr>
                <p:cNvPr id="58" name="Entrada de lápiz 57">
                  <a:extLst>
                    <a:ext uri="{FF2B5EF4-FFF2-40B4-BE49-F238E27FC236}">
                      <a16:creationId xmlns:a16="http://schemas.microsoft.com/office/drawing/2014/main" id="{18AA785A-7DB2-4813-8E5D-4960EF130454}"/>
                    </a:ext>
                  </a:extLst>
                </p:cNvPr>
                <p:cNvPicPr/>
                <p:nvPr/>
              </p:nvPicPr>
              <p:blipFill>
                <a:blip r:embed="rId65"/>
                <a:stretch>
                  <a:fillRect/>
                </a:stretch>
              </p:blipFill>
              <p:spPr>
                <a:xfrm>
                  <a:off x="10953360" y="1894140"/>
                  <a:ext cx="179280" cy="18432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59" name="Entrada de lápiz 58">
                  <a:extLst>
                    <a:ext uri="{FF2B5EF4-FFF2-40B4-BE49-F238E27FC236}">
                      <a16:creationId xmlns:a16="http://schemas.microsoft.com/office/drawing/2014/main" id="{7BC8BE96-9ADC-47CA-BC96-D1F8F5F1F03E}"/>
                    </a:ext>
                  </a:extLst>
                </p14:cNvPr>
                <p14:cNvContentPartPr/>
                <p14:nvPr/>
              </p14:nvContentPartPr>
              <p14:xfrm>
                <a:off x="11263320" y="1765980"/>
                <a:ext cx="55080" cy="403200"/>
              </p14:xfrm>
            </p:contentPart>
          </mc:Choice>
          <mc:Fallback xmlns="">
            <p:pic>
              <p:nvPicPr>
                <p:cNvPr id="59" name="Entrada de lápiz 58">
                  <a:extLst>
                    <a:ext uri="{FF2B5EF4-FFF2-40B4-BE49-F238E27FC236}">
                      <a16:creationId xmlns:a16="http://schemas.microsoft.com/office/drawing/2014/main" id="{7BC8BE96-9ADC-47CA-BC96-D1F8F5F1F03E}"/>
                    </a:ext>
                  </a:extLst>
                </p:cNvPr>
                <p:cNvPicPr/>
                <p:nvPr/>
              </p:nvPicPr>
              <p:blipFill>
                <a:blip r:embed="rId67"/>
                <a:stretch>
                  <a:fillRect/>
                </a:stretch>
              </p:blipFill>
              <p:spPr>
                <a:xfrm>
                  <a:off x="11254320" y="1756980"/>
                  <a:ext cx="72720" cy="42084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60" name="Entrada de lápiz 59">
                  <a:extLst>
                    <a:ext uri="{FF2B5EF4-FFF2-40B4-BE49-F238E27FC236}">
                      <a16:creationId xmlns:a16="http://schemas.microsoft.com/office/drawing/2014/main" id="{B2426297-0E7C-4F38-87CC-74B61496C522}"/>
                    </a:ext>
                  </a:extLst>
                </p14:cNvPr>
                <p14:cNvContentPartPr/>
                <p14:nvPr/>
              </p14:nvContentPartPr>
              <p14:xfrm>
                <a:off x="11211480" y="1871100"/>
                <a:ext cx="310680" cy="148680"/>
              </p14:xfrm>
            </p:contentPart>
          </mc:Choice>
          <mc:Fallback xmlns="">
            <p:pic>
              <p:nvPicPr>
                <p:cNvPr id="60" name="Entrada de lápiz 59">
                  <a:extLst>
                    <a:ext uri="{FF2B5EF4-FFF2-40B4-BE49-F238E27FC236}">
                      <a16:creationId xmlns:a16="http://schemas.microsoft.com/office/drawing/2014/main" id="{B2426297-0E7C-4F38-87CC-74B61496C522}"/>
                    </a:ext>
                  </a:extLst>
                </p:cNvPr>
                <p:cNvPicPr/>
                <p:nvPr/>
              </p:nvPicPr>
              <p:blipFill>
                <a:blip r:embed="rId69"/>
                <a:stretch>
                  <a:fillRect/>
                </a:stretch>
              </p:blipFill>
              <p:spPr>
                <a:xfrm>
                  <a:off x="11202840" y="1862100"/>
                  <a:ext cx="328320" cy="16632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61" name="Entrada de lápiz 60">
                  <a:extLst>
                    <a:ext uri="{FF2B5EF4-FFF2-40B4-BE49-F238E27FC236}">
                      <a16:creationId xmlns:a16="http://schemas.microsoft.com/office/drawing/2014/main" id="{A9E0385F-C3AF-4CAB-AD6B-54AE52CC31C2}"/>
                    </a:ext>
                  </a:extLst>
                </p14:cNvPr>
                <p14:cNvContentPartPr/>
                <p14:nvPr/>
              </p14:nvContentPartPr>
              <p14:xfrm>
                <a:off x="11539080" y="1806660"/>
                <a:ext cx="131040" cy="135720"/>
              </p14:xfrm>
            </p:contentPart>
          </mc:Choice>
          <mc:Fallback xmlns="">
            <p:pic>
              <p:nvPicPr>
                <p:cNvPr id="61" name="Entrada de lápiz 60">
                  <a:extLst>
                    <a:ext uri="{FF2B5EF4-FFF2-40B4-BE49-F238E27FC236}">
                      <a16:creationId xmlns:a16="http://schemas.microsoft.com/office/drawing/2014/main" id="{A9E0385F-C3AF-4CAB-AD6B-54AE52CC31C2}"/>
                    </a:ext>
                  </a:extLst>
                </p:cNvPr>
                <p:cNvPicPr/>
                <p:nvPr/>
              </p:nvPicPr>
              <p:blipFill>
                <a:blip r:embed="rId71"/>
                <a:stretch>
                  <a:fillRect/>
                </a:stretch>
              </p:blipFill>
              <p:spPr>
                <a:xfrm>
                  <a:off x="11530080" y="1798020"/>
                  <a:ext cx="148680" cy="15336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62" name="Entrada de lápiz 61">
                  <a:extLst>
                    <a:ext uri="{FF2B5EF4-FFF2-40B4-BE49-F238E27FC236}">
                      <a16:creationId xmlns:a16="http://schemas.microsoft.com/office/drawing/2014/main" id="{5CACFEA0-EADD-452E-B64D-9281630D8168}"/>
                    </a:ext>
                  </a:extLst>
                </p14:cNvPr>
                <p14:cNvContentPartPr/>
                <p14:nvPr/>
              </p14:nvContentPartPr>
              <p14:xfrm>
                <a:off x="11718000" y="1802340"/>
                <a:ext cx="154080" cy="128520"/>
              </p14:xfrm>
            </p:contentPart>
          </mc:Choice>
          <mc:Fallback xmlns="">
            <p:pic>
              <p:nvPicPr>
                <p:cNvPr id="62" name="Entrada de lápiz 61">
                  <a:extLst>
                    <a:ext uri="{FF2B5EF4-FFF2-40B4-BE49-F238E27FC236}">
                      <a16:creationId xmlns:a16="http://schemas.microsoft.com/office/drawing/2014/main" id="{5CACFEA0-EADD-452E-B64D-9281630D8168}"/>
                    </a:ext>
                  </a:extLst>
                </p:cNvPr>
                <p:cNvPicPr/>
                <p:nvPr/>
              </p:nvPicPr>
              <p:blipFill>
                <a:blip r:embed="rId73"/>
                <a:stretch>
                  <a:fillRect/>
                </a:stretch>
              </p:blipFill>
              <p:spPr>
                <a:xfrm>
                  <a:off x="11709360" y="1793700"/>
                  <a:ext cx="171720" cy="14616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63" name="Entrada de lápiz 62">
                  <a:extLst>
                    <a:ext uri="{FF2B5EF4-FFF2-40B4-BE49-F238E27FC236}">
                      <a16:creationId xmlns:a16="http://schemas.microsoft.com/office/drawing/2014/main" id="{8C97AB45-D98A-4399-ABDA-FCA269D00945}"/>
                    </a:ext>
                  </a:extLst>
                </p14:cNvPr>
                <p14:cNvContentPartPr/>
                <p14:nvPr/>
              </p14:nvContentPartPr>
              <p14:xfrm>
                <a:off x="11963880" y="1681740"/>
                <a:ext cx="316800" cy="162000"/>
              </p14:xfrm>
            </p:contentPart>
          </mc:Choice>
          <mc:Fallback xmlns="">
            <p:pic>
              <p:nvPicPr>
                <p:cNvPr id="63" name="Entrada de lápiz 62">
                  <a:extLst>
                    <a:ext uri="{FF2B5EF4-FFF2-40B4-BE49-F238E27FC236}">
                      <a16:creationId xmlns:a16="http://schemas.microsoft.com/office/drawing/2014/main" id="{8C97AB45-D98A-4399-ABDA-FCA269D00945}"/>
                    </a:ext>
                  </a:extLst>
                </p:cNvPr>
                <p:cNvPicPr/>
                <p:nvPr/>
              </p:nvPicPr>
              <p:blipFill>
                <a:blip r:embed="rId75"/>
                <a:stretch>
                  <a:fillRect/>
                </a:stretch>
              </p:blipFill>
              <p:spPr>
                <a:xfrm>
                  <a:off x="11955240" y="1672740"/>
                  <a:ext cx="334440" cy="17964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64" name="Entrada de lápiz 63">
                  <a:extLst>
                    <a:ext uri="{FF2B5EF4-FFF2-40B4-BE49-F238E27FC236}">
                      <a16:creationId xmlns:a16="http://schemas.microsoft.com/office/drawing/2014/main" id="{BDA4685F-C4B2-453D-99E7-E83618E832D0}"/>
                    </a:ext>
                  </a:extLst>
                </p14:cNvPr>
                <p14:cNvContentPartPr/>
                <p14:nvPr/>
              </p14:nvContentPartPr>
              <p14:xfrm>
                <a:off x="12379680" y="1582380"/>
                <a:ext cx="4320" cy="7920"/>
              </p14:xfrm>
            </p:contentPart>
          </mc:Choice>
          <mc:Fallback xmlns="">
            <p:pic>
              <p:nvPicPr>
                <p:cNvPr id="64" name="Entrada de lápiz 63">
                  <a:extLst>
                    <a:ext uri="{FF2B5EF4-FFF2-40B4-BE49-F238E27FC236}">
                      <a16:creationId xmlns:a16="http://schemas.microsoft.com/office/drawing/2014/main" id="{BDA4685F-C4B2-453D-99E7-E83618E832D0}"/>
                    </a:ext>
                  </a:extLst>
                </p:cNvPr>
                <p:cNvPicPr/>
                <p:nvPr/>
              </p:nvPicPr>
              <p:blipFill>
                <a:blip r:embed="rId77"/>
                <a:stretch>
                  <a:fillRect/>
                </a:stretch>
              </p:blipFill>
              <p:spPr>
                <a:xfrm>
                  <a:off x="12370680" y="1573380"/>
                  <a:ext cx="21960" cy="2556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65" name="Entrada de lápiz 64">
                  <a:extLst>
                    <a:ext uri="{FF2B5EF4-FFF2-40B4-BE49-F238E27FC236}">
                      <a16:creationId xmlns:a16="http://schemas.microsoft.com/office/drawing/2014/main" id="{73F9918A-381E-4C60-9881-8F0B54298E21}"/>
                    </a:ext>
                  </a:extLst>
                </p14:cNvPr>
                <p14:cNvContentPartPr/>
                <p14:nvPr/>
              </p14:nvContentPartPr>
              <p14:xfrm>
                <a:off x="12345840" y="1538820"/>
                <a:ext cx="40680" cy="158040"/>
              </p14:xfrm>
            </p:contentPart>
          </mc:Choice>
          <mc:Fallback xmlns="">
            <p:pic>
              <p:nvPicPr>
                <p:cNvPr id="65" name="Entrada de lápiz 64">
                  <a:extLst>
                    <a:ext uri="{FF2B5EF4-FFF2-40B4-BE49-F238E27FC236}">
                      <a16:creationId xmlns:a16="http://schemas.microsoft.com/office/drawing/2014/main" id="{73F9918A-381E-4C60-9881-8F0B54298E21}"/>
                    </a:ext>
                  </a:extLst>
                </p:cNvPr>
                <p:cNvPicPr/>
                <p:nvPr/>
              </p:nvPicPr>
              <p:blipFill>
                <a:blip r:embed="rId79"/>
                <a:stretch>
                  <a:fillRect/>
                </a:stretch>
              </p:blipFill>
              <p:spPr>
                <a:xfrm>
                  <a:off x="12336840" y="1529820"/>
                  <a:ext cx="58320"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66" name="Entrada de lápiz 65">
                  <a:extLst>
                    <a:ext uri="{FF2B5EF4-FFF2-40B4-BE49-F238E27FC236}">
                      <a16:creationId xmlns:a16="http://schemas.microsoft.com/office/drawing/2014/main" id="{C88F3F43-CBC2-458B-A264-E5ED13A76F92}"/>
                    </a:ext>
                  </a:extLst>
                </p14:cNvPr>
                <p14:cNvContentPartPr/>
                <p14:nvPr/>
              </p14:nvContentPartPr>
              <p14:xfrm>
                <a:off x="12398040" y="1508940"/>
                <a:ext cx="61920" cy="174600"/>
              </p14:xfrm>
            </p:contentPart>
          </mc:Choice>
          <mc:Fallback xmlns="">
            <p:pic>
              <p:nvPicPr>
                <p:cNvPr id="66" name="Entrada de lápiz 65">
                  <a:extLst>
                    <a:ext uri="{FF2B5EF4-FFF2-40B4-BE49-F238E27FC236}">
                      <a16:creationId xmlns:a16="http://schemas.microsoft.com/office/drawing/2014/main" id="{C88F3F43-CBC2-458B-A264-E5ED13A76F92}"/>
                    </a:ext>
                  </a:extLst>
                </p:cNvPr>
                <p:cNvPicPr/>
                <p:nvPr/>
              </p:nvPicPr>
              <p:blipFill>
                <a:blip r:embed="rId81"/>
                <a:stretch>
                  <a:fillRect/>
                </a:stretch>
              </p:blipFill>
              <p:spPr>
                <a:xfrm>
                  <a:off x="12389400" y="1500300"/>
                  <a:ext cx="79560" cy="192240"/>
                </a:xfrm>
                <a:prstGeom prst="rect">
                  <a:avLst/>
                </a:prstGeom>
              </p:spPr>
            </p:pic>
          </mc:Fallback>
        </mc:AlternateContent>
      </p:grpSp>
      <p:grpSp>
        <p:nvGrpSpPr>
          <p:cNvPr id="82" name="Grupo 81">
            <a:extLst>
              <a:ext uri="{FF2B5EF4-FFF2-40B4-BE49-F238E27FC236}">
                <a16:creationId xmlns:a16="http://schemas.microsoft.com/office/drawing/2014/main" id="{58A7F6DA-DCBB-4314-A272-075AD7D2C5E5}"/>
              </a:ext>
            </a:extLst>
          </p:cNvPr>
          <p:cNvGrpSpPr/>
          <p:nvPr/>
        </p:nvGrpSpPr>
        <p:grpSpPr>
          <a:xfrm>
            <a:off x="2270430" y="3884940"/>
            <a:ext cx="2232360" cy="381240"/>
            <a:chOff x="2270430" y="3884940"/>
            <a:chExt cx="2232360" cy="381240"/>
          </a:xfrm>
        </p:grpSpPr>
        <mc:AlternateContent xmlns:mc="http://schemas.openxmlformats.org/markup-compatibility/2006" xmlns:p14="http://schemas.microsoft.com/office/powerpoint/2010/main">
          <mc:Choice Requires="p14">
            <p:contentPart p14:bwMode="auto" r:id="rId82">
              <p14:nvContentPartPr>
                <p14:cNvPr id="68" name="Entrada de lápiz 67">
                  <a:extLst>
                    <a:ext uri="{FF2B5EF4-FFF2-40B4-BE49-F238E27FC236}">
                      <a16:creationId xmlns:a16="http://schemas.microsoft.com/office/drawing/2014/main" id="{93A9D483-42CA-4D3F-9E46-DC6B25FD06CF}"/>
                    </a:ext>
                  </a:extLst>
                </p14:cNvPr>
                <p14:cNvContentPartPr/>
                <p14:nvPr/>
              </p14:nvContentPartPr>
              <p14:xfrm>
                <a:off x="2270430" y="3931020"/>
                <a:ext cx="215640" cy="335160"/>
              </p14:xfrm>
            </p:contentPart>
          </mc:Choice>
          <mc:Fallback xmlns="">
            <p:pic>
              <p:nvPicPr>
                <p:cNvPr id="68" name="Entrada de lápiz 67">
                  <a:extLst>
                    <a:ext uri="{FF2B5EF4-FFF2-40B4-BE49-F238E27FC236}">
                      <a16:creationId xmlns:a16="http://schemas.microsoft.com/office/drawing/2014/main" id="{93A9D483-42CA-4D3F-9E46-DC6B25FD06CF}"/>
                    </a:ext>
                  </a:extLst>
                </p:cNvPr>
                <p:cNvPicPr/>
                <p:nvPr/>
              </p:nvPicPr>
              <p:blipFill>
                <a:blip r:embed="rId83"/>
                <a:stretch>
                  <a:fillRect/>
                </a:stretch>
              </p:blipFill>
              <p:spPr>
                <a:xfrm>
                  <a:off x="2261790" y="3922380"/>
                  <a:ext cx="233280" cy="35280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69" name="Entrada de lápiz 68">
                  <a:extLst>
                    <a:ext uri="{FF2B5EF4-FFF2-40B4-BE49-F238E27FC236}">
                      <a16:creationId xmlns:a16="http://schemas.microsoft.com/office/drawing/2014/main" id="{55ECB383-CF56-45A5-83D1-FA6E0BC2C35A}"/>
                    </a:ext>
                  </a:extLst>
                </p14:cNvPr>
                <p14:cNvContentPartPr/>
                <p14:nvPr/>
              </p14:nvContentPartPr>
              <p14:xfrm>
                <a:off x="2362590" y="4094820"/>
                <a:ext cx="105480" cy="158760"/>
              </p14:xfrm>
            </p:contentPart>
          </mc:Choice>
          <mc:Fallback xmlns="">
            <p:pic>
              <p:nvPicPr>
                <p:cNvPr id="69" name="Entrada de lápiz 68">
                  <a:extLst>
                    <a:ext uri="{FF2B5EF4-FFF2-40B4-BE49-F238E27FC236}">
                      <a16:creationId xmlns:a16="http://schemas.microsoft.com/office/drawing/2014/main" id="{55ECB383-CF56-45A5-83D1-FA6E0BC2C35A}"/>
                    </a:ext>
                  </a:extLst>
                </p:cNvPr>
                <p:cNvPicPr/>
                <p:nvPr/>
              </p:nvPicPr>
              <p:blipFill>
                <a:blip r:embed="rId85"/>
                <a:stretch>
                  <a:fillRect/>
                </a:stretch>
              </p:blipFill>
              <p:spPr>
                <a:xfrm>
                  <a:off x="2353950" y="4085820"/>
                  <a:ext cx="12312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70" name="Entrada de lápiz 69">
                  <a:extLst>
                    <a:ext uri="{FF2B5EF4-FFF2-40B4-BE49-F238E27FC236}">
                      <a16:creationId xmlns:a16="http://schemas.microsoft.com/office/drawing/2014/main" id="{B69F9878-1D80-4B67-9FB9-383327206993}"/>
                    </a:ext>
                  </a:extLst>
                </p14:cNvPr>
                <p14:cNvContentPartPr/>
                <p14:nvPr/>
              </p14:nvContentPartPr>
              <p14:xfrm>
                <a:off x="2518470" y="4106340"/>
                <a:ext cx="80280" cy="110880"/>
              </p14:xfrm>
            </p:contentPart>
          </mc:Choice>
          <mc:Fallback xmlns="">
            <p:pic>
              <p:nvPicPr>
                <p:cNvPr id="70" name="Entrada de lápiz 69">
                  <a:extLst>
                    <a:ext uri="{FF2B5EF4-FFF2-40B4-BE49-F238E27FC236}">
                      <a16:creationId xmlns:a16="http://schemas.microsoft.com/office/drawing/2014/main" id="{B69F9878-1D80-4B67-9FB9-383327206993}"/>
                    </a:ext>
                  </a:extLst>
                </p:cNvPr>
                <p:cNvPicPr/>
                <p:nvPr/>
              </p:nvPicPr>
              <p:blipFill>
                <a:blip r:embed="rId87"/>
                <a:stretch>
                  <a:fillRect/>
                </a:stretch>
              </p:blipFill>
              <p:spPr>
                <a:xfrm>
                  <a:off x="2509830" y="4097340"/>
                  <a:ext cx="97920" cy="12852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71" name="Entrada de lápiz 70">
                  <a:extLst>
                    <a:ext uri="{FF2B5EF4-FFF2-40B4-BE49-F238E27FC236}">
                      <a16:creationId xmlns:a16="http://schemas.microsoft.com/office/drawing/2014/main" id="{1896CC6D-C919-4199-AA3A-0027C4BF1A9B}"/>
                    </a:ext>
                  </a:extLst>
                </p14:cNvPr>
                <p14:cNvContentPartPr/>
                <p14:nvPr/>
              </p14:nvContentPartPr>
              <p14:xfrm>
                <a:off x="2648430" y="3995460"/>
                <a:ext cx="98280" cy="239040"/>
              </p14:xfrm>
            </p:contentPart>
          </mc:Choice>
          <mc:Fallback xmlns="">
            <p:pic>
              <p:nvPicPr>
                <p:cNvPr id="71" name="Entrada de lápiz 70">
                  <a:extLst>
                    <a:ext uri="{FF2B5EF4-FFF2-40B4-BE49-F238E27FC236}">
                      <a16:creationId xmlns:a16="http://schemas.microsoft.com/office/drawing/2014/main" id="{1896CC6D-C919-4199-AA3A-0027C4BF1A9B}"/>
                    </a:ext>
                  </a:extLst>
                </p:cNvPr>
                <p:cNvPicPr/>
                <p:nvPr/>
              </p:nvPicPr>
              <p:blipFill>
                <a:blip r:embed="rId89"/>
                <a:stretch>
                  <a:fillRect/>
                </a:stretch>
              </p:blipFill>
              <p:spPr>
                <a:xfrm>
                  <a:off x="2639430" y="3986460"/>
                  <a:ext cx="115920" cy="25668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73" name="Entrada de lápiz 72">
                  <a:extLst>
                    <a:ext uri="{FF2B5EF4-FFF2-40B4-BE49-F238E27FC236}">
                      <a16:creationId xmlns:a16="http://schemas.microsoft.com/office/drawing/2014/main" id="{D13FF50D-DB60-48F4-B0F8-2018546A2698}"/>
                    </a:ext>
                  </a:extLst>
                </p14:cNvPr>
                <p14:cNvContentPartPr/>
                <p14:nvPr/>
              </p14:nvContentPartPr>
              <p14:xfrm>
                <a:off x="2633670" y="4138380"/>
                <a:ext cx="155880" cy="122760"/>
              </p14:xfrm>
            </p:contentPart>
          </mc:Choice>
          <mc:Fallback xmlns="">
            <p:pic>
              <p:nvPicPr>
                <p:cNvPr id="73" name="Entrada de lápiz 72">
                  <a:extLst>
                    <a:ext uri="{FF2B5EF4-FFF2-40B4-BE49-F238E27FC236}">
                      <a16:creationId xmlns:a16="http://schemas.microsoft.com/office/drawing/2014/main" id="{D13FF50D-DB60-48F4-B0F8-2018546A2698}"/>
                    </a:ext>
                  </a:extLst>
                </p:cNvPr>
                <p:cNvPicPr/>
                <p:nvPr/>
              </p:nvPicPr>
              <p:blipFill>
                <a:blip r:embed="rId91"/>
                <a:stretch>
                  <a:fillRect/>
                </a:stretch>
              </p:blipFill>
              <p:spPr>
                <a:xfrm>
                  <a:off x="2625030" y="4129380"/>
                  <a:ext cx="173520" cy="14040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74" name="Entrada de lápiz 73">
                  <a:extLst>
                    <a:ext uri="{FF2B5EF4-FFF2-40B4-BE49-F238E27FC236}">
                      <a16:creationId xmlns:a16="http://schemas.microsoft.com/office/drawing/2014/main" id="{AFECBF4E-3A30-42A1-8999-0FC6959EACD1}"/>
                    </a:ext>
                  </a:extLst>
                </p14:cNvPr>
                <p14:cNvContentPartPr/>
                <p14:nvPr/>
              </p14:nvContentPartPr>
              <p14:xfrm>
                <a:off x="2824470" y="4110300"/>
                <a:ext cx="107280" cy="103680"/>
              </p14:xfrm>
            </p:contentPart>
          </mc:Choice>
          <mc:Fallback xmlns="">
            <p:pic>
              <p:nvPicPr>
                <p:cNvPr id="74" name="Entrada de lápiz 73">
                  <a:extLst>
                    <a:ext uri="{FF2B5EF4-FFF2-40B4-BE49-F238E27FC236}">
                      <a16:creationId xmlns:a16="http://schemas.microsoft.com/office/drawing/2014/main" id="{AFECBF4E-3A30-42A1-8999-0FC6959EACD1}"/>
                    </a:ext>
                  </a:extLst>
                </p:cNvPr>
                <p:cNvPicPr/>
                <p:nvPr/>
              </p:nvPicPr>
              <p:blipFill>
                <a:blip r:embed="rId93"/>
                <a:stretch>
                  <a:fillRect/>
                </a:stretch>
              </p:blipFill>
              <p:spPr>
                <a:xfrm>
                  <a:off x="2815470" y="4101660"/>
                  <a:ext cx="124920" cy="12132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75" name="Entrada de lápiz 74">
                  <a:extLst>
                    <a:ext uri="{FF2B5EF4-FFF2-40B4-BE49-F238E27FC236}">
                      <a16:creationId xmlns:a16="http://schemas.microsoft.com/office/drawing/2014/main" id="{B3E306F9-0DB3-4C85-A365-E1C6AA70795D}"/>
                    </a:ext>
                  </a:extLst>
                </p14:cNvPr>
                <p14:cNvContentPartPr/>
                <p14:nvPr/>
              </p14:nvContentPartPr>
              <p14:xfrm>
                <a:off x="2995110" y="4042620"/>
                <a:ext cx="129600" cy="144720"/>
              </p14:xfrm>
            </p:contentPart>
          </mc:Choice>
          <mc:Fallback xmlns="">
            <p:pic>
              <p:nvPicPr>
                <p:cNvPr id="75" name="Entrada de lápiz 74">
                  <a:extLst>
                    <a:ext uri="{FF2B5EF4-FFF2-40B4-BE49-F238E27FC236}">
                      <a16:creationId xmlns:a16="http://schemas.microsoft.com/office/drawing/2014/main" id="{B3E306F9-0DB3-4C85-A365-E1C6AA70795D}"/>
                    </a:ext>
                  </a:extLst>
                </p:cNvPr>
                <p:cNvPicPr/>
                <p:nvPr/>
              </p:nvPicPr>
              <p:blipFill>
                <a:blip r:embed="rId95"/>
                <a:stretch>
                  <a:fillRect/>
                </a:stretch>
              </p:blipFill>
              <p:spPr>
                <a:xfrm>
                  <a:off x="2986110" y="4033980"/>
                  <a:ext cx="147240" cy="16236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76" name="Entrada de lápiz 75">
                  <a:extLst>
                    <a:ext uri="{FF2B5EF4-FFF2-40B4-BE49-F238E27FC236}">
                      <a16:creationId xmlns:a16="http://schemas.microsoft.com/office/drawing/2014/main" id="{2E707B9D-06EE-4D10-B1B5-65B8A14778BD}"/>
                    </a:ext>
                  </a:extLst>
                </p14:cNvPr>
                <p14:cNvContentPartPr/>
                <p14:nvPr/>
              </p14:nvContentPartPr>
              <p14:xfrm>
                <a:off x="3290670" y="3911220"/>
                <a:ext cx="344880" cy="287280"/>
              </p14:xfrm>
            </p:contentPart>
          </mc:Choice>
          <mc:Fallback xmlns="">
            <p:pic>
              <p:nvPicPr>
                <p:cNvPr id="76" name="Entrada de lápiz 75">
                  <a:extLst>
                    <a:ext uri="{FF2B5EF4-FFF2-40B4-BE49-F238E27FC236}">
                      <a16:creationId xmlns:a16="http://schemas.microsoft.com/office/drawing/2014/main" id="{2E707B9D-06EE-4D10-B1B5-65B8A14778BD}"/>
                    </a:ext>
                  </a:extLst>
                </p:cNvPr>
                <p:cNvPicPr/>
                <p:nvPr/>
              </p:nvPicPr>
              <p:blipFill>
                <a:blip r:embed="rId97"/>
                <a:stretch>
                  <a:fillRect/>
                </a:stretch>
              </p:blipFill>
              <p:spPr>
                <a:xfrm>
                  <a:off x="3281670" y="3902580"/>
                  <a:ext cx="362520" cy="30492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77" name="Entrada de lápiz 76">
                  <a:extLst>
                    <a:ext uri="{FF2B5EF4-FFF2-40B4-BE49-F238E27FC236}">
                      <a16:creationId xmlns:a16="http://schemas.microsoft.com/office/drawing/2014/main" id="{D52D4392-C6F8-42E7-9F67-9000DA409E0C}"/>
                    </a:ext>
                  </a:extLst>
                </p14:cNvPr>
                <p14:cNvContentPartPr/>
                <p14:nvPr/>
              </p14:nvContentPartPr>
              <p14:xfrm>
                <a:off x="3760470" y="3884940"/>
                <a:ext cx="169560" cy="291600"/>
              </p14:xfrm>
            </p:contentPart>
          </mc:Choice>
          <mc:Fallback xmlns="">
            <p:pic>
              <p:nvPicPr>
                <p:cNvPr id="77" name="Entrada de lápiz 76">
                  <a:extLst>
                    <a:ext uri="{FF2B5EF4-FFF2-40B4-BE49-F238E27FC236}">
                      <a16:creationId xmlns:a16="http://schemas.microsoft.com/office/drawing/2014/main" id="{D52D4392-C6F8-42E7-9F67-9000DA409E0C}"/>
                    </a:ext>
                  </a:extLst>
                </p:cNvPr>
                <p:cNvPicPr/>
                <p:nvPr/>
              </p:nvPicPr>
              <p:blipFill>
                <a:blip r:embed="rId99"/>
                <a:stretch>
                  <a:fillRect/>
                </a:stretch>
              </p:blipFill>
              <p:spPr>
                <a:xfrm>
                  <a:off x="3751470" y="3876300"/>
                  <a:ext cx="187200" cy="30924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78" name="Entrada de lápiz 77">
                  <a:extLst>
                    <a:ext uri="{FF2B5EF4-FFF2-40B4-BE49-F238E27FC236}">
                      <a16:creationId xmlns:a16="http://schemas.microsoft.com/office/drawing/2014/main" id="{EF2FF0F0-EA23-44C3-B8D1-565D33B964C6}"/>
                    </a:ext>
                  </a:extLst>
                </p14:cNvPr>
                <p14:cNvContentPartPr/>
                <p14:nvPr/>
              </p14:nvContentPartPr>
              <p14:xfrm>
                <a:off x="3816270" y="4035060"/>
                <a:ext cx="376920" cy="165960"/>
              </p14:xfrm>
            </p:contentPart>
          </mc:Choice>
          <mc:Fallback xmlns="">
            <p:pic>
              <p:nvPicPr>
                <p:cNvPr id="78" name="Entrada de lápiz 77">
                  <a:extLst>
                    <a:ext uri="{FF2B5EF4-FFF2-40B4-BE49-F238E27FC236}">
                      <a16:creationId xmlns:a16="http://schemas.microsoft.com/office/drawing/2014/main" id="{EF2FF0F0-EA23-44C3-B8D1-565D33B964C6}"/>
                    </a:ext>
                  </a:extLst>
                </p:cNvPr>
                <p:cNvPicPr/>
                <p:nvPr/>
              </p:nvPicPr>
              <p:blipFill>
                <a:blip r:embed="rId101"/>
                <a:stretch>
                  <a:fillRect/>
                </a:stretch>
              </p:blipFill>
              <p:spPr>
                <a:xfrm>
                  <a:off x="3807630" y="4026420"/>
                  <a:ext cx="394560" cy="18360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79" name="Entrada de lápiz 78">
                  <a:extLst>
                    <a:ext uri="{FF2B5EF4-FFF2-40B4-BE49-F238E27FC236}">
                      <a16:creationId xmlns:a16="http://schemas.microsoft.com/office/drawing/2014/main" id="{059A87C0-B122-4798-B341-70F4F7FE7A7E}"/>
                    </a:ext>
                  </a:extLst>
                </p14:cNvPr>
                <p14:cNvContentPartPr/>
                <p14:nvPr/>
              </p14:nvContentPartPr>
              <p14:xfrm>
                <a:off x="4200390" y="4033620"/>
                <a:ext cx="108000" cy="150480"/>
              </p14:xfrm>
            </p:contentPart>
          </mc:Choice>
          <mc:Fallback xmlns="">
            <p:pic>
              <p:nvPicPr>
                <p:cNvPr id="79" name="Entrada de lápiz 78">
                  <a:extLst>
                    <a:ext uri="{FF2B5EF4-FFF2-40B4-BE49-F238E27FC236}">
                      <a16:creationId xmlns:a16="http://schemas.microsoft.com/office/drawing/2014/main" id="{059A87C0-B122-4798-B341-70F4F7FE7A7E}"/>
                    </a:ext>
                  </a:extLst>
                </p:cNvPr>
                <p:cNvPicPr/>
                <p:nvPr/>
              </p:nvPicPr>
              <p:blipFill>
                <a:blip r:embed="rId103"/>
                <a:stretch>
                  <a:fillRect/>
                </a:stretch>
              </p:blipFill>
              <p:spPr>
                <a:xfrm>
                  <a:off x="4191750" y="4024620"/>
                  <a:ext cx="125640" cy="16812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80" name="Entrada de lápiz 79">
                  <a:extLst>
                    <a:ext uri="{FF2B5EF4-FFF2-40B4-BE49-F238E27FC236}">
                      <a16:creationId xmlns:a16="http://schemas.microsoft.com/office/drawing/2014/main" id="{61F9BC69-D0A7-4EFF-B1EA-D5ACC4E898B3}"/>
                    </a:ext>
                  </a:extLst>
                </p14:cNvPr>
                <p14:cNvContentPartPr/>
                <p14:nvPr/>
              </p14:nvContentPartPr>
              <p14:xfrm>
                <a:off x="4307310" y="3907980"/>
                <a:ext cx="17280" cy="16920"/>
              </p14:xfrm>
            </p:contentPart>
          </mc:Choice>
          <mc:Fallback xmlns="">
            <p:pic>
              <p:nvPicPr>
                <p:cNvPr id="80" name="Entrada de lápiz 79">
                  <a:extLst>
                    <a:ext uri="{FF2B5EF4-FFF2-40B4-BE49-F238E27FC236}">
                      <a16:creationId xmlns:a16="http://schemas.microsoft.com/office/drawing/2014/main" id="{61F9BC69-D0A7-4EFF-B1EA-D5ACC4E898B3}"/>
                    </a:ext>
                  </a:extLst>
                </p:cNvPr>
                <p:cNvPicPr/>
                <p:nvPr/>
              </p:nvPicPr>
              <p:blipFill>
                <a:blip r:embed="rId105"/>
                <a:stretch>
                  <a:fillRect/>
                </a:stretch>
              </p:blipFill>
              <p:spPr>
                <a:xfrm>
                  <a:off x="4298670" y="3898980"/>
                  <a:ext cx="34920" cy="3456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81" name="Entrada de lápiz 80">
                  <a:extLst>
                    <a:ext uri="{FF2B5EF4-FFF2-40B4-BE49-F238E27FC236}">
                      <a16:creationId xmlns:a16="http://schemas.microsoft.com/office/drawing/2014/main" id="{81958778-814D-4BA9-9C1F-4678FE32C520}"/>
                    </a:ext>
                  </a:extLst>
                </p14:cNvPr>
                <p14:cNvContentPartPr/>
                <p14:nvPr/>
              </p14:nvContentPartPr>
              <p14:xfrm>
                <a:off x="4307310" y="3986820"/>
                <a:ext cx="195480" cy="158040"/>
              </p14:xfrm>
            </p:contentPart>
          </mc:Choice>
          <mc:Fallback xmlns="">
            <p:pic>
              <p:nvPicPr>
                <p:cNvPr id="81" name="Entrada de lápiz 80">
                  <a:extLst>
                    <a:ext uri="{FF2B5EF4-FFF2-40B4-BE49-F238E27FC236}">
                      <a16:creationId xmlns:a16="http://schemas.microsoft.com/office/drawing/2014/main" id="{81958778-814D-4BA9-9C1F-4678FE32C520}"/>
                    </a:ext>
                  </a:extLst>
                </p:cNvPr>
                <p:cNvPicPr/>
                <p:nvPr/>
              </p:nvPicPr>
              <p:blipFill>
                <a:blip r:embed="rId107"/>
                <a:stretch>
                  <a:fillRect/>
                </a:stretch>
              </p:blipFill>
              <p:spPr>
                <a:xfrm>
                  <a:off x="4298310" y="3977820"/>
                  <a:ext cx="213120" cy="175680"/>
                </a:xfrm>
                <a:prstGeom prst="rect">
                  <a:avLst/>
                </a:prstGeom>
              </p:spPr>
            </p:pic>
          </mc:Fallback>
        </mc:AlternateContent>
      </p:grpSp>
      <p:grpSp>
        <p:nvGrpSpPr>
          <p:cNvPr id="185" name="Grupo 184">
            <a:extLst>
              <a:ext uri="{FF2B5EF4-FFF2-40B4-BE49-F238E27FC236}">
                <a16:creationId xmlns:a16="http://schemas.microsoft.com/office/drawing/2014/main" id="{9F243020-80A0-4F89-8DBB-B5F408344DED}"/>
              </a:ext>
            </a:extLst>
          </p:cNvPr>
          <p:cNvGrpSpPr/>
          <p:nvPr/>
        </p:nvGrpSpPr>
        <p:grpSpPr>
          <a:xfrm>
            <a:off x="4908870" y="3994380"/>
            <a:ext cx="5384160" cy="2733120"/>
            <a:chOff x="4908870" y="3994380"/>
            <a:chExt cx="5384160" cy="2733120"/>
          </a:xfrm>
        </p:grpSpPr>
        <mc:AlternateContent xmlns:mc="http://schemas.openxmlformats.org/markup-compatibility/2006" xmlns:p14="http://schemas.microsoft.com/office/powerpoint/2010/main">
          <mc:Choice Requires="p14">
            <p:contentPart p14:bwMode="auto" r:id="rId108">
              <p14:nvContentPartPr>
                <p14:cNvPr id="83" name="Entrada de lápiz 82">
                  <a:extLst>
                    <a:ext uri="{FF2B5EF4-FFF2-40B4-BE49-F238E27FC236}">
                      <a16:creationId xmlns:a16="http://schemas.microsoft.com/office/drawing/2014/main" id="{B51871ED-C5F0-4880-A5F6-DCFD5329DA56}"/>
                    </a:ext>
                  </a:extLst>
                </p14:cNvPr>
                <p14:cNvContentPartPr/>
                <p14:nvPr/>
              </p14:nvContentPartPr>
              <p14:xfrm>
                <a:off x="8176590" y="4057380"/>
                <a:ext cx="281160" cy="249480"/>
              </p14:xfrm>
            </p:contentPart>
          </mc:Choice>
          <mc:Fallback xmlns="">
            <p:pic>
              <p:nvPicPr>
                <p:cNvPr id="83" name="Entrada de lápiz 82">
                  <a:extLst>
                    <a:ext uri="{FF2B5EF4-FFF2-40B4-BE49-F238E27FC236}">
                      <a16:creationId xmlns:a16="http://schemas.microsoft.com/office/drawing/2014/main" id="{B51871ED-C5F0-4880-A5F6-DCFD5329DA56}"/>
                    </a:ext>
                  </a:extLst>
                </p:cNvPr>
                <p:cNvPicPr/>
                <p:nvPr/>
              </p:nvPicPr>
              <p:blipFill>
                <a:blip r:embed="rId109"/>
                <a:stretch>
                  <a:fillRect/>
                </a:stretch>
              </p:blipFill>
              <p:spPr>
                <a:xfrm>
                  <a:off x="8167950" y="4048380"/>
                  <a:ext cx="298800" cy="26712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84" name="Entrada de lápiz 83">
                  <a:extLst>
                    <a:ext uri="{FF2B5EF4-FFF2-40B4-BE49-F238E27FC236}">
                      <a16:creationId xmlns:a16="http://schemas.microsoft.com/office/drawing/2014/main" id="{F573B055-CC87-4C22-803E-89463CB81C28}"/>
                    </a:ext>
                  </a:extLst>
                </p14:cNvPr>
                <p14:cNvContentPartPr/>
                <p14:nvPr/>
              </p14:nvContentPartPr>
              <p14:xfrm>
                <a:off x="8373510" y="4234140"/>
                <a:ext cx="176760" cy="100440"/>
              </p14:xfrm>
            </p:contentPart>
          </mc:Choice>
          <mc:Fallback xmlns="">
            <p:pic>
              <p:nvPicPr>
                <p:cNvPr id="84" name="Entrada de lápiz 83">
                  <a:extLst>
                    <a:ext uri="{FF2B5EF4-FFF2-40B4-BE49-F238E27FC236}">
                      <a16:creationId xmlns:a16="http://schemas.microsoft.com/office/drawing/2014/main" id="{F573B055-CC87-4C22-803E-89463CB81C28}"/>
                    </a:ext>
                  </a:extLst>
                </p:cNvPr>
                <p:cNvPicPr/>
                <p:nvPr/>
              </p:nvPicPr>
              <p:blipFill>
                <a:blip r:embed="rId111"/>
                <a:stretch>
                  <a:fillRect/>
                </a:stretch>
              </p:blipFill>
              <p:spPr>
                <a:xfrm>
                  <a:off x="8364870" y="4225140"/>
                  <a:ext cx="194400" cy="11808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85" name="Entrada de lápiz 84">
                  <a:extLst>
                    <a:ext uri="{FF2B5EF4-FFF2-40B4-BE49-F238E27FC236}">
                      <a16:creationId xmlns:a16="http://schemas.microsoft.com/office/drawing/2014/main" id="{EC8E7F2F-64C6-4552-9A3A-FA8D03CF6BFC}"/>
                    </a:ext>
                  </a:extLst>
                </p14:cNvPr>
                <p14:cNvContentPartPr/>
                <p14:nvPr/>
              </p14:nvContentPartPr>
              <p14:xfrm>
                <a:off x="8645670" y="4202460"/>
                <a:ext cx="102240" cy="106200"/>
              </p14:xfrm>
            </p:contentPart>
          </mc:Choice>
          <mc:Fallback xmlns="">
            <p:pic>
              <p:nvPicPr>
                <p:cNvPr id="85" name="Entrada de lápiz 84">
                  <a:extLst>
                    <a:ext uri="{FF2B5EF4-FFF2-40B4-BE49-F238E27FC236}">
                      <a16:creationId xmlns:a16="http://schemas.microsoft.com/office/drawing/2014/main" id="{EC8E7F2F-64C6-4552-9A3A-FA8D03CF6BFC}"/>
                    </a:ext>
                  </a:extLst>
                </p:cNvPr>
                <p:cNvPicPr/>
                <p:nvPr/>
              </p:nvPicPr>
              <p:blipFill>
                <a:blip r:embed="rId113"/>
                <a:stretch>
                  <a:fillRect/>
                </a:stretch>
              </p:blipFill>
              <p:spPr>
                <a:xfrm>
                  <a:off x="8637030" y="4193460"/>
                  <a:ext cx="119880" cy="12384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86" name="Entrada de lápiz 85">
                  <a:extLst>
                    <a:ext uri="{FF2B5EF4-FFF2-40B4-BE49-F238E27FC236}">
                      <a16:creationId xmlns:a16="http://schemas.microsoft.com/office/drawing/2014/main" id="{ECC57508-D479-4F3B-BB4A-CC75699587F6}"/>
                    </a:ext>
                  </a:extLst>
                </p14:cNvPr>
                <p14:cNvContentPartPr/>
                <p14:nvPr/>
              </p14:nvContentPartPr>
              <p14:xfrm>
                <a:off x="8864190" y="3994380"/>
                <a:ext cx="84960" cy="290160"/>
              </p14:xfrm>
            </p:contentPart>
          </mc:Choice>
          <mc:Fallback xmlns="">
            <p:pic>
              <p:nvPicPr>
                <p:cNvPr id="86" name="Entrada de lápiz 85">
                  <a:extLst>
                    <a:ext uri="{FF2B5EF4-FFF2-40B4-BE49-F238E27FC236}">
                      <a16:creationId xmlns:a16="http://schemas.microsoft.com/office/drawing/2014/main" id="{ECC57508-D479-4F3B-BB4A-CC75699587F6}"/>
                    </a:ext>
                  </a:extLst>
                </p:cNvPr>
                <p:cNvPicPr/>
                <p:nvPr/>
              </p:nvPicPr>
              <p:blipFill>
                <a:blip r:embed="rId115"/>
                <a:stretch>
                  <a:fillRect/>
                </a:stretch>
              </p:blipFill>
              <p:spPr>
                <a:xfrm>
                  <a:off x="8855550" y="3985380"/>
                  <a:ext cx="102600" cy="30780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87" name="Entrada de lápiz 86">
                  <a:extLst>
                    <a:ext uri="{FF2B5EF4-FFF2-40B4-BE49-F238E27FC236}">
                      <a16:creationId xmlns:a16="http://schemas.microsoft.com/office/drawing/2014/main" id="{57CC31B2-C01B-4942-B963-1B30D6F719C6}"/>
                    </a:ext>
                  </a:extLst>
                </p14:cNvPr>
                <p14:cNvContentPartPr/>
                <p14:nvPr/>
              </p14:nvContentPartPr>
              <p14:xfrm>
                <a:off x="8869590" y="4157100"/>
                <a:ext cx="183960" cy="97920"/>
              </p14:xfrm>
            </p:contentPart>
          </mc:Choice>
          <mc:Fallback xmlns="">
            <p:pic>
              <p:nvPicPr>
                <p:cNvPr id="87" name="Entrada de lápiz 86">
                  <a:extLst>
                    <a:ext uri="{FF2B5EF4-FFF2-40B4-BE49-F238E27FC236}">
                      <a16:creationId xmlns:a16="http://schemas.microsoft.com/office/drawing/2014/main" id="{57CC31B2-C01B-4942-B963-1B30D6F719C6}"/>
                    </a:ext>
                  </a:extLst>
                </p:cNvPr>
                <p:cNvPicPr/>
                <p:nvPr/>
              </p:nvPicPr>
              <p:blipFill>
                <a:blip r:embed="rId117"/>
                <a:stretch>
                  <a:fillRect/>
                </a:stretch>
              </p:blipFill>
              <p:spPr>
                <a:xfrm>
                  <a:off x="8860950" y="4148460"/>
                  <a:ext cx="201600" cy="11556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88" name="Entrada de lápiz 87">
                  <a:extLst>
                    <a:ext uri="{FF2B5EF4-FFF2-40B4-BE49-F238E27FC236}">
                      <a16:creationId xmlns:a16="http://schemas.microsoft.com/office/drawing/2014/main" id="{525F94D7-4BD8-471A-959B-FA15CA90D67B}"/>
                    </a:ext>
                  </a:extLst>
                </p14:cNvPr>
                <p14:cNvContentPartPr/>
                <p14:nvPr/>
              </p14:nvContentPartPr>
              <p14:xfrm>
                <a:off x="9133110" y="4174020"/>
                <a:ext cx="99360" cy="81360"/>
              </p14:xfrm>
            </p:contentPart>
          </mc:Choice>
          <mc:Fallback xmlns="">
            <p:pic>
              <p:nvPicPr>
                <p:cNvPr id="88" name="Entrada de lápiz 87">
                  <a:extLst>
                    <a:ext uri="{FF2B5EF4-FFF2-40B4-BE49-F238E27FC236}">
                      <a16:creationId xmlns:a16="http://schemas.microsoft.com/office/drawing/2014/main" id="{525F94D7-4BD8-471A-959B-FA15CA90D67B}"/>
                    </a:ext>
                  </a:extLst>
                </p:cNvPr>
                <p:cNvPicPr/>
                <p:nvPr/>
              </p:nvPicPr>
              <p:blipFill>
                <a:blip r:embed="rId119"/>
                <a:stretch>
                  <a:fillRect/>
                </a:stretch>
              </p:blipFill>
              <p:spPr>
                <a:xfrm>
                  <a:off x="9124470" y="4165380"/>
                  <a:ext cx="117000" cy="9900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89" name="Entrada de lápiz 88">
                  <a:extLst>
                    <a:ext uri="{FF2B5EF4-FFF2-40B4-BE49-F238E27FC236}">
                      <a16:creationId xmlns:a16="http://schemas.microsoft.com/office/drawing/2014/main" id="{8514CD23-5B1E-4302-A2E9-1FD95D235978}"/>
                    </a:ext>
                  </a:extLst>
                </p14:cNvPr>
                <p14:cNvContentPartPr/>
                <p14:nvPr/>
              </p14:nvContentPartPr>
              <p14:xfrm>
                <a:off x="9315270" y="4021380"/>
                <a:ext cx="66960" cy="190440"/>
              </p14:xfrm>
            </p:contentPart>
          </mc:Choice>
          <mc:Fallback xmlns="">
            <p:pic>
              <p:nvPicPr>
                <p:cNvPr id="89" name="Entrada de lápiz 88">
                  <a:extLst>
                    <a:ext uri="{FF2B5EF4-FFF2-40B4-BE49-F238E27FC236}">
                      <a16:creationId xmlns:a16="http://schemas.microsoft.com/office/drawing/2014/main" id="{8514CD23-5B1E-4302-A2E9-1FD95D235978}"/>
                    </a:ext>
                  </a:extLst>
                </p:cNvPr>
                <p:cNvPicPr/>
                <p:nvPr/>
              </p:nvPicPr>
              <p:blipFill>
                <a:blip r:embed="rId121"/>
                <a:stretch>
                  <a:fillRect/>
                </a:stretch>
              </p:blipFill>
              <p:spPr>
                <a:xfrm>
                  <a:off x="9306630" y="4012380"/>
                  <a:ext cx="84600" cy="20808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90" name="Entrada de lápiz 89">
                  <a:extLst>
                    <a:ext uri="{FF2B5EF4-FFF2-40B4-BE49-F238E27FC236}">
                      <a16:creationId xmlns:a16="http://schemas.microsoft.com/office/drawing/2014/main" id="{5E0DEAD4-B71F-4DC2-A783-E890E6819B58}"/>
                    </a:ext>
                  </a:extLst>
                </p14:cNvPr>
                <p14:cNvContentPartPr/>
                <p14:nvPr/>
              </p14:nvContentPartPr>
              <p14:xfrm>
                <a:off x="9286830" y="4142340"/>
                <a:ext cx="166320" cy="107640"/>
              </p14:xfrm>
            </p:contentPart>
          </mc:Choice>
          <mc:Fallback xmlns="">
            <p:pic>
              <p:nvPicPr>
                <p:cNvPr id="90" name="Entrada de lápiz 89">
                  <a:extLst>
                    <a:ext uri="{FF2B5EF4-FFF2-40B4-BE49-F238E27FC236}">
                      <a16:creationId xmlns:a16="http://schemas.microsoft.com/office/drawing/2014/main" id="{5E0DEAD4-B71F-4DC2-A783-E890E6819B58}"/>
                    </a:ext>
                  </a:extLst>
                </p:cNvPr>
                <p:cNvPicPr/>
                <p:nvPr/>
              </p:nvPicPr>
              <p:blipFill>
                <a:blip r:embed="rId123"/>
                <a:stretch>
                  <a:fillRect/>
                </a:stretch>
              </p:blipFill>
              <p:spPr>
                <a:xfrm>
                  <a:off x="9278190" y="4133340"/>
                  <a:ext cx="18396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91" name="Entrada de lápiz 90">
                  <a:extLst>
                    <a:ext uri="{FF2B5EF4-FFF2-40B4-BE49-F238E27FC236}">
                      <a16:creationId xmlns:a16="http://schemas.microsoft.com/office/drawing/2014/main" id="{83F33A15-B095-466B-A778-649A8D60961F}"/>
                    </a:ext>
                  </a:extLst>
                </p14:cNvPr>
                <p14:cNvContentPartPr/>
                <p14:nvPr/>
              </p14:nvContentPartPr>
              <p14:xfrm>
                <a:off x="9552870" y="4176180"/>
                <a:ext cx="90000" cy="103320"/>
              </p14:xfrm>
            </p:contentPart>
          </mc:Choice>
          <mc:Fallback xmlns="">
            <p:pic>
              <p:nvPicPr>
                <p:cNvPr id="91" name="Entrada de lápiz 90">
                  <a:extLst>
                    <a:ext uri="{FF2B5EF4-FFF2-40B4-BE49-F238E27FC236}">
                      <a16:creationId xmlns:a16="http://schemas.microsoft.com/office/drawing/2014/main" id="{83F33A15-B095-466B-A778-649A8D60961F}"/>
                    </a:ext>
                  </a:extLst>
                </p:cNvPr>
                <p:cNvPicPr/>
                <p:nvPr/>
              </p:nvPicPr>
              <p:blipFill>
                <a:blip r:embed="rId125"/>
                <a:stretch>
                  <a:fillRect/>
                </a:stretch>
              </p:blipFill>
              <p:spPr>
                <a:xfrm>
                  <a:off x="9544230" y="4167180"/>
                  <a:ext cx="107640" cy="12096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92" name="Entrada de lápiz 91">
                  <a:extLst>
                    <a:ext uri="{FF2B5EF4-FFF2-40B4-BE49-F238E27FC236}">
                      <a16:creationId xmlns:a16="http://schemas.microsoft.com/office/drawing/2014/main" id="{84D58275-0C25-4DE5-BE6A-4CAA4111C8B1}"/>
                    </a:ext>
                  </a:extLst>
                </p14:cNvPr>
                <p14:cNvContentPartPr/>
                <p14:nvPr/>
              </p14:nvContentPartPr>
              <p14:xfrm>
                <a:off x="9732510" y="4099500"/>
                <a:ext cx="86400" cy="156600"/>
              </p14:xfrm>
            </p:contentPart>
          </mc:Choice>
          <mc:Fallback xmlns="">
            <p:pic>
              <p:nvPicPr>
                <p:cNvPr id="92" name="Entrada de lápiz 91">
                  <a:extLst>
                    <a:ext uri="{FF2B5EF4-FFF2-40B4-BE49-F238E27FC236}">
                      <a16:creationId xmlns:a16="http://schemas.microsoft.com/office/drawing/2014/main" id="{84D58275-0C25-4DE5-BE6A-4CAA4111C8B1}"/>
                    </a:ext>
                  </a:extLst>
                </p:cNvPr>
                <p:cNvPicPr/>
                <p:nvPr/>
              </p:nvPicPr>
              <p:blipFill>
                <a:blip r:embed="rId127"/>
                <a:stretch>
                  <a:fillRect/>
                </a:stretch>
              </p:blipFill>
              <p:spPr>
                <a:xfrm>
                  <a:off x="9723870" y="4090500"/>
                  <a:ext cx="104040" cy="17424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94" name="Entrada de lápiz 93">
                  <a:extLst>
                    <a:ext uri="{FF2B5EF4-FFF2-40B4-BE49-F238E27FC236}">
                      <a16:creationId xmlns:a16="http://schemas.microsoft.com/office/drawing/2014/main" id="{3C95A6C0-4179-45A8-9330-A9DAD8A5BC7D}"/>
                    </a:ext>
                  </a:extLst>
                </p14:cNvPr>
                <p14:cNvContentPartPr/>
                <p14:nvPr/>
              </p14:nvContentPartPr>
              <p14:xfrm>
                <a:off x="4908870" y="5192820"/>
                <a:ext cx="1023840" cy="1342800"/>
              </p14:xfrm>
            </p:contentPart>
          </mc:Choice>
          <mc:Fallback xmlns="">
            <p:pic>
              <p:nvPicPr>
                <p:cNvPr id="94" name="Entrada de lápiz 93">
                  <a:extLst>
                    <a:ext uri="{FF2B5EF4-FFF2-40B4-BE49-F238E27FC236}">
                      <a16:creationId xmlns:a16="http://schemas.microsoft.com/office/drawing/2014/main" id="{3C95A6C0-4179-45A8-9330-A9DAD8A5BC7D}"/>
                    </a:ext>
                  </a:extLst>
                </p:cNvPr>
                <p:cNvPicPr/>
                <p:nvPr/>
              </p:nvPicPr>
              <p:blipFill>
                <a:blip r:embed="rId129"/>
                <a:stretch>
                  <a:fillRect/>
                </a:stretch>
              </p:blipFill>
              <p:spPr>
                <a:xfrm>
                  <a:off x="4900230" y="5183820"/>
                  <a:ext cx="1041480" cy="136044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95" name="Entrada de lápiz 94">
                  <a:extLst>
                    <a:ext uri="{FF2B5EF4-FFF2-40B4-BE49-F238E27FC236}">
                      <a16:creationId xmlns:a16="http://schemas.microsoft.com/office/drawing/2014/main" id="{817139E7-1B33-49C0-B232-AD7B3B3C4835}"/>
                    </a:ext>
                  </a:extLst>
                </p14:cNvPr>
                <p14:cNvContentPartPr/>
                <p14:nvPr/>
              </p14:nvContentPartPr>
              <p14:xfrm>
                <a:off x="5001390" y="4841100"/>
                <a:ext cx="1174680" cy="1544400"/>
              </p14:xfrm>
            </p:contentPart>
          </mc:Choice>
          <mc:Fallback xmlns="">
            <p:pic>
              <p:nvPicPr>
                <p:cNvPr id="95" name="Entrada de lápiz 94">
                  <a:extLst>
                    <a:ext uri="{FF2B5EF4-FFF2-40B4-BE49-F238E27FC236}">
                      <a16:creationId xmlns:a16="http://schemas.microsoft.com/office/drawing/2014/main" id="{817139E7-1B33-49C0-B232-AD7B3B3C4835}"/>
                    </a:ext>
                  </a:extLst>
                </p:cNvPr>
                <p:cNvPicPr/>
                <p:nvPr/>
              </p:nvPicPr>
              <p:blipFill>
                <a:blip r:embed="rId131"/>
                <a:stretch>
                  <a:fillRect/>
                </a:stretch>
              </p:blipFill>
              <p:spPr>
                <a:xfrm>
                  <a:off x="4992750" y="4832100"/>
                  <a:ext cx="1192320" cy="156204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96" name="Entrada de lápiz 95">
                  <a:extLst>
                    <a:ext uri="{FF2B5EF4-FFF2-40B4-BE49-F238E27FC236}">
                      <a16:creationId xmlns:a16="http://schemas.microsoft.com/office/drawing/2014/main" id="{D5167242-6B89-4597-B1EF-B1FC738A7F7F}"/>
                    </a:ext>
                  </a:extLst>
                </p14:cNvPr>
                <p14:cNvContentPartPr/>
                <p14:nvPr/>
              </p14:nvContentPartPr>
              <p14:xfrm>
                <a:off x="4964310" y="5284620"/>
                <a:ext cx="1223640" cy="116640"/>
              </p14:xfrm>
            </p:contentPart>
          </mc:Choice>
          <mc:Fallback xmlns="">
            <p:pic>
              <p:nvPicPr>
                <p:cNvPr id="96" name="Entrada de lápiz 95">
                  <a:extLst>
                    <a:ext uri="{FF2B5EF4-FFF2-40B4-BE49-F238E27FC236}">
                      <a16:creationId xmlns:a16="http://schemas.microsoft.com/office/drawing/2014/main" id="{D5167242-6B89-4597-B1EF-B1FC738A7F7F}"/>
                    </a:ext>
                  </a:extLst>
                </p:cNvPr>
                <p:cNvPicPr/>
                <p:nvPr/>
              </p:nvPicPr>
              <p:blipFill>
                <a:blip r:embed="rId133"/>
                <a:stretch>
                  <a:fillRect/>
                </a:stretch>
              </p:blipFill>
              <p:spPr>
                <a:xfrm>
                  <a:off x="4955310" y="5275980"/>
                  <a:ext cx="1241280" cy="13428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98" name="Entrada de lápiz 97">
                  <a:extLst>
                    <a:ext uri="{FF2B5EF4-FFF2-40B4-BE49-F238E27FC236}">
                      <a16:creationId xmlns:a16="http://schemas.microsoft.com/office/drawing/2014/main" id="{96E619F4-DE65-4101-8165-E5A55C9CF8B7}"/>
                    </a:ext>
                  </a:extLst>
                </p14:cNvPr>
                <p14:cNvContentPartPr/>
                <p14:nvPr/>
              </p14:nvContentPartPr>
              <p14:xfrm>
                <a:off x="5181030" y="5036580"/>
                <a:ext cx="163080" cy="154080"/>
              </p14:xfrm>
            </p:contentPart>
          </mc:Choice>
          <mc:Fallback xmlns="">
            <p:pic>
              <p:nvPicPr>
                <p:cNvPr id="98" name="Entrada de lápiz 97">
                  <a:extLst>
                    <a:ext uri="{FF2B5EF4-FFF2-40B4-BE49-F238E27FC236}">
                      <a16:creationId xmlns:a16="http://schemas.microsoft.com/office/drawing/2014/main" id="{96E619F4-DE65-4101-8165-E5A55C9CF8B7}"/>
                    </a:ext>
                  </a:extLst>
                </p:cNvPr>
                <p:cNvPicPr/>
                <p:nvPr/>
              </p:nvPicPr>
              <p:blipFill>
                <a:blip r:embed="rId135"/>
                <a:stretch>
                  <a:fillRect/>
                </a:stretch>
              </p:blipFill>
              <p:spPr>
                <a:xfrm>
                  <a:off x="5172390" y="5027580"/>
                  <a:ext cx="18072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99" name="Entrada de lápiz 98">
                  <a:extLst>
                    <a:ext uri="{FF2B5EF4-FFF2-40B4-BE49-F238E27FC236}">
                      <a16:creationId xmlns:a16="http://schemas.microsoft.com/office/drawing/2014/main" id="{551A0638-00BE-4572-9ED4-1370F52341A2}"/>
                    </a:ext>
                  </a:extLst>
                </p14:cNvPr>
                <p14:cNvContentPartPr/>
                <p14:nvPr/>
              </p14:nvContentPartPr>
              <p14:xfrm>
                <a:off x="5313150" y="4986540"/>
                <a:ext cx="134280" cy="239760"/>
              </p14:xfrm>
            </p:contentPart>
          </mc:Choice>
          <mc:Fallback xmlns="">
            <p:pic>
              <p:nvPicPr>
                <p:cNvPr id="99" name="Entrada de lápiz 98">
                  <a:extLst>
                    <a:ext uri="{FF2B5EF4-FFF2-40B4-BE49-F238E27FC236}">
                      <a16:creationId xmlns:a16="http://schemas.microsoft.com/office/drawing/2014/main" id="{551A0638-00BE-4572-9ED4-1370F52341A2}"/>
                    </a:ext>
                  </a:extLst>
                </p:cNvPr>
                <p:cNvPicPr/>
                <p:nvPr/>
              </p:nvPicPr>
              <p:blipFill>
                <a:blip r:embed="rId137"/>
                <a:stretch>
                  <a:fillRect/>
                </a:stretch>
              </p:blipFill>
              <p:spPr>
                <a:xfrm>
                  <a:off x="5304150" y="4977900"/>
                  <a:ext cx="151920" cy="25740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100" name="Entrada de lápiz 99">
                  <a:extLst>
                    <a:ext uri="{FF2B5EF4-FFF2-40B4-BE49-F238E27FC236}">
                      <a16:creationId xmlns:a16="http://schemas.microsoft.com/office/drawing/2014/main" id="{2829C0C4-4510-45AC-98E6-C4ADCBB990DC}"/>
                    </a:ext>
                  </a:extLst>
                </p14:cNvPr>
                <p14:cNvContentPartPr/>
                <p14:nvPr/>
              </p14:nvContentPartPr>
              <p14:xfrm>
                <a:off x="5473710" y="5106420"/>
                <a:ext cx="110160" cy="85680"/>
              </p14:xfrm>
            </p:contentPart>
          </mc:Choice>
          <mc:Fallback xmlns="">
            <p:pic>
              <p:nvPicPr>
                <p:cNvPr id="100" name="Entrada de lápiz 99">
                  <a:extLst>
                    <a:ext uri="{FF2B5EF4-FFF2-40B4-BE49-F238E27FC236}">
                      <a16:creationId xmlns:a16="http://schemas.microsoft.com/office/drawing/2014/main" id="{2829C0C4-4510-45AC-98E6-C4ADCBB990DC}"/>
                    </a:ext>
                  </a:extLst>
                </p:cNvPr>
                <p:cNvPicPr/>
                <p:nvPr/>
              </p:nvPicPr>
              <p:blipFill>
                <a:blip r:embed="rId139"/>
                <a:stretch>
                  <a:fillRect/>
                </a:stretch>
              </p:blipFill>
              <p:spPr>
                <a:xfrm>
                  <a:off x="5465070" y="5097420"/>
                  <a:ext cx="127800" cy="10332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101" name="Entrada de lápiz 100">
                  <a:extLst>
                    <a:ext uri="{FF2B5EF4-FFF2-40B4-BE49-F238E27FC236}">
                      <a16:creationId xmlns:a16="http://schemas.microsoft.com/office/drawing/2014/main" id="{E51EDA2B-6E33-4145-9F0F-0E568C054181}"/>
                    </a:ext>
                  </a:extLst>
                </p14:cNvPr>
                <p14:cNvContentPartPr/>
                <p14:nvPr/>
              </p14:nvContentPartPr>
              <p14:xfrm>
                <a:off x="5623470" y="4996980"/>
                <a:ext cx="125640" cy="318600"/>
              </p14:xfrm>
            </p:contentPart>
          </mc:Choice>
          <mc:Fallback xmlns="">
            <p:pic>
              <p:nvPicPr>
                <p:cNvPr id="101" name="Entrada de lápiz 100">
                  <a:extLst>
                    <a:ext uri="{FF2B5EF4-FFF2-40B4-BE49-F238E27FC236}">
                      <a16:creationId xmlns:a16="http://schemas.microsoft.com/office/drawing/2014/main" id="{E51EDA2B-6E33-4145-9F0F-0E568C054181}"/>
                    </a:ext>
                  </a:extLst>
                </p:cNvPr>
                <p:cNvPicPr/>
                <p:nvPr/>
              </p:nvPicPr>
              <p:blipFill>
                <a:blip r:embed="rId141"/>
                <a:stretch>
                  <a:fillRect/>
                </a:stretch>
              </p:blipFill>
              <p:spPr>
                <a:xfrm>
                  <a:off x="5614830" y="4988340"/>
                  <a:ext cx="143280" cy="33624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102" name="Entrada de lápiz 101">
                  <a:extLst>
                    <a:ext uri="{FF2B5EF4-FFF2-40B4-BE49-F238E27FC236}">
                      <a16:creationId xmlns:a16="http://schemas.microsoft.com/office/drawing/2014/main" id="{A726C4DE-634E-427A-AB1D-22FDC269D1B2}"/>
                    </a:ext>
                  </a:extLst>
                </p14:cNvPr>
                <p14:cNvContentPartPr/>
                <p14:nvPr/>
              </p14:nvContentPartPr>
              <p14:xfrm>
                <a:off x="5593590" y="5158980"/>
                <a:ext cx="97200" cy="22320"/>
              </p14:xfrm>
            </p:contentPart>
          </mc:Choice>
          <mc:Fallback xmlns="">
            <p:pic>
              <p:nvPicPr>
                <p:cNvPr id="102" name="Entrada de lápiz 101">
                  <a:extLst>
                    <a:ext uri="{FF2B5EF4-FFF2-40B4-BE49-F238E27FC236}">
                      <a16:creationId xmlns:a16="http://schemas.microsoft.com/office/drawing/2014/main" id="{A726C4DE-634E-427A-AB1D-22FDC269D1B2}"/>
                    </a:ext>
                  </a:extLst>
                </p:cNvPr>
                <p:cNvPicPr/>
                <p:nvPr/>
              </p:nvPicPr>
              <p:blipFill>
                <a:blip r:embed="rId143"/>
                <a:stretch>
                  <a:fillRect/>
                </a:stretch>
              </p:blipFill>
              <p:spPr>
                <a:xfrm>
                  <a:off x="5584590" y="5149980"/>
                  <a:ext cx="114840" cy="3996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103" name="Entrada de lápiz 102">
                  <a:extLst>
                    <a:ext uri="{FF2B5EF4-FFF2-40B4-BE49-F238E27FC236}">
                      <a16:creationId xmlns:a16="http://schemas.microsoft.com/office/drawing/2014/main" id="{D5E58CC8-2748-43D9-9CCC-F0E8FEBFB0FB}"/>
                    </a:ext>
                  </a:extLst>
                </p14:cNvPr>
                <p14:cNvContentPartPr/>
                <p14:nvPr/>
              </p14:nvContentPartPr>
              <p14:xfrm>
                <a:off x="5976990" y="4757220"/>
                <a:ext cx="483480" cy="231120"/>
              </p14:xfrm>
            </p:contentPart>
          </mc:Choice>
          <mc:Fallback xmlns="">
            <p:pic>
              <p:nvPicPr>
                <p:cNvPr id="103" name="Entrada de lápiz 102">
                  <a:extLst>
                    <a:ext uri="{FF2B5EF4-FFF2-40B4-BE49-F238E27FC236}">
                      <a16:creationId xmlns:a16="http://schemas.microsoft.com/office/drawing/2014/main" id="{D5E58CC8-2748-43D9-9CCC-F0E8FEBFB0FB}"/>
                    </a:ext>
                  </a:extLst>
                </p:cNvPr>
                <p:cNvPicPr/>
                <p:nvPr/>
              </p:nvPicPr>
              <p:blipFill>
                <a:blip r:embed="rId145"/>
                <a:stretch>
                  <a:fillRect/>
                </a:stretch>
              </p:blipFill>
              <p:spPr>
                <a:xfrm>
                  <a:off x="5967990" y="4748580"/>
                  <a:ext cx="501120" cy="24876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104" name="Entrada de lápiz 103">
                  <a:extLst>
                    <a:ext uri="{FF2B5EF4-FFF2-40B4-BE49-F238E27FC236}">
                      <a16:creationId xmlns:a16="http://schemas.microsoft.com/office/drawing/2014/main" id="{6C0DEC20-13EB-4DAF-A27E-89F70E1FA2C0}"/>
                    </a:ext>
                  </a:extLst>
                </p14:cNvPr>
                <p14:cNvContentPartPr/>
                <p14:nvPr/>
              </p14:nvContentPartPr>
              <p14:xfrm>
                <a:off x="6332670" y="4715460"/>
                <a:ext cx="138960" cy="195480"/>
              </p14:xfrm>
            </p:contentPart>
          </mc:Choice>
          <mc:Fallback xmlns="">
            <p:pic>
              <p:nvPicPr>
                <p:cNvPr id="104" name="Entrada de lápiz 103">
                  <a:extLst>
                    <a:ext uri="{FF2B5EF4-FFF2-40B4-BE49-F238E27FC236}">
                      <a16:creationId xmlns:a16="http://schemas.microsoft.com/office/drawing/2014/main" id="{6C0DEC20-13EB-4DAF-A27E-89F70E1FA2C0}"/>
                    </a:ext>
                  </a:extLst>
                </p:cNvPr>
                <p:cNvPicPr/>
                <p:nvPr/>
              </p:nvPicPr>
              <p:blipFill>
                <a:blip r:embed="rId147"/>
                <a:stretch>
                  <a:fillRect/>
                </a:stretch>
              </p:blipFill>
              <p:spPr>
                <a:xfrm>
                  <a:off x="6324030" y="4706460"/>
                  <a:ext cx="15660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105" name="Entrada de lápiz 104">
                  <a:extLst>
                    <a:ext uri="{FF2B5EF4-FFF2-40B4-BE49-F238E27FC236}">
                      <a16:creationId xmlns:a16="http://schemas.microsoft.com/office/drawing/2014/main" id="{7F0F33C0-1493-4B8A-8826-3FE68DDD390A}"/>
                    </a:ext>
                  </a:extLst>
                </p14:cNvPr>
                <p14:cNvContentPartPr/>
                <p14:nvPr/>
              </p14:nvContentPartPr>
              <p14:xfrm>
                <a:off x="6531030" y="4454820"/>
                <a:ext cx="261000" cy="340200"/>
              </p14:xfrm>
            </p:contentPart>
          </mc:Choice>
          <mc:Fallback xmlns="">
            <p:pic>
              <p:nvPicPr>
                <p:cNvPr id="105" name="Entrada de lápiz 104">
                  <a:extLst>
                    <a:ext uri="{FF2B5EF4-FFF2-40B4-BE49-F238E27FC236}">
                      <a16:creationId xmlns:a16="http://schemas.microsoft.com/office/drawing/2014/main" id="{7F0F33C0-1493-4B8A-8826-3FE68DDD390A}"/>
                    </a:ext>
                  </a:extLst>
                </p:cNvPr>
                <p:cNvPicPr/>
                <p:nvPr/>
              </p:nvPicPr>
              <p:blipFill>
                <a:blip r:embed="rId149"/>
                <a:stretch>
                  <a:fillRect/>
                </a:stretch>
              </p:blipFill>
              <p:spPr>
                <a:xfrm>
                  <a:off x="6522030" y="4445820"/>
                  <a:ext cx="278640" cy="35784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106" name="Entrada de lápiz 105">
                  <a:extLst>
                    <a:ext uri="{FF2B5EF4-FFF2-40B4-BE49-F238E27FC236}">
                      <a16:creationId xmlns:a16="http://schemas.microsoft.com/office/drawing/2014/main" id="{9D12407E-1117-4EB4-9E01-998B83A95166}"/>
                    </a:ext>
                  </a:extLst>
                </p14:cNvPr>
                <p14:cNvContentPartPr/>
                <p14:nvPr/>
              </p14:nvContentPartPr>
              <p14:xfrm>
                <a:off x="6690150" y="4656780"/>
                <a:ext cx="122400" cy="138240"/>
              </p14:xfrm>
            </p:contentPart>
          </mc:Choice>
          <mc:Fallback xmlns="">
            <p:pic>
              <p:nvPicPr>
                <p:cNvPr id="106" name="Entrada de lápiz 105">
                  <a:extLst>
                    <a:ext uri="{FF2B5EF4-FFF2-40B4-BE49-F238E27FC236}">
                      <a16:creationId xmlns:a16="http://schemas.microsoft.com/office/drawing/2014/main" id="{9D12407E-1117-4EB4-9E01-998B83A95166}"/>
                    </a:ext>
                  </a:extLst>
                </p:cNvPr>
                <p:cNvPicPr/>
                <p:nvPr/>
              </p:nvPicPr>
              <p:blipFill>
                <a:blip r:embed="rId151"/>
                <a:stretch>
                  <a:fillRect/>
                </a:stretch>
              </p:blipFill>
              <p:spPr>
                <a:xfrm>
                  <a:off x="6681150" y="4648140"/>
                  <a:ext cx="140040" cy="15588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107" name="Entrada de lápiz 106">
                  <a:extLst>
                    <a:ext uri="{FF2B5EF4-FFF2-40B4-BE49-F238E27FC236}">
                      <a16:creationId xmlns:a16="http://schemas.microsoft.com/office/drawing/2014/main" id="{6ABA598E-10C3-462D-8958-257851D59CD0}"/>
                    </a:ext>
                  </a:extLst>
                </p14:cNvPr>
                <p14:cNvContentPartPr/>
                <p14:nvPr/>
              </p14:nvContentPartPr>
              <p14:xfrm>
                <a:off x="6740910" y="4642740"/>
                <a:ext cx="96120" cy="162000"/>
              </p14:xfrm>
            </p:contentPart>
          </mc:Choice>
          <mc:Fallback xmlns="">
            <p:pic>
              <p:nvPicPr>
                <p:cNvPr id="107" name="Entrada de lápiz 106">
                  <a:extLst>
                    <a:ext uri="{FF2B5EF4-FFF2-40B4-BE49-F238E27FC236}">
                      <a16:creationId xmlns:a16="http://schemas.microsoft.com/office/drawing/2014/main" id="{6ABA598E-10C3-462D-8958-257851D59CD0}"/>
                    </a:ext>
                  </a:extLst>
                </p:cNvPr>
                <p:cNvPicPr/>
                <p:nvPr/>
              </p:nvPicPr>
              <p:blipFill>
                <a:blip r:embed="rId153"/>
                <a:stretch>
                  <a:fillRect/>
                </a:stretch>
              </p:blipFill>
              <p:spPr>
                <a:xfrm>
                  <a:off x="6732270" y="4633740"/>
                  <a:ext cx="113760" cy="17964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108" name="Entrada de lápiz 107">
                  <a:extLst>
                    <a:ext uri="{FF2B5EF4-FFF2-40B4-BE49-F238E27FC236}">
                      <a16:creationId xmlns:a16="http://schemas.microsoft.com/office/drawing/2014/main" id="{5593B80B-99FE-4506-A004-49E34065D037}"/>
                    </a:ext>
                  </a:extLst>
                </p14:cNvPr>
                <p14:cNvContentPartPr/>
                <p14:nvPr/>
              </p14:nvContentPartPr>
              <p14:xfrm>
                <a:off x="6855030" y="4620420"/>
                <a:ext cx="62640" cy="142920"/>
              </p14:xfrm>
            </p:contentPart>
          </mc:Choice>
          <mc:Fallback xmlns="">
            <p:pic>
              <p:nvPicPr>
                <p:cNvPr id="108" name="Entrada de lápiz 107">
                  <a:extLst>
                    <a:ext uri="{FF2B5EF4-FFF2-40B4-BE49-F238E27FC236}">
                      <a16:creationId xmlns:a16="http://schemas.microsoft.com/office/drawing/2014/main" id="{5593B80B-99FE-4506-A004-49E34065D037}"/>
                    </a:ext>
                  </a:extLst>
                </p:cNvPr>
                <p:cNvPicPr/>
                <p:nvPr/>
              </p:nvPicPr>
              <p:blipFill>
                <a:blip r:embed="rId155"/>
                <a:stretch>
                  <a:fillRect/>
                </a:stretch>
              </p:blipFill>
              <p:spPr>
                <a:xfrm>
                  <a:off x="6846390" y="4611780"/>
                  <a:ext cx="80280" cy="16056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109" name="Entrada de lápiz 108">
                  <a:extLst>
                    <a:ext uri="{FF2B5EF4-FFF2-40B4-BE49-F238E27FC236}">
                      <a16:creationId xmlns:a16="http://schemas.microsoft.com/office/drawing/2014/main" id="{09381B4F-A610-4118-A753-72A0999FC65B}"/>
                    </a:ext>
                  </a:extLst>
                </p14:cNvPr>
                <p14:cNvContentPartPr/>
                <p14:nvPr/>
              </p14:nvContentPartPr>
              <p14:xfrm>
                <a:off x="7012710" y="4334580"/>
                <a:ext cx="36000" cy="349560"/>
              </p14:xfrm>
            </p:contentPart>
          </mc:Choice>
          <mc:Fallback xmlns="">
            <p:pic>
              <p:nvPicPr>
                <p:cNvPr id="109" name="Entrada de lápiz 108">
                  <a:extLst>
                    <a:ext uri="{FF2B5EF4-FFF2-40B4-BE49-F238E27FC236}">
                      <a16:creationId xmlns:a16="http://schemas.microsoft.com/office/drawing/2014/main" id="{09381B4F-A610-4118-A753-72A0999FC65B}"/>
                    </a:ext>
                  </a:extLst>
                </p:cNvPr>
                <p:cNvPicPr/>
                <p:nvPr/>
              </p:nvPicPr>
              <p:blipFill>
                <a:blip r:embed="rId157"/>
                <a:stretch>
                  <a:fillRect/>
                </a:stretch>
              </p:blipFill>
              <p:spPr>
                <a:xfrm>
                  <a:off x="7003710" y="4325580"/>
                  <a:ext cx="53640" cy="36720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110" name="Entrada de lápiz 109">
                  <a:extLst>
                    <a:ext uri="{FF2B5EF4-FFF2-40B4-BE49-F238E27FC236}">
                      <a16:creationId xmlns:a16="http://schemas.microsoft.com/office/drawing/2014/main" id="{B10CD37E-7964-43C8-B9CD-3AEAB9ECF404}"/>
                    </a:ext>
                  </a:extLst>
                </p14:cNvPr>
                <p14:cNvContentPartPr/>
                <p14:nvPr/>
              </p14:nvContentPartPr>
              <p14:xfrm>
                <a:off x="6982110" y="4601700"/>
                <a:ext cx="143280" cy="88560"/>
              </p14:xfrm>
            </p:contentPart>
          </mc:Choice>
          <mc:Fallback xmlns="">
            <p:pic>
              <p:nvPicPr>
                <p:cNvPr id="110" name="Entrada de lápiz 109">
                  <a:extLst>
                    <a:ext uri="{FF2B5EF4-FFF2-40B4-BE49-F238E27FC236}">
                      <a16:creationId xmlns:a16="http://schemas.microsoft.com/office/drawing/2014/main" id="{B10CD37E-7964-43C8-B9CD-3AEAB9ECF404}"/>
                    </a:ext>
                  </a:extLst>
                </p:cNvPr>
                <p:cNvPicPr/>
                <p:nvPr/>
              </p:nvPicPr>
              <p:blipFill>
                <a:blip r:embed="rId159"/>
                <a:stretch>
                  <a:fillRect/>
                </a:stretch>
              </p:blipFill>
              <p:spPr>
                <a:xfrm>
                  <a:off x="6973110" y="4593060"/>
                  <a:ext cx="16092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111" name="Entrada de lápiz 110">
                  <a:extLst>
                    <a:ext uri="{FF2B5EF4-FFF2-40B4-BE49-F238E27FC236}">
                      <a16:creationId xmlns:a16="http://schemas.microsoft.com/office/drawing/2014/main" id="{6B64C4C8-2894-4B17-9047-862801A72F87}"/>
                    </a:ext>
                  </a:extLst>
                </p14:cNvPr>
                <p14:cNvContentPartPr/>
                <p14:nvPr/>
              </p14:nvContentPartPr>
              <p14:xfrm>
                <a:off x="7180830" y="4657860"/>
                <a:ext cx="5760" cy="3960"/>
              </p14:xfrm>
            </p:contentPart>
          </mc:Choice>
          <mc:Fallback xmlns="">
            <p:pic>
              <p:nvPicPr>
                <p:cNvPr id="111" name="Entrada de lápiz 110">
                  <a:extLst>
                    <a:ext uri="{FF2B5EF4-FFF2-40B4-BE49-F238E27FC236}">
                      <a16:creationId xmlns:a16="http://schemas.microsoft.com/office/drawing/2014/main" id="{6B64C4C8-2894-4B17-9047-862801A72F87}"/>
                    </a:ext>
                  </a:extLst>
                </p:cNvPr>
                <p:cNvPicPr/>
                <p:nvPr/>
              </p:nvPicPr>
              <p:blipFill>
                <a:blip r:embed="rId161"/>
                <a:stretch>
                  <a:fillRect/>
                </a:stretch>
              </p:blipFill>
              <p:spPr>
                <a:xfrm>
                  <a:off x="7172190" y="4648860"/>
                  <a:ext cx="23400" cy="2160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113" name="Entrada de lápiz 112">
                  <a:extLst>
                    <a:ext uri="{FF2B5EF4-FFF2-40B4-BE49-F238E27FC236}">
                      <a16:creationId xmlns:a16="http://schemas.microsoft.com/office/drawing/2014/main" id="{74ABEB91-E4C9-4CA9-88B8-7AF40F83B55B}"/>
                    </a:ext>
                  </a:extLst>
                </p14:cNvPr>
                <p14:cNvContentPartPr/>
                <p14:nvPr/>
              </p14:nvContentPartPr>
              <p14:xfrm>
                <a:off x="5877990" y="5411340"/>
                <a:ext cx="504360" cy="34560"/>
              </p14:xfrm>
            </p:contentPart>
          </mc:Choice>
          <mc:Fallback xmlns="">
            <p:pic>
              <p:nvPicPr>
                <p:cNvPr id="113" name="Entrada de lápiz 112">
                  <a:extLst>
                    <a:ext uri="{FF2B5EF4-FFF2-40B4-BE49-F238E27FC236}">
                      <a16:creationId xmlns:a16="http://schemas.microsoft.com/office/drawing/2014/main" id="{74ABEB91-E4C9-4CA9-88B8-7AF40F83B55B}"/>
                    </a:ext>
                  </a:extLst>
                </p:cNvPr>
                <p:cNvPicPr/>
                <p:nvPr/>
              </p:nvPicPr>
              <p:blipFill>
                <a:blip r:embed="rId163"/>
                <a:stretch>
                  <a:fillRect/>
                </a:stretch>
              </p:blipFill>
              <p:spPr>
                <a:xfrm>
                  <a:off x="5868990" y="5402700"/>
                  <a:ext cx="522000" cy="5220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114" name="Entrada de lápiz 113">
                  <a:extLst>
                    <a:ext uri="{FF2B5EF4-FFF2-40B4-BE49-F238E27FC236}">
                      <a16:creationId xmlns:a16="http://schemas.microsoft.com/office/drawing/2014/main" id="{6B0676F5-4AC1-41F4-ACEF-3B7A705F82C5}"/>
                    </a:ext>
                  </a:extLst>
                </p14:cNvPr>
                <p14:cNvContentPartPr/>
                <p14:nvPr/>
              </p14:nvContentPartPr>
              <p14:xfrm>
                <a:off x="6300990" y="5350500"/>
                <a:ext cx="64080" cy="140760"/>
              </p14:xfrm>
            </p:contentPart>
          </mc:Choice>
          <mc:Fallback xmlns="">
            <p:pic>
              <p:nvPicPr>
                <p:cNvPr id="114" name="Entrada de lápiz 113">
                  <a:extLst>
                    <a:ext uri="{FF2B5EF4-FFF2-40B4-BE49-F238E27FC236}">
                      <a16:creationId xmlns:a16="http://schemas.microsoft.com/office/drawing/2014/main" id="{6B0676F5-4AC1-41F4-ACEF-3B7A705F82C5}"/>
                    </a:ext>
                  </a:extLst>
                </p:cNvPr>
                <p:cNvPicPr/>
                <p:nvPr/>
              </p:nvPicPr>
              <p:blipFill>
                <a:blip r:embed="rId165"/>
                <a:stretch>
                  <a:fillRect/>
                </a:stretch>
              </p:blipFill>
              <p:spPr>
                <a:xfrm>
                  <a:off x="6292350" y="5341500"/>
                  <a:ext cx="81720" cy="15840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116" name="Entrada de lápiz 115">
                  <a:extLst>
                    <a:ext uri="{FF2B5EF4-FFF2-40B4-BE49-F238E27FC236}">
                      <a16:creationId xmlns:a16="http://schemas.microsoft.com/office/drawing/2014/main" id="{E1828F72-DBE3-4B41-BD04-B24DF8B1D1AD}"/>
                    </a:ext>
                  </a:extLst>
                </p14:cNvPr>
                <p14:cNvContentPartPr/>
                <p14:nvPr/>
              </p14:nvContentPartPr>
              <p14:xfrm>
                <a:off x="5132430" y="5453460"/>
                <a:ext cx="177120" cy="141480"/>
              </p14:xfrm>
            </p:contentPart>
          </mc:Choice>
          <mc:Fallback xmlns="">
            <p:pic>
              <p:nvPicPr>
                <p:cNvPr id="116" name="Entrada de lápiz 115">
                  <a:extLst>
                    <a:ext uri="{FF2B5EF4-FFF2-40B4-BE49-F238E27FC236}">
                      <a16:creationId xmlns:a16="http://schemas.microsoft.com/office/drawing/2014/main" id="{E1828F72-DBE3-4B41-BD04-B24DF8B1D1AD}"/>
                    </a:ext>
                  </a:extLst>
                </p:cNvPr>
                <p:cNvPicPr/>
                <p:nvPr/>
              </p:nvPicPr>
              <p:blipFill>
                <a:blip r:embed="rId167"/>
                <a:stretch>
                  <a:fillRect/>
                </a:stretch>
              </p:blipFill>
              <p:spPr>
                <a:xfrm>
                  <a:off x="5123790" y="5444820"/>
                  <a:ext cx="194760" cy="15912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17" name="Entrada de lápiz 116">
                  <a:extLst>
                    <a:ext uri="{FF2B5EF4-FFF2-40B4-BE49-F238E27FC236}">
                      <a16:creationId xmlns:a16="http://schemas.microsoft.com/office/drawing/2014/main" id="{6CC9EF9A-22FF-49EE-9E1D-898D7DE75979}"/>
                    </a:ext>
                  </a:extLst>
                </p14:cNvPr>
                <p14:cNvContentPartPr/>
                <p14:nvPr/>
              </p14:nvContentPartPr>
              <p14:xfrm>
                <a:off x="5311350" y="5516820"/>
                <a:ext cx="73080" cy="55080"/>
              </p14:xfrm>
            </p:contentPart>
          </mc:Choice>
          <mc:Fallback xmlns="">
            <p:pic>
              <p:nvPicPr>
                <p:cNvPr id="117" name="Entrada de lápiz 116">
                  <a:extLst>
                    <a:ext uri="{FF2B5EF4-FFF2-40B4-BE49-F238E27FC236}">
                      <a16:creationId xmlns:a16="http://schemas.microsoft.com/office/drawing/2014/main" id="{6CC9EF9A-22FF-49EE-9E1D-898D7DE75979}"/>
                    </a:ext>
                  </a:extLst>
                </p:cNvPr>
                <p:cNvPicPr/>
                <p:nvPr/>
              </p:nvPicPr>
              <p:blipFill>
                <a:blip r:embed="rId169"/>
                <a:stretch>
                  <a:fillRect/>
                </a:stretch>
              </p:blipFill>
              <p:spPr>
                <a:xfrm>
                  <a:off x="5302350" y="5508180"/>
                  <a:ext cx="90720" cy="7272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18" name="Entrada de lápiz 117">
                  <a:extLst>
                    <a:ext uri="{FF2B5EF4-FFF2-40B4-BE49-F238E27FC236}">
                      <a16:creationId xmlns:a16="http://schemas.microsoft.com/office/drawing/2014/main" id="{A0A7492F-C65D-4D44-A056-64E736C5DEC5}"/>
                    </a:ext>
                  </a:extLst>
                </p14:cNvPr>
                <p14:cNvContentPartPr/>
                <p14:nvPr/>
              </p14:nvContentPartPr>
              <p14:xfrm>
                <a:off x="5422950" y="5443740"/>
                <a:ext cx="330120" cy="130680"/>
              </p14:xfrm>
            </p:contentPart>
          </mc:Choice>
          <mc:Fallback xmlns="">
            <p:pic>
              <p:nvPicPr>
                <p:cNvPr id="118" name="Entrada de lápiz 117">
                  <a:extLst>
                    <a:ext uri="{FF2B5EF4-FFF2-40B4-BE49-F238E27FC236}">
                      <a16:creationId xmlns:a16="http://schemas.microsoft.com/office/drawing/2014/main" id="{A0A7492F-C65D-4D44-A056-64E736C5DEC5}"/>
                    </a:ext>
                  </a:extLst>
                </p:cNvPr>
                <p:cNvPicPr/>
                <p:nvPr/>
              </p:nvPicPr>
              <p:blipFill>
                <a:blip r:embed="rId171"/>
                <a:stretch>
                  <a:fillRect/>
                </a:stretch>
              </p:blipFill>
              <p:spPr>
                <a:xfrm>
                  <a:off x="5414310" y="5435100"/>
                  <a:ext cx="347760" cy="14832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19" name="Entrada de lápiz 118">
                  <a:extLst>
                    <a:ext uri="{FF2B5EF4-FFF2-40B4-BE49-F238E27FC236}">
                      <a16:creationId xmlns:a16="http://schemas.microsoft.com/office/drawing/2014/main" id="{693A3EAA-F955-45FD-A935-F4A78F649854}"/>
                    </a:ext>
                  </a:extLst>
                </p14:cNvPr>
                <p14:cNvContentPartPr/>
                <p14:nvPr/>
              </p14:nvContentPartPr>
              <p14:xfrm>
                <a:off x="5733990" y="5400900"/>
                <a:ext cx="85680" cy="218160"/>
              </p14:xfrm>
            </p:contentPart>
          </mc:Choice>
          <mc:Fallback xmlns="">
            <p:pic>
              <p:nvPicPr>
                <p:cNvPr id="119" name="Entrada de lápiz 118">
                  <a:extLst>
                    <a:ext uri="{FF2B5EF4-FFF2-40B4-BE49-F238E27FC236}">
                      <a16:creationId xmlns:a16="http://schemas.microsoft.com/office/drawing/2014/main" id="{693A3EAA-F955-45FD-A935-F4A78F649854}"/>
                    </a:ext>
                  </a:extLst>
                </p:cNvPr>
                <p:cNvPicPr/>
                <p:nvPr/>
              </p:nvPicPr>
              <p:blipFill>
                <a:blip r:embed="rId173"/>
                <a:stretch>
                  <a:fillRect/>
                </a:stretch>
              </p:blipFill>
              <p:spPr>
                <a:xfrm>
                  <a:off x="5725350" y="5391900"/>
                  <a:ext cx="103320" cy="23580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21" name="Entrada de lápiz 120">
                  <a:extLst>
                    <a:ext uri="{FF2B5EF4-FFF2-40B4-BE49-F238E27FC236}">
                      <a16:creationId xmlns:a16="http://schemas.microsoft.com/office/drawing/2014/main" id="{AD3847E0-4E16-4CA3-A027-571B448CECCE}"/>
                    </a:ext>
                  </a:extLst>
                </p14:cNvPr>
                <p14:cNvContentPartPr/>
                <p14:nvPr/>
              </p14:nvContentPartPr>
              <p14:xfrm>
                <a:off x="5162670" y="5727060"/>
                <a:ext cx="92520" cy="163440"/>
              </p14:xfrm>
            </p:contentPart>
          </mc:Choice>
          <mc:Fallback xmlns="">
            <p:pic>
              <p:nvPicPr>
                <p:cNvPr id="121" name="Entrada de lápiz 120">
                  <a:extLst>
                    <a:ext uri="{FF2B5EF4-FFF2-40B4-BE49-F238E27FC236}">
                      <a16:creationId xmlns:a16="http://schemas.microsoft.com/office/drawing/2014/main" id="{AD3847E0-4E16-4CA3-A027-571B448CECCE}"/>
                    </a:ext>
                  </a:extLst>
                </p:cNvPr>
                <p:cNvPicPr/>
                <p:nvPr/>
              </p:nvPicPr>
              <p:blipFill>
                <a:blip r:embed="rId175"/>
                <a:stretch>
                  <a:fillRect/>
                </a:stretch>
              </p:blipFill>
              <p:spPr>
                <a:xfrm>
                  <a:off x="5153670" y="5718060"/>
                  <a:ext cx="110160" cy="18108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22" name="Entrada de lápiz 121">
                  <a:extLst>
                    <a:ext uri="{FF2B5EF4-FFF2-40B4-BE49-F238E27FC236}">
                      <a16:creationId xmlns:a16="http://schemas.microsoft.com/office/drawing/2014/main" id="{55A18350-36B0-45B4-A31C-F078855B48BE}"/>
                    </a:ext>
                  </a:extLst>
                </p14:cNvPr>
                <p14:cNvContentPartPr/>
                <p14:nvPr/>
              </p14:nvContentPartPr>
              <p14:xfrm>
                <a:off x="5218470" y="5740020"/>
                <a:ext cx="107280" cy="22320"/>
              </p14:xfrm>
            </p:contentPart>
          </mc:Choice>
          <mc:Fallback xmlns="">
            <p:pic>
              <p:nvPicPr>
                <p:cNvPr id="122" name="Entrada de lápiz 121">
                  <a:extLst>
                    <a:ext uri="{FF2B5EF4-FFF2-40B4-BE49-F238E27FC236}">
                      <a16:creationId xmlns:a16="http://schemas.microsoft.com/office/drawing/2014/main" id="{55A18350-36B0-45B4-A31C-F078855B48BE}"/>
                    </a:ext>
                  </a:extLst>
                </p:cNvPr>
                <p:cNvPicPr/>
                <p:nvPr/>
              </p:nvPicPr>
              <p:blipFill>
                <a:blip r:embed="rId177"/>
                <a:stretch>
                  <a:fillRect/>
                </a:stretch>
              </p:blipFill>
              <p:spPr>
                <a:xfrm>
                  <a:off x="5209830" y="5731380"/>
                  <a:ext cx="124920" cy="3996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23" name="Entrada de lápiz 122">
                  <a:extLst>
                    <a:ext uri="{FF2B5EF4-FFF2-40B4-BE49-F238E27FC236}">
                      <a16:creationId xmlns:a16="http://schemas.microsoft.com/office/drawing/2014/main" id="{914BEC52-2CD1-47F2-ACEA-3DD55380A0D4}"/>
                    </a:ext>
                  </a:extLst>
                </p14:cNvPr>
                <p14:cNvContentPartPr/>
                <p14:nvPr/>
              </p14:nvContentPartPr>
              <p14:xfrm>
                <a:off x="5154750" y="5785020"/>
                <a:ext cx="120960" cy="124200"/>
              </p14:xfrm>
            </p:contentPart>
          </mc:Choice>
          <mc:Fallback xmlns="">
            <p:pic>
              <p:nvPicPr>
                <p:cNvPr id="123" name="Entrada de lápiz 122">
                  <a:extLst>
                    <a:ext uri="{FF2B5EF4-FFF2-40B4-BE49-F238E27FC236}">
                      <a16:creationId xmlns:a16="http://schemas.microsoft.com/office/drawing/2014/main" id="{914BEC52-2CD1-47F2-ACEA-3DD55380A0D4}"/>
                    </a:ext>
                  </a:extLst>
                </p:cNvPr>
                <p:cNvPicPr/>
                <p:nvPr/>
              </p:nvPicPr>
              <p:blipFill>
                <a:blip r:embed="rId179"/>
                <a:stretch>
                  <a:fillRect/>
                </a:stretch>
              </p:blipFill>
              <p:spPr>
                <a:xfrm>
                  <a:off x="5146110" y="5776380"/>
                  <a:ext cx="13860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24" name="Entrada de lápiz 123">
                  <a:extLst>
                    <a:ext uri="{FF2B5EF4-FFF2-40B4-BE49-F238E27FC236}">
                      <a16:creationId xmlns:a16="http://schemas.microsoft.com/office/drawing/2014/main" id="{00AF2ECC-91E3-403E-87C7-06CE6E4CF554}"/>
                    </a:ext>
                  </a:extLst>
                </p14:cNvPr>
                <p14:cNvContentPartPr/>
                <p14:nvPr/>
              </p14:nvContentPartPr>
              <p14:xfrm>
                <a:off x="5284710" y="5822460"/>
                <a:ext cx="155520" cy="96480"/>
              </p14:xfrm>
            </p:contentPart>
          </mc:Choice>
          <mc:Fallback xmlns="">
            <p:pic>
              <p:nvPicPr>
                <p:cNvPr id="124" name="Entrada de lápiz 123">
                  <a:extLst>
                    <a:ext uri="{FF2B5EF4-FFF2-40B4-BE49-F238E27FC236}">
                      <a16:creationId xmlns:a16="http://schemas.microsoft.com/office/drawing/2014/main" id="{00AF2ECC-91E3-403E-87C7-06CE6E4CF554}"/>
                    </a:ext>
                  </a:extLst>
                </p:cNvPr>
                <p:cNvPicPr/>
                <p:nvPr/>
              </p:nvPicPr>
              <p:blipFill>
                <a:blip r:embed="rId181"/>
                <a:stretch>
                  <a:fillRect/>
                </a:stretch>
              </p:blipFill>
              <p:spPr>
                <a:xfrm>
                  <a:off x="5275710" y="5813460"/>
                  <a:ext cx="173160" cy="11412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25" name="Entrada de lápiz 124">
                  <a:extLst>
                    <a:ext uri="{FF2B5EF4-FFF2-40B4-BE49-F238E27FC236}">
                      <a16:creationId xmlns:a16="http://schemas.microsoft.com/office/drawing/2014/main" id="{30679E62-11DC-4C12-836E-A408AB5AE194}"/>
                    </a:ext>
                  </a:extLst>
                </p14:cNvPr>
                <p14:cNvContentPartPr/>
                <p14:nvPr/>
              </p14:nvContentPartPr>
              <p14:xfrm>
                <a:off x="5494590" y="5787180"/>
                <a:ext cx="81000" cy="225000"/>
              </p14:xfrm>
            </p:contentPart>
          </mc:Choice>
          <mc:Fallback xmlns="">
            <p:pic>
              <p:nvPicPr>
                <p:cNvPr id="125" name="Entrada de lápiz 124">
                  <a:extLst>
                    <a:ext uri="{FF2B5EF4-FFF2-40B4-BE49-F238E27FC236}">
                      <a16:creationId xmlns:a16="http://schemas.microsoft.com/office/drawing/2014/main" id="{30679E62-11DC-4C12-836E-A408AB5AE194}"/>
                    </a:ext>
                  </a:extLst>
                </p:cNvPr>
                <p:cNvPicPr/>
                <p:nvPr/>
              </p:nvPicPr>
              <p:blipFill>
                <a:blip r:embed="rId183"/>
                <a:stretch>
                  <a:fillRect/>
                </a:stretch>
              </p:blipFill>
              <p:spPr>
                <a:xfrm>
                  <a:off x="5485590" y="5778180"/>
                  <a:ext cx="98640" cy="24264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26" name="Entrada de lápiz 125">
                  <a:extLst>
                    <a:ext uri="{FF2B5EF4-FFF2-40B4-BE49-F238E27FC236}">
                      <a16:creationId xmlns:a16="http://schemas.microsoft.com/office/drawing/2014/main" id="{3F2D9A0D-7EFB-4409-81E4-60105E7E1977}"/>
                    </a:ext>
                  </a:extLst>
                </p14:cNvPr>
                <p14:cNvContentPartPr/>
                <p14:nvPr/>
              </p14:nvContentPartPr>
              <p14:xfrm>
                <a:off x="5610510" y="5860260"/>
                <a:ext cx="15120" cy="19080"/>
              </p14:xfrm>
            </p:contentPart>
          </mc:Choice>
          <mc:Fallback xmlns="">
            <p:pic>
              <p:nvPicPr>
                <p:cNvPr id="126" name="Entrada de lápiz 125">
                  <a:extLst>
                    <a:ext uri="{FF2B5EF4-FFF2-40B4-BE49-F238E27FC236}">
                      <a16:creationId xmlns:a16="http://schemas.microsoft.com/office/drawing/2014/main" id="{3F2D9A0D-7EFB-4409-81E4-60105E7E1977}"/>
                    </a:ext>
                  </a:extLst>
                </p:cNvPr>
                <p:cNvPicPr/>
                <p:nvPr/>
              </p:nvPicPr>
              <p:blipFill>
                <a:blip r:embed="rId185"/>
                <a:stretch>
                  <a:fillRect/>
                </a:stretch>
              </p:blipFill>
              <p:spPr>
                <a:xfrm>
                  <a:off x="5601510" y="5851620"/>
                  <a:ext cx="3276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27" name="Entrada de lápiz 126">
                  <a:extLst>
                    <a:ext uri="{FF2B5EF4-FFF2-40B4-BE49-F238E27FC236}">
                      <a16:creationId xmlns:a16="http://schemas.microsoft.com/office/drawing/2014/main" id="{7ACA4C0A-CDDA-4FFE-AF5A-3FA1A81BEE70}"/>
                    </a:ext>
                  </a:extLst>
                </p14:cNvPr>
                <p14:cNvContentPartPr/>
                <p14:nvPr/>
              </p14:nvContentPartPr>
              <p14:xfrm>
                <a:off x="5750910" y="5809140"/>
                <a:ext cx="637920" cy="32400"/>
              </p14:xfrm>
            </p:contentPart>
          </mc:Choice>
          <mc:Fallback xmlns="">
            <p:pic>
              <p:nvPicPr>
                <p:cNvPr id="127" name="Entrada de lápiz 126">
                  <a:extLst>
                    <a:ext uri="{FF2B5EF4-FFF2-40B4-BE49-F238E27FC236}">
                      <a16:creationId xmlns:a16="http://schemas.microsoft.com/office/drawing/2014/main" id="{7ACA4C0A-CDDA-4FFE-AF5A-3FA1A81BEE70}"/>
                    </a:ext>
                  </a:extLst>
                </p:cNvPr>
                <p:cNvPicPr/>
                <p:nvPr/>
              </p:nvPicPr>
              <p:blipFill>
                <a:blip r:embed="rId187"/>
                <a:stretch>
                  <a:fillRect/>
                </a:stretch>
              </p:blipFill>
              <p:spPr>
                <a:xfrm>
                  <a:off x="5741910" y="5800500"/>
                  <a:ext cx="655560" cy="5004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28" name="Entrada de lápiz 127">
                  <a:extLst>
                    <a:ext uri="{FF2B5EF4-FFF2-40B4-BE49-F238E27FC236}">
                      <a16:creationId xmlns:a16="http://schemas.microsoft.com/office/drawing/2014/main" id="{7ECA2262-4C4B-4781-A820-BA3F35DFF88C}"/>
                    </a:ext>
                  </a:extLst>
                </p14:cNvPr>
                <p14:cNvContentPartPr/>
                <p14:nvPr/>
              </p14:nvContentPartPr>
              <p14:xfrm>
                <a:off x="6332670" y="5757660"/>
                <a:ext cx="68400" cy="138600"/>
              </p14:xfrm>
            </p:contentPart>
          </mc:Choice>
          <mc:Fallback xmlns="">
            <p:pic>
              <p:nvPicPr>
                <p:cNvPr id="128" name="Entrada de lápiz 127">
                  <a:extLst>
                    <a:ext uri="{FF2B5EF4-FFF2-40B4-BE49-F238E27FC236}">
                      <a16:creationId xmlns:a16="http://schemas.microsoft.com/office/drawing/2014/main" id="{7ECA2262-4C4B-4781-A820-BA3F35DFF88C}"/>
                    </a:ext>
                  </a:extLst>
                </p:cNvPr>
                <p:cNvPicPr/>
                <p:nvPr/>
              </p:nvPicPr>
              <p:blipFill>
                <a:blip r:embed="rId189"/>
                <a:stretch>
                  <a:fillRect/>
                </a:stretch>
              </p:blipFill>
              <p:spPr>
                <a:xfrm>
                  <a:off x="6324030" y="5748660"/>
                  <a:ext cx="86040" cy="15624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30" name="Entrada de lápiz 129">
                  <a:extLst>
                    <a:ext uri="{FF2B5EF4-FFF2-40B4-BE49-F238E27FC236}">
                      <a16:creationId xmlns:a16="http://schemas.microsoft.com/office/drawing/2014/main" id="{41EA69F5-D8C5-4429-9CFB-CDFA2CB5687C}"/>
                    </a:ext>
                  </a:extLst>
                </p14:cNvPr>
                <p14:cNvContentPartPr/>
                <p14:nvPr/>
              </p14:nvContentPartPr>
              <p14:xfrm>
                <a:off x="6461910" y="5269500"/>
                <a:ext cx="101880" cy="334440"/>
              </p14:xfrm>
            </p:contentPart>
          </mc:Choice>
          <mc:Fallback xmlns="">
            <p:pic>
              <p:nvPicPr>
                <p:cNvPr id="130" name="Entrada de lápiz 129">
                  <a:extLst>
                    <a:ext uri="{FF2B5EF4-FFF2-40B4-BE49-F238E27FC236}">
                      <a16:creationId xmlns:a16="http://schemas.microsoft.com/office/drawing/2014/main" id="{41EA69F5-D8C5-4429-9CFB-CDFA2CB5687C}"/>
                    </a:ext>
                  </a:extLst>
                </p:cNvPr>
                <p:cNvPicPr/>
                <p:nvPr/>
              </p:nvPicPr>
              <p:blipFill>
                <a:blip r:embed="rId191"/>
                <a:stretch>
                  <a:fillRect/>
                </a:stretch>
              </p:blipFill>
              <p:spPr>
                <a:xfrm>
                  <a:off x="6452910" y="5260500"/>
                  <a:ext cx="119520" cy="35208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31" name="Entrada de lápiz 130">
                  <a:extLst>
                    <a:ext uri="{FF2B5EF4-FFF2-40B4-BE49-F238E27FC236}">
                      <a16:creationId xmlns:a16="http://schemas.microsoft.com/office/drawing/2014/main" id="{BF3E44A3-1FB9-4259-971A-2F607F1B08A3}"/>
                    </a:ext>
                  </a:extLst>
                </p14:cNvPr>
                <p14:cNvContentPartPr/>
                <p14:nvPr/>
              </p14:nvContentPartPr>
              <p14:xfrm>
                <a:off x="6619230" y="5432580"/>
                <a:ext cx="94680" cy="133200"/>
              </p14:xfrm>
            </p:contentPart>
          </mc:Choice>
          <mc:Fallback xmlns="">
            <p:pic>
              <p:nvPicPr>
                <p:cNvPr id="131" name="Entrada de lápiz 130">
                  <a:extLst>
                    <a:ext uri="{FF2B5EF4-FFF2-40B4-BE49-F238E27FC236}">
                      <a16:creationId xmlns:a16="http://schemas.microsoft.com/office/drawing/2014/main" id="{BF3E44A3-1FB9-4259-971A-2F607F1B08A3}"/>
                    </a:ext>
                  </a:extLst>
                </p:cNvPr>
                <p:cNvPicPr/>
                <p:nvPr/>
              </p:nvPicPr>
              <p:blipFill>
                <a:blip r:embed="rId193"/>
                <a:stretch>
                  <a:fillRect/>
                </a:stretch>
              </p:blipFill>
              <p:spPr>
                <a:xfrm>
                  <a:off x="6610590" y="5423940"/>
                  <a:ext cx="112320" cy="15084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32" name="Entrada de lápiz 131">
                  <a:extLst>
                    <a:ext uri="{FF2B5EF4-FFF2-40B4-BE49-F238E27FC236}">
                      <a16:creationId xmlns:a16="http://schemas.microsoft.com/office/drawing/2014/main" id="{D7B7B172-5040-49A6-9ADF-31C1E8AFBF35}"/>
                    </a:ext>
                  </a:extLst>
                </p14:cNvPr>
                <p14:cNvContentPartPr/>
                <p14:nvPr/>
              </p14:nvContentPartPr>
              <p14:xfrm>
                <a:off x="6748470" y="5436180"/>
                <a:ext cx="83880" cy="157320"/>
              </p14:xfrm>
            </p:contentPart>
          </mc:Choice>
          <mc:Fallback xmlns="">
            <p:pic>
              <p:nvPicPr>
                <p:cNvPr id="132" name="Entrada de lápiz 131">
                  <a:extLst>
                    <a:ext uri="{FF2B5EF4-FFF2-40B4-BE49-F238E27FC236}">
                      <a16:creationId xmlns:a16="http://schemas.microsoft.com/office/drawing/2014/main" id="{D7B7B172-5040-49A6-9ADF-31C1E8AFBF35}"/>
                    </a:ext>
                  </a:extLst>
                </p:cNvPr>
                <p:cNvPicPr/>
                <p:nvPr/>
              </p:nvPicPr>
              <p:blipFill>
                <a:blip r:embed="rId195"/>
                <a:stretch>
                  <a:fillRect/>
                </a:stretch>
              </p:blipFill>
              <p:spPr>
                <a:xfrm>
                  <a:off x="6739470" y="5427180"/>
                  <a:ext cx="101520" cy="17496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133" name="Entrada de lápiz 132">
                  <a:extLst>
                    <a:ext uri="{FF2B5EF4-FFF2-40B4-BE49-F238E27FC236}">
                      <a16:creationId xmlns:a16="http://schemas.microsoft.com/office/drawing/2014/main" id="{E6999418-4048-4135-B4A5-C4EEDF6BE7AA}"/>
                    </a:ext>
                  </a:extLst>
                </p14:cNvPr>
                <p14:cNvContentPartPr/>
                <p14:nvPr/>
              </p14:nvContentPartPr>
              <p14:xfrm>
                <a:off x="6855030" y="5224860"/>
                <a:ext cx="41400" cy="276480"/>
              </p14:xfrm>
            </p:contentPart>
          </mc:Choice>
          <mc:Fallback xmlns="">
            <p:pic>
              <p:nvPicPr>
                <p:cNvPr id="133" name="Entrada de lápiz 132">
                  <a:extLst>
                    <a:ext uri="{FF2B5EF4-FFF2-40B4-BE49-F238E27FC236}">
                      <a16:creationId xmlns:a16="http://schemas.microsoft.com/office/drawing/2014/main" id="{E6999418-4048-4135-B4A5-C4EEDF6BE7AA}"/>
                    </a:ext>
                  </a:extLst>
                </p:cNvPr>
                <p:cNvPicPr/>
                <p:nvPr/>
              </p:nvPicPr>
              <p:blipFill>
                <a:blip r:embed="rId197"/>
                <a:stretch>
                  <a:fillRect/>
                </a:stretch>
              </p:blipFill>
              <p:spPr>
                <a:xfrm>
                  <a:off x="6846390" y="5215860"/>
                  <a:ext cx="59040" cy="29412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35" name="Entrada de lápiz 134">
                  <a:extLst>
                    <a:ext uri="{FF2B5EF4-FFF2-40B4-BE49-F238E27FC236}">
                      <a16:creationId xmlns:a16="http://schemas.microsoft.com/office/drawing/2014/main" id="{6807FC24-5424-4790-9B47-4EF78308A294}"/>
                    </a:ext>
                  </a:extLst>
                </p14:cNvPr>
                <p14:cNvContentPartPr/>
                <p14:nvPr/>
              </p14:nvContentPartPr>
              <p14:xfrm>
                <a:off x="6577110" y="5773140"/>
                <a:ext cx="231840" cy="151200"/>
              </p14:xfrm>
            </p:contentPart>
          </mc:Choice>
          <mc:Fallback xmlns="">
            <p:pic>
              <p:nvPicPr>
                <p:cNvPr id="135" name="Entrada de lápiz 134">
                  <a:extLst>
                    <a:ext uri="{FF2B5EF4-FFF2-40B4-BE49-F238E27FC236}">
                      <a16:creationId xmlns:a16="http://schemas.microsoft.com/office/drawing/2014/main" id="{6807FC24-5424-4790-9B47-4EF78308A294}"/>
                    </a:ext>
                  </a:extLst>
                </p:cNvPr>
                <p:cNvPicPr/>
                <p:nvPr/>
              </p:nvPicPr>
              <p:blipFill>
                <a:blip r:embed="rId199"/>
                <a:stretch>
                  <a:fillRect/>
                </a:stretch>
              </p:blipFill>
              <p:spPr>
                <a:xfrm>
                  <a:off x="6568110" y="5764140"/>
                  <a:ext cx="249480" cy="16884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36" name="Entrada de lápiz 135">
                  <a:extLst>
                    <a:ext uri="{FF2B5EF4-FFF2-40B4-BE49-F238E27FC236}">
                      <a16:creationId xmlns:a16="http://schemas.microsoft.com/office/drawing/2014/main" id="{12F9C790-8BFC-4891-AE4A-DF87F89A0E36}"/>
                    </a:ext>
                  </a:extLst>
                </p14:cNvPr>
                <p14:cNvContentPartPr/>
                <p14:nvPr/>
              </p14:nvContentPartPr>
              <p14:xfrm>
                <a:off x="6855390" y="5709060"/>
                <a:ext cx="99360" cy="213840"/>
              </p14:xfrm>
            </p:contentPart>
          </mc:Choice>
          <mc:Fallback xmlns="">
            <p:pic>
              <p:nvPicPr>
                <p:cNvPr id="136" name="Entrada de lápiz 135">
                  <a:extLst>
                    <a:ext uri="{FF2B5EF4-FFF2-40B4-BE49-F238E27FC236}">
                      <a16:creationId xmlns:a16="http://schemas.microsoft.com/office/drawing/2014/main" id="{12F9C790-8BFC-4891-AE4A-DF87F89A0E36}"/>
                    </a:ext>
                  </a:extLst>
                </p:cNvPr>
                <p:cNvPicPr/>
                <p:nvPr/>
              </p:nvPicPr>
              <p:blipFill>
                <a:blip r:embed="rId201"/>
                <a:stretch>
                  <a:fillRect/>
                </a:stretch>
              </p:blipFill>
              <p:spPr>
                <a:xfrm>
                  <a:off x="6846750" y="5700060"/>
                  <a:ext cx="117000" cy="23148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137" name="Entrada de lápiz 136">
                  <a:extLst>
                    <a:ext uri="{FF2B5EF4-FFF2-40B4-BE49-F238E27FC236}">
                      <a16:creationId xmlns:a16="http://schemas.microsoft.com/office/drawing/2014/main" id="{A4EED0CC-91C0-483F-86DB-13283575A501}"/>
                    </a:ext>
                  </a:extLst>
                </p14:cNvPr>
                <p14:cNvContentPartPr/>
                <p14:nvPr/>
              </p14:nvContentPartPr>
              <p14:xfrm>
                <a:off x="6993630" y="5931540"/>
                <a:ext cx="6480" cy="3960"/>
              </p14:xfrm>
            </p:contentPart>
          </mc:Choice>
          <mc:Fallback xmlns="">
            <p:pic>
              <p:nvPicPr>
                <p:cNvPr id="137" name="Entrada de lápiz 136">
                  <a:extLst>
                    <a:ext uri="{FF2B5EF4-FFF2-40B4-BE49-F238E27FC236}">
                      <a16:creationId xmlns:a16="http://schemas.microsoft.com/office/drawing/2014/main" id="{A4EED0CC-91C0-483F-86DB-13283575A501}"/>
                    </a:ext>
                  </a:extLst>
                </p:cNvPr>
                <p:cNvPicPr/>
                <p:nvPr/>
              </p:nvPicPr>
              <p:blipFill>
                <a:blip r:embed="rId161"/>
                <a:stretch>
                  <a:fillRect/>
                </a:stretch>
              </p:blipFill>
              <p:spPr>
                <a:xfrm>
                  <a:off x="6984630" y="5922900"/>
                  <a:ext cx="24120" cy="21600"/>
                </a:xfrm>
                <a:prstGeom prst="rect">
                  <a:avLst/>
                </a:prstGeom>
              </p:spPr>
            </p:pic>
          </mc:Fallback>
        </mc:AlternateContent>
        <mc:AlternateContent xmlns:mc="http://schemas.openxmlformats.org/markup-compatibility/2006" xmlns:p14="http://schemas.microsoft.com/office/powerpoint/2010/main">
          <mc:Choice Requires="p14">
            <p:contentPart p14:bwMode="auto" r:id="rId203">
              <p14:nvContentPartPr>
                <p14:cNvPr id="139" name="Entrada de lápiz 138">
                  <a:extLst>
                    <a:ext uri="{FF2B5EF4-FFF2-40B4-BE49-F238E27FC236}">
                      <a16:creationId xmlns:a16="http://schemas.microsoft.com/office/drawing/2014/main" id="{AD794A35-B82D-48C2-834B-EB131B717DCA}"/>
                    </a:ext>
                  </a:extLst>
                </p14:cNvPr>
                <p14:cNvContentPartPr/>
                <p14:nvPr/>
              </p14:nvContentPartPr>
              <p14:xfrm>
                <a:off x="5930550" y="6186780"/>
                <a:ext cx="485280" cy="70560"/>
              </p14:xfrm>
            </p:contentPart>
          </mc:Choice>
          <mc:Fallback xmlns="">
            <p:pic>
              <p:nvPicPr>
                <p:cNvPr id="139" name="Entrada de lápiz 138">
                  <a:extLst>
                    <a:ext uri="{FF2B5EF4-FFF2-40B4-BE49-F238E27FC236}">
                      <a16:creationId xmlns:a16="http://schemas.microsoft.com/office/drawing/2014/main" id="{AD794A35-B82D-48C2-834B-EB131B717DCA}"/>
                    </a:ext>
                  </a:extLst>
                </p:cNvPr>
                <p:cNvPicPr/>
                <p:nvPr/>
              </p:nvPicPr>
              <p:blipFill>
                <a:blip r:embed="rId204"/>
                <a:stretch>
                  <a:fillRect/>
                </a:stretch>
              </p:blipFill>
              <p:spPr>
                <a:xfrm>
                  <a:off x="5921910" y="6177780"/>
                  <a:ext cx="502920" cy="88200"/>
                </a:xfrm>
                <a:prstGeom prst="rect">
                  <a:avLst/>
                </a:prstGeom>
              </p:spPr>
            </p:pic>
          </mc:Fallback>
        </mc:AlternateContent>
        <mc:AlternateContent xmlns:mc="http://schemas.openxmlformats.org/markup-compatibility/2006" xmlns:p14="http://schemas.microsoft.com/office/powerpoint/2010/main">
          <mc:Choice Requires="p14">
            <p:contentPart p14:bwMode="auto" r:id="rId205">
              <p14:nvContentPartPr>
                <p14:cNvPr id="140" name="Entrada de lápiz 139">
                  <a:extLst>
                    <a:ext uri="{FF2B5EF4-FFF2-40B4-BE49-F238E27FC236}">
                      <a16:creationId xmlns:a16="http://schemas.microsoft.com/office/drawing/2014/main" id="{379DD8C8-F413-4063-96AF-D73F29844C82}"/>
                    </a:ext>
                  </a:extLst>
                </p14:cNvPr>
                <p14:cNvContentPartPr/>
                <p14:nvPr/>
              </p14:nvContentPartPr>
              <p14:xfrm>
                <a:off x="6380190" y="6195780"/>
                <a:ext cx="81360" cy="137520"/>
              </p14:xfrm>
            </p:contentPart>
          </mc:Choice>
          <mc:Fallback xmlns="">
            <p:pic>
              <p:nvPicPr>
                <p:cNvPr id="140" name="Entrada de lápiz 139">
                  <a:extLst>
                    <a:ext uri="{FF2B5EF4-FFF2-40B4-BE49-F238E27FC236}">
                      <a16:creationId xmlns:a16="http://schemas.microsoft.com/office/drawing/2014/main" id="{379DD8C8-F413-4063-96AF-D73F29844C82}"/>
                    </a:ext>
                  </a:extLst>
                </p:cNvPr>
                <p:cNvPicPr/>
                <p:nvPr/>
              </p:nvPicPr>
              <p:blipFill>
                <a:blip r:embed="rId206"/>
                <a:stretch>
                  <a:fillRect/>
                </a:stretch>
              </p:blipFill>
              <p:spPr>
                <a:xfrm>
                  <a:off x="6371550" y="6186780"/>
                  <a:ext cx="99000" cy="155160"/>
                </a:xfrm>
                <a:prstGeom prst="rect">
                  <a:avLst/>
                </a:prstGeom>
              </p:spPr>
            </p:pic>
          </mc:Fallback>
        </mc:AlternateContent>
        <mc:AlternateContent xmlns:mc="http://schemas.openxmlformats.org/markup-compatibility/2006" xmlns:p14="http://schemas.microsoft.com/office/powerpoint/2010/main">
          <mc:Choice Requires="p14">
            <p:contentPart p14:bwMode="auto" r:id="rId207">
              <p14:nvContentPartPr>
                <p14:cNvPr id="141" name="Entrada de lápiz 140">
                  <a:extLst>
                    <a:ext uri="{FF2B5EF4-FFF2-40B4-BE49-F238E27FC236}">
                      <a16:creationId xmlns:a16="http://schemas.microsoft.com/office/drawing/2014/main" id="{A69A1724-0797-44F2-9330-4036FD9E3D1F}"/>
                    </a:ext>
                  </a:extLst>
                </p14:cNvPr>
                <p14:cNvContentPartPr/>
                <p14:nvPr/>
              </p14:nvContentPartPr>
              <p14:xfrm>
                <a:off x="6590070" y="6177060"/>
                <a:ext cx="78120" cy="198720"/>
              </p14:xfrm>
            </p:contentPart>
          </mc:Choice>
          <mc:Fallback xmlns="">
            <p:pic>
              <p:nvPicPr>
                <p:cNvPr id="141" name="Entrada de lápiz 140">
                  <a:extLst>
                    <a:ext uri="{FF2B5EF4-FFF2-40B4-BE49-F238E27FC236}">
                      <a16:creationId xmlns:a16="http://schemas.microsoft.com/office/drawing/2014/main" id="{A69A1724-0797-44F2-9330-4036FD9E3D1F}"/>
                    </a:ext>
                  </a:extLst>
                </p:cNvPr>
                <p:cNvPicPr/>
                <p:nvPr/>
              </p:nvPicPr>
              <p:blipFill>
                <a:blip r:embed="rId208"/>
                <a:stretch>
                  <a:fillRect/>
                </a:stretch>
              </p:blipFill>
              <p:spPr>
                <a:xfrm>
                  <a:off x="6581070" y="6168060"/>
                  <a:ext cx="95760" cy="216360"/>
                </a:xfrm>
                <a:prstGeom prst="rect">
                  <a:avLst/>
                </a:prstGeom>
              </p:spPr>
            </p:pic>
          </mc:Fallback>
        </mc:AlternateContent>
        <mc:AlternateContent xmlns:mc="http://schemas.openxmlformats.org/markup-compatibility/2006" xmlns:p14="http://schemas.microsoft.com/office/powerpoint/2010/main">
          <mc:Choice Requires="p14">
            <p:contentPart p14:bwMode="auto" r:id="rId209">
              <p14:nvContentPartPr>
                <p14:cNvPr id="142" name="Entrada de lápiz 141">
                  <a:extLst>
                    <a:ext uri="{FF2B5EF4-FFF2-40B4-BE49-F238E27FC236}">
                      <a16:creationId xmlns:a16="http://schemas.microsoft.com/office/drawing/2014/main" id="{81B3A246-E75C-4007-89A8-5F25DA2FC970}"/>
                    </a:ext>
                  </a:extLst>
                </p14:cNvPr>
                <p14:cNvContentPartPr/>
                <p14:nvPr/>
              </p14:nvContentPartPr>
              <p14:xfrm>
                <a:off x="6693750" y="6139620"/>
                <a:ext cx="75600" cy="176400"/>
              </p14:xfrm>
            </p:contentPart>
          </mc:Choice>
          <mc:Fallback xmlns="">
            <p:pic>
              <p:nvPicPr>
                <p:cNvPr id="142" name="Entrada de lápiz 141">
                  <a:extLst>
                    <a:ext uri="{FF2B5EF4-FFF2-40B4-BE49-F238E27FC236}">
                      <a16:creationId xmlns:a16="http://schemas.microsoft.com/office/drawing/2014/main" id="{81B3A246-E75C-4007-89A8-5F25DA2FC970}"/>
                    </a:ext>
                  </a:extLst>
                </p:cNvPr>
                <p:cNvPicPr/>
                <p:nvPr/>
              </p:nvPicPr>
              <p:blipFill>
                <a:blip r:embed="rId210"/>
                <a:stretch>
                  <a:fillRect/>
                </a:stretch>
              </p:blipFill>
              <p:spPr>
                <a:xfrm>
                  <a:off x="6685110" y="6130980"/>
                  <a:ext cx="93240" cy="194040"/>
                </a:xfrm>
                <a:prstGeom prst="rect">
                  <a:avLst/>
                </a:prstGeom>
              </p:spPr>
            </p:pic>
          </mc:Fallback>
        </mc:AlternateContent>
        <mc:AlternateContent xmlns:mc="http://schemas.openxmlformats.org/markup-compatibility/2006" xmlns:p14="http://schemas.microsoft.com/office/powerpoint/2010/main">
          <mc:Choice Requires="p14">
            <p:contentPart p14:bwMode="auto" r:id="rId211">
              <p14:nvContentPartPr>
                <p14:cNvPr id="143" name="Entrada de lápiz 142">
                  <a:extLst>
                    <a:ext uri="{FF2B5EF4-FFF2-40B4-BE49-F238E27FC236}">
                      <a16:creationId xmlns:a16="http://schemas.microsoft.com/office/drawing/2014/main" id="{1AEB6120-1621-41FA-B739-8EA8EB11E6B2}"/>
                    </a:ext>
                  </a:extLst>
                </p14:cNvPr>
                <p14:cNvContentPartPr/>
                <p14:nvPr/>
              </p14:nvContentPartPr>
              <p14:xfrm>
                <a:off x="6644430" y="6250140"/>
                <a:ext cx="174960" cy="47520"/>
              </p14:xfrm>
            </p:contentPart>
          </mc:Choice>
          <mc:Fallback xmlns="">
            <p:pic>
              <p:nvPicPr>
                <p:cNvPr id="143" name="Entrada de lápiz 142">
                  <a:extLst>
                    <a:ext uri="{FF2B5EF4-FFF2-40B4-BE49-F238E27FC236}">
                      <a16:creationId xmlns:a16="http://schemas.microsoft.com/office/drawing/2014/main" id="{1AEB6120-1621-41FA-B739-8EA8EB11E6B2}"/>
                    </a:ext>
                  </a:extLst>
                </p:cNvPr>
                <p:cNvPicPr/>
                <p:nvPr/>
              </p:nvPicPr>
              <p:blipFill>
                <a:blip r:embed="rId212"/>
                <a:stretch>
                  <a:fillRect/>
                </a:stretch>
              </p:blipFill>
              <p:spPr>
                <a:xfrm>
                  <a:off x="6635430" y="6241500"/>
                  <a:ext cx="192600" cy="65160"/>
                </a:xfrm>
                <a:prstGeom prst="rect">
                  <a:avLst/>
                </a:prstGeom>
              </p:spPr>
            </p:pic>
          </mc:Fallback>
        </mc:AlternateContent>
        <mc:AlternateContent xmlns:mc="http://schemas.openxmlformats.org/markup-compatibility/2006" xmlns:p14="http://schemas.microsoft.com/office/powerpoint/2010/main">
          <mc:Choice Requires="p14">
            <p:contentPart p14:bwMode="auto" r:id="rId213">
              <p14:nvContentPartPr>
                <p14:cNvPr id="144" name="Entrada de lápiz 143">
                  <a:extLst>
                    <a:ext uri="{FF2B5EF4-FFF2-40B4-BE49-F238E27FC236}">
                      <a16:creationId xmlns:a16="http://schemas.microsoft.com/office/drawing/2014/main" id="{AFDD4EC2-85F5-444D-A20D-DA8C7A7C63DC}"/>
                    </a:ext>
                  </a:extLst>
                </p14:cNvPr>
                <p14:cNvContentPartPr/>
                <p14:nvPr/>
              </p14:nvContentPartPr>
              <p14:xfrm>
                <a:off x="6830190" y="6160860"/>
                <a:ext cx="145080" cy="163080"/>
              </p14:xfrm>
            </p:contentPart>
          </mc:Choice>
          <mc:Fallback xmlns="">
            <p:pic>
              <p:nvPicPr>
                <p:cNvPr id="144" name="Entrada de lápiz 143">
                  <a:extLst>
                    <a:ext uri="{FF2B5EF4-FFF2-40B4-BE49-F238E27FC236}">
                      <a16:creationId xmlns:a16="http://schemas.microsoft.com/office/drawing/2014/main" id="{AFDD4EC2-85F5-444D-A20D-DA8C7A7C63DC}"/>
                    </a:ext>
                  </a:extLst>
                </p:cNvPr>
                <p:cNvPicPr/>
                <p:nvPr/>
              </p:nvPicPr>
              <p:blipFill>
                <a:blip r:embed="rId214"/>
                <a:stretch>
                  <a:fillRect/>
                </a:stretch>
              </p:blipFill>
              <p:spPr>
                <a:xfrm>
                  <a:off x="6821550" y="6152220"/>
                  <a:ext cx="162720" cy="180720"/>
                </a:xfrm>
                <a:prstGeom prst="rect">
                  <a:avLst/>
                </a:prstGeom>
              </p:spPr>
            </p:pic>
          </mc:Fallback>
        </mc:AlternateContent>
        <mc:AlternateContent xmlns:mc="http://schemas.openxmlformats.org/markup-compatibility/2006" xmlns:p14="http://schemas.microsoft.com/office/powerpoint/2010/main">
          <mc:Choice Requires="p14">
            <p:contentPart p14:bwMode="auto" r:id="rId215">
              <p14:nvContentPartPr>
                <p14:cNvPr id="145" name="Entrada de lápiz 144">
                  <a:extLst>
                    <a:ext uri="{FF2B5EF4-FFF2-40B4-BE49-F238E27FC236}">
                      <a16:creationId xmlns:a16="http://schemas.microsoft.com/office/drawing/2014/main" id="{CDCA437F-FD89-422A-BA66-B48DE348B8DA}"/>
                    </a:ext>
                  </a:extLst>
                </p14:cNvPr>
                <p14:cNvContentPartPr/>
                <p14:nvPr/>
              </p14:nvContentPartPr>
              <p14:xfrm>
                <a:off x="7047990" y="6259860"/>
                <a:ext cx="26280" cy="152280"/>
              </p14:xfrm>
            </p:contentPart>
          </mc:Choice>
          <mc:Fallback xmlns="">
            <p:pic>
              <p:nvPicPr>
                <p:cNvPr id="145" name="Entrada de lápiz 144">
                  <a:extLst>
                    <a:ext uri="{FF2B5EF4-FFF2-40B4-BE49-F238E27FC236}">
                      <a16:creationId xmlns:a16="http://schemas.microsoft.com/office/drawing/2014/main" id="{CDCA437F-FD89-422A-BA66-B48DE348B8DA}"/>
                    </a:ext>
                  </a:extLst>
                </p:cNvPr>
                <p:cNvPicPr/>
                <p:nvPr/>
              </p:nvPicPr>
              <p:blipFill>
                <a:blip r:embed="rId216"/>
                <a:stretch>
                  <a:fillRect/>
                </a:stretch>
              </p:blipFill>
              <p:spPr>
                <a:xfrm>
                  <a:off x="7039350" y="6251220"/>
                  <a:ext cx="43920" cy="169920"/>
                </a:xfrm>
                <a:prstGeom prst="rect">
                  <a:avLst/>
                </a:prstGeom>
              </p:spPr>
            </p:pic>
          </mc:Fallback>
        </mc:AlternateContent>
        <mc:AlternateContent xmlns:mc="http://schemas.openxmlformats.org/markup-compatibility/2006" xmlns:p14="http://schemas.microsoft.com/office/powerpoint/2010/main">
          <mc:Choice Requires="p14">
            <p:contentPart p14:bwMode="auto" r:id="rId217">
              <p14:nvContentPartPr>
                <p14:cNvPr id="146" name="Entrada de lápiz 145">
                  <a:extLst>
                    <a:ext uri="{FF2B5EF4-FFF2-40B4-BE49-F238E27FC236}">
                      <a16:creationId xmlns:a16="http://schemas.microsoft.com/office/drawing/2014/main" id="{0A1AC7DF-8C9B-49E5-A462-A25F36C382D3}"/>
                    </a:ext>
                  </a:extLst>
                </p14:cNvPr>
                <p14:cNvContentPartPr/>
                <p14:nvPr/>
              </p14:nvContentPartPr>
              <p14:xfrm>
                <a:off x="6919110" y="6259860"/>
                <a:ext cx="142560" cy="258840"/>
              </p14:xfrm>
            </p:contentPart>
          </mc:Choice>
          <mc:Fallback xmlns="">
            <p:pic>
              <p:nvPicPr>
                <p:cNvPr id="146" name="Entrada de lápiz 145">
                  <a:extLst>
                    <a:ext uri="{FF2B5EF4-FFF2-40B4-BE49-F238E27FC236}">
                      <a16:creationId xmlns:a16="http://schemas.microsoft.com/office/drawing/2014/main" id="{0A1AC7DF-8C9B-49E5-A462-A25F36C382D3}"/>
                    </a:ext>
                  </a:extLst>
                </p:cNvPr>
                <p:cNvPicPr/>
                <p:nvPr/>
              </p:nvPicPr>
              <p:blipFill>
                <a:blip r:embed="rId218"/>
                <a:stretch>
                  <a:fillRect/>
                </a:stretch>
              </p:blipFill>
              <p:spPr>
                <a:xfrm>
                  <a:off x="6910110" y="6251220"/>
                  <a:ext cx="160200" cy="276480"/>
                </a:xfrm>
                <a:prstGeom prst="rect">
                  <a:avLst/>
                </a:prstGeom>
              </p:spPr>
            </p:pic>
          </mc:Fallback>
        </mc:AlternateContent>
        <mc:AlternateContent xmlns:mc="http://schemas.openxmlformats.org/markup-compatibility/2006" xmlns:p14="http://schemas.microsoft.com/office/powerpoint/2010/main">
          <mc:Choice Requires="p14">
            <p:contentPart p14:bwMode="auto" r:id="rId219">
              <p14:nvContentPartPr>
                <p14:cNvPr id="147" name="Entrada de lápiz 146">
                  <a:extLst>
                    <a:ext uri="{FF2B5EF4-FFF2-40B4-BE49-F238E27FC236}">
                      <a16:creationId xmlns:a16="http://schemas.microsoft.com/office/drawing/2014/main" id="{6B50F7CD-A93A-4888-A403-27BABDD177FD}"/>
                    </a:ext>
                  </a:extLst>
                </p14:cNvPr>
                <p14:cNvContentPartPr/>
                <p14:nvPr/>
              </p14:nvContentPartPr>
              <p14:xfrm>
                <a:off x="7025670" y="6168060"/>
                <a:ext cx="5760" cy="19080"/>
              </p14:xfrm>
            </p:contentPart>
          </mc:Choice>
          <mc:Fallback xmlns="">
            <p:pic>
              <p:nvPicPr>
                <p:cNvPr id="147" name="Entrada de lápiz 146">
                  <a:extLst>
                    <a:ext uri="{FF2B5EF4-FFF2-40B4-BE49-F238E27FC236}">
                      <a16:creationId xmlns:a16="http://schemas.microsoft.com/office/drawing/2014/main" id="{6B50F7CD-A93A-4888-A403-27BABDD177FD}"/>
                    </a:ext>
                  </a:extLst>
                </p:cNvPr>
                <p:cNvPicPr/>
                <p:nvPr/>
              </p:nvPicPr>
              <p:blipFill>
                <a:blip r:embed="rId220"/>
                <a:stretch>
                  <a:fillRect/>
                </a:stretch>
              </p:blipFill>
              <p:spPr>
                <a:xfrm>
                  <a:off x="7017030" y="6159060"/>
                  <a:ext cx="2340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221">
              <p14:nvContentPartPr>
                <p14:cNvPr id="148" name="Entrada de lápiz 147">
                  <a:extLst>
                    <a:ext uri="{FF2B5EF4-FFF2-40B4-BE49-F238E27FC236}">
                      <a16:creationId xmlns:a16="http://schemas.microsoft.com/office/drawing/2014/main" id="{EF8FFCB8-8DC2-4BFB-9CAA-DB50B5A68EAF}"/>
                    </a:ext>
                  </a:extLst>
                </p14:cNvPr>
                <p14:cNvContentPartPr/>
                <p14:nvPr/>
              </p14:nvContentPartPr>
              <p14:xfrm>
                <a:off x="7087230" y="6070140"/>
                <a:ext cx="122760" cy="240840"/>
              </p14:xfrm>
            </p:contentPart>
          </mc:Choice>
          <mc:Fallback xmlns="">
            <p:pic>
              <p:nvPicPr>
                <p:cNvPr id="148" name="Entrada de lápiz 147">
                  <a:extLst>
                    <a:ext uri="{FF2B5EF4-FFF2-40B4-BE49-F238E27FC236}">
                      <a16:creationId xmlns:a16="http://schemas.microsoft.com/office/drawing/2014/main" id="{EF8FFCB8-8DC2-4BFB-9CAA-DB50B5A68EAF}"/>
                    </a:ext>
                  </a:extLst>
                </p:cNvPr>
                <p:cNvPicPr/>
                <p:nvPr/>
              </p:nvPicPr>
              <p:blipFill>
                <a:blip r:embed="rId222"/>
                <a:stretch>
                  <a:fillRect/>
                </a:stretch>
              </p:blipFill>
              <p:spPr>
                <a:xfrm>
                  <a:off x="7078230" y="6061500"/>
                  <a:ext cx="140400" cy="258480"/>
                </a:xfrm>
                <a:prstGeom prst="rect">
                  <a:avLst/>
                </a:prstGeom>
              </p:spPr>
            </p:pic>
          </mc:Fallback>
        </mc:AlternateContent>
        <mc:AlternateContent xmlns:mc="http://schemas.openxmlformats.org/markup-compatibility/2006" xmlns:p14="http://schemas.microsoft.com/office/powerpoint/2010/main">
          <mc:Choice Requires="p14">
            <p:contentPart p14:bwMode="auto" r:id="rId223">
              <p14:nvContentPartPr>
                <p14:cNvPr id="149" name="Entrada de lápiz 148">
                  <a:extLst>
                    <a:ext uri="{FF2B5EF4-FFF2-40B4-BE49-F238E27FC236}">
                      <a16:creationId xmlns:a16="http://schemas.microsoft.com/office/drawing/2014/main" id="{89A1604E-F1D5-4E38-9CCF-BAD3C4C36B06}"/>
                    </a:ext>
                  </a:extLst>
                </p14:cNvPr>
                <p14:cNvContentPartPr/>
                <p14:nvPr/>
              </p14:nvContentPartPr>
              <p14:xfrm>
                <a:off x="7167870" y="6183540"/>
                <a:ext cx="132120" cy="118440"/>
              </p14:xfrm>
            </p:contentPart>
          </mc:Choice>
          <mc:Fallback xmlns="">
            <p:pic>
              <p:nvPicPr>
                <p:cNvPr id="149" name="Entrada de lápiz 148">
                  <a:extLst>
                    <a:ext uri="{FF2B5EF4-FFF2-40B4-BE49-F238E27FC236}">
                      <a16:creationId xmlns:a16="http://schemas.microsoft.com/office/drawing/2014/main" id="{89A1604E-F1D5-4E38-9CCF-BAD3C4C36B06}"/>
                    </a:ext>
                  </a:extLst>
                </p:cNvPr>
                <p:cNvPicPr/>
                <p:nvPr/>
              </p:nvPicPr>
              <p:blipFill>
                <a:blip r:embed="rId224"/>
                <a:stretch>
                  <a:fillRect/>
                </a:stretch>
              </p:blipFill>
              <p:spPr>
                <a:xfrm>
                  <a:off x="7159230" y="6174900"/>
                  <a:ext cx="149760" cy="136080"/>
                </a:xfrm>
                <a:prstGeom prst="rect">
                  <a:avLst/>
                </a:prstGeom>
              </p:spPr>
            </p:pic>
          </mc:Fallback>
        </mc:AlternateContent>
        <mc:AlternateContent xmlns:mc="http://schemas.openxmlformats.org/markup-compatibility/2006" xmlns:p14="http://schemas.microsoft.com/office/powerpoint/2010/main">
          <mc:Choice Requires="p14">
            <p:contentPart p14:bwMode="auto" r:id="rId225">
              <p14:nvContentPartPr>
                <p14:cNvPr id="150" name="Entrada de lápiz 149">
                  <a:extLst>
                    <a:ext uri="{FF2B5EF4-FFF2-40B4-BE49-F238E27FC236}">
                      <a16:creationId xmlns:a16="http://schemas.microsoft.com/office/drawing/2014/main" id="{E86DD16A-DCD7-4E76-897D-4BEF409166CD}"/>
                    </a:ext>
                  </a:extLst>
                </p14:cNvPr>
                <p14:cNvContentPartPr/>
                <p14:nvPr/>
              </p14:nvContentPartPr>
              <p14:xfrm>
                <a:off x="7338510" y="6171300"/>
                <a:ext cx="99360" cy="105480"/>
              </p14:xfrm>
            </p:contentPart>
          </mc:Choice>
          <mc:Fallback xmlns="">
            <p:pic>
              <p:nvPicPr>
                <p:cNvPr id="150" name="Entrada de lápiz 149">
                  <a:extLst>
                    <a:ext uri="{FF2B5EF4-FFF2-40B4-BE49-F238E27FC236}">
                      <a16:creationId xmlns:a16="http://schemas.microsoft.com/office/drawing/2014/main" id="{E86DD16A-DCD7-4E76-897D-4BEF409166CD}"/>
                    </a:ext>
                  </a:extLst>
                </p:cNvPr>
                <p:cNvPicPr/>
                <p:nvPr/>
              </p:nvPicPr>
              <p:blipFill>
                <a:blip r:embed="rId226"/>
                <a:stretch>
                  <a:fillRect/>
                </a:stretch>
              </p:blipFill>
              <p:spPr>
                <a:xfrm>
                  <a:off x="7329510" y="6162660"/>
                  <a:ext cx="117000" cy="123120"/>
                </a:xfrm>
                <a:prstGeom prst="rect">
                  <a:avLst/>
                </a:prstGeom>
              </p:spPr>
            </p:pic>
          </mc:Fallback>
        </mc:AlternateContent>
        <mc:AlternateContent xmlns:mc="http://schemas.openxmlformats.org/markup-compatibility/2006" xmlns:p14="http://schemas.microsoft.com/office/powerpoint/2010/main">
          <mc:Choice Requires="p14">
            <p:contentPart p14:bwMode="auto" r:id="rId227">
              <p14:nvContentPartPr>
                <p14:cNvPr id="151" name="Entrada de lápiz 150">
                  <a:extLst>
                    <a:ext uri="{FF2B5EF4-FFF2-40B4-BE49-F238E27FC236}">
                      <a16:creationId xmlns:a16="http://schemas.microsoft.com/office/drawing/2014/main" id="{0E67AC55-7CB6-4BFD-987F-049C5E0CA8D5}"/>
                    </a:ext>
                  </a:extLst>
                </p14:cNvPr>
                <p14:cNvContentPartPr/>
                <p14:nvPr/>
              </p14:nvContentPartPr>
              <p14:xfrm>
                <a:off x="7493670" y="6173460"/>
                <a:ext cx="109800" cy="95760"/>
              </p14:xfrm>
            </p:contentPart>
          </mc:Choice>
          <mc:Fallback xmlns="">
            <p:pic>
              <p:nvPicPr>
                <p:cNvPr id="151" name="Entrada de lápiz 150">
                  <a:extLst>
                    <a:ext uri="{FF2B5EF4-FFF2-40B4-BE49-F238E27FC236}">
                      <a16:creationId xmlns:a16="http://schemas.microsoft.com/office/drawing/2014/main" id="{0E67AC55-7CB6-4BFD-987F-049C5E0CA8D5}"/>
                    </a:ext>
                  </a:extLst>
                </p:cNvPr>
                <p:cNvPicPr/>
                <p:nvPr/>
              </p:nvPicPr>
              <p:blipFill>
                <a:blip r:embed="rId228"/>
                <a:stretch>
                  <a:fillRect/>
                </a:stretch>
              </p:blipFill>
              <p:spPr>
                <a:xfrm>
                  <a:off x="7484670" y="6164820"/>
                  <a:ext cx="127440" cy="113400"/>
                </a:xfrm>
                <a:prstGeom prst="rect">
                  <a:avLst/>
                </a:prstGeom>
              </p:spPr>
            </p:pic>
          </mc:Fallback>
        </mc:AlternateContent>
        <mc:AlternateContent xmlns:mc="http://schemas.openxmlformats.org/markup-compatibility/2006" xmlns:p14="http://schemas.microsoft.com/office/powerpoint/2010/main">
          <mc:Choice Requires="p14">
            <p:contentPart p14:bwMode="auto" r:id="rId229">
              <p14:nvContentPartPr>
                <p14:cNvPr id="152" name="Entrada de lápiz 151">
                  <a:extLst>
                    <a:ext uri="{FF2B5EF4-FFF2-40B4-BE49-F238E27FC236}">
                      <a16:creationId xmlns:a16="http://schemas.microsoft.com/office/drawing/2014/main" id="{A0A4269F-3CB0-4883-A854-4B8497AB7C56}"/>
                    </a:ext>
                  </a:extLst>
                </p14:cNvPr>
                <p14:cNvContentPartPr/>
                <p14:nvPr/>
              </p14:nvContentPartPr>
              <p14:xfrm>
                <a:off x="7643430" y="6134220"/>
                <a:ext cx="127080" cy="176760"/>
              </p14:xfrm>
            </p:contentPart>
          </mc:Choice>
          <mc:Fallback xmlns="">
            <p:pic>
              <p:nvPicPr>
                <p:cNvPr id="152" name="Entrada de lápiz 151">
                  <a:extLst>
                    <a:ext uri="{FF2B5EF4-FFF2-40B4-BE49-F238E27FC236}">
                      <a16:creationId xmlns:a16="http://schemas.microsoft.com/office/drawing/2014/main" id="{A0A4269F-3CB0-4883-A854-4B8497AB7C56}"/>
                    </a:ext>
                  </a:extLst>
                </p:cNvPr>
                <p:cNvPicPr/>
                <p:nvPr/>
              </p:nvPicPr>
              <p:blipFill>
                <a:blip r:embed="rId230"/>
                <a:stretch>
                  <a:fillRect/>
                </a:stretch>
              </p:blipFill>
              <p:spPr>
                <a:xfrm>
                  <a:off x="7634790" y="6125220"/>
                  <a:ext cx="144720" cy="194400"/>
                </a:xfrm>
                <a:prstGeom prst="rect">
                  <a:avLst/>
                </a:prstGeom>
              </p:spPr>
            </p:pic>
          </mc:Fallback>
        </mc:AlternateContent>
        <mc:AlternateContent xmlns:mc="http://schemas.openxmlformats.org/markup-compatibility/2006" xmlns:p14="http://schemas.microsoft.com/office/powerpoint/2010/main">
          <mc:Choice Requires="p14">
            <p:contentPart p14:bwMode="auto" r:id="rId231">
              <p14:nvContentPartPr>
                <p14:cNvPr id="154" name="Entrada de lápiz 153">
                  <a:extLst>
                    <a:ext uri="{FF2B5EF4-FFF2-40B4-BE49-F238E27FC236}">
                      <a16:creationId xmlns:a16="http://schemas.microsoft.com/office/drawing/2014/main" id="{C2EDF452-856D-4FE6-8E70-C1CC5B61E99E}"/>
                    </a:ext>
                  </a:extLst>
                </p14:cNvPr>
                <p14:cNvContentPartPr/>
                <p14:nvPr/>
              </p14:nvContentPartPr>
              <p14:xfrm>
                <a:off x="5765310" y="6364980"/>
                <a:ext cx="830160" cy="300600"/>
              </p14:xfrm>
            </p:contentPart>
          </mc:Choice>
          <mc:Fallback xmlns="">
            <p:pic>
              <p:nvPicPr>
                <p:cNvPr id="154" name="Entrada de lápiz 153">
                  <a:extLst>
                    <a:ext uri="{FF2B5EF4-FFF2-40B4-BE49-F238E27FC236}">
                      <a16:creationId xmlns:a16="http://schemas.microsoft.com/office/drawing/2014/main" id="{C2EDF452-856D-4FE6-8E70-C1CC5B61E99E}"/>
                    </a:ext>
                  </a:extLst>
                </p:cNvPr>
                <p:cNvPicPr/>
                <p:nvPr/>
              </p:nvPicPr>
              <p:blipFill>
                <a:blip r:embed="rId232"/>
                <a:stretch>
                  <a:fillRect/>
                </a:stretch>
              </p:blipFill>
              <p:spPr>
                <a:xfrm>
                  <a:off x="5756670" y="6355980"/>
                  <a:ext cx="847800" cy="318240"/>
                </a:xfrm>
                <a:prstGeom prst="rect">
                  <a:avLst/>
                </a:prstGeom>
              </p:spPr>
            </p:pic>
          </mc:Fallback>
        </mc:AlternateContent>
        <mc:AlternateContent xmlns:mc="http://schemas.openxmlformats.org/markup-compatibility/2006" xmlns:p14="http://schemas.microsoft.com/office/powerpoint/2010/main">
          <mc:Choice Requires="p14">
            <p:contentPart p14:bwMode="auto" r:id="rId233">
              <p14:nvContentPartPr>
                <p14:cNvPr id="155" name="Entrada de lápiz 154">
                  <a:extLst>
                    <a:ext uri="{FF2B5EF4-FFF2-40B4-BE49-F238E27FC236}">
                      <a16:creationId xmlns:a16="http://schemas.microsoft.com/office/drawing/2014/main" id="{2E968E99-921D-45B3-B49B-F9C85356EA7A}"/>
                    </a:ext>
                  </a:extLst>
                </p14:cNvPr>
                <p14:cNvContentPartPr/>
                <p14:nvPr/>
              </p14:nvContentPartPr>
              <p14:xfrm>
                <a:off x="6569190" y="6597180"/>
                <a:ext cx="125280" cy="99360"/>
              </p14:xfrm>
            </p:contentPart>
          </mc:Choice>
          <mc:Fallback xmlns="">
            <p:pic>
              <p:nvPicPr>
                <p:cNvPr id="155" name="Entrada de lápiz 154">
                  <a:extLst>
                    <a:ext uri="{FF2B5EF4-FFF2-40B4-BE49-F238E27FC236}">
                      <a16:creationId xmlns:a16="http://schemas.microsoft.com/office/drawing/2014/main" id="{2E968E99-921D-45B3-B49B-F9C85356EA7A}"/>
                    </a:ext>
                  </a:extLst>
                </p:cNvPr>
                <p:cNvPicPr/>
                <p:nvPr/>
              </p:nvPicPr>
              <p:blipFill>
                <a:blip r:embed="rId234"/>
                <a:stretch>
                  <a:fillRect/>
                </a:stretch>
              </p:blipFill>
              <p:spPr>
                <a:xfrm>
                  <a:off x="6560550" y="6588180"/>
                  <a:ext cx="142920" cy="117000"/>
                </a:xfrm>
                <a:prstGeom prst="rect">
                  <a:avLst/>
                </a:prstGeom>
              </p:spPr>
            </p:pic>
          </mc:Fallback>
        </mc:AlternateContent>
        <mc:AlternateContent xmlns:mc="http://schemas.openxmlformats.org/markup-compatibility/2006" xmlns:p14="http://schemas.microsoft.com/office/powerpoint/2010/main">
          <mc:Choice Requires="p14">
            <p:contentPart p14:bwMode="auto" r:id="rId235">
              <p14:nvContentPartPr>
                <p14:cNvPr id="156" name="Entrada de lápiz 155">
                  <a:extLst>
                    <a:ext uri="{FF2B5EF4-FFF2-40B4-BE49-F238E27FC236}">
                      <a16:creationId xmlns:a16="http://schemas.microsoft.com/office/drawing/2014/main" id="{FB5B07C4-B10C-4416-9064-2214CCA832E6}"/>
                    </a:ext>
                  </a:extLst>
                </p14:cNvPr>
                <p14:cNvContentPartPr/>
                <p14:nvPr/>
              </p14:nvContentPartPr>
              <p14:xfrm>
                <a:off x="6871590" y="6546780"/>
                <a:ext cx="141480" cy="180720"/>
              </p14:xfrm>
            </p:contentPart>
          </mc:Choice>
          <mc:Fallback xmlns="">
            <p:pic>
              <p:nvPicPr>
                <p:cNvPr id="156" name="Entrada de lápiz 155">
                  <a:extLst>
                    <a:ext uri="{FF2B5EF4-FFF2-40B4-BE49-F238E27FC236}">
                      <a16:creationId xmlns:a16="http://schemas.microsoft.com/office/drawing/2014/main" id="{FB5B07C4-B10C-4416-9064-2214CCA832E6}"/>
                    </a:ext>
                  </a:extLst>
                </p:cNvPr>
                <p:cNvPicPr/>
                <p:nvPr/>
              </p:nvPicPr>
              <p:blipFill>
                <a:blip r:embed="rId236"/>
                <a:stretch>
                  <a:fillRect/>
                </a:stretch>
              </p:blipFill>
              <p:spPr>
                <a:xfrm>
                  <a:off x="6862950" y="6537780"/>
                  <a:ext cx="159120" cy="198360"/>
                </a:xfrm>
                <a:prstGeom prst="rect">
                  <a:avLst/>
                </a:prstGeom>
              </p:spPr>
            </p:pic>
          </mc:Fallback>
        </mc:AlternateContent>
        <mc:AlternateContent xmlns:mc="http://schemas.openxmlformats.org/markup-compatibility/2006" xmlns:p14="http://schemas.microsoft.com/office/powerpoint/2010/main">
          <mc:Choice Requires="p14">
            <p:contentPart p14:bwMode="auto" r:id="rId237">
              <p14:nvContentPartPr>
                <p14:cNvPr id="157" name="Entrada de lápiz 156">
                  <a:extLst>
                    <a:ext uri="{FF2B5EF4-FFF2-40B4-BE49-F238E27FC236}">
                      <a16:creationId xmlns:a16="http://schemas.microsoft.com/office/drawing/2014/main" id="{1FB37B7B-11AD-4242-A2A2-7AD9E030FA21}"/>
                    </a:ext>
                  </a:extLst>
                </p14:cNvPr>
                <p14:cNvContentPartPr/>
                <p14:nvPr/>
              </p14:nvContentPartPr>
              <p14:xfrm>
                <a:off x="7050150" y="6576660"/>
                <a:ext cx="80280" cy="93240"/>
              </p14:xfrm>
            </p:contentPart>
          </mc:Choice>
          <mc:Fallback xmlns="">
            <p:pic>
              <p:nvPicPr>
                <p:cNvPr id="157" name="Entrada de lápiz 156">
                  <a:extLst>
                    <a:ext uri="{FF2B5EF4-FFF2-40B4-BE49-F238E27FC236}">
                      <a16:creationId xmlns:a16="http://schemas.microsoft.com/office/drawing/2014/main" id="{1FB37B7B-11AD-4242-A2A2-7AD9E030FA21}"/>
                    </a:ext>
                  </a:extLst>
                </p:cNvPr>
                <p:cNvPicPr/>
                <p:nvPr/>
              </p:nvPicPr>
              <p:blipFill>
                <a:blip r:embed="rId238"/>
                <a:stretch>
                  <a:fillRect/>
                </a:stretch>
              </p:blipFill>
              <p:spPr>
                <a:xfrm>
                  <a:off x="7041510" y="6567660"/>
                  <a:ext cx="979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239">
              <p14:nvContentPartPr>
                <p14:cNvPr id="158" name="Entrada de lápiz 157">
                  <a:extLst>
                    <a:ext uri="{FF2B5EF4-FFF2-40B4-BE49-F238E27FC236}">
                      <a16:creationId xmlns:a16="http://schemas.microsoft.com/office/drawing/2014/main" id="{75DFCF4E-D432-4F7C-B798-333F748ABC33}"/>
                    </a:ext>
                  </a:extLst>
                </p14:cNvPr>
                <p14:cNvContentPartPr/>
                <p14:nvPr/>
              </p14:nvContentPartPr>
              <p14:xfrm>
                <a:off x="7197750" y="6542820"/>
                <a:ext cx="70920" cy="120240"/>
              </p14:xfrm>
            </p:contentPart>
          </mc:Choice>
          <mc:Fallback xmlns="">
            <p:pic>
              <p:nvPicPr>
                <p:cNvPr id="158" name="Entrada de lápiz 157">
                  <a:extLst>
                    <a:ext uri="{FF2B5EF4-FFF2-40B4-BE49-F238E27FC236}">
                      <a16:creationId xmlns:a16="http://schemas.microsoft.com/office/drawing/2014/main" id="{75DFCF4E-D432-4F7C-B798-333F748ABC33}"/>
                    </a:ext>
                  </a:extLst>
                </p:cNvPr>
                <p:cNvPicPr/>
                <p:nvPr/>
              </p:nvPicPr>
              <p:blipFill>
                <a:blip r:embed="rId240"/>
                <a:stretch>
                  <a:fillRect/>
                </a:stretch>
              </p:blipFill>
              <p:spPr>
                <a:xfrm>
                  <a:off x="7189110" y="6533820"/>
                  <a:ext cx="8856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241">
              <p14:nvContentPartPr>
                <p14:cNvPr id="160" name="Entrada de lápiz 159">
                  <a:extLst>
                    <a:ext uri="{FF2B5EF4-FFF2-40B4-BE49-F238E27FC236}">
                      <a16:creationId xmlns:a16="http://schemas.microsoft.com/office/drawing/2014/main" id="{BEEB0278-1FE6-4D13-A45D-49A6DB02F7E7}"/>
                    </a:ext>
                  </a:extLst>
                </p14:cNvPr>
                <p14:cNvContentPartPr/>
                <p14:nvPr/>
              </p14:nvContentPartPr>
              <p14:xfrm>
                <a:off x="7358310" y="6402420"/>
                <a:ext cx="165960" cy="285480"/>
              </p14:xfrm>
            </p:contentPart>
          </mc:Choice>
          <mc:Fallback xmlns="">
            <p:pic>
              <p:nvPicPr>
                <p:cNvPr id="160" name="Entrada de lápiz 159">
                  <a:extLst>
                    <a:ext uri="{FF2B5EF4-FFF2-40B4-BE49-F238E27FC236}">
                      <a16:creationId xmlns:a16="http://schemas.microsoft.com/office/drawing/2014/main" id="{BEEB0278-1FE6-4D13-A45D-49A6DB02F7E7}"/>
                    </a:ext>
                  </a:extLst>
                </p:cNvPr>
                <p:cNvPicPr/>
                <p:nvPr/>
              </p:nvPicPr>
              <p:blipFill>
                <a:blip r:embed="rId242"/>
                <a:stretch>
                  <a:fillRect/>
                </a:stretch>
              </p:blipFill>
              <p:spPr>
                <a:xfrm>
                  <a:off x="7349310" y="6393420"/>
                  <a:ext cx="183600" cy="303120"/>
                </a:xfrm>
                <a:prstGeom prst="rect">
                  <a:avLst/>
                </a:prstGeom>
              </p:spPr>
            </p:pic>
          </mc:Fallback>
        </mc:AlternateContent>
        <mc:AlternateContent xmlns:mc="http://schemas.openxmlformats.org/markup-compatibility/2006" xmlns:p14="http://schemas.microsoft.com/office/powerpoint/2010/main">
          <mc:Choice Requires="p14">
            <p:contentPart p14:bwMode="auto" r:id="rId243">
              <p14:nvContentPartPr>
                <p14:cNvPr id="161" name="Entrada de lápiz 160">
                  <a:extLst>
                    <a:ext uri="{FF2B5EF4-FFF2-40B4-BE49-F238E27FC236}">
                      <a16:creationId xmlns:a16="http://schemas.microsoft.com/office/drawing/2014/main" id="{DF893BE4-F5B4-4337-B62E-FE3DFFD603B4}"/>
                    </a:ext>
                  </a:extLst>
                </p14:cNvPr>
                <p14:cNvContentPartPr/>
                <p14:nvPr/>
              </p14:nvContentPartPr>
              <p14:xfrm>
                <a:off x="7540470" y="6570180"/>
                <a:ext cx="118080" cy="94320"/>
              </p14:xfrm>
            </p:contentPart>
          </mc:Choice>
          <mc:Fallback xmlns="">
            <p:pic>
              <p:nvPicPr>
                <p:cNvPr id="161" name="Entrada de lápiz 160">
                  <a:extLst>
                    <a:ext uri="{FF2B5EF4-FFF2-40B4-BE49-F238E27FC236}">
                      <a16:creationId xmlns:a16="http://schemas.microsoft.com/office/drawing/2014/main" id="{DF893BE4-F5B4-4337-B62E-FE3DFFD603B4}"/>
                    </a:ext>
                  </a:extLst>
                </p:cNvPr>
                <p:cNvPicPr/>
                <p:nvPr/>
              </p:nvPicPr>
              <p:blipFill>
                <a:blip r:embed="rId244"/>
                <a:stretch>
                  <a:fillRect/>
                </a:stretch>
              </p:blipFill>
              <p:spPr>
                <a:xfrm>
                  <a:off x="7531830" y="6561180"/>
                  <a:ext cx="135720" cy="111960"/>
                </a:xfrm>
                <a:prstGeom prst="rect">
                  <a:avLst/>
                </a:prstGeom>
              </p:spPr>
            </p:pic>
          </mc:Fallback>
        </mc:AlternateContent>
        <mc:AlternateContent xmlns:mc="http://schemas.openxmlformats.org/markup-compatibility/2006" xmlns:p14="http://schemas.microsoft.com/office/powerpoint/2010/main">
          <mc:Choice Requires="p14">
            <p:contentPart p14:bwMode="auto" r:id="rId245">
              <p14:nvContentPartPr>
                <p14:cNvPr id="162" name="Entrada de lápiz 161">
                  <a:extLst>
                    <a:ext uri="{FF2B5EF4-FFF2-40B4-BE49-F238E27FC236}">
                      <a16:creationId xmlns:a16="http://schemas.microsoft.com/office/drawing/2014/main" id="{F39C833D-EDC9-414B-B320-133AC72595CA}"/>
                    </a:ext>
                  </a:extLst>
                </p14:cNvPr>
                <p14:cNvContentPartPr/>
                <p14:nvPr/>
              </p14:nvContentPartPr>
              <p14:xfrm>
                <a:off x="7854750" y="6377940"/>
                <a:ext cx="43560" cy="277560"/>
              </p14:xfrm>
            </p:contentPart>
          </mc:Choice>
          <mc:Fallback xmlns="">
            <p:pic>
              <p:nvPicPr>
                <p:cNvPr id="162" name="Entrada de lápiz 161">
                  <a:extLst>
                    <a:ext uri="{FF2B5EF4-FFF2-40B4-BE49-F238E27FC236}">
                      <a16:creationId xmlns:a16="http://schemas.microsoft.com/office/drawing/2014/main" id="{F39C833D-EDC9-414B-B320-133AC72595CA}"/>
                    </a:ext>
                  </a:extLst>
                </p:cNvPr>
                <p:cNvPicPr/>
                <p:nvPr/>
              </p:nvPicPr>
              <p:blipFill>
                <a:blip r:embed="rId246"/>
                <a:stretch>
                  <a:fillRect/>
                </a:stretch>
              </p:blipFill>
              <p:spPr>
                <a:xfrm>
                  <a:off x="7845750" y="6369300"/>
                  <a:ext cx="61200" cy="295200"/>
                </a:xfrm>
                <a:prstGeom prst="rect">
                  <a:avLst/>
                </a:prstGeom>
              </p:spPr>
            </p:pic>
          </mc:Fallback>
        </mc:AlternateContent>
        <mc:AlternateContent xmlns:mc="http://schemas.openxmlformats.org/markup-compatibility/2006" xmlns:p14="http://schemas.microsoft.com/office/powerpoint/2010/main">
          <mc:Choice Requires="p14">
            <p:contentPart p14:bwMode="auto" r:id="rId247">
              <p14:nvContentPartPr>
                <p14:cNvPr id="163" name="Entrada de lápiz 162">
                  <a:extLst>
                    <a:ext uri="{FF2B5EF4-FFF2-40B4-BE49-F238E27FC236}">
                      <a16:creationId xmlns:a16="http://schemas.microsoft.com/office/drawing/2014/main" id="{5F2C842D-D205-466A-9519-7D6763F114C6}"/>
                    </a:ext>
                  </a:extLst>
                </p14:cNvPr>
                <p14:cNvContentPartPr/>
                <p14:nvPr/>
              </p14:nvContentPartPr>
              <p14:xfrm>
                <a:off x="7890030" y="6370740"/>
                <a:ext cx="122040" cy="150120"/>
              </p14:xfrm>
            </p:contentPart>
          </mc:Choice>
          <mc:Fallback xmlns="">
            <p:pic>
              <p:nvPicPr>
                <p:cNvPr id="163" name="Entrada de lápiz 162">
                  <a:extLst>
                    <a:ext uri="{FF2B5EF4-FFF2-40B4-BE49-F238E27FC236}">
                      <a16:creationId xmlns:a16="http://schemas.microsoft.com/office/drawing/2014/main" id="{5F2C842D-D205-466A-9519-7D6763F114C6}"/>
                    </a:ext>
                  </a:extLst>
                </p:cNvPr>
                <p:cNvPicPr/>
                <p:nvPr/>
              </p:nvPicPr>
              <p:blipFill>
                <a:blip r:embed="rId248"/>
                <a:stretch>
                  <a:fillRect/>
                </a:stretch>
              </p:blipFill>
              <p:spPr>
                <a:xfrm>
                  <a:off x="7881390" y="6361740"/>
                  <a:ext cx="139680" cy="167760"/>
                </a:xfrm>
                <a:prstGeom prst="rect">
                  <a:avLst/>
                </a:prstGeom>
              </p:spPr>
            </p:pic>
          </mc:Fallback>
        </mc:AlternateContent>
        <mc:AlternateContent xmlns:mc="http://schemas.openxmlformats.org/markup-compatibility/2006" xmlns:p14="http://schemas.microsoft.com/office/powerpoint/2010/main">
          <mc:Choice Requires="p14">
            <p:contentPart p14:bwMode="auto" r:id="rId249">
              <p14:nvContentPartPr>
                <p14:cNvPr id="164" name="Entrada de lápiz 163">
                  <a:extLst>
                    <a:ext uri="{FF2B5EF4-FFF2-40B4-BE49-F238E27FC236}">
                      <a16:creationId xmlns:a16="http://schemas.microsoft.com/office/drawing/2014/main" id="{FD1CB8DB-AE84-49E4-8E72-B46807FD233C}"/>
                    </a:ext>
                  </a:extLst>
                </p14:cNvPr>
                <p14:cNvContentPartPr/>
                <p14:nvPr/>
              </p14:nvContentPartPr>
              <p14:xfrm>
                <a:off x="7992990" y="6486300"/>
                <a:ext cx="87120" cy="100080"/>
              </p14:xfrm>
            </p:contentPart>
          </mc:Choice>
          <mc:Fallback xmlns="">
            <p:pic>
              <p:nvPicPr>
                <p:cNvPr id="164" name="Entrada de lápiz 163">
                  <a:extLst>
                    <a:ext uri="{FF2B5EF4-FFF2-40B4-BE49-F238E27FC236}">
                      <a16:creationId xmlns:a16="http://schemas.microsoft.com/office/drawing/2014/main" id="{FD1CB8DB-AE84-49E4-8E72-B46807FD233C}"/>
                    </a:ext>
                  </a:extLst>
                </p:cNvPr>
                <p:cNvPicPr/>
                <p:nvPr/>
              </p:nvPicPr>
              <p:blipFill>
                <a:blip r:embed="rId250"/>
                <a:stretch>
                  <a:fillRect/>
                </a:stretch>
              </p:blipFill>
              <p:spPr>
                <a:xfrm>
                  <a:off x="7984350" y="6477660"/>
                  <a:ext cx="104760" cy="117720"/>
                </a:xfrm>
                <a:prstGeom prst="rect">
                  <a:avLst/>
                </a:prstGeom>
              </p:spPr>
            </p:pic>
          </mc:Fallback>
        </mc:AlternateContent>
        <mc:AlternateContent xmlns:mc="http://schemas.openxmlformats.org/markup-compatibility/2006" xmlns:p14="http://schemas.microsoft.com/office/powerpoint/2010/main">
          <mc:Choice Requires="p14">
            <p:contentPart p14:bwMode="auto" r:id="rId251">
              <p14:nvContentPartPr>
                <p14:cNvPr id="165" name="Entrada de lápiz 164">
                  <a:extLst>
                    <a:ext uri="{FF2B5EF4-FFF2-40B4-BE49-F238E27FC236}">
                      <a16:creationId xmlns:a16="http://schemas.microsoft.com/office/drawing/2014/main" id="{FEA2C56D-0183-48A6-9C38-5CEC1319D325}"/>
                    </a:ext>
                  </a:extLst>
                </p14:cNvPr>
                <p14:cNvContentPartPr/>
                <p14:nvPr/>
              </p14:nvContentPartPr>
              <p14:xfrm>
                <a:off x="8109270" y="6490980"/>
                <a:ext cx="78120" cy="139320"/>
              </p14:xfrm>
            </p:contentPart>
          </mc:Choice>
          <mc:Fallback xmlns="">
            <p:pic>
              <p:nvPicPr>
                <p:cNvPr id="165" name="Entrada de lápiz 164">
                  <a:extLst>
                    <a:ext uri="{FF2B5EF4-FFF2-40B4-BE49-F238E27FC236}">
                      <a16:creationId xmlns:a16="http://schemas.microsoft.com/office/drawing/2014/main" id="{FEA2C56D-0183-48A6-9C38-5CEC1319D325}"/>
                    </a:ext>
                  </a:extLst>
                </p:cNvPr>
                <p:cNvPicPr/>
                <p:nvPr/>
              </p:nvPicPr>
              <p:blipFill>
                <a:blip r:embed="rId252"/>
                <a:stretch>
                  <a:fillRect/>
                </a:stretch>
              </p:blipFill>
              <p:spPr>
                <a:xfrm>
                  <a:off x="8100270" y="6481980"/>
                  <a:ext cx="95760" cy="156960"/>
                </a:xfrm>
                <a:prstGeom prst="rect">
                  <a:avLst/>
                </a:prstGeom>
              </p:spPr>
            </p:pic>
          </mc:Fallback>
        </mc:AlternateContent>
        <mc:AlternateContent xmlns:mc="http://schemas.openxmlformats.org/markup-compatibility/2006" xmlns:p14="http://schemas.microsoft.com/office/powerpoint/2010/main">
          <mc:Choice Requires="p14">
            <p:contentPart p14:bwMode="auto" r:id="rId253">
              <p14:nvContentPartPr>
                <p14:cNvPr id="166" name="Entrada de lápiz 165">
                  <a:extLst>
                    <a:ext uri="{FF2B5EF4-FFF2-40B4-BE49-F238E27FC236}">
                      <a16:creationId xmlns:a16="http://schemas.microsoft.com/office/drawing/2014/main" id="{E6ECB9C2-38B6-43F3-A752-4673131BF458}"/>
                    </a:ext>
                  </a:extLst>
                </p14:cNvPr>
                <p14:cNvContentPartPr/>
                <p14:nvPr/>
              </p14:nvContentPartPr>
              <p14:xfrm>
                <a:off x="8207190" y="6514380"/>
                <a:ext cx="110520" cy="96120"/>
              </p14:xfrm>
            </p:contentPart>
          </mc:Choice>
          <mc:Fallback xmlns="">
            <p:pic>
              <p:nvPicPr>
                <p:cNvPr id="166" name="Entrada de lápiz 165">
                  <a:extLst>
                    <a:ext uri="{FF2B5EF4-FFF2-40B4-BE49-F238E27FC236}">
                      <a16:creationId xmlns:a16="http://schemas.microsoft.com/office/drawing/2014/main" id="{E6ECB9C2-38B6-43F3-A752-4673131BF458}"/>
                    </a:ext>
                  </a:extLst>
                </p:cNvPr>
                <p:cNvPicPr/>
                <p:nvPr/>
              </p:nvPicPr>
              <p:blipFill>
                <a:blip r:embed="rId254"/>
                <a:stretch>
                  <a:fillRect/>
                </a:stretch>
              </p:blipFill>
              <p:spPr>
                <a:xfrm>
                  <a:off x="8198190" y="6505740"/>
                  <a:ext cx="128160" cy="113760"/>
                </a:xfrm>
                <a:prstGeom prst="rect">
                  <a:avLst/>
                </a:prstGeom>
              </p:spPr>
            </p:pic>
          </mc:Fallback>
        </mc:AlternateContent>
        <mc:AlternateContent xmlns:mc="http://schemas.openxmlformats.org/markup-compatibility/2006" xmlns:p14="http://schemas.microsoft.com/office/powerpoint/2010/main">
          <mc:Choice Requires="p14">
            <p:contentPart p14:bwMode="auto" r:id="rId255">
              <p14:nvContentPartPr>
                <p14:cNvPr id="167" name="Entrada de lápiz 166">
                  <a:extLst>
                    <a:ext uri="{FF2B5EF4-FFF2-40B4-BE49-F238E27FC236}">
                      <a16:creationId xmlns:a16="http://schemas.microsoft.com/office/drawing/2014/main" id="{D21F9968-3704-4365-BF30-5A8DA7BD5102}"/>
                    </a:ext>
                  </a:extLst>
                </p14:cNvPr>
                <p14:cNvContentPartPr/>
                <p14:nvPr/>
              </p14:nvContentPartPr>
              <p14:xfrm>
                <a:off x="8333550" y="6359220"/>
                <a:ext cx="307800" cy="266760"/>
              </p14:xfrm>
            </p:contentPart>
          </mc:Choice>
          <mc:Fallback xmlns="">
            <p:pic>
              <p:nvPicPr>
                <p:cNvPr id="167" name="Entrada de lápiz 166">
                  <a:extLst>
                    <a:ext uri="{FF2B5EF4-FFF2-40B4-BE49-F238E27FC236}">
                      <a16:creationId xmlns:a16="http://schemas.microsoft.com/office/drawing/2014/main" id="{D21F9968-3704-4365-BF30-5A8DA7BD5102}"/>
                    </a:ext>
                  </a:extLst>
                </p:cNvPr>
                <p:cNvPicPr/>
                <p:nvPr/>
              </p:nvPicPr>
              <p:blipFill>
                <a:blip r:embed="rId256"/>
                <a:stretch>
                  <a:fillRect/>
                </a:stretch>
              </p:blipFill>
              <p:spPr>
                <a:xfrm>
                  <a:off x="8324550" y="6350220"/>
                  <a:ext cx="325440" cy="284400"/>
                </a:xfrm>
                <a:prstGeom prst="rect">
                  <a:avLst/>
                </a:prstGeom>
              </p:spPr>
            </p:pic>
          </mc:Fallback>
        </mc:AlternateContent>
        <mc:AlternateContent xmlns:mc="http://schemas.openxmlformats.org/markup-compatibility/2006" xmlns:p14="http://schemas.microsoft.com/office/powerpoint/2010/main">
          <mc:Choice Requires="p14">
            <p:contentPart p14:bwMode="auto" r:id="rId257">
              <p14:nvContentPartPr>
                <p14:cNvPr id="168" name="Entrada de lápiz 167">
                  <a:extLst>
                    <a:ext uri="{FF2B5EF4-FFF2-40B4-BE49-F238E27FC236}">
                      <a16:creationId xmlns:a16="http://schemas.microsoft.com/office/drawing/2014/main" id="{CC29E541-D173-4F54-AA29-BF5FA89A0B2D}"/>
                    </a:ext>
                  </a:extLst>
                </p14:cNvPr>
                <p14:cNvContentPartPr/>
                <p14:nvPr/>
              </p14:nvContentPartPr>
              <p14:xfrm>
                <a:off x="8790030" y="6494220"/>
                <a:ext cx="272520" cy="28800"/>
              </p14:xfrm>
            </p:contentPart>
          </mc:Choice>
          <mc:Fallback xmlns="">
            <p:pic>
              <p:nvPicPr>
                <p:cNvPr id="168" name="Entrada de lápiz 167">
                  <a:extLst>
                    <a:ext uri="{FF2B5EF4-FFF2-40B4-BE49-F238E27FC236}">
                      <a16:creationId xmlns:a16="http://schemas.microsoft.com/office/drawing/2014/main" id="{CC29E541-D173-4F54-AA29-BF5FA89A0B2D}"/>
                    </a:ext>
                  </a:extLst>
                </p:cNvPr>
                <p:cNvPicPr/>
                <p:nvPr/>
              </p:nvPicPr>
              <p:blipFill>
                <a:blip r:embed="rId258"/>
                <a:stretch>
                  <a:fillRect/>
                </a:stretch>
              </p:blipFill>
              <p:spPr>
                <a:xfrm>
                  <a:off x="8781030" y="6485220"/>
                  <a:ext cx="29016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259">
              <p14:nvContentPartPr>
                <p14:cNvPr id="169" name="Entrada de lápiz 168">
                  <a:extLst>
                    <a:ext uri="{FF2B5EF4-FFF2-40B4-BE49-F238E27FC236}">
                      <a16:creationId xmlns:a16="http://schemas.microsoft.com/office/drawing/2014/main" id="{1D9644F2-C5F5-4D28-9249-9528E852734B}"/>
                    </a:ext>
                  </a:extLst>
                </p14:cNvPr>
                <p14:cNvContentPartPr/>
                <p14:nvPr/>
              </p14:nvContentPartPr>
              <p14:xfrm>
                <a:off x="8986230" y="6433740"/>
                <a:ext cx="80640" cy="155880"/>
              </p14:xfrm>
            </p:contentPart>
          </mc:Choice>
          <mc:Fallback xmlns="">
            <p:pic>
              <p:nvPicPr>
                <p:cNvPr id="169" name="Entrada de lápiz 168">
                  <a:extLst>
                    <a:ext uri="{FF2B5EF4-FFF2-40B4-BE49-F238E27FC236}">
                      <a16:creationId xmlns:a16="http://schemas.microsoft.com/office/drawing/2014/main" id="{1D9644F2-C5F5-4D28-9249-9528E852734B}"/>
                    </a:ext>
                  </a:extLst>
                </p:cNvPr>
                <p:cNvPicPr/>
                <p:nvPr/>
              </p:nvPicPr>
              <p:blipFill>
                <a:blip r:embed="rId260"/>
                <a:stretch>
                  <a:fillRect/>
                </a:stretch>
              </p:blipFill>
              <p:spPr>
                <a:xfrm>
                  <a:off x="8977230" y="6425100"/>
                  <a:ext cx="98280" cy="173520"/>
                </a:xfrm>
                <a:prstGeom prst="rect">
                  <a:avLst/>
                </a:prstGeom>
              </p:spPr>
            </p:pic>
          </mc:Fallback>
        </mc:AlternateContent>
        <mc:AlternateContent xmlns:mc="http://schemas.openxmlformats.org/markup-compatibility/2006" xmlns:p14="http://schemas.microsoft.com/office/powerpoint/2010/main">
          <mc:Choice Requires="p14">
            <p:contentPart p14:bwMode="auto" r:id="rId261">
              <p14:nvContentPartPr>
                <p14:cNvPr id="170" name="Entrada de lápiz 169">
                  <a:extLst>
                    <a:ext uri="{FF2B5EF4-FFF2-40B4-BE49-F238E27FC236}">
                      <a16:creationId xmlns:a16="http://schemas.microsoft.com/office/drawing/2014/main" id="{187F9DCD-849F-4FC2-9BBD-9E5445D4B18F}"/>
                    </a:ext>
                  </a:extLst>
                </p14:cNvPr>
                <p14:cNvContentPartPr/>
                <p14:nvPr/>
              </p14:nvContentPartPr>
              <p14:xfrm>
                <a:off x="9251550" y="6319980"/>
                <a:ext cx="46440" cy="268200"/>
              </p14:xfrm>
            </p:contentPart>
          </mc:Choice>
          <mc:Fallback xmlns="">
            <p:pic>
              <p:nvPicPr>
                <p:cNvPr id="170" name="Entrada de lápiz 169">
                  <a:extLst>
                    <a:ext uri="{FF2B5EF4-FFF2-40B4-BE49-F238E27FC236}">
                      <a16:creationId xmlns:a16="http://schemas.microsoft.com/office/drawing/2014/main" id="{187F9DCD-849F-4FC2-9BBD-9E5445D4B18F}"/>
                    </a:ext>
                  </a:extLst>
                </p:cNvPr>
                <p:cNvPicPr/>
                <p:nvPr/>
              </p:nvPicPr>
              <p:blipFill>
                <a:blip r:embed="rId262"/>
                <a:stretch>
                  <a:fillRect/>
                </a:stretch>
              </p:blipFill>
              <p:spPr>
                <a:xfrm>
                  <a:off x="9242910" y="6311340"/>
                  <a:ext cx="64080" cy="285840"/>
                </a:xfrm>
                <a:prstGeom prst="rect">
                  <a:avLst/>
                </a:prstGeom>
              </p:spPr>
            </p:pic>
          </mc:Fallback>
        </mc:AlternateContent>
        <mc:AlternateContent xmlns:mc="http://schemas.openxmlformats.org/markup-compatibility/2006" xmlns:p14="http://schemas.microsoft.com/office/powerpoint/2010/main">
          <mc:Choice Requires="p14">
            <p:contentPart p14:bwMode="auto" r:id="rId263">
              <p14:nvContentPartPr>
                <p14:cNvPr id="171" name="Entrada de lápiz 170">
                  <a:extLst>
                    <a:ext uri="{FF2B5EF4-FFF2-40B4-BE49-F238E27FC236}">
                      <a16:creationId xmlns:a16="http://schemas.microsoft.com/office/drawing/2014/main" id="{FA0FE3E6-61B7-4ADD-91B4-9215886AE5D5}"/>
                    </a:ext>
                  </a:extLst>
                </p14:cNvPr>
                <p14:cNvContentPartPr/>
                <p14:nvPr/>
              </p14:nvContentPartPr>
              <p14:xfrm>
                <a:off x="9269910" y="6297300"/>
                <a:ext cx="171000" cy="81360"/>
              </p14:xfrm>
            </p:contentPart>
          </mc:Choice>
          <mc:Fallback xmlns="">
            <p:pic>
              <p:nvPicPr>
                <p:cNvPr id="171" name="Entrada de lápiz 170">
                  <a:extLst>
                    <a:ext uri="{FF2B5EF4-FFF2-40B4-BE49-F238E27FC236}">
                      <a16:creationId xmlns:a16="http://schemas.microsoft.com/office/drawing/2014/main" id="{FA0FE3E6-61B7-4ADD-91B4-9215886AE5D5}"/>
                    </a:ext>
                  </a:extLst>
                </p:cNvPr>
                <p:cNvPicPr/>
                <p:nvPr/>
              </p:nvPicPr>
              <p:blipFill>
                <a:blip r:embed="rId264"/>
                <a:stretch>
                  <a:fillRect/>
                </a:stretch>
              </p:blipFill>
              <p:spPr>
                <a:xfrm>
                  <a:off x="9261270" y="6288300"/>
                  <a:ext cx="188640" cy="99000"/>
                </a:xfrm>
                <a:prstGeom prst="rect">
                  <a:avLst/>
                </a:prstGeom>
              </p:spPr>
            </p:pic>
          </mc:Fallback>
        </mc:AlternateContent>
        <mc:AlternateContent xmlns:mc="http://schemas.openxmlformats.org/markup-compatibility/2006" xmlns:p14="http://schemas.microsoft.com/office/powerpoint/2010/main">
          <mc:Choice Requires="p14">
            <p:contentPart p14:bwMode="auto" r:id="rId265">
              <p14:nvContentPartPr>
                <p14:cNvPr id="172" name="Entrada de lápiz 171">
                  <a:extLst>
                    <a:ext uri="{FF2B5EF4-FFF2-40B4-BE49-F238E27FC236}">
                      <a16:creationId xmlns:a16="http://schemas.microsoft.com/office/drawing/2014/main" id="{83EEECE3-482B-4CF7-8561-E1CACDD2BE34}"/>
                    </a:ext>
                  </a:extLst>
                </p14:cNvPr>
                <p14:cNvContentPartPr/>
                <p14:nvPr/>
              </p14:nvContentPartPr>
              <p14:xfrm>
                <a:off x="9207270" y="6418980"/>
                <a:ext cx="179280" cy="191880"/>
              </p14:xfrm>
            </p:contentPart>
          </mc:Choice>
          <mc:Fallback xmlns="">
            <p:pic>
              <p:nvPicPr>
                <p:cNvPr id="172" name="Entrada de lápiz 171">
                  <a:extLst>
                    <a:ext uri="{FF2B5EF4-FFF2-40B4-BE49-F238E27FC236}">
                      <a16:creationId xmlns:a16="http://schemas.microsoft.com/office/drawing/2014/main" id="{83EEECE3-482B-4CF7-8561-E1CACDD2BE34}"/>
                    </a:ext>
                  </a:extLst>
                </p:cNvPr>
                <p:cNvPicPr/>
                <p:nvPr/>
              </p:nvPicPr>
              <p:blipFill>
                <a:blip r:embed="rId266"/>
                <a:stretch>
                  <a:fillRect/>
                </a:stretch>
              </p:blipFill>
              <p:spPr>
                <a:xfrm>
                  <a:off x="9198270" y="6409980"/>
                  <a:ext cx="19692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267">
              <p14:nvContentPartPr>
                <p14:cNvPr id="173" name="Entrada de lápiz 172">
                  <a:extLst>
                    <a:ext uri="{FF2B5EF4-FFF2-40B4-BE49-F238E27FC236}">
                      <a16:creationId xmlns:a16="http://schemas.microsoft.com/office/drawing/2014/main" id="{1573771E-01F6-4E65-88F4-FED701ED7193}"/>
                    </a:ext>
                  </a:extLst>
                </p14:cNvPr>
                <p14:cNvContentPartPr/>
                <p14:nvPr/>
              </p14:nvContentPartPr>
              <p14:xfrm>
                <a:off x="9409230" y="6499620"/>
                <a:ext cx="107640" cy="149040"/>
              </p14:xfrm>
            </p:contentPart>
          </mc:Choice>
          <mc:Fallback xmlns="">
            <p:pic>
              <p:nvPicPr>
                <p:cNvPr id="173" name="Entrada de lápiz 172">
                  <a:extLst>
                    <a:ext uri="{FF2B5EF4-FFF2-40B4-BE49-F238E27FC236}">
                      <a16:creationId xmlns:a16="http://schemas.microsoft.com/office/drawing/2014/main" id="{1573771E-01F6-4E65-88F4-FED701ED7193}"/>
                    </a:ext>
                  </a:extLst>
                </p:cNvPr>
                <p:cNvPicPr/>
                <p:nvPr/>
              </p:nvPicPr>
              <p:blipFill>
                <a:blip r:embed="rId268"/>
                <a:stretch>
                  <a:fillRect/>
                </a:stretch>
              </p:blipFill>
              <p:spPr>
                <a:xfrm>
                  <a:off x="9400230" y="6490980"/>
                  <a:ext cx="125280" cy="166680"/>
                </a:xfrm>
                <a:prstGeom prst="rect">
                  <a:avLst/>
                </a:prstGeom>
              </p:spPr>
            </p:pic>
          </mc:Fallback>
        </mc:AlternateContent>
        <mc:AlternateContent xmlns:mc="http://schemas.openxmlformats.org/markup-compatibility/2006" xmlns:p14="http://schemas.microsoft.com/office/powerpoint/2010/main">
          <mc:Choice Requires="p14">
            <p:contentPart p14:bwMode="auto" r:id="rId269">
              <p14:nvContentPartPr>
                <p14:cNvPr id="174" name="Entrada de lápiz 173">
                  <a:extLst>
                    <a:ext uri="{FF2B5EF4-FFF2-40B4-BE49-F238E27FC236}">
                      <a16:creationId xmlns:a16="http://schemas.microsoft.com/office/drawing/2014/main" id="{D275606C-7C43-4B83-9C31-DA35E5067F58}"/>
                    </a:ext>
                  </a:extLst>
                </p14:cNvPr>
                <p14:cNvContentPartPr/>
                <p14:nvPr/>
              </p14:nvContentPartPr>
              <p14:xfrm>
                <a:off x="9559710" y="6340500"/>
                <a:ext cx="38880" cy="296280"/>
              </p14:xfrm>
            </p:contentPart>
          </mc:Choice>
          <mc:Fallback xmlns="">
            <p:pic>
              <p:nvPicPr>
                <p:cNvPr id="174" name="Entrada de lápiz 173">
                  <a:extLst>
                    <a:ext uri="{FF2B5EF4-FFF2-40B4-BE49-F238E27FC236}">
                      <a16:creationId xmlns:a16="http://schemas.microsoft.com/office/drawing/2014/main" id="{D275606C-7C43-4B83-9C31-DA35E5067F58}"/>
                    </a:ext>
                  </a:extLst>
                </p:cNvPr>
                <p:cNvPicPr/>
                <p:nvPr/>
              </p:nvPicPr>
              <p:blipFill>
                <a:blip r:embed="rId270"/>
                <a:stretch>
                  <a:fillRect/>
                </a:stretch>
              </p:blipFill>
              <p:spPr>
                <a:xfrm>
                  <a:off x="9550710" y="6331860"/>
                  <a:ext cx="56520" cy="313920"/>
                </a:xfrm>
                <a:prstGeom prst="rect">
                  <a:avLst/>
                </a:prstGeom>
              </p:spPr>
            </p:pic>
          </mc:Fallback>
        </mc:AlternateContent>
        <mc:AlternateContent xmlns:mc="http://schemas.openxmlformats.org/markup-compatibility/2006" xmlns:p14="http://schemas.microsoft.com/office/powerpoint/2010/main">
          <mc:Choice Requires="p14">
            <p:contentPart p14:bwMode="auto" r:id="rId271">
              <p14:nvContentPartPr>
                <p14:cNvPr id="175" name="Entrada de lápiz 174">
                  <a:extLst>
                    <a:ext uri="{FF2B5EF4-FFF2-40B4-BE49-F238E27FC236}">
                      <a16:creationId xmlns:a16="http://schemas.microsoft.com/office/drawing/2014/main" id="{5D672969-077D-4EA1-B991-E975638F6EEE}"/>
                    </a:ext>
                  </a:extLst>
                </p14:cNvPr>
                <p14:cNvContentPartPr/>
                <p14:nvPr/>
              </p14:nvContentPartPr>
              <p14:xfrm>
                <a:off x="9530550" y="6514380"/>
                <a:ext cx="196200" cy="101520"/>
              </p14:xfrm>
            </p:contentPart>
          </mc:Choice>
          <mc:Fallback xmlns="">
            <p:pic>
              <p:nvPicPr>
                <p:cNvPr id="175" name="Entrada de lápiz 174">
                  <a:extLst>
                    <a:ext uri="{FF2B5EF4-FFF2-40B4-BE49-F238E27FC236}">
                      <a16:creationId xmlns:a16="http://schemas.microsoft.com/office/drawing/2014/main" id="{5D672969-077D-4EA1-B991-E975638F6EEE}"/>
                    </a:ext>
                  </a:extLst>
                </p:cNvPr>
                <p:cNvPicPr/>
                <p:nvPr/>
              </p:nvPicPr>
              <p:blipFill>
                <a:blip r:embed="rId272"/>
                <a:stretch>
                  <a:fillRect/>
                </a:stretch>
              </p:blipFill>
              <p:spPr>
                <a:xfrm>
                  <a:off x="9521550" y="6505380"/>
                  <a:ext cx="213840" cy="119160"/>
                </a:xfrm>
                <a:prstGeom prst="rect">
                  <a:avLst/>
                </a:prstGeom>
              </p:spPr>
            </p:pic>
          </mc:Fallback>
        </mc:AlternateContent>
        <mc:AlternateContent xmlns:mc="http://schemas.openxmlformats.org/markup-compatibility/2006" xmlns:p14="http://schemas.microsoft.com/office/powerpoint/2010/main">
          <mc:Choice Requires="p14">
            <p:contentPart p14:bwMode="auto" r:id="rId273">
              <p14:nvContentPartPr>
                <p14:cNvPr id="176" name="Entrada de lápiz 175">
                  <a:extLst>
                    <a:ext uri="{FF2B5EF4-FFF2-40B4-BE49-F238E27FC236}">
                      <a16:creationId xmlns:a16="http://schemas.microsoft.com/office/drawing/2014/main" id="{41B25F7B-A142-4155-B305-B6B51B858E95}"/>
                    </a:ext>
                  </a:extLst>
                </p14:cNvPr>
                <p14:cNvContentPartPr/>
                <p14:nvPr/>
              </p14:nvContentPartPr>
              <p14:xfrm>
                <a:off x="9783270" y="6312420"/>
                <a:ext cx="338760" cy="266760"/>
              </p14:xfrm>
            </p:contentPart>
          </mc:Choice>
          <mc:Fallback xmlns="">
            <p:pic>
              <p:nvPicPr>
                <p:cNvPr id="176" name="Entrada de lápiz 175">
                  <a:extLst>
                    <a:ext uri="{FF2B5EF4-FFF2-40B4-BE49-F238E27FC236}">
                      <a16:creationId xmlns:a16="http://schemas.microsoft.com/office/drawing/2014/main" id="{41B25F7B-A142-4155-B305-B6B51B858E95}"/>
                    </a:ext>
                  </a:extLst>
                </p:cNvPr>
                <p:cNvPicPr/>
                <p:nvPr/>
              </p:nvPicPr>
              <p:blipFill>
                <a:blip r:embed="rId274"/>
                <a:stretch>
                  <a:fillRect/>
                </a:stretch>
              </p:blipFill>
              <p:spPr>
                <a:xfrm>
                  <a:off x="9774270" y="6303780"/>
                  <a:ext cx="356400" cy="284400"/>
                </a:xfrm>
                <a:prstGeom prst="rect">
                  <a:avLst/>
                </a:prstGeom>
              </p:spPr>
            </p:pic>
          </mc:Fallback>
        </mc:AlternateContent>
        <mc:AlternateContent xmlns:mc="http://schemas.openxmlformats.org/markup-compatibility/2006" xmlns:p14="http://schemas.microsoft.com/office/powerpoint/2010/main">
          <mc:Choice Requires="p14">
            <p:contentPart p14:bwMode="auto" r:id="rId275">
              <p14:nvContentPartPr>
                <p14:cNvPr id="177" name="Entrada de lápiz 176">
                  <a:extLst>
                    <a:ext uri="{FF2B5EF4-FFF2-40B4-BE49-F238E27FC236}">
                      <a16:creationId xmlns:a16="http://schemas.microsoft.com/office/drawing/2014/main" id="{EDBB462A-4E10-46CD-9A71-7D86ED249B42}"/>
                    </a:ext>
                  </a:extLst>
                </p14:cNvPr>
                <p14:cNvContentPartPr/>
                <p14:nvPr/>
              </p14:nvContentPartPr>
              <p14:xfrm>
                <a:off x="10197630" y="6406740"/>
                <a:ext cx="95400" cy="168840"/>
              </p14:xfrm>
            </p:contentPart>
          </mc:Choice>
          <mc:Fallback xmlns="">
            <p:pic>
              <p:nvPicPr>
                <p:cNvPr id="177" name="Entrada de lápiz 176">
                  <a:extLst>
                    <a:ext uri="{FF2B5EF4-FFF2-40B4-BE49-F238E27FC236}">
                      <a16:creationId xmlns:a16="http://schemas.microsoft.com/office/drawing/2014/main" id="{EDBB462A-4E10-46CD-9A71-7D86ED249B42}"/>
                    </a:ext>
                  </a:extLst>
                </p:cNvPr>
                <p:cNvPicPr/>
                <p:nvPr/>
              </p:nvPicPr>
              <p:blipFill>
                <a:blip r:embed="rId276"/>
                <a:stretch>
                  <a:fillRect/>
                </a:stretch>
              </p:blipFill>
              <p:spPr>
                <a:xfrm>
                  <a:off x="10188630" y="6397740"/>
                  <a:ext cx="113040" cy="186480"/>
                </a:xfrm>
                <a:prstGeom prst="rect">
                  <a:avLst/>
                </a:prstGeom>
              </p:spPr>
            </p:pic>
          </mc:Fallback>
        </mc:AlternateContent>
        <mc:AlternateContent xmlns:mc="http://schemas.openxmlformats.org/markup-compatibility/2006" xmlns:p14="http://schemas.microsoft.com/office/powerpoint/2010/main">
          <mc:Choice Requires="p14">
            <p:contentPart p14:bwMode="auto" r:id="rId277">
              <p14:nvContentPartPr>
                <p14:cNvPr id="180" name="Entrada de lápiz 179">
                  <a:extLst>
                    <a:ext uri="{FF2B5EF4-FFF2-40B4-BE49-F238E27FC236}">
                      <a16:creationId xmlns:a16="http://schemas.microsoft.com/office/drawing/2014/main" id="{FF59DF53-551A-4B0D-8688-BC56211F1F8B}"/>
                    </a:ext>
                  </a:extLst>
                </p14:cNvPr>
                <p14:cNvContentPartPr/>
                <p14:nvPr/>
              </p14:nvContentPartPr>
              <p14:xfrm>
                <a:off x="5124510" y="6196140"/>
                <a:ext cx="165960" cy="171360"/>
              </p14:xfrm>
            </p:contentPart>
          </mc:Choice>
          <mc:Fallback xmlns="">
            <p:pic>
              <p:nvPicPr>
                <p:cNvPr id="180" name="Entrada de lápiz 179">
                  <a:extLst>
                    <a:ext uri="{FF2B5EF4-FFF2-40B4-BE49-F238E27FC236}">
                      <a16:creationId xmlns:a16="http://schemas.microsoft.com/office/drawing/2014/main" id="{FF59DF53-551A-4B0D-8688-BC56211F1F8B}"/>
                    </a:ext>
                  </a:extLst>
                </p:cNvPr>
                <p:cNvPicPr/>
                <p:nvPr/>
              </p:nvPicPr>
              <p:blipFill>
                <a:blip r:embed="rId278"/>
                <a:stretch>
                  <a:fillRect/>
                </a:stretch>
              </p:blipFill>
              <p:spPr>
                <a:xfrm>
                  <a:off x="5115870" y="6187500"/>
                  <a:ext cx="183600" cy="189000"/>
                </a:xfrm>
                <a:prstGeom prst="rect">
                  <a:avLst/>
                </a:prstGeom>
              </p:spPr>
            </p:pic>
          </mc:Fallback>
        </mc:AlternateContent>
        <mc:AlternateContent xmlns:mc="http://schemas.openxmlformats.org/markup-compatibility/2006" xmlns:p14="http://schemas.microsoft.com/office/powerpoint/2010/main">
          <mc:Choice Requires="p14">
            <p:contentPart p14:bwMode="auto" r:id="rId279">
              <p14:nvContentPartPr>
                <p14:cNvPr id="181" name="Entrada de lápiz 180">
                  <a:extLst>
                    <a:ext uri="{FF2B5EF4-FFF2-40B4-BE49-F238E27FC236}">
                      <a16:creationId xmlns:a16="http://schemas.microsoft.com/office/drawing/2014/main" id="{C9245B0F-6115-4988-9449-969C3BA4A5A7}"/>
                    </a:ext>
                  </a:extLst>
                </p14:cNvPr>
                <p14:cNvContentPartPr/>
                <p14:nvPr/>
              </p14:nvContentPartPr>
              <p14:xfrm>
                <a:off x="5340870" y="6259500"/>
                <a:ext cx="58680" cy="101520"/>
              </p14:xfrm>
            </p:contentPart>
          </mc:Choice>
          <mc:Fallback xmlns="">
            <p:pic>
              <p:nvPicPr>
                <p:cNvPr id="181" name="Entrada de lápiz 180">
                  <a:extLst>
                    <a:ext uri="{FF2B5EF4-FFF2-40B4-BE49-F238E27FC236}">
                      <a16:creationId xmlns:a16="http://schemas.microsoft.com/office/drawing/2014/main" id="{C9245B0F-6115-4988-9449-969C3BA4A5A7}"/>
                    </a:ext>
                  </a:extLst>
                </p:cNvPr>
                <p:cNvPicPr/>
                <p:nvPr/>
              </p:nvPicPr>
              <p:blipFill>
                <a:blip r:embed="rId280"/>
                <a:stretch>
                  <a:fillRect/>
                </a:stretch>
              </p:blipFill>
              <p:spPr>
                <a:xfrm>
                  <a:off x="5331870" y="6250860"/>
                  <a:ext cx="76320" cy="119160"/>
                </a:xfrm>
                <a:prstGeom prst="rect">
                  <a:avLst/>
                </a:prstGeom>
              </p:spPr>
            </p:pic>
          </mc:Fallback>
        </mc:AlternateContent>
        <mc:AlternateContent xmlns:mc="http://schemas.openxmlformats.org/markup-compatibility/2006" xmlns:p14="http://schemas.microsoft.com/office/powerpoint/2010/main">
          <mc:Choice Requires="p14">
            <p:contentPart p14:bwMode="auto" r:id="rId281">
              <p14:nvContentPartPr>
                <p14:cNvPr id="182" name="Entrada de lápiz 181">
                  <a:extLst>
                    <a:ext uri="{FF2B5EF4-FFF2-40B4-BE49-F238E27FC236}">
                      <a16:creationId xmlns:a16="http://schemas.microsoft.com/office/drawing/2014/main" id="{0E437C5C-E2F3-41A3-9745-CBA60A7FA7B5}"/>
                    </a:ext>
                  </a:extLst>
                </p14:cNvPr>
                <p14:cNvContentPartPr/>
                <p14:nvPr/>
              </p14:nvContentPartPr>
              <p14:xfrm>
                <a:off x="5490630" y="6139620"/>
                <a:ext cx="35640" cy="200880"/>
              </p14:xfrm>
            </p:contentPart>
          </mc:Choice>
          <mc:Fallback xmlns="">
            <p:pic>
              <p:nvPicPr>
                <p:cNvPr id="182" name="Entrada de lápiz 181">
                  <a:extLst>
                    <a:ext uri="{FF2B5EF4-FFF2-40B4-BE49-F238E27FC236}">
                      <a16:creationId xmlns:a16="http://schemas.microsoft.com/office/drawing/2014/main" id="{0E437C5C-E2F3-41A3-9745-CBA60A7FA7B5}"/>
                    </a:ext>
                  </a:extLst>
                </p:cNvPr>
                <p:cNvPicPr/>
                <p:nvPr/>
              </p:nvPicPr>
              <p:blipFill>
                <a:blip r:embed="rId282"/>
                <a:stretch>
                  <a:fillRect/>
                </a:stretch>
              </p:blipFill>
              <p:spPr>
                <a:xfrm>
                  <a:off x="5481630" y="6130980"/>
                  <a:ext cx="53280" cy="218520"/>
                </a:xfrm>
                <a:prstGeom prst="rect">
                  <a:avLst/>
                </a:prstGeom>
              </p:spPr>
            </p:pic>
          </mc:Fallback>
        </mc:AlternateContent>
        <mc:AlternateContent xmlns:mc="http://schemas.openxmlformats.org/markup-compatibility/2006" xmlns:p14="http://schemas.microsoft.com/office/powerpoint/2010/main">
          <mc:Choice Requires="p14">
            <p:contentPart p14:bwMode="auto" r:id="rId283">
              <p14:nvContentPartPr>
                <p14:cNvPr id="183" name="Entrada de lápiz 182">
                  <a:extLst>
                    <a:ext uri="{FF2B5EF4-FFF2-40B4-BE49-F238E27FC236}">
                      <a16:creationId xmlns:a16="http://schemas.microsoft.com/office/drawing/2014/main" id="{E1E779C3-8134-4C94-ABB4-FC17362A76CC}"/>
                    </a:ext>
                  </a:extLst>
                </p14:cNvPr>
                <p14:cNvContentPartPr/>
                <p14:nvPr/>
              </p14:nvContentPartPr>
              <p14:xfrm>
                <a:off x="5469390" y="6232140"/>
                <a:ext cx="184320" cy="84240"/>
              </p14:xfrm>
            </p:contentPart>
          </mc:Choice>
          <mc:Fallback xmlns="">
            <p:pic>
              <p:nvPicPr>
                <p:cNvPr id="183" name="Entrada de lápiz 182">
                  <a:extLst>
                    <a:ext uri="{FF2B5EF4-FFF2-40B4-BE49-F238E27FC236}">
                      <a16:creationId xmlns:a16="http://schemas.microsoft.com/office/drawing/2014/main" id="{E1E779C3-8134-4C94-ABB4-FC17362A76CC}"/>
                    </a:ext>
                  </a:extLst>
                </p:cNvPr>
                <p:cNvPicPr/>
                <p:nvPr/>
              </p:nvPicPr>
              <p:blipFill>
                <a:blip r:embed="rId284"/>
                <a:stretch>
                  <a:fillRect/>
                </a:stretch>
              </p:blipFill>
              <p:spPr>
                <a:xfrm>
                  <a:off x="5460750" y="6223140"/>
                  <a:ext cx="201960" cy="101880"/>
                </a:xfrm>
                <a:prstGeom prst="rect">
                  <a:avLst/>
                </a:prstGeom>
              </p:spPr>
            </p:pic>
          </mc:Fallback>
        </mc:AlternateContent>
        <mc:AlternateContent xmlns:mc="http://schemas.openxmlformats.org/markup-compatibility/2006" xmlns:p14="http://schemas.microsoft.com/office/powerpoint/2010/main">
          <mc:Choice Requires="p14">
            <p:contentPart p14:bwMode="auto" r:id="rId285">
              <p14:nvContentPartPr>
                <p14:cNvPr id="184" name="Entrada de lápiz 183">
                  <a:extLst>
                    <a:ext uri="{FF2B5EF4-FFF2-40B4-BE49-F238E27FC236}">
                      <a16:creationId xmlns:a16="http://schemas.microsoft.com/office/drawing/2014/main" id="{FB7CF93B-E94F-44AF-BDBD-1AF19293B8D0}"/>
                    </a:ext>
                  </a:extLst>
                </p14:cNvPr>
                <p14:cNvContentPartPr/>
                <p14:nvPr/>
              </p14:nvContentPartPr>
              <p14:xfrm>
                <a:off x="5658750" y="6030540"/>
                <a:ext cx="258480" cy="235440"/>
              </p14:xfrm>
            </p:contentPart>
          </mc:Choice>
          <mc:Fallback xmlns="">
            <p:pic>
              <p:nvPicPr>
                <p:cNvPr id="184" name="Entrada de lápiz 183">
                  <a:extLst>
                    <a:ext uri="{FF2B5EF4-FFF2-40B4-BE49-F238E27FC236}">
                      <a16:creationId xmlns:a16="http://schemas.microsoft.com/office/drawing/2014/main" id="{FB7CF93B-E94F-44AF-BDBD-1AF19293B8D0}"/>
                    </a:ext>
                  </a:extLst>
                </p:cNvPr>
                <p:cNvPicPr/>
                <p:nvPr/>
              </p:nvPicPr>
              <p:blipFill>
                <a:blip r:embed="rId286"/>
                <a:stretch>
                  <a:fillRect/>
                </a:stretch>
              </p:blipFill>
              <p:spPr>
                <a:xfrm>
                  <a:off x="5650110" y="6021540"/>
                  <a:ext cx="276120" cy="2530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87">
            <p14:nvContentPartPr>
              <p14:cNvPr id="186" name="Entrada de lápiz 185">
                <a:extLst>
                  <a:ext uri="{FF2B5EF4-FFF2-40B4-BE49-F238E27FC236}">
                    <a16:creationId xmlns:a16="http://schemas.microsoft.com/office/drawing/2014/main" id="{EC834D27-C1F3-464D-9A6B-717BE03B8F08}"/>
                  </a:ext>
                </a:extLst>
              </p14:cNvPr>
              <p14:cNvContentPartPr/>
              <p14:nvPr/>
            </p14:nvContentPartPr>
            <p14:xfrm>
              <a:off x="2232630" y="2846340"/>
              <a:ext cx="264960" cy="162360"/>
            </p14:xfrm>
          </p:contentPart>
        </mc:Choice>
        <mc:Fallback xmlns="">
          <p:pic>
            <p:nvPicPr>
              <p:cNvPr id="186" name="Entrada de lápiz 185">
                <a:extLst>
                  <a:ext uri="{FF2B5EF4-FFF2-40B4-BE49-F238E27FC236}">
                    <a16:creationId xmlns:a16="http://schemas.microsoft.com/office/drawing/2014/main" id="{EC834D27-C1F3-464D-9A6B-717BE03B8F08}"/>
                  </a:ext>
                </a:extLst>
              </p:cNvPr>
              <p:cNvPicPr/>
              <p:nvPr/>
            </p:nvPicPr>
            <p:blipFill>
              <a:blip r:embed="rId288"/>
              <a:stretch>
                <a:fillRect/>
              </a:stretch>
            </p:blipFill>
            <p:spPr>
              <a:xfrm>
                <a:off x="2223990" y="2837340"/>
                <a:ext cx="282600" cy="180000"/>
              </a:xfrm>
              <a:prstGeom prst="rect">
                <a:avLst/>
              </a:prstGeom>
            </p:spPr>
          </p:pic>
        </mc:Fallback>
      </mc:AlternateContent>
      <mc:AlternateContent xmlns:mc="http://schemas.openxmlformats.org/markup-compatibility/2006" xmlns:p14="http://schemas.microsoft.com/office/powerpoint/2010/main">
        <mc:Choice Requires="p14">
          <p:contentPart p14:bwMode="auto" r:id="rId289">
            <p14:nvContentPartPr>
              <p14:cNvPr id="187" name="Entrada de lápiz 186">
                <a:extLst>
                  <a:ext uri="{FF2B5EF4-FFF2-40B4-BE49-F238E27FC236}">
                    <a16:creationId xmlns:a16="http://schemas.microsoft.com/office/drawing/2014/main" id="{4E7606CD-64C1-470A-8722-DF8BFDFAE2F9}"/>
                  </a:ext>
                </a:extLst>
              </p14:cNvPr>
              <p14:cNvContentPartPr/>
              <p14:nvPr/>
            </p14:nvContentPartPr>
            <p14:xfrm>
              <a:off x="9090270" y="2519460"/>
              <a:ext cx="475920" cy="83160"/>
            </p14:xfrm>
          </p:contentPart>
        </mc:Choice>
        <mc:Fallback xmlns="">
          <p:pic>
            <p:nvPicPr>
              <p:cNvPr id="187" name="Entrada de lápiz 186">
                <a:extLst>
                  <a:ext uri="{FF2B5EF4-FFF2-40B4-BE49-F238E27FC236}">
                    <a16:creationId xmlns:a16="http://schemas.microsoft.com/office/drawing/2014/main" id="{4E7606CD-64C1-470A-8722-DF8BFDFAE2F9}"/>
                  </a:ext>
                </a:extLst>
              </p:cNvPr>
              <p:cNvPicPr/>
              <p:nvPr/>
            </p:nvPicPr>
            <p:blipFill>
              <a:blip r:embed="rId290"/>
              <a:stretch>
                <a:fillRect/>
              </a:stretch>
            </p:blipFill>
            <p:spPr>
              <a:xfrm>
                <a:off x="9081270" y="2510460"/>
                <a:ext cx="493560" cy="100800"/>
              </a:xfrm>
              <a:prstGeom prst="rect">
                <a:avLst/>
              </a:prstGeom>
            </p:spPr>
          </p:pic>
        </mc:Fallback>
      </mc:AlternateContent>
      <mc:AlternateContent xmlns:mc="http://schemas.openxmlformats.org/markup-compatibility/2006" xmlns:p14="http://schemas.microsoft.com/office/powerpoint/2010/main">
        <mc:Choice Requires="p14">
          <p:contentPart p14:bwMode="auto" r:id="rId291">
            <p14:nvContentPartPr>
              <p14:cNvPr id="188" name="Entrada de lápiz 187">
                <a:extLst>
                  <a:ext uri="{FF2B5EF4-FFF2-40B4-BE49-F238E27FC236}">
                    <a16:creationId xmlns:a16="http://schemas.microsoft.com/office/drawing/2014/main" id="{AF954B2C-35F1-423A-AE98-F420C1FD638F}"/>
                  </a:ext>
                </a:extLst>
              </p14:cNvPr>
              <p14:cNvContentPartPr/>
              <p14:nvPr/>
            </p14:nvContentPartPr>
            <p14:xfrm>
              <a:off x="3858030" y="2917620"/>
              <a:ext cx="236160" cy="82440"/>
            </p14:xfrm>
          </p:contentPart>
        </mc:Choice>
        <mc:Fallback xmlns="">
          <p:pic>
            <p:nvPicPr>
              <p:cNvPr id="188" name="Entrada de lápiz 187">
                <a:extLst>
                  <a:ext uri="{FF2B5EF4-FFF2-40B4-BE49-F238E27FC236}">
                    <a16:creationId xmlns:a16="http://schemas.microsoft.com/office/drawing/2014/main" id="{AF954B2C-35F1-423A-AE98-F420C1FD638F}"/>
                  </a:ext>
                </a:extLst>
              </p:cNvPr>
              <p:cNvPicPr/>
              <p:nvPr/>
            </p:nvPicPr>
            <p:blipFill>
              <a:blip r:embed="rId292"/>
              <a:stretch>
                <a:fillRect/>
              </a:stretch>
            </p:blipFill>
            <p:spPr>
              <a:xfrm>
                <a:off x="3849030" y="2908620"/>
                <a:ext cx="253800" cy="100080"/>
              </a:xfrm>
              <a:prstGeom prst="rect">
                <a:avLst/>
              </a:prstGeom>
            </p:spPr>
          </p:pic>
        </mc:Fallback>
      </mc:AlternateContent>
      <mc:AlternateContent xmlns:mc="http://schemas.openxmlformats.org/markup-compatibility/2006" xmlns:p14="http://schemas.microsoft.com/office/powerpoint/2010/main">
        <mc:Choice Requires="p14">
          <p:contentPart p14:bwMode="auto" r:id="rId293">
            <p14:nvContentPartPr>
              <p14:cNvPr id="189" name="Entrada de lápiz 188">
                <a:extLst>
                  <a:ext uri="{FF2B5EF4-FFF2-40B4-BE49-F238E27FC236}">
                    <a16:creationId xmlns:a16="http://schemas.microsoft.com/office/drawing/2014/main" id="{21012A72-774F-4A4B-B192-A734ECEF6CBE}"/>
                  </a:ext>
                </a:extLst>
              </p14:cNvPr>
              <p14:cNvContentPartPr/>
              <p14:nvPr/>
            </p14:nvContentPartPr>
            <p14:xfrm>
              <a:off x="11254590" y="2911860"/>
              <a:ext cx="383760" cy="71640"/>
            </p14:xfrm>
          </p:contentPart>
        </mc:Choice>
        <mc:Fallback xmlns="">
          <p:pic>
            <p:nvPicPr>
              <p:cNvPr id="189" name="Entrada de lápiz 188">
                <a:extLst>
                  <a:ext uri="{FF2B5EF4-FFF2-40B4-BE49-F238E27FC236}">
                    <a16:creationId xmlns:a16="http://schemas.microsoft.com/office/drawing/2014/main" id="{21012A72-774F-4A4B-B192-A734ECEF6CBE}"/>
                  </a:ext>
                </a:extLst>
              </p:cNvPr>
              <p:cNvPicPr/>
              <p:nvPr/>
            </p:nvPicPr>
            <p:blipFill>
              <a:blip r:embed="rId294"/>
              <a:stretch>
                <a:fillRect/>
              </a:stretch>
            </p:blipFill>
            <p:spPr>
              <a:xfrm>
                <a:off x="11245950" y="2903220"/>
                <a:ext cx="401400" cy="89280"/>
              </a:xfrm>
              <a:prstGeom prst="rect">
                <a:avLst/>
              </a:prstGeom>
            </p:spPr>
          </p:pic>
        </mc:Fallback>
      </mc:AlternateContent>
      <p:grpSp>
        <p:nvGrpSpPr>
          <p:cNvPr id="201" name="Grupo 200">
            <a:extLst>
              <a:ext uri="{FF2B5EF4-FFF2-40B4-BE49-F238E27FC236}">
                <a16:creationId xmlns:a16="http://schemas.microsoft.com/office/drawing/2014/main" id="{31B083C3-E0A9-4520-AD0B-DE0D16DD0C95}"/>
              </a:ext>
            </a:extLst>
          </p:cNvPr>
          <p:cNvGrpSpPr/>
          <p:nvPr/>
        </p:nvGrpSpPr>
        <p:grpSpPr>
          <a:xfrm>
            <a:off x="3319830" y="4439700"/>
            <a:ext cx="1946520" cy="439200"/>
            <a:chOff x="3319830" y="4439700"/>
            <a:chExt cx="1946520" cy="439200"/>
          </a:xfrm>
        </p:grpSpPr>
        <mc:AlternateContent xmlns:mc="http://schemas.openxmlformats.org/markup-compatibility/2006" xmlns:p14="http://schemas.microsoft.com/office/powerpoint/2010/main">
          <mc:Choice Requires="p14">
            <p:contentPart p14:bwMode="auto" r:id="rId295">
              <p14:nvContentPartPr>
                <p14:cNvPr id="190" name="Entrada de lápiz 189">
                  <a:extLst>
                    <a:ext uri="{FF2B5EF4-FFF2-40B4-BE49-F238E27FC236}">
                      <a16:creationId xmlns:a16="http://schemas.microsoft.com/office/drawing/2014/main" id="{8C82F522-7B5D-466E-B6EE-42537A04ED78}"/>
                    </a:ext>
                  </a:extLst>
                </p14:cNvPr>
                <p14:cNvContentPartPr/>
                <p14:nvPr/>
              </p14:nvContentPartPr>
              <p14:xfrm>
                <a:off x="3319830" y="4663260"/>
                <a:ext cx="207360" cy="41040"/>
              </p14:xfrm>
            </p:contentPart>
          </mc:Choice>
          <mc:Fallback xmlns="">
            <p:pic>
              <p:nvPicPr>
                <p:cNvPr id="190" name="Entrada de lápiz 189">
                  <a:extLst>
                    <a:ext uri="{FF2B5EF4-FFF2-40B4-BE49-F238E27FC236}">
                      <a16:creationId xmlns:a16="http://schemas.microsoft.com/office/drawing/2014/main" id="{8C82F522-7B5D-466E-B6EE-42537A04ED78}"/>
                    </a:ext>
                  </a:extLst>
                </p:cNvPr>
                <p:cNvPicPr/>
                <p:nvPr/>
              </p:nvPicPr>
              <p:blipFill>
                <a:blip r:embed="rId296"/>
                <a:stretch>
                  <a:fillRect/>
                </a:stretch>
              </p:blipFill>
              <p:spPr>
                <a:xfrm>
                  <a:off x="3311190" y="4654620"/>
                  <a:ext cx="225000" cy="58680"/>
                </a:xfrm>
                <a:prstGeom prst="rect">
                  <a:avLst/>
                </a:prstGeom>
              </p:spPr>
            </p:pic>
          </mc:Fallback>
        </mc:AlternateContent>
        <mc:AlternateContent xmlns:mc="http://schemas.openxmlformats.org/markup-compatibility/2006" xmlns:p14="http://schemas.microsoft.com/office/powerpoint/2010/main">
          <mc:Choice Requires="p14">
            <p:contentPart p14:bwMode="auto" r:id="rId297">
              <p14:nvContentPartPr>
                <p14:cNvPr id="191" name="Entrada de lápiz 190">
                  <a:extLst>
                    <a:ext uri="{FF2B5EF4-FFF2-40B4-BE49-F238E27FC236}">
                      <a16:creationId xmlns:a16="http://schemas.microsoft.com/office/drawing/2014/main" id="{8757CE77-6A7F-46FB-8F2B-B9706BCAB4DB}"/>
                    </a:ext>
                  </a:extLst>
                </p14:cNvPr>
                <p14:cNvContentPartPr/>
                <p14:nvPr/>
              </p14:nvContentPartPr>
              <p14:xfrm>
                <a:off x="3425310" y="4604580"/>
                <a:ext cx="127440" cy="194400"/>
              </p14:xfrm>
            </p:contentPart>
          </mc:Choice>
          <mc:Fallback xmlns="">
            <p:pic>
              <p:nvPicPr>
                <p:cNvPr id="191" name="Entrada de lápiz 190">
                  <a:extLst>
                    <a:ext uri="{FF2B5EF4-FFF2-40B4-BE49-F238E27FC236}">
                      <a16:creationId xmlns:a16="http://schemas.microsoft.com/office/drawing/2014/main" id="{8757CE77-6A7F-46FB-8F2B-B9706BCAB4DB}"/>
                    </a:ext>
                  </a:extLst>
                </p:cNvPr>
                <p:cNvPicPr/>
                <p:nvPr/>
              </p:nvPicPr>
              <p:blipFill>
                <a:blip r:embed="rId298"/>
                <a:stretch>
                  <a:fillRect/>
                </a:stretch>
              </p:blipFill>
              <p:spPr>
                <a:xfrm>
                  <a:off x="3416670" y="4595940"/>
                  <a:ext cx="145080" cy="212040"/>
                </a:xfrm>
                <a:prstGeom prst="rect">
                  <a:avLst/>
                </a:prstGeom>
              </p:spPr>
            </p:pic>
          </mc:Fallback>
        </mc:AlternateContent>
        <mc:AlternateContent xmlns:mc="http://schemas.openxmlformats.org/markup-compatibility/2006" xmlns:p14="http://schemas.microsoft.com/office/powerpoint/2010/main">
          <mc:Choice Requires="p14">
            <p:contentPart p14:bwMode="auto" r:id="rId299">
              <p14:nvContentPartPr>
                <p14:cNvPr id="192" name="Entrada de lápiz 191">
                  <a:extLst>
                    <a:ext uri="{FF2B5EF4-FFF2-40B4-BE49-F238E27FC236}">
                      <a16:creationId xmlns:a16="http://schemas.microsoft.com/office/drawing/2014/main" id="{B98F68F8-7783-446D-AF34-D4E83F4BD82A}"/>
                    </a:ext>
                  </a:extLst>
                </p14:cNvPr>
                <p14:cNvContentPartPr/>
                <p14:nvPr/>
              </p14:nvContentPartPr>
              <p14:xfrm>
                <a:off x="3669030" y="4686300"/>
                <a:ext cx="52560" cy="176760"/>
              </p14:xfrm>
            </p:contentPart>
          </mc:Choice>
          <mc:Fallback xmlns="">
            <p:pic>
              <p:nvPicPr>
                <p:cNvPr id="192" name="Entrada de lápiz 191">
                  <a:extLst>
                    <a:ext uri="{FF2B5EF4-FFF2-40B4-BE49-F238E27FC236}">
                      <a16:creationId xmlns:a16="http://schemas.microsoft.com/office/drawing/2014/main" id="{B98F68F8-7783-446D-AF34-D4E83F4BD82A}"/>
                    </a:ext>
                  </a:extLst>
                </p:cNvPr>
                <p:cNvPicPr/>
                <p:nvPr/>
              </p:nvPicPr>
              <p:blipFill>
                <a:blip r:embed="rId300"/>
                <a:stretch>
                  <a:fillRect/>
                </a:stretch>
              </p:blipFill>
              <p:spPr>
                <a:xfrm>
                  <a:off x="3660030" y="4677300"/>
                  <a:ext cx="70200" cy="194400"/>
                </a:xfrm>
                <a:prstGeom prst="rect">
                  <a:avLst/>
                </a:prstGeom>
              </p:spPr>
            </p:pic>
          </mc:Fallback>
        </mc:AlternateContent>
        <mc:AlternateContent xmlns:mc="http://schemas.openxmlformats.org/markup-compatibility/2006" xmlns:p14="http://schemas.microsoft.com/office/powerpoint/2010/main">
          <mc:Choice Requires="p14">
            <p:contentPart p14:bwMode="auto" r:id="rId301">
              <p14:nvContentPartPr>
                <p14:cNvPr id="193" name="Entrada de lápiz 192">
                  <a:extLst>
                    <a:ext uri="{FF2B5EF4-FFF2-40B4-BE49-F238E27FC236}">
                      <a16:creationId xmlns:a16="http://schemas.microsoft.com/office/drawing/2014/main" id="{41DD5875-E98D-4BCF-9923-1024ABCBA6F0}"/>
                    </a:ext>
                  </a:extLst>
                </p14:cNvPr>
                <p14:cNvContentPartPr/>
                <p14:nvPr/>
              </p14:nvContentPartPr>
              <p14:xfrm>
                <a:off x="3723390" y="4550580"/>
                <a:ext cx="35280" cy="78120"/>
              </p14:xfrm>
            </p:contentPart>
          </mc:Choice>
          <mc:Fallback xmlns="">
            <p:pic>
              <p:nvPicPr>
                <p:cNvPr id="193" name="Entrada de lápiz 192">
                  <a:extLst>
                    <a:ext uri="{FF2B5EF4-FFF2-40B4-BE49-F238E27FC236}">
                      <a16:creationId xmlns:a16="http://schemas.microsoft.com/office/drawing/2014/main" id="{41DD5875-E98D-4BCF-9923-1024ABCBA6F0}"/>
                    </a:ext>
                  </a:extLst>
                </p:cNvPr>
                <p:cNvPicPr/>
                <p:nvPr/>
              </p:nvPicPr>
              <p:blipFill>
                <a:blip r:embed="rId302"/>
                <a:stretch>
                  <a:fillRect/>
                </a:stretch>
              </p:blipFill>
              <p:spPr>
                <a:xfrm>
                  <a:off x="3714750" y="4541940"/>
                  <a:ext cx="52920" cy="95760"/>
                </a:xfrm>
                <a:prstGeom prst="rect">
                  <a:avLst/>
                </a:prstGeom>
              </p:spPr>
            </p:pic>
          </mc:Fallback>
        </mc:AlternateContent>
        <mc:AlternateContent xmlns:mc="http://schemas.openxmlformats.org/markup-compatibility/2006" xmlns:p14="http://schemas.microsoft.com/office/powerpoint/2010/main">
          <mc:Choice Requires="p14">
            <p:contentPart p14:bwMode="auto" r:id="rId303">
              <p14:nvContentPartPr>
                <p14:cNvPr id="194" name="Entrada de lápiz 193">
                  <a:extLst>
                    <a:ext uri="{FF2B5EF4-FFF2-40B4-BE49-F238E27FC236}">
                      <a16:creationId xmlns:a16="http://schemas.microsoft.com/office/drawing/2014/main" id="{13FE600C-F11F-4937-A216-5BC706B19384}"/>
                    </a:ext>
                  </a:extLst>
                </p14:cNvPr>
                <p14:cNvContentPartPr/>
                <p14:nvPr/>
              </p14:nvContentPartPr>
              <p14:xfrm>
                <a:off x="3741750" y="4691700"/>
                <a:ext cx="183960" cy="187200"/>
              </p14:xfrm>
            </p:contentPart>
          </mc:Choice>
          <mc:Fallback xmlns="">
            <p:pic>
              <p:nvPicPr>
                <p:cNvPr id="194" name="Entrada de lápiz 193">
                  <a:extLst>
                    <a:ext uri="{FF2B5EF4-FFF2-40B4-BE49-F238E27FC236}">
                      <a16:creationId xmlns:a16="http://schemas.microsoft.com/office/drawing/2014/main" id="{13FE600C-F11F-4937-A216-5BC706B19384}"/>
                    </a:ext>
                  </a:extLst>
                </p:cNvPr>
                <p:cNvPicPr/>
                <p:nvPr/>
              </p:nvPicPr>
              <p:blipFill>
                <a:blip r:embed="rId304"/>
                <a:stretch>
                  <a:fillRect/>
                </a:stretch>
              </p:blipFill>
              <p:spPr>
                <a:xfrm>
                  <a:off x="3733110" y="4682700"/>
                  <a:ext cx="201600" cy="204840"/>
                </a:xfrm>
                <a:prstGeom prst="rect">
                  <a:avLst/>
                </a:prstGeom>
              </p:spPr>
            </p:pic>
          </mc:Fallback>
        </mc:AlternateContent>
        <mc:AlternateContent xmlns:mc="http://schemas.openxmlformats.org/markup-compatibility/2006" xmlns:p14="http://schemas.microsoft.com/office/powerpoint/2010/main">
          <mc:Choice Requires="p14">
            <p:contentPart p14:bwMode="auto" r:id="rId305">
              <p14:nvContentPartPr>
                <p14:cNvPr id="195" name="Entrada de lápiz 194">
                  <a:extLst>
                    <a:ext uri="{FF2B5EF4-FFF2-40B4-BE49-F238E27FC236}">
                      <a16:creationId xmlns:a16="http://schemas.microsoft.com/office/drawing/2014/main" id="{B5EB6125-AA05-419F-B3DF-8CDA055425C2}"/>
                    </a:ext>
                  </a:extLst>
                </p14:cNvPr>
                <p14:cNvContentPartPr/>
                <p14:nvPr/>
              </p14:nvContentPartPr>
              <p14:xfrm>
                <a:off x="3977910" y="4477140"/>
                <a:ext cx="232200" cy="368280"/>
              </p14:xfrm>
            </p:contentPart>
          </mc:Choice>
          <mc:Fallback xmlns="">
            <p:pic>
              <p:nvPicPr>
                <p:cNvPr id="195" name="Entrada de lápiz 194">
                  <a:extLst>
                    <a:ext uri="{FF2B5EF4-FFF2-40B4-BE49-F238E27FC236}">
                      <a16:creationId xmlns:a16="http://schemas.microsoft.com/office/drawing/2014/main" id="{B5EB6125-AA05-419F-B3DF-8CDA055425C2}"/>
                    </a:ext>
                  </a:extLst>
                </p:cNvPr>
                <p:cNvPicPr/>
                <p:nvPr/>
              </p:nvPicPr>
              <p:blipFill>
                <a:blip r:embed="rId306"/>
                <a:stretch>
                  <a:fillRect/>
                </a:stretch>
              </p:blipFill>
              <p:spPr>
                <a:xfrm>
                  <a:off x="3968910" y="4468500"/>
                  <a:ext cx="249840" cy="385920"/>
                </a:xfrm>
                <a:prstGeom prst="rect">
                  <a:avLst/>
                </a:prstGeom>
              </p:spPr>
            </p:pic>
          </mc:Fallback>
        </mc:AlternateContent>
        <mc:AlternateContent xmlns:mc="http://schemas.openxmlformats.org/markup-compatibility/2006" xmlns:p14="http://schemas.microsoft.com/office/powerpoint/2010/main">
          <mc:Choice Requires="p14">
            <p:contentPart p14:bwMode="auto" r:id="rId307">
              <p14:nvContentPartPr>
                <p14:cNvPr id="196" name="Entrada de lápiz 195">
                  <a:extLst>
                    <a:ext uri="{FF2B5EF4-FFF2-40B4-BE49-F238E27FC236}">
                      <a16:creationId xmlns:a16="http://schemas.microsoft.com/office/drawing/2014/main" id="{799E2F19-ABE7-45B8-9BAC-612E59958501}"/>
                    </a:ext>
                  </a:extLst>
                </p14:cNvPr>
                <p14:cNvContentPartPr/>
                <p14:nvPr/>
              </p14:nvContentPartPr>
              <p14:xfrm>
                <a:off x="4240710" y="4689540"/>
                <a:ext cx="218160" cy="176760"/>
              </p14:xfrm>
            </p:contentPart>
          </mc:Choice>
          <mc:Fallback xmlns="">
            <p:pic>
              <p:nvPicPr>
                <p:cNvPr id="196" name="Entrada de lápiz 195">
                  <a:extLst>
                    <a:ext uri="{FF2B5EF4-FFF2-40B4-BE49-F238E27FC236}">
                      <a16:creationId xmlns:a16="http://schemas.microsoft.com/office/drawing/2014/main" id="{799E2F19-ABE7-45B8-9BAC-612E59958501}"/>
                    </a:ext>
                  </a:extLst>
                </p:cNvPr>
                <p:cNvPicPr/>
                <p:nvPr/>
              </p:nvPicPr>
              <p:blipFill>
                <a:blip r:embed="rId308"/>
                <a:stretch>
                  <a:fillRect/>
                </a:stretch>
              </p:blipFill>
              <p:spPr>
                <a:xfrm>
                  <a:off x="4232070" y="4680900"/>
                  <a:ext cx="235800" cy="194400"/>
                </a:xfrm>
                <a:prstGeom prst="rect">
                  <a:avLst/>
                </a:prstGeom>
              </p:spPr>
            </p:pic>
          </mc:Fallback>
        </mc:AlternateContent>
        <mc:AlternateContent xmlns:mc="http://schemas.openxmlformats.org/markup-compatibility/2006" xmlns:p14="http://schemas.microsoft.com/office/powerpoint/2010/main">
          <mc:Choice Requires="p14">
            <p:contentPart p14:bwMode="auto" r:id="rId309">
              <p14:nvContentPartPr>
                <p14:cNvPr id="197" name="Entrada de lápiz 196">
                  <a:extLst>
                    <a:ext uri="{FF2B5EF4-FFF2-40B4-BE49-F238E27FC236}">
                      <a16:creationId xmlns:a16="http://schemas.microsoft.com/office/drawing/2014/main" id="{3852FB99-7088-4FCA-BDA4-DDD191B244A0}"/>
                    </a:ext>
                  </a:extLst>
                </p14:cNvPr>
                <p14:cNvContentPartPr/>
                <p14:nvPr/>
              </p14:nvContentPartPr>
              <p14:xfrm>
                <a:off x="4515030" y="4439700"/>
                <a:ext cx="326520" cy="374040"/>
              </p14:xfrm>
            </p:contentPart>
          </mc:Choice>
          <mc:Fallback xmlns="">
            <p:pic>
              <p:nvPicPr>
                <p:cNvPr id="197" name="Entrada de lápiz 196">
                  <a:extLst>
                    <a:ext uri="{FF2B5EF4-FFF2-40B4-BE49-F238E27FC236}">
                      <a16:creationId xmlns:a16="http://schemas.microsoft.com/office/drawing/2014/main" id="{3852FB99-7088-4FCA-BDA4-DDD191B244A0}"/>
                    </a:ext>
                  </a:extLst>
                </p:cNvPr>
                <p:cNvPicPr/>
                <p:nvPr/>
              </p:nvPicPr>
              <p:blipFill>
                <a:blip r:embed="rId310"/>
                <a:stretch>
                  <a:fillRect/>
                </a:stretch>
              </p:blipFill>
              <p:spPr>
                <a:xfrm>
                  <a:off x="4506390" y="4431060"/>
                  <a:ext cx="344160" cy="391680"/>
                </a:xfrm>
                <a:prstGeom prst="rect">
                  <a:avLst/>
                </a:prstGeom>
              </p:spPr>
            </p:pic>
          </mc:Fallback>
        </mc:AlternateContent>
        <mc:AlternateContent xmlns:mc="http://schemas.openxmlformats.org/markup-compatibility/2006" xmlns:p14="http://schemas.microsoft.com/office/powerpoint/2010/main">
          <mc:Choice Requires="p14">
            <p:contentPart p14:bwMode="auto" r:id="rId311">
              <p14:nvContentPartPr>
                <p14:cNvPr id="198" name="Entrada de lápiz 197">
                  <a:extLst>
                    <a:ext uri="{FF2B5EF4-FFF2-40B4-BE49-F238E27FC236}">
                      <a16:creationId xmlns:a16="http://schemas.microsoft.com/office/drawing/2014/main" id="{8E088AD8-6D79-473F-A955-DE22E152F24B}"/>
                    </a:ext>
                  </a:extLst>
                </p14:cNvPr>
                <p14:cNvContentPartPr/>
                <p14:nvPr/>
              </p14:nvContentPartPr>
              <p14:xfrm>
                <a:off x="4861350" y="4610700"/>
                <a:ext cx="118080" cy="135000"/>
              </p14:xfrm>
            </p:contentPart>
          </mc:Choice>
          <mc:Fallback xmlns="">
            <p:pic>
              <p:nvPicPr>
                <p:cNvPr id="198" name="Entrada de lápiz 197">
                  <a:extLst>
                    <a:ext uri="{FF2B5EF4-FFF2-40B4-BE49-F238E27FC236}">
                      <a16:creationId xmlns:a16="http://schemas.microsoft.com/office/drawing/2014/main" id="{8E088AD8-6D79-473F-A955-DE22E152F24B}"/>
                    </a:ext>
                  </a:extLst>
                </p:cNvPr>
                <p:cNvPicPr/>
                <p:nvPr/>
              </p:nvPicPr>
              <p:blipFill>
                <a:blip r:embed="rId312"/>
                <a:stretch>
                  <a:fillRect/>
                </a:stretch>
              </p:blipFill>
              <p:spPr>
                <a:xfrm>
                  <a:off x="4852350" y="4601700"/>
                  <a:ext cx="135720" cy="152640"/>
                </a:xfrm>
                <a:prstGeom prst="rect">
                  <a:avLst/>
                </a:prstGeom>
              </p:spPr>
            </p:pic>
          </mc:Fallback>
        </mc:AlternateContent>
        <mc:AlternateContent xmlns:mc="http://schemas.openxmlformats.org/markup-compatibility/2006" xmlns:p14="http://schemas.microsoft.com/office/powerpoint/2010/main">
          <mc:Choice Requires="p14">
            <p:contentPart p14:bwMode="auto" r:id="rId313">
              <p14:nvContentPartPr>
                <p14:cNvPr id="200" name="Entrada de lápiz 199">
                  <a:extLst>
                    <a:ext uri="{FF2B5EF4-FFF2-40B4-BE49-F238E27FC236}">
                      <a16:creationId xmlns:a16="http://schemas.microsoft.com/office/drawing/2014/main" id="{02E80C6F-B378-46DE-9296-725AAD77B2C6}"/>
                    </a:ext>
                  </a:extLst>
                </p14:cNvPr>
                <p14:cNvContentPartPr/>
                <p14:nvPr/>
              </p14:nvContentPartPr>
              <p14:xfrm>
                <a:off x="5033070" y="4610340"/>
                <a:ext cx="233280" cy="145440"/>
              </p14:xfrm>
            </p:contentPart>
          </mc:Choice>
          <mc:Fallback xmlns="">
            <p:pic>
              <p:nvPicPr>
                <p:cNvPr id="200" name="Entrada de lápiz 199">
                  <a:extLst>
                    <a:ext uri="{FF2B5EF4-FFF2-40B4-BE49-F238E27FC236}">
                      <a16:creationId xmlns:a16="http://schemas.microsoft.com/office/drawing/2014/main" id="{02E80C6F-B378-46DE-9296-725AAD77B2C6}"/>
                    </a:ext>
                  </a:extLst>
                </p:cNvPr>
                <p:cNvPicPr/>
                <p:nvPr/>
              </p:nvPicPr>
              <p:blipFill>
                <a:blip r:embed="rId314"/>
                <a:stretch>
                  <a:fillRect/>
                </a:stretch>
              </p:blipFill>
              <p:spPr>
                <a:xfrm>
                  <a:off x="5024430" y="4601340"/>
                  <a:ext cx="250920" cy="163080"/>
                </a:xfrm>
                <a:prstGeom prst="rect">
                  <a:avLst/>
                </a:prstGeom>
              </p:spPr>
            </p:pic>
          </mc:Fallback>
        </mc:AlternateContent>
      </p:grpSp>
    </p:spTree>
    <p:extLst>
      <p:ext uri="{BB962C8B-B14F-4D97-AF65-F5344CB8AC3E}">
        <p14:creationId xmlns:p14="http://schemas.microsoft.com/office/powerpoint/2010/main" val="25837826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Grupo 49">
            <a:extLst>
              <a:ext uri="{FF2B5EF4-FFF2-40B4-BE49-F238E27FC236}">
                <a16:creationId xmlns:a16="http://schemas.microsoft.com/office/drawing/2014/main" id="{3137B672-8A73-4343-B26E-07BB5CA7A671}"/>
              </a:ext>
            </a:extLst>
          </p:cNvPr>
          <p:cNvGrpSpPr/>
          <p:nvPr/>
        </p:nvGrpSpPr>
        <p:grpSpPr>
          <a:xfrm>
            <a:off x="3505320" y="186660"/>
            <a:ext cx="4445280" cy="1418040"/>
            <a:chOff x="3505320" y="186660"/>
            <a:chExt cx="4445280" cy="1418040"/>
          </a:xfrm>
        </p:grpSpPr>
        <mc:AlternateContent xmlns:mc="http://schemas.openxmlformats.org/markup-compatibility/2006" xmlns:p14="http://schemas.microsoft.com/office/powerpoint/2010/main">
          <mc:Choice Requires="p14">
            <p:contentPart p14:bwMode="auto" r:id="rId2">
              <p14:nvContentPartPr>
                <p14:cNvPr id="4" name="Entrada de lápiz 3">
                  <a:extLst>
                    <a:ext uri="{FF2B5EF4-FFF2-40B4-BE49-F238E27FC236}">
                      <a16:creationId xmlns:a16="http://schemas.microsoft.com/office/drawing/2014/main" id="{DA342587-472E-47BE-B8C2-E2238C8A6FE1}"/>
                    </a:ext>
                  </a:extLst>
                </p14:cNvPr>
                <p14:cNvContentPartPr/>
                <p14:nvPr/>
              </p14:nvContentPartPr>
              <p14:xfrm>
                <a:off x="3530520" y="523260"/>
                <a:ext cx="68760" cy="295200"/>
              </p14:xfrm>
            </p:contentPart>
          </mc:Choice>
          <mc:Fallback xmlns="">
            <p:pic>
              <p:nvPicPr>
                <p:cNvPr id="4" name="Entrada de lápiz 3">
                  <a:extLst>
                    <a:ext uri="{FF2B5EF4-FFF2-40B4-BE49-F238E27FC236}">
                      <a16:creationId xmlns:a16="http://schemas.microsoft.com/office/drawing/2014/main" id="{DA342587-472E-47BE-B8C2-E2238C8A6FE1}"/>
                    </a:ext>
                  </a:extLst>
                </p:cNvPr>
                <p:cNvPicPr/>
                <p:nvPr/>
              </p:nvPicPr>
              <p:blipFill>
                <a:blip r:embed="rId3"/>
                <a:stretch>
                  <a:fillRect/>
                </a:stretch>
              </p:blipFill>
              <p:spPr>
                <a:xfrm>
                  <a:off x="3521880" y="514620"/>
                  <a:ext cx="86400" cy="3128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Entrada de lápiz 4">
                  <a:extLst>
                    <a:ext uri="{FF2B5EF4-FFF2-40B4-BE49-F238E27FC236}">
                      <a16:creationId xmlns:a16="http://schemas.microsoft.com/office/drawing/2014/main" id="{1F30AD3E-E882-40BB-8D05-5BAFC930F512}"/>
                    </a:ext>
                  </a:extLst>
                </p14:cNvPr>
                <p14:cNvContentPartPr/>
                <p14:nvPr/>
              </p14:nvContentPartPr>
              <p14:xfrm>
                <a:off x="3505320" y="319500"/>
                <a:ext cx="144360" cy="162360"/>
              </p14:xfrm>
            </p:contentPart>
          </mc:Choice>
          <mc:Fallback xmlns="">
            <p:pic>
              <p:nvPicPr>
                <p:cNvPr id="5" name="Entrada de lápiz 4">
                  <a:extLst>
                    <a:ext uri="{FF2B5EF4-FFF2-40B4-BE49-F238E27FC236}">
                      <a16:creationId xmlns:a16="http://schemas.microsoft.com/office/drawing/2014/main" id="{1F30AD3E-E882-40BB-8D05-5BAFC930F512}"/>
                    </a:ext>
                  </a:extLst>
                </p:cNvPr>
                <p:cNvPicPr/>
                <p:nvPr/>
              </p:nvPicPr>
              <p:blipFill>
                <a:blip r:embed="rId5"/>
                <a:stretch>
                  <a:fillRect/>
                </a:stretch>
              </p:blipFill>
              <p:spPr>
                <a:xfrm>
                  <a:off x="3496680" y="310860"/>
                  <a:ext cx="162000" cy="180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Entrada de lápiz 5">
                  <a:extLst>
                    <a:ext uri="{FF2B5EF4-FFF2-40B4-BE49-F238E27FC236}">
                      <a16:creationId xmlns:a16="http://schemas.microsoft.com/office/drawing/2014/main" id="{1FDE078F-1917-4CF8-AEC8-83292CC5A392}"/>
                    </a:ext>
                  </a:extLst>
                </p14:cNvPr>
                <p14:cNvContentPartPr/>
                <p14:nvPr/>
              </p14:nvContentPartPr>
              <p14:xfrm>
                <a:off x="3702240" y="537300"/>
                <a:ext cx="160200" cy="213840"/>
              </p14:xfrm>
            </p:contentPart>
          </mc:Choice>
          <mc:Fallback xmlns="">
            <p:pic>
              <p:nvPicPr>
                <p:cNvPr id="6" name="Entrada de lápiz 5">
                  <a:extLst>
                    <a:ext uri="{FF2B5EF4-FFF2-40B4-BE49-F238E27FC236}">
                      <a16:creationId xmlns:a16="http://schemas.microsoft.com/office/drawing/2014/main" id="{1FDE078F-1917-4CF8-AEC8-83292CC5A392}"/>
                    </a:ext>
                  </a:extLst>
                </p:cNvPr>
                <p:cNvPicPr/>
                <p:nvPr/>
              </p:nvPicPr>
              <p:blipFill>
                <a:blip r:embed="rId7"/>
                <a:stretch>
                  <a:fillRect/>
                </a:stretch>
              </p:blipFill>
              <p:spPr>
                <a:xfrm>
                  <a:off x="3693240" y="528300"/>
                  <a:ext cx="177840" cy="2314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7" name="Entrada de lápiz 6">
                  <a:extLst>
                    <a:ext uri="{FF2B5EF4-FFF2-40B4-BE49-F238E27FC236}">
                      <a16:creationId xmlns:a16="http://schemas.microsoft.com/office/drawing/2014/main" id="{836C95ED-D4B0-4F72-A1E3-B25FA910C786}"/>
                    </a:ext>
                  </a:extLst>
                </p14:cNvPr>
                <p14:cNvContentPartPr/>
                <p14:nvPr/>
              </p14:nvContentPartPr>
              <p14:xfrm>
                <a:off x="4050720" y="518220"/>
                <a:ext cx="112680" cy="213120"/>
              </p14:xfrm>
            </p:contentPart>
          </mc:Choice>
          <mc:Fallback xmlns="">
            <p:pic>
              <p:nvPicPr>
                <p:cNvPr id="7" name="Entrada de lápiz 6">
                  <a:extLst>
                    <a:ext uri="{FF2B5EF4-FFF2-40B4-BE49-F238E27FC236}">
                      <a16:creationId xmlns:a16="http://schemas.microsoft.com/office/drawing/2014/main" id="{836C95ED-D4B0-4F72-A1E3-B25FA910C786}"/>
                    </a:ext>
                  </a:extLst>
                </p:cNvPr>
                <p:cNvPicPr/>
                <p:nvPr/>
              </p:nvPicPr>
              <p:blipFill>
                <a:blip r:embed="rId9"/>
                <a:stretch>
                  <a:fillRect/>
                </a:stretch>
              </p:blipFill>
              <p:spPr>
                <a:xfrm>
                  <a:off x="4041720" y="509580"/>
                  <a:ext cx="130320" cy="2307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8" name="Entrada de lápiz 7">
                  <a:extLst>
                    <a:ext uri="{FF2B5EF4-FFF2-40B4-BE49-F238E27FC236}">
                      <a16:creationId xmlns:a16="http://schemas.microsoft.com/office/drawing/2014/main" id="{A58E7071-2A13-4E47-B756-4F3D9D2183CC}"/>
                    </a:ext>
                  </a:extLst>
                </p14:cNvPr>
                <p14:cNvContentPartPr/>
                <p14:nvPr/>
              </p14:nvContentPartPr>
              <p14:xfrm>
                <a:off x="4249080" y="249300"/>
                <a:ext cx="80280" cy="535320"/>
              </p14:xfrm>
            </p:contentPart>
          </mc:Choice>
          <mc:Fallback xmlns="">
            <p:pic>
              <p:nvPicPr>
                <p:cNvPr id="8" name="Entrada de lápiz 7">
                  <a:extLst>
                    <a:ext uri="{FF2B5EF4-FFF2-40B4-BE49-F238E27FC236}">
                      <a16:creationId xmlns:a16="http://schemas.microsoft.com/office/drawing/2014/main" id="{A58E7071-2A13-4E47-B756-4F3D9D2183CC}"/>
                    </a:ext>
                  </a:extLst>
                </p:cNvPr>
                <p:cNvPicPr/>
                <p:nvPr/>
              </p:nvPicPr>
              <p:blipFill>
                <a:blip r:embed="rId11"/>
                <a:stretch>
                  <a:fillRect/>
                </a:stretch>
              </p:blipFill>
              <p:spPr>
                <a:xfrm>
                  <a:off x="4240080" y="240300"/>
                  <a:ext cx="97920" cy="5529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9" name="Entrada de lápiz 8">
                  <a:extLst>
                    <a:ext uri="{FF2B5EF4-FFF2-40B4-BE49-F238E27FC236}">
                      <a16:creationId xmlns:a16="http://schemas.microsoft.com/office/drawing/2014/main" id="{D18F784F-0648-47BC-8714-28AE60E75480}"/>
                    </a:ext>
                  </a:extLst>
                </p14:cNvPr>
                <p14:cNvContentPartPr/>
                <p14:nvPr/>
              </p14:nvContentPartPr>
              <p14:xfrm>
                <a:off x="4249080" y="520740"/>
                <a:ext cx="270000" cy="210600"/>
              </p14:xfrm>
            </p:contentPart>
          </mc:Choice>
          <mc:Fallback xmlns="">
            <p:pic>
              <p:nvPicPr>
                <p:cNvPr id="9" name="Entrada de lápiz 8">
                  <a:extLst>
                    <a:ext uri="{FF2B5EF4-FFF2-40B4-BE49-F238E27FC236}">
                      <a16:creationId xmlns:a16="http://schemas.microsoft.com/office/drawing/2014/main" id="{D18F784F-0648-47BC-8714-28AE60E75480}"/>
                    </a:ext>
                  </a:extLst>
                </p:cNvPr>
                <p:cNvPicPr/>
                <p:nvPr/>
              </p:nvPicPr>
              <p:blipFill>
                <a:blip r:embed="rId13"/>
                <a:stretch>
                  <a:fillRect/>
                </a:stretch>
              </p:blipFill>
              <p:spPr>
                <a:xfrm>
                  <a:off x="4240080" y="511740"/>
                  <a:ext cx="287640" cy="2282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0" name="Entrada de lápiz 9">
                  <a:extLst>
                    <a:ext uri="{FF2B5EF4-FFF2-40B4-BE49-F238E27FC236}">
                      <a16:creationId xmlns:a16="http://schemas.microsoft.com/office/drawing/2014/main" id="{2871B9DB-04CE-4F97-9592-C1454D5D0A12}"/>
                    </a:ext>
                  </a:extLst>
                </p14:cNvPr>
                <p14:cNvContentPartPr/>
                <p14:nvPr/>
              </p14:nvContentPartPr>
              <p14:xfrm>
                <a:off x="4643280" y="500580"/>
                <a:ext cx="160200" cy="197640"/>
              </p14:xfrm>
            </p:contentPart>
          </mc:Choice>
          <mc:Fallback xmlns="">
            <p:pic>
              <p:nvPicPr>
                <p:cNvPr id="10" name="Entrada de lápiz 9">
                  <a:extLst>
                    <a:ext uri="{FF2B5EF4-FFF2-40B4-BE49-F238E27FC236}">
                      <a16:creationId xmlns:a16="http://schemas.microsoft.com/office/drawing/2014/main" id="{2871B9DB-04CE-4F97-9592-C1454D5D0A12}"/>
                    </a:ext>
                  </a:extLst>
                </p:cNvPr>
                <p:cNvPicPr/>
                <p:nvPr/>
              </p:nvPicPr>
              <p:blipFill>
                <a:blip r:embed="rId15"/>
                <a:stretch>
                  <a:fillRect/>
                </a:stretch>
              </p:blipFill>
              <p:spPr>
                <a:xfrm>
                  <a:off x="4634640" y="491580"/>
                  <a:ext cx="177840" cy="2152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1" name="Entrada de lápiz 10">
                  <a:extLst>
                    <a:ext uri="{FF2B5EF4-FFF2-40B4-BE49-F238E27FC236}">
                      <a16:creationId xmlns:a16="http://schemas.microsoft.com/office/drawing/2014/main" id="{E5BB40CA-E2BC-4B3C-9258-97C563DF3AB6}"/>
                    </a:ext>
                  </a:extLst>
                </p14:cNvPr>
                <p14:cNvContentPartPr/>
                <p14:nvPr/>
              </p14:nvContentPartPr>
              <p14:xfrm>
                <a:off x="4917240" y="518940"/>
                <a:ext cx="768240" cy="271440"/>
              </p14:xfrm>
            </p:contentPart>
          </mc:Choice>
          <mc:Fallback xmlns="">
            <p:pic>
              <p:nvPicPr>
                <p:cNvPr id="11" name="Entrada de lápiz 10">
                  <a:extLst>
                    <a:ext uri="{FF2B5EF4-FFF2-40B4-BE49-F238E27FC236}">
                      <a16:creationId xmlns:a16="http://schemas.microsoft.com/office/drawing/2014/main" id="{E5BB40CA-E2BC-4B3C-9258-97C563DF3AB6}"/>
                    </a:ext>
                  </a:extLst>
                </p:cNvPr>
                <p:cNvPicPr/>
                <p:nvPr/>
              </p:nvPicPr>
              <p:blipFill>
                <a:blip r:embed="rId17"/>
                <a:stretch>
                  <a:fillRect/>
                </a:stretch>
              </p:blipFill>
              <p:spPr>
                <a:xfrm>
                  <a:off x="4908600" y="509940"/>
                  <a:ext cx="785880" cy="2890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2" name="Entrada de lápiz 11">
                  <a:extLst>
                    <a:ext uri="{FF2B5EF4-FFF2-40B4-BE49-F238E27FC236}">
                      <a16:creationId xmlns:a16="http://schemas.microsoft.com/office/drawing/2014/main" id="{573DEB59-0243-412C-8889-68F9C533C6E6}"/>
                    </a:ext>
                  </a:extLst>
                </p14:cNvPr>
                <p14:cNvContentPartPr/>
                <p14:nvPr/>
              </p14:nvContentPartPr>
              <p14:xfrm>
                <a:off x="5696640" y="187740"/>
                <a:ext cx="118080" cy="569880"/>
              </p14:xfrm>
            </p:contentPart>
          </mc:Choice>
          <mc:Fallback xmlns="">
            <p:pic>
              <p:nvPicPr>
                <p:cNvPr id="12" name="Entrada de lápiz 11">
                  <a:extLst>
                    <a:ext uri="{FF2B5EF4-FFF2-40B4-BE49-F238E27FC236}">
                      <a16:creationId xmlns:a16="http://schemas.microsoft.com/office/drawing/2014/main" id="{573DEB59-0243-412C-8889-68F9C533C6E6}"/>
                    </a:ext>
                  </a:extLst>
                </p:cNvPr>
                <p:cNvPicPr/>
                <p:nvPr/>
              </p:nvPicPr>
              <p:blipFill>
                <a:blip r:embed="rId19"/>
                <a:stretch>
                  <a:fillRect/>
                </a:stretch>
              </p:blipFill>
              <p:spPr>
                <a:xfrm>
                  <a:off x="5687640" y="179100"/>
                  <a:ext cx="135720" cy="5875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3" name="Entrada de lápiz 12">
                  <a:extLst>
                    <a:ext uri="{FF2B5EF4-FFF2-40B4-BE49-F238E27FC236}">
                      <a16:creationId xmlns:a16="http://schemas.microsoft.com/office/drawing/2014/main" id="{72779BB9-02C9-4EC4-9FAF-19D4F48AD2A7}"/>
                    </a:ext>
                  </a:extLst>
                </p14:cNvPr>
                <p14:cNvContentPartPr/>
                <p14:nvPr/>
              </p14:nvContentPartPr>
              <p14:xfrm>
                <a:off x="5748840" y="549900"/>
                <a:ext cx="236160" cy="118440"/>
              </p14:xfrm>
            </p:contentPart>
          </mc:Choice>
          <mc:Fallback xmlns="">
            <p:pic>
              <p:nvPicPr>
                <p:cNvPr id="13" name="Entrada de lápiz 12">
                  <a:extLst>
                    <a:ext uri="{FF2B5EF4-FFF2-40B4-BE49-F238E27FC236}">
                      <a16:creationId xmlns:a16="http://schemas.microsoft.com/office/drawing/2014/main" id="{72779BB9-02C9-4EC4-9FAF-19D4F48AD2A7}"/>
                    </a:ext>
                  </a:extLst>
                </p:cNvPr>
                <p:cNvPicPr/>
                <p:nvPr/>
              </p:nvPicPr>
              <p:blipFill>
                <a:blip r:embed="rId21"/>
                <a:stretch>
                  <a:fillRect/>
                </a:stretch>
              </p:blipFill>
              <p:spPr>
                <a:xfrm>
                  <a:off x="5740200" y="541260"/>
                  <a:ext cx="253800" cy="1360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4" name="Entrada de lápiz 13">
                  <a:extLst>
                    <a:ext uri="{FF2B5EF4-FFF2-40B4-BE49-F238E27FC236}">
                      <a16:creationId xmlns:a16="http://schemas.microsoft.com/office/drawing/2014/main" id="{5807D208-8F60-4F05-968E-1C4A627DAB21}"/>
                    </a:ext>
                  </a:extLst>
                </p14:cNvPr>
                <p14:cNvContentPartPr/>
                <p14:nvPr/>
              </p14:nvContentPartPr>
              <p14:xfrm>
                <a:off x="6407280" y="483300"/>
                <a:ext cx="229680" cy="463680"/>
              </p14:xfrm>
            </p:contentPart>
          </mc:Choice>
          <mc:Fallback xmlns="">
            <p:pic>
              <p:nvPicPr>
                <p:cNvPr id="14" name="Entrada de lápiz 13">
                  <a:extLst>
                    <a:ext uri="{FF2B5EF4-FFF2-40B4-BE49-F238E27FC236}">
                      <a16:creationId xmlns:a16="http://schemas.microsoft.com/office/drawing/2014/main" id="{5807D208-8F60-4F05-968E-1C4A627DAB21}"/>
                    </a:ext>
                  </a:extLst>
                </p:cNvPr>
                <p:cNvPicPr/>
                <p:nvPr/>
              </p:nvPicPr>
              <p:blipFill>
                <a:blip r:embed="rId23"/>
                <a:stretch>
                  <a:fillRect/>
                </a:stretch>
              </p:blipFill>
              <p:spPr>
                <a:xfrm>
                  <a:off x="6398640" y="474300"/>
                  <a:ext cx="247320" cy="4813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5" name="Entrada de lápiz 14">
                  <a:extLst>
                    <a:ext uri="{FF2B5EF4-FFF2-40B4-BE49-F238E27FC236}">
                      <a16:creationId xmlns:a16="http://schemas.microsoft.com/office/drawing/2014/main" id="{758C56D6-A58A-4EB2-ADAE-772DEA112151}"/>
                    </a:ext>
                  </a:extLst>
                </p14:cNvPr>
                <p14:cNvContentPartPr/>
                <p14:nvPr/>
              </p14:nvContentPartPr>
              <p14:xfrm>
                <a:off x="6619320" y="535140"/>
                <a:ext cx="155520" cy="191880"/>
              </p14:xfrm>
            </p:contentPart>
          </mc:Choice>
          <mc:Fallback xmlns="">
            <p:pic>
              <p:nvPicPr>
                <p:cNvPr id="15" name="Entrada de lápiz 14">
                  <a:extLst>
                    <a:ext uri="{FF2B5EF4-FFF2-40B4-BE49-F238E27FC236}">
                      <a16:creationId xmlns:a16="http://schemas.microsoft.com/office/drawing/2014/main" id="{758C56D6-A58A-4EB2-ADAE-772DEA112151}"/>
                    </a:ext>
                  </a:extLst>
                </p:cNvPr>
                <p:cNvPicPr/>
                <p:nvPr/>
              </p:nvPicPr>
              <p:blipFill>
                <a:blip r:embed="rId25"/>
                <a:stretch>
                  <a:fillRect/>
                </a:stretch>
              </p:blipFill>
              <p:spPr>
                <a:xfrm>
                  <a:off x="6610680" y="526140"/>
                  <a:ext cx="17316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6" name="Entrada de lápiz 15">
                  <a:extLst>
                    <a:ext uri="{FF2B5EF4-FFF2-40B4-BE49-F238E27FC236}">
                      <a16:creationId xmlns:a16="http://schemas.microsoft.com/office/drawing/2014/main" id="{BAAF9F6F-82A1-446F-A75D-398AA43A3314}"/>
                    </a:ext>
                  </a:extLst>
                </p14:cNvPr>
                <p14:cNvContentPartPr/>
                <p14:nvPr/>
              </p14:nvContentPartPr>
              <p14:xfrm>
                <a:off x="6988320" y="244260"/>
                <a:ext cx="22680" cy="83160"/>
              </p14:xfrm>
            </p:contentPart>
          </mc:Choice>
          <mc:Fallback xmlns="">
            <p:pic>
              <p:nvPicPr>
                <p:cNvPr id="16" name="Entrada de lápiz 15">
                  <a:extLst>
                    <a:ext uri="{FF2B5EF4-FFF2-40B4-BE49-F238E27FC236}">
                      <a16:creationId xmlns:a16="http://schemas.microsoft.com/office/drawing/2014/main" id="{BAAF9F6F-82A1-446F-A75D-398AA43A3314}"/>
                    </a:ext>
                  </a:extLst>
                </p:cNvPr>
                <p:cNvPicPr/>
                <p:nvPr/>
              </p:nvPicPr>
              <p:blipFill>
                <a:blip r:embed="rId27"/>
                <a:stretch>
                  <a:fillRect/>
                </a:stretch>
              </p:blipFill>
              <p:spPr>
                <a:xfrm>
                  <a:off x="6979320" y="235260"/>
                  <a:ext cx="40320" cy="1008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7" name="Entrada de lápiz 16">
                  <a:extLst>
                    <a:ext uri="{FF2B5EF4-FFF2-40B4-BE49-F238E27FC236}">
                      <a16:creationId xmlns:a16="http://schemas.microsoft.com/office/drawing/2014/main" id="{16E11901-531A-4974-BD47-B37F2FF2B1BE}"/>
                    </a:ext>
                  </a:extLst>
                </p14:cNvPr>
                <p14:cNvContentPartPr/>
                <p14:nvPr/>
              </p14:nvContentPartPr>
              <p14:xfrm>
                <a:off x="6905520" y="444420"/>
                <a:ext cx="137520" cy="190440"/>
              </p14:xfrm>
            </p:contentPart>
          </mc:Choice>
          <mc:Fallback xmlns="">
            <p:pic>
              <p:nvPicPr>
                <p:cNvPr id="17" name="Entrada de lápiz 16">
                  <a:extLst>
                    <a:ext uri="{FF2B5EF4-FFF2-40B4-BE49-F238E27FC236}">
                      <a16:creationId xmlns:a16="http://schemas.microsoft.com/office/drawing/2014/main" id="{16E11901-531A-4974-BD47-B37F2FF2B1BE}"/>
                    </a:ext>
                  </a:extLst>
                </p:cNvPr>
                <p:cNvPicPr/>
                <p:nvPr/>
              </p:nvPicPr>
              <p:blipFill>
                <a:blip r:embed="rId29"/>
                <a:stretch>
                  <a:fillRect/>
                </a:stretch>
              </p:blipFill>
              <p:spPr>
                <a:xfrm>
                  <a:off x="6896880" y="435420"/>
                  <a:ext cx="155160" cy="2080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8" name="Entrada de lápiz 17">
                  <a:extLst>
                    <a:ext uri="{FF2B5EF4-FFF2-40B4-BE49-F238E27FC236}">
                      <a16:creationId xmlns:a16="http://schemas.microsoft.com/office/drawing/2014/main" id="{1DF3FA49-0992-48F7-A247-E3882E7C3F70}"/>
                    </a:ext>
                  </a:extLst>
                </p14:cNvPr>
                <p14:cNvContentPartPr/>
                <p14:nvPr/>
              </p14:nvContentPartPr>
              <p14:xfrm>
                <a:off x="7091280" y="507420"/>
                <a:ext cx="151560" cy="171000"/>
              </p14:xfrm>
            </p:contentPart>
          </mc:Choice>
          <mc:Fallback xmlns="">
            <p:pic>
              <p:nvPicPr>
                <p:cNvPr id="18" name="Entrada de lápiz 17">
                  <a:extLst>
                    <a:ext uri="{FF2B5EF4-FFF2-40B4-BE49-F238E27FC236}">
                      <a16:creationId xmlns:a16="http://schemas.microsoft.com/office/drawing/2014/main" id="{1DF3FA49-0992-48F7-A247-E3882E7C3F70}"/>
                    </a:ext>
                  </a:extLst>
                </p:cNvPr>
                <p:cNvPicPr/>
                <p:nvPr/>
              </p:nvPicPr>
              <p:blipFill>
                <a:blip r:embed="rId31"/>
                <a:stretch>
                  <a:fillRect/>
                </a:stretch>
              </p:blipFill>
              <p:spPr>
                <a:xfrm>
                  <a:off x="7082280" y="498780"/>
                  <a:ext cx="169200" cy="18864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9" name="Entrada de lápiz 18">
                  <a:extLst>
                    <a:ext uri="{FF2B5EF4-FFF2-40B4-BE49-F238E27FC236}">
                      <a16:creationId xmlns:a16="http://schemas.microsoft.com/office/drawing/2014/main" id="{2A27F4CE-2431-4529-8143-F6C9B58943CD}"/>
                    </a:ext>
                  </a:extLst>
                </p14:cNvPr>
                <p14:cNvContentPartPr/>
                <p14:nvPr/>
              </p14:nvContentPartPr>
              <p14:xfrm>
                <a:off x="7737840" y="186660"/>
                <a:ext cx="212760" cy="500760"/>
              </p14:xfrm>
            </p:contentPart>
          </mc:Choice>
          <mc:Fallback xmlns="">
            <p:pic>
              <p:nvPicPr>
                <p:cNvPr id="19" name="Entrada de lápiz 18">
                  <a:extLst>
                    <a:ext uri="{FF2B5EF4-FFF2-40B4-BE49-F238E27FC236}">
                      <a16:creationId xmlns:a16="http://schemas.microsoft.com/office/drawing/2014/main" id="{2A27F4CE-2431-4529-8143-F6C9B58943CD}"/>
                    </a:ext>
                  </a:extLst>
                </p:cNvPr>
                <p:cNvPicPr/>
                <p:nvPr/>
              </p:nvPicPr>
              <p:blipFill>
                <a:blip r:embed="rId33"/>
                <a:stretch>
                  <a:fillRect/>
                </a:stretch>
              </p:blipFill>
              <p:spPr>
                <a:xfrm>
                  <a:off x="7728840" y="177660"/>
                  <a:ext cx="230400" cy="5184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4" name="Entrada de lápiz 33">
                  <a:extLst>
                    <a:ext uri="{FF2B5EF4-FFF2-40B4-BE49-F238E27FC236}">
                      <a16:creationId xmlns:a16="http://schemas.microsoft.com/office/drawing/2014/main" id="{94FF31D6-C87E-464C-8138-76E7CC2E5873}"/>
                    </a:ext>
                  </a:extLst>
                </p14:cNvPr>
                <p14:cNvContentPartPr/>
                <p14:nvPr/>
              </p14:nvContentPartPr>
              <p14:xfrm>
                <a:off x="4294440" y="1153620"/>
                <a:ext cx="130680" cy="242280"/>
              </p14:xfrm>
            </p:contentPart>
          </mc:Choice>
          <mc:Fallback xmlns="">
            <p:pic>
              <p:nvPicPr>
                <p:cNvPr id="34" name="Entrada de lápiz 33">
                  <a:extLst>
                    <a:ext uri="{FF2B5EF4-FFF2-40B4-BE49-F238E27FC236}">
                      <a16:creationId xmlns:a16="http://schemas.microsoft.com/office/drawing/2014/main" id="{94FF31D6-C87E-464C-8138-76E7CC2E5873}"/>
                    </a:ext>
                  </a:extLst>
                </p:cNvPr>
                <p:cNvPicPr/>
                <p:nvPr/>
              </p:nvPicPr>
              <p:blipFill>
                <a:blip r:embed="rId35"/>
                <a:stretch>
                  <a:fillRect/>
                </a:stretch>
              </p:blipFill>
              <p:spPr>
                <a:xfrm>
                  <a:off x="4285800" y="1144620"/>
                  <a:ext cx="148320" cy="2599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35" name="Entrada de lápiz 34">
                  <a:extLst>
                    <a:ext uri="{FF2B5EF4-FFF2-40B4-BE49-F238E27FC236}">
                      <a16:creationId xmlns:a16="http://schemas.microsoft.com/office/drawing/2014/main" id="{739CE4B2-9293-4F7D-A154-7E5E8FCA570D}"/>
                    </a:ext>
                  </a:extLst>
                </p14:cNvPr>
                <p14:cNvContentPartPr/>
                <p14:nvPr/>
              </p14:nvContentPartPr>
              <p14:xfrm>
                <a:off x="4442040" y="1109340"/>
                <a:ext cx="137160" cy="495360"/>
              </p14:xfrm>
            </p:contentPart>
          </mc:Choice>
          <mc:Fallback xmlns="">
            <p:pic>
              <p:nvPicPr>
                <p:cNvPr id="35" name="Entrada de lápiz 34">
                  <a:extLst>
                    <a:ext uri="{FF2B5EF4-FFF2-40B4-BE49-F238E27FC236}">
                      <a16:creationId xmlns:a16="http://schemas.microsoft.com/office/drawing/2014/main" id="{739CE4B2-9293-4F7D-A154-7E5E8FCA570D}"/>
                    </a:ext>
                  </a:extLst>
                </p:cNvPr>
                <p:cNvPicPr/>
                <p:nvPr/>
              </p:nvPicPr>
              <p:blipFill>
                <a:blip r:embed="rId37"/>
                <a:stretch>
                  <a:fillRect/>
                </a:stretch>
              </p:blipFill>
              <p:spPr>
                <a:xfrm>
                  <a:off x="4433040" y="1100340"/>
                  <a:ext cx="154800" cy="5130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36" name="Entrada de lápiz 35">
                  <a:extLst>
                    <a:ext uri="{FF2B5EF4-FFF2-40B4-BE49-F238E27FC236}">
                      <a16:creationId xmlns:a16="http://schemas.microsoft.com/office/drawing/2014/main" id="{1201C14F-D70F-424F-AD47-E3D692BD0CCB}"/>
                    </a:ext>
                  </a:extLst>
                </p14:cNvPr>
                <p14:cNvContentPartPr/>
                <p14:nvPr/>
              </p14:nvContentPartPr>
              <p14:xfrm>
                <a:off x="4479480" y="1257300"/>
                <a:ext cx="185400" cy="97920"/>
              </p14:xfrm>
            </p:contentPart>
          </mc:Choice>
          <mc:Fallback xmlns="">
            <p:pic>
              <p:nvPicPr>
                <p:cNvPr id="36" name="Entrada de lápiz 35">
                  <a:extLst>
                    <a:ext uri="{FF2B5EF4-FFF2-40B4-BE49-F238E27FC236}">
                      <a16:creationId xmlns:a16="http://schemas.microsoft.com/office/drawing/2014/main" id="{1201C14F-D70F-424F-AD47-E3D692BD0CCB}"/>
                    </a:ext>
                  </a:extLst>
                </p:cNvPr>
                <p:cNvPicPr/>
                <p:nvPr/>
              </p:nvPicPr>
              <p:blipFill>
                <a:blip r:embed="rId39"/>
                <a:stretch>
                  <a:fillRect/>
                </a:stretch>
              </p:blipFill>
              <p:spPr>
                <a:xfrm>
                  <a:off x="4470840" y="1248660"/>
                  <a:ext cx="203040" cy="11556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7" name="Entrada de lápiz 36">
                  <a:extLst>
                    <a:ext uri="{FF2B5EF4-FFF2-40B4-BE49-F238E27FC236}">
                      <a16:creationId xmlns:a16="http://schemas.microsoft.com/office/drawing/2014/main" id="{2FE16216-CA23-4BB8-BE29-6043C129041D}"/>
                    </a:ext>
                  </a:extLst>
                </p14:cNvPr>
                <p14:cNvContentPartPr/>
                <p14:nvPr/>
              </p14:nvContentPartPr>
              <p14:xfrm>
                <a:off x="4684320" y="1174500"/>
                <a:ext cx="109800" cy="207000"/>
              </p14:xfrm>
            </p:contentPart>
          </mc:Choice>
          <mc:Fallback xmlns="">
            <p:pic>
              <p:nvPicPr>
                <p:cNvPr id="37" name="Entrada de lápiz 36">
                  <a:extLst>
                    <a:ext uri="{FF2B5EF4-FFF2-40B4-BE49-F238E27FC236}">
                      <a16:creationId xmlns:a16="http://schemas.microsoft.com/office/drawing/2014/main" id="{2FE16216-CA23-4BB8-BE29-6043C129041D}"/>
                    </a:ext>
                  </a:extLst>
                </p:cNvPr>
                <p:cNvPicPr/>
                <p:nvPr/>
              </p:nvPicPr>
              <p:blipFill>
                <a:blip r:embed="rId41"/>
                <a:stretch>
                  <a:fillRect/>
                </a:stretch>
              </p:blipFill>
              <p:spPr>
                <a:xfrm>
                  <a:off x="4675320" y="1165860"/>
                  <a:ext cx="127440" cy="22464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38" name="Entrada de lápiz 37">
                  <a:extLst>
                    <a:ext uri="{FF2B5EF4-FFF2-40B4-BE49-F238E27FC236}">
                      <a16:creationId xmlns:a16="http://schemas.microsoft.com/office/drawing/2014/main" id="{5A17C61E-73F1-4B02-83B7-3276148A358A}"/>
                    </a:ext>
                  </a:extLst>
                </p14:cNvPr>
                <p14:cNvContentPartPr/>
                <p14:nvPr/>
              </p14:nvContentPartPr>
              <p14:xfrm>
                <a:off x="4875120" y="892260"/>
                <a:ext cx="224280" cy="469800"/>
              </p14:xfrm>
            </p:contentPart>
          </mc:Choice>
          <mc:Fallback xmlns="">
            <p:pic>
              <p:nvPicPr>
                <p:cNvPr id="38" name="Entrada de lápiz 37">
                  <a:extLst>
                    <a:ext uri="{FF2B5EF4-FFF2-40B4-BE49-F238E27FC236}">
                      <a16:creationId xmlns:a16="http://schemas.microsoft.com/office/drawing/2014/main" id="{5A17C61E-73F1-4B02-83B7-3276148A358A}"/>
                    </a:ext>
                  </a:extLst>
                </p:cNvPr>
                <p:cNvPicPr/>
                <p:nvPr/>
              </p:nvPicPr>
              <p:blipFill>
                <a:blip r:embed="rId43"/>
                <a:stretch>
                  <a:fillRect/>
                </a:stretch>
              </p:blipFill>
              <p:spPr>
                <a:xfrm>
                  <a:off x="4866120" y="883620"/>
                  <a:ext cx="241920" cy="48744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9" name="Entrada de lápiz 38">
                  <a:extLst>
                    <a:ext uri="{FF2B5EF4-FFF2-40B4-BE49-F238E27FC236}">
                      <a16:creationId xmlns:a16="http://schemas.microsoft.com/office/drawing/2014/main" id="{A9B44634-8E7D-40B5-9B5F-374F389F8A1F}"/>
                    </a:ext>
                  </a:extLst>
                </p14:cNvPr>
                <p14:cNvContentPartPr/>
                <p14:nvPr/>
              </p14:nvContentPartPr>
              <p14:xfrm>
                <a:off x="5072760" y="1120500"/>
                <a:ext cx="171000" cy="212760"/>
              </p14:xfrm>
            </p:contentPart>
          </mc:Choice>
          <mc:Fallback xmlns="">
            <p:pic>
              <p:nvPicPr>
                <p:cNvPr id="39" name="Entrada de lápiz 38">
                  <a:extLst>
                    <a:ext uri="{FF2B5EF4-FFF2-40B4-BE49-F238E27FC236}">
                      <a16:creationId xmlns:a16="http://schemas.microsoft.com/office/drawing/2014/main" id="{A9B44634-8E7D-40B5-9B5F-374F389F8A1F}"/>
                    </a:ext>
                  </a:extLst>
                </p:cNvPr>
                <p:cNvPicPr/>
                <p:nvPr/>
              </p:nvPicPr>
              <p:blipFill>
                <a:blip r:embed="rId45"/>
                <a:stretch>
                  <a:fillRect/>
                </a:stretch>
              </p:blipFill>
              <p:spPr>
                <a:xfrm>
                  <a:off x="5063760" y="1111860"/>
                  <a:ext cx="188640" cy="2304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40" name="Entrada de lápiz 39">
                  <a:extLst>
                    <a:ext uri="{FF2B5EF4-FFF2-40B4-BE49-F238E27FC236}">
                      <a16:creationId xmlns:a16="http://schemas.microsoft.com/office/drawing/2014/main" id="{95501E64-F5A7-4C15-BA50-F0D262F587C9}"/>
                    </a:ext>
                  </a:extLst>
                </p14:cNvPr>
                <p14:cNvContentPartPr/>
                <p14:nvPr/>
              </p14:nvContentPartPr>
              <p14:xfrm>
                <a:off x="4860720" y="962460"/>
                <a:ext cx="408600" cy="27360"/>
              </p14:xfrm>
            </p:contentPart>
          </mc:Choice>
          <mc:Fallback xmlns="">
            <p:pic>
              <p:nvPicPr>
                <p:cNvPr id="40" name="Entrada de lápiz 39">
                  <a:extLst>
                    <a:ext uri="{FF2B5EF4-FFF2-40B4-BE49-F238E27FC236}">
                      <a16:creationId xmlns:a16="http://schemas.microsoft.com/office/drawing/2014/main" id="{95501E64-F5A7-4C15-BA50-F0D262F587C9}"/>
                    </a:ext>
                  </a:extLst>
                </p:cNvPr>
                <p:cNvPicPr/>
                <p:nvPr/>
              </p:nvPicPr>
              <p:blipFill>
                <a:blip r:embed="rId47"/>
                <a:stretch>
                  <a:fillRect/>
                </a:stretch>
              </p:blipFill>
              <p:spPr>
                <a:xfrm>
                  <a:off x="4852080" y="953460"/>
                  <a:ext cx="426240" cy="450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41" name="Entrada de lápiz 40">
                  <a:extLst>
                    <a:ext uri="{FF2B5EF4-FFF2-40B4-BE49-F238E27FC236}">
                      <a16:creationId xmlns:a16="http://schemas.microsoft.com/office/drawing/2014/main" id="{14A571FE-C593-4B62-9F78-639E9DD23BF5}"/>
                    </a:ext>
                  </a:extLst>
                </p14:cNvPr>
                <p14:cNvContentPartPr/>
                <p14:nvPr/>
              </p14:nvContentPartPr>
              <p14:xfrm>
                <a:off x="5917320" y="993780"/>
                <a:ext cx="138600" cy="376920"/>
              </p14:xfrm>
            </p:contentPart>
          </mc:Choice>
          <mc:Fallback xmlns="">
            <p:pic>
              <p:nvPicPr>
                <p:cNvPr id="41" name="Entrada de lápiz 40">
                  <a:extLst>
                    <a:ext uri="{FF2B5EF4-FFF2-40B4-BE49-F238E27FC236}">
                      <a16:creationId xmlns:a16="http://schemas.microsoft.com/office/drawing/2014/main" id="{14A571FE-C593-4B62-9F78-639E9DD23BF5}"/>
                    </a:ext>
                  </a:extLst>
                </p:cNvPr>
                <p:cNvPicPr/>
                <p:nvPr/>
              </p:nvPicPr>
              <p:blipFill>
                <a:blip r:embed="rId49"/>
                <a:stretch>
                  <a:fillRect/>
                </a:stretch>
              </p:blipFill>
              <p:spPr>
                <a:xfrm>
                  <a:off x="5908320" y="984780"/>
                  <a:ext cx="156240" cy="39456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42" name="Entrada de lápiz 41">
                  <a:extLst>
                    <a:ext uri="{FF2B5EF4-FFF2-40B4-BE49-F238E27FC236}">
                      <a16:creationId xmlns:a16="http://schemas.microsoft.com/office/drawing/2014/main" id="{2B4E1028-C0D7-4C7A-9E86-6DC0E263EA3C}"/>
                    </a:ext>
                  </a:extLst>
                </p14:cNvPr>
                <p14:cNvContentPartPr/>
                <p14:nvPr/>
              </p14:nvContentPartPr>
              <p14:xfrm>
                <a:off x="6108120" y="1201140"/>
                <a:ext cx="138960" cy="149040"/>
              </p14:xfrm>
            </p:contentPart>
          </mc:Choice>
          <mc:Fallback xmlns="">
            <p:pic>
              <p:nvPicPr>
                <p:cNvPr id="42" name="Entrada de lápiz 41">
                  <a:extLst>
                    <a:ext uri="{FF2B5EF4-FFF2-40B4-BE49-F238E27FC236}">
                      <a16:creationId xmlns:a16="http://schemas.microsoft.com/office/drawing/2014/main" id="{2B4E1028-C0D7-4C7A-9E86-6DC0E263EA3C}"/>
                    </a:ext>
                  </a:extLst>
                </p:cNvPr>
                <p:cNvPicPr/>
                <p:nvPr/>
              </p:nvPicPr>
              <p:blipFill>
                <a:blip r:embed="rId51"/>
                <a:stretch>
                  <a:fillRect/>
                </a:stretch>
              </p:blipFill>
              <p:spPr>
                <a:xfrm>
                  <a:off x="6099480" y="1192500"/>
                  <a:ext cx="156600" cy="16668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43" name="Entrada de lápiz 42">
                  <a:extLst>
                    <a:ext uri="{FF2B5EF4-FFF2-40B4-BE49-F238E27FC236}">
                      <a16:creationId xmlns:a16="http://schemas.microsoft.com/office/drawing/2014/main" id="{B239E46F-58D6-4460-8AE8-ABCEC902A662}"/>
                    </a:ext>
                  </a:extLst>
                </p14:cNvPr>
                <p14:cNvContentPartPr/>
                <p14:nvPr/>
              </p14:nvContentPartPr>
              <p14:xfrm>
                <a:off x="6325200" y="1007100"/>
                <a:ext cx="45720" cy="309240"/>
              </p14:xfrm>
            </p:contentPart>
          </mc:Choice>
          <mc:Fallback xmlns="">
            <p:pic>
              <p:nvPicPr>
                <p:cNvPr id="43" name="Entrada de lápiz 42">
                  <a:extLst>
                    <a:ext uri="{FF2B5EF4-FFF2-40B4-BE49-F238E27FC236}">
                      <a16:creationId xmlns:a16="http://schemas.microsoft.com/office/drawing/2014/main" id="{B239E46F-58D6-4460-8AE8-ABCEC902A662}"/>
                    </a:ext>
                  </a:extLst>
                </p:cNvPr>
                <p:cNvPicPr/>
                <p:nvPr/>
              </p:nvPicPr>
              <p:blipFill>
                <a:blip r:embed="rId53"/>
                <a:stretch>
                  <a:fillRect/>
                </a:stretch>
              </p:blipFill>
              <p:spPr>
                <a:xfrm>
                  <a:off x="6316200" y="998460"/>
                  <a:ext cx="63360" cy="32688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44" name="Entrada de lápiz 43">
                  <a:extLst>
                    <a:ext uri="{FF2B5EF4-FFF2-40B4-BE49-F238E27FC236}">
                      <a16:creationId xmlns:a16="http://schemas.microsoft.com/office/drawing/2014/main" id="{C966D491-7508-4D2C-81C7-9B9C712B35C0}"/>
                    </a:ext>
                  </a:extLst>
                </p14:cNvPr>
                <p14:cNvContentPartPr/>
                <p14:nvPr/>
              </p14:nvContentPartPr>
              <p14:xfrm>
                <a:off x="6435720" y="1208340"/>
                <a:ext cx="135000" cy="102240"/>
              </p14:xfrm>
            </p:contentPart>
          </mc:Choice>
          <mc:Fallback xmlns="">
            <p:pic>
              <p:nvPicPr>
                <p:cNvPr id="44" name="Entrada de lápiz 43">
                  <a:extLst>
                    <a:ext uri="{FF2B5EF4-FFF2-40B4-BE49-F238E27FC236}">
                      <a16:creationId xmlns:a16="http://schemas.microsoft.com/office/drawing/2014/main" id="{C966D491-7508-4D2C-81C7-9B9C712B35C0}"/>
                    </a:ext>
                  </a:extLst>
                </p:cNvPr>
                <p:cNvPicPr/>
                <p:nvPr/>
              </p:nvPicPr>
              <p:blipFill>
                <a:blip r:embed="rId55"/>
                <a:stretch>
                  <a:fillRect/>
                </a:stretch>
              </p:blipFill>
              <p:spPr>
                <a:xfrm>
                  <a:off x="6427080" y="1199340"/>
                  <a:ext cx="152640" cy="11988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45" name="Entrada de lápiz 44">
                  <a:extLst>
                    <a:ext uri="{FF2B5EF4-FFF2-40B4-BE49-F238E27FC236}">
                      <a16:creationId xmlns:a16="http://schemas.microsoft.com/office/drawing/2014/main" id="{54F5FBA1-1397-4E4C-A3AD-8C986604F7EF}"/>
                    </a:ext>
                  </a:extLst>
                </p14:cNvPr>
                <p14:cNvContentPartPr/>
                <p14:nvPr/>
              </p14:nvContentPartPr>
              <p14:xfrm>
                <a:off x="6661440" y="968940"/>
                <a:ext cx="199440" cy="352440"/>
              </p14:xfrm>
            </p:contentPart>
          </mc:Choice>
          <mc:Fallback xmlns="">
            <p:pic>
              <p:nvPicPr>
                <p:cNvPr id="45" name="Entrada de lápiz 44">
                  <a:extLst>
                    <a:ext uri="{FF2B5EF4-FFF2-40B4-BE49-F238E27FC236}">
                      <a16:creationId xmlns:a16="http://schemas.microsoft.com/office/drawing/2014/main" id="{54F5FBA1-1397-4E4C-A3AD-8C986604F7EF}"/>
                    </a:ext>
                  </a:extLst>
                </p:cNvPr>
                <p:cNvPicPr/>
                <p:nvPr/>
              </p:nvPicPr>
              <p:blipFill>
                <a:blip r:embed="rId57"/>
                <a:stretch>
                  <a:fillRect/>
                </a:stretch>
              </p:blipFill>
              <p:spPr>
                <a:xfrm>
                  <a:off x="6652800" y="960300"/>
                  <a:ext cx="217080" cy="37008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46" name="Entrada de lápiz 45">
                  <a:extLst>
                    <a:ext uri="{FF2B5EF4-FFF2-40B4-BE49-F238E27FC236}">
                      <a16:creationId xmlns:a16="http://schemas.microsoft.com/office/drawing/2014/main" id="{F7CDBA8A-FCA2-4FC5-8638-64566D34E18C}"/>
                    </a:ext>
                  </a:extLst>
                </p14:cNvPr>
                <p14:cNvContentPartPr/>
                <p14:nvPr/>
              </p14:nvContentPartPr>
              <p14:xfrm>
                <a:off x="7410960" y="981900"/>
                <a:ext cx="221400" cy="250920"/>
              </p14:xfrm>
            </p:contentPart>
          </mc:Choice>
          <mc:Fallback xmlns="">
            <p:pic>
              <p:nvPicPr>
                <p:cNvPr id="46" name="Entrada de lápiz 45">
                  <a:extLst>
                    <a:ext uri="{FF2B5EF4-FFF2-40B4-BE49-F238E27FC236}">
                      <a16:creationId xmlns:a16="http://schemas.microsoft.com/office/drawing/2014/main" id="{F7CDBA8A-FCA2-4FC5-8638-64566D34E18C}"/>
                    </a:ext>
                  </a:extLst>
                </p:cNvPr>
                <p:cNvPicPr/>
                <p:nvPr/>
              </p:nvPicPr>
              <p:blipFill>
                <a:blip r:embed="rId59"/>
                <a:stretch>
                  <a:fillRect/>
                </a:stretch>
              </p:blipFill>
              <p:spPr>
                <a:xfrm>
                  <a:off x="7401960" y="972900"/>
                  <a:ext cx="239040" cy="26856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47" name="Entrada de lápiz 46">
                  <a:extLst>
                    <a:ext uri="{FF2B5EF4-FFF2-40B4-BE49-F238E27FC236}">
                      <a16:creationId xmlns:a16="http://schemas.microsoft.com/office/drawing/2014/main" id="{6C0C2A5E-BA32-4ED6-8C1A-06B3B42BBAB4}"/>
                    </a:ext>
                  </a:extLst>
                </p14:cNvPr>
                <p14:cNvContentPartPr/>
                <p14:nvPr/>
              </p14:nvContentPartPr>
              <p14:xfrm>
                <a:off x="7682040" y="974340"/>
                <a:ext cx="121320" cy="237240"/>
              </p14:xfrm>
            </p:contentPart>
          </mc:Choice>
          <mc:Fallback xmlns="">
            <p:pic>
              <p:nvPicPr>
                <p:cNvPr id="47" name="Entrada de lápiz 46">
                  <a:extLst>
                    <a:ext uri="{FF2B5EF4-FFF2-40B4-BE49-F238E27FC236}">
                      <a16:creationId xmlns:a16="http://schemas.microsoft.com/office/drawing/2014/main" id="{6C0C2A5E-BA32-4ED6-8C1A-06B3B42BBAB4}"/>
                    </a:ext>
                  </a:extLst>
                </p:cNvPr>
                <p:cNvPicPr/>
                <p:nvPr/>
              </p:nvPicPr>
              <p:blipFill>
                <a:blip r:embed="rId61"/>
                <a:stretch>
                  <a:fillRect/>
                </a:stretch>
              </p:blipFill>
              <p:spPr>
                <a:xfrm>
                  <a:off x="7673040" y="965700"/>
                  <a:ext cx="138960" cy="254880"/>
                </a:xfrm>
                <a:prstGeom prst="rect">
                  <a:avLst/>
                </a:prstGeom>
              </p:spPr>
            </p:pic>
          </mc:Fallback>
        </mc:AlternateContent>
      </p:grpSp>
      <p:grpSp>
        <p:nvGrpSpPr>
          <p:cNvPr id="71" name="Grupo 70">
            <a:extLst>
              <a:ext uri="{FF2B5EF4-FFF2-40B4-BE49-F238E27FC236}">
                <a16:creationId xmlns:a16="http://schemas.microsoft.com/office/drawing/2014/main" id="{3700841C-633D-48C5-BB11-655DA33BE1F5}"/>
              </a:ext>
            </a:extLst>
          </p:cNvPr>
          <p:cNvGrpSpPr/>
          <p:nvPr/>
        </p:nvGrpSpPr>
        <p:grpSpPr>
          <a:xfrm>
            <a:off x="8200800" y="246060"/>
            <a:ext cx="2314440" cy="982080"/>
            <a:chOff x="8200800" y="246060"/>
            <a:chExt cx="2314440" cy="982080"/>
          </a:xfrm>
        </p:grpSpPr>
        <mc:AlternateContent xmlns:mc="http://schemas.openxmlformats.org/markup-compatibility/2006" xmlns:p14="http://schemas.microsoft.com/office/powerpoint/2010/main">
          <mc:Choice Requires="p14">
            <p:contentPart p14:bwMode="auto" r:id="rId62">
              <p14:nvContentPartPr>
                <p14:cNvPr id="20" name="Entrada de lápiz 19">
                  <a:extLst>
                    <a:ext uri="{FF2B5EF4-FFF2-40B4-BE49-F238E27FC236}">
                      <a16:creationId xmlns:a16="http://schemas.microsoft.com/office/drawing/2014/main" id="{6FA84777-AFA6-475C-AA93-2FFB76ADF750}"/>
                    </a:ext>
                  </a:extLst>
                </p14:cNvPr>
                <p14:cNvContentPartPr/>
                <p14:nvPr/>
              </p14:nvContentPartPr>
              <p14:xfrm>
                <a:off x="8393400" y="408780"/>
                <a:ext cx="206640" cy="222480"/>
              </p14:xfrm>
            </p:contentPart>
          </mc:Choice>
          <mc:Fallback xmlns="">
            <p:pic>
              <p:nvPicPr>
                <p:cNvPr id="20" name="Entrada de lápiz 19">
                  <a:extLst>
                    <a:ext uri="{FF2B5EF4-FFF2-40B4-BE49-F238E27FC236}">
                      <a16:creationId xmlns:a16="http://schemas.microsoft.com/office/drawing/2014/main" id="{6FA84777-AFA6-475C-AA93-2FFB76ADF750}"/>
                    </a:ext>
                  </a:extLst>
                </p:cNvPr>
                <p:cNvPicPr/>
                <p:nvPr/>
              </p:nvPicPr>
              <p:blipFill>
                <a:blip r:embed="rId63"/>
                <a:stretch>
                  <a:fillRect/>
                </a:stretch>
              </p:blipFill>
              <p:spPr>
                <a:xfrm>
                  <a:off x="8384760" y="400140"/>
                  <a:ext cx="224280" cy="24012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21" name="Entrada de lápiz 20">
                  <a:extLst>
                    <a:ext uri="{FF2B5EF4-FFF2-40B4-BE49-F238E27FC236}">
                      <a16:creationId xmlns:a16="http://schemas.microsoft.com/office/drawing/2014/main" id="{E6E95C00-9405-4584-A447-D0D7FC47460C}"/>
                    </a:ext>
                  </a:extLst>
                </p14:cNvPr>
                <p14:cNvContentPartPr/>
                <p14:nvPr/>
              </p14:nvContentPartPr>
              <p14:xfrm>
                <a:off x="8689320" y="392580"/>
                <a:ext cx="30240" cy="19080"/>
              </p14:xfrm>
            </p:contentPart>
          </mc:Choice>
          <mc:Fallback xmlns="">
            <p:pic>
              <p:nvPicPr>
                <p:cNvPr id="21" name="Entrada de lápiz 20">
                  <a:extLst>
                    <a:ext uri="{FF2B5EF4-FFF2-40B4-BE49-F238E27FC236}">
                      <a16:creationId xmlns:a16="http://schemas.microsoft.com/office/drawing/2014/main" id="{E6E95C00-9405-4584-A447-D0D7FC47460C}"/>
                    </a:ext>
                  </a:extLst>
                </p:cNvPr>
                <p:cNvPicPr/>
                <p:nvPr/>
              </p:nvPicPr>
              <p:blipFill>
                <a:blip r:embed="rId65"/>
                <a:stretch>
                  <a:fillRect/>
                </a:stretch>
              </p:blipFill>
              <p:spPr>
                <a:xfrm>
                  <a:off x="8680320" y="383940"/>
                  <a:ext cx="4788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22" name="Entrada de lápiz 21">
                  <a:extLst>
                    <a:ext uri="{FF2B5EF4-FFF2-40B4-BE49-F238E27FC236}">
                      <a16:creationId xmlns:a16="http://schemas.microsoft.com/office/drawing/2014/main" id="{76384A5D-7334-4590-9FA3-02CFFCDE0C7C}"/>
                    </a:ext>
                  </a:extLst>
                </p14:cNvPr>
                <p14:cNvContentPartPr/>
                <p14:nvPr/>
              </p14:nvContentPartPr>
              <p14:xfrm>
                <a:off x="8651520" y="376020"/>
                <a:ext cx="236880" cy="649080"/>
              </p14:xfrm>
            </p:contentPart>
          </mc:Choice>
          <mc:Fallback xmlns="">
            <p:pic>
              <p:nvPicPr>
                <p:cNvPr id="22" name="Entrada de lápiz 21">
                  <a:extLst>
                    <a:ext uri="{FF2B5EF4-FFF2-40B4-BE49-F238E27FC236}">
                      <a16:creationId xmlns:a16="http://schemas.microsoft.com/office/drawing/2014/main" id="{76384A5D-7334-4590-9FA3-02CFFCDE0C7C}"/>
                    </a:ext>
                  </a:extLst>
                </p:cNvPr>
                <p:cNvPicPr/>
                <p:nvPr/>
              </p:nvPicPr>
              <p:blipFill>
                <a:blip r:embed="rId67"/>
                <a:stretch>
                  <a:fillRect/>
                </a:stretch>
              </p:blipFill>
              <p:spPr>
                <a:xfrm>
                  <a:off x="8642880" y="367380"/>
                  <a:ext cx="254520" cy="66672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23" name="Entrada de lápiz 22">
                  <a:extLst>
                    <a:ext uri="{FF2B5EF4-FFF2-40B4-BE49-F238E27FC236}">
                      <a16:creationId xmlns:a16="http://schemas.microsoft.com/office/drawing/2014/main" id="{3E3F4F66-1883-4F55-AE42-08D3F021C848}"/>
                    </a:ext>
                  </a:extLst>
                </p14:cNvPr>
                <p14:cNvContentPartPr/>
                <p14:nvPr/>
              </p14:nvContentPartPr>
              <p14:xfrm>
                <a:off x="8998200" y="269100"/>
                <a:ext cx="150120" cy="315360"/>
              </p14:xfrm>
            </p:contentPart>
          </mc:Choice>
          <mc:Fallback xmlns="">
            <p:pic>
              <p:nvPicPr>
                <p:cNvPr id="23" name="Entrada de lápiz 22">
                  <a:extLst>
                    <a:ext uri="{FF2B5EF4-FFF2-40B4-BE49-F238E27FC236}">
                      <a16:creationId xmlns:a16="http://schemas.microsoft.com/office/drawing/2014/main" id="{3E3F4F66-1883-4F55-AE42-08D3F021C848}"/>
                    </a:ext>
                  </a:extLst>
                </p:cNvPr>
                <p:cNvPicPr/>
                <p:nvPr/>
              </p:nvPicPr>
              <p:blipFill>
                <a:blip r:embed="rId69"/>
                <a:stretch>
                  <a:fillRect/>
                </a:stretch>
              </p:blipFill>
              <p:spPr>
                <a:xfrm>
                  <a:off x="8989200" y="260100"/>
                  <a:ext cx="167760" cy="33300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24" name="Entrada de lápiz 23">
                  <a:extLst>
                    <a:ext uri="{FF2B5EF4-FFF2-40B4-BE49-F238E27FC236}">
                      <a16:creationId xmlns:a16="http://schemas.microsoft.com/office/drawing/2014/main" id="{937AAE65-5D94-4F23-BA97-0ED9C8C21FD6}"/>
                    </a:ext>
                  </a:extLst>
                </p14:cNvPr>
                <p14:cNvContentPartPr/>
                <p14:nvPr/>
              </p14:nvContentPartPr>
              <p14:xfrm>
                <a:off x="9178920" y="246060"/>
                <a:ext cx="99720" cy="364320"/>
              </p14:xfrm>
            </p:contentPart>
          </mc:Choice>
          <mc:Fallback xmlns="">
            <p:pic>
              <p:nvPicPr>
                <p:cNvPr id="24" name="Entrada de lápiz 23">
                  <a:extLst>
                    <a:ext uri="{FF2B5EF4-FFF2-40B4-BE49-F238E27FC236}">
                      <a16:creationId xmlns:a16="http://schemas.microsoft.com/office/drawing/2014/main" id="{937AAE65-5D94-4F23-BA97-0ED9C8C21FD6}"/>
                    </a:ext>
                  </a:extLst>
                </p:cNvPr>
                <p:cNvPicPr/>
                <p:nvPr/>
              </p:nvPicPr>
              <p:blipFill>
                <a:blip r:embed="rId71"/>
                <a:stretch>
                  <a:fillRect/>
                </a:stretch>
              </p:blipFill>
              <p:spPr>
                <a:xfrm>
                  <a:off x="9170280" y="237420"/>
                  <a:ext cx="117360" cy="38196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25" name="Entrada de lápiz 24">
                  <a:extLst>
                    <a:ext uri="{FF2B5EF4-FFF2-40B4-BE49-F238E27FC236}">
                      <a16:creationId xmlns:a16="http://schemas.microsoft.com/office/drawing/2014/main" id="{B27C2254-F6D2-45A4-94EC-906E686AE7C6}"/>
                    </a:ext>
                  </a:extLst>
                </p14:cNvPr>
                <p14:cNvContentPartPr/>
                <p14:nvPr/>
              </p14:nvContentPartPr>
              <p14:xfrm>
                <a:off x="9255960" y="477180"/>
                <a:ext cx="130680" cy="186120"/>
              </p14:xfrm>
            </p:contentPart>
          </mc:Choice>
          <mc:Fallback xmlns="">
            <p:pic>
              <p:nvPicPr>
                <p:cNvPr id="25" name="Entrada de lápiz 24">
                  <a:extLst>
                    <a:ext uri="{FF2B5EF4-FFF2-40B4-BE49-F238E27FC236}">
                      <a16:creationId xmlns:a16="http://schemas.microsoft.com/office/drawing/2014/main" id="{B27C2254-F6D2-45A4-94EC-906E686AE7C6}"/>
                    </a:ext>
                  </a:extLst>
                </p:cNvPr>
                <p:cNvPicPr/>
                <p:nvPr/>
              </p:nvPicPr>
              <p:blipFill>
                <a:blip r:embed="rId73"/>
                <a:stretch>
                  <a:fillRect/>
                </a:stretch>
              </p:blipFill>
              <p:spPr>
                <a:xfrm>
                  <a:off x="9246960" y="468180"/>
                  <a:ext cx="148320" cy="20376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26" name="Entrada de lápiz 25">
                  <a:extLst>
                    <a:ext uri="{FF2B5EF4-FFF2-40B4-BE49-F238E27FC236}">
                      <a16:creationId xmlns:a16="http://schemas.microsoft.com/office/drawing/2014/main" id="{CE4FED65-250B-4720-B9EE-141705C23C10}"/>
                    </a:ext>
                  </a:extLst>
                </p14:cNvPr>
                <p14:cNvContentPartPr/>
                <p14:nvPr/>
              </p14:nvContentPartPr>
              <p14:xfrm>
                <a:off x="9423000" y="477180"/>
                <a:ext cx="174960" cy="145800"/>
              </p14:xfrm>
            </p:contentPart>
          </mc:Choice>
          <mc:Fallback xmlns="">
            <p:pic>
              <p:nvPicPr>
                <p:cNvPr id="26" name="Entrada de lápiz 25">
                  <a:extLst>
                    <a:ext uri="{FF2B5EF4-FFF2-40B4-BE49-F238E27FC236}">
                      <a16:creationId xmlns:a16="http://schemas.microsoft.com/office/drawing/2014/main" id="{CE4FED65-250B-4720-B9EE-141705C23C10}"/>
                    </a:ext>
                  </a:extLst>
                </p:cNvPr>
                <p:cNvPicPr/>
                <p:nvPr/>
              </p:nvPicPr>
              <p:blipFill>
                <a:blip r:embed="rId75"/>
                <a:stretch>
                  <a:fillRect/>
                </a:stretch>
              </p:blipFill>
              <p:spPr>
                <a:xfrm>
                  <a:off x="9414360" y="468180"/>
                  <a:ext cx="19260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27" name="Entrada de lápiz 26">
                  <a:extLst>
                    <a:ext uri="{FF2B5EF4-FFF2-40B4-BE49-F238E27FC236}">
                      <a16:creationId xmlns:a16="http://schemas.microsoft.com/office/drawing/2014/main" id="{9E23A163-8EB3-47F7-B0C6-D33830EBBCF3}"/>
                    </a:ext>
                  </a:extLst>
                </p14:cNvPr>
                <p14:cNvContentPartPr/>
                <p14:nvPr/>
              </p14:nvContentPartPr>
              <p14:xfrm>
                <a:off x="9789840" y="459180"/>
                <a:ext cx="192600" cy="158400"/>
              </p14:xfrm>
            </p:contentPart>
          </mc:Choice>
          <mc:Fallback xmlns="">
            <p:pic>
              <p:nvPicPr>
                <p:cNvPr id="27" name="Entrada de lápiz 26">
                  <a:extLst>
                    <a:ext uri="{FF2B5EF4-FFF2-40B4-BE49-F238E27FC236}">
                      <a16:creationId xmlns:a16="http://schemas.microsoft.com/office/drawing/2014/main" id="{9E23A163-8EB3-47F7-B0C6-D33830EBBCF3}"/>
                    </a:ext>
                  </a:extLst>
                </p:cNvPr>
                <p:cNvPicPr/>
                <p:nvPr/>
              </p:nvPicPr>
              <p:blipFill>
                <a:blip r:embed="rId77"/>
                <a:stretch>
                  <a:fillRect/>
                </a:stretch>
              </p:blipFill>
              <p:spPr>
                <a:xfrm>
                  <a:off x="9780840" y="450180"/>
                  <a:ext cx="210240" cy="17604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28" name="Entrada de lápiz 27">
                  <a:extLst>
                    <a:ext uri="{FF2B5EF4-FFF2-40B4-BE49-F238E27FC236}">
                      <a16:creationId xmlns:a16="http://schemas.microsoft.com/office/drawing/2014/main" id="{F0CA02BB-637D-49FF-B884-F40D8319D92F}"/>
                    </a:ext>
                  </a:extLst>
                </p14:cNvPr>
                <p14:cNvContentPartPr/>
                <p14:nvPr/>
              </p14:nvContentPartPr>
              <p14:xfrm>
                <a:off x="10018440" y="437220"/>
                <a:ext cx="163440" cy="172080"/>
              </p14:xfrm>
            </p:contentPart>
          </mc:Choice>
          <mc:Fallback xmlns="">
            <p:pic>
              <p:nvPicPr>
                <p:cNvPr id="28" name="Entrada de lápiz 27">
                  <a:extLst>
                    <a:ext uri="{FF2B5EF4-FFF2-40B4-BE49-F238E27FC236}">
                      <a16:creationId xmlns:a16="http://schemas.microsoft.com/office/drawing/2014/main" id="{F0CA02BB-637D-49FF-B884-F40D8319D92F}"/>
                    </a:ext>
                  </a:extLst>
                </p:cNvPr>
                <p:cNvPicPr/>
                <p:nvPr/>
              </p:nvPicPr>
              <p:blipFill>
                <a:blip r:embed="rId79"/>
                <a:stretch>
                  <a:fillRect/>
                </a:stretch>
              </p:blipFill>
              <p:spPr>
                <a:xfrm>
                  <a:off x="10009440" y="428580"/>
                  <a:ext cx="181080" cy="18972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29" name="Entrada de lápiz 28">
                  <a:extLst>
                    <a:ext uri="{FF2B5EF4-FFF2-40B4-BE49-F238E27FC236}">
                      <a16:creationId xmlns:a16="http://schemas.microsoft.com/office/drawing/2014/main" id="{FA1535A8-8330-433D-9E67-B519DB1B7FC5}"/>
                    </a:ext>
                  </a:extLst>
                </p14:cNvPr>
                <p14:cNvContentPartPr/>
                <p14:nvPr/>
              </p14:nvContentPartPr>
              <p14:xfrm>
                <a:off x="10331280" y="433260"/>
                <a:ext cx="183960" cy="261720"/>
              </p14:xfrm>
            </p:contentPart>
          </mc:Choice>
          <mc:Fallback xmlns="">
            <p:pic>
              <p:nvPicPr>
                <p:cNvPr id="29" name="Entrada de lápiz 28">
                  <a:extLst>
                    <a:ext uri="{FF2B5EF4-FFF2-40B4-BE49-F238E27FC236}">
                      <a16:creationId xmlns:a16="http://schemas.microsoft.com/office/drawing/2014/main" id="{FA1535A8-8330-433D-9E67-B519DB1B7FC5}"/>
                    </a:ext>
                  </a:extLst>
                </p:cNvPr>
                <p:cNvPicPr/>
                <p:nvPr/>
              </p:nvPicPr>
              <p:blipFill>
                <a:blip r:embed="rId81"/>
                <a:stretch>
                  <a:fillRect/>
                </a:stretch>
              </p:blipFill>
              <p:spPr>
                <a:xfrm>
                  <a:off x="10322280" y="424620"/>
                  <a:ext cx="201600" cy="27936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51" name="Entrada de lápiz 50">
                  <a:extLst>
                    <a:ext uri="{FF2B5EF4-FFF2-40B4-BE49-F238E27FC236}">
                      <a16:creationId xmlns:a16="http://schemas.microsoft.com/office/drawing/2014/main" id="{5936CB1F-1F64-409A-873B-2AE6BA1AA606}"/>
                    </a:ext>
                  </a:extLst>
                </p14:cNvPr>
                <p14:cNvContentPartPr/>
                <p14:nvPr/>
              </p14:nvContentPartPr>
              <p14:xfrm>
                <a:off x="8200800" y="894060"/>
                <a:ext cx="372960" cy="282600"/>
              </p14:xfrm>
            </p:contentPart>
          </mc:Choice>
          <mc:Fallback xmlns="">
            <p:pic>
              <p:nvPicPr>
                <p:cNvPr id="51" name="Entrada de lápiz 50">
                  <a:extLst>
                    <a:ext uri="{FF2B5EF4-FFF2-40B4-BE49-F238E27FC236}">
                      <a16:creationId xmlns:a16="http://schemas.microsoft.com/office/drawing/2014/main" id="{5936CB1F-1F64-409A-873B-2AE6BA1AA606}"/>
                    </a:ext>
                  </a:extLst>
                </p:cNvPr>
                <p:cNvPicPr/>
                <p:nvPr/>
              </p:nvPicPr>
              <p:blipFill>
                <a:blip r:embed="rId83"/>
                <a:stretch>
                  <a:fillRect/>
                </a:stretch>
              </p:blipFill>
              <p:spPr>
                <a:xfrm>
                  <a:off x="8192160" y="885420"/>
                  <a:ext cx="390600" cy="30024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52" name="Entrada de lápiz 51">
                  <a:extLst>
                    <a:ext uri="{FF2B5EF4-FFF2-40B4-BE49-F238E27FC236}">
                      <a16:creationId xmlns:a16="http://schemas.microsoft.com/office/drawing/2014/main" id="{8E85F71B-CC59-4661-BB07-AB89DB78639D}"/>
                    </a:ext>
                  </a:extLst>
                </p14:cNvPr>
                <p14:cNvContentPartPr/>
                <p14:nvPr/>
              </p14:nvContentPartPr>
              <p14:xfrm>
                <a:off x="8585640" y="1041300"/>
                <a:ext cx="184680" cy="150120"/>
              </p14:xfrm>
            </p:contentPart>
          </mc:Choice>
          <mc:Fallback xmlns="">
            <p:pic>
              <p:nvPicPr>
                <p:cNvPr id="52" name="Entrada de lápiz 51">
                  <a:extLst>
                    <a:ext uri="{FF2B5EF4-FFF2-40B4-BE49-F238E27FC236}">
                      <a16:creationId xmlns:a16="http://schemas.microsoft.com/office/drawing/2014/main" id="{8E85F71B-CC59-4661-BB07-AB89DB78639D}"/>
                    </a:ext>
                  </a:extLst>
                </p:cNvPr>
                <p:cNvPicPr/>
                <p:nvPr/>
              </p:nvPicPr>
              <p:blipFill>
                <a:blip r:embed="rId85"/>
                <a:stretch>
                  <a:fillRect/>
                </a:stretch>
              </p:blipFill>
              <p:spPr>
                <a:xfrm>
                  <a:off x="8576640" y="1032300"/>
                  <a:ext cx="202320" cy="16776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53" name="Entrada de lápiz 52">
                  <a:extLst>
                    <a:ext uri="{FF2B5EF4-FFF2-40B4-BE49-F238E27FC236}">
                      <a16:creationId xmlns:a16="http://schemas.microsoft.com/office/drawing/2014/main" id="{B70A134E-085E-4AB9-A863-1DF00E5C8B41}"/>
                    </a:ext>
                  </a:extLst>
                </p14:cNvPr>
                <p14:cNvContentPartPr/>
                <p14:nvPr/>
              </p14:nvContentPartPr>
              <p14:xfrm>
                <a:off x="8920800" y="824220"/>
                <a:ext cx="59400" cy="298440"/>
              </p14:xfrm>
            </p:contentPart>
          </mc:Choice>
          <mc:Fallback xmlns="">
            <p:pic>
              <p:nvPicPr>
                <p:cNvPr id="53" name="Entrada de lápiz 52">
                  <a:extLst>
                    <a:ext uri="{FF2B5EF4-FFF2-40B4-BE49-F238E27FC236}">
                      <a16:creationId xmlns:a16="http://schemas.microsoft.com/office/drawing/2014/main" id="{B70A134E-085E-4AB9-A863-1DF00E5C8B41}"/>
                    </a:ext>
                  </a:extLst>
                </p:cNvPr>
                <p:cNvPicPr/>
                <p:nvPr/>
              </p:nvPicPr>
              <p:blipFill>
                <a:blip r:embed="rId87"/>
                <a:stretch>
                  <a:fillRect/>
                </a:stretch>
              </p:blipFill>
              <p:spPr>
                <a:xfrm>
                  <a:off x="8911800" y="815580"/>
                  <a:ext cx="77040" cy="31608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54" name="Entrada de lápiz 53">
                  <a:extLst>
                    <a:ext uri="{FF2B5EF4-FFF2-40B4-BE49-F238E27FC236}">
                      <a16:creationId xmlns:a16="http://schemas.microsoft.com/office/drawing/2014/main" id="{2B6CA649-AFF4-4CB8-88C0-A1FA1368E01B}"/>
                    </a:ext>
                  </a:extLst>
                </p14:cNvPr>
                <p14:cNvContentPartPr/>
                <p14:nvPr/>
              </p14:nvContentPartPr>
              <p14:xfrm>
                <a:off x="8921160" y="1013220"/>
                <a:ext cx="154080" cy="140040"/>
              </p14:xfrm>
            </p:contentPart>
          </mc:Choice>
          <mc:Fallback xmlns="">
            <p:pic>
              <p:nvPicPr>
                <p:cNvPr id="54" name="Entrada de lápiz 53">
                  <a:extLst>
                    <a:ext uri="{FF2B5EF4-FFF2-40B4-BE49-F238E27FC236}">
                      <a16:creationId xmlns:a16="http://schemas.microsoft.com/office/drawing/2014/main" id="{2B6CA649-AFF4-4CB8-88C0-A1FA1368E01B}"/>
                    </a:ext>
                  </a:extLst>
                </p:cNvPr>
                <p:cNvPicPr/>
                <p:nvPr/>
              </p:nvPicPr>
              <p:blipFill>
                <a:blip r:embed="rId89"/>
                <a:stretch>
                  <a:fillRect/>
                </a:stretch>
              </p:blipFill>
              <p:spPr>
                <a:xfrm>
                  <a:off x="8912520" y="1004220"/>
                  <a:ext cx="171720" cy="15768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55" name="Entrada de lápiz 54">
                  <a:extLst>
                    <a:ext uri="{FF2B5EF4-FFF2-40B4-BE49-F238E27FC236}">
                      <a16:creationId xmlns:a16="http://schemas.microsoft.com/office/drawing/2014/main" id="{FECA5FE3-DC1F-4A31-9DA6-76877AB64E27}"/>
                    </a:ext>
                  </a:extLst>
                </p14:cNvPr>
                <p14:cNvContentPartPr/>
                <p14:nvPr/>
              </p14:nvContentPartPr>
              <p14:xfrm>
                <a:off x="9155520" y="1060380"/>
                <a:ext cx="228600" cy="137160"/>
              </p14:xfrm>
            </p:contentPart>
          </mc:Choice>
          <mc:Fallback xmlns="">
            <p:pic>
              <p:nvPicPr>
                <p:cNvPr id="55" name="Entrada de lápiz 54">
                  <a:extLst>
                    <a:ext uri="{FF2B5EF4-FFF2-40B4-BE49-F238E27FC236}">
                      <a16:creationId xmlns:a16="http://schemas.microsoft.com/office/drawing/2014/main" id="{FECA5FE3-DC1F-4A31-9DA6-76877AB64E27}"/>
                    </a:ext>
                  </a:extLst>
                </p:cNvPr>
                <p:cNvPicPr/>
                <p:nvPr/>
              </p:nvPicPr>
              <p:blipFill>
                <a:blip r:embed="rId91"/>
                <a:stretch>
                  <a:fillRect/>
                </a:stretch>
              </p:blipFill>
              <p:spPr>
                <a:xfrm>
                  <a:off x="9146880" y="1051740"/>
                  <a:ext cx="246240" cy="15480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56" name="Entrada de lápiz 55">
                  <a:extLst>
                    <a:ext uri="{FF2B5EF4-FFF2-40B4-BE49-F238E27FC236}">
                      <a16:creationId xmlns:a16="http://schemas.microsoft.com/office/drawing/2014/main" id="{90927E3F-FFB1-474F-8142-2D44AA52F1DE}"/>
                    </a:ext>
                  </a:extLst>
                </p14:cNvPr>
                <p14:cNvContentPartPr/>
                <p14:nvPr/>
              </p14:nvContentPartPr>
              <p14:xfrm>
                <a:off x="9479160" y="1107540"/>
                <a:ext cx="24840" cy="105480"/>
              </p14:xfrm>
            </p:contentPart>
          </mc:Choice>
          <mc:Fallback xmlns="">
            <p:pic>
              <p:nvPicPr>
                <p:cNvPr id="56" name="Entrada de lápiz 55">
                  <a:extLst>
                    <a:ext uri="{FF2B5EF4-FFF2-40B4-BE49-F238E27FC236}">
                      <a16:creationId xmlns:a16="http://schemas.microsoft.com/office/drawing/2014/main" id="{90927E3F-FFB1-474F-8142-2D44AA52F1DE}"/>
                    </a:ext>
                  </a:extLst>
                </p:cNvPr>
                <p:cNvPicPr/>
                <p:nvPr/>
              </p:nvPicPr>
              <p:blipFill>
                <a:blip r:embed="rId93"/>
                <a:stretch>
                  <a:fillRect/>
                </a:stretch>
              </p:blipFill>
              <p:spPr>
                <a:xfrm>
                  <a:off x="9470160" y="1098540"/>
                  <a:ext cx="42480" cy="12312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57" name="Entrada de lápiz 56">
                  <a:extLst>
                    <a:ext uri="{FF2B5EF4-FFF2-40B4-BE49-F238E27FC236}">
                      <a16:creationId xmlns:a16="http://schemas.microsoft.com/office/drawing/2014/main" id="{1F4CA668-127A-460C-97A6-0338CC7AEBB4}"/>
                    </a:ext>
                  </a:extLst>
                </p14:cNvPr>
                <p14:cNvContentPartPr/>
                <p14:nvPr/>
              </p14:nvContentPartPr>
              <p14:xfrm>
                <a:off x="9520560" y="1026540"/>
                <a:ext cx="146520" cy="201600"/>
              </p14:xfrm>
            </p:contentPart>
          </mc:Choice>
          <mc:Fallback xmlns="">
            <p:pic>
              <p:nvPicPr>
                <p:cNvPr id="57" name="Entrada de lápiz 56">
                  <a:extLst>
                    <a:ext uri="{FF2B5EF4-FFF2-40B4-BE49-F238E27FC236}">
                      <a16:creationId xmlns:a16="http://schemas.microsoft.com/office/drawing/2014/main" id="{1F4CA668-127A-460C-97A6-0338CC7AEBB4}"/>
                    </a:ext>
                  </a:extLst>
                </p:cNvPr>
                <p:cNvPicPr/>
                <p:nvPr/>
              </p:nvPicPr>
              <p:blipFill>
                <a:blip r:embed="rId95"/>
                <a:stretch>
                  <a:fillRect/>
                </a:stretch>
              </p:blipFill>
              <p:spPr>
                <a:xfrm>
                  <a:off x="9511920" y="1017540"/>
                  <a:ext cx="164160" cy="21924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58" name="Entrada de lápiz 57">
                  <a:extLst>
                    <a:ext uri="{FF2B5EF4-FFF2-40B4-BE49-F238E27FC236}">
                      <a16:creationId xmlns:a16="http://schemas.microsoft.com/office/drawing/2014/main" id="{C229127B-EDFA-4712-9478-69081D81D73E}"/>
                    </a:ext>
                  </a:extLst>
                </p14:cNvPr>
                <p14:cNvContentPartPr/>
                <p14:nvPr/>
              </p14:nvContentPartPr>
              <p14:xfrm>
                <a:off x="9767880" y="1057140"/>
                <a:ext cx="316080" cy="145440"/>
              </p14:xfrm>
            </p:contentPart>
          </mc:Choice>
          <mc:Fallback xmlns="">
            <p:pic>
              <p:nvPicPr>
                <p:cNvPr id="58" name="Entrada de lápiz 57">
                  <a:extLst>
                    <a:ext uri="{FF2B5EF4-FFF2-40B4-BE49-F238E27FC236}">
                      <a16:creationId xmlns:a16="http://schemas.microsoft.com/office/drawing/2014/main" id="{C229127B-EDFA-4712-9478-69081D81D73E}"/>
                    </a:ext>
                  </a:extLst>
                </p:cNvPr>
                <p:cNvPicPr/>
                <p:nvPr/>
              </p:nvPicPr>
              <p:blipFill>
                <a:blip r:embed="rId97"/>
                <a:stretch>
                  <a:fillRect/>
                </a:stretch>
              </p:blipFill>
              <p:spPr>
                <a:xfrm>
                  <a:off x="9759240" y="1048140"/>
                  <a:ext cx="333720" cy="16308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59" name="Entrada de lápiz 58">
                  <a:extLst>
                    <a:ext uri="{FF2B5EF4-FFF2-40B4-BE49-F238E27FC236}">
                      <a16:creationId xmlns:a16="http://schemas.microsoft.com/office/drawing/2014/main" id="{E406613C-7155-47D4-98C2-8ED4F10F3844}"/>
                    </a:ext>
                  </a:extLst>
                </p14:cNvPr>
                <p14:cNvContentPartPr/>
                <p14:nvPr/>
              </p14:nvContentPartPr>
              <p14:xfrm>
                <a:off x="10136880" y="737100"/>
                <a:ext cx="45360" cy="385200"/>
              </p14:xfrm>
            </p:contentPart>
          </mc:Choice>
          <mc:Fallback xmlns="">
            <p:pic>
              <p:nvPicPr>
                <p:cNvPr id="59" name="Entrada de lápiz 58">
                  <a:extLst>
                    <a:ext uri="{FF2B5EF4-FFF2-40B4-BE49-F238E27FC236}">
                      <a16:creationId xmlns:a16="http://schemas.microsoft.com/office/drawing/2014/main" id="{E406613C-7155-47D4-98C2-8ED4F10F3844}"/>
                    </a:ext>
                  </a:extLst>
                </p:cNvPr>
                <p:cNvPicPr/>
                <p:nvPr/>
              </p:nvPicPr>
              <p:blipFill>
                <a:blip r:embed="rId99"/>
                <a:stretch>
                  <a:fillRect/>
                </a:stretch>
              </p:blipFill>
              <p:spPr>
                <a:xfrm>
                  <a:off x="10127880" y="728100"/>
                  <a:ext cx="63000" cy="40284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60" name="Entrada de lápiz 59">
                  <a:extLst>
                    <a:ext uri="{FF2B5EF4-FFF2-40B4-BE49-F238E27FC236}">
                      <a16:creationId xmlns:a16="http://schemas.microsoft.com/office/drawing/2014/main" id="{34B6E5EF-950C-4FB6-B015-1C8F26E4FFDF}"/>
                    </a:ext>
                  </a:extLst>
                </p14:cNvPr>
                <p14:cNvContentPartPr/>
                <p14:nvPr/>
              </p14:nvContentPartPr>
              <p14:xfrm>
                <a:off x="10113840" y="1009980"/>
                <a:ext cx="150120" cy="58320"/>
              </p14:xfrm>
            </p:contentPart>
          </mc:Choice>
          <mc:Fallback xmlns="">
            <p:pic>
              <p:nvPicPr>
                <p:cNvPr id="60" name="Entrada de lápiz 59">
                  <a:extLst>
                    <a:ext uri="{FF2B5EF4-FFF2-40B4-BE49-F238E27FC236}">
                      <a16:creationId xmlns:a16="http://schemas.microsoft.com/office/drawing/2014/main" id="{34B6E5EF-950C-4FB6-B015-1C8F26E4FFDF}"/>
                    </a:ext>
                  </a:extLst>
                </p:cNvPr>
                <p:cNvPicPr/>
                <p:nvPr/>
              </p:nvPicPr>
              <p:blipFill>
                <a:blip r:embed="rId101"/>
                <a:stretch>
                  <a:fillRect/>
                </a:stretch>
              </p:blipFill>
              <p:spPr>
                <a:xfrm>
                  <a:off x="10104840" y="1000980"/>
                  <a:ext cx="167760" cy="7596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61" name="Entrada de lápiz 60">
                  <a:extLst>
                    <a:ext uri="{FF2B5EF4-FFF2-40B4-BE49-F238E27FC236}">
                      <a16:creationId xmlns:a16="http://schemas.microsoft.com/office/drawing/2014/main" id="{326DD534-08C7-4716-B90F-D8AA80CDD7AF}"/>
                    </a:ext>
                  </a:extLst>
                </p14:cNvPr>
                <p14:cNvContentPartPr/>
                <p14:nvPr/>
              </p14:nvContentPartPr>
              <p14:xfrm>
                <a:off x="10264680" y="1024380"/>
                <a:ext cx="199800" cy="194040"/>
              </p14:xfrm>
            </p:contentPart>
          </mc:Choice>
          <mc:Fallback xmlns="">
            <p:pic>
              <p:nvPicPr>
                <p:cNvPr id="61" name="Entrada de lápiz 60">
                  <a:extLst>
                    <a:ext uri="{FF2B5EF4-FFF2-40B4-BE49-F238E27FC236}">
                      <a16:creationId xmlns:a16="http://schemas.microsoft.com/office/drawing/2014/main" id="{326DD534-08C7-4716-B90F-D8AA80CDD7AF}"/>
                    </a:ext>
                  </a:extLst>
                </p:cNvPr>
                <p:cNvPicPr/>
                <p:nvPr/>
              </p:nvPicPr>
              <p:blipFill>
                <a:blip r:embed="rId103"/>
                <a:stretch>
                  <a:fillRect/>
                </a:stretch>
              </p:blipFill>
              <p:spPr>
                <a:xfrm>
                  <a:off x="10255680" y="1015740"/>
                  <a:ext cx="217440" cy="211680"/>
                </a:xfrm>
                <a:prstGeom prst="rect">
                  <a:avLst/>
                </a:prstGeom>
              </p:spPr>
            </p:pic>
          </mc:Fallback>
        </mc:AlternateContent>
      </p:grpSp>
      <p:grpSp>
        <p:nvGrpSpPr>
          <p:cNvPr id="70" name="Grupo 69">
            <a:extLst>
              <a:ext uri="{FF2B5EF4-FFF2-40B4-BE49-F238E27FC236}">
                <a16:creationId xmlns:a16="http://schemas.microsoft.com/office/drawing/2014/main" id="{C816FAFE-5FD1-47AE-B54E-DA095901B2AC}"/>
              </a:ext>
            </a:extLst>
          </p:cNvPr>
          <p:cNvGrpSpPr/>
          <p:nvPr/>
        </p:nvGrpSpPr>
        <p:grpSpPr>
          <a:xfrm>
            <a:off x="10774080" y="656100"/>
            <a:ext cx="1416240" cy="513000"/>
            <a:chOff x="10774080" y="656100"/>
            <a:chExt cx="1416240" cy="513000"/>
          </a:xfrm>
        </p:grpSpPr>
        <mc:AlternateContent xmlns:mc="http://schemas.openxmlformats.org/markup-compatibility/2006" xmlns:p14="http://schemas.microsoft.com/office/powerpoint/2010/main">
          <mc:Choice Requires="p14">
            <p:contentPart p14:bwMode="auto" r:id="rId104">
              <p14:nvContentPartPr>
                <p14:cNvPr id="62" name="Entrada de lápiz 61">
                  <a:extLst>
                    <a:ext uri="{FF2B5EF4-FFF2-40B4-BE49-F238E27FC236}">
                      <a16:creationId xmlns:a16="http://schemas.microsoft.com/office/drawing/2014/main" id="{92C228B3-0162-4397-B290-58C9C8DADBB9}"/>
                    </a:ext>
                  </a:extLst>
                </p14:cNvPr>
                <p14:cNvContentPartPr/>
                <p14:nvPr/>
              </p14:nvContentPartPr>
              <p14:xfrm>
                <a:off x="10774080" y="894780"/>
                <a:ext cx="172440" cy="252000"/>
              </p14:xfrm>
            </p:contentPart>
          </mc:Choice>
          <mc:Fallback xmlns="">
            <p:pic>
              <p:nvPicPr>
                <p:cNvPr id="62" name="Entrada de lápiz 61">
                  <a:extLst>
                    <a:ext uri="{FF2B5EF4-FFF2-40B4-BE49-F238E27FC236}">
                      <a16:creationId xmlns:a16="http://schemas.microsoft.com/office/drawing/2014/main" id="{92C228B3-0162-4397-B290-58C9C8DADBB9}"/>
                    </a:ext>
                  </a:extLst>
                </p:cNvPr>
                <p:cNvPicPr/>
                <p:nvPr/>
              </p:nvPicPr>
              <p:blipFill>
                <a:blip r:embed="rId105"/>
                <a:stretch>
                  <a:fillRect/>
                </a:stretch>
              </p:blipFill>
              <p:spPr>
                <a:xfrm>
                  <a:off x="10765080" y="885780"/>
                  <a:ext cx="190080" cy="26964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63" name="Entrada de lápiz 62">
                  <a:extLst>
                    <a:ext uri="{FF2B5EF4-FFF2-40B4-BE49-F238E27FC236}">
                      <a16:creationId xmlns:a16="http://schemas.microsoft.com/office/drawing/2014/main" id="{1BA5890C-392F-46F4-A3D2-903DF0BD74CD}"/>
                    </a:ext>
                  </a:extLst>
                </p14:cNvPr>
                <p14:cNvContentPartPr/>
                <p14:nvPr/>
              </p14:nvContentPartPr>
              <p14:xfrm>
                <a:off x="11011320" y="989460"/>
                <a:ext cx="217080" cy="138240"/>
              </p14:xfrm>
            </p:contentPart>
          </mc:Choice>
          <mc:Fallback xmlns="">
            <p:pic>
              <p:nvPicPr>
                <p:cNvPr id="63" name="Entrada de lápiz 62">
                  <a:extLst>
                    <a:ext uri="{FF2B5EF4-FFF2-40B4-BE49-F238E27FC236}">
                      <a16:creationId xmlns:a16="http://schemas.microsoft.com/office/drawing/2014/main" id="{1BA5890C-392F-46F4-A3D2-903DF0BD74CD}"/>
                    </a:ext>
                  </a:extLst>
                </p:cNvPr>
                <p:cNvPicPr/>
                <p:nvPr/>
              </p:nvPicPr>
              <p:blipFill>
                <a:blip r:embed="rId107"/>
                <a:stretch>
                  <a:fillRect/>
                </a:stretch>
              </p:blipFill>
              <p:spPr>
                <a:xfrm>
                  <a:off x="11002320" y="980460"/>
                  <a:ext cx="234720" cy="15588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64" name="Entrada de lápiz 63">
                  <a:extLst>
                    <a:ext uri="{FF2B5EF4-FFF2-40B4-BE49-F238E27FC236}">
                      <a16:creationId xmlns:a16="http://schemas.microsoft.com/office/drawing/2014/main" id="{AC9B7A5E-1B53-4C67-9D72-B2A8B68E1D3A}"/>
                    </a:ext>
                  </a:extLst>
                </p14:cNvPr>
                <p14:cNvContentPartPr/>
                <p14:nvPr/>
              </p14:nvContentPartPr>
              <p14:xfrm>
                <a:off x="11273040" y="656100"/>
                <a:ext cx="119520" cy="513000"/>
              </p14:xfrm>
            </p:contentPart>
          </mc:Choice>
          <mc:Fallback xmlns="">
            <p:pic>
              <p:nvPicPr>
                <p:cNvPr id="64" name="Entrada de lápiz 63">
                  <a:extLst>
                    <a:ext uri="{FF2B5EF4-FFF2-40B4-BE49-F238E27FC236}">
                      <a16:creationId xmlns:a16="http://schemas.microsoft.com/office/drawing/2014/main" id="{AC9B7A5E-1B53-4C67-9D72-B2A8B68E1D3A}"/>
                    </a:ext>
                  </a:extLst>
                </p:cNvPr>
                <p:cNvPicPr/>
                <p:nvPr/>
              </p:nvPicPr>
              <p:blipFill>
                <a:blip r:embed="rId109"/>
                <a:stretch>
                  <a:fillRect/>
                </a:stretch>
              </p:blipFill>
              <p:spPr>
                <a:xfrm>
                  <a:off x="11264400" y="647460"/>
                  <a:ext cx="13716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65" name="Entrada de lápiz 64">
                  <a:extLst>
                    <a:ext uri="{FF2B5EF4-FFF2-40B4-BE49-F238E27FC236}">
                      <a16:creationId xmlns:a16="http://schemas.microsoft.com/office/drawing/2014/main" id="{D3C75A10-7225-46B6-AA2C-9F477F51CF52}"/>
                    </a:ext>
                  </a:extLst>
                </p14:cNvPr>
                <p14:cNvContentPartPr/>
                <p14:nvPr/>
              </p14:nvContentPartPr>
              <p14:xfrm>
                <a:off x="11459880" y="1021140"/>
                <a:ext cx="7920" cy="58320"/>
              </p14:xfrm>
            </p:contentPart>
          </mc:Choice>
          <mc:Fallback xmlns="">
            <p:pic>
              <p:nvPicPr>
                <p:cNvPr id="65" name="Entrada de lápiz 64">
                  <a:extLst>
                    <a:ext uri="{FF2B5EF4-FFF2-40B4-BE49-F238E27FC236}">
                      <a16:creationId xmlns:a16="http://schemas.microsoft.com/office/drawing/2014/main" id="{D3C75A10-7225-46B6-AA2C-9F477F51CF52}"/>
                    </a:ext>
                  </a:extLst>
                </p:cNvPr>
                <p:cNvPicPr/>
                <p:nvPr/>
              </p:nvPicPr>
              <p:blipFill>
                <a:blip r:embed="rId111"/>
                <a:stretch>
                  <a:fillRect/>
                </a:stretch>
              </p:blipFill>
              <p:spPr>
                <a:xfrm>
                  <a:off x="11451240" y="1012140"/>
                  <a:ext cx="25560" cy="7596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66" name="Entrada de lápiz 65">
                  <a:extLst>
                    <a:ext uri="{FF2B5EF4-FFF2-40B4-BE49-F238E27FC236}">
                      <a16:creationId xmlns:a16="http://schemas.microsoft.com/office/drawing/2014/main" id="{F270071C-F0E7-4391-AADD-4C2E8FC553E3}"/>
                    </a:ext>
                  </a:extLst>
                </p14:cNvPr>
                <p14:cNvContentPartPr/>
                <p14:nvPr/>
              </p14:nvContentPartPr>
              <p14:xfrm>
                <a:off x="11554920" y="1037340"/>
                <a:ext cx="154080" cy="118080"/>
              </p14:xfrm>
            </p:contentPart>
          </mc:Choice>
          <mc:Fallback xmlns="">
            <p:pic>
              <p:nvPicPr>
                <p:cNvPr id="66" name="Entrada de lápiz 65">
                  <a:extLst>
                    <a:ext uri="{FF2B5EF4-FFF2-40B4-BE49-F238E27FC236}">
                      <a16:creationId xmlns:a16="http://schemas.microsoft.com/office/drawing/2014/main" id="{F270071C-F0E7-4391-AADD-4C2E8FC553E3}"/>
                    </a:ext>
                  </a:extLst>
                </p:cNvPr>
                <p:cNvPicPr/>
                <p:nvPr/>
              </p:nvPicPr>
              <p:blipFill>
                <a:blip r:embed="rId113"/>
                <a:stretch>
                  <a:fillRect/>
                </a:stretch>
              </p:blipFill>
              <p:spPr>
                <a:xfrm>
                  <a:off x="11546280" y="1028700"/>
                  <a:ext cx="171720" cy="13572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67" name="Entrada de lápiz 66">
                  <a:extLst>
                    <a:ext uri="{FF2B5EF4-FFF2-40B4-BE49-F238E27FC236}">
                      <a16:creationId xmlns:a16="http://schemas.microsoft.com/office/drawing/2014/main" id="{1A98115C-C041-43E6-8E5C-DE95CC3D45D4}"/>
                    </a:ext>
                  </a:extLst>
                </p14:cNvPr>
                <p14:cNvContentPartPr/>
                <p14:nvPr/>
              </p14:nvContentPartPr>
              <p14:xfrm>
                <a:off x="11812680" y="673380"/>
                <a:ext cx="227880" cy="372240"/>
              </p14:xfrm>
            </p:contentPart>
          </mc:Choice>
          <mc:Fallback xmlns="">
            <p:pic>
              <p:nvPicPr>
                <p:cNvPr id="67" name="Entrada de lápiz 66">
                  <a:extLst>
                    <a:ext uri="{FF2B5EF4-FFF2-40B4-BE49-F238E27FC236}">
                      <a16:creationId xmlns:a16="http://schemas.microsoft.com/office/drawing/2014/main" id="{1A98115C-C041-43E6-8E5C-DE95CC3D45D4}"/>
                    </a:ext>
                  </a:extLst>
                </p:cNvPr>
                <p:cNvPicPr/>
                <p:nvPr/>
              </p:nvPicPr>
              <p:blipFill>
                <a:blip r:embed="rId115"/>
                <a:stretch>
                  <a:fillRect/>
                </a:stretch>
              </p:blipFill>
              <p:spPr>
                <a:xfrm>
                  <a:off x="11803680" y="664380"/>
                  <a:ext cx="245520" cy="38988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68" name="Entrada de lápiz 67">
                  <a:extLst>
                    <a:ext uri="{FF2B5EF4-FFF2-40B4-BE49-F238E27FC236}">
                      <a16:creationId xmlns:a16="http://schemas.microsoft.com/office/drawing/2014/main" id="{7BC85A04-EA75-41AA-92F8-905BA368B2B3}"/>
                    </a:ext>
                  </a:extLst>
                </p14:cNvPr>
                <p14:cNvContentPartPr/>
                <p14:nvPr/>
              </p14:nvContentPartPr>
              <p14:xfrm>
                <a:off x="11858760" y="887580"/>
                <a:ext cx="187920" cy="126720"/>
              </p14:xfrm>
            </p:contentPart>
          </mc:Choice>
          <mc:Fallback xmlns="">
            <p:pic>
              <p:nvPicPr>
                <p:cNvPr id="68" name="Entrada de lápiz 67">
                  <a:extLst>
                    <a:ext uri="{FF2B5EF4-FFF2-40B4-BE49-F238E27FC236}">
                      <a16:creationId xmlns:a16="http://schemas.microsoft.com/office/drawing/2014/main" id="{7BC85A04-EA75-41AA-92F8-905BA368B2B3}"/>
                    </a:ext>
                  </a:extLst>
                </p:cNvPr>
                <p:cNvPicPr/>
                <p:nvPr/>
              </p:nvPicPr>
              <p:blipFill>
                <a:blip r:embed="rId117"/>
                <a:stretch>
                  <a:fillRect/>
                </a:stretch>
              </p:blipFill>
              <p:spPr>
                <a:xfrm>
                  <a:off x="11849760" y="878580"/>
                  <a:ext cx="205560" cy="14436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69" name="Entrada de lápiz 68">
                  <a:extLst>
                    <a:ext uri="{FF2B5EF4-FFF2-40B4-BE49-F238E27FC236}">
                      <a16:creationId xmlns:a16="http://schemas.microsoft.com/office/drawing/2014/main" id="{3EF25660-7565-413C-B800-2C001EC79A13}"/>
                    </a:ext>
                  </a:extLst>
                </p14:cNvPr>
                <p14:cNvContentPartPr/>
                <p14:nvPr/>
              </p14:nvContentPartPr>
              <p14:xfrm>
                <a:off x="12173760" y="985860"/>
                <a:ext cx="16560" cy="7200"/>
              </p14:xfrm>
            </p:contentPart>
          </mc:Choice>
          <mc:Fallback xmlns="">
            <p:pic>
              <p:nvPicPr>
                <p:cNvPr id="69" name="Entrada de lápiz 68">
                  <a:extLst>
                    <a:ext uri="{FF2B5EF4-FFF2-40B4-BE49-F238E27FC236}">
                      <a16:creationId xmlns:a16="http://schemas.microsoft.com/office/drawing/2014/main" id="{3EF25660-7565-413C-B800-2C001EC79A13}"/>
                    </a:ext>
                  </a:extLst>
                </p:cNvPr>
                <p:cNvPicPr/>
                <p:nvPr/>
              </p:nvPicPr>
              <p:blipFill>
                <a:blip r:embed="rId119"/>
                <a:stretch>
                  <a:fillRect/>
                </a:stretch>
              </p:blipFill>
              <p:spPr>
                <a:xfrm>
                  <a:off x="12164760" y="976860"/>
                  <a:ext cx="34200" cy="24840"/>
                </a:xfrm>
                <a:prstGeom prst="rect">
                  <a:avLst/>
                </a:prstGeom>
              </p:spPr>
            </p:pic>
          </mc:Fallback>
        </mc:AlternateContent>
      </p:grpSp>
      <p:grpSp>
        <p:nvGrpSpPr>
          <p:cNvPr id="122" name="Grupo 121">
            <a:extLst>
              <a:ext uri="{FF2B5EF4-FFF2-40B4-BE49-F238E27FC236}">
                <a16:creationId xmlns:a16="http://schemas.microsoft.com/office/drawing/2014/main" id="{D22E4B75-2C81-4316-9C25-B59C8846B0F6}"/>
              </a:ext>
            </a:extLst>
          </p:cNvPr>
          <p:cNvGrpSpPr/>
          <p:nvPr/>
        </p:nvGrpSpPr>
        <p:grpSpPr>
          <a:xfrm>
            <a:off x="9708120" y="3663900"/>
            <a:ext cx="519120" cy="64080"/>
            <a:chOff x="9708120" y="3663900"/>
            <a:chExt cx="519120" cy="64080"/>
          </a:xfrm>
        </p:grpSpPr>
        <mc:AlternateContent xmlns:mc="http://schemas.openxmlformats.org/markup-compatibility/2006" xmlns:p14="http://schemas.microsoft.com/office/powerpoint/2010/main">
          <mc:Choice Requires="p14">
            <p:contentPart p14:bwMode="auto" r:id="rId120">
              <p14:nvContentPartPr>
                <p14:cNvPr id="117" name="Entrada de lápiz 116">
                  <a:extLst>
                    <a:ext uri="{FF2B5EF4-FFF2-40B4-BE49-F238E27FC236}">
                      <a16:creationId xmlns:a16="http://schemas.microsoft.com/office/drawing/2014/main" id="{35AB3017-EFF2-46CA-AF9D-2E1A178DFCE0}"/>
                    </a:ext>
                  </a:extLst>
                </p14:cNvPr>
                <p14:cNvContentPartPr/>
                <p14:nvPr/>
              </p14:nvContentPartPr>
              <p14:xfrm>
                <a:off x="9708120" y="3697740"/>
                <a:ext cx="37080" cy="30240"/>
              </p14:xfrm>
            </p:contentPart>
          </mc:Choice>
          <mc:Fallback xmlns="">
            <p:pic>
              <p:nvPicPr>
                <p:cNvPr id="117" name="Entrada de lápiz 116">
                  <a:extLst>
                    <a:ext uri="{FF2B5EF4-FFF2-40B4-BE49-F238E27FC236}">
                      <a16:creationId xmlns:a16="http://schemas.microsoft.com/office/drawing/2014/main" id="{35AB3017-EFF2-46CA-AF9D-2E1A178DFCE0}"/>
                    </a:ext>
                  </a:extLst>
                </p:cNvPr>
                <p:cNvPicPr/>
                <p:nvPr/>
              </p:nvPicPr>
              <p:blipFill>
                <a:blip r:embed="rId121"/>
                <a:stretch>
                  <a:fillRect/>
                </a:stretch>
              </p:blipFill>
              <p:spPr>
                <a:xfrm>
                  <a:off x="9699120" y="3689100"/>
                  <a:ext cx="54720" cy="4788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118" name="Entrada de lápiz 117">
                  <a:extLst>
                    <a:ext uri="{FF2B5EF4-FFF2-40B4-BE49-F238E27FC236}">
                      <a16:creationId xmlns:a16="http://schemas.microsoft.com/office/drawing/2014/main" id="{683ADB46-2D60-4629-8EB0-A7DA1163A864}"/>
                    </a:ext>
                  </a:extLst>
                </p14:cNvPr>
                <p14:cNvContentPartPr/>
                <p14:nvPr/>
              </p14:nvContentPartPr>
              <p14:xfrm>
                <a:off x="9906480" y="3663900"/>
                <a:ext cx="320760" cy="13320"/>
              </p14:xfrm>
            </p:contentPart>
          </mc:Choice>
          <mc:Fallback xmlns="">
            <p:pic>
              <p:nvPicPr>
                <p:cNvPr id="118" name="Entrada de lápiz 117">
                  <a:extLst>
                    <a:ext uri="{FF2B5EF4-FFF2-40B4-BE49-F238E27FC236}">
                      <a16:creationId xmlns:a16="http://schemas.microsoft.com/office/drawing/2014/main" id="{683ADB46-2D60-4629-8EB0-A7DA1163A864}"/>
                    </a:ext>
                  </a:extLst>
                </p:cNvPr>
                <p:cNvPicPr/>
                <p:nvPr/>
              </p:nvPicPr>
              <p:blipFill>
                <a:blip r:embed="rId123"/>
                <a:stretch>
                  <a:fillRect/>
                </a:stretch>
              </p:blipFill>
              <p:spPr>
                <a:xfrm>
                  <a:off x="9897480" y="3655260"/>
                  <a:ext cx="338400" cy="30960"/>
                </a:xfrm>
                <a:prstGeom prst="rect">
                  <a:avLst/>
                </a:prstGeom>
              </p:spPr>
            </p:pic>
          </mc:Fallback>
        </mc:AlternateContent>
      </p:grpSp>
      <p:grpSp>
        <p:nvGrpSpPr>
          <p:cNvPr id="121" name="Grupo 120">
            <a:extLst>
              <a:ext uri="{FF2B5EF4-FFF2-40B4-BE49-F238E27FC236}">
                <a16:creationId xmlns:a16="http://schemas.microsoft.com/office/drawing/2014/main" id="{4F2E71D3-C93E-44B4-A864-FD26E895E836}"/>
              </a:ext>
            </a:extLst>
          </p:cNvPr>
          <p:cNvGrpSpPr/>
          <p:nvPr/>
        </p:nvGrpSpPr>
        <p:grpSpPr>
          <a:xfrm>
            <a:off x="10482480" y="3612780"/>
            <a:ext cx="376920" cy="64800"/>
            <a:chOff x="10482480" y="3612780"/>
            <a:chExt cx="376920" cy="64800"/>
          </a:xfrm>
        </p:grpSpPr>
        <mc:AlternateContent xmlns:mc="http://schemas.openxmlformats.org/markup-compatibility/2006" xmlns:p14="http://schemas.microsoft.com/office/powerpoint/2010/main">
          <mc:Choice Requires="p14">
            <p:contentPart p14:bwMode="auto" r:id="rId124">
              <p14:nvContentPartPr>
                <p14:cNvPr id="119" name="Entrada de lápiz 118">
                  <a:extLst>
                    <a:ext uri="{FF2B5EF4-FFF2-40B4-BE49-F238E27FC236}">
                      <a16:creationId xmlns:a16="http://schemas.microsoft.com/office/drawing/2014/main" id="{1C922CAD-E7C8-4071-9F7C-8F067B195A09}"/>
                    </a:ext>
                  </a:extLst>
                </p14:cNvPr>
                <p14:cNvContentPartPr/>
                <p14:nvPr/>
              </p14:nvContentPartPr>
              <p14:xfrm>
                <a:off x="10482480" y="3641220"/>
                <a:ext cx="251640" cy="36360"/>
              </p14:xfrm>
            </p:contentPart>
          </mc:Choice>
          <mc:Fallback xmlns="">
            <p:pic>
              <p:nvPicPr>
                <p:cNvPr id="119" name="Entrada de lápiz 118">
                  <a:extLst>
                    <a:ext uri="{FF2B5EF4-FFF2-40B4-BE49-F238E27FC236}">
                      <a16:creationId xmlns:a16="http://schemas.microsoft.com/office/drawing/2014/main" id="{1C922CAD-E7C8-4071-9F7C-8F067B195A09}"/>
                    </a:ext>
                  </a:extLst>
                </p:cNvPr>
                <p:cNvPicPr/>
                <p:nvPr/>
              </p:nvPicPr>
              <p:blipFill>
                <a:blip r:embed="rId125"/>
                <a:stretch>
                  <a:fillRect/>
                </a:stretch>
              </p:blipFill>
              <p:spPr>
                <a:xfrm>
                  <a:off x="10473840" y="3632220"/>
                  <a:ext cx="269280" cy="5400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120" name="Entrada de lápiz 119">
                  <a:extLst>
                    <a:ext uri="{FF2B5EF4-FFF2-40B4-BE49-F238E27FC236}">
                      <a16:creationId xmlns:a16="http://schemas.microsoft.com/office/drawing/2014/main" id="{5A503F4D-2196-4F9C-89D7-05559FE46C5F}"/>
                    </a:ext>
                  </a:extLst>
                </p14:cNvPr>
                <p14:cNvContentPartPr/>
                <p14:nvPr/>
              </p14:nvContentPartPr>
              <p14:xfrm>
                <a:off x="10838160" y="3612780"/>
                <a:ext cx="21240" cy="21240"/>
              </p14:xfrm>
            </p:contentPart>
          </mc:Choice>
          <mc:Fallback xmlns="">
            <p:pic>
              <p:nvPicPr>
                <p:cNvPr id="120" name="Entrada de lápiz 119">
                  <a:extLst>
                    <a:ext uri="{FF2B5EF4-FFF2-40B4-BE49-F238E27FC236}">
                      <a16:creationId xmlns:a16="http://schemas.microsoft.com/office/drawing/2014/main" id="{5A503F4D-2196-4F9C-89D7-05559FE46C5F}"/>
                    </a:ext>
                  </a:extLst>
                </p:cNvPr>
                <p:cNvPicPr/>
                <p:nvPr/>
              </p:nvPicPr>
              <p:blipFill>
                <a:blip r:embed="rId127"/>
                <a:stretch>
                  <a:fillRect/>
                </a:stretch>
              </p:blipFill>
              <p:spPr>
                <a:xfrm>
                  <a:off x="10829520" y="3604140"/>
                  <a:ext cx="38880" cy="38880"/>
                </a:xfrm>
                <a:prstGeom prst="rect">
                  <a:avLst/>
                </a:prstGeom>
              </p:spPr>
            </p:pic>
          </mc:Fallback>
        </mc:AlternateContent>
      </p:grpSp>
      <p:grpSp>
        <p:nvGrpSpPr>
          <p:cNvPr id="229" name="Grupo 228">
            <a:extLst>
              <a:ext uri="{FF2B5EF4-FFF2-40B4-BE49-F238E27FC236}">
                <a16:creationId xmlns:a16="http://schemas.microsoft.com/office/drawing/2014/main" id="{DE94E7BA-EA18-47E4-87AC-6AD329086ACA}"/>
              </a:ext>
            </a:extLst>
          </p:cNvPr>
          <p:cNvGrpSpPr/>
          <p:nvPr/>
        </p:nvGrpSpPr>
        <p:grpSpPr>
          <a:xfrm>
            <a:off x="1475280" y="1709820"/>
            <a:ext cx="7962120" cy="4302360"/>
            <a:chOff x="1475280" y="1709820"/>
            <a:chExt cx="7962120" cy="4302360"/>
          </a:xfrm>
        </p:grpSpPr>
        <mc:AlternateContent xmlns:mc="http://schemas.openxmlformats.org/markup-compatibility/2006" xmlns:p14="http://schemas.microsoft.com/office/powerpoint/2010/main">
          <mc:Choice Requires="p14">
            <p:contentPart p14:bwMode="auto" r:id="rId128">
              <p14:nvContentPartPr>
                <p14:cNvPr id="72" name="Entrada de lápiz 71">
                  <a:extLst>
                    <a:ext uri="{FF2B5EF4-FFF2-40B4-BE49-F238E27FC236}">
                      <a16:creationId xmlns:a16="http://schemas.microsoft.com/office/drawing/2014/main" id="{0F6CAF01-B651-4544-A74B-1816957C84B6}"/>
                    </a:ext>
                  </a:extLst>
                </p14:cNvPr>
                <p14:cNvContentPartPr/>
                <p14:nvPr/>
              </p14:nvContentPartPr>
              <p14:xfrm>
                <a:off x="3174120" y="2064420"/>
                <a:ext cx="150840" cy="197280"/>
              </p14:xfrm>
            </p:contentPart>
          </mc:Choice>
          <mc:Fallback xmlns="">
            <p:pic>
              <p:nvPicPr>
                <p:cNvPr id="72" name="Entrada de lápiz 71">
                  <a:extLst>
                    <a:ext uri="{FF2B5EF4-FFF2-40B4-BE49-F238E27FC236}">
                      <a16:creationId xmlns:a16="http://schemas.microsoft.com/office/drawing/2014/main" id="{0F6CAF01-B651-4544-A74B-1816957C84B6}"/>
                    </a:ext>
                  </a:extLst>
                </p:cNvPr>
                <p:cNvPicPr/>
                <p:nvPr/>
              </p:nvPicPr>
              <p:blipFill>
                <a:blip r:embed="rId129"/>
                <a:stretch>
                  <a:fillRect/>
                </a:stretch>
              </p:blipFill>
              <p:spPr>
                <a:xfrm>
                  <a:off x="3165480" y="2055420"/>
                  <a:ext cx="168480" cy="21492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73" name="Entrada de lápiz 72">
                  <a:extLst>
                    <a:ext uri="{FF2B5EF4-FFF2-40B4-BE49-F238E27FC236}">
                      <a16:creationId xmlns:a16="http://schemas.microsoft.com/office/drawing/2014/main" id="{A20DBAEA-E137-4372-9A4B-BD91617B8866}"/>
                    </a:ext>
                  </a:extLst>
                </p14:cNvPr>
                <p14:cNvContentPartPr/>
                <p14:nvPr/>
              </p14:nvContentPartPr>
              <p14:xfrm>
                <a:off x="3196800" y="2045700"/>
                <a:ext cx="49320" cy="50400"/>
              </p14:xfrm>
            </p:contentPart>
          </mc:Choice>
          <mc:Fallback xmlns="">
            <p:pic>
              <p:nvPicPr>
                <p:cNvPr id="73" name="Entrada de lápiz 72">
                  <a:extLst>
                    <a:ext uri="{FF2B5EF4-FFF2-40B4-BE49-F238E27FC236}">
                      <a16:creationId xmlns:a16="http://schemas.microsoft.com/office/drawing/2014/main" id="{A20DBAEA-E137-4372-9A4B-BD91617B8866}"/>
                    </a:ext>
                  </a:extLst>
                </p:cNvPr>
                <p:cNvPicPr/>
                <p:nvPr/>
              </p:nvPicPr>
              <p:blipFill>
                <a:blip r:embed="rId131"/>
                <a:stretch>
                  <a:fillRect/>
                </a:stretch>
              </p:blipFill>
              <p:spPr>
                <a:xfrm>
                  <a:off x="3188160" y="2037060"/>
                  <a:ext cx="66960" cy="6804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74" name="Entrada de lápiz 73">
                  <a:extLst>
                    <a:ext uri="{FF2B5EF4-FFF2-40B4-BE49-F238E27FC236}">
                      <a16:creationId xmlns:a16="http://schemas.microsoft.com/office/drawing/2014/main" id="{781FE4C0-8616-41E4-AD25-A4F521DA6EC4}"/>
                    </a:ext>
                  </a:extLst>
                </p14:cNvPr>
                <p14:cNvContentPartPr/>
                <p14:nvPr/>
              </p14:nvContentPartPr>
              <p14:xfrm>
                <a:off x="3219480" y="1996020"/>
                <a:ext cx="101880" cy="225720"/>
              </p14:xfrm>
            </p:contentPart>
          </mc:Choice>
          <mc:Fallback xmlns="">
            <p:pic>
              <p:nvPicPr>
                <p:cNvPr id="74" name="Entrada de lápiz 73">
                  <a:extLst>
                    <a:ext uri="{FF2B5EF4-FFF2-40B4-BE49-F238E27FC236}">
                      <a16:creationId xmlns:a16="http://schemas.microsoft.com/office/drawing/2014/main" id="{781FE4C0-8616-41E4-AD25-A4F521DA6EC4}"/>
                    </a:ext>
                  </a:extLst>
                </p:cNvPr>
                <p:cNvPicPr/>
                <p:nvPr/>
              </p:nvPicPr>
              <p:blipFill>
                <a:blip r:embed="rId133"/>
                <a:stretch>
                  <a:fillRect/>
                </a:stretch>
              </p:blipFill>
              <p:spPr>
                <a:xfrm>
                  <a:off x="3210840" y="1987380"/>
                  <a:ext cx="119520" cy="24336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75" name="Entrada de lápiz 74">
                  <a:extLst>
                    <a:ext uri="{FF2B5EF4-FFF2-40B4-BE49-F238E27FC236}">
                      <a16:creationId xmlns:a16="http://schemas.microsoft.com/office/drawing/2014/main" id="{B4222044-BB4B-4ECE-814E-9F0F1A6D6D40}"/>
                    </a:ext>
                  </a:extLst>
                </p14:cNvPr>
                <p14:cNvContentPartPr/>
                <p14:nvPr/>
              </p14:nvContentPartPr>
              <p14:xfrm>
                <a:off x="3287160" y="2024100"/>
                <a:ext cx="50400" cy="199800"/>
              </p14:xfrm>
            </p:contentPart>
          </mc:Choice>
          <mc:Fallback xmlns="">
            <p:pic>
              <p:nvPicPr>
                <p:cNvPr id="75" name="Entrada de lápiz 74">
                  <a:extLst>
                    <a:ext uri="{FF2B5EF4-FFF2-40B4-BE49-F238E27FC236}">
                      <a16:creationId xmlns:a16="http://schemas.microsoft.com/office/drawing/2014/main" id="{B4222044-BB4B-4ECE-814E-9F0F1A6D6D40}"/>
                    </a:ext>
                  </a:extLst>
                </p:cNvPr>
                <p:cNvPicPr/>
                <p:nvPr/>
              </p:nvPicPr>
              <p:blipFill>
                <a:blip r:embed="rId135"/>
                <a:stretch>
                  <a:fillRect/>
                </a:stretch>
              </p:blipFill>
              <p:spPr>
                <a:xfrm>
                  <a:off x="3278160" y="2015100"/>
                  <a:ext cx="68040" cy="21744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76" name="Entrada de lápiz 75">
                  <a:extLst>
                    <a:ext uri="{FF2B5EF4-FFF2-40B4-BE49-F238E27FC236}">
                      <a16:creationId xmlns:a16="http://schemas.microsoft.com/office/drawing/2014/main" id="{1EEA8CBC-3F54-47BF-B7CD-AADF9F9B4D28}"/>
                    </a:ext>
                  </a:extLst>
                </p14:cNvPr>
                <p14:cNvContentPartPr/>
                <p14:nvPr/>
              </p14:nvContentPartPr>
              <p14:xfrm>
                <a:off x="3466080" y="2113020"/>
                <a:ext cx="467640" cy="47880"/>
              </p14:xfrm>
            </p:contentPart>
          </mc:Choice>
          <mc:Fallback xmlns="">
            <p:pic>
              <p:nvPicPr>
                <p:cNvPr id="76" name="Entrada de lápiz 75">
                  <a:extLst>
                    <a:ext uri="{FF2B5EF4-FFF2-40B4-BE49-F238E27FC236}">
                      <a16:creationId xmlns:a16="http://schemas.microsoft.com/office/drawing/2014/main" id="{1EEA8CBC-3F54-47BF-B7CD-AADF9F9B4D28}"/>
                    </a:ext>
                  </a:extLst>
                </p:cNvPr>
                <p:cNvPicPr/>
                <p:nvPr/>
              </p:nvPicPr>
              <p:blipFill>
                <a:blip r:embed="rId137"/>
                <a:stretch>
                  <a:fillRect/>
                </a:stretch>
              </p:blipFill>
              <p:spPr>
                <a:xfrm>
                  <a:off x="3457440" y="2104020"/>
                  <a:ext cx="485280" cy="6552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77" name="Entrada de lápiz 76">
                  <a:extLst>
                    <a:ext uri="{FF2B5EF4-FFF2-40B4-BE49-F238E27FC236}">
                      <a16:creationId xmlns:a16="http://schemas.microsoft.com/office/drawing/2014/main" id="{2F37D0A0-3F8E-46D5-ACF7-055B261DF3C1}"/>
                    </a:ext>
                  </a:extLst>
                </p14:cNvPr>
                <p14:cNvContentPartPr/>
                <p14:nvPr/>
              </p14:nvContentPartPr>
              <p14:xfrm>
                <a:off x="3885480" y="2069460"/>
                <a:ext cx="111240" cy="173160"/>
              </p14:xfrm>
            </p:contentPart>
          </mc:Choice>
          <mc:Fallback xmlns="">
            <p:pic>
              <p:nvPicPr>
                <p:cNvPr id="77" name="Entrada de lápiz 76">
                  <a:extLst>
                    <a:ext uri="{FF2B5EF4-FFF2-40B4-BE49-F238E27FC236}">
                      <a16:creationId xmlns:a16="http://schemas.microsoft.com/office/drawing/2014/main" id="{2F37D0A0-3F8E-46D5-ACF7-055B261DF3C1}"/>
                    </a:ext>
                  </a:extLst>
                </p:cNvPr>
                <p:cNvPicPr/>
                <p:nvPr/>
              </p:nvPicPr>
              <p:blipFill>
                <a:blip r:embed="rId139"/>
                <a:stretch>
                  <a:fillRect/>
                </a:stretch>
              </p:blipFill>
              <p:spPr>
                <a:xfrm>
                  <a:off x="3876840" y="2060820"/>
                  <a:ext cx="128880" cy="19080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79" name="Entrada de lápiz 78">
                  <a:extLst>
                    <a:ext uri="{FF2B5EF4-FFF2-40B4-BE49-F238E27FC236}">
                      <a16:creationId xmlns:a16="http://schemas.microsoft.com/office/drawing/2014/main" id="{75AA7233-D99C-42B5-B524-477849474FC0}"/>
                    </a:ext>
                  </a:extLst>
                </p14:cNvPr>
                <p14:cNvContentPartPr/>
                <p14:nvPr/>
              </p14:nvContentPartPr>
              <p14:xfrm>
                <a:off x="4146120" y="1947780"/>
                <a:ext cx="148680" cy="378720"/>
              </p14:xfrm>
            </p:contentPart>
          </mc:Choice>
          <mc:Fallback xmlns="">
            <p:pic>
              <p:nvPicPr>
                <p:cNvPr id="79" name="Entrada de lápiz 78">
                  <a:extLst>
                    <a:ext uri="{FF2B5EF4-FFF2-40B4-BE49-F238E27FC236}">
                      <a16:creationId xmlns:a16="http://schemas.microsoft.com/office/drawing/2014/main" id="{75AA7233-D99C-42B5-B524-477849474FC0}"/>
                    </a:ext>
                  </a:extLst>
                </p:cNvPr>
                <p:cNvPicPr/>
                <p:nvPr/>
              </p:nvPicPr>
              <p:blipFill>
                <a:blip r:embed="rId141"/>
                <a:stretch>
                  <a:fillRect/>
                </a:stretch>
              </p:blipFill>
              <p:spPr>
                <a:xfrm>
                  <a:off x="4137120" y="1939140"/>
                  <a:ext cx="166320" cy="39636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80" name="Entrada de lápiz 79">
                  <a:extLst>
                    <a:ext uri="{FF2B5EF4-FFF2-40B4-BE49-F238E27FC236}">
                      <a16:creationId xmlns:a16="http://schemas.microsoft.com/office/drawing/2014/main" id="{36036450-9542-403B-B34B-2F1441EA7001}"/>
                    </a:ext>
                  </a:extLst>
                </p14:cNvPr>
                <p14:cNvContentPartPr/>
                <p14:nvPr/>
              </p14:nvContentPartPr>
              <p14:xfrm>
                <a:off x="4183920" y="1896300"/>
                <a:ext cx="173520" cy="251280"/>
              </p14:xfrm>
            </p:contentPart>
          </mc:Choice>
          <mc:Fallback xmlns="">
            <p:pic>
              <p:nvPicPr>
                <p:cNvPr id="80" name="Entrada de lápiz 79">
                  <a:extLst>
                    <a:ext uri="{FF2B5EF4-FFF2-40B4-BE49-F238E27FC236}">
                      <a16:creationId xmlns:a16="http://schemas.microsoft.com/office/drawing/2014/main" id="{36036450-9542-403B-B34B-2F1441EA7001}"/>
                    </a:ext>
                  </a:extLst>
                </p:cNvPr>
                <p:cNvPicPr/>
                <p:nvPr/>
              </p:nvPicPr>
              <p:blipFill>
                <a:blip r:embed="rId143"/>
                <a:stretch>
                  <a:fillRect/>
                </a:stretch>
              </p:blipFill>
              <p:spPr>
                <a:xfrm>
                  <a:off x="4174920" y="1887660"/>
                  <a:ext cx="191160" cy="26892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81" name="Entrada de lápiz 80">
                  <a:extLst>
                    <a:ext uri="{FF2B5EF4-FFF2-40B4-BE49-F238E27FC236}">
                      <a16:creationId xmlns:a16="http://schemas.microsoft.com/office/drawing/2014/main" id="{EF017898-FBF7-469B-9975-B1AEE3A7898C}"/>
                    </a:ext>
                  </a:extLst>
                </p14:cNvPr>
                <p14:cNvContentPartPr/>
                <p14:nvPr/>
              </p14:nvContentPartPr>
              <p14:xfrm>
                <a:off x="4380480" y="2008980"/>
                <a:ext cx="245520" cy="218880"/>
              </p14:xfrm>
            </p:contentPart>
          </mc:Choice>
          <mc:Fallback xmlns="">
            <p:pic>
              <p:nvPicPr>
                <p:cNvPr id="81" name="Entrada de lápiz 80">
                  <a:extLst>
                    <a:ext uri="{FF2B5EF4-FFF2-40B4-BE49-F238E27FC236}">
                      <a16:creationId xmlns:a16="http://schemas.microsoft.com/office/drawing/2014/main" id="{EF017898-FBF7-469B-9975-B1AEE3A7898C}"/>
                    </a:ext>
                  </a:extLst>
                </p:cNvPr>
                <p:cNvPicPr/>
                <p:nvPr/>
              </p:nvPicPr>
              <p:blipFill>
                <a:blip r:embed="rId145"/>
                <a:stretch>
                  <a:fillRect/>
                </a:stretch>
              </p:blipFill>
              <p:spPr>
                <a:xfrm>
                  <a:off x="4371480" y="2000340"/>
                  <a:ext cx="263160" cy="23652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82" name="Entrada de lápiz 81">
                  <a:extLst>
                    <a:ext uri="{FF2B5EF4-FFF2-40B4-BE49-F238E27FC236}">
                      <a16:creationId xmlns:a16="http://schemas.microsoft.com/office/drawing/2014/main" id="{9A7AAE69-CA3B-4C87-AAE7-3DC3CBD12648}"/>
                    </a:ext>
                  </a:extLst>
                </p14:cNvPr>
                <p14:cNvContentPartPr/>
                <p14:nvPr/>
              </p14:nvContentPartPr>
              <p14:xfrm>
                <a:off x="4677840" y="1955340"/>
                <a:ext cx="133200" cy="403560"/>
              </p14:xfrm>
            </p:contentPart>
          </mc:Choice>
          <mc:Fallback xmlns="">
            <p:pic>
              <p:nvPicPr>
                <p:cNvPr id="82" name="Entrada de lápiz 81">
                  <a:extLst>
                    <a:ext uri="{FF2B5EF4-FFF2-40B4-BE49-F238E27FC236}">
                      <a16:creationId xmlns:a16="http://schemas.microsoft.com/office/drawing/2014/main" id="{9A7AAE69-CA3B-4C87-AAE7-3DC3CBD12648}"/>
                    </a:ext>
                  </a:extLst>
                </p:cNvPr>
                <p:cNvPicPr/>
                <p:nvPr/>
              </p:nvPicPr>
              <p:blipFill>
                <a:blip r:embed="rId147"/>
                <a:stretch>
                  <a:fillRect/>
                </a:stretch>
              </p:blipFill>
              <p:spPr>
                <a:xfrm>
                  <a:off x="4668840" y="1946340"/>
                  <a:ext cx="150840" cy="42120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83" name="Entrada de lápiz 82">
                  <a:extLst>
                    <a:ext uri="{FF2B5EF4-FFF2-40B4-BE49-F238E27FC236}">
                      <a16:creationId xmlns:a16="http://schemas.microsoft.com/office/drawing/2014/main" id="{28A27B73-F396-4E09-BA19-4ABC477D5EF7}"/>
                    </a:ext>
                  </a:extLst>
                </p14:cNvPr>
                <p14:cNvContentPartPr/>
                <p14:nvPr/>
              </p14:nvContentPartPr>
              <p14:xfrm>
                <a:off x="4667040" y="2011500"/>
                <a:ext cx="419040" cy="219600"/>
              </p14:xfrm>
            </p:contentPart>
          </mc:Choice>
          <mc:Fallback xmlns="">
            <p:pic>
              <p:nvPicPr>
                <p:cNvPr id="83" name="Entrada de lápiz 82">
                  <a:extLst>
                    <a:ext uri="{FF2B5EF4-FFF2-40B4-BE49-F238E27FC236}">
                      <a16:creationId xmlns:a16="http://schemas.microsoft.com/office/drawing/2014/main" id="{28A27B73-F396-4E09-BA19-4ABC477D5EF7}"/>
                    </a:ext>
                  </a:extLst>
                </p:cNvPr>
                <p:cNvPicPr/>
                <p:nvPr/>
              </p:nvPicPr>
              <p:blipFill>
                <a:blip r:embed="rId149"/>
                <a:stretch>
                  <a:fillRect/>
                </a:stretch>
              </p:blipFill>
              <p:spPr>
                <a:xfrm>
                  <a:off x="4658040" y="2002500"/>
                  <a:ext cx="436680" cy="23724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84" name="Entrada de lápiz 83">
                  <a:extLst>
                    <a:ext uri="{FF2B5EF4-FFF2-40B4-BE49-F238E27FC236}">
                      <a16:creationId xmlns:a16="http://schemas.microsoft.com/office/drawing/2014/main" id="{E50F4DBD-DB90-4D7E-8FB2-228C68A39CB5}"/>
                    </a:ext>
                  </a:extLst>
                </p14:cNvPr>
                <p14:cNvContentPartPr/>
                <p14:nvPr/>
              </p14:nvContentPartPr>
              <p14:xfrm>
                <a:off x="5123520" y="2053980"/>
                <a:ext cx="32040" cy="101520"/>
              </p14:xfrm>
            </p:contentPart>
          </mc:Choice>
          <mc:Fallback xmlns="">
            <p:pic>
              <p:nvPicPr>
                <p:cNvPr id="84" name="Entrada de lápiz 83">
                  <a:extLst>
                    <a:ext uri="{FF2B5EF4-FFF2-40B4-BE49-F238E27FC236}">
                      <a16:creationId xmlns:a16="http://schemas.microsoft.com/office/drawing/2014/main" id="{E50F4DBD-DB90-4D7E-8FB2-228C68A39CB5}"/>
                    </a:ext>
                  </a:extLst>
                </p:cNvPr>
                <p:cNvPicPr/>
                <p:nvPr/>
              </p:nvPicPr>
              <p:blipFill>
                <a:blip r:embed="rId151"/>
                <a:stretch>
                  <a:fillRect/>
                </a:stretch>
              </p:blipFill>
              <p:spPr>
                <a:xfrm>
                  <a:off x="5114520" y="2045340"/>
                  <a:ext cx="49680" cy="11916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85" name="Entrada de lápiz 84">
                  <a:extLst>
                    <a:ext uri="{FF2B5EF4-FFF2-40B4-BE49-F238E27FC236}">
                      <a16:creationId xmlns:a16="http://schemas.microsoft.com/office/drawing/2014/main" id="{1F41F939-94BA-45DF-9FCE-A48DDFCFE441}"/>
                    </a:ext>
                  </a:extLst>
                </p14:cNvPr>
                <p14:cNvContentPartPr/>
                <p14:nvPr/>
              </p14:nvContentPartPr>
              <p14:xfrm>
                <a:off x="5162040" y="2014740"/>
                <a:ext cx="123840" cy="121320"/>
              </p14:xfrm>
            </p:contentPart>
          </mc:Choice>
          <mc:Fallback xmlns="">
            <p:pic>
              <p:nvPicPr>
                <p:cNvPr id="85" name="Entrada de lápiz 84">
                  <a:extLst>
                    <a:ext uri="{FF2B5EF4-FFF2-40B4-BE49-F238E27FC236}">
                      <a16:creationId xmlns:a16="http://schemas.microsoft.com/office/drawing/2014/main" id="{1F41F939-94BA-45DF-9FCE-A48DDFCFE441}"/>
                    </a:ext>
                  </a:extLst>
                </p:cNvPr>
                <p:cNvPicPr/>
                <p:nvPr/>
              </p:nvPicPr>
              <p:blipFill>
                <a:blip r:embed="rId153"/>
                <a:stretch>
                  <a:fillRect/>
                </a:stretch>
              </p:blipFill>
              <p:spPr>
                <a:xfrm>
                  <a:off x="5153040" y="2006100"/>
                  <a:ext cx="14148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86" name="Entrada de lápiz 85">
                  <a:extLst>
                    <a:ext uri="{FF2B5EF4-FFF2-40B4-BE49-F238E27FC236}">
                      <a16:creationId xmlns:a16="http://schemas.microsoft.com/office/drawing/2014/main" id="{1C4B0E82-E63A-4FC6-903D-D74986DE249F}"/>
                    </a:ext>
                  </a:extLst>
                </p14:cNvPr>
                <p14:cNvContentPartPr/>
                <p14:nvPr/>
              </p14:nvContentPartPr>
              <p14:xfrm>
                <a:off x="5412960" y="2028780"/>
                <a:ext cx="191520" cy="156960"/>
              </p14:xfrm>
            </p:contentPart>
          </mc:Choice>
          <mc:Fallback xmlns="">
            <p:pic>
              <p:nvPicPr>
                <p:cNvPr id="86" name="Entrada de lápiz 85">
                  <a:extLst>
                    <a:ext uri="{FF2B5EF4-FFF2-40B4-BE49-F238E27FC236}">
                      <a16:creationId xmlns:a16="http://schemas.microsoft.com/office/drawing/2014/main" id="{1C4B0E82-E63A-4FC6-903D-D74986DE249F}"/>
                    </a:ext>
                  </a:extLst>
                </p:cNvPr>
                <p:cNvPicPr/>
                <p:nvPr/>
              </p:nvPicPr>
              <p:blipFill>
                <a:blip r:embed="rId155"/>
                <a:stretch>
                  <a:fillRect/>
                </a:stretch>
              </p:blipFill>
              <p:spPr>
                <a:xfrm>
                  <a:off x="5404320" y="2020140"/>
                  <a:ext cx="209160" cy="17460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87" name="Entrada de lápiz 86">
                  <a:extLst>
                    <a:ext uri="{FF2B5EF4-FFF2-40B4-BE49-F238E27FC236}">
                      <a16:creationId xmlns:a16="http://schemas.microsoft.com/office/drawing/2014/main" id="{E8410011-7687-46D6-8B07-442412FFF8E1}"/>
                    </a:ext>
                  </a:extLst>
                </p14:cNvPr>
                <p14:cNvContentPartPr/>
                <p14:nvPr/>
              </p14:nvContentPartPr>
              <p14:xfrm>
                <a:off x="5698080" y="2047500"/>
                <a:ext cx="150120" cy="147960"/>
              </p14:xfrm>
            </p:contentPart>
          </mc:Choice>
          <mc:Fallback xmlns="">
            <p:pic>
              <p:nvPicPr>
                <p:cNvPr id="87" name="Entrada de lápiz 86">
                  <a:extLst>
                    <a:ext uri="{FF2B5EF4-FFF2-40B4-BE49-F238E27FC236}">
                      <a16:creationId xmlns:a16="http://schemas.microsoft.com/office/drawing/2014/main" id="{E8410011-7687-46D6-8B07-442412FFF8E1}"/>
                    </a:ext>
                  </a:extLst>
                </p:cNvPr>
                <p:cNvPicPr/>
                <p:nvPr/>
              </p:nvPicPr>
              <p:blipFill>
                <a:blip r:embed="rId157"/>
                <a:stretch>
                  <a:fillRect/>
                </a:stretch>
              </p:blipFill>
              <p:spPr>
                <a:xfrm>
                  <a:off x="5689440" y="2038860"/>
                  <a:ext cx="167760" cy="16560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88" name="Entrada de lápiz 87">
                  <a:extLst>
                    <a:ext uri="{FF2B5EF4-FFF2-40B4-BE49-F238E27FC236}">
                      <a16:creationId xmlns:a16="http://schemas.microsoft.com/office/drawing/2014/main" id="{D24C1961-346D-4416-A662-FF510C96E19D}"/>
                    </a:ext>
                  </a:extLst>
                </p14:cNvPr>
                <p14:cNvContentPartPr/>
                <p14:nvPr/>
              </p14:nvContentPartPr>
              <p14:xfrm>
                <a:off x="5883480" y="1816380"/>
                <a:ext cx="365760" cy="405360"/>
              </p14:xfrm>
            </p:contentPart>
          </mc:Choice>
          <mc:Fallback xmlns="">
            <p:pic>
              <p:nvPicPr>
                <p:cNvPr id="88" name="Entrada de lápiz 87">
                  <a:extLst>
                    <a:ext uri="{FF2B5EF4-FFF2-40B4-BE49-F238E27FC236}">
                      <a16:creationId xmlns:a16="http://schemas.microsoft.com/office/drawing/2014/main" id="{D24C1961-346D-4416-A662-FF510C96E19D}"/>
                    </a:ext>
                  </a:extLst>
                </p:cNvPr>
                <p:cNvPicPr/>
                <p:nvPr/>
              </p:nvPicPr>
              <p:blipFill>
                <a:blip r:embed="rId159"/>
                <a:stretch>
                  <a:fillRect/>
                </a:stretch>
              </p:blipFill>
              <p:spPr>
                <a:xfrm>
                  <a:off x="5874480" y="1807740"/>
                  <a:ext cx="383400" cy="42300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123" name="Entrada de lápiz 122">
                  <a:extLst>
                    <a:ext uri="{FF2B5EF4-FFF2-40B4-BE49-F238E27FC236}">
                      <a16:creationId xmlns:a16="http://schemas.microsoft.com/office/drawing/2014/main" id="{CF92EF1C-530D-4A6F-B525-5F9CBD96DBAD}"/>
                    </a:ext>
                  </a:extLst>
                </p14:cNvPr>
                <p14:cNvContentPartPr/>
                <p14:nvPr/>
              </p14:nvContentPartPr>
              <p14:xfrm>
                <a:off x="2490840" y="3166380"/>
                <a:ext cx="181800" cy="274680"/>
              </p14:xfrm>
            </p:contentPart>
          </mc:Choice>
          <mc:Fallback xmlns="">
            <p:pic>
              <p:nvPicPr>
                <p:cNvPr id="123" name="Entrada de lápiz 122">
                  <a:extLst>
                    <a:ext uri="{FF2B5EF4-FFF2-40B4-BE49-F238E27FC236}">
                      <a16:creationId xmlns:a16="http://schemas.microsoft.com/office/drawing/2014/main" id="{CF92EF1C-530D-4A6F-B525-5F9CBD96DBAD}"/>
                    </a:ext>
                  </a:extLst>
                </p:cNvPr>
                <p:cNvPicPr/>
                <p:nvPr/>
              </p:nvPicPr>
              <p:blipFill>
                <a:blip r:embed="rId161"/>
                <a:stretch>
                  <a:fillRect/>
                </a:stretch>
              </p:blipFill>
              <p:spPr>
                <a:xfrm>
                  <a:off x="2481840" y="3157380"/>
                  <a:ext cx="199440" cy="29232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124" name="Entrada de lápiz 123">
                  <a:extLst>
                    <a:ext uri="{FF2B5EF4-FFF2-40B4-BE49-F238E27FC236}">
                      <a16:creationId xmlns:a16="http://schemas.microsoft.com/office/drawing/2014/main" id="{1EAFA07B-EB56-4F45-AA7B-FB3F5E1DA1D7}"/>
                    </a:ext>
                  </a:extLst>
                </p14:cNvPr>
                <p14:cNvContentPartPr/>
                <p14:nvPr/>
              </p14:nvContentPartPr>
              <p14:xfrm>
                <a:off x="2732400" y="3401460"/>
                <a:ext cx="360" cy="360"/>
              </p14:xfrm>
            </p:contentPart>
          </mc:Choice>
          <mc:Fallback xmlns="">
            <p:pic>
              <p:nvPicPr>
                <p:cNvPr id="124" name="Entrada de lápiz 123">
                  <a:extLst>
                    <a:ext uri="{FF2B5EF4-FFF2-40B4-BE49-F238E27FC236}">
                      <a16:creationId xmlns:a16="http://schemas.microsoft.com/office/drawing/2014/main" id="{1EAFA07B-EB56-4F45-AA7B-FB3F5E1DA1D7}"/>
                    </a:ext>
                  </a:extLst>
                </p:cNvPr>
                <p:cNvPicPr/>
                <p:nvPr/>
              </p:nvPicPr>
              <p:blipFill>
                <a:blip r:embed="rId163"/>
                <a:stretch>
                  <a:fillRect/>
                </a:stretch>
              </p:blipFill>
              <p:spPr>
                <a:xfrm>
                  <a:off x="2723400" y="339246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125" name="Entrada de lápiz 124">
                  <a:extLst>
                    <a:ext uri="{FF2B5EF4-FFF2-40B4-BE49-F238E27FC236}">
                      <a16:creationId xmlns:a16="http://schemas.microsoft.com/office/drawing/2014/main" id="{5E24E308-9E59-46CE-B9BF-6662FE1C15ED}"/>
                    </a:ext>
                  </a:extLst>
                </p14:cNvPr>
                <p14:cNvContentPartPr/>
                <p14:nvPr/>
              </p14:nvContentPartPr>
              <p14:xfrm>
                <a:off x="2888280" y="3238020"/>
                <a:ext cx="337680" cy="24480"/>
              </p14:xfrm>
            </p:contentPart>
          </mc:Choice>
          <mc:Fallback xmlns="">
            <p:pic>
              <p:nvPicPr>
                <p:cNvPr id="125" name="Entrada de lápiz 124">
                  <a:extLst>
                    <a:ext uri="{FF2B5EF4-FFF2-40B4-BE49-F238E27FC236}">
                      <a16:creationId xmlns:a16="http://schemas.microsoft.com/office/drawing/2014/main" id="{5E24E308-9E59-46CE-B9BF-6662FE1C15ED}"/>
                    </a:ext>
                  </a:extLst>
                </p:cNvPr>
                <p:cNvPicPr/>
                <p:nvPr/>
              </p:nvPicPr>
              <p:blipFill>
                <a:blip r:embed="rId165"/>
                <a:stretch>
                  <a:fillRect/>
                </a:stretch>
              </p:blipFill>
              <p:spPr>
                <a:xfrm>
                  <a:off x="2879640" y="3229380"/>
                  <a:ext cx="3553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126" name="Entrada de lápiz 125">
                  <a:extLst>
                    <a:ext uri="{FF2B5EF4-FFF2-40B4-BE49-F238E27FC236}">
                      <a16:creationId xmlns:a16="http://schemas.microsoft.com/office/drawing/2014/main" id="{1EC3BF63-2AD9-4B99-A124-07331302A167}"/>
                    </a:ext>
                  </a:extLst>
                </p14:cNvPr>
                <p14:cNvContentPartPr/>
                <p14:nvPr/>
              </p14:nvContentPartPr>
              <p14:xfrm>
                <a:off x="3159720" y="3191220"/>
                <a:ext cx="60120" cy="113040"/>
              </p14:xfrm>
            </p:contentPart>
          </mc:Choice>
          <mc:Fallback xmlns="">
            <p:pic>
              <p:nvPicPr>
                <p:cNvPr id="126" name="Entrada de lápiz 125">
                  <a:extLst>
                    <a:ext uri="{FF2B5EF4-FFF2-40B4-BE49-F238E27FC236}">
                      <a16:creationId xmlns:a16="http://schemas.microsoft.com/office/drawing/2014/main" id="{1EC3BF63-2AD9-4B99-A124-07331302A167}"/>
                    </a:ext>
                  </a:extLst>
                </p:cNvPr>
                <p:cNvPicPr/>
                <p:nvPr/>
              </p:nvPicPr>
              <p:blipFill>
                <a:blip r:embed="rId167"/>
                <a:stretch>
                  <a:fillRect/>
                </a:stretch>
              </p:blipFill>
              <p:spPr>
                <a:xfrm>
                  <a:off x="3150720" y="3182220"/>
                  <a:ext cx="77760" cy="13068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27" name="Entrada de lápiz 126">
                  <a:extLst>
                    <a:ext uri="{FF2B5EF4-FFF2-40B4-BE49-F238E27FC236}">
                      <a16:creationId xmlns:a16="http://schemas.microsoft.com/office/drawing/2014/main" id="{35FC062B-5A87-4670-AA50-EAD0DA01216A}"/>
                    </a:ext>
                  </a:extLst>
                </p14:cNvPr>
                <p14:cNvContentPartPr/>
                <p14:nvPr/>
              </p14:nvContentPartPr>
              <p14:xfrm>
                <a:off x="3404520" y="3143700"/>
                <a:ext cx="34200" cy="188280"/>
              </p14:xfrm>
            </p:contentPart>
          </mc:Choice>
          <mc:Fallback xmlns="">
            <p:pic>
              <p:nvPicPr>
                <p:cNvPr id="127" name="Entrada de lápiz 126">
                  <a:extLst>
                    <a:ext uri="{FF2B5EF4-FFF2-40B4-BE49-F238E27FC236}">
                      <a16:creationId xmlns:a16="http://schemas.microsoft.com/office/drawing/2014/main" id="{35FC062B-5A87-4670-AA50-EAD0DA01216A}"/>
                    </a:ext>
                  </a:extLst>
                </p:cNvPr>
                <p:cNvPicPr/>
                <p:nvPr/>
              </p:nvPicPr>
              <p:blipFill>
                <a:blip r:embed="rId169"/>
                <a:stretch>
                  <a:fillRect/>
                </a:stretch>
              </p:blipFill>
              <p:spPr>
                <a:xfrm>
                  <a:off x="3395880" y="3134700"/>
                  <a:ext cx="51840" cy="20592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28" name="Entrada de lápiz 127">
                  <a:extLst>
                    <a:ext uri="{FF2B5EF4-FFF2-40B4-BE49-F238E27FC236}">
                      <a16:creationId xmlns:a16="http://schemas.microsoft.com/office/drawing/2014/main" id="{A6F4E628-0F6B-4E43-8C85-85B09A68F7C3}"/>
                    </a:ext>
                  </a:extLst>
                </p14:cNvPr>
                <p14:cNvContentPartPr/>
                <p14:nvPr/>
              </p14:nvContentPartPr>
              <p14:xfrm>
                <a:off x="3466080" y="3088260"/>
                <a:ext cx="160200" cy="43200"/>
              </p14:xfrm>
            </p:contentPart>
          </mc:Choice>
          <mc:Fallback xmlns="">
            <p:pic>
              <p:nvPicPr>
                <p:cNvPr id="128" name="Entrada de lápiz 127">
                  <a:extLst>
                    <a:ext uri="{FF2B5EF4-FFF2-40B4-BE49-F238E27FC236}">
                      <a16:creationId xmlns:a16="http://schemas.microsoft.com/office/drawing/2014/main" id="{A6F4E628-0F6B-4E43-8C85-85B09A68F7C3}"/>
                    </a:ext>
                  </a:extLst>
                </p:cNvPr>
                <p:cNvPicPr/>
                <p:nvPr/>
              </p:nvPicPr>
              <p:blipFill>
                <a:blip r:embed="rId171"/>
                <a:stretch>
                  <a:fillRect/>
                </a:stretch>
              </p:blipFill>
              <p:spPr>
                <a:xfrm>
                  <a:off x="3457440" y="3079260"/>
                  <a:ext cx="177840" cy="6084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29" name="Entrada de lápiz 128">
                  <a:extLst>
                    <a:ext uri="{FF2B5EF4-FFF2-40B4-BE49-F238E27FC236}">
                      <a16:creationId xmlns:a16="http://schemas.microsoft.com/office/drawing/2014/main" id="{D30008C1-9161-4429-914D-F1643EBF8CCC}"/>
                    </a:ext>
                  </a:extLst>
                </p14:cNvPr>
                <p14:cNvContentPartPr/>
                <p14:nvPr/>
              </p14:nvContentPartPr>
              <p14:xfrm>
                <a:off x="3384000" y="3181500"/>
                <a:ext cx="122400" cy="110880"/>
              </p14:xfrm>
            </p:contentPart>
          </mc:Choice>
          <mc:Fallback xmlns="">
            <p:pic>
              <p:nvPicPr>
                <p:cNvPr id="129" name="Entrada de lápiz 128">
                  <a:extLst>
                    <a:ext uri="{FF2B5EF4-FFF2-40B4-BE49-F238E27FC236}">
                      <a16:creationId xmlns:a16="http://schemas.microsoft.com/office/drawing/2014/main" id="{D30008C1-9161-4429-914D-F1643EBF8CCC}"/>
                    </a:ext>
                  </a:extLst>
                </p:cNvPr>
                <p:cNvPicPr/>
                <p:nvPr/>
              </p:nvPicPr>
              <p:blipFill>
                <a:blip r:embed="rId173"/>
                <a:stretch>
                  <a:fillRect/>
                </a:stretch>
              </p:blipFill>
              <p:spPr>
                <a:xfrm>
                  <a:off x="3375000" y="3172860"/>
                  <a:ext cx="140040" cy="12852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30" name="Entrada de lápiz 129">
                  <a:extLst>
                    <a:ext uri="{FF2B5EF4-FFF2-40B4-BE49-F238E27FC236}">
                      <a16:creationId xmlns:a16="http://schemas.microsoft.com/office/drawing/2014/main" id="{6850265D-FD71-4AB2-9208-D5146CF4F7DD}"/>
                    </a:ext>
                  </a:extLst>
                </p14:cNvPr>
                <p14:cNvContentPartPr/>
                <p14:nvPr/>
              </p14:nvContentPartPr>
              <p14:xfrm>
                <a:off x="3497400" y="3204180"/>
                <a:ext cx="293040" cy="281160"/>
              </p14:xfrm>
            </p:contentPart>
          </mc:Choice>
          <mc:Fallback xmlns="">
            <p:pic>
              <p:nvPicPr>
                <p:cNvPr id="130" name="Entrada de lápiz 129">
                  <a:extLst>
                    <a:ext uri="{FF2B5EF4-FFF2-40B4-BE49-F238E27FC236}">
                      <a16:creationId xmlns:a16="http://schemas.microsoft.com/office/drawing/2014/main" id="{6850265D-FD71-4AB2-9208-D5146CF4F7DD}"/>
                    </a:ext>
                  </a:extLst>
                </p:cNvPr>
                <p:cNvPicPr/>
                <p:nvPr/>
              </p:nvPicPr>
              <p:blipFill>
                <a:blip r:embed="rId175"/>
                <a:stretch>
                  <a:fillRect/>
                </a:stretch>
              </p:blipFill>
              <p:spPr>
                <a:xfrm>
                  <a:off x="3488760" y="3195540"/>
                  <a:ext cx="310680" cy="29880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31" name="Entrada de lápiz 130">
                  <a:extLst>
                    <a:ext uri="{FF2B5EF4-FFF2-40B4-BE49-F238E27FC236}">
                      <a16:creationId xmlns:a16="http://schemas.microsoft.com/office/drawing/2014/main" id="{488C0D26-AFB0-49BB-BFA7-8B919EE968B6}"/>
                    </a:ext>
                  </a:extLst>
                </p14:cNvPr>
                <p14:cNvContentPartPr/>
                <p14:nvPr/>
              </p14:nvContentPartPr>
              <p14:xfrm>
                <a:off x="3755160" y="3227580"/>
                <a:ext cx="271440" cy="109800"/>
              </p14:xfrm>
            </p:contentPart>
          </mc:Choice>
          <mc:Fallback xmlns="">
            <p:pic>
              <p:nvPicPr>
                <p:cNvPr id="131" name="Entrada de lápiz 130">
                  <a:extLst>
                    <a:ext uri="{FF2B5EF4-FFF2-40B4-BE49-F238E27FC236}">
                      <a16:creationId xmlns:a16="http://schemas.microsoft.com/office/drawing/2014/main" id="{488C0D26-AFB0-49BB-BFA7-8B919EE968B6}"/>
                    </a:ext>
                  </a:extLst>
                </p:cNvPr>
                <p:cNvPicPr/>
                <p:nvPr/>
              </p:nvPicPr>
              <p:blipFill>
                <a:blip r:embed="rId177"/>
                <a:stretch>
                  <a:fillRect/>
                </a:stretch>
              </p:blipFill>
              <p:spPr>
                <a:xfrm>
                  <a:off x="3746160" y="3218580"/>
                  <a:ext cx="289080" cy="12744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32" name="Entrada de lápiz 131">
                  <a:extLst>
                    <a:ext uri="{FF2B5EF4-FFF2-40B4-BE49-F238E27FC236}">
                      <a16:creationId xmlns:a16="http://schemas.microsoft.com/office/drawing/2014/main" id="{38BFD69E-417C-4220-878A-71D460AFA218}"/>
                    </a:ext>
                  </a:extLst>
                </p14:cNvPr>
                <p14:cNvContentPartPr/>
                <p14:nvPr/>
              </p14:nvContentPartPr>
              <p14:xfrm>
                <a:off x="4078440" y="3139380"/>
                <a:ext cx="13320" cy="52200"/>
              </p14:xfrm>
            </p:contentPart>
          </mc:Choice>
          <mc:Fallback xmlns="">
            <p:pic>
              <p:nvPicPr>
                <p:cNvPr id="132" name="Entrada de lápiz 131">
                  <a:extLst>
                    <a:ext uri="{FF2B5EF4-FFF2-40B4-BE49-F238E27FC236}">
                      <a16:creationId xmlns:a16="http://schemas.microsoft.com/office/drawing/2014/main" id="{38BFD69E-417C-4220-878A-71D460AFA218}"/>
                    </a:ext>
                  </a:extLst>
                </p:cNvPr>
                <p:cNvPicPr/>
                <p:nvPr/>
              </p:nvPicPr>
              <p:blipFill>
                <a:blip r:embed="rId179"/>
                <a:stretch>
                  <a:fillRect/>
                </a:stretch>
              </p:blipFill>
              <p:spPr>
                <a:xfrm>
                  <a:off x="4069800" y="3130380"/>
                  <a:ext cx="30960" cy="6984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33" name="Entrada de lápiz 132">
                  <a:extLst>
                    <a:ext uri="{FF2B5EF4-FFF2-40B4-BE49-F238E27FC236}">
                      <a16:creationId xmlns:a16="http://schemas.microsoft.com/office/drawing/2014/main" id="{57D2D8D6-A77E-45E0-8602-514BF8594D4E}"/>
                    </a:ext>
                  </a:extLst>
                </p14:cNvPr>
                <p14:cNvContentPartPr/>
                <p14:nvPr/>
              </p14:nvContentPartPr>
              <p14:xfrm>
                <a:off x="4053240" y="3170340"/>
                <a:ext cx="269280" cy="273960"/>
              </p14:xfrm>
            </p:contentPart>
          </mc:Choice>
          <mc:Fallback xmlns="">
            <p:pic>
              <p:nvPicPr>
                <p:cNvPr id="133" name="Entrada de lápiz 132">
                  <a:extLst>
                    <a:ext uri="{FF2B5EF4-FFF2-40B4-BE49-F238E27FC236}">
                      <a16:creationId xmlns:a16="http://schemas.microsoft.com/office/drawing/2014/main" id="{57D2D8D6-A77E-45E0-8602-514BF8594D4E}"/>
                    </a:ext>
                  </a:extLst>
                </p:cNvPr>
                <p:cNvPicPr/>
                <p:nvPr/>
              </p:nvPicPr>
              <p:blipFill>
                <a:blip r:embed="rId181"/>
                <a:stretch>
                  <a:fillRect/>
                </a:stretch>
              </p:blipFill>
              <p:spPr>
                <a:xfrm>
                  <a:off x="4044240" y="3161700"/>
                  <a:ext cx="286920" cy="29160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34" name="Entrada de lápiz 133">
                  <a:extLst>
                    <a:ext uri="{FF2B5EF4-FFF2-40B4-BE49-F238E27FC236}">
                      <a16:creationId xmlns:a16="http://schemas.microsoft.com/office/drawing/2014/main" id="{72086602-CFE9-422F-81F8-210164E26FF8}"/>
                    </a:ext>
                  </a:extLst>
                </p14:cNvPr>
                <p14:cNvContentPartPr/>
                <p14:nvPr/>
              </p14:nvContentPartPr>
              <p14:xfrm>
                <a:off x="4344480" y="3183660"/>
                <a:ext cx="73440" cy="133920"/>
              </p14:xfrm>
            </p:contentPart>
          </mc:Choice>
          <mc:Fallback xmlns="">
            <p:pic>
              <p:nvPicPr>
                <p:cNvPr id="134" name="Entrada de lápiz 133">
                  <a:extLst>
                    <a:ext uri="{FF2B5EF4-FFF2-40B4-BE49-F238E27FC236}">
                      <a16:creationId xmlns:a16="http://schemas.microsoft.com/office/drawing/2014/main" id="{72086602-CFE9-422F-81F8-210164E26FF8}"/>
                    </a:ext>
                  </a:extLst>
                </p:cNvPr>
                <p:cNvPicPr/>
                <p:nvPr/>
              </p:nvPicPr>
              <p:blipFill>
                <a:blip r:embed="rId183"/>
                <a:stretch>
                  <a:fillRect/>
                </a:stretch>
              </p:blipFill>
              <p:spPr>
                <a:xfrm>
                  <a:off x="4335480" y="3174660"/>
                  <a:ext cx="91080" cy="15156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35" name="Entrada de lápiz 134">
                  <a:extLst>
                    <a:ext uri="{FF2B5EF4-FFF2-40B4-BE49-F238E27FC236}">
                      <a16:creationId xmlns:a16="http://schemas.microsoft.com/office/drawing/2014/main" id="{87B41483-EFB6-42C3-B130-86A97DC915D5}"/>
                    </a:ext>
                  </a:extLst>
                </p14:cNvPr>
                <p14:cNvContentPartPr/>
                <p14:nvPr/>
              </p14:nvContentPartPr>
              <p14:xfrm>
                <a:off x="4530960" y="3151980"/>
                <a:ext cx="588600" cy="114480"/>
              </p14:xfrm>
            </p:contentPart>
          </mc:Choice>
          <mc:Fallback xmlns="">
            <p:pic>
              <p:nvPicPr>
                <p:cNvPr id="135" name="Entrada de lápiz 134">
                  <a:extLst>
                    <a:ext uri="{FF2B5EF4-FFF2-40B4-BE49-F238E27FC236}">
                      <a16:creationId xmlns:a16="http://schemas.microsoft.com/office/drawing/2014/main" id="{87B41483-EFB6-42C3-B130-86A97DC915D5}"/>
                    </a:ext>
                  </a:extLst>
                </p:cNvPr>
                <p:cNvPicPr/>
                <p:nvPr/>
              </p:nvPicPr>
              <p:blipFill>
                <a:blip r:embed="rId185"/>
                <a:stretch>
                  <a:fillRect/>
                </a:stretch>
              </p:blipFill>
              <p:spPr>
                <a:xfrm>
                  <a:off x="4521960" y="3142980"/>
                  <a:ext cx="606240" cy="13212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37" name="Entrada de lápiz 136">
                  <a:extLst>
                    <a:ext uri="{FF2B5EF4-FFF2-40B4-BE49-F238E27FC236}">
                      <a16:creationId xmlns:a16="http://schemas.microsoft.com/office/drawing/2014/main" id="{B4001A4C-BFFA-4910-A186-F7B8FA7EF017}"/>
                    </a:ext>
                  </a:extLst>
                </p14:cNvPr>
                <p14:cNvContentPartPr/>
                <p14:nvPr/>
              </p14:nvContentPartPr>
              <p14:xfrm>
                <a:off x="5289840" y="2801340"/>
                <a:ext cx="336960" cy="371160"/>
              </p14:xfrm>
            </p:contentPart>
          </mc:Choice>
          <mc:Fallback xmlns="">
            <p:pic>
              <p:nvPicPr>
                <p:cNvPr id="137" name="Entrada de lápiz 136">
                  <a:extLst>
                    <a:ext uri="{FF2B5EF4-FFF2-40B4-BE49-F238E27FC236}">
                      <a16:creationId xmlns:a16="http://schemas.microsoft.com/office/drawing/2014/main" id="{B4001A4C-BFFA-4910-A186-F7B8FA7EF017}"/>
                    </a:ext>
                  </a:extLst>
                </p:cNvPr>
                <p:cNvPicPr/>
                <p:nvPr/>
              </p:nvPicPr>
              <p:blipFill>
                <a:blip r:embed="rId187"/>
                <a:stretch>
                  <a:fillRect/>
                </a:stretch>
              </p:blipFill>
              <p:spPr>
                <a:xfrm>
                  <a:off x="5281200" y="2792700"/>
                  <a:ext cx="354600" cy="38880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38" name="Entrada de lápiz 137">
                  <a:extLst>
                    <a:ext uri="{FF2B5EF4-FFF2-40B4-BE49-F238E27FC236}">
                      <a16:creationId xmlns:a16="http://schemas.microsoft.com/office/drawing/2014/main" id="{1A1BBFA5-E317-48DA-BEEA-B482A689820B}"/>
                    </a:ext>
                  </a:extLst>
                </p14:cNvPr>
                <p14:cNvContentPartPr/>
                <p14:nvPr/>
              </p14:nvContentPartPr>
              <p14:xfrm>
                <a:off x="5608800" y="2958660"/>
                <a:ext cx="175680" cy="421920"/>
              </p14:xfrm>
            </p:contentPart>
          </mc:Choice>
          <mc:Fallback xmlns="">
            <p:pic>
              <p:nvPicPr>
                <p:cNvPr id="138" name="Entrada de lápiz 137">
                  <a:extLst>
                    <a:ext uri="{FF2B5EF4-FFF2-40B4-BE49-F238E27FC236}">
                      <a16:creationId xmlns:a16="http://schemas.microsoft.com/office/drawing/2014/main" id="{1A1BBFA5-E317-48DA-BEEA-B482A689820B}"/>
                    </a:ext>
                  </a:extLst>
                </p:cNvPr>
                <p:cNvPicPr/>
                <p:nvPr/>
              </p:nvPicPr>
              <p:blipFill>
                <a:blip r:embed="rId189"/>
                <a:stretch>
                  <a:fillRect/>
                </a:stretch>
              </p:blipFill>
              <p:spPr>
                <a:xfrm>
                  <a:off x="5600160" y="2950020"/>
                  <a:ext cx="193320" cy="43956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39" name="Entrada de lápiz 138">
                  <a:extLst>
                    <a:ext uri="{FF2B5EF4-FFF2-40B4-BE49-F238E27FC236}">
                      <a16:creationId xmlns:a16="http://schemas.microsoft.com/office/drawing/2014/main" id="{4028040C-30C5-4499-B6B8-E14624E22712}"/>
                    </a:ext>
                  </a:extLst>
                </p14:cNvPr>
                <p14:cNvContentPartPr/>
                <p14:nvPr/>
              </p14:nvContentPartPr>
              <p14:xfrm>
                <a:off x="5778000" y="2994300"/>
                <a:ext cx="148680" cy="142560"/>
              </p14:xfrm>
            </p:contentPart>
          </mc:Choice>
          <mc:Fallback xmlns="">
            <p:pic>
              <p:nvPicPr>
                <p:cNvPr id="139" name="Entrada de lápiz 138">
                  <a:extLst>
                    <a:ext uri="{FF2B5EF4-FFF2-40B4-BE49-F238E27FC236}">
                      <a16:creationId xmlns:a16="http://schemas.microsoft.com/office/drawing/2014/main" id="{4028040C-30C5-4499-B6B8-E14624E22712}"/>
                    </a:ext>
                  </a:extLst>
                </p:cNvPr>
                <p:cNvPicPr/>
                <p:nvPr/>
              </p:nvPicPr>
              <p:blipFill>
                <a:blip r:embed="rId191"/>
                <a:stretch>
                  <a:fillRect/>
                </a:stretch>
              </p:blipFill>
              <p:spPr>
                <a:xfrm>
                  <a:off x="5769360" y="2985300"/>
                  <a:ext cx="166320" cy="16020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40" name="Entrada de lápiz 139">
                  <a:extLst>
                    <a:ext uri="{FF2B5EF4-FFF2-40B4-BE49-F238E27FC236}">
                      <a16:creationId xmlns:a16="http://schemas.microsoft.com/office/drawing/2014/main" id="{2FC36D57-3A3C-4C7D-AF34-7F43FB6CE508}"/>
                    </a:ext>
                  </a:extLst>
                </p14:cNvPr>
                <p14:cNvContentPartPr/>
                <p14:nvPr/>
              </p14:nvContentPartPr>
              <p14:xfrm>
                <a:off x="5932080" y="3021660"/>
                <a:ext cx="135000" cy="144720"/>
              </p14:xfrm>
            </p:contentPart>
          </mc:Choice>
          <mc:Fallback xmlns="">
            <p:pic>
              <p:nvPicPr>
                <p:cNvPr id="140" name="Entrada de lápiz 139">
                  <a:extLst>
                    <a:ext uri="{FF2B5EF4-FFF2-40B4-BE49-F238E27FC236}">
                      <a16:creationId xmlns:a16="http://schemas.microsoft.com/office/drawing/2014/main" id="{2FC36D57-3A3C-4C7D-AF34-7F43FB6CE508}"/>
                    </a:ext>
                  </a:extLst>
                </p:cNvPr>
                <p:cNvPicPr/>
                <p:nvPr/>
              </p:nvPicPr>
              <p:blipFill>
                <a:blip r:embed="rId193"/>
                <a:stretch>
                  <a:fillRect/>
                </a:stretch>
              </p:blipFill>
              <p:spPr>
                <a:xfrm>
                  <a:off x="5923440" y="3012660"/>
                  <a:ext cx="152640" cy="16236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41" name="Entrada de lápiz 140">
                  <a:extLst>
                    <a:ext uri="{FF2B5EF4-FFF2-40B4-BE49-F238E27FC236}">
                      <a16:creationId xmlns:a16="http://schemas.microsoft.com/office/drawing/2014/main" id="{08C3761A-94A7-4AEF-AA92-B65A590F7E6C}"/>
                    </a:ext>
                  </a:extLst>
                </p14:cNvPr>
                <p14:cNvContentPartPr/>
                <p14:nvPr/>
              </p14:nvContentPartPr>
              <p14:xfrm>
                <a:off x="6113880" y="3115980"/>
                <a:ext cx="9720" cy="23040"/>
              </p14:xfrm>
            </p:contentPart>
          </mc:Choice>
          <mc:Fallback xmlns="">
            <p:pic>
              <p:nvPicPr>
                <p:cNvPr id="141" name="Entrada de lápiz 140">
                  <a:extLst>
                    <a:ext uri="{FF2B5EF4-FFF2-40B4-BE49-F238E27FC236}">
                      <a16:creationId xmlns:a16="http://schemas.microsoft.com/office/drawing/2014/main" id="{08C3761A-94A7-4AEF-AA92-B65A590F7E6C}"/>
                    </a:ext>
                  </a:extLst>
                </p:cNvPr>
                <p:cNvPicPr/>
                <p:nvPr/>
              </p:nvPicPr>
              <p:blipFill>
                <a:blip r:embed="rId195"/>
                <a:stretch>
                  <a:fillRect/>
                </a:stretch>
              </p:blipFill>
              <p:spPr>
                <a:xfrm>
                  <a:off x="6104880" y="3106980"/>
                  <a:ext cx="2736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143" name="Entrada de lápiz 142">
                  <a:extLst>
                    <a:ext uri="{FF2B5EF4-FFF2-40B4-BE49-F238E27FC236}">
                      <a16:creationId xmlns:a16="http://schemas.microsoft.com/office/drawing/2014/main" id="{4A0037CF-83CD-4836-86FF-FA84D4EE2B51}"/>
                    </a:ext>
                  </a:extLst>
                </p14:cNvPr>
                <p14:cNvContentPartPr/>
                <p14:nvPr/>
              </p14:nvContentPartPr>
              <p14:xfrm>
                <a:off x="5477400" y="3297060"/>
                <a:ext cx="221040" cy="465840"/>
              </p14:xfrm>
            </p:contentPart>
          </mc:Choice>
          <mc:Fallback xmlns="">
            <p:pic>
              <p:nvPicPr>
                <p:cNvPr id="143" name="Entrada de lápiz 142">
                  <a:extLst>
                    <a:ext uri="{FF2B5EF4-FFF2-40B4-BE49-F238E27FC236}">
                      <a16:creationId xmlns:a16="http://schemas.microsoft.com/office/drawing/2014/main" id="{4A0037CF-83CD-4836-86FF-FA84D4EE2B51}"/>
                    </a:ext>
                  </a:extLst>
                </p:cNvPr>
                <p:cNvPicPr/>
                <p:nvPr/>
              </p:nvPicPr>
              <p:blipFill>
                <a:blip r:embed="rId197"/>
                <a:stretch>
                  <a:fillRect/>
                </a:stretch>
              </p:blipFill>
              <p:spPr>
                <a:xfrm>
                  <a:off x="5468760" y="3288420"/>
                  <a:ext cx="238680" cy="48348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44" name="Entrada de lápiz 143">
                  <a:extLst>
                    <a:ext uri="{FF2B5EF4-FFF2-40B4-BE49-F238E27FC236}">
                      <a16:creationId xmlns:a16="http://schemas.microsoft.com/office/drawing/2014/main" id="{69926324-620D-4636-9E81-86994954E1C4}"/>
                    </a:ext>
                  </a:extLst>
                </p14:cNvPr>
                <p14:cNvContentPartPr/>
                <p14:nvPr/>
              </p14:nvContentPartPr>
              <p14:xfrm>
                <a:off x="5731920" y="3626100"/>
                <a:ext cx="113040" cy="203400"/>
              </p14:xfrm>
            </p:contentPart>
          </mc:Choice>
          <mc:Fallback xmlns="">
            <p:pic>
              <p:nvPicPr>
                <p:cNvPr id="144" name="Entrada de lápiz 143">
                  <a:extLst>
                    <a:ext uri="{FF2B5EF4-FFF2-40B4-BE49-F238E27FC236}">
                      <a16:creationId xmlns:a16="http://schemas.microsoft.com/office/drawing/2014/main" id="{69926324-620D-4636-9E81-86994954E1C4}"/>
                    </a:ext>
                  </a:extLst>
                </p:cNvPr>
                <p:cNvPicPr/>
                <p:nvPr/>
              </p:nvPicPr>
              <p:blipFill>
                <a:blip r:embed="rId199"/>
                <a:stretch>
                  <a:fillRect/>
                </a:stretch>
              </p:blipFill>
              <p:spPr>
                <a:xfrm>
                  <a:off x="5723280" y="3617100"/>
                  <a:ext cx="130680" cy="22104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46" name="Entrada de lápiz 145">
                  <a:extLst>
                    <a:ext uri="{FF2B5EF4-FFF2-40B4-BE49-F238E27FC236}">
                      <a16:creationId xmlns:a16="http://schemas.microsoft.com/office/drawing/2014/main" id="{C5AEE88E-7232-4BC3-A9CA-47E9B175C21C}"/>
                    </a:ext>
                  </a:extLst>
                </p14:cNvPr>
                <p14:cNvContentPartPr/>
                <p14:nvPr/>
              </p14:nvContentPartPr>
              <p14:xfrm>
                <a:off x="5628960" y="3736980"/>
                <a:ext cx="177480" cy="66240"/>
              </p14:xfrm>
            </p:contentPart>
          </mc:Choice>
          <mc:Fallback xmlns="">
            <p:pic>
              <p:nvPicPr>
                <p:cNvPr id="146" name="Entrada de lápiz 145">
                  <a:extLst>
                    <a:ext uri="{FF2B5EF4-FFF2-40B4-BE49-F238E27FC236}">
                      <a16:creationId xmlns:a16="http://schemas.microsoft.com/office/drawing/2014/main" id="{C5AEE88E-7232-4BC3-A9CA-47E9B175C21C}"/>
                    </a:ext>
                  </a:extLst>
                </p:cNvPr>
                <p:cNvPicPr/>
                <p:nvPr/>
              </p:nvPicPr>
              <p:blipFill>
                <a:blip r:embed="rId201"/>
                <a:stretch>
                  <a:fillRect/>
                </a:stretch>
              </p:blipFill>
              <p:spPr>
                <a:xfrm>
                  <a:off x="5620320" y="3727980"/>
                  <a:ext cx="195120" cy="8388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148" name="Entrada de lápiz 147">
                  <a:extLst>
                    <a:ext uri="{FF2B5EF4-FFF2-40B4-BE49-F238E27FC236}">
                      <a16:creationId xmlns:a16="http://schemas.microsoft.com/office/drawing/2014/main" id="{1BA859D6-ED7F-4F5A-9DEB-8A50937BEA47}"/>
                    </a:ext>
                  </a:extLst>
                </p14:cNvPr>
                <p14:cNvContentPartPr/>
                <p14:nvPr/>
              </p14:nvContentPartPr>
              <p14:xfrm>
                <a:off x="6017760" y="3615300"/>
                <a:ext cx="18000" cy="221760"/>
              </p14:xfrm>
            </p:contentPart>
          </mc:Choice>
          <mc:Fallback xmlns="">
            <p:pic>
              <p:nvPicPr>
                <p:cNvPr id="148" name="Entrada de lápiz 147">
                  <a:extLst>
                    <a:ext uri="{FF2B5EF4-FFF2-40B4-BE49-F238E27FC236}">
                      <a16:creationId xmlns:a16="http://schemas.microsoft.com/office/drawing/2014/main" id="{1BA859D6-ED7F-4F5A-9DEB-8A50937BEA47}"/>
                    </a:ext>
                  </a:extLst>
                </p:cNvPr>
                <p:cNvPicPr/>
                <p:nvPr/>
              </p:nvPicPr>
              <p:blipFill>
                <a:blip r:embed="rId203"/>
                <a:stretch>
                  <a:fillRect/>
                </a:stretch>
              </p:blipFill>
              <p:spPr>
                <a:xfrm>
                  <a:off x="6009120" y="3606300"/>
                  <a:ext cx="35640" cy="23940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89" name="Entrada de lápiz 88">
                  <a:extLst>
                    <a:ext uri="{FF2B5EF4-FFF2-40B4-BE49-F238E27FC236}">
                      <a16:creationId xmlns:a16="http://schemas.microsoft.com/office/drawing/2014/main" id="{FD0A52EB-E1F3-4279-8137-C9BAA59BDD3C}"/>
                    </a:ext>
                  </a:extLst>
                </p14:cNvPr>
                <p14:cNvContentPartPr/>
                <p14:nvPr/>
              </p14:nvContentPartPr>
              <p14:xfrm>
                <a:off x="6539040" y="1895220"/>
                <a:ext cx="599760" cy="191880"/>
              </p14:xfrm>
            </p:contentPart>
          </mc:Choice>
          <mc:Fallback xmlns="">
            <p:pic>
              <p:nvPicPr>
                <p:cNvPr id="89" name="Entrada de lápiz 88">
                  <a:extLst>
                    <a:ext uri="{FF2B5EF4-FFF2-40B4-BE49-F238E27FC236}">
                      <a16:creationId xmlns:a16="http://schemas.microsoft.com/office/drawing/2014/main" id="{FD0A52EB-E1F3-4279-8137-C9BAA59BDD3C}"/>
                    </a:ext>
                  </a:extLst>
                </p:cNvPr>
                <p:cNvPicPr/>
                <p:nvPr/>
              </p:nvPicPr>
              <p:blipFill>
                <a:blip r:embed="rId205"/>
                <a:stretch>
                  <a:fillRect/>
                </a:stretch>
              </p:blipFill>
              <p:spPr>
                <a:xfrm>
                  <a:off x="6530400" y="1886220"/>
                  <a:ext cx="61740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90" name="Entrada de lápiz 89">
                  <a:extLst>
                    <a:ext uri="{FF2B5EF4-FFF2-40B4-BE49-F238E27FC236}">
                      <a16:creationId xmlns:a16="http://schemas.microsoft.com/office/drawing/2014/main" id="{81DF4408-A36B-4062-AD3F-05F0948539C0}"/>
                    </a:ext>
                  </a:extLst>
                </p14:cNvPr>
                <p14:cNvContentPartPr/>
                <p14:nvPr/>
              </p14:nvContentPartPr>
              <p14:xfrm>
                <a:off x="7305840" y="1709820"/>
                <a:ext cx="159840" cy="362160"/>
              </p14:xfrm>
            </p:contentPart>
          </mc:Choice>
          <mc:Fallback xmlns="">
            <p:pic>
              <p:nvPicPr>
                <p:cNvPr id="90" name="Entrada de lápiz 89">
                  <a:extLst>
                    <a:ext uri="{FF2B5EF4-FFF2-40B4-BE49-F238E27FC236}">
                      <a16:creationId xmlns:a16="http://schemas.microsoft.com/office/drawing/2014/main" id="{81DF4408-A36B-4062-AD3F-05F0948539C0}"/>
                    </a:ext>
                  </a:extLst>
                </p:cNvPr>
                <p:cNvPicPr/>
                <p:nvPr/>
              </p:nvPicPr>
              <p:blipFill>
                <a:blip r:embed="rId207"/>
                <a:stretch>
                  <a:fillRect/>
                </a:stretch>
              </p:blipFill>
              <p:spPr>
                <a:xfrm>
                  <a:off x="7297200" y="1701180"/>
                  <a:ext cx="177480" cy="37980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91" name="Entrada de lápiz 90">
                  <a:extLst>
                    <a:ext uri="{FF2B5EF4-FFF2-40B4-BE49-F238E27FC236}">
                      <a16:creationId xmlns:a16="http://schemas.microsoft.com/office/drawing/2014/main" id="{E756AF34-8E3A-4A63-8DF4-20C90B99F071}"/>
                    </a:ext>
                  </a:extLst>
                </p14:cNvPr>
                <p14:cNvContentPartPr/>
                <p14:nvPr/>
              </p14:nvContentPartPr>
              <p14:xfrm>
                <a:off x="7555320" y="1912140"/>
                <a:ext cx="120240" cy="111960"/>
              </p14:xfrm>
            </p:contentPart>
          </mc:Choice>
          <mc:Fallback xmlns="">
            <p:pic>
              <p:nvPicPr>
                <p:cNvPr id="91" name="Entrada de lápiz 90">
                  <a:extLst>
                    <a:ext uri="{FF2B5EF4-FFF2-40B4-BE49-F238E27FC236}">
                      <a16:creationId xmlns:a16="http://schemas.microsoft.com/office/drawing/2014/main" id="{E756AF34-8E3A-4A63-8DF4-20C90B99F071}"/>
                    </a:ext>
                  </a:extLst>
                </p:cNvPr>
                <p:cNvPicPr/>
                <p:nvPr/>
              </p:nvPicPr>
              <p:blipFill>
                <a:blip r:embed="rId209"/>
                <a:stretch>
                  <a:fillRect/>
                </a:stretch>
              </p:blipFill>
              <p:spPr>
                <a:xfrm>
                  <a:off x="7546320" y="1903500"/>
                  <a:ext cx="137880" cy="12960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92" name="Entrada de lápiz 91">
                  <a:extLst>
                    <a:ext uri="{FF2B5EF4-FFF2-40B4-BE49-F238E27FC236}">
                      <a16:creationId xmlns:a16="http://schemas.microsoft.com/office/drawing/2014/main" id="{CAE862D1-6BDE-4A8E-BA2D-14DD300D1E6E}"/>
                    </a:ext>
                  </a:extLst>
                </p14:cNvPr>
                <p14:cNvContentPartPr/>
                <p14:nvPr/>
              </p14:nvContentPartPr>
              <p14:xfrm>
                <a:off x="7762680" y="1853820"/>
                <a:ext cx="84960" cy="198360"/>
              </p14:xfrm>
            </p:contentPart>
          </mc:Choice>
          <mc:Fallback xmlns="">
            <p:pic>
              <p:nvPicPr>
                <p:cNvPr id="92" name="Entrada de lápiz 91">
                  <a:extLst>
                    <a:ext uri="{FF2B5EF4-FFF2-40B4-BE49-F238E27FC236}">
                      <a16:creationId xmlns:a16="http://schemas.microsoft.com/office/drawing/2014/main" id="{CAE862D1-6BDE-4A8E-BA2D-14DD300D1E6E}"/>
                    </a:ext>
                  </a:extLst>
                </p:cNvPr>
                <p:cNvPicPr/>
                <p:nvPr/>
              </p:nvPicPr>
              <p:blipFill>
                <a:blip r:embed="rId211"/>
                <a:stretch>
                  <a:fillRect/>
                </a:stretch>
              </p:blipFill>
              <p:spPr>
                <a:xfrm>
                  <a:off x="7753680" y="1845180"/>
                  <a:ext cx="1026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93" name="Entrada de lápiz 92">
                  <a:extLst>
                    <a:ext uri="{FF2B5EF4-FFF2-40B4-BE49-F238E27FC236}">
                      <a16:creationId xmlns:a16="http://schemas.microsoft.com/office/drawing/2014/main" id="{590E29BB-115D-472D-9F05-D4E2BEBF364A}"/>
                    </a:ext>
                  </a:extLst>
                </p14:cNvPr>
                <p14:cNvContentPartPr/>
                <p14:nvPr/>
              </p14:nvContentPartPr>
              <p14:xfrm>
                <a:off x="7884720" y="1922940"/>
                <a:ext cx="22680" cy="104040"/>
              </p14:xfrm>
            </p:contentPart>
          </mc:Choice>
          <mc:Fallback xmlns="">
            <p:pic>
              <p:nvPicPr>
                <p:cNvPr id="93" name="Entrada de lápiz 92">
                  <a:extLst>
                    <a:ext uri="{FF2B5EF4-FFF2-40B4-BE49-F238E27FC236}">
                      <a16:creationId xmlns:a16="http://schemas.microsoft.com/office/drawing/2014/main" id="{590E29BB-115D-472D-9F05-D4E2BEBF364A}"/>
                    </a:ext>
                  </a:extLst>
                </p:cNvPr>
                <p:cNvPicPr/>
                <p:nvPr/>
              </p:nvPicPr>
              <p:blipFill>
                <a:blip r:embed="rId213"/>
                <a:stretch>
                  <a:fillRect/>
                </a:stretch>
              </p:blipFill>
              <p:spPr>
                <a:xfrm>
                  <a:off x="7876080" y="1914300"/>
                  <a:ext cx="40320" cy="12168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94" name="Entrada de lápiz 93">
                  <a:extLst>
                    <a:ext uri="{FF2B5EF4-FFF2-40B4-BE49-F238E27FC236}">
                      <a16:creationId xmlns:a16="http://schemas.microsoft.com/office/drawing/2014/main" id="{22E043FE-F4ED-42AE-83C4-6A11783DAFE8}"/>
                    </a:ext>
                  </a:extLst>
                </p14:cNvPr>
                <p14:cNvContentPartPr/>
                <p14:nvPr/>
              </p14:nvContentPartPr>
              <p14:xfrm>
                <a:off x="7953480" y="1771380"/>
                <a:ext cx="155160" cy="199080"/>
              </p14:xfrm>
            </p:contentPart>
          </mc:Choice>
          <mc:Fallback xmlns="">
            <p:pic>
              <p:nvPicPr>
                <p:cNvPr id="94" name="Entrada de lápiz 93">
                  <a:extLst>
                    <a:ext uri="{FF2B5EF4-FFF2-40B4-BE49-F238E27FC236}">
                      <a16:creationId xmlns:a16="http://schemas.microsoft.com/office/drawing/2014/main" id="{22E043FE-F4ED-42AE-83C4-6A11783DAFE8}"/>
                    </a:ext>
                  </a:extLst>
                </p:cNvPr>
                <p:cNvPicPr/>
                <p:nvPr/>
              </p:nvPicPr>
              <p:blipFill>
                <a:blip r:embed="rId215"/>
                <a:stretch>
                  <a:fillRect/>
                </a:stretch>
              </p:blipFill>
              <p:spPr>
                <a:xfrm>
                  <a:off x="7944840" y="1762380"/>
                  <a:ext cx="172800" cy="21672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95" name="Entrada de lápiz 94">
                  <a:extLst>
                    <a:ext uri="{FF2B5EF4-FFF2-40B4-BE49-F238E27FC236}">
                      <a16:creationId xmlns:a16="http://schemas.microsoft.com/office/drawing/2014/main" id="{E5900068-8FB0-4D62-9776-2B3EE8025AAB}"/>
                    </a:ext>
                  </a:extLst>
                </p14:cNvPr>
                <p14:cNvContentPartPr/>
                <p14:nvPr/>
              </p14:nvContentPartPr>
              <p14:xfrm>
                <a:off x="6614280" y="2079180"/>
                <a:ext cx="730080" cy="410760"/>
              </p14:xfrm>
            </p:contentPart>
          </mc:Choice>
          <mc:Fallback xmlns="">
            <p:pic>
              <p:nvPicPr>
                <p:cNvPr id="95" name="Entrada de lápiz 94">
                  <a:extLst>
                    <a:ext uri="{FF2B5EF4-FFF2-40B4-BE49-F238E27FC236}">
                      <a16:creationId xmlns:a16="http://schemas.microsoft.com/office/drawing/2014/main" id="{E5900068-8FB0-4D62-9776-2B3EE8025AAB}"/>
                    </a:ext>
                  </a:extLst>
                </p:cNvPr>
                <p:cNvPicPr/>
                <p:nvPr/>
              </p:nvPicPr>
              <p:blipFill>
                <a:blip r:embed="rId217"/>
                <a:stretch>
                  <a:fillRect/>
                </a:stretch>
              </p:blipFill>
              <p:spPr>
                <a:xfrm>
                  <a:off x="6605280" y="2070180"/>
                  <a:ext cx="747720" cy="42840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96" name="Entrada de lápiz 95">
                  <a:extLst>
                    <a:ext uri="{FF2B5EF4-FFF2-40B4-BE49-F238E27FC236}">
                      <a16:creationId xmlns:a16="http://schemas.microsoft.com/office/drawing/2014/main" id="{EC653317-3967-4AAC-B0AB-F486AB7B65A4}"/>
                    </a:ext>
                  </a:extLst>
                </p14:cNvPr>
                <p14:cNvContentPartPr/>
                <p14:nvPr/>
              </p14:nvContentPartPr>
              <p14:xfrm>
                <a:off x="7503120" y="2289780"/>
                <a:ext cx="954000" cy="348120"/>
              </p14:xfrm>
            </p:contentPart>
          </mc:Choice>
          <mc:Fallback xmlns="">
            <p:pic>
              <p:nvPicPr>
                <p:cNvPr id="96" name="Entrada de lápiz 95">
                  <a:extLst>
                    <a:ext uri="{FF2B5EF4-FFF2-40B4-BE49-F238E27FC236}">
                      <a16:creationId xmlns:a16="http://schemas.microsoft.com/office/drawing/2014/main" id="{EC653317-3967-4AAC-B0AB-F486AB7B65A4}"/>
                    </a:ext>
                  </a:extLst>
                </p:cNvPr>
                <p:cNvPicPr/>
                <p:nvPr/>
              </p:nvPicPr>
              <p:blipFill>
                <a:blip r:embed="rId219"/>
                <a:stretch>
                  <a:fillRect/>
                </a:stretch>
              </p:blipFill>
              <p:spPr>
                <a:xfrm>
                  <a:off x="7494120" y="2280780"/>
                  <a:ext cx="971640" cy="36576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97" name="Entrada de lápiz 96">
                  <a:extLst>
                    <a:ext uri="{FF2B5EF4-FFF2-40B4-BE49-F238E27FC236}">
                      <a16:creationId xmlns:a16="http://schemas.microsoft.com/office/drawing/2014/main" id="{54DB12EC-21DB-46A4-B3F0-E4A2088D25BD}"/>
                    </a:ext>
                  </a:extLst>
                </p14:cNvPr>
                <p14:cNvContentPartPr/>
                <p14:nvPr/>
              </p14:nvContentPartPr>
              <p14:xfrm>
                <a:off x="6639480" y="2138580"/>
                <a:ext cx="910080" cy="895320"/>
              </p14:xfrm>
            </p:contentPart>
          </mc:Choice>
          <mc:Fallback xmlns="">
            <p:pic>
              <p:nvPicPr>
                <p:cNvPr id="97" name="Entrada de lápiz 96">
                  <a:extLst>
                    <a:ext uri="{FF2B5EF4-FFF2-40B4-BE49-F238E27FC236}">
                      <a16:creationId xmlns:a16="http://schemas.microsoft.com/office/drawing/2014/main" id="{54DB12EC-21DB-46A4-B3F0-E4A2088D25BD}"/>
                    </a:ext>
                  </a:extLst>
                </p:cNvPr>
                <p:cNvPicPr/>
                <p:nvPr/>
              </p:nvPicPr>
              <p:blipFill>
                <a:blip r:embed="rId221"/>
                <a:stretch>
                  <a:fillRect/>
                </a:stretch>
              </p:blipFill>
              <p:spPr>
                <a:xfrm>
                  <a:off x="6630480" y="2129940"/>
                  <a:ext cx="927720" cy="91296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100" name="Entrada de lápiz 99">
                  <a:extLst>
                    <a:ext uri="{FF2B5EF4-FFF2-40B4-BE49-F238E27FC236}">
                      <a16:creationId xmlns:a16="http://schemas.microsoft.com/office/drawing/2014/main" id="{7355CA87-A027-4E87-A637-CCA5EC9DD49A}"/>
                    </a:ext>
                  </a:extLst>
                </p14:cNvPr>
                <p14:cNvContentPartPr/>
                <p14:nvPr/>
              </p14:nvContentPartPr>
              <p14:xfrm>
                <a:off x="7686000" y="2913300"/>
                <a:ext cx="120960" cy="330840"/>
              </p14:xfrm>
            </p:contentPart>
          </mc:Choice>
          <mc:Fallback xmlns="">
            <p:pic>
              <p:nvPicPr>
                <p:cNvPr id="100" name="Entrada de lápiz 99">
                  <a:extLst>
                    <a:ext uri="{FF2B5EF4-FFF2-40B4-BE49-F238E27FC236}">
                      <a16:creationId xmlns:a16="http://schemas.microsoft.com/office/drawing/2014/main" id="{7355CA87-A027-4E87-A637-CCA5EC9DD49A}"/>
                    </a:ext>
                  </a:extLst>
                </p:cNvPr>
                <p:cNvPicPr/>
                <p:nvPr/>
              </p:nvPicPr>
              <p:blipFill>
                <a:blip r:embed="rId223"/>
                <a:stretch>
                  <a:fillRect/>
                </a:stretch>
              </p:blipFill>
              <p:spPr>
                <a:xfrm>
                  <a:off x="7677000" y="2904660"/>
                  <a:ext cx="138600" cy="34848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101" name="Entrada de lápiz 100">
                  <a:extLst>
                    <a:ext uri="{FF2B5EF4-FFF2-40B4-BE49-F238E27FC236}">
                      <a16:creationId xmlns:a16="http://schemas.microsoft.com/office/drawing/2014/main" id="{E2AF3271-BA26-4422-B549-D1F3C891F77E}"/>
                    </a:ext>
                  </a:extLst>
                </p14:cNvPr>
                <p14:cNvContentPartPr/>
                <p14:nvPr/>
              </p14:nvContentPartPr>
              <p14:xfrm>
                <a:off x="7710480" y="2932380"/>
                <a:ext cx="198720" cy="214200"/>
              </p14:xfrm>
            </p:contentPart>
          </mc:Choice>
          <mc:Fallback xmlns="">
            <p:pic>
              <p:nvPicPr>
                <p:cNvPr id="101" name="Entrada de lápiz 100">
                  <a:extLst>
                    <a:ext uri="{FF2B5EF4-FFF2-40B4-BE49-F238E27FC236}">
                      <a16:creationId xmlns:a16="http://schemas.microsoft.com/office/drawing/2014/main" id="{E2AF3271-BA26-4422-B549-D1F3C891F77E}"/>
                    </a:ext>
                  </a:extLst>
                </p:cNvPr>
                <p:cNvPicPr/>
                <p:nvPr/>
              </p:nvPicPr>
              <p:blipFill>
                <a:blip r:embed="rId225"/>
                <a:stretch>
                  <a:fillRect/>
                </a:stretch>
              </p:blipFill>
              <p:spPr>
                <a:xfrm>
                  <a:off x="7701480" y="2923380"/>
                  <a:ext cx="216360" cy="23184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102" name="Entrada de lápiz 101">
                  <a:extLst>
                    <a:ext uri="{FF2B5EF4-FFF2-40B4-BE49-F238E27FC236}">
                      <a16:creationId xmlns:a16="http://schemas.microsoft.com/office/drawing/2014/main" id="{A3896DEA-79C4-4C92-8A4F-890AF7935843}"/>
                    </a:ext>
                  </a:extLst>
                </p14:cNvPr>
                <p14:cNvContentPartPr/>
                <p14:nvPr/>
              </p14:nvContentPartPr>
              <p14:xfrm>
                <a:off x="7869600" y="2971620"/>
                <a:ext cx="215640" cy="157320"/>
              </p14:xfrm>
            </p:contentPart>
          </mc:Choice>
          <mc:Fallback xmlns="">
            <p:pic>
              <p:nvPicPr>
                <p:cNvPr id="102" name="Entrada de lápiz 101">
                  <a:extLst>
                    <a:ext uri="{FF2B5EF4-FFF2-40B4-BE49-F238E27FC236}">
                      <a16:creationId xmlns:a16="http://schemas.microsoft.com/office/drawing/2014/main" id="{A3896DEA-79C4-4C92-8A4F-890AF7935843}"/>
                    </a:ext>
                  </a:extLst>
                </p:cNvPr>
                <p:cNvPicPr/>
                <p:nvPr/>
              </p:nvPicPr>
              <p:blipFill>
                <a:blip r:embed="rId227"/>
                <a:stretch>
                  <a:fillRect/>
                </a:stretch>
              </p:blipFill>
              <p:spPr>
                <a:xfrm>
                  <a:off x="7860600" y="2962980"/>
                  <a:ext cx="233280" cy="17496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103" name="Entrada de lápiz 102">
                  <a:extLst>
                    <a:ext uri="{FF2B5EF4-FFF2-40B4-BE49-F238E27FC236}">
                      <a16:creationId xmlns:a16="http://schemas.microsoft.com/office/drawing/2014/main" id="{F9F5C7D9-B06F-4E68-A3C4-5D1E31102583}"/>
                    </a:ext>
                  </a:extLst>
                </p14:cNvPr>
                <p14:cNvContentPartPr/>
                <p14:nvPr/>
              </p14:nvContentPartPr>
              <p14:xfrm>
                <a:off x="8122320" y="2813580"/>
                <a:ext cx="297720" cy="284040"/>
              </p14:xfrm>
            </p:contentPart>
          </mc:Choice>
          <mc:Fallback xmlns="">
            <p:pic>
              <p:nvPicPr>
                <p:cNvPr id="103" name="Entrada de lápiz 102">
                  <a:extLst>
                    <a:ext uri="{FF2B5EF4-FFF2-40B4-BE49-F238E27FC236}">
                      <a16:creationId xmlns:a16="http://schemas.microsoft.com/office/drawing/2014/main" id="{F9F5C7D9-B06F-4E68-A3C4-5D1E31102583}"/>
                    </a:ext>
                  </a:extLst>
                </p:cNvPr>
                <p:cNvPicPr/>
                <p:nvPr/>
              </p:nvPicPr>
              <p:blipFill>
                <a:blip r:embed="rId229"/>
                <a:stretch>
                  <a:fillRect/>
                </a:stretch>
              </p:blipFill>
              <p:spPr>
                <a:xfrm>
                  <a:off x="8113320" y="2804580"/>
                  <a:ext cx="315360" cy="30168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04" name="Entrada de lápiz 103">
                  <a:extLst>
                    <a:ext uri="{FF2B5EF4-FFF2-40B4-BE49-F238E27FC236}">
                      <a16:creationId xmlns:a16="http://schemas.microsoft.com/office/drawing/2014/main" id="{C9805F30-D861-46A7-8B7B-731E3F307D43}"/>
                    </a:ext>
                  </a:extLst>
                </p14:cNvPr>
                <p14:cNvContentPartPr/>
                <p14:nvPr/>
              </p14:nvContentPartPr>
              <p14:xfrm>
                <a:off x="8514360" y="2865060"/>
                <a:ext cx="131040" cy="205920"/>
              </p14:xfrm>
            </p:contentPart>
          </mc:Choice>
          <mc:Fallback xmlns="">
            <p:pic>
              <p:nvPicPr>
                <p:cNvPr id="104" name="Entrada de lápiz 103">
                  <a:extLst>
                    <a:ext uri="{FF2B5EF4-FFF2-40B4-BE49-F238E27FC236}">
                      <a16:creationId xmlns:a16="http://schemas.microsoft.com/office/drawing/2014/main" id="{C9805F30-D861-46A7-8B7B-731E3F307D43}"/>
                    </a:ext>
                  </a:extLst>
                </p:cNvPr>
                <p:cNvPicPr/>
                <p:nvPr/>
              </p:nvPicPr>
              <p:blipFill>
                <a:blip r:embed="rId231"/>
                <a:stretch>
                  <a:fillRect/>
                </a:stretch>
              </p:blipFill>
              <p:spPr>
                <a:xfrm>
                  <a:off x="8505720" y="2856060"/>
                  <a:ext cx="148680" cy="22356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05" name="Entrada de lápiz 104">
                  <a:extLst>
                    <a:ext uri="{FF2B5EF4-FFF2-40B4-BE49-F238E27FC236}">
                      <a16:creationId xmlns:a16="http://schemas.microsoft.com/office/drawing/2014/main" id="{7CD740DD-0164-4918-A8E8-56AB0031B9FB}"/>
                    </a:ext>
                  </a:extLst>
                </p14:cNvPr>
                <p14:cNvContentPartPr/>
                <p14:nvPr/>
              </p14:nvContentPartPr>
              <p14:xfrm>
                <a:off x="8721720" y="2821500"/>
                <a:ext cx="52560" cy="216000"/>
              </p14:xfrm>
            </p:contentPart>
          </mc:Choice>
          <mc:Fallback xmlns="">
            <p:pic>
              <p:nvPicPr>
                <p:cNvPr id="105" name="Entrada de lápiz 104">
                  <a:extLst>
                    <a:ext uri="{FF2B5EF4-FFF2-40B4-BE49-F238E27FC236}">
                      <a16:creationId xmlns:a16="http://schemas.microsoft.com/office/drawing/2014/main" id="{7CD740DD-0164-4918-A8E8-56AB0031B9FB}"/>
                    </a:ext>
                  </a:extLst>
                </p:cNvPr>
                <p:cNvPicPr/>
                <p:nvPr/>
              </p:nvPicPr>
              <p:blipFill>
                <a:blip r:embed="rId233"/>
                <a:stretch>
                  <a:fillRect/>
                </a:stretch>
              </p:blipFill>
              <p:spPr>
                <a:xfrm>
                  <a:off x="8712720" y="2812500"/>
                  <a:ext cx="70200" cy="23364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106" name="Entrada de lápiz 105">
                  <a:extLst>
                    <a:ext uri="{FF2B5EF4-FFF2-40B4-BE49-F238E27FC236}">
                      <a16:creationId xmlns:a16="http://schemas.microsoft.com/office/drawing/2014/main" id="{F8247593-CE23-4B2A-AE1A-41FD60572801}"/>
                    </a:ext>
                  </a:extLst>
                </p14:cNvPr>
                <p14:cNvContentPartPr/>
                <p14:nvPr/>
              </p14:nvContentPartPr>
              <p14:xfrm>
                <a:off x="8773920" y="2961900"/>
                <a:ext cx="221040" cy="120600"/>
              </p14:xfrm>
            </p:contentPart>
          </mc:Choice>
          <mc:Fallback xmlns="">
            <p:pic>
              <p:nvPicPr>
                <p:cNvPr id="106" name="Entrada de lápiz 105">
                  <a:extLst>
                    <a:ext uri="{FF2B5EF4-FFF2-40B4-BE49-F238E27FC236}">
                      <a16:creationId xmlns:a16="http://schemas.microsoft.com/office/drawing/2014/main" id="{F8247593-CE23-4B2A-AE1A-41FD60572801}"/>
                    </a:ext>
                  </a:extLst>
                </p:cNvPr>
                <p:cNvPicPr/>
                <p:nvPr/>
              </p:nvPicPr>
              <p:blipFill>
                <a:blip r:embed="rId235"/>
                <a:stretch>
                  <a:fillRect/>
                </a:stretch>
              </p:blipFill>
              <p:spPr>
                <a:xfrm>
                  <a:off x="8764920" y="2952900"/>
                  <a:ext cx="238680" cy="13824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107" name="Entrada de lápiz 106">
                  <a:extLst>
                    <a:ext uri="{FF2B5EF4-FFF2-40B4-BE49-F238E27FC236}">
                      <a16:creationId xmlns:a16="http://schemas.microsoft.com/office/drawing/2014/main" id="{BCF7BD43-CCAB-41CA-9E82-8EF4E6FA917D}"/>
                    </a:ext>
                  </a:extLst>
                </p14:cNvPr>
                <p14:cNvContentPartPr/>
                <p14:nvPr/>
              </p14:nvContentPartPr>
              <p14:xfrm>
                <a:off x="9108720" y="2939220"/>
                <a:ext cx="217800" cy="159120"/>
              </p14:xfrm>
            </p:contentPart>
          </mc:Choice>
          <mc:Fallback xmlns="">
            <p:pic>
              <p:nvPicPr>
                <p:cNvPr id="107" name="Entrada de lápiz 106">
                  <a:extLst>
                    <a:ext uri="{FF2B5EF4-FFF2-40B4-BE49-F238E27FC236}">
                      <a16:creationId xmlns:a16="http://schemas.microsoft.com/office/drawing/2014/main" id="{BCF7BD43-CCAB-41CA-9E82-8EF4E6FA917D}"/>
                    </a:ext>
                  </a:extLst>
                </p:cNvPr>
                <p:cNvPicPr/>
                <p:nvPr/>
              </p:nvPicPr>
              <p:blipFill>
                <a:blip r:embed="rId237"/>
                <a:stretch>
                  <a:fillRect/>
                </a:stretch>
              </p:blipFill>
              <p:spPr>
                <a:xfrm>
                  <a:off x="9100080" y="2930220"/>
                  <a:ext cx="235440" cy="17676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108" name="Entrada de lápiz 107">
                  <a:extLst>
                    <a:ext uri="{FF2B5EF4-FFF2-40B4-BE49-F238E27FC236}">
                      <a16:creationId xmlns:a16="http://schemas.microsoft.com/office/drawing/2014/main" id="{2E6CDDCB-39E7-482A-91B2-8D0F93AF0ACC}"/>
                    </a:ext>
                  </a:extLst>
                </p14:cNvPr>
                <p14:cNvContentPartPr/>
                <p14:nvPr/>
              </p14:nvContentPartPr>
              <p14:xfrm>
                <a:off x="6691680" y="2105100"/>
                <a:ext cx="1274040" cy="1735560"/>
              </p14:xfrm>
            </p:contentPart>
          </mc:Choice>
          <mc:Fallback xmlns="">
            <p:pic>
              <p:nvPicPr>
                <p:cNvPr id="108" name="Entrada de lápiz 107">
                  <a:extLst>
                    <a:ext uri="{FF2B5EF4-FFF2-40B4-BE49-F238E27FC236}">
                      <a16:creationId xmlns:a16="http://schemas.microsoft.com/office/drawing/2014/main" id="{2E6CDDCB-39E7-482A-91B2-8D0F93AF0ACC}"/>
                    </a:ext>
                  </a:extLst>
                </p:cNvPr>
                <p:cNvPicPr/>
                <p:nvPr/>
              </p:nvPicPr>
              <p:blipFill>
                <a:blip r:embed="rId239"/>
                <a:stretch>
                  <a:fillRect/>
                </a:stretch>
              </p:blipFill>
              <p:spPr>
                <a:xfrm>
                  <a:off x="6683040" y="2096460"/>
                  <a:ext cx="1291680" cy="175320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109" name="Entrada de lápiz 108">
                  <a:extLst>
                    <a:ext uri="{FF2B5EF4-FFF2-40B4-BE49-F238E27FC236}">
                      <a16:creationId xmlns:a16="http://schemas.microsoft.com/office/drawing/2014/main" id="{DA10B494-B17B-4B22-82E8-3EDABE2D5CA6}"/>
                    </a:ext>
                  </a:extLst>
                </p14:cNvPr>
                <p14:cNvContentPartPr/>
                <p14:nvPr/>
              </p14:nvContentPartPr>
              <p14:xfrm>
                <a:off x="7932600" y="3710340"/>
                <a:ext cx="127800" cy="192600"/>
              </p14:xfrm>
            </p:contentPart>
          </mc:Choice>
          <mc:Fallback xmlns="">
            <p:pic>
              <p:nvPicPr>
                <p:cNvPr id="109" name="Entrada de lápiz 108">
                  <a:extLst>
                    <a:ext uri="{FF2B5EF4-FFF2-40B4-BE49-F238E27FC236}">
                      <a16:creationId xmlns:a16="http://schemas.microsoft.com/office/drawing/2014/main" id="{DA10B494-B17B-4B22-82E8-3EDABE2D5CA6}"/>
                    </a:ext>
                  </a:extLst>
                </p:cNvPr>
                <p:cNvPicPr/>
                <p:nvPr/>
              </p:nvPicPr>
              <p:blipFill>
                <a:blip r:embed="rId241"/>
                <a:stretch>
                  <a:fillRect/>
                </a:stretch>
              </p:blipFill>
              <p:spPr>
                <a:xfrm>
                  <a:off x="7923960" y="3701340"/>
                  <a:ext cx="145440" cy="21024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111" name="Entrada de lápiz 110">
                  <a:extLst>
                    <a:ext uri="{FF2B5EF4-FFF2-40B4-BE49-F238E27FC236}">
                      <a16:creationId xmlns:a16="http://schemas.microsoft.com/office/drawing/2014/main" id="{ED6F82DA-B4F2-4B53-9DF6-610AF7A85A0D}"/>
                    </a:ext>
                  </a:extLst>
                </p14:cNvPr>
                <p14:cNvContentPartPr/>
                <p14:nvPr/>
              </p14:nvContentPartPr>
              <p14:xfrm>
                <a:off x="8161560" y="3574980"/>
                <a:ext cx="248760" cy="396360"/>
              </p14:xfrm>
            </p:contentPart>
          </mc:Choice>
          <mc:Fallback xmlns="">
            <p:pic>
              <p:nvPicPr>
                <p:cNvPr id="111" name="Entrada de lápiz 110">
                  <a:extLst>
                    <a:ext uri="{FF2B5EF4-FFF2-40B4-BE49-F238E27FC236}">
                      <a16:creationId xmlns:a16="http://schemas.microsoft.com/office/drawing/2014/main" id="{ED6F82DA-B4F2-4B53-9DF6-610AF7A85A0D}"/>
                    </a:ext>
                  </a:extLst>
                </p:cNvPr>
                <p:cNvPicPr/>
                <p:nvPr/>
              </p:nvPicPr>
              <p:blipFill>
                <a:blip r:embed="rId243"/>
                <a:stretch>
                  <a:fillRect/>
                </a:stretch>
              </p:blipFill>
              <p:spPr>
                <a:xfrm>
                  <a:off x="8152920" y="3565980"/>
                  <a:ext cx="266400" cy="41400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112" name="Entrada de lápiz 111">
                  <a:extLst>
                    <a:ext uri="{FF2B5EF4-FFF2-40B4-BE49-F238E27FC236}">
                      <a16:creationId xmlns:a16="http://schemas.microsoft.com/office/drawing/2014/main" id="{37C94BAF-C653-4040-A746-A9BEC86A772F}"/>
                    </a:ext>
                  </a:extLst>
                </p14:cNvPr>
                <p14:cNvContentPartPr/>
                <p14:nvPr/>
              </p14:nvContentPartPr>
              <p14:xfrm>
                <a:off x="8431200" y="3738420"/>
                <a:ext cx="296280" cy="191880"/>
              </p14:xfrm>
            </p:contentPart>
          </mc:Choice>
          <mc:Fallback xmlns="">
            <p:pic>
              <p:nvPicPr>
                <p:cNvPr id="112" name="Entrada de lápiz 111">
                  <a:extLst>
                    <a:ext uri="{FF2B5EF4-FFF2-40B4-BE49-F238E27FC236}">
                      <a16:creationId xmlns:a16="http://schemas.microsoft.com/office/drawing/2014/main" id="{37C94BAF-C653-4040-A746-A9BEC86A772F}"/>
                    </a:ext>
                  </a:extLst>
                </p:cNvPr>
                <p:cNvPicPr/>
                <p:nvPr/>
              </p:nvPicPr>
              <p:blipFill>
                <a:blip r:embed="rId245"/>
                <a:stretch>
                  <a:fillRect/>
                </a:stretch>
              </p:blipFill>
              <p:spPr>
                <a:xfrm>
                  <a:off x="8422200" y="3729780"/>
                  <a:ext cx="31392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113" name="Entrada de lápiz 112">
                  <a:extLst>
                    <a:ext uri="{FF2B5EF4-FFF2-40B4-BE49-F238E27FC236}">
                      <a16:creationId xmlns:a16="http://schemas.microsoft.com/office/drawing/2014/main" id="{1CAEEBB7-4BF0-4F77-A532-D3AED2ACBEC7}"/>
                    </a:ext>
                  </a:extLst>
                </p14:cNvPr>
                <p14:cNvContentPartPr/>
                <p14:nvPr/>
              </p14:nvContentPartPr>
              <p14:xfrm>
                <a:off x="8744400" y="3682620"/>
                <a:ext cx="248760" cy="266400"/>
              </p14:xfrm>
            </p:contentPart>
          </mc:Choice>
          <mc:Fallback xmlns="">
            <p:pic>
              <p:nvPicPr>
                <p:cNvPr id="113" name="Entrada de lápiz 112">
                  <a:extLst>
                    <a:ext uri="{FF2B5EF4-FFF2-40B4-BE49-F238E27FC236}">
                      <a16:creationId xmlns:a16="http://schemas.microsoft.com/office/drawing/2014/main" id="{1CAEEBB7-4BF0-4F77-A532-D3AED2ACBEC7}"/>
                    </a:ext>
                  </a:extLst>
                </p:cNvPr>
                <p:cNvPicPr/>
                <p:nvPr/>
              </p:nvPicPr>
              <p:blipFill>
                <a:blip r:embed="rId247"/>
                <a:stretch>
                  <a:fillRect/>
                </a:stretch>
              </p:blipFill>
              <p:spPr>
                <a:xfrm>
                  <a:off x="8735400" y="3673620"/>
                  <a:ext cx="266400" cy="284040"/>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114" name="Entrada de lápiz 113">
                  <a:extLst>
                    <a:ext uri="{FF2B5EF4-FFF2-40B4-BE49-F238E27FC236}">
                      <a16:creationId xmlns:a16="http://schemas.microsoft.com/office/drawing/2014/main" id="{EC641B62-5DD8-41B0-8C1A-93F1230B9096}"/>
                    </a:ext>
                  </a:extLst>
                </p14:cNvPr>
                <p14:cNvContentPartPr/>
                <p14:nvPr/>
              </p14:nvContentPartPr>
              <p14:xfrm>
                <a:off x="9011160" y="3472020"/>
                <a:ext cx="167400" cy="428760"/>
              </p14:xfrm>
            </p:contentPart>
          </mc:Choice>
          <mc:Fallback xmlns="">
            <p:pic>
              <p:nvPicPr>
                <p:cNvPr id="114" name="Entrada de lápiz 113">
                  <a:extLst>
                    <a:ext uri="{FF2B5EF4-FFF2-40B4-BE49-F238E27FC236}">
                      <a16:creationId xmlns:a16="http://schemas.microsoft.com/office/drawing/2014/main" id="{EC641B62-5DD8-41B0-8C1A-93F1230B9096}"/>
                    </a:ext>
                  </a:extLst>
                </p:cNvPr>
                <p:cNvPicPr/>
                <p:nvPr/>
              </p:nvPicPr>
              <p:blipFill>
                <a:blip r:embed="rId249"/>
                <a:stretch>
                  <a:fillRect/>
                </a:stretch>
              </p:blipFill>
              <p:spPr>
                <a:xfrm>
                  <a:off x="9002520" y="3463380"/>
                  <a:ext cx="185040" cy="446400"/>
                </a:xfrm>
                <a:prstGeom prst="rect">
                  <a:avLst/>
                </a:prstGeom>
              </p:spPr>
            </p:pic>
          </mc:Fallback>
        </mc:AlternateContent>
        <mc:AlternateContent xmlns:mc="http://schemas.openxmlformats.org/markup-compatibility/2006" xmlns:p14="http://schemas.microsoft.com/office/powerpoint/2010/main">
          <mc:Choice Requires="p14">
            <p:contentPart p14:bwMode="auto" r:id="rId250">
              <p14:nvContentPartPr>
                <p14:cNvPr id="115" name="Entrada de lápiz 114">
                  <a:extLst>
                    <a:ext uri="{FF2B5EF4-FFF2-40B4-BE49-F238E27FC236}">
                      <a16:creationId xmlns:a16="http://schemas.microsoft.com/office/drawing/2014/main" id="{BDDA5DB7-D55A-4BF9-9C60-BA4B207D8CBB}"/>
                    </a:ext>
                  </a:extLst>
                </p14:cNvPr>
                <p14:cNvContentPartPr/>
                <p14:nvPr/>
              </p14:nvContentPartPr>
              <p14:xfrm>
                <a:off x="9307800" y="3674340"/>
                <a:ext cx="129600" cy="165960"/>
              </p14:xfrm>
            </p:contentPart>
          </mc:Choice>
          <mc:Fallback xmlns="">
            <p:pic>
              <p:nvPicPr>
                <p:cNvPr id="115" name="Entrada de lápiz 114">
                  <a:extLst>
                    <a:ext uri="{FF2B5EF4-FFF2-40B4-BE49-F238E27FC236}">
                      <a16:creationId xmlns:a16="http://schemas.microsoft.com/office/drawing/2014/main" id="{BDDA5DB7-D55A-4BF9-9C60-BA4B207D8CBB}"/>
                    </a:ext>
                  </a:extLst>
                </p:cNvPr>
                <p:cNvPicPr/>
                <p:nvPr/>
              </p:nvPicPr>
              <p:blipFill>
                <a:blip r:embed="rId251"/>
                <a:stretch>
                  <a:fillRect/>
                </a:stretch>
              </p:blipFill>
              <p:spPr>
                <a:xfrm>
                  <a:off x="9299160" y="3665700"/>
                  <a:ext cx="147240" cy="183600"/>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149" name="Entrada de lápiz 148">
                  <a:extLst>
                    <a:ext uri="{FF2B5EF4-FFF2-40B4-BE49-F238E27FC236}">
                      <a16:creationId xmlns:a16="http://schemas.microsoft.com/office/drawing/2014/main" id="{246D08DB-59F0-4DC8-8D4C-97D61358A391}"/>
                    </a:ext>
                  </a:extLst>
                </p14:cNvPr>
                <p14:cNvContentPartPr/>
                <p14:nvPr/>
              </p14:nvContentPartPr>
              <p14:xfrm>
                <a:off x="7318440" y="3492900"/>
                <a:ext cx="42480" cy="279360"/>
              </p14:xfrm>
            </p:contentPart>
          </mc:Choice>
          <mc:Fallback xmlns="">
            <p:pic>
              <p:nvPicPr>
                <p:cNvPr id="149" name="Entrada de lápiz 148">
                  <a:extLst>
                    <a:ext uri="{FF2B5EF4-FFF2-40B4-BE49-F238E27FC236}">
                      <a16:creationId xmlns:a16="http://schemas.microsoft.com/office/drawing/2014/main" id="{246D08DB-59F0-4DC8-8D4C-97D61358A391}"/>
                    </a:ext>
                  </a:extLst>
                </p:cNvPr>
                <p:cNvPicPr/>
                <p:nvPr/>
              </p:nvPicPr>
              <p:blipFill>
                <a:blip r:embed="rId253"/>
                <a:stretch>
                  <a:fillRect/>
                </a:stretch>
              </p:blipFill>
              <p:spPr>
                <a:xfrm>
                  <a:off x="7309800" y="3483900"/>
                  <a:ext cx="60120" cy="297000"/>
                </a:xfrm>
                <a:prstGeom prst="rect">
                  <a:avLst/>
                </a:prstGeom>
              </p:spPr>
            </p:pic>
          </mc:Fallback>
        </mc:AlternateContent>
        <mc:AlternateContent xmlns:mc="http://schemas.openxmlformats.org/markup-compatibility/2006" xmlns:p14="http://schemas.microsoft.com/office/powerpoint/2010/main">
          <mc:Choice Requires="p14">
            <p:contentPart p14:bwMode="auto" r:id="rId254">
              <p14:nvContentPartPr>
                <p14:cNvPr id="151" name="Entrada de lápiz 150">
                  <a:extLst>
                    <a:ext uri="{FF2B5EF4-FFF2-40B4-BE49-F238E27FC236}">
                      <a16:creationId xmlns:a16="http://schemas.microsoft.com/office/drawing/2014/main" id="{999F26CF-CCD5-43EE-8602-361D292E3AE7}"/>
                    </a:ext>
                  </a:extLst>
                </p14:cNvPr>
                <p14:cNvContentPartPr/>
                <p14:nvPr/>
              </p14:nvContentPartPr>
              <p14:xfrm>
                <a:off x="7200000" y="3926340"/>
                <a:ext cx="82440" cy="174600"/>
              </p14:xfrm>
            </p:contentPart>
          </mc:Choice>
          <mc:Fallback xmlns="">
            <p:pic>
              <p:nvPicPr>
                <p:cNvPr id="151" name="Entrada de lápiz 150">
                  <a:extLst>
                    <a:ext uri="{FF2B5EF4-FFF2-40B4-BE49-F238E27FC236}">
                      <a16:creationId xmlns:a16="http://schemas.microsoft.com/office/drawing/2014/main" id="{999F26CF-CCD5-43EE-8602-361D292E3AE7}"/>
                    </a:ext>
                  </a:extLst>
                </p:cNvPr>
                <p:cNvPicPr/>
                <p:nvPr/>
              </p:nvPicPr>
              <p:blipFill>
                <a:blip r:embed="rId255"/>
                <a:stretch>
                  <a:fillRect/>
                </a:stretch>
              </p:blipFill>
              <p:spPr>
                <a:xfrm>
                  <a:off x="7191000" y="3917700"/>
                  <a:ext cx="100080" cy="192240"/>
                </a:xfrm>
                <a:prstGeom prst="rect">
                  <a:avLst/>
                </a:prstGeom>
              </p:spPr>
            </p:pic>
          </mc:Fallback>
        </mc:AlternateContent>
        <mc:AlternateContent xmlns:mc="http://schemas.openxmlformats.org/markup-compatibility/2006" xmlns:p14="http://schemas.microsoft.com/office/powerpoint/2010/main">
          <mc:Choice Requires="p14">
            <p:contentPart p14:bwMode="auto" r:id="rId256">
              <p14:nvContentPartPr>
                <p14:cNvPr id="152" name="Entrada de lápiz 151">
                  <a:extLst>
                    <a:ext uri="{FF2B5EF4-FFF2-40B4-BE49-F238E27FC236}">
                      <a16:creationId xmlns:a16="http://schemas.microsoft.com/office/drawing/2014/main" id="{CBA07F2C-E602-4500-B088-6506B0BB4C5D}"/>
                    </a:ext>
                  </a:extLst>
                </p14:cNvPr>
                <p14:cNvContentPartPr/>
                <p14:nvPr/>
              </p14:nvContentPartPr>
              <p14:xfrm>
                <a:off x="7328520" y="4001940"/>
                <a:ext cx="253080" cy="90360"/>
              </p14:xfrm>
            </p:contentPart>
          </mc:Choice>
          <mc:Fallback xmlns="">
            <p:pic>
              <p:nvPicPr>
                <p:cNvPr id="152" name="Entrada de lápiz 151">
                  <a:extLst>
                    <a:ext uri="{FF2B5EF4-FFF2-40B4-BE49-F238E27FC236}">
                      <a16:creationId xmlns:a16="http://schemas.microsoft.com/office/drawing/2014/main" id="{CBA07F2C-E602-4500-B088-6506B0BB4C5D}"/>
                    </a:ext>
                  </a:extLst>
                </p:cNvPr>
                <p:cNvPicPr/>
                <p:nvPr/>
              </p:nvPicPr>
              <p:blipFill>
                <a:blip r:embed="rId257"/>
                <a:stretch>
                  <a:fillRect/>
                </a:stretch>
              </p:blipFill>
              <p:spPr>
                <a:xfrm>
                  <a:off x="7319520" y="3992940"/>
                  <a:ext cx="270720" cy="108000"/>
                </a:xfrm>
                <a:prstGeom prst="rect">
                  <a:avLst/>
                </a:prstGeom>
              </p:spPr>
            </p:pic>
          </mc:Fallback>
        </mc:AlternateContent>
        <mc:AlternateContent xmlns:mc="http://schemas.openxmlformats.org/markup-compatibility/2006" xmlns:p14="http://schemas.microsoft.com/office/powerpoint/2010/main">
          <mc:Choice Requires="p14">
            <p:contentPart p14:bwMode="auto" r:id="rId258">
              <p14:nvContentPartPr>
                <p14:cNvPr id="153" name="Entrada de lápiz 152">
                  <a:extLst>
                    <a:ext uri="{FF2B5EF4-FFF2-40B4-BE49-F238E27FC236}">
                      <a16:creationId xmlns:a16="http://schemas.microsoft.com/office/drawing/2014/main" id="{06B2EA0E-1865-469E-9F63-CBE06931D3F5}"/>
                    </a:ext>
                  </a:extLst>
                </p14:cNvPr>
                <p14:cNvContentPartPr/>
                <p14:nvPr/>
              </p14:nvContentPartPr>
              <p14:xfrm>
                <a:off x="7493040" y="3924540"/>
                <a:ext cx="15840" cy="360"/>
              </p14:xfrm>
            </p:contentPart>
          </mc:Choice>
          <mc:Fallback xmlns="">
            <p:pic>
              <p:nvPicPr>
                <p:cNvPr id="153" name="Entrada de lápiz 152">
                  <a:extLst>
                    <a:ext uri="{FF2B5EF4-FFF2-40B4-BE49-F238E27FC236}">
                      <a16:creationId xmlns:a16="http://schemas.microsoft.com/office/drawing/2014/main" id="{06B2EA0E-1865-469E-9F63-CBE06931D3F5}"/>
                    </a:ext>
                  </a:extLst>
                </p:cNvPr>
                <p:cNvPicPr/>
                <p:nvPr/>
              </p:nvPicPr>
              <p:blipFill>
                <a:blip r:embed="rId259"/>
                <a:stretch>
                  <a:fillRect/>
                </a:stretch>
              </p:blipFill>
              <p:spPr>
                <a:xfrm>
                  <a:off x="7484040" y="3915540"/>
                  <a:ext cx="3348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60">
              <p14:nvContentPartPr>
                <p14:cNvPr id="154" name="Entrada de lápiz 153">
                  <a:extLst>
                    <a:ext uri="{FF2B5EF4-FFF2-40B4-BE49-F238E27FC236}">
                      <a16:creationId xmlns:a16="http://schemas.microsoft.com/office/drawing/2014/main" id="{3DB873A2-8D9D-4419-B754-7A3C769E8CCD}"/>
                    </a:ext>
                  </a:extLst>
                </p14:cNvPr>
                <p14:cNvContentPartPr/>
                <p14:nvPr/>
              </p14:nvContentPartPr>
              <p14:xfrm>
                <a:off x="7577640" y="4033620"/>
                <a:ext cx="4320" cy="360"/>
              </p14:xfrm>
            </p:contentPart>
          </mc:Choice>
          <mc:Fallback xmlns="">
            <p:pic>
              <p:nvPicPr>
                <p:cNvPr id="154" name="Entrada de lápiz 153">
                  <a:extLst>
                    <a:ext uri="{FF2B5EF4-FFF2-40B4-BE49-F238E27FC236}">
                      <a16:creationId xmlns:a16="http://schemas.microsoft.com/office/drawing/2014/main" id="{3DB873A2-8D9D-4419-B754-7A3C769E8CCD}"/>
                    </a:ext>
                  </a:extLst>
                </p:cNvPr>
                <p:cNvPicPr/>
                <p:nvPr/>
              </p:nvPicPr>
              <p:blipFill>
                <a:blip r:embed="rId163"/>
                <a:stretch>
                  <a:fillRect/>
                </a:stretch>
              </p:blipFill>
              <p:spPr>
                <a:xfrm>
                  <a:off x="7568640" y="4024980"/>
                  <a:ext cx="2196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61">
              <p14:nvContentPartPr>
                <p14:cNvPr id="155" name="Entrada de lápiz 154">
                  <a:extLst>
                    <a:ext uri="{FF2B5EF4-FFF2-40B4-BE49-F238E27FC236}">
                      <a16:creationId xmlns:a16="http://schemas.microsoft.com/office/drawing/2014/main" id="{7895CB60-A60A-4625-8F18-00608DA797E4}"/>
                    </a:ext>
                  </a:extLst>
                </p14:cNvPr>
                <p14:cNvContentPartPr/>
                <p14:nvPr/>
              </p14:nvContentPartPr>
              <p14:xfrm>
                <a:off x="7487640" y="3977100"/>
                <a:ext cx="109440" cy="23040"/>
              </p14:xfrm>
            </p:contentPart>
          </mc:Choice>
          <mc:Fallback xmlns="">
            <p:pic>
              <p:nvPicPr>
                <p:cNvPr id="155" name="Entrada de lápiz 154">
                  <a:extLst>
                    <a:ext uri="{FF2B5EF4-FFF2-40B4-BE49-F238E27FC236}">
                      <a16:creationId xmlns:a16="http://schemas.microsoft.com/office/drawing/2014/main" id="{7895CB60-A60A-4625-8F18-00608DA797E4}"/>
                    </a:ext>
                  </a:extLst>
                </p:cNvPr>
                <p:cNvPicPr/>
                <p:nvPr/>
              </p:nvPicPr>
              <p:blipFill>
                <a:blip r:embed="rId262"/>
                <a:stretch>
                  <a:fillRect/>
                </a:stretch>
              </p:blipFill>
              <p:spPr>
                <a:xfrm>
                  <a:off x="7478640" y="3968100"/>
                  <a:ext cx="12708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263">
              <p14:nvContentPartPr>
                <p14:cNvPr id="156" name="Entrada de lápiz 155">
                  <a:extLst>
                    <a:ext uri="{FF2B5EF4-FFF2-40B4-BE49-F238E27FC236}">
                      <a16:creationId xmlns:a16="http://schemas.microsoft.com/office/drawing/2014/main" id="{34502578-5365-43C3-87CB-CF52E016251F}"/>
                    </a:ext>
                  </a:extLst>
                </p14:cNvPr>
                <p14:cNvContentPartPr/>
                <p14:nvPr/>
              </p14:nvContentPartPr>
              <p14:xfrm>
                <a:off x="7610760" y="4001220"/>
                <a:ext cx="65880" cy="70200"/>
              </p14:xfrm>
            </p:contentPart>
          </mc:Choice>
          <mc:Fallback xmlns="">
            <p:pic>
              <p:nvPicPr>
                <p:cNvPr id="156" name="Entrada de lápiz 155">
                  <a:extLst>
                    <a:ext uri="{FF2B5EF4-FFF2-40B4-BE49-F238E27FC236}">
                      <a16:creationId xmlns:a16="http://schemas.microsoft.com/office/drawing/2014/main" id="{34502578-5365-43C3-87CB-CF52E016251F}"/>
                    </a:ext>
                  </a:extLst>
                </p:cNvPr>
                <p:cNvPicPr/>
                <p:nvPr/>
              </p:nvPicPr>
              <p:blipFill>
                <a:blip r:embed="rId264"/>
                <a:stretch>
                  <a:fillRect/>
                </a:stretch>
              </p:blipFill>
              <p:spPr>
                <a:xfrm>
                  <a:off x="7602120" y="3992220"/>
                  <a:ext cx="8352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265">
              <p14:nvContentPartPr>
                <p14:cNvPr id="157" name="Entrada de lápiz 156">
                  <a:extLst>
                    <a:ext uri="{FF2B5EF4-FFF2-40B4-BE49-F238E27FC236}">
                      <a16:creationId xmlns:a16="http://schemas.microsoft.com/office/drawing/2014/main" id="{62752245-6687-495D-9091-E5C3A930CC2C}"/>
                    </a:ext>
                  </a:extLst>
                </p14:cNvPr>
                <p14:cNvContentPartPr/>
                <p14:nvPr/>
              </p14:nvContentPartPr>
              <p14:xfrm>
                <a:off x="7689600" y="3913380"/>
                <a:ext cx="180000" cy="152640"/>
              </p14:xfrm>
            </p:contentPart>
          </mc:Choice>
          <mc:Fallback xmlns="">
            <p:pic>
              <p:nvPicPr>
                <p:cNvPr id="157" name="Entrada de lápiz 156">
                  <a:extLst>
                    <a:ext uri="{FF2B5EF4-FFF2-40B4-BE49-F238E27FC236}">
                      <a16:creationId xmlns:a16="http://schemas.microsoft.com/office/drawing/2014/main" id="{62752245-6687-495D-9091-E5C3A930CC2C}"/>
                    </a:ext>
                  </a:extLst>
                </p:cNvPr>
                <p:cNvPicPr/>
                <p:nvPr/>
              </p:nvPicPr>
              <p:blipFill>
                <a:blip r:embed="rId266"/>
                <a:stretch>
                  <a:fillRect/>
                </a:stretch>
              </p:blipFill>
              <p:spPr>
                <a:xfrm>
                  <a:off x="7680960" y="3904740"/>
                  <a:ext cx="197640" cy="170280"/>
                </a:xfrm>
                <a:prstGeom prst="rect">
                  <a:avLst/>
                </a:prstGeom>
              </p:spPr>
            </p:pic>
          </mc:Fallback>
        </mc:AlternateContent>
        <mc:AlternateContent xmlns:mc="http://schemas.openxmlformats.org/markup-compatibility/2006" xmlns:p14="http://schemas.microsoft.com/office/powerpoint/2010/main">
          <mc:Choice Requires="p14">
            <p:contentPart p14:bwMode="auto" r:id="rId267">
              <p14:nvContentPartPr>
                <p14:cNvPr id="159" name="Entrada de lápiz 158">
                  <a:extLst>
                    <a:ext uri="{FF2B5EF4-FFF2-40B4-BE49-F238E27FC236}">
                      <a16:creationId xmlns:a16="http://schemas.microsoft.com/office/drawing/2014/main" id="{A60D8B81-3E46-40B1-B450-38605DAEA911}"/>
                    </a:ext>
                  </a:extLst>
                </p14:cNvPr>
                <p14:cNvContentPartPr/>
                <p14:nvPr/>
              </p14:nvContentPartPr>
              <p14:xfrm>
                <a:off x="6214320" y="3630780"/>
                <a:ext cx="62640" cy="211680"/>
              </p14:xfrm>
            </p:contentPart>
          </mc:Choice>
          <mc:Fallback xmlns="">
            <p:pic>
              <p:nvPicPr>
                <p:cNvPr id="159" name="Entrada de lápiz 158">
                  <a:extLst>
                    <a:ext uri="{FF2B5EF4-FFF2-40B4-BE49-F238E27FC236}">
                      <a16:creationId xmlns:a16="http://schemas.microsoft.com/office/drawing/2014/main" id="{A60D8B81-3E46-40B1-B450-38605DAEA911}"/>
                    </a:ext>
                  </a:extLst>
                </p:cNvPr>
                <p:cNvPicPr/>
                <p:nvPr/>
              </p:nvPicPr>
              <p:blipFill>
                <a:blip r:embed="rId268"/>
                <a:stretch>
                  <a:fillRect/>
                </a:stretch>
              </p:blipFill>
              <p:spPr>
                <a:xfrm>
                  <a:off x="6205680" y="3622140"/>
                  <a:ext cx="80280" cy="229320"/>
                </a:xfrm>
                <a:prstGeom prst="rect">
                  <a:avLst/>
                </a:prstGeom>
              </p:spPr>
            </p:pic>
          </mc:Fallback>
        </mc:AlternateContent>
        <mc:AlternateContent xmlns:mc="http://schemas.openxmlformats.org/markup-compatibility/2006" xmlns:p14="http://schemas.microsoft.com/office/powerpoint/2010/main">
          <mc:Choice Requires="p14">
            <p:contentPart p14:bwMode="auto" r:id="rId269">
              <p14:nvContentPartPr>
                <p14:cNvPr id="160" name="Entrada de lápiz 159">
                  <a:extLst>
                    <a:ext uri="{FF2B5EF4-FFF2-40B4-BE49-F238E27FC236}">
                      <a16:creationId xmlns:a16="http://schemas.microsoft.com/office/drawing/2014/main" id="{807BFB53-662B-45A7-AD6E-D230CEB9943D}"/>
                    </a:ext>
                  </a:extLst>
                </p14:cNvPr>
                <p14:cNvContentPartPr/>
                <p14:nvPr/>
              </p14:nvContentPartPr>
              <p14:xfrm>
                <a:off x="6386400" y="3652020"/>
                <a:ext cx="74160" cy="147960"/>
              </p14:xfrm>
            </p:contentPart>
          </mc:Choice>
          <mc:Fallback xmlns="">
            <p:pic>
              <p:nvPicPr>
                <p:cNvPr id="160" name="Entrada de lápiz 159">
                  <a:extLst>
                    <a:ext uri="{FF2B5EF4-FFF2-40B4-BE49-F238E27FC236}">
                      <a16:creationId xmlns:a16="http://schemas.microsoft.com/office/drawing/2014/main" id="{807BFB53-662B-45A7-AD6E-D230CEB9943D}"/>
                    </a:ext>
                  </a:extLst>
                </p:cNvPr>
                <p:cNvPicPr/>
                <p:nvPr/>
              </p:nvPicPr>
              <p:blipFill>
                <a:blip r:embed="rId270"/>
                <a:stretch>
                  <a:fillRect/>
                </a:stretch>
              </p:blipFill>
              <p:spPr>
                <a:xfrm>
                  <a:off x="6377760" y="3643020"/>
                  <a:ext cx="91800" cy="165600"/>
                </a:xfrm>
                <a:prstGeom prst="rect">
                  <a:avLst/>
                </a:prstGeom>
              </p:spPr>
            </p:pic>
          </mc:Fallback>
        </mc:AlternateContent>
        <mc:AlternateContent xmlns:mc="http://schemas.openxmlformats.org/markup-compatibility/2006" xmlns:p14="http://schemas.microsoft.com/office/powerpoint/2010/main">
          <mc:Choice Requires="p14">
            <p:contentPart p14:bwMode="auto" r:id="rId271">
              <p14:nvContentPartPr>
                <p14:cNvPr id="161" name="Entrada de lápiz 160">
                  <a:extLst>
                    <a:ext uri="{FF2B5EF4-FFF2-40B4-BE49-F238E27FC236}">
                      <a16:creationId xmlns:a16="http://schemas.microsoft.com/office/drawing/2014/main" id="{4824AD32-FEF5-45E0-9C55-A382B4566DA2}"/>
                    </a:ext>
                  </a:extLst>
                </p14:cNvPr>
                <p14:cNvContentPartPr/>
                <p14:nvPr/>
              </p14:nvContentPartPr>
              <p14:xfrm>
                <a:off x="6540840" y="3626100"/>
                <a:ext cx="274680" cy="177480"/>
              </p14:xfrm>
            </p:contentPart>
          </mc:Choice>
          <mc:Fallback xmlns="">
            <p:pic>
              <p:nvPicPr>
                <p:cNvPr id="161" name="Entrada de lápiz 160">
                  <a:extLst>
                    <a:ext uri="{FF2B5EF4-FFF2-40B4-BE49-F238E27FC236}">
                      <a16:creationId xmlns:a16="http://schemas.microsoft.com/office/drawing/2014/main" id="{4824AD32-FEF5-45E0-9C55-A382B4566DA2}"/>
                    </a:ext>
                  </a:extLst>
                </p:cNvPr>
                <p:cNvPicPr/>
                <p:nvPr/>
              </p:nvPicPr>
              <p:blipFill>
                <a:blip r:embed="rId272"/>
                <a:stretch>
                  <a:fillRect/>
                </a:stretch>
              </p:blipFill>
              <p:spPr>
                <a:xfrm>
                  <a:off x="6532200" y="3617100"/>
                  <a:ext cx="292320" cy="195120"/>
                </a:xfrm>
                <a:prstGeom prst="rect">
                  <a:avLst/>
                </a:prstGeom>
              </p:spPr>
            </p:pic>
          </mc:Fallback>
        </mc:AlternateContent>
        <mc:AlternateContent xmlns:mc="http://schemas.openxmlformats.org/markup-compatibility/2006" xmlns:p14="http://schemas.microsoft.com/office/powerpoint/2010/main">
          <mc:Choice Requires="p14">
            <p:contentPart p14:bwMode="auto" r:id="rId273">
              <p14:nvContentPartPr>
                <p14:cNvPr id="162" name="Entrada de lápiz 161">
                  <a:extLst>
                    <a:ext uri="{FF2B5EF4-FFF2-40B4-BE49-F238E27FC236}">
                      <a16:creationId xmlns:a16="http://schemas.microsoft.com/office/drawing/2014/main" id="{FBB892CE-C6E8-4589-8082-02C43A24A263}"/>
                    </a:ext>
                  </a:extLst>
                </p14:cNvPr>
                <p14:cNvContentPartPr/>
                <p14:nvPr/>
              </p14:nvContentPartPr>
              <p14:xfrm>
                <a:off x="6955920" y="3603420"/>
                <a:ext cx="81000" cy="143640"/>
              </p14:xfrm>
            </p:contentPart>
          </mc:Choice>
          <mc:Fallback xmlns="">
            <p:pic>
              <p:nvPicPr>
                <p:cNvPr id="162" name="Entrada de lápiz 161">
                  <a:extLst>
                    <a:ext uri="{FF2B5EF4-FFF2-40B4-BE49-F238E27FC236}">
                      <a16:creationId xmlns:a16="http://schemas.microsoft.com/office/drawing/2014/main" id="{FBB892CE-C6E8-4589-8082-02C43A24A263}"/>
                    </a:ext>
                  </a:extLst>
                </p:cNvPr>
                <p:cNvPicPr/>
                <p:nvPr/>
              </p:nvPicPr>
              <p:blipFill>
                <a:blip r:embed="rId274"/>
                <a:stretch>
                  <a:fillRect/>
                </a:stretch>
              </p:blipFill>
              <p:spPr>
                <a:xfrm>
                  <a:off x="6946920" y="3594420"/>
                  <a:ext cx="98640" cy="161280"/>
                </a:xfrm>
                <a:prstGeom prst="rect">
                  <a:avLst/>
                </a:prstGeom>
              </p:spPr>
            </p:pic>
          </mc:Fallback>
        </mc:AlternateContent>
        <mc:AlternateContent xmlns:mc="http://schemas.openxmlformats.org/markup-compatibility/2006" xmlns:p14="http://schemas.microsoft.com/office/powerpoint/2010/main">
          <mc:Choice Requires="p14">
            <p:contentPart p14:bwMode="auto" r:id="rId275">
              <p14:nvContentPartPr>
                <p14:cNvPr id="163" name="Entrada de lápiz 162">
                  <a:extLst>
                    <a:ext uri="{FF2B5EF4-FFF2-40B4-BE49-F238E27FC236}">
                      <a16:creationId xmlns:a16="http://schemas.microsoft.com/office/drawing/2014/main" id="{67849636-D8B0-4B35-9058-D8F8B3569FA1}"/>
                    </a:ext>
                  </a:extLst>
                </p14:cNvPr>
                <p14:cNvContentPartPr/>
                <p14:nvPr/>
              </p14:nvContentPartPr>
              <p14:xfrm>
                <a:off x="7131960" y="3566340"/>
                <a:ext cx="187920" cy="143640"/>
              </p14:xfrm>
            </p:contentPart>
          </mc:Choice>
          <mc:Fallback xmlns="">
            <p:pic>
              <p:nvPicPr>
                <p:cNvPr id="163" name="Entrada de lápiz 162">
                  <a:extLst>
                    <a:ext uri="{FF2B5EF4-FFF2-40B4-BE49-F238E27FC236}">
                      <a16:creationId xmlns:a16="http://schemas.microsoft.com/office/drawing/2014/main" id="{67849636-D8B0-4B35-9058-D8F8B3569FA1}"/>
                    </a:ext>
                  </a:extLst>
                </p:cNvPr>
                <p:cNvPicPr/>
                <p:nvPr/>
              </p:nvPicPr>
              <p:blipFill>
                <a:blip r:embed="rId276"/>
                <a:stretch>
                  <a:fillRect/>
                </a:stretch>
              </p:blipFill>
              <p:spPr>
                <a:xfrm>
                  <a:off x="7122960" y="3557700"/>
                  <a:ext cx="205560" cy="161280"/>
                </a:xfrm>
                <a:prstGeom prst="rect">
                  <a:avLst/>
                </a:prstGeom>
              </p:spPr>
            </p:pic>
          </mc:Fallback>
        </mc:AlternateContent>
        <mc:AlternateContent xmlns:mc="http://schemas.openxmlformats.org/markup-compatibility/2006" xmlns:p14="http://schemas.microsoft.com/office/powerpoint/2010/main">
          <mc:Choice Requires="p14">
            <p:contentPart p14:bwMode="auto" r:id="rId277">
              <p14:nvContentPartPr>
                <p14:cNvPr id="165" name="Entrada de lápiz 164">
                  <a:extLst>
                    <a:ext uri="{FF2B5EF4-FFF2-40B4-BE49-F238E27FC236}">
                      <a16:creationId xmlns:a16="http://schemas.microsoft.com/office/drawing/2014/main" id="{0018E965-1EF8-43BA-8EB8-CF074266EB9F}"/>
                    </a:ext>
                  </a:extLst>
                </p14:cNvPr>
                <p14:cNvContentPartPr/>
                <p14:nvPr/>
              </p14:nvContentPartPr>
              <p14:xfrm>
                <a:off x="6096960" y="3324780"/>
                <a:ext cx="144000" cy="147960"/>
              </p14:xfrm>
            </p:contentPart>
          </mc:Choice>
          <mc:Fallback xmlns="">
            <p:pic>
              <p:nvPicPr>
                <p:cNvPr id="165" name="Entrada de lápiz 164">
                  <a:extLst>
                    <a:ext uri="{FF2B5EF4-FFF2-40B4-BE49-F238E27FC236}">
                      <a16:creationId xmlns:a16="http://schemas.microsoft.com/office/drawing/2014/main" id="{0018E965-1EF8-43BA-8EB8-CF074266EB9F}"/>
                    </a:ext>
                  </a:extLst>
                </p:cNvPr>
                <p:cNvPicPr/>
                <p:nvPr/>
              </p:nvPicPr>
              <p:blipFill>
                <a:blip r:embed="rId278"/>
                <a:stretch>
                  <a:fillRect/>
                </a:stretch>
              </p:blipFill>
              <p:spPr>
                <a:xfrm>
                  <a:off x="6087960" y="3316140"/>
                  <a:ext cx="161640" cy="165600"/>
                </a:xfrm>
                <a:prstGeom prst="rect">
                  <a:avLst/>
                </a:prstGeom>
              </p:spPr>
            </p:pic>
          </mc:Fallback>
        </mc:AlternateContent>
        <mc:AlternateContent xmlns:mc="http://schemas.openxmlformats.org/markup-compatibility/2006" xmlns:p14="http://schemas.microsoft.com/office/powerpoint/2010/main">
          <mc:Choice Requires="p14">
            <p:contentPart p14:bwMode="auto" r:id="rId279">
              <p14:nvContentPartPr>
                <p14:cNvPr id="166" name="Entrada de lápiz 165">
                  <a:extLst>
                    <a:ext uri="{FF2B5EF4-FFF2-40B4-BE49-F238E27FC236}">
                      <a16:creationId xmlns:a16="http://schemas.microsoft.com/office/drawing/2014/main" id="{44424201-2EC1-4419-ACA5-784FB71EA34B}"/>
                    </a:ext>
                  </a:extLst>
                </p14:cNvPr>
                <p14:cNvContentPartPr/>
                <p14:nvPr/>
              </p14:nvContentPartPr>
              <p14:xfrm>
                <a:off x="6273000" y="3272220"/>
                <a:ext cx="32760" cy="87480"/>
              </p14:xfrm>
            </p:contentPart>
          </mc:Choice>
          <mc:Fallback xmlns="">
            <p:pic>
              <p:nvPicPr>
                <p:cNvPr id="166" name="Entrada de lápiz 165">
                  <a:extLst>
                    <a:ext uri="{FF2B5EF4-FFF2-40B4-BE49-F238E27FC236}">
                      <a16:creationId xmlns:a16="http://schemas.microsoft.com/office/drawing/2014/main" id="{44424201-2EC1-4419-ACA5-784FB71EA34B}"/>
                    </a:ext>
                  </a:extLst>
                </p:cNvPr>
                <p:cNvPicPr/>
                <p:nvPr/>
              </p:nvPicPr>
              <p:blipFill>
                <a:blip r:embed="rId280"/>
                <a:stretch>
                  <a:fillRect/>
                </a:stretch>
              </p:blipFill>
              <p:spPr>
                <a:xfrm>
                  <a:off x="6264000" y="3263220"/>
                  <a:ext cx="5040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281">
              <p14:nvContentPartPr>
                <p14:cNvPr id="168" name="Entrada de lápiz 167">
                  <a:extLst>
                    <a:ext uri="{FF2B5EF4-FFF2-40B4-BE49-F238E27FC236}">
                      <a16:creationId xmlns:a16="http://schemas.microsoft.com/office/drawing/2014/main" id="{347C8794-FCF4-4C1C-B8B4-A35E30B12CBF}"/>
                    </a:ext>
                  </a:extLst>
                </p14:cNvPr>
                <p14:cNvContentPartPr/>
                <p14:nvPr/>
              </p14:nvContentPartPr>
              <p14:xfrm>
                <a:off x="4700160" y="3308940"/>
                <a:ext cx="363960" cy="1372320"/>
              </p14:xfrm>
            </p:contentPart>
          </mc:Choice>
          <mc:Fallback xmlns="">
            <p:pic>
              <p:nvPicPr>
                <p:cNvPr id="168" name="Entrada de lápiz 167">
                  <a:extLst>
                    <a:ext uri="{FF2B5EF4-FFF2-40B4-BE49-F238E27FC236}">
                      <a16:creationId xmlns:a16="http://schemas.microsoft.com/office/drawing/2014/main" id="{347C8794-FCF4-4C1C-B8B4-A35E30B12CBF}"/>
                    </a:ext>
                  </a:extLst>
                </p:cNvPr>
                <p:cNvPicPr/>
                <p:nvPr/>
              </p:nvPicPr>
              <p:blipFill>
                <a:blip r:embed="rId282"/>
                <a:stretch>
                  <a:fillRect/>
                </a:stretch>
              </p:blipFill>
              <p:spPr>
                <a:xfrm>
                  <a:off x="4691160" y="3299940"/>
                  <a:ext cx="381600" cy="1389960"/>
                </a:xfrm>
                <a:prstGeom prst="rect">
                  <a:avLst/>
                </a:prstGeom>
              </p:spPr>
            </p:pic>
          </mc:Fallback>
        </mc:AlternateContent>
        <mc:AlternateContent xmlns:mc="http://schemas.openxmlformats.org/markup-compatibility/2006" xmlns:p14="http://schemas.microsoft.com/office/powerpoint/2010/main">
          <mc:Choice Requires="p14">
            <p:contentPart p14:bwMode="auto" r:id="rId283">
              <p14:nvContentPartPr>
                <p14:cNvPr id="169" name="Entrada de lápiz 168">
                  <a:extLst>
                    <a:ext uri="{FF2B5EF4-FFF2-40B4-BE49-F238E27FC236}">
                      <a16:creationId xmlns:a16="http://schemas.microsoft.com/office/drawing/2014/main" id="{09835F91-07A2-4CAE-BEED-146FF0E433D2}"/>
                    </a:ext>
                  </a:extLst>
                </p14:cNvPr>
                <p14:cNvContentPartPr/>
                <p14:nvPr/>
              </p14:nvContentPartPr>
              <p14:xfrm>
                <a:off x="5050440" y="4537620"/>
                <a:ext cx="100440" cy="171360"/>
              </p14:xfrm>
            </p:contentPart>
          </mc:Choice>
          <mc:Fallback xmlns="">
            <p:pic>
              <p:nvPicPr>
                <p:cNvPr id="169" name="Entrada de lápiz 168">
                  <a:extLst>
                    <a:ext uri="{FF2B5EF4-FFF2-40B4-BE49-F238E27FC236}">
                      <a16:creationId xmlns:a16="http://schemas.microsoft.com/office/drawing/2014/main" id="{09835F91-07A2-4CAE-BEED-146FF0E433D2}"/>
                    </a:ext>
                  </a:extLst>
                </p:cNvPr>
                <p:cNvPicPr/>
                <p:nvPr/>
              </p:nvPicPr>
              <p:blipFill>
                <a:blip r:embed="rId284"/>
                <a:stretch>
                  <a:fillRect/>
                </a:stretch>
              </p:blipFill>
              <p:spPr>
                <a:xfrm>
                  <a:off x="5041440" y="4528620"/>
                  <a:ext cx="118080" cy="189000"/>
                </a:xfrm>
                <a:prstGeom prst="rect">
                  <a:avLst/>
                </a:prstGeom>
              </p:spPr>
            </p:pic>
          </mc:Fallback>
        </mc:AlternateContent>
        <mc:AlternateContent xmlns:mc="http://schemas.openxmlformats.org/markup-compatibility/2006" xmlns:p14="http://schemas.microsoft.com/office/powerpoint/2010/main">
          <mc:Choice Requires="p14">
            <p:contentPart p14:bwMode="auto" r:id="rId285">
              <p14:nvContentPartPr>
                <p14:cNvPr id="170" name="Entrada de lápiz 169">
                  <a:extLst>
                    <a:ext uri="{FF2B5EF4-FFF2-40B4-BE49-F238E27FC236}">
                      <a16:creationId xmlns:a16="http://schemas.microsoft.com/office/drawing/2014/main" id="{6A1A7FD1-0837-4F7E-BB1A-8DF5088E935A}"/>
                    </a:ext>
                  </a:extLst>
                </p14:cNvPr>
                <p14:cNvContentPartPr/>
                <p14:nvPr/>
              </p14:nvContentPartPr>
              <p14:xfrm>
                <a:off x="5281920" y="4520340"/>
                <a:ext cx="153360" cy="165600"/>
              </p14:xfrm>
            </p:contentPart>
          </mc:Choice>
          <mc:Fallback xmlns="">
            <p:pic>
              <p:nvPicPr>
                <p:cNvPr id="170" name="Entrada de lápiz 169">
                  <a:extLst>
                    <a:ext uri="{FF2B5EF4-FFF2-40B4-BE49-F238E27FC236}">
                      <a16:creationId xmlns:a16="http://schemas.microsoft.com/office/drawing/2014/main" id="{6A1A7FD1-0837-4F7E-BB1A-8DF5088E935A}"/>
                    </a:ext>
                  </a:extLst>
                </p:cNvPr>
                <p:cNvPicPr/>
                <p:nvPr/>
              </p:nvPicPr>
              <p:blipFill>
                <a:blip r:embed="rId286"/>
                <a:stretch>
                  <a:fillRect/>
                </a:stretch>
              </p:blipFill>
              <p:spPr>
                <a:xfrm>
                  <a:off x="5272920" y="4511340"/>
                  <a:ext cx="171000" cy="183240"/>
                </a:xfrm>
                <a:prstGeom prst="rect">
                  <a:avLst/>
                </a:prstGeom>
              </p:spPr>
            </p:pic>
          </mc:Fallback>
        </mc:AlternateContent>
        <mc:AlternateContent xmlns:mc="http://schemas.openxmlformats.org/markup-compatibility/2006" xmlns:p14="http://schemas.microsoft.com/office/powerpoint/2010/main">
          <mc:Choice Requires="p14">
            <p:contentPart p14:bwMode="auto" r:id="rId287">
              <p14:nvContentPartPr>
                <p14:cNvPr id="171" name="Entrada de lápiz 170">
                  <a:extLst>
                    <a:ext uri="{FF2B5EF4-FFF2-40B4-BE49-F238E27FC236}">
                      <a16:creationId xmlns:a16="http://schemas.microsoft.com/office/drawing/2014/main" id="{AD733EF6-745E-4192-B7DA-437E70325924}"/>
                    </a:ext>
                  </a:extLst>
                </p14:cNvPr>
                <p14:cNvContentPartPr/>
                <p14:nvPr/>
              </p14:nvContentPartPr>
              <p14:xfrm>
                <a:off x="5492160" y="4305420"/>
                <a:ext cx="30240" cy="315360"/>
              </p14:xfrm>
            </p:contentPart>
          </mc:Choice>
          <mc:Fallback xmlns="">
            <p:pic>
              <p:nvPicPr>
                <p:cNvPr id="171" name="Entrada de lápiz 170">
                  <a:extLst>
                    <a:ext uri="{FF2B5EF4-FFF2-40B4-BE49-F238E27FC236}">
                      <a16:creationId xmlns:a16="http://schemas.microsoft.com/office/drawing/2014/main" id="{AD733EF6-745E-4192-B7DA-437E70325924}"/>
                    </a:ext>
                  </a:extLst>
                </p:cNvPr>
                <p:cNvPicPr/>
                <p:nvPr/>
              </p:nvPicPr>
              <p:blipFill>
                <a:blip r:embed="rId288"/>
                <a:stretch>
                  <a:fillRect/>
                </a:stretch>
              </p:blipFill>
              <p:spPr>
                <a:xfrm>
                  <a:off x="5483520" y="4296420"/>
                  <a:ext cx="47880" cy="333000"/>
                </a:xfrm>
                <a:prstGeom prst="rect">
                  <a:avLst/>
                </a:prstGeom>
              </p:spPr>
            </p:pic>
          </mc:Fallback>
        </mc:AlternateContent>
        <mc:AlternateContent xmlns:mc="http://schemas.openxmlformats.org/markup-compatibility/2006" xmlns:p14="http://schemas.microsoft.com/office/powerpoint/2010/main">
          <mc:Choice Requires="p14">
            <p:contentPart p14:bwMode="auto" r:id="rId289">
              <p14:nvContentPartPr>
                <p14:cNvPr id="172" name="Entrada de lápiz 171">
                  <a:extLst>
                    <a:ext uri="{FF2B5EF4-FFF2-40B4-BE49-F238E27FC236}">
                      <a16:creationId xmlns:a16="http://schemas.microsoft.com/office/drawing/2014/main" id="{09F37C9C-3DD3-461D-A003-B13AFF3D0793}"/>
                    </a:ext>
                  </a:extLst>
                </p14:cNvPr>
                <p14:cNvContentPartPr/>
                <p14:nvPr/>
              </p14:nvContentPartPr>
              <p14:xfrm>
                <a:off x="5600880" y="4510620"/>
                <a:ext cx="110880" cy="173160"/>
              </p14:xfrm>
            </p:contentPart>
          </mc:Choice>
          <mc:Fallback xmlns="">
            <p:pic>
              <p:nvPicPr>
                <p:cNvPr id="172" name="Entrada de lápiz 171">
                  <a:extLst>
                    <a:ext uri="{FF2B5EF4-FFF2-40B4-BE49-F238E27FC236}">
                      <a16:creationId xmlns:a16="http://schemas.microsoft.com/office/drawing/2014/main" id="{09F37C9C-3DD3-461D-A003-B13AFF3D0793}"/>
                    </a:ext>
                  </a:extLst>
                </p:cNvPr>
                <p:cNvPicPr/>
                <p:nvPr/>
              </p:nvPicPr>
              <p:blipFill>
                <a:blip r:embed="rId290"/>
                <a:stretch>
                  <a:fillRect/>
                </a:stretch>
              </p:blipFill>
              <p:spPr>
                <a:xfrm>
                  <a:off x="5591880" y="4501980"/>
                  <a:ext cx="128520" cy="190800"/>
                </a:xfrm>
                <a:prstGeom prst="rect">
                  <a:avLst/>
                </a:prstGeom>
              </p:spPr>
            </p:pic>
          </mc:Fallback>
        </mc:AlternateContent>
        <mc:AlternateContent xmlns:mc="http://schemas.openxmlformats.org/markup-compatibility/2006" xmlns:p14="http://schemas.microsoft.com/office/powerpoint/2010/main">
          <mc:Choice Requires="p14">
            <p:contentPart p14:bwMode="auto" r:id="rId291">
              <p14:nvContentPartPr>
                <p14:cNvPr id="173" name="Entrada de lápiz 172">
                  <a:extLst>
                    <a:ext uri="{FF2B5EF4-FFF2-40B4-BE49-F238E27FC236}">
                      <a16:creationId xmlns:a16="http://schemas.microsoft.com/office/drawing/2014/main" id="{A0E2DB8B-87C9-450C-8016-AA692E32630F}"/>
                    </a:ext>
                  </a:extLst>
                </p14:cNvPr>
                <p14:cNvContentPartPr/>
                <p14:nvPr/>
              </p14:nvContentPartPr>
              <p14:xfrm>
                <a:off x="5785560" y="4487220"/>
                <a:ext cx="103680" cy="155160"/>
              </p14:xfrm>
            </p:contentPart>
          </mc:Choice>
          <mc:Fallback xmlns="">
            <p:pic>
              <p:nvPicPr>
                <p:cNvPr id="173" name="Entrada de lápiz 172">
                  <a:extLst>
                    <a:ext uri="{FF2B5EF4-FFF2-40B4-BE49-F238E27FC236}">
                      <a16:creationId xmlns:a16="http://schemas.microsoft.com/office/drawing/2014/main" id="{A0E2DB8B-87C9-450C-8016-AA692E32630F}"/>
                    </a:ext>
                  </a:extLst>
                </p:cNvPr>
                <p:cNvPicPr/>
                <p:nvPr/>
              </p:nvPicPr>
              <p:blipFill>
                <a:blip r:embed="rId292"/>
                <a:stretch>
                  <a:fillRect/>
                </a:stretch>
              </p:blipFill>
              <p:spPr>
                <a:xfrm>
                  <a:off x="5776560" y="4478220"/>
                  <a:ext cx="121320" cy="172800"/>
                </a:xfrm>
                <a:prstGeom prst="rect">
                  <a:avLst/>
                </a:prstGeom>
              </p:spPr>
            </p:pic>
          </mc:Fallback>
        </mc:AlternateContent>
        <mc:AlternateContent xmlns:mc="http://schemas.openxmlformats.org/markup-compatibility/2006" xmlns:p14="http://schemas.microsoft.com/office/powerpoint/2010/main">
          <mc:Choice Requires="p14">
            <p:contentPart p14:bwMode="auto" r:id="rId293">
              <p14:nvContentPartPr>
                <p14:cNvPr id="174" name="Entrada de lápiz 173">
                  <a:extLst>
                    <a:ext uri="{FF2B5EF4-FFF2-40B4-BE49-F238E27FC236}">
                      <a16:creationId xmlns:a16="http://schemas.microsoft.com/office/drawing/2014/main" id="{10F8E5EB-FC66-483A-A310-92FCEBE34E89}"/>
                    </a:ext>
                  </a:extLst>
                </p14:cNvPr>
                <p14:cNvContentPartPr/>
                <p14:nvPr/>
              </p14:nvContentPartPr>
              <p14:xfrm>
                <a:off x="5568120" y="4521420"/>
                <a:ext cx="66960" cy="142560"/>
              </p14:xfrm>
            </p:contentPart>
          </mc:Choice>
          <mc:Fallback xmlns="">
            <p:pic>
              <p:nvPicPr>
                <p:cNvPr id="174" name="Entrada de lápiz 173">
                  <a:extLst>
                    <a:ext uri="{FF2B5EF4-FFF2-40B4-BE49-F238E27FC236}">
                      <a16:creationId xmlns:a16="http://schemas.microsoft.com/office/drawing/2014/main" id="{10F8E5EB-FC66-483A-A310-92FCEBE34E89}"/>
                    </a:ext>
                  </a:extLst>
                </p:cNvPr>
                <p:cNvPicPr/>
                <p:nvPr/>
              </p:nvPicPr>
              <p:blipFill>
                <a:blip r:embed="rId294"/>
                <a:stretch>
                  <a:fillRect/>
                </a:stretch>
              </p:blipFill>
              <p:spPr>
                <a:xfrm>
                  <a:off x="5559480" y="4512420"/>
                  <a:ext cx="84600" cy="160200"/>
                </a:xfrm>
                <a:prstGeom prst="rect">
                  <a:avLst/>
                </a:prstGeom>
              </p:spPr>
            </p:pic>
          </mc:Fallback>
        </mc:AlternateContent>
        <mc:AlternateContent xmlns:mc="http://schemas.openxmlformats.org/markup-compatibility/2006" xmlns:p14="http://schemas.microsoft.com/office/powerpoint/2010/main">
          <mc:Choice Requires="p14">
            <p:contentPart p14:bwMode="auto" r:id="rId295">
              <p14:nvContentPartPr>
                <p14:cNvPr id="176" name="Entrada de lápiz 175">
                  <a:extLst>
                    <a:ext uri="{FF2B5EF4-FFF2-40B4-BE49-F238E27FC236}">
                      <a16:creationId xmlns:a16="http://schemas.microsoft.com/office/drawing/2014/main" id="{2FEB9E38-EF37-4563-9779-D7992FF24769}"/>
                    </a:ext>
                  </a:extLst>
                </p14:cNvPr>
                <p14:cNvContentPartPr/>
                <p14:nvPr/>
              </p14:nvContentPartPr>
              <p14:xfrm>
                <a:off x="5943240" y="4231980"/>
                <a:ext cx="4320" cy="330840"/>
              </p14:xfrm>
            </p:contentPart>
          </mc:Choice>
          <mc:Fallback xmlns="">
            <p:pic>
              <p:nvPicPr>
                <p:cNvPr id="176" name="Entrada de lápiz 175">
                  <a:extLst>
                    <a:ext uri="{FF2B5EF4-FFF2-40B4-BE49-F238E27FC236}">
                      <a16:creationId xmlns:a16="http://schemas.microsoft.com/office/drawing/2014/main" id="{2FEB9E38-EF37-4563-9779-D7992FF24769}"/>
                    </a:ext>
                  </a:extLst>
                </p:cNvPr>
                <p:cNvPicPr/>
                <p:nvPr/>
              </p:nvPicPr>
              <p:blipFill>
                <a:blip r:embed="rId296"/>
                <a:stretch>
                  <a:fillRect/>
                </a:stretch>
              </p:blipFill>
              <p:spPr>
                <a:xfrm>
                  <a:off x="5934600" y="4223340"/>
                  <a:ext cx="21960" cy="348480"/>
                </a:xfrm>
                <a:prstGeom prst="rect">
                  <a:avLst/>
                </a:prstGeom>
              </p:spPr>
            </p:pic>
          </mc:Fallback>
        </mc:AlternateContent>
        <mc:AlternateContent xmlns:mc="http://schemas.openxmlformats.org/markup-compatibility/2006" xmlns:p14="http://schemas.microsoft.com/office/powerpoint/2010/main">
          <mc:Choice Requires="p14">
            <p:contentPart p14:bwMode="auto" r:id="rId297">
              <p14:nvContentPartPr>
                <p14:cNvPr id="177" name="Entrada de lápiz 176">
                  <a:extLst>
                    <a:ext uri="{FF2B5EF4-FFF2-40B4-BE49-F238E27FC236}">
                      <a16:creationId xmlns:a16="http://schemas.microsoft.com/office/drawing/2014/main" id="{8CB7141C-677D-4AB2-BF77-21285F810673}"/>
                    </a:ext>
                  </a:extLst>
                </p14:cNvPr>
                <p14:cNvContentPartPr/>
                <p14:nvPr/>
              </p14:nvContentPartPr>
              <p14:xfrm>
                <a:off x="5952600" y="4431060"/>
                <a:ext cx="217800" cy="136440"/>
              </p14:xfrm>
            </p:contentPart>
          </mc:Choice>
          <mc:Fallback xmlns="">
            <p:pic>
              <p:nvPicPr>
                <p:cNvPr id="177" name="Entrada de lápiz 176">
                  <a:extLst>
                    <a:ext uri="{FF2B5EF4-FFF2-40B4-BE49-F238E27FC236}">
                      <a16:creationId xmlns:a16="http://schemas.microsoft.com/office/drawing/2014/main" id="{8CB7141C-677D-4AB2-BF77-21285F810673}"/>
                    </a:ext>
                  </a:extLst>
                </p:cNvPr>
                <p:cNvPicPr/>
                <p:nvPr/>
              </p:nvPicPr>
              <p:blipFill>
                <a:blip r:embed="rId298"/>
                <a:stretch>
                  <a:fillRect/>
                </a:stretch>
              </p:blipFill>
              <p:spPr>
                <a:xfrm>
                  <a:off x="5943600" y="4422420"/>
                  <a:ext cx="235440" cy="154080"/>
                </a:xfrm>
                <a:prstGeom prst="rect">
                  <a:avLst/>
                </a:prstGeom>
              </p:spPr>
            </p:pic>
          </mc:Fallback>
        </mc:AlternateContent>
        <mc:AlternateContent xmlns:mc="http://schemas.openxmlformats.org/markup-compatibility/2006" xmlns:p14="http://schemas.microsoft.com/office/powerpoint/2010/main">
          <mc:Choice Requires="p14">
            <p:contentPart p14:bwMode="auto" r:id="rId299">
              <p14:nvContentPartPr>
                <p14:cNvPr id="178" name="Entrada de lápiz 177">
                  <a:extLst>
                    <a:ext uri="{FF2B5EF4-FFF2-40B4-BE49-F238E27FC236}">
                      <a16:creationId xmlns:a16="http://schemas.microsoft.com/office/drawing/2014/main" id="{40EE22AE-5E82-4E97-9734-35989C119279}"/>
                    </a:ext>
                  </a:extLst>
                </p14:cNvPr>
                <p14:cNvContentPartPr/>
                <p14:nvPr/>
              </p14:nvContentPartPr>
              <p14:xfrm>
                <a:off x="6158520" y="4440060"/>
                <a:ext cx="36360" cy="25200"/>
              </p14:xfrm>
            </p:contentPart>
          </mc:Choice>
          <mc:Fallback xmlns="">
            <p:pic>
              <p:nvPicPr>
                <p:cNvPr id="178" name="Entrada de lápiz 177">
                  <a:extLst>
                    <a:ext uri="{FF2B5EF4-FFF2-40B4-BE49-F238E27FC236}">
                      <a16:creationId xmlns:a16="http://schemas.microsoft.com/office/drawing/2014/main" id="{40EE22AE-5E82-4E97-9734-35989C119279}"/>
                    </a:ext>
                  </a:extLst>
                </p:cNvPr>
                <p:cNvPicPr/>
                <p:nvPr/>
              </p:nvPicPr>
              <p:blipFill>
                <a:blip r:embed="rId300"/>
                <a:stretch>
                  <a:fillRect/>
                </a:stretch>
              </p:blipFill>
              <p:spPr>
                <a:xfrm>
                  <a:off x="6149520" y="4431420"/>
                  <a:ext cx="54000" cy="42840"/>
                </a:xfrm>
                <a:prstGeom prst="rect">
                  <a:avLst/>
                </a:prstGeom>
              </p:spPr>
            </p:pic>
          </mc:Fallback>
        </mc:AlternateContent>
        <mc:AlternateContent xmlns:mc="http://schemas.openxmlformats.org/markup-compatibility/2006" xmlns:p14="http://schemas.microsoft.com/office/powerpoint/2010/main">
          <mc:Choice Requires="p14">
            <p:contentPart p14:bwMode="auto" r:id="rId301">
              <p14:nvContentPartPr>
                <p14:cNvPr id="179" name="Entrada de lápiz 178">
                  <a:extLst>
                    <a:ext uri="{FF2B5EF4-FFF2-40B4-BE49-F238E27FC236}">
                      <a16:creationId xmlns:a16="http://schemas.microsoft.com/office/drawing/2014/main" id="{1BFE9309-87A8-477D-AE69-62FCAFBDC089}"/>
                    </a:ext>
                  </a:extLst>
                </p14:cNvPr>
                <p14:cNvContentPartPr/>
                <p14:nvPr/>
              </p14:nvContentPartPr>
              <p14:xfrm>
                <a:off x="6244200" y="4376340"/>
                <a:ext cx="164880" cy="199440"/>
              </p14:xfrm>
            </p:contentPart>
          </mc:Choice>
          <mc:Fallback xmlns="">
            <p:pic>
              <p:nvPicPr>
                <p:cNvPr id="179" name="Entrada de lápiz 178">
                  <a:extLst>
                    <a:ext uri="{FF2B5EF4-FFF2-40B4-BE49-F238E27FC236}">
                      <a16:creationId xmlns:a16="http://schemas.microsoft.com/office/drawing/2014/main" id="{1BFE9309-87A8-477D-AE69-62FCAFBDC089}"/>
                    </a:ext>
                  </a:extLst>
                </p:cNvPr>
                <p:cNvPicPr/>
                <p:nvPr/>
              </p:nvPicPr>
              <p:blipFill>
                <a:blip r:embed="rId302"/>
                <a:stretch>
                  <a:fillRect/>
                </a:stretch>
              </p:blipFill>
              <p:spPr>
                <a:xfrm>
                  <a:off x="6235560" y="4367700"/>
                  <a:ext cx="182520" cy="217080"/>
                </a:xfrm>
                <a:prstGeom prst="rect">
                  <a:avLst/>
                </a:prstGeom>
              </p:spPr>
            </p:pic>
          </mc:Fallback>
        </mc:AlternateContent>
        <mc:AlternateContent xmlns:mc="http://schemas.openxmlformats.org/markup-compatibility/2006" xmlns:p14="http://schemas.microsoft.com/office/powerpoint/2010/main">
          <mc:Choice Requires="p14">
            <p:contentPart p14:bwMode="auto" r:id="rId303">
              <p14:nvContentPartPr>
                <p14:cNvPr id="180" name="Entrada de lápiz 179">
                  <a:extLst>
                    <a:ext uri="{FF2B5EF4-FFF2-40B4-BE49-F238E27FC236}">
                      <a16:creationId xmlns:a16="http://schemas.microsoft.com/office/drawing/2014/main" id="{1FC7A1CC-B768-420D-9B7F-E5CC6910163E}"/>
                    </a:ext>
                  </a:extLst>
                </p14:cNvPr>
                <p14:cNvContentPartPr/>
                <p14:nvPr/>
              </p14:nvContentPartPr>
              <p14:xfrm>
                <a:off x="6496920" y="4225860"/>
                <a:ext cx="185760" cy="338760"/>
              </p14:xfrm>
            </p:contentPart>
          </mc:Choice>
          <mc:Fallback xmlns="">
            <p:pic>
              <p:nvPicPr>
                <p:cNvPr id="180" name="Entrada de lápiz 179">
                  <a:extLst>
                    <a:ext uri="{FF2B5EF4-FFF2-40B4-BE49-F238E27FC236}">
                      <a16:creationId xmlns:a16="http://schemas.microsoft.com/office/drawing/2014/main" id="{1FC7A1CC-B768-420D-9B7F-E5CC6910163E}"/>
                    </a:ext>
                  </a:extLst>
                </p:cNvPr>
                <p:cNvPicPr/>
                <p:nvPr/>
              </p:nvPicPr>
              <p:blipFill>
                <a:blip r:embed="rId304"/>
                <a:stretch>
                  <a:fillRect/>
                </a:stretch>
              </p:blipFill>
              <p:spPr>
                <a:xfrm>
                  <a:off x="6487920" y="4217220"/>
                  <a:ext cx="203400" cy="356400"/>
                </a:xfrm>
                <a:prstGeom prst="rect">
                  <a:avLst/>
                </a:prstGeom>
              </p:spPr>
            </p:pic>
          </mc:Fallback>
        </mc:AlternateContent>
        <mc:AlternateContent xmlns:mc="http://schemas.openxmlformats.org/markup-compatibility/2006" xmlns:p14="http://schemas.microsoft.com/office/powerpoint/2010/main">
          <mc:Choice Requires="p14">
            <p:contentPart p14:bwMode="auto" r:id="rId305">
              <p14:nvContentPartPr>
                <p14:cNvPr id="181" name="Entrada de lápiz 180">
                  <a:extLst>
                    <a:ext uri="{FF2B5EF4-FFF2-40B4-BE49-F238E27FC236}">
                      <a16:creationId xmlns:a16="http://schemas.microsoft.com/office/drawing/2014/main" id="{4B489314-43DE-4919-9FBD-73101D35F5B9}"/>
                    </a:ext>
                  </a:extLst>
                </p14:cNvPr>
                <p14:cNvContentPartPr/>
                <p14:nvPr/>
              </p14:nvContentPartPr>
              <p14:xfrm>
                <a:off x="6751080" y="4436820"/>
                <a:ext cx="151200" cy="153720"/>
              </p14:xfrm>
            </p:contentPart>
          </mc:Choice>
          <mc:Fallback xmlns="">
            <p:pic>
              <p:nvPicPr>
                <p:cNvPr id="181" name="Entrada de lápiz 180">
                  <a:extLst>
                    <a:ext uri="{FF2B5EF4-FFF2-40B4-BE49-F238E27FC236}">
                      <a16:creationId xmlns:a16="http://schemas.microsoft.com/office/drawing/2014/main" id="{4B489314-43DE-4919-9FBD-73101D35F5B9}"/>
                    </a:ext>
                  </a:extLst>
                </p:cNvPr>
                <p:cNvPicPr/>
                <p:nvPr/>
              </p:nvPicPr>
              <p:blipFill>
                <a:blip r:embed="rId306"/>
                <a:stretch>
                  <a:fillRect/>
                </a:stretch>
              </p:blipFill>
              <p:spPr>
                <a:xfrm>
                  <a:off x="6742440" y="4427820"/>
                  <a:ext cx="168840" cy="171360"/>
                </a:xfrm>
                <a:prstGeom prst="rect">
                  <a:avLst/>
                </a:prstGeom>
              </p:spPr>
            </p:pic>
          </mc:Fallback>
        </mc:AlternateContent>
        <mc:AlternateContent xmlns:mc="http://schemas.openxmlformats.org/markup-compatibility/2006" xmlns:p14="http://schemas.microsoft.com/office/powerpoint/2010/main">
          <mc:Choice Requires="p14">
            <p:contentPart p14:bwMode="auto" r:id="rId307">
              <p14:nvContentPartPr>
                <p14:cNvPr id="182" name="Entrada de lápiz 181">
                  <a:extLst>
                    <a:ext uri="{FF2B5EF4-FFF2-40B4-BE49-F238E27FC236}">
                      <a16:creationId xmlns:a16="http://schemas.microsoft.com/office/drawing/2014/main" id="{9C0E9579-ED24-4ED0-BCD6-1D2ECACAB211}"/>
                    </a:ext>
                  </a:extLst>
                </p14:cNvPr>
                <p14:cNvContentPartPr/>
                <p14:nvPr/>
              </p14:nvContentPartPr>
              <p14:xfrm>
                <a:off x="6905880" y="4270140"/>
                <a:ext cx="127080" cy="332280"/>
              </p14:xfrm>
            </p:contentPart>
          </mc:Choice>
          <mc:Fallback xmlns="">
            <p:pic>
              <p:nvPicPr>
                <p:cNvPr id="182" name="Entrada de lápiz 181">
                  <a:extLst>
                    <a:ext uri="{FF2B5EF4-FFF2-40B4-BE49-F238E27FC236}">
                      <a16:creationId xmlns:a16="http://schemas.microsoft.com/office/drawing/2014/main" id="{9C0E9579-ED24-4ED0-BCD6-1D2ECACAB211}"/>
                    </a:ext>
                  </a:extLst>
                </p:cNvPr>
                <p:cNvPicPr/>
                <p:nvPr/>
              </p:nvPicPr>
              <p:blipFill>
                <a:blip r:embed="rId308"/>
                <a:stretch>
                  <a:fillRect/>
                </a:stretch>
              </p:blipFill>
              <p:spPr>
                <a:xfrm>
                  <a:off x="6897240" y="4261140"/>
                  <a:ext cx="144720" cy="349920"/>
                </a:xfrm>
                <a:prstGeom prst="rect">
                  <a:avLst/>
                </a:prstGeom>
              </p:spPr>
            </p:pic>
          </mc:Fallback>
        </mc:AlternateContent>
        <mc:AlternateContent xmlns:mc="http://schemas.openxmlformats.org/markup-compatibility/2006" xmlns:p14="http://schemas.microsoft.com/office/powerpoint/2010/main">
          <mc:Choice Requires="p14">
            <p:contentPart p14:bwMode="auto" r:id="rId309">
              <p14:nvContentPartPr>
                <p14:cNvPr id="184" name="Entrada de lápiz 183">
                  <a:extLst>
                    <a:ext uri="{FF2B5EF4-FFF2-40B4-BE49-F238E27FC236}">
                      <a16:creationId xmlns:a16="http://schemas.microsoft.com/office/drawing/2014/main" id="{5B373979-F267-40BA-99E8-4F426D353D9D}"/>
                    </a:ext>
                  </a:extLst>
                </p14:cNvPr>
                <p14:cNvContentPartPr/>
                <p14:nvPr/>
              </p14:nvContentPartPr>
              <p14:xfrm>
                <a:off x="7138080" y="4426740"/>
                <a:ext cx="286200" cy="45000"/>
              </p14:xfrm>
            </p:contentPart>
          </mc:Choice>
          <mc:Fallback xmlns="">
            <p:pic>
              <p:nvPicPr>
                <p:cNvPr id="184" name="Entrada de lápiz 183">
                  <a:extLst>
                    <a:ext uri="{FF2B5EF4-FFF2-40B4-BE49-F238E27FC236}">
                      <a16:creationId xmlns:a16="http://schemas.microsoft.com/office/drawing/2014/main" id="{5B373979-F267-40BA-99E8-4F426D353D9D}"/>
                    </a:ext>
                  </a:extLst>
                </p:cNvPr>
                <p:cNvPicPr/>
                <p:nvPr/>
              </p:nvPicPr>
              <p:blipFill>
                <a:blip r:embed="rId310"/>
                <a:stretch>
                  <a:fillRect/>
                </a:stretch>
              </p:blipFill>
              <p:spPr>
                <a:xfrm>
                  <a:off x="7129080" y="4418100"/>
                  <a:ext cx="303840" cy="62640"/>
                </a:xfrm>
                <a:prstGeom prst="rect">
                  <a:avLst/>
                </a:prstGeom>
              </p:spPr>
            </p:pic>
          </mc:Fallback>
        </mc:AlternateContent>
        <mc:AlternateContent xmlns:mc="http://schemas.openxmlformats.org/markup-compatibility/2006" xmlns:p14="http://schemas.microsoft.com/office/powerpoint/2010/main">
          <mc:Choice Requires="p14">
            <p:contentPart p14:bwMode="auto" r:id="rId311">
              <p14:nvContentPartPr>
                <p14:cNvPr id="185" name="Entrada de lápiz 184">
                  <a:extLst>
                    <a:ext uri="{FF2B5EF4-FFF2-40B4-BE49-F238E27FC236}">
                      <a16:creationId xmlns:a16="http://schemas.microsoft.com/office/drawing/2014/main" id="{203192C6-CA8E-42FC-8148-CEA9FDA4171F}"/>
                    </a:ext>
                  </a:extLst>
                </p14:cNvPr>
                <p14:cNvContentPartPr/>
                <p14:nvPr/>
              </p14:nvContentPartPr>
              <p14:xfrm>
                <a:off x="7328520" y="4406220"/>
                <a:ext cx="131040" cy="236880"/>
              </p14:xfrm>
            </p:contentPart>
          </mc:Choice>
          <mc:Fallback xmlns="">
            <p:pic>
              <p:nvPicPr>
                <p:cNvPr id="185" name="Entrada de lápiz 184">
                  <a:extLst>
                    <a:ext uri="{FF2B5EF4-FFF2-40B4-BE49-F238E27FC236}">
                      <a16:creationId xmlns:a16="http://schemas.microsoft.com/office/drawing/2014/main" id="{203192C6-CA8E-42FC-8148-CEA9FDA4171F}"/>
                    </a:ext>
                  </a:extLst>
                </p:cNvPr>
                <p:cNvPicPr/>
                <p:nvPr/>
              </p:nvPicPr>
              <p:blipFill>
                <a:blip r:embed="rId312"/>
                <a:stretch>
                  <a:fillRect/>
                </a:stretch>
              </p:blipFill>
              <p:spPr>
                <a:xfrm>
                  <a:off x="7319880" y="4397580"/>
                  <a:ext cx="148680" cy="254520"/>
                </a:xfrm>
                <a:prstGeom prst="rect">
                  <a:avLst/>
                </a:prstGeom>
              </p:spPr>
            </p:pic>
          </mc:Fallback>
        </mc:AlternateContent>
        <mc:AlternateContent xmlns:mc="http://schemas.openxmlformats.org/markup-compatibility/2006" xmlns:p14="http://schemas.microsoft.com/office/powerpoint/2010/main">
          <mc:Choice Requires="p14">
            <p:contentPart p14:bwMode="auto" r:id="rId313">
              <p14:nvContentPartPr>
                <p14:cNvPr id="199" name="Entrada de lápiz 198">
                  <a:extLst>
                    <a:ext uri="{FF2B5EF4-FFF2-40B4-BE49-F238E27FC236}">
                      <a16:creationId xmlns:a16="http://schemas.microsoft.com/office/drawing/2014/main" id="{0697B7AA-52E2-4860-9A3C-A549B9060E64}"/>
                    </a:ext>
                  </a:extLst>
                </p14:cNvPr>
                <p14:cNvContentPartPr/>
                <p14:nvPr/>
              </p14:nvContentPartPr>
              <p14:xfrm>
                <a:off x="1475280" y="4998420"/>
                <a:ext cx="162720" cy="300960"/>
              </p14:xfrm>
            </p:contentPart>
          </mc:Choice>
          <mc:Fallback xmlns="">
            <p:pic>
              <p:nvPicPr>
                <p:cNvPr id="199" name="Entrada de lápiz 198">
                  <a:extLst>
                    <a:ext uri="{FF2B5EF4-FFF2-40B4-BE49-F238E27FC236}">
                      <a16:creationId xmlns:a16="http://schemas.microsoft.com/office/drawing/2014/main" id="{0697B7AA-52E2-4860-9A3C-A549B9060E64}"/>
                    </a:ext>
                  </a:extLst>
                </p:cNvPr>
                <p:cNvPicPr/>
                <p:nvPr/>
              </p:nvPicPr>
              <p:blipFill>
                <a:blip r:embed="rId314"/>
                <a:stretch>
                  <a:fillRect/>
                </a:stretch>
              </p:blipFill>
              <p:spPr>
                <a:xfrm>
                  <a:off x="1466640" y="4989780"/>
                  <a:ext cx="180360" cy="318600"/>
                </a:xfrm>
                <a:prstGeom prst="rect">
                  <a:avLst/>
                </a:prstGeom>
              </p:spPr>
            </p:pic>
          </mc:Fallback>
        </mc:AlternateContent>
        <mc:AlternateContent xmlns:mc="http://schemas.openxmlformats.org/markup-compatibility/2006" xmlns:p14="http://schemas.microsoft.com/office/powerpoint/2010/main">
          <mc:Choice Requires="p14">
            <p:contentPart p14:bwMode="auto" r:id="rId315">
              <p14:nvContentPartPr>
                <p14:cNvPr id="200" name="Entrada de lápiz 199">
                  <a:extLst>
                    <a:ext uri="{FF2B5EF4-FFF2-40B4-BE49-F238E27FC236}">
                      <a16:creationId xmlns:a16="http://schemas.microsoft.com/office/drawing/2014/main" id="{A463E77A-2B9D-4C5A-B213-705C1851072D}"/>
                    </a:ext>
                  </a:extLst>
                </p14:cNvPr>
                <p14:cNvContentPartPr/>
                <p14:nvPr/>
              </p14:nvContentPartPr>
              <p14:xfrm>
                <a:off x="1717920" y="5248620"/>
                <a:ext cx="60480" cy="47520"/>
              </p14:xfrm>
            </p:contentPart>
          </mc:Choice>
          <mc:Fallback xmlns="">
            <p:pic>
              <p:nvPicPr>
                <p:cNvPr id="200" name="Entrada de lápiz 199">
                  <a:extLst>
                    <a:ext uri="{FF2B5EF4-FFF2-40B4-BE49-F238E27FC236}">
                      <a16:creationId xmlns:a16="http://schemas.microsoft.com/office/drawing/2014/main" id="{A463E77A-2B9D-4C5A-B213-705C1851072D}"/>
                    </a:ext>
                  </a:extLst>
                </p:cNvPr>
                <p:cNvPicPr/>
                <p:nvPr/>
              </p:nvPicPr>
              <p:blipFill>
                <a:blip r:embed="rId316"/>
                <a:stretch>
                  <a:fillRect/>
                </a:stretch>
              </p:blipFill>
              <p:spPr>
                <a:xfrm>
                  <a:off x="1709280" y="5239980"/>
                  <a:ext cx="78120" cy="65160"/>
                </a:xfrm>
                <a:prstGeom prst="rect">
                  <a:avLst/>
                </a:prstGeom>
              </p:spPr>
            </p:pic>
          </mc:Fallback>
        </mc:AlternateContent>
        <mc:AlternateContent xmlns:mc="http://schemas.openxmlformats.org/markup-compatibility/2006" xmlns:p14="http://schemas.microsoft.com/office/powerpoint/2010/main">
          <mc:Choice Requires="p14">
            <p:contentPart p14:bwMode="auto" r:id="rId317">
              <p14:nvContentPartPr>
                <p14:cNvPr id="201" name="Entrada de lápiz 200">
                  <a:extLst>
                    <a:ext uri="{FF2B5EF4-FFF2-40B4-BE49-F238E27FC236}">
                      <a16:creationId xmlns:a16="http://schemas.microsoft.com/office/drawing/2014/main" id="{72C851A9-E095-41B6-A7BC-67954682F024}"/>
                    </a:ext>
                  </a:extLst>
                </p14:cNvPr>
                <p14:cNvContentPartPr/>
                <p14:nvPr/>
              </p14:nvContentPartPr>
              <p14:xfrm>
                <a:off x="1866240" y="5119380"/>
                <a:ext cx="308160" cy="15480"/>
              </p14:xfrm>
            </p:contentPart>
          </mc:Choice>
          <mc:Fallback xmlns="">
            <p:pic>
              <p:nvPicPr>
                <p:cNvPr id="201" name="Entrada de lápiz 200">
                  <a:extLst>
                    <a:ext uri="{FF2B5EF4-FFF2-40B4-BE49-F238E27FC236}">
                      <a16:creationId xmlns:a16="http://schemas.microsoft.com/office/drawing/2014/main" id="{72C851A9-E095-41B6-A7BC-67954682F024}"/>
                    </a:ext>
                  </a:extLst>
                </p:cNvPr>
                <p:cNvPicPr/>
                <p:nvPr/>
              </p:nvPicPr>
              <p:blipFill>
                <a:blip r:embed="rId318"/>
                <a:stretch>
                  <a:fillRect/>
                </a:stretch>
              </p:blipFill>
              <p:spPr>
                <a:xfrm>
                  <a:off x="1857600" y="5110740"/>
                  <a:ext cx="325800" cy="33120"/>
                </a:xfrm>
                <a:prstGeom prst="rect">
                  <a:avLst/>
                </a:prstGeom>
              </p:spPr>
            </p:pic>
          </mc:Fallback>
        </mc:AlternateContent>
        <mc:AlternateContent xmlns:mc="http://schemas.openxmlformats.org/markup-compatibility/2006" xmlns:p14="http://schemas.microsoft.com/office/powerpoint/2010/main">
          <mc:Choice Requires="p14">
            <p:contentPart p14:bwMode="auto" r:id="rId319">
              <p14:nvContentPartPr>
                <p14:cNvPr id="202" name="Entrada de lápiz 201">
                  <a:extLst>
                    <a:ext uri="{FF2B5EF4-FFF2-40B4-BE49-F238E27FC236}">
                      <a16:creationId xmlns:a16="http://schemas.microsoft.com/office/drawing/2014/main" id="{5B094BBB-04DE-47C3-91BA-C5DAFC3271DD}"/>
                    </a:ext>
                  </a:extLst>
                </p14:cNvPr>
                <p14:cNvContentPartPr/>
                <p14:nvPr/>
              </p14:nvContentPartPr>
              <p14:xfrm>
                <a:off x="2118960" y="5085540"/>
                <a:ext cx="107280" cy="140760"/>
              </p14:xfrm>
            </p:contentPart>
          </mc:Choice>
          <mc:Fallback xmlns="">
            <p:pic>
              <p:nvPicPr>
                <p:cNvPr id="202" name="Entrada de lápiz 201">
                  <a:extLst>
                    <a:ext uri="{FF2B5EF4-FFF2-40B4-BE49-F238E27FC236}">
                      <a16:creationId xmlns:a16="http://schemas.microsoft.com/office/drawing/2014/main" id="{5B094BBB-04DE-47C3-91BA-C5DAFC3271DD}"/>
                    </a:ext>
                  </a:extLst>
                </p:cNvPr>
                <p:cNvPicPr/>
                <p:nvPr/>
              </p:nvPicPr>
              <p:blipFill>
                <a:blip r:embed="rId320"/>
                <a:stretch>
                  <a:fillRect/>
                </a:stretch>
              </p:blipFill>
              <p:spPr>
                <a:xfrm>
                  <a:off x="2110320" y="5076900"/>
                  <a:ext cx="124920" cy="158400"/>
                </a:xfrm>
                <a:prstGeom prst="rect">
                  <a:avLst/>
                </a:prstGeom>
              </p:spPr>
            </p:pic>
          </mc:Fallback>
        </mc:AlternateContent>
        <mc:AlternateContent xmlns:mc="http://schemas.openxmlformats.org/markup-compatibility/2006" xmlns:p14="http://schemas.microsoft.com/office/powerpoint/2010/main">
          <mc:Choice Requires="p14">
            <p:contentPart p14:bwMode="auto" r:id="rId321">
              <p14:nvContentPartPr>
                <p14:cNvPr id="204" name="Entrada de lápiz 203">
                  <a:extLst>
                    <a:ext uri="{FF2B5EF4-FFF2-40B4-BE49-F238E27FC236}">
                      <a16:creationId xmlns:a16="http://schemas.microsoft.com/office/drawing/2014/main" id="{5681D6C2-06F5-4BD2-A31D-86C717EA211E}"/>
                    </a:ext>
                  </a:extLst>
                </p14:cNvPr>
                <p14:cNvContentPartPr/>
                <p14:nvPr/>
              </p14:nvContentPartPr>
              <p14:xfrm>
                <a:off x="2405160" y="4962060"/>
                <a:ext cx="15840" cy="22320"/>
              </p14:xfrm>
            </p:contentPart>
          </mc:Choice>
          <mc:Fallback xmlns="">
            <p:pic>
              <p:nvPicPr>
                <p:cNvPr id="204" name="Entrada de lápiz 203">
                  <a:extLst>
                    <a:ext uri="{FF2B5EF4-FFF2-40B4-BE49-F238E27FC236}">
                      <a16:creationId xmlns:a16="http://schemas.microsoft.com/office/drawing/2014/main" id="{5681D6C2-06F5-4BD2-A31D-86C717EA211E}"/>
                    </a:ext>
                  </a:extLst>
                </p:cNvPr>
                <p:cNvPicPr/>
                <p:nvPr/>
              </p:nvPicPr>
              <p:blipFill>
                <a:blip r:embed="rId322"/>
                <a:stretch>
                  <a:fillRect/>
                </a:stretch>
              </p:blipFill>
              <p:spPr>
                <a:xfrm>
                  <a:off x="2396160" y="4953060"/>
                  <a:ext cx="33480" cy="39960"/>
                </a:xfrm>
                <a:prstGeom prst="rect">
                  <a:avLst/>
                </a:prstGeom>
              </p:spPr>
            </p:pic>
          </mc:Fallback>
        </mc:AlternateContent>
        <mc:AlternateContent xmlns:mc="http://schemas.openxmlformats.org/markup-compatibility/2006" xmlns:p14="http://schemas.microsoft.com/office/powerpoint/2010/main">
          <mc:Choice Requires="p14">
            <p:contentPart p14:bwMode="auto" r:id="rId323">
              <p14:nvContentPartPr>
                <p14:cNvPr id="205" name="Entrada de lápiz 204">
                  <a:extLst>
                    <a:ext uri="{FF2B5EF4-FFF2-40B4-BE49-F238E27FC236}">
                      <a16:creationId xmlns:a16="http://schemas.microsoft.com/office/drawing/2014/main" id="{F71607D1-6F88-492B-AF35-B41592938973}"/>
                    </a:ext>
                  </a:extLst>
                </p14:cNvPr>
                <p14:cNvContentPartPr/>
                <p14:nvPr/>
              </p14:nvContentPartPr>
              <p14:xfrm>
                <a:off x="2329920" y="4914900"/>
                <a:ext cx="91080" cy="410760"/>
              </p14:xfrm>
            </p:contentPart>
          </mc:Choice>
          <mc:Fallback xmlns="">
            <p:pic>
              <p:nvPicPr>
                <p:cNvPr id="205" name="Entrada de lápiz 204">
                  <a:extLst>
                    <a:ext uri="{FF2B5EF4-FFF2-40B4-BE49-F238E27FC236}">
                      <a16:creationId xmlns:a16="http://schemas.microsoft.com/office/drawing/2014/main" id="{F71607D1-6F88-492B-AF35-B41592938973}"/>
                    </a:ext>
                  </a:extLst>
                </p:cNvPr>
                <p:cNvPicPr/>
                <p:nvPr/>
              </p:nvPicPr>
              <p:blipFill>
                <a:blip r:embed="rId324"/>
                <a:stretch>
                  <a:fillRect/>
                </a:stretch>
              </p:blipFill>
              <p:spPr>
                <a:xfrm>
                  <a:off x="2320920" y="4906260"/>
                  <a:ext cx="108720" cy="428400"/>
                </a:xfrm>
                <a:prstGeom prst="rect">
                  <a:avLst/>
                </a:prstGeom>
              </p:spPr>
            </p:pic>
          </mc:Fallback>
        </mc:AlternateContent>
        <mc:AlternateContent xmlns:mc="http://schemas.openxmlformats.org/markup-compatibility/2006" xmlns:p14="http://schemas.microsoft.com/office/powerpoint/2010/main">
          <mc:Choice Requires="p14">
            <p:contentPart p14:bwMode="auto" r:id="rId325">
              <p14:nvContentPartPr>
                <p14:cNvPr id="206" name="Entrada de lápiz 205">
                  <a:extLst>
                    <a:ext uri="{FF2B5EF4-FFF2-40B4-BE49-F238E27FC236}">
                      <a16:creationId xmlns:a16="http://schemas.microsoft.com/office/drawing/2014/main" id="{CE77F772-6A79-4E03-ABE0-07BDC0F070CF}"/>
                    </a:ext>
                  </a:extLst>
                </p14:cNvPr>
                <p14:cNvContentPartPr/>
                <p14:nvPr/>
              </p14:nvContentPartPr>
              <p14:xfrm>
                <a:off x="2374920" y="4828860"/>
                <a:ext cx="176400" cy="234720"/>
              </p14:xfrm>
            </p:contentPart>
          </mc:Choice>
          <mc:Fallback xmlns="">
            <p:pic>
              <p:nvPicPr>
                <p:cNvPr id="206" name="Entrada de lápiz 205">
                  <a:extLst>
                    <a:ext uri="{FF2B5EF4-FFF2-40B4-BE49-F238E27FC236}">
                      <a16:creationId xmlns:a16="http://schemas.microsoft.com/office/drawing/2014/main" id="{CE77F772-6A79-4E03-ABE0-07BDC0F070CF}"/>
                    </a:ext>
                  </a:extLst>
                </p:cNvPr>
                <p:cNvPicPr/>
                <p:nvPr/>
              </p:nvPicPr>
              <p:blipFill>
                <a:blip r:embed="rId326"/>
                <a:stretch>
                  <a:fillRect/>
                </a:stretch>
              </p:blipFill>
              <p:spPr>
                <a:xfrm>
                  <a:off x="2366280" y="4820220"/>
                  <a:ext cx="194040" cy="252360"/>
                </a:xfrm>
                <a:prstGeom prst="rect">
                  <a:avLst/>
                </a:prstGeom>
              </p:spPr>
            </p:pic>
          </mc:Fallback>
        </mc:AlternateContent>
        <mc:AlternateContent xmlns:mc="http://schemas.openxmlformats.org/markup-compatibility/2006" xmlns:p14="http://schemas.microsoft.com/office/powerpoint/2010/main">
          <mc:Choice Requires="p14">
            <p:contentPart p14:bwMode="auto" r:id="rId327">
              <p14:nvContentPartPr>
                <p14:cNvPr id="207" name="Entrada de lápiz 206">
                  <a:extLst>
                    <a:ext uri="{FF2B5EF4-FFF2-40B4-BE49-F238E27FC236}">
                      <a16:creationId xmlns:a16="http://schemas.microsoft.com/office/drawing/2014/main" id="{707EE128-1CA0-487B-817B-31546F98AB39}"/>
                    </a:ext>
                  </a:extLst>
                </p14:cNvPr>
                <p14:cNvContentPartPr/>
                <p14:nvPr/>
              </p14:nvContentPartPr>
              <p14:xfrm>
                <a:off x="2513520" y="5098860"/>
                <a:ext cx="97920" cy="107640"/>
              </p14:xfrm>
            </p:contentPart>
          </mc:Choice>
          <mc:Fallback xmlns="">
            <p:pic>
              <p:nvPicPr>
                <p:cNvPr id="207" name="Entrada de lápiz 206">
                  <a:extLst>
                    <a:ext uri="{FF2B5EF4-FFF2-40B4-BE49-F238E27FC236}">
                      <a16:creationId xmlns:a16="http://schemas.microsoft.com/office/drawing/2014/main" id="{707EE128-1CA0-487B-817B-31546F98AB39}"/>
                    </a:ext>
                  </a:extLst>
                </p:cNvPr>
                <p:cNvPicPr/>
                <p:nvPr/>
              </p:nvPicPr>
              <p:blipFill>
                <a:blip r:embed="rId328"/>
                <a:stretch>
                  <a:fillRect/>
                </a:stretch>
              </p:blipFill>
              <p:spPr>
                <a:xfrm>
                  <a:off x="2504520" y="5089860"/>
                  <a:ext cx="11556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329">
              <p14:nvContentPartPr>
                <p14:cNvPr id="208" name="Entrada de lápiz 207">
                  <a:extLst>
                    <a:ext uri="{FF2B5EF4-FFF2-40B4-BE49-F238E27FC236}">
                      <a16:creationId xmlns:a16="http://schemas.microsoft.com/office/drawing/2014/main" id="{21718444-FF81-4E3C-BB75-589FDB12867D}"/>
                    </a:ext>
                  </a:extLst>
                </p14:cNvPr>
                <p14:cNvContentPartPr/>
                <p14:nvPr/>
              </p14:nvContentPartPr>
              <p14:xfrm>
                <a:off x="2642400" y="5125140"/>
                <a:ext cx="106560" cy="117000"/>
              </p14:xfrm>
            </p:contentPart>
          </mc:Choice>
          <mc:Fallback xmlns="">
            <p:pic>
              <p:nvPicPr>
                <p:cNvPr id="208" name="Entrada de lápiz 207">
                  <a:extLst>
                    <a:ext uri="{FF2B5EF4-FFF2-40B4-BE49-F238E27FC236}">
                      <a16:creationId xmlns:a16="http://schemas.microsoft.com/office/drawing/2014/main" id="{21718444-FF81-4E3C-BB75-589FDB12867D}"/>
                    </a:ext>
                  </a:extLst>
                </p:cNvPr>
                <p:cNvPicPr/>
                <p:nvPr/>
              </p:nvPicPr>
              <p:blipFill>
                <a:blip r:embed="rId330"/>
                <a:stretch>
                  <a:fillRect/>
                </a:stretch>
              </p:blipFill>
              <p:spPr>
                <a:xfrm>
                  <a:off x="2633760" y="5116140"/>
                  <a:ext cx="124200" cy="134640"/>
                </a:xfrm>
                <a:prstGeom prst="rect">
                  <a:avLst/>
                </a:prstGeom>
              </p:spPr>
            </p:pic>
          </mc:Fallback>
        </mc:AlternateContent>
        <mc:AlternateContent xmlns:mc="http://schemas.openxmlformats.org/markup-compatibility/2006" xmlns:p14="http://schemas.microsoft.com/office/powerpoint/2010/main">
          <mc:Choice Requires="p14">
            <p:contentPart p14:bwMode="auto" r:id="rId331">
              <p14:nvContentPartPr>
                <p14:cNvPr id="209" name="Entrada de lápiz 208">
                  <a:extLst>
                    <a:ext uri="{FF2B5EF4-FFF2-40B4-BE49-F238E27FC236}">
                      <a16:creationId xmlns:a16="http://schemas.microsoft.com/office/drawing/2014/main" id="{55A2EA01-3BFA-4706-A8F9-766404980DB4}"/>
                    </a:ext>
                  </a:extLst>
                </p14:cNvPr>
                <p14:cNvContentPartPr/>
                <p14:nvPr/>
              </p14:nvContentPartPr>
              <p14:xfrm>
                <a:off x="2786760" y="5098500"/>
                <a:ext cx="51480" cy="390600"/>
              </p14:xfrm>
            </p:contentPart>
          </mc:Choice>
          <mc:Fallback xmlns="">
            <p:pic>
              <p:nvPicPr>
                <p:cNvPr id="209" name="Entrada de lápiz 208">
                  <a:extLst>
                    <a:ext uri="{FF2B5EF4-FFF2-40B4-BE49-F238E27FC236}">
                      <a16:creationId xmlns:a16="http://schemas.microsoft.com/office/drawing/2014/main" id="{55A2EA01-3BFA-4706-A8F9-766404980DB4}"/>
                    </a:ext>
                  </a:extLst>
                </p:cNvPr>
                <p:cNvPicPr/>
                <p:nvPr/>
              </p:nvPicPr>
              <p:blipFill>
                <a:blip r:embed="rId332"/>
                <a:stretch>
                  <a:fillRect/>
                </a:stretch>
              </p:blipFill>
              <p:spPr>
                <a:xfrm>
                  <a:off x="2778120" y="5089500"/>
                  <a:ext cx="69120" cy="408240"/>
                </a:xfrm>
                <a:prstGeom prst="rect">
                  <a:avLst/>
                </a:prstGeom>
              </p:spPr>
            </p:pic>
          </mc:Fallback>
        </mc:AlternateContent>
        <mc:AlternateContent xmlns:mc="http://schemas.openxmlformats.org/markup-compatibility/2006" xmlns:p14="http://schemas.microsoft.com/office/powerpoint/2010/main">
          <mc:Choice Requires="p14">
            <p:contentPart p14:bwMode="auto" r:id="rId333">
              <p14:nvContentPartPr>
                <p14:cNvPr id="210" name="Entrada de lápiz 209">
                  <a:extLst>
                    <a:ext uri="{FF2B5EF4-FFF2-40B4-BE49-F238E27FC236}">
                      <a16:creationId xmlns:a16="http://schemas.microsoft.com/office/drawing/2014/main" id="{2623403C-EB27-45D6-A0C8-8EB4E8CD0723}"/>
                    </a:ext>
                  </a:extLst>
                </p14:cNvPr>
                <p14:cNvContentPartPr/>
                <p14:nvPr/>
              </p14:nvContentPartPr>
              <p14:xfrm>
                <a:off x="2769840" y="5105700"/>
                <a:ext cx="176400" cy="130320"/>
              </p14:xfrm>
            </p:contentPart>
          </mc:Choice>
          <mc:Fallback xmlns="">
            <p:pic>
              <p:nvPicPr>
                <p:cNvPr id="210" name="Entrada de lápiz 209">
                  <a:extLst>
                    <a:ext uri="{FF2B5EF4-FFF2-40B4-BE49-F238E27FC236}">
                      <a16:creationId xmlns:a16="http://schemas.microsoft.com/office/drawing/2014/main" id="{2623403C-EB27-45D6-A0C8-8EB4E8CD0723}"/>
                    </a:ext>
                  </a:extLst>
                </p:cNvPr>
                <p:cNvPicPr/>
                <p:nvPr/>
              </p:nvPicPr>
              <p:blipFill>
                <a:blip r:embed="rId334"/>
                <a:stretch>
                  <a:fillRect/>
                </a:stretch>
              </p:blipFill>
              <p:spPr>
                <a:xfrm>
                  <a:off x="2761200" y="5096700"/>
                  <a:ext cx="194040" cy="147960"/>
                </a:xfrm>
                <a:prstGeom prst="rect">
                  <a:avLst/>
                </a:prstGeom>
              </p:spPr>
            </p:pic>
          </mc:Fallback>
        </mc:AlternateContent>
        <mc:AlternateContent xmlns:mc="http://schemas.openxmlformats.org/markup-compatibility/2006" xmlns:p14="http://schemas.microsoft.com/office/powerpoint/2010/main">
          <mc:Choice Requires="p14">
            <p:contentPart p14:bwMode="auto" r:id="rId335">
              <p14:nvContentPartPr>
                <p14:cNvPr id="211" name="Entrada de lápiz 210">
                  <a:extLst>
                    <a:ext uri="{FF2B5EF4-FFF2-40B4-BE49-F238E27FC236}">
                      <a16:creationId xmlns:a16="http://schemas.microsoft.com/office/drawing/2014/main" id="{4263D7C9-BFD4-4AD9-87CD-09092B2C0A3F}"/>
                    </a:ext>
                  </a:extLst>
                </p14:cNvPr>
                <p14:cNvContentPartPr/>
                <p14:nvPr/>
              </p14:nvContentPartPr>
              <p14:xfrm>
                <a:off x="2944440" y="5089140"/>
                <a:ext cx="181800" cy="122760"/>
              </p14:xfrm>
            </p:contentPart>
          </mc:Choice>
          <mc:Fallback xmlns="">
            <p:pic>
              <p:nvPicPr>
                <p:cNvPr id="211" name="Entrada de lápiz 210">
                  <a:extLst>
                    <a:ext uri="{FF2B5EF4-FFF2-40B4-BE49-F238E27FC236}">
                      <a16:creationId xmlns:a16="http://schemas.microsoft.com/office/drawing/2014/main" id="{4263D7C9-BFD4-4AD9-87CD-09092B2C0A3F}"/>
                    </a:ext>
                  </a:extLst>
                </p:cNvPr>
                <p:cNvPicPr/>
                <p:nvPr/>
              </p:nvPicPr>
              <p:blipFill>
                <a:blip r:embed="rId336"/>
                <a:stretch>
                  <a:fillRect/>
                </a:stretch>
              </p:blipFill>
              <p:spPr>
                <a:xfrm>
                  <a:off x="2935440" y="5080140"/>
                  <a:ext cx="199440" cy="140400"/>
                </a:xfrm>
                <a:prstGeom prst="rect">
                  <a:avLst/>
                </a:prstGeom>
              </p:spPr>
            </p:pic>
          </mc:Fallback>
        </mc:AlternateContent>
        <mc:AlternateContent xmlns:mc="http://schemas.openxmlformats.org/markup-compatibility/2006" xmlns:p14="http://schemas.microsoft.com/office/powerpoint/2010/main">
          <mc:Choice Requires="p14">
            <p:contentPart p14:bwMode="auto" r:id="rId337">
              <p14:nvContentPartPr>
                <p14:cNvPr id="212" name="Entrada de lápiz 211">
                  <a:extLst>
                    <a:ext uri="{FF2B5EF4-FFF2-40B4-BE49-F238E27FC236}">
                      <a16:creationId xmlns:a16="http://schemas.microsoft.com/office/drawing/2014/main" id="{573B9DCF-FD3D-42FB-B005-A5042F8C0BC5}"/>
                    </a:ext>
                  </a:extLst>
                </p14:cNvPr>
                <p14:cNvContentPartPr/>
                <p14:nvPr/>
              </p14:nvContentPartPr>
              <p14:xfrm>
                <a:off x="3240720" y="5141700"/>
                <a:ext cx="340560" cy="32400"/>
              </p14:xfrm>
            </p:contentPart>
          </mc:Choice>
          <mc:Fallback xmlns="">
            <p:pic>
              <p:nvPicPr>
                <p:cNvPr id="212" name="Entrada de lápiz 211">
                  <a:extLst>
                    <a:ext uri="{FF2B5EF4-FFF2-40B4-BE49-F238E27FC236}">
                      <a16:creationId xmlns:a16="http://schemas.microsoft.com/office/drawing/2014/main" id="{573B9DCF-FD3D-42FB-B005-A5042F8C0BC5}"/>
                    </a:ext>
                  </a:extLst>
                </p:cNvPr>
                <p:cNvPicPr/>
                <p:nvPr/>
              </p:nvPicPr>
              <p:blipFill>
                <a:blip r:embed="rId338"/>
                <a:stretch>
                  <a:fillRect/>
                </a:stretch>
              </p:blipFill>
              <p:spPr>
                <a:xfrm>
                  <a:off x="3231720" y="5132700"/>
                  <a:ext cx="358200" cy="50040"/>
                </a:xfrm>
                <a:prstGeom prst="rect">
                  <a:avLst/>
                </a:prstGeom>
              </p:spPr>
            </p:pic>
          </mc:Fallback>
        </mc:AlternateContent>
        <mc:AlternateContent xmlns:mc="http://schemas.openxmlformats.org/markup-compatibility/2006" xmlns:p14="http://schemas.microsoft.com/office/powerpoint/2010/main">
          <mc:Choice Requires="p14">
            <p:contentPart p14:bwMode="auto" r:id="rId339">
              <p14:nvContentPartPr>
                <p14:cNvPr id="213" name="Entrada de lápiz 212">
                  <a:extLst>
                    <a:ext uri="{FF2B5EF4-FFF2-40B4-BE49-F238E27FC236}">
                      <a16:creationId xmlns:a16="http://schemas.microsoft.com/office/drawing/2014/main" id="{1C95BBD5-38AF-4801-9DCC-66FDF0EADDF9}"/>
                    </a:ext>
                  </a:extLst>
                </p14:cNvPr>
                <p14:cNvContentPartPr/>
                <p14:nvPr/>
              </p14:nvContentPartPr>
              <p14:xfrm>
                <a:off x="3459960" y="5092740"/>
                <a:ext cx="163440" cy="143280"/>
              </p14:xfrm>
            </p:contentPart>
          </mc:Choice>
          <mc:Fallback xmlns="">
            <p:pic>
              <p:nvPicPr>
                <p:cNvPr id="213" name="Entrada de lápiz 212">
                  <a:extLst>
                    <a:ext uri="{FF2B5EF4-FFF2-40B4-BE49-F238E27FC236}">
                      <a16:creationId xmlns:a16="http://schemas.microsoft.com/office/drawing/2014/main" id="{1C95BBD5-38AF-4801-9DCC-66FDF0EADDF9}"/>
                    </a:ext>
                  </a:extLst>
                </p:cNvPr>
                <p:cNvPicPr/>
                <p:nvPr/>
              </p:nvPicPr>
              <p:blipFill>
                <a:blip r:embed="rId340"/>
                <a:stretch>
                  <a:fillRect/>
                </a:stretch>
              </p:blipFill>
              <p:spPr>
                <a:xfrm>
                  <a:off x="3451320" y="5083740"/>
                  <a:ext cx="181080" cy="160920"/>
                </a:xfrm>
                <a:prstGeom prst="rect">
                  <a:avLst/>
                </a:prstGeom>
              </p:spPr>
            </p:pic>
          </mc:Fallback>
        </mc:AlternateContent>
        <mc:AlternateContent xmlns:mc="http://schemas.openxmlformats.org/markup-compatibility/2006" xmlns:p14="http://schemas.microsoft.com/office/powerpoint/2010/main">
          <mc:Choice Requires="p14">
            <p:contentPart p14:bwMode="auto" r:id="rId341">
              <p14:nvContentPartPr>
                <p14:cNvPr id="215" name="Entrada de lápiz 214">
                  <a:extLst>
                    <a:ext uri="{FF2B5EF4-FFF2-40B4-BE49-F238E27FC236}">
                      <a16:creationId xmlns:a16="http://schemas.microsoft.com/office/drawing/2014/main" id="{33F26B14-2696-4200-A10A-CA568A08166B}"/>
                    </a:ext>
                  </a:extLst>
                </p14:cNvPr>
                <p14:cNvContentPartPr/>
                <p14:nvPr/>
              </p14:nvContentPartPr>
              <p14:xfrm>
                <a:off x="3921480" y="5059260"/>
                <a:ext cx="252720" cy="152640"/>
              </p14:xfrm>
            </p:contentPart>
          </mc:Choice>
          <mc:Fallback xmlns="">
            <p:pic>
              <p:nvPicPr>
                <p:cNvPr id="215" name="Entrada de lápiz 214">
                  <a:extLst>
                    <a:ext uri="{FF2B5EF4-FFF2-40B4-BE49-F238E27FC236}">
                      <a16:creationId xmlns:a16="http://schemas.microsoft.com/office/drawing/2014/main" id="{33F26B14-2696-4200-A10A-CA568A08166B}"/>
                    </a:ext>
                  </a:extLst>
                </p:cNvPr>
                <p:cNvPicPr/>
                <p:nvPr/>
              </p:nvPicPr>
              <p:blipFill>
                <a:blip r:embed="rId342"/>
                <a:stretch>
                  <a:fillRect/>
                </a:stretch>
              </p:blipFill>
              <p:spPr>
                <a:xfrm>
                  <a:off x="3912840" y="5050620"/>
                  <a:ext cx="270360" cy="170280"/>
                </a:xfrm>
                <a:prstGeom prst="rect">
                  <a:avLst/>
                </a:prstGeom>
              </p:spPr>
            </p:pic>
          </mc:Fallback>
        </mc:AlternateContent>
        <mc:AlternateContent xmlns:mc="http://schemas.openxmlformats.org/markup-compatibility/2006" xmlns:p14="http://schemas.microsoft.com/office/powerpoint/2010/main">
          <mc:Choice Requires="p14">
            <p:contentPart p14:bwMode="auto" r:id="rId343">
              <p14:nvContentPartPr>
                <p14:cNvPr id="216" name="Entrada de lápiz 215">
                  <a:extLst>
                    <a:ext uri="{FF2B5EF4-FFF2-40B4-BE49-F238E27FC236}">
                      <a16:creationId xmlns:a16="http://schemas.microsoft.com/office/drawing/2014/main" id="{814CD595-5380-46F8-9E0B-B1AA6FF23201}"/>
                    </a:ext>
                  </a:extLst>
                </p14:cNvPr>
                <p14:cNvContentPartPr/>
                <p14:nvPr/>
              </p14:nvContentPartPr>
              <p14:xfrm>
                <a:off x="4284720" y="4778460"/>
                <a:ext cx="68040" cy="386640"/>
              </p14:xfrm>
            </p:contentPart>
          </mc:Choice>
          <mc:Fallback xmlns="">
            <p:pic>
              <p:nvPicPr>
                <p:cNvPr id="216" name="Entrada de lápiz 215">
                  <a:extLst>
                    <a:ext uri="{FF2B5EF4-FFF2-40B4-BE49-F238E27FC236}">
                      <a16:creationId xmlns:a16="http://schemas.microsoft.com/office/drawing/2014/main" id="{814CD595-5380-46F8-9E0B-B1AA6FF23201}"/>
                    </a:ext>
                  </a:extLst>
                </p:cNvPr>
                <p:cNvPicPr/>
                <p:nvPr/>
              </p:nvPicPr>
              <p:blipFill>
                <a:blip r:embed="rId344"/>
                <a:stretch>
                  <a:fillRect/>
                </a:stretch>
              </p:blipFill>
              <p:spPr>
                <a:xfrm>
                  <a:off x="4276080" y="4769460"/>
                  <a:ext cx="85680" cy="404280"/>
                </a:xfrm>
                <a:prstGeom prst="rect">
                  <a:avLst/>
                </a:prstGeom>
              </p:spPr>
            </p:pic>
          </mc:Fallback>
        </mc:AlternateContent>
        <mc:AlternateContent xmlns:mc="http://schemas.openxmlformats.org/markup-compatibility/2006" xmlns:p14="http://schemas.microsoft.com/office/powerpoint/2010/main">
          <mc:Choice Requires="p14">
            <p:contentPart p14:bwMode="auto" r:id="rId345">
              <p14:nvContentPartPr>
                <p14:cNvPr id="217" name="Entrada de lápiz 216">
                  <a:extLst>
                    <a:ext uri="{FF2B5EF4-FFF2-40B4-BE49-F238E27FC236}">
                      <a16:creationId xmlns:a16="http://schemas.microsoft.com/office/drawing/2014/main" id="{7DD4565C-EBD1-42CD-BB48-820DEF986571}"/>
                    </a:ext>
                  </a:extLst>
                </p14:cNvPr>
                <p14:cNvContentPartPr/>
                <p14:nvPr/>
              </p14:nvContentPartPr>
              <p14:xfrm>
                <a:off x="4377960" y="5091300"/>
                <a:ext cx="19440" cy="62640"/>
              </p14:xfrm>
            </p:contentPart>
          </mc:Choice>
          <mc:Fallback xmlns="">
            <p:pic>
              <p:nvPicPr>
                <p:cNvPr id="217" name="Entrada de lápiz 216">
                  <a:extLst>
                    <a:ext uri="{FF2B5EF4-FFF2-40B4-BE49-F238E27FC236}">
                      <a16:creationId xmlns:a16="http://schemas.microsoft.com/office/drawing/2014/main" id="{7DD4565C-EBD1-42CD-BB48-820DEF986571}"/>
                    </a:ext>
                  </a:extLst>
                </p:cNvPr>
                <p:cNvPicPr/>
                <p:nvPr/>
              </p:nvPicPr>
              <p:blipFill>
                <a:blip r:embed="rId346"/>
                <a:stretch>
                  <a:fillRect/>
                </a:stretch>
              </p:blipFill>
              <p:spPr>
                <a:xfrm>
                  <a:off x="4369320" y="5082300"/>
                  <a:ext cx="37080" cy="80280"/>
                </a:xfrm>
                <a:prstGeom prst="rect">
                  <a:avLst/>
                </a:prstGeom>
              </p:spPr>
            </p:pic>
          </mc:Fallback>
        </mc:AlternateContent>
        <mc:AlternateContent xmlns:mc="http://schemas.openxmlformats.org/markup-compatibility/2006" xmlns:p14="http://schemas.microsoft.com/office/powerpoint/2010/main">
          <mc:Choice Requires="p14">
            <p:contentPart p14:bwMode="auto" r:id="rId347">
              <p14:nvContentPartPr>
                <p14:cNvPr id="218" name="Entrada de lápiz 217">
                  <a:extLst>
                    <a:ext uri="{FF2B5EF4-FFF2-40B4-BE49-F238E27FC236}">
                      <a16:creationId xmlns:a16="http://schemas.microsoft.com/office/drawing/2014/main" id="{B309091C-694A-4200-9982-AF51C8F79DAA}"/>
                    </a:ext>
                  </a:extLst>
                </p14:cNvPr>
                <p14:cNvContentPartPr/>
                <p14:nvPr/>
              </p14:nvContentPartPr>
              <p14:xfrm>
                <a:off x="4455000" y="5075820"/>
                <a:ext cx="232200" cy="104040"/>
              </p14:xfrm>
            </p:contentPart>
          </mc:Choice>
          <mc:Fallback xmlns="">
            <p:pic>
              <p:nvPicPr>
                <p:cNvPr id="218" name="Entrada de lápiz 217">
                  <a:extLst>
                    <a:ext uri="{FF2B5EF4-FFF2-40B4-BE49-F238E27FC236}">
                      <a16:creationId xmlns:a16="http://schemas.microsoft.com/office/drawing/2014/main" id="{B309091C-694A-4200-9982-AF51C8F79DAA}"/>
                    </a:ext>
                  </a:extLst>
                </p:cNvPr>
                <p:cNvPicPr/>
                <p:nvPr/>
              </p:nvPicPr>
              <p:blipFill>
                <a:blip r:embed="rId348"/>
                <a:stretch>
                  <a:fillRect/>
                </a:stretch>
              </p:blipFill>
              <p:spPr>
                <a:xfrm>
                  <a:off x="4446360" y="5067180"/>
                  <a:ext cx="249840" cy="121680"/>
                </a:xfrm>
                <a:prstGeom prst="rect">
                  <a:avLst/>
                </a:prstGeom>
              </p:spPr>
            </p:pic>
          </mc:Fallback>
        </mc:AlternateContent>
        <mc:AlternateContent xmlns:mc="http://schemas.openxmlformats.org/markup-compatibility/2006" xmlns:p14="http://schemas.microsoft.com/office/powerpoint/2010/main">
          <mc:Choice Requires="p14">
            <p:contentPart p14:bwMode="auto" r:id="rId349">
              <p14:nvContentPartPr>
                <p14:cNvPr id="219" name="Entrada de lápiz 218">
                  <a:extLst>
                    <a:ext uri="{FF2B5EF4-FFF2-40B4-BE49-F238E27FC236}">
                      <a16:creationId xmlns:a16="http://schemas.microsoft.com/office/drawing/2014/main" id="{9DF6FAC9-33A7-4004-B1D8-A015DCD556FF}"/>
                    </a:ext>
                  </a:extLst>
                </p14:cNvPr>
                <p14:cNvContentPartPr/>
                <p14:nvPr/>
              </p14:nvContentPartPr>
              <p14:xfrm>
                <a:off x="4853880" y="5093460"/>
                <a:ext cx="331920" cy="99720"/>
              </p14:xfrm>
            </p:contentPart>
          </mc:Choice>
          <mc:Fallback xmlns="">
            <p:pic>
              <p:nvPicPr>
                <p:cNvPr id="219" name="Entrada de lápiz 218">
                  <a:extLst>
                    <a:ext uri="{FF2B5EF4-FFF2-40B4-BE49-F238E27FC236}">
                      <a16:creationId xmlns:a16="http://schemas.microsoft.com/office/drawing/2014/main" id="{9DF6FAC9-33A7-4004-B1D8-A015DCD556FF}"/>
                    </a:ext>
                  </a:extLst>
                </p:cNvPr>
                <p:cNvPicPr/>
                <p:nvPr/>
              </p:nvPicPr>
              <p:blipFill>
                <a:blip r:embed="rId350"/>
                <a:stretch>
                  <a:fillRect/>
                </a:stretch>
              </p:blipFill>
              <p:spPr>
                <a:xfrm>
                  <a:off x="4844880" y="5084820"/>
                  <a:ext cx="349560" cy="117360"/>
                </a:xfrm>
                <a:prstGeom prst="rect">
                  <a:avLst/>
                </a:prstGeom>
              </p:spPr>
            </p:pic>
          </mc:Fallback>
        </mc:AlternateContent>
        <mc:AlternateContent xmlns:mc="http://schemas.openxmlformats.org/markup-compatibility/2006" xmlns:p14="http://schemas.microsoft.com/office/powerpoint/2010/main">
          <mc:Choice Requires="p14">
            <p:contentPart p14:bwMode="auto" r:id="rId351">
              <p14:nvContentPartPr>
                <p14:cNvPr id="220" name="Entrada de lápiz 219">
                  <a:extLst>
                    <a:ext uri="{FF2B5EF4-FFF2-40B4-BE49-F238E27FC236}">
                      <a16:creationId xmlns:a16="http://schemas.microsoft.com/office/drawing/2014/main" id="{8A69AC2F-F2CF-4520-A6BD-A6273245EF1E}"/>
                    </a:ext>
                  </a:extLst>
                </p14:cNvPr>
                <p14:cNvContentPartPr/>
                <p14:nvPr/>
              </p14:nvContentPartPr>
              <p14:xfrm>
                <a:off x="5273280" y="4909500"/>
                <a:ext cx="22680" cy="264960"/>
              </p14:xfrm>
            </p:contentPart>
          </mc:Choice>
          <mc:Fallback xmlns="">
            <p:pic>
              <p:nvPicPr>
                <p:cNvPr id="220" name="Entrada de lápiz 219">
                  <a:extLst>
                    <a:ext uri="{FF2B5EF4-FFF2-40B4-BE49-F238E27FC236}">
                      <a16:creationId xmlns:a16="http://schemas.microsoft.com/office/drawing/2014/main" id="{8A69AC2F-F2CF-4520-A6BD-A6273245EF1E}"/>
                    </a:ext>
                  </a:extLst>
                </p:cNvPr>
                <p:cNvPicPr/>
                <p:nvPr/>
              </p:nvPicPr>
              <p:blipFill>
                <a:blip r:embed="rId352"/>
                <a:stretch>
                  <a:fillRect/>
                </a:stretch>
              </p:blipFill>
              <p:spPr>
                <a:xfrm>
                  <a:off x="5264280" y="4900500"/>
                  <a:ext cx="40320" cy="282600"/>
                </a:xfrm>
                <a:prstGeom prst="rect">
                  <a:avLst/>
                </a:prstGeom>
              </p:spPr>
            </p:pic>
          </mc:Fallback>
        </mc:AlternateContent>
        <mc:AlternateContent xmlns:mc="http://schemas.openxmlformats.org/markup-compatibility/2006" xmlns:p14="http://schemas.microsoft.com/office/powerpoint/2010/main">
          <mc:Choice Requires="p14">
            <p:contentPart p14:bwMode="auto" r:id="rId353">
              <p14:nvContentPartPr>
                <p14:cNvPr id="221" name="Entrada de lápiz 220">
                  <a:extLst>
                    <a:ext uri="{FF2B5EF4-FFF2-40B4-BE49-F238E27FC236}">
                      <a16:creationId xmlns:a16="http://schemas.microsoft.com/office/drawing/2014/main" id="{95CAB481-8887-4553-8092-6A8743223F59}"/>
                    </a:ext>
                  </a:extLst>
                </p14:cNvPr>
                <p14:cNvContentPartPr/>
                <p14:nvPr/>
              </p14:nvContentPartPr>
              <p14:xfrm>
                <a:off x="5280120" y="5084820"/>
                <a:ext cx="143280" cy="112680"/>
              </p14:xfrm>
            </p:contentPart>
          </mc:Choice>
          <mc:Fallback xmlns="">
            <p:pic>
              <p:nvPicPr>
                <p:cNvPr id="221" name="Entrada de lápiz 220">
                  <a:extLst>
                    <a:ext uri="{FF2B5EF4-FFF2-40B4-BE49-F238E27FC236}">
                      <a16:creationId xmlns:a16="http://schemas.microsoft.com/office/drawing/2014/main" id="{95CAB481-8887-4553-8092-6A8743223F59}"/>
                    </a:ext>
                  </a:extLst>
                </p:cNvPr>
                <p:cNvPicPr/>
                <p:nvPr/>
              </p:nvPicPr>
              <p:blipFill>
                <a:blip r:embed="rId354"/>
                <a:stretch>
                  <a:fillRect/>
                </a:stretch>
              </p:blipFill>
              <p:spPr>
                <a:xfrm>
                  <a:off x="5271480" y="5075820"/>
                  <a:ext cx="160920" cy="130320"/>
                </a:xfrm>
                <a:prstGeom prst="rect">
                  <a:avLst/>
                </a:prstGeom>
              </p:spPr>
            </p:pic>
          </mc:Fallback>
        </mc:AlternateContent>
        <mc:AlternateContent xmlns:mc="http://schemas.openxmlformats.org/markup-compatibility/2006" xmlns:p14="http://schemas.microsoft.com/office/powerpoint/2010/main">
          <mc:Choice Requires="p14">
            <p:contentPart p14:bwMode="auto" r:id="rId355">
              <p14:nvContentPartPr>
                <p14:cNvPr id="222" name="Entrada de lápiz 221">
                  <a:extLst>
                    <a:ext uri="{FF2B5EF4-FFF2-40B4-BE49-F238E27FC236}">
                      <a16:creationId xmlns:a16="http://schemas.microsoft.com/office/drawing/2014/main" id="{57CF3DE5-74D2-4A0C-A1EC-B1AC2DA90963}"/>
                    </a:ext>
                  </a:extLst>
                </p14:cNvPr>
                <p14:cNvContentPartPr/>
                <p14:nvPr/>
              </p14:nvContentPartPr>
              <p14:xfrm>
                <a:off x="5515920" y="5115420"/>
                <a:ext cx="182520" cy="77760"/>
              </p14:xfrm>
            </p:contentPart>
          </mc:Choice>
          <mc:Fallback xmlns="">
            <p:pic>
              <p:nvPicPr>
                <p:cNvPr id="222" name="Entrada de lápiz 221">
                  <a:extLst>
                    <a:ext uri="{FF2B5EF4-FFF2-40B4-BE49-F238E27FC236}">
                      <a16:creationId xmlns:a16="http://schemas.microsoft.com/office/drawing/2014/main" id="{57CF3DE5-74D2-4A0C-A1EC-B1AC2DA90963}"/>
                    </a:ext>
                  </a:extLst>
                </p:cNvPr>
                <p:cNvPicPr/>
                <p:nvPr/>
              </p:nvPicPr>
              <p:blipFill>
                <a:blip r:embed="rId356"/>
                <a:stretch>
                  <a:fillRect/>
                </a:stretch>
              </p:blipFill>
              <p:spPr>
                <a:xfrm>
                  <a:off x="5507280" y="5106420"/>
                  <a:ext cx="200160" cy="95400"/>
                </a:xfrm>
                <a:prstGeom prst="rect">
                  <a:avLst/>
                </a:prstGeom>
              </p:spPr>
            </p:pic>
          </mc:Fallback>
        </mc:AlternateContent>
        <mc:AlternateContent xmlns:mc="http://schemas.openxmlformats.org/markup-compatibility/2006" xmlns:p14="http://schemas.microsoft.com/office/powerpoint/2010/main">
          <mc:Choice Requires="p14">
            <p:contentPart p14:bwMode="auto" r:id="rId357">
              <p14:nvContentPartPr>
                <p14:cNvPr id="223" name="Entrada de lápiz 222">
                  <a:extLst>
                    <a:ext uri="{FF2B5EF4-FFF2-40B4-BE49-F238E27FC236}">
                      <a16:creationId xmlns:a16="http://schemas.microsoft.com/office/drawing/2014/main" id="{C23B6F9B-516F-4D82-99D9-16BCF66F0B79}"/>
                    </a:ext>
                  </a:extLst>
                </p14:cNvPr>
                <p14:cNvContentPartPr/>
                <p14:nvPr/>
              </p14:nvContentPartPr>
              <p14:xfrm>
                <a:off x="5708880" y="5048100"/>
                <a:ext cx="187920" cy="150840"/>
              </p14:xfrm>
            </p:contentPart>
          </mc:Choice>
          <mc:Fallback xmlns="">
            <p:pic>
              <p:nvPicPr>
                <p:cNvPr id="223" name="Entrada de lápiz 222">
                  <a:extLst>
                    <a:ext uri="{FF2B5EF4-FFF2-40B4-BE49-F238E27FC236}">
                      <a16:creationId xmlns:a16="http://schemas.microsoft.com/office/drawing/2014/main" id="{C23B6F9B-516F-4D82-99D9-16BCF66F0B79}"/>
                    </a:ext>
                  </a:extLst>
                </p:cNvPr>
                <p:cNvPicPr/>
                <p:nvPr/>
              </p:nvPicPr>
              <p:blipFill>
                <a:blip r:embed="rId358"/>
                <a:stretch>
                  <a:fillRect/>
                </a:stretch>
              </p:blipFill>
              <p:spPr>
                <a:xfrm>
                  <a:off x="5700240" y="5039100"/>
                  <a:ext cx="205560"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359">
              <p14:nvContentPartPr>
                <p14:cNvPr id="224" name="Entrada de lápiz 223">
                  <a:extLst>
                    <a:ext uri="{FF2B5EF4-FFF2-40B4-BE49-F238E27FC236}">
                      <a16:creationId xmlns:a16="http://schemas.microsoft.com/office/drawing/2014/main" id="{8ED31AFA-D2D4-4C8D-975F-2FDE170A610C}"/>
                    </a:ext>
                  </a:extLst>
                </p14:cNvPr>
                <p14:cNvContentPartPr/>
                <p14:nvPr/>
              </p14:nvContentPartPr>
              <p14:xfrm>
                <a:off x="5866560" y="4950900"/>
                <a:ext cx="30240" cy="13320"/>
              </p14:xfrm>
            </p:contentPart>
          </mc:Choice>
          <mc:Fallback xmlns="">
            <p:pic>
              <p:nvPicPr>
                <p:cNvPr id="224" name="Entrada de lápiz 223">
                  <a:extLst>
                    <a:ext uri="{FF2B5EF4-FFF2-40B4-BE49-F238E27FC236}">
                      <a16:creationId xmlns:a16="http://schemas.microsoft.com/office/drawing/2014/main" id="{8ED31AFA-D2D4-4C8D-975F-2FDE170A610C}"/>
                    </a:ext>
                  </a:extLst>
                </p:cNvPr>
                <p:cNvPicPr/>
                <p:nvPr/>
              </p:nvPicPr>
              <p:blipFill>
                <a:blip r:embed="rId360"/>
                <a:stretch>
                  <a:fillRect/>
                </a:stretch>
              </p:blipFill>
              <p:spPr>
                <a:xfrm>
                  <a:off x="5857560" y="4941900"/>
                  <a:ext cx="4788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361">
              <p14:nvContentPartPr>
                <p14:cNvPr id="225" name="Entrada de lápiz 224">
                  <a:extLst>
                    <a:ext uri="{FF2B5EF4-FFF2-40B4-BE49-F238E27FC236}">
                      <a16:creationId xmlns:a16="http://schemas.microsoft.com/office/drawing/2014/main" id="{B9E3D29D-2BBD-4516-A530-00D3C450ED4F}"/>
                    </a:ext>
                  </a:extLst>
                </p14:cNvPr>
                <p14:cNvContentPartPr/>
                <p14:nvPr/>
              </p14:nvContentPartPr>
              <p14:xfrm>
                <a:off x="5989320" y="5006700"/>
                <a:ext cx="279720" cy="107640"/>
              </p14:xfrm>
            </p:contentPart>
          </mc:Choice>
          <mc:Fallback xmlns="">
            <p:pic>
              <p:nvPicPr>
                <p:cNvPr id="225" name="Entrada de lápiz 224">
                  <a:extLst>
                    <a:ext uri="{FF2B5EF4-FFF2-40B4-BE49-F238E27FC236}">
                      <a16:creationId xmlns:a16="http://schemas.microsoft.com/office/drawing/2014/main" id="{B9E3D29D-2BBD-4516-A530-00D3C450ED4F}"/>
                    </a:ext>
                  </a:extLst>
                </p:cNvPr>
                <p:cNvPicPr/>
                <p:nvPr/>
              </p:nvPicPr>
              <p:blipFill>
                <a:blip r:embed="rId362"/>
                <a:stretch>
                  <a:fillRect/>
                </a:stretch>
              </p:blipFill>
              <p:spPr>
                <a:xfrm>
                  <a:off x="5980680" y="4998060"/>
                  <a:ext cx="29736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363">
              <p14:nvContentPartPr>
                <p14:cNvPr id="227" name="Entrada de lápiz 226">
                  <a:extLst>
                    <a:ext uri="{FF2B5EF4-FFF2-40B4-BE49-F238E27FC236}">
                      <a16:creationId xmlns:a16="http://schemas.microsoft.com/office/drawing/2014/main" id="{082DF95A-EF9F-4F32-B451-4669624B3452}"/>
                    </a:ext>
                  </a:extLst>
                </p14:cNvPr>
                <p14:cNvContentPartPr/>
                <p14:nvPr/>
              </p14:nvContentPartPr>
              <p14:xfrm>
                <a:off x="3265560" y="5306940"/>
                <a:ext cx="469080" cy="659160"/>
              </p14:xfrm>
            </p:contentPart>
          </mc:Choice>
          <mc:Fallback xmlns="">
            <p:pic>
              <p:nvPicPr>
                <p:cNvPr id="227" name="Entrada de lápiz 226">
                  <a:extLst>
                    <a:ext uri="{FF2B5EF4-FFF2-40B4-BE49-F238E27FC236}">
                      <a16:creationId xmlns:a16="http://schemas.microsoft.com/office/drawing/2014/main" id="{082DF95A-EF9F-4F32-B451-4669624B3452}"/>
                    </a:ext>
                  </a:extLst>
                </p:cNvPr>
                <p:cNvPicPr/>
                <p:nvPr/>
              </p:nvPicPr>
              <p:blipFill>
                <a:blip r:embed="rId364"/>
                <a:stretch>
                  <a:fillRect/>
                </a:stretch>
              </p:blipFill>
              <p:spPr>
                <a:xfrm>
                  <a:off x="3256560" y="5297940"/>
                  <a:ext cx="486720" cy="676800"/>
                </a:xfrm>
                <a:prstGeom prst="rect">
                  <a:avLst/>
                </a:prstGeom>
              </p:spPr>
            </p:pic>
          </mc:Fallback>
        </mc:AlternateContent>
        <mc:AlternateContent xmlns:mc="http://schemas.openxmlformats.org/markup-compatibility/2006" xmlns:p14="http://schemas.microsoft.com/office/powerpoint/2010/main">
          <mc:Choice Requires="p14">
            <p:contentPart p14:bwMode="auto" r:id="rId365">
              <p14:nvContentPartPr>
                <p14:cNvPr id="228" name="Entrada de lápiz 227">
                  <a:extLst>
                    <a:ext uri="{FF2B5EF4-FFF2-40B4-BE49-F238E27FC236}">
                      <a16:creationId xmlns:a16="http://schemas.microsoft.com/office/drawing/2014/main" id="{2C716348-F605-44C8-88B7-FF2812790536}"/>
                    </a:ext>
                  </a:extLst>
                </p14:cNvPr>
                <p14:cNvContentPartPr/>
                <p14:nvPr/>
              </p14:nvContentPartPr>
              <p14:xfrm>
                <a:off x="3648240" y="5785020"/>
                <a:ext cx="218520" cy="227160"/>
              </p14:xfrm>
            </p:contentPart>
          </mc:Choice>
          <mc:Fallback xmlns="">
            <p:pic>
              <p:nvPicPr>
                <p:cNvPr id="228" name="Entrada de lápiz 227">
                  <a:extLst>
                    <a:ext uri="{FF2B5EF4-FFF2-40B4-BE49-F238E27FC236}">
                      <a16:creationId xmlns:a16="http://schemas.microsoft.com/office/drawing/2014/main" id="{2C716348-F605-44C8-88B7-FF2812790536}"/>
                    </a:ext>
                  </a:extLst>
                </p:cNvPr>
                <p:cNvPicPr/>
                <p:nvPr/>
              </p:nvPicPr>
              <p:blipFill>
                <a:blip r:embed="rId366"/>
                <a:stretch>
                  <a:fillRect/>
                </a:stretch>
              </p:blipFill>
              <p:spPr>
                <a:xfrm>
                  <a:off x="3639240" y="5776380"/>
                  <a:ext cx="236160" cy="244800"/>
                </a:xfrm>
                <a:prstGeom prst="rect">
                  <a:avLst/>
                </a:prstGeom>
              </p:spPr>
            </p:pic>
          </mc:Fallback>
        </mc:AlternateContent>
      </p:grpSp>
      <p:grpSp>
        <p:nvGrpSpPr>
          <p:cNvPr id="240" name="Grupo 239">
            <a:extLst>
              <a:ext uri="{FF2B5EF4-FFF2-40B4-BE49-F238E27FC236}">
                <a16:creationId xmlns:a16="http://schemas.microsoft.com/office/drawing/2014/main" id="{6552704B-1433-4604-9D71-39742FA64051}"/>
              </a:ext>
            </a:extLst>
          </p:cNvPr>
          <p:cNvGrpSpPr/>
          <p:nvPr/>
        </p:nvGrpSpPr>
        <p:grpSpPr>
          <a:xfrm>
            <a:off x="4056480" y="5530500"/>
            <a:ext cx="2170440" cy="479160"/>
            <a:chOff x="4056480" y="5530500"/>
            <a:chExt cx="2170440" cy="479160"/>
          </a:xfrm>
        </p:grpSpPr>
        <mc:AlternateContent xmlns:mc="http://schemas.openxmlformats.org/markup-compatibility/2006" xmlns:p14="http://schemas.microsoft.com/office/powerpoint/2010/main">
          <mc:Choice Requires="p14">
            <p:contentPart p14:bwMode="auto" r:id="rId367">
              <p14:nvContentPartPr>
                <p14:cNvPr id="230" name="Entrada de lápiz 229">
                  <a:extLst>
                    <a:ext uri="{FF2B5EF4-FFF2-40B4-BE49-F238E27FC236}">
                      <a16:creationId xmlns:a16="http://schemas.microsoft.com/office/drawing/2014/main" id="{1A424F8A-2C4C-4DA9-9C2E-FCFAA9D2EEEB}"/>
                    </a:ext>
                  </a:extLst>
                </p14:cNvPr>
                <p14:cNvContentPartPr/>
                <p14:nvPr/>
              </p14:nvContentPartPr>
              <p14:xfrm>
                <a:off x="4056480" y="5530500"/>
                <a:ext cx="258480" cy="473760"/>
              </p14:xfrm>
            </p:contentPart>
          </mc:Choice>
          <mc:Fallback xmlns="">
            <p:pic>
              <p:nvPicPr>
                <p:cNvPr id="230" name="Entrada de lápiz 229">
                  <a:extLst>
                    <a:ext uri="{FF2B5EF4-FFF2-40B4-BE49-F238E27FC236}">
                      <a16:creationId xmlns:a16="http://schemas.microsoft.com/office/drawing/2014/main" id="{1A424F8A-2C4C-4DA9-9C2E-FCFAA9D2EEEB}"/>
                    </a:ext>
                  </a:extLst>
                </p:cNvPr>
                <p:cNvPicPr/>
                <p:nvPr/>
              </p:nvPicPr>
              <p:blipFill>
                <a:blip r:embed="rId368"/>
                <a:stretch>
                  <a:fillRect/>
                </a:stretch>
              </p:blipFill>
              <p:spPr>
                <a:xfrm>
                  <a:off x="4047840" y="5521860"/>
                  <a:ext cx="276120" cy="491400"/>
                </a:xfrm>
                <a:prstGeom prst="rect">
                  <a:avLst/>
                </a:prstGeom>
              </p:spPr>
            </p:pic>
          </mc:Fallback>
        </mc:AlternateContent>
        <mc:AlternateContent xmlns:mc="http://schemas.openxmlformats.org/markup-compatibility/2006" xmlns:p14="http://schemas.microsoft.com/office/powerpoint/2010/main">
          <mc:Choice Requires="p14">
            <p:contentPart p14:bwMode="auto" r:id="rId369">
              <p14:nvContentPartPr>
                <p14:cNvPr id="231" name="Entrada de lápiz 230">
                  <a:extLst>
                    <a:ext uri="{FF2B5EF4-FFF2-40B4-BE49-F238E27FC236}">
                      <a16:creationId xmlns:a16="http://schemas.microsoft.com/office/drawing/2014/main" id="{3114101F-5EFD-4CD4-B1DA-0E2254113694}"/>
                    </a:ext>
                  </a:extLst>
                </p14:cNvPr>
                <p14:cNvContentPartPr/>
                <p14:nvPr/>
              </p14:nvContentPartPr>
              <p14:xfrm>
                <a:off x="4383000" y="5817780"/>
                <a:ext cx="124560" cy="172800"/>
              </p14:xfrm>
            </p:contentPart>
          </mc:Choice>
          <mc:Fallback xmlns="">
            <p:pic>
              <p:nvPicPr>
                <p:cNvPr id="231" name="Entrada de lápiz 230">
                  <a:extLst>
                    <a:ext uri="{FF2B5EF4-FFF2-40B4-BE49-F238E27FC236}">
                      <a16:creationId xmlns:a16="http://schemas.microsoft.com/office/drawing/2014/main" id="{3114101F-5EFD-4CD4-B1DA-0E2254113694}"/>
                    </a:ext>
                  </a:extLst>
                </p:cNvPr>
                <p:cNvPicPr/>
                <p:nvPr/>
              </p:nvPicPr>
              <p:blipFill>
                <a:blip r:embed="rId370"/>
                <a:stretch>
                  <a:fillRect/>
                </a:stretch>
              </p:blipFill>
              <p:spPr>
                <a:xfrm>
                  <a:off x="4374360" y="5809140"/>
                  <a:ext cx="142200" cy="190440"/>
                </a:xfrm>
                <a:prstGeom prst="rect">
                  <a:avLst/>
                </a:prstGeom>
              </p:spPr>
            </p:pic>
          </mc:Fallback>
        </mc:AlternateContent>
        <mc:AlternateContent xmlns:mc="http://schemas.openxmlformats.org/markup-compatibility/2006" xmlns:p14="http://schemas.microsoft.com/office/powerpoint/2010/main">
          <mc:Choice Requires="p14">
            <p:contentPart p14:bwMode="auto" r:id="rId371">
              <p14:nvContentPartPr>
                <p14:cNvPr id="232" name="Entrada de lápiz 231">
                  <a:extLst>
                    <a:ext uri="{FF2B5EF4-FFF2-40B4-BE49-F238E27FC236}">
                      <a16:creationId xmlns:a16="http://schemas.microsoft.com/office/drawing/2014/main" id="{9945425B-0AB7-4E93-A45B-9DB71C7F00A4}"/>
                    </a:ext>
                  </a:extLst>
                </p14:cNvPr>
                <p14:cNvContentPartPr/>
                <p14:nvPr/>
              </p14:nvContentPartPr>
              <p14:xfrm>
                <a:off x="4578840" y="5814900"/>
                <a:ext cx="171000" cy="194760"/>
              </p14:xfrm>
            </p:contentPart>
          </mc:Choice>
          <mc:Fallback xmlns="">
            <p:pic>
              <p:nvPicPr>
                <p:cNvPr id="232" name="Entrada de lápiz 231">
                  <a:extLst>
                    <a:ext uri="{FF2B5EF4-FFF2-40B4-BE49-F238E27FC236}">
                      <a16:creationId xmlns:a16="http://schemas.microsoft.com/office/drawing/2014/main" id="{9945425B-0AB7-4E93-A45B-9DB71C7F00A4}"/>
                    </a:ext>
                  </a:extLst>
                </p:cNvPr>
                <p:cNvPicPr/>
                <p:nvPr/>
              </p:nvPicPr>
              <p:blipFill>
                <a:blip r:embed="rId372"/>
                <a:stretch>
                  <a:fillRect/>
                </a:stretch>
              </p:blipFill>
              <p:spPr>
                <a:xfrm>
                  <a:off x="4569840" y="5805900"/>
                  <a:ext cx="188640" cy="212400"/>
                </a:xfrm>
                <a:prstGeom prst="rect">
                  <a:avLst/>
                </a:prstGeom>
              </p:spPr>
            </p:pic>
          </mc:Fallback>
        </mc:AlternateContent>
        <mc:AlternateContent xmlns:mc="http://schemas.openxmlformats.org/markup-compatibility/2006" xmlns:p14="http://schemas.microsoft.com/office/powerpoint/2010/main">
          <mc:Choice Requires="p14">
            <p:contentPart p14:bwMode="auto" r:id="rId373">
              <p14:nvContentPartPr>
                <p14:cNvPr id="233" name="Entrada de lápiz 232">
                  <a:extLst>
                    <a:ext uri="{FF2B5EF4-FFF2-40B4-BE49-F238E27FC236}">
                      <a16:creationId xmlns:a16="http://schemas.microsoft.com/office/drawing/2014/main" id="{4F670CFF-AFC7-4169-944F-08B76D918B12}"/>
                    </a:ext>
                  </a:extLst>
                </p14:cNvPr>
                <p14:cNvContentPartPr/>
                <p14:nvPr/>
              </p14:nvContentPartPr>
              <p14:xfrm>
                <a:off x="4816080" y="5822460"/>
                <a:ext cx="99720" cy="131400"/>
              </p14:xfrm>
            </p:contentPart>
          </mc:Choice>
          <mc:Fallback xmlns="">
            <p:pic>
              <p:nvPicPr>
                <p:cNvPr id="233" name="Entrada de lápiz 232">
                  <a:extLst>
                    <a:ext uri="{FF2B5EF4-FFF2-40B4-BE49-F238E27FC236}">
                      <a16:creationId xmlns:a16="http://schemas.microsoft.com/office/drawing/2014/main" id="{4F670CFF-AFC7-4169-944F-08B76D918B12}"/>
                    </a:ext>
                  </a:extLst>
                </p:cNvPr>
                <p:cNvPicPr/>
                <p:nvPr/>
              </p:nvPicPr>
              <p:blipFill>
                <a:blip r:embed="rId374"/>
                <a:stretch>
                  <a:fillRect/>
                </a:stretch>
              </p:blipFill>
              <p:spPr>
                <a:xfrm>
                  <a:off x="4807080" y="5813820"/>
                  <a:ext cx="117360" cy="149040"/>
                </a:xfrm>
                <a:prstGeom prst="rect">
                  <a:avLst/>
                </a:prstGeom>
              </p:spPr>
            </p:pic>
          </mc:Fallback>
        </mc:AlternateContent>
        <mc:AlternateContent xmlns:mc="http://schemas.openxmlformats.org/markup-compatibility/2006" xmlns:p14="http://schemas.microsoft.com/office/powerpoint/2010/main">
          <mc:Choice Requires="p14">
            <p:contentPart p14:bwMode="auto" r:id="rId375">
              <p14:nvContentPartPr>
                <p14:cNvPr id="234" name="Entrada de lápiz 233">
                  <a:extLst>
                    <a:ext uri="{FF2B5EF4-FFF2-40B4-BE49-F238E27FC236}">
                      <a16:creationId xmlns:a16="http://schemas.microsoft.com/office/drawing/2014/main" id="{31BF9668-0BDB-4738-B563-64BE6CA71A87}"/>
                    </a:ext>
                  </a:extLst>
                </p14:cNvPr>
                <p14:cNvContentPartPr/>
                <p14:nvPr/>
              </p14:nvContentPartPr>
              <p14:xfrm>
                <a:off x="4986720" y="5829660"/>
                <a:ext cx="163080" cy="165960"/>
              </p14:xfrm>
            </p:contentPart>
          </mc:Choice>
          <mc:Fallback xmlns="">
            <p:pic>
              <p:nvPicPr>
                <p:cNvPr id="234" name="Entrada de lápiz 233">
                  <a:extLst>
                    <a:ext uri="{FF2B5EF4-FFF2-40B4-BE49-F238E27FC236}">
                      <a16:creationId xmlns:a16="http://schemas.microsoft.com/office/drawing/2014/main" id="{31BF9668-0BDB-4738-B563-64BE6CA71A87}"/>
                    </a:ext>
                  </a:extLst>
                </p:cNvPr>
                <p:cNvPicPr/>
                <p:nvPr/>
              </p:nvPicPr>
              <p:blipFill>
                <a:blip r:embed="rId376"/>
                <a:stretch>
                  <a:fillRect/>
                </a:stretch>
              </p:blipFill>
              <p:spPr>
                <a:xfrm>
                  <a:off x="4977720" y="5821020"/>
                  <a:ext cx="180720" cy="183600"/>
                </a:xfrm>
                <a:prstGeom prst="rect">
                  <a:avLst/>
                </a:prstGeom>
              </p:spPr>
            </p:pic>
          </mc:Fallback>
        </mc:AlternateContent>
        <mc:AlternateContent xmlns:mc="http://schemas.openxmlformats.org/markup-compatibility/2006" xmlns:p14="http://schemas.microsoft.com/office/powerpoint/2010/main">
          <mc:Choice Requires="p14">
            <p:contentPart p14:bwMode="auto" r:id="rId377">
              <p14:nvContentPartPr>
                <p14:cNvPr id="235" name="Entrada de lápiz 234">
                  <a:extLst>
                    <a:ext uri="{FF2B5EF4-FFF2-40B4-BE49-F238E27FC236}">
                      <a16:creationId xmlns:a16="http://schemas.microsoft.com/office/drawing/2014/main" id="{91CBE24C-52EC-4304-8649-FC1F21D2FECF}"/>
                    </a:ext>
                  </a:extLst>
                </p14:cNvPr>
                <p14:cNvContentPartPr/>
                <p14:nvPr/>
              </p14:nvContentPartPr>
              <p14:xfrm>
                <a:off x="5195160" y="5850900"/>
                <a:ext cx="136080" cy="140040"/>
              </p14:xfrm>
            </p:contentPart>
          </mc:Choice>
          <mc:Fallback xmlns="">
            <p:pic>
              <p:nvPicPr>
                <p:cNvPr id="235" name="Entrada de lápiz 234">
                  <a:extLst>
                    <a:ext uri="{FF2B5EF4-FFF2-40B4-BE49-F238E27FC236}">
                      <a16:creationId xmlns:a16="http://schemas.microsoft.com/office/drawing/2014/main" id="{91CBE24C-52EC-4304-8649-FC1F21D2FECF}"/>
                    </a:ext>
                  </a:extLst>
                </p:cNvPr>
                <p:cNvPicPr/>
                <p:nvPr/>
              </p:nvPicPr>
              <p:blipFill>
                <a:blip r:embed="rId378"/>
                <a:stretch>
                  <a:fillRect/>
                </a:stretch>
              </p:blipFill>
              <p:spPr>
                <a:xfrm>
                  <a:off x="5186160" y="5841900"/>
                  <a:ext cx="153720" cy="157680"/>
                </a:xfrm>
                <a:prstGeom prst="rect">
                  <a:avLst/>
                </a:prstGeom>
              </p:spPr>
            </p:pic>
          </mc:Fallback>
        </mc:AlternateContent>
        <mc:AlternateContent xmlns:mc="http://schemas.openxmlformats.org/markup-compatibility/2006" xmlns:p14="http://schemas.microsoft.com/office/powerpoint/2010/main">
          <mc:Choice Requires="p14">
            <p:contentPart p14:bwMode="auto" r:id="rId379">
              <p14:nvContentPartPr>
                <p14:cNvPr id="236" name="Entrada de lápiz 235">
                  <a:extLst>
                    <a:ext uri="{FF2B5EF4-FFF2-40B4-BE49-F238E27FC236}">
                      <a16:creationId xmlns:a16="http://schemas.microsoft.com/office/drawing/2014/main" id="{E1ABDB65-7F66-4634-BDCF-80281CC2FF03}"/>
                    </a:ext>
                  </a:extLst>
                </p14:cNvPr>
                <p14:cNvContentPartPr/>
                <p14:nvPr/>
              </p14:nvContentPartPr>
              <p14:xfrm>
                <a:off x="5392800" y="5787180"/>
                <a:ext cx="88560" cy="213480"/>
              </p14:xfrm>
            </p:contentPart>
          </mc:Choice>
          <mc:Fallback xmlns="">
            <p:pic>
              <p:nvPicPr>
                <p:cNvPr id="236" name="Entrada de lápiz 235">
                  <a:extLst>
                    <a:ext uri="{FF2B5EF4-FFF2-40B4-BE49-F238E27FC236}">
                      <a16:creationId xmlns:a16="http://schemas.microsoft.com/office/drawing/2014/main" id="{E1ABDB65-7F66-4634-BDCF-80281CC2FF03}"/>
                    </a:ext>
                  </a:extLst>
                </p:cNvPr>
                <p:cNvPicPr/>
                <p:nvPr/>
              </p:nvPicPr>
              <p:blipFill>
                <a:blip r:embed="rId380"/>
                <a:stretch>
                  <a:fillRect/>
                </a:stretch>
              </p:blipFill>
              <p:spPr>
                <a:xfrm>
                  <a:off x="5383800" y="5778180"/>
                  <a:ext cx="106200" cy="231120"/>
                </a:xfrm>
                <a:prstGeom prst="rect">
                  <a:avLst/>
                </a:prstGeom>
              </p:spPr>
            </p:pic>
          </mc:Fallback>
        </mc:AlternateContent>
        <mc:AlternateContent xmlns:mc="http://schemas.openxmlformats.org/markup-compatibility/2006" xmlns:p14="http://schemas.microsoft.com/office/powerpoint/2010/main">
          <mc:Choice Requires="p14">
            <p:contentPart p14:bwMode="auto" r:id="rId381">
              <p14:nvContentPartPr>
                <p14:cNvPr id="237" name="Entrada de lápiz 236">
                  <a:extLst>
                    <a:ext uri="{FF2B5EF4-FFF2-40B4-BE49-F238E27FC236}">
                      <a16:creationId xmlns:a16="http://schemas.microsoft.com/office/drawing/2014/main" id="{24CE8114-A269-4241-8E39-D90C1D21EC02}"/>
                    </a:ext>
                  </a:extLst>
                </p14:cNvPr>
                <p14:cNvContentPartPr/>
                <p14:nvPr/>
              </p14:nvContentPartPr>
              <p14:xfrm>
                <a:off x="5720400" y="5782860"/>
                <a:ext cx="360" cy="7920"/>
              </p14:xfrm>
            </p:contentPart>
          </mc:Choice>
          <mc:Fallback xmlns="">
            <p:pic>
              <p:nvPicPr>
                <p:cNvPr id="237" name="Entrada de lápiz 236">
                  <a:extLst>
                    <a:ext uri="{FF2B5EF4-FFF2-40B4-BE49-F238E27FC236}">
                      <a16:creationId xmlns:a16="http://schemas.microsoft.com/office/drawing/2014/main" id="{24CE8114-A269-4241-8E39-D90C1D21EC02}"/>
                    </a:ext>
                  </a:extLst>
                </p:cNvPr>
                <p:cNvPicPr/>
                <p:nvPr/>
              </p:nvPicPr>
              <p:blipFill>
                <a:blip r:embed="rId382"/>
                <a:stretch>
                  <a:fillRect/>
                </a:stretch>
              </p:blipFill>
              <p:spPr>
                <a:xfrm>
                  <a:off x="5711760" y="5774220"/>
                  <a:ext cx="18000" cy="25560"/>
                </a:xfrm>
                <a:prstGeom prst="rect">
                  <a:avLst/>
                </a:prstGeom>
              </p:spPr>
            </p:pic>
          </mc:Fallback>
        </mc:AlternateContent>
        <mc:AlternateContent xmlns:mc="http://schemas.openxmlformats.org/markup-compatibility/2006" xmlns:p14="http://schemas.microsoft.com/office/powerpoint/2010/main">
          <mc:Choice Requires="p14">
            <p:contentPart p14:bwMode="auto" r:id="rId383">
              <p14:nvContentPartPr>
                <p14:cNvPr id="238" name="Entrada de lápiz 237">
                  <a:extLst>
                    <a:ext uri="{FF2B5EF4-FFF2-40B4-BE49-F238E27FC236}">
                      <a16:creationId xmlns:a16="http://schemas.microsoft.com/office/drawing/2014/main" id="{AE121572-90EF-46CA-8DA2-F931F888A86C}"/>
                    </a:ext>
                  </a:extLst>
                </p14:cNvPr>
                <p14:cNvContentPartPr/>
                <p14:nvPr/>
              </p14:nvContentPartPr>
              <p14:xfrm>
                <a:off x="5626800" y="5787180"/>
                <a:ext cx="600120" cy="60480"/>
              </p14:xfrm>
            </p:contentPart>
          </mc:Choice>
          <mc:Fallback xmlns="">
            <p:pic>
              <p:nvPicPr>
                <p:cNvPr id="238" name="Entrada de lápiz 237">
                  <a:extLst>
                    <a:ext uri="{FF2B5EF4-FFF2-40B4-BE49-F238E27FC236}">
                      <a16:creationId xmlns:a16="http://schemas.microsoft.com/office/drawing/2014/main" id="{AE121572-90EF-46CA-8DA2-F931F888A86C}"/>
                    </a:ext>
                  </a:extLst>
                </p:cNvPr>
                <p:cNvPicPr/>
                <p:nvPr/>
              </p:nvPicPr>
              <p:blipFill>
                <a:blip r:embed="rId384"/>
                <a:stretch>
                  <a:fillRect/>
                </a:stretch>
              </p:blipFill>
              <p:spPr>
                <a:xfrm>
                  <a:off x="5617800" y="5778180"/>
                  <a:ext cx="617760" cy="78120"/>
                </a:xfrm>
                <a:prstGeom prst="rect">
                  <a:avLst/>
                </a:prstGeom>
              </p:spPr>
            </p:pic>
          </mc:Fallback>
        </mc:AlternateContent>
        <mc:AlternateContent xmlns:mc="http://schemas.openxmlformats.org/markup-compatibility/2006" xmlns:p14="http://schemas.microsoft.com/office/powerpoint/2010/main">
          <mc:Choice Requires="p14">
            <p:contentPart p14:bwMode="auto" r:id="rId385">
              <p14:nvContentPartPr>
                <p14:cNvPr id="239" name="Entrada de lápiz 238">
                  <a:extLst>
                    <a:ext uri="{FF2B5EF4-FFF2-40B4-BE49-F238E27FC236}">
                      <a16:creationId xmlns:a16="http://schemas.microsoft.com/office/drawing/2014/main" id="{99EFD705-252B-446C-8CCA-A45ACD9CFAE5}"/>
                    </a:ext>
                  </a:extLst>
                </p14:cNvPr>
                <p14:cNvContentPartPr/>
                <p14:nvPr/>
              </p14:nvContentPartPr>
              <p14:xfrm>
                <a:off x="6126840" y="5706180"/>
                <a:ext cx="95040" cy="184320"/>
              </p14:xfrm>
            </p:contentPart>
          </mc:Choice>
          <mc:Fallback xmlns="">
            <p:pic>
              <p:nvPicPr>
                <p:cNvPr id="239" name="Entrada de lápiz 238">
                  <a:extLst>
                    <a:ext uri="{FF2B5EF4-FFF2-40B4-BE49-F238E27FC236}">
                      <a16:creationId xmlns:a16="http://schemas.microsoft.com/office/drawing/2014/main" id="{99EFD705-252B-446C-8CCA-A45ACD9CFAE5}"/>
                    </a:ext>
                  </a:extLst>
                </p:cNvPr>
                <p:cNvPicPr/>
                <p:nvPr/>
              </p:nvPicPr>
              <p:blipFill>
                <a:blip r:embed="rId386"/>
                <a:stretch>
                  <a:fillRect/>
                </a:stretch>
              </p:blipFill>
              <p:spPr>
                <a:xfrm>
                  <a:off x="6118200" y="5697540"/>
                  <a:ext cx="112680" cy="201960"/>
                </a:xfrm>
                <a:prstGeom prst="rect">
                  <a:avLst/>
                </a:prstGeom>
              </p:spPr>
            </p:pic>
          </mc:Fallback>
        </mc:AlternateContent>
      </p:grpSp>
      <p:grpSp>
        <p:nvGrpSpPr>
          <p:cNvPr id="247" name="Grupo 246">
            <a:extLst>
              <a:ext uri="{FF2B5EF4-FFF2-40B4-BE49-F238E27FC236}">
                <a16:creationId xmlns:a16="http://schemas.microsoft.com/office/drawing/2014/main" id="{9A045ED4-F610-4E71-936D-6CAD2FE1EEAE}"/>
              </a:ext>
            </a:extLst>
          </p:cNvPr>
          <p:cNvGrpSpPr/>
          <p:nvPr/>
        </p:nvGrpSpPr>
        <p:grpSpPr>
          <a:xfrm>
            <a:off x="6484320" y="5417460"/>
            <a:ext cx="733680" cy="399960"/>
            <a:chOff x="6484320" y="5417460"/>
            <a:chExt cx="733680" cy="399960"/>
          </a:xfrm>
        </p:grpSpPr>
        <mc:AlternateContent xmlns:mc="http://schemas.openxmlformats.org/markup-compatibility/2006" xmlns:p14="http://schemas.microsoft.com/office/powerpoint/2010/main">
          <mc:Choice Requires="p14">
            <p:contentPart p14:bwMode="auto" r:id="rId387">
              <p14:nvContentPartPr>
                <p14:cNvPr id="241" name="Entrada de lápiz 240">
                  <a:extLst>
                    <a:ext uri="{FF2B5EF4-FFF2-40B4-BE49-F238E27FC236}">
                      <a16:creationId xmlns:a16="http://schemas.microsoft.com/office/drawing/2014/main" id="{07E65512-B379-46DE-B10C-B1E90E8E8ACA}"/>
                    </a:ext>
                  </a:extLst>
                </p14:cNvPr>
                <p14:cNvContentPartPr/>
                <p14:nvPr/>
              </p14:nvContentPartPr>
              <p14:xfrm>
                <a:off x="6484320" y="5440140"/>
                <a:ext cx="218520" cy="351000"/>
              </p14:xfrm>
            </p:contentPart>
          </mc:Choice>
          <mc:Fallback xmlns="">
            <p:pic>
              <p:nvPicPr>
                <p:cNvPr id="241" name="Entrada de lápiz 240">
                  <a:extLst>
                    <a:ext uri="{FF2B5EF4-FFF2-40B4-BE49-F238E27FC236}">
                      <a16:creationId xmlns:a16="http://schemas.microsoft.com/office/drawing/2014/main" id="{07E65512-B379-46DE-B10C-B1E90E8E8ACA}"/>
                    </a:ext>
                  </a:extLst>
                </p:cNvPr>
                <p:cNvPicPr/>
                <p:nvPr/>
              </p:nvPicPr>
              <p:blipFill>
                <a:blip r:embed="rId388"/>
                <a:stretch>
                  <a:fillRect/>
                </a:stretch>
              </p:blipFill>
              <p:spPr>
                <a:xfrm>
                  <a:off x="6475320" y="5431140"/>
                  <a:ext cx="236160" cy="368640"/>
                </a:xfrm>
                <a:prstGeom prst="rect">
                  <a:avLst/>
                </a:prstGeom>
              </p:spPr>
            </p:pic>
          </mc:Fallback>
        </mc:AlternateContent>
        <mc:AlternateContent xmlns:mc="http://schemas.openxmlformats.org/markup-compatibility/2006" xmlns:p14="http://schemas.microsoft.com/office/powerpoint/2010/main">
          <mc:Choice Requires="p14">
            <p:contentPart p14:bwMode="auto" r:id="rId389">
              <p14:nvContentPartPr>
                <p14:cNvPr id="242" name="Entrada de lápiz 241">
                  <a:extLst>
                    <a:ext uri="{FF2B5EF4-FFF2-40B4-BE49-F238E27FC236}">
                      <a16:creationId xmlns:a16="http://schemas.microsoft.com/office/drawing/2014/main" id="{599E8084-21A1-4697-85B2-940B41151FFD}"/>
                    </a:ext>
                  </a:extLst>
                </p14:cNvPr>
                <p14:cNvContentPartPr/>
                <p14:nvPr/>
              </p14:nvContentPartPr>
              <p14:xfrm>
                <a:off x="6754320" y="5502420"/>
                <a:ext cx="176760" cy="267480"/>
              </p14:xfrm>
            </p:contentPart>
          </mc:Choice>
          <mc:Fallback xmlns="">
            <p:pic>
              <p:nvPicPr>
                <p:cNvPr id="242" name="Entrada de lápiz 241">
                  <a:extLst>
                    <a:ext uri="{FF2B5EF4-FFF2-40B4-BE49-F238E27FC236}">
                      <a16:creationId xmlns:a16="http://schemas.microsoft.com/office/drawing/2014/main" id="{599E8084-21A1-4697-85B2-940B41151FFD}"/>
                    </a:ext>
                  </a:extLst>
                </p:cNvPr>
                <p:cNvPicPr/>
                <p:nvPr/>
              </p:nvPicPr>
              <p:blipFill>
                <a:blip r:embed="rId390"/>
                <a:stretch>
                  <a:fillRect/>
                </a:stretch>
              </p:blipFill>
              <p:spPr>
                <a:xfrm>
                  <a:off x="6745680" y="5493420"/>
                  <a:ext cx="194400" cy="285120"/>
                </a:xfrm>
                <a:prstGeom prst="rect">
                  <a:avLst/>
                </a:prstGeom>
              </p:spPr>
            </p:pic>
          </mc:Fallback>
        </mc:AlternateContent>
        <mc:AlternateContent xmlns:mc="http://schemas.openxmlformats.org/markup-compatibility/2006" xmlns:p14="http://schemas.microsoft.com/office/powerpoint/2010/main">
          <mc:Choice Requires="p14">
            <p:contentPart p14:bwMode="auto" r:id="rId391">
              <p14:nvContentPartPr>
                <p14:cNvPr id="243" name="Entrada de lápiz 242">
                  <a:extLst>
                    <a:ext uri="{FF2B5EF4-FFF2-40B4-BE49-F238E27FC236}">
                      <a16:creationId xmlns:a16="http://schemas.microsoft.com/office/drawing/2014/main" id="{67344A78-988F-4F02-9B77-9E13A513D3AB}"/>
                    </a:ext>
                  </a:extLst>
                </p14:cNvPr>
                <p14:cNvContentPartPr/>
                <p14:nvPr/>
              </p14:nvContentPartPr>
              <p14:xfrm>
                <a:off x="7005240" y="5417460"/>
                <a:ext cx="127080" cy="399960"/>
              </p14:xfrm>
            </p:contentPart>
          </mc:Choice>
          <mc:Fallback xmlns="">
            <p:pic>
              <p:nvPicPr>
                <p:cNvPr id="243" name="Entrada de lápiz 242">
                  <a:extLst>
                    <a:ext uri="{FF2B5EF4-FFF2-40B4-BE49-F238E27FC236}">
                      <a16:creationId xmlns:a16="http://schemas.microsoft.com/office/drawing/2014/main" id="{67344A78-988F-4F02-9B77-9E13A513D3AB}"/>
                    </a:ext>
                  </a:extLst>
                </p:cNvPr>
                <p:cNvPicPr/>
                <p:nvPr/>
              </p:nvPicPr>
              <p:blipFill>
                <a:blip r:embed="rId392"/>
                <a:stretch>
                  <a:fillRect/>
                </a:stretch>
              </p:blipFill>
              <p:spPr>
                <a:xfrm>
                  <a:off x="6996240" y="5408460"/>
                  <a:ext cx="144720" cy="417600"/>
                </a:xfrm>
                <a:prstGeom prst="rect">
                  <a:avLst/>
                </a:prstGeom>
              </p:spPr>
            </p:pic>
          </mc:Fallback>
        </mc:AlternateContent>
        <mc:AlternateContent xmlns:mc="http://schemas.openxmlformats.org/markup-compatibility/2006" xmlns:p14="http://schemas.microsoft.com/office/powerpoint/2010/main">
          <mc:Choice Requires="p14">
            <p:contentPart p14:bwMode="auto" r:id="rId393">
              <p14:nvContentPartPr>
                <p14:cNvPr id="244" name="Entrada de lápiz 243">
                  <a:extLst>
                    <a:ext uri="{FF2B5EF4-FFF2-40B4-BE49-F238E27FC236}">
                      <a16:creationId xmlns:a16="http://schemas.microsoft.com/office/drawing/2014/main" id="{33B2A4E2-3EE0-42DE-A4A0-14920014BBEE}"/>
                    </a:ext>
                  </a:extLst>
                </p14:cNvPr>
                <p14:cNvContentPartPr/>
                <p14:nvPr/>
              </p14:nvContentPartPr>
              <p14:xfrm>
                <a:off x="6993720" y="5503860"/>
                <a:ext cx="22680" cy="36360"/>
              </p14:xfrm>
            </p:contentPart>
          </mc:Choice>
          <mc:Fallback xmlns="">
            <p:pic>
              <p:nvPicPr>
                <p:cNvPr id="244" name="Entrada de lápiz 243">
                  <a:extLst>
                    <a:ext uri="{FF2B5EF4-FFF2-40B4-BE49-F238E27FC236}">
                      <a16:creationId xmlns:a16="http://schemas.microsoft.com/office/drawing/2014/main" id="{33B2A4E2-3EE0-42DE-A4A0-14920014BBEE}"/>
                    </a:ext>
                  </a:extLst>
                </p:cNvPr>
                <p:cNvPicPr/>
                <p:nvPr/>
              </p:nvPicPr>
              <p:blipFill>
                <a:blip r:embed="rId394"/>
                <a:stretch>
                  <a:fillRect/>
                </a:stretch>
              </p:blipFill>
              <p:spPr>
                <a:xfrm>
                  <a:off x="6984720" y="5494860"/>
                  <a:ext cx="40320" cy="54000"/>
                </a:xfrm>
                <a:prstGeom prst="rect">
                  <a:avLst/>
                </a:prstGeom>
              </p:spPr>
            </p:pic>
          </mc:Fallback>
        </mc:AlternateContent>
        <mc:AlternateContent xmlns:mc="http://schemas.openxmlformats.org/markup-compatibility/2006" xmlns:p14="http://schemas.microsoft.com/office/powerpoint/2010/main">
          <mc:Choice Requires="p14">
            <p:contentPart p14:bwMode="auto" r:id="rId395">
              <p14:nvContentPartPr>
                <p14:cNvPr id="245" name="Entrada de lápiz 244">
                  <a:extLst>
                    <a:ext uri="{FF2B5EF4-FFF2-40B4-BE49-F238E27FC236}">
                      <a16:creationId xmlns:a16="http://schemas.microsoft.com/office/drawing/2014/main" id="{368507DA-69F6-4B11-BFF4-70E41777CD27}"/>
                    </a:ext>
                  </a:extLst>
                </p14:cNvPr>
                <p14:cNvContentPartPr/>
                <p14:nvPr/>
              </p14:nvContentPartPr>
              <p14:xfrm>
                <a:off x="7158240" y="5655780"/>
                <a:ext cx="59760" cy="23760"/>
              </p14:xfrm>
            </p:contentPart>
          </mc:Choice>
          <mc:Fallback xmlns="">
            <p:pic>
              <p:nvPicPr>
                <p:cNvPr id="245" name="Entrada de lápiz 244">
                  <a:extLst>
                    <a:ext uri="{FF2B5EF4-FFF2-40B4-BE49-F238E27FC236}">
                      <a16:creationId xmlns:a16="http://schemas.microsoft.com/office/drawing/2014/main" id="{368507DA-69F6-4B11-BFF4-70E41777CD27}"/>
                    </a:ext>
                  </a:extLst>
                </p:cNvPr>
                <p:cNvPicPr/>
                <p:nvPr/>
              </p:nvPicPr>
              <p:blipFill>
                <a:blip r:embed="rId396"/>
                <a:stretch>
                  <a:fillRect/>
                </a:stretch>
              </p:blipFill>
              <p:spPr>
                <a:xfrm>
                  <a:off x="7149600" y="5647140"/>
                  <a:ext cx="77400" cy="414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97">
            <p14:nvContentPartPr>
              <p14:cNvPr id="246" name="Entrada de lápiz 245">
                <a:extLst>
                  <a:ext uri="{FF2B5EF4-FFF2-40B4-BE49-F238E27FC236}">
                    <a16:creationId xmlns:a16="http://schemas.microsoft.com/office/drawing/2014/main" id="{2CFE4C1D-5FB4-4126-B242-F6A53D64BA8F}"/>
                  </a:ext>
                </a:extLst>
              </p14:cNvPr>
              <p14:cNvContentPartPr/>
              <p14:nvPr/>
            </p14:nvContentPartPr>
            <p14:xfrm>
              <a:off x="7444440" y="5571540"/>
              <a:ext cx="452160" cy="118440"/>
            </p14:xfrm>
          </p:contentPart>
        </mc:Choice>
        <mc:Fallback xmlns="">
          <p:pic>
            <p:nvPicPr>
              <p:cNvPr id="246" name="Entrada de lápiz 245">
                <a:extLst>
                  <a:ext uri="{FF2B5EF4-FFF2-40B4-BE49-F238E27FC236}">
                    <a16:creationId xmlns:a16="http://schemas.microsoft.com/office/drawing/2014/main" id="{2CFE4C1D-5FB4-4126-B242-F6A53D64BA8F}"/>
                  </a:ext>
                </a:extLst>
              </p:cNvPr>
              <p:cNvPicPr/>
              <p:nvPr/>
            </p:nvPicPr>
            <p:blipFill>
              <a:blip r:embed="rId398"/>
              <a:stretch>
                <a:fillRect/>
              </a:stretch>
            </p:blipFill>
            <p:spPr>
              <a:xfrm>
                <a:off x="7435800" y="5562540"/>
                <a:ext cx="469800" cy="136080"/>
              </a:xfrm>
              <a:prstGeom prst="rect">
                <a:avLst/>
              </a:prstGeom>
            </p:spPr>
          </p:pic>
        </mc:Fallback>
      </mc:AlternateContent>
      <mc:AlternateContent xmlns:mc="http://schemas.openxmlformats.org/markup-compatibility/2006" xmlns:p14="http://schemas.microsoft.com/office/powerpoint/2010/main">
        <mc:Choice Requires="p14">
          <p:contentPart p14:bwMode="auto" r:id="rId399">
            <p14:nvContentPartPr>
              <p14:cNvPr id="248" name="Entrada de lápiz 247">
                <a:extLst>
                  <a:ext uri="{FF2B5EF4-FFF2-40B4-BE49-F238E27FC236}">
                    <a16:creationId xmlns:a16="http://schemas.microsoft.com/office/drawing/2014/main" id="{01EE1006-34F5-4EF0-8411-58E9E587C756}"/>
                  </a:ext>
                </a:extLst>
              </p14:cNvPr>
              <p14:cNvContentPartPr/>
              <p14:nvPr/>
            </p14:nvContentPartPr>
            <p14:xfrm>
              <a:off x="8226000" y="1802340"/>
              <a:ext cx="645120" cy="222840"/>
            </p14:xfrm>
          </p:contentPart>
        </mc:Choice>
        <mc:Fallback xmlns="">
          <p:pic>
            <p:nvPicPr>
              <p:cNvPr id="248" name="Entrada de lápiz 247">
                <a:extLst>
                  <a:ext uri="{FF2B5EF4-FFF2-40B4-BE49-F238E27FC236}">
                    <a16:creationId xmlns:a16="http://schemas.microsoft.com/office/drawing/2014/main" id="{01EE1006-34F5-4EF0-8411-58E9E587C756}"/>
                  </a:ext>
                </a:extLst>
              </p:cNvPr>
              <p:cNvPicPr/>
              <p:nvPr/>
            </p:nvPicPr>
            <p:blipFill>
              <a:blip r:embed="rId400"/>
              <a:stretch>
                <a:fillRect/>
              </a:stretch>
            </p:blipFill>
            <p:spPr>
              <a:xfrm>
                <a:off x="8217000" y="1793340"/>
                <a:ext cx="662760" cy="240480"/>
              </a:xfrm>
              <a:prstGeom prst="rect">
                <a:avLst/>
              </a:prstGeom>
            </p:spPr>
          </p:pic>
        </mc:Fallback>
      </mc:AlternateContent>
    </p:spTree>
    <p:extLst>
      <p:ext uri="{BB962C8B-B14F-4D97-AF65-F5344CB8AC3E}">
        <p14:creationId xmlns:p14="http://schemas.microsoft.com/office/powerpoint/2010/main" val="31935467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upo 11">
            <a:extLst>
              <a:ext uri="{FF2B5EF4-FFF2-40B4-BE49-F238E27FC236}">
                <a16:creationId xmlns:a16="http://schemas.microsoft.com/office/drawing/2014/main" id="{19E80178-250A-4130-AD53-CBFCA4571A94}"/>
              </a:ext>
            </a:extLst>
          </p:cNvPr>
          <p:cNvGrpSpPr/>
          <p:nvPr/>
        </p:nvGrpSpPr>
        <p:grpSpPr>
          <a:xfrm>
            <a:off x="3321000" y="720900"/>
            <a:ext cx="2399760" cy="675000"/>
            <a:chOff x="3321000" y="720900"/>
            <a:chExt cx="2399760" cy="675000"/>
          </a:xfrm>
        </p:grpSpPr>
        <mc:AlternateContent xmlns:mc="http://schemas.openxmlformats.org/markup-compatibility/2006" xmlns:p14="http://schemas.microsoft.com/office/powerpoint/2010/main">
          <mc:Choice Requires="p14">
            <p:contentPart p14:bwMode="auto" r:id="rId2">
              <p14:nvContentPartPr>
                <p14:cNvPr id="2" name="Entrada de lápiz 1">
                  <a:extLst>
                    <a:ext uri="{FF2B5EF4-FFF2-40B4-BE49-F238E27FC236}">
                      <a16:creationId xmlns:a16="http://schemas.microsoft.com/office/drawing/2014/main" id="{6B2E401E-D2D5-4295-91F3-D80FFBB2C975}"/>
                    </a:ext>
                  </a:extLst>
                </p14:cNvPr>
                <p14:cNvContentPartPr/>
                <p14:nvPr/>
              </p14:nvContentPartPr>
              <p14:xfrm>
                <a:off x="3321000" y="886140"/>
                <a:ext cx="108720" cy="509760"/>
              </p14:xfrm>
            </p:contentPart>
          </mc:Choice>
          <mc:Fallback xmlns="">
            <p:pic>
              <p:nvPicPr>
                <p:cNvPr id="2" name="Entrada de lápiz 1">
                  <a:extLst>
                    <a:ext uri="{FF2B5EF4-FFF2-40B4-BE49-F238E27FC236}">
                      <a16:creationId xmlns:a16="http://schemas.microsoft.com/office/drawing/2014/main" id="{6B2E401E-D2D5-4295-91F3-D80FFBB2C975}"/>
                    </a:ext>
                  </a:extLst>
                </p:cNvPr>
                <p:cNvPicPr/>
                <p:nvPr/>
              </p:nvPicPr>
              <p:blipFill>
                <a:blip r:embed="rId3"/>
                <a:stretch>
                  <a:fillRect/>
                </a:stretch>
              </p:blipFill>
              <p:spPr>
                <a:xfrm>
                  <a:off x="3312000" y="877500"/>
                  <a:ext cx="126360" cy="5274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3" name="Entrada de lápiz 2">
                  <a:extLst>
                    <a:ext uri="{FF2B5EF4-FFF2-40B4-BE49-F238E27FC236}">
                      <a16:creationId xmlns:a16="http://schemas.microsoft.com/office/drawing/2014/main" id="{BED1C409-03CF-4E59-81B4-9DB87C99A91B}"/>
                    </a:ext>
                  </a:extLst>
                </p14:cNvPr>
                <p14:cNvContentPartPr/>
                <p14:nvPr/>
              </p14:nvContentPartPr>
              <p14:xfrm>
                <a:off x="3339360" y="851940"/>
                <a:ext cx="166680" cy="404640"/>
              </p14:xfrm>
            </p:contentPart>
          </mc:Choice>
          <mc:Fallback xmlns="">
            <p:pic>
              <p:nvPicPr>
                <p:cNvPr id="3" name="Entrada de lápiz 2">
                  <a:extLst>
                    <a:ext uri="{FF2B5EF4-FFF2-40B4-BE49-F238E27FC236}">
                      <a16:creationId xmlns:a16="http://schemas.microsoft.com/office/drawing/2014/main" id="{BED1C409-03CF-4E59-81B4-9DB87C99A91B}"/>
                    </a:ext>
                  </a:extLst>
                </p:cNvPr>
                <p:cNvPicPr/>
                <p:nvPr/>
              </p:nvPicPr>
              <p:blipFill>
                <a:blip r:embed="rId5"/>
                <a:stretch>
                  <a:fillRect/>
                </a:stretch>
              </p:blipFill>
              <p:spPr>
                <a:xfrm>
                  <a:off x="3330360" y="843300"/>
                  <a:ext cx="184320" cy="4222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 name="Entrada de lápiz 3">
                  <a:extLst>
                    <a:ext uri="{FF2B5EF4-FFF2-40B4-BE49-F238E27FC236}">
                      <a16:creationId xmlns:a16="http://schemas.microsoft.com/office/drawing/2014/main" id="{7C13746B-EC94-4EBC-A6C7-2C0D5D49911B}"/>
                    </a:ext>
                  </a:extLst>
                </p14:cNvPr>
                <p14:cNvContentPartPr/>
                <p14:nvPr/>
              </p14:nvContentPartPr>
              <p14:xfrm>
                <a:off x="3548160" y="970380"/>
                <a:ext cx="211320" cy="283680"/>
              </p14:xfrm>
            </p:contentPart>
          </mc:Choice>
          <mc:Fallback xmlns="">
            <p:pic>
              <p:nvPicPr>
                <p:cNvPr id="4" name="Entrada de lápiz 3">
                  <a:extLst>
                    <a:ext uri="{FF2B5EF4-FFF2-40B4-BE49-F238E27FC236}">
                      <a16:creationId xmlns:a16="http://schemas.microsoft.com/office/drawing/2014/main" id="{7C13746B-EC94-4EBC-A6C7-2C0D5D49911B}"/>
                    </a:ext>
                  </a:extLst>
                </p:cNvPr>
                <p:cNvPicPr/>
                <p:nvPr/>
              </p:nvPicPr>
              <p:blipFill>
                <a:blip r:embed="rId7"/>
                <a:stretch>
                  <a:fillRect/>
                </a:stretch>
              </p:blipFill>
              <p:spPr>
                <a:xfrm>
                  <a:off x="3539520" y="961740"/>
                  <a:ext cx="228960" cy="3013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5" name="Entrada de lápiz 4">
                  <a:extLst>
                    <a:ext uri="{FF2B5EF4-FFF2-40B4-BE49-F238E27FC236}">
                      <a16:creationId xmlns:a16="http://schemas.microsoft.com/office/drawing/2014/main" id="{ACBA1E2C-C85F-4B23-B91F-EAE89D357007}"/>
                    </a:ext>
                  </a:extLst>
                </p14:cNvPr>
                <p14:cNvContentPartPr/>
                <p14:nvPr/>
              </p14:nvContentPartPr>
              <p14:xfrm>
                <a:off x="3847680" y="720900"/>
                <a:ext cx="239040" cy="548280"/>
              </p14:xfrm>
            </p:contentPart>
          </mc:Choice>
          <mc:Fallback xmlns="">
            <p:pic>
              <p:nvPicPr>
                <p:cNvPr id="5" name="Entrada de lápiz 4">
                  <a:extLst>
                    <a:ext uri="{FF2B5EF4-FFF2-40B4-BE49-F238E27FC236}">
                      <a16:creationId xmlns:a16="http://schemas.microsoft.com/office/drawing/2014/main" id="{ACBA1E2C-C85F-4B23-B91F-EAE89D357007}"/>
                    </a:ext>
                  </a:extLst>
                </p:cNvPr>
                <p:cNvPicPr/>
                <p:nvPr/>
              </p:nvPicPr>
              <p:blipFill>
                <a:blip r:embed="rId9"/>
                <a:stretch>
                  <a:fillRect/>
                </a:stretch>
              </p:blipFill>
              <p:spPr>
                <a:xfrm>
                  <a:off x="3838680" y="711900"/>
                  <a:ext cx="256680" cy="5659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6" name="Entrada de lápiz 5">
                  <a:extLst>
                    <a:ext uri="{FF2B5EF4-FFF2-40B4-BE49-F238E27FC236}">
                      <a16:creationId xmlns:a16="http://schemas.microsoft.com/office/drawing/2014/main" id="{92F0606D-5BA8-44D8-9F1C-ABE36DE17E5C}"/>
                    </a:ext>
                  </a:extLst>
                </p14:cNvPr>
                <p14:cNvContentPartPr/>
                <p14:nvPr/>
              </p14:nvContentPartPr>
              <p14:xfrm>
                <a:off x="4145760" y="763740"/>
                <a:ext cx="21240" cy="451080"/>
              </p14:xfrm>
            </p:contentPart>
          </mc:Choice>
          <mc:Fallback xmlns="">
            <p:pic>
              <p:nvPicPr>
                <p:cNvPr id="6" name="Entrada de lápiz 5">
                  <a:extLst>
                    <a:ext uri="{FF2B5EF4-FFF2-40B4-BE49-F238E27FC236}">
                      <a16:creationId xmlns:a16="http://schemas.microsoft.com/office/drawing/2014/main" id="{92F0606D-5BA8-44D8-9F1C-ABE36DE17E5C}"/>
                    </a:ext>
                  </a:extLst>
                </p:cNvPr>
                <p:cNvPicPr/>
                <p:nvPr/>
              </p:nvPicPr>
              <p:blipFill>
                <a:blip r:embed="rId11"/>
                <a:stretch>
                  <a:fillRect/>
                </a:stretch>
              </p:blipFill>
              <p:spPr>
                <a:xfrm>
                  <a:off x="4136760" y="755100"/>
                  <a:ext cx="38880" cy="4687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7" name="Entrada de lápiz 6">
                  <a:extLst>
                    <a:ext uri="{FF2B5EF4-FFF2-40B4-BE49-F238E27FC236}">
                      <a16:creationId xmlns:a16="http://schemas.microsoft.com/office/drawing/2014/main" id="{355BF90A-CA4A-44CF-B75E-FC7C5384326F}"/>
                    </a:ext>
                  </a:extLst>
                </p14:cNvPr>
                <p14:cNvContentPartPr/>
                <p14:nvPr/>
              </p14:nvContentPartPr>
              <p14:xfrm>
                <a:off x="4215240" y="1133820"/>
                <a:ext cx="45720" cy="82440"/>
              </p14:xfrm>
            </p:contentPart>
          </mc:Choice>
          <mc:Fallback xmlns="">
            <p:pic>
              <p:nvPicPr>
                <p:cNvPr id="7" name="Entrada de lápiz 6">
                  <a:extLst>
                    <a:ext uri="{FF2B5EF4-FFF2-40B4-BE49-F238E27FC236}">
                      <a16:creationId xmlns:a16="http://schemas.microsoft.com/office/drawing/2014/main" id="{355BF90A-CA4A-44CF-B75E-FC7C5384326F}"/>
                    </a:ext>
                  </a:extLst>
                </p:cNvPr>
                <p:cNvPicPr/>
                <p:nvPr/>
              </p:nvPicPr>
              <p:blipFill>
                <a:blip r:embed="rId13"/>
                <a:stretch>
                  <a:fillRect/>
                </a:stretch>
              </p:blipFill>
              <p:spPr>
                <a:xfrm>
                  <a:off x="4206600" y="1124820"/>
                  <a:ext cx="63360" cy="1000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8" name="Entrada de lápiz 7">
                  <a:extLst>
                    <a:ext uri="{FF2B5EF4-FFF2-40B4-BE49-F238E27FC236}">
                      <a16:creationId xmlns:a16="http://schemas.microsoft.com/office/drawing/2014/main" id="{B6077985-A603-4E81-9F87-F00E4876D8AF}"/>
                    </a:ext>
                  </a:extLst>
                </p14:cNvPr>
                <p14:cNvContentPartPr/>
                <p14:nvPr/>
              </p14:nvContentPartPr>
              <p14:xfrm>
                <a:off x="4280040" y="1065780"/>
                <a:ext cx="276840" cy="236880"/>
              </p14:xfrm>
            </p:contentPart>
          </mc:Choice>
          <mc:Fallback xmlns="">
            <p:pic>
              <p:nvPicPr>
                <p:cNvPr id="8" name="Entrada de lápiz 7">
                  <a:extLst>
                    <a:ext uri="{FF2B5EF4-FFF2-40B4-BE49-F238E27FC236}">
                      <a16:creationId xmlns:a16="http://schemas.microsoft.com/office/drawing/2014/main" id="{B6077985-A603-4E81-9F87-F00E4876D8AF}"/>
                    </a:ext>
                  </a:extLst>
                </p:cNvPr>
                <p:cNvPicPr/>
                <p:nvPr/>
              </p:nvPicPr>
              <p:blipFill>
                <a:blip r:embed="rId15"/>
                <a:stretch>
                  <a:fillRect/>
                </a:stretch>
              </p:blipFill>
              <p:spPr>
                <a:xfrm>
                  <a:off x="4271040" y="1057140"/>
                  <a:ext cx="294480" cy="2545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9" name="Entrada de lápiz 8">
                  <a:extLst>
                    <a:ext uri="{FF2B5EF4-FFF2-40B4-BE49-F238E27FC236}">
                      <a16:creationId xmlns:a16="http://schemas.microsoft.com/office/drawing/2014/main" id="{FD7F8C58-9BE2-40EB-8CB7-87A802ED0AAA}"/>
                    </a:ext>
                  </a:extLst>
                </p14:cNvPr>
                <p14:cNvContentPartPr/>
                <p14:nvPr/>
              </p14:nvContentPartPr>
              <p14:xfrm>
                <a:off x="4658760" y="820620"/>
                <a:ext cx="233280" cy="435600"/>
              </p14:xfrm>
            </p:contentPart>
          </mc:Choice>
          <mc:Fallback xmlns="">
            <p:pic>
              <p:nvPicPr>
                <p:cNvPr id="9" name="Entrada de lápiz 8">
                  <a:extLst>
                    <a:ext uri="{FF2B5EF4-FFF2-40B4-BE49-F238E27FC236}">
                      <a16:creationId xmlns:a16="http://schemas.microsoft.com/office/drawing/2014/main" id="{FD7F8C58-9BE2-40EB-8CB7-87A802ED0AAA}"/>
                    </a:ext>
                  </a:extLst>
                </p:cNvPr>
                <p:cNvPicPr/>
                <p:nvPr/>
              </p:nvPicPr>
              <p:blipFill>
                <a:blip r:embed="rId17"/>
                <a:stretch>
                  <a:fillRect/>
                </a:stretch>
              </p:blipFill>
              <p:spPr>
                <a:xfrm>
                  <a:off x="4649760" y="811620"/>
                  <a:ext cx="250920" cy="4532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0" name="Entrada de lápiz 9">
                  <a:extLst>
                    <a:ext uri="{FF2B5EF4-FFF2-40B4-BE49-F238E27FC236}">
                      <a16:creationId xmlns:a16="http://schemas.microsoft.com/office/drawing/2014/main" id="{F1B59D41-EBAA-43F7-A87F-2333D07C286F}"/>
                    </a:ext>
                  </a:extLst>
                </p14:cNvPr>
                <p14:cNvContentPartPr/>
                <p14:nvPr/>
              </p14:nvContentPartPr>
              <p14:xfrm>
                <a:off x="4920840" y="1017540"/>
                <a:ext cx="238320" cy="251280"/>
              </p14:xfrm>
            </p:contentPart>
          </mc:Choice>
          <mc:Fallback xmlns="">
            <p:pic>
              <p:nvPicPr>
                <p:cNvPr id="10" name="Entrada de lápiz 9">
                  <a:extLst>
                    <a:ext uri="{FF2B5EF4-FFF2-40B4-BE49-F238E27FC236}">
                      <a16:creationId xmlns:a16="http://schemas.microsoft.com/office/drawing/2014/main" id="{F1B59D41-EBAA-43F7-A87F-2333D07C286F}"/>
                    </a:ext>
                  </a:extLst>
                </p:cNvPr>
                <p:cNvPicPr/>
                <p:nvPr/>
              </p:nvPicPr>
              <p:blipFill>
                <a:blip r:embed="rId19"/>
                <a:stretch>
                  <a:fillRect/>
                </a:stretch>
              </p:blipFill>
              <p:spPr>
                <a:xfrm>
                  <a:off x="4911840" y="1008900"/>
                  <a:ext cx="255960" cy="2689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1" name="Entrada de lápiz 10">
                  <a:extLst>
                    <a:ext uri="{FF2B5EF4-FFF2-40B4-BE49-F238E27FC236}">
                      <a16:creationId xmlns:a16="http://schemas.microsoft.com/office/drawing/2014/main" id="{5A4CBAB7-0287-41D8-9700-5286327F7530}"/>
                    </a:ext>
                  </a:extLst>
                </p14:cNvPr>
                <p14:cNvContentPartPr/>
                <p14:nvPr/>
              </p14:nvContentPartPr>
              <p14:xfrm>
                <a:off x="5320800" y="786420"/>
                <a:ext cx="399960" cy="426240"/>
              </p14:xfrm>
            </p:contentPart>
          </mc:Choice>
          <mc:Fallback xmlns="">
            <p:pic>
              <p:nvPicPr>
                <p:cNvPr id="11" name="Entrada de lápiz 10">
                  <a:extLst>
                    <a:ext uri="{FF2B5EF4-FFF2-40B4-BE49-F238E27FC236}">
                      <a16:creationId xmlns:a16="http://schemas.microsoft.com/office/drawing/2014/main" id="{5A4CBAB7-0287-41D8-9700-5286327F7530}"/>
                    </a:ext>
                  </a:extLst>
                </p:cNvPr>
                <p:cNvPicPr/>
                <p:nvPr/>
              </p:nvPicPr>
              <p:blipFill>
                <a:blip r:embed="rId21"/>
                <a:stretch>
                  <a:fillRect/>
                </a:stretch>
              </p:blipFill>
              <p:spPr>
                <a:xfrm>
                  <a:off x="5312160" y="777420"/>
                  <a:ext cx="417600" cy="443880"/>
                </a:xfrm>
                <a:prstGeom prst="rect">
                  <a:avLst/>
                </a:prstGeom>
              </p:spPr>
            </p:pic>
          </mc:Fallback>
        </mc:AlternateContent>
      </p:grpSp>
      <p:grpSp>
        <p:nvGrpSpPr>
          <p:cNvPr id="38" name="Grupo 37">
            <a:extLst>
              <a:ext uri="{FF2B5EF4-FFF2-40B4-BE49-F238E27FC236}">
                <a16:creationId xmlns:a16="http://schemas.microsoft.com/office/drawing/2014/main" id="{A8C790B4-7AA7-4584-BF0B-643405C5D96D}"/>
              </a:ext>
            </a:extLst>
          </p:cNvPr>
          <p:cNvGrpSpPr/>
          <p:nvPr/>
        </p:nvGrpSpPr>
        <p:grpSpPr>
          <a:xfrm>
            <a:off x="5995440" y="625140"/>
            <a:ext cx="2851920" cy="1679760"/>
            <a:chOff x="5995440" y="625140"/>
            <a:chExt cx="2851920" cy="1679760"/>
          </a:xfrm>
        </p:grpSpPr>
        <mc:AlternateContent xmlns:mc="http://schemas.openxmlformats.org/markup-compatibility/2006" xmlns:p14="http://schemas.microsoft.com/office/powerpoint/2010/main">
          <mc:Choice Requires="p14">
            <p:contentPart p14:bwMode="auto" r:id="rId22">
              <p14:nvContentPartPr>
                <p14:cNvPr id="13" name="Entrada de lápiz 12">
                  <a:extLst>
                    <a:ext uri="{FF2B5EF4-FFF2-40B4-BE49-F238E27FC236}">
                      <a16:creationId xmlns:a16="http://schemas.microsoft.com/office/drawing/2014/main" id="{7E8FB5CD-BB4F-438C-891F-2C40B985A6AF}"/>
                    </a:ext>
                  </a:extLst>
                </p14:cNvPr>
                <p14:cNvContentPartPr/>
                <p14:nvPr/>
              </p14:nvContentPartPr>
              <p14:xfrm>
                <a:off x="5995440" y="1056780"/>
                <a:ext cx="564480" cy="131760"/>
              </p14:xfrm>
            </p:contentPart>
          </mc:Choice>
          <mc:Fallback xmlns="">
            <p:pic>
              <p:nvPicPr>
                <p:cNvPr id="13" name="Entrada de lápiz 12">
                  <a:extLst>
                    <a:ext uri="{FF2B5EF4-FFF2-40B4-BE49-F238E27FC236}">
                      <a16:creationId xmlns:a16="http://schemas.microsoft.com/office/drawing/2014/main" id="{7E8FB5CD-BB4F-438C-891F-2C40B985A6AF}"/>
                    </a:ext>
                  </a:extLst>
                </p:cNvPr>
                <p:cNvPicPr/>
                <p:nvPr/>
              </p:nvPicPr>
              <p:blipFill>
                <a:blip r:embed="rId23"/>
                <a:stretch>
                  <a:fillRect/>
                </a:stretch>
              </p:blipFill>
              <p:spPr>
                <a:xfrm>
                  <a:off x="5986440" y="1048140"/>
                  <a:ext cx="582120" cy="1494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4" name="Entrada de lápiz 13">
                  <a:extLst>
                    <a:ext uri="{FF2B5EF4-FFF2-40B4-BE49-F238E27FC236}">
                      <a16:creationId xmlns:a16="http://schemas.microsoft.com/office/drawing/2014/main" id="{17BE8568-A247-4C6E-B833-491093CD4A1B}"/>
                    </a:ext>
                  </a:extLst>
                </p14:cNvPr>
                <p14:cNvContentPartPr/>
                <p14:nvPr/>
              </p14:nvContentPartPr>
              <p14:xfrm>
                <a:off x="6716520" y="855900"/>
                <a:ext cx="201960" cy="621720"/>
              </p14:xfrm>
            </p:contentPart>
          </mc:Choice>
          <mc:Fallback xmlns="">
            <p:pic>
              <p:nvPicPr>
                <p:cNvPr id="14" name="Entrada de lápiz 13">
                  <a:extLst>
                    <a:ext uri="{FF2B5EF4-FFF2-40B4-BE49-F238E27FC236}">
                      <a16:creationId xmlns:a16="http://schemas.microsoft.com/office/drawing/2014/main" id="{17BE8568-A247-4C6E-B833-491093CD4A1B}"/>
                    </a:ext>
                  </a:extLst>
                </p:cNvPr>
                <p:cNvPicPr/>
                <p:nvPr/>
              </p:nvPicPr>
              <p:blipFill>
                <a:blip r:embed="rId25"/>
                <a:stretch>
                  <a:fillRect/>
                </a:stretch>
              </p:blipFill>
              <p:spPr>
                <a:xfrm>
                  <a:off x="6707880" y="846900"/>
                  <a:ext cx="219600" cy="6393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5" name="Entrada de lápiz 14">
                  <a:extLst>
                    <a:ext uri="{FF2B5EF4-FFF2-40B4-BE49-F238E27FC236}">
                      <a16:creationId xmlns:a16="http://schemas.microsoft.com/office/drawing/2014/main" id="{810832E6-18FB-4367-90D9-FE186F9871B9}"/>
                    </a:ext>
                  </a:extLst>
                </p14:cNvPr>
                <p14:cNvContentPartPr/>
                <p14:nvPr/>
              </p14:nvContentPartPr>
              <p14:xfrm>
                <a:off x="6851520" y="868500"/>
                <a:ext cx="176040" cy="294120"/>
              </p14:xfrm>
            </p:contentPart>
          </mc:Choice>
          <mc:Fallback xmlns="">
            <p:pic>
              <p:nvPicPr>
                <p:cNvPr id="15" name="Entrada de lápiz 14">
                  <a:extLst>
                    <a:ext uri="{FF2B5EF4-FFF2-40B4-BE49-F238E27FC236}">
                      <a16:creationId xmlns:a16="http://schemas.microsoft.com/office/drawing/2014/main" id="{810832E6-18FB-4367-90D9-FE186F9871B9}"/>
                    </a:ext>
                  </a:extLst>
                </p:cNvPr>
                <p:cNvPicPr/>
                <p:nvPr/>
              </p:nvPicPr>
              <p:blipFill>
                <a:blip r:embed="rId27"/>
                <a:stretch>
                  <a:fillRect/>
                </a:stretch>
              </p:blipFill>
              <p:spPr>
                <a:xfrm>
                  <a:off x="6842520" y="859500"/>
                  <a:ext cx="193680" cy="31176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6" name="Entrada de lápiz 15">
                  <a:extLst>
                    <a:ext uri="{FF2B5EF4-FFF2-40B4-BE49-F238E27FC236}">
                      <a16:creationId xmlns:a16="http://schemas.microsoft.com/office/drawing/2014/main" id="{9956FDCD-C615-4FAF-AB31-BAAC98DF7BCE}"/>
                    </a:ext>
                  </a:extLst>
                </p14:cNvPr>
                <p14:cNvContentPartPr/>
                <p14:nvPr/>
              </p14:nvContentPartPr>
              <p14:xfrm>
                <a:off x="7086960" y="625140"/>
                <a:ext cx="121320" cy="501120"/>
              </p14:xfrm>
            </p:contentPart>
          </mc:Choice>
          <mc:Fallback xmlns="">
            <p:pic>
              <p:nvPicPr>
                <p:cNvPr id="16" name="Entrada de lápiz 15">
                  <a:extLst>
                    <a:ext uri="{FF2B5EF4-FFF2-40B4-BE49-F238E27FC236}">
                      <a16:creationId xmlns:a16="http://schemas.microsoft.com/office/drawing/2014/main" id="{9956FDCD-C615-4FAF-AB31-BAAC98DF7BCE}"/>
                    </a:ext>
                  </a:extLst>
                </p:cNvPr>
                <p:cNvPicPr/>
                <p:nvPr/>
              </p:nvPicPr>
              <p:blipFill>
                <a:blip r:embed="rId29"/>
                <a:stretch>
                  <a:fillRect/>
                </a:stretch>
              </p:blipFill>
              <p:spPr>
                <a:xfrm>
                  <a:off x="7077960" y="616500"/>
                  <a:ext cx="138960" cy="51876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7" name="Entrada de lápiz 16">
                  <a:extLst>
                    <a:ext uri="{FF2B5EF4-FFF2-40B4-BE49-F238E27FC236}">
                      <a16:creationId xmlns:a16="http://schemas.microsoft.com/office/drawing/2014/main" id="{81EB17D5-4226-4F92-87DF-A12C29A96EC9}"/>
                    </a:ext>
                  </a:extLst>
                </p14:cNvPr>
                <p14:cNvContentPartPr/>
                <p14:nvPr/>
              </p14:nvContentPartPr>
              <p14:xfrm>
                <a:off x="7198200" y="985860"/>
                <a:ext cx="138960" cy="143640"/>
              </p14:xfrm>
            </p:contentPart>
          </mc:Choice>
          <mc:Fallback xmlns="">
            <p:pic>
              <p:nvPicPr>
                <p:cNvPr id="17" name="Entrada de lápiz 16">
                  <a:extLst>
                    <a:ext uri="{FF2B5EF4-FFF2-40B4-BE49-F238E27FC236}">
                      <a16:creationId xmlns:a16="http://schemas.microsoft.com/office/drawing/2014/main" id="{81EB17D5-4226-4F92-87DF-A12C29A96EC9}"/>
                    </a:ext>
                  </a:extLst>
                </p:cNvPr>
                <p:cNvPicPr/>
                <p:nvPr/>
              </p:nvPicPr>
              <p:blipFill>
                <a:blip r:embed="rId31"/>
                <a:stretch>
                  <a:fillRect/>
                </a:stretch>
              </p:blipFill>
              <p:spPr>
                <a:xfrm>
                  <a:off x="7189560" y="976860"/>
                  <a:ext cx="156600" cy="16128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8" name="Entrada de lápiz 17">
                  <a:extLst>
                    <a:ext uri="{FF2B5EF4-FFF2-40B4-BE49-F238E27FC236}">
                      <a16:creationId xmlns:a16="http://schemas.microsoft.com/office/drawing/2014/main" id="{0DCEB630-7FA4-466B-9B40-AFC0A3D45A01}"/>
                    </a:ext>
                  </a:extLst>
                </p14:cNvPr>
                <p14:cNvContentPartPr/>
                <p14:nvPr/>
              </p14:nvContentPartPr>
              <p14:xfrm>
                <a:off x="7445520" y="928980"/>
                <a:ext cx="181080" cy="415080"/>
              </p14:xfrm>
            </p:contentPart>
          </mc:Choice>
          <mc:Fallback xmlns="">
            <p:pic>
              <p:nvPicPr>
                <p:cNvPr id="18" name="Entrada de lápiz 17">
                  <a:extLst>
                    <a:ext uri="{FF2B5EF4-FFF2-40B4-BE49-F238E27FC236}">
                      <a16:creationId xmlns:a16="http://schemas.microsoft.com/office/drawing/2014/main" id="{0DCEB630-7FA4-466B-9B40-AFC0A3D45A01}"/>
                    </a:ext>
                  </a:extLst>
                </p:cNvPr>
                <p:cNvPicPr/>
                <p:nvPr/>
              </p:nvPicPr>
              <p:blipFill>
                <a:blip r:embed="rId33"/>
                <a:stretch>
                  <a:fillRect/>
                </a:stretch>
              </p:blipFill>
              <p:spPr>
                <a:xfrm>
                  <a:off x="7436520" y="920340"/>
                  <a:ext cx="198720" cy="4327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19" name="Entrada de lápiz 18">
                  <a:extLst>
                    <a:ext uri="{FF2B5EF4-FFF2-40B4-BE49-F238E27FC236}">
                      <a16:creationId xmlns:a16="http://schemas.microsoft.com/office/drawing/2014/main" id="{B166C943-554B-4367-AC9E-150C4F598A85}"/>
                    </a:ext>
                  </a:extLst>
                </p14:cNvPr>
                <p14:cNvContentPartPr/>
                <p14:nvPr/>
              </p14:nvContentPartPr>
              <p14:xfrm>
                <a:off x="7780320" y="702900"/>
                <a:ext cx="110160" cy="448200"/>
              </p14:xfrm>
            </p:contentPart>
          </mc:Choice>
          <mc:Fallback xmlns="">
            <p:pic>
              <p:nvPicPr>
                <p:cNvPr id="19" name="Entrada de lápiz 18">
                  <a:extLst>
                    <a:ext uri="{FF2B5EF4-FFF2-40B4-BE49-F238E27FC236}">
                      <a16:creationId xmlns:a16="http://schemas.microsoft.com/office/drawing/2014/main" id="{B166C943-554B-4367-AC9E-150C4F598A85}"/>
                    </a:ext>
                  </a:extLst>
                </p:cNvPr>
                <p:cNvPicPr/>
                <p:nvPr/>
              </p:nvPicPr>
              <p:blipFill>
                <a:blip r:embed="rId35"/>
                <a:stretch>
                  <a:fillRect/>
                </a:stretch>
              </p:blipFill>
              <p:spPr>
                <a:xfrm>
                  <a:off x="7771680" y="694260"/>
                  <a:ext cx="127800" cy="46584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1" name="Entrada de lápiz 20">
                  <a:extLst>
                    <a:ext uri="{FF2B5EF4-FFF2-40B4-BE49-F238E27FC236}">
                      <a16:creationId xmlns:a16="http://schemas.microsoft.com/office/drawing/2014/main" id="{E28F878E-CF03-4C11-93E8-A1A91D03A20A}"/>
                    </a:ext>
                  </a:extLst>
                </p14:cNvPr>
                <p14:cNvContentPartPr/>
                <p14:nvPr/>
              </p14:nvContentPartPr>
              <p14:xfrm>
                <a:off x="8065800" y="664020"/>
                <a:ext cx="4680" cy="464400"/>
              </p14:xfrm>
            </p:contentPart>
          </mc:Choice>
          <mc:Fallback xmlns="">
            <p:pic>
              <p:nvPicPr>
                <p:cNvPr id="21" name="Entrada de lápiz 20">
                  <a:extLst>
                    <a:ext uri="{FF2B5EF4-FFF2-40B4-BE49-F238E27FC236}">
                      <a16:creationId xmlns:a16="http://schemas.microsoft.com/office/drawing/2014/main" id="{E28F878E-CF03-4C11-93E8-A1A91D03A20A}"/>
                    </a:ext>
                  </a:extLst>
                </p:cNvPr>
                <p:cNvPicPr/>
                <p:nvPr/>
              </p:nvPicPr>
              <p:blipFill>
                <a:blip r:embed="rId37"/>
                <a:stretch>
                  <a:fillRect/>
                </a:stretch>
              </p:blipFill>
              <p:spPr>
                <a:xfrm>
                  <a:off x="8056800" y="655020"/>
                  <a:ext cx="22320" cy="48204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2" name="Entrada de lápiz 21">
                  <a:extLst>
                    <a:ext uri="{FF2B5EF4-FFF2-40B4-BE49-F238E27FC236}">
                      <a16:creationId xmlns:a16="http://schemas.microsoft.com/office/drawing/2014/main" id="{436F3FF0-71BD-43CC-8E01-E73285B7159C}"/>
                    </a:ext>
                  </a:extLst>
                </p14:cNvPr>
                <p14:cNvContentPartPr/>
                <p14:nvPr/>
              </p14:nvContentPartPr>
              <p14:xfrm>
                <a:off x="8050680" y="935820"/>
                <a:ext cx="291240" cy="143640"/>
              </p14:xfrm>
            </p:contentPart>
          </mc:Choice>
          <mc:Fallback xmlns="">
            <p:pic>
              <p:nvPicPr>
                <p:cNvPr id="22" name="Entrada de lápiz 21">
                  <a:extLst>
                    <a:ext uri="{FF2B5EF4-FFF2-40B4-BE49-F238E27FC236}">
                      <a16:creationId xmlns:a16="http://schemas.microsoft.com/office/drawing/2014/main" id="{436F3FF0-71BD-43CC-8E01-E73285B7159C}"/>
                    </a:ext>
                  </a:extLst>
                </p:cNvPr>
                <p:cNvPicPr/>
                <p:nvPr/>
              </p:nvPicPr>
              <p:blipFill>
                <a:blip r:embed="rId39"/>
                <a:stretch>
                  <a:fillRect/>
                </a:stretch>
              </p:blipFill>
              <p:spPr>
                <a:xfrm>
                  <a:off x="8042040" y="926820"/>
                  <a:ext cx="308880" cy="1612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3" name="Entrada de lápiz 22">
                  <a:extLst>
                    <a:ext uri="{FF2B5EF4-FFF2-40B4-BE49-F238E27FC236}">
                      <a16:creationId xmlns:a16="http://schemas.microsoft.com/office/drawing/2014/main" id="{DC97FE49-42EE-4044-9601-03BCDCF6BEEC}"/>
                    </a:ext>
                  </a:extLst>
                </p14:cNvPr>
                <p14:cNvContentPartPr/>
                <p14:nvPr/>
              </p14:nvContentPartPr>
              <p14:xfrm>
                <a:off x="8354160" y="907020"/>
                <a:ext cx="161640" cy="170280"/>
              </p14:xfrm>
            </p:contentPart>
          </mc:Choice>
          <mc:Fallback xmlns="">
            <p:pic>
              <p:nvPicPr>
                <p:cNvPr id="23" name="Entrada de lápiz 22">
                  <a:extLst>
                    <a:ext uri="{FF2B5EF4-FFF2-40B4-BE49-F238E27FC236}">
                      <a16:creationId xmlns:a16="http://schemas.microsoft.com/office/drawing/2014/main" id="{DC97FE49-42EE-4044-9601-03BCDCF6BEEC}"/>
                    </a:ext>
                  </a:extLst>
                </p:cNvPr>
                <p:cNvPicPr/>
                <p:nvPr/>
              </p:nvPicPr>
              <p:blipFill>
                <a:blip r:embed="rId41"/>
                <a:stretch>
                  <a:fillRect/>
                </a:stretch>
              </p:blipFill>
              <p:spPr>
                <a:xfrm>
                  <a:off x="8345520" y="898020"/>
                  <a:ext cx="179280" cy="1879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4" name="Entrada de lápiz 23">
                  <a:extLst>
                    <a:ext uri="{FF2B5EF4-FFF2-40B4-BE49-F238E27FC236}">
                      <a16:creationId xmlns:a16="http://schemas.microsoft.com/office/drawing/2014/main" id="{5796428B-E5F0-4338-8256-4AB85C48E034}"/>
                    </a:ext>
                  </a:extLst>
                </p14:cNvPr>
                <p14:cNvContentPartPr/>
                <p14:nvPr/>
              </p14:nvContentPartPr>
              <p14:xfrm>
                <a:off x="8521920" y="932940"/>
                <a:ext cx="249120" cy="175680"/>
              </p14:xfrm>
            </p:contentPart>
          </mc:Choice>
          <mc:Fallback xmlns="">
            <p:pic>
              <p:nvPicPr>
                <p:cNvPr id="24" name="Entrada de lápiz 23">
                  <a:extLst>
                    <a:ext uri="{FF2B5EF4-FFF2-40B4-BE49-F238E27FC236}">
                      <a16:creationId xmlns:a16="http://schemas.microsoft.com/office/drawing/2014/main" id="{5796428B-E5F0-4338-8256-4AB85C48E034}"/>
                    </a:ext>
                  </a:extLst>
                </p:cNvPr>
                <p:cNvPicPr/>
                <p:nvPr/>
              </p:nvPicPr>
              <p:blipFill>
                <a:blip r:embed="rId43"/>
                <a:stretch>
                  <a:fillRect/>
                </a:stretch>
              </p:blipFill>
              <p:spPr>
                <a:xfrm>
                  <a:off x="8512920" y="923940"/>
                  <a:ext cx="266760" cy="19332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5" name="Entrada de lápiz 24">
                  <a:extLst>
                    <a:ext uri="{FF2B5EF4-FFF2-40B4-BE49-F238E27FC236}">
                      <a16:creationId xmlns:a16="http://schemas.microsoft.com/office/drawing/2014/main" id="{041D7919-5245-43E8-8687-7452F193C9B3}"/>
                    </a:ext>
                  </a:extLst>
                </p14:cNvPr>
                <p14:cNvContentPartPr/>
                <p14:nvPr/>
              </p14:nvContentPartPr>
              <p14:xfrm>
                <a:off x="6059160" y="1857780"/>
                <a:ext cx="478080" cy="257040"/>
              </p14:xfrm>
            </p:contentPart>
          </mc:Choice>
          <mc:Fallback xmlns="">
            <p:pic>
              <p:nvPicPr>
                <p:cNvPr id="25" name="Entrada de lápiz 24">
                  <a:extLst>
                    <a:ext uri="{FF2B5EF4-FFF2-40B4-BE49-F238E27FC236}">
                      <a16:creationId xmlns:a16="http://schemas.microsoft.com/office/drawing/2014/main" id="{041D7919-5245-43E8-8687-7452F193C9B3}"/>
                    </a:ext>
                  </a:extLst>
                </p:cNvPr>
                <p:cNvPicPr/>
                <p:nvPr/>
              </p:nvPicPr>
              <p:blipFill>
                <a:blip r:embed="rId45"/>
                <a:stretch>
                  <a:fillRect/>
                </a:stretch>
              </p:blipFill>
              <p:spPr>
                <a:xfrm>
                  <a:off x="6050520" y="1848780"/>
                  <a:ext cx="495720" cy="27468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26" name="Entrada de lápiz 25">
                  <a:extLst>
                    <a:ext uri="{FF2B5EF4-FFF2-40B4-BE49-F238E27FC236}">
                      <a16:creationId xmlns:a16="http://schemas.microsoft.com/office/drawing/2014/main" id="{0C1F0CB3-802C-4519-AAF1-059B247666FC}"/>
                    </a:ext>
                  </a:extLst>
                </p14:cNvPr>
                <p14:cNvContentPartPr/>
                <p14:nvPr/>
              </p14:nvContentPartPr>
              <p14:xfrm>
                <a:off x="6805440" y="1678140"/>
                <a:ext cx="219960" cy="626760"/>
              </p14:xfrm>
            </p:contentPart>
          </mc:Choice>
          <mc:Fallback xmlns="">
            <p:pic>
              <p:nvPicPr>
                <p:cNvPr id="26" name="Entrada de lápiz 25">
                  <a:extLst>
                    <a:ext uri="{FF2B5EF4-FFF2-40B4-BE49-F238E27FC236}">
                      <a16:creationId xmlns:a16="http://schemas.microsoft.com/office/drawing/2014/main" id="{0C1F0CB3-802C-4519-AAF1-059B247666FC}"/>
                    </a:ext>
                  </a:extLst>
                </p:cNvPr>
                <p:cNvPicPr/>
                <p:nvPr/>
              </p:nvPicPr>
              <p:blipFill>
                <a:blip r:embed="rId47"/>
                <a:stretch>
                  <a:fillRect/>
                </a:stretch>
              </p:blipFill>
              <p:spPr>
                <a:xfrm>
                  <a:off x="6796800" y="1669500"/>
                  <a:ext cx="237600" cy="6444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27" name="Entrada de lápiz 26">
                  <a:extLst>
                    <a:ext uri="{FF2B5EF4-FFF2-40B4-BE49-F238E27FC236}">
                      <a16:creationId xmlns:a16="http://schemas.microsoft.com/office/drawing/2014/main" id="{C7051E71-99AA-44D5-89AE-7932E98872AF}"/>
                    </a:ext>
                  </a:extLst>
                </p14:cNvPr>
                <p14:cNvContentPartPr/>
                <p14:nvPr/>
              </p14:nvContentPartPr>
              <p14:xfrm>
                <a:off x="7031160" y="1841940"/>
                <a:ext cx="117720" cy="184680"/>
              </p14:xfrm>
            </p:contentPart>
          </mc:Choice>
          <mc:Fallback xmlns="">
            <p:pic>
              <p:nvPicPr>
                <p:cNvPr id="27" name="Entrada de lápiz 26">
                  <a:extLst>
                    <a:ext uri="{FF2B5EF4-FFF2-40B4-BE49-F238E27FC236}">
                      <a16:creationId xmlns:a16="http://schemas.microsoft.com/office/drawing/2014/main" id="{C7051E71-99AA-44D5-89AE-7932E98872AF}"/>
                    </a:ext>
                  </a:extLst>
                </p:cNvPr>
                <p:cNvPicPr/>
                <p:nvPr/>
              </p:nvPicPr>
              <p:blipFill>
                <a:blip r:embed="rId49"/>
                <a:stretch>
                  <a:fillRect/>
                </a:stretch>
              </p:blipFill>
              <p:spPr>
                <a:xfrm>
                  <a:off x="7022520" y="1833300"/>
                  <a:ext cx="135360" cy="20232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28" name="Entrada de lápiz 27">
                  <a:extLst>
                    <a:ext uri="{FF2B5EF4-FFF2-40B4-BE49-F238E27FC236}">
                      <a16:creationId xmlns:a16="http://schemas.microsoft.com/office/drawing/2014/main" id="{9C597A4B-5E67-4694-8AF1-4AE666E13AFF}"/>
                    </a:ext>
                  </a:extLst>
                </p14:cNvPr>
                <p14:cNvContentPartPr/>
                <p14:nvPr/>
              </p14:nvContentPartPr>
              <p14:xfrm>
                <a:off x="7219080" y="1808820"/>
                <a:ext cx="209160" cy="232920"/>
              </p14:xfrm>
            </p:contentPart>
          </mc:Choice>
          <mc:Fallback xmlns="">
            <p:pic>
              <p:nvPicPr>
                <p:cNvPr id="28" name="Entrada de lápiz 27">
                  <a:extLst>
                    <a:ext uri="{FF2B5EF4-FFF2-40B4-BE49-F238E27FC236}">
                      <a16:creationId xmlns:a16="http://schemas.microsoft.com/office/drawing/2014/main" id="{9C597A4B-5E67-4694-8AF1-4AE666E13AFF}"/>
                    </a:ext>
                  </a:extLst>
                </p:cNvPr>
                <p:cNvPicPr/>
                <p:nvPr/>
              </p:nvPicPr>
              <p:blipFill>
                <a:blip r:embed="rId51"/>
                <a:stretch>
                  <a:fillRect/>
                </a:stretch>
              </p:blipFill>
              <p:spPr>
                <a:xfrm>
                  <a:off x="7210080" y="1800180"/>
                  <a:ext cx="226800" cy="25056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29" name="Entrada de lápiz 28">
                  <a:extLst>
                    <a:ext uri="{FF2B5EF4-FFF2-40B4-BE49-F238E27FC236}">
                      <a16:creationId xmlns:a16="http://schemas.microsoft.com/office/drawing/2014/main" id="{7C007155-908B-457A-A991-EBE34068A500}"/>
                    </a:ext>
                  </a:extLst>
                </p14:cNvPr>
                <p14:cNvContentPartPr/>
                <p14:nvPr/>
              </p14:nvContentPartPr>
              <p14:xfrm>
                <a:off x="7624440" y="1532700"/>
                <a:ext cx="56520" cy="390600"/>
              </p14:xfrm>
            </p:contentPart>
          </mc:Choice>
          <mc:Fallback xmlns="">
            <p:pic>
              <p:nvPicPr>
                <p:cNvPr id="29" name="Entrada de lápiz 28">
                  <a:extLst>
                    <a:ext uri="{FF2B5EF4-FFF2-40B4-BE49-F238E27FC236}">
                      <a16:creationId xmlns:a16="http://schemas.microsoft.com/office/drawing/2014/main" id="{7C007155-908B-457A-A991-EBE34068A500}"/>
                    </a:ext>
                  </a:extLst>
                </p:cNvPr>
                <p:cNvPicPr/>
                <p:nvPr/>
              </p:nvPicPr>
              <p:blipFill>
                <a:blip r:embed="rId53"/>
                <a:stretch>
                  <a:fillRect/>
                </a:stretch>
              </p:blipFill>
              <p:spPr>
                <a:xfrm>
                  <a:off x="7615440" y="1523700"/>
                  <a:ext cx="74160" cy="40824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0" name="Entrada de lápiz 29">
                  <a:extLst>
                    <a:ext uri="{FF2B5EF4-FFF2-40B4-BE49-F238E27FC236}">
                      <a16:creationId xmlns:a16="http://schemas.microsoft.com/office/drawing/2014/main" id="{FBCB761C-A6A3-4980-9BFF-04D3157470C3}"/>
                    </a:ext>
                  </a:extLst>
                </p14:cNvPr>
                <p14:cNvContentPartPr/>
                <p14:nvPr/>
              </p14:nvContentPartPr>
              <p14:xfrm>
                <a:off x="7568280" y="1748700"/>
                <a:ext cx="294120" cy="110160"/>
              </p14:xfrm>
            </p:contentPart>
          </mc:Choice>
          <mc:Fallback xmlns="">
            <p:pic>
              <p:nvPicPr>
                <p:cNvPr id="30" name="Entrada de lápiz 29">
                  <a:extLst>
                    <a:ext uri="{FF2B5EF4-FFF2-40B4-BE49-F238E27FC236}">
                      <a16:creationId xmlns:a16="http://schemas.microsoft.com/office/drawing/2014/main" id="{FBCB761C-A6A3-4980-9BFF-04D3157470C3}"/>
                    </a:ext>
                  </a:extLst>
                </p:cNvPr>
                <p:cNvPicPr/>
                <p:nvPr/>
              </p:nvPicPr>
              <p:blipFill>
                <a:blip r:embed="rId55"/>
                <a:stretch>
                  <a:fillRect/>
                </a:stretch>
              </p:blipFill>
              <p:spPr>
                <a:xfrm>
                  <a:off x="7559280" y="1740060"/>
                  <a:ext cx="311760" cy="12780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31" name="Entrada de lápiz 30">
                  <a:extLst>
                    <a:ext uri="{FF2B5EF4-FFF2-40B4-BE49-F238E27FC236}">
                      <a16:creationId xmlns:a16="http://schemas.microsoft.com/office/drawing/2014/main" id="{B4581EA6-A701-4A04-89BA-71FA03F26334}"/>
                    </a:ext>
                  </a:extLst>
                </p14:cNvPr>
                <p14:cNvContentPartPr/>
                <p14:nvPr/>
              </p14:nvContentPartPr>
              <p14:xfrm>
                <a:off x="7955640" y="1490580"/>
                <a:ext cx="141120" cy="471240"/>
              </p14:xfrm>
            </p:contentPart>
          </mc:Choice>
          <mc:Fallback xmlns="">
            <p:pic>
              <p:nvPicPr>
                <p:cNvPr id="31" name="Entrada de lápiz 30">
                  <a:extLst>
                    <a:ext uri="{FF2B5EF4-FFF2-40B4-BE49-F238E27FC236}">
                      <a16:creationId xmlns:a16="http://schemas.microsoft.com/office/drawing/2014/main" id="{B4581EA6-A701-4A04-89BA-71FA03F26334}"/>
                    </a:ext>
                  </a:extLst>
                </p:cNvPr>
                <p:cNvPicPr/>
                <p:nvPr/>
              </p:nvPicPr>
              <p:blipFill>
                <a:blip r:embed="rId57"/>
                <a:stretch>
                  <a:fillRect/>
                </a:stretch>
              </p:blipFill>
              <p:spPr>
                <a:xfrm>
                  <a:off x="7946640" y="1481580"/>
                  <a:ext cx="158760" cy="48888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32" name="Entrada de lápiz 31">
                  <a:extLst>
                    <a:ext uri="{FF2B5EF4-FFF2-40B4-BE49-F238E27FC236}">
                      <a16:creationId xmlns:a16="http://schemas.microsoft.com/office/drawing/2014/main" id="{027A03BC-6740-4DB4-968F-BDF98B7C6ABE}"/>
                    </a:ext>
                  </a:extLst>
                </p14:cNvPr>
                <p14:cNvContentPartPr/>
                <p14:nvPr/>
              </p14:nvContentPartPr>
              <p14:xfrm>
                <a:off x="8109360" y="1677060"/>
                <a:ext cx="232560" cy="207720"/>
              </p14:xfrm>
            </p:contentPart>
          </mc:Choice>
          <mc:Fallback xmlns="">
            <p:pic>
              <p:nvPicPr>
                <p:cNvPr id="32" name="Entrada de lápiz 31">
                  <a:extLst>
                    <a:ext uri="{FF2B5EF4-FFF2-40B4-BE49-F238E27FC236}">
                      <a16:creationId xmlns:a16="http://schemas.microsoft.com/office/drawing/2014/main" id="{027A03BC-6740-4DB4-968F-BDF98B7C6ABE}"/>
                    </a:ext>
                  </a:extLst>
                </p:cNvPr>
                <p:cNvPicPr/>
                <p:nvPr/>
              </p:nvPicPr>
              <p:blipFill>
                <a:blip r:embed="rId59"/>
                <a:stretch>
                  <a:fillRect/>
                </a:stretch>
              </p:blipFill>
              <p:spPr>
                <a:xfrm>
                  <a:off x="8100360" y="1668060"/>
                  <a:ext cx="250200" cy="22536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33" name="Entrada de lápiz 32">
                  <a:extLst>
                    <a:ext uri="{FF2B5EF4-FFF2-40B4-BE49-F238E27FC236}">
                      <a16:creationId xmlns:a16="http://schemas.microsoft.com/office/drawing/2014/main" id="{5F301AC3-5D0B-4F8C-B892-D23C179F0A75}"/>
                    </a:ext>
                  </a:extLst>
                </p14:cNvPr>
                <p14:cNvContentPartPr/>
                <p14:nvPr/>
              </p14:nvContentPartPr>
              <p14:xfrm>
                <a:off x="8356320" y="1590660"/>
                <a:ext cx="181800" cy="293400"/>
              </p14:xfrm>
            </p:contentPart>
          </mc:Choice>
          <mc:Fallback xmlns="">
            <p:pic>
              <p:nvPicPr>
                <p:cNvPr id="33" name="Entrada de lápiz 32">
                  <a:extLst>
                    <a:ext uri="{FF2B5EF4-FFF2-40B4-BE49-F238E27FC236}">
                      <a16:creationId xmlns:a16="http://schemas.microsoft.com/office/drawing/2014/main" id="{5F301AC3-5D0B-4F8C-B892-D23C179F0A75}"/>
                    </a:ext>
                  </a:extLst>
                </p:cNvPr>
                <p:cNvPicPr/>
                <p:nvPr/>
              </p:nvPicPr>
              <p:blipFill>
                <a:blip r:embed="rId61"/>
                <a:stretch>
                  <a:fillRect/>
                </a:stretch>
              </p:blipFill>
              <p:spPr>
                <a:xfrm>
                  <a:off x="8347680" y="1581660"/>
                  <a:ext cx="199440" cy="31104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34" name="Entrada de lápiz 33">
                  <a:extLst>
                    <a:ext uri="{FF2B5EF4-FFF2-40B4-BE49-F238E27FC236}">
                      <a16:creationId xmlns:a16="http://schemas.microsoft.com/office/drawing/2014/main" id="{399F1664-1FB0-4363-99E5-2358F5451EB3}"/>
                    </a:ext>
                  </a:extLst>
                </p14:cNvPr>
                <p14:cNvContentPartPr/>
                <p14:nvPr/>
              </p14:nvContentPartPr>
              <p14:xfrm>
                <a:off x="8715240" y="1446660"/>
                <a:ext cx="28800" cy="120600"/>
              </p14:xfrm>
            </p:contentPart>
          </mc:Choice>
          <mc:Fallback xmlns="">
            <p:pic>
              <p:nvPicPr>
                <p:cNvPr id="34" name="Entrada de lápiz 33">
                  <a:extLst>
                    <a:ext uri="{FF2B5EF4-FFF2-40B4-BE49-F238E27FC236}">
                      <a16:creationId xmlns:a16="http://schemas.microsoft.com/office/drawing/2014/main" id="{399F1664-1FB0-4363-99E5-2358F5451EB3}"/>
                    </a:ext>
                  </a:extLst>
                </p:cNvPr>
                <p:cNvPicPr/>
                <p:nvPr/>
              </p:nvPicPr>
              <p:blipFill>
                <a:blip r:embed="rId63"/>
                <a:stretch>
                  <a:fillRect/>
                </a:stretch>
              </p:blipFill>
              <p:spPr>
                <a:xfrm>
                  <a:off x="8706600" y="1438020"/>
                  <a:ext cx="46440" cy="13824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35" name="Entrada de lápiz 34">
                  <a:extLst>
                    <a:ext uri="{FF2B5EF4-FFF2-40B4-BE49-F238E27FC236}">
                      <a16:creationId xmlns:a16="http://schemas.microsoft.com/office/drawing/2014/main" id="{2AD55B2D-BF2A-42ED-8E4E-24A87360DB1E}"/>
                    </a:ext>
                  </a:extLst>
                </p14:cNvPr>
                <p14:cNvContentPartPr/>
                <p14:nvPr/>
              </p14:nvContentPartPr>
              <p14:xfrm>
                <a:off x="8803800" y="1439100"/>
                <a:ext cx="43560" cy="124920"/>
              </p14:xfrm>
            </p:contentPart>
          </mc:Choice>
          <mc:Fallback xmlns="">
            <p:pic>
              <p:nvPicPr>
                <p:cNvPr id="35" name="Entrada de lápiz 34">
                  <a:extLst>
                    <a:ext uri="{FF2B5EF4-FFF2-40B4-BE49-F238E27FC236}">
                      <a16:creationId xmlns:a16="http://schemas.microsoft.com/office/drawing/2014/main" id="{2AD55B2D-BF2A-42ED-8E4E-24A87360DB1E}"/>
                    </a:ext>
                  </a:extLst>
                </p:cNvPr>
                <p:cNvPicPr/>
                <p:nvPr/>
              </p:nvPicPr>
              <p:blipFill>
                <a:blip r:embed="rId65"/>
                <a:stretch>
                  <a:fillRect/>
                </a:stretch>
              </p:blipFill>
              <p:spPr>
                <a:xfrm>
                  <a:off x="8794800" y="1430460"/>
                  <a:ext cx="6120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36" name="Entrada de lápiz 35">
                  <a:extLst>
                    <a:ext uri="{FF2B5EF4-FFF2-40B4-BE49-F238E27FC236}">
                      <a16:creationId xmlns:a16="http://schemas.microsoft.com/office/drawing/2014/main" id="{E0BF5C6B-3F33-46B4-87A9-9BB84F04C7D8}"/>
                    </a:ext>
                  </a:extLst>
                </p14:cNvPr>
                <p14:cNvContentPartPr/>
                <p14:nvPr/>
              </p14:nvContentPartPr>
              <p14:xfrm>
                <a:off x="6602400" y="1493460"/>
                <a:ext cx="80280" cy="214200"/>
              </p14:xfrm>
            </p:contentPart>
          </mc:Choice>
          <mc:Fallback xmlns="">
            <p:pic>
              <p:nvPicPr>
                <p:cNvPr id="36" name="Entrada de lápiz 35">
                  <a:extLst>
                    <a:ext uri="{FF2B5EF4-FFF2-40B4-BE49-F238E27FC236}">
                      <a16:creationId xmlns:a16="http://schemas.microsoft.com/office/drawing/2014/main" id="{E0BF5C6B-3F33-46B4-87A9-9BB84F04C7D8}"/>
                    </a:ext>
                  </a:extLst>
                </p:cNvPr>
                <p:cNvPicPr/>
                <p:nvPr/>
              </p:nvPicPr>
              <p:blipFill>
                <a:blip r:embed="rId67"/>
                <a:stretch>
                  <a:fillRect/>
                </a:stretch>
              </p:blipFill>
              <p:spPr>
                <a:xfrm>
                  <a:off x="6593760" y="1484460"/>
                  <a:ext cx="97920" cy="23184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37" name="Entrada de lápiz 36">
                  <a:extLst>
                    <a:ext uri="{FF2B5EF4-FFF2-40B4-BE49-F238E27FC236}">
                      <a16:creationId xmlns:a16="http://schemas.microsoft.com/office/drawing/2014/main" id="{C9FE4925-21F6-4FBB-84D2-37A5B01C8BFC}"/>
                    </a:ext>
                  </a:extLst>
                </p14:cNvPr>
                <p14:cNvContentPartPr/>
                <p14:nvPr/>
              </p14:nvContentPartPr>
              <p14:xfrm>
                <a:off x="6637680" y="1570500"/>
                <a:ext cx="93960" cy="182880"/>
              </p14:xfrm>
            </p:contentPart>
          </mc:Choice>
          <mc:Fallback xmlns="">
            <p:pic>
              <p:nvPicPr>
                <p:cNvPr id="37" name="Entrada de lápiz 36">
                  <a:extLst>
                    <a:ext uri="{FF2B5EF4-FFF2-40B4-BE49-F238E27FC236}">
                      <a16:creationId xmlns:a16="http://schemas.microsoft.com/office/drawing/2014/main" id="{C9FE4925-21F6-4FBB-84D2-37A5B01C8BFC}"/>
                    </a:ext>
                  </a:extLst>
                </p:cNvPr>
                <p:cNvPicPr/>
                <p:nvPr/>
              </p:nvPicPr>
              <p:blipFill>
                <a:blip r:embed="rId69"/>
                <a:stretch>
                  <a:fillRect/>
                </a:stretch>
              </p:blipFill>
              <p:spPr>
                <a:xfrm>
                  <a:off x="6629040" y="1561500"/>
                  <a:ext cx="111600" cy="2005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0">
            <p14:nvContentPartPr>
              <p14:cNvPr id="20" name="Entrada de lápiz 19">
                <a:extLst>
                  <a:ext uri="{FF2B5EF4-FFF2-40B4-BE49-F238E27FC236}">
                    <a16:creationId xmlns:a16="http://schemas.microsoft.com/office/drawing/2014/main" id="{8752F5E9-BBB1-42EF-8767-DA4F9E2142DF}"/>
                  </a:ext>
                </a:extLst>
              </p14:cNvPr>
              <p14:cNvContentPartPr/>
              <p14:nvPr/>
            </p14:nvContentPartPr>
            <p14:xfrm>
              <a:off x="985413" y="-143644"/>
              <a:ext cx="360" cy="360"/>
            </p14:xfrm>
          </p:contentPart>
        </mc:Choice>
        <mc:Fallback xmlns="">
          <p:pic>
            <p:nvPicPr>
              <p:cNvPr id="20" name="Entrada de lápiz 19">
                <a:extLst>
                  <a:ext uri="{FF2B5EF4-FFF2-40B4-BE49-F238E27FC236}">
                    <a16:creationId xmlns:a16="http://schemas.microsoft.com/office/drawing/2014/main" id="{8752F5E9-BBB1-42EF-8767-DA4F9E2142DF}"/>
                  </a:ext>
                </a:extLst>
              </p:cNvPr>
              <p:cNvPicPr/>
              <p:nvPr/>
            </p:nvPicPr>
            <p:blipFill>
              <a:blip r:embed="rId71"/>
              <a:stretch>
                <a:fillRect/>
              </a:stretch>
            </p:blipFill>
            <p:spPr>
              <a:xfrm>
                <a:off x="931413" y="-251284"/>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39" name="Entrada de lápiz 38">
                <a:extLst>
                  <a:ext uri="{FF2B5EF4-FFF2-40B4-BE49-F238E27FC236}">
                    <a16:creationId xmlns:a16="http://schemas.microsoft.com/office/drawing/2014/main" id="{673A6256-F930-48A6-88F3-837B7A824779}"/>
                  </a:ext>
                </a:extLst>
              </p14:cNvPr>
              <p14:cNvContentPartPr/>
              <p14:nvPr/>
            </p14:nvContentPartPr>
            <p14:xfrm>
              <a:off x="679413" y="-292711"/>
              <a:ext cx="259920" cy="100080"/>
            </p14:xfrm>
          </p:contentPart>
        </mc:Choice>
        <mc:Fallback xmlns="">
          <p:pic>
            <p:nvPicPr>
              <p:cNvPr id="39" name="Entrada de lápiz 38">
                <a:extLst>
                  <a:ext uri="{FF2B5EF4-FFF2-40B4-BE49-F238E27FC236}">
                    <a16:creationId xmlns:a16="http://schemas.microsoft.com/office/drawing/2014/main" id="{673A6256-F930-48A6-88F3-837B7A824779}"/>
                  </a:ext>
                </a:extLst>
              </p:cNvPr>
              <p:cNvPicPr/>
              <p:nvPr/>
            </p:nvPicPr>
            <p:blipFill>
              <a:blip r:embed="rId73"/>
              <a:stretch>
                <a:fillRect/>
              </a:stretch>
            </p:blipFill>
            <p:spPr>
              <a:xfrm>
                <a:off x="625773" y="-400351"/>
                <a:ext cx="367560" cy="31572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40" name="Entrada de lápiz 39">
                <a:extLst>
                  <a:ext uri="{FF2B5EF4-FFF2-40B4-BE49-F238E27FC236}">
                    <a16:creationId xmlns:a16="http://schemas.microsoft.com/office/drawing/2014/main" id="{50962063-E845-4025-9DA6-6E7BF2360B93}"/>
                  </a:ext>
                </a:extLst>
              </p14:cNvPr>
              <p14:cNvContentPartPr/>
              <p14:nvPr/>
            </p14:nvContentPartPr>
            <p14:xfrm>
              <a:off x="-1119699" y="458734"/>
              <a:ext cx="360" cy="4680"/>
            </p14:xfrm>
          </p:contentPart>
        </mc:Choice>
        <mc:Fallback xmlns="">
          <p:pic>
            <p:nvPicPr>
              <p:cNvPr id="40" name="Entrada de lápiz 39">
                <a:extLst>
                  <a:ext uri="{FF2B5EF4-FFF2-40B4-BE49-F238E27FC236}">
                    <a16:creationId xmlns:a16="http://schemas.microsoft.com/office/drawing/2014/main" id="{50962063-E845-4025-9DA6-6E7BF2360B93}"/>
                  </a:ext>
                </a:extLst>
              </p:cNvPr>
              <p:cNvPicPr/>
              <p:nvPr/>
            </p:nvPicPr>
            <p:blipFill>
              <a:blip r:embed="rId75"/>
              <a:stretch>
                <a:fillRect/>
              </a:stretch>
            </p:blipFill>
            <p:spPr>
              <a:xfrm>
                <a:off x="-1128699" y="449734"/>
                <a:ext cx="1800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41" name="Entrada de lápiz 40">
                <a:extLst>
                  <a:ext uri="{FF2B5EF4-FFF2-40B4-BE49-F238E27FC236}">
                    <a16:creationId xmlns:a16="http://schemas.microsoft.com/office/drawing/2014/main" id="{334862F6-EA88-41CD-93E7-3AD0B318926A}"/>
                  </a:ext>
                </a:extLst>
              </p14:cNvPr>
              <p14:cNvContentPartPr/>
              <p14:nvPr/>
            </p14:nvContentPartPr>
            <p14:xfrm>
              <a:off x="-1119699" y="463054"/>
              <a:ext cx="360" cy="360"/>
            </p14:xfrm>
          </p:contentPart>
        </mc:Choice>
        <mc:Fallback xmlns="">
          <p:pic>
            <p:nvPicPr>
              <p:cNvPr id="41" name="Entrada de lápiz 40">
                <a:extLst>
                  <a:ext uri="{FF2B5EF4-FFF2-40B4-BE49-F238E27FC236}">
                    <a16:creationId xmlns:a16="http://schemas.microsoft.com/office/drawing/2014/main" id="{334862F6-EA88-41CD-93E7-3AD0B318926A}"/>
                  </a:ext>
                </a:extLst>
              </p:cNvPr>
              <p:cNvPicPr/>
              <p:nvPr/>
            </p:nvPicPr>
            <p:blipFill>
              <a:blip r:embed="rId75"/>
              <a:stretch>
                <a:fillRect/>
              </a:stretch>
            </p:blipFill>
            <p:spPr>
              <a:xfrm>
                <a:off x="-1128699" y="454054"/>
                <a:ext cx="18000" cy="18000"/>
              </a:xfrm>
              <a:prstGeom prst="rect">
                <a:avLst/>
              </a:prstGeom>
            </p:spPr>
          </p:pic>
        </mc:Fallback>
      </mc:AlternateContent>
    </p:spTree>
    <p:extLst>
      <p:ext uri="{BB962C8B-B14F-4D97-AF65-F5344CB8AC3E}">
        <p14:creationId xmlns:p14="http://schemas.microsoft.com/office/powerpoint/2010/main" val="39917152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2BE77B2-950C-44EF-9173-1DAFD905B694}"/>
              </a:ext>
            </a:extLst>
          </p:cNvPr>
          <p:cNvSpPr>
            <a:spLocks noGrp="1"/>
          </p:cNvSpPr>
          <p:nvPr>
            <p:ph type="title"/>
          </p:nvPr>
        </p:nvSpPr>
        <p:spPr/>
        <p:txBody>
          <a:bodyPr>
            <a:normAutofit fontScale="90000"/>
          </a:bodyPr>
          <a:lstStyle/>
          <a:p>
            <a:r>
              <a:rPr lang="es-CO" dirty="0"/>
              <a:t>Los esquemas Preconceptuales permiten representar tanto la estructura como el comportamiento.</a:t>
            </a:r>
            <a:br>
              <a:rPr lang="es-CO" dirty="0"/>
            </a:br>
            <a:endParaRPr lang="es-CO" dirty="0"/>
          </a:p>
        </p:txBody>
      </p:sp>
      <p:sp>
        <p:nvSpPr>
          <p:cNvPr id="3" name="Marcador de contenido 2">
            <a:extLst>
              <a:ext uri="{FF2B5EF4-FFF2-40B4-BE49-F238E27FC236}">
                <a16:creationId xmlns:a16="http://schemas.microsoft.com/office/drawing/2014/main" id="{96881D12-2642-430F-B3C9-64860F650393}"/>
              </a:ext>
            </a:extLst>
          </p:cNvPr>
          <p:cNvSpPr>
            <a:spLocks noGrp="1"/>
          </p:cNvSpPr>
          <p:nvPr>
            <p:ph idx="1"/>
          </p:nvPr>
        </p:nvSpPr>
        <p:spPr>
          <a:xfrm>
            <a:off x="2589212" y="5300870"/>
            <a:ext cx="8915400" cy="933020"/>
          </a:xfrm>
        </p:spPr>
        <p:txBody>
          <a:bodyPr>
            <a:normAutofit/>
          </a:bodyPr>
          <a:lstStyle/>
          <a:p>
            <a:endParaRPr lang="es-CO" b="1" dirty="0">
              <a:solidFill>
                <a:srgbClr val="FF0000"/>
              </a:solidFill>
            </a:endParaRPr>
          </a:p>
          <a:p>
            <a:r>
              <a:rPr lang="es-CO" b="1" dirty="0">
                <a:solidFill>
                  <a:srgbClr val="FF0000"/>
                </a:solidFill>
              </a:rPr>
              <a:t>Ejemplo compra de Tiquetes (entrada) para Cine</a:t>
            </a:r>
          </a:p>
        </p:txBody>
      </p:sp>
      <p:pic>
        <p:nvPicPr>
          <p:cNvPr id="4" name="Imagen 3">
            <a:extLst>
              <a:ext uri="{FF2B5EF4-FFF2-40B4-BE49-F238E27FC236}">
                <a16:creationId xmlns:a16="http://schemas.microsoft.com/office/drawing/2014/main" id="{2F939B8A-AF01-42C3-B99C-2A9E7BAAF324}"/>
              </a:ext>
            </a:extLst>
          </p:cNvPr>
          <p:cNvPicPr>
            <a:picLocks noChangeAspect="1"/>
          </p:cNvPicPr>
          <p:nvPr/>
        </p:nvPicPr>
        <p:blipFill>
          <a:blip r:embed="rId2"/>
          <a:stretch>
            <a:fillRect/>
          </a:stretch>
        </p:blipFill>
        <p:spPr>
          <a:xfrm>
            <a:off x="961320" y="2395330"/>
            <a:ext cx="10944225" cy="3019425"/>
          </a:xfrm>
          <a:prstGeom prst="rect">
            <a:avLst/>
          </a:prstGeom>
        </p:spPr>
      </p:pic>
    </p:spTree>
    <p:extLst>
      <p:ext uri="{BB962C8B-B14F-4D97-AF65-F5344CB8AC3E}">
        <p14:creationId xmlns:p14="http://schemas.microsoft.com/office/powerpoint/2010/main" val="35147199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upo 27">
            <a:extLst>
              <a:ext uri="{FF2B5EF4-FFF2-40B4-BE49-F238E27FC236}">
                <a16:creationId xmlns:a16="http://schemas.microsoft.com/office/drawing/2014/main" id="{3EEDA2FA-0828-4A15-B286-FC21A199AF30}"/>
              </a:ext>
            </a:extLst>
          </p:cNvPr>
          <p:cNvGrpSpPr/>
          <p:nvPr/>
        </p:nvGrpSpPr>
        <p:grpSpPr>
          <a:xfrm>
            <a:off x="2482920" y="377460"/>
            <a:ext cx="7683840" cy="870120"/>
            <a:chOff x="2482920" y="377460"/>
            <a:chExt cx="7683840" cy="870120"/>
          </a:xfrm>
        </p:grpSpPr>
        <mc:AlternateContent xmlns:mc="http://schemas.openxmlformats.org/markup-compatibility/2006" xmlns:p14="http://schemas.microsoft.com/office/powerpoint/2010/main">
          <mc:Choice Requires="p14">
            <p:contentPart p14:bwMode="auto" r:id="rId2">
              <p14:nvContentPartPr>
                <p14:cNvPr id="4" name="Entrada de lápiz 3">
                  <a:extLst>
                    <a:ext uri="{FF2B5EF4-FFF2-40B4-BE49-F238E27FC236}">
                      <a16:creationId xmlns:a16="http://schemas.microsoft.com/office/drawing/2014/main" id="{32B8D517-D69C-40FE-9F75-D0ACFCB1D4D9}"/>
                    </a:ext>
                  </a:extLst>
                </p14:cNvPr>
                <p14:cNvContentPartPr/>
                <p14:nvPr/>
              </p14:nvContentPartPr>
              <p14:xfrm>
                <a:off x="2482920" y="400500"/>
                <a:ext cx="354960" cy="579960"/>
              </p14:xfrm>
            </p:contentPart>
          </mc:Choice>
          <mc:Fallback xmlns="">
            <p:pic>
              <p:nvPicPr>
                <p:cNvPr id="4" name="Entrada de lápiz 3">
                  <a:extLst>
                    <a:ext uri="{FF2B5EF4-FFF2-40B4-BE49-F238E27FC236}">
                      <a16:creationId xmlns:a16="http://schemas.microsoft.com/office/drawing/2014/main" id="{32B8D517-D69C-40FE-9F75-D0ACFCB1D4D9}"/>
                    </a:ext>
                  </a:extLst>
                </p:cNvPr>
                <p:cNvPicPr/>
                <p:nvPr/>
              </p:nvPicPr>
              <p:blipFill>
                <a:blip r:embed="rId3"/>
                <a:stretch>
                  <a:fillRect/>
                </a:stretch>
              </p:blipFill>
              <p:spPr>
                <a:xfrm>
                  <a:off x="2474280" y="391500"/>
                  <a:ext cx="372600" cy="5976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Entrada de lápiz 4">
                  <a:extLst>
                    <a:ext uri="{FF2B5EF4-FFF2-40B4-BE49-F238E27FC236}">
                      <a16:creationId xmlns:a16="http://schemas.microsoft.com/office/drawing/2014/main" id="{2BB1D246-E89B-4313-8B7C-22DA55C68772}"/>
                    </a:ext>
                  </a:extLst>
                </p14:cNvPr>
                <p14:cNvContentPartPr/>
                <p14:nvPr/>
              </p14:nvContentPartPr>
              <p14:xfrm>
                <a:off x="2768400" y="745740"/>
                <a:ext cx="178200" cy="151560"/>
              </p14:xfrm>
            </p:contentPart>
          </mc:Choice>
          <mc:Fallback xmlns="">
            <p:pic>
              <p:nvPicPr>
                <p:cNvPr id="5" name="Entrada de lápiz 4">
                  <a:extLst>
                    <a:ext uri="{FF2B5EF4-FFF2-40B4-BE49-F238E27FC236}">
                      <a16:creationId xmlns:a16="http://schemas.microsoft.com/office/drawing/2014/main" id="{2BB1D246-E89B-4313-8B7C-22DA55C68772}"/>
                    </a:ext>
                  </a:extLst>
                </p:cNvPr>
                <p:cNvPicPr/>
                <p:nvPr/>
              </p:nvPicPr>
              <p:blipFill>
                <a:blip r:embed="rId5"/>
                <a:stretch>
                  <a:fillRect/>
                </a:stretch>
              </p:blipFill>
              <p:spPr>
                <a:xfrm>
                  <a:off x="2759760" y="737100"/>
                  <a:ext cx="195840" cy="1692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Entrada de lápiz 5">
                  <a:extLst>
                    <a:ext uri="{FF2B5EF4-FFF2-40B4-BE49-F238E27FC236}">
                      <a16:creationId xmlns:a16="http://schemas.microsoft.com/office/drawing/2014/main" id="{EA4BEC2B-207C-4C82-BAC4-01EB28531F41}"/>
                    </a:ext>
                  </a:extLst>
                </p14:cNvPr>
                <p14:cNvContentPartPr/>
                <p14:nvPr/>
              </p14:nvContentPartPr>
              <p14:xfrm>
                <a:off x="2974320" y="734940"/>
                <a:ext cx="151560" cy="198720"/>
              </p14:xfrm>
            </p:contentPart>
          </mc:Choice>
          <mc:Fallback xmlns="">
            <p:pic>
              <p:nvPicPr>
                <p:cNvPr id="6" name="Entrada de lápiz 5">
                  <a:extLst>
                    <a:ext uri="{FF2B5EF4-FFF2-40B4-BE49-F238E27FC236}">
                      <a16:creationId xmlns:a16="http://schemas.microsoft.com/office/drawing/2014/main" id="{EA4BEC2B-207C-4C82-BAC4-01EB28531F41}"/>
                    </a:ext>
                  </a:extLst>
                </p:cNvPr>
                <p:cNvPicPr/>
                <p:nvPr/>
              </p:nvPicPr>
              <p:blipFill>
                <a:blip r:embed="rId7"/>
                <a:stretch>
                  <a:fillRect/>
                </a:stretch>
              </p:blipFill>
              <p:spPr>
                <a:xfrm>
                  <a:off x="2965680" y="725940"/>
                  <a:ext cx="169200" cy="2163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7" name="Entrada de lápiz 6">
                  <a:extLst>
                    <a:ext uri="{FF2B5EF4-FFF2-40B4-BE49-F238E27FC236}">
                      <a16:creationId xmlns:a16="http://schemas.microsoft.com/office/drawing/2014/main" id="{9182E73D-7112-4108-8819-E59A31D5C1FE}"/>
                    </a:ext>
                  </a:extLst>
                </p14:cNvPr>
                <p14:cNvContentPartPr/>
                <p14:nvPr/>
              </p14:nvContentPartPr>
              <p14:xfrm>
                <a:off x="3246480" y="753300"/>
                <a:ext cx="128520" cy="185760"/>
              </p14:xfrm>
            </p:contentPart>
          </mc:Choice>
          <mc:Fallback xmlns="">
            <p:pic>
              <p:nvPicPr>
                <p:cNvPr id="7" name="Entrada de lápiz 6">
                  <a:extLst>
                    <a:ext uri="{FF2B5EF4-FFF2-40B4-BE49-F238E27FC236}">
                      <a16:creationId xmlns:a16="http://schemas.microsoft.com/office/drawing/2014/main" id="{9182E73D-7112-4108-8819-E59A31D5C1FE}"/>
                    </a:ext>
                  </a:extLst>
                </p:cNvPr>
                <p:cNvPicPr/>
                <p:nvPr/>
              </p:nvPicPr>
              <p:blipFill>
                <a:blip r:embed="rId9"/>
                <a:stretch>
                  <a:fillRect/>
                </a:stretch>
              </p:blipFill>
              <p:spPr>
                <a:xfrm>
                  <a:off x="3237840" y="744300"/>
                  <a:ext cx="146160" cy="2034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8" name="Entrada de lápiz 7">
                  <a:extLst>
                    <a:ext uri="{FF2B5EF4-FFF2-40B4-BE49-F238E27FC236}">
                      <a16:creationId xmlns:a16="http://schemas.microsoft.com/office/drawing/2014/main" id="{7F332B50-9C32-4AE5-978E-D7065DAD8034}"/>
                    </a:ext>
                  </a:extLst>
                </p14:cNvPr>
                <p14:cNvContentPartPr/>
                <p14:nvPr/>
              </p14:nvContentPartPr>
              <p14:xfrm>
                <a:off x="3360240" y="764820"/>
                <a:ext cx="137160" cy="482760"/>
              </p14:xfrm>
            </p:contentPart>
          </mc:Choice>
          <mc:Fallback xmlns="">
            <p:pic>
              <p:nvPicPr>
                <p:cNvPr id="8" name="Entrada de lápiz 7">
                  <a:extLst>
                    <a:ext uri="{FF2B5EF4-FFF2-40B4-BE49-F238E27FC236}">
                      <a16:creationId xmlns:a16="http://schemas.microsoft.com/office/drawing/2014/main" id="{7F332B50-9C32-4AE5-978E-D7065DAD8034}"/>
                    </a:ext>
                  </a:extLst>
                </p:cNvPr>
                <p:cNvPicPr/>
                <p:nvPr/>
              </p:nvPicPr>
              <p:blipFill>
                <a:blip r:embed="rId11"/>
                <a:stretch>
                  <a:fillRect/>
                </a:stretch>
              </p:blipFill>
              <p:spPr>
                <a:xfrm>
                  <a:off x="3351240" y="756180"/>
                  <a:ext cx="154800" cy="5004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9" name="Entrada de lápiz 8">
                  <a:extLst>
                    <a:ext uri="{FF2B5EF4-FFF2-40B4-BE49-F238E27FC236}">
                      <a16:creationId xmlns:a16="http://schemas.microsoft.com/office/drawing/2014/main" id="{DD4C6BAA-93BB-4C0B-8A9E-A3CB28924F6A}"/>
                    </a:ext>
                  </a:extLst>
                </p14:cNvPr>
                <p14:cNvContentPartPr/>
                <p14:nvPr/>
              </p14:nvContentPartPr>
              <p14:xfrm>
                <a:off x="3616560" y="428580"/>
                <a:ext cx="45000" cy="426240"/>
              </p14:xfrm>
            </p:contentPart>
          </mc:Choice>
          <mc:Fallback xmlns="">
            <p:pic>
              <p:nvPicPr>
                <p:cNvPr id="9" name="Entrada de lápiz 8">
                  <a:extLst>
                    <a:ext uri="{FF2B5EF4-FFF2-40B4-BE49-F238E27FC236}">
                      <a16:creationId xmlns:a16="http://schemas.microsoft.com/office/drawing/2014/main" id="{DD4C6BAA-93BB-4C0B-8A9E-A3CB28924F6A}"/>
                    </a:ext>
                  </a:extLst>
                </p:cNvPr>
                <p:cNvPicPr/>
                <p:nvPr/>
              </p:nvPicPr>
              <p:blipFill>
                <a:blip r:embed="rId13"/>
                <a:stretch>
                  <a:fillRect/>
                </a:stretch>
              </p:blipFill>
              <p:spPr>
                <a:xfrm>
                  <a:off x="3607920" y="419940"/>
                  <a:ext cx="62640" cy="4438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0" name="Entrada de lápiz 9">
                  <a:extLst>
                    <a:ext uri="{FF2B5EF4-FFF2-40B4-BE49-F238E27FC236}">
                      <a16:creationId xmlns:a16="http://schemas.microsoft.com/office/drawing/2014/main" id="{A9EB5E9D-8AA4-46FD-9E17-AB492FE0E90F}"/>
                    </a:ext>
                  </a:extLst>
                </p14:cNvPr>
                <p14:cNvContentPartPr/>
                <p14:nvPr/>
              </p14:nvContentPartPr>
              <p14:xfrm>
                <a:off x="3530520" y="726660"/>
                <a:ext cx="376560" cy="150120"/>
              </p14:xfrm>
            </p:contentPart>
          </mc:Choice>
          <mc:Fallback xmlns="">
            <p:pic>
              <p:nvPicPr>
                <p:cNvPr id="10" name="Entrada de lápiz 9">
                  <a:extLst>
                    <a:ext uri="{FF2B5EF4-FFF2-40B4-BE49-F238E27FC236}">
                      <a16:creationId xmlns:a16="http://schemas.microsoft.com/office/drawing/2014/main" id="{A9EB5E9D-8AA4-46FD-9E17-AB492FE0E90F}"/>
                    </a:ext>
                  </a:extLst>
                </p:cNvPr>
                <p:cNvPicPr/>
                <p:nvPr/>
              </p:nvPicPr>
              <p:blipFill>
                <a:blip r:embed="rId15"/>
                <a:stretch>
                  <a:fillRect/>
                </a:stretch>
              </p:blipFill>
              <p:spPr>
                <a:xfrm>
                  <a:off x="3521880" y="717660"/>
                  <a:ext cx="394200" cy="1677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1" name="Entrada de lápiz 10">
                  <a:extLst>
                    <a:ext uri="{FF2B5EF4-FFF2-40B4-BE49-F238E27FC236}">
                      <a16:creationId xmlns:a16="http://schemas.microsoft.com/office/drawing/2014/main" id="{B9480393-68AC-4D6B-80FF-29990144BEF9}"/>
                    </a:ext>
                  </a:extLst>
                </p14:cNvPr>
                <p14:cNvContentPartPr/>
                <p14:nvPr/>
              </p14:nvContentPartPr>
              <p14:xfrm>
                <a:off x="3979440" y="668340"/>
                <a:ext cx="112680" cy="174600"/>
              </p14:xfrm>
            </p:contentPart>
          </mc:Choice>
          <mc:Fallback xmlns="">
            <p:pic>
              <p:nvPicPr>
                <p:cNvPr id="11" name="Entrada de lápiz 10">
                  <a:extLst>
                    <a:ext uri="{FF2B5EF4-FFF2-40B4-BE49-F238E27FC236}">
                      <a16:creationId xmlns:a16="http://schemas.microsoft.com/office/drawing/2014/main" id="{B9480393-68AC-4D6B-80FF-29990144BEF9}"/>
                    </a:ext>
                  </a:extLst>
                </p:cNvPr>
                <p:cNvPicPr/>
                <p:nvPr/>
              </p:nvPicPr>
              <p:blipFill>
                <a:blip r:embed="rId17"/>
                <a:stretch>
                  <a:fillRect/>
                </a:stretch>
              </p:blipFill>
              <p:spPr>
                <a:xfrm>
                  <a:off x="3970440" y="659700"/>
                  <a:ext cx="130320" cy="1922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2" name="Entrada de lápiz 11">
                  <a:extLst>
                    <a:ext uri="{FF2B5EF4-FFF2-40B4-BE49-F238E27FC236}">
                      <a16:creationId xmlns:a16="http://schemas.microsoft.com/office/drawing/2014/main" id="{CD68B9A3-8388-4AD5-B26A-BD1432C80CA3}"/>
                    </a:ext>
                  </a:extLst>
                </p14:cNvPr>
                <p14:cNvContentPartPr/>
                <p14:nvPr/>
              </p14:nvContentPartPr>
              <p14:xfrm>
                <a:off x="4318560" y="668700"/>
                <a:ext cx="570960" cy="136080"/>
              </p14:xfrm>
            </p:contentPart>
          </mc:Choice>
          <mc:Fallback xmlns="">
            <p:pic>
              <p:nvPicPr>
                <p:cNvPr id="12" name="Entrada de lápiz 11">
                  <a:extLst>
                    <a:ext uri="{FF2B5EF4-FFF2-40B4-BE49-F238E27FC236}">
                      <a16:creationId xmlns:a16="http://schemas.microsoft.com/office/drawing/2014/main" id="{CD68B9A3-8388-4AD5-B26A-BD1432C80CA3}"/>
                    </a:ext>
                  </a:extLst>
                </p:cNvPr>
                <p:cNvPicPr/>
                <p:nvPr/>
              </p:nvPicPr>
              <p:blipFill>
                <a:blip r:embed="rId19"/>
                <a:stretch>
                  <a:fillRect/>
                </a:stretch>
              </p:blipFill>
              <p:spPr>
                <a:xfrm>
                  <a:off x="4309560" y="660060"/>
                  <a:ext cx="588600" cy="1537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3" name="Entrada de lápiz 12">
                  <a:extLst>
                    <a:ext uri="{FF2B5EF4-FFF2-40B4-BE49-F238E27FC236}">
                      <a16:creationId xmlns:a16="http://schemas.microsoft.com/office/drawing/2014/main" id="{7B0DAC5B-53D6-49A7-909B-D8E9BD545FFF}"/>
                    </a:ext>
                  </a:extLst>
                </p14:cNvPr>
                <p14:cNvContentPartPr/>
                <p14:nvPr/>
              </p14:nvContentPartPr>
              <p14:xfrm>
                <a:off x="5063040" y="465660"/>
                <a:ext cx="262800" cy="424440"/>
              </p14:xfrm>
            </p:contentPart>
          </mc:Choice>
          <mc:Fallback xmlns="">
            <p:pic>
              <p:nvPicPr>
                <p:cNvPr id="13" name="Entrada de lápiz 12">
                  <a:extLst>
                    <a:ext uri="{FF2B5EF4-FFF2-40B4-BE49-F238E27FC236}">
                      <a16:creationId xmlns:a16="http://schemas.microsoft.com/office/drawing/2014/main" id="{7B0DAC5B-53D6-49A7-909B-D8E9BD545FFF}"/>
                    </a:ext>
                  </a:extLst>
                </p:cNvPr>
                <p:cNvPicPr/>
                <p:nvPr/>
              </p:nvPicPr>
              <p:blipFill>
                <a:blip r:embed="rId21"/>
                <a:stretch>
                  <a:fillRect/>
                </a:stretch>
              </p:blipFill>
              <p:spPr>
                <a:xfrm>
                  <a:off x="5054040" y="456660"/>
                  <a:ext cx="280440" cy="4420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4" name="Entrada de lápiz 13">
                  <a:extLst>
                    <a:ext uri="{FF2B5EF4-FFF2-40B4-BE49-F238E27FC236}">
                      <a16:creationId xmlns:a16="http://schemas.microsoft.com/office/drawing/2014/main" id="{6F19BE58-0F92-4653-8241-6DB18C4CD823}"/>
                    </a:ext>
                  </a:extLst>
                </p14:cNvPr>
                <p14:cNvContentPartPr/>
                <p14:nvPr/>
              </p14:nvContentPartPr>
              <p14:xfrm>
                <a:off x="5260320" y="750780"/>
                <a:ext cx="122400" cy="128160"/>
              </p14:xfrm>
            </p:contentPart>
          </mc:Choice>
          <mc:Fallback xmlns="">
            <p:pic>
              <p:nvPicPr>
                <p:cNvPr id="14" name="Entrada de lápiz 13">
                  <a:extLst>
                    <a:ext uri="{FF2B5EF4-FFF2-40B4-BE49-F238E27FC236}">
                      <a16:creationId xmlns:a16="http://schemas.microsoft.com/office/drawing/2014/main" id="{6F19BE58-0F92-4653-8241-6DB18C4CD823}"/>
                    </a:ext>
                  </a:extLst>
                </p:cNvPr>
                <p:cNvPicPr/>
                <p:nvPr/>
              </p:nvPicPr>
              <p:blipFill>
                <a:blip r:embed="rId23"/>
                <a:stretch>
                  <a:fillRect/>
                </a:stretch>
              </p:blipFill>
              <p:spPr>
                <a:xfrm>
                  <a:off x="5251320" y="741780"/>
                  <a:ext cx="14004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5" name="Entrada de lápiz 14">
                  <a:extLst>
                    <a:ext uri="{FF2B5EF4-FFF2-40B4-BE49-F238E27FC236}">
                      <a16:creationId xmlns:a16="http://schemas.microsoft.com/office/drawing/2014/main" id="{60BFC8AB-44AC-4B93-B279-BB141E85800E}"/>
                    </a:ext>
                  </a:extLst>
                </p14:cNvPr>
                <p14:cNvContentPartPr/>
                <p14:nvPr/>
              </p14:nvContentPartPr>
              <p14:xfrm>
                <a:off x="5499000" y="719100"/>
                <a:ext cx="124200" cy="198720"/>
              </p14:xfrm>
            </p:contentPart>
          </mc:Choice>
          <mc:Fallback xmlns="">
            <p:pic>
              <p:nvPicPr>
                <p:cNvPr id="15" name="Entrada de lápiz 14">
                  <a:extLst>
                    <a:ext uri="{FF2B5EF4-FFF2-40B4-BE49-F238E27FC236}">
                      <a16:creationId xmlns:a16="http://schemas.microsoft.com/office/drawing/2014/main" id="{60BFC8AB-44AC-4B93-B279-BB141E85800E}"/>
                    </a:ext>
                  </a:extLst>
                </p:cNvPr>
                <p:cNvPicPr/>
                <p:nvPr/>
              </p:nvPicPr>
              <p:blipFill>
                <a:blip r:embed="rId25"/>
                <a:stretch>
                  <a:fillRect/>
                </a:stretch>
              </p:blipFill>
              <p:spPr>
                <a:xfrm>
                  <a:off x="5490360" y="710100"/>
                  <a:ext cx="141840" cy="2163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6" name="Entrada de lápiz 15">
                  <a:extLst>
                    <a:ext uri="{FF2B5EF4-FFF2-40B4-BE49-F238E27FC236}">
                      <a16:creationId xmlns:a16="http://schemas.microsoft.com/office/drawing/2014/main" id="{A5717220-49E2-49A0-9950-ED326E925F23}"/>
                    </a:ext>
                  </a:extLst>
                </p14:cNvPr>
                <p14:cNvContentPartPr/>
                <p14:nvPr/>
              </p14:nvContentPartPr>
              <p14:xfrm>
                <a:off x="5668200" y="489780"/>
                <a:ext cx="52560" cy="402120"/>
              </p14:xfrm>
            </p:contentPart>
          </mc:Choice>
          <mc:Fallback xmlns="">
            <p:pic>
              <p:nvPicPr>
                <p:cNvPr id="16" name="Entrada de lápiz 15">
                  <a:extLst>
                    <a:ext uri="{FF2B5EF4-FFF2-40B4-BE49-F238E27FC236}">
                      <a16:creationId xmlns:a16="http://schemas.microsoft.com/office/drawing/2014/main" id="{A5717220-49E2-49A0-9950-ED326E925F23}"/>
                    </a:ext>
                  </a:extLst>
                </p:cNvPr>
                <p:cNvPicPr/>
                <p:nvPr/>
              </p:nvPicPr>
              <p:blipFill>
                <a:blip r:embed="rId27"/>
                <a:stretch>
                  <a:fillRect/>
                </a:stretch>
              </p:blipFill>
              <p:spPr>
                <a:xfrm>
                  <a:off x="5659200" y="481140"/>
                  <a:ext cx="70200" cy="41976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7" name="Entrada de lápiz 16">
                  <a:extLst>
                    <a:ext uri="{FF2B5EF4-FFF2-40B4-BE49-F238E27FC236}">
                      <a16:creationId xmlns:a16="http://schemas.microsoft.com/office/drawing/2014/main" id="{A7670C1E-FE63-4843-9D7E-41CA0A32C67A}"/>
                    </a:ext>
                  </a:extLst>
                </p14:cNvPr>
                <p14:cNvContentPartPr/>
                <p14:nvPr/>
              </p14:nvContentPartPr>
              <p14:xfrm>
                <a:off x="5682240" y="728820"/>
                <a:ext cx="326520" cy="142920"/>
              </p14:xfrm>
            </p:contentPart>
          </mc:Choice>
          <mc:Fallback xmlns="">
            <p:pic>
              <p:nvPicPr>
                <p:cNvPr id="17" name="Entrada de lápiz 16">
                  <a:extLst>
                    <a:ext uri="{FF2B5EF4-FFF2-40B4-BE49-F238E27FC236}">
                      <a16:creationId xmlns:a16="http://schemas.microsoft.com/office/drawing/2014/main" id="{A7670C1E-FE63-4843-9D7E-41CA0A32C67A}"/>
                    </a:ext>
                  </a:extLst>
                </p:cNvPr>
                <p:cNvPicPr/>
                <p:nvPr/>
              </p:nvPicPr>
              <p:blipFill>
                <a:blip r:embed="rId29"/>
                <a:stretch>
                  <a:fillRect/>
                </a:stretch>
              </p:blipFill>
              <p:spPr>
                <a:xfrm>
                  <a:off x="5673600" y="719820"/>
                  <a:ext cx="344160" cy="16056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8" name="Entrada de lápiz 17">
                  <a:extLst>
                    <a:ext uri="{FF2B5EF4-FFF2-40B4-BE49-F238E27FC236}">
                      <a16:creationId xmlns:a16="http://schemas.microsoft.com/office/drawing/2014/main" id="{CC84FAC1-FFBA-486B-B0E7-2BAFB726EEF7}"/>
                    </a:ext>
                  </a:extLst>
                </p14:cNvPr>
                <p14:cNvContentPartPr/>
                <p14:nvPr/>
              </p14:nvContentPartPr>
              <p14:xfrm>
                <a:off x="6046200" y="704340"/>
                <a:ext cx="131040" cy="163800"/>
              </p14:xfrm>
            </p:contentPart>
          </mc:Choice>
          <mc:Fallback xmlns="">
            <p:pic>
              <p:nvPicPr>
                <p:cNvPr id="18" name="Entrada de lápiz 17">
                  <a:extLst>
                    <a:ext uri="{FF2B5EF4-FFF2-40B4-BE49-F238E27FC236}">
                      <a16:creationId xmlns:a16="http://schemas.microsoft.com/office/drawing/2014/main" id="{CC84FAC1-FFBA-486B-B0E7-2BAFB726EEF7}"/>
                    </a:ext>
                  </a:extLst>
                </p:cNvPr>
                <p:cNvPicPr/>
                <p:nvPr/>
              </p:nvPicPr>
              <p:blipFill>
                <a:blip r:embed="rId31"/>
                <a:stretch>
                  <a:fillRect/>
                </a:stretch>
              </p:blipFill>
              <p:spPr>
                <a:xfrm>
                  <a:off x="6037200" y="695340"/>
                  <a:ext cx="148680" cy="18144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9" name="Entrada de lápiz 18">
                  <a:extLst>
                    <a:ext uri="{FF2B5EF4-FFF2-40B4-BE49-F238E27FC236}">
                      <a16:creationId xmlns:a16="http://schemas.microsoft.com/office/drawing/2014/main" id="{BCE50673-87EC-4C50-88A3-865DC44638CA}"/>
                    </a:ext>
                  </a:extLst>
                </p14:cNvPr>
                <p14:cNvContentPartPr/>
                <p14:nvPr/>
              </p14:nvContentPartPr>
              <p14:xfrm>
                <a:off x="6225840" y="377460"/>
                <a:ext cx="208800" cy="433080"/>
              </p14:xfrm>
            </p:contentPart>
          </mc:Choice>
          <mc:Fallback xmlns="">
            <p:pic>
              <p:nvPicPr>
                <p:cNvPr id="19" name="Entrada de lápiz 18">
                  <a:extLst>
                    <a:ext uri="{FF2B5EF4-FFF2-40B4-BE49-F238E27FC236}">
                      <a16:creationId xmlns:a16="http://schemas.microsoft.com/office/drawing/2014/main" id="{BCE50673-87EC-4C50-88A3-865DC44638CA}"/>
                    </a:ext>
                  </a:extLst>
                </p:cNvPr>
                <p:cNvPicPr/>
                <p:nvPr/>
              </p:nvPicPr>
              <p:blipFill>
                <a:blip r:embed="rId33"/>
                <a:stretch>
                  <a:fillRect/>
                </a:stretch>
              </p:blipFill>
              <p:spPr>
                <a:xfrm>
                  <a:off x="6216840" y="368820"/>
                  <a:ext cx="226440" cy="4507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0" name="Entrada de lápiz 19">
                  <a:extLst>
                    <a:ext uri="{FF2B5EF4-FFF2-40B4-BE49-F238E27FC236}">
                      <a16:creationId xmlns:a16="http://schemas.microsoft.com/office/drawing/2014/main" id="{B0B74AF8-80B5-46DC-A0F6-8FA7F10F69E2}"/>
                    </a:ext>
                  </a:extLst>
                </p14:cNvPr>
                <p14:cNvContentPartPr/>
                <p14:nvPr/>
              </p14:nvContentPartPr>
              <p14:xfrm>
                <a:off x="6438960" y="621180"/>
                <a:ext cx="190080" cy="293760"/>
              </p14:xfrm>
            </p:contentPart>
          </mc:Choice>
          <mc:Fallback xmlns="">
            <p:pic>
              <p:nvPicPr>
                <p:cNvPr id="20" name="Entrada de lápiz 19">
                  <a:extLst>
                    <a:ext uri="{FF2B5EF4-FFF2-40B4-BE49-F238E27FC236}">
                      <a16:creationId xmlns:a16="http://schemas.microsoft.com/office/drawing/2014/main" id="{B0B74AF8-80B5-46DC-A0F6-8FA7F10F69E2}"/>
                    </a:ext>
                  </a:extLst>
                </p:cNvPr>
                <p:cNvPicPr/>
                <p:nvPr/>
              </p:nvPicPr>
              <p:blipFill>
                <a:blip r:embed="rId35"/>
                <a:stretch>
                  <a:fillRect/>
                </a:stretch>
              </p:blipFill>
              <p:spPr>
                <a:xfrm>
                  <a:off x="6429960" y="612540"/>
                  <a:ext cx="207720" cy="3114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1" name="Entrada de lápiz 20">
                  <a:extLst>
                    <a:ext uri="{FF2B5EF4-FFF2-40B4-BE49-F238E27FC236}">
                      <a16:creationId xmlns:a16="http://schemas.microsoft.com/office/drawing/2014/main" id="{DF82C3FE-F558-40A9-B48D-17E7EBE44593}"/>
                    </a:ext>
                  </a:extLst>
                </p14:cNvPr>
                <p14:cNvContentPartPr/>
                <p14:nvPr/>
              </p14:nvContentPartPr>
              <p14:xfrm>
                <a:off x="6674040" y="665100"/>
                <a:ext cx="105120" cy="162000"/>
              </p14:xfrm>
            </p:contentPart>
          </mc:Choice>
          <mc:Fallback xmlns="">
            <p:pic>
              <p:nvPicPr>
                <p:cNvPr id="21" name="Entrada de lápiz 20">
                  <a:extLst>
                    <a:ext uri="{FF2B5EF4-FFF2-40B4-BE49-F238E27FC236}">
                      <a16:creationId xmlns:a16="http://schemas.microsoft.com/office/drawing/2014/main" id="{DF82C3FE-F558-40A9-B48D-17E7EBE44593}"/>
                    </a:ext>
                  </a:extLst>
                </p:cNvPr>
                <p:cNvPicPr/>
                <p:nvPr/>
              </p:nvPicPr>
              <p:blipFill>
                <a:blip r:embed="rId37"/>
                <a:stretch>
                  <a:fillRect/>
                </a:stretch>
              </p:blipFill>
              <p:spPr>
                <a:xfrm>
                  <a:off x="6665040" y="656100"/>
                  <a:ext cx="122760" cy="17964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2" name="Entrada de lápiz 21">
                  <a:extLst>
                    <a:ext uri="{FF2B5EF4-FFF2-40B4-BE49-F238E27FC236}">
                      <a16:creationId xmlns:a16="http://schemas.microsoft.com/office/drawing/2014/main" id="{A923A56F-7C06-4911-8EA6-7B533643625F}"/>
                    </a:ext>
                  </a:extLst>
                </p14:cNvPr>
                <p14:cNvContentPartPr/>
                <p14:nvPr/>
              </p14:nvContentPartPr>
              <p14:xfrm>
                <a:off x="6916680" y="638460"/>
                <a:ext cx="167040" cy="313920"/>
              </p14:xfrm>
            </p:contentPart>
          </mc:Choice>
          <mc:Fallback xmlns="">
            <p:pic>
              <p:nvPicPr>
                <p:cNvPr id="22" name="Entrada de lápiz 21">
                  <a:extLst>
                    <a:ext uri="{FF2B5EF4-FFF2-40B4-BE49-F238E27FC236}">
                      <a16:creationId xmlns:a16="http://schemas.microsoft.com/office/drawing/2014/main" id="{A923A56F-7C06-4911-8EA6-7B533643625F}"/>
                    </a:ext>
                  </a:extLst>
                </p:cNvPr>
                <p:cNvPicPr/>
                <p:nvPr/>
              </p:nvPicPr>
              <p:blipFill>
                <a:blip r:embed="rId39"/>
                <a:stretch>
                  <a:fillRect/>
                </a:stretch>
              </p:blipFill>
              <p:spPr>
                <a:xfrm>
                  <a:off x="6908040" y="629460"/>
                  <a:ext cx="184680" cy="33156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3" name="Entrada de lápiz 22">
                  <a:extLst>
                    <a:ext uri="{FF2B5EF4-FFF2-40B4-BE49-F238E27FC236}">
                      <a16:creationId xmlns:a16="http://schemas.microsoft.com/office/drawing/2014/main" id="{974FEE2C-B0C2-4DFB-8819-53C93509F73A}"/>
                    </a:ext>
                  </a:extLst>
                </p14:cNvPr>
                <p14:cNvContentPartPr/>
                <p14:nvPr/>
              </p14:nvContentPartPr>
              <p14:xfrm>
                <a:off x="7232400" y="705780"/>
                <a:ext cx="684360" cy="100440"/>
              </p14:xfrm>
            </p:contentPart>
          </mc:Choice>
          <mc:Fallback xmlns="">
            <p:pic>
              <p:nvPicPr>
                <p:cNvPr id="23" name="Entrada de lápiz 22">
                  <a:extLst>
                    <a:ext uri="{FF2B5EF4-FFF2-40B4-BE49-F238E27FC236}">
                      <a16:creationId xmlns:a16="http://schemas.microsoft.com/office/drawing/2014/main" id="{974FEE2C-B0C2-4DFB-8819-53C93509F73A}"/>
                    </a:ext>
                  </a:extLst>
                </p:cNvPr>
                <p:cNvPicPr/>
                <p:nvPr/>
              </p:nvPicPr>
              <p:blipFill>
                <a:blip r:embed="rId41"/>
                <a:stretch>
                  <a:fillRect/>
                </a:stretch>
              </p:blipFill>
              <p:spPr>
                <a:xfrm>
                  <a:off x="7223400" y="697140"/>
                  <a:ext cx="702000" cy="11808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4" name="Entrada de lápiz 23">
                  <a:extLst>
                    <a:ext uri="{FF2B5EF4-FFF2-40B4-BE49-F238E27FC236}">
                      <a16:creationId xmlns:a16="http://schemas.microsoft.com/office/drawing/2014/main" id="{488E72F5-A2E8-4837-A32F-5722864C6DB3}"/>
                    </a:ext>
                  </a:extLst>
                </p14:cNvPr>
                <p14:cNvContentPartPr/>
                <p14:nvPr/>
              </p14:nvContentPartPr>
              <p14:xfrm>
                <a:off x="7846200" y="671940"/>
                <a:ext cx="132120" cy="207000"/>
              </p14:xfrm>
            </p:contentPart>
          </mc:Choice>
          <mc:Fallback xmlns="">
            <p:pic>
              <p:nvPicPr>
                <p:cNvPr id="24" name="Entrada de lápiz 23">
                  <a:extLst>
                    <a:ext uri="{FF2B5EF4-FFF2-40B4-BE49-F238E27FC236}">
                      <a16:creationId xmlns:a16="http://schemas.microsoft.com/office/drawing/2014/main" id="{488E72F5-A2E8-4837-A32F-5722864C6DB3}"/>
                    </a:ext>
                  </a:extLst>
                </p:cNvPr>
                <p:cNvPicPr/>
                <p:nvPr/>
              </p:nvPicPr>
              <p:blipFill>
                <a:blip r:embed="rId43"/>
                <a:stretch>
                  <a:fillRect/>
                </a:stretch>
              </p:blipFill>
              <p:spPr>
                <a:xfrm>
                  <a:off x="7837200" y="663300"/>
                  <a:ext cx="149760" cy="22464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5" name="Entrada de lápiz 24">
                  <a:extLst>
                    <a:ext uri="{FF2B5EF4-FFF2-40B4-BE49-F238E27FC236}">
                      <a16:creationId xmlns:a16="http://schemas.microsoft.com/office/drawing/2014/main" id="{7A3AB177-257D-4BDF-9833-5EC76FE8029C}"/>
                    </a:ext>
                  </a:extLst>
                </p14:cNvPr>
                <p14:cNvContentPartPr/>
                <p14:nvPr/>
              </p14:nvContentPartPr>
              <p14:xfrm>
                <a:off x="8097840" y="437580"/>
                <a:ext cx="47160" cy="531360"/>
              </p14:xfrm>
            </p:contentPart>
          </mc:Choice>
          <mc:Fallback xmlns="">
            <p:pic>
              <p:nvPicPr>
                <p:cNvPr id="25" name="Entrada de lápiz 24">
                  <a:extLst>
                    <a:ext uri="{FF2B5EF4-FFF2-40B4-BE49-F238E27FC236}">
                      <a16:creationId xmlns:a16="http://schemas.microsoft.com/office/drawing/2014/main" id="{7A3AB177-257D-4BDF-9833-5EC76FE8029C}"/>
                    </a:ext>
                  </a:extLst>
                </p:cNvPr>
                <p:cNvPicPr/>
                <p:nvPr/>
              </p:nvPicPr>
              <p:blipFill>
                <a:blip r:embed="rId45"/>
                <a:stretch>
                  <a:fillRect/>
                </a:stretch>
              </p:blipFill>
              <p:spPr>
                <a:xfrm>
                  <a:off x="8088840" y="428580"/>
                  <a:ext cx="64800" cy="5490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26" name="Entrada de lápiz 25">
                  <a:extLst>
                    <a:ext uri="{FF2B5EF4-FFF2-40B4-BE49-F238E27FC236}">
                      <a16:creationId xmlns:a16="http://schemas.microsoft.com/office/drawing/2014/main" id="{70DA6D4E-FB02-4647-8E64-A21406083EDB}"/>
                    </a:ext>
                  </a:extLst>
                </p14:cNvPr>
                <p14:cNvContentPartPr/>
                <p14:nvPr/>
              </p14:nvContentPartPr>
              <p14:xfrm>
                <a:off x="8072640" y="418140"/>
                <a:ext cx="2094120" cy="664200"/>
              </p14:xfrm>
            </p:contentPart>
          </mc:Choice>
          <mc:Fallback xmlns="">
            <p:pic>
              <p:nvPicPr>
                <p:cNvPr id="26" name="Entrada de lápiz 25">
                  <a:extLst>
                    <a:ext uri="{FF2B5EF4-FFF2-40B4-BE49-F238E27FC236}">
                      <a16:creationId xmlns:a16="http://schemas.microsoft.com/office/drawing/2014/main" id="{70DA6D4E-FB02-4647-8E64-A21406083EDB}"/>
                    </a:ext>
                  </a:extLst>
                </p:cNvPr>
                <p:cNvPicPr/>
                <p:nvPr/>
              </p:nvPicPr>
              <p:blipFill>
                <a:blip r:embed="rId47"/>
                <a:stretch>
                  <a:fillRect/>
                </a:stretch>
              </p:blipFill>
              <p:spPr>
                <a:xfrm>
                  <a:off x="8063640" y="409140"/>
                  <a:ext cx="2111760" cy="68184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27" name="Entrada de lápiz 26">
                  <a:extLst>
                    <a:ext uri="{FF2B5EF4-FFF2-40B4-BE49-F238E27FC236}">
                      <a16:creationId xmlns:a16="http://schemas.microsoft.com/office/drawing/2014/main" id="{40AD52C2-3C0C-4018-93FA-29EA8080C2F5}"/>
                    </a:ext>
                  </a:extLst>
                </p14:cNvPr>
                <p14:cNvContentPartPr/>
                <p14:nvPr/>
              </p14:nvContentPartPr>
              <p14:xfrm>
                <a:off x="8094600" y="949860"/>
                <a:ext cx="3600" cy="37800"/>
              </p14:xfrm>
            </p:contentPart>
          </mc:Choice>
          <mc:Fallback xmlns="">
            <p:pic>
              <p:nvPicPr>
                <p:cNvPr id="27" name="Entrada de lápiz 26">
                  <a:extLst>
                    <a:ext uri="{FF2B5EF4-FFF2-40B4-BE49-F238E27FC236}">
                      <a16:creationId xmlns:a16="http://schemas.microsoft.com/office/drawing/2014/main" id="{40AD52C2-3C0C-4018-93FA-29EA8080C2F5}"/>
                    </a:ext>
                  </a:extLst>
                </p:cNvPr>
                <p:cNvPicPr/>
                <p:nvPr/>
              </p:nvPicPr>
              <p:blipFill>
                <a:blip r:embed="rId49"/>
                <a:stretch>
                  <a:fillRect/>
                </a:stretch>
              </p:blipFill>
              <p:spPr>
                <a:xfrm>
                  <a:off x="8085600" y="940860"/>
                  <a:ext cx="21240" cy="554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50">
            <p14:nvContentPartPr>
              <p14:cNvPr id="232" name="Entrada de lápiz 231">
                <a:extLst>
                  <a:ext uri="{FF2B5EF4-FFF2-40B4-BE49-F238E27FC236}">
                    <a16:creationId xmlns:a16="http://schemas.microsoft.com/office/drawing/2014/main" id="{7E05CE74-F5D1-4784-90BD-9D2C4853FB8A}"/>
                  </a:ext>
                </a:extLst>
              </p14:cNvPr>
              <p14:cNvContentPartPr/>
              <p14:nvPr/>
            </p14:nvContentPartPr>
            <p14:xfrm>
              <a:off x="4472640" y="4356900"/>
              <a:ext cx="38520" cy="51840"/>
            </p14:xfrm>
          </p:contentPart>
        </mc:Choice>
        <mc:Fallback xmlns="">
          <p:pic>
            <p:nvPicPr>
              <p:cNvPr id="232" name="Entrada de lápiz 231">
                <a:extLst>
                  <a:ext uri="{FF2B5EF4-FFF2-40B4-BE49-F238E27FC236}">
                    <a16:creationId xmlns:a16="http://schemas.microsoft.com/office/drawing/2014/main" id="{7E05CE74-F5D1-4784-90BD-9D2C4853FB8A}"/>
                  </a:ext>
                </a:extLst>
              </p:cNvPr>
              <p:cNvPicPr/>
              <p:nvPr/>
            </p:nvPicPr>
            <p:blipFill>
              <a:blip r:embed="rId51"/>
              <a:stretch>
                <a:fillRect/>
              </a:stretch>
            </p:blipFill>
            <p:spPr>
              <a:xfrm>
                <a:off x="4419000" y="4249260"/>
                <a:ext cx="146160" cy="26748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233" name="Entrada de lápiz 232">
                <a:extLst>
                  <a:ext uri="{FF2B5EF4-FFF2-40B4-BE49-F238E27FC236}">
                    <a16:creationId xmlns:a16="http://schemas.microsoft.com/office/drawing/2014/main" id="{09CA6C3B-2170-4255-844E-773A8C5F013B}"/>
                  </a:ext>
                </a:extLst>
              </p14:cNvPr>
              <p14:cNvContentPartPr/>
              <p14:nvPr/>
            </p14:nvContentPartPr>
            <p14:xfrm>
              <a:off x="4359600" y="4226580"/>
              <a:ext cx="524520" cy="667800"/>
            </p14:xfrm>
          </p:contentPart>
        </mc:Choice>
        <mc:Fallback xmlns="">
          <p:pic>
            <p:nvPicPr>
              <p:cNvPr id="233" name="Entrada de lápiz 232">
                <a:extLst>
                  <a:ext uri="{FF2B5EF4-FFF2-40B4-BE49-F238E27FC236}">
                    <a16:creationId xmlns:a16="http://schemas.microsoft.com/office/drawing/2014/main" id="{09CA6C3B-2170-4255-844E-773A8C5F013B}"/>
                  </a:ext>
                </a:extLst>
              </p:cNvPr>
              <p:cNvPicPr/>
              <p:nvPr/>
            </p:nvPicPr>
            <p:blipFill>
              <a:blip r:embed="rId53"/>
              <a:stretch>
                <a:fillRect/>
              </a:stretch>
            </p:blipFill>
            <p:spPr>
              <a:xfrm>
                <a:off x="4305960" y="4118580"/>
                <a:ext cx="632160" cy="88344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234" name="Entrada de lápiz 233">
                <a:extLst>
                  <a:ext uri="{FF2B5EF4-FFF2-40B4-BE49-F238E27FC236}">
                    <a16:creationId xmlns:a16="http://schemas.microsoft.com/office/drawing/2014/main" id="{1F0D7222-31CD-47A2-8E45-A8B3B6128B29}"/>
                  </a:ext>
                </a:extLst>
              </p14:cNvPr>
              <p14:cNvContentPartPr/>
              <p14:nvPr/>
            </p14:nvContentPartPr>
            <p14:xfrm>
              <a:off x="4842360" y="4791780"/>
              <a:ext cx="110880" cy="86760"/>
            </p14:xfrm>
          </p:contentPart>
        </mc:Choice>
        <mc:Fallback xmlns="">
          <p:pic>
            <p:nvPicPr>
              <p:cNvPr id="234" name="Entrada de lápiz 233">
                <a:extLst>
                  <a:ext uri="{FF2B5EF4-FFF2-40B4-BE49-F238E27FC236}">
                    <a16:creationId xmlns:a16="http://schemas.microsoft.com/office/drawing/2014/main" id="{1F0D7222-31CD-47A2-8E45-A8B3B6128B29}"/>
                  </a:ext>
                </a:extLst>
              </p:cNvPr>
              <p:cNvPicPr/>
              <p:nvPr/>
            </p:nvPicPr>
            <p:blipFill>
              <a:blip r:embed="rId55"/>
              <a:stretch>
                <a:fillRect/>
              </a:stretch>
            </p:blipFill>
            <p:spPr>
              <a:xfrm>
                <a:off x="4788360" y="4684140"/>
                <a:ext cx="218520" cy="302400"/>
              </a:xfrm>
              <a:prstGeom prst="rect">
                <a:avLst/>
              </a:prstGeom>
            </p:spPr>
          </p:pic>
        </mc:Fallback>
      </mc:AlternateContent>
      <p:grpSp>
        <p:nvGrpSpPr>
          <p:cNvPr id="245" name="Grupo 244">
            <a:extLst>
              <a:ext uri="{FF2B5EF4-FFF2-40B4-BE49-F238E27FC236}">
                <a16:creationId xmlns:a16="http://schemas.microsoft.com/office/drawing/2014/main" id="{453ABB4B-3548-4ED9-8DE7-453107B0AE8E}"/>
              </a:ext>
            </a:extLst>
          </p:cNvPr>
          <p:cNvGrpSpPr/>
          <p:nvPr/>
        </p:nvGrpSpPr>
        <p:grpSpPr>
          <a:xfrm>
            <a:off x="1459080" y="1385100"/>
            <a:ext cx="10070280" cy="5459760"/>
            <a:chOff x="1459080" y="1385100"/>
            <a:chExt cx="10070280" cy="5459760"/>
          </a:xfrm>
        </p:grpSpPr>
        <mc:AlternateContent xmlns:mc="http://schemas.openxmlformats.org/markup-compatibility/2006" xmlns:p14="http://schemas.microsoft.com/office/powerpoint/2010/main">
          <mc:Choice Requires="p14">
            <p:contentPart p14:bwMode="auto" r:id="rId56">
              <p14:nvContentPartPr>
                <p14:cNvPr id="29" name="Entrada de lápiz 28">
                  <a:extLst>
                    <a:ext uri="{FF2B5EF4-FFF2-40B4-BE49-F238E27FC236}">
                      <a16:creationId xmlns:a16="http://schemas.microsoft.com/office/drawing/2014/main" id="{41D0E3C9-BBE6-4572-AB09-004C80253D64}"/>
                    </a:ext>
                  </a:extLst>
                </p14:cNvPr>
                <p14:cNvContentPartPr/>
                <p14:nvPr/>
              </p14:nvContentPartPr>
              <p14:xfrm>
                <a:off x="2464920" y="1699020"/>
                <a:ext cx="119520" cy="414720"/>
              </p14:xfrm>
            </p:contentPart>
          </mc:Choice>
          <mc:Fallback xmlns="">
            <p:pic>
              <p:nvPicPr>
                <p:cNvPr id="29" name="Entrada de lápiz 28">
                  <a:extLst>
                    <a:ext uri="{FF2B5EF4-FFF2-40B4-BE49-F238E27FC236}">
                      <a16:creationId xmlns:a16="http://schemas.microsoft.com/office/drawing/2014/main" id="{41D0E3C9-BBE6-4572-AB09-004C80253D64}"/>
                    </a:ext>
                  </a:extLst>
                </p:cNvPr>
                <p:cNvPicPr/>
                <p:nvPr/>
              </p:nvPicPr>
              <p:blipFill>
                <a:blip r:embed="rId57"/>
                <a:stretch>
                  <a:fillRect/>
                </a:stretch>
              </p:blipFill>
              <p:spPr>
                <a:xfrm>
                  <a:off x="2456280" y="1690020"/>
                  <a:ext cx="137160" cy="43236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30" name="Entrada de lápiz 29">
                  <a:extLst>
                    <a:ext uri="{FF2B5EF4-FFF2-40B4-BE49-F238E27FC236}">
                      <a16:creationId xmlns:a16="http://schemas.microsoft.com/office/drawing/2014/main" id="{AAA09590-0730-4356-9F1C-F2C175CBE151}"/>
                    </a:ext>
                  </a:extLst>
                </p14:cNvPr>
                <p14:cNvContentPartPr/>
                <p14:nvPr/>
              </p14:nvContentPartPr>
              <p14:xfrm>
                <a:off x="2484360" y="1654380"/>
                <a:ext cx="377640" cy="465840"/>
              </p14:xfrm>
            </p:contentPart>
          </mc:Choice>
          <mc:Fallback xmlns="">
            <p:pic>
              <p:nvPicPr>
                <p:cNvPr id="30" name="Entrada de lápiz 29">
                  <a:extLst>
                    <a:ext uri="{FF2B5EF4-FFF2-40B4-BE49-F238E27FC236}">
                      <a16:creationId xmlns:a16="http://schemas.microsoft.com/office/drawing/2014/main" id="{AAA09590-0730-4356-9F1C-F2C175CBE151}"/>
                    </a:ext>
                  </a:extLst>
                </p:cNvPr>
                <p:cNvPicPr/>
                <p:nvPr/>
              </p:nvPicPr>
              <p:blipFill>
                <a:blip r:embed="rId59"/>
                <a:stretch>
                  <a:fillRect/>
                </a:stretch>
              </p:blipFill>
              <p:spPr>
                <a:xfrm>
                  <a:off x="2475360" y="1645380"/>
                  <a:ext cx="395280" cy="48348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31" name="Entrada de lápiz 30">
                  <a:extLst>
                    <a:ext uri="{FF2B5EF4-FFF2-40B4-BE49-F238E27FC236}">
                      <a16:creationId xmlns:a16="http://schemas.microsoft.com/office/drawing/2014/main" id="{1373D484-7706-423E-B43D-CC0D328265F6}"/>
                    </a:ext>
                  </a:extLst>
                </p14:cNvPr>
                <p14:cNvContentPartPr/>
                <p14:nvPr/>
              </p14:nvContentPartPr>
              <p14:xfrm>
                <a:off x="3000240" y="1549980"/>
                <a:ext cx="223200" cy="527760"/>
              </p14:xfrm>
            </p:contentPart>
          </mc:Choice>
          <mc:Fallback xmlns="">
            <p:pic>
              <p:nvPicPr>
                <p:cNvPr id="31" name="Entrada de lápiz 30">
                  <a:extLst>
                    <a:ext uri="{FF2B5EF4-FFF2-40B4-BE49-F238E27FC236}">
                      <a16:creationId xmlns:a16="http://schemas.microsoft.com/office/drawing/2014/main" id="{1373D484-7706-423E-B43D-CC0D328265F6}"/>
                    </a:ext>
                  </a:extLst>
                </p:cNvPr>
                <p:cNvPicPr/>
                <p:nvPr/>
              </p:nvPicPr>
              <p:blipFill>
                <a:blip r:embed="rId61"/>
                <a:stretch>
                  <a:fillRect/>
                </a:stretch>
              </p:blipFill>
              <p:spPr>
                <a:xfrm>
                  <a:off x="2991600" y="1540980"/>
                  <a:ext cx="240840" cy="54540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32" name="Entrada de lápiz 31">
                  <a:extLst>
                    <a:ext uri="{FF2B5EF4-FFF2-40B4-BE49-F238E27FC236}">
                      <a16:creationId xmlns:a16="http://schemas.microsoft.com/office/drawing/2014/main" id="{30FE6559-14D0-44F2-83B8-1DF4383A6F02}"/>
                    </a:ext>
                  </a:extLst>
                </p14:cNvPr>
                <p14:cNvContentPartPr/>
                <p14:nvPr/>
              </p14:nvContentPartPr>
              <p14:xfrm>
                <a:off x="3266280" y="1925100"/>
                <a:ext cx="209520" cy="176760"/>
              </p14:xfrm>
            </p:contentPart>
          </mc:Choice>
          <mc:Fallback xmlns="">
            <p:pic>
              <p:nvPicPr>
                <p:cNvPr id="32" name="Entrada de lápiz 31">
                  <a:extLst>
                    <a:ext uri="{FF2B5EF4-FFF2-40B4-BE49-F238E27FC236}">
                      <a16:creationId xmlns:a16="http://schemas.microsoft.com/office/drawing/2014/main" id="{30FE6559-14D0-44F2-83B8-1DF4383A6F02}"/>
                    </a:ext>
                  </a:extLst>
                </p:cNvPr>
                <p:cNvPicPr/>
                <p:nvPr/>
              </p:nvPicPr>
              <p:blipFill>
                <a:blip r:embed="rId63"/>
                <a:stretch>
                  <a:fillRect/>
                </a:stretch>
              </p:blipFill>
              <p:spPr>
                <a:xfrm>
                  <a:off x="3257280" y="1916100"/>
                  <a:ext cx="227160" cy="19440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33" name="Entrada de lápiz 32">
                  <a:extLst>
                    <a:ext uri="{FF2B5EF4-FFF2-40B4-BE49-F238E27FC236}">
                      <a16:creationId xmlns:a16="http://schemas.microsoft.com/office/drawing/2014/main" id="{8868B6C6-1EC4-4D28-B600-5CE476A6DCD5}"/>
                    </a:ext>
                  </a:extLst>
                </p14:cNvPr>
                <p14:cNvContentPartPr/>
                <p14:nvPr/>
              </p14:nvContentPartPr>
              <p14:xfrm>
                <a:off x="3485160" y="1904220"/>
                <a:ext cx="18720" cy="19080"/>
              </p14:xfrm>
            </p:contentPart>
          </mc:Choice>
          <mc:Fallback xmlns="">
            <p:pic>
              <p:nvPicPr>
                <p:cNvPr id="33" name="Entrada de lápiz 32">
                  <a:extLst>
                    <a:ext uri="{FF2B5EF4-FFF2-40B4-BE49-F238E27FC236}">
                      <a16:creationId xmlns:a16="http://schemas.microsoft.com/office/drawing/2014/main" id="{8868B6C6-1EC4-4D28-B600-5CE476A6DCD5}"/>
                    </a:ext>
                  </a:extLst>
                </p:cNvPr>
                <p:cNvPicPr/>
                <p:nvPr/>
              </p:nvPicPr>
              <p:blipFill>
                <a:blip r:embed="rId65"/>
                <a:stretch>
                  <a:fillRect/>
                </a:stretch>
              </p:blipFill>
              <p:spPr>
                <a:xfrm>
                  <a:off x="3476520" y="1895580"/>
                  <a:ext cx="3636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34" name="Entrada de lápiz 33">
                  <a:extLst>
                    <a:ext uri="{FF2B5EF4-FFF2-40B4-BE49-F238E27FC236}">
                      <a16:creationId xmlns:a16="http://schemas.microsoft.com/office/drawing/2014/main" id="{185F7678-702F-4913-BEC9-B8ED3044B5F6}"/>
                    </a:ext>
                  </a:extLst>
                </p14:cNvPr>
                <p14:cNvContentPartPr/>
                <p14:nvPr/>
              </p14:nvContentPartPr>
              <p14:xfrm>
                <a:off x="3589560" y="1916100"/>
                <a:ext cx="107280" cy="186120"/>
              </p14:xfrm>
            </p:contentPart>
          </mc:Choice>
          <mc:Fallback xmlns="">
            <p:pic>
              <p:nvPicPr>
                <p:cNvPr id="34" name="Entrada de lápiz 33">
                  <a:extLst>
                    <a:ext uri="{FF2B5EF4-FFF2-40B4-BE49-F238E27FC236}">
                      <a16:creationId xmlns:a16="http://schemas.microsoft.com/office/drawing/2014/main" id="{185F7678-702F-4913-BEC9-B8ED3044B5F6}"/>
                    </a:ext>
                  </a:extLst>
                </p:cNvPr>
                <p:cNvPicPr/>
                <p:nvPr/>
              </p:nvPicPr>
              <p:blipFill>
                <a:blip r:embed="rId67"/>
                <a:stretch>
                  <a:fillRect/>
                </a:stretch>
              </p:blipFill>
              <p:spPr>
                <a:xfrm>
                  <a:off x="3580920" y="1907100"/>
                  <a:ext cx="124920" cy="20376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35" name="Entrada de lápiz 34">
                  <a:extLst>
                    <a:ext uri="{FF2B5EF4-FFF2-40B4-BE49-F238E27FC236}">
                      <a16:creationId xmlns:a16="http://schemas.microsoft.com/office/drawing/2014/main" id="{4FDFACAF-645F-4F69-9DC1-FB3F2030F7B5}"/>
                    </a:ext>
                  </a:extLst>
                </p14:cNvPr>
                <p14:cNvContentPartPr/>
                <p14:nvPr/>
              </p14:nvContentPartPr>
              <p14:xfrm>
                <a:off x="3758040" y="1848420"/>
                <a:ext cx="513720" cy="266400"/>
              </p14:xfrm>
            </p:contentPart>
          </mc:Choice>
          <mc:Fallback xmlns="">
            <p:pic>
              <p:nvPicPr>
                <p:cNvPr id="35" name="Entrada de lápiz 34">
                  <a:extLst>
                    <a:ext uri="{FF2B5EF4-FFF2-40B4-BE49-F238E27FC236}">
                      <a16:creationId xmlns:a16="http://schemas.microsoft.com/office/drawing/2014/main" id="{4FDFACAF-645F-4F69-9DC1-FB3F2030F7B5}"/>
                    </a:ext>
                  </a:extLst>
                </p:cNvPr>
                <p:cNvPicPr/>
                <p:nvPr/>
              </p:nvPicPr>
              <p:blipFill>
                <a:blip r:embed="rId69"/>
                <a:stretch>
                  <a:fillRect/>
                </a:stretch>
              </p:blipFill>
              <p:spPr>
                <a:xfrm>
                  <a:off x="3749400" y="1839780"/>
                  <a:ext cx="531360" cy="28404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36" name="Entrada de lápiz 35">
                  <a:extLst>
                    <a:ext uri="{FF2B5EF4-FFF2-40B4-BE49-F238E27FC236}">
                      <a16:creationId xmlns:a16="http://schemas.microsoft.com/office/drawing/2014/main" id="{28CEE469-F8D0-4671-944A-7A88946F977B}"/>
                    </a:ext>
                  </a:extLst>
                </p14:cNvPr>
                <p14:cNvContentPartPr/>
                <p14:nvPr/>
              </p14:nvContentPartPr>
              <p14:xfrm>
                <a:off x="4540320" y="1748700"/>
                <a:ext cx="536400" cy="186120"/>
              </p14:xfrm>
            </p:contentPart>
          </mc:Choice>
          <mc:Fallback xmlns="">
            <p:pic>
              <p:nvPicPr>
                <p:cNvPr id="36" name="Entrada de lápiz 35">
                  <a:extLst>
                    <a:ext uri="{FF2B5EF4-FFF2-40B4-BE49-F238E27FC236}">
                      <a16:creationId xmlns:a16="http://schemas.microsoft.com/office/drawing/2014/main" id="{28CEE469-F8D0-4671-944A-7A88946F977B}"/>
                    </a:ext>
                  </a:extLst>
                </p:cNvPr>
                <p:cNvPicPr/>
                <p:nvPr/>
              </p:nvPicPr>
              <p:blipFill>
                <a:blip r:embed="rId71"/>
                <a:stretch>
                  <a:fillRect/>
                </a:stretch>
              </p:blipFill>
              <p:spPr>
                <a:xfrm>
                  <a:off x="4531680" y="1740060"/>
                  <a:ext cx="554040" cy="20376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37" name="Entrada de lápiz 36">
                  <a:extLst>
                    <a:ext uri="{FF2B5EF4-FFF2-40B4-BE49-F238E27FC236}">
                      <a16:creationId xmlns:a16="http://schemas.microsoft.com/office/drawing/2014/main" id="{E38E0B6F-B1B3-4D8B-9F07-C398C2DE59EB}"/>
                    </a:ext>
                  </a:extLst>
                </p14:cNvPr>
                <p14:cNvContentPartPr/>
                <p14:nvPr/>
              </p14:nvContentPartPr>
              <p14:xfrm>
                <a:off x="4990680" y="1738260"/>
                <a:ext cx="167040" cy="168480"/>
              </p14:xfrm>
            </p:contentPart>
          </mc:Choice>
          <mc:Fallback xmlns="">
            <p:pic>
              <p:nvPicPr>
                <p:cNvPr id="37" name="Entrada de lápiz 36">
                  <a:extLst>
                    <a:ext uri="{FF2B5EF4-FFF2-40B4-BE49-F238E27FC236}">
                      <a16:creationId xmlns:a16="http://schemas.microsoft.com/office/drawing/2014/main" id="{E38E0B6F-B1B3-4D8B-9F07-C398C2DE59EB}"/>
                    </a:ext>
                  </a:extLst>
                </p:cNvPr>
                <p:cNvPicPr/>
                <p:nvPr/>
              </p:nvPicPr>
              <p:blipFill>
                <a:blip r:embed="rId73"/>
                <a:stretch>
                  <a:fillRect/>
                </a:stretch>
              </p:blipFill>
              <p:spPr>
                <a:xfrm>
                  <a:off x="4982040" y="1729620"/>
                  <a:ext cx="184680" cy="18612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40" name="Entrada de lápiz 39">
                  <a:extLst>
                    <a:ext uri="{FF2B5EF4-FFF2-40B4-BE49-F238E27FC236}">
                      <a16:creationId xmlns:a16="http://schemas.microsoft.com/office/drawing/2014/main" id="{8448CA14-2BE7-4BCE-82DF-287DCFE6820C}"/>
                    </a:ext>
                  </a:extLst>
                </p14:cNvPr>
                <p14:cNvContentPartPr/>
                <p14:nvPr/>
              </p14:nvContentPartPr>
              <p14:xfrm>
                <a:off x="5402160" y="1436580"/>
                <a:ext cx="335520" cy="547560"/>
              </p14:xfrm>
            </p:contentPart>
          </mc:Choice>
          <mc:Fallback xmlns="">
            <p:pic>
              <p:nvPicPr>
                <p:cNvPr id="40" name="Entrada de lápiz 39">
                  <a:extLst>
                    <a:ext uri="{FF2B5EF4-FFF2-40B4-BE49-F238E27FC236}">
                      <a16:creationId xmlns:a16="http://schemas.microsoft.com/office/drawing/2014/main" id="{8448CA14-2BE7-4BCE-82DF-287DCFE6820C}"/>
                    </a:ext>
                  </a:extLst>
                </p:cNvPr>
                <p:cNvPicPr/>
                <p:nvPr/>
              </p:nvPicPr>
              <p:blipFill>
                <a:blip r:embed="rId75"/>
                <a:stretch>
                  <a:fillRect/>
                </a:stretch>
              </p:blipFill>
              <p:spPr>
                <a:xfrm>
                  <a:off x="5393520" y="1427940"/>
                  <a:ext cx="353160" cy="56520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41" name="Entrada de lápiz 40">
                  <a:extLst>
                    <a:ext uri="{FF2B5EF4-FFF2-40B4-BE49-F238E27FC236}">
                      <a16:creationId xmlns:a16="http://schemas.microsoft.com/office/drawing/2014/main" id="{577D93B4-0F9A-4D95-B42A-6666CB564CEB}"/>
                    </a:ext>
                  </a:extLst>
                </p14:cNvPr>
                <p14:cNvContentPartPr/>
                <p14:nvPr/>
              </p14:nvContentPartPr>
              <p14:xfrm>
                <a:off x="5613480" y="1813500"/>
                <a:ext cx="137520" cy="219240"/>
              </p14:xfrm>
            </p:contentPart>
          </mc:Choice>
          <mc:Fallback xmlns="">
            <p:pic>
              <p:nvPicPr>
                <p:cNvPr id="41" name="Entrada de lápiz 40">
                  <a:extLst>
                    <a:ext uri="{FF2B5EF4-FFF2-40B4-BE49-F238E27FC236}">
                      <a16:creationId xmlns:a16="http://schemas.microsoft.com/office/drawing/2014/main" id="{577D93B4-0F9A-4D95-B42A-6666CB564CEB}"/>
                    </a:ext>
                  </a:extLst>
                </p:cNvPr>
                <p:cNvPicPr/>
                <p:nvPr/>
              </p:nvPicPr>
              <p:blipFill>
                <a:blip r:embed="rId77"/>
                <a:stretch>
                  <a:fillRect/>
                </a:stretch>
              </p:blipFill>
              <p:spPr>
                <a:xfrm>
                  <a:off x="5604840" y="1804500"/>
                  <a:ext cx="155160" cy="23688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42" name="Entrada de lápiz 41">
                  <a:extLst>
                    <a:ext uri="{FF2B5EF4-FFF2-40B4-BE49-F238E27FC236}">
                      <a16:creationId xmlns:a16="http://schemas.microsoft.com/office/drawing/2014/main" id="{86644E11-E4AC-4104-B800-06F4753111DA}"/>
                    </a:ext>
                  </a:extLst>
                </p14:cNvPr>
                <p14:cNvContentPartPr/>
                <p14:nvPr/>
              </p14:nvContentPartPr>
              <p14:xfrm>
                <a:off x="5805720" y="1728180"/>
                <a:ext cx="97200" cy="253440"/>
              </p14:xfrm>
            </p:contentPart>
          </mc:Choice>
          <mc:Fallback xmlns="">
            <p:pic>
              <p:nvPicPr>
                <p:cNvPr id="42" name="Entrada de lápiz 41">
                  <a:extLst>
                    <a:ext uri="{FF2B5EF4-FFF2-40B4-BE49-F238E27FC236}">
                      <a16:creationId xmlns:a16="http://schemas.microsoft.com/office/drawing/2014/main" id="{86644E11-E4AC-4104-B800-06F4753111DA}"/>
                    </a:ext>
                  </a:extLst>
                </p:cNvPr>
                <p:cNvPicPr/>
                <p:nvPr/>
              </p:nvPicPr>
              <p:blipFill>
                <a:blip r:embed="rId79"/>
                <a:stretch>
                  <a:fillRect/>
                </a:stretch>
              </p:blipFill>
              <p:spPr>
                <a:xfrm>
                  <a:off x="5797080" y="1719180"/>
                  <a:ext cx="114840" cy="27108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43" name="Entrada de lápiz 42">
                  <a:extLst>
                    <a:ext uri="{FF2B5EF4-FFF2-40B4-BE49-F238E27FC236}">
                      <a16:creationId xmlns:a16="http://schemas.microsoft.com/office/drawing/2014/main" id="{7AEE561D-5183-428C-BDF9-CA3C6E8714C3}"/>
                    </a:ext>
                  </a:extLst>
                </p14:cNvPr>
                <p14:cNvContentPartPr/>
                <p14:nvPr/>
              </p14:nvContentPartPr>
              <p14:xfrm>
                <a:off x="5944680" y="1503540"/>
                <a:ext cx="150480" cy="485280"/>
              </p14:xfrm>
            </p:contentPart>
          </mc:Choice>
          <mc:Fallback xmlns="">
            <p:pic>
              <p:nvPicPr>
                <p:cNvPr id="43" name="Entrada de lápiz 42">
                  <a:extLst>
                    <a:ext uri="{FF2B5EF4-FFF2-40B4-BE49-F238E27FC236}">
                      <a16:creationId xmlns:a16="http://schemas.microsoft.com/office/drawing/2014/main" id="{7AEE561D-5183-428C-BDF9-CA3C6E8714C3}"/>
                    </a:ext>
                  </a:extLst>
                </p:cNvPr>
                <p:cNvPicPr/>
                <p:nvPr/>
              </p:nvPicPr>
              <p:blipFill>
                <a:blip r:embed="rId81"/>
                <a:stretch>
                  <a:fillRect/>
                </a:stretch>
              </p:blipFill>
              <p:spPr>
                <a:xfrm>
                  <a:off x="5936040" y="1494540"/>
                  <a:ext cx="168120" cy="50292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44" name="Entrada de lápiz 43">
                  <a:extLst>
                    <a:ext uri="{FF2B5EF4-FFF2-40B4-BE49-F238E27FC236}">
                      <a16:creationId xmlns:a16="http://schemas.microsoft.com/office/drawing/2014/main" id="{92CAF8C3-BBB1-4594-BC37-385B337FB186}"/>
                    </a:ext>
                  </a:extLst>
                </p14:cNvPr>
                <p14:cNvContentPartPr/>
                <p14:nvPr/>
              </p14:nvContentPartPr>
              <p14:xfrm>
                <a:off x="6107760" y="1793340"/>
                <a:ext cx="164160" cy="205920"/>
              </p14:xfrm>
            </p:contentPart>
          </mc:Choice>
          <mc:Fallback xmlns="">
            <p:pic>
              <p:nvPicPr>
                <p:cNvPr id="44" name="Entrada de lápiz 43">
                  <a:extLst>
                    <a:ext uri="{FF2B5EF4-FFF2-40B4-BE49-F238E27FC236}">
                      <a16:creationId xmlns:a16="http://schemas.microsoft.com/office/drawing/2014/main" id="{92CAF8C3-BBB1-4594-BC37-385B337FB186}"/>
                    </a:ext>
                  </a:extLst>
                </p:cNvPr>
                <p:cNvPicPr/>
                <p:nvPr/>
              </p:nvPicPr>
              <p:blipFill>
                <a:blip r:embed="rId83"/>
                <a:stretch>
                  <a:fillRect/>
                </a:stretch>
              </p:blipFill>
              <p:spPr>
                <a:xfrm>
                  <a:off x="6098760" y="1784700"/>
                  <a:ext cx="181800" cy="22356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45" name="Entrada de lápiz 44">
                  <a:extLst>
                    <a:ext uri="{FF2B5EF4-FFF2-40B4-BE49-F238E27FC236}">
                      <a16:creationId xmlns:a16="http://schemas.microsoft.com/office/drawing/2014/main" id="{3393F82B-B7E1-46F2-8DFB-852D3E5FDDC7}"/>
                    </a:ext>
                  </a:extLst>
                </p14:cNvPr>
                <p14:cNvContentPartPr/>
                <p14:nvPr/>
              </p14:nvContentPartPr>
              <p14:xfrm>
                <a:off x="6426360" y="1767420"/>
                <a:ext cx="600840" cy="146160"/>
              </p14:xfrm>
            </p:contentPart>
          </mc:Choice>
          <mc:Fallback xmlns="">
            <p:pic>
              <p:nvPicPr>
                <p:cNvPr id="45" name="Entrada de lápiz 44">
                  <a:extLst>
                    <a:ext uri="{FF2B5EF4-FFF2-40B4-BE49-F238E27FC236}">
                      <a16:creationId xmlns:a16="http://schemas.microsoft.com/office/drawing/2014/main" id="{3393F82B-B7E1-46F2-8DFB-852D3E5FDDC7}"/>
                    </a:ext>
                  </a:extLst>
                </p:cNvPr>
                <p:cNvPicPr/>
                <p:nvPr/>
              </p:nvPicPr>
              <p:blipFill>
                <a:blip r:embed="rId85"/>
                <a:stretch>
                  <a:fillRect/>
                </a:stretch>
              </p:blipFill>
              <p:spPr>
                <a:xfrm>
                  <a:off x="6417720" y="1758780"/>
                  <a:ext cx="618480" cy="16380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46" name="Entrada de lápiz 45">
                  <a:extLst>
                    <a:ext uri="{FF2B5EF4-FFF2-40B4-BE49-F238E27FC236}">
                      <a16:creationId xmlns:a16="http://schemas.microsoft.com/office/drawing/2014/main" id="{03C7EB69-01E1-45CA-89E5-42072CF0A035}"/>
                    </a:ext>
                  </a:extLst>
                </p14:cNvPr>
                <p14:cNvContentPartPr/>
                <p14:nvPr/>
              </p14:nvContentPartPr>
              <p14:xfrm>
                <a:off x="6939000" y="1693980"/>
                <a:ext cx="100080" cy="177480"/>
              </p14:xfrm>
            </p:contentPart>
          </mc:Choice>
          <mc:Fallback xmlns="">
            <p:pic>
              <p:nvPicPr>
                <p:cNvPr id="46" name="Entrada de lápiz 45">
                  <a:extLst>
                    <a:ext uri="{FF2B5EF4-FFF2-40B4-BE49-F238E27FC236}">
                      <a16:creationId xmlns:a16="http://schemas.microsoft.com/office/drawing/2014/main" id="{03C7EB69-01E1-45CA-89E5-42072CF0A035}"/>
                    </a:ext>
                  </a:extLst>
                </p:cNvPr>
                <p:cNvPicPr/>
                <p:nvPr/>
              </p:nvPicPr>
              <p:blipFill>
                <a:blip r:embed="rId87"/>
                <a:stretch>
                  <a:fillRect/>
                </a:stretch>
              </p:blipFill>
              <p:spPr>
                <a:xfrm>
                  <a:off x="6930360" y="1685340"/>
                  <a:ext cx="117720" cy="19512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48" name="Entrada de lápiz 47">
                  <a:extLst>
                    <a:ext uri="{FF2B5EF4-FFF2-40B4-BE49-F238E27FC236}">
                      <a16:creationId xmlns:a16="http://schemas.microsoft.com/office/drawing/2014/main" id="{D400C2D2-EAB7-4B42-BD04-04CE2400C355}"/>
                    </a:ext>
                  </a:extLst>
                </p14:cNvPr>
                <p14:cNvContentPartPr/>
                <p14:nvPr/>
              </p14:nvContentPartPr>
              <p14:xfrm>
                <a:off x="7270920" y="1503540"/>
                <a:ext cx="198720" cy="507600"/>
              </p14:xfrm>
            </p:contentPart>
          </mc:Choice>
          <mc:Fallback xmlns="">
            <p:pic>
              <p:nvPicPr>
                <p:cNvPr id="48" name="Entrada de lápiz 47">
                  <a:extLst>
                    <a:ext uri="{FF2B5EF4-FFF2-40B4-BE49-F238E27FC236}">
                      <a16:creationId xmlns:a16="http://schemas.microsoft.com/office/drawing/2014/main" id="{D400C2D2-EAB7-4B42-BD04-04CE2400C355}"/>
                    </a:ext>
                  </a:extLst>
                </p:cNvPr>
                <p:cNvPicPr/>
                <p:nvPr/>
              </p:nvPicPr>
              <p:blipFill>
                <a:blip r:embed="rId89"/>
                <a:stretch>
                  <a:fillRect/>
                </a:stretch>
              </p:blipFill>
              <p:spPr>
                <a:xfrm>
                  <a:off x="7262280" y="1494540"/>
                  <a:ext cx="216360" cy="52524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49" name="Entrada de lápiz 48">
                  <a:extLst>
                    <a:ext uri="{FF2B5EF4-FFF2-40B4-BE49-F238E27FC236}">
                      <a16:creationId xmlns:a16="http://schemas.microsoft.com/office/drawing/2014/main" id="{85129AF8-DA89-4C06-8C07-C66BD6567635}"/>
                    </a:ext>
                  </a:extLst>
                </p14:cNvPr>
                <p14:cNvContentPartPr/>
                <p14:nvPr/>
              </p14:nvContentPartPr>
              <p14:xfrm>
                <a:off x="7360200" y="1545660"/>
                <a:ext cx="164160" cy="378000"/>
              </p14:xfrm>
            </p:contentPart>
          </mc:Choice>
          <mc:Fallback xmlns="">
            <p:pic>
              <p:nvPicPr>
                <p:cNvPr id="49" name="Entrada de lápiz 48">
                  <a:extLst>
                    <a:ext uri="{FF2B5EF4-FFF2-40B4-BE49-F238E27FC236}">
                      <a16:creationId xmlns:a16="http://schemas.microsoft.com/office/drawing/2014/main" id="{85129AF8-DA89-4C06-8C07-C66BD6567635}"/>
                    </a:ext>
                  </a:extLst>
                </p:cNvPr>
                <p:cNvPicPr/>
                <p:nvPr/>
              </p:nvPicPr>
              <p:blipFill>
                <a:blip r:embed="rId91"/>
                <a:stretch>
                  <a:fillRect/>
                </a:stretch>
              </p:blipFill>
              <p:spPr>
                <a:xfrm>
                  <a:off x="7351200" y="1537020"/>
                  <a:ext cx="18180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50" name="Entrada de lápiz 49">
                  <a:extLst>
                    <a:ext uri="{FF2B5EF4-FFF2-40B4-BE49-F238E27FC236}">
                      <a16:creationId xmlns:a16="http://schemas.microsoft.com/office/drawing/2014/main" id="{93623850-94AA-4067-9EBC-178513DC1759}"/>
                    </a:ext>
                  </a:extLst>
                </p14:cNvPr>
                <p14:cNvContentPartPr/>
                <p14:nvPr/>
              </p14:nvContentPartPr>
              <p14:xfrm>
                <a:off x="7317360" y="1763820"/>
                <a:ext cx="307440" cy="106920"/>
              </p14:xfrm>
            </p:contentPart>
          </mc:Choice>
          <mc:Fallback xmlns="">
            <p:pic>
              <p:nvPicPr>
                <p:cNvPr id="50" name="Entrada de lápiz 49">
                  <a:extLst>
                    <a:ext uri="{FF2B5EF4-FFF2-40B4-BE49-F238E27FC236}">
                      <a16:creationId xmlns:a16="http://schemas.microsoft.com/office/drawing/2014/main" id="{93623850-94AA-4067-9EBC-178513DC1759}"/>
                    </a:ext>
                  </a:extLst>
                </p:cNvPr>
                <p:cNvPicPr/>
                <p:nvPr/>
              </p:nvPicPr>
              <p:blipFill>
                <a:blip r:embed="rId93"/>
                <a:stretch>
                  <a:fillRect/>
                </a:stretch>
              </p:blipFill>
              <p:spPr>
                <a:xfrm>
                  <a:off x="7308720" y="1755180"/>
                  <a:ext cx="32508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51" name="Entrada de lápiz 50">
                  <a:extLst>
                    <a:ext uri="{FF2B5EF4-FFF2-40B4-BE49-F238E27FC236}">
                      <a16:creationId xmlns:a16="http://schemas.microsoft.com/office/drawing/2014/main" id="{164498CD-72EB-4390-8EB9-C531EC841B94}"/>
                    </a:ext>
                  </a:extLst>
                </p14:cNvPr>
                <p14:cNvContentPartPr/>
                <p14:nvPr/>
              </p14:nvContentPartPr>
              <p14:xfrm>
                <a:off x="7611120" y="1717380"/>
                <a:ext cx="376920" cy="200880"/>
              </p14:xfrm>
            </p:contentPart>
          </mc:Choice>
          <mc:Fallback xmlns="">
            <p:pic>
              <p:nvPicPr>
                <p:cNvPr id="51" name="Entrada de lápiz 50">
                  <a:extLst>
                    <a:ext uri="{FF2B5EF4-FFF2-40B4-BE49-F238E27FC236}">
                      <a16:creationId xmlns:a16="http://schemas.microsoft.com/office/drawing/2014/main" id="{164498CD-72EB-4390-8EB9-C531EC841B94}"/>
                    </a:ext>
                  </a:extLst>
                </p:cNvPr>
                <p:cNvPicPr/>
                <p:nvPr/>
              </p:nvPicPr>
              <p:blipFill>
                <a:blip r:embed="rId95"/>
                <a:stretch>
                  <a:fillRect/>
                </a:stretch>
              </p:blipFill>
              <p:spPr>
                <a:xfrm>
                  <a:off x="7602120" y="1708380"/>
                  <a:ext cx="394560" cy="21852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52" name="Entrada de lápiz 51">
                  <a:extLst>
                    <a:ext uri="{FF2B5EF4-FFF2-40B4-BE49-F238E27FC236}">
                      <a16:creationId xmlns:a16="http://schemas.microsoft.com/office/drawing/2014/main" id="{6861720F-6DEF-4A8D-82E3-63CF932B659D}"/>
                    </a:ext>
                  </a:extLst>
                </p14:cNvPr>
                <p14:cNvContentPartPr/>
                <p14:nvPr/>
              </p14:nvContentPartPr>
              <p14:xfrm>
                <a:off x="8008560" y="1655460"/>
                <a:ext cx="32040" cy="14760"/>
              </p14:xfrm>
            </p:contentPart>
          </mc:Choice>
          <mc:Fallback xmlns="">
            <p:pic>
              <p:nvPicPr>
                <p:cNvPr id="52" name="Entrada de lápiz 51">
                  <a:extLst>
                    <a:ext uri="{FF2B5EF4-FFF2-40B4-BE49-F238E27FC236}">
                      <a16:creationId xmlns:a16="http://schemas.microsoft.com/office/drawing/2014/main" id="{6861720F-6DEF-4A8D-82E3-63CF932B659D}"/>
                    </a:ext>
                  </a:extLst>
                </p:cNvPr>
                <p:cNvPicPr/>
                <p:nvPr/>
              </p:nvPicPr>
              <p:blipFill>
                <a:blip r:embed="rId97"/>
                <a:stretch>
                  <a:fillRect/>
                </a:stretch>
              </p:blipFill>
              <p:spPr>
                <a:xfrm>
                  <a:off x="7999560" y="1646820"/>
                  <a:ext cx="49680" cy="3240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53" name="Entrada de lápiz 52">
                  <a:extLst>
                    <a:ext uri="{FF2B5EF4-FFF2-40B4-BE49-F238E27FC236}">
                      <a16:creationId xmlns:a16="http://schemas.microsoft.com/office/drawing/2014/main" id="{6CADA1DE-2607-478D-9FA2-3A97062E3212}"/>
                    </a:ext>
                  </a:extLst>
                </p14:cNvPr>
                <p14:cNvContentPartPr/>
                <p14:nvPr/>
              </p14:nvContentPartPr>
              <p14:xfrm>
                <a:off x="8079120" y="1681020"/>
                <a:ext cx="86400" cy="182880"/>
              </p14:xfrm>
            </p:contentPart>
          </mc:Choice>
          <mc:Fallback xmlns="">
            <p:pic>
              <p:nvPicPr>
                <p:cNvPr id="53" name="Entrada de lápiz 52">
                  <a:extLst>
                    <a:ext uri="{FF2B5EF4-FFF2-40B4-BE49-F238E27FC236}">
                      <a16:creationId xmlns:a16="http://schemas.microsoft.com/office/drawing/2014/main" id="{6CADA1DE-2607-478D-9FA2-3A97062E3212}"/>
                    </a:ext>
                  </a:extLst>
                </p:cNvPr>
                <p:cNvPicPr/>
                <p:nvPr/>
              </p:nvPicPr>
              <p:blipFill>
                <a:blip r:embed="rId99"/>
                <a:stretch>
                  <a:fillRect/>
                </a:stretch>
              </p:blipFill>
              <p:spPr>
                <a:xfrm>
                  <a:off x="8070480" y="1672380"/>
                  <a:ext cx="104040" cy="20052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54" name="Entrada de lápiz 53">
                  <a:extLst>
                    <a:ext uri="{FF2B5EF4-FFF2-40B4-BE49-F238E27FC236}">
                      <a16:creationId xmlns:a16="http://schemas.microsoft.com/office/drawing/2014/main" id="{DEF8CD3C-7E7C-4906-83E5-CB4DE83A8058}"/>
                    </a:ext>
                  </a:extLst>
                </p14:cNvPr>
                <p14:cNvContentPartPr/>
                <p14:nvPr/>
              </p14:nvContentPartPr>
              <p14:xfrm>
                <a:off x="8171280" y="1556100"/>
                <a:ext cx="304560" cy="296280"/>
              </p14:xfrm>
            </p:contentPart>
          </mc:Choice>
          <mc:Fallback xmlns="">
            <p:pic>
              <p:nvPicPr>
                <p:cNvPr id="54" name="Entrada de lápiz 53">
                  <a:extLst>
                    <a:ext uri="{FF2B5EF4-FFF2-40B4-BE49-F238E27FC236}">
                      <a16:creationId xmlns:a16="http://schemas.microsoft.com/office/drawing/2014/main" id="{DEF8CD3C-7E7C-4906-83E5-CB4DE83A8058}"/>
                    </a:ext>
                  </a:extLst>
                </p:cNvPr>
                <p:cNvPicPr/>
                <p:nvPr/>
              </p:nvPicPr>
              <p:blipFill>
                <a:blip r:embed="rId101"/>
                <a:stretch>
                  <a:fillRect/>
                </a:stretch>
              </p:blipFill>
              <p:spPr>
                <a:xfrm>
                  <a:off x="8162640" y="1547100"/>
                  <a:ext cx="322200" cy="31392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56" name="Entrada de lápiz 55">
                  <a:extLst>
                    <a:ext uri="{FF2B5EF4-FFF2-40B4-BE49-F238E27FC236}">
                      <a16:creationId xmlns:a16="http://schemas.microsoft.com/office/drawing/2014/main" id="{F3B1307B-245C-44AC-8792-5E4F8A1FA0FE}"/>
                    </a:ext>
                  </a:extLst>
                </p14:cNvPr>
                <p14:cNvContentPartPr/>
                <p14:nvPr/>
              </p14:nvContentPartPr>
              <p14:xfrm>
                <a:off x="8676720" y="1797300"/>
                <a:ext cx="106920" cy="109440"/>
              </p14:xfrm>
            </p:contentPart>
          </mc:Choice>
          <mc:Fallback xmlns="">
            <p:pic>
              <p:nvPicPr>
                <p:cNvPr id="56" name="Entrada de lápiz 55">
                  <a:extLst>
                    <a:ext uri="{FF2B5EF4-FFF2-40B4-BE49-F238E27FC236}">
                      <a16:creationId xmlns:a16="http://schemas.microsoft.com/office/drawing/2014/main" id="{F3B1307B-245C-44AC-8792-5E4F8A1FA0FE}"/>
                    </a:ext>
                  </a:extLst>
                </p:cNvPr>
                <p:cNvPicPr/>
                <p:nvPr/>
              </p:nvPicPr>
              <p:blipFill>
                <a:blip r:embed="rId103"/>
                <a:stretch>
                  <a:fillRect/>
                </a:stretch>
              </p:blipFill>
              <p:spPr>
                <a:xfrm>
                  <a:off x="8667720" y="1788300"/>
                  <a:ext cx="12456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57" name="Entrada de lápiz 56">
                  <a:extLst>
                    <a:ext uri="{FF2B5EF4-FFF2-40B4-BE49-F238E27FC236}">
                      <a16:creationId xmlns:a16="http://schemas.microsoft.com/office/drawing/2014/main" id="{B52ADBA2-E4CF-4226-9405-2ECC50C8F005}"/>
                    </a:ext>
                  </a:extLst>
                </p14:cNvPr>
                <p14:cNvContentPartPr/>
                <p14:nvPr/>
              </p14:nvContentPartPr>
              <p14:xfrm>
                <a:off x="9026640" y="1385100"/>
                <a:ext cx="234000" cy="459720"/>
              </p14:xfrm>
            </p:contentPart>
          </mc:Choice>
          <mc:Fallback xmlns="">
            <p:pic>
              <p:nvPicPr>
                <p:cNvPr id="57" name="Entrada de lápiz 56">
                  <a:extLst>
                    <a:ext uri="{FF2B5EF4-FFF2-40B4-BE49-F238E27FC236}">
                      <a16:creationId xmlns:a16="http://schemas.microsoft.com/office/drawing/2014/main" id="{B52ADBA2-E4CF-4226-9405-2ECC50C8F005}"/>
                    </a:ext>
                  </a:extLst>
                </p:cNvPr>
                <p:cNvPicPr/>
                <p:nvPr/>
              </p:nvPicPr>
              <p:blipFill>
                <a:blip r:embed="rId105"/>
                <a:stretch>
                  <a:fillRect/>
                </a:stretch>
              </p:blipFill>
              <p:spPr>
                <a:xfrm>
                  <a:off x="9017640" y="1376460"/>
                  <a:ext cx="251640" cy="47736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58" name="Entrada de lápiz 57">
                  <a:extLst>
                    <a:ext uri="{FF2B5EF4-FFF2-40B4-BE49-F238E27FC236}">
                      <a16:creationId xmlns:a16="http://schemas.microsoft.com/office/drawing/2014/main" id="{B8C8F183-03C8-4381-8E12-B9C5DA047312}"/>
                    </a:ext>
                  </a:extLst>
                </p14:cNvPr>
                <p14:cNvContentPartPr/>
                <p14:nvPr/>
              </p14:nvContentPartPr>
              <p14:xfrm>
                <a:off x="9334080" y="1630620"/>
                <a:ext cx="12600" cy="103320"/>
              </p14:xfrm>
            </p:contentPart>
          </mc:Choice>
          <mc:Fallback xmlns="">
            <p:pic>
              <p:nvPicPr>
                <p:cNvPr id="58" name="Entrada de lápiz 57">
                  <a:extLst>
                    <a:ext uri="{FF2B5EF4-FFF2-40B4-BE49-F238E27FC236}">
                      <a16:creationId xmlns:a16="http://schemas.microsoft.com/office/drawing/2014/main" id="{B8C8F183-03C8-4381-8E12-B9C5DA047312}"/>
                    </a:ext>
                  </a:extLst>
                </p:cNvPr>
                <p:cNvPicPr/>
                <p:nvPr/>
              </p:nvPicPr>
              <p:blipFill>
                <a:blip r:embed="rId107"/>
                <a:stretch>
                  <a:fillRect/>
                </a:stretch>
              </p:blipFill>
              <p:spPr>
                <a:xfrm>
                  <a:off x="9325080" y="1621620"/>
                  <a:ext cx="30240" cy="12096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59" name="Entrada de lápiz 58">
                  <a:extLst>
                    <a:ext uri="{FF2B5EF4-FFF2-40B4-BE49-F238E27FC236}">
                      <a16:creationId xmlns:a16="http://schemas.microsoft.com/office/drawing/2014/main" id="{7C8A79EF-774D-4436-863A-430BBB417C37}"/>
                    </a:ext>
                  </a:extLst>
                </p14:cNvPr>
                <p14:cNvContentPartPr/>
                <p14:nvPr/>
              </p14:nvContentPartPr>
              <p14:xfrm>
                <a:off x="9344520" y="1609380"/>
                <a:ext cx="206280" cy="219960"/>
              </p14:xfrm>
            </p:contentPart>
          </mc:Choice>
          <mc:Fallback xmlns="">
            <p:pic>
              <p:nvPicPr>
                <p:cNvPr id="59" name="Entrada de lápiz 58">
                  <a:extLst>
                    <a:ext uri="{FF2B5EF4-FFF2-40B4-BE49-F238E27FC236}">
                      <a16:creationId xmlns:a16="http://schemas.microsoft.com/office/drawing/2014/main" id="{7C8A79EF-774D-4436-863A-430BBB417C37}"/>
                    </a:ext>
                  </a:extLst>
                </p:cNvPr>
                <p:cNvPicPr/>
                <p:nvPr/>
              </p:nvPicPr>
              <p:blipFill>
                <a:blip r:embed="rId109"/>
                <a:stretch>
                  <a:fillRect/>
                </a:stretch>
              </p:blipFill>
              <p:spPr>
                <a:xfrm>
                  <a:off x="9335880" y="1600740"/>
                  <a:ext cx="223920" cy="23760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60" name="Entrada de lápiz 59">
                  <a:extLst>
                    <a:ext uri="{FF2B5EF4-FFF2-40B4-BE49-F238E27FC236}">
                      <a16:creationId xmlns:a16="http://schemas.microsoft.com/office/drawing/2014/main" id="{2ED3ADDC-EC5B-4040-85B0-606F72009AEB}"/>
                    </a:ext>
                  </a:extLst>
                </p14:cNvPr>
                <p14:cNvContentPartPr/>
                <p14:nvPr/>
              </p14:nvContentPartPr>
              <p14:xfrm>
                <a:off x="9599400" y="1656180"/>
                <a:ext cx="72720" cy="140760"/>
              </p14:xfrm>
            </p:contentPart>
          </mc:Choice>
          <mc:Fallback xmlns="">
            <p:pic>
              <p:nvPicPr>
                <p:cNvPr id="60" name="Entrada de lápiz 59">
                  <a:extLst>
                    <a:ext uri="{FF2B5EF4-FFF2-40B4-BE49-F238E27FC236}">
                      <a16:creationId xmlns:a16="http://schemas.microsoft.com/office/drawing/2014/main" id="{2ED3ADDC-EC5B-4040-85B0-606F72009AEB}"/>
                    </a:ext>
                  </a:extLst>
                </p:cNvPr>
                <p:cNvPicPr/>
                <p:nvPr/>
              </p:nvPicPr>
              <p:blipFill>
                <a:blip r:embed="rId111"/>
                <a:stretch>
                  <a:fillRect/>
                </a:stretch>
              </p:blipFill>
              <p:spPr>
                <a:xfrm>
                  <a:off x="9590760" y="1647180"/>
                  <a:ext cx="90360" cy="15840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61" name="Entrada de lápiz 60">
                  <a:extLst>
                    <a:ext uri="{FF2B5EF4-FFF2-40B4-BE49-F238E27FC236}">
                      <a16:creationId xmlns:a16="http://schemas.microsoft.com/office/drawing/2014/main" id="{207064CC-63D3-4B9B-B90C-D7C41B4C8451}"/>
                    </a:ext>
                  </a:extLst>
                </p14:cNvPr>
                <p14:cNvContentPartPr/>
                <p14:nvPr/>
              </p14:nvContentPartPr>
              <p14:xfrm>
                <a:off x="9668880" y="1517580"/>
                <a:ext cx="413640" cy="263880"/>
              </p14:xfrm>
            </p:contentPart>
          </mc:Choice>
          <mc:Fallback xmlns="">
            <p:pic>
              <p:nvPicPr>
                <p:cNvPr id="61" name="Entrada de lápiz 60">
                  <a:extLst>
                    <a:ext uri="{FF2B5EF4-FFF2-40B4-BE49-F238E27FC236}">
                      <a16:creationId xmlns:a16="http://schemas.microsoft.com/office/drawing/2014/main" id="{207064CC-63D3-4B9B-B90C-D7C41B4C8451}"/>
                    </a:ext>
                  </a:extLst>
                </p:cNvPr>
                <p:cNvPicPr/>
                <p:nvPr/>
              </p:nvPicPr>
              <p:blipFill>
                <a:blip r:embed="rId113"/>
                <a:stretch>
                  <a:fillRect/>
                </a:stretch>
              </p:blipFill>
              <p:spPr>
                <a:xfrm>
                  <a:off x="9660240" y="1508580"/>
                  <a:ext cx="431280" cy="28152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62" name="Entrada de lápiz 61">
                  <a:extLst>
                    <a:ext uri="{FF2B5EF4-FFF2-40B4-BE49-F238E27FC236}">
                      <a16:creationId xmlns:a16="http://schemas.microsoft.com/office/drawing/2014/main" id="{08E2FC9F-A128-4BCB-9F27-BE6FA0965556}"/>
                    </a:ext>
                  </a:extLst>
                </p14:cNvPr>
                <p14:cNvContentPartPr/>
                <p14:nvPr/>
              </p14:nvContentPartPr>
              <p14:xfrm>
                <a:off x="10200240" y="1576620"/>
                <a:ext cx="457200" cy="219600"/>
              </p14:xfrm>
            </p:contentPart>
          </mc:Choice>
          <mc:Fallback xmlns="">
            <p:pic>
              <p:nvPicPr>
                <p:cNvPr id="62" name="Entrada de lápiz 61">
                  <a:extLst>
                    <a:ext uri="{FF2B5EF4-FFF2-40B4-BE49-F238E27FC236}">
                      <a16:creationId xmlns:a16="http://schemas.microsoft.com/office/drawing/2014/main" id="{08E2FC9F-A128-4BCB-9F27-BE6FA0965556}"/>
                    </a:ext>
                  </a:extLst>
                </p:cNvPr>
                <p:cNvPicPr/>
                <p:nvPr/>
              </p:nvPicPr>
              <p:blipFill>
                <a:blip r:embed="rId115"/>
                <a:stretch>
                  <a:fillRect/>
                </a:stretch>
              </p:blipFill>
              <p:spPr>
                <a:xfrm>
                  <a:off x="10191600" y="1567620"/>
                  <a:ext cx="474840" cy="23724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63" name="Entrada de lápiz 62">
                  <a:extLst>
                    <a:ext uri="{FF2B5EF4-FFF2-40B4-BE49-F238E27FC236}">
                      <a16:creationId xmlns:a16="http://schemas.microsoft.com/office/drawing/2014/main" id="{A6A91797-63F3-4382-B09D-4E7CE56B6105}"/>
                    </a:ext>
                  </a:extLst>
                </p14:cNvPr>
                <p14:cNvContentPartPr/>
                <p14:nvPr/>
              </p14:nvContentPartPr>
              <p14:xfrm>
                <a:off x="8055360" y="2638260"/>
                <a:ext cx="188640" cy="119880"/>
              </p14:xfrm>
            </p:contentPart>
          </mc:Choice>
          <mc:Fallback xmlns="">
            <p:pic>
              <p:nvPicPr>
                <p:cNvPr id="63" name="Entrada de lápiz 62">
                  <a:extLst>
                    <a:ext uri="{FF2B5EF4-FFF2-40B4-BE49-F238E27FC236}">
                      <a16:creationId xmlns:a16="http://schemas.microsoft.com/office/drawing/2014/main" id="{A6A91797-63F3-4382-B09D-4E7CE56B6105}"/>
                    </a:ext>
                  </a:extLst>
                </p:cNvPr>
                <p:cNvPicPr/>
                <p:nvPr/>
              </p:nvPicPr>
              <p:blipFill>
                <a:blip r:embed="rId117"/>
                <a:stretch>
                  <a:fillRect/>
                </a:stretch>
              </p:blipFill>
              <p:spPr>
                <a:xfrm>
                  <a:off x="8046720" y="2629620"/>
                  <a:ext cx="206280" cy="13752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64" name="Entrada de lápiz 63">
                  <a:extLst>
                    <a:ext uri="{FF2B5EF4-FFF2-40B4-BE49-F238E27FC236}">
                      <a16:creationId xmlns:a16="http://schemas.microsoft.com/office/drawing/2014/main" id="{8F6134BA-5111-41D8-9D40-34420E7D2860}"/>
                    </a:ext>
                  </a:extLst>
                </p14:cNvPr>
                <p14:cNvContentPartPr/>
                <p14:nvPr/>
              </p14:nvContentPartPr>
              <p14:xfrm>
                <a:off x="7970400" y="2437020"/>
                <a:ext cx="56880" cy="105480"/>
              </p14:xfrm>
            </p:contentPart>
          </mc:Choice>
          <mc:Fallback xmlns="">
            <p:pic>
              <p:nvPicPr>
                <p:cNvPr id="64" name="Entrada de lápiz 63">
                  <a:extLst>
                    <a:ext uri="{FF2B5EF4-FFF2-40B4-BE49-F238E27FC236}">
                      <a16:creationId xmlns:a16="http://schemas.microsoft.com/office/drawing/2014/main" id="{8F6134BA-5111-41D8-9D40-34420E7D2860}"/>
                    </a:ext>
                  </a:extLst>
                </p:cNvPr>
                <p:cNvPicPr/>
                <p:nvPr/>
              </p:nvPicPr>
              <p:blipFill>
                <a:blip r:embed="rId119"/>
                <a:stretch>
                  <a:fillRect/>
                </a:stretch>
              </p:blipFill>
              <p:spPr>
                <a:xfrm>
                  <a:off x="7961760" y="2428380"/>
                  <a:ext cx="74520" cy="12312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65" name="Entrada de lápiz 64">
                  <a:extLst>
                    <a:ext uri="{FF2B5EF4-FFF2-40B4-BE49-F238E27FC236}">
                      <a16:creationId xmlns:a16="http://schemas.microsoft.com/office/drawing/2014/main" id="{3C4FEE6A-1171-422A-BF30-D162FCB97DF8}"/>
                    </a:ext>
                  </a:extLst>
                </p14:cNvPr>
                <p14:cNvContentPartPr/>
                <p14:nvPr/>
              </p14:nvContentPartPr>
              <p14:xfrm>
                <a:off x="8116920" y="2292660"/>
                <a:ext cx="170280" cy="65880"/>
              </p14:xfrm>
            </p:contentPart>
          </mc:Choice>
          <mc:Fallback xmlns="">
            <p:pic>
              <p:nvPicPr>
                <p:cNvPr id="65" name="Entrada de lápiz 64">
                  <a:extLst>
                    <a:ext uri="{FF2B5EF4-FFF2-40B4-BE49-F238E27FC236}">
                      <a16:creationId xmlns:a16="http://schemas.microsoft.com/office/drawing/2014/main" id="{3C4FEE6A-1171-422A-BF30-D162FCB97DF8}"/>
                    </a:ext>
                  </a:extLst>
                </p:cNvPr>
                <p:cNvPicPr/>
                <p:nvPr/>
              </p:nvPicPr>
              <p:blipFill>
                <a:blip r:embed="rId121"/>
                <a:stretch>
                  <a:fillRect/>
                </a:stretch>
              </p:blipFill>
              <p:spPr>
                <a:xfrm>
                  <a:off x="8107920" y="2284020"/>
                  <a:ext cx="187920" cy="8352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66" name="Entrada de lápiz 65">
                  <a:extLst>
                    <a:ext uri="{FF2B5EF4-FFF2-40B4-BE49-F238E27FC236}">
                      <a16:creationId xmlns:a16="http://schemas.microsoft.com/office/drawing/2014/main" id="{34112569-DD37-4EF3-B17C-7ECB6A92685B}"/>
                    </a:ext>
                  </a:extLst>
                </p14:cNvPr>
                <p14:cNvContentPartPr/>
                <p14:nvPr/>
              </p14:nvContentPartPr>
              <p14:xfrm>
                <a:off x="8451720" y="2170980"/>
                <a:ext cx="301680" cy="90360"/>
              </p14:xfrm>
            </p:contentPart>
          </mc:Choice>
          <mc:Fallback xmlns="">
            <p:pic>
              <p:nvPicPr>
                <p:cNvPr id="66" name="Entrada de lápiz 65">
                  <a:extLst>
                    <a:ext uri="{FF2B5EF4-FFF2-40B4-BE49-F238E27FC236}">
                      <a16:creationId xmlns:a16="http://schemas.microsoft.com/office/drawing/2014/main" id="{34112569-DD37-4EF3-B17C-7ECB6A92685B}"/>
                    </a:ext>
                  </a:extLst>
                </p:cNvPr>
                <p:cNvPicPr/>
                <p:nvPr/>
              </p:nvPicPr>
              <p:blipFill>
                <a:blip r:embed="rId123"/>
                <a:stretch>
                  <a:fillRect/>
                </a:stretch>
              </p:blipFill>
              <p:spPr>
                <a:xfrm>
                  <a:off x="8443080" y="2162340"/>
                  <a:ext cx="319320" cy="10800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67" name="Entrada de lápiz 66">
                  <a:extLst>
                    <a:ext uri="{FF2B5EF4-FFF2-40B4-BE49-F238E27FC236}">
                      <a16:creationId xmlns:a16="http://schemas.microsoft.com/office/drawing/2014/main" id="{F8C2B44D-84A3-4311-B194-02592D868200}"/>
                    </a:ext>
                  </a:extLst>
                </p14:cNvPr>
                <p14:cNvContentPartPr/>
                <p14:nvPr/>
              </p14:nvContentPartPr>
              <p14:xfrm>
                <a:off x="8867520" y="2150100"/>
                <a:ext cx="488880" cy="52200"/>
              </p14:xfrm>
            </p:contentPart>
          </mc:Choice>
          <mc:Fallback xmlns="">
            <p:pic>
              <p:nvPicPr>
                <p:cNvPr id="67" name="Entrada de lápiz 66">
                  <a:extLst>
                    <a:ext uri="{FF2B5EF4-FFF2-40B4-BE49-F238E27FC236}">
                      <a16:creationId xmlns:a16="http://schemas.microsoft.com/office/drawing/2014/main" id="{F8C2B44D-84A3-4311-B194-02592D868200}"/>
                    </a:ext>
                  </a:extLst>
                </p:cNvPr>
                <p:cNvPicPr/>
                <p:nvPr/>
              </p:nvPicPr>
              <p:blipFill>
                <a:blip r:embed="rId125"/>
                <a:stretch>
                  <a:fillRect/>
                </a:stretch>
              </p:blipFill>
              <p:spPr>
                <a:xfrm>
                  <a:off x="8858880" y="2141460"/>
                  <a:ext cx="506520" cy="6984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68" name="Entrada de lápiz 67">
                  <a:extLst>
                    <a:ext uri="{FF2B5EF4-FFF2-40B4-BE49-F238E27FC236}">
                      <a16:creationId xmlns:a16="http://schemas.microsoft.com/office/drawing/2014/main" id="{DFC65471-6759-4A1A-91E0-F87C43A0287E}"/>
                    </a:ext>
                  </a:extLst>
                </p14:cNvPr>
                <p14:cNvContentPartPr/>
                <p14:nvPr/>
              </p14:nvContentPartPr>
              <p14:xfrm>
                <a:off x="9571320" y="2163420"/>
                <a:ext cx="331560" cy="61920"/>
              </p14:xfrm>
            </p:contentPart>
          </mc:Choice>
          <mc:Fallback xmlns="">
            <p:pic>
              <p:nvPicPr>
                <p:cNvPr id="68" name="Entrada de lápiz 67">
                  <a:extLst>
                    <a:ext uri="{FF2B5EF4-FFF2-40B4-BE49-F238E27FC236}">
                      <a16:creationId xmlns:a16="http://schemas.microsoft.com/office/drawing/2014/main" id="{DFC65471-6759-4A1A-91E0-F87C43A0287E}"/>
                    </a:ext>
                  </a:extLst>
                </p:cNvPr>
                <p:cNvPicPr/>
                <p:nvPr/>
              </p:nvPicPr>
              <p:blipFill>
                <a:blip r:embed="rId127"/>
                <a:stretch>
                  <a:fillRect/>
                </a:stretch>
              </p:blipFill>
              <p:spPr>
                <a:xfrm>
                  <a:off x="9562680" y="2154780"/>
                  <a:ext cx="349200" cy="7956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69" name="Entrada de lápiz 68">
                  <a:extLst>
                    <a:ext uri="{FF2B5EF4-FFF2-40B4-BE49-F238E27FC236}">
                      <a16:creationId xmlns:a16="http://schemas.microsoft.com/office/drawing/2014/main" id="{FF51C6EA-9B4B-4932-B10B-4F94F7FD280F}"/>
                    </a:ext>
                  </a:extLst>
                </p14:cNvPr>
                <p14:cNvContentPartPr/>
                <p14:nvPr/>
              </p14:nvContentPartPr>
              <p14:xfrm>
                <a:off x="9840960" y="2249820"/>
                <a:ext cx="162360" cy="330120"/>
              </p14:xfrm>
            </p:contentPart>
          </mc:Choice>
          <mc:Fallback xmlns="">
            <p:pic>
              <p:nvPicPr>
                <p:cNvPr id="69" name="Entrada de lápiz 68">
                  <a:extLst>
                    <a:ext uri="{FF2B5EF4-FFF2-40B4-BE49-F238E27FC236}">
                      <a16:creationId xmlns:a16="http://schemas.microsoft.com/office/drawing/2014/main" id="{FF51C6EA-9B4B-4932-B10B-4F94F7FD280F}"/>
                    </a:ext>
                  </a:extLst>
                </p:cNvPr>
                <p:cNvPicPr/>
                <p:nvPr/>
              </p:nvPicPr>
              <p:blipFill>
                <a:blip r:embed="rId129"/>
                <a:stretch>
                  <a:fillRect/>
                </a:stretch>
              </p:blipFill>
              <p:spPr>
                <a:xfrm>
                  <a:off x="9832320" y="2241180"/>
                  <a:ext cx="180000" cy="34776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70" name="Entrada de lápiz 69">
                  <a:extLst>
                    <a:ext uri="{FF2B5EF4-FFF2-40B4-BE49-F238E27FC236}">
                      <a16:creationId xmlns:a16="http://schemas.microsoft.com/office/drawing/2014/main" id="{BFFDAACC-3C7C-4931-AFBB-EF85C8B3B949}"/>
                    </a:ext>
                  </a:extLst>
                </p14:cNvPr>
                <p14:cNvContentPartPr/>
                <p14:nvPr/>
              </p14:nvContentPartPr>
              <p14:xfrm>
                <a:off x="9176400" y="2632140"/>
                <a:ext cx="618120" cy="178560"/>
              </p14:xfrm>
            </p:contentPart>
          </mc:Choice>
          <mc:Fallback xmlns="">
            <p:pic>
              <p:nvPicPr>
                <p:cNvPr id="70" name="Entrada de lápiz 69">
                  <a:extLst>
                    <a:ext uri="{FF2B5EF4-FFF2-40B4-BE49-F238E27FC236}">
                      <a16:creationId xmlns:a16="http://schemas.microsoft.com/office/drawing/2014/main" id="{BFFDAACC-3C7C-4931-AFBB-EF85C8B3B949}"/>
                    </a:ext>
                  </a:extLst>
                </p:cNvPr>
                <p:cNvPicPr/>
                <p:nvPr/>
              </p:nvPicPr>
              <p:blipFill>
                <a:blip r:embed="rId131"/>
                <a:stretch>
                  <a:fillRect/>
                </a:stretch>
              </p:blipFill>
              <p:spPr>
                <a:xfrm>
                  <a:off x="9167760" y="2623140"/>
                  <a:ext cx="635760" cy="19620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71" name="Entrada de lápiz 70">
                  <a:extLst>
                    <a:ext uri="{FF2B5EF4-FFF2-40B4-BE49-F238E27FC236}">
                      <a16:creationId xmlns:a16="http://schemas.microsoft.com/office/drawing/2014/main" id="{A9EDACDC-4E48-4D83-86DF-3CDC38A812B6}"/>
                    </a:ext>
                  </a:extLst>
                </p14:cNvPr>
                <p14:cNvContentPartPr/>
                <p14:nvPr/>
              </p14:nvContentPartPr>
              <p14:xfrm>
                <a:off x="8496360" y="2781900"/>
                <a:ext cx="576000" cy="83160"/>
              </p14:xfrm>
            </p:contentPart>
          </mc:Choice>
          <mc:Fallback xmlns="">
            <p:pic>
              <p:nvPicPr>
                <p:cNvPr id="71" name="Entrada de lápiz 70">
                  <a:extLst>
                    <a:ext uri="{FF2B5EF4-FFF2-40B4-BE49-F238E27FC236}">
                      <a16:creationId xmlns:a16="http://schemas.microsoft.com/office/drawing/2014/main" id="{A9EDACDC-4E48-4D83-86DF-3CDC38A812B6}"/>
                    </a:ext>
                  </a:extLst>
                </p:cNvPr>
                <p:cNvPicPr/>
                <p:nvPr/>
              </p:nvPicPr>
              <p:blipFill>
                <a:blip r:embed="rId133"/>
                <a:stretch>
                  <a:fillRect/>
                </a:stretch>
              </p:blipFill>
              <p:spPr>
                <a:xfrm>
                  <a:off x="8487720" y="2773260"/>
                  <a:ext cx="593640" cy="10080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72" name="Entrada de lápiz 71">
                  <a:extLst>
                    <a:ext uri="{FF2B5EF4-FFF2-40B4-BE49-F238E27FC236}">
                      <a16:creationId xmlns:a16="http://schemas.microsoft.com/office/drawing/2014/main" id="{321CCFFB-A668-4136-A277-C6712576F906}"/>
                    </a:ext>
                  </a:extLst>
                </p14:cNvPr>
                <p14:cNvContentPartPr/>
                <p14:nvPr/>
              </p14:nvContentPartPr>
              <p14:xfrm>
                <a:off x="8316720" y="2810340"/>
                <a:ext cx="165600" cy="30600"/>
              </p14:xfrm>
            </p:contentPart>
          </mc:Choice>
          <mc:Fallback xmlns="">
            <p:pic>
              <p:nvPicPr>
                <p:cNvPr id="72" name="Entrada de lápiz 71">
                  <a:extLst>
                    <a:ext uri="{FF2B5EF4-FFF2-40B4-BE49-F238E27FC236}">
                      <a16:creationId xmlns:a16="http://schemas.microsoft.com/office/drawing/2014/main" id="{321CCFFB-A668-4136-A277-C6712576F906}"/>
                    </a:ext>
                  </a:extLst>
                </p:cNvPr>
                <p:cNvPicPr/>
                <p:nvPr/>
              </p:nvPicPr>
              <p:blipFill>
                <a:blip r:embed="rId135"/>
                <a:stretch>
                  <a:fillRect/>
                </a:stretch>
              </p:blipFill>
              <p:spPr>
                <a:xfrm>
                  <a:off x="8307720" y="2801700"/>
                  <a:ext cx="183240" cy="4824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75" name="Entrada de lápiz 74">
                  <a:extLst>
                    <a:ext uri="{FF2B5EF4-FFF2-40B4-BE49-F238E27FC236}">
                      <a16:creationId xmlns:a16="http://schemas.microsoft.com/office/drawing/2014/main" id="{B0561B80-B285-466C-809F-30CED9C13536}"/>
                    </a:ext>
                  </a:extLst>
                </p14:cNvPr>
                <p14:cNvContentPartPr/>
                <p14:nvPr/>
              </p14:nvContentPartPr>
              <p14:xfrm>
                <a:off x="6583320" y="1964340"/>
                <a:ext cx="848880" cy="1587240"/>
              </p14:xfrm>
            </p:contentPart>
          </mc:Choice>
          <mc:Fallback xmlns="">
            <p:pic>
              <p:nvPicPr>
                <p:cNvPr id="75" name="Entrada de lápiz 74">
                  <a:extLst>
                    <a:ext uri="{FF2B5EF4-FFF2-40B4-BE49-F238E27FC236}">
                      <a16:creationId xmlns:a16="http://schemas.microsoft.com/office/drawing/2014/main" id="{B0561B80-B285-466C-809F-30CED9C13536}"/>
                    </a:ext>
                  </a:extLst>
                </p:cNvPr>
                <p:cNvPicPr/>
                <p:nvPr/>
              </p:nvPicPr>
              <p:blipFill>
                <a:blip r:embed="rId137"/>
                <a:stretch>
                  <a:fillRect/>
                </a:stretch>
              </p:blipFill>
              <p:spPr>
                <a:xfrm>
                  <a:off x="6574320" y="1955700"/>
                  <a:ext cx="866520" cy="160488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76" name="Entrada de lápiz 75">
                  <a:extLst>
                    <a:ext uri="{FF2B5EF4-FFF2-40B4-BE49-F238E27FC236}">
                      <a16:creationId xmlns:a16="http://schemas.microsoft.com/office/drawing/2014/main" id="{C502838E-6EBB-476E-933D-243A04855C7C}"/>
                    </a:ext>
                  </a:extLst>
                </p14:cNvPr>
                <p14:cNvContentPartPr/>
                <p14:nvPr/>
              </p14:nvContentPartPr>
              <p14:xfrm>
                <a:off x="7367760" y="3341340"/>
                <a:ext cx="64440" cy="216000"/>
              </p14:xfrm>
            </p:contentPart>
          </mc:Choice>
          <mc:Fallback xmlns="">
            <p:pic>
              <p:nvPicPr>
                <p:cNvPr id="76" name="Entrada de lápiz 75">
                  <a:extLst>
                    <a:ext uri="{FF2B5EF4-FFF2-40B4-BE49-F238E27FC236}">
                      <a16:creationId xmlns:a16="http://schemas.microsoft.com/office/drawing/2014/main" id="{C502838E-6EBB-476E-933D-243A04855C7C}"/>
                    </a:ext>
                  </a:extLst>
                </p:cNvPr>
                <p:cNvPicPr/>
                <p:nvPr/>
              </p:nvPicPr>
              <p:blipFill>
                <a:blip r:embed="rId139"/>
                <a:stretch>
                  <a:fillRect/>
                </a:stretch>
              </p:blipFill>
              <p:spPr>
                <a:xfrm>
                  <a:off x="7358760" y="3332340"/>
                  <a:ext cx="82080" cy="23364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77" name="Entrada de lápiz 76">
                  <a:extLst>
                    <a:ext uri="{FF2B5EF4-FFF2-40B4-BE49-F238E27FC236}">
                      <a16:creationId xmlns:a16="http://schemas.microsoft.com/office/drawing/2014/main" id="{D42CB55D-9477-4C48-96C5-A928A43AEF2B}"/>
                    </a:ext>
                  </a:extLst>
                </p14:cNvPr>
                <p14:cNvContentPartPr/>
                <p14:nvPr/>
              </p14:nvContentPartPr>
              <p14:xfrm>
                <a:off x="7633440" y="3341340"/>
                <a:ext cx="17280" cy="322560"/>
              </p14:xfrm>
            </p:contentPart>
          </mc:Choice>
          <mc:Fallback xmlns="">
            <p:pic>
              <p:nvPicPr>
                <p:cNvPr id="77" name="Entrada de lápiz 76">
                  <a:extLst>
                    <a:ext uri="{FF2B5EF4-FFF2-40B4-BE49-F238E27FC236}">
                      <a16:creationId xmlns:a16="http://schemas.microsoft.com/office/drawing/2014/main" id="{D42CB55D-9477-4C48-96C5-A928A43AEF2B}"/>
                    </a:ext>
                  </a:extLst>
                </p:cNvPr>
                <p:cNvPicPr/>
                <p:nvPr/>
              </p:nvPicPr>
              <p:blipFill>
                <a:blip r:embed="rId141"/>
                <a:stretch>
                  <a:fillRect/>
                </a:stretch>
              </p:blipFill>
              <p:spPr>
                <a:xfrm>
                  <a:off x="7624800" y="3332340"/>
                  <a:ext cx="34920" cy="34020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78" name="Entrada de lápiz 77">
                  <a:extLst>
                    <a:ext uri="{FF2B5EF4-FFF2-40B4-BE49-F238E27FC236}">
                      <a16:creationId xmlns:a16="http://schemas.microsoft.com/office/drawing/2014/main" id="{127E382B-6CC1-47C1-8C63-B62057DB11F7}"/>
                    </a:ext>
                  </a:extLst>
                </p14:cNvPr>
                <p14:cNvContentPartPr/>
                <p14:nvPr/>
              </p14:nvContentPartPr>
              <p14:xfrm>
                <a:off x="7629120" y="3344580"/>
                <a:ext cx="205560" cy="107640"/>
              </p14:xfrm>
            </p:contentPart>
          </mc:Choice>
          <mc:Fallback xmlns="">
            <p:pic>
              <p:nvPicPr>
                <p:cNvPr id="78" name="Entrada de lápiz 77">
                  <a:extLst>
                    <a:ext uri="{FF2B5EF4-FFF2-40B4-BE49-F238E27FC236}">
                      <a16:creationId xmlns:a16="http://schemas.microsoft.com/office/drawing/2014/main" id="{127E382B-6CC1-47C1-8C63-B62057DB11F7}"/>
                    </a:ext>
                  </a:extLst>
                </p:cNvPr>
                <p:cNvPicPr/>
                <p:nvPr/>
              </p:nvPicPr>
              <p:blipFill>
                <a:blip r:embed="rId143"/>
                <a:stretch>
                  <a:fillRect/>
                </a:stretch>
              </p:blipFill>
              <p:spPr>
                <a:xfrm>
                  <a:off x="7620120" y="3335940"/>
                  <a:ext cx="22320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79" name="Entrada de lápiz 78">
                  <a:extLst>
                    <a:ext uri="{FF2B5EF4-FFF2-40B4-BE49-F238E27FC236}">
                      <a16:creationId xmlns:a16="http://schemas.microsoft.com/office/drawing/2014/main" id="{021DEC83-18E7-4A9E-90F5-4F9EEF8ECBF0}"/>
                    </a:ext>
                  </a:extLst>
                </p14:cNvPr>
                <p14:cNvContentPartPr/>
                <p14:nvPr/>
              </p14:nvContentPartPr>
              <p14:xfrm>
                <a:off x="7558920" y="3491100"/>
                <a:ext cx="254520" cy="217440"/>
              </p14:xfrm>
            </p:contentPart>
          </mc:Choice>
          <mc:Fallback xmlns="">
            <p:pic>
              <p:nvPicPr>
                <p:cNvPr id="79" name="Entrada de lápiz 78">
                  <a:extLst>
                    <a:ext uri="{FF2B5EF4-FFF2-40B4-BE49-F238E27FC236}">
                      <a16:creationId xmlns:a16="http://schemas.microsoft.com/office/drawing/2014/main" id="{021DEC83-18E7-4A9E-90F5-4F9EEF8ECBF0}"/>
                    </a:ext>
                  </a:extLst>
                </p:cNvPr>
                <p:cNvPicPr/>
                <p:nvPr/>
              </p:nvPicPr>
              <p:blipFill>
                <a:blip r:embed="rId145"/>
                <a:stretch>
                  <a:fillRect/>
                </a:stretch>
              </p:blipFill>
              <p:spPr>
                <a:xfrm>
                  <a:off x="7550280" y="3482460"/>
                  <a:ext cx="272160" cy="23508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80" name="Entrada de lápiz 79">
                  <a:extLst>
                    <a:ext uri="{FF2B5EF4-FFF2-40B4-BE49-F238E27FC236}">
                      <a16:creationId xmlns:a16="http://schemas.microsoft.com/office/drawing/2014/main" id="{D886E729-DC0C-4EB6-A862-5EB77039F5B3}"/>
                    </a:ext>
                  </a:extLst>
                </p14:cNvPr>
                <p14:cNvContentPartPr/>
                <p14:nvPr/>
              </p14:nvContentPartPr>
              <p14:xfrm>
                <a:off x="7835760" y="3507660"/>
                <a:ext cx="123840" cy="180000"/>
              </p14:xfrm>
            </p:contentPart>
          </mc:Choice>
          <mc:Fallback xmlns="">
            <p:pic>
              <p:nvPicPr>
                <p:cNvPr id="80" name="Entrada de lápiz 79">
                  <a:extLst>
                    <a:ext uri="{FF2B5EF4-FFF2-40B4-BE49-F238E27FC236}">
                      <a16:creationId xmlns:a16="http://schemas.microsoft.com/office/drawing/2014/main" id="{D886E729-DC0C-4EB6-A862-5EB77039F5B3}"/>
                    </a:ext>
                  </a:extLst>
                </p:cNvPr>
                <p:cNvPicPr/>
                <p:nvPr/>
              </p:nvPicPr>
              <p:blipFill>
                <a:blip r:embed="rId147"/>
                <a:stretch>
                  <a:fillRect/>
                </a:stretch>
              </p:blipFill>
              <p:spPr>
                <a:xfrm>
                  <a:off x="7826760" y="3499020"/>
                  <a:ext cx="141480" cy="19764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81" name="Entrada de lápiz 80">
                  <a:extLst>
                    <a:ext uri="{FF2B5EF4-FFF2-40B4-BE49-F238E27FC236}">
                      <a16:creationId xmlns:a16="http://schemas.microsoft.com/office/drawing/2014/main" id="{9A0321D4-9CDA-4060-B555-CD976F880869}"/>
                    </a:ext>
                  </a:extLst>
                </p14:cNvPr>
                <p14:cNvContentPartPr/>
                <p14:nvPr/>
              </p14:nvContentPartPr>
              <p14:xfrm>
                <a:off x="8056800" y="3308580"/>
                <a:ext cx="43560" cy="298800"/>
              </p14:xfrm>
            </p:contentPart>
          </mc:Choice>
          <mc:Fallback xmlns="">
            <p:pic>
              <p:nvPicPr>
                <p:cNvPr id="81" name="Entrada de lápiz 80">
                  <a:extLst>
                    <a:ext uri="{FF2B5EF4-FFF2-40B4-BE49-F238E27FC236}">
                      <a16:creationId xmlns:a16="http://schemas.microsoft.com/office/drawing/2014/main" id="{9A0321D4-9CDA-4060-B555-CD976F880869}"/>
                    </a:ext>
                  </a:extLst>
                </p:cNvPr>
                <p:cNvPicPr/>
                <p:nvPr/>
              </p:nvPicPr>
              <p:blipFill>
                <a:blip r:embed="rId149"/>
                <a:stretch>
                  <a:fillRect/>
                </a:stretch>
              </p:blipFill>
              <p:spPr>
                <a:xfrm>
                  <a:off x="8048160" y="3299940"/>
                  <a:ext cx="61200" cy="31644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82" name="Entrada de lápiz 81">
                  <a:extLst>
                    <a:ext uri="{FF2B5EF4-FFF2-40B4-BE49-F238E27FC236}">
                      <a16:creationId xmlns:a16="http://schemas.microsoft.com/office/drawing/2014/main" id="{48588E77-EB8B-4D28-BE01-C3FB0F675067}"/>
                    </a:ext>
                  </a:extLst>
                </p14:cNvPr>
                <p14:cNvContentPartPr/>
                <p14:nvPr/>
              </p14:nvContentPartPr>
              <p14:xfrm>
                <a:off x="8043120" y="3481380"/>
                <a:ext cx="446760" cy="152280"/>
              </p14:xfrm>
            </p:contentPart>
          </mc:Choice>
          <mc:Fallback xmlns="">
            <p:pic>
              <p:nvPicPr>
                <p:cNvPr id="82" name="Entrada de lápiz 81">
                  <a:extLst>
                    <a:ext uri="{FF2B5EF4-FFF2-40B4-BE49-F238E27FC236}">
                      <a16:creationId xmlns:a16="http://schemas.microsoft.com/office/drawing/2014/main" id="{48588E77-EB8B-4D28-BE01-C3FB0F675067}"/>
                    </a:ext>
                  </a:extLst>
                </p:cNvPr>
                <p:cNvPicPr/>
                <p:nvPr/>
              </p:nvPicPr>
              <p:blipFill>
                <a:blip r:embed="rId151"/>
                <a:stretch>
                  <a:fillRect/>
                </a:stretch>
              </p:blipFill>
              <p:spPr>
                <a:xfrm>
                  <a:off x="8034120" y="3472740"/>
                  <a:ext cx="464400" cy="16992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83" name="Entrada de lápiz 82">
                  <a:extLst>
                    <a:ext uri="{FF2B5EF4-FFF2-40B4-BE49-F238E27FC236}">
                      <a16:creationId xmlns:a16="http://schemas.microsoft.com/office/drawing/2014/main" id="{A228E35A-A378-4105-94E0-721F71262562}"/>
                    </a:ext>
                  </a:extLst>
                </p14:cNvPr>
                <p14:cNvContentPartPr/>
                <p14:nvPr/>
              </p14:nvContentPartPr>
              <p14:xfrm>
                <a:off x="8573400" y="3488940"/>
                <a:ext cx="185400" cy="142920"/>
              </p14:xfrm>
            </p:contentPart>
          </mc:Choice>
          <mc:Fallback xmlns="">
            <p:pic>
              <p:nvPicPr>
                <p:cNvPr id="83" name="Entrada de lápiz 82">
                  <a:extLst>
                    <a:ext uri="{FF2B5EF4-FFF2-40B4-BE49-F238E27FC236}">
                      <a16:creationId xmlns:a16="http://schemas.microsoft.com/office/drawing/2014/main" id="{A228E35A-A378-4105-94E0-721F71262562}"/>
                    </a:ext>
                  </a:extLst>
                </p:cNvPr>
                <p:cNvPicPr/>
                <p:nvPr/>
              </p:nvPicPr>
              <p:blipFill>
                <a:blip r:embed="rId153"/>
                <a:stretch>
                  <a:fillRect/>
                </a:stretch>
              </p:blipFill>
              <p:spPr>
                <a:xfrm>
                  <a:off x="8564760" y="3480300"/>
                  <a:ext cx="203040" cy="16056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84" name="Entrada de lápiz 83">
                  <a:extLst>
                    <a:ext uri="{FF2B5EF4-FFF2-40B4-BE49-F238E27FC236}">
                      <a16:creationId xmlns:a16="http://schemas.microsoft.com/office/drawing/2014/main" id="{13F80FE9-442E-4E87-86F9-9461436F3052}"/>
                    </a:ext>
                  </a:extLst>
                </p14:cNvPr>
                <p14:cNvContentPartPr/>
                <p14:nvPr/>
              </p14:nvContentPartPr>
              <p14:xfrm>
                <a:off x="8803440" y="3227580"/>
                <a:ext cx="26640" cy="301320"/>
              </p14:xfrm>
            </p:contentPart>
          </mc:Choice>
          <mc:Fallback xmlns="">
            <p:pic>
              <p:nvPicPr>
                <p:cNvPr id="84" name="Entrada de lápiz 83">
                  <a:extLst>
                    <a:ext uri="{FF2B5EF4-FFF2-40B4-BE49-F238E27FC236}">
                      <a16:creationId xmlns:a16="http://schemas.microsoft.com/office/drawing/2014/main" id="{13F80FE9-442E-4E87-86F9-9461436F3052}"/>
                    </a:ext>
                  </a:extLst>
                </p:cNvPr>
                <p:cNvPicPr/>
                <p:nvPr/>
              </p:nvPicPr>
              <p:blipFill>
                <a:blip r:embed="rId155"/>
                <a:stretch>
                  <a:fillRect/>
                </a:stretch>
              </p:blipFill>
              <p:spPr>
                <a:xfrm>
                  <a:off x="8794800" y="3218940"/>
                  <a:ext cx="44280" cy="31896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85" name="Entrada de lápiz 84">
                  <a:extLst>
                    <a:ext uri="{FF2B5EF4-FFF2-40B4-BE49-F238E27FC236}">
                      <a16:creationId xmlns:a16="http://schemas.microsoft.com/office/drawing/2014/main" id="{0FA16E88-B545-4C70-9CD5-677A2485F3F0}"/>
                    </a:ext>
                  </a:extLst>
                </p14:cNvPr>
                <p14:cNvContentPartPr/>
                <p14:nvPr/>
              </p14:nvContentPartPr>
              <p14:xfrm>
                <a:off x="8773920" y="3400020"/>
                <a:ext cx="245520" cy="185400"/>
              </p14:xfrm>
            </p:contentPart>
          </mc:Choice>
          <mc:Fallback xmlns="">
            <p:pic>
              <p:nvPicPr>
                <p:cNvPr id="85" name="Entrada de lápiz 84">
                  <a:extLst>
                    <a:ext uri="{FF2B5EF4-FFF2-40B4-BE49-F238E27FC236}">
                      <a16:creationId xmlns:a16="http://schemas.microsoft.com/office/drawing/2014/main" id="{0FA16E88-B545-4C70-9CD5-677A2485F3F0}"/>
                    </a:ext>
                  </a:extLst>
                </p:cNvPr>
                <p:cNvPicPr/>
                <p:nvPr/>
              </p:nvPicPr>
              <p:blipFill>
                <a:blip r:embed="rId157"/>
                <a:stretch>
                  <a:fillRect/>
                </a:stretch>
              </p:blipFill>
              <p:spPr>
                <a:xfrm>
                  <a:off x="8764920" y="3391380"/>
                  <a:ext cx="263160" cy="20304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86" name="Entrada de lápiz 85">
                  <a:extLst>
                    <a:ext uri="{FF2B5EF4-FFF2-40B4-BE49-F238E27FC236}">
                      <a16:creationId xmlns:a16="http://schemas.microsoft.com/office/drawing/2014/main" id="{4B611863-F51F-4911-AEC0-9C43D4B47411}"/>
                    </a:ext>
                  </a:extLst>
                </p14:cNvPr>
                <p14:cNvContentPartPr/>
                <p14:nvPr/>
              </p14:nvContentPartPr>
              <p14:xfrm>
                <a:off x="9082800" y="3359700"/>
                <a:ext cx="154080" cy="236880"/>
              </p14:xfrm>
            </p:contentPart>
          </mc:Choice>
          <mc:Fallback xmlns="">
            <p:pic>
              <p:nvPicPr>
                <p:cNvPr id="86" name="Entrada de lápiz 85">
                  <a:extLst>
                    <a:ext uri="{FF2B5EF4-FFF2-40B4-BE49-F238E27FC236}">
                      <a16:creationId xmlns:a16="http://schemas.microsoft.com/office/drawing/2014/main" id="{4B611863-F51F-4911-AEC0-9C43D4B47411}"/>
                    </a:ext>
                  </a:extLst>
                </p:cNvPr>
                <p:cNvPicPr/>
                <p:nvPr/>
              </p:nvPicPr>
              <p:blipFill>
                <a:blip r:embed="rId159"/>
                <a:stretch>
                  <a:fillRect/>
                </a:stretch>
              </p:blipFill>
              <p:spPr>
                <a:xfrm>
                  <a:off x="9073800" y="3351060"/>
                  <a:ext cx="171720" cy="25452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87" name="Entrada de lápiz 86">
                  <a:extLst>
                    <a:ext uri="{FF2B5EF4-FFF2-40B4-BE49-F238E27FC236}">
                      <a16:creationId xmlns:a16="http://schemas.microsoft.com/office/drawing/2014/main" id="{2A54CAEA-CFA7-4F24-9FD0-78AABCB85D3C}"/>
                    </a:ext>
                  </a:extLst>
                </p14:cNvPr>
                <p14:cNvContentPartPr/>
                <p14:nvPr/>
              </p14:nvContentPartPr>
              <p14:xfrm>
                <a:off x="9303840" y="3322620"/>
                <a:ext cx="179280" cy="181440"/>
              </p14:xfrm>
            </p:contentPart>
          </mc:Choice>
          <mc:Fallback xmlns="">
            <p:pic>
              <p:nvPicPr>
                <p:cNvPr id="87" name="Entrada de lápiz 86">
                  <a:extLst>
                    <a:ext uri="{FF2B5EF4-FFF2-40B4-BE49-F238E27FC236}">
                      <a16:creationId xmlns:a16="http://schemas.microsoft.com/office/drawing/2014/main" id="{2A54CAEA-CFA7-4F24-9FD0-78AABCB85D3C}"/>
                    </a:ext>
                  </a:extLst>
                </p:cNvPr>
                <p:cNvPicPr/>
                <p:nvPr/>
              </p:nvPicPr>
              <p:blipFill>
                <a:blip r:embed="rId161"/>
                <a:stretch>
                  <a:fillRect/>
                </a:stretch>
              </p:blipFill>
              <p:spPr>
                <a:xfrm>
                  <a:off x="9295200" y="3313620"/>
                  <a:ext cx="196920" cy="19908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88" name="Entrada de lápiz 87">
                  <a:extLst>
                    <a:ext uri="{FF2B5EF4-FFF2-40B4-BE49-F238E27FC236}">
                      <a16:creationId xmlns:a16="http://schemas.microsoft.com/office/drawing/2014/main" id="{4CBCD22F-2368-4F28-A5BF-5C364B0C78A4}"/>
                    </a:ext>
                  </a:extLst>
                </p14:cNvPr>
                <p14:cNvContentPartPr/>
                <p14:nvPr/>
              </p14:nvContentPartPr>
              <p14:xfrm>
                <a:off x="8229960" y="3802860"/>
                <a:ext cx="1733760" cy="600840"/>
              </p14:xfrm>
            </p:contentPart>
          </mc:Choice>
          <mc:Fallback xmlns="">
            <p:pic>
              <p:nvPicPr>
                <p:cNvPr id="88" name="Entrada de lápiz 87">
                  <a:extLst>
                    <a:ext uri="{FF2B5EF4-FFF2-40B4-BE49-F238E27FC236}">
                      <a16:creationId xmlns:a16="http://schemas.microsoft.com/office/drawing/2014/main" id="{4CBCD22F-2368-4F28-A5BF-5C364B0C78A4}"/>
                    </a:ext>
                  </a:extLst>
                </p:cNvPr>
                <p:cNvPicPr/>
                <p:nvPr/>
              </p:nvPicPr>
              <p:blipFill>
                <a:blip r:embed="rId163"/>
                <a:stretch>
                  <a:fillRect/>
                </a:stretch>
              </p:blipFill>
              <p:spPr>
                <a:xfrm>
                  <a:off x="8221320" y="3793860"/>
                  <a:ext cx="1751400" cy="61848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90" name="Entrada de lápiz 89">
                  <a:extLst>
                    <a:ext uri="{FF2B5EF4-FFF2-40B4-BE49-F238E27FC236}">
                      <a16:creationId xmlns:a16="http://schemas.microsoft.com/office/drawing/2014/main" id="{07530E08-DE14-4A1F-99E7-334B945A2A96}"/>
                    </a:ext>
                  </a:extLst>
                </p14:cNvPr>
                <p14:cNvContentPartPr/>
                <p14:nvPr/>
              </p14:nvContentPartPr>
              <p14:xfrm>
                <a:off x="9632160" y="3395700"/>
                <a:ext cx="600120" cy="41760"/>
              </p14:xfrm>
            </p:contentPart>
          </mc:Choice>
          <mc:Fallback xmlns="">
            <p:pic>
              <p:nvPicPr>
                <p:cNvPr id="90" name="Entrada de lápiz 89">
                  <a:extLst>
                    <a:ext uri="{FF2B5EF4-FFF2-40B4-BE49-F238E27FC236}">
                      <a16:creationId xmlns:a16="http://schemas.microsoft.com/office/drawing/2014/main" id="{07530E08-DE14-4A1F-99E7-334B945A2A96}"/>
                    </a:ext>
                  </a:extLst>
                </p:cNvPr>
                <p:cNvPicPr/>
                <p:nvPr/>
              </p:nvPicPr>
              <p:blipFill>
                <a:blip r:embed="rId165"/>
                <a:stretch>
                  <a:fillRect/>
                </a:stretch>
              </p:blipFill>
              <p:spPr>
                <a:xfrm>
                  <a:off x="9623160" y="3387060"/>
                  <a:ext cx="617760" cy="5940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91" name="Entrada de lápiz 90">
                  <a:extLst>
                    <a:ext uri="{FF2B5EF4-FFF2-40B4-BE49-F238E27FC236}">
                      <a16:creationId xmlns:a16="http://schemas.microsoft.com/office/drawing/2014/main" id="{F13F0E3A-6299-42BE-90DB-7751D3516BF1}"/>
                    </a:ext>
                  </a:extLst>
                </p14:cNvPr>
                <p14:cNvContentPartPr/>
                <p14:nvPr/>
              </p14:nvContentPartPr>
              <p14:xfrm>
                <a:off x="10120680" y="3364380"/>
                <a:ext cx="154440" cy="236880"/>
              </p14:xfrm>
            </p:contentPart>
          </mc:Choice>
          <mc:Fallback xmlns="">
            <p:pic>
              <p:nvPicPr>
                <p:cNvPr id="91" name="Entrada de lápiz 90">
                  <a:extLst>
                    <a:ext uri="{FF2B5EF4-FFF2-40B4-BE49-F238E27FC236}">
                      <a16:creationId xmlns:a16="http://schemas.microsoft.com/office/drawing/2014/main" id="{F13F0E3A-6299-42BE-90DB-7751D3516BF1}"/>
                    </a:ext>
                  </a:extLst>
                </p:cNvPr>
                <p:cNvPicPr/>
                <p:nvPr/>
              </p:nvPicPr>
              <p:blipFill>
                <a:blip r:embed="rId167"/>
                <a:stretch>
                  <a:fillRect/>
                </a:stretch>
              </p:blipFill>
              <p:spPr>
                <a:xfrm>
                  <a:off x="10111680" y="3355740"/>
                  <a:ext cx="172080" cy="25452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93" name="Entrada de lápiz 92">
                  <a:extLst>
                    <a:ext uri="{FF2B5EF4-FFF2-40B4-BE49-F238E27FC236}">
                      <a16:creationId xmlns:a16="http://schemas.microsoft.com/office/drawing/2014/main" id="{399EE0C6-882F-4905-A3E7-F11398A92A30}"/>
                    </a:ext>
                  </a:extLst>
                </p14:cNvPr>
                <p14:cNvContentPartPr/>
                <p14:nvPr/>
              </p14:nvContentPartPr>
              <p14:xfrm>
                <a:off x="10434240" y="3353940"/>
                <a:ext cx="400320" cy="397800"/>
              </p14:xfrm>
            </p:contentPart>
          </mc:Choice>
          <mc:Fallback xmlns="">
            <p:pic>
              <p:nvPicPr>
                <p:cNvPr id="93" name="Entrada de lápiz 92">
                  <a:extLst>
                    <a:ext uri="{FF2B5EF4-FFF2-40B4-BE49-F238E27FC236}">
                      <a16:creationId xmlns:a16="http://schemas.microsoft.com/office/drawing/2014/main" id="{399EE0C6-882F-4905-A3E7-F11398A92A30}"/>
                    </a:ext>
                  </a:extLst>
                </p:cNvPr>
                <p:cNvPicPr/>
                <p:nvPr/>
              </p:nvPicPr>
              <p:blipFill>
                <a:blip r:embed="rId169"/>
                <a:stretch>
                  <a:fillRect/>
                </a:stretch>
              </p:blipFill>
              <p:spPr>
                <a:xfrm>
                  <a:off x="10425240" y="3345300"/>
                  <a:ext cx="417960" cy="41544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94" name="Entrada de lápiz 93">
                  <a:extLst>
                    <a:ext uri="{FF2B5EF4-FFF2-40B4-BE49-F238E27FC236}">
                      <a16:creationId xmlns:a16="http://schemas.microsoft.com/office/drawing/2014/main" id="{2D51F7EF-FDBE-4E5D-BA65-E3EE389C5895}"/>
                    </a:ext>
                  </a:extLst>
                </p14:cNvPr>
                <p14:cNvContentPartPr/>
                <p14:nvPr/>
              </p14:nvContentPartPr>
              <p14:xfrm>
                <a:off x="10801440" y="3594060"/>
                <a:ext cx="16560" cy="71640"/>
              </p14:xfrm>
            </p:contentPart>
          </mc:Choice>
          <mc:Fallback xmlns="">
            <p:pic>
              <p:nvPicPr>
                <p:cNvPr id="94" name="Entrada de lápiz 93">
                  <a:extLst>
                    <a:ext uri="{FF2B5EF4-FFF2-40B4-BE49-F238E27FC236}">
                      <a16:creationId xmlns:a16="http://schemas.microsoft.com/office/drawing/2014/main" id="{2D51F7EF-FDBE-4E5D-BA65-E3EE389C5895}"/>
                    </a:ext>
                  </a:extLst>
                </p:cNvPr>
                <p:cNvPicPr/>
                <p:nvPr/>
              </p:nvPicPr>
              <p:blipFill>
                <a:blip r:embed="rId171"/>
                <a:stretch>
                  <a:fillRect/>
                </a:stretch>
              </p:blipFill>
              <p:spPr>
                <a:xfrm>
                  <a:off x="10792440" y="3585420"/>
                  <a:ext cx="34200" cy="8928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95" name="Entrada de lápiz 94">
                  <a:extLst>
                    <a:ext uri="{FF2B5EF4-FFF2-40B4-BE49-F238E27FC236}">
                      <a16:creationId xmlns:a16="http://schemas.microsoft.com/office/drawing/2014/main" id="{A689D750-909E-402A-AEEC-60D1C036DEF3}"/>
                    </a:ext>
                  </a:extLst>
                </p14:cNvPr>
                <p14:cNvContentPartPr/>
                <p14:nvPr/>
              </p14:nvContentPartPr>
              <p14:xfrm>
                <a:off x="10780560" y="3506220"/>
                <a:ext cx="261000" cy="183960"/>
              </p14:xfrm>
            </p:contentPart>
          </mc:Choice>
          <mc:Fallback xmlns="">
            <p:pic>
              <p:nvPicPr>
                <p:cNvPr id="95" name="Entrada de lápiz 94">
                  <a:extLst>
                    <a:ext uri="{FF2B5EF4-FFF2-40B4-BE49-F238E27FC236}">
                      <a16:creationId xmlns:a16="http://schemas.microsoft.com/office/drawing/2014/main" id="{A689D750-909E-402A-AEEC-60D1C036DEF3}"/>
                    </a:ext>
                  </a:extLst>
                </p:cNvPr>
                <p:cNvPicPr/>
                <p:nvPr/>
              </p:nvPicPr>
              <p:blipFill>
                <a:blip r:embed="rId173"/>
                <a:stretch>
                  <a:fillRect/>
                </a:stretch>
              </p:blipFill>
              <p:spPr>
                <a:xfrm>
                  <a:off x="10771560" y="3497580"/>
                  <a:ext cx="278640" cy="20160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96" name="Entrada de lápiz 95">
                  <a:extLst>
                    <a:ext uri="{FF2B5EF4-FFF2-40B4-BE49-F238E27FC236}">
                      <a16:creationId xmlns:a16="http://schemas.microsoft.com/office/drawing/2014/main" id="{F4D85944-962D-4EAC-9518-5840A7EA7E5D}"/>
                    </a:ext>
                  </a:extLst>
                </p14:cNvPr>
                <p14:cNvContentPartPr/>
                <p14:nvPr/>
              </p14:nvContentPartPr>
              <p14:xfrm>
                <a:off x="11072160" y="3425940"/>
                <a:ext cx="457200" cy="212400"/>
              </p14:xfrm>
            </p:contentPart>
          </mc:Choice>
          <mc:Fallback xmlns="">
            <p:pic>
              <p:nvPicPr>
                <p:cNvPr id="96" name="Entrada de lápiz 95">
                  <a:extLst>
                    <a:ext uri="{FF2B5EF4-FFF2-40B4-BE49-F238E27FC236}">
                      <a16:creationId xmlns:a16="http://schemas.microsoft.com/office/drawing/2014/main" id="{F4D85944-962D-4EAC-9518-5840A7EA7E5D}"/>
                    </a:ext>
                  </a:extLst>
                </p:cNvPr>
                <p:cNvPicPr/>
                <p:nvPr/>
              </p:nvPicPr>
              <p:blipFill>
                <a:blip r:embed="rId175"/>
                <a:stretch>
                  <a:fillRect/>
                </a:stretch>
              </p:blipFill>
              <p:spPr>
                <a:xfrm>
                  <a:off x="11063520" y="3417300"/>
                  <a:ext cx="474840" cy="23004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98" name="Entrada de lápiz 97">
                  <a:extLst>
                    <a:ext uri="{FF2B5EF4-FFF2-40B4-BE49-F238E27FC236}">
                      <a16:creationId xmlns:a16="http://schemas.microsoft.com/office/drawing/2014/main" id="{2F9972BB-F187-4624-B315-66F45E2AB82A}"/>
                    </a:ext>
                  </a:extLst>
                </p14:cNvPr>
                <p14:cNvContentPartPr/>
                <p14:nvPr/>
              </p14:nvContentPartPr>
              <p14:xfrm>
                <a:off x="9927000" y="3429180"/>
                <a:ext cx="674640" cy="795960"/>
              </p14:xfrm>
            </p:contentPart>
          </mc:Choice>
          <mc:Fallback xmlns="">
            <p:pic>
              <p:nvPicPr>
                <p:cNvPr id="98" name="Entrada de lápiz 97">
                  <a:extLst>
                    <a:ext uri="{FF2B5EF4-FFF2-40B4-BE49-F238E27FC236}">
                      <a16:creationId xmlns:a16="http://schemas.microsoft.com/office/drawing/2014/main" id="{2F9972BB-F187-4624-B315-66F45E2AB82A}"/>
                    </a:ext>
                  </a:extLst>
                </p:cNvPr>
                <p:cNvPicPr/>
                <p:nvPr/>
              </p:nvPicPr>
              <p:blipFill>
                <a:blip r:embed="rId177"/>
                <a:stretch>
                  <a:fillRect/>
                </a:stretch>
              </p:blipFill>
              <p:spPr>
                <a:xfrm>
                  <a:off x="9918360" y="3420540"/>
                  <a:ext cx="692280" cy="81360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99" name="Entrada de lápiz 98">
                  <a:extLst>
                    <a:ext uri="{FF2B5EF4-FFF2-40B4-BE49-F238E27FC236}">
                      <a16:creationId xmlns:a16="http://schemas.microsoft.com/office/drawing/2014/main" id="{EB8088F1-3749-4D5F-B338-72E359F85341}"/>
                    </a:ext>
                  </a:extLst>
                </p14:cNvPr>
                <p14:cNvContentPartPr/>
                <p14:nvPr/>
              </p14:nvContentPartPr>
              <p14:xfrm>
                <a:off x="10501920" y="4065300"/>
                <a:ext cx="111240" cy="145080"/>
              </p14:xfrm>
            </p:contentPart>
          </mc:Choice>
          <mc:Fallback xmlns="">
            <p:pic>
              <p:nvPicPr>
                <p:cNvPr id="99" name="Entrada de lápiz 98">
                  <a:extLst>
                    <a:ext uri="{FF2B5EF4-FFF2-40B4-BE49-F238E27FC236}">
                      <a16:creationId xmlns:a16="http://schemas.microsoft.com/office/drawing/2014/main" id="{EB8088F1-3749-4D5F-B338-72E359F85341}"/>
                    </a:ext>
                  </a:extLst>
                </p:cNvPr>
                <p:cNvPicPr/>
                <p:nvPr/>
              </p:nvPicPr>
              <p:blipFill>
                <a:blip r:embed="rId179"/>
                <a:stretch>
                  <a:fillRect/>
                </a:stretch>
              </p:blipFill>
              <p:spPr>
                <a:xfrm>
                  <a:off x="10492920" y="4056300"/>
                  <a:ext cx="128880" cy="16272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00" name="Entrada de lápiz 99">
                  <a:extLst>
                    <a:ext uri="{FF2B5EF4-FFF2-40B4-BE49-F238E27FC236}">
                      <a16:creationId xmlns:a16="http://schemas.microsoft.com/office/drawing/2014/main" id="{E4C08143-4328-4CBE-8F1D-9629AEEB3F62}"/>
                    </a:ext>
                  </a:extLst>
                </p14:cNvPr>
                <p14:cNvContentPartPr/>
                <p14:nvPr/>
              </p14:nvContentPartPr>
              <p14:xfrm>
                <a:off x="10799280" y="4052340"/>
                <a:ext cx="224640" cy="165240"/>
              </p14:xfrm>
            </p:contentPart>
          </mc:Choice>
          <mc:Fallback xmlns="">
            <p:pic>
              <p:nvPicPr>
                <p:cNvPr id="100" name="Entrada de lápiz 99">
                  <a:extLst>
                    <a:ext uri="{FF2B5EF4-FFF2-40B4-BE49-F238E27FC236}">
                      <a16:creationId xmlns:a16="http://schemas.microsoft.com/office/drawing/2014/main" id="{E4C08143-4328-4CBE-8F1D-9629AEEB3F62}"/>
                    </a:ext>
                  </a:extLst>
                </p:cNvPr>
                <p:cNvPicPr/>
                <p:nvPr/>
              </p:nvPicPr>
              <p:blipFill>
                <a:blip r:embed="rId181"/>
                <a:stretch>
                  <a:fillRect/>
                </a:stretch>
              </p:blipFill>
              <p:spPr>
                <a:xfrm>
                  <a:off x="10790280" y="4043700"/>
                  <a:ext cx="242280" cy="18288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01" name="Entrada de lápiz 100">
                  <a:extLst>
                    <a:ext uri="{FF2B5EF4-FFF2-40B4-BE49-F238E27FC236}">
                      <a16:creationId xmlns:a16="http://schemas.microsoft.com/office/drawing/2014/main" id="{114A21DE-5A4B-473A-BE3D-DE765604C676}"/>
                    </a:ext>
                  </a:extLst>
                </p14:cNvPr>
                <p14:cNvContentPartPr/>
                <p14:nvPr/>
              </p14:nvContentPartPr>
              <p14:xfrm>
                <a:off x="11082240" y="3977100"/>
                <a:ext cx="188280" cy="225720"/>
              </p14:xfrm>
            </p:contentPart>
          </mc:Choice>
          <mc:Fallback xmlns="">
            <p:pic>
              <p:nvPicPr>
                <p:cNvPr id="101" name="Entrada de lápiz 100">
                  <a:extLst>
                    <a:ext uri="{FF2B5EF4-FFF2-40B4-BE49-F238E27FC236}">
                      <a16:creationId xmlns:a16="http://schemas.microsoft.com/office/drawing/2014/main" id="{114A21DE-5A4B-473A-BE3D-DE765604C676}"/>
                    </a:ext>
                  </a:extLst>
                </p:cNvPr>
                <p:cNvPicPr/>
                <p:nvPr/>
              </p:nvPicPr>
              <p:blipFill>
                <a:blip r:embed="rId183"/>
                <a:stretch>
                  <a:fillRect/>
                </a:stretch>
              </p:blipFill>
              <p:spPr>
                <a:xfrm>
                  <a:off x="11073240" y="3968100"/>
                  <a:ext cx="205920" cy="24336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03" name="Entrada de lápiz 102">
                  <a:extLst>
                    <a:ext uri="{FF2B5EF4-FFF2-40B4-BE49-F238E27FC236}">
                      <a16:creationId xmlns:a16="http://schemas.microsoft.com/office/drawing/2014/main" id="{59970451-58C7-49B9-8C97-929B72D2BCA8}"/>
                    </a:ext>
                  </a:extLst>
                </p14:cNvPr>
                <p14:cNvContentPartPr/>
                <p14:nvPr/>
              </p14:nvContentPartPr>
              <p14:xfrm>
                <a:off x="1512360" y="5072940"/>
                <a:ext cx="65520" cy="665640"/>
              </p14:xfrm>
            </p:contentPart>
          </mc:Choice>
          <mc:Fallback xmlns="">
            <p:pic>
              <p:nvPicPr>
                <p:cNvPr id="103" name="Entrada de lápiz 102">
                  <a:extLst>
                    <a:ext uri="{FF2B5EF4-FFF2-40B4-BE49-F238E27FC236}">
                      <a16:creationId xmlns:a16="http://schemas.microsoft.com/office/drawing/2014/main" id="{59970451-58C7-49B9-8C97-929B72D2BCA8}"/>
                    </a:ext>
                  </a:extLst>
                </p:cNvPr>
                <p:cNvPicPr/>
                <p:nvPr/>
              </p:nvPicPr>
              <p:blipFill>
                <a:blip r:embed="rId185"/>
                <a:stretch>
                  <a:fillRect/>
                </a:stretch>
              </p:blipFill>
              <p:spPr>
                <a:xfrm>
                  <a:off x="1503360" y="5063940"/>
                  <a:ext cx="83160" cy="68328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04" name="Entrada de lápiz 103">
                  <a:extLst>
                    <a:ext uri="{FF2B5EF4-FFF2-40B4-BE49-F238E27FC236}">
                      <a16:creationId xmlns:a16="http://schemas.microsoft.com/office/drawing/2014/main" id="{FB4D7C70-90F7-4822-B040-1C7790F41159}"/>
                    </a:ext>
                  </a:extLst>
                </p14:cNvPr>
                <p14:cNvContentPartPr/>
                <p14:nvPr/>
              </p14:nvContentPartPr>
              <p14:xfrm>
                <a:off x="1459080" y="5014260"/>
                <a:ext cx="1790640" cy="738720"/>
              </p14:xfrm>
            </p:contentPart>
          </mc:Choice>
          <mc:Fallback xmlns="">
            <p:pic>
              <p:nvPicPr>
                <p:cNvPr id="104" name="Entrada de lápiz 103">
                  <a:extLst>
                    <a:ext uri="{FF2B5EF4-FFF2-40B4-BE49-F238E27FC236}">
                      <a16:creationId xmlns:a16="http://schemas.microsoft.com/office/drawing/2014/main" id="{FB4D7C70-90F7-4822-B040-1C7790F41159}"/>
                    </a:ext>
                  </a:extLst>
                </p:cNvPr>
                <p:cNvPicPr/>
                <p:nvPr/>
              </p:nvPicPr>
              <p:blipFill>
                <a:blip r:embed="rId187"/>
                <a:stretch>
                  <a:fillRect/>
                </a:stretch>
              </p:blipFill>
              <p:spPr>
                <a:xfrm>
                  <a:off x="1450440" y="5005620"/>
                  <a:ext cx="1808280" cy="75636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05" name="Entrada de lápiz 104">
                  <a:extLst>
                    <a:ext uri="{FF2B5EF4-FFF2-40B4-BE49-F238E27FC236}">
                      <a16:creationId xmlns:a16="http://schemas.microsoft.com/office/drawing/2014/main" id="{B1DB4CE9-E2EB-4E57-BED6-D0D215B0949B}"/>
                    </a:ext>
                  </a:extLst>
                </p14:cNvPr>
                <p14:cNvContentPartPr/>
                <p14:nvPr/>
              </p14:nvContentPartPr>
              <p14:xfrm>
                <a:off x="1748160" y="5201820"/>
                <a:ext cx="198720" cy="327240"/>
              </p14:xfrm>
            </p:contentPart>
          </mc:Choice>
          <mc:Fallback xmlns="">
            <p:pic>
              <p:nvPicPr>
                <p:cNvPr id="105" name="Entrada de lápiz 104">
                  <a:extLst>
                    <a:ext uri="{FF2B5EF4-FFF2-40B4-BE49-F238E27FC236}">
                      <a16:creationId xmlns:a16="http://schemas.microsoft.com/office/drawing/2014/main" id="{B1DB4CE9-E2EB-4E57-BED6-D0D215B0949B}"/>
                    </a:ext>
                  </a:extLst>
                </p:cNvPr>
                <p:cNvPicPr/>
                <p:nvPr/>
              </p:nvPicPr>
              <p:blipFill>
                <a:blip r:embed="rId189"/>
                <a:stretch>
                  <a:fillRect/>
                </a:stretch>
              </p:blipFill>
              <p:spPr>
                <a:xfrm>
                  <a:off x="1739160" y="5192820"/>
                  <a:ext cx="216360" cy="34488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06" name="Entrada de lápiz 105">
                  <a:extLst>
                    <a:ext uri="{FF2B5EF4-FFF2-40B4-BE49-F238E27FC236}">
                      <a16:creationId xmlns:a16="http://schemas.microsoft.com/office/drawing/2014/main" id="{8A9F2ACB-8821-4DC6-A77D-0D4B8034005C}"/>
                    </a:ext>
                  </a:extLst>
                </p14:cNvPr>
                <p14:cNvContentPartPr/>
                <p14:nvPr/>
              </p14:nvContentPartPr>
              <p14:xfrm>
                <a:off x="1954800" y="5402700"/>
                <a:ext cx="77760" cy="117720"/>
              </p14:xfrm>
            </p:contentPart>
          </mc:Choice>
          <mc:Fallback xmlns="">
            <p:pic>
              <p:nvPicPr>
                <p:cNvPr id="106" name="Entrada de lápiz 105">
                  <a:extLst>
                    <a:ext uri="{FF2B5EF4-FFF2-40B4-BE49-F238E27FC236}">
                      <a16:creationId xmlns:a16="http://schemas.microsoft.com/office/drawing/2014/main" id="{8A9F2ACB-8821-4DC6-A77D-0D4B8034005C}"/>
                    </a:ext>
                  </a:extLst>
                </p:cNvPr>
                <p:cNvPicPr/>
                <p:nvPr/>
              </p:nvPicPr>
              <p:blipFill>
                <a:blip r:embed="rId191"/>
                <a:stretch>
                  <a:fillRect/>
                </a:stretch>
              </p:blipFill>
              <p:spPr>
                <a:xfrm>
                  <a:off x="1946160" y="5394060"/>
                  <a:ext cx="95400" cy="13536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07" name="Entrada de lápiz 106">
                  <a:extLst>
                    <a:ext uri="{FF2B5EF4-FFF2-40B4-BE49-F238E27FC236}">
                      <a16:creationId xmlns:a16="http://schemas.microsoft.com/office/drawing/2014/main" id="{BE7FE3CC-334D-4287-838C-CD1EA730024C}"/>
                    </a:ext>
                  </a:extLst>
                </p14:cNvPr>
                <p14:cNvContentPartPr/>
                <p14:nvPr/>
              </p14:nvContentPartPr>
              <p14:xfrm>
                <a:off x="2101680" y="5188500"/>
                <a:ext cx="75600" cy="342720"/>
              </p14:xfrm>
            </p:contentPart>
          </mc:Choice>
          <mc:Fallback xmlns="">
            <p:pic>
              <p:nvPicPr>
                <p:cNvPr id="107" name="Entrada de lápiz 106">
                  <a:extLst>
                    <a:ext uri="{FF2B5EF4-FFF2-40B4-BE49-F238E27FC236}">
                      <a16:creationId xmlns:a16="http://schemas.microsoft.com/office/drawing/2014/main" id="{BE7FE3CC-334D-4287-838C-CD1EA730024C}"/>
                    </a:ext>
                  </a:extLst>
                </p:cNvPr>
                <p:cNvPicPr/>
                <p:nvPr/>
              </p:nvPicPr>
              <p:blipFill>
                <a:blip r:embed="rId193"/>
                <a:stretch>
                  <a:fillRect/>
                </a:stretch>
              </p:blipFill>
              <p:spPr>
                <a:xfrm>
                  <a:off x="2092680" y="5179860"/>
                  <a:ext cx="93240" cy="36036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08" name="Entrada de lápiz 107">
                  <a:extLst>
                    <a:ext uri="{FF2B5EF4-FFF2-40B4-BE49-F238E27FC236}">
                      <a16:creationId xmlns:a16="http://schemas.microsoft.com/office/drawing/2014/main" id="{AB5921D4-3F00-4194-8795-8E98597DEB54}"/>
                    </a:ext>
                  </a:extLst>
                </p14:cNvPr>
                <p14:cNvContentPartPr/>
                <p14:nvPr/>
              </p14:nvContentPartPr>
              <p14:xfrm>
                <a:off x="2208240" y="5305500"/>
                <a:ext cx="311400" cy="200880"/>
              </p14:xfrm>
            </p:contentPart>
          </mc:Choice>
          <mc:Fallback xmlns="">
            <p:pic>
              <p:nvPicPr>
                <p:cNvPr id="108" name="Entrada de lápiz 107">
                  <a:extLst>
                    <a:ext uri="{FF2B5EF4-FFF2-40B4-BE49-F238E27FC236}">
                      <a16:creationId xmlns:a16="http://schemas.microsoft.com/office/drawing/2014/main" id="{AB5921D4-3F00-4194-8795-8E98597DEB54}"/>
                    </a:ext>
                  </a:extLst>
                </p:cNvPr>
                <p:cNvPicPr/>
                <p:nvPr/>
              </p:nvPicPr>
              <p:blipFill>
                <a:blip r:embed="rId195"/>
                <a:stretch>
                  <a:fillRect/>
                </a:stretch>
              </p:blipFill>
              <p:spPr>
                <a:xfrm>
                  <a:off x="2199600" y="5296500"/>
                  <a:ext cx="329040" cy="21852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109" name="Entrada de lápiz 108">
                  <a:extLst>
                    <a:ext uri="{FF2B5EF4-FFF2-40B4-BE49-F238E27FC236}">
                      <a16:creationId xmlns:a16="http://schemas.microsoft.com/office/drawing/2014/main" id="{4923207A-2EBF-4741-8EF1-E016E5E7D5ED}"/>
                    </a:ext>
                  </a:extLst>
                </p14:cNvPr>
                <p14:cNvContentPartPr/>
                <p14:nvPr/>
              </p14:nvContentPartPr>
              <p14:xfrm>
                <a:off x="2549520" y="5124060"/>
                <a:ext cx="34200" cy="385200"/>
              </p14:xfrm>
            </p:contentPart>
          </mc:Choice>
          <mc:Fallback xmlns="">
            <p:pic>
              <p:nvPicPr>
                <p:cNvPr id="109" name="Entrada de lápiz 108">
                  <a:extLst>
                    <a:ext uri="{FF2B5EF4-FFF2-40B4-BE49-F238E27FC236}">
                      <a16:creationId xmlns:a16="http://schemas.microsoft.com/office/drawing/2014/main" id="{4923207A-2EBF-4741-8EF1-E016E5E7D5ED}"/>
                    </a:ext>
                  </a:extLst>
                </p:cNvPr>
                <p:cNvPicPr/>
                <p:nvPr/>
              </p:nvPicPr>
              <p:blipFill>
                <a:blip r:embed="rId197"/>
                <a:stretch>
                  <a:fillRect/>
                </a:stretch>
              </p:blipFill>
              <p:spPr>
                <a:xfrm>
                  <a:off x="2540520" y="5115060"/>
                  <a:ext cx="51840" cy="40284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10" name="Entrada de lápiz 109">
                  <a:extLst>
                    <a:ext uri="{FF2B5EF4-FFF2-40B4-BE49-F238E27FC236}">
                      <a16:creationId xmlns:a16="http://schemas.microsoft.com/office/drawing/2014/main" id="{161A8648-3425-494B-94DA-FA55FD1098FE}"/>
                    </a:ext>
                  </a:extLst>
                </p14:cNvPr>
                <p14:cNvContentPartPr/>
                <p14:nvPr/>
              </p14:nvContentPartPr>
              <p14:xfrm>
                <a:off x="2536200" y="5314500"/>
                <a:ext cx="159120" cy="79200"/>
              </p14:xfrm>
            </p:contentPart>
          </mc:Choice>
          <mc:Fallback xmlns="">
            <p:pic>
              <p:nvPicPr>
                <p:cNvPr id="110" name="Entrada de lápiz 109">
                  <a:extLst>
                    <a:ext uri="{FF2B5EF4-FFF2-40B4-BE49-F238E27FC236}">
                      <a16:creationId xmlns:a16="http://schemas.microsoft.com/office/drawing/2014/main" id="{161A8648-3425-494B-94DA-FA55FD1098FE}"/>
                    </a:ext>
                  </a:extLst>
                </p:cNvPr>
                <p:cNvPicPr/>
                <p:nvPr/>
              </p:nvPicPr>
              <p:blipFill>
                <a:blip r:embed="rId199"/>
                <a:stretch>
                  <a:fillRect/>
                </a:stretch>
              </p:blipFill>
              <p:spPr>
                <a:xfrm>
                  <a:off x="2527200" y="5305500"/>
                  <a:ext cx="176760" cy="9684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11" name="Entrada de lápiz 110">
                  <a:extLst>
                    <a:ext uri="{FF2B5EF4-FFF2-40B4-BE49-F238E27FC236}">
                      <a16:creationId xmlns:a16="http://schemas.microsoft.com/office/drawing/2014/main" id="{F88ADBE4-91C6-4E0A-BE0C-617591DD7CCD}"/>
                    </a:ext>
                  </a:extLst>
                </p14:cNvPr>
                <p14:cNvContentPartPr/>
                <p14:nvPr/>
              </p14:nvContentPartPr>
              <p14:xfrm>
                <a:off x="2714040" y="5299020"/>
                <a:ext cx="174240" cy="128160"/>
              </p14:xfrm>
            </p:contentPart>
          </mc:Choice>
          <mc:Fallback xmlns="">
            <p:pic>
              <p:nvPicPr>
                <p:cNvPr id="111" name="Entrada de lápiz 110">
                  <a:extLst>
                    <a:ext uri="{FF2B5EF4-FFF2-40B4-BE49-F238E27FC236}">
                      <a16:creationId xmlns:a16="http://schemas.microsoft.com/office/drawing/2014/main" id="{F88ADBE4-91C6-4E0A-BE0C-617591DD7CCD}"/>
                    </a:ext>
                  </a:extLst>
                </p:cNvPr>
                <p:cNvPicPr/>
                <p:nvPr/>
              </p:nvPicPr>
              <p:blipFill>
                <a:blip r:embed="rId201"/>
                <a:stretch>
                  <a:fillRect/>
                </a:stretch>
              </p:blipFill>
              <p:spPr>
                <a:xfrm>
                  <a:off x="2705040" y="5290380"/>
                  <a:ext cx="1918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112" name="Entrada de lápiz 111">
                  <a:extLst>
                    <a:ext uri="{FF2B5EF4-FFF2-40B4-BE49-F238E27FC236}">
                      <a16:creationId xmlns:a16="http://schemas.microsoft.com/office/drawing/2014/main" id="{699D8CB3-6D49-4309-84E6-676DE57BA025}"/>
                    </a:ext>
                  </a:extLst>
                </p14:cNvPr>
                <p14:cNvContentPartPr/>
                <p14:nvPr/>
              </p14:nvContentPartPr>
              <p14:xfrm>
                <a:off x="2941200" y="5289660"/>
                <a:ext cx="115920" cy="145440"/>
              </p14:xfrm>
            </p:contentPart>
          </mc:Choice>
          <mc:Fallback xmlns="">
            <p:pic>
              <p:nvPicPr>
                <p:cNvPr id="112" name="Entrada de lápiz 111">
                  <a:extLst>
                    <a:ext uri="{FF2B5EF4-FFF2-40B4-BE49-F238E27FC236}">
                      <a16:creationId xmlns:a16="http://schemas.microsoft.com/office/drawing/2014/main" id="{699D8CB3-6D49-4309-84E6-676DE57BA025}"/>
                    </a:ext>
                  </a:extLst>
                </p:cNvPr>
                <p:cNvPicPr/>
                <p:nvPr/>
              </p:nvPicPr>
              <p:blipFill>
                <a:blip r:embed="rId203"/>
                <a:stretch>
                  <a:fillRect/>
                </a:stretch>
              </p:blipFill>
              <p:spPr>
                <a:xfrm>
                  <a:off x="2932200" y="5281020"/>
                  <a:ext cx="133560" cy="16308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113" name="Entrada de lápiz 112">
                  <a:extLst>
                    <a:ext uri="{FF2B5EF4-FFF2-40B4-BE49-F238E27FC236}">
                      <a16:creationId xmlns:a16="http://schemas.microsoft.com/office/drawing/2014/main" id="{E397352B-BFF8-4F2D-8F9E-FB9DDB6593DD}"/>
                    </a:ext>
                  </a:extLst>
                </p14:cNvPr>
                <p14:cNvContentPartPr/>
                <p14:nvPr/>
              </p14:nvContentPartPr>
              <p14:xfrm>
                <a:off x="3210840" y="5209380"/>
                <a:ext cx="1072080" cy="153360"/>
              </p14:xfrm>
            </p:contentPart>
          </mc:Choice>
          <mc:Fallback xmlns="">
            <p:pic>
              <p:nvPicPr>
                <p:cNvPr id="113" name="Entrada de lápiz 112">
                  <a:extLst>
                    <a:ext uri="{FF2B5EF4-FFF2-40B4-BE49-F238E27FC236}">
                      <a16:creationId xmlns:a16="http://schemas.microsoft.com/office/drawing/2014/main" id="{E397352B-BFF8-4F2D-8F9E-FB9DDB6593DD}"/>
                    </a:ext>
                  </a:extLst>
                </p:cNvPr>
                <p:cNvPicPr/>
                <p:nvPr/>
              </p:nvPicPr>
              <p:blipFill>
                <a:blip r:embed="rId205"/>
                <a:stretch>
                  <a:fillRect/>
                </a:stretch>
              </p:blipFill>
              <p:spPr>
                <a:xfrm>
                  <a:off x="3202200" y="5200380"/>
                  <a:ext cx="108972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114" name="Entrada de lápiz 113">
                  <a:extLst>
                    <a:ext uri="{FF2B5EF4-FFF2-40B4-BE49-F238E27FC236}">
                      <a16:creationId xmlns:a16="http://schemas.microsoft.com/office/drawing/2014/main" id="{89945D90-8BCC-400C-830D-8E1AE81F0BEF}"/>
                    </a:ext>
                  </a:extLst>
                </p14:cNvPr>
                <p14:cNvContentPartPr/>
                <p14:nvPr/>
              </p14:nvContentPartPr>
              <p14:xfrm>
                <a:off x="4336560" y="5411700"/>
                <a:ext cx="4320" cy="7920"/>
              </p14:xfrm>
            </p:contentPart>
          </mc:Choice>
          <mc:Fallback xmlns="">
            <p:pic>
              <p:nvPicPr>
                <p:cNvPr id="114" name="Entrada de lápiz 113">
                  <a:extLst>
                    <a:ext uri="{FF2B5EF4-FFF2-40B4-BE49-F238E27FC236}">
                      <a16:creationId xmlns:a16="http://schemas.microsoft.com/office/drawing/2014/main" id="{89945D90-8BCC-400C-830D-8E1AE81F0BEF}"/>
                    </a:ext>
                  </a:extLst>
                </p:cNvPr>
                <p:cNvPicPr/>
                <p:nvPr/>
              </p:nvPicPr>
              <p:blipFill>
                <a:blip r:embed="rId207"/>
                <a:stretch>
                  <a:fillRect/>
                </a:stretch>
              </p:blipFill>
              <p:spPr>
                <a:xfrm>
                  <a:off x="4327920" y="5403060"/>
                  <a:ext cx="21960" cy="2556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15" name="Entrada de lápiz 114">
                  <a:extLst>
                    <a:ext uri="{FF2B5EF4-FFF2-40B4-BE49-F238E27FC236}">
                      <a16:creationId xmlns:a16="http://schemas.microsoft.com/office/drawing/2014/main" id="{D1A1F5C1-1D75-4297-9AD9-C6FD659012C3}"/>
                    </a:ext>
                  </a:extLst>
                </p14:cNvPr>
                <p14:cNvContentPartPr/>
                <p14:nvPr/>
              </p14:nvContentPartPr>
              <p14:xfrm>
                <a:off x="4356000" y="5312340"/>
                <a:ext cx="215640" cy="257400"/>
              </p14:xfrm>
            </p:contentPart>
          </mc:Choice>
          <mc:Fallback xmlns="">
            <p:pic>
              <p:nvPicPr>
                <p:cNvPr id="115" name="Entrada de lápiz 114">
                  <a:extLst>
                    <a:ext uri="{FF2B5EF4-FFF2-40B4-BE49-F238E27FC236}">
                      <a16:creationId xmlns:a16="http://schemas.microsoft.com/office/drawing/2014/main" id="{D1A1F5C1-1D75-4297-9AD9-C6FD659012C3}"/>
                    </a:ext>
                  </a:extLst>
                </p:cNvPr>
                <p:cNvPicPr/>
                <p:nvPr/>
              </p:nvPicPr>
              <p:blipFill>
                <a:blip r:embed="rId209"/>
                <a:stretch>
                  <a:fillRect/>
                </a:stretch>
              </p:blipFill>
              <p:spPr>
                <a:xfrm>
                  <a:off x="4347000" y="5303340"/>
                  <a:ext cx="233280" cy="27504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116" name="Entrada de lápiz 115">
                  <a:extLst>
                    <a:ext uri="{FF2B5EF4-FFF2-40B4-BE49-F238E27FC236}">
                      <a16:creationId xmlns:a16="http://schemas.microsoft.com/office/drawing/2014/main" id="{BE9599FB-6546-4EF6-ABCF-E372885C5206}"/>
                    </a:ext>
                  </a:extLst>
                </p14:cNvPr>
                <p14:cNvContentPartPr/>
                <p14:nvPr/>
              </p14:nvContentPartPr>
              <p14:xfrm>
                <a:off x="4337640" y="4986180"/>
                <a:ext cx="279000" cy="240120"/>
              </p14:xfrm>
            </p:contentPart>
          </mc:Choice>
          <mc:Fallback xmlns="">
            <p:pic>
              <p:nvPicPr>
                <p:cNvPr id="116" name="Entrada de lápiz 115">
                  <a:extLst>
                    <a:ext uri="{FF2B5EF4-FFF2-40B4-BE49-F238E27FC236}">
                      <a16:creationId xmlns:a16="http://schemas.microsoft.com/office/drawing/2014/main" id="{BE9599FB-6546-4EF6-ABCF-E372885C5206}"/>
                    </a:ext>
                  </a:extLst>
                </p:cNvPr>
                <p:cNvPicPr/>
                <p:nvPr/>
              </p:nvPicPr>
              <p:blipFill>
                <a:blip r:embed="rId211"/>
                <a:stretch>
                  <a:fillRect/>
                </a:stretch>
              </p:blipFill>
              <p:spPr>
                <a:xfrm>
                  <a:off x="4329000" y="4977180"/>
                  <a:ext cx="296640" cy="257760"/>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117" name="Entrada de lápiz 116">
                  <a:extLst>
                    <a:ext uri="{FF2B5EF4-FFF2-40B4-BE49-F238E27FC236}">
                      <a16:creationId xmlns:a16="http://schemas.microsoft.com/office/drawing/2014/main" id="{66BD9E4A-2F38-4618-89AA-6A9D25AE94AC}"/>
                    </a:ext>
                  </a:extLst>
                </p14:cNvPr>
                <p14:cNvContentPartPr/>
                <p14:nvPr/>
              </p14:nvContentPartPr>
              <p14:xfrm>
                <a:off x="4892400" y="4858380"/>
                <a:ext cx="450360" cy="68040"/>
              </p14:xfrm>
            </p:contentPart>
          </mc:Choice>
          <mc:Fallback xmlns="">
            <p:pic>
              <p:nvPicPr>
                <p:cNvPr id="117" name="Entrada de lápiz 116">
                  <a:extLst>
                    <a:ext uri="{FF2B5EF4-FFF2-40B4-BE49-F238E27FC236}">
                      <a16:creationId xmlns:a16="http://schemas.microsoft.com/office/drawing/2014/main" id="{66BD9E4A-2F38-4618-89AA-6A9D25AE94AC}"/>
                    </a:ext>
                  </a:extLst>
                </p:cNvPr>
                <p:cNvPicPr/>
                <p:nvPr/>
              </p:nvPicPr>
              <p:blipFill>
                <a:blip r:embed="rId213"/>
                <a:stretch>
                  <a:fillRect/>
                </a:stretch>
              </p:blipFill>
              <p:spPr>
                <a:xfrm>
                  <a:off x="4883760" y="4849380"/>
                  <a:ext cx="468000" cy="8568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118" name="Entrada de lápiz 117">
                  <a:extLst>
                    <a:ext uri="{FF2B5EF4-FFF2-40B4-BE49-F238E27FC236}">
                      <a16:creationId xmlns:a16="http://schemas.microsoft.com/office/drawing/2014/main" id="{80C315C5-5F71-4881-88B6-040D731D3976}"/>
                    </a:ext>
                  </a:extLst>
                </p14:cNvPr>
                <p14:cNvContentPartPr/>
                <p14:nvPr/>
              </p14:nvContentPartPr>
              <p14:xfrm>
                <a:off x="5477400" y="4854780"/>
                <a:ext cx="360720" cy="50760"/>
              </p14:xfrm>
            </p:contentPart>
          </mc:Choice>
          <mc:Fallback xmlns="">
            <p:pic>
              <p:nvPicPr>
                <p:cNvPr id="118" name="Entrada de lápiz 117">
                  <a:extLst>
                    <a:ext uri="{FF2B5EF4-FFF2-40B4-BE49-F238E27FC236}">
                      <a16:creationId xmlns:a16="http://schemas.microsoft.com/office/drawing/2014/main" id="{80C315C5-5F71-4881-88B6-040D731D3976}"/>
                    </a:ext>
                  </a:extLst>
                </p:cNvPr>
                <p:cNvPicPr/>
                <p:nvPr/>
              </p:nvPicPr>
              <p:blipFill>
                <a:blip r:embed="rId215"/>
                <a:stretch>
                  <a:fillRect/>
                </a:stretch>
              </p:blipFill>
              <p:spPr>
                <a:xfrm>
                  <a:off x="5468760" y="4846140"/>
                  <a:ext cx="378360" cy="6840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119" name="Entrada de lápiz 118">
                  <a:extLst>
                    <a:ext uri="{FF2B5EF4-FFF2-40B4-BE49-F238E27FC236}">
                      <a16:creationId xmlns:a16="http://schemas.microsoft.com/office/drawing/2014/main" id="{9DE145E2-9021-485A-BEE7-A6FCCD5248F2}"/>
                    </a:ext>
                  </a:extLst>
                </p14:cNvPr>
                <p14:cNvContentPartPr/>
                <p14:nvPr/>
              </p14:nvContentPartPr>
              <p14:xfrm>
                <a:off x="6055560" y="4954140"/>
                <a:ext cx="86400" cy="215280"/>
              </p14:xfrm>
            </p:contentPart>
          </mc:Choice>
          <mc:Fallback xmlns="">
            <p:pic>
              <p:nvPicPr>
                <p:cNvPr id="119" name="Entrada de lápiz 118">
                  <a:extLst>
                    <a:ext uri="{FF2B5EF4-FFF2-40B4-BE49-F238E27FC236}">
                      <a16:creationId xmlns:a16="http://schemas.microsoft.com/office/drawing/2014/main" id="{9DE145E2-9021-485A-BEE7-A6FCCD5248F2}"/>
                    </a:ext>
                  </a:extLst>
                </p:cNvPr>
                <p:cNvPicPr/>
                <p:nvPr/>
              </p:nvPicPr>
              <p:blipFill>
                <a:blip r:embed="rId217"/>
                <a:stretch>
                  <a:fillRect/>
                </a:stretch>
              </p:blipFill>
              <p:spPr>
                <a:xfrm>
                  <a:off x="6046560" y="4945500"/>
                  <a:ext cx="104040" cy="23292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120" name="Entrada de lápiz 119">
                  <a:extLst>
                    <a:ext uri="{FF2B5EF4-FFF2-40B4-BE49-F238E27FC236}">
                      <a16:creationId xmlns:a16="http://schemas.microsoft.com/office/drawing/2014/main" id="{A9EC6181-6F04-4070-B59D-B17D102CCF21}"/>
                    </a:ext>
                  </a:extLst>
                </p14:cNvPr>
                <p14:cNvContentPartPr/>
                <p14:nvPr/>
              </p14:nvContentPartPr>
              <p14:xfrm>
                <a:off x="6055560" y="5225940"/>
                <a:ext cx="137160" cy="188280"/>
              </p14:xfrm>
            </p:contentPart>
          </mc:Choice>
          <mc:Fallback xmlns="">
            <p:pic>
              <p:nvPicPr>
                <p:cNvPr id="120" name="Entrada de lápiz 119">
                  <a:extLst>
                    <a:ext uri="{FF2B5EF4-FFF2-40B4-BE49-F238E27FC236}">
                      <a16:creationId xmlns:a16="http://schemas.microsoft.com/office/drawing/2014/main" id="{A9EC6181-6F04-4070-B59D-B17D102CCF21}"/>
                    </a:ext>
                  </a:extLst>
                </p:cNvPr>
                <p:cNvPicPr/>
                <p:nvPr/>
              </p:nvPicPr>
              <p:blipFill>
                <a:blip r:embed="rId219"/>
                <a:stretch>
                  <a:fillRect/>
                </a:stretch>
              </p:blipFill>
              <p:spPr>
                <a:xfrm>
                  <a:off x="6046560" y="5216940"/>
                  <a:ext cx="154800" cy="20592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121" name="Entrada de lápiz 120">
                  <a:extLst>
                    <a:ext uri="{FF2B5EF4-FFF2-40B4-BE49-F238E27FC236}">
                      <a16:creationId xmlns:a16="http://schemas.microsoft.com/office/drawing/2014/main" id="{F816C0B2-C871-4694-83AA-9E631B50FC78}"/>
                    </a:ext>
                  </a:extLst>
                </p14:cNvPr>
                <p14:cNvContentPartPr/>
                <p14:nvPr/>
              </p14:nvContentPartPr>
              <p14:xfrm>
                <a:off x="5670360" y="5467860"/>
                <a:ext cx="267120" cy="46080"/>
              </p14:xfrm>
            </p:contentPart>
          </mc:Choice>
          <mc:Fallback xmlns="">
            <p:pic>
              <p:nvPicPr>
                <p:cNvPr id="121" name="Entrada de lápiz 120">
                  <a:extLst>
                    <a:ext uri="{FF2B5EF4-FFF2-40B4-BE49-F238E27FC236}">
                      <a16:creationId xmlns:a16="http://schemas.microsoft.com/office/drawing/2014/main" id="{F816C0B2-C871-4694-83AA-9E631B50FC78}"/>
                    </a:ext>
                  </a:extLst>
                </p:cNvPr>
                <p:cNvPicPr/>
                <p:nvPr/>
              </p:nvPicPr>
              <p:blipFill>
                <a:blip r:embed="rId221"/>
                <a:stretch>
                  <a:fillRect/>
                </a:stretch>
              </p:blipFill>
              <p:spPr>
                <a:xfrm>
                  <a:off x="5661720" y="5458860"/>
                  <a:ext cx="284760" cy="6372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122" name="Entrada de lápiz 121">
                  <a:extLst>
                    <a:ext uri="{FF2B5EF4-FFF2-40B4-BE49-F238E27FC236}">
                      <a16:creationId xmlns:a16="http://schemas.microsoft.com/office/drawing/2014/main" id="{C150AB0D-2500-4CB3-94F2-ECA83ACF018A}"/>
                    </a:ext>
                  </a:extLst>
                </p14:cNvPr>
                <p14:cNvContentPartPr/>
                <p14:nvPr/>
              </p14:nvContentPartPr>
              <p14:xfrm>
                <a:off x="4689360" y="5518980"/>
                <a:ext cx="722520" cy="84960"/>
              </p14:xfrm>
            </p:contentPart>
          </mc:Choice>
          <mc:Fallback xmlns="">
            <p:pic>
              <p:nvPicPr>
                <p:cNvPr id="122" name="Entrada de lápiz 121">
                  <a:extLst>
                    <a:ext uri="{FF2B5EF4-FFF2-40B4-BE49-F238E27FC236}">
                      <a16:creationId xmlns:a16="http://schemas.microsoft.com/office/drawing/2014/main" id="{C150AB0D-2500-4CB3-94F2-ECA83ACF018A}"/>
                    </a:ext>
                  </a:extLst>
                </p:cNvPr>
                <p:cNvPicPr/>
                <p:nvPr/>
              </p:nvPicPr>
              <p:blipFill>
                <a:blip r:embed="rId223"/>
                <a:stretch>
                  <a:fillRect/>
                </a:stretch>
              </p:blipFill>
              <p:spPr>
                <a:xfrm>
                  <a:off x="4680360" y="5509980"/>
                  <a:ext cx="740160" cy="10260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123" name="Entrada de lápiz 122">
                  <a:extLst>
                    <a:ext uri="{FF2B5EF4-FFF2-40B4-BE49-F238E27FC236}">
                      <a16:creationId xmlns:a16="http://schemas.microsoft.com/office/drawing/2014/main" id="{4D50D752-8708-4329-88EB-F2431C24F680}"/>
                    </a:ext>
                  </a:extLst>
                </p14:cNvPr>
                <p14:cNvContentPartPr/>
                <p14:nvPr/>
              </p14:nvContentPartPr>
              <p14:xfrm>
                <a:off x="4462560" y="5520420"/>
                <a:ext cx="87840" cy="64800"/>
              </p14:xfrm>
            </p:contentPart>
          </mc:Choice>
          <mc:Fallback xmlns="">
            <p:pic>
              <p:nvPicPr>
                <p:cNvPr id="123" name="Entrada de lápiz 122">
                  <a:extLst>
                    <a:ext uri="{FF2B5EF4-FFF2-40B4-BE49-F238E27FC236}">
                      <a16:creationId xmlns:a16="http://schemas.microsoft.com/office/drawing/2014/main" id="{4D50D752-8708-4329-88EB-F2431C24F680}"/>
                    </a:ext>
                  </a:extLst>
                </p:cNvPr>
                <p:cNvPicPr/>
                <p:nvPr/>
              </p:nvPicPr>
              <p:blipFill>
                <a:blip r:embed="rId225"/>
                <a:stretch>
                  <a:fillRect/>
                </a:stretch>
              </p:blipFill>
              <p:spPr>
                <a:xfrm>
                  <a:off x="4453920" y="5511420"/>
                  <a:ext cx="105480" cy="8244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124" name="Entrada de lápiz 123">
                  <a:extLst>
                    <a:ext uri="{FF2B5EF4-FFF2-40B4-BE49-F238E27FC236}">
                      <a16:creationId xmlns:a16="http://schemas.microsoft.com/office/drawing/2014/main" id="{BBD9F6FF-DA16-4719-B026-59C63D1DBC06}"/>
                    </a:ext>
                  </a:extLst>
                </p14:cNvPr>
                <p14:cNvContentPartPr/>
                <p14:nvPr/>
              </p14:nvContentPartPr>
              <p14:xfrm>
                <a:off x="4623120" y="5245740"/>
                <a:ext cx="92520" cy="480600"/>
              </p14:xfrm>
            </p:contentPart>
          </mc:Choice>
          <mc:Fallback xmlns="">
            <p:pic>
              <p:nvPicPr>
                <p:cNvPr id="124" name="Entrada de lápiz 123">
                  <a:extLst>
                    <a:ext uri="{FF2B5EF4-FFF2-40B4-BE49-F238E27FC236}">
                      <a16:creationId xmlns:a16="http://schemas.microsoft.com/office/drawing/2014/main" id="{BBD9F6FF-DA16-4719-B026-59C63D1DBC06}"/>
                    </a:ext>
                  </a:extLst>
                </p:cNvPr>
                <p:cNvPicPr/>
                <p:nvPr/>
              </p:nvPicPr>
              <p:blipFill>
                <a:blip r:embed="rId227"/>
                <a:stretch>
                  <a:fillRect/>
                </a:stretch>
              </p:blipFill>
              <p:spPr>
                <a:xfrm>
                  <a:off x="4614480" y="5236740"/>
                  <a:ext cx="110160" cy="49824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125" name="Entrada de lápiz 124">
                  <a:extLst>
                    <a:ext uri="{FF2B5EF4-FFF2-40B4-BE49-F238E27FC236}">
                      <a16:creationId xmlns:a16="http://schemas.microsoft.com/office/drawing/2014/main" id="{EBF29DB0-B4C4-4BC1-9CA8-F7C0D4D5DE71}"/>
                    </a:ext>
                  </a:extLst>
                </p14:cNvPr>
                <p14:cNvContentPartPr/>
                <p14:nvPr/>
              </p14:nvContentPartPr>
              <p14:xfrm>
                <a:off x="4655520" y="5290740"/>
                <a:ext cx="114480" cy="198360"/>
              </p14:xfrm>
            </p:contentPart>
          </mc:Choice>
          <mc:Fallback xmlns="">
            <p:pic>
              <p:nvPicPr>
                <p:cNvPr id="125" name="Entrada de lápiz 124">
                  <a:extLst>
                    <a:ext uri="{FF2B5EF4-FFF2-40B4-BE49-F238E27FC236}">
                      <a16:creationId xmlns:a16="http://schemas.microsoft.com/office/drawing/2014/main" id="{EBF29DB0-B4C4-4BC1-9CA8-F7C0D4D5DE71}"/>
                    </a:ext>
                  </a:extLst>
                </p:cNvPr>
                <p:cNvPicPr/>
                <p:nvPr/>
              </p:nvPicPr>
              <p:blipFill>
                <a:blip r:embed="rId229"/>
                <a:stretch>
                  <a:fillRect/>
                </a:stretch>
              </p:blipFill>
              <p:spPr>
                <a:xfrm>
                  <a:off x="4646520" y="5281740"/>
                  <a:ext cx="13212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26" name="Entrada de lápiz 125">
                  <a:extLst>
                    <a:ext uri="{FF2B5EF4-FFF2-40B4-BE49-F238E27FC236}">
                      <a16:creationId xmlns:a16="http://schemas.microsoft.com/office/drawing/2014/main" id="{13DCB035-016C-43CA-BA5B-3E6D4E4DCBE9}"/>
                    </a:ext>
                  </a:extLst>
                </p14:cNvPr>
                <p14:cNvContentPartPr/>
                <p14:nvPr/>
              </p14:nvContentPartPr>
              <p14:xfrm>
                <a:off x="4799880" y="5277060"/>
                <a:ext cx="310680" cy="153360"/>
              </p14:xfrm>
            </p:contentPart>
          </mc:Choice>
          <mc:Fallback xmlns="">
            <p:pic>
              <p:nvPicPr>
                <p:cNvPr id="126" name="Entrada de lápiz 125">
                  <a:extLst>
                    <a:ext uri="{FF2B5EF4-FFF2-40B4-BE49-F238E27FC236}">
                      <a16:creationId xmlns:a16="http://schemas.microsoft.com/office/drawing/2014/main" id="{13DCB035-016C-43CA-BA5B-3E6D4E4DCBE9}"/>
                    </a:ext>
                  </a:extLst>
                </p:cNvPr>
                <p:cNvPicPr/>
                <p:nvPr/>
              </p:nvPicPr>
              <p:blipFill>
                <a:blip r:embed="rId231"/>
                <a:stretch>
                  <a:fillRect/>
                </a:stretch>
              </p:blipFill>
              <p:spPr>
                <a:xfrm>
                  <a:off x="4791240" y="5268420"/>
                  <a:ext cx="32832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27" name="Entrada de lápiz 126">
                  <a:extLst>
                    <a:ext uri="{FF2B5EF4-FFF2-40B4-BE49-F238E27FC236}">
                      <a16:creationId xmlns:a16="http://schemas.microsoft.com/office/drawing/2014/main" id="{89719AAC-374B-4A0E-BFC2-ED1883B2A114}"/>
                    </a:ext>
                  </a:extLst>
                </p14:cNvPr>
                <p14:cNvContentPartPr/>
                <p14:nvPr/>
              </p14:nvContentPartPr>
              <p14:xfrm>
                <a:off x="5158800" y="5225940"/>
                <a:ext cx="129600" cy="414000"/>
              </p14:xfrm>
            </p:contentPart>
          </mc:Choice>
          <mc:Fallback xmlns="">
            <p:pic>
              <p:nvPicPr>
                <p:cNvPr id="127" name="Entrada de lápiz 126">
                  <a:extLst>
                    <a:ext uri="{FF2B5EF4-FFF2-40B4-BE49-F238E27FC236}">
                      <a16:creationId xmlns:a16="http://schemas.microsoft.com/office/drawing/2014/main" id="{89719AAC-374B-4A0E-BFC2-ED1883B2A114}"/>
                    </a:ext>
                  </a:extLst>
                </p:cNvPr>
                <p:cNvPicPr/>
                <p:nvPr/>
              </p:nvPicPr>
              <p:blipFill>
                <a:blip r:embed="rId233"/>
                <a:stretch>
                  <a:fillRect/>
                </a:stretch>
              </p:blipFill>
              <p:spPr>
                <a:xfrm>
                  <a:off x="5149800" y="5216940"/>
                  <a:ext cx="147240" cy="43164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128" name="Entrada de lápiz 127">
                  <a:extLst>
                    <a:ext uri="{FF2B5EF4-FFF2-40B4-BE49-F238E27FC236}">
                      <a16:creationId xmlns:a16="http://schemas.microsoft.com/office/drawing/2014/main" id="{C0F574AF-2E28-4D89-88A3-9C8B359E48E3}"/>
                    </a:ext>
                  </a:extLst>
                </p14:cNvPr>
                <p14:cNvContentPartPr/>
                <p14:nvPr/>
              </p14:nvContentPartPr>
              <p14:xfrm>
                <a:off x="5308920" y="5237100"/>
                <a:ext cx="155520" cy="117000"/>
              </p14:xfrm>
            </p:contentPart>
          </mc:Choice>
          <mc:Fallback xmlns="">
            <p:pic>
              <p:nvPicPr>
                <p:cNvPr id="128" name="Entrada de lápiz 127">
                  <a:extLst>
                    <a:ext uri="{FF2B5EF4-FFF2-40B4-BE49-F238E27FC236}">
                      <a16:creationId xmlns:a16="http://schemas.microsoft.com/office/drawing/2014/main" id="{C0F574AF-2E28-4D89-88A3-9C8B359E48E3}"/>
                    </a:ext>
                  </a:extLst>
                </p:cNvPr>
                <p:cNvPicPr/>
                <p:nvPr/>
              </p:nvPicPr>
              <p:blipFill>
                <a:blip r:embed="rId235"/>
                <a:stretch>
                  <a:fillRect/>
                </a:stretch>
              </p:blipFill>
              <p:spPr>
                <a:xfrm>
                  <a:off x="5299920" y="5228460"/>
                  <a:ext cx="173160" cy="13464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129" name="Entrada de lápiz 128">
                  <a:extLst>
                    <a:ext uri="{FF2B5EF4-FFF2-40B4-BE49-F238E27FC236}">
                      <a16:creationId xmlns:a16="http://schemas.microsoft.com/office/drawing/2014/main" id="{93008B92-12EA-4D94-9971-1677A92E19A6}"/>
                    </a:ext>
                  </a:extLst>
                </p14:cNvPr>
                <p14:cNvContentPartPr/>
                <p14:nvPr/>
              </p14:nvContentPartPr>
              <p14:xfrm>
                <a:off x="5522040" y="5205780"/>
                <a:ext cx="116280" cy="150840"/>
              </p14:xfrm>
            </p:contentPart>
          </mc:Choice>
          <mc:Fallback xmlns="">
            <p:pic>
              <p:nvPicPr>
                <p:cNvPr id="129" name="Entrada de lápiz 128">
                  <a:extLst>
                    <a:ext uri="{FF2B5EF4-FFF2-40B4-BE49-F238E27FC236}">
                      <a16:creationId xmlns:a16="http://schemas.microsoft.com/office/drawing/2014/main" id="{93008B92-12EA-4D94-9971-1677A92E19A6}"/>
                    </a:ext>
                  </a:extLst>
                </p:cNvPr>
                <p:cNvPicPr/>
                <p:nvPr/>
              </p:nvPicPr>
              <p:blipFill>
                <a:blip r:embed="rId237"/>
                <a:stretch>
                  <a:fillRect/>
                </a:stretch>
              </p:blipFill>
              <p:spPr>
                <a:xfrm>
                  <a:off x="5513400" y="5197140"/>
                  <a:ext cx="133920"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130" name="Entrada de lápiz 129">
                  <a:extLst>
                    <a:ext uri="{FF2B5EF4-FFF2-40B4-BE49-F238E27FC236}">
                      <a16:creationId xmlns:a16="http://schemas.microsoft.com/office/drawing/2014/main" id="{0308856B-CFED-486B-8364-F5F588125FDB}"/>
                    </a:ext>
                  </a:extLst>
                </p14:cNvPr>
                <p14:cNvContentPartPr/>
                <p14:nvPr/>
              </p14:nvContentPartPr>
              <p14:xfrm>
                <a:off x="5708520" y="5214780"/>
                <a:ext cx="175320" cy="163440"/>
              </p14:xfrm>
            </p:contentPart>
          </mc:Choice>
          <mc:Fallback xmlns="">
            <p:pic>
              <p:nvPicPr>
                <p:cNvPr id="130" name="Entrada de lápiz 129">
                  <a:extLst>
                    <a:ext uri="{FF2B5EF4-FFF2-40B4-BE49-F238E27FC236}">
                      <a16:creationId xmlns:a16="http://schemas.microsoft.com/office/drawing/2014/main" id="{0308856B-CFED-486B-8364-F5F588125FDB}"/>
                    </a:ext>
                  </a:extLst>
                </p:cNvPr>
                <p:cNvPicPr/>
                <p:nvPr/>
              </p:nvPicPr>
              <p:blipFill>
                <a:blip r:embed="rId239"/>
                <a:stretch>
                  <a:fillRect/>
                </a:stretch>
              </p:blipFill>
              <p:spPr>
                <a:xfrm>
                  <a:off x="5699520" y="5206140"/>
                  <a:ext cx="192960" cy="18108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131" name="Entrada de lápiz 130">
                  <a:extLst>
                    <a:ext uri="{FF2B5EF4-FFF2-40B4-BE49-F238E27FC236}">
                      <a16:creationId xmlns:a16="http://schemas.microsoft.com/office/drawing/2014/main" id="{03034D5E-2C56-4544-9779-B86916CC2281}"/>
                    </a:ext>
                  </a:extLst>
                </p14:cNvPr>
                <p14:cNvContentPartPr/>
                <p14:nvPr/>
              </p14:nvContentPartPr>
              <p14:xfrm>
                <a:off x="6157440" y="5246820"/>
                <a:ext cx="974160" cy="72720"/>
              </p14:xfrm>
            </p:contentPart>
          </mc:Choice>
          <mc:Fallback xmlns="">
            <p:pic>
              <p:nvPicPr>
                <p:cNvPr id="131" name="Entrada de lápiz 130">
                  <a:extLst>
                    <a:ext uri="{FF2B5EF4-FFF2-40B4-BE49-F238E27FC236}">
                      <a16:creationId xmlns:a16="http://schemas.microsoft.com/office/drawing/2014/main" id="{03034D5E-2C56-4544-9779-B86916CC2281}"/>
                    </a:ext>
                  </a:extLst>
                </p:cNvPr>
                <p:cNvPicPr/>
                <p:nvPr/>
              </p:nvPicPr>
              <p:blipFill>
                <a:blip r:embed="rId241"/>
                <a:stretch>
                  <a:fillRect/>
                </a:stretch>
              </p:blipFill>
              <p:spPr>
                <a:xfrm>
                  <a:off x="6148800" y="5237820"/>
                  <a:ext cx="991800" cy="9036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132" name="Entrada de lápiz 131">
                  <a:extLst>
                    <a:ext uri="{FF2B5EF4-FFF2-40B4-BE49-F238E27FC236}">
                      <a16:creationId xmlns:a16="http://schemas.microsoft.com/office/drawing/2014/main" id="{D026B8D0-E3A2-4380-A487-A81D236C5246}"/>
                    </a:ext>
                  </a:extLst>
                </p14:cNvPr>
                <p14:cNvContentPartPr/>
                <p14:nvPr/>
              </p14:nvContentPartPr>
              <p14:xfrm>
                <a:off x="7031160" y="5243940"/>
                <a:ext cx="114480" cy="159480"/>
              </p14:xfrm>
            </p:contentPart>
          </mc:Choice>
          <mc:Fallback xmlns="">
            <p:pic>
              <p:nvPicPr>
                <p:cNvPr id="132" name="Entrada de lápiz 131">
                  <a:extLst>
                    <a:ext uri="{FF2B5EF4-FFF2-40B4-BE49-F238E27FC236}">
                      <a16:creationId xmlns:a16="http://schemas.microsoft.com/office/drawing/2014/main" id="{D026B8D0-E3A2-4380-A487-A81D236C5246}"/>
                    </a:ext>
                  </a:extLst>
                </p:cNvPr>
                <p:cNvPicPr/>
                <p:nvPr/>
              </p:nvPicPr>
              <p:blipFill>
                <a:blip r:embed="rId243"/>
                <a:stretch>
                  <a:fillRect/>
                </a:stretch>
              </p:blipFill>
              <p:spPr>
                <a:xfrm>
                  <a:off x="7022520" y="5235300"/>
                  <a:ext cx="132120" cy="17712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133" name="Entrada de lápiz 132">
                  <a:extLst>
                    <a:ext uri="{FF2B5EF4-FFF2-40B4-BE49-F238E27FC236}">
                      <a16:creationId xmlns:a16="http://schemas.microsoft.com/office/drawing/2014/main" id="{4AB62136-CE7F-4102-83E5-753BFDCC7617}"/>
                    </a:ext>
                  </a:extLst>
                </p14:cNvPr>
                <p14:cNvContentPartPr/>
                <p14:nvPr/>
              </p14:nvContentPartPr>
              <p14:xfrm>
                <a:off x="7199640" y="5031540"/>
                <a:ext cx="87480" cy="476280"/>
              </p14:xfrm>
            </p:contentPart>
          </mc:Choice>
          <mc:Fallback xmlns="">
            <p:pic>
              <p:nvPicPr>
                <p:cNvPr id="133" name="Entrada de lápiz 132">
                  <a:extLst>
                    <a:ext uri="{FF2B5EF4-FFF2-40B4-BE49-F238E27FC236}">
                      <a16:creationId xmlns:a16="http://schemas.microsoft.com/office/drawing/2014/main" id="{4AB62136-CE7F-4102-83E5-753BFDCC7617}"/>
                    </a:ext>
                  </a:extLst>
                </p:cNvPr>
                <p:cNvPicPr/>
                <p:nvPr/>
              </p:nvPicPr>
              <p:blipFill>
                <a:blip r:embed="rId245"/>
                <a:stretch>
                  <a:fillRect/>
                </a:stretch>
              </p:blipFill>
              <p:spPr>
                <a:xfrm>
                  <a:off x="7190640" y="5022540"/>
                  <a:ext cx="105120" cy="49392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134" name="Entrada de lápiz 133">
                  <a:extLst>
                    <a:ext uri="{FF2B5EF4-FFF2-40B4-BE49-F238E27FC236}">
                      <a16:creationId xmlns:a16="http://schemas.microsoft.com/office/drawing/2014/main" id="{8653EE2A-0A72-4449-B6A0-D3A4BF7E0A83}"/>
                    </a:ext>
                  </a:extLst>
                </p14:cNvPr>
                <p14:cNvContentPartPr/>
                <p14:nvPr/>
              </p14:nvContentPartPr>
              <p14:xfrm>
                <a:off x="7165800" y="4995900"/>
                <a:ext cx="2432160" cy="532440"/>
              </p14:xfrm>
            </p:contentPart>
          </mc:Choice>
          <mc:Fallback xmlns="">
            <p:pic>
              <p:nvPicPr>
                <p:cNvPr id="134" name="Entrada de lápiz 133">
                  <a:extLst>
                    <a:ext uri="{FF2B5EF4-FFF2-40B4-BE49-F238E27FC236}">
                      <a16:creationId xmlns:a16="http://schemas.microsoft.com/office/drawing/2014/main" id="{8653EE2A-0A72-4449-B6A0-D3A4BF7E0A83}"/>
                    </a:ext>
                  </a:extLst>
                </p:cNvPr>
                <p:cNvPicPr/>
                <p:nvPr/>
              </p:nvPicPr>
              <p:blipFill>
                <a:blip r:embed="rId247"/>
                <a:stretch>
                  <a:fillRect/>
                </a:stretch>
              </p:blipFill>
              <p:spPr>
                <a:xfrm>
                  <a:off x="7156800" y="4986900"/>
                  <a:ext cx="2449800" cy="550080"/>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135" name="Entrada de lápiz 134">
                  <a:extLst>
                    <a:ext uri="{FF2B5EF4-FFF2-40B4-BE49-F238E27FC236}">
                      <a16:creationId xmlns:a16="http://schemas.microsoft.com/office/drawing/2014/main" id="{5176CDA2-D845-4946-B02E-01A27785EC9F}"/>
                    </a:ext>
                  </a:extLst>
                </p14:cNvPr>
                <p14:cNvContentPartPr/>
                <p14:nvPr/>
              </p14:nvContentPartPr>
              <p14:xfrm>
                <a:off x="7637400" y="5108580"/>
                <a:ext cx="443880" cy="277920"/>
              </p14:xfrm>
            </p:contentPart>
          </mc:Choice>
          <mc:Fallback xmlns="">
            <p:pic>
              <p:nvPicPr>
                <p:cNvPr id="135" name="Entrada de lápiz 134">
                  <a:extLst>
                    <a:ext uri="{FF2B5EF4-FFF2-40B4-BE49-F238E27FC236}">
                      <a16:creationId xmlns:a16="http://schemas.microsoft.com/office/drawing/2014/main" id="{5176CDA2-D845-4946-B02E-01A27785EC9F}"/>
                    </a:ext>
                  </a:extLst>
                </p:cNvPr>
                <p:cNvPicPr/>
                <p:nvPr/>
              </p:nvPicPr>
              <p:blipFill>
                <a:blip r:embed="rId249"/>
                <a:stretch>
                  <a:fillRect/>
                </a:stretch>
              </p:blipFill>
              <p:spPr>
                <a:xfrm>
                  <a:off x="7628400" y="5099580"/>
                  <a:ext cx="461520" cy="295560"/>
                </a:xfrm>
                <a:prstGeom prst="rect">
                  <a:avLst/>
                </a:prstGeom>
              </p:spPr>
            </p:pic>
          </mc:Fallback>
        </mc:AlternateContent>
        <mc:AlternateContent xmlns:mc="http://schemas.openxmlformats.org/markup-compatibility/2006" xmlns:p14="http://schemas.microsoft.com/office/powerpoint/2010/main">
          <mc:Choice Requires="p14">
            <p:contentPart p14:bwMode="auto" r:id="rId250">
              <p14:nvContentPartPr>
                <p14:cNvPr id="136" name="Entrada de lápiz 135">
                  <a:extLst>
                    <a:ext uri="{FF2B5EF4-FFF2-40B4-BE49-F238E27FC236}">
                      <a16:creationId xmlns:a16="http://schemas.microsoft.com/office/drawing/2014/main" id="{ACCD596D-8E60-4C59-B713-7E765B6BA29A}"/>
                    </a:ext>
                  </a:extLst>
                </p14:cNvPr>
                <p14:cNvContentPartPr/>
                <p14:nvPr/>
              </p14:nvContentPartPr>
              <p14:xfrm>
                <a:off x="8078760" y="5182020"/>
                <a:ext cx="125280" cy="199800"/>
              </p14:xfrm>
            </p:contentPart>
          </mc:Choice>
          <mc:Fallback xmlns="">
            <p:pic>
              <p:nvPicPr>
                <p:cNvPr id="136" name="Entrada de lápiz 135">
                  <a:extLst>
                    <a:ext uri="{FF2B5EF4-FFF2-40B4-BE49-F238E27FC236}">
                      <a16:creationId xmlns:a16="http://schemas.microsoft.com/office/drawing/2014/main" id="{ACCD596D-8E60-4C59-B713-7E765B6BA29A}"/>
                    </a:ext>
                  </a:extLst>
                </p:cNvPr>
                <p:cNvPicPr/>
                <p:nvPr/>
              </p:nvPicPr>
              <p:blipFill>
                <a:blip r:embed="rId251"/>
                <a:stretch>
                  <a:fillRect/>
                </a:stretch>
              </p:blipFill>
              <p:spPr>
                <a:xfrm>
                  <a:off x="8069760" y="5173380"/>
                  <a:ext cx="142920" cy="217440"/>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137" name="Entrada de lápiz 136">
                  <a:extLst>
                    <a:ext uri="{FF2B5EF4-FFF2-40B4-BE49-F238E27FC236}">
                      <a16:creationId xmlns:a16="http://schemas.microsoft.com/office/drawing/2014/main" id="{0A315947-2D74-4FB6-9B08-BCF29E653644}"/>
                    </a:ext>
                  </a:extLst>
                </p14:cNvPr>
                <p14:cNvContentPartPr/>
                <p14:nvPr/>
              </p14:nvContentPartPr>
              <p14:xfrm>
                <a:off x="8197560" y="5210820"/>
                <a:ext cx="133200" cy="162360"/>
              </p14:xfrm>
            </p:contentPart>
          </mc:Choice>
          <mc:Fallback xmlns="">
            <p:pic>
              <p:nvPicPr>
                <p:cNvPr id="137" name="Entrada de lápiz 136">
                  <a:extLst>
                    <a:ext uri="{FF2B5EF4-FFF2-40B4-BE49-F238E27FC236}">
                      <a16:creationId xmlns:a16="http://schemas.microsoft.com/office/drawing/2014/main" id="{0A315947-2D74-4FB6-9B08-BCF29E653644}"/>
                    </a:ext>
                  </a:extLst>
                </p:cNvPr>
                <p:cNvPicPr/>
                <p:nvPr/>
              </p:nvPicPr>
              <p:blipFill>
                <a:blip r:embed="rId253"/>
                <a:stretch>
                  <a:fillRect/>
                </a:stretch>
              </p:blipFill>
              <p:spPr>
                <a:xfrm>
                  <a:off x="8188560" y="5201820"/>
                  <a:ext cx="150840" cy="180000"/>
                </a:xfrm>
                <a:prstGeom prst="rect">
                  <a:avLst/>
                </a:prstGeom>
              </p:spPr>
            </p:pic>
          </mc:Fallback>
        </mc:AlternateContent>
        <mc:AlternateContent xmlns:mc="http://schemas.openxmlformats.org/markup-compatibility/2006" xmlns:p14="http://schemas.microsoft.com/office/powerpoint/2010/main">
          <mc:Choice Requires="p14">
            <p:contentPart p14:bwMode="auto" r:id="rId254">
              <p14:nvContentPartPr>
                <p14:cNvPr id="138" name="Entrada de lápiz 137">
                  <a:extLst>
                    <a:ext uri="{FF2B5EF4-FFF2-40B4-BE49-F238E27FC236}">
                      <a16:creationId xmlns:a16="http://schemas.microsoft.com/office/drawing/2014/main" id="{C2EEB74A-C766-4D39-AB80-7B50465E44FF}"/>
                    </a:ext>
                  </a:extLst>
                </p14:cNvPr>
                <p14:cNvContentPartPr/>
                <p14:nvPr/>
              </p14:nvContentPartPr>
              <p14:xfrm>
                <a:off x="8395920" y="5203980"/>
                <a:ext cx="151560" cy="429120"/>
              </p14:xfrm>
            </p:contentPart>
          </mc:Choice>
          <mc:Fallback xmlns="">
            <p:pic>
              <p:nvPicPr>
                <p:cNvPr id="138" name="Entrada de lápiz 137">
                  <a:extLst>
                    <a:ext uri="{FF2B5EF4-FFF2-40B4-BE49-F238E27FC236}">
                      <a16:creationId xmlns:a16="http://schemas.microsoft.com/office/drawing/2014/main" id="{C2EEB74A-C766-4D39-AB80-7B50465E44FF}"/>
                    </a:ext>
                  </a:extLst>
                </p:cNvPr>
                <p:cNvPicPr/>
                <p:nvPr/>
              </p:nvPicPr>
              <p:blipFill>
                <a:blip r:embed="rId255"/>
                <a:stretch>
                  <a:fillRect/>
                </a:stretch>
              </p:blipFill>
              <p:spPr>
                <a:xfrm>
                  <a:off x="8386920" y="5194980"/>
                  <a:ext cx="169200" cy="446760"/>
                </a:xfrm>
                <a:prstGeom prst="rect">
                  <a:avLst/>
                </a:prstGeom>
              </p:spPr>
            </p:pic>
          </mc:Fallback>
        </mc:AlternateContent>
        <mc:AlternateContent xmlns:mc="http://schemas.openxmlformats.org/markup-compatibility/2006" xmlns:p14="http://schemas.microsoft.com/office/powerpoint/2010/main">
          <mc:Choice Requires="p14">
            <p:contentPart p14:bwMode="auto" r:id="rId256">
              <p14:nvContentPartPr>
                <p14:cNvPr id="139" name="Entrada de lápiz 138">
                  <a:extLst>
                    <a:ext uri="{FF2B5EF4-FFF2-40B4-BE49-F238E27FC236}">
                      <a16:creationId xmlns:a16="http://schemas.microsoft.com/office/drawing/2014/main" id="{228C0522-67AF-4A28-BF69-9E221D89ABC2}"/>
                    </a:ext>
                  </a:extLst>
                </p14:cNvPr>
                <p14:cNvContentPartPr/>
                <p14:nvPr/>
              </p14:nvContentPartPr>
              <p14:xfrm>
                <a:off x="8629200" y="5225580"/>
                <a:ext cx="103680" cy="114840"/>
              </p14:xfrm>
            </p:contentPart>
          </mc:Choice>
          <mc:Fallback xmlns="">
            <p:pic>
              <p:nvPicPr>
                <p:cNvPr id="139" name="Entrada de lápiz 138">
                  <a:extLst>
                    <a:ext uri="{FF2B5EF4-FFF2-40B4-BE49-F238E27FC236}">
                      <a16:creationId xmlns:a16="http://schemas.microsoft.com/office/drawing/2014/main" id="{228C0522-67AF-4A28-BF69-9E221D89ABC2}"/>
                    </a:ext>
                  </a:extLst>
                </p:cNvPr>
                <p:cNvPicPr/>
                <p:nvPr/>
              </p:nvPicPr>
              <p:blipFill>
                <a:blip r:embed="rId257"/>
                <a:stretch>
                  <a:fillRect/>
                </a:stretch>
              </p:blipFill>
              <p:spPr>
                <a:xfrm>
                  <a:off x="8620560" y="5216580"/>
                  <a:ext cx="121320" cy="132480"/>
                </a:xfrm>
                <a:prstGeom prst="rect">
                  <a:avLst/>
                </a:prstGeom>
              </p:spPr>
            </p:pic>
          </mc:Fallback>
        </mc:AlternateContent>
        <mc:AlternateContent xmlns:mc="http://schemas.openxmlformats.org/markup-compatibility/2006" xmlns:p14="http://schemas.microsoft.com/office/powerpoint/2010/main">
          <mc:Choice Requires="p14">
            <p:contentPart p14:bwMode="auto" r:id="rId258">
              <p14:nvContentPartPr>
                <p14:cNvPr id="140" name="Entrada de lápiz 139">
                  <a:extLst>
                    <a:ext uri="{FF2B5EF4-FFF2-40B4-BE49-F238E27FC236}">
                      <a16:creationId xmlns:a16="http://schemas.microsoft.com/office/drawing/2014/main" id="{11532712-9FC5-4292-9C3D-ACB9E3E9B5EC}"/>
                    </a:ext>
                  </a:extLst>
                </p14:cNvPr>
                <p14:cNvContentPartPr/>
                <p14:nvPr/>
              </p14:nvContentPartPr>
              <p14:xfrm>
                <a:off x="8840520" y="5192460"/>
                <a:ext cx="309600" cy="174600"/>
              </p14:xfrm>
            </p:contentPart>
          </mc:Choice>
          <mc:Fallback xmlns="">
            <p:pic>
              <p:nvPicPr>
                <p:cNvPr id="140" name="Entrada de lápiz 139">
                  <a:extLst>
                    <a:ext uri="{FF2B5EF4-FFF2-40B4-BE49-F238E27FC236}">
                      <a16:creationId xmlns:a16="http://schemas.microsoft.com/office/drawing/2014/main" id="{11532712-9FC5-4292-9C3D-ACB9E3E9B5EC}"/>
                    </a:ext>
                  </a:extLst>
                </p:cNvPr>
                <p:cNvPicPr/>
                <p:nvPr/>
              </p:nvPicPr>
              <p:blipFill>
                <a:blip r:embed="rId259"/>
                <a:stretch>
                  <a:fillRect/>
                </a:stretch>
              </p:blipFill>
              <p:spPr>
                <a:xfrm>
                  <a:off x="8831880" y="5183820"/>
                  <a:ext cx="327240" cy="192240"/>
                </a:xfrm>
                <a:prstGeom prst="rect">
                  <a:avLst/>
                </a:prstGeom>
              </p:spPr>
            </p:pic>
          </mc:Fallback>
        </mc:AlternateContent>
        <mc:AlternateContent xmlns:mc="http://schemas.openxmlformats.org/markup-compatibility/2006" xmlns:p14="http://schemas.microsoft.com/office/powerpoint/2010/main">
          <mc:Choice Requires="p14">
            <p:contentPart p14:bwMode="auto" r:id="rId260">
              <p14:nvContentPartPr>
                <p14:cNvPr id="142" name="Entrada de lápiz 141">
                  <a:extLst>
                    <a:ext uri="{FF2B5EF4-FFF2-40B4-BE49-F238E27FC236}">
                      <a16:creationId xmlns:a16="http://schemas.microsoft.com/office/drawing/2014/main" id="{D0874927-CC63-4C76-BC08-75915A19F598}"/>
                    </a:ext>
                  </a:extLst>
                </p14:cNvPr>
                <p14:cNvContentPartPr/>
                <p14:nvPr/>
              </p14:nvContentPartPr>
              <p14:xfrm>
                <a:off x="8201520" y="5432580"/>
                <a:ext cx="54000" cy="289080"/>
              </p14:xfrm>
            </p:contentPart>
          </mc:Choice>
          <mc:Fallback xmlns="">
            <p:pic>
              <p:nvPicPr>
                <p:cNvPr id="142" name="Entrada de lápiz 141">
                  <a:extLst>
                    <a:ext uri="{FF2B5EF4-FFF2-40B4-BE49-F238E27FC236}">
                      <a16:creationId xmlns:a16="http://schemas.microsoft.com/office/drawing/2014/main" id="{D0874927-CC63-4C76-BC08-75915A19F598}"/>
                    </a:ext>
                  </a:extLst>
                </p:cNvPr>
                <p:cNvPicPr/>
                <p:nvPr/>
              </p:nvPicPr>
              <p:blipFill>
                <a:blip r:embed="rId261"/>
                <a:stretch>
                  <a:fillRect/>
                </a:stretch>
              </p:blipFill>
              <p:spPr>
                <a:xfrm>
                  <a:off x="8192520" y="5423940"/>
                  <a:ext cx="71640" cy="306720"/>
                </a:xfrm>
                <a:prstGeom prst="rect">
                  <a:avLst/>
                </a:prstGeom>
              </p:spPr>
            </p:pic>
          </mc:Fallback>
        </mc:AlternateContent>
        <mc:AlternateContent xmlns:mc="http://schemas.openxmlformats.org/markup-compatibility/2006" xmlns:p14="http://schemas.microsoft.com/office/powerpoint/2010/main">
          <mc:Choice Requires="p14">
            <p:contentPart p14:bwMode="auto" r:id="rId262">
              <p14:nvContentPartPr>
                <p14:cNvPr id="143" name="Entrada de lápiz 142">
                  <a:extLst>
                    <a:ext uri="{FF2B5EF4-FFF2-40B4-BE49-F238E27FC236}">
                      <a16:creationId xmlns:a16="http://schemas.microsoft.com/office/drawing/2014/main" id="{D6380042-4AF9-4CCD-800D-1B1736A3316B}"/>
                    </a:ext>
                  </a:extLst>
                </p14:cNvPr>
                <p14:cNvContentPartPr/>
                <p14:nvPr/>
              </p14:nvContentPartPr>
              <p14:xfrm>
                <a:off x="8137440" y="5689620"/>
                <a:ext cx="204120" cy="169560"/>
              </p14:xfrm>
            </p:contentPart>
          </mc:Choice>
          <mc:Fallback xmlns="">
            <p:pic>
              <p:nvPicPr>
                <p:cNvPr id="143" name="Entrada de lápiz 142">
                  <a:extLst>
                    <a:ext uri="{FF2B5EF4-FFF2-40B4-BE49-F238E27FC236}">
                      <a16:creationId xmlns:a16="http://schemas.microsoft.com/office/drawing/2014/main" id="{D6380042-4AF9-4CCD-800D-1B1736A3316B}"/>
                    </a:ext>
                  </a:extLst>
                </p:cNvPr>
                <p:cNvPicPr/>
                <p:nvPr/>
              </p:nvPicPr>
              <p:blipFill>
                <a:blip r:embed="rId263"/>
                <a:stretch>
                  <a:fillRect/>
                </a:stretch>
              </p:blipFill>
              <p:spPr>
                <a:xfrm>
                  <a:off x="8128800" y="5680980"/>
                  <a:ext cx="221760" cy="187200"/>
                </a:xfrm>
                <a:prstGeom prst="rect">
                  <a:avLst/>
                </a:prstGeom>
              </p:spPr>
            </p:pic>
          </mc:Fallback>
        </mc:AlternateContent>
        <mc:AlternateContent xmlns:mc="http://schemas.openxmlformats.org/markup-compatibility/2006" xmlns:p14="http://schemas.microsoft.com/office/powerpoint/2010/main">
          <mc:Choice Requires="p14">
            <p:contentPart p14:bwMode="auto" r:id="rId264">
              <p14:nvContentPartPr>
                <p14:cNvPr id="144" name="Entrada de lápiz 143">
                  <a:extLst>
                    <a:ext uri="{FF2B5EF4-FFF2-40B4-BE49-F238E27FC236}">
                      <a16:creationId xmlns:a16="http://schemas.microsoft.com/office/drawing/2014/main" id="{BF5929A0-19BD-49A8-92C7-8F5B7FCA893A}"/>
                    </a:ext>
                  </a:extLst>
                </p14:cNvPr>
                <p14:cNvContentPartPr/>
                <p14:nvPr/>
              </p14:nvContentPartPr>
              <p14:xfrm>
                <a:off x="7569720" y="5775300"/>
                <a:ext cx="1183680" cy="428040"/>
              </p14:xfrm>
            </p:contentPart>
          </mc:Choice>
          <mc:Fallback xmlns="">
            <p:pic>
              <p:nvPicPr>
                <p:cNvPr id="144" name="Entrada de lápiz 143">
                  <a:extLst>
                    <a:ext uri="{FF2B5EF4-FFF2-40B4-BE49-F238E27FC236}">
                      <a16:creationId xmlns:a16="http://schemas.microsoft.com/office/drawing/2014/main" id="{BF5929A0-19BD-49A8-92C7-8F5B7FCA893A}"/>
                    </a:ext>
                  </a:extLst>
                </p:cNvPr>
                <p:cNvPicPr/>
                <p:nvPr/>
              </p:nvPicPr>
              <p:blipFill>
                <a:blip r:embed="rId265"/>
                <a:stretch>
                  <a:fillRect/>
                </a:stretch>
              </p:blipFill>
              <p:spPr>
                <a:xfrm>
                  <a:off x="7561080" y="5766660"/>
                  <a:ext cx="1201320" cy="445680"/>
                </a:xfrm>
                <a:prstGeom prst="rect">
                  <a:avLst/>
                </a:prstGeom>
              </p:spPr>
            </p:pic>
          </mc:Fallback>
        </mc:AlternateContent>
        <mc:AlternateContent xmlns:mc="http://schemas.openxmlformats.org/markup-compatibility/2006" xmlns:p14="http://schemas.microsoft.com/office/powerpoint/2010/main">
          <mc:Choice Requires="p14">
            <p:contentPart p14:bwMode="auto" r:id="rId266">
              <p14:nvContentPartPr>
                <p14:cNvPr id="145" name="Entrada de lápiz 144">
                  <a:extLst>
                    <a:ext uri="{FF2B5EF4-FFF2-40B4-BE49-F238E27FC236}">
                      <a16:creationId xmlns:a16="http://schemas.microsoft.com/office/drawing/2014/main" id="{2ED2DB96-21AC-4FD0-9BA8-3D46C724BB30}"/>
                    </a:ext>
                  </a:extLst>
                </p14:cNvPr>
                <p14:cNvContentPartPr/>
                <p14:nvPr/>
              </p14:nvContentPartPr>
              <p14:xfrm>
                <a:off x="7835760" y="5882580"/>
                <a:ext cx="52920" cy="187200"/>
              </p14:xfrm>
            </p:contentPart>
          </mc:Choice>
          <mc:Fallback xmlns="">
            <p:pic>
              <p:nvPicPr>
                <p:cNvPr id="145" name="Entrada de lápiz 144">
                  <a:extLst>
                    <a:ext uri="{FF2B5EF4-FFF2-40B4-BE49-F238E27FC236}">
                      <a16:creationId xmlns:a16="http://schemas.microsoft.com/office/drawing/2014/main" id="{2ED2DB96-21AC-4FD0-9BA8-3D46C724BB30}"/>
                    </a:ext>
                  </a:extLst>
                </p:cNvPr>
                <p:cNvPicPr/>
                <p:nvPr/>
              </p:nvPicPr>
              <p:blipFill>
                <a:blip r:embed="rId267"/>
                <a:stretch>
                  <a:fillRect/>
                </a:stretch>
              </p:blipFill>
              <p:spPr>
                <a:xfrm>
                  <a:off x="7826760" y="5873580"/>
                  <a:ext cx="70560" cy="204840"/>
                </a:xfrm>
                <a:prstGeom prst="rect">
                  <a:avLst/>
                </a:prstGeom>
              </p:spPr>
            </p:pic>
          </mc:Fallback>
        </mc:AlternateContent>
        <mc:AlternateContent xmlns:mc="http://schemas.openxmlformats.org/markup-compatibility/2006" xmlns:p14="http://schemas.microsoft.com/office/powerpoint/2010/main">
          <mc:Choice Requires="p14">
            <p:contentPart p14:bwMode="auto" r:id="rId268">
              <p14:nvContentPartPr>
                <p14:cNvPr id="146" name="Entrada de lápiz 145">
                  <a:extLst>
                    <a:ext uri="{FF2B5EF4-FFF2-40B4-BE49-F238E27FC236}">
                      <a16:creationId xmlns:a16="http://schemas.microsoft.com/office/drawing/2014/main" id="{B91DF914-3344-4D81-A97F-EFD843DA4907}"/>
                    </a:ext>
                  </a:extLst>
                </p14:cNvPr>
                <p14:cNvContentPartPr/>
                <p14:nvPr/>
              </p14:nvContentPartPr>
              <p14:xfrm>
                <a:off x="7783560" y="5977980"/>
                <a:ext cx="164880" cy="6480"/>
              </p14:xfrm>
            </p:contentPart>
          </mc:Choice>
          <mc:Fallback xmlns="">
            <p:pic>
              <p:nvPicPr>
                <p:cNvPr id="146" name="Entrada de lápiz 145">
                  <a:extLst>
                    <a:ext uri="{FF2B5EF4-FFF2-40B4-BE49-F238E27FC236}">
                      <a16:creationId xmlns:a16="http://schemas.microsoft.com/office/drawing/2014/main" id="{B91DF914-3344-4D81-A97F-EFD843DA4907}"/>
                    </a:ext>
                  </a:extLst>
                </p:cNvPr>
                <p:cNvPicPr/>
                <p:nvPr/>
              </p:nvPicPr>
              <p:blipFill>
                <a:blip r:embed="rId269"/>
                <a:stretch>
                  <a:fillRect/>
                </a:stretch>
              </p:blipFill>
              <p:spPr>
                <a:xfrm>
                  <a:off x="7774560" y="5968980"/>
                  <a:ext cx="18252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270">
              <p14:nvContentPartPr>
                <p14:cNvPr id="147" name="Entrada de lápiz 146">
                  <a:extLst>
                    <a:ext uri="{FF2B5EF4-FFF2-40B4-BE49-F238E27FC236}">
                      <a16:creationId xmlns:a16="http://schemas.microsoft.com/office/drawing/2014/main" id="{52D4A312-8091-4BC1-9744-97A63406A2AE}"/>
                    </a:ext>
                  </a:extLst>
                </p14:cNvPr>
                <p14:cNvContentPartPr/>
                <p14:nvPr/>
              </p14:nvContentPartPr>
              <p14:xfrm>
                <a:off x="7994880" y="5977620"/>
                <a:ext cx="14760" cy="47520"/>
              </p14:xfrm>
            </p:contentPart>
          </mc:Choice>
          <mc:Fallback xmlns="">
            <p:pic>
              <p:nvPicPr>
                <p:cNvPr id="147" name="Entrada de lápiz 146">
                  <a:extLst>
                    <a:ext uri="{FF2B5EF4-FFF2-40B4-BE49-F238E27FC236}">
                      <a16:creationId xmlns:a16="http://schemas.microsoft.com/office/drawing/2014/main" id="{52D4A312-8091-4BC1-9744-97A63406A2AE}"/>
                    </a:ext>
                  </a:extLst>
                </p:cNvPr>
                <p:cNvPicPr/>
                <p:nvPr/>
              </p:nvPicPr>
              <p:blipFill>
                <a:blip r:embed="rId271"/>
                <a:stretch>
                  <a:fillRect/>
                </a:stretch>
              </p:blipFill>
              <p:spPr>
                <a:xfrm>
                  <a:off x="7985880" y="5968980"/>
                  <a:ext cx="32400" cy="65160"/>
                </a:xfrm>
                <a:prstGeom prst="rect">
                  <a:avLst/>
                </a:prstGeom>
              </p:spPr>
            </p:pic>
          </mc:Fallback>
        </mc:AlternateContent>
        <mc:AlternateContent xmlns:mc="http://schemas.openxmlformats.org/markup-compatibility/2006" xmlns:p14="http://schemas.microsoft.com/office/powerpoint/2010/main">
          <mc:Choice Requires="p14">
            <p:contentPart p14:bwMode="auto" r:id="rId272">
              <p14:nvContentPartPr>
                <p14:cNvPr id="148" name="Entrada de lápiz 147">
                  <a:extLst>
                    <a:ext uri="{FF2B5EF4-FFF2-40B4-BE49-F238E27FC236}">
                      <a16:creationId xmlns:a16="http://schemas.microsoft.com/office/drawing/2014/main" id="{055B4C9F-340E-4D6F-9110-8C1086D05824}"/>
                    </a:ext>
                  </a:extLst>
                </p14:cNvPr>
                <p14:cNvContentPartPr/>
                <p14:nvPr/>
              </p14:nvContentPartPr>
              <p14:xfrm>
                <a:off x="7944120" y="5933340"/>
                <a:ext cx="210240" cy="151920"/>
              </p14:xfrm>
            </p:contentPart>
          </mc:Choice>
          <mc:Fallback xmlns="">
            <p:pic>
              <p:nvPicPr>
                <p:cNvPr id="148" name="Entrada de lápiz 147">
                  <a:extLst>
                    <a:ext uri="{FF2B5EF4-FFF2-40B4-BE49-F238E27FC236}">
                      <a16:creationId xmlns:a16="http://schemas.microsoft.com/office/drawing/2014/main" id="{055B4C9F-340E-4D6F-9110-8C1086D05824}"/>
                    </a:ext>
                  </a:extLst>
                </p:cNvPr>
                <p:cNvPicPr/>
                <p:nvPr/>
              </p:nvPicPr>
              <p:blipFill>
                <a:blip r:embed="rId273"/>
                <a:stretch>
                  <a:fillRect/>
                </a:stretch>
              </p:blipFill>
              <p:spPr>
                <a:xfrm>
                  <a:off x="7935120" y="5924700"/>
                  <a:ext cx="227880" cy="169560"/>
                </a:xfrm>
                <a:prstGeom prst="rect">
                  <a:avLst/>
                </a:prstGeom>
              </p:spPr>
            </p:pic>
          </mc:Fallback>
        </mc:AlternateContent>
        <mc:AlternateContent xmlns:mc="http://schemas.openxmlformats.org/markup-compatibility/2006" xmlns:p14="http://schemas.microsoft.com/office/powerpoint/2010/main">
          <mc:Choice Requires="p14">
            <p:contentPart p14:bwMode="auto" r:id="rId274">
              <p14:nvContentPartPr>
                <p14:cNvPr id="149" name="Entrada de lápiz 148">
                  <a:extLst>
                    <a:ext uri="{FF2B5EF4-FFF2-40B4-BE49-F238E27FC236}">
                      <a16:creationId xmlns:a16="http://schemas.microsoft.com/office/drawing/2014/main" id="{D8B99EC0-854C-49CC-8BF1-E0C3235A9599}"/>
                    </a:ext>
                  </a:extLst>
                </p14:cNvPr>
                <p14:cNvContentPartPr/>
                <p14:nvPr/>
              </p14:nvContentPartPr>
              <p14:xfrm>
                <a:off x="8212320" y="5950260"/>
                <a:ext cx="154080" cy="135360"/>
              </p14:xfrm>
            </p:contentPart>
          </mc:Choice>
          <mc:Fallback xmlns="">
            <p:pic>
              <p:nvPicPr>
                <p:cNvPr id="149" name="Entrada de lápiz 148">
                  <a:extLst>
                    <a:ext uri="{FF2B5EF4-FFF2-40B4-BE49-F238E27FC236}">
                      <a16:creationId xmlns:a16="http://schemas.microsoft.com/office/drawing/2014/main" id="{D8B99EC0-854C-49CC-8BF1-E0C3235A9599}"/>
                    </a:ext>
                  </a:extLst>
                </p:cNvPr>
                <p:cNvPicPr/>
                <p:nvPr/>
              </p:nvPicPr>
              <p:blipFill>
                <a:blip r:embed="rId275"/>
                <a:stretch>
                  <a:fillRect/>
                </a:stretch>
              </p:blipFill>
              <p:spPr>
                <a:xfrm>
                  <a:off x="8203320" y="5941260"/>
                  <a:ext cx="171720" cy="153000"/>
                </a:xfrm>
                <a:prstGeom prst="rect">
                  <a:avLst/>
                </a:prstGeom>
              </p:spPr>
            </p:pic>
          </mc:Fallback>
        </mc:AlternateContent>
        <mc:AlternateContent xmlns:mc="http://schemas.openxmlformats.org/markup-compatibility/2006" xmlns:p14="http://schemas.microsoft.com/office/powerpoint/2010/main">
          <mc:Choice Requires="p14">
            <p:contentPart p14:bwMode="auto" r:id="rId276">
              <p14:nvContentPartPr>
                <p14:cNvPr id="150" name="Entrada de lápiz 149">
                  <a:extLst>
                    <a:ext uri="{FF2B5EF4-FFF2-40B4-BE49-F238E27FC236}">
                      <a16:creationId xmlns:a16="http://schemas.microsoft.com/office/drawing/2014/main" id="{C96AB30C-AF85-42A9-AAB4-064E49BCF8C8}"/>
                    </a:ext>
                  </a:extLst>
                </p14:cNvPr>
                <p14:cNvContentPartPr/>
                <p14:nvPr/>
              </p14:nvContentPartPr>
              <p14:xfrm>
                <a:off x="8391960" y="5964300"/>
                <a:ext cx="168480" cy="121320"/>
              </p14:xfrm>
            </p:contentPart>
          </mc:Choice>
          <mc:Fallback xmlns="">
            <p:pic>
              <p:nvPicPr>
                <p:cNvPr id="150" name="Entrada de lápiz 149">
                  <a:extLst>
                    <a:ext uri="{FF2B5EF4-FFF2-40B4-BE49-F238E27FC236}">
                      <a16:creationId xmlns:a16="http://schemas.microsoft.com/office/drawing/2014/main" id="{C96AB30C-AF85-42A9-AAB4-064E49BCF8C8}"/>
                    </a:ext>
                  </a:extLst>
                </p:cNvPr>
                <p:cNvPicPr/>
                <p:nvPr/>
              </p:nvPicPr>
              <p:blipFill>
                <a:blip r:embed="rId277"/>
                <a:stretch>
                  <a:fillRect/>
                </a:stretch>
              </p:blipFill>
              <p:spPr>
                <a:xfrm>
                  <a:off x="8382960" y="5955300"/>
                  <a:ext cx="18612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278">
              <p14:nvContentPartPr>
                <p14:cNvPr id="152" name="Entrada de lápiz 151">
                  <a:extLst>
                    <a:ext uri="{FF2B5EF4-FFF2-40B4-BE49-F238E27FC236}">
                      <a16:creationId xmlns:a16="http://schemas.microsoft.com/office/drawing/2014/main" id="{5E4DED48-A656-4057-9940-5B76DF7FBB47}"/>
                    </a:ext>
                  </a:extLst>
                </p14:cNvPr>
                <p14:cNvContentPartPr/>
                <p14:nvPr/>
              </p14:nvContentPartPr>
              <p14:xfrm>
                <a:off x="8709120" y="5932980"/>
                <a:ext cx="843120" cy="94680"/>
              </p14:xfrm>
            </p:contentPart>
          </mc:Choice>
          <mc:Fallback xmlns="">
            <p:pic>
              <p:nvPicPr>
                <p:cNvPr id="152" name="Entrada de lápiz 151">
                  <a:extLst>
                    <a:ext uri="{FF2B5EF4-FFF2-40B4-BE49-F238E27FC236}">
                      <a16:creationId xmlns:a16="http://schemas.microsoft.com/office/drawing/2014/main" id="{5E4DED48-A656-4057-9940-5B76DF7FBB47}"/>
                    </a:ext>
                  </a:extLst>
                </p:cNvPr>
                <p:cNvPicPr/>
                <p:nvPr/>
              </p:nvPicPr>
              <p:blipFill>
                <a:blip r:embed="rId279"/>
                <a:stretch>
                  <a:fillRect/>
                </a:stretch>
              </p:blipFill>
              <p:spPr>
                <a:xfrm>
                  <a:off x="8700480" y="5923980"/>
                  <a:ext cx="860760" cy="112320"/>
                </a:xfrm>
                <a:prstGeom prst="rect">
                  <a:avLst/>
                </a:prstGeom>
              </p:spPr>
            </p:pic>
          </mc:Fallback>
        </mc:AlternateContent>
        <mc:AlternateContent xmlns:mc="http://schemas.openxmlformats.org/markup-compatibility/2006" xmlns:p14="http://schemas.microsoft.com/office/powerpoint/2010/main">
          <mc:Choice Requires="p14">
            <p:contentPart p14:bwMode="auto" r:id="rId280">
              <p14:nvContentPartPr>
                <p14:cNvPr id="153" name="Entrada de lápiz 152">
                  <a:extLst>
                    <a:ext uri="{FF2B5EF4-FFF2-40B4-BE49-F238E27FC236}">
                      <a16:creationId xmlns:a16="http://schemas.microsoft.com/office/drawing/2014/main" id="{0AC21D9D-CD8C-42D5-BDEC-E6414CB8A199}"/>
                    </a:ext>
                  </a:extLst>
                </p14:cNvPr>
                <p14:cNvContentPartPr/>
                <p14:nvPr/>
              </p14:nvContentPartPr>
              <p14:xfrm>
                <a:off x="9460800" y="5884740"/>
                <a:ext cx="105120" cy="189720"/>
              </p14:xfrm>
            </p:contentPart>
          </mc:Choice>
          <mc:Fallback xmlns="">
            <p:pic>
              <p:nvPicPr>
                <p:cNvPr id="153" name="Entrada de lápiz 152">
                  <a:extLst>
                    <a:ext uri="{FF2B5EF4-FFF2-40B4-BE49-F238E27FC236}">
                      <a16:creationId xmlns:a16="http://schemas.microsoft.com/office/drawing/2014/main" id="{0AC21D9D-CD8C-42D5-BDEC-E6414CB8A199}"/>
                    </a:ext>
                  </a:extLst>
                </p:cNvPr>
                <p:cNvPicPr/>
                <p:nvPr/>
              </p:nvPicPr>
              <p:blipFill>
                <a:blip r:embed="rId281"/>
                <a:stretch>
                  <a:fillRect/>
                </a:stretch>
              </p:blipFill>
              <p:spPr>
                <a:xfrm>
                  <a:off x="9451800" y="5875740"/>
                  <a:ext cx="122760" cy="207360"/>
                </a:xfrm>
                <a:prstGeom prst="rect">
                  <a:avLst/>
                </a:prstGeom>
              </p:spPr>
            </p:pic>
          </mc:Fallback>
        </mc:AlternateContent>
        <mc:AlternateContent xmlns:mc="http://schemas.openxmlformats.org/markup-compatibility/2006" xmlns:p14="http://schemas.microsoft.com/office/powerpoint/2010/main">
          <mc:Choice Requires="p14">
            <p:contentPart p14:bwMode="auto" r:id="rId282">
              <p14:nvContentPartPr>
                <p14:cNvPr id="154" name="Entrada de lápiz 153">
                  <a:extLst>
                    <a:ext uri="{FF2B5EF4-FFF2-40B4-BE49-F238E27FC236}">
                      <a16:creationId xmlns:a16="http://schemas.microsoft.com/office/drawing/2014/main" id="{A413B65A-2BC8-4CA8-8C59-5E4A68BA825E}"/>
                    </a:ext>
                  </a:extLst>
                </p14:cNvPr>
                <p14:cNvContentPartPr/>
                <p14:nvPr/>
              </p14:nvContentPartPr>
              <p14:xfrm>
                <a:off x="9608760" y="5727420"/>
                <a:ext cx="60120" cy="439920"/>
              </p14:xfrm>
            </p:contentPart>
          </mc:Choice>
          <mc:Fallback xmlns="">
            <p:pic>
              <p:nvPicPr>
                <p:cNvPr id="154" name="Entrada de lápiz 153">
                  <a:extLst>
                    <a:ext uri="{FF2B5EF4-FFF2-40B4-BE49-F238E27FC236}">
                      <a16:creationId xmlns:a16="http://schemas.microsoft.com/office/drawing/2014/main" id="{A413B65A-2BC8-4CA8-8C59-5E4A68BA825E}"/>
                    </a:ext>
                  </a:extLst>
                </p:cNvPr>
                <p:cNvPicPr/>
                <p:nvPr/>
              </p:nvPicPr>
              <p:blipFill>
                <a:blip r:embed="rId283"/>
                <a:stretch>
                  <a:fillRect/>
                </a:stretch>
              </p:blipFill>
              <p:spPr>
                <a:xfrm>
                  <a:off x="9600120" y="5718420"/>
                  <a:ext cx="77760" cy="457560"/>
                </a:xfrm>
                <a:prstGeom prst="rect">
                  <a:avLst/>
                </a:prstGeom>
              </p:spPr>
            </p:pic>
          </mc:Fallback>
        </mc:AlternateContent>
        <mc:AlternateContent xmlns:mc="http://schemas.openxmlformats.org/markup-compatibility/2006" xmlns:p14="http://schemas.microsoft.com/office/powerpoint/2010/main">
          <mc:Choice Requires="p14">
            <p:contentPart p14:bwMode="auto" r:id="rId284">
              <p14:nvContentPartPr>
                <p14:cNvPr id="155" name="Entrada de lápiz 154">
                  <a:extLst>
                    <a:ext uri="{FF2B5EF4-FFF2-40B4-BE49-F238E27FC236}">
                      <a16:creationId xmlns:a16="http://schemas.microsoft.com/office/drawing/2014/main" id="{4D46A592-B4AD-400F-BD65-471E56856090}"/>
                    </a:ext>
                  </a:extLst>
                </p14:cNvPr>
                <p14:cNvContentPartPr/>
                <p14:nvPr/>
              </p14:nvContentPartPr>
              <p14:xfrm>
                <a:off x="9582120" y="5758740"/>
                <a:ext cx="1425600" cy="49320"/>
              </p14:xfrm>
            </p:contentPart>
          </mc:Choice>
          <mc:Fallback xmlns="">
            <p:pic>
              <p:nvPicPr>
                <p:cNvPr id="155" name="Entrada de lápiz 154">
                  <a:extLst>
                    <a:ext uri="{FF2B5EF4-FFF2-40B4-BE49-F238E27FC236}">
                      <a16:creationId xmlns:a16="http://schemas.microsoft.com/office/drawing/2014/main" id="{4D46A592-B4AD-400F-BD65-471E56856090}"/>
                    </a:ext>
                  </a:extLst>
                </p:cNvPr>
                <p:cNvPicPr/>
                <p:nvPr/>
              </p:nvPicPr>
              <p:blipFill>
                <a:blip r:embed="rId285"/>
                <a:stretch>
                  <a:fillRect/>
                </a:stretch>
              </p:blipFill>
              <p:spPr>
                <a:xfrm>
                  <a:off x="9573120" y="5750100"/>
                  <a:ext cx="1443240" cy="66960"/>
                </a:xfrm>
                <a:prstGeom prst="rect">
                  <a:avLst/>
                </a:prstGeom>
              </p:spPr>
            </p:pic>
          </mc:Fallback>
        </mc:AlternateContent>
        <mc:AlternateContent xmlns:mc="http://schemas.openxmlformats.org/markup-compatibility/2006" xmlns:p14="http://schemas.microsoft.com/office/powerpoint/2010/main">
          <mc:Choice Requires="p14">
            <p:contentPart p14:bwMode="auto" r:id="rId286">
              <p14:nvContentPartPr>
                <p14:cNvPr id="156" name="Entrada de lápiz 155">
                  <a:extLst>
                    <a:ext uri="{FF2B5EF4-FFF2-40B4-BE49-F238E27FC236}">
                      <a16:creationId xmlns:a16="http://schemas.microsoft.com/office/drawing/2014/main" id="{18A433E2-D82F-4CC5-843E-227D1F9053A7}"/>
                    </a:ext>
                  </a:extLst>
                </p14:cNvPr>
                <p14:cNvContentPartPr/>
                <p14:nvPr/>
              </p14:nvContentPartPr>
              <p14:xfrm>
                <a:off x="9612000" y="5762340"/>
                <a:ext cx="1441800" cy="401400"/>
              </p14:xfrm>
            </p:contentPart>
          </mc:Choice>
          <mc:Fallback xmlns="">
            <p:pic>
              <p:nvPicPr>
                <p:cNvPr id="156" name="Entrada de lápiz 155">
                  <a:extLst>
                    <a:ext uri="{FF2B5EF4-FFF2-40B4-BE49-F238E27FC236}">
                      <a16:creationId xmlns:a16="http://schemas.microsoft.com/office/drawing/2014/main" id="{18A433E2-D82F-4CC5-843E-227D1F9053A7}"/>
                    </a:ext>
                  </a:extLst>
                </p:cNvPr>
                <p:cNvPicPr/>
                <p:nvPr/>
              </p:nvPicPr>
              <p:blipFill>
                <a:blip r:embed="rId287"/>
                <a:stretch>
                  <a:fillRect/>
                </a:stretch>
              </p:blipFill>
              <p:spPr>
                <a:xfrm>
                  <a:off x="9603360" y="5753340"/>
                  <a:ext cx="1459440" cy="419040"/>
                </a:xfrm>
                <a:prstGeom prst="rect">
                  <a:avLst/>
                </a:prstGeom>
              </p:spPr>
            </p:pic>
          </mc:Fallback>
        </mc:AlternateContent>
        <mc:AlternateContent xmlns:mc="http://schemas.openxmlformats.org/markup-compatibility/2006" xmlns:p14="http://schemas.microsoft.com/office/powerpoint/2010/main">
          <mc:Choice Requires="p14">
            <p:contentPart p14:bwMode="auto" r:id="rId288">
              <p14:nvContentPartPr>
                <p14:cNvPr id="157" name="Entrada de lápiz 156">
                  <a:extLst>
                    <a:ext uri="{FF2B5EF4-FFF2-40B4-BE49-F238E27FC236}">
                      <a16:creationId xmlns:a16="http://schemas.microsoft.com/office/drawing/2014/main" id="{0773C6E1-0F62-4AE0-9433-F557D60E4A1F}"/>
                    </a:ext>
                  </a:extLst>
                </p14:cNvPr>
                <p14:cNvContentPartPr/>
                <p14:nvPr/>
              </p14:nvContentPartPr>
              <p14:xfrm>
                <a:off x="9846720" y="5818860"/>
                <a:ext cx="146160" cy="192960"/>
              </p14:xfrm>
            </p:contentPart>
          </mc:Choice>
          <mc:Fallback xmlns="">
            <p:pic>
              <p:nvPicPr>
                <p:cNvPr id="157" name="Entrada de lápiz 156">
                  <a:extLst>
                    <a:ext uri="{FF2B5EF4-FFF2-40B4-BE49-F238E27FC236}">
                      <a16:creationId xmlns:a16="http://schemas.microsoft.com/office/drawing/2014/main" id="{0773C6E1-0F62-4AE0-9433-F557D60E4A1F}"/>
                    </a:ext>
                  </a:extLst>
                </p:cNvPr>
                <p:cNvPicPr/>
                <p:nvPr/>
              </p:nvPicPr>
              <p:blipFill>
                <a:blip r:embed="rId289"/>
                <a:stretch>
                  <a:fillRect/>
                </a:stretch>
              </p:blipFill>
              <p:spPr>
                <a:xfrm>
                  <a:off x="9838080" y="5809860"/>
                  <a:ext cx="163800" cy="210600"/>
                </a:xfrm>
                <a:prstGeom prst="rect">
                  <a:avLst/>
                </a:prstGeom>
              </p:spPr>
            </p:pic>
          </mc:Fallback>
        </mc:AlternateContent>
        <mc:AlternateContent xmlns:mc="http://schemas.openxmlformats.org/markup-compatibility/2006" xmlns:p14="http://schemas.microsoft.com/office/powerpoint/2010/main">
          <mc:Choice Requires="p14">
            <p:contentPart p14:bwMode="auto" r:id="rId290">
              <p14:nvContentPartPr>
                <p14:cNvPr id="158" name="Entrada de lápiz 157">
                  <a:extLst>
                    <a:ext uri="{FF2B5EF4-FFF2-40B4-BE49-F238E27FC236}">
                      <a16:creationId xmlns:a16="http://schemas.microsoft.com/office/drawing/2014/main" id="{6F354D54-B070-49DC-9902-104FEEBAC63E}"/>
                    </a:ext>
                  </a:extLst>
                </p14:cNvPr>
                <p14:cNvContentPartPr/>
                <p14:nvPr/>
              </p14:nvContentPartPr>
              <p14:xfrm>
                <a:off x="9859320" y="5890140"/>
                <a:ext cx="236160" cy="102960"/>
              </p14:xfrm>
            </p:contentPart>
          </mc:Choice>
          <mc:Fallback xmlns="">
            <p:pic>
              <p:nvPicPr>
                <p:cNvPr id="158" name="Entrada de lápiz 157">
                  <a:extLst>
                    <a:ext uri="{FF2B5EF4-FFF2-40B4-BE49-F238E27FC236}">
                      <a16:creationId xmlns:a16="http://schemas.microsoft.com/office/drawing/2014/main" id="{6F354D54-B070-49DC-9902-104FEEBAC63E}"/>
                    </a:ext>
                  </a:extLst>
                </p:cNvPr>
                <p:cNvPicPr/>
                <p:nvPr/>
              </p:nvPicPr>
              <p:blipFill>
                <a:blip r:embed="rId291"/>
                <a:stretch>
                  <a:fillRect/>
                </a:stretch>
              </p:blipFill>
              <p:spPr>
                <a:xfrm>
                  <a:off x="9850680" y="5881140"/>
                  <a:ext cx="253800" cy="120600"/>
                </a:xfrm>
                <a:prstGeom prst="rect">
                  <a:avLst/>
                </a:prstGeom>
              </p:spPr>
            </p:pic>
          </mc:Fallback>
        </mc:AlternateContent>
        <mc:AlternateContent xmlns:mc="http://schemas.openxmlformats.org/markup-compatibility/2006" xmlns:p14="http://schemas.microsoft.com/office/powerpoint/2010/main">
          <mc:Choice Requires="p14">
            <p:contentPart p14:bwMode="auto" r:id="rId292">
              <p14:nvContentPartPr>
                <p14:cNvPr id="159" name="Entrada de lápiz 158">
                  <a:extLst>
                    <a:ext uri="{FF2B5EF4-FFF2-40B4-BE49-F238E27FC236}">
                      <a16:creationId xmlns:a16="http://schemas.microsoft.com/office/drawing/2014/main" id="{DC6A14A4-DCE9-43E4-83C1-A722B79918D8}"/>
                    </a:ext>
                  </a:extLst>
                </p14:cNvPr>
                <p14:cNvContentPartPr/>
                <p14:nvPr/>
              </p14:nvContentPartPr>
              <p14:xfrm>
                <a:off x="10159200" y="5902380"/>
                <a:ext cx="114840" cy="70560"/>
              </p14:xfrm>
            </p:contentPart>
          </mc:Choice>
          <mc:Fallback xmlns="">
            <p:pic>
              <p:nvPicPr>
                <p:cNvPr id="159" name="Entrada de lápiz 158">
                  <a:extLst>
                    <a:ext uri="{FF2B5EF4-FFF2-40B4-BE49-F238E27FC236}">
                      <a16:creationId xmlns:a16="http://schemas.microsoft.com/office/drawing/2014/main" id="{DC6A14A4-DCE9-43E4-83C1-A722B79918D8}"/>
                    </a:ext>
                  </a:extLst>
                </p:cNvPr>
                <p:cNvPicPr/>
                <p:nvPr/>
              </p:nvPicPr>
              <p:blipFill>
                <a:blip r:embed="rId293"/>
                <a:stretch>
                  <a:fillRect/>
                </a:stretch>
              </p:blipFill>
              <p:spPr>
                <a:xfrm>
                  <a:off x="10150200" y="5893740"/>
                  <a:ext cx="132480" cy="88200"/>
                </a:xfrm>
                <a:prstGeom prst="rect">
                  <a:avLst/>
                </a:prstGeom>
              </p:spPr>
            </p:pic>
          </mc:Fallback>
        </mc:AlternateContent>
        <mc:AlternateContent xmlns:mc="http://schemas.openxmlformats.org/markup-compatibility/2006" xmlns:p14="http://schemas.microsoft.com/office/powerpoint/2010/main">
          <mc:Choice Requires="p14">
            <p:contentPart p14:bwMode="auto" r:id="rId294">
              <p14:nvContentPartPr>
                <p14:cNvPr id="160" name="Entrada de lápiz 159">
                  <a:extLst>
                    <a:ext uri="{FF2B5EF4-FFF2-40B4-BE49-F238E27FC236}">
                      <a16:creationId xmlns:a16="http://schemas.microsoft.com/office/drawing/2014/main" id="{03EC1CC7-EA05-432C-93B1-C1D59654F190}"/>
                    </a:ext>
                  </a:extLst>
                </p14:cNvPr>
                <p14:cNvContentPartPr/>
                <p14:nvPr/>
              </p14:nvContentPartPr>
              <p14:xfrm>
                <a:off x="10358280" y="5895540"/>
                <a:ext cx="403920" cy="353520"/>
              </p14:xfrm>
            </p:contentPart>
          </mc:Choice>
          <mc:Fallback xmlns="">
            <p:pic>
              <p:nvPicPr>
                <p:cNvPr id="160" name="Entrada de lápiz 159">
                  <a:extLst>
                    <a:ext uri="{FF2B5EF4-FFF2-40B4-BE49-F238E27FC236}">
                      <a16:creationId xmlns:a16="http://schemas.microsoft.com/office/drawing/2014/main" id="{03EC1CC7-EA05-432C-93B1-C1D59654F190}"/>
                    </a:ext>
                  </a:extLst>
                </p:cNvPr>
                <p:cNvPicPr/>
                <p:nvPr/>
              </p:nvPicPr>
              <p:blipFill>
                <a:blip r:embed="rId295"/>
                <a:stretch>
                  <a:fillRect/>
                </a:stretch>
              </p:blipFill>
              <p:spPr>
                <a:xfrm>
                  <a:off x="10349640" y="5886540"/>
                  <a:ext cx="421560" cy="371160"/>
                </a:xfrm>
                <a:prstGeom prst="rect">
                  <a:avLst/>
                </a:prstGeom>
              </p:spPr>
            </p:pic>
          </mc:Fallback>
        </mc:AlternateContent>
        <mc:AlternateContent xmlns:mc="http://schemas.openxmlformats.org/markup-compatibility/2006" xmlns:p14="http://schemas.microsoft.com/office/powerpoint/2010/main">
          <mc:Choice Requires="p14">
            <p:contentPart p14:bwMode="auto" r:id="rId296">
              <p14:nvContentPartPr>
                <p14:cNvPr id="162" name="Entrada de lápiz 161">
                  <a:extLst>
                    <a:ext uri="{FF2B5EF4-FFF2-40B4-BE49-F238E27FC236}">
                      <a16:creationId xmlns:a16="http://schemas.microsoft.com/office/drawing/2014/main" id="{4E65528A-1525-4752-AFBE-5B4A20E3BCEF}"/>
                    </a:ext>
                  </a:extLst>
                </p14:cNvPr>
                <p14:cNvContentPartPr/>
                <p14:nvPr/>
              </p14:nvContentPartPr>
              <p14:xfrm>
                <a:off x="7113600" y="5945940"/>
                <a:ext cx="442080" cy="46440"/>
              </p14:xfrm>
            </p:contentPart>
          </mc:Choice>
          <mc:Fallback xmlns="">
            <p:pic>
              <p:nvPicPr>
                <p:cNvPr id="162" name="Entrada de lápiz 161">
                  <a:extLst>
                    <a:ext uri="{FF2B5EF4-FFF2-40B4-BE49-F238E27FC236}">
                      <a16:creationId xmlns:a16="http://schemas.microsoft.com/office/drawing/2014/main" id="{4E65528A-1525-4752-AFBE-5B4A20E3BCEF}"/>
                    </a:ext>
                  </a:extLst>
                </p:cNvPr>
                <p:cNvPicPr/>
                <p:nvPr/>
              </p:nvPicPr>
              <p:blipFill>
                <a:blip r:embed="rId297"/>
                <a:stretch>
                  <a:fillRect/>
                </a:stretch>
              </p:blipFill>
              <p:spPr>
                <a:xfrm>
                  <a:off x="7104600" y="5937300"/>
                  <a:ext cx="459720" cy="64080"/>
                </a:xfrm>
                <a:prstGeom prst="rect">
                  <a:avLst/>
                </a:prstGeom>
              </p:spPr>
            </p:pic>
          </mc:Fallback>
        </mc:AlternateContent>
        <mc:AlternateContent xmlns:mc="http://schemas.openxmlformats.org/markup-compatibility/2006" xmlns:p14="http://schemas.microsoft.com/office/powerpoint/2010/main">
          <mc:Choice Requires="p14">
            <p:contentPart p14:bwMode="auto" r:id="rId298">
              <p14:nvContentPartPr>
                <p14:cNvPr id="163" name="Entrada de lápiz 162">
                  <a:extLst>
                    <a:ext uri="{FF2B5EF4-FFF2-40B4-BE49-F238E27FC236}">
                      <a16:creationId xmlns:a16="http://schemas.microsoft.com/office/drawing/2014/main" id="{93337D4F-1AC9-42D1-A2D5-8352462B8FCD}"/>
                    </a:ext>
                  </a:extLst>
                </p14:cNvPr>
                <p14:cNvContentPartPr/>
                <p14:nvPr/>
              </p14:nvContentPartPr>
              <p14:xfrm>
                <a:off x="7052400" y="5889780"/>
                <a:ext cx="117720" cy="134280"/>
              </p14:xfrm>
            </p:contentPart>
          </mc:Choice>
          <mc:Fallback xmlns="">
            <p:pic>
              <p:nvPicPr>
                <p:cNvPr id="163" name="Entrada de lápiz 162">
                  <a:extLst>
                    <a:ext uri="{FF2B5EF4-FFF2-40B4-BE49-F238E27FC236}">
                      <a16:creationId xmlns:a16="http://schemas.microsoft.com/office/drawing/2014/main" id="{93337D4F-1AC9-42D1-A2D5-8352462B8FCD}"/>
                    </a:ext>
                  </a:extLst>
                </p:cNvPr>
                <p:cNvPicPr/>
                <p:nvPr/>
              </p:nvPicPr>
              <p:blipFill>
                <a:blip r:embed="rId299"/>
                <a:stretch>
                  <a:fillRect/>
                </a:stretch>
              </p:blipFill>
              <p:spPr>
                <a:xfrm>
                  <a:off x="7043400" y="5880780"/>
                  <a:ext cx="135360" cy="151920"/>
                </a:xfrm>
                <a:prstGeom prst="rect">
                  <a:avLst/>
                </a:prstGeom>
              </p:spPr>
            </p:pic>
          </mc:Fallback>
        </mc:AlternateContent>
        <mc:AlternateContent xmlns:mc="http://schemas.openxmlformats.org/markup-compatibility/2006" xmlns:p14="http://schemas.microsoft.com/office/powerpoint/2010/main">
          <mc:Choice Requires="p14">
            <p:contentPart p14:bwMode="auto" r:id="rId300">
              <p14:nvContentPartPr>
                <p14:cNvPr id="164" name="Entrada de lápiz 163">
                  <a:extLst>
                    <a:ext uri="{FF2B5EF4-FFF2-40B4-BE49-F238E27FC236}">
                      <a16:creationId xmlns:a16="http://schemas.microsoft.com/office/drawing/2014/main" id="{7A7C1336-F9BA-4486-914E-13584C374DA1}"/>
                    </a:ext>
                  </a:extLst>
                </p14:cNvPr>
                <p14:cNvContentPartPr/>
                <p14:nvPr/>
              </p14:nvContentPartPr>
              <p14:xfrm>
                <a:off x="6947640" y="5797260"/>
                <a:ext cx="91800" cy="452520"/>
              </p14:xfrm>
            </p:contentPart>
          </mc:Choice>
          <mc:Fallback xmlns="">
            <p:pic>
              <p:nvPicPr>
                <p:cNvPr id="164" name="Entrada de lápiz 163">
                  <a:extLst>
                    <a:ext uri="{FF2B5EF4-FFF2-40B4-BE49-F238E27FC236}">
                      <a16:creationId xmlns:a16="http://schemas.microsoft.com/office/drawing/2014/main" id="{7A7C1336-F9BA-4486-914E-13584C374DA1}"/>
                    </a:ext>
                  </a:extLst>
                </p:cNvPr>
                <p:cNvPicPr/>
                <p:nvPr/>
              </p:nvPicPr>
              <p:blipFill>
                <a:blip r:embed="rId301"/>
                <a:stretch>
                  <a:fillRect/>
                </a:stretch>
              </p:blipFill>
              <p:spPr>
                <a:xfrm>
                  <a:off x="6938640" y="5788620"/>
                  <a:ext cx="109440" cy="470160"/>
                </a:xfrm>
                <a:prstGeom prst="rect">
                  <a:avLst/>
                </a:prstGeom>
              </p:spPr>
            </p:pic>
          </mc:Fallback>
        </mc:AlternateContent>
        <mc:AlternateContent xmlns:mc="http://schemas.openxmlformats.org/markup-compatibility/2006" xmlns:p14="http://schemas.microsoft.com/office/powerpoint/2010/main">
          <mc:Choice Requires="p14">
            <p:contentPart p14:bwMode="auto" r:id="rId302">
              <p14:nvContentPartPr>
                <p14:cNvPr id="165" name="Entrada de lápiz 164">
                  <a:extLst>
                    <a:ext uri="{FF2B5EF4-FFF2-40B4-BE49-F238E27FC236}">
                      <a16:creationId xmlns:a16="http://schemas.microsoft.com/office/drawing/2014/main" id="{9D811945-D746-4604-A182-E1983525C12A}"/>
                    </a:ext>
                  </a:extLst>
                </p14:cNvPr>
                <p14:cNvContentPartPr/>
                <p14:nvPr/>
              </p14:nvContentPartPr>
              <p14:xfrm>
                <a:off x="5320080" y="6214860"/>
                <a:ext cx="1637280" cy="57600"/>
              </p14:xfrm>
            </p:contentPart>
          </mc:Choice>
          <mc:Fallback xmlns="">
            <p:pic>
              <p:nvPicPr>
                <p:cNvPr id="165" name="Entrada de lápiz 164">
                  <a:extLst>
                    <a:ext uri="{FF2B5EF4-FFF2-40B4-BE49-F238E27FC236}">
                      <a16:creationId xmlns:a16="http://schemas.microsoft.com/office/drawing/2014/main" id="{9D811945-D746-4604-A182-E1983525C12A}"/>
                    </a:ext>
                  </a:extLst>
                </p:cNvPr>
                <p:cNvPicPr/>
                <p:nvPr/>
              </p:nvPicPr>
              <p:blipFill>
                <a:blip r:embed="rId303"/>
                <a:stretch>
                  <a:fillRect/>
                </a:stretch>
              </p:blipFill>
              <p:spPr>
                <a:xfrm>
                  <a:off x="5311440" y="6206220"/>
                  <a:ext cx="1654920" cy="75240"/>
                </a:xfrm>
                <a:prstGeom prst="rect">
                  <a:avLst/>
                </a:prstGeom>
              </p:spPr>
            </p:pic>
          </mc:Fallback>
        </mc:AlternateContent>
        <mc:AlternateContent xmlns:mc="http://schemas.openxmlformats.org/markup-compatibility/2006" xmlns:p14="http://schemas.microsoft.com/office/powerpoint/2010/main">
          <mc:Choice Requires="p14">
            <p:contentPart p14:bwMode="auto" r:id="rId304">
              <p14:nvContentPartPr>
                <p14:cNvPr id="166" name="Entrada de lápiz 165">
                  <a:extLst>
                    <a:ext uri="{FF2B5EF4-FFF2-40B4-BE49-F238E27FC236}">
                      <a16:creationId xmlns:a16="http://schemas.microsoft.com/office/drawing/2014/main" id="{B973B63C-332B-4424-BC52-1ACA0C59EB9E}"/>
                    </a:ext>
                  </a:extLst>
                </p14:cNvPr>
                <p14:cNvContentPartPr/>
                <p14:nvPr/>
              </p14:nvContentPartPr>
              <p14:xfrm>
                <a:off x="5304600" y="5803740"/>
                <a:ext cx="1640160" cy="446760"/>
              </p14:xfrm>
            </p:contentPart>
          </mc:Choice>
          <mc:Fallback xmlns="">
            <p:pic>
              <p:nvPicPr>
                <p:cNvPr id="166" name="Entrada de lápiz 165">
                  <a:extLst>
                    <a:ext uri="{FF2B5EF4-FFF2-40B4-BE49-F238E27FC236}">
                      <a16:creationId xmlns:a16="http://schemas.microsoft.com/office/drawing/2014/main" id="{B973B63C-332B-4424-BC52-1ACA0C59EB9E}"/>
                    </a:ext>
                  </a:extLst>
                </p:cNvPr>
                <p:cNvPicPr/>
                <p:nvPr/>
              </p:nvPicPr>
              <p:blipFill>
                <a:blip r:embed="rId305"/>
                <a:stretch>
                  <a:fillRect/>
                </a:stretch>
              </p:blipFill>
              <p:spPr>
                <a:xfrm>
                  <a:off x="5295960" y="5794740"/>
                  <a:ext cx="1657800" cy="464400"/>
                </a:xfrm>
                <a:prstGeom prst="rect">
                  <a:avLst/>
                </a:prstGeom>
              </p:spPr>
            </p:pic>
          </mc:Fallback>
        </mc:AlternateContent>
        <mc:AlternateContent xmlns:mc="http://schemas.openxmlformats.org/markup-compatibility/2006" xmlns:p14="http://schemas.microsoft.com/office/powerpoint/2010/main">
          <mc:Choice Requires="p14">
            <p:contentPart p14:bwMode="auto" r:id="rId306">
              <p14:nvContentPartPr>
                <p14:cNvPr id="167" name="Entrada de lápiz 166">
                  <a:extLst>
                    <a:ext uri="{FF2B5EF4-FFF2-40B4-BE49-F238E27FC236}">
                      <a16:creationId xmlns:a16="http://schemas.microsoft.com/office/drawing/2014/main" id="{4498B864-157A-4F23-9801-99D858308489}"/>
                    </a:ext>
                  </a:extLst>
                </p14:cNvPr>
                <p14:cNvContentPartPr/>
                <p14:nvPr/>
              </p14:nvContentPartPr>
              <p14:xfrm>
                <a:off x="5621400" y="6027660"/>
                <a:ext cx="201240" cy="421560"/>
              </p14:xfrm>
            </p:contentPart>
          </mc:Choice>
          <mc:Fallback xmlns="">
            <p:pic>
              <p:nvPicPr>
                <p:cNvPr id="167" name="Entrada de lápiz 166">
                  <a:extLst>
                    <a:ext uri="{FF2B5EF4-FFF2-40B4-BE49-F238E27FC236}">
                      <a16:creationId xmlns:a16="http://schemas.microsoft.com/office/drawing/2014/main" id="{4498B864-157A-4F23-9801-99D858308489}"/>
                    </a:ext>
                  </a:extLst>
                </p:cNvPr>
                <p:cNvPicPr/>
                <p:nvPr/>
              </p:nvPicPr>
              <p:blipFill>
                <a:blip r:embed="rId307"/>
                <a:stretch>
                  <a:fillRect/>
                </a:stretch>
              </p:blipFill>
              <p:spPr>
                <a:xfrm>
                  <a:off x="5612400" y="6018660"/>
                  <a:ext cx="218880" cy="439200"/>
                </a:xfrm>
                <a:prstGeom prst="rect">
                  <a:avLst/>
                </a:prstGeom>
              </p:spPr>
            </p:pic>
          </mc:Fallback>
        </mc:AlternateContent>
        <mc:AlternateContent xmlns:mc="http://schemas.openxmlformats.org/markup-compatibility/2006" xmlns:p14="http://schemas.microsoft.com/office/powerpoint/2010/main">
          <mc:Choice Requires="p14">
            <p:contentPart p14:bwMode="auto" r:id="rId308">
              <p14:nvContentPartPr>
                <p14:cNvPr id="168" name="Entrada de lápiz 167">
                  <a:extLst>
                    <a:ext uri="{FF2B5EF4-FFF2-40B4-BE49-F238E27FC236}">
                      <a16:creationId xmlns:a16="http://schemas.microsoft.com/office/drawing/2014/main" id="{C6688139-CF24-4A01-A1FF-D005DFA7BACE}"/>
                    </a:ext>
                  </a:extLst>
                </p14:cNvPr>
                <p14:cNvContentPartPr/>
                <p14:nvPr/>
              </p14:nvContentPartPr>
              <p14:xfrm>
                <a:off x="5830920" y="6021180"/>
                <a:ext cx="241560" cy="151200"/>
              </p14:xfrm>
            </p:contentPart>
          </mc:Choice>
          <mc:Fallback xmlns="">
            <p:pic>
              <p:nvPicPr>
                <p:cNvPr id="168" name="Entrada de lápiz 167">
                  <a:extLst>
                    <a:ext uri="{FF2B5EF4-FFF2-40B4-BE49-F238E27FC236}">
                      <a16:creationId xmlns:a16="http://schemas.microsoft.com/office/drawing/2014/main" id="{C6688139-CF24-4A01-A1FF-D005DFA7BACE}"/>
                    </a:ext>
                  </a:extLst>
                </p:cNvPr>
                <p:cNvPicPr/>
                <p:nvPr/>
              </p:nvPicPr>
              <p:blipFill>
                <a:blip r:embed="rId309"/>
                <a:stretch>
                  <a:fillRect/>
                </a:stretch>
              </p:blipFill>
              <p:spPr>
                <a:xfrm>
                  <a:off x="5822280" y="6012540"/>
                  <a:ext cx="259200" cy="168840"/>
                </a:xfrm>
                <a:prstGeom prst="rect">
                  <a:avLst/>
                </a:prstGeom>
              </p:spPr>
            </p:pic>
          </mc:Fallback>
        </mc:AlternateContent>
        <mc:AlternateContent xmlns:mc="http://schemas.openxmlformats.org/markup-compatibility/2006" xmlns:p14="http://schemas.microsoft.com/office/powerpoint/2010/main">
          <mc:Choice Requires="p14">
            <p:contentPart p14:bwMode="auto" r:id="rId310">
              <p14:nvContentPartPr>
                <p14:cNvPr id="169" name="Entrada de lápiz 168">
                  <a:extLst>
                    <a:ext uri="{FF2B5EF4-FFF2-40B4-BE49-F238E27FC236}">
                      <a16:creationId xmlns:a16="http://schemas.microsoft.com/office/drawing/2014/main" id="{4103C6C6-C421-4D15-9AB3-D2201F163201}"/>
                    </a:ext>
                  </a:extLst>
                </p14:cNvPr>
                <p14:cNvContentPartPr/>
                <p14:nvPr/>
              </p14:nvContentPartPr>
              <p14:xfrm>
                <a:off x="6094440" y="5993820"/>
                <a:ext cx="56880" cy="166680"/>
              </p14:xfrm>
            </p:contentPart>
          </mc:Choice>
          <mc:Fallback xmlns="">
            <p:pic>
              <p:nvPicPr>
                <p:cNvPr id="169" name="Entrada de lápiz 168">
                  <a:extLst>
                    <a:ext uri="{FF2B5EF4-FFF2-40B4-BE49-F238E27FC236}">
                      <a16:creationId xmlns:a16="http://schemas.microsoft.com/office/drawing/2014/main" id="{4103C6C6-C421-4D15-9AB3-D2201F163201}"/>
                    </a:ext>
                  </a:extLst>
                </p:cNvPr>
                <p:cNvPicPr/>
                <p:nvPr/>
              </p:nvPicPr>
              <p:blipFill>
                <a:blip r:embed="rId311"/>
                <a:stretch>
                  <a:fillRect/>
                </a:stretch>
              </p:blipFill>
              <p:spPr>
                <a:xfrm>
                  <a:off x="6085800" y="5985180"/>
                  <a:ext cx="74520" cy="184320"/>
                </a:xfrm>
                <a:prstGeom prst="rect">
                  <a:avLst/>
                </a:prstGeom>
              </p:spPr>
            </p:pic>
          </mc:Fallback>
        </mc:AlternateContent>
        <mc:AlternateContent xmlns:mc="http://schemas.openxmlformats.org/markup-compatibility/2006" xmlns:p14="http://schemas.microsoft.com/office/powerpoint/2010/main">
          <mc:Choice Requires="p14">
            <p:contentPart p14:bwMode="auto" r:id="rId312">
              <p14:nvContentPartPr>
                <p14:cNvPr id="170" name="Entrada de lápiz 169">
                  <a:extLst>
                    <a:ext uri="{FF2B5EF4-FFF2-40B4-BE49-F238E27FC236}">
                      <a16:creationId xmlns:a16="http://schemas.microsoft.com/office/drawing/2014/main" id="{4189C15C-FDFD-4857-B677-B1F8D55EF423}"/>
                    </a:ext>
                  </a:extLst>
                </p14:cNvPr>
                <p14:cNvContentPartPr/>
                <p14:nvPr/>
              </p14:nvContentPartPr>
              <p14:xfrm>
                <a:off x="6192360" y="6057180"/>
                <a:ext cx="127080" cy="120240"/>
              </p14:xfrm>
            </p:contentPart>
          </mc:Choice>
          <mc:Fallback xmlns="">
            <p:pic>
              <p:nvPicPr>
                <p:cNvPr id="170" name="Entrada de lápiz 169">
                  <a:extLst>
                    <a:ext uri="{FF2B5EF4-FFF2-40B4-BE49-F238E27FC236}">
                      <a16:creationId xmlns:a16="http://schemas.microsoft.com/office/drawing/2014/main" id="{4189C15C-FDFD-4857-B677-B1F8D55EF423}"/>
                    </a:ext>
                  </a:extLst>
                </p:cNvPr>
                <p:cNvPicPr/>
                <p:nvPr/>
              </p:nvPicPr>
              <p:blipFill>
                <a:blip r:embed="rId313"/>
                <a:stretch>
                  <a:fillRect/>
                </a:stretch>
              </p:blipFill>
              <p:spPr>
                <a:xfrm>
                  <a:off x="6183360" y="6048180"/>
                  <a:ext cx="14472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314">
              <p14:nvContentPartPr>
                <p14:cNvPr id="172" name="Entrada de lápiz 171">
                  <a:extLst>
                    <a:ext uri="{FF2B5EF4-FFF2-40B4-BE49-F238E27FC236}">
                      <a16:creationId xmlns:a16="http://schemas.microsoft.com/office/drawing/2014/main" id="{7817FFE1-3DE2-4466-B5B8-43F78CFD9B07}"/>
                    </a:ext>
                  </a:extLst>
                </p14:cNvPr>
                <p14:cNvContentPartPr/>
                <p14:nvPr/>
              </p14:nvContentPartPr>
              <p14:xfrm>
                <a:off x="8118360" y="6203340"/>
                <a:ext cx="34200" cy="176760"/>
              </p14:xfrm>
            </p:contentPart>
          </mc:Choice>
          <mc:Fallback xmlns="">
            <p:pic>
              <p:nvPicPr>
                <p:cNvPr id="172" name="Entrada de lápiz 171">
                  <a:extLst>
                    <a:ext uri="{FF2B5EF4-FFF2-40B4-BE49-F238E27FC236}">
                      <a16:creationId xmlns:a16="http://schemas.microsoft.com/office/drawing/2014/main" id="{7817FFE1-3DE2-4466-B5B8-43F78CFD9B07}"/>
                    </a:ext>
                  </a:extLst>
                </p:cNvPr>
                <p:cNvPicPr/>
                <p:nvPr/>
              </p:nvPicPr>
              <p:blipFill>
                <a:blip r:embed="rId315"/>
                <a:stretch>
                  <a:fillRect/>
                </a:stretch>
              </p:blipFill>
              <p:spPr>
                <a:xfrm>
                  <a:off x="8109720" y="6194340"/>
                  <a:ext cx="51840" cy="194400"/>
                </a:xfrm>
                <a:prstGeom prst="rect">
                  <a:avLst/>
                </a:prstGeom>
              </p:spPr>
            </p:pic>
          </mc:Fallback>
        </mc:AlternateContent>
        <mc:AlternateContent xmlns:mc="http://schemas.openxmlformats.org/markup-compatibility/2006" xmlns:p14="http://schemas.microsoft.com/office/powerpoint/2010/main">
          <mc:Choice Requires="p14">
            <p:contentPart p14:bwMode="auto" r:id="rId316">
              <p14:nvContentPartPr>
                <p14:cNvPr id="173" name="Entrada de lápiz 172">
                  <a:extLst>
                    <a:ext uri="{FF2B5EF4-FFF2-40B4-BE49-F238E27FC236}">
                      <a16:creationId xmlns:a16="http://schemas.microsoft.com/office/drawing/2014/main" id="{A5A5594E-FFF8-48E0-8546-F6E43DB2F4A6}"/>
                    </a:ext>
                  </a:extLst>
                </p14:cNvPr>
                <p14:cNvContentPartPr/>
                <p14:nvPr/>
              </p14:nvContentPartPr>
              <p14:xfrm>
                <a:off x="8071920" y="6351660"/>
                <a:ext cx="136800" cy="74160"/>
              </p14:xfrm>
            </p:contentPart>
          </mc:Choice>
          <mc:Fallback xmlns="">
            <p:pic>
              <p:nvPicPr>
                <p:cNvPr id="173" name="Entrada de lápiz 172">
                  <a:extLst>
                    <a:ext uri="{FF2B5EF4-FFF2-40B4-BE49-F238E27FC236}">
                      <a16:creationId xmlns:a16="http://schemas.microsoft.com/office/drawing/2014/main" id="{A5A5594E-FFF8-48E0-8546-F6E43DB2F4A6}"/>
                    </a:ext>
                  </a:extLst>
                </p:cNvPr>
                <p:cNvPicPr/>
                <p:nvPr/>
              </p:nvPicPr>
              <p:blipFill>
                <a:blip r:embed="rId317"/>
                <a:stretch>
                  <a:fillRect/>
                </a:stretch>
              </p:blipFill>
              <p:spPr>
                <a:xfrm>
                  <a:off x="8062920" y="6343020"/>
                  <a:ext cx="154440" cy="91800"/>
                </a:xfrm>
                <a:prstGeom prst="rect">
                  <a:avLst/>
                </a:prstGeom>
              </p:spPr>
            </p:pic>
          </mc:Fallback>
        </mc:AlternateContent>
        <mc:AlternateContent xmlns:mc="http://schemas.openxmlformats.org/markup-compatibility/2006" xmlns:p14="http://schemas.microsoft.com/office/powerpoint/2010/main">
          <mc:Choice Requires="p14">
            <p:contentPart p14:bwMode="auto" r:id="rId318">
              <p14:nvContentPartPr>
                <p14:cNvPr id="175" name="Entrada de lápiz 174">
                  <a:extLst>
                    <a:ext uri="{FF2B5EF4-FFF2-40B4-BE49-F238E27FC236}">
                      <a16:creationId xmlns:a16="http://schemas.microsoft.com/office/drawing/2014/main" id="{A18AF6EC-A157-4D1E-849F-C6F83643F475}"/>
                    </a:ext>
                  </a:extLst>
                </p14:cNvPr>
                <p14:cNvContentPartPr/>
                <p14:nvPr/>
              </p14:nvContentPartPr>
              <p14:xfrm>
                <a:off x="7148880" y="6499260"/>
                <a:ext cx="39960" cy="300600"/>
              </p14:xfrm>
            </p:contentPart>
          </mc:Choice>
          <mc:Fallback xmlns="">
            <p:pic>
              <p:nvPicPr>
                <p:cNvPr id="175" name="Entrada de lápiz 174">
                  <a:extLst>
                    <a:ext uri="{FF2B5EF4-FFF2-40B4-BE49-F238E27FC236}">
                      <a16:creationId xmlns:a16="http://schemas.microsoft.com/office/drawing/2014/main" id="{A18AF6EC-A157-4D1E-849F-C6F83643F475}"/>
                    </a:ext>
                  </a:extLst>
                </p:cNvPr>
                <p:cNvPicPr/>
                <p:nvPr/>
              </p:nvPicPr>
              <p:blipFill>
                <a:blip r:embed="rId319"/>
                <a:stretch>
                  <a:fillRect/>
                </a:stretch>
              </p:blipFill>
              <p:spPr>
                <a:xfrm>
                  <a:off x="7139880" y="6490620"/>
                  <a:ext cx="57600" cy="318240"/>
                </a:xfrm>
                <a:prstGeom prst="rect">
                  <a:avLst/>
                </a:prstGeom>
              </p:spPr>
            </p:pic>
          </mc:Fallback>
        </mc:AlternateContent>
        <mc:AlternateContent xmlns:mc="http://schemas.openxmlformats.org/markup-compatibility/2006" xmlns:p14="http://schemas.microsoft.com/office/powerpoint/2010/main">
          <mc:Choice Requires="p14">
            <p:contentPart p14:bwMode="auto" r:id="rId320">
              <p14:nvContentPartPr>
                <p14:cNvPr id="176" name="Entrada de lápiz 175">
                  <a:extLst>
                    <a:ext uri="{FF2B5EF4-FFF2-40B4-BE49-F238E27FC236}">
                      <a16:creationId xmlns:a16="http://schemas.microsoft.com/office/drawing/2014/main" id="{95737F4B-38F9-4F08-870A-4327092DD8AB}"/>
                    </a:ext>
                  </a:extLst>
                </p14:cNvPr>
                <p14:cNvContentPartPr/>
                <p14:nvPr/>
              </p14:nvContentPartPr>
              <p14:xfrm>
                <a:off x="7155720" y="6383700"/>
                <a:ext cx="2289960" cy="302400"/>
              </p14:xfrm>
            </p:contentPart>
          </mc:Choice>
          <mc:Fallback xmlns="">
            <p:pic>
              <p:nvPicPr>
                <p:cNvPr id="176" name="Entrada de lápiz 175">
                  <a:extLst>
                    <a:ext uri="{FF2B5EF4-FFF2-40B4-BE49-F238E27FC236}">
                      <a16:creationId xmlns:a16="http://schemas.microsoft.com/office/drawing/2014/main" id="{95737F4B-38F9-4F08-870A-4327092DD8AB}"/>
                    </a:ext>
                  </a:extLst>
                </p:cNvPr>
                <p:cNvPicPr/>
                <p:nvPr/>
              </p:nvPicPr>
              <p:blipFill>
                <a:blip r:embed="rId321"/>
                <a:stretch>
                  <a:fillRect/>
                </a:stretch>
              </p:blipFill>
              <p:spPr>
                <a:xfrm>
                  <a:off x="7147080" y="6374700"/>
                  <a:ext cx="2307600" cy="320040"/>
                </a:xfrm>
                <a:prstGeom prst="rect">
                  <a:avLst/>
                </a:prstGeom>
              </p:spPr>
            </p:pic>
          </mc:Fallback>
        </mc:AlternateContent>
        <mc:AlternateContent xmlns:mc="http://schemas.openxmlformats.org/markup-compatibility/2006" xmlns:p14="http://schemas.microsoft.com/office/powerpoint/2010/main">
          <mc:Choice Requires="p14">
            <p:contentPart p14:bwMode="auto" r:id="rId322">
              <p14:nvContentPartPr>
                <p14:cNvPr id="177" name="Entrada de lápiz 176">
                  <a:extLst>
                    <a:ext uri="{FF2B5EF4-FFF2-40B4-BE49-F238E27FC236}">
                      <a16:creationId xmlns:a16="http://schemas.microsoft.com/office/drawing/2014/main" id="{55A9E74C-84D9-4892-8062-6AE63C25A975}"/>
                    </a:ext>
                  </a:extLst>
                </p14:cNvPr>
                <p14:cNvContentPartPr/>
                <p14:nvPr/>
              </p14:nvContentPartPr>
              <p14:xfrm>
                <a:off x="7194240" y="6688980"/>
                <a:ext cx="2251440" cy="155880"/>
              </p14:xfrm>
            </p:contentPart>
          </mc:Choice>
          <mc:Fallback xmlns="">
            <p:pic>
              <p:nvPicPr>
                <p:cNvPr id="177" name="Entrada de lápiz 176">
                  <a:extLst>
                    <a:ext uri="{FF2B5EF4-FFF2-40B4-BE49-F238E27FC236}">
                      <a16:creationId xmlns:a16="http://schemas.microsoft.com/office/drawing/2014/main" id="{55A9E74C-84D9-4892-8062-6AE63C25A975}"/>
                    </a:ext>
                  </a:extLst>
                </p:cNvPr>
                <p:cNvPicPr/>
                <p:nvPr/>
              </p:nvPicPr>
              <p:blipFill>
                <a:blip r:embed="rId323"/>
                <a:stretch>
                  <a:fillRect/>
                </a:stretch>
              </p:blipFill>
              <p:spPr>
                <a:xfrm>
                  <a:off x="7185240" y="6680340"/>
                  <a:ext cx="2269080" cy="173520"/>
                </a:xfrm>
                <a:prstGeom prst="rect">
                  <a:avLst/>
                </a:prstGeom>
              </p:spPr>
            </p:pic>
          </mc:Fallback>
        </mc:AlternateContent>
        <mc:AlternateContent xmlns:mc="http://schemas.openxmlformats.org/markup-compatibility/2006" xmlns:p14="http://schemas.microsoft.com/office/powerpoint/2010/main">
          <mc:Choice Requires="p14">
            <p:contentPart p14:bwMode="auto" r:id="rId324">
              <p14:nvContentPartPr>
                <p14:cNvPr id="178" name="Entrada de lápiz 177">
                  <a:extLst>
                    <a:ext uri="{FF2B5EF4-FFF2-40B4-BE49-F238E27FC236}">
                      <a16:creationId xmlns:a16="http://schemas.microsoft.com/office/drawing/2014/main" id="{FEA8C4D7-A962-4951-8ED8-B652B09689FC}"/>
                    </a:ext>
                  </a:extLst>
                </p14:cNvPr>
                <p14:cNvContentPartPr/>
                <p14:nvPr/>
              </p14:nvContentPartPr>
              <p14:xfrm>
                <a:off x="7194240" y="6809220"/>
                <a:ext cx="8640" cy="35640"/>
              </p14:xfrm>
            </p:contentPart>
          </mc:Choice>
          <mc:Fallback xmlns="">
            <p:pic>
              <p:nvPicPr>
                <p:cNvPr id="178" name="Entrada de lápiz 177">
                  <a:extLst>
                    <a:ext uri="{FF2B5EF4-FFF2-40B4-BE49-F238E27FC236}">
                      <a16:creationId xmlns:a16="http://schemas.microsoft.com/office/drawing/2014/main" id="{FEA8C4D7-A962-4951-8ED8-B652B09689FC}"/>
                    </a:ext>
                  </a:extLst>
                </p:cNvPr>
                <p:cNvPicPr/>
                <p:nvPr/>
              </p:nvPicPr>
              <p:blipFill>
                <a:blip r:embed="rId325"/>
                <a:stretch>
                  <a:fillRect/>
                </a:stretch>
              </p:blipFill>
              <p:spPr>
                <a:xfrm>
                  <a:off x="7185240" y="6800580"/>
                  <a:ext cx="26280" cy="53280"/>
                </a:xfrm>
                <a:prstGeom prst="rect">
                  <a:avLst/>
                </a:prstGeom>
              </p:spPr>
            </p:pic>
          </mc:Fallback>
        </mc:AlternateContent>
        <mc:AlternateContent xmlns:mc="http://schemas.openxmlformats.org/markup-compatibility/2006" xmlns:p14="http://schemas.microsoft.com/office/powerpoint/2010/main">
          <mc:Choice Requires="p14">
            <p:contentPart p14:bwMode="auto" r:id="rId326">
              <p14:nvContentPartPr>
                <p14:cNvPr id="180" name="Entrada de lápiz 179">
                  <a:extLst>
                    <a:ext uri="{FF2B5EF4-FFF2-40B4-BE49-F238E27FC236}">
                      <a16:creationId xmlns:a16="http://schemas.microsoft.com/office/drawing/2014/main" id="{53903022-5589-4FE7-988A-4316E374729B}"/>
                    </a:ext>
                  </a:extLst>
                </p14:cNvPr>
                <p14:cNvContentPartPr/>
                <p14:nvPr/>
              </p14:nvContentPartPr>
              <p14:xfrm>
                <a:off x="7460280" y="6589260"/>
                <a:ext cx="151560" cy="171000"/>
              </p14:xfrm>
            </p:contentPart>
          </mc:Choice>
          <mc:Fallback xmlns="">
            <p:pic>
              <p:nvPicPr>
                <p:cNvPr id="180" name="Entrada de lápiz 179">
                  <a:extLst>
                    <a:ext uri="{FF2B5EF4-FFF2-40B4-BE49-F238E27FC236}">
                      <a16:creationId xmlns:a16="http://schemas.microsoft.com/office/drawing/2014/main" id="{53903022-5589-4FE7-988A-4316E374729B}"/>
                    </a:ext>
                  </a:extLst>
                </p:cNvPr>
                <p:cNvPicPr/>
                <p:nvPr/>
              </p:nvPicPr>
              <p:blipFill>
                <a:blip r:embed="rId327"/>
                <a:stretch>
                  <a:fillRect/>
                </a:stretch>
              </p:blipFill>
              <p:spPr>
                <a:xfrm>
                  <a:off x="7451280" y="6580620"/>
                  <a:ext cx="169200" cy="188640"/>
                </a:xfrm>
                <a:prstGeom prst="rect">
                  <a:avLst/>
                </a:prstGeom>
              </p:spPr>
            </p:pic>
          </mc:Fallback>
        </mc:AlternateContent>
        <mc:AlternateContent xmlns:mc="http://schemas.openxmlformats.org/markup-compatibility/2006" xmlns:p14="http://schemas.microsoft.com/office/powerpoint/2010/main">
          <mc:Choice Requires="p14">
            <p:contentPart p14:bwMode="auto" r:id="rId328">
              <p14:nvContentPartPr>
                <p14:cNvPr id="181" name="Entrada de lápiz 180">
                  <a:extLst>
                    <a:ext uri="{FF2B5EF4-FFF2-40B4-BE49-F238E27FC236}">
                      <a16:creationId xmlns:a16="http://schemas.microsoft.com/office/drawing/2014/main" id="{439A9FBB-5D74-4759-A14D-DF1F9C02D9E9}"/>
                    </a:ext>
                  </a:extLst>
                </p14:cNvPr>
                <p14:cNvContentPartPr/>
                <p14:nvPr/>
              </p14:nvContentPartPr>
              <p14:xfrm>
                <a:off x="7642800" y="6565500"/>
                <a:ext cx="300960" cy="164880"/>
              </p14:xfrm>
            </p:contentPart>
          </mc:Choice>
          <mc:Fallback xmlns="">
            <p:pic>
              <p:nvPicPr>
                <p:cNvPr id="181" name="Entrada de lápiz 180">
                  <a:extLst>
                    <a:ext uri="{FF2B5EF4-FFF2-40B4-BE49-F238E27FC236}">
                      <a16:creationId xmlns:a16="http://schemas.microsoft.com/office/drawing/2014/main" id="{439A9FBB-5D74-4759-A14D-DF1F9C02D9E9}"/>
                    </a:ext>
                  </a:extLst>
                </p:cNvPr>
                <p:cNvPicPr/>
                <p:nvPr/>
              </p:nvPicPr>
              <p:blipFill>
                <a:blip r:embed="rId329"/>
                <a:stretch>
                  <a:fillRect/>
                </a:stretch>
              </p:blipFill>
              <p:spPr>
                <a:xfrm>
                  <a:off x="7634160" y="6556500"/>
                  <a:ext cx="318600" cy="182520"/>
                </a:xfrm>
                <a:prstGeom prst="rect">
                  <a:avLst/>
                </a:prstGeom>
              </p:spPr>
            </p:pic>
          </mc:Fallback>
        </mc:AlternateContent>
        <mc:AlternateContent xmlns:mc="http://schemas.openxmlformats.org/markup-compatibility/2006" xmlns:p14="http://schemas.microsoft.com/office/powerpoint/2010/main">
          <mc:Choice Requires="p14">
            <p:contentPart p14:bwMode="auto" r:id="rId330">
              <p14:nvContentPartPr>
                <p14:cNvPr id="182" name="Entrada de lápiz 181">
                  <a:extLst>
                    <a:ext uri="{FF2B5EF4-FFF2-40B4-BE49-F238E27FC236}">
                      <a16:creationId xmlns:a16="http://schemas.microsoft.com/office/drawing/2014/main" id="{4C1BF9C2-B8EB-463A-8BB5-F584BB4EDA23}"/>
                    </a:ext>
                  </a:extLst>
                </p14:cNvPr>
                <p14:cNvContentPartPr/>
                <p14:nvPr/>
              </p14:nvContentPartPr>
              <p14:xfrm>
                <a:off x="8010360" y="6575220"/>
                <a:ext cx="243720" cy="123120"/>
              </p14:xfrm>
            </p:contentPart>
          </mc:Choice>
          <mc:Fallback xmlns="">
            <p:pic>
              <p:nvPicPr>
                <p:cNvPr id="182" name="Entrada de lápiz 181">
                  <a:extLst>
                    <a:ext uri="{FF2B5EF4-FFF2-40B4-BE49-F238E27FC236}">
                      <a16:creationId xmlns:a16="http://schemas.microsoft.com/office/drawing/2014/main" id="{4C1BF9C2-B8EB-463A-8BB5-F584BB4EDA23}"/>
                    </a:ext>
                  </a:extLst>
                </p:cNvPr>
                <p:cNvPicPr/>
                <p:nvPr/>
              </p:nvPicPr>
              <p:blipFill>
                <a:blip r:embed="rId331"/>
                <a:stretch>
                  <a:fillRect/>
                </a:stretch>
              </p:blipFill>
              <p:spPr>
                <a:xfrm>
                  <a:off x="8001360" y="6566220"/>
                  <a:ext cx="261360" cy="140760"/>
                </a:xfrm>
                <a:prstGeom prst="rect">
                  <a:avLst/>
                </a:prstGeom>
              </p:spPr>
            </p:pic>
          </mc:Fallback>
        </mc:AlternateContent>
        <mc:AlternateContent xmlns:mc="http://schemas.openxmlformats.org/markup-compatibility/2006" xmlns:p14="http://schemas.microsoft.com/office/powerpoint/2010/main">
          <mc:Choice Requires="p14">
            <p:contentPart p14:bwMode="auto" r:id="rId332">
              <p14:nvContentPartPr>
                <p14:cNvPr id="183" name="Entrada de lápiz 182">
                  <a:extLst>
                    <a:ext uri="{FF2B5EF4-FFF2-40B4-BE49-F238E27FC236}">
                      <a16:creationId xmlns:a16="http://schemas.microsoft.com/office/drawing/2014/main" id="{1AA64BA6-A714-4C49-804D-BACD1CBAB790}"/>
                    </a:ext>
                  </a:extLst>
                </p14:cNvPr>
                <p14:cNvContentPartPr/>
                <p14:nvPr/>
              </p14:nvContentPartPr>
              <p14:xfrm>
                <a:off x="8403120" y="6496020"/>
                <a:ext cx="63720" cy="222840"/>
              </p14:xfrm>
            </p:contentPart>
          </mc:Choice>
          <mc:Fallback xmlns="">
            <p:pic>
              <p:nvPicPr>
                <p:cNvPr id="183" name="Entrada de lápiz 182">
                  <a:extLst>
                    <a:ext uri="{FF2B5EF4-FFF2-40B4-BE49-F238E27FC236}">
                      <a16:creationId xmlns:a16="http://schemas.microsoft.com/office/drawing/2014/main" id="{1AA64BA6-A714-4C49-804D-BACD1CBAB790}"/>
                    </a:ext>
                  </a:extLst>
                </p:cNvPr>
                <p:cNvPicPr/>
                <p:nvPr/>
              </p:nvPicPr>
              <p:blipFill>
                <a:blip r:embed="rId333"/>
                <a:stretch>
                  <a:fillRect/>
                </a:stretch>
              </p:blipFill>
              <p:spPr>
                <a:xfrm>
                  <a:off x="8394480" y="6487020"/>
                  <a:ext cx="81360" cy="240480"/>
                </a:xfrm>
                <a:prstGeom prst="rect">
                  <a:avLst/>
                </a:prstGeom>
              </p:spPr>
            </p:pic>
          </mc:Fallback>
        </mc:AlternateContent>
        <mc:AlternateContent xmlns:mc="http://schemas.openxmlformats.org/markup-compatibility/2006" xmlns:p14="http://schemas.microsoft.com/office/powerpoint/2010/main">
          <mc:Choice Requires="p14">
            <p:contentPart p14:bwMode="auto" r:id="rId334">
              <p14:nvContentPartPr>
                <p14:cNvPr id="184" name="Entrada de lápiz 183">
                  <a:extLst>
                    <a:ext uri="{FF2B5EF4-FFF2-40B4-BE49-F238E27FC236}">
                      <a16:creationId xmlns:a16="http://schemas.microsoft.com/office/drawing/2014/main" id="{D729C858-2050-45B1-B091-6871E58F87D7}"/>
                    </a:ext>
                  </a:extLst>
                </p14:cNvPr>
                <p14:cNvContentPartPr/>
                <p14:nvPr/>
              </p14:nvContentPartPr>
              <p14:xfrm>
                <a:off x="8498880" y="6581700"/>
                <a:ext cx="138600" cy="128880"/>
              </p14:xfrm>
            </p:contentPart>
          </mc:Choice>
          <mc:Fallback xmlns="">
            <p:pic>
              <p:nvPicPr>
                <p:cNvPr id="184" name="Entrada de lápiz 183">
                  <a:extLst>
                    <a:ext uri="{FF2B5EF4-FFF2-40B4-BE49-F238E27FC236}">
                      <a16:creationId xmlns:a16="http://schemas.microsoft.com/office/drawing/2014/main" id="{D729C858-2050-45B1-B091-6871E58F87D7}"/>
                    </a:ext>
                  </a:extLst>
                </p:cNvPr>
                <p:cNvPicPr/>
                <p:nvPr/>
              </p:nvPicPr>
              <p:blipFill>
                <a:blip r:embed="rId335"/>
                <a:stretch>
                  <a:fillRect/>
                </a:stretch>
              </p:blipFill>
              <p:spPr>
                <a:xfrm>
                  <a:off x="8489880" y="6573060"/>
                  <a:ext cx="156240" cy="146520"/>
                </a:xfrm>
                <a:prstGeom prst="rect">
                  <a:avLst/>
                </a:prstGeom>
              </p:spPr>
            </p:pic>
          </mc:Fallback>
        </mc:AlternateContent>
        <mc:AlternateContent xmlns:mc="http://schemas.openxmlformats.org/markup-compatibility/2006" xmlns:p14="http://schemas.microsoft.com/office/powerpoint/2010/main">
          <mc:Choice Requires="p14">
            <p:contentPart p14:bwMode="auto" r:id="rId336">
              <p14:nvContentPartPr>
                <p14:cNvPr id="185" name="Entrada de lápiz 184">
                  <a:extLst>
                    <a:ext uri="{FF2B5EF4-FFF2-40B4-BE49-F238E27FC236}">
                      <a16:creationId xmlns:a16="http://schemas.microsoft.com/office/drawing/2014/main" id="{C9D86FB7-8C9D-4A67-BF55-BE7ED40AC968}"/>
                    </a:ext>
                  </a:extLst>
                </p14:cNvPr>
                <p14:cNvContentPartPr/>
                <p14:nvPr/>
              </p14:nvContentPartPr>
              <p14:xfrm>
                <a:off x="8725320" y="6417540"/>
                <a:ext cx="17640" cy="274680"/>
              </p14:xfrm>
            </p:contentPart>
          </mc:Choice>
          <mc:Fallback xmlns="">
            <p:pic>
              <p:nvPicPr>
                <p:cNvPr id="185" name="Entrada de lápiz 184">
                  <a:extLst>
                    <a:ext uri="{FF2B5EF4-FFF2-40B4-BE49-F238E27FC236}">
                      <a16:creationId xmlns:a16="http://schemas.microsoft.com/office/drawing/2014/main" id="{C9D86FB7-8C9D-4A67-BF55-BE7ED40AC968}"/>
                    </a:ext>
                  </a:extLst>
                </p:cNvPr>
                <p:cNvPicPr/>
                <p:nvPr/>
              </p:nvPicPr>
              <p:blipFill>
                <a:blip r:embed="rId337"/>
                <a:stretch>
                  <a:fillRect/>
                </a:stretch>
              </p:blipFill>
              <p:spPr>
                <a:xfrm>
                  <a:off x="8716680" y="6408900"/>
                  <a:ext cx="35280" cy="292320"/>
                </a:xfrm>
                <a:prstGeom prst="rect">
                  <a:avLst/>
                </a:prstGeom>
              </p:spPr>
            </p:pic>
          </mc:Fallback>
        </mc:AlternateContent>
        <mc:AlternateContent xmlns:mc="http://schemas.openxmlformats.org/markup-compatibility/2006" xmlns:p14="http://schemas.microsoft.com/office/powerpoint/2010/main">
          <mc:Choice Requires="p14">
            <p:contentPart p14:bwMode="auto" r:id="rId338">
              <p14:nvContentPartPr>
                <p14:cNvPr id="186" name="Entrada de lápiz 185">
                  <a:extLst>
                    <a:ext uri="{FF2B5EF4-FFF2-40B4-BE49-F238E27FC236}">
                      <a16:creationId xmlns:a16="http://schemas.microsoft.com/office/drawing/2014/main" id="{635FDC16-3B87-4893-8B32-A608605E5CE3}"/>
                    </a:ext>
                  </a:extLst>
                </p14:cNvPr>
                <p14:cNvContentPartPr/>
                <p14:nvPr/>
              </p14:nvContentPartPr>
              <p14:xfrm>
                <a:off x="8643240" y="6516180"/>
                <a:ext cx="307080" cy="133560"/>
              </p14:xfrm>
            </p:contentPart>
          </mc:Choice>
          <mc:Fallback xmlns="">
            <p:pic>
              <p:nvPicPr>
                <p:cNvPr id="186" name="Entrada de lápiz 185">
                  <a:extLst>
                    <a:ext uri="{FF2B5EF4-FFF2-40B4-BE49-F238E27FC236}">
                      <a16:creationId xmlns:a16="http://schemas.microsoft.com/office/drawing/2014/main" id="{635FDC16-3B87-4893-8B32-A608605E5CE3}"/>
                    </a:ext>
                  </a:extLst>
                </p:cNvPr>
                <p:cNvPicPr/>
                <p:nvPr/>
              </p:nvPicPr>
              <p:blipFill>
                <a:blip r:embed="rId339"/>
                <a:stretch>
                  <a:fillRect/>
                </a:stretch>
              </p:blipFill>
              <p:spPr>
                <a:xfrm>
                  <a:off x="8634240" y="6507180"/>
                  <a:ext cx="32472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340">
              <p14:nvContentPartPr>
                <p14:cNvPr id="197" name="Entrada de lápiz 196">
                  <a:extLst>
                    <a:ext uri="{FF2B5EF4-FFF2-40B4-BE49-F238E27FC236}">
                      <a16:creationId xmlns:a16="http://schemas.microsoft.com/office/drawing/2014/main" id="{41D75524-515B-4EF1-952B-F8A2335784C8}"/>
                    </a:ext>
                  </a:extLst>
                </p14:cNvPr>
                <p14:cNvContentPartPr/>
                <p14:nvPr/>
              </p14:nvContentPartPr>
              <p14:xfrm>
                <a:off x="2306160" y="3969540"/>
                <a:ext cx="539640" cy="1034280"/>
              </p14:xfrm>
            </p:contentPart>
          </mc:Choice>
          <mc:Fallback xmlns="">
            <p:pic>
              <p:nvPicPr>
                <p:cNvPr id="197" name="Entrada de lápiz 196">
                  <a:extLst>
                    <a:ext uri="{FF2B5EF4-FFF2-40B4-BE49-F238E27FC236}">
                      <a16:creationId xmlns:a16="http://schemas.microsoft.com/office/drawing/2014/main" id="{41D75524-515B-4EF1-952B-F8A2335784C8}"/>
                    </a:ext>
                  </a:extLst>
                </p:cNvPr>
                <p:cNvPicPr/>
                <p:nvPr/>
              </p:nvPicPr>
              <p:blipFill>
                <a:blip r:embed="rId341"/>
                <a:stretch>
                  <a:fillRect/>
                </a:stretch>
              </p:blipFill>
              <p:spPr>
                <a:xfrm>
                  <a:off x="2297160" y="3960540"/>
                  <a:ext cx="557280" cy="1051920"/>
                </a:xfrm>
                <a:prstGeom prst="rect">
                  <a:avLst/>
                </a:prstGeom>
              </p:spPr>
            </p:pic>
          </mc:Fallback>
        </mc:AlternateContent>
        <mc:AlternateContent xmlns:mc="http://schemas.openxmlformats.org/markup-compatibility/2006" xmlns:p14="http://schemas.microsoft.com/office/powerpoint/2010/main">
          <mc:Choice Requires="p14">
            <p:contentPart p14:bwMode="auto" r:id="rId342">
              <p14:nvContentPartPr>
                <p14:cNvPr id="198" name="Entrada de lápiz 197">
                  <a:extLst>
                    <a:ext uri="{FF2B5EF4-FFF2-40B4-BE49-F238E27FC236}">
                      <a16:creationId xmlns:a16="http://schemas.microsoft.com/office/drawing/2014/main" id="{66C485F1-AD6D-46ED-A61C-1C786A70AA97}"/>
                    </a:ext>
                  </a:extLst>
                </p14:cNvPr>
                <p14:cNvContentPartPr/>
                <p14:nvPr/>
              </p14:nvContentPartPr>
              <p14:xfrm>
                <a:off x="2689920" y="3894660"/>
                <a:ext cx="218520" cy="252360"/>
              </p14:xfrm>
            </p:contentPart>
          </mc:Choice>
          <mc:Fallback xmlns="">
            <p:pic>
              <p:nvPicPr>
                <p:cNvPr id="198" name="Entrada de lápiz 197">
                  <a:extLst>
                    <a:ext uri="{FF2B5EF4-FFF2-40B4-BE49-F238E27FC236}">
                      <a16:creationId xmlns:a16="http://schemas.microsoft.com/office/drawing/2014/main" id="{66C485F1-AD6D-46ED-A61C-1C786A70AA97}"/>
                    </a:ext>
                  </a:extLst>
                </p:cNvPr>
                <p:cNvPicPr/>
                <p:nvPr/>
              </p:nvPicPr>
              <p:blipFill>
                <a:blip r:embed="rId343"/>
                <a:stretch>
                  <a:fillRect/>
                </a:stretch>
              </p:blipFill>
              <p:spPr>
                <a:xfrm>
                  <a:off x="2681280" y="3886020"/>
                  <a:ext cx="236160" cy="270000"/>
                </a:xfrm>
                <a:prstGeom prst="rect">
                  <a:avLst/>
                </a:prstGeom>
              </p:spPr>
            </p:pic>
          </mc:Fallback>
        </mc:AlternateContent>
        <mc:AlternateContent xmlns:mc="http://schemas.openxmlformats.org/markup-compatibility/2006" xmlns:p14="http://schemas.microsoft.com/office/powerpoint/2010/main">
          <mc:Choice Requires="p14">
            <p:contentPart p14:bwMode="auto" r:id="rId344">
              <p14:nvContentPartPr>
                <p14:cNvPr id="216" name="Entrada de lápiz 215">
                  <a:extLst>
                    <a:ext uri="{FF2B5EF4-FFF2-40B4-BE49-F238E27FC236}">
                      <a16:creationId xmlns:a16="http://schemas.microsoft.com/office/drawing/2014/main" id="{F23679EF-5C13-46B0-9942-EE4357EF177C}"/>
                    </a:ext>
                  </a:extLst>
                </p14:cNvPr>
                <p14:cNvContentPartPr/>
                <p14:nvPr/>
              </p14:nvContentPartPr>
              <p14:xfrm>
                <a:off x="3045240" y="3973500"/>
                <a:ext cx="221760" cy="240120"/>
              </p14:xfrm>
            </p:contentPart>
          </mc:Choice>
          <mc:Fallback xmlns="">
            <p:pic>
              <p:nvPicPr>
                <p:cNvPr id="216" name="Entrada de lápiz 215">
                  <a:extLst>
                    <a:ext uri="{FF2B5EF4-FFF2-40B4-BE49-F238E27FC236}">
                      <a16:creationId xmlns:a16="http://schemas.microsoft.com/office/drawing/2014/main" id="{F23679EF-5C13-46B0-9942-EE4357EF177C}"/>
                    </a:ext>
                  </a:extLst>
                </p:cNvPr>
                <p:cNvPicPr/>
                <p:nvPr/>
              </p:nvPicPr>
              <p:blipFill>
                <a:blip r:embed="rId345"/>
                <a:stretch>
                  <a:fillRect/>
                </a:stretch>
              </p:blipFill>
              <p:spPr>
                <a:xfrm>
                  <a:off x="3036240" y="3964860"/>
                  <a:ext cx="239400" cy="257760"/>
                </a:xfrm>
                <a:prstGeom prst="rect">
                  <a:avLst/>
                </a:prstGeom>
              </p:spPr>
            </p:pic>
          </mc:Fallback>
        </mc:AlternateContent>
        <mc:AlternateContent xmlns:mc="http://schemas.openxmlformats.org/markup-compatibility/2006" xmlns:p14="http://schemas.microsoft.com/office/powerpoint/2010/main">
          <mc:Choice Requires="p14">
            <p:contentPart p14:bwMode="auto" r:id="rId346">
              <p14:nvContentPartPr>
                <p14:cNvPr id="217" name="Entrada de lápiz 216">
                  <a:extLst>
                    <a:ext uri="{FF2B5EF4-FFF2-40B4-BE49-F238E27FC236}">
                      <a16:creationId xmlns:a16="http://schemas.microsoft.com/office/drawing/2014/main" id="{52DA2D50-2CE7-4173-A77A-AD3120C4C8FC}"/>
                    </a:ext>
                  </a:extLst>
                </p14:cNvPr>
                <p14:cNvContentPartPr/>
                <p14:nvPr/>
              </p14:nvContentPartPr>
              <p14:xfrm>
                <a:off x="3075120" y="3575340"/>
                <a:ext cx="99360" cy="278280"/>
              </p14:xfrm>
            </p:contentPart>
          </mc:Choice>
          <mc:Fallback xmlns="">
            <p:pic>
              <p:nvPicPr>
                <p:cNvPr id="217" name="Entrada de lápiz 216">
                  <a:extLst>
                    <a:ext uri="{FF2B5EF4-FFF2-40B4-BE49-F238E27FC236}">
                      <a16:creationId xmlns:a16="http://schemas.microsoft.com/office/drawing/2014/main" id="{52DA2D50-2CE7-4173-A77A-AD3120C4C8FC}"/>
                    </a:ext>
                  </a:extLst>
                </p:cNvPr>
                <p:cNvPicPr/>
                <p:nvPr/>
              </p:nvPicPr>
              <p:blipFill>
                <a:blip r:embed="rId347"/>
                <a:stretch>
                  <a:fillRect/>
                </a:stretch>
              </p:blipFill>
              <p:spPr>
                <a:xfrm>
                  <a:off x="3066120" y="3566700"/>
                  <a:ext cx="117000" cy="295920"/>
                </a:xfrm>
                <a:prstGeom prst="rect">
                  <a:avLst/>
                </a:prstGeom>
              </p:spPr>
            </p:pic>
          </mc:Fallback>
        </mc:AlternateContent>
        <mc:AlternateContent xmlns:mc="http://schemas.openxmlformats.org/markup-compatibility/2006" xmlns:p14="http://schemas.microsoft.com/office/powerpoint/2010/main">
          <mc:Choice Requires="p14">
            <p:contentPart p14:bwMode="auto" r:id="rId348">
              <p14:nvContentPartPr>
                <p14:cNvPr id="218" name="Entrada de lápiz 217">
                  <a:extLst>
                    <a:ext uri="{FF2B5EF4-FFF2-40B4-BE49-F238E27FC236}">
                      <a16:creationId xmlns:a16="http://schemas.microsoft.com/office/drawing/2014/main" id="{27C23AEE-0968-43B2-BA67-6ECC875C6F42}"/>
                    </a:ext>
                  </a:extLst>
                </p14:cNvPr>
                <p14:cNvContentPartPr/>
                <p14:nvPr/>
              </p14:nvContentPartPr>
              <p14:xfrm>
                <a:off x="3313080" y="3344580"/>
                <a:ext cx="413640" cy="139320"/>
              </p14:xfrm>
            </p:contentPart>
          </mc:Choice>
          <mc:Fallback xmlns="">
            <p:pic>
              <p:nvPicPr>
                <p:cNvPr id="218" name="Entrada de lápiz 217">
                  <a:extLst>
                    <a:ext uri="{FF2B5EF4-FFF2-40B4-BE49-F238E27FC236}">
                      <a16:creationId xmlns:a16="http://schemas.microsoft.com/office/drawing/2014/main" id="{27C23AEE-0968-43B2-BA67-6ECC875C6F42}"/>
                    </a:ext>
                  </a:extLst>
                </p:cNvPr>
                <p:cNvPicPr/>
                <p:nvPr/>
              </p:nvPicPr>
              <p:blipFill>
                <a:blip r:embed="rId349"/>
                <a:stretch>
                  <a:fillRect/>
                </a:stretch>
              </p:blipFill>
              <p:spPr>
                <a:xfrm>
                  <a:off x="3304440" y="3335940"/>
                  <a:ext cx="431280" cy="156960"/>
                </a:xfrm>
                <a:prstGeom prst="rect">
                  <a:avLst/>
                </a:prstGeom>
              </p:spPr>
            </p:pic>
          </mc:Fallback>
        </mc:AlternateContent>
        <mc:AlternateContent xmlns:mc="http://schemas.openxmlformats.org/markup-compatibility/2006" xmlns:p14="http://schemas.microsoft.com/office/powerpoint/2010/main">
          <mc:Choice Requires="p14">
            <p:contentPart p14:bwMode="auto" r:id="rId350">
              <p14:nvContentPartPr>
                <p14:cNvPr id="219" name="Entrada de lápiz 218">
                  <a:extLst>
                    <a:ext uri="{FF2B5EF4-FFF2-40B4-BE49-F238E27FC236}">
                      <a16:creationId xmlns:a16="http://schemas.microsoft.com/office/drawing/2014/main" id="{52359BC8-AB67-4DF5-A5E8-F50A3B004365}"/>
                    </a:ext>
                  </a:extLst>
                </p14:cNvPr>
                <p14:cNvContentPartPr/>
                <p14:nvPr/>
              </p14:nvContentPartPr>
              <p14:xfrm>
                <a:off x="3933360" y="3325860"/>
                <a:ext cx="175680" cy="19080"/>
              </p14:xfrm>
            </p:contentPart>
          </mc:Choice>
          <mc:Fallback xmlns="">
            <p:pic>
              <p:nvPicPr>
                <p:cNvPr id="219" name="Entrada de lápiz 218">
                  <a:extLst>
                    <a:ext uri="{FF2B5EF4-FFF2-40B4-BE49-F238E27FC236}">
                      <a16:creationId xmlns:a16="http://schemas.microsoft.com/office/drawing/2014/main" id="{52359BC8-AB67-4DF5-A5E8-F50A3B004365}"/>
                    </a:ext>
                  </a:extLst>
                </p:cNvPr>
                <p:cNvPicPr/>
                <p:nvPr/>
              </p:nvPicPr>
              <p:blipFill>
                <a:blip r:embed="rId351"/>
                <a:stretch>
                  <a:fillRect/>
                </a:stretch>
              </p:blipFill>
              <p:spPr>
                <a:xfrm>
                  <a:off x="3924360" y="3317220"/>
                  <a:ext cx="19332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352">
              <p14:nvContentPartPr>
                <p14:cNvPr id="220" name="Entrada de lápiz 219">
                  <a:extLst>
                    <a:ext uri="{FF2B5EF4-FFF2-40B4-BE49-F238E27FC236}">
                      <a16:creationId xmlns:a16="http://schemas.microsoft.com/office/drawing/2014/main" id="{AFCAFE3C-0720-417D-A9B6-0330D3A6D99C}"/>
                    </a:ext>
                  </a:extLst>
                </p14:cNvPr>
                <p14:cNvContentPartPr/>
                <p14:nvPr/>
              </p14:nvContentPartPr>
              <p14:xfrm>
                <a:off x="4312800" y="3307140"/>
                <a:ext cx="426960" cy="36720"/>
              </p14:xfrm>
            </p:contentPart>
          </mc:Choice>
          <mc:Fallback xmlns="">
            <p:pic>
              <p:nvPicPr>
                <p:cNvPr id="220" name="Entrada de lápiz 219">
                  <a:extLst>
                    <a:ext uri="{FF2B5EF4-FFF2-40B4-BE49-F238E27FC236}">
                      <a16:creationId xmlns:a16="http://schemas.microsoft.com/office/drawing/2014/main" id="{AFCAFE3C-0720-417D-A9B6-0330D3A6D99C}"/>
                    </a:ext>
                  </a:extLst>
                </p:cNvPr>
                <p:cNvPicPr/>
                <p:nvPr/>
              </p:nvPicPr>
              <p:blipFill>
                <a:blip r:embed="rId353"/>
                <a:stretch>
                  <a:fillRect/>
                </a:stretch>
              </p:blipFill>
              <p:spPr>
                <a:xfrm>
                  <a:off x="4304160" y="3298500"/>
                  <a:ext cx="444600" cy="54360"/>
                </a:xfrm>
                <a:prstGeom prst="rect">
                  <a:avLst/>
                </a:prstGeom>
              </p:spPr>
            </p:pic>
          </mc:Fallback>
        </mc:AlternateContent>
        <mc:AlternateContent xmlns:mc="http://schemas.openxmlformats.org/markup-compatibility/2006" xmlns:p14="http://schemas.microsoft.com/office/powerpoint/2010/main">
          <mc:Choice Requires="p14">
            <p:contentPart p14:bwMode="auto" r:id="rId354">
              <p14:nvContentPartPr>
                <p14:cNvPr id="221" name="Entrada de lápiz 220">
                  <a:extLst>
                    <a:ext uri="{FF2B5EF4-FFF2-40B4-BE49-F238E27FC236}">
                      <a16:creationId xmlns:a16="http://schemas.microsoft.com/office/drawing/2014/main" id="{D84B829F-C2ED-4260-B791-59FFCCC3F6BD}"/>
                    </a:ext>
                  </a:extLst>
                </p14:cNvPr>
                <p14:cNvContentPartPr/>
                <p14:nvPr/>
              </p14:nvContentPartPr>
              <p14:xfrm>
                <a:off x="4915080" y="3292020"/>
                <a:ext cx="412920" cy="493920"/>
              </p14:xfrm>
            </p:contentPart>
          </mc:Choice>
          <mc:Fallback xmlns="">
            <p:pic>
              <p:nvPicPr>
                <p:cNvPr id="221" name="Entrada de lápiz 220">
                  <a:extLst>
                    <a:ext uri="{FF2B5EF4-FFF2-40B4-BE49-F238E27FC236}">
                      <a16:creationId xmlns:a16="http://schemas.microsoft.com/office/drawing/2014/main" id="{D84B829F-C2ED-4260-B791-59FFCCC3F6BD}"/>
                    </a:ext>
                  </a:extLst>
                </p:cNvPr>
                <p:cNvPicPr/>
                <p:nvPr/>
              </p:nvPicPr>
              <p:blipFill>
                <a:blip r:embed="rId355"/>
                <a:stretch>
                  <a:fillRect/>
                </a:stretch>
              </p:blipFill>
              <p:spPr>
                <a:xfrm>
                  <a:off x="4906440" y="3283380"/>
                  <a:ext cx="430560" cy="511560"/>
                </a:xfrm>
                <a:prstGeom prst="rect">
                  <a:avLst/>
                </a:prstGeom>
              </p:spPr>
            </p:pic>
          </mc:Fallback>
        </mc:AlternateContent>
        <mc:AlternateContent xmlns:mc="http://schemas.openxmlformats.org/markup-compatibility/2006" xmlns:p14="http://schemas.microsoft.com/office/powerpoint/2010/main">
          <mc:Choice Requires="p14">
            <p:contentPart p14:bwMode="auto" r:id="rId356">
              <p14:nvContentPartPr>
                <p14:cNvPr id="222" name="Entrada de lápiz 221">
                  <a:extLst>
                    <a:ext uri="{FF2B5EF4-FFF2-40B4-BE49-F238E27FC236}">
                      <a16:creationId xmlns:a16="http://schemas.microsoft.com/office/drawing/2014/main" id="{3621F12C-12BB-4EF2-BA28-C12361238B8E}"/>
                    </a:ext>
                  </a:extLst>
                </p14:cNvPr>
                <p14:cNvContentPartPr/>
                <p14:nvPr/>
              </p14:nvContentPartPr>
              <p14:xfrm>
                <a:off x="5042880" y="3857580"/>
                <a:ext cx="225360" cy="146160"/>
              </p14:xfrm>
            </p:contentPart>
          </mc:Choice>
          <mc:Fallback xmlns="">
            <p:pic>
              <p:nvPicPr>
                <p:cNvPr id="222" name="Entrada de lápiz 221">
                  <a:extLst>
                    <a:ext uri="{FF2B5EF4-FFF2-40B4-BE49-F238E27FC236}">
                      <a16:creationId xmlns:a16="http://schemas.microsoft.com/office/drawing/2014/main" id="{3621F12C-12BB-4EF2-BA28-C12361238B8E}"/>
                    </a:ext>
                  </a:extLst>
                </p:cNvPr>
                <p:cNvPicPr/>
                <p:nvPr/>
              </p:nvPicPr>
              <p:blipFill>
                <a:blip r:embed="rId357"/>
                <a:stretch>
                  <a:fillRect/>
                </a:stretch>
              </p:blipFill>
              <p:spPr>
                <a:xfrm>
                  <a:off x="5033880" y="3848580"/>
                  <a:ext cx="243000" cy="163800"/>
                </a:xfrm>
                <a:prstGeom prst="rect">
                  <a:avLst/>
                </a:prstGeom>
              </p:spPr>
            </p:pic>
          </mc:Fallback>
        </mc:AlternateContent>
        <mc:AlternateContent xmlns:mc="http://schemas.openxmlformats.org/markup-compatibility/2006" xmlns:p14="http://schemas.microsoft.com/office/powerpoint/2010/main">
          <mc:Choice Requires="p14">
            <p:contentPart p14:bwMode="auto" r:id="rId358">
              <p14:nvContentPartPr>
                <p14:cNvPr id="223" name="Entrada de lápiz 222">
                  <a:extLst>
                    <a:ext uri="{FF2B5EF4-FFF2-40B4-BE49-F238E27FC236}">
                      <a16:creationId xmlns:a16="http://schemas.microsoft.com/office/drawing/2014/main" id="{6A6A3AE0-CBCF-42F8-BCDE-B836C837E2BC}"/>
                    </a:ext>
                  </a:extLst>
                </p14:cNvPr>
                <p14:cNvContentPartPr/>
                <p14:nvPr/>
              </p14:nvContentPartPr>
              <p14:xfrm>
                <a:off x="3361680" y="4074660"/>
                <a:ext cx="1584000" cy="195120"/>
              </p14:xfrm>
            </p:contentPart>
          </mc:Choice>
          <mc:Fallback xmlns="">
            <p:pic>
              <p:nvPicPr>
                <p:cNvPr id="223" name="Entrada de lápiz 222">
                  <a:extLst>
                    <a:ext uri="{FF2B5EF4-FFF2-40B4-BE49-F238E27FC236}">
                      <a16:creationId xmlns:a16="http://schemas.microsoft.com/office/drawing/2014/main" id="{6A6A3AE0-CBCF-42F8-BCDE-B836C837E2BC}"/>
                    </a:ext>
                  </a:extLst>
                </p:cNvPr>
                <p:cNvPicPr/>
                <p:nvPr/>
              </p:nvPicPr>
              <p:blipFill>
                <a:blip r:embed="rId359"/>
                <a:stretch>
                  <a:fillRect/>
                </a:stretch>
              </p:blipFill>
              <p:spPr>
                <a:xfrm>
                  <a:off x="3352680" y="4065660"/>
                  <a:ext cx="160164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360">
              <p14:nvContentPartPr>
                <p14:cNvPr id="224" name="Entrada de lápiz 223">
                  <a:extLst>
                    <a:ext uri="{FF2B5EF4-FFF2-40B4-BE49-F238E27FC236}">
                      <a16:creationId xmlns:a16="http://schemas.microsoft.com/office/drawing/2014/main" id="{684030B8-D078-4D41-88EF-50A829CC55E6}"/>
                    </a:ext>
                  </a:extLst>
                </p14:cNvPr>
                <p14:cNvContentPartPr/>
                <p14:nvPr/>
              </p14:nvContentPartPr>
              <p14:xfrm>
                <a:off x="3449880" y="3740580"/>
                <a:ext cx="414000" cy="270360"/>
              </p14:xfrm>
            </p:contentPart>
          </mc:Choice>
          <mc:Fallback xmlns="">
            <p:pic>
              <p:nvPicPr>
                <p:cNvPr id="224" name="Entrada de lápiz 223">
                  <a:extLst>
                    <a:ext uri="{FF2B5EF4-FFF2-40B4-BE49-F238E27FC236}">
                      <a16:creationId xmlns:a16="http://schemas.microsoft.com/office/drawing/2014/main" id="{684030B8-D078-4D41-88EF-50A829CC55E6}"/>
                    </a:ext>
                  </a:extLst>
                </p:cNvPr>
                <p:cNvPicPr/>
                <p:nvPr/>
              </p:nvPicPr>
              <p:blipFill>
                <a:blip r:embed="rId361"/>
                <a:stretch>
                  <a:fillRect/>
                </a:stretch>
              </p:blipFill>
              <p:spPr>
                <a:xfrm>
                  <a:off x="3441240" y="3731940"/>
                  <a:ext cx="431640" cy="288000"/>
                </a:xfrm>
                <a:prstGeom prst="rect">
                  <a:avLst/>
                </a:prstGeom>
              </p:spPr>
            </p:pic>
          </mc:Fallback>
        </mc:AlternateContent>
        <mc:AlternateContent xmlns:mc="http://schemas.openxmlformats.org/markup-compatibility/2006" xmlns:p14="http://schemas.microsoft.com/office/powerpoint/2010/main">
          <mc:Choice Requires="p14">
            <p:contentPart p14:bwMode="auto" r:id="rId362">
              <p14:nvContentPartPr>
                <p14:cNvPr id="225" name="Entrada de lápiz 224">
                  <a:extLst>
                    <a:ext uri="{FF2B5EF4-FFF2-40B4-BE49-F238E27FC236}">
                      <a16:creationId xmlns:a16="http://schemas.microsoft.com/office/drawing/2014/main" id="{26892143-1B1F-4016-A7A7-856340FE3A5D}"/>
                    </a:ext>
                  </a:extLst>
                </p14:cNvPr>
                <p14:cNvContentPartPr/>
                <p14:nvPr/>
              </p14:nvContentPartPr>
              <p14:xfrm>
                <a:off x="3911400" y="3656700"/>
                <a:ext cx="664200" cy="358560"/>
              </p14:xfrm>
            </p:contentPart>
          </mc:Choice>
          <mc:Fallback xmlns="">
            <p:pic>
              <p:nvPicPr>
                <p:cNvPr id="225" name="Entrada de lápiz 224">
                  <a:extLst>
                    <a:ext uri="{FF2B5EF4-FFF2-40B4-BE49-F238E27FC236}">
                      <a16:creationId xmlns:a16="http://schemas.microsoft.com/office/drawing/2014/main" id="{26892143-1B1F-4016-A7A7-856340FE3A5D}"/>
                    </a:ext>
                  </a:extLst>
                </p:cNvPr>
                <p:cNvPicPr/>
                <p:nvPr/>
              </p:nvPicPr>
              <p:blipFill>
                <a:blip r:embed="rId363"/>
                <a:stretch>
                  <a:fillRect/>
                </a:stretch>
              </p:blipFill>
              <p:spPr>
                <a:xfrm>
                  <a:off x="3902400" y="3648060"/>
                  <a:ext cx="681840" cy="376200"/>
                </a:xfrm>
                <a:prstGeom prst="rect">
                  <a:avLst/>
                </a:prstGeom>
              </p:spPr>
            </p:pic>
          </mc:Fallback>
        </mc:AlternateContent>
        <mc:AlternateContent xmlns:mc="http://schemas.openxmlformats.org/markup-compatibility/2006" xmlns:p14="http://schemas.microsoft.com/office/powerpoint/2010/main">
          <mc:Choice Requires="p14">
            <p:contentPart p14:bwMode="auto" r:id="rId364">
              <p14:nvContentPartPr>
                <p14:cNvPr id="226" name="Entrada de lápiz 225">
                  <a:extLst>
                    <a:ext uri="{FF2B5EF4-FFF2-40B4-BE49-F238E27FC236}">
                      <a16:creationId xmlns:a16="http://schemas.microsoft.com/office/drawing/2014/main" id="{10120684-CC73-489E-B49C-228DA59B4928}"/>
                    </a:ext>
                  </a:extLst>
                </p14:cNvPr>
                <p14:cNvContentPartPr/>
                <p14:nvPr/>
              </p14:nvContentPartPr>
              <p14:xfrm>
                <a:off x="5191200" y="3395700"/>
                <a:ext cx="2189520" cy="1470240"/>
              </p14:xfrm>
            </p:contentPart>
          </mc:Choice>
          <mc:Fallback xmlns="">
            <p:pic>
              <p:nvPicPr>
                <p:cNvPr id="226" name="Entrada de lápiz 225">
                  <a:extLst>
                    <a:ext uri="{FF2B5EF4-FFF2-40B4-BE49-F238E27FC236}">
                      <a16:creationId xmlns:a16="http://schemas.microsoft.com/office/drawing/2014/main" id="{10120684-CC73-489E-B49C-228DA59B4928}"/>
                    </a:ext>
                  </a:extLst>
                </p:cNvPr>
                <p:cNvPicPr/>
                <p:nvPr/>
              </p:nvPicPr>
              <p:blipFill>
                <a:blip r:embed="rId365"/>
                <a:stretch>
                  <a:fillRect/>
                </a:stretch>
              </p:blipFill>
              <p:spPr>
                <a:xfrm>
                  <a:off x="5182200" y="3386700"/>
                  <a:ext cx="2207160" cy="1487880"/>
                </a:xfrm>
                <a:prstGeom prst="rect">
                  <a:avLst/>
                </a:prstGeom>
              </p:spPr>
            </p:pic>
          </mc:Fallback>
        </mc:AlternateContent>
        <mc:AlternateContent xmlns:mc="http://schemas.openxmlformats.org/markup-compatibility/2006" xmlns:p14="http://schemas.microsoft.com/office/powerpoint/2010/main">
          <mc:Choice Requires="p14">
            <p:contentPart p14:bwMode="auto" r:id="rId366">
              <p14:nvContentPartPr>
                <p14:cNvPr id="227" name="Entrada de lápiz 226">
                  <a:extLst>
                    <a:ext uri="{FF2B5EF4-FFF2-40B4-BE49-F238E27FC236}">
                      <a16:creationId xmlns:a16="http://schemas.microsoft.com/office/drawing/2014/main" id="{C7941BB8-0A4D-493F-A149-EC454163124C}"/>
                    </a:ext>
                  </a:extLst>
                </p14:cNvPr>
                <p14:cNvContentPartPr/>
                <p14:nvPr/>
              </p14:nvContentPartPr>
              <p14:xfrm>
                <a:off x="7243200" y="4753620"/>
                <a:ext cx="295560" cy="216720"/>
              </p14:xfrm>
            </p:contentPart>
          </mc:Choice>
          <mc:Fallback xmlns="">
            <p:pic>
              <p:nvPicPr>
                <p:cNvPr id="227" name="Entrada de lápiz 226">
                  <a:extLst>
                    <a:ext uri="{FF2B5EF4-FFF2-40B4-BE49-F238E27FC236}">
                      <a16:creationId xmlns:a16="http://schemas.microsoft.com/office/drawing/2014/main" id="{C7941BB8-0A4D-493F-A149-EC454163124C}"/>
                    </a:ext>
                  </a:extLst>
                </p:cNvPr>
                <p:cNvPicPr/>
                <p:nvPr/>
              </p:nvPicPr>
              <p:blipFill>
                <a:blip r:embed="rId367"/>
                <a:stretch>
                  <a:fillRect/>
                </a:stretch>
              </p:blipFill>
              <p:spPr>
                <a:xfrm>
                  <a:off x="7234200" y="4744980"/>
                  <a:ext cx="313200" cy="234360"/>
                </a:xfrm>
                <a:prstGeom prst="rect">
                  <a:avLst/>
                </a:prstGeom>
              </p:spPr>
            </p:pic>
          </mc:Fallback>
        </mc:AlternateContent>
        <mc:AlternateContent xmlns:mc="http://schemas.openxmlformats.org/markup-compatibility/2006" xmlns:p14="http://schemas.microsoft.com/office/powerpoint/2010/main">
          <mc:Choice Requires="p14">
            <p:contentPart p14:bwMode="auto" r:id="rId368">
              <p14:nvContentPartPr>
                <p14:cNvPr id="235" name="Entrada de lápiz 234">
                  <a:extLst>
                    <a:ext uri="{FF2B5EF4-FFF2-40B4-BE49-F238E27FC236}">
                      <a16:creationId xmlns:a16="http://schemas.microsoft.com/office/drawing/2014/main" id="{8C48E070-235A-4645-A630-C3A0DEC8CC1D}"/>
                    </a:ext>
                  </a:extLst>
                </p14:cNvPr>
                <p14:cNvContentPartPr/>
                <p14:nvPr/>
              </p14:nvContentPartPr>
              <p14:xfrm>
                <a:off x="5048280" y="4545900"/>
                <a:ext cx="36360" cy="144000"/>
              </p14:xfrm>
            </p:contentPart>
          </mc:Choice>
          <mc:Fallback xmlns="">
            <p:pic>
              <p:nvPicPr>
                <p:cNvPr id="235" name="Entrada de lápiz 234">
                  <a:extLst>
                    <a:ext uri="{FF2B5EF4-FFF2-40B4-BE49-F238E27FC236}">
                      <a16:creationId xmlns:a16="http://schemas.microsoft.com/office/drawing/2014/main" id="{8C48E070-235A-4645-A630-C3A0DEC8CC1D}"/>
                    </a:ext>
                  </a:extLst>
                </p:cNvPr>
                <p:cNvPicPr/>
                <p:nvPr/>
              </p:nvPicPr>
              <p:blipFill>
                <a:blip r:embed="rId369"/>
                <a:stretch>
                  <a:fillRect/>
                </a:stretch>
              </p:blipFill>
              <p:spPr>
                <a:xfrm>
                  <a:off x="5039280" y="4537260"/>
                  <a:ext cx="54000" cy="161640"/>
                </a:xfrm>
                <a:prstGeom prst="rect">
                  <a:avLst/>
                </a:prstGeom>
              </p:spPr>
            </p:pic>
          </mc:Fallback>
        </mc:AlternateContent>
        <mc:AlternateContent xmlns:mc="http://schemas.openxmlformats.org/markup-compatibility/2006" xmlns:p14="http://schemas.microsoft.com/office/powerpoint/2010/main">
          <mc:Choice Requires="p14">
            <p:contentPart p14:bwMode="auto" r:id="rId370">
              <p14:nvContentPartPr>
                <p14:cNvPr id="236" name="Entrada de lápiz 235">
                  <a:extLst>
                    <a:ext uri="{FF2B5EF4-FFF2-40B4-BE49-F238E27FC236}">
                      <a16:creationId xmlns:a16="http://schemas.microsoft.com/office/drawing/2014/main" id="{71DEF378-B716-46BB-AF70-C82C56DDE358}"/>
                    </a:ext>
                  </a:extLst>
                </p14:cNvPr>
                <p14:cNvContentPartPr/>
                <p14:nvPr/>
              </p14:nvContentPartPr>
              <p14:xfrm>
                <a:off x="4954680" y="4399020"/>
                <a:ext cx="57240" cy="77400"/>
              </p14:xfrm>
            </p:contentPart>
          </mc:Choice>
          <mc:Fallback xmlns="">
            <p:pic>
              <p:nvPicPr>
                <p:cNvPr id="236" name="Entrada de lápiz 235">
                  <a:extLst>
                    <a:ext uri="{FF2B5EF4-FFF2-40B4-BE49-F238E27FC236}">
                      <a16:creationId xmlns:a16="http://schemas.microsoft.com/office/drawing/2014/main" id="{71DEF378-B716-46BB-AF70-C82C56DDE358}"/>
                    </a:ext>
                  </a:extLst>
                </p:cNvPr>
                <p:cNvPicPr/>
                <p:nvPr/>
              </p:nvPicPr>
              <p:blipFill>
                <a:blip r:embed="rId371"/>
                <a:stretch>
                  <a:fillRect/>
                </a:stretch>
              </p:blipFill>
              <p:spPr>
                <a:xfrm>
                  <a:off x="4946040" y="4390380"/>
                  <a:ext cx="74880" cy="95040"/>
                </a:xfrm>
                <a:prstGeom prst="rect">
                  <a:avLst/>
                </a:prstGeom>
              </p:spPr>
            </p:pic>
          </mc:Fallback>
        </mc:AlternateContent>
        <mc:AlternateContent xmlns:mc="http://schemas.openxmlformats.org/markup-compatibility/2006" xmlns:p14="http://schemas.microsoft.com/office/powerpoint/2010/main">
          <mc:Choice Requires="p14">
            <p:contentPart p14:bwMode="auto" r:id="rId372">
              <p14:nvContentPartPr>
                <p14:cNvPr id="237" name="Entrada de lápiz 236">
                  <a:extLst>
                    <a:ext uri="{FF2B5EF4-FFF2-40B4-BE49-F238E27FC236}">
                      <a16:creationId xmlns:a16="http://schemas.microsoft.com/office/drawing/2014/main" id="{4DDBE27B-66C1-4FDE-8620-8B4CE8397BD6}"/>
                    </a:ext>
                  </a:extLst>
                </p14:cNvPr>
                <p14:cNvContentPartPr/>
                <p14:nvPr/>
              </p14:nvContentPartPr>
              <p14:xfrm>
                <a:off x="5066640" y="4432500"/>
                <a:ext cx="223920" cy="188280"/>
              </p14:xfrm>
            </p:contentPart>
          </mc:Choice>
          <mc:Fallback xmlns="">
            <p:pic>
              <p:nvPicPr>
                <p:cNvPr id="237" name="Entrada de lápiz 236">
                  <a:extLst>
                    <a:ext uri="{FF2B5EF4-FFF2-40B4-BE49-F238E27FC236}">
                      <a16:creationId xmlns:a16="http://schemas.microsoft.com/office/drawing/2014/main" id="{4DDBE27B-66C1-4FDE-8620-8B4CE8397BD6}"/>
                    </a:ext>
                  </a:extLst>
                </p:cNvPr>
                <p:cNvPicPr/>
                <p:nvPr/>
              </p:nvPicPr>
              <p:blipFill>
                <a:blip r:embed="rId373"/>
                <a:stretch>
                  <a:fillRect/>
                </a:stretch>
              </p:blipFill>
              <p:spPr>
                <a:xfrm>
                  <a:off x="5057640" y="4423500"/>
                  <a:ext cx="241560" cy="205920"/>
                </a:xfrm>
                <a:prstGeom prst="rect">
                  <a:avLst/>
                </a:prstGeom>
              </p:spPr>
            </p:pic>
          </mc:Fallback>
        </mc:AlternateContent>
        <mc:AlternateContent xmlns:mc="http://schemas.openxmlformats.org/markup-compatibility/2006" xmlns:p14="http://schemas.microsoft.com/office/powerpoint/2010/main">
          <mc:Choice Requires="p14">
            <p:contentPart p14:bwMode="auto" r:id="rId374">
              <p14:nvContentPartPr>
                <p14:cNvPr id="238" name="Entrada de lápiz 237">
                  <a:extLst>
                    <a:ext uri="{FF2B5EF4-FFF2-40B4-BE49-F238E27FC236}">
                      <a16:creationId xmlns:a16="http://schemas.microsoft.com/office/drawing/2014/main" id="{8AE79E6A-0B00-4763-9A63-E83B62B4C9E5}"/>
                    </a:ext>
                  </a:extLst>
                </p14:cNvPr>
                <p14:cNvContentPartPr/>
                <p14:nvPr/>
              </p14:nvContentPartPr>
              <p14:xfrm>
                <a:off x="5290200" y="4404780"/>
                <a:ext cx="154800" cy="336960"/>
              </p14:xfrm>
            </p:contentPart>
          </mc:Choice>
          <mc:Fallback xmlns="">
            <p:pic>
              <p:nvPicPr>
                <p:cNvPr id="238" name="Entrada de lápiz 237">
                  <a:extLst>
                    <a:ext uri="{FF2B5EF4-FFF2-40B4-BE49-F238E27FC236}">
                      <a16:creationId xmlns:a16="http://schemas.microsoft.com/office/drawing/2014/main" id="{8AE79E6A-0B00-4763-9A63-E83B62B4C9E5}"/>
                    </a:ext>
                  </a:extLst>
                </p:cNvPr>
                <p:cNvPicPr/>
                <p:nvPr/>
              </p:nvPicPr>
              <p:blipFill>
                <a:blip r:embed="rId375"/>
                <a:stretch>
                  <a:fillRect/>
                </a:stretch>
              </p:blipFill>
              <p:spPr>
                <a:xfrm>
                  <a:off x="5281200" y="4395780"/>
                  <a:ext cx="172440" cy="354600"/>
                </a:xfrm>
                <a:prstGeom prst="rect">
                  <a:avLst/>
                </a:prstGeom>
              </p:spPr>
            </p:pic>
          </mc:Fallback>
        </mc:AlternateContent>
        <mc:AlternateContent xmlns:mc="http://schemas.openxmlformats.org/markup-compatibility/2006" xmlns:p14="http://schemas.microsoft.com/office/powerpoint/2010/main">
          <mc:Choice Requires="p14">
            <p:contentPart p14:bwMode="auto" r:id="rId376">
              <p14:nvContentPartPr>
                <p14:cNvPr id="239" name="Entrada de lápiz 238">
                  <a:extLst>
                    <a:ext uri="{FF2B5EF4-FFF2-40B4-BE49-F238E27FC236}">
                      <a16:creationId xmlns:a16="http://schemas.microsoft.com/office/drawing/2014/main" id="{DB7BBA45-F440-4DE2-A713-ADE84133E650}"/>
                    </a:ext>
                  </a:extLst>
                </p14:cNvPr>
                <p14:cNvContentPartPr/>
                <p14:nvPr/>
              </p14:nvContentPartPr>
              <p14:xfrm>
                <a:off x="5330520" y="4287420"/>
                <a:ext cx="145080" cy="171720"/>
              </p14:xfrm>
            </p:contentPart>
          </mc:Choice>
          <mc:Fallback xmlns="">
            <p:pic>
              <p:nvPicPr>
                <p:cNvPr id="239" name="Entrada de lápiz 238">
                  <a:extLst>
                    <a:ext uri="{FF2B5EF4-FFF2-40B4-BE49-F238E27FC236}">
                      <a16:creationId xmlns:a16="http://schemas.microsoft.com/office/drawing/2014/main" id="{DB7BBA45-F440-4DE2-A713-ADE84133E650}"/>
                    </a:ext>
                  </a:extLst>
                </p:cNvPr>
                <p:cNvPicPr/>
                <p:nvPr/>
              </p:nvPicPr>
              <p:blipFill>
                <a:blip r:embed="rId377"/>
                <a:stretch>
                  <a:fillRect/>
                </a:stretch>
              </p:blipFill>
              <p:spPr>
                <a:xfrm>
                  <a:off x="5321880" y="4278420"/>
                  <a:ext cx="162720" cy="189360"/>
                </a:xfrm>
                <a:prstGeom prst="rect">
                  <a:avLst/>
                </a:prstGeom>
              </p:spPr>
            </p:pic>
          </mc:Fallback>
        </mc:AlternateContent>
        <mc:AlternateContent xmlns:mc="http://schemas.openxmlformats.org/markup-compatibility/2006" xmlns:p14="http://schemas.microsoft.com/office/powerpoint/2010/main">
          <mc:Choice Requires="p14">
            <p:contentPart p14:bwMode="auto" r:id="rId378">
              <p14:nvContentPartPr>
                <p14:cNvPr id="240" name="Entrada de lápiz 239">
                  <a:extLst>
                    <a:ext uri="{FF2B5EF4-FFF2-40B4-BE49-F238E27FC236}">
                      <a16:creationId xmlns:a16="http://schemas.microsoft.com/office/drawing/2014/main" id="{9ABECB62-D911-4AEE-BFB3-26A650A854F7}"/>
                    </a:ext>
                  </a:extLst>
                </p14:cNvPr>
                <p14:cNvContentPartPr/>
                <p14:nvPr/>
              </p14:nvContentPartPr>
              <p14:xfrm>
                <a:off x="5474880" y="4368780"/>
                <a:ext cx="67680" cy="86760"/>
              </p14:xfrm>
            </p:contentPart>
          </mc:Choice>
          <mc:Fallback xmlns="">
            <p:pic>
              <p:nvPicPr>
                <p:cNvPr id="240" name="Entrada de lápiz 239">
                  <a:extLst>
                    <a:ext uri="{FF2B5EF4-FFF2-40B4-BE49-F238E27FC236}">
                      <a16:creationId xmlns:a16="http://schemas.microsoft.com/office/drawing/2014/main" id="{9ABECB62-D911-4AEE-BFB3-26A650A854F7}"/>
                    </a:ext>
                  </a:extLst>
                </p:cNvPr>
                <p:cNvPicPr/>
                <p:nvPr/>
              </p:nvPicPr>
              <p:blipFill>
                <a:blip r:embed="rId379"/>
                <a:stretch>
                  <a:fillRect/>
                </a:stretch>
              </p:blipFill>
              <p:spPr>
                <a:xfrm>
                  <a:off x="5466240" y="4360140"/>
                  <a:ext cx="85320" cy="104400"/>
                </a:xfrm>
                <a:prstGeom prst="rect">
                  <a:avLst/>
                </a:prstGeom>
              </p:spPr>
            </p:pic>
          </mc:Fallback>
        </mc:AlternateContent>
        <mc:AlternateContent xmlns:mc="http://schemas.openxmlformats.org/markup-compatibility/2006" xmlns:p14="http://schemas.microsoft.com/office/powerpoint/2010/main">
          <mc:Choice Requires="p14">
            <p:contentPart p14:bwMode="auto" r:id="rId380">
              <p14:nvContentPartPr>
                <p14:cNvPr id="241" name="Entrada de lápiz 240">
                  <a:extLst>
                    <a:ext uri="{FF2B5EF4-FFF2-40B4-BE49-F238E27FC236}">
                      <a16:creationId xmlns:a16="http://schemas.microsoft.com/office/drawing/2014/main" id="{2F414C86-A9FB-400F-A4C6-998D5AA9765D}"/>
                    </a:ext>
                  </a:extLst>
                </p14:cNvPr>
                <p14:cNvContentPartPr/>
                <p14:nvPr/>
              </p14:nvContentPartPr>
              <p14:xfrm>
                <a:off x="5490000" y="4263300"/>
                <a:ext cx="244080" cy="104040"/>
              </p14:xfrm>
            </p:contentPart>
          </mc:Choice>
          <mc:Fallback xmlns="">
            <p:pic>
              <p:nvPicPr>
                <p:cNvPr id="241" name="Entrada de lápiz 240">
                  <a:extLst>
                    <a:ext uri="{FF2B5EF4-FFF2-40B4-BE49-F238E27FC236}">
                      <a16:creationId xmlns:a16="http://schemas.microsoft.com/office/drawing/2014/main" id="{2F414C86-A9FB-400F-A4C6-998D5AA9765D}"/>
                    </a:ext>
                  </a:extLst>
                </p:cNvPr>
                <p:cNvPicPr/>
                <p:nvPr/>
              </p:nvPicPr>
              <p:blipFill>
                <a:blip r:embed="rId381"/>
                <a:stretch>
                  <a:fillRect/>
                </a:stretch>
              </p:blipFill>
              <p:spPr>
                <a:xfrm>
                  <a:off x="5481000" y="4254300"/>
                  <a:ext cx="261720" cy="121680"/>
                </a:xfrm>
                <a:prstGeom prst="rect">
                  <a:avLst/>
                </a:prstGeom>
              </p:spPr>
            </p:pic>
          </mc:Fallback>
        </mc:AlternateContent>
        <mc:AlternateContent xmlns:mc="http://schemas.openxmlformats.org/markup-compatibility/2006" xmlns:p14="http://schemas.microsoft.com/office/powerpoint/2010/main">
          <mc:Choice Requires="p14">
            <p:contentPart p14:bwMode="auto" r:id="rId382">
              <p14:nvContentPartPr>
                <p14:cNvPr id="242" name="Entrada de lápiz 241">
                  <a:extLst>
                    <a:ext uri="{FF2B5EF4-FFF2-40B4-BE49-F238E27FC236}">
                      <a16:creationId xmlns:a16="http://schemas.microsoft.com/office/drawing/2014/main" id="{11B973E0-773F-4DB1-A6C3-50497CAC94F2}"/>
                    </a:ext>
                  </a:extLst>
                </p14:cNvPr>
                <p14:cNvContentPartPr/>
                <p14:nvPr/>
              </p14:nvContentPartPr>
              <p14:xfrm>
                <a:off x="5775120" y="4202460"/>
                <a:ext cx="77040" cy="53640"/>
              </p14:xfrm>
            </p:contentPart>
          </mc:Choice>
          <mc:Fallback xmlns="">
            <p:pic>
              <p:nvPicPr>
                <p:cNvPr id="242" name="Entrada de lápiz 241">
                  <a:extLst>
                    <a:ext uri="{FF2B5EF4-FFF2-40B4-BE49-F238E27FC236}">
                      <a16:creationId xmlns:a16="http://schemas.microsoft.com/office/drawing/2014/main" id="{11B973E0-773F-4DB1-A6C3-50497CAC94F2}"/>
                    </a:ext>
                  </a:extLst>
                </p:cNvPr>
                <p:cNvPicPr/>
                <p:nvPr/>
              </p:nvPicPr>
              <p:blipFill>
                <a:blip r:embed="rId383"/>
                <a:stretch>
                  <a:fillRect/>
                </a:stretch>
              </p:blipFill>
              <p:spPr>
                <a:xfrm>
                  <a:off x="5766480" y="4193460"/>
                  <a:ext cx="94680" cy="71280"/>
                </a:xfrm>
                <a:prstGeom prst="rect">
                  <a:avLst/>
                </a:prstGeom>
              </p:spPr>
            </p:pic>
          </mc:Fallback>
        </mc:AlternateContent>
        <mc:AlternateContent xmlns:mc="http://schemas.openxmlformats.org/markup-compatibility/2006" xmlns:p14="http://schemas.microsoft.com/office/powerpoint/2010/main">
          <mc:Choice Requires="p14">
            <p:contentPart p14:bwMode="auto" r:id="rId384">
              <p14:nvContentPartPr>
                <p14:cNvPr id="243" name="Entrada de lápiz 242">
                  <a:extLst>
                    <a:ext uri="{FF2B5EF4-FFF2-40B4-BE49-F238E27FC236}">
                      <a16:creationId xmlns:a16="http://schemas.microsoft.com/office/drawing/2014/main" id="{C7C7FF5C-B479-4CF3-8946-3815B06318D0}"/>
                    </a:ext>
                  </a:extLst>
                </p14:cNvPr>
                <p14:cNvContentPartPr/>
                <p14:nvPr/>
              </p14:nvContentPartPr>
              <p14:xfrm>
                <a:off x="5834880" y="4048380"/>
                <a:ext cx="136080" cy="118800"/>
              </p14:xfrm>
            </p:contentPart>
          </mc:Choice>
          <mc:Fallback xmlns="">
            <p:pic>
              <p:nvPicPr>
                <p:cNvPr id="243" name="Entrada de lápiz 242">
                  <a:extLst>
                    <a:ext uri="{FF2B5EF4-FFF2-40B4-BE49-F238E27FC236}">
                      <a16:creationId xmlns:a16="http://schemas.microsoft.com/office/drawing/2014/main" id="{C7C7FF5C-B479-4CF3-8946-3815B06318D0}"/>
                    </a:ext>
                  </a:extLst>
                </p:cNvPr>
                <p:cNvPicPr/>
                <p:nvPr/>
              </p:nvPicPr>
              <p:blipFill>
                <a:blip r:embed="rId385"/>
                <a:stretch>
                  <a:fillRect/>
                </a:stretch>
              </p:blipFill>
              <p:spPr>
                <a:xfrm>
                  <a:off x="5825880" y="4039380"/>
                  <a:ext cx="153720" cy="136440"/>
                </a:xfrm>
                <a:prstGeom prst="rect">
                  <a:avLst/>
                </a:prstGeom>
              </p:spPr>
            </p:pic>
          </mc:Fallback>
        </mc:AlternateContent>
        <mc:AlternateContent xmlns:mc="http://schemas.openxmlformats.org/markup-compatibility/2006" xmlns:p14="http://schemas.microsoft.com/office/powerpoint/2010/main">
          <mc:Choice Requires="p14">
            <p:contentPart p14:bwMode="auto" r:id="rId386">
              <p14:nvContentPartPr>
                <p14:cNvPr id="244" name="Entrada de lápiz 243">
                  <a:extLst>
                    <a:ext uri="{FF2B5EF4-FFF2-40B4-BE49-F238E27FC236}">
                      <a16:creationId xmlns:a16="http://schemas.microsoft.com/office/drawing/2014/main" id="{BD1BD8A9-E042-4DBA-AD03-D5315B21C862}"/>
                    </a:ext>
                  </a:extLst>
                </p14:cNvPr>
                <p14:cNvContentPartPr/>
                <p14:nvPr/>
              </p14:nvContentPartPr>
              <p14:xfrm>
                <a:off x="5836320" y="3915180"/>
                <a:ext cx="253080" cy="97920"/>
              </p14:xfrm>
            </p:contentPart>
          </mc:Choice>
          <mc:Fallback xmlns="">
            <p:pic>
              <p:nvPicPr>
                <p:cNvPr id="244" name="Entrada de lápiz 243">
                  <a:extLst>
                    <a:ext uri="{FF2B5EF4-FFF2-40B4-BE49-F238E27FC236}">
                      <a16:creationId xmlns:a16="http://schemas.microsoft.com/office/drawing/2014/main" id="{BD1BD8A9-E042-4DBA-AD03-D5315B21C862}"/>
                    </a:ext>
                  </a:extLst>
                </p:cNvPr>
                <p:cNvPicPr/>
                <p:nvPr/>
              </p:nvPicPr>
              <p:blipFill>
                <a:blip r:embed="rId387"/>
                <a:stretch>
                  <a:fillRect/>
                </a:stretch>
              </p:blipFill>
              <p:spPr>
                <a:xfrm>
                  <a:off x="5827680" y="3906540"/>
                  <a:ext cx="270720" cy="115560"/>
                </a:xfrm>
                <a:prstGeom prst="rect">
                  <a:avLst/>
                </a:prstGeom>
              </p:spPr>
            </p:pic>
          </mc:Fallback>
        </mc:AlternateContent>
      </p:grpSp>
    </p:spTree>
    <p:extLst>
      <p:ext uri="{BB962C8B-B14F-4D97-AF65-F5344CB8AC3E}">
        <p14:creationId xmlns:p14="http://schemas.microsoft.com/office/powerpoint/2010/main" val="28113873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E7FC80B-1E7D-4B3D-8B02-3905F7E45B55}"/>
              </a:ext>
            </a:extLst>
          </p:cNvPr>
          <p:cNvSpPr>
            <a:spLocks noGrp="1"/>
          </p:cNvSpPr>
          <p:nvPr>
            <p:ph type="title"/>
          </p:nvPr>
        </p:nvSpPr>
        <p:spPr/>
        <p:txBody>
          <a:bodyPr/>
          <a:lstStyle/>
          <a:p>
            <a:r>
              <a:rPr lang="es-CO" dirty="0"/>
              <a:t>Descripción general del curso</a:t>
            </a:r>
          </a:p>
        </p:txBody>
      </p:sp>
      <p:sp>
        <p:nvSpPr>
          <p:cNvPr id="3" name="Marcador de contenido 2">
            <a:extLst>
              <a:ext uri="{FF2B5EF4-FFF2-40B4-BE49-F238E27FC236}">
                <a16:creationId xmlns:a16="http://schemas.microsoft.com/office/drawing/2014/main" id="{63129661-EB41-40B2-B38B-26FF69A06EEE}"/>
              </a:ext>
            </a:extLst>
          </p:cNvPr>
          <p:cNvSpPr>
            <a:spLocks noGrp="1"/>
          </p:cNvSpPr>
          <p:nvPr>
            <p:ph idx="1"/>
          </p:nvPr>
        </p:nvSpPr>
        <p:spPr/>
        <p:txBody>
          <a:bodyPr/>
          <a:lstStyle/>
          <a:p>
            <a:r>
              <a:rPr lang="es-MX" dirty="0"/>
              <a:t>El curso provee al estudiante de una experiencia práctica en el uso de herramientas computacionales para el desarrollo de modelos y de productos basados en datos, todo esto en el contexto de la arquitectura de la información. </a:t>
            </a:r>
          </a:p>
          <a:p>
            <a:r>
              <a:rPr lang="es-MX" dirty="0"/>
              <a:t>Este curso cubre, entre otros, las siguientes herramientas: programación en los lenguajes Python, R, Bases de datos Relacionales SQL (SQLite y </a:t>
            </a:r>
            <a:r>
              <a:rPr lang="es-CO" dirty="0"/>
              <a:t>PostgreSQL</a:t>
            </a:r>
            <a:r>
              <a:rPr lang="es-MX" dirty="0"/>
              <a:t>) y No Relacionales, adquisición, transformación y visualización de datos, y diseño de productos basados en datos.</a:t>
            </a:r>
          </a:p>
          <a:p>
            <a:r>
              <a:rPr lang="es-MX" dirty="0"/>
              <a:t>Este curso tiene como objetivo general el desarrollo de conocimientos, habilidades y destrezas para la gestión, la adquisición, manipulación y análisis de datos y diseño e implementación de productos de datos usando Python, R, </a:t>
            </a:r>
            <a:r>
              <a:rPr lang="es-MX" u="sng" dirty="0"/>
              <a:t>SQL y Neo4j</a:t>
            </a:r>
            <a:r>
              <a:rPr lang="es-MX" dirty="0"/>
              <a:t>.</a:t>
            </a:r>
          </a:p>
          <a:p>
            <a:endParaRPr lang="es-CO" dirty="0"/>
          </a:p>
        </p:txBody>
      </p:sp>
    </p:spTree>
    <p:extLst>
      <p:ext uri="{BB962C8B-B14F-4D97-AF65-F5344CB8AC3E}">
        <p14:creationId xmlns:p14="http://schemas.microsoft.com/office/powerpoint/2010/main" val="10060607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upo 23">
            <a:extLst>
              <a:ext uri="{FF2B5EF4-FFF2-40B4-BE49-F238E27FC236}">
                <a16:creationId xmlns:a16="http://schemas.microsoft.com/office/drawing/2014/main" id="{9C80F579-57D1-4A38-A90A-8687C7ECFCB4}"/>
              </a:ext>
            </a:extLst>
          </p:cNvPr>
          <p:cNvGrpSpPr/>
          <p:nvPr/>
        </p:nvGrpSpPr>
        <p:grpSpPr>
          <a:xfrm>
            <a:off x="2772360" y="466740"/>
            <a:ext cx="2864520" cy="762480"/>
            <a:chOff x="2772360" y="466740"/>
            <a:chExt cx="2864520" cy="762480"/>
          </a:xfrm>
        </p:grpSpPr>
        <mc:AlternateContent xmlns:mc="http://schemas.openxmlformats.org/markup-compatibility/2006" xmlns:p14="http://schemas.microsoft.com/office/powerpoint/2010/main">
          <mc:Choice Requires="p14">
            <p:contentPart p14:bwMode="auto" r:id="rId2">
              <p14:nvContentPartPr>
                <p14:cNvPr id="2" name="Entrada de lápiz 1">
                  <a:extLst>
                    <a:ext uri="{FF2B5EF4-FFF2-40B4-BE49-F238E27FC236}">
                      <a16:creationId xmlns:a16="http://schemas.microsoft.com/office/drawing/2014/main" id="{B19763B7-1D8F-4438-BDD4-5CB46719579B}"/>
                    </a:ext>
                  </a:extLst>
                </p14:cNvPr>
                <p14:cNvContentPartPr/>
                <p14:nvPr/>
              </p14:nvContentPartPr>
              <p14:xfrm>
                <a:off x="3077280" y="469620"/>
                <a:ext cx="160920" cy="680760"/>
              </p14:xfrm>
            </p:contentPart>
          </mc:Choice>
          <mc:Fallback xmlns="">
            <p:pic>
              <p:nvPicPr>
                <p:cNvPr id="2" name="Entrada de lápiz 1">
                  <a:extLst>
                    <a:ext uri="{FF2B5EF4-FFF2-40B4-BE49-F238E27FC236}">
                      <a16:creationId xmlns:a16="http://schemas.microsoft.com/office/drawing/2014/main" id="{B19763B7-1D8F-4438-BDD4-5CB46719579B}"/>
                    </a:ext>
                  </a:extLst>
                </p:cNvPr>
                <p:cNvPicPr/>
                <p:nvPr/>
              </p:nvPicPr>
              <p:blipFill>
                <a:blip r:embed="rId3"/>
                <a:stretch>
                  <a:fillRect/>
                </a:stretch>
              </p:blipFill>
              <p:spPr>
                <a:xfrm>
                  <a:off x="3068640" y="460620"/>
                  <a:ext cx="178560" cy="6984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3" name="Entrada de lápiz 2">
                  <a:extLst>
                    <a:ext uri="{FF2B5EF4-FFF2-40B4-BE49-F238E27FC236}">
                      <a16:creationId xmlns:a16="http://schemas.microsoft.com/office/drawing/2014/main" id="{0B59C78E-EA84-4578-9BDD-5E45C5396ABB}"/>
                    </a:ext>
                  </a:extLst>
                </p14:cNvPr>
                <p14:cNvContentPartPr/>
                <p14:nvPr/>
              </p14:nvContentPartPr>
              <p14:xfrm>
                <a:off x="2772360" y="466740"/>
                <a:ext cx="658440" cy="207720"/>
              </p14:xfrm>
            </p:contentPart>
          </mc:Choice>
          <mc:Fallback xmlns="">
            <p:pic>
              <p:nvPicPr>
                <p:cNvPr id="3" name="Entrada de lápiz 2">
                  <a:extLst>
                    <a:ext uri="{FF2B5EF4-FFF2-40B4-BE49-F238E27FC236}">
                      <a16:creationId xmlns:a16="http://schemas.microsoft.com/office/drawing/2014/main" id="{0B59C78E-EA84-4578-9BDD-5E45C5396ABB}"/>
                    </a:ext>
                  </a:extLst>
                </p:cNvPr>
                <p:cNvPicPr/>
                <p:nvPr/>
              </p:nvPicPr>
              <p:blipFill>
                <a:blip r:embed="rId5"/>
                <a:stretch>
                  <a:fillRect/>
                </a:stretch>
              </p:blipFill>
              <p:spPr>
                <a:xfrm>
                  <a:off x="2763360" y="457740"/>
                  <a:ext cx="676080" cy="2253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 name="Entrada de lápiz 3">
                  <a:extLst>
                    <a:ext uri="{FF2B5EF4-FFF2-40B4-BE49-F238E27FC236}">
                      <a16:creationId xmlns:a16="http://schemas.microsoft.com/office/drawing/2014/main" id="{2AF9A739-AA73-46CC-9AEB-4DF75DBD5E75}"/>
                    </a:ext>
                  </a:extLst>
                </p14:cNvPr>
                <p14:cNvContentPartPr/>
                <p14:nvPr/>
              </p14:nvContentPartPr>
              <p14:xfrm>
                <a:off x="3277080" y="844740"/>
                <a:ext cx="159480" cy="369720"/>
              </p14:xfrm>
            </p:contentPart>
          </mc:Choice>
          <mc:Fallback xmlns="">
            <p:pic>
              <p:nvPicPr>
                <p:cNvPr id="4" name="Entrada de lápiz 3">
                  <a:extLst>
                    <a:ext uri="{FF2B5EF4-FFF2-40B4-BE49-F238E27FC236}">
                      <a16:creationId xmlns:a16="http://schemas.microsoft.com/office/drawing/2014/main" id="{2AF9A739-AA73-46CC-9AEB-4DF75DBD5E75}"/>
                    </a:ext>
                  </a:extLst>
                </p:cNvPr>
                <p:cNvPicPr/>
                <p:nvPr/>
              </p:nvPicPr>
              <p:blipFill>
                <a:blip r:embed="rId7"/>
                <a:stretch>
                  <a:fillRect/>
                </a:stretch>
              </p:blipFill>
              <p:spPr>
                <a:xfrm>
                  <a:off x="3268440" y="836100"/>
                  <a:ext cx="177120" cy="3873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5" name="Entrada de lápiz 4">
                  <a:extLst>
                    <a:ext uri="{FF2B5EF4-FFF2-40B4-BE49-F238E27FC236}">
                      <a16:creationId xmlns:a16="http://schemas.microsoft.com/office/drawing/2014/main" id="{51646B36-6EC5-4F1D-91CF-C101831740DB}"/>
                    </a:ext>
                  </a:extLst>
                </p14:cNvPr>
                <p14:cNvContentPartPr/>
                <p14:nvPr/>
              </p14:nvContentPartPr>
              <p14:xfrm>
                <a:off x="3511440" y="887580"/>
                <a:ext cx="112680" cy="341640"/>
              </p14:xfrm>
            </p:contentPart>
          </mc:Choice>
          <mc:Fallback xmlns="">
            <p:pic>
              <p:nvPicPr>
                <p:cNvPr id="5" name="Entrada de lápiz 4">
                  <a:extLst>
                    <a:ext uri="{FF2B5EF4-FFF2-40B4-BE49-F238E27FC236}">
                      <a16:creationId xmlns:a16="http://schemas.microsoft.com/office/drawing/2014/main" id="{51646B36-6EC5-4F1D-91CF-C101831740DB}"/>
                    </a:ext>
                  </a:extLst>
                </p:cNvPr>
                <p:cNvPicPr/>
                <p:nvPr/>
              </p:nvPicPr>
              <p:blipFill>
                <a:blip r:embed="rId9"/>
                <a:stretch>
                  <a:fillRect/>
                </a:stretch>
              </p:blipFill>
              <p:spPr>
                <a:xfrm>
                  <a:off x="3502800" y="878940"/>
                  <a:ext cx="130320" cy="3592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6" name="Entrada de lápiz 5">
                  <a:extLst>
                    <a:ext uri="{FF2B5EF4-FFF2-40B4-BE49-F238E27FC236}">
                      <a16:creationId xmlns:a16="http://schemas.microsoft.com/office/drawing/2014/main" id="{7A3929EA-A14C-4713-98C1-26684A507E39}"/>
                    </a:ext>
                  </a:extLst>
                </p14:cNvPr>
                <p14:cNvContentPartPr/>
                <p14:nvPr/>
              </p14:nvContentPartPr>
              <p14:xfrm>
                <a:off x="3717000" y="908100"/>
                <a:ext cx="313560" cy="241920"/>
              </p14:xfrm>
            </p:contentPart>
          </mc:Choice>
          <mc:Fallback xmlns="">
            <p:pic>
              <p:nvPicPr>
                <p:cNvPr id="6" name="Entrada de lápiz 5">
                  <a:extLst>
                    <a:ext uri="{FF2B5EF4-FFF2-40B4-BE49-F238E27FC236}">
                      <a16:creationId xmlns:a16="http://schemas.microsoft.com/office/drawing/2014/main" id="{7A3929EA-A14C-4713-98C1-26684A507E39}"/>
                    </a:ext>
                  </a:extLst>
                </p:cNvPr>
                <p:cNvPicPr/>
                <p:nvPr/>
              </p:nvPicPr>
              <p:blipFill>
                <a:blip r:embed="rId11"/>
                <a:stretch>
                  <a:fillRect/>
                </a:stretch>
              </p:blipFill>
              <p:spPr>
                <a:xfrm>
                  <a:off x="3708000" y="899460"/>
                  <a:ext cx="331200" cy="2595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7" name="Entrada de lápiz 6">
                  <a:extLst>
                    <a:ext uri="{FF2B5EF4-FFF2-40B4-BE49-F238E27FC236}">
                      <a16:creationId xmlns:a16="http://schemas.microsoft.com/office/drawing/2014/main" id="{9575A649-F70B-4674-A699-8B0F3B337381}"/>
                    </a:ext>
                  </a:extLst>
                </p14:cNvPr>
                <p14:cNvContentPartPr/>
                <p14:nvPr/>
              </p14:nvContentPartPr>
              <p14:xfrm>
                <a:off x="4087080" y="489780"/>
                <a:ext cx="250560" cy="642600"/>
              </p14:xfrm>
            </p:contentPart>
          </mc:Choice>
          <mc:Fallback xmlns="">
            <p:pic>
              <p:nvPicPr>
                <p:cNvPr id="7" name="Entrada de lápiz 6">
                  <a:extLst>
                    <a:ext uri="{FF2B5EF4-FFF2-40B4-BE49-F238E27FC236}">
                      <a16:creationId xmlns:a16="http://schemas.microsoft.com/office/drawing/2014/main" id="{9575A649-F70B-4674-A699-8B0F3B337381}"/>
                    </a:ext>
                  </a:extLst>
                </p:cNvPr>
                <p:cNvPicPr/>
                <p:nvPr/>
              </p:nvPicPr>
              <p:blipFill>
                <a:blip r:embed="rId13"/>
                <a:stretch>
                  <a:fillRect/>
                </a:stretch>
              </p:blipFill>
              <p:spPr>
                <a:xfrm>
                  <a:off x="4078440" y="481140"/>
                  <a:ext cx="268200" cy="6602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8" name="Entrada de lápiz 7">
                  <a:extLst>
                    <a:ext uri="{FF2B5EF4-FFF2-40B4-BE49-F238E27FC236}">
                      <a16:creationId xmlns:a16="http://schemas.microsoft.com/office/drawing/2014/main" id="{57DC7551-B499-4C7F-B4B7-029F9CA87486}"/>
                    </a:ext>
                  </a:extLst>
                </p14:cNvPr>
                <p14:cNvContentPartPr/>
                <p14:nvPr/>
              </p14:nvContentPartPr>
              <p14:xfrm>
                <a:off x="4363560" y="892980"/>
                <a:ext cx="168480" cy="248400"/>
              </p14:xfrm>
            </p:contentPart>
          </mc:Choice>
          <mc:Fallback xmlns="">
            <p:pic>
              <p:nvPicPr>
                <p:cNvPr id="8" name="Entrada de lápiz 7">
                  <a:extLst>
                    <a:ext uri="{FF2B5EF4-FFF2-40B4-BE49-F238E27FC236}">
                      <a16:creationId xmlns:a16="http://schemas.microsoft.com/office/drawing/2014/main" id="{57DC7551-B499-4C7F-B4B7-029F9CA87486}"/>
                    </a:ext>
                  </a:extLst>
                </p:cNvPr>
                <p:cNvPicPr/>
                <p:nvPr/>
              </p:nvPicPr>
              <p:blipFill>
                <a:blip r:embed="rId15"/>
                <a:stretch>
                  <a:fillRect/>
                </a:stretch>
              </p:blipFill>
              <p:spPr>
                <a:xfrm>
                  <a:off x="4354920" y="883980"/>
                  <a:ext cx="186120" cy="2660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0" name="Entrada de lápiz 9">
                  <a:extLst>
                    <a:ext uri="{FF2B5EF4-FFF2-40B4-BE49-F238E27FC236}">
                      <a16:creationId xmlns:a16="http://schemas.microsoft.com/office/drawing/2014/main" id="{A58BF308-B846-4723-8AF8-B2C3BAC2AF98}"/>
                    </a:ext>
                  </a:extLst>
                </p14:cNvPr>
                <p14:cNvContentPartPr/>
                <p14:nvPr/>
              </p14:nvContentPartPr>
              <p14:xfrm>
                <a:off x="4110840" y="850140"/>
                <a:ext cx="69480" cy="60480"/>
              </p14:xfrm>
            </p:contentPart>
          </mc:Choice>
          <mc:Fallback xmlns="">
            <p:pic>
              <p:nvPicPr>
                <p:cNvPr id="10" name="Entrada de lápiz 9">
                  <a:extLst>
                    <a:ext uri="{FF2B5EF4-FFF2-40B4-BE49-F238E27FC236}">
                      <a16:creationId xmlns:a16="http://schemas.microsoft.com/office/drawing/2014/main" id="{A58BF308-B846-4723-8AF8-B2C3BAC2AF98}"/>
                    </a:ext>
                  </a:extLst>
                </p:cNvPr>
                <p:cNvPicPr/>
                <p:nvPr/>
              </p:nvPicPr>
              <p:blipFill>
                <a:blip r:embed="rId17"/>
                <a:stretch>
                  <a:fillRect/>
                </a:stretch>
              </p:blipFill>
              <p:spPr>
                <a:xfrm>
                  <a:off x="4101840" y="841500"/>
                  <a:ext cx="87120" cy="781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1" name="Entrada de lápiz 10">
                  <a:extLst>
                    <a:ext uri="{FF2B5EF4-FFF2-40B4-BE49-F238E27FC236}">
                      <a16:creationId xmlns:a16="http://schemas.microsoft.com/office/drawing/2014/main" id="{11D229B1-CAC8-4B35-A24F-80D7589E2B7D}"/>
                    </a:ext>
                  </a:extLst>
                </p14:cNvPr>
                <p14:cNvContentPartPr/>
                <p14:nvPr/>
              </p14:nvContentPartPr>
              <p14:xfrm>
                <a:off x="4830480" y="858060"/>
                <a:ext cx="752400" cy="125280"/>
              </p14:xfrm>
            </p:contentPart>
          </mc:Choice>
          <mc:Fallback xmlns="">
            <p:pic>
              <p:nvPicPr>
                <p:cNvPr id="11" name="Entrada de lápiz 10">
                  <a:extLst>
                    <a:ext uri="{FF2B5EF4-FFF2-40B4-BE49-F238E27FC236}">
                      <a16:creationId xmlns:a16="http://schemas.microsoft.com/office/drawing/2014/main" id="{11D229B1-CAC8-4B35-A24F-80D7589E2B7D}"/>
                    </a:ext>
                  </a:extLst>
                </p:cNvPr>
                <p:cNvPicPr/>
                <p:nvPr/>
              </p:nvPicPr>
              <p:blipFill>
                <a:blip r:embed="rId19"/>
                <a:stretch>
                  <a:fillRect/>
                </a:stretch>
              </p:blipFill>
              <p:spPr>
                <a:xfrm>
                  <a:off x="4821840" y="849060"/>
                  <a:ext cx="770040" cy="1429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2" name="Entrada de lápiz 11">
                  <a:extLst>
                    <a:ext uri="{FF2B5EF4-FFF2-40B4-BE49-F238E27FC236}">
                      <a16:creationId xmlns:a16="http://schemas.microsoft.com/office/drawing/2014/main" id="{FAB94C5F-CAFC-401B-8161-FB2DEB37A841}"/>
                    </a:ext>
                  </a:extLst>
                </p14:cNvPr>
                <p14:cNvContentPartPr/>
                <p14:nvPr/>
              </p14:nvContentPartPr>
              <p14:xfrm>
                <a:off x="5475240" y="775620"/>
                <a:ext cx="161640" cy="229320"/>
              </p14:xfrm>
            </p:contentPart>
          </mc:Choice>
          <mc:Fallback xmlns="">
            <p:pic>
              <p:nvPicPr>
                <p:cNvPr id="12" name="Entrada de lápiz 11">
                  <a:extLst>
                    <a:ext uri="{FF2B5EF4-FFF2-40B4-BE49-F238E27FC236}">
                      <a16:creationId xmlns:a16="http://schemas.microsoft.com/office/drawing/2014/main" id="{FAB94C5F-CAFC-401B-8161-FB2DEB37A841}"/>
                    </a:ext>
                  </a:extLst>
                </p:cNvPr>
                <p:cNvPicPr/>
                <p:nvPr/>
              </p:nvPicPr>
              <p:blipFill>
                <a:blip r:embed="rId21"/>
                <a:stretch>
                  <a:fillRect/>
                </a:stretch>
              </p:blipFill>
              <p:spPr>
                <a:xfrm>
                  <a:off x="5466600" y="766980"/>
                  <a:ext cx="179280" cy="2469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2">
            <p14:nvContentPartPr>
              <p14:cNvPr id="13" name="Entrada de lápiz 12">
                <a:extLst>
                  <a:ext uri="{FF2B5EF4-FFF2-40B4-BE49-F238E27FC236}">
                    <a16:creationId xmlns:a16="http://schemas.microsoft.com/office/drawing/2014/main" id="{B4122505-4E1B-4AA2-B2C6-E4CFBA77CDB8}"/>
                  </a:ext>
                </a:extLst>
              </p14:cNvPr>
              <p14:cNvContentPartPr/>
              <p14:nvPr/>
            </p14:nvContentPartPr>
            <p14:xfrm>
              <a:off x="6136920" y="684180"/>
              <a:ext cx="323280" cy="608400"/>
            </p14:xfrm>
          </p:contentPart>
        </mc:Choice>
        <mc:Fallback xmlns="">
          <p:pic>
            <p:nvPicPr>
              <p:cNvPr id="13" name="Entrada de lápiz 12">
                <a:extLst>
                  <a:ext uri="{FF2B5EF4-FFF2-40B4-BE49-F238E27FC236}">
                    <a16:creationId xmlns:a16="http://schemas.microsoft.com/office/drawing/2014/main" id="{B4122505-4E1B-4AA2-B2C6-E4CFBA77CDB8}"/>
                  </a:ext>
                </a:extLst>
              </p:cNvPr>
              <p:cNvPicPr/>
              <p:nvPr/>
            </p:nvPicPr>
            <p:blipFill>
              <a:blip r:embed="rId23"/>
              <a:stretch>
                <a:fillRect/>
              </a:stretch>
            </p:blipFill>
            <p:spPr>
              <a:xfrm>
                <a:off x="6128280" y="675540"/>
                <a:ext cx="340920" cy="626040"/>
              </a:xfrm>
              <a:prstGeom prst="rect">
                <a:avLst/>
              </a:prstGeom>
            </p:spPr>
          </p:pic>
        </mc:Fallback>
      </mc:AlternateContent>
      <p:grpSp>
        <p:nvGrpSpPr>
          <p:cNvPr id="23" name="Grupo 22">
            <a:extLst>
              <a:ext uri="{FF2B5EF4-FFF2-40B4-BE49-F238E27FC236}">
                <a16:creationId xmlns:a16="http://schemas.microsoft.com/office/drawing/2014/main" id="{38274418-1260-4724-A9D1-CC73401EA231}"/>
              </a:ext>
            </a:extLst>
          </p:cNvPr>
          <p:cNvGrpSpPr/>
          <p:nvPr/>
        </p:nvGrpSpPr>
        <p:grpSpPr>
          <a:xfrm>
            <a:off x="6834240" y="503460"/>
            <a:ext cx="2756160" cy="1076400"/>
            <a:chOff x="6834240" y="503460"/>
            <a:chExt cx="2756160" cy="1076400"/>
          </a:xfrm>
        </p:grpSpPr>
        <mc:AlternateContent xmlns:mc="http://schemas.openxmlformats.org/markup-compatibility/2006" xmlns:p14="http://schemas.microsoft.com/office/powerpoint/2010/main">
          <mc:Choice Requires="p14">
            <p:contentPart p14:bwMode="auto" r:id="rId24">
              <p14:nvContentPartPr>
                <p14:cNvPr id="14" name="Entrada de lápiz 13">
                  <a:extLst>
                    <a:ext uri="{FF2B5EF4-FFF2-40B4-BE49-F238E27FC236}">
                      <a16:creationId xmlns:a16="http://schemas.microsoft.com/office/drawing/2014/main" id="{EAF938D3-D7EA-4EC9-8035-272A36757F4F}"/>
                    </a:ext>
                  </a:extLst>
                </p14:cNvPr>
                <p14:cNvContentPartPr/>
                <p14:nvPr/>
              </p14:nvContentPartPr>
              <p14:xfrm>
                <a:off x="6834240" y="983700"/>
                <a:ext cx="364320" cy="302040"/>
              </p14:xfrm>
            </p:contentPart>
          </mc:Choice>
          <mc:Fallback xmlns="">
            <p:pic>
              <p:nvPicPr>
                <p:cNvPr id="14" name="Entrada de lápiz 13">
                  <a:extLst>
                    <a:ext uri="{FF2B5EF4-FFF2-40B4-BE49-F238E27FC236}">
                      <a16:creationId xmlns:a16="http://schemas.microsoft.com/office/drawing/2014/main" id="{EAF938D3-D7EA-4EC9-8035-272A36757F4F}"/>
                    </a:ext>
                  </a:extLst>
                </p:cNvPr>
                <p:cNvPicPr/>
                <p:nvPr/>
              </p:nvPicPr>
              <p:blipFill>
                <a:blip r:embed="rId25"/>
                <a:stretch>
                  <a:fillRect/>
                </a:stretch>
              </p:blipFill>
              <p:spPr>
                <a:xfrm>
                  <a:off x="6825240" y="974700"/>
                  <a:ext cx="381960" cy="3196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5" name="Entrada de lápiz 14">
                  <a:extLst>
                    <a:ext uri="{FF2B5EF4-FFF2-40B4-BE49-F238E27FC236}">
                      <a16:creationId xmlns:a16="http://schemas.microsoft.com/office/drawing/2014/main" id="{0CBDFBE1-21F7-484F-B733-D937886B4D11}"/>
                    </a:ext>
                  </a:extLst>
                </p14:cNvPr>
                <p14:cNvContentPartPr/>
                <p14:nvPr/>
              </p14:nvContentPartPr>
              <p14:xfrm>
                <a:off x="7336080" y="995580"/>
                <a:ext cx="327240" cy="261720"/>
              </p14:xfrm>
            </p:contentPart>
          </mc:Choice>
          <mc:Fallback xmlns="">
            <p:pic>
              <p:nvPicPr>
                <p:cNvPr id="15" name="Entrada de lápiz 14">
                  <a:extLst>
                    <a:ext uri="{FF2B5EF4-FFF2-40B4-BE49-F238E27FC236}">
                      <a16:creationId xmlns:a16="http://schemas.microsoft.com/office/drawing/2014/main" id="{0CBDFBE1-21F7-484F-B733-D937886B4D11}"/>
                    </a:ext>
                  </a:extLst>
                </p:cNvPr>
                <p:cNvPicPr/>
                <p:nvPr/>
              </p:nvPicPr>
              <p:blipFill>
                <a:blip r:embed="rId27"/>
                <a:stretch>
                  <a:fillRect/>
                </a:stretch>
              </p:blipFill>
              <p:spPr>
                <a:xfrm>
                  <a:off x="7327440" y="986580"/>
                  <a:ext cx="344880" cy="27936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6" name="Entrada de lápiz 15">
                  <a:extLst>
                    <a:ext uri="{FF2B5EF4-FFF2-40B4-BE49-F238E27FC236}">
                      <a16:creationId xmlns:a16="http://schemas.microsoft.com/office/drawing/2014/main" id="{36F96255-2A68-4A37-B55D-7FB9DB8B5DB8}"/>
                    </a:ext>
                  </a:extLst>
                </p14:cNvPr>
                <p14:cNvContentPartPr/>
                <p14:nvPr/>
              </p14:nvContentPartPr>
              <p14:xfrm>
                <a:off x="7706520" y="1036980"/>
                <a:ext cx="262440" cy="542880"/>
              </p14:xfrm>
            </p:contentPart>
          </mc:Choice>
          <mc:Fallback xmlns="">
            <p:pic>
              <p:nvPicPr>
                <p:cNvPr id="16" name="Entrada de lápiz 15">
                  <a:extLst>
                    <a:ext uri="{FF2B5EF4-FFF2-40B4-BE49-F238E27FC236}">
                      <a16:creationId xmlns:a16="http://schemas.microsoft.com/office/drawing/2014/main" id="{36F96255-2A68-4A37-B55D-7FB9DB8B5DB8}"/>
                    </a:ext>
                  </a:extLst>
                </p:cNvPr>
                <p:cNvPicPr/>
                <p:nvPr/>
              </p:nvPicPr>
              <p:blipFill>
                <a:blip r:embed="rId29"/>
                <a:stretch>
                  <a:fillRect/>
                </a:stretch>
              </p:blipFill>
              <p:spPr>
                <a:xfrm>
                  <a:off x="7697880" y="1028340"/>
                  <a:ext cx="280080" cy="5605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7" name="Entrada de lápiz 16">
                  <a:extLst>
                    <a:ext uri="{FF2B5EF4-FFF2-40B4-BE49-F238E27FC236}">
                      <a16:creationId xmlns:a16="http://schemas.microsoft.com/office/drawing/2014/main" id="{DF5B560F-6155-4CFE-A713-4C22C50B2ABD}"/>
                    </a:ext>
                  </a:extLst>
                </p14:cNvPr>
                <p14:cNvContentPartPr/>
                <p14:nvPr/>
              </p14:nvContentPartPr>
              <p14:xfrm>
                <a:off x="7947720" y="1050660"/>
                <a:ext cx="249480" cy="212400"/>
              </p14:xfrm>
            </p:contentPart>
          </mc:Choice>
          <mc:Fallback xmlns="">
            <p:pic>
              <p:nvPicPr>
                <p:cNvPr id="17" name="Entrada de lápiz 16">
                  <a:extLst>
                    <a:ext uri="{FF2B5EF4-FFF2-40B4-BE49-F238E27FC236}">
                      <a16:creationId xmlns:a16="http://schemas.microsoft.com/office/drawing/2014/main" id="{DF5B560F-6155-4CFE-A713-4C22C50B2ABD}"/>
                    </a:ext>
                  </a:extLst>
                </p:cNvPr>
                <p:cNvPicPr/>
                <p:nvPr/>
              </p:nvPicPr>
              <p:blipFill>
                <a:blip r:embed="rId31"/>
                <a:stretch>
                  <a:fillRect/>
                </a:stretch>
              </p:blipFill>
              <p:spPr>
                <a:xfrm>
                  <a:off x="7939080" y="1042020"/>
                  <a:ext cx="267120" cy="23004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8" name="Entrada de lápiz 17">
                  <a:extLst>
                    <a:ext uri="{FF2B5EF4-FFF2-40B4-BE49-F238E27FC236}">
                      <a16:creationId xmlns:a16="http://schemas.microsoft.com/office/drawing/2014/main" id="{E4CC6D4F-6672-4D7F-9C9E-6EE01B7FBE5E}"/>
                    </a:ext>
                  </a:extLst>
                </p14:cNvPr>
                <p14:cNvContentPartPr/>
                <p14:nvPr/>
              </p14:nvContentPartPr>
              <p14:xfrm>
                <a:off x="8238240" y="947700"/>
                <a:ext cx="419760" cy="258480"/>
              </p14:xfrm>
            </p:contentPart>
          </mc:Choice>
          <mc:Fallback xmlns="">
            <p:pic>
              <p:nvPicPr>
                <p:cNvPr id="18" name="Entrada de lápiz 17">
                  <a:extLst>
                    <a:ext uri="{FF2B5EF4-FFF2-40B4-BE49-F238E27FC236}">
                      <a16:creationId xmlns:a16="http://schemas.microsoft.com/office/drawing/2014/main" id="{E4CC6D4F-6672-4D7F-9C9E-6EE01B7FBE5E}"/>
                    </a:ext>
                  </a:extLst>
                </p:cNvPr>
                <p:cNvPicPr/>
                <p:nvPr/>
              </p:nvPicPr>
              <p:blipFill>
                <a:blip r:embed="rId33"/>
                <a:stretch>
                  <a:fillRect/>
                </a:stretch>
              </p:blipFill>
              <p:spPr>
                <a:xfrm>
                  <a:off x="8229600" y="939060"/>
                  <a:ext cx="437400" cy="2761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19" name="Entrada de lápiz 18">
                  <a:extLst>
                    <a:ext uri="{FF2B5EF4-FFF2-40B4-BE49-F238E27FC236}">
                      <a16:creationId xmlns:a16="http://schemas.microsoft.com/office/drawing/2014/main" id="{F2503F85-76AF-47A4-9BE4-C091FDEBEAAB}"/>
                    </a:ext>
                  </a:extLst>
                </p14:cNvPr>
                <p14:cNvContentPartPr/>
                <p14:nvPr/>
              </p14:nvContentPartPr>
              <p14:xfrm>
                <a:off x="8695440" y="1007100"/>
                <a:ext cx="264240" cy="168120"/>
              </p14:xfrm>
            </p:contentPart>
          </mc:Choice>
          <mc:Fallback xmlns="">
            <p:pic>
              <p:nvPicPr>
                <p:cNvPr id="19" name="Entrada de lápiz 18">
                  <a:extLst>
                    <a:ext uri="{FF2B5EF4-FFF2-40B4-BE49-F238E27FC236}">
                      <a16:creationId xmlns:a16="http://schemas.microsoft.com/office/drawing/2014/main" id="{F2503F85-76AF-47A4-9BE4-C091FDEBEAAB}"/>
                    </a:ext>
                  </a:extLst>
                </p:cNvPr>
                <p:cNvPicPr/>
                <p:nvPr/>
              </p:nvPicPr>
              <p:blipFill>
                <a:blip r:embed="rId35"/>
                <a:stretch>
                  <a:fillRect/>
                </a:stretch>
              </p:blipFill>
              <p:spPr>
                <a:xfrm>
                  <a:off x="8686440" y="998460"/>
                  <a:ext cx="281880" cy="18576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0" name="Entrada de lápiz 19">
                  <a:extLst>
                    <a:ext uri="{FF2B5EF4-FFF2-40B4-BE49-F238E27FC236}">
                      <a16:creationId xmlns:a16="http://schemas.microsoft.com/office/drawing/2014/main" id="{60065263-FDCD-4D1D-9BFF-E52B694AC91E}"/>
                    </a:ext>
                  </a:extLst>
                </p14:cNvPr>
                <p14:cNvContentPartPr/>
                <p14:nvPr/>
              </p14:nvContentPartPr>
              <p14:xfrm>
                <a:off x="8977320" y="503460"/>
                <a:ext cx="34200" cy="646560"/>
              </p14:xfrm>
            </p:contentPart>
          </mc:Choice>
          <mc:Fallback xmlns="">
            <p:pic>
              <p:nvPicPr>
                <p:cNvPr id="20" name="Entrada de lápiz 19">
                  <a:extLst>
                    <a:ext uri="{FF2B5EF4-FFF2-40B4-BE49-F238E27FC236}">
                      <a16:creationId xmlns:a16="http://schemas.microsoft.com/office/drawing/2014/main" id="{60065263-FDCD-4D1D-9BFF-E52B694AC91E}"/>
                    </a:ext>
                  </a:extLst>
                </p:cNvPr>
                <p:cNvPicPr/>
                <p:nvPr/>
              </p:nvPicPr>
              <p:blipFill>
                <a:blip r:embed="rId37"/>
                <a:stretch>
                  <a:fillRect/>
                </a:stretch>
              </p:blipFill>
              <p:spPr>
                <a:xfrm>
                  <a:off x="8968680" y="494460"/>
                  <a:ext cx="51840" cy="6642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1" name="Entrada de lápiz 20">
                  <a:extLst>
                    <a:ext uri="{FF2B5EF4-FFF2-40B4-BE49-F238E27FC236}">
                      <a16:creationId xmlns:a16="http://schemas.microsoft.com/office/drawing/2014/main" id="{F26E1CFC-0646-4224-8431-8DBB9BA5B7FA}"/>
                    </a:ext>
                  </a:extLst>
                </p14:cNvPr>
                <p14:cNvContentPartPr/>
                <p14:nvPr/>
              </p14:nvContentPartPr>
              <p14:xfrm>
                <a:off x="8970480" y="893700"/>
                <a:ext cx="95760" cy="7200"/>
              </p14:xfrm>
            </p:contentPart>
          </mc:Choice>
          <mc:Fallback xmlns="">
            <p:pic>
              <p:nvPicPr>
                <p:cNvPr id="21" name="Entrada de lápiz 20">
                  <a:extLst>
                    <a:ext uri="{FF2B5EF4-FFF2-40B4-BE49-F238E27FC236}">
                      <a16:creationId xmlns:a16="http://schemas.microsoft.com/office/drawing/2014/main" id="{F26E1CFC-0646-4224-8431-8DBB9BA5B7FA}"/>
                    </a:ext>
                  </a:extLst>
                </p:cNvPr>
                <p:cNvPicPr/>
                <p:nvPr/>
              </p:nvPicPr>
              <p:blipFill>
                <a:blip r:embed="rId39"/>
                <a:stretch>
                  <a:fillRect/>
                </a:stretch>
              </p:blipFill>
              <p:spPr>
                <a:xfrm>
                  <a:off x="8961840" y="885060"/>
                  <a:ext cx="113400" cy="2484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2" name="Entrada de lápiz 21">
                  <a:extLst>
                    <a:ext uri="{FF2B5EF4-FFF2-40B4-BE49-F238E27FC236}">
                      <a16:creationId xmlns:a16="http://schemas.microsoft.com/office/drawing/2014/main" id="{F7F902F4-B958-4BF8-8F1A-43C2EDA63BE9}"/>
                    </a:ext>
                  </a:extLst>
                </p14:cNvPr>
                <p14:cNvContentPartPr/>
                <p14:nvPr/>
              </p14:nvContentPartPr>
              <p14:xfrm>
                <a:off x="9168840" y="846900"/>
                <a:ext cx="421560" cy="276840"/>
              </p14:xfrm>
            </p:contentPart>
          </mc:Choice>
          <mc:Fallback xmlns="">
            <p:pic>
              <p:nvPicPr>
                <p:cNvPr id="22" name="Entrada de lápiz 21">
                  <a:extLst>
                    <a:ext uri="{FF2B5EF4-FFF2-40B4-BE49-F238E27FC236}">
                      <a16:creationId xmlns:a16="http://schemas.microsoft.com/office/drawing/2014/main" id="{F7F902F4-B958-4BF8-8F1A-43C2EDA63BE9}"/>
                    </a:ext>
                  </a:extLst>
                </p:cNvPr>
                <p:cNvPicPr/>
                <p:nvPr/>
              </p:nvPicPr>
              <p:blipFill>
                <a:blip r:embed="rId41"/>
                <a:stretch>
                  <a:fillRect/>
                </a:stretch>
              </p:blipFill>
              <p:spPr>
                <a:xfrm>
                  <a:off x="9159840" y="837900"/>
                  <a:ext cx="439200" cy="294480"/>
                </a:xfrm>
                <a:prstGeom prst="rect">
                  <a:avLst/>
                </a:prstGeom>
              </p:spPr>
            </p:pic>
          </mc:Fallback>
        </mc:AlternateContent>
      </p:grpSp>
      <p:grpSp>
        <p:nvGrpSpPr>
          <p:cNvPr id="60" name="Grupo 59">
            <a:extLst>
              <a:ext uri="{FF2B5EF4-FFF2-40B4-BE49-F238E27FC236}">
                <a16:creationId xmlns:a16="http://schemas.microsoft.com/office/drawing/2014/main" id="{54821431-F200-4501-ADBA-EB3A00711F0C}"/>
              </a:ext>
            </a:extLst>
          </p:cNvPr>
          <p:cNvGrpSpPr/>
          <p:nvPr/>
        </p:nvGrpSpPr>
        <p:grpSpPr>
          <a:xfrm>
            <a:off x="2614680" y="1882260"/>
            <a:ext cx="7830000" cy="1195560"/>
            <a:chOff x="2614680" y="1882260"/>
            <a:chExt cx="7830000" cy="1195560"/>
          </a:xfrm>
        </p:grpSpPr>
        <mc:AlternateContent xmlns:mc="http://schemas.openxmlformats.org/markup-compatibility/2006" xmlns:p14="http://schemas.microsoft.com/office/powerpoint/2010/main">
          <mc:Choice Requires="p14">
            <p:contentPart p14:bwMode="auto" r:id="rId42">
              <p14:nvContentPartPr>
                <p14:cNvPr id="25" name="Entrada de lápiz 24">
                  <a:extLst>
                    <a:ext uri="{FF2B5EF4-FFF2-40B4-BE49-F238E27FC236}">
                      <a16:creationId xmlns:a16="http://schemas.microsoft.com/office/drawing/2014/main" id="{2C8E7654-969F-44E7-9088-660F19F1DE29}"/>
                    </a:ext>
                  </a:extLst>
                </p14:cNvPr>
                <p14:cNvContentPartPr/>
                <p14:nvPr/>
              </p14:nvContentPartPr>
              <p14:xfrm>
                <a:off x="2646360" y="2147220"/>
                <a:ext cx="97920" cy="691560"/>
              </p14:xfrm>
            </p:contentPart>
          </mc:Choice>
          <mc:Fallback xmlns="">
            <p:pic>
              <p:nvPicPr>
                <p:cNvPr id="25" name="Entrada de lápiz 24">
                  <a:extLst>
                    <a:ext uri="{FF2B5EF4-FFF2-40B4-BE49-F238E27FC236}">
                      <a16:creationId xmlns:a16="http://schemas.microsoft.com/office/drawing/2014/main" id="{2C8E7654-969F-44E7-9088-660F19F1DE29}"/>
                    </a:ext>
                  </a:extLst>
                </p:cNvPr>
                <p:cNvPicPr/>
                <p:nvPr/>
              </p:nvPicPr>
              <p:blipFill>
                <a:blip r:embed="rId43"/>
                <a:stretch>
                  <a:fillRect/>
                </a:stretch>
              </p:blipFill>
              <p:spPr>
                <a:xfrm>
                  <a:off x="2637360" y="2138220"/>
                  <a:ext cx="115560" cy="7092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6" name="Entrada de lápiz 25">
                  <a:extLst>
                    <a:ext uri="{FF2B5EF4-FFF2-40B4-BE49-F238E27FC236}">
                      <a16:creationId xmlns:a16="http://schemas.microsoft.com/office/drawing/2014/main" id="{58DE977F-0E12-4B4C-B7EA-92A1C07193F3}"/>
                    </a:ext>
                  </a:extLst>
                </p14:cNvPr>
                <p14:cNvContentPartPr/>
                <p14:nvPr/>
              </p14:nvContentPartPr>
              <p14:xfrm>
                <a:off x="2783160" y="2106900"/>
                <a:ext cx="1546200" cy="119520"/>
              </p14:xfrm>
            </p:contentPart>
          </mc:Choice>
          <mc:Fallback xmlns="">
            <p:pic>
              <p:nvPicPr>
                <p:cNvPr id="26" name="Entrada de lápiz 25">
                  <a:extLst>
                    <a:ext uri="{FF2B5EF4-FFF2-40B4-BE49-F238E27FC236}">
                      <a16:creationId xmlns:a16="http://schemas.microsoft.com/office/drawing/2014/main" id="{58DE977F-0E12-4B4C-B7EA-92A1C07193F3}"/>
                    </a:ext>
                  </a:extLst>
                </p:cNvPr>
                <p:cNvPicPr/>
                <p:nvPr/>
              </p:nvPicPr>
              <p:blipFill>
                <a:blip r:embed="rId45"/>
                <a:stretch>
                  <a:fillRect/>
                </a:stretch>
              </p:blipFill>
              <p:spPr>
                <a:xfrm>
                  <a:off x="2774160" y="2097900"/>
                  <a:ext cx="1563840" cy="13716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27" name="Entrada de lápiz 26">
                  <a:extLst>
                    <a:ext uri="{FF2B5EF4-FFF2-40B4-BE49-F238E27FC236}">
                      <a16:creationId xmlns:a16="http://schemas.microsoft.com/office/drawing/2014/main" id="{117745F6-3C68-4AB8-85B6-8541B84ED373}"/>
                    </a:ext>
                  </a:extLst>
                </p14:cNvPr>
                <p14:cNvContentPartPr/>
                <p14:nvPr/>
              </p14:nvContentPartPr>
              <p14:xfrm>
                <a:off x="2614680" y="2110860"/>
                <a:ext cx="1714680" cy="836640"/>
              </p14:xfrm>
            </p:contentPart>
          </mc:Choice>
          <mc:Fallback xmlns="">
            <p:pic>
              <p:nvPicPr>
                <p:cNvPr id="27" name="Entrada de lápiz 26">
                  <a:extLst>
                    <a:ext uri="{FF2B5EF4-FFF2-40B4-BE49-F238E27FC236}">
                      <a16:creationId xmlns:a16="http://schemas.microsoft.com/office/drawing/2014/main" id="{117745F6-3C68-4AB8-85B6-8541B84ED373}"/>
                    </a:ext>
                  </a:extLst>
                </p:cNvPr>
                <p:cNvPicPr/>
                <p:nvPr/>
              </p:nvPicPr>
              <p:blipFill>
                <a:blip r:embed="rId47"/>
                <a:stretch>
                  <a:fillRect/>
                </a:stretch>
              </p:blipFill>
              <p:spPr>
                <a:xfrm>
                  <a:off x="2606040" y="2102220"/>
                  <a:ext cx="1732320" cy="85428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29" name="Entrada de lápiz 28">
                  <a:extLst>
                    <a:ext uri="{FF2B5EF4-FFF2-40B4-BE49-F238E27FC236}">
                      <a16:creationId xmlns:a16="http://schemas.microsoft.com/office/drawing/2014/main" id="{D96039BC-4A26-49AE-B876-D8719F1EC5C9}"/>
                    </a:ext>
                  </a:extLst>
                </p14:cNvPr>
                <p14:cNvContentPartPr/>
                <p14:nvPr/>
              </p14:nvContentPartPr>
              <p14:xfrm>
                <a:off x="2884680" y="2393460"/>
                <a:ext cx="174600" cy="348120"/>
              </p14:xfrm>
            </p:contentPart>
          </mc:Choice>
          <mc:Fallback xmlns="">
            <p:pic>
              <p:nvPicPr>
                <p:cNvPr id="29" name="Entrada de lápiz 28">
                  <a:extLst>
                    <a:ext uri="{FF2B5EF4-FFF2-40B4-BE49-F238E27FC236}">
                      <a16:creationId xmlns:a16="http://schemas.microsoft.com/office/drawing/2014/main" id="{D96039BC-4A26-49AE-B876-D8719F1EC5C9}"/>
                    </a:ext>
                  </a:extLst>
                </p:cNvPr>
                <p:cNvPicPr/>
                <p:nvPr/>
              </p:nvPicPr>
              <p:blipFill>
                <a:blip r:embed="rId49"/>
                <a:stretch>
                  <a:fillRect/>
                </a:stretch>
              </p:blipFill>
              <p:spPr>
                <a:xfrm>
                  <a:off x="2875680" y="2384820"/>
                  <a:ext cx="192240" cy="36576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0" name="Entrada de lápiz 29">
                  <a:extLst>
                    <a:ext uri="{FF2B5EF4-FFF2-40B4-BE49-F238E27FC236}">
                      <a16:creationId xmlns:a16="http://schemas.microsoft.com/office/drawing/2014/main" id="{B03F63ED-8E00-44AB-892A-A7CBD4D91539}"/>
                    </a:ext>
                  </a:extLst>
                </p14:cNvPr>
                <p14:cNvContentPartPr/>
                <p14:nvPr/>
              </p14:nvContentPartPr>
              <p14:xfrm>
                <a:off x="3030480" y="2539980"/>
                <a:ext cx="120240" cy="113400"/>
              </p14:xfrm>
            </p:contentPart>
          </mc:Choice>
          <mc:Fallback xmlns="">
            <p:pic>
              <p:nvPicPr>
                <p:cNvPr id="30" name="Entrada de lápiz 29">
                  <a:extLst>
                    <a:ext uri="{FF2B5EF4-FFF2-40B4-BE49-F238E27FC236}">
                      <a16:creationId xmlns:a16="http://schemas.microsoft.com/office/drawing/2014/main" id="{B03F63ED-8E00-44AB-892A-A7CBD4D91539}"/>
                    </a:ext>
                  </a:extLst>
                </p:cNvPr>
                <p:cNvPicPr/>
                <p:nvPr/>
              </p:nvPicPr>
              <p:blipFill>
                <a:blip r:embed="rId51"/>
                <a:stretch>
                  <a:fillRect/>
                </a:stretch>
              </p:blipFill>
              <p:spPr>
                <a:xfrm>
                  <a:off x="3021480" y="2531340"/>
                  <a:ext cx="137880" cy="13104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1" name="Entrada de lápiz 30">
                  <a:extLst>
                    <a:ext uri="{FF2B5EF4-FFF2-40B4-BE49-F238E27FC236}">
                      <a16:creationId xmlns:a16="http://schemas.microsoft.com/office/drawing/2014/main" id="{A5D1D1A1-D180-4972-8D35-24A34F8C97C8}"/>
                    </a:ext>
                  </a:extLst>
                </p14:cNvPr>
                <p14:cNvContentPartPr/>
                <p14:nvPr/>
              </p14:nvContentPartPr>
              <p14:xfrm>
                <a:off x="3251520" y="2498220"/>
                <a:ext cx="90000" cy="171720"/>
              </p14:xfrm>
            </p:contentPart>
          </mc:Choice>
          <mc:Fallback xmlns="">
            <p:pic>
              <p:nvPicPr>
                <p:cNvPr id="31" name="Entrada de lápiz 30">
                  <a:extLst>
                    <a:ext uri="{FF2B5EF4-FFF2-40B4-BE49-F238E27FC236}">
                      <a16:creationId xmlns:a16="http://schemas.microsoft.com/office/drawing/2014/main" id="{A5D1D1A1-D180-4972-8D35-24A34F8C97C8}"/>
                    </a:ext>
                  </a:extLst>
                </p:cNvPr>
                <p:cNvPicPr/>
                <p:nvPr/>
              </p:nvPicPr>
              <p:blipFill>
                <a:blip r:embed="rId53"/>
                <a:stretch>
                  <a:fillRect/>
                </a:stretch>
              </p:blipFill>
              <p:spPr>
                <a:xfrm>
                  <a:off x="3242520" y="2489220"/>
                  <a:ext cx="107640" cy="18936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2" name="Entrada de lápiz 31">
                  <a:extLst>
                    <a:ext uri="{FF2B5EF4-FFF2-40B4-BE49-F238E27FC236}">
                      <a16:creationId xmlns:a16="http://schemas.microsoft.com/office/drawing/2014/main" id="{A2A6FA69-5900-4B56-8430-36CBD0C0188F}"/>
                    </a:ext>
                  </a:extLst>
                </p14:cNvPr>
                <p14:cNvContentPartPr/>
                <p14:nvPr/>
              </p14:nvContentPartPr>
              <p14:xfrm>
                <a:off x="3432960" y="2461140"/>
                <a:ext cx="475920" cy="616680"/>
              </p14:xfrm>
            </p:contentPart>
          </mc:Choice>
          <mc:Fallback xmlns="">
            <p:pic>
              <p:nvPicPr>
                <p:cNvPr id="32" name="Entrada de lápiz 31">
                  <a:extLst>
                    <a:ext uri="{FF2B5EF4-FFF2-40B4-BE49-F238E27FC236}">
                      <a16:creationId xmlns:a16="http://schemas.microsoft.com/office/drawing/2014/main" id="{A2A6FA69-5900-4B56-8430-36CBD0C0188F}"/>
                    </a:ext>
                  </a:extLst>
                </p:cNvPr>
                <p:cNvPicPr/>
                <p:nvPr/>
              </p:nvPicPr>
              <p:blipFill>
                <a:blip r:embed="rId55"/>
                <a:stretch>
                  <a:fillRect/>
                </a:stretch>
              </p:blipFill>
              <p:spPr>
                <a:xfrm>
                  <a:off x="3424320" y="2452140"/>
                  <a:ext cx="493560" cy="63432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33" name="Entrada de lápiz 32">
                  <a:extLst>
                    <a:ext uri="{FF2B5EF4-FFF2-40B4-BE49-F238E27FC236}">
                      <a16:creationId xmlns:a16="http://schemas.microsoft.com/office/drawing/2014/main" id="{FD6168F9-9CDA-49F0-AB6A-B72FCC490BBC}"/>
                    </a:ext>
                  </a:extLst>
                </p14:cNvPr>
                <p14:cNvContentPartPr/>
                <p14:nvPr/>
              </p14:nvContentPartPr>
              <p14:xfrm>
                <a:off x="3998520" y="2304180"/>
                <a:ext cx="32040" cy="251640"/>
              </p14:xfrm>
            </p:contentPart>
          </mc:Choice>
          <mc:Fallback xmlns="">
            <p:pic>
              <p:nvPicPr>
                <p:cNvPr id="33" name="Entrada de lápiz 32">
                  <a:extLst>
                    <a:ext uri="{FF2B5EF4-FFF2-40B4-BE49-F238E27FC236}">
                      <a16:creationId xmlns:a16="http://schemas.microsoft.com/office/drawing/2014/main" id="{FD6168F9-9CDA-49F0-AB6A-B72FCC490BBC}"/>
                    </a:ext>
                  </a:extLst>
                </p:cNvPr>
                <p:cNvPicPr/>
                <p:nvPr/>
              </p:nvPicPr>
              <p:blipFill>
                <a:blip r:embed="rId57"/>
                <a:stretch>
                  <a:fillRect/>
                </a:stretch>
              </p:blipFill>
              <p:spPr>
                <a:xfrm>
                  <a:off x="3989880" y="2295180"/>
                  <a:ext cx="49680" cy="26928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34" name="Entrada de lápiz 33">
                  <a:extLst>
                    <a:ext uri="{FF2B5EF4-FFF2-40B4-BE49-F238E27FC236}">
                      <a16:creationId xmlns:a16="http://schemas.microsoft.com/office/drawing/2014/main" id="{F5A3CCB6-DABB-40C9-894D-F963FA107B60}"/>
                    </a:ext>
                  </a:extLst>
                </p14:cNvPr>
                <p14:cNvContentPartPr/>
                <p14:nvPr/>
              </p14:nvContentPartPr>
              <p14:xfrm>
                <a:off x="4005360" y="2369340"/>
                <a:ext cx="236160" cy="204120"/>
              </p14:xfrm>
            </p:contentPart>
          </mc:Choice>
          <mc:Fallback xmlns="">
            <p:pic>
              <p:nvPicPr>
                <p:cNvPr id="34" name="Entrada de lápiz 33">
                  <a:extLst>
                    <a:ext uri="{FF2B5EF4-FFF2-40B4-BE49-F238E27FC236}">
                      <a16:creationId xmlns:a16="http://schemas.microsoft.com/office/drawing/2014/main" id="{F5A3CCB6-DABB-40C9-894D-F963FA107B60}"/>
                    </a:ext>
                  </a:extLst>
                </p:cNvPr>
                <p:cNvPicPr/>
                <p:nvPr/>
              </p:nvPicPr>
              <p:blipFill>
                <a:blip r:embed="rId59"/>
                <a:stretch>
                  <a:fillRect/>
                </a:stretch>
              </p:blipFill>
              <p:spPr>
                <a:xfrm>
                  <a:off x="3996720" y="2360340"/>
                  <a:ext cx="253800" cy="22176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35" name="Entrada de lápiz 34">
                  <a:extLst>
                    <a:ext uri="{FF2B5EF4-FFF2-40B4-BE49-F238E27FC236}">
                      <a16:creationId xmlns:a16="http://schemas.microsoft.com/office/drawing/2014/main" id="{B15C4BB5-5A59-4503-9A26-DA479B776188}"/>
                    </a:ext>
                  </a:extLst>
                </p14:cNvPr>
                <p14:cNvContentPartPr/>
                <p14:nvPr/>
              </p14:nvContentPartPr>
              <p14:xfrm>
                <a:off x="4268160" y="2161260"/>
                <a:ext cx="1221120" cy="272160"/>
              </p14:xfrm>
            </p:contentPart>
          </mc:Choice>
          <mc:Fallback xmlns="">
            <p:pic>
              <p:nvPicPr>
                <p:cNvPr id="35" name="Entrada de lápiz 34">
                  <a:extLst>
                    <a:ext uri="{FF2B5EF4-FFF2-40B4-BE49-F238E27FC236}">
                      <a16:creationId xmlns:a16="http://schemas.microsoft.com/office/drawing/2014/main" id="{B15C4BB5-5A59-4503-9A26-DA479B776188}"/>
                    </a:ext>
                  </a:extLst>
                </p:cNvPr>
                <p:cNvPicPr/>
                <p:nvPr/>
              </p:nvPicPr>
              <p:blipFill>
                <a:blip r:embed="rId61"/>
                <a:stretch>
                  <a:fillRect/>
                </a:stretch>
              </p:blipFill>
              <p:spPr>
                <a:xfrm>
                  <a:off x="4259520" y="2152260"/>
                  <a:ext cx="1238760" cy="28980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36" name="Entrada de lápiz 35">
                  <a:extLst>
                    <a:ext uri="{FF2B5EF4-FFF2-40B4-BE49-F238E27FC236}">
                      <a16:creationId xmlns:a16="http://schemas.microsoft.com/office/drawing/2014/main" id="{B066F0C6-869D-4A3B-A6DA-2A8C8DB28581}"/>
                    </a:ext>
                  </a:extLst>
                </p14:cNvPr>
                <p14:cNvContentPartPr/>
                <p14:nvPr/>
              </p14:nvContentPartPr>
              <p14:xfrm>
                <a:off x="5727960" y="2444580"/>
                <a:ext cx="243000" cy="65880"/>
              </p14:xfrm>
            </p:contentPart>
          </mc:Choice>
          <mc:Fallback xmlns="">
            <p:pic>
              <p:nvPicPr>
                <p:cNvPr id="36" name="Entrada de lápiz 35">
                  <a:extLst>
                    <a:ext uri="{FF2B5EF4-FFF2-40B4-BE49-F238E27FC236}">
                      <a16:creationId xmlns:a16="http://schemas.microsoft.com/office/drawing/2014/main" id="{B066F0C6-869D-4A3B-A6DA-2A8C8DB28581}"/>
                    </a:ext>
                  </a:extLst>
                </p:cNvPr>
                <p:cNvPicPr/>
                <p:nvPr/>
              </p:nvPicPr>
              <p:blipFill>
                <a:blip r:embed="rId63"/>
                <a:stretch>
                  <a:fillRect/>
                </a:stretch>
              </p:blipFill>
              <p:spPr>
                <a:xfrm>
                  <a:off x="5719320" y="2435940"/>
                  <a:ext cx="260640" cy="8352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37" name="Entrada de lápiz 36">
                  <a:extLst>
                    <a:ext uri="{FF2B5EF4-FFF2-40B4-BE49-F238E27FC236}">
                      <a16:creationId xmlns:a16="http://schemas.microsoft.com/office/drawing/2014/main" id="{3302A45D-4576-4EC7-A35D-CA3525C65930}"/>
                    </a:ext>
                  </a:extLst>
                </p14:cNvPr>
                <p14:cNvContentPartPr/>
                <p14:nvPr/>
              </p14:nvContentPartPr>
              <p14:xfrm>
                <a:off x="5663880" y="2330100"/>
                <a:ext cx="107640" cy="30600"/>
              </p14:xfrm>
            </p:contentPart>
          </mc:Choice>
          <mc:Fallback xmlns="">
            <p:pic>
              <p:nvPicPr>
                <p:cNvPr id="37" name="Entrada de lápiz 36">
                  <a:extLst>
                    <a:ext uri="{FF2B5EF4-FFF2-40B4-BE49-F238E27FC236}">
                      <a16:creationId xmlns:a16="http://schemas.microsoft.com/office/drawing/2014/main" id="{3302A45D-4576-4EC7-A35D-CA3525C65930}"/>
                    </a:ext>
                  </a:extLst>
                </p:cNvPr>
                <p:cNvPicPr/>
                <p:nvPr/>
              </p:nvPicPr>
              <p:blipFill>
                <a:blip r:embed="rId65"/>
                <a:stretch>
                  <a:fillRect/>
                </a:stretch>
              </p:blipFill>
              <p:spPr>
                <a:xfrm>
                  <a:off x="5655240" y="2321100"/>
                  <a:ext cx="125280" cy="4824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38" name="Entrada de lápiz 37">
                  <a:extLst>
                    <a:ext uri="{FF2B5EF4-FFF2-40B4-BE49-F238E27FC236}">
                      <a16:creationId xmlns:a16="http://schemas.microsoft.com/office/drawing/2014/main" id="{8511BAB0-B87A-4007-8910-1016FC7667F3}"/>
                    </a:ext>
                  </a:extLst>
                </p14:cNvPr>
                <p14:cNvContentPartPr/>
                <p14:nvPr/>
              </p14:nvContentPartPr>
              <p14:xfrm>
                <a:off x="5619600" y="1882260"/>
                <a:ext cx="974160" cy="360360"/>
              </p14:xfrm>
            </p:contentPart>
          </mc:Choice>
          <mc:Fallback xmlns="">
            <p:pic>
              <p:nvPicPr>
                <p:cNvPr id="38" name="Entrada de lápiz 37">
                  <a:extLst>
                    <a:ext uri="{FF2B5EF4-FFF2-40B4-BE49-F238E27FC236}">
                      <a16:creationId xmlns:a16="http://schemas.microsoft.com/office/drawing/2014/main" id="{8511BAB0-B87A-4007-8910-1016FC7667F3}"/>
                    </a:ext>
                  </a:extLst>
                </p:cNvPr>
                <p:cNvPicPr/>
                <p:nvPr/>
              </p:nvPicPr>
              <p:blipFill>
                <a:blip r:embed="rId67"/>
                <a:stretch>
                  <a:fillRect/>
                </a:stretch>
              </p:blipFill>
              <p:spPr>
                <a:xfrm>
                  <a:off x="5610600" y="1873260"/>
                  <a:ext cx="991800" cy="37800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39" name="Entrada de lápiz 38">
                  <a:extLst>
                    <a:ext uri="{FF2B5EF4-FFF2-40B4-BE49-F238E27FC236}">
                      <a16:creationId xmlns:a16="http://schemas.microsoft.com/office/drawing/2014/main" id="{2D959545-3E81-4BAA-B777-D3B1E1705B05}"/>
                    </a:ext>
                  </a:extLst>
                </p14:cNvPr>
                <p14:cNvContentPartPr/>
                <p14:nvPr/>
              </p14:nvContentPartPr>
              <p14:xfrm>
                <a:off x="7047360" y="1896660"/>
                <a:ext cx="545760" cy="214560"/>
              </p14:xfrm>
            </p:contentPart>
          </mc:Choice>
          <mc:Fallback xmlns="">
            <p:pic>
              <p:nvPicPr>
                <p:cNvPr id="39" name="Entrada de lápiz 38">
                  <a:extLst>
                    <a:ext uri="{FF2B5EF4-FFF2-40B4-BE49-F238E27FC236}">
                      <a16:creationId xmlns:a16="http://schemas.microsoft.com/office/drawing/2014/main" id="{2D959545-3E81-4BAA-B777-D3B1E1705B05}"/>
                    </a:ext>
                  </a:extLst>
                </p:cNvPr>
                <p:cNvPicPr/>
                <p:nvPr/>
              </p:nvPicPr>
              <p:blipFill>
                <a:blip r:embed="rId69"/>
                <a:stretch>
                  <a:fillRect/>
                </a:stretch>
              </p:blipFill>
              <p:spPr>
                <a:xfrm>
                  <a:off x="7038360" y="1888020"/>
                  <a:ext cx="563400" cy="23220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40" name="Entrada de lápiz 39">
                  <a:extLst>
                    <a:ext uri="{FF2B5EF4-FFF2-40B4-BE49-F238E27FC236}">
                      <a16:creationId xmlns:a16="http://schemas.microsoft.com/office/drawing/2014/main" id="{979379C2-0C5D-4A84-AA37-51260FA14D54}"/>
                    </a:ext>
                  </a:extLst>
                </p14:cNvPr>
                <p14:cNvContentPartPr/>
                <p14:nvPr/>
              </p14:nvContentPartPr>
              <p14:xfrm>
                <a:off x="7611480" y="2176740"/>
                <a:ext cx="97200" cy="437040"/>
              </p14:xfrm>
            </p:contentPart>
          </mc:Choice>
          <mc:Fallback xmlns="">
            <p:pic>
              <p:nvPicPr>
                <p:cNvPr id="40" name="Entrada de lápiz 39">
                  <a:extLst>
                    <a:ext uri="{FF2B5EF4-FFF2-40B4-BE49-F238E27FC236}">
                      <a16:creationId xmlns:a16="http://schemas.microsoft.com/office/drawing/2014/main" id="{979379C2-0C5D-4A84-AA37-51260FA14D54}"/>
                    </a:ext>
                  </a:extLst>
                </p:cNvPr>
                <p:cNvPicPr/>
                <p:nvPr/>
              </p:nvPicPr>
              <p:blipFill>
                <a:blip r:embed="rId71"/>
                <a:stretch>
                  <a:fillRect/>
                </a:stretch>
              </p:blipFill>
              <p:spPr>
                <a:xfrm>
                  <a:off x="7602480" y="2167740"/>
                  <a:ext cx="114840" cy="45468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41" name="Entrada de lápiz 40">
                  <a:extLst>
                    <a:ext uri="{FF2B5EF4-FFF2-40B4-BE49-F238E27FC236}">
                      <a16:creationId xmlns:a16="http://schemas.microsoft.com/office/drawing/2014/main" id="{08304B6E-9BDC-488C-8DFE-D22C7BACF84C}"/>
                    </a:ext>
                  </a:extLst>
                </p14:cNvPr>
                <p14:cNvContentPartPr/>
                <p14:nvPr/>
              </p14:nvContentPartPr>
              <p14:xfrm>
                <a:off x="5968080" y="2560860"/>
                <a:ext cx="1540440" cy="226800"/>
              </p14:xfrm>
            </p:contentPart>
          </mc:Choice>
          <mc:Fallback xmlns="">
            <p:pic>
              <p:nvPicPr>
                <p:cNvPr id="41" name="Entrada de lápiz 40">
                  <a:extLst>
                    <a:ext uri="{FF2B5EF4-FFF2-40B4-BE49-F238E27FC236}">
                      <a16:creationId xmlns:a16="http://schemas.microsoft.com/office/drawing/2014/main" id="{08304B6E-9BDC-488C-8DFE-D22C7BACF84C}"/>
                    </a:ext>
                  </a:extLst>
                </p:cNvPr>
                <p:cNvPicPr/>
                <p:nvPr/>
              </p:nvPicPr>
              <p:blipFill>
                <a:blip r:embed="rId73"/>
                <a:stretch>
                  <a:fillRect/>
                </a:stretch>
              </p:blipFill>
              <p:spPr>
                <a:xfrm>
                  <a:off x="5959440" y="2552220"/>
                  <a:ext cx="1558080" cy="24444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42" name="Entrada de lápiz 41">
                  <a:extLst>
                    <a:ext uri="{FF2B5EF4-FFF2-40B4-BE49-F238E27FC236}">
                      <a16:creationId xmlns:a16="http://schemas.microsoft.com/office/drawing/2014/main" id="{BA5F2BBA-BFB9-4D80-A118-34BDFBDF45D5}"/>
                    </a:ext>
                  </a:extLst>
                </p14:cNvPr>
                <p14:cNvContentPartPr/>
                <p14:nvPr/>
              </p14:nvContentPartPr>
              <p14:xfrm>
                <a:off x="5883480" y="2474460"/>
                <a:ext cx="95760" cy="60480"/>
              </p14:xfrm>
            </p:contentPart>
          </mc:Choice>
          <mc:Fallback xmlns="">
            <p:pic>
              <p:nvPicPr>
                <p:cNvPr id="42" name="Entrada de lápiz 41">
                  <a:extLst>
                    <a:ext uri="{FF2B5EF4-FFF2-40B4-BE49-F238E27FC236}">
                      <a16:creationId xmlns:a16="http://schemas.microsoft.com/office/drawing/2014/main" id="{BA5F2BBA-BFB9-4D80-A118-34BDFBDF45D5}"/>
                    </a:ext>
                  </a:extLst>
                </p:cNvPr>
                <p:cNvPicPr/>
                <p:nvPr/>
              </p:nvPicPr>
              <p:blipFill>
                <a:blip r:embed="rId75"/>
                <a:stretch>
                  <a:fillRect/>
                </a:stretch>
              </p:blipFill>
              <p:spPr>
                <a:xfrm>
                  <a:off x="5874480" y="2465820"/>
                  <a:ext cx="113400" cy="7812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43" name="Entrada de lápiz 42">
                  <a:extLst>
                    <a:ext uri="{FF2B5EF4-FFF2-40B4-BE49-F238E27FC236}">
                      <a16:creationId xmlns:a16="http://schemas.microsoft.com/office/drawing/2014/main" id="{07FB71A7-7EF5-4755-8ABB-C75DAD0900C2}"/>
                    </a:ext>
                  </a:extLst>
                </p14:cNvPr>
                <p14:cNvContentPartPr/>
                <p14:nvPr/>
              </p14:nvContentPartPr>
              <p14:xfrm>
                <a:off x="5999400" y="2251260"/>
                <a:ext cx="199440" cy="274680"/>
              </p14:xfrm>
            </p:contentPart>
          </mc:Choice>
          <mc:Fallback xmlns="">
            <p:pic>
              <p:nvPicPr>
                <p:cNvPr id="43" name="Entrada de lápiz 42">
                  <a:extLst>
                    <a:ext uri="{FF2B5EF4-FFF2-40B4-BE49-F238E27FC236}">
                      <a16:creationId xmlns:a16="http://schemas.microsoft.com/office/drawing/2014/main" id="{07FB71A7-7EF5-4755-8ABB-C75DAD0900C2}"/>
                    </a:ext>
                  </a:extLst>
                </p:cNvPr>
                <p:cNvPicPr/>
                <p:nvPr/>
              </p:nvPicPr>
              <p:blipFill>
                <a:blip r:embed="rId77"/>
                <a:stretch>
                  <a:fillRect/>
                </a:stretch>
              </p:blipFill>
              <p:spPr>
                <a:xfrm>
                  <a:off x="5990400" y="2242260"/>
                  <a:ext cx="217080" cy="29232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44" name="Entrada de lápiz 43">
                  <a:extLst>
                    <a:ext uri="{FF2B5EF4-FFF2-40B4-BE49-F238E27FC236}">
                      <a16:creationId xmlns:a16="http://schemas.microsoft.com/office/drawing/2014/main" id="{D9DD0F3C-FE2C-4752-9B65-B52DF44D33FA}"/>
                    </a:ext>
                  </a:extLst>
                </p14:cNvPr>
                <p14:cNvContentPartPr/>
                <p14:nvPr/>
              </p14:nvContentPartPr>
              <p14:xfrm>
                <a:off x="6197040" y="2385180"/>
                <a:ext cx="144720" cy="181440"/>
              </p14:xfrm>
            </p:contentPart>
          </mc:Choice>
          <mc:Fallback xmlns="">
            <p:pic>
              <p:nvPicPr>
                <p:cNvPr id="44" name="Entrada de lápiz 43">
                  <a:extLst>
                    <a:ext uri="{FF2B5EF4-FFF2-40B4-BE49-F238E27FC236}">
                      <a16:creationId xmlns:a16="http://schemas.microsoft.com/office/drawing/2014/main" id="{D9DD0F3C-FE2C-4752-9B65-B52DF44D33FA}"/>
                    </a:ext>
                  </a:extLst>
                </p:cNvPr>
                <p:cNvPicPr/>
                <p:nvPr/>
              </p:nvPicPr>
              <p:blipFill>
                <a:blip r:embed="rId79"/>
                <a:stretch>
                  <a:fillRect/>
                </a:stretch>
              </p:blipFill>
              <p:spPr>
                <a:xfrm>
                  <a:off x="6188400" y="2376180"/>
                  <a:ext cx="162360" cy="19908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45" name="Entrada de lápiz 44">
                  <a:extLst>
                    <a:ext uri="{FF2B5EF4-FFF2-40B4-BE49-F238E27FC236}">
                      <a16:creationId xmlns:a16="http://schemas.microsoft.com/office/drawing/2014/main" id="{80F42938-EB8D-446D-89A1-CEB82DF9C7F5}"/>
                    </a:ext>
                  </a:extLst>
                </p14:cNvPr>
                <p14:cNvContentPartPr/>
                <p14:nvPr/>
              </p14:nvContentPartPr>
              <p14:xfrm>
                <a:off x="6390360" y="2309220"/>
                <a:ext cx="158040" cy="204840"/>
              </p14:xfrm>
            </p:contentPart>
          </mc:Choice>
          <mc:Fallback xmlns="">
            <p:pic>
              <p:nvPicPr>
                <p:cNvPr id="45" name="Entrada de lápiz 44">
                  <a:extLst>
                    <a:ext uri="{FF2B5EF4-FFF2-40B4-BE49-F238E27FC236}">
                      <a16:creationId xmlns:a16="http://schemas.microsoft.com/office/drawing/2014/main" id="{80F42938-EB8D-446D-89A1-CEB82DF9C7F5}"/>
                    </a:ext>
                  </a:extLst>
                </p:cNvPr>
                <p:cNvPicPr/>
                <p:nvPr/>
              </p:nvPicPr>
              <p:blipFill>
                <a:blip r:embed="rId81"/>
                <a:stretch>
                  <a:fillRect/>
                </a:stretch>
              </p:blipFill>
              <p:spPr>
                <a:xfrm>
                  <a:off x="6381720" y="2300580"/>
                  <a:ext cx="175680" cy="22248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46" name="Entrada de lápiz 45">
                  <a:extLst>
                    <a:ext uri="{FF2B5EF4-FFF2-40B4-BE49-F238E27FC236}">
                      <a16:creationId xmlns:a16="http://schemas.microsoft.com/office/drawing/2014/main" id="{5CCB7E3B-1625-4325-BE19-725CC12C8069}"/>
                    </a:ext>
                  </a:extLst>
                </p14:cNvPr>
                <p14:cNvContentPartPr/>
                <p14:nvPr/>
              </p14:nvContentPartPr>
              <p14:xfrm>
                <a:off x="6667920" y="2157660"/>
                <a:ext cx="165240" cy="386280"/>
              </p14:xfrm>
            </p:contentPart>
          </mc:Choice>
          <mc:Fallback xmlns="">
            <p:pic>
              <p:nvPicPr>
                <p:cNvPr id="46" name="Entrada de lápiz 45">
                  <a:extLst>
                    <a:ext uri="{FF2B5EF4-FFF2-40B4-BE49-F238E27FC236}">
                      <a16:creationId xmlns:a16="http://schemas.microsoft.com/office/drawing/2014/main" id="{5CCB7E3B-1625-4325-BE19-725CC12C8069}"/>
                    </a:ext>
                  </a:extLst>
                </p:cNvPr>
                <p:cNvPicPr/>
                <p:nvPr/>
              </p:nvPicPr>
              <p:blipFill>
                <a:blip r:embed="rId83"/>
                <a:stretch>
                  <a:fillRect/>
                </a:stretch>
              </p:blipFill>
              <p:spPr>
                <a:xfrm>
                  <a:off x="6658920" y="2149020"/>
                  <a:ext cx="182880" cy="40392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47" name="Entrada de lápiz 46">
                  <a:extLst>
                    <a:ext uri="{FF2B5EF4-FFF2-40B4-BE49-F238E27FC236}">
                      <a16:creationId xmlns:a16="http://schemas.microsoft.com/office/drawing/2014/main" id="{571111A3-571F-4DB2-989F-33FF2F958AA3}"/>
                    </a:ext>
                  </a:extLst>
                </p14:cNvPr>
                <p14:cNvContentPartPr/>
                <p14:nvPr/>
              </p14:nvContentPartPr>
              <p14:xfrm>
                <a:off x="6902280" y="2291220"/>
                <a:ext cx="204480" cy="189720"/>
              </p14:xfrm>
            </p:contentPart>
          </mc:Choice>
          <mc:Fallback xmlns="">
            <p:pic>
              <p:nvPicPr>
                <p:cNvPr id="47" name="Entrada de lápiz 46">
                  <a:extLst>
                    <a:ext uri="{FF2B5EF4-FFF2-40B4-BE49-F238E27FC236}">
                      <a16:creationId xmlns:a16="http://schemas.microsoft.com/office/drawing/2014/main" id="{571111A3-571F-4DB2-989F-33FF2F958AA3}"/>
                    </a:ext>
                  </a:extLst>
                </p:cNvPr>
                <p:cNvPicPr/>
                <p:nvPr/>
              </p:nvPicPr>
              <p:blipFill>
                <a:blip r:embed="rId85"/>
                <a:stretch>
                  <a:fillRect/>
                </a:stretch>
              </p:blipFill>
              <p:spPr>
                <a:xfrm>
                  <a:off x="6893280" y="2282580"/>
                  <a:ext cx="222120" cy="20736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48" name="Entrada de lápiz 47">
                  <a:extLst>
                    <a:ext uri="{FF2B5EF4-FFF2-40B4-BE49-F238E27FC236}">
                      <a16:creationId xmlns:a16="http://schemas.microsoft.com/office/drawing/2014/main" id="{3584D723-B0A6-4CB8-B7D7-F3285FA39CB1}"/>
                    </a:ext>
                  </a:extLst>
                </p14:cNvPr>
                <p14:cNvContentPartPr/>
                <p14:nvPr/>
              </p14:nvContentPartPr>
              <p14:xfrm>
                <a:off x="7667280" y="2299860"/>
                <a:ext cx="744840" cy="146880"/>
              </p14:xfrm>
            </p:contentPart>
          </mc:Choice>
          <mc:Fallback xmlns="">
            <p:pic>
              <p:nvPicPr>
                <p:cNvPr id="48" name="Entrada de lápiz 47">
                  <a:extLst>
                    <a:ext uri="{FF2B5EF4-FFF2-40B4-BE49-F238E27FC236}">
                      <a16:creationId xmlns:a16="http://schemas.microsoft.com/office/drawing/2014/main" id="{3584D723-B0A6-4CB8-B7D7-F3285FA39CB1}"/>
                    </a:ext>
                  </a:extLst>
                </p:cNvPr>
                <p:cNvPicPr/>
                <p:nvPr/>
              </p:nvPicPr>
              <p:blipFill>
                <a:blip r:embed="rId87"/>
                <a:stretch>
                  <a:fillRect/>
                </a:stretch>
              </p:blipFill>
              <p:spPr>
                <a:xfrm>
                  <a:off x="7658640" y="2290860"/>
                  <a:ext cx="762480" cy="16452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49" name="Entrada de lápiz 48">
                  <a:extLst>
                    <a:ext uri="{FF2B5EF4-FFF2-40B4-BE49-F238E27FC236}">
                      <a16:creationId xmlns:a16="http://schemas.microsoft.com/office/drawing/2014/main" id="{ED18CF7D-038C-4076-BF45-F6FE94005CA7}"/>
                    </a:ext>
                  </a:extLst>
                </p14:cNvPr>
                <p14:cNvContentPartPr/>
                <p14:nvPr/>
              </p14:nvContentPartPr>
              <p14:xfrm>
                <a:off x="8431200" y="2099700"/>
                <a:ext cx="20880" cy="484200"/>
              </p14:xfrm>
            </p:contentPart>
          </mc:Choice>
          <mc:Fallback xmlns="">
            <p:pic>
              <p:nvPicPr>
                <p:cNvPr id="49" name="Entrada de lápiz 48">
                  <a:extLst>
                    <a:ext uri="{FF2B5EF4-FFF2-40B4-BE49-F238E27FC236}">
                      <a16:creationId xmlns:a16="http://schemas.microsoft.com/office/drawing/2014/main" id="{ED18CF7D-038C-4076-BF45-F6FE94005CA7}"/>
                    </a:ext>
                  </a:extLst>
                </p:cNvPr>
                <p:cNvPicPr/>
                <p:nvPr/>
              </p:nvPicPr>
              <p:blipFill>
                <a:blip r:embed="rId89"/>
                <a:stretch>
                  <a:fillRect/>
                </a:stretch>
              </p:blipFill>
              <p:spPr>
                <a:xfrm>
                  <a:off x="8422200" y="2091060"/>
                  <a:ext cx="38520" cy="50184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50" name="Entrada de lápiz 49">
                  <a:extLst>
                    <a:ext uri="{FF2B5EF4-FFF2-40B4-BE49-F238E27FC236}">
                      <a16:creationId xmlns:a16="http://schemas.microsoft.com/office/drawing/2014/main" id="{81F3F751-B9DE-4DA7-BB29-D2B363AEBF13}"/>
                    </a:ext>
                  </a:extLst>
                </p14:cNvPr>
                <p14:cNvContentPartPr/>
                <p14:nvPr/>
              </p14:nvContentPartPr>
              <p14:xfrm>
                <a:off x="8406000" y="1938060"/>
                <a:ext cx="2038680" cy="689040"/>
              </p14:xfrm>
            </p:contentPart>
          </mc:Choice>
          <mc:Fallback xmlns="">
            <p:pic>
              <p:nvPicPr>
                <p:cNvPr id="50" name="Entrada de lápiz 49">
                  <a:extLst>
                    <a:ext uri="{FF2B5EF4-FFF2-40B4-BE49-F238E27FC236}">
                      <a16:creationId xmlns:a16="http://schemas.microsoft.com/office/drawing/2014/main" id="{81F3F751-B9DE-4DA7-BB29-D2B363AEBF13}"/>
                    </a:ext>
                  </a:extLst>
                </p:cNvPr>
                <p:cNvPicPr/>
                <p:nvPr/>
              </p:nvPicPr>
              <p:blipFill>
                <a:blip r:embed="rId91"/>
                <a:stretch>
                  <a:fillRect/>
                </a:stretch>
              </p:blipFill>
              <p:spPr>
                <a:xfrm>
                  <a:off x="8397360" y="1929420"/>
                  <a:ext cx="2056320" cy="70668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51" name="Entrada de lápiz 50">
                  <a:extLst>
                    <a:ext uri="{FF2B5EF4-FFF2-40B4-BE49-F238E27FC236}">
                      <a16:creationId xmlns:a16="http://schemas.microsoft.com/office/drawing/2014/main" id="{C80AA032-C084-49B8-8D0F-0ED2C2D9D0D8}"/>
                    </a:ext>
                  </a:extLst>
                </p14:cNvPr>
                <p14:cNvContentPartPr/>
                <p14:nvPr/>
              </p14:nvContentPartPr>
              <p14:xfrm>
                <a:off x="8570160" y="2506140"/>
                <a:ext cx="91800" cy="58680"/>
              </p14:xfrm>
            </p:contentPart>
          </mc:Choice>
          <mc:Fallback xmlns="">
            <p:pic>
              <p:nvPicPr>
                <p:cNvPr id="51" name="Entrada de lápiz 50">
                  <a:extLst>
                    <a:ext uri="{FF2B5EF4-FFF2-40B4-BE49-F238E27FC236}">
                      <a16:creationId xmlns:a16="http://schemas.microsoft.com/office/drawing/2014/main" id="{C80AA032-C084-49B8-8D0F-0ED2C2D9D0D8}"/>
                    </a:ext>
                  </a:extLst>
                </p:cNvPr>
                <p:cNvPicPr/>
                <p:nvPr/>
              </p:nvPicPr>
              <p:blipFill>
                <a:blip r:embed="rId93"/>
                <a:stretch>
                  <a:fillRect/>
                </a:stretch>
              </p:blipFill>
              <p:spPr>
                <a:xfrm>
                  <a:off x="8561520" y="2497500"/>
                  <a:ext cx="109440" cy="7632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52" name="Entrada de lápiz 51">
                  <a:extLst>
                    <a:ext uri="{FF2B5EF4-FFF2-40B4-BE49-F238E27FC236}">
                      <a16:creationId xmlns:a16="http://schemas.microsoft.com/office/drawing/2014/main" id="{8BB0CA85-5A79-4280-AEBB-FD6A3649E716}"/>
                    </a:ext>
                  </a:extLst>
                </p14:cNvPr>
                <p14:cNvContentPartPr/>
                <p14:nvPr/>
              </p14:nvContentPartPr>
              <p14:xfrm>
                <a:off x="8653680" y="2263140"/>
                <a:ext cx="438480" cy="194040"/>
              </p14:xfrm>
            </p:contentPart>
          </mc:Choice>
          <mc:Fallback xmlns="">
            <p:pic>
              <p:nvPicPr>
                <p:cNvPr id="52" name="Entrada de lápiz 51">
                  <a:extLst>
                    <a:ext uri="{FF2B5EF4-FFF2-40B4-BE49-F238E27FC236}">
                      <a16:creationId xmlns:a16="http://schemas.microsoft.com/office/drawing/2014/main" id="{8BB0CA85-5A79-4280-AEBB-FD6A3649E716}"/>
                    </a:ext>
                  </a:extLst>
                </p:cNvPr>
                <p:cNvPicPr/>
                <p:nvPr/>
              </p:nvPicPr>
              <p:blipFill>
                <a:blip r:embed="rId95"/>
                <a:stretch>
                  <a:fillRect/>
                </a:stretch>
              </p:blipFill>
              <p:spPr>
                <a:xfrm>
                  <a:off x="8644680" y="2254140"/>
                  <a:ext cx="456120" cy="21168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53" name="Entrada de lápiz 52">
                  <a:extLst>
                    <a:ext uri="{FF2B5EF4-FFF2-40B4-BE49-F238E27FC236}">
                      <a16:creationId xmlns:a16="http://schemas.microsoft.com/office/drawing/2014/main" id="{CCE7A220-EA72-407E-859D-8823E64F9EDA}"/>
                    </a:ext>
                  </a:extLst>
                </p14:cNvPr>
                <p14:cNvContentPartPr/>
                <p14:nvPr/>
              </p14:nvContentPartPr>
              <p14:xfrm>
                <a:off x="9171360" y="2252340"/>
                <a:ext cx="302040" cy="333360"/>
              </p14:xfrm>
            </p:contentPart>
          </mc:Choice>
          <mc:Fallback xmlns="">
            <p:pic>
              <p:nvPicPr>
                <p:cNvPr id="53" name="Entrada de lápiz 52">
                  <a:extLst>
                    <a:ext uri="{FF2B5EF4-FFF2-40B4-BE49-F238E27FC236}">
                      <a16:creationId xmlns:a16="http://schemas.microsoft.com/office/drawing/2014/main" id="{CCE7A220-EA72-407E-859D-8823E64F9EDA}"/>
                    </a:ext>
                  </a:extLst>
                </p:cNvPr>
                <p:cNvPicPr/>
                <p:nvPr/>
              </p:nvPicPr>
              <p:blipFill>
                <a:blip r:embed="rId97"/>
                <a:stretch>
                  <a:fillRect/>
                </a:stretch>
              </p:blipFill>
              <p:spPr>
                <a:xfrm>
                  <a:off x="9162360" y="2243340"/>
                  <a:ext cx="319680" cy="35100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54" name="Entrada de lápiz 53">
                  <a:extLst>
                    <a:ext uri="{FF2B5EF4-FFF2-40B4-BE49-F238E27FC236}">
                      <a16:creationId xmlns:a16="http://schemas.microsoft.com/office/drawing/2014/main" id="{35886977-FCC5-4782-A17B-500244B3C4F9}"/>
                    </a:ext>
                  </a:extLst>
                </p14:cNvPr>
                <p14:cNvContentPartPr/>
                <p14:nvPr/>
              </p14:nvContentPartPr>
              <p14:xfrm>
                <a:off x="9516600" y="2253060"/>
                <a:ext cx="11880" cy="28800"/>
              </p14:xfrm>
            </p:contentPart>
          </mc:Choice>
          <mc:Fallback xmlns="">
            <p:pic>
              <p:nvPicPr>
                <p:cNvPr id="54" name="Entrada de lápiz 53">
                  <a:extLst>
                    <a:ext uri="{FF2B5EF4-FFF2-40B4-BE49-F238E27FC236}">
                      <a16:creationId xmlns:a16="http://schemas.microsoft.com/office/drawing/2014/main" id="{35886977-FCC5-4782-A17B-500244B3C4F9}"/>
                    </a:ext>
                  </a:extLst>
                </p:cNvPr>
                <p:cNvPicPr/>
                <p:nvPr/>
              </p:nvPicPr>
              <p:blipFill>
                <a:blip r:embed="rId99"/>
                <a:stretch>
                  <a:fillRect/>
                </a:stretch>
              </p:blipFill>
              <p:spPr>
                <a:xfrm>
                  <a:off x="9507960" y="2244420"/>
                  <a:ext cx="2952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56" name="Entrada de lápiz 55">
                  <a:extLst>
                    <a:ext uri="{FF2B5EF4-FFF2-40B4-BE49-F238E27FC236}">
                      <a16:creationId xmlns:a16="http://schemas.microsoft.com/office/drawing/2014/main" id="{590B6C28-CB40-453A-A086-18AE9299F83A}"/>
                    </a:ext>
                  </a:extLst>
                </p14:cNvPr>
                <p14:cNvContentPartPr/>
                <p14:nvPr/>
              </p14:nvContentPartPr>
              <p14:xfrm>
                <a:off x="9360000" y="2237940"/>
                <a:ext cx="85680" cy="370080"/>
              </p14:xfrm>
            </p:contentPart>
          </mc:Choice>
          <mc:Fallback xmlns="">
            <p:pic>
              <p:nvPicPr>
                <p:cNvPr id="56" name="Entrada de lápiz 55">
                  <a:extLst>
                    <a:ext uri="{FF2B5EF4-FFF2-40B4-BE49-F238E27FC236}">
                      <a16:creationId xmlns:a16="http://schemas.microsoft.com/office/drawing/2014/main" id="{590B6C28-CB40-453A-A086-18AE9299F83A}"/>
                    </a:ext>
                  </a:extLst>
                </p:cNvPr>
                <p:cNvPicPr/>
                <p:nvPr/>
              </p:nvPicPr>
              <p:blipFill>
                <a:blip r:embed="rId101"/>
                <a:stretch>
                  <a:fillRect/>
                </a:stretch>
              </p:blipFill>
              <p:spPr>
                <a:xfrm>
                  <a:off x="9351360" y="2229300"/>
                  <a:ext cx="103320" cy="38772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57" name="Entrada de lápiz 56">
                  <a:extLst>
                    <a:ext uri="{FF2B5EF4-FFF2-40B4-BE49-F238E27FC236}">
                      <a16:creationId xmlns:a16="http://schemas.microsoft.com/office/drawing/2014/main" id="{758E8FA6-4478-46E1-B5C4-30DB54D76A5D}"/>
                    </a:ext>
                  </a:extLst>
                </p14:cNvPr>
                <p14:cNvContentPartPr/>
                <p14:nvPr/>
              </p14:nvContentPartPr>
              <p14:xfrm>
                <a:off x="9452880" y="2228940"/>
                <a:ext cx="128160" cy="151920"/>
              </p14:xfrm>
            </p:contentPart>
          </mc:Choice>
          <mc:Fallback xmlns="">
            <p:pic>
              <p:nvPicPr>
                <p:cNvPr id="57" name="Entrada de lápiz 56">
                  <a:extLst>
                    <a:ext uri="{FF2B5EF4-FFF2-40B4-BE49-F238E27FC236}">
                      <a16:creationId xmlns:a16="http://schemas.microsoft.com/office/drawing/2014/main" id="{758E8FA6-4478-46E1-B5C4-30DB54D76A5D}"/>
                    </a:ext>
                  </a:extLst>
                </p:cNvPr>
                <p:cNvPicPr/>
                <p:nvPr/>
              </p:nvPicPr>
              <p:blipFill>
                <a:blip r:embed="rId103"/>
                <a:stretch>
                  <a:fillRect/>
                </a:stretch>
              </p:blipFill>
              <p:spPr>
                <a:xfrm>
                  <a:off x="9444240" y="2220300"/>
                  <a:ext cx="145800" cy="16956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58" name="Entrada de lápiz 57">
                  <a:extLst>
                    <a:ext uri="{FF2B5EF4-FFF2-40B4-BE49-F238E27FC236}">
                      <a16:creationId xmlns:a16="http://schemas.microsoft.com/office/drawing/2014/main" id="{1839CB88-DB8D-4BDA-9416-FFA021891103}"/>
                    </a:ext>
                  </a:extLst>
                </p14:cNvPr>
                <p14:cNvContentPartPr/>
                <p14:nvPr/>
              </p14:nvContentPartPr>
              <p14:xfrm>
                <a:off x="9674280" y="2060100"/>
                <a:ext cx="39600" cy="311040"/>
              </p14:xfrm>
            </p:contentPart>
          </mc:Choice>
          <mc:Fallback xmlns="">
            <p:pic>
              <p:nvPicPr>
                <p:cNvPr id="58" name="Entrada de lápiz 57">
                  <a:extLst>
                    <a:ext uri="{FF2B5EF4-FFF2-40B4-BE49-F238E27FC236}">
                      <a16:creationId xmlns:a16="http://schemas.microsoft.com/office/drawing/2014/main" id="{1839CB88-DB8D-4BDA-9416-FFA021891103}"/>
                    </a:ext>
                  </a:extLst>
                </p:cNvPr>
                <p:cNvPicPr/>
                <p:nvPr/>
              </p:nvPicPr>
              <p:blipFill>
                <a:blip r:embed="rId105"/>
                <a:stretch>
                  <a:fillRect/>
                </a:stretch>
              </p:blipFill>
              <p:spPr>
                <a:xfrm>
                  <a:off x="9665640" y="2051100"/>
                  <a:ext cx="57240" cy="32868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59" name="Entrada de lápiz 58">
                  <a:extLst>
                    <a:ext uri="{FF2B5EF4-FFF2-40B4-BE49-F238E27FC236}">
                      <a16:creationId xmlns:a16="http://schemas.microsoft.com/office/drawing/2014/main" id="{1C719995-D610-480D-9048-D517DFCF6B87}"/>
                    </a:ext>
                  </a:extLst>
                </p14:cNvPr>
                <p14:cNvContentPartPr/>
                <p14:nvPr/>
              </p14:nvContentPartPr>
              <p14:xfrm>
                <a:off x="9687960" y="2198340"/>
                <a:ext cx="280080" cy="165960"/>
              </p14:xfrm>
            </p:contentPart>
          </mc:Choice>
          <mc:Fallback xmlns="">
            <p:pic>
              <p:nvPicPr>
                <p:cNvPr id="59" name="Entrada de lápiz 58">
                  <a:extLst>
                    <a:ext uri="{FF2B5EF4-FFF2-40B4-BE49-F238E27FC236}">
                      <a16:creationId xmlns:a16="http://schemas.microsoft.com/office/drawing/2014/main" id="{1C719995-D610-480D-9048-D517DFCF6B87}"/>
                    </a:ext>
                  </a:extLst>
                </p:cNvPr>
                <p:cNvPicPr/>
                <p:nvPr/>
              </p:nvPicPr>
              <p:blipFill>
                <a:blip r:embed="rId107"/>
                <a:stretch>
                  <a:fillRect/>
                </a:stretch>
              </p:blipFill>
              <p:spPr>
                <a:xfrm>
                  <a:off x="9679320" y="2189340"/>
                  <a:ext cx="297720" cy="183600"/>
                </a:xfrm>
                <a:prstGeom prst="rect">
                  <a:avLst/>
                </a:prstGeom>
              </p:spPr>
            </p:pic>
          </mc:Fallback>
        </mc:AlternateContent>
      </p:grpSp>
      <p:grpSp>
        <p:nvGrpSpPr>
          <p:cNvPr id="85" name="Grupo 84">
            <a:extLst>
              <a:ext uri="{FF2B5EF4-FFF2-40B4-BE49-F238E27FC236}">
                <a16:creationId xmlns:a16="http://schemas.microsoft.com/office/drawing/2014/main" id="{3C5A4014-8E3B-4689-9D84-3546FF008D34}"/>
              </a:ext>
            </a:extLst>
          </p:cNvPr>
          <p:cNvGrpSpPr/>
          <p:nvPr/>
        </p:nvGrpSpPr>
        <p:grpSpPr>
          <a:xfrm>
            <a:off x="2538000" y="3314340"/>
            <a:ext cx="8505000" cy="1275480"/>
            <a:chOff x="2538000" y="3314340"/>
            <a:chExt cx="8505000" cy="1275480"/>
          </a:xfrm>
        </p:grpSpPr>
        <mc:AlternateContent xmlns:mc="http://schemas.openxmlformats.org/markup-compatibility/2006" xmlns:p14="http://schemas.microsoft.com/office/powerpoint/2010/main">
          <mc:Choice Requires="p14">
            <p:contentPart p14:bwMode="auto" r:id="rId108">
              <p14:nvContentPartPr>
                <p14:cNvPr id="61" name="Entrada de lápiz 60">
                  <a:extLst>
                    <a:ext uri="{FF2B5EF4-FFF2-40B4-BE49-F238E27FC236}">
                      <a16:creationId xmlns:a16="http://schemas.microsoft.com/office/drawing/2014/main" id="{289D1C95-C12F-49AF-9520-85CD385E5FB9}"/>
                    </a:ext>
                  </a:extLst>
                </p14:cNvPr>
                <p14:cNvContentPartPr/>
                <p14:nvPr/>
              </p14:nvContentPartPr>
              <p14:xfrm>
                <a:off x="2628000" y="3703860"/>
                <a:ext cx="71280" cy="708120"/>
              </p14:xfrm>
            </p:contentPart>
          </mc:Choice>
          <mc:Fallback xmlns="">
            <p:pic>
              <p:nvPicPr>
                <p:cNvPr id="61" name="Entrada de lápiz 60">
                  <a:extLst>
                    <a:ext uri="{FF2B5EF4-FFF2-40B4-BE49-F238E27FC236}">
                      <a16:creationId xmlns:a16="http://schemas.microsoft.com/office/drawing/2014/main" id="{289D1C95-C12F-49AF-9520-85CD385E5FB9}"/>
                    </a:ext>
                  </a:extLst>
                </p:cNvPr>
                <p:cNvPicPr/>
                <p:nvPr/>
              </p:nvPicPr>
              <p:blipFill>
                <a:blip r:embed="rId109"/>
                <a:stretch>
                  <a:fillRect/>
                </a:stretch>
              </p:blipFill>
              <p:spPr>
                <a:xfrm>
                  <a:off x="2619000" y="3694860"/>
                  <a:ext cx="88920" cy="72576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62" name="Entrada de lápiz 61">
                  <a:extLst>
                    <a:ext uri="{FF2B5EF4-FFF2-40B4-BE49-F238E27FC236}">
                      <a16:creationId xmlns:a16="http://schemas.microsoft.com/office/drawing/2014/main" id="{3FCD5A75-83B9-49EE-BDB5-C137192C7246}"/>
                    </a:ext>
                  </a:extLst>
                </p14:cNvPr>
                <p14:cNvContentPartPr/>
                <p14:nvPr/>
              </p14:nvContentPartPr>
              <p14:xfrm>
                <a:off x="2538000" y="3625740"/>
                <a:ext cx="1751040" cy="938520"/>
              </p14:xfrm>
            </p:contentPart>
          </mc:Choice>
          <mc:Fallback xmlns="">
            <p:pic>
              <p:nvPicPr>
                <p:cNvPr id="62" name="Entrada de lápiz 61">
                  <a:extLst>
                    <a:ext uri="{FF2B5EF4-FFF2-40B4-BE49-F238E27FC236}">
                      <a16:creationId xmlns:a16="http://schemas.microsoft.com/office/drawing/2014/main" id="{3FCD5A75-83B9-49EE-BDB5-C137192C7246}"/>
                    </a:ext>
                  </a:extLst>
                </p:cNvPr>
                <p:cNvPicPr/>
                <p:nvPr/>
              </p:nvPicPr>
              <p:blipFill>
                <a:blip r:embed="rId111"/>
                <a:stretch>
                  <a:fillRect/>
                </a:stretch>
              </p:blipFill>
              <p:spPr>
                <a:xfrm>
                  <a:off x="2529000" y="3616740"/>
                  <a:ext cx="1768680" cy="95616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63" name="Entrada de lápiz 62">
                  <a:extLst>
                    <a:ext uri="{FF2B5EF4-FFF2-40B4-BE49-F238E27FC236}">
                      <a16:creationId xmlns:a16="http://schemas.microsoft.com/office/drawing/2014/main" id="{452012CB-3048-4408-89B5-61A2377DBA0B}"/>
                    </a:ext>
                  </a:extLst>
                </p14:cNvPr>
                <p14:cNvContentPartPr/>
                <p14:nvPr/>
              </p14:nvContentPartPr>
              <p14:xfrm>
                <a:off x="2908440" y="4018860"/>
                <a:ext cx="475920" cy="361440"/>
              </p14:xfrm>
            </p:contentPart>
          </mc:Choice>
          <mc:Fallback xmlns="">
            <p:pic>
              <p:nvPicPr>
                <p:cNvPr id="63" name="Entrada de lápiz 62">
                  <a:extLst>
                    <a:ext uri="{FF2B5EF4-FFF2-40B4-BE49-F238E27FC236}">
                      <a16:creationId xmlns:a16="http://schemas.microsoft.com/office/drawing/2014/main" id="{452012CB-3048-4408-89B5-61A2377DBA0B}"/>
                    </a:ext>
                  </a:extLst>
                </p:cNvPr>
                <p:cNvPicPr/>
                <p:nvPr/>
              </p:nvPicPr>
              <p:blipFill>
                <a:blip r:embed="rId113"/>
                <a:stretch>
                  <a:fillRect/>
                </a:stretch>
              </p:blipFill>
              <p:spPr>
                <a:xfrm>
                  <a:off x="2899440" y="4009860"/>
                  <a:ext cx="493560" cy="37908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64" name="Entrada de lápiz 63">
                  <a:extLst>
                    <a:ext uri="{FF2B5EF4-FFF2-40B4-BE49-F238E27FC236}">
                      <a16:creationId xmlns:a16="http://schemas.microsoft.com/office/drawing/2014/main" id="{942461C5-E109-4E64-A94A-8B12EF206D19}"/>
                    </a:ext>
                  </a:extLst>
                </p14:cNvPr>
                <p14:cNvContentPartPr/>
                <p14:nvPr/>
              </p14:nvContentPartPr>
              <p14:xfrm>
                <a:off x="3414960" y="4095180"/>
                <a:ext cx="113760" cy="180000"/>
              </p14:xfrm>
            </p:contentPart>
          </mc:Choice>
          <mc:Fallback xmlns="">
            <p:pic>
              <p:nvPicPr>
                <p:cNvPr id="64" name="Entrada de lápiz 63">
                  <a:extLst>
                    <a:ext uri="{FF2B5EF4-FFF2-40B4-BE49-F238E27FC236}">
                      <a16:creationId xmlns:a16="http://schemas.microsoft.com/office/drawing/2014/main" id="{942461C5-E109-4E64-A94A-8B12EF206D19}"/>
                    </a:ext>
                  </a:extLst>
                </p:cNvPr>
                <p:cNvPicPr/>
                <p:nvPr/>
              </p:nvPicPr>
              <p:blipFill>
                <a:blip r:embed="rId115"/>
                <a:stretch>
                  <a:fillRect/>
                </a:stretch>
              </p:blipFill>
              <p:spPr>
                <a:xfrm>
                  <a:off x="3405960" y="4086540"/>
                  <a:ext cx="131400" cy="19764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65" name="Entrada de lápiz 64">
                  <a:extLst>
                    <a:ext uri="{FF2B5EF4-FFF2-40B4-BE49-F238E27FC236}">
                      <a16:creationId xmlns:a16="http://schemas.microsoft.com/office/drawing/2014/main" id="{8648BEFB-E1CD-4CB9-853D-C7916F2F5BFF}"/>
                    </a:ext>
                  </a:extLst>
                </p14:cNvPr>
                <p14:cNvContentPartPr/>
                <p14:nvPr/>
              </p14:nvContentPartPr>
              <p14:xfrm>
                <a:off x="3569040" y="4042980"/>
                <a:ext cx="113400" cy="225000"/>
              </p14:xfrm>
            </p:contentPart>
          </mc:Choice>
          <mc:Fallback xmlns="">
            <p:pic>
              <p:nvPicPr>
                <p:cNvPr id="65" name="Entrada de lápiz 64">
                  <a:extLst>
                    <a:ext uri="{FF2B5EF4-FFF2-40B4-BE49-F238E27FC236}">
                      <a16:creationId xmlns:a16="http://schemas.microsoft.com/office/drawing/2014/main" id="{8648BEFB-E1CD-4CB9-853D-C7916F2F5BFF}"/>
                    </a:ext>
                  </a:extLst>
                </p:cNvPr>
                <p:cNvPicPr/>
                <p:nvPr/>
              </p:nvPicPr>
              <p:blipFill>
                <a:blip r:embed="rId117"/>
                <a:stretch>
                  <a:fillRect/>
                </a:stretch>
              </p:blipFill>
              <p:spPr>
                <a:xfrm>
                  <a:off x="3560040" y="4034340"/>
                  <a:ext cx="131040" cy="24264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66" name="Entrada de lápiz 65">
                  <a:extLst>
                    <a:ext uri="{FF2B5EF4-FFF2-40B4-BE49-F238E27FC236}">
                      <a16:creationId xmlns:a16="http://schemas.microsoft.com/office/drawing/2014/main" id="{7A98D636-84AD-41A5-8BE8-1C894B23F53C}"/>
                    </a:ext>
                  </a:extLst>
                </p14:cNvPr>
                <p14:cNvContentPartPr/>
                <p14:nvPr/>
              </p14:nvContentPartPr>
              <p14:xfrm>
                <a:off x="3755160" y="4048020"/>
                <a:ext cx="159480" cy="541800"/>
              </p14:xfrm>
            </p:contentPart>
          </mc:Choice>
          <mc:Fallback xmlns="">
            <p:pic>
              <p:nvPicPr>
                <p:cNvPr id="66" name="Entrada de lápiz 65">
                  <a:extLst>
                    <a:ext uri="{FF2B5EF4-FFF2-40B4-BE49-F238E27FC236}">
                      <a16:creationId xmlns:a16="http://schemas.microsoft.com/office/drawing/2014/main" id="{7A98D636-84AD-41A5-8BE8-1C894B23F53C}"/>
                    </a:ext>
                  </a:extLst>
                </p:cNvPr>
                <p:cNvPicPr/>
                <p:nvPr/>
              </p:nvPicPr>
              <p:blipFill>
                <a:blip r:embed="rId119"/>
                <a:stretch>
                  <a:fillRect/>
                </a:stretch>
              </p:blipFill>
              <p:spPr>
                <a:xfrm>
                  <a:off x="3746160" y="4039020"/>
                  <a:ext cx="177120" cy="55944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67" name="Entrada de lápiz 66">
                  <a:extLst>
                    <a:ext uri="{FF2B5EF4-FFF2-40B4-BE49-F238E27FC236}">
                      <a16:creationId xmlns:a16="http://schemas.microsoft.com/office/drawing/2014/main" id="{DE82D6E5-B735-4BAE-B1B4-D577FB1FD3AE}"/>
                    </a:ext>
                  </a:extLst>
                </p14:cNvPr>
                <p14:cNvContentPartPr/>
                <p14:nvPr/>
              </p14:nvContentPartPr>
              <p14:xfrm>
                <a:off x="3967920" y="3917700"/>
                <a:ext cx="25200" cy="296280"/>
              </p14:xfrm>
            </p:contentPart>
          </mc:Choice>
          <mc:Fallback xmlns="">
            <p:pic>
              <p:nvPicPr>
                <p:cNvPr id="67" name="Entrada de lápiz 66">
                  <a:extLst>
                    <a:ext uri="{FF2B5EF4-FFF2-40B4-BE49-F238E27FC236}">
                      <a16:creationId xmlns:a16="http://schemas.microsoft.com/office/drawing/2014/main" id="{DE82D6E5-B735-4BAE-B1B4-D577FB1FD3AE}"/>
                    </a:ext>
                  </a:extLst>
                </p:cNvPr>
                <p:cNvPicPr/>
                <p:nvPr/>
              </p:nvPicPr>
              <p:blipFill>
                <a:blip r:embed="rId121"/>
                <a:stretch>
                  <a:fillRect/>
                </a:stretch>
              </p:blipFill>
              <p:spPr>
                <a:xfrm>
                  <a:off x="3958920" y="3908700"/>
                  <a:ext cx="42840" cy="31392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68" name="Entrada de lápiz 67">
                  <a:extLst>
                    <a:ext uri="{FF2B5EF4-FFF2-40B4-BE49-F238E27FC236}">
                      <a16:creationId xmlns:a16="http://schemas.microsoft.com/office/drawing/2014/main" id="{76C407E9-F6D2-4B06-8C20-D0B261C33F07}"/>
                    </a:ext>
                  </a:extLst>
                </p14:cNvPr>
                <p14:cNvContentPartPr/>
                <p14:nvPr/>
              </p14:nvContentPartPr>
              <p14:xfrm>
                <a:off x="3929400" y="4063860"/>
                <a:ext cx="175680" cy="141480"/>
              </p14:xfrm>
            </p:contentPart>
          </mc:Choice>
          <mc:Fallback xmlns="">
            <p:pic>
              <p:nvPicPr>
                <p:cNvPr id="68" name="Entrada de lápiz 67">
                  <a:extLst>
                    <a:ext uri="{FF2B5EF4-FFF2-40B4-BE49-F238E27FC236}">
                      <a16:creationId xmlns:a16="http://schemas.microsoft.com/office/drawing/2014/main" id="{76C407E9-F6D2-4B06-8C20-D0B261C33F07}"/>
                    </a:ext>
                  </a:extLst>
                </p:cNvPr>
                <p:cNvPicPr/>
                <p:nvPr/>
              </p:nvPicPr>
              <p:blipFill>
                <a:blip r:embed="rId123"/>
                <a:stretch>
                  <a:fillRect/>
                </a:stretch>
              </p:blipFill>
              <p:spPr>
                <a:xfrm>
                  <a:off x="3920760" y="4055220"/>
                  <a:ext cx="193320" cy="15912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69" name="Entrada de lápiz 68">
                  <a:extLst>
                    <a:ext uri="{FF2B5EF4-FFF2-40B4-BE49-F238E27FC236}">
                      <a16:creationId xmlns:a16="http://schemas.microsoft.com/office/drawing/2014/main" id="{9811DA77-1FFC-4218-9A22-547C74DBA8D6}"/>
                    </a:ext>
                  </a:extLst>
                </p14:cNvPr>
                <p14:cNvContentPartPr/>
                <p14:nvPr/>
              </p14:nvContentPartPr>
              <p14:xfrm>
                <a:off x="4273560" y="3663900"/>
                <a:ext cx="1892520" cy="383760"/>
              </p14:xfrm>
            </p:contentPart>
          </mc:Choice>
          <mc:Fallback xmlns="">
            <p:pic>
              <p:nvPicPr>
                <p:cNvPr id="69" name="Entrada de lápiz 68">
                  <a:extLst>
                    <a:ext uri="{FF2B5EF4-FFF2-40B4-BE49-F238E27FC236}">
                      <a16:creationId xmlns:a16="http://schemas.microsoft.com/office/drawing/2014/main" id="{9811DA77-1FFC-4218-9A22-547C74DBA8D6}"/>
                    </a:ext>
                  </a:extLst>
                </p:cNvPr>
                <p:cNvPicPr/>
                <p:nvPr/>
              </p:nvPicPr>
              <p:blipFill>
                <a:blip r:embed="rId125"/>
                <a:stretch>
                  <a:fillRect/>
                </a:stretch>
              </p:blipFill>
              <p:spPr>
                <a:xfrm>
                  <a:off x="4264920" y="3654900"/>
                  <a:ext cx="1910160" cy="40140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70" name="Entrada de lápiz 69">
                  <a:extLst>
                    <a:ext uri="{FF2B5EF4-FFF2-40B4-BE49-F238E27FC236}">
                      <a16:creationId xmlns:a16="http://schemas.microsoft.com/office/drawing/2014/main" id="{840583C3-951F-481F-88C7-B46CD3A3A584}"/>
                    </a:ext>
                  </a:extLst>
                </p14:cNvPr>
                <p14:cNvContentPartPr/>
                <p14:nvPr/>
              </p14:nvContentPartPr>
              <p14:xfrm>
                <a:off x="6256080" y="3314340"/>
                <a:ext cx="1880280" cy="843120"/>
              </p14:xfrm>
            </p:contentPart>
          </mc:Choice>
          <mc:Fallback xmlns="">
            <p:pic>
              <p:nvPicPr>
                <p:cNvPr id="70" name="Entrada de lápiz 69">
                  <a:extLst>
                    <a:ext uri="{FF2B5EF4-FFF2-40B4-BE49-F238E27FC236}">
                      <a16:creationId xmlns:a16="http://schemas.microsoft.com/office/drawing/2014/main" id="{840583C3-951F-481F-88C7-B46CD3A3A584}"/>
                    </a:ext>
                  </a:extLst>
                </p:cNvPr>
                <p:cNvPicPr/>
                <p:nvPr/>
              </p:nvPicPr>
              <p:blipFill>
                <a:blip r:embed="rId127"/>
                <a:stretch>
                  <a:fillRect/>
                </a:stretch>
              </p:blipFill>
              <p:spPr>
                <a:xfrm>
                  <a:off x="6247080" y="3305700"/>
                  <a:ext cx="1897920" cy="86076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71" name="Entrada de lápiz 70">
                  <a:extLst>
                    <a:ext uri="{FF2B5EF4-FFF2-40B4-BE49-F238E27FC236}">
                      <a16:creationId xmlns:a16="http://schemas.microsoft.com/office/drawing/2014/main" id="{BDDABEA8-A166-40E8-B3DF-D69F139730A5}"/>
                    </a:ext>
                  </a:extLst>
                </p14:cNvPr>
                <p14:cNvContentPartPr/>
                <p14:nvPr/>
              </p14:nvContentPartPr>
              <p14:xfrm>
                <a:off x="6583320" y="3647700"/>
                <a:ext cx="474480" cy="328320"/>
              </p14:xfrm>
            </p:contentPart>
          </mc:Choice>
          <mc:Fallback xmlns="">
            <p:pic>
              <p:nvPicPr>
                <p:cNvPr id="71" name="Entrada de lápiz 70">
                  <a:extLst>
                    <a:ext uri="{FF2B5EF4-FFF2-40B4-BE49-F238E27FC236}">
                      <a16:creationId xmlns:a16="http://schemas.microsoft.com/office/drawing/2014/main" id="{BDDABEA8-A166-40E8-B3DF-D69F139730A5}"/>
                    </a:ext>
                  </a:extLst>
                </p:cNvPr>
                <p:cNvPicPr/>
                <p:nvPr/>
              </p:nvPicPr>
              <p:blipFill>
                <a:blip r:embed="rId129"/>
                <a:stretch>
                  <a:fillRect/>
                </a:stretch>
              </p:blipFill>
              <p:spPr>
                <a:xfrm>
                  <a:off x="6574320" y="3639060"/>
                  <a:ext cx="492120" cy="34596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72" name="Entrada de lápiz 71">
                  <a:extLst>
                    <a:ext uri="{FF2B5EF4-FFF2-40B4-BE49-F238E27FC236}">
                      <a16:creationId xmlns:a16="http://schemas.microsoft.com/office/drawing/2014/main" id="{7A864909-B414-487B-A664-A386752CEE58}"/>
                    </a:ext>
                  </a:extLst>
                </p14:cNvPr>
                <p14:cNvContentPartPr/>
                <p14:nvPr/>
              </p14:nvContentPartPr>
              <p14:xfrm>
                <a:off x="7124040" y="3596220"/>
                <a:ext cx="358560" cy="408240"/>
              </p14:xfrm>
            </p:contentPart>
          </mc:Choice>
          <mc:Fallback xmlns="">
            <p:pic>
              <p:nvPicPr>
                <p:cNvPr id="72" name="Entrada de lápiz 71">
                  <a:extLst>
                    <a:ext uri="{FF2B5EF4-FFF2-40B4-BE49-F238E27FC236}">
                      <a16:creationId xmlns:a16="http://schemas.microsoft.com/office/drawing/2014/main" id="{7A864909-B414-487B-A664-A386752CEE58}"/>
                    </a:ext>
                  </a:extLst>
                </p:cNvPr>
                <p:cNvPicPr/>
                <p:nvPr/>
              </p:nvPicPr>
              <p:blipFill>
                <a:blip r:embed="rId131"/>
                <a:stretch>
                  <a:fillRect/>
                </a:stretch>
              </p:blipFill>
              <p:spPr>
                <a:xfrm>
                  <a:off x="7115400" y="3587580"/>
                  <a:ext cx="376200" cy="42588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73" name="Entrada de lápiz 72">
                  <a:extLst>
                    <a:ext uri="{FF2B5EF4-FFF2-40B4-BE49-F238E27FC236}">
                      <a16:creationId xmlns:a16="http://schemas.microsoft.com/office/drawing/2014/main" id="{EE059695-8097-4D00-AB59-DA43D9ED77F7}"/>
                    </a:ext>
                  </a:extLst>
                </p14:cNvPr>
                <p14:cNvContentPartPr/>
                <p14:nvPr/>
              </p14:nvContentPartPr>
              <p14:xfrm>
                <a:off x="8120880" y="3609540"/>
                <a:ext cx="829800" cy="207720"/>
              </p14:xfrm>
            </p:contentPart>
          </mc:Choice>
          <mc:Fallback xmlns="">
            <p:pic>
              <p:nvPicPr>
                <p:cNvPr id="73" name="Entrada de lápiz 72">
                  <a:extLst>
                    <a:ext uri="{FF2B5EF4-FFF2-40B4-BE49-F238E27FC236}">
                      <a16:creationId xmlns:a16="http://schemas.microsoft.com/office/drawing/2014/main" id="{EE059695-8097-4D00-AB59-DA43D9ED77F7}"/>
                    </a:ext>
                  </a:extLst>
                </p:cNvPr>
                <p:cNvPicPr/>
                <p:nvPr/>
              </p:nvPicPr>
              <p:blipFill>
                <a:blip r:embed="rId133"/>
                <a:stretch>
                  <a:fillRect/>
                </a:stretch>
              </p:blipFill>
              <p:spPr>
                <a:xfrm>
                  <a:off x="8111880" y="3600540"/>
                  <a:ext cx="847440" cy="22536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74" name="Entrada de lápiz 73">
                  <a:extLst>
                    <a:ext uri="{FF2B5EF4-FFF2-40B4-BE49-F238E27FC236}">
                      <a16:creationId xmlns:a16="http://schemas.microsoft.com/office/drawing/2014/main" id="{0095CEC9-E4B0-406F-8A5E-83322F557F58}"/>
                    </a:ext>
                  </a:extLst>
                </p14:cNvPr>
                <p14:cNvContentPartPr/>
                <p14:nvPr/>
              </p14:nvContentPartPr>
              <p14:xfrm>
                <a:off x="8947440" y="3357900"/>
                <a:ext cx="41760" cy="560520"/>
              </p14:xfrm>
            </p:contentPart>
          </mc:Choice>
          <mc:Fallback xmlns="">
            <p:pic>
              <p:nvPicPr>
                <p:cNvPr id="74" name="Entrada de lápiz 73">
                  <a:extLst>
                    <a:ext uri="{FF2B5EF4-FFF2-40B4-BE49-F238E27FC236}">
                      <a16:creationId xmlns:a16="http://schemas.microsoft.com/office/drawing/2014/main" id="{0095CEC9-E4B0-406F-8A5E-83322F557F58}"/>
                    </a:ext>
                  </a:extLst>
                </p:cNvPr>
                <p:cNvPicPr/>
                <p:nvPr/>
              </p:nvPicPr>
              <p:blipFill>
                <a:blip r:embed="rId135"/>
                <a:stretch>
                  <a:fillRect/>
                </a:stretch>
              </p:blipFill>
              <p:spPr>
                <a:xfrm>
                  <a:off x="8938800" y="3348900"/>
                  <a:ext cx="59400" cy="57816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75" name="Entrada de lápiz 74">
                  <a:extLst>
                    <a:ext uri="{FF2B5EF4-FFF2-40B4-BE49-F238E27FC236}">
                      <a16:creationId xmlns:a16="http://schemas.microsoft.com/office/drawing/2014/main" id="{EEF354E3-9B86-47D3-BDC4-4A009F7A33FA}"/>
                    </a:ext>
                  </a:extLst>
                </p14:cNvPr>
                <p14:cNvContentPartPr/>
                <p14:nvPr/>
              </p14:nvContentPartPr>
              <p14:xfrm>
                <a:off x="8960400" y="3370860"/>
                <a:ext cx="1975680" cy="107640"/>
              </p14:xfrm>
            </p:contentPart>
          </mc:Choice>
          <mc:Fallback xmlns="">
            <p:pic>
              <p:nvPicPr>
                <p:cNvPr id="75" name="Entrada de lápiz 74">
                  <a:extLst>
                    <a:ext uri="{FF2B5EF4-FFF2-40B4-BE49-F238E27FC236}">
                      <a16:creationId xmlns:a16="http://schemas.microsoft.com/office/drawing/2014/main" id="{EEF354E3-9B86-47D3-BDC4-4A009F7A33FA}"/>
                    </a:ext>
                  </a:extLst>
                </p:cNvPr>
                <p:cNvPicPr/>
                <p:nvPr/>
              </p:nvPicPr>
              <p:blipFill>
                <a:blip r:embed="rId137"/>
                <a:stretch>
                  <a:fillRect/>
                </a:stretch>
              </p:blipFill>
              <p:spPr>
                <a:xfrm>
                  <a:off x="8951760" y="3362220"/>
                  <a:ext cx="199332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76" name="Entrada de lápiz 75">
                  <a:extLst>
                    <a:ext uri="{FF2B5EF4-FFF2-40B4-BE49-F238E27FC236}">
                      <a16:creationId xmlns:a16="http://schemas.microsoft.com/office/drawing/2014/main" id="{9A964A85-4D3B-4D88-B17D-5F98989C131F}"/>
                    </a:ext>
                  </a:extLst>
                </p14:cNvPr>
                <p14:cNvContentPartPr/>
                <p14:nvPr/>
              </p14:nvContentPartPr>
              <p14:xfrm>
                <a:off x="9103320" y="3390300"/>
                <a:ext cx="1939680" cy="566640"/>
              </p14:xfrm>
            </p:contentPart>
          </mc:Choice>
          <mc:Fallback xmlns="">
            <p:pic>
              <p:nvPicPr>
                <p:cNvPr id="76" name="Entrada de lápiz 75">
                  <a:extLst>
                    <a:ext uri="{FF2B5EF4-FFF2-40B4-BE49-F238E27FC236}">
                      <a16:creationId xmlns:a16="http://schemas.microsoft.com/office/drawing/2014/main" id="{9A964A85-4D3B-4D88-B17D-5F98989C131F}"/>
                    </a:ext>
                  </a:extLst>
                </p:cNvPr>
                <p:cNvPicPr/>
                <p:nvPr/>
              </p:nvPicPr>
              <p:blipFill>
                <a:blip r:embed="rId139"/>
                <a:stretch>
                  <a:fillRect/>
                </a:stretch>
              </p:blipFill>
              <p:spPr>
                <a:xfrm>
                  <a:off x="9094680" y="3381300"/>
                  <a:ext cx="1957320" cy="58428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77" name="Entrada de lápiz 76">
                  <a:extLst>
                    <a:ext uri="{FF2B5EF4-FFF2-40B4-BE49-F238E27FC236}">
                      <a16:creationId xmlns:a16="http://schemas.microsoft.com/office/drawing/2014/main" id="{C125A945-71AE-47DC-AD30-0FA1D10D7C51}"/>
                    </a:ext>
                  </a:extLst>
                </p14:cNvPr>
                <p14:cNvContentPartPr/>
                <p14:nvPr/>
              </p14:nvContentPartPr>
              <p14:xfrm>
                <a:off x="9350640" y="3559500"/>
                <a:ext cx="284760" cy="222120"/>
              </p14:xfrm>
            </p:contentPart>
          </mc:Choice>
          <mc:Fallback xmlns="">
            <p:pic>
              <p:nvPicPr>
                <p:cNvPr id="77" name="Entrada de lápiz 76">
                  <a:extLst>
                    <a:ext uri="{FF2B5EF4-FFF2-40B4-BE49-F238E27FC236}">
                      <a16:creationId xmlns:a16="http://schemas.microsoft.com/office/drawing/2014/main" id="{C125A945-71AE-47DC-AD30-0FA1D10D7C51}"/>
                    </a:ext>
                  </a:extLst>
                </p:cNvPr>
                <p:cNvPicPr/>
                <p:nvPr/>
              </p:nvPicPr>
              <p:blipFill>
                <a:blip r:embed="rId141"/>
                <a:stretch>
                  <a:fillRect/>
                </a:stretch>
              </p:blipFill>
              <p:spPr>
                <a:xfrm>
                  <a:off x="9341640" y="3550500"/>
                  <a:ext cx="302400" cy="23976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78" name="Entrada de lápiz 77">
                  <a:extLst>
                    <a:ext uri="{FF2B5EF4-FFF2-40B4-BE49-F238E27FC236}">
                      <a16:creationId xmlns:a16="http://schemas.microsoft.com/office/drawing/2014/main" id="{6704C0E8-D29A-471F-9B03-7D9516C91964}"/>
                    </a:ext>
                  </a:extLst>
                </p14:cNvPr>
                <p14:cNvContentPartPr/>
                <p14:nvPr/>
              </p14:nvContentPartPr>
              <p14:xfrm>
                <a:off x="9661320" y="3650940"/>
                <a:ext cx="168480" cy="169200"/>
              </p14:xfrm>
            </p:contentPart>
          </mc:Choice>
          <mc:Fallback xmlns="">
            <p:pic>
              <p:nvPicPr>
                <p:cNvPr id="78" name="Entrada de lápiz 77">
                  <a:extLst>
                    <a:ext uri="{FF2B5EF4-FFF2-40B4-BE49-F238E27FC236}">
                      <a16:creationId xmlns:a16="http://schemas.microsoft.com/office/drawing/2014/main" id="{6704C0E8-D29A-471F-9B03-7D9516C91964}"/>
                    </a:ext>
                  </a:extLst>
                </p:cNvPr>
                <p:cNvPicPr/>
                <p:nvPr/>
              </p:nvPicPr>
              <p:blipFill>
                <a:blip r:embed="rId143"/>
                <a:stretch>
                  <a:fillRect/>
                </a:stretch>
              </p:blipFill>
              <p:spPr>
                <a:xfrm>
                  <a:off x="9652320" y="3641940"/>
                  <a:ext cx="186120" cy="18684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79" name="Entrada de lápiz 78">
                  <a:extLst>
                    <a:ext uri="{FF2B5EF4-FFF2-40B4-BE49-F238E27FC236}">
                      <a16:creationId xmlns:a16="http://schemas.microsoft.com/office/drawing/2014/main" id="{97AC3371-CF7A-4C7F-96E6-A97FE1F6427C}"/>
                    </a:ext>
                  </a:extLst>
                </p14:cNvPr>
                <p14:cNvContentPartPr/>
                <p14:nvPr/>
              </p14:nvContentPartPr>
              <p14:xfrm>
                <a:off x="9887040" y="3662100"/>
                <a:ext cx="152640" cy="473040"/>
              </p14:xfrm>
            </p:contentPart>
          </mc:Choice>
          <mc:Fallback xmlns="">
            <p:pic>
              <p:nvPicPr>
                <p:cNvPr id="79" name="Entrada de lápiz 78">
                  <a:extLst>
                    <a:ext uri="{FF2B5EF4-FFF2-40B4-BE49-F238E27FC236}">
                      <a16:creationId xmlns:a16="http://schemas.microsoft.com/office/drawing/2014/main" id="{97AC3371-CF7A-4C7F-96E6-A97FE1F6427C}"/>
                    </a:ext>
                  </a:extLst>
                </p:cNvPr>
                <p:cNvPicPr/>
                <p:nvPr/>
              </p:nvPicPr>
              <p:blipFill>
                <a:blip r:embed="rId145"/>
                <a:stretch>
                  <a:fillRect/>
                </a:stretch>
              </p:blipFill>
              <p:spPr>
                <a:xfrm>
                  <a:off x="9878040" y="3653100"/>
                  <a:ext cx="170280" cy="49068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80" name="Entrada de lápiz 79">
                  <a:extLst>
                    <a:ext uri="{FF2B5EF4-FFF2-40B4-BE49-F238E27FC236}">
                      <a16:creationId xmlns:a16="http://schemas.microsoft.com/office/drawing/2014/main" id="{25B6AD76-464F-4F04-A8EF-12C1ABD0E8D5}"/>
                    </a:ext>
                  </a:extLst>
                </p14:cNvPr>
                <p14:cNvContentPartPr/>
                <p14:nvPr/>
              </p14:nvContentPartPr>
              <p14:xfrm>
                <a:off x="10031400" y="3663900"/>
                <a:ext cx="88920" cy="251280"/>
              </p14:xfrm>
            </p:contentPart>
          </mc:Choice>
          <mc:Fallback xmlns="">
            <p:pic>
              <p:nvPicPr>
                <p:cNvPr id="80" name="Entrada de lápiz 79">
                  <a:extLst>
                    <a:ext uri="{FF2B5EF4-FFF2-40B4-BE49-F238E27FC236}">
                      <a16:creationId xmlns:a16="http://schemas.microsoft.com/office/drawing/2014/main" id="{25B6AD76-464F-4F04-A8EF-12C1ABD0E8D5}"/>
                    </a:ext>
                  </a:extLst>
                </p:cNvPr>
                <p:cNvPicPr/>
                <p:nvPr/>
              </p:nvPicPr>
              <p:blipFill>
                <a:blip r:embed="rId147"/>
                <a:stretch>
                  <a:fillRect/>
                </a:stretch>
              </p:blipFill>
              <p:spPr>
                <a:xfrm>
                  <a:off x="10022760" y="3655260"/>
                  <a:ext cx="106560" cy="26892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81" name="Entrada de lápiz 80">
                  <a:extLst>
                    <a:ext uri="{FF2B5EF4-FFF2-40B4-BE49-F238E27FC236}">
                      <a16:creationId xmlns:a16="http://schemas.microsoft.com/office/drawing/2014/main" id="{DFEC27F0-B68C-4CED-9CBA-89B16D70572E}"/>
                    </a:ext>
                  </a:extLst>
                </p14:cNvPr>
                <p14:cNvContentPartPr/>
                <p14:nvPr/>
              </p14:nvContentPartPr>
              <p14:xfrm>
                <a:off x="10119960" y="3511980"/>
                <a:ext cx="69480" cy="116640"/>
              </p14:xfrm>
            </p:contentPart>
          </mc:Choice>
          <mc:Fallback xmlns="">
            <p:pic>
              <p:nvPicPr>
                <p:cNvPr id="81" name="Entrada de lápiz 80">
                  <a:extLst>
                    <a:ext uri="{FF2B5EF4-FFF2-40B4-BE49-F238E27FC236}">
                      <a16:creationId xmlns:a16="http://schemas.microsoft.com/office/drawing/2014/main" id="{DFEC27F0-B68C-4CED-9CBA-89B16D70572E}"/>
                    </a:ext>
                  </a:extLst>
                </p:cNvPr>
                <p:cNvPicPr/>
                <p:nvPr/>
              </p:nvPicPr>
              <p:blipFill>
                <a:blip r:embed="rId149"/>
                <a:stretch>
                  <a:fillRect/>
                </a:stretch>
              </p:blipFill>
              <p:spPr>
                <a:xfrm>
                  <a:off x="10110960" y="3502980"/>
                  <a:ext cx="87120" cy="13428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82" name="Entrada de lápiz 81">
                  <a:extLst>
                    <a:ext uri="{FF2B5EF4-FFF2-40B4-BE49-F238E27FC236}">
                      <a16:creationId xmlns:a16="http://schemas.microsoft.com/office/drawing/2014/main" id="{EEAFC7A9-99B6-498C-965E-2152A11B8EA3}"/>
                    </a:ext>
                  </a:extLst>
                </p14:cNvPr>
                <p14:cNvContentPartPr/>
                <p14:nvPr/>
              </p14:nvContentPartPr>
              <p14:xfrm>
                <a:off x="10193040" y="3479220"/>
                <a:ext cx="9720" cy="321840"/>
              </p14:xfrm>
            </p:contentPart>
          </mc:Choice>
          <mc:Fallback xmlns="">
            <p:pic>
              <p:nvPicPr>
                <p:cNvPr id="82" name="Entrada de lápiz 81">
                  <a:extLst>
                    <a:ext uri="{FF2B5EF4-FFF2-40B4-BE49-F238E27FC236}">
                      <a16:creationId xmlns:a16="http://schemas.microsoft.com/office/drawing/2014/main" id="{EEAFC7A9-99B6-498C-965E-2152A11B8EA3}"/>
                    </a:ext>
                  </a:extLst>
                </p:cNvPr>
                <p:cNvPicPr/>
                <p:nvPr/>
              </p:nvPicPr>
              <p:blipFill>
                <a:blip r:embed="rId151"/>
                <a:stretch>
                  <a:fillRect/>
                </a:stretch>
              </p:blipFill>
              <p:spPr>
                <a:xfrm>
                  <a:off x="10184040" y="3470220"/>
                  <a:ext cx="27360" cy="33948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83" name="Entrada de lápiz 82">
                  <a:extLst>
                    <a:ext uri="{FF2B5EF4-FFF2-40B4-BE49-F238E27FC236}">
                      <a16:creationId xmlns:a16="http://schemas.microsoft.com/office/drawing/2014/main" id="{F40CA3F4-EA40-4B7D-89CE-A88A48754E41}"/>
                    </a:ext>
                  </a:extLst>
                </p14:cNvPr>
                <p14:cNvContentPartPr/>
                <p14:nvPr/>
              </p14:nvContentPartPr>
              <p14:xfrm>
                <a:off x="10161720" y="3653100"/>
                <a:ext cx="283680" cy="137160"/>
              </p14:xfrm>
            </p:contentPart>
          </mc:Choice>
          <mc:Fallback xmlns="">
            <p:pic>
              <p:nvPicPr>
                <p:cNvPr id="83" name="Entrada de lápiz 82">
                  <a:extLst>
                    <a:ext uri="{FF2B5EF4-FFF2-40B4-BE49-F238E27FC236}">
                      <a16:creationId xmlns:a16="http://schemas.microsoft.com/office/drawing/2014/main" id="{F40CA3F4-EA40-4B7D-89CE-A88A48754E41}"/>
                    </a:ext>
                  </a:extLst>
                </p:cNvPr>
                <p:cNvPicPr/>
                <p:nvPr/>
              </p:nvPicPr>
              <p:blipFill>
                <a:blip r:embed="rId153"/>
                <a:stretch>
                  <a:fillRect/>
                </a:stretch>
              </p:blipFill>
              <p:spPr>
                <a:xfrm>
                  <a:off x="10152720" y="3644460"/>
                  <a:ext cx="301320" cy="154800"/>
                </a:xfrm>
                <a:prstGeom prst="rect">
                  <a:avLst/>
                </a:prstGeom>
              </p:spPr>
            </p:pic>
          </mc:Fallback>
        </mc:AlternateContent>
      </p:grpSp>
    </p:spTree>
    <p:extLst>
      <p:ext uri="{BB962C8B-B14F-4D97-AF65-F5344CB8AC3E}">
        <p14:creationId xmlns:p14="http://schemas.microsoft.com/office/powerpoint/2010/main" val="20393990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157" name="Entrada de lápiz 156">
                <a:extLst>
                  <a:ext uri="{FF2B5EF4-FFF2-40B4-BE49-F238E27FC236}">
                    <a16:creationId xmlns:a16="http://schemas.microsoft.com/office/drawing/2014/main" id="{14C3F1AE-C87D-429F-9092-7ECF4472D47D}"/>
                  </a:ext>
                </a:extLst>
              </p14:cNvPr>
              <p14:cNvContentPartPr/>
              <p14:nvPr/>
            </p14:nvContentPartPr>
            <p14:xfrm>
              <a:off x="7434720" y="1511460"/>
              <a:ext cx="1369440" cy="961200"/>
            </p14:xfrm>
          </p:contentPart>
        </mc:Choice>
        <mc:Fallback xmlns="">
          <p:pic>
            <p:nvPicPr>
              <p:cNvPr id="157" name="Entrada de lápiz 156">
                <a:extLst>
                  <a:ext uri="{FF2B5EF4-FFF2-40B4-BE49-F238E27FC236}">
                    <a16:creationId xmlns:a16="http://schemas.microsoft.com/office/drawing/2014/main" id="{14C3F1AE-C87D-429F-9092-7ECF4472D47D}"/>
                  </a:ext>
                </a:extLst>
              </p:cNvPr>
              <p:cNvPicPr/>
              <p:nvPr/>
            </p:nvPicPr>
            <p:blipFill>
              <a:blip r:embed="rId3"/>
              <a:stretch>
                <a:fillRect/>
              </a:stretch>
            </p:blipFill>
            <p:spPr>
              <a:xfrm>
                <a:off x="7381080" y="1403820"/>
                <a:ext cx="1477080" cy="11768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58" name="Entrada de lápiz 157">
                <a:extLst>
                  <a:ext uri="{FF2B5EF4-FFF2-40B4-BE49-F238E27FC236}">
                    <a16:creationId xmlns:a16="http://schemas.microsoft.com/office/drawing/2014/main" id="{82CFCC1F-9591-4EA0-8572-9224639F8F80}"/>
                  </a:ext>
                </a:extLst>
              </p14:cNvPr>
              <p14:cNvContentPartPr/>
              <p14:nvPr/>
            </p14:nvContentPartPr>
            <p14:xfrm>
              <a:off x="7373160" y="1374300"/>
              <a:ext cx="612720" cy="542520"/>
            </p14:xfrm>
          </p:contentPart>
        </mc:Choice>
        <mc:Fallback xmlns="">
          <p:pic>
            <p:nvPicPr>
              <p:cNvPr id="158" name="Entrada de lápiz 157">
                <a:extLst>
                  <a:ext uri="{FF2B5EF4-FFF2-40B4-BE49-F238E27FC236}">
                    <a16:creationId xmlns:a16="http://schemas.microsoft.com/office/drawing/2014/main" id="{82CFCC1F-9591-4EA0-8572-9224639F8F80}"/>
                  </a:ext>
                </a:extLst>
              </p:cNvPr>
              <p:cNvPicPr/>
              <p:nvPr/>
            </p:nvPicPr>
            <p:blipFill>
              <a:blip r:embed="rId5"/>
              <a:stretch>
                <a:fillRect/>
              </a:stretch>
            </p:blipFill>
            <p:spPr>
              <a:xfrm>
                <a:off x="7319160" y="1266660"/>
                <a:ext cx="720360" cy="7581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59" name="Entrada de lápiz 158">
                <a:extLst>
                  <a:ext uri="{FF2B5EF4-FFF2-40B4-BE49-F238E27FC236}">
                    <a16:creationId xmlns:a16="http://schemas.microsoft.com/office/drawing/2014/main" id="{11614D1F-BC5C-4504-8E28-E96027673037}"/>
                  </a:ext>
                </a:extLst>
              </p14:cNvPr>
              <p14:cNvContentPartPr/>
              <p14:nvPr/>
            </p14:nvContentPartPr>
            <p14:xfrm>
              <a:off x="10366920" y="3157380"/>
              <a:ext cx="344160" cy="131040"/>
            </p14:xfrm>
          </p:contentPart>
        </mc:Choice>
        <mc:Fallback xmlns="">
          <p:pic>
            <p:nvPicPr>
              <p:cNvPr id="159" name="Entrada de lápiz 158">
                <a:extLst>
                  <a:ext uri="{FF2B5EF4-FFF2-40B4-BE49-F238E27FC236}">
                    <a16:creationId xmlns:a16="http://schemas.microsoft.com/office/drawing/2014/main" id="{11614D1F-BC5C-4504-8E28-E96027673037}"/>
                  </a:ext>
                </a:extLst>
              </p:cNvPr>
              <p:cNvPicPr/>
              <p:nvPr/>
            </p:nvPicPr>
            <p:blipFill>
              <a:blip r:embed="rId7"/>
              <a:stretch>
                <a:fillRect/>
              </a:stretch>
            </p:blipFill>
            <p:spPr>
              <a:xfrm>
                <a:off x="10358280" y="3148380"/>
                <a:ext cx="361800" cy="148680"/>
              </a:xfrm>
              <a:prstGeom prst="rect">
                <a:avLst/>
              </a:prstGeom>
            </p:spPr>
          </p:pic>
        </mc:Fallback>
      </mc:AlternateContent>
      <p:grpSp>
        <p:nvGrpSpPr>
          <p:cNvPr id="169" name="Grupo 168">
            <a:extLst>
              <a:ext uri="{FF2B5EF4-FFF2-40B4-BE49-F238E27FC236}">
                <a16:creationId xmlns:a16="http://schemas.microsoft.com/office/drawing/2014/main" id="{32E1147E-3A60-4F65-843E-27554103B8E3}"/>
              </a:ext>
            </a:extLst>
          </p:cNvPr>
          <p:cNvGrpSpPr/>
          <p:nvPr/>
        </p:nvGrpSpPr>
        <p:grpSpPr>
          <a:xfrm>
            <a:off x="1002960" y="737460"/>
            <a:ext cx="10060920" cy="5611680"/>
            <a:chOff x="1002960" y="737460"/>
            <a:chExt cx="10060920" cy="5611680"/>
          </a:xfrm>
        </p:grpSpPr>
        <mc:AlternateContent xmlns:mc="http://schemas.openxmlformats.org/markup-compatibility/2006" xmlns:p14="http://schemas.microsoft.com/office/powerpoint/2010/main">
          <mc:Choice Requires="p14">
            <p:contentPart p14:bwMode="auto" r:id="rId8">
              <p14:nvContentPartPr>
                <p14:cNvPr id="2" name="Entrada de lápiz 1">
                  <a:extLst>
                    <a:ext uri="{FF2B5EF4-FFF2-40B4-BE49-F238E27FC236}">
                      <a16:creationId xmlns:a16="http://schemas.microsoft.com/office/drawing/2014/main" id="{2AC49589-D5F7-4F83-B36E-2E3C08B0239D}"/>
                    </a:ext>
                  </a:extLst>
                </p14:cNvPr>
                <p14:cNvContentPartPr/>
                <p14:nvPr/>
              </p14:nvContentPartPr>
              <p14:xfrm>
                <a:off x="2482200" y="906660"/>
                <a:ext cx="69120" cy="770760"/>
              </p14:xfrm>
            </p:contentPart>
          </mc:Choice>
          <mc:Fallback xmlns="">
            <p:pic>
              <p:nvPicPr>
                <p:cNvPr id="2" name="Entrada de lápiz 1">
                  <a:extLst>
                    <a:ext uri="{FF2B5EF4-FFF2-40B4-BE49-F238E27FC236}">
                      <a16:creationId xmlns:a16="http://schemas.microsoft.com/office/drawing/2014/main" id="{2AC49589-D5F7-4F83-B36E-2E3C08B0239D}"/>
                    </a:ext>
                  </a:extLst>
                </p:cNvPr>
                <p:cNvPicPr/>
                <p:nvPr/>
              </p:nvPicPr>
              <p:blipFill>
                <a:blip r:embed="rId9"/>
                <a:stretch>
                  <a:fillRect/>
                </a:stretch>
              </p:blipFill>
              <p:spPr>
                <a:xfrm>
                  <a:off x="2473560" y="898020"/>
                  <a:ext cx="86760" cy="7884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3" name="Entrada de lápiz 2">
                  <a:extLst>
                    <a:ext uri="{FF2B5EF4-FFF2-40B4-BE49-F238E27FC236}">
                      <a16:creationId xmlns:a16="http://schemas.microsoft.com/office/drawing/2014/main" id="{FE3907F4-8FE4-4031-BD37-8B9D8C9DF2EB}"/>
                    </a:ext>
                  </a:extLst>
                </p14:cNvPr>
                <p14:cNvContentPartPr/>
                <p14:nvPr/>
              </p14:nvContentPartPr>
              <p14:xfrm>
                <a:off x="2481840" y="1369620"/>
                <a:ext cx="2166480" cy="196560"/>
              </p14:xfrm>
            </p:contentPart>
          </mc:Choice>
          <mc:Fallback xmlns="">
            <p:pic>
              <p:nvPicPr>
                <p:cNvPr id="3" name="Entrada de lápiz 2">
                  <a:extLst>
                    <a:ext uri="{FF2B5EF4-FFF2-40B4-BE49-F238E27FC236}">
                      <a16:creationId xmlns:a16="http://schemas.microsoft.com/office/drawing/2014/main" id="{FE3907F4-8FE4-4031-BD37-8B9D8C9DF2EB}"/>
                    </a:ext>
                  </a:extLst>
                </p:cNvPr>
                <p:cNvPicPr/>
                <p:nvPr/>
              </p:nvPicPr>
              <p:blipFill>
                <a:blip r:embed="rId11"/>
                <a:stretch>
                  <a:fillRect/>
                </a:stretch>
              </p:blipFill>
              <p:spPr>
                <a:xfrm>
                  <a:off x="2473200" y="1360980"/>
                  <a:ext cx="2184120" cy="2142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4" name="Entrada de lápiz 3">
                  <a:extLst>
                    <a:ext uri="{FF2B5EF4-FFF2-40B4-BE49-F238E27FC236}">
                      <a16:creationId xmlns:a16="http://schemas.microsoft.com/office/drawing/2014/main" id="{4A9E1F74-B8C2-40C6-98A5-02DFF3C6863F}"/>
                    </a:ext>
                  </a:extLst>
                </p14:cNvPr>
                <p14:cNvContentPartPr/>
                <p14:nvPr/>
              </p14:nvContentPartPr>
              <p14:xfrm>
                <a:off x="2520720" y="812700"/>
                <a:ext cx="2070000" cy="644040"/>
              </p14:xfrm>
            </p:contentPart>
          </mc:Choice>
          <mc:Fallback xmlns="">
            <p:pic>
              <p:nvPicPr>
                <p:cNvPr id="4" name="Entrada de lápiz 3">
                  <a:extLst>
                    <a:ext uri="{FF2B5EF4-FFF2-40B4-BE49-F238E27FC236}">
                      <a16:creationId xmlns:a16="http://schemas.microsoft.com/office/drawing/2014/main" id="{4A9E1F74-B8C2-40C6-98A5-02DFF3C6863F}"/>
                    </a:ext>
                  </a:extLst>
                </p:cNvPr>
                <p:cNvPicPr/>
                <p:nvPr/>
              </p:nvPicPr>
              <p:blipFill>
                <a:blip r:embed="rId13"/>
                <a:stretch>
                  <a:fillRect/>
                </a:stretch>
              </p:blipFill>
              <p:spPr>
                <a:xfrm>
                  <a:off x="2512080" y="804060"/>
                  <a:ext cx="2087640" cy="6616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5" name="Entrada de lápiz 4">
                  <a:extLst>
                    <a:ext uri="{FF2B5EF4-FFF2-40B4-BE49-F238E27FC236}">
                      <a16:creationId xmlns:a16="http://schemas.microsoft.com/office/drawing/2014/main" id="{50F1740E-CC2C-4813-9B44-E88376A3868D}"/>
                    </a:ext>
                  </a:extLst>
                </p14:cNvPr>
                <p14:cNvContentPartPr/>
                <p14:nvPr/>
              </p14:nvContentPartPr>
              <p14:xfrm>
                <a:off x="2756880" y="1020420"/>
                <a:ext cx="244440" cy="461880"/>
              </p14:xfrm>
            </p:contentPart>
          </mc:Choice>
          <mc:Fallback xmlns="">
            <p:pic>
              <p:nvPicPr>
                <p:cNvPr id="5" name="Entrada de lápiz 4">
                  <a:extLst>
                    <a:ext uri="{FF2B5EF4-FFF2-40B4-BE49-F238E27FC236}">
                      <a16:creationId xmlns:a16="http://schemas.microsoft.com/office/drawing/2014/main" id="{50F1740E-CC2C-4813-9B44-E88376A3868D}"/>
                    </a:ext>
                  </a:extLst>
                </p:cNvPr>
                <p:cNvPicPr/>
                <p:nvPr/>
              </p:nvPicPr>
              <p:blipFill>
                <a:blip r:embed="rId15"/>
                <a:stretch>
                  <a:fillRect/>
                </a:stretch>
              </p:blipFill>
              <p:spPr>
                <a:xfrm>
                  <a:off x="2748240" y="1011780"/>
                  <a:ext cx="262080" cy="4795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6" name="Entrada de lápiz 5">
                  <a:extLst>
                    <a:ext uri="{FF2B5EF4-FFF2-40B4-BE49-F238E27FC236}">
                      <a16:creationId xmlns:a16="http://schemas.microsoft.com/office/drawing/2014/main" id="{A6F86213-942A-4887-9F81-6600A8F3257A}"/>
                    </a:ext>
                  </a:extLst>
                </p14:cNvPr>
                <p14:cNvContentPartPr/>
                <p14:nvPr/>
              </p14:nvContentPartPr>
              <p14:xfrm>
                <a:off x="3031920" y="1296540"/>
                <a:ext cx="102240" cy="101520"/>
              </p14:xfrm>
            </p:contentPart>
          </mc:Choice>
          <mc:Fallback xmlns="">
            <p:pic>
              <p:nvPicPr>
                <p:cNvPr id="6" name="Entrada de lápiz 5">
                  <a:extLst>
                    <a:ext uri="{FF2B5EF4-FFF2-40B4-BE49-F238E27FC236}">
                      <a16:creationId xmlns:a16="http://schemas.microsoft.com/office/drawing/2014/main" id="{A6F86213-942A-4887-9F81-6600A8F3257A}"/>
                    </a:ext>
                  </a:extLst>
                </p:cNvPr>
                <p:cNvPicPr/>
                <p:nvPr/>
              </p:nvPicPr>
              <p:blipFill>
                <a:blip r:embed="rId17"/>
                <a:stretch>
                  <a:fillRect/>
                </a:stretch>
              </p:blipFill>
              <p:spPr>
                <a:xfrm>
                  <a:off x="3023280" y="1287540"/>
                  <a:ext cx="119880" cy="1191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7" name="Entrada de lápiz 6">
                  <a:extLst>
                    <a:ext uri="{FF2B5EF4-FFF2-40B4-BE49-F238E27FC236}">
                      <a16:creationId xmlns:a16="http://schemas.microsoft.com/office/drawing/2014/main" id="{5B6BC824-B528-4FD6-85EE-3CFB9E757056}"/>
                    </a:ext>
                  </a:extLst>
                </p14:cNvPr>
                <p14:cNvContentPartPr/>
                <p14:nvPr/>
              </p14:nvContentPartPr>
              <p14:xfrm>
                <a:off x="3221640" y="1225620"/>
                <a:ext cx="8640" cy="165600"/>
              </p14:xfrm>
            </p:contentPart>
          </mc:Choice>
          <mc:Fallback xmlns="">
            <p:pic>
              <p:nvPicPr>
                <p:cNvPr id="7" name="Entrada de lápiz 6">
                  <a:extLst>
                    <a:ext uri="{FF2B5EF4-FFF2-40B4-BE49-F238E27FC236}">
                      <a16:creationId xmlns:a16="http://schemas.microsoft.com/office/drawing/2014/main" id="{5B6BC824-B528-4FD6-85EE-3CFB9E757056}"/>
                    </a:ext>
                  </a:extLst>
                </p:cNvPr>
                <p:cNvPicPr/>
                <p:nvPr/>
              </p:nvPicPr>
              <p:blipFill>
                <a:blip r:embed="rId19"/>
                <a:stretch>
                  <a:fillRect/>
                </a:stretch>
              </p:blipFill>
              <p:spPr>
                <a:xfrm>
                  <a:off x="3213000" y="1216620"/>
                  <a:ext cx="26280" cy="1832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8" name="Entrada de lápiz 7">
                  <a:extLst>
                    <a:ext uri="{FF2B5EF4-FFF2-40B4-BE49-F238E27FC236}">
                      <a16:creationId xmlns:a16="http://schemas.microsoft.com/office/drawing/2014/main" id="{E9E1E2EF-6650-4B8A-8BD3-DBDF5743A099}"/>
                    </a:ext>
                  </a:extLst>
                </p14:cNvPr>
                <p14:cNvContentPartPr/>
                <p14:nvPr/>
              </p14:nvContentPartPr>
              <p14:xfrm>
                <a:off x="3191760" y="1129500"/>
                <a:ext cx="38880" cy="21240"/>
              </p14:xfrm>
            </p:contentPart>
          </mc:Choice>
          <mc:Fallback xmlns="">
            <p:pic>
              <p:nvPicPr>
                <p:cNvPr id="8" name="Entrada de lápiz 7">
                  <a:extLst>
                    <a:ext uri="{FF2B5EF4-FFF2-40B4-BE49-F238E27FC236}">
                      <a16:creationId xmlns:a16="http://schemas.microsoft.com/office/drawing/2014/main" id="{E9E1E2EF-6650-4B8A-8BD3-DBDF5743A099}"/>
                    </a:ext>
                  </a:extLst>
                </p:cNvPr>
                <p:cNvPicPr/>
                <p:nvPr/>
              </p:nvPicPr>
              <p:blipFill>
                <a:blip r:embed="rId21"/>
                <a:stretch>
                  <a:fillRect/>
                </a:stretch>
              </p:blipFill>
              <p:spPr>
                <a:xfrm>
                  <a:off x="3183120" y="1120860"/>
                  <a:ext cx="56520" cy="388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9" name="Entrada de lápiz 8">
                  <a:extLst>
                    <a:ext uri="{FF2B5EF4-FFF2-40B4-BE49-F238E27FC236}">
                      <a16:creationId xmlns:a16="http://schemas.microsoft.com/office/drawing/2014/main" id="{E1DE24F8-2165-4A66-8E9F-57358118FB91}"/>
                    </a:ext>
                  </a:extLst>
                </p14:cNvPr>
                <p14:cNvContentPartPr/>
                <p14:nvPr/>
              </p14:nvContentPartPr>
              <p14:xfrm>
                <a:off x="3298680" y="1144620"/>
                <a:ext cx="111240" cy="214560"/>
              </p14:xfrm>
            </p:contentPart>
          </mc:Choice>
          <mc:Fallback xmlns="">
            <p:pic>
              <p:nvPicPr>
                <p:cNvPr id="9" name="Entrada de lápiz 8">
                  <a:extLst>
                    <a:ext uri="{FF2B5EF4-FFF2-40B4-BE49-F238E27FC236}">
                      <a16:creationId xmlns:a16="http://schemas.microsoft.com/office/drawing/2014/main" id="{E1DE24F8-2165-4A66-8E9F-57358118FB91}"/>
                    </a:ext>
                  </a:extLst>
                </p:cNvPr>
                <p:cNvPicPr/>
                <p:nvPr/>
              </p:nvPicPr>
              <p:blipFill>
                <a:blip r:embed="rId23"/>
                <a:stretch>
                  <a:fillRect/>
                </a:stretch>
              </p:blipFill>
              <p:spPr>
                <a:xfrm>
                  <a:off x="3289680" y="1135620"/>
                  <a:ext cx="128880" cy="2322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1" name="Entrada de lápiz 10">
                  <a:extLst>
                    <a:ext uri="{FF2B5EF4-FFF2-40B4-BE49-F238E27FC236}">
                      <a16:creationId xmlns:a16="http://schemas.microsoft.com/office/drawing/2014/main" id="{D7F9A5F8-D846-479B-9711-375C3EF78CEB}"/>
                    </a:ext>
                  </a:extLst>
                </p14:cNvPr>
                <p14:cNvContentPartPr/>
                <p14:nvPr/>
              </p14:nvContentPartPr>
              <p14:xfrm>
                <a:off x="4528440" y="1206900"/>
                <a:ext cx="1005840" cy="27360"/>
              </p14:xfrm>
            </p:contentPart>
          </mc:Choice>
          <mc:Fallback xmlns="">
            <p:pic>
              <p:nvPicPr>
                <p:cNvPr id="11" name="Entrada de lápiz 10">
                  <a:extLst>
                    <a:ext uri="{FF2B5EF4-FFF2-40B4-BE49-F238E27FC236}">
                      <a16:creationId xmlns:a16="http://schemas.microsoft.com/office/drawing/2014/main" id="{D7F9A5F8-D846-479B-9711-375C3EF78CEB}"/>
                    </a:ext>
                  </a:extLst>
                </p:cNvPr>
                <p:cNvPicPr/>
                <p:nvPr/>
              </p:nvPicPr>
              <p:blipFill>
                <a:blip r:embed="rId25"/>
                <a:stretch>
                  <a:fillRect/>
                </a:stretch>
              </p:blipFill>
              <p:spPr>
                <a:xfrm>
                  <a:off x="4519440" y="1198260"/>
                  <a:ext cx="1023480" cy="450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2" name="Entrada de lápiz 11">
                  <a:extLst>
                    <a:ext uri="{FF2B5EF4-FFF2-40B4-BE49-F238E27FC236}">
                      <a16:creationId xmlns:a16="http://schemas.microsoft.com/office/drawing/2014/main" id="{81111A10-B0FA-402C-9346-F57BA7F7E96D}"/>
                    </a:ext>
                  </a:extLst>
                </p14:cNvPr>
                <p14:cNvContentPartPr/>
                <p14:nvPr/>
              </p14:nvContentPartPr>
              <p14:xfrm>
                <a:off x="5404320" y="1130940"/>
                <a:ext cx="157680" cy="158760"/>
              </p14:xfrm>
            </p:contentPart>
          </mc:Choice>
          <mc:Fallback xmlns="">
            <p:pic>
              <p:nvPicPr>
                <p:cNvPr id="12" name="Entrada de lápiz 11">
                  <a:extLst>
                    <a:ext uri="{FF2B5EF4-FFF2-40B4-BE49-F238E27FC236}">
                      <a16:creationId xmlns:a16="http://schemas.microsoft.com/office/drawing/2014/main" id="{81111A10-B0FA-402C-9346-F57BA7F7E96D}"/>
                    </a:ext>
                  </a:extLst>
                </p:cNvPr>
                <p:cNvPicPr/>
                <p:nvPr/>
              </p:nvPicPr>
              <p:blipFill>
                <a:blip r:embed="rId27"/>
                <a:stretch>
                  <a:fillRect/>
                </a:stretch>
              </p:blipFill>
              <p:spPr>
                <a:xfrm>
                  <a:off x="5395680" y="1121940"/>
                  <a:ext cx="17532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3" name="Entrada de lápiz 12">
                  <a:extLst>
                    <a:ext uri="{FF2B5EF4-FFF2-40B4-BE49-F238E27FC236}">
                      <a16:creationId xmlns:a16="http://schemas.microsoft.com/office/drawing/2014/main" id="{A8F5635E-6D0F-4770-8FFA-514BA632EED6}"/>
                    </a:ext>
                  </a:extLst>
                </p14:cNvPr>
                <p14:cNvContentPartPr/>
                <p14:nvPr/>
              </p14:nvContentPartPr>
              <p14:xfrm>
                <a:off x="5604480" y="1305900"/>
                <a:ext cx="116280" cy="102600"/>
              </p14:xfrm>
            </p:contentPart>
          </mc:Choice>
          <mc:Fallback xmlns="">
            <p:pic>
              <p:nvPicPr>
                <p:cNvPr id="13" name="Entrada de lápiz 12">
                  <a:extLst>
                    <a:ext uri="{FF2B5EF4-FFF2-40B4-BE49-F238E27FC236}">
                      <a16:creationId xmlns:a16="http://schemas.microsoft.com/office/drawing/2014/main" id="{A8F5635E-6D0F-4770-8FFA-514BA632EED6}"/>
                    </a:ext>
                  </a:extLst>
                </p:cNvPr>
                <p:cNvPicPr/>
                <p:nvPr/>
              </p:nvPicPr>
              <p:blipFill>
                <a:blip r:embed="rId29"/>
                <a:stretch>
                  <a:fillRect/>
                </a:stretch>
              </p:blipFill>
              <p:spPr>
                <a:xfrm>
                  <a:off x="5595480" y="1296900"/>
                  <a:ext cx="133920" cy="12024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4" name="Entrada de lápiz 13">
                  <a:extLst>
                    <a:ext uri="{FF2B5EF4-FFF2-40B4-BE49-F238E27FC236}">
                      <a16:creationId xmlns:a16="http://schemas.microsoft.com/office/drawing/2014/main" id="{2AA22414-0E5B-4616-8A96-577627592A1E}"/>
                    </a:ext>
                  </a:extLst>
                </p14:cNvPr>
                <p14:cNvContentPartPr/>
                <p14:nvPr/>
              </p14:nvContentPartPr>
              <p14:xfrm>
                <a:off x="5604480" y="1234620"/>
                <a:ext cx="26640" cy="39600"/>
              </p14:xfrm>
            </p:contentPart>
          </mc:Choice>
          <mc:Fallback xmlns="">
            <p:pic>
              <p:nvPicPr>
                <p:cNvPr id="14" name="Entrada de lápiz 13">
                  <a:extLst>
                    <a:ext uri="{FF2B5EF4-FFF2-40B4-BE49-F238E27FC236}">
                      <a16:creationId xmlns:a16="http://schemas.microsoft.com/office/drawing/2014/main" id="{2AA22414-0E5B-4616-8A96-577627592A1E}"/>
                    </a:ext>
                  </a:extLst>
                </p:cNvPr>
                <p:cNvPicPr/>
                <p:nvPr/>
              </p:nvPicPr>
              <p:blipFill>
                <a:blip r:embed="rId31"/>
                <a:stretch>
                  <a:fillRect/>
                </a:stretch>
              </p:blipFill>
              <p:spPr>
                <a:xfrm>
                  <a:off x="5595480" y="1225620"/>
                  <a:ext cx="44280" cy="5724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5" name="Entrada de lápiz 14">
                  <a:extLst>
                    <a:ext uri="{FF2B5EF4-FFF2-40B4-BE49-F238E27FC236}">
                      <a16:creationId xmlns:a16="http://schemas.microsoft.com/office/drawing/2014/main" id="{88129411-6E6B-4FDF-9824-B3AE6DD818EC}"/>
                    </a:ext>
                  </a:extLst>
                </p14:cNvPr>
                <p14:cNvContentPartPr/>
                <p14:nvPr/>
              </p14:nvContentPartPr>
              <p14:xfrm>
                <a:off x="5662800" y="777060"/>
                <a:ext cx="528480" cy="370080"/>
              </p14:xfrm>
            </p:contentPart>
          </mc:Choice>
          <mc:Fallback xmlns="">
            <p:pic>
              <p:nvPicPr>
                <p:cNvPr id="15" name="Entrada de lápiz 14">
                  <a:extLst>
                    <a:ext uri="{FF2B5EF4-FFF2-40B4-BE49-F238E27FC236}">
                      <a16:creationId xmlns:a16="http://schemas.microsoft.com/office/drawing/2014/main" id="{88129411-6E6B-4FDF-9824-B3AE6DD818EC}"/>
                    </a:ext>
                  </a:extLst>
                </p:cNvPr>
                <p:cNvPicPr/>
                <p:nvPr/>
              </p:nvPicPr>
              <p:blipFill>
                <a:blip r:embed="rId33"/>
                <a:stretch>
                  <a:fillRect/>
                </a:stretch>
              </p:blipFill>
              <p:spPr>
                <a:xfrm>
                  <a:off x="5653800" y="768060"/>
                  <a:ext cx="546120" cy="3877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16" name="Entrada de lápiz 15">
                  <a:extLst>
                    <a:ext uri="{FF2B5EF4-FFF2-40B4-BE49-F238E27FC236}">
                      <a16:creationId xmlns:a16="http://schemas.microsoft.com/office/drawing/2014/main" id="{896B5E23-0842-469E-8A5B-16A2C8479A80}"/>
                    </a:ext>
                  </a:extLst>
                </p14:cNvPr>
                <p14:cNvContentPartPr/>
                <p14:nvPr/>
              </p14:nvContentPartPr>
              <p14:xfrm>
                <a:off x="6372000" y="737460"/>
                <a:ext cx="163080" cy="26640"/>
              </p14:xfrm>
            </p:contentPart>
          </mc:Choice>
          <mc:Fallback xmlns="">
            <p:pic>
              <p:nvPicPr>
                <p:cNvPr id="16" name="Entrada de lápiz 15">
                  <a:extLst>
                    <a:ext uri="{FF2B5EF4-FFF2-40B4-BE49-F238E27FC236}">
                      <a16:creationId xmlns:a16="http://schemas.microsoft.com/office/drawing/2014/main" id="{896B5E23-0842-469E-8A5B-16A2C8479A80}"/>
                    </a:ext>
                  </a:extLst>
                </p:cNvPr>
                <p:cNvPicPr/>
                <p:nvPr/>
              </p:nvPicPr>
              <p:blipFill>
                <a:blip r:embed="rId35"/>
                <a:stretch>
                  <a:fillRect/>
                </a:stretch>
              </p:blipFill>
              <p:spPr>
                <a:xfrm>
                  <a:off x="6363000" y="728820"/>
                  <a:ext cx="180720" cy="4428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17" name="Entrada de lápiz 16">
                  <a:extLst>
                    <a:ext uri="{FF2B5EF4-FFF2-40B4-BE49-F238E27FC236}">
                      <a16:creationId xmlns:a16="http://schemas.microsoft.com/office/drawing/2014/main" id="{52E1427E-12C7-47C4-B5B9-41F56673AA5D}"/>
                    </a:ext>
                  </a:extLst>
                </p14:cNvPr>
                <p14:cNvContentPartPr/>
                <p14:nvPr/>
              </p14:nvContentPartPr>
              <p14:xfrm>
                <a:off x="6847560" y="814860"/>
                <a:ext cx="413640" cy="109440"/>
              </p14:xfrm>
            </p:contentPart>
          </mc:Choice>
          <mc:Fallback xmlns="">
            <p:pic>
              <p:nvPicPr>
                <p:cNvPr id="17" name="Entrada de lápiz 16">
                  <a:extLst>
                    <a:ext uri="{FF2B5EF4-FFF2-40B4-BE49-F238E27FC236}">
                      <a16:creationId xmlns:a16="http://schemas.microsoft.com/office/drawing/2014/main" id="{52E1427E-12C7-47C4-B5B9-41F56673AA5D}"/>
                    </a:ext>
                  </a:extLst>
                </p:cNvPr>
                <p:cNvPicPr/>
                <p:nvPr/>
              </p:nvPicPr>
              <p:blipFill>
                <a:blip r:embed="rId37"/>
                <a:stretch>
                  <a:fillRect/>
                </a:stretch>
              </p:blipFill>
              <p:spPr>
                <a:xfrm>
                  <a:off x="6838920" y="806220"/>
                  <a:ext cx="43128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18" name="Entrada de lápiz 17">
                  <a:extLst>
                    <a:ext uri="{FF2B5EF4-FFF2-40B4-BE49-F238E27FC236}">
                      <a16:creationId xmlns:a16="http://schemas.microsoft.com/office/drawing/2014/main" id="{550914EC-A811-4F46-84CF-0B8919E8DF49}"/>
                    </a:ext>
                  </a:extLst>
                </p14:cNvPr>
                <p14:cNvContentPartPr/>
                <p14:nvPr/>
              </p14:nvContentPartPr>
              <p14:xfrm>
                <a:off x="7441200" y="987300"/>
                <a:ext cx="179640" cy="375480"/>
              </p14:xfrm>
            </p:contentPart>
          </mc:Choice>
          <mc:Fallback xmlns="">
            <p:pic>
              <p:nvPicPr>
                <p:cNvPr id="18" name="Entrada de lápiz 17">
                  <a:extLst>
                    <a:ext uri="{FF2B5EF4-FFF2-40B4-BE49-F238E27FC236}">
                      <a16:creationId xmlns:a16="http://schemas.microsoft.com/office/drawing/2014/main" id="{550914EC-A811-4F46-84CF-0B8919E8DF49}"/>
                    </a:ext>
                  </a:extLst>
                </p:cNvPr>
                <p:cNvPicPr/>
                <p:nvPr/>
              </p:nvPicPr>
              <p:blipFill>
                <a:blip r:embed="rId39"/>
                <a:stretch>
                  <a:fillRect/>
                </a:stretch>
              </p:blipFill>
              <p:spPr>
                <a:xfrm>
                  <a:off x="7432560" y="978300"/>
                  <a:ext cx="197280" cy="39312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19" name="Entrada de lápiz 18">
                  <a:extLst>
                    <a:ext uri="{FF2B5EF4-FFF2-40B4-BE49-F238E27FC236}">
                      <a16:creationId xmlns:a16="http://schemas.microsoft.com/office/drawing/2014/main" id="{230C0F12-DF83-4BC6-8ECC-9C4E2718DEA1}"/>
                    </a:ext>
                  </a:extLst>
                </p14:cNvPr>
                <p14:cNvContentPartPr/>
                <p14:nvPr/>
              </p14:nvContentPartPr>
              <p14:xfrm>
                <a:off x="6965280" y="1407420"/>
                <a:ext cx="446040" cy="159840"/>
              </p14:xfrm>
            </p:contentPart>
          </mc:Choice>
          <mc:Fallback xmlns="">
            <p:pic>
              <p:nvPicPr>
                <p:cNvPr id="19" name="Entrada de lápiz 18">
                  <a:extLst>
                    <a:ext uri="{FF2B5EF4-FFF2-40B4-BE49-F238E27FC236}">
                      <a16:creationId xmlns:a16="http://schemas.microsoft.com/office/drawing/2014/main" id="{230C0F12-DF83-4BC6-8ECC-9C4E2718DEA1}"/>
                    </a:ext>
                  </a:extLst>
                </p:cNvPr>
                <p:cNvPicPr/>
                <p:nvPr/>
              </p:nvPicPr>
              <p:blipFill>
                <a:blip r:embed="rId41"/>
                <a:stretch>
                  <a:fillRect/>
                </a:stretch>
              </p:blipFill>
              <p:spPr>
                <a:xfrm>
                  <a:off x="6956280" y="1398420"/>
                  <a:ext cx="463680" cy="17748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0" name="Entrada de lápiz 19">
                  <a:extLst>
                    <a:ext uri="{FF2B5EF4-FFF2-40B4-BE49-F238E27FC236}">
                      <a16:creationId xmlns:a16="http://schemas.microsoft.com/office/drawing/2014/main" id="{34D4EA44-2FDD-44BB-87DB-DF04949939E0}"/>
                    </a:ext>
                  </a:extLst>
                </p14:cNvPr>
                <p14:cNvContentPartPr/>
                <p14:nvPr/>
              </p14:nvContentPartPr>
              <p14:xfrm>
                <a:off x="5974920" y="1493820"/>
                <a:ext cx="814680" cy="101880"/>
              </p14:xfrm>
            </p:contentPart>
          </mc:Choice>
          <mc:Fallback xmlns="">
            <p:pic>
              <p:nvPicPr>
                <p:cNvPr id="20" name="Entrada de lápiz 19">
                  <a:extLst>
                    <a:ext uri="{FF2B5EF4-FFF2-40B4-BE49-F238E27FC236}">
                      <a16:creationId xmlns:a16="http://schemas.microsoft.com/office/drawing/2014/main" id="{34D4EA44-2FDD-44BB-87DB-DF04949939E0}"/>
                    </a:ext>
                  </a:extLst>
                </p:cNvPr>
                <p:cNvPicPr/>
                <p:nvPr/>
              </p:nvPicPr>
              <p:blipFill>
                <a:blip r:embed="rId43"/>
                <a:stretch>
                  <a:fillRect/>
                </a:stretch>
              </p:blipFill>
              <p:spPr>
                <a:xfrm>
                  <a:off x="5965920" y="1484820"/>
                  <a:ext cx="832320" cy="11952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1" name="Entrada de lápiz 20">
                  <a:extLst>
                    <a:ext uri="{FF2B5EF4-FFF2-40B4-BE49-F238E27FC236}">
                      <a16:creationId xmlns:a16="http://schemas.microsoft.com/office/drawing/2014/main" id="{80983F95-8F94-435F-9C42-CCCC6F4BC342}"/>
                    </a:ext>
                  </a:extLst>
                </p14:cNvPr>
                <p14:cNvContentPartPr/>
                <p14:nvPr/>
              </p14:nvContentPartPr>
              <p14:xfrm>
                <a:off x="5690520" y="1458540"/>
                <a:ext cx="236160" cy="5760"/>
              </p14:xfrm>
            </p:contentPart>
          </mc:Choice>
          <mc:Fallback xmlns="">
            <p:pic>
              <p:nvPicPr>
                <p:cNvPr id="21" name="Entrada de lápiz 20">
                  <a:extLst>
                    <a:ext uri="{FF2B5EF4-FFF2-40B4-BE49-F238E27FC236}">
                      <a16:creationId xmlns:a16="http://schemas.microsoft.com/office/drawing/2014/main" id="{80983F95-8F94-435F-9C42-CCCC6F4BC342}"/>
                    </a:ext>
                  </a:extLst>
                </p:cNvPr>
                <p:cNvPicPr/>
                <p:nvPr/>
              </p:nvPicPr>
              <p:blipFill>
                <a:blip r:embed="rId45"/>
                <a:stretch>
                  <a:fillRect/>
                </a:stretch>
              </p:blipFill>
              <p:spPr>
                <a:xfrm>
                  <a:off x="5681520" y="1449540"/>
                  <a:ext cx="253800" cy="234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22" name="Entrada de lápiz 21">
                  <a:extLst>
                    <a:ext uri="{FF2B5EF4-FFF2-40B4-BE49-F238E27FC236}">
                      <a16:creationId xmlns:a16="http://schemas.microsoft.com/office/drawing/2014/main" id="{3EB6806B-09D8-4F34-B67A-3B5D216A9E02}"/>
                    </a:ext>
                  </a:extLst>
                </p14:cNvPr>
                <p14:cNvContentPartPr/>
                <p14:nvPr/>
              </p14:nvContentPartPr>
              <p14:xfrm>
                <a:off x="6023880" y="1101420"/>
                <a:ext cx="261360" cy="227520"/>
              </p14:xfrm>
            </p:contentPart>
          </mc:Choice>
          <mc:Fallback xmlns="">
            <p:pic>
              <p:nvPicPr>
                <p:cNvPr id="22" name="Entrada de lápiz 21">
                  <a:extLst>
                    <a:ext uri="{FF2B5EF4-FFF2-40B4-BE49-F238E27FC236}">
                      <a16:creationId xmlns:a16="http://schemas.microsoft.com/office/drawing/2014/main" id="{3EB6806B-09D8-4F34-B67A-3B5D216A9E02}"/>
                    </a:ext>
                  </a:extLst>
                </p:cNvPr>
                <p:cNvPicPr/>
                <p:nvPr/>
              </p:nvPicPr>
              <p:blipFill>
                <a:blip r:embed="rId47"/>
                <a:stretch>
                  <a:fillRect/>
                </a:stretch>
              </p:blipFill>
              <p:spPr>
                <a:xfrm>
                  <a:off x="6014880" y="1092780"/>
                  <a:ext cx="279000" cy="24516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23" name="Entrada de lápiz 22">
                  <a:extLst>
                    <a:ext uri="{FF2B5EF4-FFF2-40B4-BE49-F238E27FC236}">
                      <a16:creationId xmlns:a16="http://schemas.microsoft.com/office/drawing/2014/main" id="{49D9C74C-D0BB-44FC-BD14-E235C94033C3}"/>
                    </a:ext>
                  </a:extLst>
                </p14:cNvPr>
                <p14:cNvContentPartPr/>
                <p14:nvPr/>
              </p14:nvContentPartPr>
              <p14:xfrm>
                <a:off x="6368040" y="1204740"/>
                <a:ext cx="247680" cy="171000"/>
              </p14:xfrm>
            </p:contentPart>
          </mc:Choice>
          <mc:Fallback xmlns="">
            <p:pic>
              <p:nvPicPr>
                <p:cNvPr id="23" name="Entrada de lápiz 22">
                  <a:extLst>
                    <a:ext uri="{FF2B5EF4-FFF2-40B4-BE49-F238E27FC236}">
                      <a16:creationId xmlns:a16="http://schemas.microsoft.com/office/drawing/2014/main" id="{49D9C74C-D0BB-44FC-BD14-E235C94033C3}"/>
                    </a:ext>
                  </a:extLst>
                </p:cNvPr>
                <p:cNvPicPr/>
                <p:nvPr/>
              </p:nvPicPr>
              <p:blipFill>
                <a:blip r:embed="rId49"/>
                <a:stretch>
                  <a:fillRect/>
                </a:stretch>
              </p:blipFill>
              <p:spPr>
                <a:xfrm>
                  <a:off x="6359400" y="1196100"/>
                  <a:ext cx="265320" cy="18864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24" name="Entrada de lápiz 23">
                  <a:extLst>
                    <a:ext uri="{FF2B5EF4-FFF2-40B4-BE49-F238E27FC236}">
                      <a16:creationId xmlns:a16="http://schemas.microsoft.com/office/drawing/2014/main" id="{04DAC99D-4ABE-4D1D-A48C-0C7BDDCAD551}"/>
                    </a:ext>
                  </a:extLst>
                </p14:cNvPr>
                <p14:cNvContentPartPr/>
                <p14:nvPr/>
              </p14:nvContentPartPr>
              <p14:xfrm>
                <a:off x="6593400" y="1236780"/>
                <a:ext cx="263160" cy="556920"/>
              </p14:xfrm>
            </p:contentPart>
          </mc:Choice>
          <mc:Fallback xmlns="">
            <p:pic>
              <p:nvPicPr>
                <p:cNvPr id="24" name="Entrada de lápiz 23">
                  <a:extLst>
                    <a:ext uri="{FF2B5EF4-FFF2-40B4-BE49-F238E27FC236}">
                      <a16:creationId xmlns:a16="http://schemas.microsoft.com/office/drawing/2014/main" id="{04DAC99D-4ABE-4D1D-A48C-0C7BDDCAD551}"/>
                    </a:ext>
                  </a:extLst>
                </p:cNvPr>
                <p:cNvPicPr/>
                <p:nvPr/>
              </p:nvPicPr>
              <p:blipFill>
                <a:blip r:embed="rId51"/>
                <a:stretch>
                  <a:fillRect/>
                </a:stretch>
              </p:blipFill>
              <p:spPr>
                <a:xfrm>
                  <a:off x="6584400" y="1227780"/>
                  <a:ext cx="280800" cy="57456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25" name="Entrada de lápiz 24">
                  <a:extLst>
                    <a:ext uri="{FF2B5EF4-FFF2-40B4-BE49-F238E27FC236}">
                      <a16:creationId xmlns:a16="http://schemas.microsoft.com/office/drawing/2014/main" id="{765BEB72-BCBD-4BB1-A828-B292532B90B7}"/>
                    </a:ext>
                  </a:extLst>
                </p14:cNvPr>
                <p14:cNvContentPartPr/>
                <p14:nvPr/>
              </p14:nvContentPartPr>
              <p14:xfrm>
                <a:off x="6875280" y="1195020"/>
                <a:ext cx="301680" cy="163440"/>
              </p14:xfrm>
            </p:contentPart>
          </mc:Choice>
          <mc:Fallback xmlns="">
            <p:pic>
              <p:nvPicPr>
                <p:cNvPr id="25" name="Entrada de lápiz 24">
                  <a:extLst>
                    <a:ext uri="{FF2B5EF4-FFF2-40B4-BE49-F238E27FC236}">
                      <a16:creationId xmlns:a16="http://schemas.microsoft.com/office/drawing/2014/main" id="{765BEB72-BCBD-4BB1-A828-B292532B90B7}"/>
                    </a:ext>
                  </a:extLst>
                </p:cNvPr>
                <p:cNvPicPr/>
                <p:nvPr/>
              </p:nvPicPr>
              <p:blipFill>
                <a:blip r:embed="rId53"/>
                <a:stretch>
                  <a:fillRect/>
                </a:stretch>
              </p:blipFill>
              <p:spPr>
                <a:xfrm>
                  <a:off x="6866280" y="1186380"/>
                  <a:ext cx="319320" cy="18108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26" name="Entrada de lápiz 25">
                  <a:extLst>
                    <a:ext uri="{FF2B5EF4-FFF2-40B4-BE49-F238E27FC236}">
                      <a16:creationId xmlns:a16="http://schemas.microsoft.com/office/drawing/2014/main" id="{D6AFBC24-F14D-414B-8B46-7EAEBE08413D}"/>
                    </a:ext>
                  </a:extLst>
                </p14:cNvPr>
                <p14:cNvContentPartPr/>
                <p14:nvPr/>
              </p14:nvContentPartPr>
              <p14:xfrm>
                <a:off x="7550280" y="1206900"/>
                <a:ext cx="599040" cy="72720"/>
              </p14:xfrm>
            </p:contentPart>
          </mc:Choice>
          <mc:Fallback xmlns="">
            <p:pic>
              <p:nvPicPr>
                <p:cNvPr id="26" name="Entrada de lápiz 25">
                  <a:extLst>
                    <a:ext uri="{FF2B5EF4-FFF2-40B4-BE49-F238E27FC236}">
                      <a16:creationId xmlns:a16="http://schemas.microsoft.com/office/drawing/2014/main" id="{D6AFBC24-F14D-414B-8B46-7EAEBE08413D}"/>
                    </a:ext>
                  </a:extLst>
                </p:cNvPr>
                <p:cNvPicPr/>
                <p:nvPr/>
              </p:nvPicPr>
              <p:blipFill>
                <a:blip r:embed="rId55"/>
                <a:stretch>
                  <a:fillRect/>
                </a:stretch>
              </p:blipFill>
              <p:spPr>
                <a:xfrm>
                  <a:off x="7541280" y="1198260"/>
                  <a:ext cx="616680" cy="9036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27" name="Entrada de lápiz 26">
                  <a:extLst>
                    <a:ext uri="{FF2B5EF4-FFF2-40B4-BE49-F238E27FC236}">
                      <a16:creationId xmlns:a16="http://schemas.microsoft.com/office/drawing/2014/main" id="{6AA3DE0D-BD0B-406B-8835-402F52160E8B}"/>
                    </a:ext>
                  </a:extLst>
                </p14:cNvPr>
                <p14:cNvContentPartPr/>
                <p14:nvPr/>
              </p14:nvContentPartPr>
              <p14:xfrm>
                <a:off x="8064720" y="1114740"/>
                <a:ext cx="114840" cy="161640"/>
              </p14:xfrm>
            </p:contentPart>
          </mc:Choice>
          <mc:Fallback xmlns="">
            <p:pic>
              <p:nvPicPr>
                <p:cNvPr id="27" name="Entrada de lápiz 26">
                  <a:extLst>
                    <a:ext uri="{FF2B5EF4-FFF2-40B4-BE49-F238E27FC236}">
                      <a16:creationId xmlns:a16="http://schemas.microsoft.com/office/drawing/2014/main" id="{6AA3DE0D-BD0B-406B-8835-402F52160E8B}"/>
                    </a:ext>
                  </a:extLst>
                </p:cNvPr>
                <p:cNvPicPr/>
                <p:nvPr/>
              </p:nvPicPr>
              <p:blipFill>
                <a:blip r:embed="rId57"/>
                <a:stretch>
                  <a:fillRect/>
                </a:stretch>
              </p:blipFill>
              <p:spPr>
                <a:xfrm>
                  <a:off x="8055720" y="1106100"/>
                  <a:ext cx="132480" cy="17928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28" name="Entrada de lápiz 27">
                  <a:extLst>
                    <a:ext uri="{FF2B5EF4-FFF2-40B4-BE49-F238E27FC236}">
                      <a16:creationId xmlns:a16="http://schemas.microsoft.com/office/drawing/2014/main" id="{0353AD54-941D-46C3-BB88-609FD4A31769}"/>
                    </a:ext>
                  </a:extLst>
                </p14:cNvPr>
                <p14:cNvContentPartPr/>
                <p14:nvPr/>
              </p14:nvContentPartPr>
              <p14:xfrm>
                <a:off x="8135280" y="759420"/>
                <a:ext cx="32040" cy="658080"/>
              </p14:xfrm>
            </p:contentPart>
          </mc:Choice>
          <mc:Fallback xmlns="">
            <p:pic>
              <p:nvPicPr>
                <p:cNvPr id="28" name="Entrada de lápiz 27">
                  <a:extLst>
                    <a:ext uri="{FF2B5EF4-FFF2-40B4-BE49-F238E27FC236}">
                      <a16:creationId xmlns:a16="http://schemas.microsoft.com/office/drawing/2014/main" id="{0353AD54-941D-46C3-BB88-609FD4A31769}"/>
                    </a:ext>
                  </a:extLst>
                </p:cNvPr>
                <p:cNvPicPr/>
                <p:nvPr/>
              </p:nvPicPr>
              <p:blipFill>
                <a:blip r:embed="rId59"/>
                <a:stretch>
                  <a:fillRect/>
                </a:stretch>
              </p:blipFill>
              <p:spPr>
                <a:xfrm>
                  <a:off x="8126640" y="750780"/>
                  <a:ext cx="49680" cy="67572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29" name="Entrada de lápiz 28">
                  <a:extLst>
                    <a:ext uri="{FF2B5EF4-FFF2-40B4-BE49-F238E27FC236}">
                      <a16:creationId xmlns:a16="http://schemas.microsoft.com/office/drawing/2014/main" id="{73C63505-3EA3-4973-9943-3DFF3793B55B}"/>
                    </a:ext>
                  </a:extLst>
                </p14:cNvPr>
                <p14:cNvContentPartPr/>
                <p14:nvPr/>
              </p14:nvContentPartPr>
              <p14:xfrm>
                <a:off x="8042400" y="788580"/>
                <a:ext cx="2298600" cy="643320"/>
              </p14:xfrm>
            </p:contentPart>
          </mc:Choice>
          <mc:Fallback xmlns="">
            <p:pic>
              <p:nvPicPr>
                <p:cNvPr id="29" name="Entrada de lápiz 28">
                  <a:extLst>
                    <a:ext uri="{FF2B5EF4-FFF2-40B4-BE49-F238E27FC236}">
                      <a16:creationId xmlns:a16="http://schemas.microsoft.com/office/drawing/2014/main" id="{73C63505-3EA3-4973-9943-3DFF3793B55B}"/>
                    </a:ext>
                  </a:extLst>
                </p:cNvPr>
                <p:cNvPicPr/>
                <p:nvPr/>
              </p:nvPicPr>
              <p:blipFill>
                <a:blip r:embed="rId61"/>
                <a:stretch>
                  <a:fillRect/>
                </a:stretch>
              </p:blipFill>
              <p:spPr>
                <a:xfrm>
                  <a:off x="8033400" y="779580"/>
                  <a:ext cx="2316240" cy="66096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30" name="Entrada de lápiz 29">
                  <a:extLst>
                    <a:ext uri="{FF2B5EF4-FFF2-40B4-BE49-F238E27FC236}">
                      <a16:creationId xmlns:a16="http://schemas.microsoft.com/office/drawing/2014/main" id="{731B9E1C-586C-45C5-A632-BA5E2F4482A5}"/>
                    </a:ext>
                  </a:extLst>
                </p14:cNvPr>
                <p14:cNvContentPartPr/>
                <p14:nvPr/>
              </p14:nvContentPartPr>
              <p14:xfrm>
                <a:off x="8507520" y="966420"/>
                <a:ext cx="367920" cy="268560"/>
              </p14:xfrm>
            </p:contentPart>
          </mc:Choice>
          <mc:Fallback xmlns="">
            <p:pic>
              <p:nvPicPr>
                <p:cNvPr id="30" name="Entrada de lápiz 29">
                  <a:extLst>
                    <a:ext uri="{FF2B5EF4-FFF2-40B4-BE49-F238E27FC236}">
                      <a16:creationId xmlns:a16="http://schemas.microsoft.com/office/drawing/2014/main" id="{731B9E1C-586C-45C5-A632-BA5E2F4482A5}"/>
                    </a:ext>
                  </a:extLst>
                </p:cNvPr>
                <p:cNvPicPr/>
                <p:nvPr/>
              </p:nvPicPr>
              <p:blipFill>
                <a:blip r:embed="rId63"/>
                <a:stretch>
                  <a:fillRect/>
                </a:stretch>
              </p:blipFill>
              <p:spPr>
                <a:xfrm>
                  <a:off x="8498880" y="957420"/>
                  <a:ext cx="385560" cy="28620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31" name="Entrada de lápiz 30">
                  <a:extLst>
                    <a:ext uri="{FF2B5EF4-FFF2-40B4-BE49-F238E27FC236}">
                      <a16:creationId xmlns:a16="http://schemas.microsoft.com/office/drawing/2014/main" id="{DF8080B5-3CD4-44E3-9BBB-ADE444C46EE2}"/>
                    </a:ext>
                  </a:extLst>
                </p14:cNvPr>
                <p14:cNvContentPartPr/>
                <p14:nvPr/>
              </p14:nvContentPartPr>
              <p14:xfrm>
                <a:off x="8891280" y="944460"/>
                <a:ext cx="196920" cy="299520"/>
              </p14:xfrm>
            </p:contentPart>
          </mc:Choice>
          <mc:Fallback xmlns="">
            <p:pic>
              <p:nvPicPr>
                <p:cNvPr id="31" name="Entrada de lápiz 30">
                  <a:extLst>
                    <a:ext uri="{FF2B5EF4-FFF2-40B4-BE49-F238E27FC236}">
                      <a16:creationId xmlns:a16="http://schemas.microsoft.com/office/drawing/2014/main" id="{DF8080B5-3CD4-44E3-9BBB-ADE444C46EE2}"/>
                    </a:ext>
                  </a:extLst>
                </p:cNvPr>
                <p:cNvPicPr/>
                <p:nvPr/>
              </p:nvPicPr>
              <p:blipFill>
                <a:blip r:embed="rId65"/>
                <a:stretch>
                  <a:fillRect/>
                </a:stretch>
              </p:blipFill>
              <p:spPr>
                <a:xfrm>
                  <a:off x="8882640" y="935460"/>
                  <a:ext cx="214560" cy="31716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32" name="Entrada de lápiz 31">
                  <a:extLst>
                    <a:ext uri="{FF2B5EF4-FFF2-40B4-BE49-F238E27FC236}">
                      <a16:creationId xmlns:a16="http://schemas.microsoft.com/office/drawing/2014/main" id="{0A962281-D7EB-4D52-ABFF-99F1687ADB50}"/>
                    </a:ext>
                  </a:extLst>
                </p14:cNvPr>
                <p14:cNvContentPartPr/>
                <p14:nvPr/>
              </p14:nvContentPartPr>
              <p14:xfrm>
                <a:off x="9189360" y="902700"/>
                <a:ext cx="78840" cy="300600"/>
              </p14:xfrm>
            </p:contentPart>
          </mc:Choice>
          <mc:Fallback xmlns="">
            <p:pic>
              <p:nvPicPr>
                <p:cNvPr id="32" name="Entrada de lápiz 31">
                  <a:extLst>
                    <a:ext uri="{FF2B5EF4-FFF2-40B4-BE49-F238E27FC236}">
                      <a16:creationId xmlns:a16="http://schemas.microsoft.com/office/drawing/2014/main" id="{0A962281-D7EB-4D52-ABFF-99F1687ADB50}"/>
                    </a:ext>
                  </a:extLst>
                </p:cNvPr>
                <p:cNvPicPr/>
                <p:nvPr/>
              </p:nvPicPr>
              <p:blipFill>
                <a:blip r:embed="rId67"/>
                <a:stretch>
                  <a:fillRect/>
                </a:stretch>
              </p:blipFill>
              <p:spPr>
                <a:xfrm>
                  <a:off x="9180360" y="893700"/>
                  <a:ext cx="96480" cy="31824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33" name="Entrada de lápiz 32">
                  <a:extLst>
                    <a:ext uri="{FF2B5EF4-FFF2-40B4-BE49-F238E27FC236}">
                      <a16:creationId xmlns:a16="http://schemas.microsoft.com/office/drawing/2014/main" id="{2A3BAFC1-20C5-4872-B43C-36510E52A8C8}"/>
                    </a:ext>
                  </a:extLst>
                </p14:cNvPr>
                <p14:cNvContentPartPr/>
                <p14:nvPr/>
              </p14:nvContentPartPr>
              <p14:xfrm>
                <a:off x="9262080" y="1098180"/>
                <a:ext cx="111240" cy="110880"/>
              </p14:xfrm>
            </p:contentPart>
          </mc:Choice>
          <mc:Fallback xmlns="">
            <p:pic>
              <p:nvPicPr>
                <p:cNvPr id="33" name="Entrada de lápiz 32">
                  <a:extLst>
                    <a:ext uri="{FF2B5EF4-FFF2-40B4-BE49-F238E27FC236}">
                      <a16:creationId xmlns:a16="http://schemas.microsoft.com/office/drawing/2014/main" id="{2A3BAFC1-20C5-4872-B43C-36510E52A8C8}"/>
                    </a:ext>
                  </a:extLst>
                </p:cNvPr>
                <p:cNvPicPr/>
                <p:nvPr/>
              </p:nvPicPr>
              <p:blipFill>
                <a:blip r:embed="rId69"/>
                <a:stretch>
                  <a:fillRect/>
                </a:stretch>
              </p:blipFill>
              <p:spPr>
                <a:xfrm>
                  <a:off x="9253440" y="1089540"/>
                  <a:ext cx="128880" cy="12852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34" name="Entrada de lápiz 33">
                  <a:extLst>
                    <a:ext uri="{FF2B5EF4-FFF2-40B4-BE49-F238E27FC236}">
                      <a16:creationId xmlns:a16="http://schemas.microsoft.com/office/drawing/2014/main" id="{79D3C6E6-2ECF-44F9-B520-368354C1277C}"/>
                    </a:ext>
                  </a:extLst>
                </p14:cNvPr>
                <p14:cNvContentPartPr/>
                <p14:nvPr/>
              </p14:nvContentPartPr>
              <p14:xfrm>
                <a:off x="9471240" y="1063980"/>
                <a:ext cx="172080" cy="161280"/>
              </p14:xfrm>
            </p:contentPart>
          </mc:Choice>
          <mc:Fallback xmlns="">
            <p:pic>
              <p:nvPicPr>
                <p:cNvPr id="34" name="Entrada de lápiz 33">
                  <a:extLst>
                    <a:ext uri="{FF2B5EF4-FFF2-40B4-BE49-F238E27FC236}">
                      <a16:creationId xmlns:a16="http://schemas.microsoft.com/office/drawing/2014/main" id="{79D3C6E6-2ECF-44F9-B520-368354C1277C}"/>
                    </a:ext>
                  </a:extLst>
                </p:cNvPr>
                <p:cNvPicPr/>
                <p:nvPr/>
              </p:nvPicPr>
              <p:blipFill>
                <a:blip r:embed="rId71"/>
                <a:stretch>
                  <a:fillRect/>
                </a:stretch>
              </p:blipFill>
              <p:spPr>
                <a:xfrm>
                  <a:off x="9462240" y="1054980"/>
                  <a:ext cx="189720" cy="17892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36" name="Entrada de lápiz 35">
                  <a:extLst>
                    <a:ext uri="{FF2B5EF4-FFF2-40B4-BE49-F238E27FC236}">
                      <a16:creationId xmlns:a16="http://schemas.microsoft.com/office/drawing/2014/main" id="{9696EB8E-9614-405C-8AE3-7752CC18853B}"/>
                    </a:ext>
                  </a:extLst>
                </p14:cNvPr>
                <p14:cNvContentPartPr/>
                <p14:nvPr/>
              </p14:nvContentPartPr>
              <p14:xfrm>
                <a:off x="3218040" y="1463220"/>
                <a:ext cx="56880" cy="608760"/>
              </p14:xfrm>
            </p:contentPart>
          </mc:Choice>
          <mc:Fallback xmlns="">
            <p:pic>
              <p:nvPicPr>
                <p:cNvPr id="36" name="Entrada de lápiz 35">
                  <a:extLst>
                    <a:ext uri="{FF2B5EF4-FFF2-40B4-BE49-F238E27FC236}">
                      <a16:creationId xmlns:a16="http://schemas.microsoft.com/office/drawing/2014/main" id="{9696EB8E-9614-405C-8AE3-7752CC18853B}"/>
                    </a:ext>
                  </a:extLst>
                </p:cNvPr>
                <p:cNvPicPr/>
                <p:nvPr/>
              </p:nvPicPr>
              <p:blipFill>
                <a:blip r:embed="rId73"/>
                <a:stretch>
                  <a:fillRect/>
                </a:stretch>
              </p:blipFill>
              <p:spPr>
                <a:xfrm>
                  <a:off x="3209040" y="1454220"/>
                  <a:ext cx="74520" cy="62640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37" name="Entrada de lápiz 36">
                  <a:extLst>
                    <a:ext uri="{FF2B5EF4-FFF2-40B4-BE49-F238E27FC236}">
                      <a16:creationId xmlns:a16="http://schemas.microsoft.com/office/drawing/2014/main" id="{688D34A5-6090-41ED-9EAD-5094927322DA}"/>
                    </a:ext>
                  </a:extLst>
                </p14:cNvPr>
                <p14:cNvContentPartPr/>
                <p14:nvPr/>
              </p14:nvContentPartPr>
              <p14:xfrm>
                <a:off x="3174840" y="1988460"/>
                <a:ext cx="144000" cy="155520"/>
              </p14:xfrm>
            </p:contentPart>
          </mc:Choice>
          <mc:Fallback xmlns="">
            <p:pic>
              <p:nvPicPr>
                <p:cNvPr id="37" name="Entrada de lápiz 36">
                  <a:extLst>
                    <a:ext uri="{FF2B5EF4-FFF2-40B4-BE49-F238E27FC236}">
                      <a16:creationId xmlns:a16="http://schemas.microsoft.com/office/drawing/2014/main" id="{688D34A5-6090-41ED-9EAD-5094927322DA}"/>
                    </a:ext>
                  </a:extLst>
                </p:cNvPr>
                <p:cNvPicPr/>
                <p:nvPr/>
              </p:nvPicPr>
              <p:blipFill>
                <a:blip r:embed="rId75"/>
                <a:stretch>
                  <a:fillRect/>
                </a:stretch>
              </p:blipFill>
              <p:spPr>
                <a:xfrm>
                  <a:off x="3166200" y="1979820"/>
                  <a:ext cx="161640" cy="17316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39" name="Entrada de lápiz 38">
                  <a:extLst>
                    <a:ext uri="{FF2B5EF4-FFF2-40B4-BE49-F238E27FC236}">
                      <a16:creationId xmlns:a16="http://schemas.microsoft.com/office/drawing/2014/main" id="{270DD64F-CFBB-4038-9178-66F60278D5F0}"/>
                    </a:ext>
                  </a:extLst>
                </p14:cNvPr>
                <p14:cNvContentPartPr/>
                <p14:nvPr/>
              </p14:nvContentPartPr>
              <p14:xfrm>
                <a:off x="2849400" y="2419380"/>
                <a:ext cx="164880" cy="293400"/>
              </p14:xfrm>
            </p:contentPart>
          </mc:Choice>
          <mc:Fallback xmlns="">
            <p:pic>
              <p:nvPicPr>
                <p:cNvPr id="39" name="Entrada de lápiz 38">
                  <a:extLst>
                    <a:ext uri="{FF2B5EF4-FFF2-40B4-BE49-F238E27FC236}">
                      <a16:creationId xmlns:a16="http://schemas.microsoft.com/office/drawing/2014/main" id="{270DD64F-CFBB-4038-9178-66F60278D5F0}"/>
                    </a:ext>
                  </a:extLst>
                </p:cNvPr>
                <p:cNvPicPr/>
                <p:nvPr/>
              </p:nvPicPr>
              <p:blipFill>
                <a:blip r:embed="rId77"/>
                <a:stretch>
                  <a:fillRect/>
                </a:stretch>
              </p:blipFill>
              <p:spPr>
                <a:xfrm>
                  <a:off x="2840400" y="2410380"/>
                  <a:ext cx="182520" cy="31104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40" name="Entrada de lápiz 39">
                  <a:extLst>
                    <a:ext uri="{FF2B5EF4-FFF2-40B4-BE49-F238E27FC236}">
                      <a16:creationId xmlns:a16="http://schemas.microsoft.com/office/drawing/2014/main" id="{A7DE1C63-6B5C-4EEB-89F2-341501C0D523}"/>
                    </a:ext>
                  </a:extLst>
                </p14:cNvPr>
                <p14:cNvContentPartPr/>
                <p14:nvPr/>
              </p14:nvContentPartPr>
              <p14:xfrm>
                <a:off x="3060000" y="2401380"/>
                <a:ext cx="129960" cy="278640"/>
              </p14:xfrm>
            </p:contentPart>
          </mc:Choice>
          <mc:Fallback xmlns="">
            <p:pic>
              <p:nvPicPr>
                <p:cNvPr id="40" name="Entrada de lápiz 39">
                  <a:extLst>
                    <a:ext uri="{FF2B5EF4-FFF2-40B4-BE49-F238E27FC236}">
                      <a16:creationId xmlns:a16="http://schemas.microsoft.com/office/drawing/2014/main" id="{A7DE1C63-6B5C-4EEB-89F2-341501C0D523}"/>
                    </a:ext>
                  </a:extLst>
                </p:cNvPr>
                <p:cNvPicPr/>
                <p:nvPr/>
              </p:nvPicPr>
              <p:blipFill>
                <a:blip r:embed="rId79"/>
                <a:stretch>
                  <a:fillRect/>
                </a:stretch>
              </p:blipFill>
              <p:spPr>
                <a:xfrm>
                  <a:off x="3051000" y="2392380"/>
                  <a:ext cx="147600" cy="29628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42" name="Entrada de lápiz 41">
                  <a:extLst>
                    <a:ext uri="{FF2B5EF4-FFF2-40B4-BE49-F238E27FC236}">
                      <a16:creationId xmlns:a16="http://schemas.microsoft.com/office/drawing/2014/main" id="{E62A2201-D416-498F-B479-77FF4E60429E}"/>
                    </a:ext>
                  </a:extLst>
                </p14:cNvPr>
                <p14:cNvContentPartPr/>
                <p14:nvPr/>
              </p14:nvContentPartPr>
              <p14:xfrm>
                <a:off x="2700360" y="2224980"/>
                <a:ext cx="959760" cy="587880"/>
              </p14:xfrm>
            </p:contentPart>
          </mc:Choice>
          <mc:Fallback xmlns="">
            <p:pic>
              <p:nvPicPr>
                <p:cNvPr id="42" name="Entrada de lápiz 41">
                  <a:extLst>
                    <a:ext uri="{FF2B5EF4-FFF2-40B4-BE49-F238E27FC236}">
                      <a16:creationId xmlns:a16="http://schemas.microsoft.com/office/drawing/2014/main" id="{E62A2201-D416-498F-B479-77FF4E60429E}"/>
                    </a:ext>
                  </a:extLst>
                </p:cNvPr>
                <p:cNvPicPr/>
                <p:nvPr/>
              </p:nvPicPr>
              <p:blipFill>
                <a:blip r:embed="rId81"/>
                <a:stretch>
                  <a:fillRect/>
                </a:stretch>
              </p:blipFill>
              <p:spPr>
                <a:xfrm>
                  <a:off x="2691720" y="2215980"/>
                  <a:ext cx="977400" cy="60552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43" name="Entrada de lápiz 42">
                  <a:extLst>
                    <a:ext uri="{FF2B5EF4-FFF2-40B4-BE49-F238E27FC236}">
                      <a16:creationId xmlns:a16="http://schemas.microsoft.com/office/drawing/2014/main" id="{5E8B0D8C-C38F-4EC2-962F-D91160644F19}"/>
                    </a:ext>
                  </a:extLst>
                </p14:cNvPr>
                <p14:cNvContentPartPr/>
                <p14:nvPr/>
              </p14:nvContentPartPr>
              <p14:xfrm>
                <a:off x="3000600" y="2827260"/>
                <a:ext cx="159120" cy="449640"/>
              </p14:xfrm>
            </p:contentPart>
          </mc:Choice>
          <mc:Fallback xmlns="">
            <p:pic>
              <p:nvPicPr>
                <p:cNvPr id="43" name="Entrada de lápiz 42">
                  <a:extLst>
                    <a:ext uri="{FF2B5EF4-FFF2-40B4-BE49-F238E27FC236}">
                      <a16:creationId xmlns:a16="http://schemas.microsoft.com/office/drawing/2014/main" id="{5E8B0D8C-C38F-4EC2-962F-D91160644F19}"/>
                    </a:ext>
                  </a:extLst>
                </p:cNvPr>
                <p:cNvPicPr/>
                <p:nvPr/>
              </p:nvPicPr>
              <p:blipFill>
                <a:blip r:embed="rId83"/>
                <a:stretch>
                  <a:fillRect/>
                </a:stretch>
              </p:blipFill>
              <p:spPr>
                <a:xfrm>
                  <a:off x="2991960" y="2818620"/>
                  <a:ext cx="176760" cy="46728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44" name="Entrada de lápiz 43">
                  <a:extLst>
                    <a:ext uri="{FF2B5EF4-FFF2-40B4-BE49-F238E27FC236}">
                      <a16:creationId xmlns:a16="http://schemas.microsoft.com/office/drawing/2014/main" id="{2872D750-71CD-4159-9C68-31CE4B20545A}"/>
                    </a:ext>
                  </a:extLst>
                </p14:cNvPr>
                <p14:cNvContentPartPr/>
                <p14:nvPr/>
              </p14:nvContentPartPr>
              <p14:xfrm>
                <a:off x="1967400" y="3102660"/>
                <a:ext cx="2072160" cy="390960"/>
              </p14:xfrm>
            </p:contentPart>
          </mc:Choice>
          <mc:Fallback xmlns="">
            <p:pic>
              <p:nvPicPr>
                <p:cNvPr id="44" name="Entrada de lápiz 43">
                  <a:extLst>
                    <a:ext uri="{FF2B5EF4-FFF2-40B4-BE49-F238E27FC236}">
                      <a16:creationId xmlns:a16="http://schemas.microsoft.com/office/drawing/2014/main" id="{2872D750-71CD-4159-9C68-31CE4B20545A}"/>
                    </a:ext>
                  </a:extLst>
                </p:cNvPr>
                <p:cNvPicPr/>
                <p:nvPr/>
              </p:nvPicPr>
              <p:blipFill>
                <a:blip r:embed="rId85"/>
                <a:stretch>
                  <a:fillRect/>
                </a:stretch>
              </p:blipFill>
              <p:spPr>
                <a:xfrm>
                  <a:off x="1958400" y="3094020"/>
                  <a:ext cx="2089800" cy="40860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45" name="Entrada de lápiz 44">
                  <a:extLst>
                    <a:ext uri="{FF2B5EF4-FFF2-40B4-BE49-F238E27FC236}">
                      <a16:creationId xmlns:a16="http://schemas.microsoft.com/office/drawing/2014/main" id="{896FB299-6FEF-4BFE-A5A6-B2F01B3573A5}"/>
                    </a:ext>
                  </a:extLst>
                </p14:cNvPr>
                <p14:cNvContentPartPr/>
                <p14:nvPr/>
              </p14:nvContentPartPr>
              <p14:xfrm>
                <a:off x="1903320" y="3502260"/>
                <a:ext cx="2121840" cy="612000"/>
              </p14:xfrm>
            </p:contentPart>
          </mc:Choice>
          <mc:Fallback xmlns="">
            <p:pic>
              <p:nvPicPr>
                <p:cNvPr id="45" name="Entrada de lápiz 44">
                  <a:extLst>
                    <a:ext uri="{FF2B5EF4-FFF2-40B4-BE49-F238E27FC236}">
                      <a16:creationId xmlns:a16="http://schemas.microsoft.com/office/drawing/2014/main" id="{896FB299-6FEF-4BFE-A5A6-B2F01B3573A5}"/>
                    </a:ext>
                  </a:extLst>
                </p:cNvPr>
                <p:cNvPicPr/>
                <p:nvPr/>
              </p:nvPicPr>
              <p:blipFill>
                <a:blip r:embed="rId87"/>
                <a:stretch>
                  <a:fillRect/>
                </a:stretch>
              </p:blipFill>
              <p:spPr>
                <a:xfrm>
                  <a:off x="1894680" y="3493260"/>
                  <a:ext cx="2139480" cy="62964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46" name="Entrada de lápiz 45">
                  <a:extLst>
                    <a:ext uri="{FF2B5EF4-FFF2-40B4-BE49-F238E27FC236}">
                      <a16:creationId xmlns:a16="http://schemas.microsoft.com/office/drawing/2014/main" id="{58352C95-9404-4BCF-BF95-CA7E6751283E}"/>
                    </a:ext>
                  </a:extLst>
                </p14:cNvPr>
                <p14:cNvContentPartPr/>
                <p14:nvPr/>
              </p14:nvContentPartPr>
              <p14:xfrm>
                <a:off x="3904920" y="3138660"/>
                <a:ext cx="48600" cy="484560"/>
              </p14:xfrm>
            </p:contentPart>
          </mc:Choice>
          <mc:Fallback xmlns="">
            <p:pic>
              <p:nvPicPr>
                <p:cNvPr id="46" name="Entrada de lápiz 45">
                  <a:extLst>
                    <a:ext uri="{FF2B5EF4-FFF2-40B4-BE49-F238E27FC236}">
                      <a16:creationId xmlns:a16="http://schemas.microsoft.com/office/drawing/2014/main" id="{58352C95-9404-4BCF-BF95-CA7E6751283E}"/>
                    </a:ext>
                  </a:extLst>
                </p:cNvPr>
                <p:cNvPicPr/>
                <p:nvPr/>
              </p:nvPicPr>
              <p:blipFill>
                <a:blip r:embed="rId89"/>
                <a:stretch>
                  <a:fillRect/>
                </a:stretch>
              </p:blipFill>
              <p:spPr>
                <a:xfrm>
                  <a:off x="3895920" y="3130020"/>
                  <a:ext cx="66240" cy="50220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47" name="Entrada de lápiz 46">
                  <a:extLst>
                    <a:ext uri="{FF2B5EF4-FFF2-40B4-BE49-F238E27FC236}">
                      <a16:creationId xmlns:a16="http://schemas.microsoft.com/office/drawing/2014/main" id="{573C45C2-CE1C-47C9-91E0-00209CDD05F4}"/>
                    </a:ext>
                  </a:extLst>
                </p14:cNvPr>
                <p14:cNvContentPartPr/>
                <p14:nvPr/>
              </p14:nvContentPartPr>
              <p14:xfrm>
                <a:off x="2199240" y="3622500"/>
                <a:ext cx="127080" cy="291960"/>
              </p14:xfrm>
            </p:contentPart>
          </mc:Choice>
          <mc:Fallback xmlns="">
            <p:pic>
              <p:nvPicPr>
                <p:cNvPr id="47" name="Entrada de lápiz 46">
                  <a:extLst>
                    <a:ext uri="{FF2B5EF4-FFF2-40B4-BE49-F238E27FC236}">
                      <a16:creationId xmlns:a16="http://schemas.microsoft.com/office/drawing/2014/main" id="{573C45C2-CE1C-47C9-91E0-00209CDD05F4}"/>
                    </a:ext>
                  </a:extLst>
                </p:cNvPr>
                <p:cNvPicPr/>
                <p:nvPr/>
              </p:nvPicPr>
              <p:blipFill>
                <a:blip r:embed="rId91"/>
                <a:stretch>
                  <a:fillRect/>
                </a:stretch>
              </p:blipFill>
              <p:spPr>
                <a:xfrm>
                  <a:off x="2190240" y="3613500"/>
                  <a:ext cx="144720" cy="30960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48" name="Entrada de lápiz 47">
                  <a:extLst>
                    <a:ext uri="{FF2B5EF4-FFF2-40B4-BE49-F238E27FC236}">
                      <a16:creationId xmlns:a16="http://schemas.microsoft.com/office/drawing/2014/main" id="{14AC41F8-C35D-47A3-9727-E015F0259BD1}"/>
                    </a:ext>
                  </a:extLst>
                </p14:cNvPr>
                <p14:cNvContentPartPr/>
                <p14:nvPr/>
              </p14:nvContentPartPr>
              <p14:xfrm>
                <a:off x="2412720" y="3539340"/>
                <a:ext cx="20520" cy="347040"/>
              </p14:xfrm>
            </p:contentPart>
          </mc:Choice>
          <mc:Fallback xmlns="">
            <p:pic>
              <p:nvPicPr>
                <p:cNvPr id="48" name="Entrada de lápiz 47">
                  <a:extLst>
                    <a:ext uri="{FF2B5EF4-FFF2-40B4-BE49-F238E27FC236}">
                      <a16:creationId xmlns:a16="http://schemas.microsoft.com/office/drawing/2014/main" id="{14AC41F8-C35D-47A3-9727-E015F0259BD1}"/>
                    </a:ext>
                  </a:extLst>
                </p:cNvPr>
                <p:cNvPicPr/>
                <p:nvPr/>
              </p:nvPicPr>
              <p:blipFill>
                <a:blip r:embed="rId93"/>
                <a:stretch>
                  <a:fillRect/>
                </a:stretch>
              </p:blipFill>
              <p:spPr>
                <a:xfrm>
                  <a:off x="2404080" y="3530700"/>
                  <a:ext cx="38160" cy="36468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49" name="Entrada de lápiz 48">
                  <a:extLst>
                    <a:ext uri="{FF2B5EF4-FFF2-40B4-BE49-F238E27FC236}">
                      <a16:creationId xmlns:a16="http://schemas.microsoft.com/office/drawing/2014/main" id="{C4D3A88B-7BAC-487A-B757-5E33FB0D41F8}"/>
                    </a:ext>
                  </a:extLst>
                </p14:cNvPr>
                <p14:cNvContentPartPr/>
                <p14:nvPr/>
              </p14:nvContentPartPr>
              <p14:xfrm>
                <a:off x="2532600" y="3691620"/>
                <a:ext cx="18720" cy="135720"/>
              </p14:xfrm>
            </p:contentPart>
          </mc:Choice>
          <mc:Fallback xmlns="">
            <p:pic>
              <p:nvPicPr>
                <p:cNvPr id="49" name="Entrada de lápiz 48">
                  <a:extLst>
                    <a:ext uri="{FF2B5EF4-FFF2-40B4-BE49-F238E27FC236}">
                      <a16:creationId xmlns:a16="http://schemas.microsoft.com/office/drawing/2014/main" id="{C4D3A88B-7BAC-487A-B757-5E33FB0D41F8}"/>
                    </a:ext>
                  </a:extLst>
                </p:cNvPr>
                <p:cNvPicPr/>
                <p:nvPr/>
              </p:nvPicPr>
              <p:blipFill>
                <a:blip r:embed="rId95"/>
                <a:stretch>
                  <a:fillRect/>
                </a:stretch>
              </p:blipFill>
              <p:spPr>
                <a:xfrm>
                  <a:off x="2523600" y="3682620"/>
                  <a:ext cx="36360" cy="15336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50" name="Entrada de lápiz 49">
                  <a:extLst>
                    <a:ext uri="{FF2B5EF4-FFF2-40B4-BE49-F238E27FC236}">
                      <a16:creationId xmlns:a16="http://schemas.microsoft.com/office/drawing/2014/main" id="{ECD7A130-A50B-4F18-A3E9-8888803BAFCA}"/>
                    </a:ext>
                  </a:extLst>
                </p14:cNvPr>
                <p14:cNvContentPartPr/>
                <p14:nvPr/>
              </p14:nvContentPartPr>
              <p14:xfrm>
                <a:off x="2520360" y="3617460"/>
                <a:ext cx="269280" cy="227160"/>
              </p14:xfrm>
            </p:contentPart>
          </mc:Choice>
          <mc:Fallback xmlns="">
            <p:pic>
              <p:nvPicPr>
                <p:cNvPr id="50" name="Entrada de lápiz 49">
                  <a:extLst>
                    <a:ext uri="{FF2B5EF4-FFF2-40B4-BE49-F238E27FC236}">
                      <a16:creationId xmlns:a16="http://schemas.microsoft.com/office/drawing/2014/main" id="{ECD7A130-A50B-4F18-A3E9-8888803BAFCA}"/>
                    </a:ext>
                  </a:extLst>
                </p:cNvPr>
                <p:cNvPicPr/>
                <p:nvPr/>
              </p:nvPicPr>
              <p:blipFill>
                <a:blip r:embed="rId97"/>
                <a:stretch>
                  <a:fillRect/>
                </a:stretch>
              </p:blipFill>
              <p:spPr>
                <a:xfrm>
                  <a:off x="2511360" y="3608460"/>
                  <a:ext cx="286920" cy="24480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51" name="Entrada de lápiz 50">
                  <a:extLst>
                    <a:ext uri="{FF2B5EF4-FFF2-40B4-BE49-F238E27FC236}">
                      <a16:creationId xmlns:a16="http://schemas.microsoft.com/office/drawing/2014/main" id="{C6BB5724-1B53-4CA2-9125-0ED8EA77C99F}"/>
                    </a:ext>
                  </a:extLst>
                </p14:cNvPr>
                <p14:cNvContentPartPr/>
                <p14:nvPr/>
              </p14:nvContentPartPr>
              <p14:xfrm>
                <a:off x="2824560" y="3585420"/>
                <a:ext cx="164160" cy="209520"/>
              </p14:xfrm>
            </p:contentPart>
          </mc:Choice>
          <mc:Fallback xmlns="">
            <p:pic>
              <p:nvPicPr>
                <p:cNvPr id="51" name="Entrada de lápiz 50">
                  <a:extLst>
                    <a:ext uri="{FF2B5EF4-FFF2-40B4-BE49-F238E27FC236}">
                      <a16:creationId xmlns:a16="http://schemas.microsoft.com/office/drawing/2014/main" id="{C6BB5724-1B53-4CA2-9125-0ED8EA77C99F}"/>
                    </a:ext>
                  </a:extLst>
                </p:cNvPr>
                <p:cNvPicPr/>
                <p:nvPr/>
              </p:nvPicPr>
              <p:blipFill>
                <a:blip r:embed="rId99"/>
                <a:stretch>
                  <a:fillRect/>
                </a:stretch>
              </p:blipFill>
              <p:spPr>
                <a:xfrm>
                  <a:off x="2815920" y="3576420"/>
                  <a:ext cx="181800" cy="22716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52" name="Entrada de lápiz 51">
                  <a:extLst>
                    <a:ext uri="{FF2B5EF4-FFF2-40B4-BE49-F238E27FC236}">
                      <a16:creationId xmlns:a16="http://schemas.microsoft.com/office/drawing/2014/main" id="{173E4287-3A9C-4B9D-AC02-287257B832DB}"/>
                    </a:ext>
                  </a:extLst>
                </p14:cNvPr>
                <p14:cNvContentPartPr/>
                <p14:nvPr/>
              </p14:nvContentPartPr>
              <p14:xfrm>
                <a:off x="3129480" y="3371220"/>
                <a:ext cx="45000" cy="332280"/>
              </p14:xfrm>
            </p:contentPart>
          </mc:Choice>
          <mc:Fallback xmlns="">
            <p:pic>
              <p:nvPicPr>
                <p:cNvPr id="52" name="Entrada de lápiz 51">
                  <a:extLst>
                    <a:ext uri="{FF2B5EF4-FFF2-40B4-BE49-F238E27FC236}">
                      <a16:creationId xmlns:a16="http://schemas.microsoft.com/office/drawing/2014/main" id="{173E4287-3A9C-4B9D-AC02-287257B832DB}"/>
                    </a:ext>
                  </a:extLst>
                </p:cNvPr>
                <p:cNvPicPr/>
                <p:nvPr/>
              </p:nvPicPr>
              <p:blipFill>
                <a:blip r:embed="rId101"/>
                <a:stretch>
                  <a:fillRect/>
                </a:stretch>
              </p:blipFill>
              <p:spPr>
                <a:xfrm>
                  <a:off x="3120840" y="3362580"/>
                  <a:ext cx="62640" cy="34992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53" name="Entrada de lápiz 52">
                  <a:extLst>
                    <a:ext uri="{FF2B5EF4-FFF2-40B4-BE49-F238E27FC236}">
                      <a16:creationId xmlns:a16="http://schemas.microsoft.com/office/drawing/2014/main" id="{09D94A3C-634C-497C-93F3-6A91D67747C0}"/>
                    </a:ext>
                  </a:extLst>
                </p14:cNvPr>
                <p14:cNvContentPartPr/>
                <p14:nvPr/>
              </p14:nvContentPartPr>
              <p14:xfrm>
                <a:off x="3063600" y="3517380"/>
                <a:ext cx="135720" cy="116640"/>
              </p14:xfrm>
            </p:contentPart>
          </mc:Choice>
          <mc:Fallback xmlns="">
            <p:pic>
              <p:nvPicPr>
                <p:cNvPr id="53" name="Entrada de lápiz 52">
                  <a:extLst>
                    <a:ext uri="{FF2B5EF4-FFF2-40B4-BE49-F238E27FC236}">
                      <a16:creationId xmlns:a16="http://schemas.microsoft.com/office/drawing/2014/main" id="{09D94A3C-634C-497C-93F3-6A91D67747C0}"/>
                    </a:ext>
                  </a:extLst>
                </p:cNvPr>
                <p:cNvPicPr/>
                <p:nvPr/>
              </p:nvPicPr>
              <p:blipFill>
                <a:blip r:embed="rId103"/>
                <a:stretch>
                  <a:fillRect/>
                </a:stretch>
              </p:blipFill>
              <p:spPr>
                <a:xfrm>
                  <a:off x="3054600" y="3508740"/>
                  <a:ext cx="153360" cy="13428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54" name="Entrada de lápiz 53">
                  <a:extLst>
                    <a:ext uri="{FF2B5EF4-FFF2-40B4-BE49-F238E27FC236}">
                      <a16:creationId xmlns:a16="http://schemas.microsoft.com/office/drawing/2014/main" id="{37EAD5CC-1C15-4C1C-9CA3-1B1CAD6A0927}"/>
                    </a:ext>
                  </a:extLst>
                </p14:cNvPr>
                <p14:cNvContentPartPr/>
                <p14:nvPr/>
              </p14:nvContentPartPr>
              <p14:xfrm>
                <a:off x="3285720" y="3457980"/>
                <a:ext cx="284040" cy="164160"/>
              </p14:xfrm>
            </p:contentPart>
          </mc:Choice>
          <mc:Fallback xmlns="">
            <p:pic>
              <p:nvPicPr>
                <p:cNvPr id="54" name="Entrada de lápiz 53">
                  <a:extLst>
                    <a:ext uri="{FF2B5EF4-FFF2-40B4-BE49-F238E27FC236}">
                      <a16:creationId xmlns:a16="http://schemas.microsoft.com/office/drawing/2014/main" id="{37EAD5CC-1C15-4C1C-9CA3-1B1CAD6A0927}"/>
                    </a:ext>
                  </a:extLst>
                </p:cNvPr>
                <p:cNvPicPr/>
                <p:nvPr/>
              </p:nvPicPr>
              <p:blipFill>
                <a:blip r:embed="rId105"/>
                <a:stretch>
                  <a:fillRect/>
                </a:stretch>
              </p:blipFill>
              <p:spPr>
                <a:xfrm>
                  <a:off x="3277080" y="3448980"/>
                  <a:ext cx="301680" cy="18180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56" name="Entrada de lápiz 55">
                  <a:extLst>
                    <a:ext uri="{FF2B5EF4-FFF2-40B4-BE49-F238E27FC236}">
                      <a16:creationId xmlns:a16="http://schemas.microsoft.com/office/drawing/2014/main" id="{CD49FE48-2E13-4658-94E2-FB26AE147ECA}"/>
                    </a:ext>
                  </a:extLst>
                </p14:cNvPr>
                <p14:cNvContentPartPr/>
                <p14:nvPr/>
              </p14:nvContentPartPr>
              <p14:xfrm>
                <a:off x="2853000" y="3889260"/>
                <a:ext cx="147960" cy="492120"/>
              </p14:xfrm>
            </p:contentPart>
          </mc:Choice>
          <mc:Fallback xmlns="">
            <p:pic>
              <p:nvPicPr>
                <p:cNvPr id="56" name="Entrada de lápiz 55">
                  <a:extLst>
                    <a:ext uri="{FF2B5EF4-FFF2-40B4-BE49-F238E27FC236}">
                      <a16:creationId xmlns:a16="http://schemas.microsoft.com/office/drawing/2014/main" id="{CD49FE48-2E13-4658-94E2-FB26AE147ECA}"/>
                    </a:ext>
                  </a:extLst>
                </p:cNvPr>
                <p:cNvPicPr/>
                <p:nvPr/>
              </p:nvPicPr>
              <p:blipFill>
                <a:blip r:embed="rId107"/>
                <a:stretch>
                  <a:fillRect/>
                </a:stretch>
              </p:blipFill>
              <p:spPr>
                <a:xfrm>
                  <a:off x="2844000" y="3880260"/>
                  <a:ext cx="165600" cy="50976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57" name="Entrada de lápiz 56">
                  <a:extLst>
                    <a:ext uri="{FF2B5EF4-FFF2-40B4-BE49-F238E27FC236}">
                      <a16:creationId xmlns:a16="http://schemas.microsoft.com/office/drawing/2014/main" id="{D291AE2A-F189-4E4A-A4F7-EAF3EAED3441}"/>
                    </a:ext>
                  </a:extLst>
                </p14:cNvPr>
                <p14:cNvContentPartPr/>
                <p14:nvPr/>
              </p14:nvContentPartPr>
              <p14:xfrm>
                <a:off x="2394720" y="4426740"/>
                <a:ext cx="1022040" cy="505080"/>
              </p14:xfrm>
            </p:contentPart>
          </mc:Choice>
          <mc:Fallback xmlns="">
            <p:pic>
              <p:nvPicPr>
                <p:cNvPr id="57" name="Entrada de lápiz 56">
                  <a:extLst>
                    <a:ext uri="{FF2B5EF4-FFF2-40B4-BE49-F238E27FC236}">
                      <a16:creationId xmlns:a16="http://schemas.microsoft.com/office/drawing/2014/main" id="{D291AE2A-F189-4E4A-A4F7-EAF3EAED3441}"/>
                    </a:ext>
                  </a:extLst>
                </p:cNvPr>
                <p:cNvPicPr/>
                <p:nvPr/>
              </p:nvPicPr>
              <p:blipFill>
                <a:blip r:embed="rId109"/>
                <a:stretch>
                  <a:fillRect/>
                </a:stretch>
              </p:blipFill>
              <p:spPr>
                <a:xfrm>
                  <a:off x="2386080" y="4418100"/>
                  <a:ext cx="1039680" cy="52272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58" name="Entrada de lápiz 57">
                  <a:extLst>
                    <a:ext uri="{FF2B5EF4-FFF2-40B4-BE49-F238E27FC236}">
                      <a16:creationId xmlns:a16="http://schemas.microsoft.com/office/drawing/2014/main" id="{A4A8910C-F3E3-4AFF-B5E0-536B06E6A33C}"/>
                    </a:ext>
                  </a:extLst>
                </p14:cNvPr>
                <p14:cNvContentPartPr/>
                <p14:nvPr/>
              </p14:nvContentPartPr>
              <p14:xfrm>
                <a:off x="2631600" y="4639140"/>
                <a:ext cx="47160" cy="208440"/>
              </p14:xfrm>
            </p:contentPart>
          </mc:Choice>
          <mc:Fallback xmlns="">
            <p:pic>
              <p:nvPicPr>
                <p:cNvPr id="58" name="Entrada de lápiz 57">
                  <a:extLst>
                    <a:ext uri="{FF2B5EF4-FFF2-40B4-BE49-F238E27FC236}">
                      <a16:creationId xmlns:a16="http://schemas.microsoft.com/office/drawing/2014/main" id="{A4A8910C-F3E3-4AFF-B5E0-536B06E6A33C}"/>
                    </a:ext>
                  </a:extLst>
                </p:cNvPr>
                <p:cNvPicPr/>
                <p:nvPr/>
              </p:nvPicPr>
              <p:blipFill>
                <a:blip r:embed="rId111"/>
                <a:stretch>
                  <a:fillRect/>
                </a:stretch>
              </p:blipFill>
              <p:spPr>
                <a:xfrm>
                  <a:off x="2622960" y="4630500"/>
                  <a:ext cx="64800" cy="22608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59" name="Entrada de lápiz 58">
                  <a:extLst>
                    <a:ext uri="{FF2B5EF4-FFF2-40B4-BE49-F238E27FC236}">
                      <a16:creationId xmlns:a16="http://schemas.microsoft.com/office/drawing/2014/main" id="{D99BACCD-B640-45F0-9622-FAAA19C53FD2}"/>
                    </a:ext>
                  </a:extLst>
                </p14:cNvPr>
                <p14:cNvContentPartPr/>
                <p14:nvPr/>
              </p14:nvContentPartPr>
              <p14:xfrm>
                <a:off x="2604600" y="4677300"/>
                <a:ext cx="297360" cy="101160"/>
              </p14:xfrm>
            </p:contentPart>
          </mc:Choice>
          <mc:Fallback xmlns="">
            <p:pic>
              <p:nvPicPr>
                <p:cNvPr id="59" name="Entrada de lápiz 58">
                  <a:extLst>
                    <a:ext uri="{FF2B5EF4-FFF2-40B4-BE49-F238E27FC236}">
                      <a16:creationId xmlns:a16="http://schemas.microsoft.com/office/drawing/2014/main" id="{D99BACCD-B640-45F0-9622-FAAA19C53FD2}"/>
                    </a:ext>
                  </a:extLst>
                </p:cNvPr>
                <p:cNvPicPr/>
                <p:nvPr/>
              </p:nvPicPr>
              <p:blipFill>
                <a:blip r:embed="rId113"/>
                <a:stretch>
                  <a:fillRect/>
                </a:stretch>
              </p:blipFill>
              <p:spPr>
                <a:xfrm>
                  <a:off x="2595600" y="4668300"/>
                  <a:ext cx="315000" cy="11880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60" name="Entrada de lápiz 59">
                  <a:extLst>
                    <a:ext uri="{FF2B5EF4-FFF2-40B4-BE49-F238E27FC236}">
                      <a16:creationId xmlns:a16="http://schemas.microsoft.com/office/drawing/2014/main" id="{5EF69B7A-CE5D-41F4-9AB7-7591E17D7E2A}"/>
                    </a:ext>
                  </a:extLst>
                </p14:cNvPr>
                <p14:cNvContentPartPr/>
                <p14:nvPr/>
              </p14:nvContentPartPr>
              <p14:xfrm>
                <a:off x="2837520" y="4550580"/>
                <a:ext cx="412200" cy="216000"/>
              </p14:xfrm>
            </p:contentPart>
          </mc:Choice>
          <mc:Fallback xmlns="">
            <p:pic>
              <p:nvPicPr>
                <p:cNvPr id="60" name="Entrada de lápiz 59">
                  <a:extLst>
                    <a:ext uri="{FF2B5EF4-FFF2-40B4-BE49-F238E27FC236}">
                      <a16:creationId xmlns:a16="http://schemas.microsoft.com/office/drawing/2014/main" id="{5EF69B7A-CE5D-41F4-9AB7-7591E17D7E2A}"/>
                    </a:ext>
                  </a:extLst>
                </p:cNvPr>
                <p:cNvPicPr/>
                <p:nvPr/>
              </p:nvPicPr>
              <p:blipFill>
                <a:blip r:embed="rId115"/>
                <a:stretch>
                  <a:fillRect/>
                </a:stretch>
              </p:blipFill>
              <p:spPr>
                <a:xfrm>
                  <a:off x="2828880" y="4541940"/>
                  <a:ext cx="429840" cy="23364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61" name="Entrada de lápiz 60">
                  <a:extLst>
                    <a:ext uri="{FF2B5EF4-FFF2-40B4-BE49-F238E27FC236}">
                      <a16:creationId xmlns:a16="http://schemas.microsoft.com/office/drawing/2014/main" id="{3FDBD2F9-004E-49AD-8035-C089FEF33B26}"/>
                    </a:ext>
                  </a:extLst>
                </p14:cNvPr>
                <p14:cNvContentPartPr/>
                <p14:nvPr/>
              </p14:nvContentPartPr>
              <p14:xfrm>
                <a:off x="1635840" y="4893660"/>
                <a:ext cx="1221120" cy="578160"/>
              </p14:xfrm>
            </p:contentPart>
          </mc:Choice>
          <mc:Fallback xmlns="">
            <p:pic>
              <p:nvPicPr>
                <p:cNvPr id="61" name="Entrada de lápiz 60">
                  <a:extLst>
                    <a:ext uri="{FF2B5EF4-FFF2-40B4-BE49-F238E27FC236}">
                      <a16:creationId xmlns:a16="http://schemas.microsoft.com/office/drawing/2014/main" id="{3FDBD2F9-004E-49AD-8035-C089FEF33B26}"/>
                    </a:ext>
                  </a:extLst>
                </p:cNvPr>
                <p:cNvPicPr/>
                <p:nvPr/>
              </p:nvPicPr>
              <p:blipFill>
                <a:blip r:embed="rId117"/>
                <a:stretch>
                  <a:fillRect/>
                </a:stretch>
              </p:blipFill>
              <p:spPr>
                <a:xfrm>
                  <a:off x="1627200" y="4885020"/>
                  <a:ext cx="1238760" cy="59580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62" name="Entrada de lápiz 61">
                  <a:extLst>
                    <a:ext uri="{FF2B5EF4-FFF2-40B4-BE49-F238E27FC236}">
                      <a16:creationId xmlns:a16="http://schemas.microsoft.com/office/drawing/2014/main" id="{DB747BC9-9E0E-4911-AD14-4214812E8968}"/>
                    </a:ext>
                  </a:extLst>
                </p14:cNvPr>
                <p14:cNvContentPartPr/>
                <p14:nvPr/>
              </p14:nvContentPartPr>
              <p14:xfrm>
                <a:off x="1594440" y="5427180"/>
                <a:ext cx="171000" cy="102600"/>
              </p14:xfrm>
            </p:contentPart>
          </mc:Choice>
          <mc:Fallback xmlns="">
            <p:pic>
              <p:nvPicPr>
                <p:cNvPr id="62" name="Entrada de lápiz 61">
                  <a:extLst>
                    <a:ext uri="{FF2B5EF4-FFF2-40B4-BE49-F238E27FC236}">
                      <a16:creationId xmlns:a16="http://schemas.microsoft.com/office/drawing/2014/main" id="{DB747BC9-9E0E-4911-AD14-4214812E8968}"/>
                    </a:ext>
                  </a:extLst>
                </p:cNvPr>
                <p:cNvPicPr/>
                <p:nvPr/>
              </p:nvPicPr>
              <p:blipFill>
                <a:blip r:embed="rId119"/>
                <a:stretch>
                  <a:fillRect/>
                </a:stretch>
              </p:blipFill>
              <p:spPr>
                <a:xfrm>
                  <a:off x="1585800" y="5418180"/>
                  <a:ext cx="188640" cy="12024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64" name="Entrada de lápiz 63">
                  <a:extLst>
                    <a:ext uri="{FF2B5EF4-FFF2-40B4-BE49-F238E27FC236}">
                      <a16:creationId xmlns:a16="http://schemas.microsoft.com/office/drawing/2014/main" id="{41B9FBD0-5E28-4D8E-9D01-746D0D6600EE}"/>
                    </a:ext>
                  </a:extLst>
                </p14:cNvPr>
                <p14:cNvContentPartPr/>
                <p14:nvPr/>
              </p14:nvContentPartPr>
              <p14:xfrm>
                <a:off x="1022040" y="5526540"/>
                <a:ext cx="1080000" cy="114480"/>
              </p14:xfrm>
            </p:contentPart>
          </mc:Choice>
          <mc:Fallback xmlns="">
            <p:pic>
              <p:nvPicPr>
                <p:cNvPr id="64" name="Entrada de lápiz 63">
                  <a:extLst>
                    <a:ext uri="{FF2B5EF4-FFF2-40B4-BE49-F238E27FC236}">
                      <a16:creationId xmlns:a16="http://schemas.microsoft.com/office/drawing/2014/main" id="{41B9FBD0-5E28-4D8E-9D01-746D0D6600EE}"/>
                    </a:ext>
                  </a:extLst>
                </p:cNvPr>
                <p:cNvPicPr/>
                <p:nvPr/>
              </p:nvPicPr>
              <p:blipFill>
                <a:blip r:embed="rId121"/>
                <a:stretch>
                  <a:fillRect/>
                </a:stretch>
              </p:blipFill>
              <p:spPr>
                <a:xfrm>
                  <a:off x="1013400" y="5517900"/>
                  <a:ext cx="1097640" cy="13212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65" name="Entrada de lápiz 64">
                  <a:extLst>
                    <a:ext uri="{FF2B5EF4-FFF2-40B4-BE49-F238E27FC236}">
                      <a16:creationId xmlns:a16="http://schemas.microsoft.com/office/drawing/2014/main" id="{DBB265DE-7E18-4E87-84C4-2CAE69EB1FBD}"/>
                    </a:ext>
                  </a:extLst>
                </p14:cNvPr>
                <p14:cNvContentPartPr/>
                <p14:nvPr/>
              </p14:nvContentPartPr>
              <p14:xfrm>
                <a:off x="1002960" y="5653980"/>
                <a:ext cx="1338840" cy="523440"/>
              </p14:xfrm>
            </p:contentPart>
          </mc:Choice>
          <mc:Fallback xmlns="">
            <p:pic>
              <p:nvPicPr>
                <p:cNvPr id="65" name="Entrada de lápiz 64">
                  <a:extLst>
                    <a:ext uri="{FF2B5EF4-FFF2-40B4-BE49-F238E27FC236}">
                      <a16:creationId xmlns:a16="http://schemas.microsoft.com/office/drawing/2014/main" id="{DBB265DE-7E18-4E87-84C4-2CAE69EB1FBD}"/>
                    </a:ext>
                  </a:extLst>
                </p:cNvPr>
                <p:cNvPicPr/>
                <p:nvPr/>
              </p:nvPicPr>
              <p:blipFill>
                <a:blip r:embed="rId123"/>
                <a:stretch>
                  <a:fillRect/>
                </a:stretch>
              </p:blipFill>
              <p:spPr>
                <a:xfrm>
                  <a:off x="993960" y="5645340"/>
                  <a:ext cx="1356480" cy="54108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66" name="Entrada de lápiz 65">
                  <a:extLst>
                    <a:ext uri="{FF2B5EF4-FFF2-40B4-BE49-F238E27FC236}">
                      <a16:creationId xmlns:a16="http://schemas.microsoft.com/office/drawing/2014/main" id="{6790D57B-CA6F-4B23-AD1B-B0BD32D2A649}"/>
                    </a:ext>
                  </a:extLst>
                </p14:cNvPr>
                <p14:cNvContentPartPr/>
                <p14:nvPr/>
              </p14:nvContentPartPr>
              <p14:xfrm>
                <a:off x="1941120" y="5480820"/>
                <a:ext cx="436680" cy="385920"/>
              </p14:xfrm>
            </p:contentPart>
          </mc:Choice>
          <mc:Fallback xmlns="">
            <p:pic>
              <p:nvPicPr>
                <p:cNvPr id="66" name="Entrada de lápiz 65">
                  <a:extLst>
                    <a:ext uri="{FF2B5EF4-FFF2-40B4-BE49-F238E27FC236}">
                      <a16:creationId xmlns:a16="http://schemas.microsoft.com/office/drawing/2014/main" id="{6790D57B-CA6F-4B23-AD1B-B0BD32D2A649}"/>
                    </a:ext>
                  </a:extLst>
                </p:cNvPr>
                <p:cNvPicPr/>
                <p:nvPr/>
              </p:nvPicPr>
              <p:blipFill>
                <a:blip r:embed="rId125"/>
                <a:stretch>
                  <a:fillRect/>
                </a:stretch>
              </p:blipFill>
              <p:spPr>
                <a:xfrm>
                  <a:off x="1932120" y="5472180"/>
                  <a:ext cx="454320" cy="40356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67" name="Entrada de lápiz 66">
                  <a:extLst>
                    <a:ext uri="{FF2B5EF4-FFF2-40B4-BE49-F238E27FC236}">
                      <a16:creationId xmlns:a16="http://schemas.microsoft.com/office/drawing/2014/main" id="{CE5A0DDF-5DE1-4067-BF29-A23B769B4DB7}"/>
                    </a:ext>
                  </a:extLst>
                </p14:cNvPr>
                <p14:cNvContentPartPr/>
                <p14:nvPr/>
              </p14:nvContentPartPr>
              <p14:xfrm>
                <a:off x="1181160" y="5814900"/>
                <a:ext cx="22680" cy="172440"/>
              </p14:xfrm>
            </p:contentPart>
          </mc:Choice>
          <mc:Fallback xmlns="">
            <p:pic>
              <p:nvPicPr>
                <p:cNvPr id="67" name="Entrada de lápiz 66">
                  <a:extLst>
                    <a:ext uri="{FF2B5EF4-FFF2-40B4-BE49-F238E27FC236}">
                      <a16:creationId xmlns:a16="http://schemas.microsoft.com/office/drawing/2014/main" id="{CE5A0DDF-5DE1-4067-BF29-A23B769B4DB7}"/>
                    </a:ext>
                  </a:extLst>
                </p:cNvPr>
                <p:cNvPicPr/>
                <p:nvPr/>
              </p:nvPicPr>
              <p:blipFill>
                <a:blip r:embed="rId127"/>
                <a:stretch>
                  <a:fillRect/>
                </a:stretch>
              </p:blipFill>
              <p:spPr>
                <a:xfrm>
                  <a:off x="1172160" y="5805900"/>
                  <a:ext cx="40320" cy="19008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68" name="Entrada de lápiz 67">
                  <a:extLst>
                    <a:ext uri="{FF2B5EF4-FFF2-40B4-BE49-F238E27FC236}">
                      <a16:creationId xmlns:a16="http://schemas.microsoft.com/office/drawing/2014/main" id="{A8AB6C82-A648-42C7-B239-F6E1C6C716BD}"/>
                    </a:ext>
                  </a:extLst>
                </p14:cNvPr>
                <p14:cNvContentPartPr/>
                <p14:nvPr/>
              </p14:nvContentPartPr>
              <p14:xfrm>
                <a:off x="1146960" y="5758740"/>
                <a:ext cx="38160" cy="21240"/>
              </p14:xfrm>
            </p:contentPart>
          </mc:Choice>
          <mc:Fallback xmlns="">
            <p:pic>
              <p:nvPicPr>
                <p:cNvPr id="68" name="Entrada de lápiz 67">
                  <a:extLst>
                    <a:ext uri="{FF2B5EF4-FFF2-40B4-BE49-F238E27FC236}">
                      <a16:creationId xmlns:a16="http://schemas.microsoft.com/office/drawing/2014/main" id="{A8AB6C82-A648-42C7-B239-F6E1C6C716BD}"/>
                    </a:ext>
                  </a:extLst>
                </p:cNvPr>
                <p:cNvPicPr/>
                <p:nvPr/>
              </p:nvPicPr>
              <p:blipFill>
                <a:blip r:embed="rId129"/>
                <a:stretch>
                  <a:fillRect/>
                </a:stretch>
              </p:blipFill>
              <p:spPr>
                <a:xfrm>
                  <a:off x="1138320" y="5749740"/>
                  <a:ext cx="55800" cy="3888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69" name="Entrada de lápiz 68">
                  <a:extLst>
                    <a:ext uri="{FF2B5EF4-FFF2-40B4-BE49-F238E27FC236}">
                      <a16:creationId xmlns:a16="http://schemas.microsoft.com/office/drawing/2014/main" id="{2B6BA635-5E21-467E-B5B4-708533594156}"/>
                    </a:ext>
                  </a:extLst>
                </p14:cNvPr>
                <p14:cNvContentPartPr/>
                <p14:nvPr/>
              </p14:nvContentPartPr>
              <p14:xfrm>
                <a:off x="1341720" y="5708340"/>
                <a:ext cx="345240" cy="193320"/>
              </p14:xfrm>
            </p:contentPart>
          </mc:Choice>
          <mc:Fallback xmlns="">
            <p:pic>
              <p:nvPicPr>
                <p:cNvPr id="69" name="Entrada de lápiz 68">
                  <a:extLst>
                    <a:ext uri="{FF2B5EF4-FFF2-40B4-BE49-F238E27FC236}">
                      <a16:creationId xmlns:a16="http://schemas.microsoft.com/office/drawing/2014/main" id="{2B6BA635-5E21-467E-B5B4-708533594156}"/>
                    </a:ext>
                  </a:extLst>
                </p:cNvPr>
                <p:cNvPicPr/>
                <p:nvPr/>
              </p:nvPicPr>
              <p:blipFill>
                <a:blip r:embed="rId131"/>
                <a:stretch>
                  <a:fillRect/>
                </a:stretch>
              </p:blipFill>
              <p:spPr>
                <a:xfrm>
                  <a:off x="1332720" y="5699700"/>
                  <a:ext cx="362880" cy="21096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70" name="Entrada de lápiz 69">
                  <a:extLst>
                    <a:ext uri="{FF2B5EF4-FFF2-40B4-BE49-F238E27FC236}">
                      <a16:creationId xmlns:a16="http://schemas.microsoft.com/office/drawing/2014/main" id="{8871EDED-55DB-4EE9-A274-E5F488A4230C}"/>
                    </a:ext>
                  </a:extLst>
                </p14:cNvPr>
                <p14:cNvContentPartPr/>
                <p14:nvPr/>
              </p14:nvContentPartPr>
              <p14:xfrm>
                <a:off x="1720440" y="5572980"/>
                <a:ext cx="20520" cy="242280"/>
              </p14:xfrm>
            </p:contentPart>
          </mc:Choice>
          <mc:Fallback xmlns="">
            <p:pic>
              <p:nvPicPr>
                <p:cNvPr id="70" name="Entrada de lápiz 69">
                  <a:extLst>
                    <a:ext uri="{FF2B5EF4-FFF2-40B4-BE49-F238E27FC236}">
                      <a16:creationId xmlns:a16="http://schemas.microsoft.com/office/drawing/2014/main" id="{8871EDED-55DB-4EE9-A274-E5F488A4230C}"/>
                    </a:ext>
                  </a:extLst>
                </p:cNvPr>
                <p:cNvPicPr/>
                <p:nvPr/>
              </p:nvPicPr>
              <p:blipFill>
                <a:blip r:embed="rId133"/>
                <a:stretch>
                  <a:fillRect/>
                </a:stretch>
              </p:blipFill>
              <p:spPr>
                <a:xfrm>
                  <a:off x="1711800" y="5563980"/>
                  <a:ext cx="38160" cy="25992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71" name="Entrada de lápiz 70">
                  <a:extLst>
                    <a:ext uri="{FF2B5EF4-FFF2-40B4-BE49-F238E27FC236}">
                      <a16:creationId xmlns:a16="http://schemas.microsoft.com/office/drawing/2014/main" id="{2FB6BFBD-B231-48AD-895A-6245B27EF80F}"/>
                    </a:ext>
                  </a:extLst>
                </p14:cNvPr>
                <p14:cNvContentPartPr/>
                <p14:nvPr/>
              </p14:nvContentPartPr>
              <p14:xfrm>
                <a:off x="1693080" y="5646060"/>
                <a:ext cx="166320" cy="137160"/>
              </p14:xfrm>
            </p:contentPart>
          </mc:Choice>
          <mc:Fallback xmlns="">
            <p:pic>
              <p:nvPicPr>
                <p:cNvPr id="71" name="Entrada de lápiz 70">
                  <a:extLst>
                    <a:ext uri="{FF2B5EF4-FFF2-40B4-BE49-F238E27FC236}">
                      <a16:creationId xmlns:a16="http://schemas.microsoft.com/office/drawing/2014/main" id="{2FB6BFBD-B231-48AD-895A-6245B27EF80F}"/>
                    </a:ext>
                  </a:extLst>
                </p:cNvPr>
                <p:cNvPicPr/>
                <p:nvPr/>
              </p:nvPicPr>
              <p:blipFill>
                <a:blip r:embed="rId135"/>
                <a:stretch>
                  <a:fillRect/>
                </a:stretch>
              </p:blipFill>
              <p:spPr>
                <a:xfrm>
                  <a:off x="1684080" y="5637420"/>
                  <a:ext cx="183960" cy="15480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72" name="Entrada de lápiz 71">
                  <a:extLst>
                    <a:ext uri="{FF2B5EF4-FFF2-40B4-BE49-F238E27FC236}">
                      <a16:creationId xmlns:a16="http://schemas.microsoft.com/office/drawing/2014/main" id="{44C27C00-19DC-486E-9B2C-2B9EA5EDF5FD}"/>
                    </a:ext>
                  </a:extLst>
                </p14:cNvPr>
                <p14:cNvContentPartPr/>
                <p14:nvPr/>
              </p14:nvContentPartPr>
              <p14:xfrm>
                <a:off x="1888560" y="5625540"/>
                <a:ext cx="76680" cy="465120"/>
              </p14:xfrm>
            </p:contentPart>
          </mc:Choice>
          <mc:Fallback xmlns="">
            <p:pic>
              <p:nvPicPr>
                <p:cNvPr id="72" name="Entrada de lápiz 71">
                  <a:extLst>
                    <a:ext uri="{FF2B5EF4-FFF2-40B4-BE49-F238E27FC236}">
                      <a16:creationId xmlns:a16="http://schemas.microsoft.com/office/drawing/2014/main" id="{44C27C00-19DC-486E-9B2C-2B9EA5EDF5FD}"/>
                    </a:ext>
                  </a:extLst>
                </p:cNvPr>
                <p:cNvPicPr/>
                <p:nvPr/>
              </p:nvPicPr>
              <p:blipFill>
                <a:blip r:embed="rId137"/>
                <a:stretch>
                  <a:fillRect/>
                </a:stretch>
              </p:blipFill>
              <p:spPr>
                <a:xfrm>
                  <a:off x="1879920" y="5616540"/>
                  <a:ext cx="94320" cy="48276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73" name="Entrada de lápiz 72">
                  <a:extLst>
                    <a:ext uri="{FF2B5EF4-FFF2-40B4-BE49-F238E27FC236}">
                      <a16:creationId xmlns:a16="http://schemas.microsoft.com/office/drawing/2014/main" id="{D9BDFC98-F6F2-4E44-86D9-5FE60A2087CF}"/>
                    </a:ext>
                  </a:extLst>
                </p14:cNvPr>
                <p14:cNvContentPartPr/>
                <p14:nvPr/>
              </p14:nvContentPartPr>
              <p14:xfrm>
                <a:off x="1895760" y="5685660"/>
                <a:ext cx="100080" cy="124200"/>
              </p14:xfrm>
            </p:contentPart>
          </mc:Choice>
          <mc:Fallback xmlns="">
            <p:pic>
              <p:nvPicPr>
                <p:cNvPr id="73" name="Entrada de lápiz 72">
                  <a:extLst>
                    <a:ext uri="{FF2B5EF4-FFF2-40B4-BE49-F238E27FC236}">
                      <a16:creationId xmlns:a16="http://schemas.microsoft.com/office/drawing/2014/main" id="{D9BDFC98-F6F2-4E44-86D9-5FE60A2087CF}"/>
                    </a:ext>
                  </a:extLst>
                </p:cNvPr>
                <p:cNvPicPr/>
                <p:nvPr/>
              </p:nvPicPr>
              <p:blipFill>
                <a:blip r:embed="rId139"/>
                <a:stretch>
                  <a:fillRect/>
                </a:stretch>
              </p:blipFill>
              <p:spPr>
                <a:xfrm>
                  <a:off x="1886760" y="5676660"/>
                  <a:ext cx="11772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74" name="Entrada de lápiz 73">
                  <a:extLst>
                    <a:ext uri="{FF2B5EF4-FFF2-40B4-BE49-F238E27FC236}">
                      <a16:creationId xmlns:a16="http://schemas.microsoft.com/office/drawing/2014/main" id="{B57BA511-A399-4538-9539-39790AA139AE}"/>
                    </a:ext>
                  </a:extLst>
                </p14:cNvPr>
                <p14:cNvContentPartPr/>
                <p14:nvPr/>
              </p14:nvContentPartPr>
              <p14:xfrm>
                <a:off x="2037600" y="5637060"/>
                <a:ext cx="203400" cy="155520"/>
              </p14:xfrm>
            </p:contentPart>
          </mc:Choice>
          <mc:Fallback xmlns="">
            <p:pic>
              <p:nvPicPr>
                <p:cNvPr id="74" name="Entrada de lápiz 73">
                  <a:extLst>
                    <a:ext uri="{FF2B5EF4-FFF2-40B4-BE49-F238E27FC236}">
                      <a16:creationId xmlns:a16="http://schemas.microsoft.com/office/drawing/2014/main" id="{B57BA511-A399-4538-9539-39790AA139AE}"/>
                    </a:ext>
                  </a:extLst>
                </p:cNvPr>
                <p:cNvPicPr/>
                <p:nvPr/>
              </p:nvPicPr>
              <p:blipFill>
                <a:blip r:embed="rId141"/>
                <a:stretch>
                  <a:fillRect/>
                </a:stretch>
              </p:blipFill>
              <p:spPr>
                <a:xfrm>
                  <a:off x="2028960" y="5628420"/>
                  <a:ext cx="221040" cy="17316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75" name="Entrada de lápiz 74">
                  <a:extLst>
                    <a:ext uri="{FF2B5EF4-FFF2-40B4-BE49-F238E27FC236}">
                      <a16:creationId xmlns:a16="http://schemas.microsoft.com/office/drawing/2014/main" id="{7C2AF097-217C-42E3-8CE9-147921BC614E}"/>
                    </a:ext>
                  </a:extLst>
                </p14:cNvPr>
                <p14:cNvContentPartPr/>
                <p14:nvPr/>
              </p14:nvContentPartPr>
              <p14:xfrm>
                <a:off x="2273760" y="5608980"/>
                <a:ext cx="15840" cy="3960"/>
              </p14:xfrm>
            </p:contentPart>
          </mc:Choice>
          <mc:Fallback xmlns="">
            <p:pic>
              <p:nvPicPr>
                <p:cNvPr id="75" name="Entrada de lápiz 74">
                  <a:extLst>
                    <a:ext uri="{FF2B5EF4-FFF2-40B4-BE49-F238E27FC236}">
                      <a16:creationId xmlns:a16="http://schemas.microsoft.com/office/drawing/2014/main" id="{7C2AF097-217C-42E3-8CE9-147921BC614E}"/>
                    </a:ext>
                  </a:extLst>
                </p:cNvPr>
                <p:cNvPicPr/>
                <p:nvPr/>
              </p:nvPicPr>
              <p:blipFill>
                <a:blip r:embed="rId143"/>
                <a:stretch>
                  <a:fillRect/>
                </a:stretch>
              </p:blipFill>
              <p:spPr>
                <a:xfrm>
                  <a:off x="2264760" y="5599980"/>
                  <a:ext cx="33480" cy="2160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77" name="Entrada de lápiz 76">
                  <a:extLst>
                    <a:ext uri="{FF2B5EF4-FFF2-40B4-BE49-F238E27FC236}">
                      <a16:creationId xmlns:a16="http://schemas.microsoft.com/office/drawing/2014/main" id="{00931EFE-E0A2-4767-84FE-D6B7CA23B3E3}"/>
                    </a:ext>
                  </a:extLst>
                </p14:cNvPr>
                <p14:cNvContentPartPr/>
                <p14:nvPr/>
              </p14:nvContentPartPr>
              <p14:xfrm>
                <a:off x="2987280" y="4896180"/>
                <a:ext cx="19440" cy="460080"/>
              </p14:xfrm>
            </p:contentPart>
          </mc:Choice>
          <mc:Fallback xmlns="">
            <p:pic>
              <p:nvPicPr>
                <p:cNvPr id="77" name="Entrada de lápiz 76">
                  <a:extLst>
                    <a:ext uri="{FF2B5EF4-FFF2-40B4-BE49-F238E27FC236}">
                      <a16:creationId xmlns:a16="http://schemas.microsoft.com/office/drawing/2014/main" id="{00931EFE-E0A2-4767-84FE-D6B7CA23B3E3}"/>
                    </a:ext>
                  </a:extLst>
                </p:cNvPr>
                <p:cNvPicPr/>
                <p:nvPr/>
              </p:nvPicPr>
              <p:blipFill>
                <a:blip r:embed="rId145"/>
                <a:stretch>
                  <a:fillRect/>
                </a:stretch>
              </p:blipFill>
              <p:spPr>
                <a:xfrm>
                  <a:off x="2978640" y="4887540"/>
                  <a:ext cx="37080" cy="47772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78" name="Entrada de lápiz 77">
                  <a:extLst>
                    <a:ext uri="{FF2B5EF4-FFF2-40B4-BE49-F238E27FC236}">
                      <a16:creationId xmlns:a16="http://schemas.microsoft.com/office/drawing/2014/main" id="{E19E5680-0A86-4B35-8539-386FE3C4FB98}"/>
                    </a:ext>
                  </a:extLst>
                </p14:cNvPr>
                <p14:cNvContentPartPr/>
                <p14:nvPr/>
              </p14:nvContentPartPr>
              <p14:xfrm>
                <a:off x="2914560" y="5336100"/>
                <a:ext cx="145440" cy="182880"/>
              </p14:xfrm>
            </p:contentPart>
          </mc:Choice>
          <mc:Fallback xmlns="">
            <p:pic>
              <p:nvPicPr>
                <p:cNvPr id="78" name="Entrada de lápiz 77">
                  <a:extLst>
                    <a:ext uri="{FF2B5EF4-FFF2-40B4-BE49-F238E27FC236}">
                      <a16:creationId xmlns:a16="http://schemas.microsoft.com/office/drawing/2014/main" id="{E19E5680-0A86-4B35-8539-386FE3C4FB98}"/>
                    </a:ext>
                  </a:extLst>
                </p:cNvPr>
                <p:cNvPicPr/>
                <p:nvPr/>
              </p:nvPicPr>
              <p:blipFill>
                <a:blip r:embed="rId147"/>
                <a:stretch>
                  <a:fillRect/>
                </a:stretch>
              </p:blipFill>
              <p:spPr>
                <a:xfrm>
                  <a:off x="2905920" y="5327100"/>
                  <a:ext cx="163080" cy="20052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79" name="Entrada de lápiz 78">
                  <a:extLst>
                    <a:ext uri="{FF2B5EF4-FFF2-40B4-BE49-F238E27FC236}">
                      <a16:creationId xmlns:a16="http://schemas.microsoft.com/office/drawing/2014/main" id="{370391A0-093B-4EFC-A52C-9E37CF44CED6}"/>
                    </a:ext>
                  </a:extLst>
                </p14:cNvPr>
                <p14:cNvContentPartPr/>
                <p14:nvPr/>
              </p14:nvContentPartPr>
              <p14:xfrm>
                <a:off x="2581200" y="5715900"/>
                <a:ext cx="772560" cy="43200"/>
              </p14:xfrm>
            </p:contentPart>
          </mc:Choice>
          <mc:Fallback xmlns="">
            <p:pic>
              <p:nvPicPr>
                <p:cNvPr id="79" name="Entrada de lápiz 78">
                  <a:extLst>
                    <a:ext uri="{FF2B5EF4-FFF2-40B4-BE49-F238E27FC236}">
                      <a16:creationId xmlns:a16="http://schemas.microsoft.com/office/drawing/2014/main" id="{370391A0-093B-4EFC-A52C-9E37CF44CED6}"/>
                    </a:ext>
                  </a:extLst>
                </p:cNvPr>
                <p:cNvPicPr/>
                <p:nvPr/>
              </p:nvPicPr>
              <p:blipFill>
                <a:blip r:embed="rId149"/>
                <a:stretch>
                  <a:fillRect/>
                </a:stretch>
              </p:blipFill>
              <p:spPr>
                <a:xfrm>
                  <a:off x="2572200" y="5707260"/>
                  <a:ext cx="790200" cy="6084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80" name="Entrada de lápiz 79">
                  <a:extLst>
                    <a:ext uri="{FF2B5EF4-FFF2-40B4-BE49-F238E27FC236}">
                      <a16:creationId xmlns:a16="http://schemas.microsoft.com/office/drawing/2014/main" id="{5A205855-6C99-4664-989C-A1F7A92F9A15}"/>
                    </a:ext>
                  </a:extLst>
                </p14:cNvPr>
                <p14:cNvContentPartPr/>
                <p14:nvPr/>
              </p14:nvContentPartPr>
              <p14:xfrm>
                <a:off x="3144240" y="5655780"/>
                <a:ext cx="395280" cy="60840"/>
              </p14:xfrm>
            </p:contentPart>
          </mc:Choice>
          <mc:Fallback xmlns="">
            <p:pic>
              <p:nvPicPr>
                <p:cNvPr id="80" name="Entrada de lápiz 79">
                  <a:extLst>
                    <a:ext uri="{FF2B5EF4-FFF2-40B4-BE49-F238E27FC236}">
                      <a16:creationId xmlns:a16="http://schemas.microsoft.com/office/drawing/2014/main" id="{5A205855-6C99-4664-989C-A1F7A92F9A15}"/>
                    </a:ext>
                  </a:extLst>
                </p:cNvPr>
                <p:cNvPicPr/>
                <p:nvPr/>
              </p:nvPicPr>
              <p:blipFill>
                <a:blip r:embed="rId151"/>
                <a:stretch>
                  <a:fillRect/>
                </a:stretch>
              </p:blipFill>
              <p:spPr>
                <a:xfrm>
                  <a:off x="3135240" y="5647140"/>
                  <a:ext cx="412920" cy="7848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81" name="Entrada de lápiz 80">
                  <a:extLst>
                    <a:ext uri="{FF2B5EF4-FFF2-40B4-BE49-F238E27FC236}">
                      <a16:creationId xmlns:a16="http://schemas.microsoft.com/office/drawing/2014/main" id="{B6E75112-48A2-4F76-BBCD-F1892E634113}"/>
                    </a:ext>
                  </a:extLst>
                </p14:cNvPr>
                <p14:cNvContentPartPr/>
                <p14:nvPr/>
              </p14:nvContentPartPr>
              <p14:xfrm>
                <a:off x="2901960" y="5308740"/>
                <a:ext cx="240840" cy="437040"/>
              </p14:xfrm>
            </p:contentPart>
          </mc:Choice>
          <mc:Fallback xmlns="">
            <p:pic>
              <p:nvPicPr>
                <p:cNvPr id="81" name="Entrada de lápiz 80">
                  <a:extLst>
                    <a:ext uri="{FF2B5EF4-FFF2-40B4-BE49-F238E27FC236}">
                      <a16:creationId xmlns:a16="http://schemas.microsoft.com/office/drawing/2014/main" id="{B6E75112-48A2-4F76-BBCD-F1892E634113}"/>
                    </a:ext>
                  </a:extLst>
                </p:cNvPr>
                <p:cNvPicPr/>
                <p:nvPr/>
              </p:nvPicPr>
              <p:blipFill>
                <a:blip r:embed="rId153"/>
                <a:stretch>
                  <a:fillRect/>
                </a:stretch>
              </p:blipFill>
              <p:spPr>
                <a:xfrm>
                  <a:off x="2893320" y="5300100"/>
                  <a:ext cx="258480" cy="45468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82" name="Entrada de lápiz 81">
                  <a:extLst>
                    <a:ext uri="{FF2B5EF4-FFF2-40B4-BE49-F238E27FC236}">
                      <a16:creationId xmlns:a16="http://schemas.microsoft.com/office/drawing/2014/main" id="{20CC1B10-486A-432B-A516-4D8775B1D441}"/>
                    </a:ext>
                  </a:extLst>
                </p14:cNvPr>
                <p14:cNvContentPartPr/>
                <p14:nvPr/>
              </p14:nvContentPartPr>
              <p14:xfrm>
                <a:off x="2569320" y="5764500"/>
                <a:ext cx="1603440" cy="584640"/>
              </p14:xfrm>
            </p:contentPart>
          </mc:Choice>
          <mc:Fallback xmlns="">
            <p:pic>
              <p:nvPicPr>
                <p:cNvPr id="82" name="Entrada de lápiz 81">
                  <a:extLst>
                    <a:ext uri="{FF2B5EF4-FFF2-40B4-BE49-F238E27FC236}">
                      <a16:creationId xmlns:a16="http://schemas.microsoft.com/office/drawing/2014/main" id="{20CC1B10-486A-432B-A516-4D8775B1D441}"/>
                    </a:ext>
                  </a:extLst>
                </p:cNvPr>
                <p:cNvPicPr/>
                <p:nvPr/>
              </p:nvPicPr>
              <p:blipFill>
                <a:blip r:embed="rId155"/>
                <a:stretch>
                  <a:fillRect/>
                </a:stretch>
              </p:blipFill>
              <p:spPr>
                <a:xfrm>
                  <a:off x="2560320" y="5755500"/>
                  <a:ext cx="1621080" cy="60228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83" name="Entrada de lápiz 82">
                  <a:extLst>
                    <a:ext uri="{FF2B5EF4-FFF2-40B4-BE49-F238E27FC236}">
                      <a16:creationId xmlns:a16="http://schemas.microsoft.com/office/drawing/2014/main" id="{7E1C526A-C95B-4652-BDBC-61A325C4700E}"/>
                    </a:ext>
                  </a:extLst>
                </p14:cNvPr>
                <p14:cNvContentPartPr/>
                <p14:nvPr/>
              </p14:nvContentPartPr>
              <p14:xfrm>
                <a:off x="3269880" y="5676300"/>
                <a:ext cx="685800" cy="608400"/>
              </p14:xfrm>
            </p:contentPart>
          </mc:Choice>
          <mc:Fallback xmlns="">
            <p:pic>
              <p:nvPicPr>
                <p:cNvPr id="83" name="Entrada de lápiz 82">
                  <a:extLst>
                    <a:ext uri="{FF2B5EF4-FFF2-40B4-BE49-F238E27FC236}">
                      <a16:creationId xmlns:a16="http://schemas.microsoft.com/office/drawing/2014/main" id="{7E1C526A-C95B-4652-BDBC-61A325C4700E}"/>
                    </a:ext>
                  </a:extLst>
                </p:cNvPr>
                <p:cNvPicPr/>
                <p:nvPr/>
              </p:nvPicPr>
              <p:blipFill>
                <a:blip r:embed="rId157"/>
                <a:stretch>
                  <a:fillRect/>
                </a:stretch>
              </p:blipFill>
              <p:spPr>
                <a:xfrm>
                  <a:off x="3261240" y="5667300"/>
                  <a:ext cx="703440" cy="62604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84" name="Entrada de lápiz 83">
                  <a:extLst>
                    <a:ext uri="{FF2B5EF4-FFF2-40B4-BE49-F238E27FC236}">
                      <a16:creationId xmlns:a16="http://schemas.microsoft.com/office/drawing/2014/main" id="{7906F2C9-3268-422D-9E78-F61887901782}"/>
                    </a:ext>
                  </a:extLst>
                </p14:cNvPr>
                <p14:cNvContentPartPr/>
                <p14:nvPr/>
              </p14:nvContentPartPr>
              <p14:xfrm>
                <a:off x="2735280" y="5956020"/>
                <a:ext cx="292320" cy="171000"/>
              </p14:xfrm>
            </p:contentPart>
          </mc:Choice>
          <mc:Fallback xmlns="">
            <p:pic>
              <p:nvPicPr>
                <p:cNvPr id="84" name="Entrada de lápiz 83">
                  <a:extLst>
                    <a:ext uri="{FF2B5EF4-FFF2-40B4-BE49-F238E27FC236}">
                      <a16:creationId xmlns:a16="http://schemas.microsoft.com/office/drawing/2014/main" id="{7906F2C9-3268-422D-9E78-F61887901782}"/>
                    </a:ext>
                  </a:extLst>
                </p:cNvPr>
                <p:cNvPicPr/>
                <p:nvPr/>
              </p:nvPicPr>
              <p:blipFill>
                <a:blip r:embed="rId159"/>
                <a:stretch>
                  <a:fillRect/>
                </a:stretch>
              </p:blipFill>
              <p:spPr>
                <a:xfrm>
                  <a:off x="2726640" y="5947020"/>
                  <a:ext cx="309960" cy="18864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85" name="Entrada de lápiz 84">
                  <a:extLst>
                    <a:ext uri="{FF2B5EF4-FFF2-40B4-BE49-F238E27FC236}">
                      <a16:creationId xmlns:a16="http://schemas.microsoft.com/office/drawing/2014/main" id="{9FC13C08-89B0-43BC-9E11-2EC2A4A063F0}"/>
                    </a:ext>
                  </a:extLst>
                </p14:cNvPr>
                <p14:cNvContentPartPr/>
                <p14:nvPr/>
              </p14:nvContentPartPr>
              <p14:xfrm>
                <a:off x="3121920" y="5955660"/>
                <a:ext cx="154080" cy="153000"/>
              </p14:xfrm>
            </p:contentPart>
          </mc:Choice>
          <mc:Fallback xmlns="">
            <p:pic>
              <p:nvPicPr>
                <p:cNvPr id="85" name="Entrada de lápiz 84">
                  <a:extLst>
                    <a:ext uri="{FF2B5EF4-FFF2-40B4-BE49-F238E27FC236}">
                      <a16:creationId xmlns:a16="http://schemas.microsoft.com/office/drawing/2014/main" id="{9FC13C08-89B0-43BC-9E11-2EC2A4A063F0}"/>
                    </a:ext>
                  </a:extLst>
                </p:cNvPr>
                <p:cNvPicPr/>
                <p:nvPr/>
              </p:nvPicPr>
              <p:blipFill>
                <a:blip r:embed="rId161"/>
                <a:stretch>
                  <a:fillRect/>
                </a:stretch>
              </p:blipFill>
              <p:spPr>
                <a:xfrm>
                  <a:off x="3112920" y="5947020"/>
                  <a:ext cx="171720" cy="17064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86" name="Entrada de lápiz 85">
                  <a:extLst>
                    <a:ext uri="{FF2B5EF4-FFF2-40B4-BE49-F238E27FC236}">
                      <a16:creationId xmlns:a16="http://schemas.microsoft.com/office/drawing/2014/main" id="{919600B1-EEA5-4EA1-A2D7-C7B7104059AB}"/>
                    </a:ext>
                  </a:extLst>
                </p14:cNvPr>
                <p14:cNvContentPartPr/>
                <p14:nvPr/>
              </p14:nvContentPartPr>
              <p14:xfrm>
                <a:off x="3332880" y="5938380"/>
                <a:ext cx="92880" cy="228240"/>
              </p14:xfrm>
            </p:contentPart>
          </mc:Choice>
          <mc:Fallback xmlns="">
            <p:pic>
              <p:nvPicPr>
                <p:cNvPr id="86" name="Entrada de lápiz 85">
                  <a:extLst>
                    <a:ext uri="{FF2B5EF4-FFF2-40B4-BE49-F238E27FC236}">
                      <a16:creationId xmlns:a16="http://schemas.microsoft.com/office/drawing/2014/main" id="{919600B1-EEA5-4EA1-A2D7-C7B7104059AB}"/>
                    </a:ext>
                  </a:extLst>
                </p:cNvPr>
                <p:cNvPicPr/>
                <p:nvPr/>
              </p:nvPicPr>
              <p:blipFill>
                <a:blip r:embed="rId163"/>
                <a:stretch>
                  <a:fillRect/>
                </a:stretch>
              </p:blipFill>
              <p:spPr>
                <a:xfrm>
                  <a:off x="3324240" y="5929740"/>
                  <a:ext cx="110520" cy="24588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87" name="Entrada de lápiz 86">
                  <a:extLst>
                    <a:ext uri="{FF2B5EF4-FFF2-40B4-BE49-F238E27FC236}">
                      <a16:creationId xmlns:a16="http://schemas.microsoft.com/office/drawing/2014/main" id="{D73516EC-66D7-4623-A5B4-458DEA6E4979}"/>
                    </a:ext>
                  </a:extLst>
                </p14:cNvPr>
                <p14:cNvContentPartPr/>
                <p14:nvPr/>
              </p14:nvContentPartPr>
              <p14:xfrm>
                <a:off x="3442320" y="5963220"/>
                <a:ext cx="82440" cy="173160"/>
              </p14:xfrm>
            </p:contentPart>
          </mc:Choice>
          <mc:Fallback xmlns="">
            <p:pic>
              <p:nvPicPr>
                <p:cNvPr id="87" name="Entrada de lápiz 86">
                  <a:extLst>
                    <a:ext uri="{FF2B5EF4-FFF2-40B4-BE49-F238E27FC236}">
                      <a16:creationId xmlns:a16="http://schemas.microsoft.com/office/drawing/2014/main" id="{D73516EC-66D7-4623-A5B4-458DEA6E4979}"/>
                    </a:ext>
                  </a:extLst>
                </p:cNvPr>
                <p:cNvPicPr/>
                <p:nvPr/>
              </p:nvPicPr>
              <p:blipFill>
                <a:blip r:embed="rId165"/>
                <a:stretch>
                  <a:fillRect/>
                </a:stretch>
              </p:blipFill>
              <p:spPr>
                <a:xfrm>
                  <a:off x="3433320" y="5954580"/>
                  <a:ext cx="100080" cy="19080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88" name="Entrada de lápiz 87">
                  <a:extLst>
                    <a:ext uri="{FF2B5EF4-FFF2-40B4-BE49-F238E27FC236}">
                      <a16:creationId xmlns:a16="http://schemas.microsoft.com/office/drawing/2014/main" id="{B700FC10-1239-462B-8A97-8B057AF0BEE0}"/>
                    </a:ext>
                  </a:extLst>
                </p14:cNvPr>
                <p14:cNvContentPartPr/>
                <p14:nvPr/>
              </p14:nvContentPartPr>
              <p14:xfrm>
                <a:off x="3592080" y="5936940"/>
                <a:ext cx="127800" cy="157320"/>
              </p14:xfrm>
            </p:contentPart>
          </mc:Choice>
          <mc:Fallback xmlns="">
            <p:pic>
              <p:nvPicPr>
                <p:cNvPr id="88" name="Entrada de lápiz 87">
                  <a:extLst>
                    <a:ext uri="{FF2B5EF4-FFF2-40B4-BE49-F238E27FC236}">
                      <a16:creationId xmlns:a16="http://schemas.microsoft.com/office/drawing/2014/main" id="{B700FC10-1239-462B-8A97-8B057AF0BEE0}"/>
                    </a:ext>
                  </a:extLst>
                </p:cNvPr>
                <p:cNvPicPr/>
                <p:nvPr/>
              </p:nvPicPr>
              <p:blipFill>
                <a:blip r:embed="rId167"/>
                <a:stretch>
                  <a:fillRect/>
                </a:stretch>
              </p:blipFill>
              <p:spPr>
                <a:xfrm>
                  <a:off x="3583440" y="5928300"/>
                  <a:ext cx="145440" cy="17496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90" name="Entrada de lápiz 89">
                  <a:extLst>
                    <a:ext uri="{FF2B5EF4-FFF2-40B4-BE49-F238E27FC236}">
                      <a16:creationId xmlns:a16="http://schemas.microsoft.com/office/drawing/2014/main" id="{EF3262F9-0A70-4B71-BE5F-763D973D6FBD}"/>
                    </a:ext>
                  </a:extLst>
                </p14:cNvPr>
                <p14:cNvContentPartPr/>
                <p14:nvPr/>
              </p14:nvContentPartPr>
              <p14:xfrm>
                <a:off x="3326400" y="4481460"/>
                <a:ext cx="834120" cy="184320"/>
              </p14:xfrm>
            </p:contentPart>
          </mc:Choice>
          <mc:Fallback xmlns="">
            <p:pic>
              <p:nvPicPr>
                <p:cNvPr id="90" name="Entrada de lápiz 89">
                  <a:extLst>
                    <a:ext uri="{FF2B5EF4-FFF2-40B4-BE49-F238E27FC236}">
                      <a16:creationId xmlns:a16="http://schemas.microsoft.com/office/drawing/2014/main" id="{EF3262F9-0A70-4B71-BE5F-763D973D6FBD}"/>
                    </a:ext>
                  </a:extLst>
                </p:cNvPr>
                <p:cNvPicPr/>
                <p:nvPr/>
              </p:nvPicPr>
              <p:blipFill>
                <a:blip r:embed="rId169"/>
                <a:stretch>
                  <a:fillRect/>
                </a:stretch>
              </p:blipFill>
              <p:spPr>
                <a:xfrm>
                  <a:off x="3317760" y="4472820"/>
                  <a:ext cx="851760" cy="20196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92" name="Entrada de lápiz 91">
                  <a:extLst>
                    <a:ext uri="{FF2B5EF4-FFF2-40B4-BE49-F238E27FC236}">
                      <a16:creationId xmlns:a16="http://schemas.microsoft.com/office/drawing/2014/main" id="{B46E900D-9007-4680-8FC0-CB8DAEFF7CBD}"/>
                    </a:ext>
                  </a:extLst>
                </p14:cNvPr>
                <p14:cNvContentPartPr/>
                <p14:nvPr/>
              </p14:nvContentPartPr>
              <p14:xfrm>
                <a:off x="4131360" y="4308660"/>
                <a:ext cx="43200" cy="560160"/>
              </p14:xfrm>
            </p:contentPart>
          </mc:Choice>
          <mc:Fallback xmlns="">
            <p:pic>
              <p:nvPicPr>
                <p:cNvPr id="92" name="Entrada de lápiz 91">
                  <a:extLst>
                    <a:ext uri="{FF2B5EF4-FFF2-40B4-BE49-F238E27FC236}">
                      <a16:creationId xmlns:a16="http://schemas.microsoft.com/office/drawing/2014/main" id="{B46E900D-9007-4680-8FC0-CB8DAEFF7CBD}"/>
                    </a:ext>
                  </a:extLst>
                </p:cNvPr>
                <p:cNvPicPr/>
                <p:nvPr/>
              </p:nvPicPr>
              <p:blipFill>
                <a:blip r:embed="rId171"/>
                <a:stretch>
                  <a:fillRect/>
                </a:stretch>
              </p:blipFill>
              <p:spPr>
                <a:xfrm>
                  <a:off x="4122720" y="4299660"/>
                  <a:ext cx="60840" cy="57780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93" name="Entrada de lápiz 92">
                  <a:extLst>
                    <a:ext uri="{FF2B5EF4-FFF2-40B4-BE49-F238E27FC236}">
                      <a16:creationId xmlns:a16="http://schemas.microsoft.com/office/drawing/2014/main" id="{8E7A9A44-70D6-4E43-A267-77BE2ABF6905}"/>
                    </a:ext>
                  </a:extLst>
                </p14:cNvPr>
                <p14:cNvContentPartPr/>
                <p14:nvPr/>
              </p14:nvContentPartPr>
              <p14:xfrm>
                <a:off x="4107600" y="4252860"/>
                <a:ext cx="1059840" cy="537840"/>
              </p14:xfrm>
            </p:contentPart>
          </mc:Choice>
          <mc:Fallback xmlns="">
            <p:pic>
              <p:nvPicPr>
                <p:cNvPr id="93" name="Entrada de lápiz 92">
                  <a:extLst>
                    <a:ext uri="{FF2B5EF4-FFF2-40B4-BE49-F238E27FC236}">
                      <a16:creationId xmlns:a16="http://schemas.microsoft.com/office/drawing/2014/main" id="{8E7A9A44-70D6-4E43-A267-77BE2ABF6905}"/>
                    </a:ext>
                  </a:extLst>
                </p:cNvPr>
                <p:cNvPicPr/>
                <p:nvPr/>
              </p:nvPicPr>
              <p:blipFill>
                <a:blip r:embed="rId173"/>
                <a:stretch>
                  <a:fillRect/>
                </a:stretch>
              </p:blipFill>
              <p:spPr>
                <a:xfrm>
                  <a:off x="4098600" y="4243860"/>
                  <a:ext cx="1077480" cy="55548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94" name="Entrada de lápiz 93">
                  <a:extLst>
                    <a:ext uri="{FF2B5EF4-FFF2-40B4-BE49-F238E27FC236}">
                      <a16:creationId xmlns:a16="http://schemas.microsoft.com/office/drawing/2014/main" id="{839A5609-E3EF-4470-A06C-A9B01B72C398}"/>
                    </a:ext>
                  </a:extLst>
                </p14:cNvPr>
                <p14:cNvContentPartPr/>
                <p14:nvPr/>
              </p14:nvContentPartPr>
              <p14:xfrm>
                <a:off x="4278960" y="4389660"/>
                <a:ext cx="146880" cy="182880"/>
              </p14:xfrm>
            </p:contentPart>
          </mc:Choice>
          <mc:Fallback xmlns="">
            <p:pic>
              <p:nvPicPr>
                <p:cNvPr id="94" name="Entrada de lápiz 93">
                  <a:extLst>
                    <a:ext uri="{FF2B5EF4-FFF2-40B4-BE49-F238E27FC236}">
                      <a16:creationId xmlns:a16="http://schemas.microsoft.com/office/drawing/2014/main" id="{839A5609-E3EF-4470-A06C-A9B01B72C398}"/>
                    </a:ext>
                  </a:extLst>
                </p:cNvPr>
                <p:cNvPicPr/>
                <p:nvPr/>
              </p:nvPicPr>
              <p:blipFill>
                <a:blip r:embed="rId175"/>
                <a:stretch>
                  <a:fillRect/>
                </a:stretch>
              </p:blipFill>
              <p:spPr>
                <a:xfrm>
                  <a:off x="4270320" y="4380660"/>
                  <a:ext cx="164520" cy="20052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95" name="Entrada de lápiz 94">
                  <a:extLst>
                    <a:ext uri="{FF2B5EF4-FFF2-40B4-BE49-F238E27FC236}">
                      <a16:creationId xmlns:a16="http://schemas.microsoft.com/office/drawing/2014/main" id="{55436CD4-2822-41FF-9A86-C0A3D0A90E2D}"/>
                    </a:ext>
                  </a:extLst>
                </p14:cNvPr>
                <p14:cNvContentPartPr/>
                <p14:nvPr/>
              </p14:nvContentPartPr>
              <p14:xfrm>
                <a:off x="4459320" y="4277340"/>
                <a:ext cx="185040" cy="341640"/>
              </p14:xfrm>
            </p:contentPart>
          </mc:Choice>
          <mc:Fallback xmlns="">
            <p:pic>
              <p:nvPicPr>
                <p:cNvPr id="95" name="Entrada de lápiz 94">
                  <a:extLst>
                    <a:ext uri="{FF2B5EF4-FFF2-40B4-BE49-F238E27FC236}">
                      <a16:creationId xmlns:a16="http://schemas.microsoft.com/office/drawing/2014/main" id="{55436CD4-2822-41FF-9A86-C0A3D0A90E2D}"/>
                    </a:ext>
                  </a:extLst>
                </p:cNvPr>
                <p:cNvPicPr/>
                <p:nvPr/>
              </p:nvPicPr>
              <p:blipFill>
                <a:blip r:embed="rId177"/>
                <a:stretch>
                  <a:fillRect/>
                </a:stretch>
              </p:blipFill>
              <p:spPr>
                <a:xfrm>
                  <a:off x="4450680" y="4268340"/>
                  <a:ext cx="202680" cy="35928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96" name="Entrada de lápiz 95">
                  <a:extLst>
                    <a:ext uri="{FF2B5EF4-FFF2-40B4-BE49-F238E27FC236}">
                      <a16:creationId xmlns:a16="http://schemas.microsoft.com/office/drawing/2014/main" id="{99CD0F96-2931-43A9-9D22-3EA733AFEAB5}"/>
                    </a:ext>
                  </a:extLst>
                </p14:cNvPr>
                <p14:cNvContentPartPr/>
                <p14:nvPr/>
              </p14:nvContentPartPr>
              <p14:xfrm>
                <a:off x="4719600" y="4440420"/>
                <a:ext cx="136800" cy="167400"/>
              </p14:xfrm>
            </p:contentPart>
          </mc:Choice>
          <mc:Fallback xmlns="">
            <p:pic>
              <p:nvPicPr>
                <p:cNvPr id="96" name="Entrada de lápiz 95">
                  <a:extLst>
                    <a:ext uri="{FF2B5EF4-FFF2-40B4-BE49-F238E27FC236}">
                      <a16:creationId xmlns:a16="http://schemas.microsoft.com/office/drawing/2014/main" id="{99CD0F96-2931-43A9-9D22-3EA733AFEAB5}"/>
                    </a:ext>
                  </a:extLst>
                </p:cNvPr>
                <p:cNvPicPr/>
                <p:nvPr/>
              </p:nvPicPr>
              <p:blipFill>
                <a:blip r:embed="rId179"/>
                <a:stretch>
                  <a:fillRect/>
                </a:stretch>
              </p:blipFill>
              <p:spPr>
                <a:xfrm>
                  <a:off x="4710600" y="4431420"/>
                  <a:ext cx="154440" cy="18504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97" name="Entrada de lápiz 96">
                  <a:extLst>
                    <a:ext uri="{FF2B5EF4-FFF2-40B4-BE49-F238E27FC236}">
                      <a16:creationId xmlns:a16="http://schemas.microsoft.com/office/drawing/2014/main" id="{7A9723F7-454E-4E04-A7C3-B82011EEDDEE}"/>
                    </a:ext>
                  </a:extLst>
                </p14:cNvPr>
                <p14:cNvContentPartPr/>
                <p14:nvPr/>
              </p14:nvContentPartPr>
              <p14:xfrm>
                <a:off x="4867920" y="4369860"/>
                <a:ext cx="216720" cy="243000"/>
              </p14:xfrm>
            </p:contentPart>
          </mc:Choice>
          <mc:Fallback xmlns="">
            <p:pic>
              <p:nvPicPr>
                <p:cNvPr id="97" name="Entrada de lápiz 96">
                  <a:extLst>
                    <a:ext uri="{FF2B5EF4-FFF2-40B4-BE49-F238E27FC236}">
                      <a16:creationId xmlns:a16="http://schemas.microsoft.com/office/drawing/2014/main" id="{7A9723F7-454E-4E04-A7C3-B82011EEDDEE}"/>
                    </a:ext>
                  </a:extLst>
                </p:cNvPr>
                <p:cNvPicPr/>
                <p:nvPr/>
              </p:nvPicPr>
              <p:blipFill>
                <a:blip r:embed="rId181"/>
                <a:stretch>
                  <a:fillRect/>
                </a:stretch>
              </p:blipFill>
              <p:spPr>
                <a:xfrm>
                  <a:off x="4859280" y="4361220"/>
                  <a:ext cx="234360" cy="26064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99" name="Entrada de lápiz 98">
                  <a:extLst>
                    <a:ext uri="{FF2B5EF4-FFF2-40B4-BE49-F238E27FC236}">
                      <a16:creationId xmlns:a16="http://schemas.microsoft.com/office/drawing/2014/main" id="{279236C3-B450-44C5-9D24-4487B42F659B}"/>
                    </a:ext>
                  </a:extLst>
                </p14:cNvPr>
                <p14:cNvContentPartPr/>
                <p14:nvPr/>
              </p14:nvContentPartPr>
              <p14:xfrm>
                <a:off x="5070960" y="3812940"/>
                <a:ext cx="537840" cy="2136960"/>
              </p14:xfrm>
            </p:contentPart>
          </mc:Choice>
          <mc:Fallback xmlns="">
            <p:pic>
              <p:nvPicPr>
                <p:cNvPr id="99" name="Entrada de lápiz 98">
                  <a:extLst>
                    <a:ext uri="{FF2B5EF4-FFF2-40B4-BE49-F238E27FC236}">
                      <a16:creationId xmlns:a16="http://schemas.microsoft.com/office/drawing/2014/main" id="{279236C3-B450-44C5-9D24-4487B42F659B}"/>
                    </a:ext>
                  </a:extLst>
                </p:cNvPr>
                <p:cNvPicPr/>
                <p:nvPr/>
              </p:nvPicPr>
              <p:blipFill>
                <a:blip r:embed="rId183"/>
                <a:stretch>
                  <a:fillRect/>
                </a:stretch>
              </p:blipFill>
              <p:spPr>
                <a:xfrm>
                  <a:off x="5062320" y="3804300"/>
                  <a:ext cx="555480" cy="215460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00" name="Entrada de lápiz 99">
                  <a:extLst>
                    <a:ext uri="{FF2B5EF4-FFF2-40B4-BE49-F238E27FC236}">
                      <a16:creationId xmlns:a16="http://schemas.microsoft.com/office/drawing/2014/main" id="{3E7780C6-3F7C-4A05-8679-99EE67A34F25}"/>
                    </a:ext>
                  </a:extLst>
                </p14:cNvPr>
                <p14:cNvContentPartPr/>
                <p14:nvPr/>
              </p14:nvContentPartPr>
              <p14:xfrm>
                <a:off x="5907960" y="4811580"/>
                <a:ext cx="243000" cy="392400"/>
              </p14:xfrm>
            </p:contentPart>
          </mc:Choice>
          <mc:Fallback xmlns="">
            <p:pic>
              <p:nvPicPr>
                <p:cNvPr id="100" name="Entrada de lápiz 99">
                  <a:extLst>
                    <a:ext uri="{FF2B5EF4-FFF2-40B4-BE49-F238E27FC236}">
                      <a16:creationId xmlns:a16="http://schemas.microsoft.com/office/drawing/2014/main" id="{3E7780C6-3F7C-4A05-8679-99EE67A34F25}"/>
                    </a:ext>
                  </a:extLst>
                </p:cNvPr>
                <p:cNvPicPr/>
                <p:nvPr/>
              </p:nvPicPr>
              <p:blipFill>
                <a:blip r:embed="rId185"/>
                <a:stretch>
                  <a:fillRect/>
                </a:stretch>
              </p:blipFill>
              <p:spPr>
                <a:xfrm>
                  <a:off x="5899320" y="4802580"/>
                  <a:ext cx="260640" cy="41004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01" name="Entrada de lápiz 100">
                  <a:extLst>
                    <a:ext uri="{FF2B5EF4-FFF2-40B4-BE49-F238E27FC236}">
                      <a16:creationId xmlns:a16="http://schemas.microsoft.com/office/drawing/2014/main" id="{B620DD19-CB53-48DC-8BC1-80B5A9D43BEC}"/>
                    </a:ext>
                  </a:extLst>
                </p14:cNvPr>
                <p14:cNvContentPartPr/>
                <p14:nvPr/>
              </p14:nvContentPartPr>
              <p14:xfrm>
                <a:off x="6195960" y="4537620"/>
                <a:ext cx="37800" cy="623520"/>
              </p14:xfrm>
            </p:contentPart>
          </mc:Choice>
          <mc:Fallback xmlns="">
            <p:pic>
              <p:nvPicPr>
                <p:cNvPr id="101" name="Entrada de lápiz 100">
                  <a:extLst>
                    <a:ext uri="{FF2B5EF4-FFF2-40B4-BE49-F238E27FC236}">
                      <a16:creationId xmlns:a16="http://schemas.microsoft.com/office/drawing/2014/main" id="{B620DD19-CB53-48DC-8BC1-80B5A9D43BEC}"/>
                    </a:ext>
                  </a:extLst>
                </p:cNvPr>
                <p:cNvPicPr/>
                <p:nvPr/>
              </p:nvPicPr>
              <p:blipFill>
                <a:blip r:embed="rId187"/>
                <a:stretch>
                  <a:fillRect/>
                </a:stretch>
              </p:blipFill>
              <p:spPr>
                <a:xfrm>
                  <a:off x="6187320" y="4528980"/>
                  <a:ext cx="55440" cy="64116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02" name="Entrada de lápiz 101">
                  <a:extLst>
                    <a:ext uri="{FF2B5EF4-FFF2-40B4-BE49-F238E27FC236}">
                      <a16:creationId xmlns:a16="http://schemas.microsoft.com/office/drawing/2014/main" id="{3B9C2EA9-6665-4635-BF81-1BE5D16C8D6A}"/>
                    </a:ext>
                  </a:extLst>
                </p14:cNvPr>
                <p14:cNvContentPartPr/>
                <p14:nvPr/>
              </p14:nvContentPartPr>
              <p14:xfrm>
                <a:off x="6152760" y="4854060"/>
                <a:ext cx="367200" cy="240840"/>
              </p14:xfrm>
            </p:contentPart>
          </mc:Choice>
          <mc:Fallback xmlns="">
            <p:pic>
              <p:nvPicPr>
                <p:cNvPr id="102" name="Entrada de lápiz 101">
                  <a:extLst>
                    <a:ext uri="{FF2B5EF4-FFF2-40B4-BE49-F238E27FC236}">
                      <a16:creationId xmlns:a16="http://schemas.microsoft.com/office/drawing/2014/main" id="{3B9C2EA9-6665-4635-BF81-1BE5D16C8D6A}"/>
                    </a:ext>
                  </a:extLst>
                </p:cNvPr>
                <p:cNvPicPr/>
                <p:nvPr/>
              </p:nvPicPr>
              <p:blipFill>
                <a:blip r:embed="rId189"/>
                <a:stretch>
                  <a:fillRect/>
                </a:stretch>
              </p:blipFill>
              <p:spPr>
                <a:xfrm>
                  <a:off x="6143760" y="4845060"/>
                  <a:ext cx="384840" cy="25848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03" name="Entrada de lápiz 102">
                  <a:extLst>
                    <a:ext uri="{FF2B5EF4-FFF2-40B4-BE49-F238E27FC236}">
                      <a16:creationId xmlns:a16="http://schemas.microsoft.com/office/drawing/2014/main" id="{6EBAD63A-B453-436F-9A39-B19C0C5E2CB1}"/>
                    </a:ext>
                  </a:extLst>
                </p14:cNvPr>
                <p14:cNvContentPartPr/>
                <p14:nvPr/>
              </p14:nvContentPartPr>
              <p14:xfrm>
                <a:off x="6409080" y="4556340"/>
                <a:ext cx="572400" cy="554760"/>
              </p14:xfrm>
            </p:contentPart>
          </mc:Choice>
          <mc:Fallback xmlns="">
            <p:pic>
              <p:nvPicPr>
                <p:cNvPr id="103" name="Entrada de lápiz 102">
                  <a:extLst>
                    <a:ext uri="{FF2B5EF4-FFF2-40B4-BE49-F238E27FC236}">
                      <a16:creationId xmlns:a16="http://schemas.microsoft.com/office/drawing/2014/main" id="{6EBAD63A-B453-436F-9A39-B19C0C5E2CB1}"/>
                    </a:ext>
                  </a:extLst>
                </p:cNvPr>
                <p:cNvPicPr/>
                <p:nvPr/>
              </p:nvPicPr>
              <p:blipFill>
                <a:blip r:embed="rId191"/>
                <a:stretch>
                  <a:fillRect/>
                </a:stretch>
              </p:blipFill>
              <p:spPr>
                <a:xfrm>
                  <a:off x="6400080" y="4547340"/>
                  <a:ext cx="590040" cy="57240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04" name="Entrada de lápiz 103">
                  <a:extLst>
                    <a:ext uri="{FF2B5EF4-FFF2-40B4-BE49-F238E27FC236}">
                      <a16:creationId xmlns:a16="http://schemas.microsoft.com/office/drawing/2014/main" id="{26B9EBA7-B197-4B8F-A8B6-78B41063D52D}"/>
                    </a:ext>
                  </a:extLst>
                </p14:cNvPr>
                <p14:cNvContentPartPr/>
                <p14:nvPr/>
              </p14:nvContentPartPr>
              <p14:xfrm>
                <a:off x="7036200" y="4440060"/>
                <a:ext cx="106200" cy="558000"/>
              </p14:xfrm>
            </p:contentPart>
          </mc:Choice>
          <mc:Fallback xmlns="">
            <p:pic>
              <p:nvPicPr>
                <p:cNvPr id="104" name="Entrada de lápiz 103">
                  <a:extLst>
                    <a:ext uri="{FF2B5EF4-FFF2-40B4-BE49-F238E27FC236}">
                      <a16:creationId xmlns:a16="http://schemas.microsoft.com/office/drawing/2014/main" id="{26B9EBA7-B197-4B8F-A8B6-78B41063D52D}"/>
                    </a:ext>
                  </a:extLst>
                </p:cNvPr>
                <p:cNvPicPr/>
                <p:nvPr/>
              </p:nvPicPr>
              <p:blipFill>
                <a:blip r:embed="rId193"/>
                <a:stretch>
                  <a:fillRect/>
                </a:stretch>
              </p:blipFill>
              <p:spPr>
                <a:xfrm>
                  <a:off x="7027560" y="4431420"/>
                  <a:ext cx="123840" cy="57564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05" name="Entrada de lápiz 104">
                  <a:extLst>
                    <a:ext uri="{FF2B5EF4-FFF2-40B4-BE49-F238E27FC236}">
                      <a16:creationId xmlns:a16="http://schemas.microsoft.com/office/drawing/2014/main" id="{CA38A315-28E9-4369-8249-88010B203690}"/>
                    </a:ext>
                  </a:extLst>
                </p14:cNvPr>
                <p14:cNvContentPartPr/>
                <p14:nvPr/>
              </p14:nvContentPartPr>
              <p14:xfrm>
                <a:off x="7038720" y="4766220"/>
                <a:ext cx="434880" cy="192600"/>
              </p14:xfrm>
            </p:contentPart>
          </mc:Choice>
          <mc:Fallback xmlns="">
            <p:pic>
              <p:nvPicPr>
                <p:cNvPr id="105" name="Entrada de lápiz 104">
                  <a:extLst>
                    <a:ext uri="{FF2B5EF4-FFF2-40B4-BE49-F238E27FC236}">
                      <a16:creationId xmlns:a16="http://schemas.microsoft.com/office/drawing/2014/main" id="{CA38A315-28E9-4369-8249-88010B203690}"/>
                    </a:ext>
                  </a:extLst>
                </p:cNvPr>
                <p:cNvPicPr/>
                <p:nvPr/>
              </p:nvPicPr>
              <p:blipFill>
                <a:blip r:embed="rId195"/>
                <a:stretch>
                  <a:fillRect/>
                </a:stretch>
              </p:blipFill>
              <p:spPr>
                <a:xfrm>
                  <a:off x="7030080" y="4757580"/>
                  <a:ext cx="452520" cy="21024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106" name="Entrada de lápiz 105">
                  <a:extLst>
                    <a:ext uri="{FF2B5EF4-FFF2-40B4-BE49-F238E27FC236}">
                      <a16:creationId xmlns:a16="http://schemas.microsoft.com/office/drawing/2014/main" id="{7D209666-66E4-4F00-8C0E-7A0BCA165A61}"/>
                    </a:ext>
                  </a:extLst>
                </p14:cNvPr>
                <p14:cNvContentPartPr/>
                <p14:nvPr/>
              </p14:nvContentPartPr>
              <p14:xfrm>
                <a:off x="7530480" y="4625460"/>
                <a:ext cx="196920" cy="380160"/>
              </p14:xfrm>
            </p:contentPart>
          </mc:Choice>
          <mc:Fallback xmlns="">
            <p:pic>
              <p:nvPicPr>
                <p:cNvPr id="106" name="Entrada de lápiz 105">
                  <a:extLst>
                    <a:ext uri="{FF2B5EF4-FFF2-40B4-BE49-F238E27FC236}">
                      <a16:creationId xmlns:a16="http://schemas.microsoft.com/office/drawing/2014/main" id="{7D209666-66E4-4F00-8C0E-7A0BCA165A61}"/>
                    </a:ext>
                  </a:extLst>
                </p:cNvPr>
                <p:cNvPicPr/>
                <p:nvPr/>
              </p:nvPicPr>
              <p:blipFill>
                <a:blip r:embed="rId197"/>
                <a:stretch>
                  <a:fillRect/>
                </a:stretch>
              </p:blipFill>
              <p:spPr>
                <a:xfrm>
                  <a:off x="7521840" y="4616820"/>
                  <a:ext cx="214560" cy="39780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07" name="Entrada de lápiz 106">
                  <a:extLst>
                    <a:ext uri="{FF2B5EF4-FFF2-40B4-BE49-F238E27FC236}">
                      <a16:creationId xmlns:a16="http://schemas.microsoft.com/office/drawing/2014/main" id="{F3EBED85-9DA7-491F-B66A-D1A405716385}"/>
                    </a:ext>
                  </a:extLst>
                </p14:cNvPr>
                <p14:cNvContentPartPr/>
                <p14:nvPr/>
              </p14:nvContentPartPr>
              <p14:xfrm>
                <a:off x="5509080" y="2426220"/>
                <a:ext cx="236160" cy="334080"/>
              </p14:xfrm>
            </p:contentPart>
          </mc:Choice>
          <mc:Fallback xmlns="">
            <p:pic>
              <p:nvPicPr>
                <p:cNvPr id="107" name="Entrada de lápiz 106">
                  <a:extLst>
                    <a:ext uri="{FF2B5EF4-FFF2-40B4-BE49-F238E27FC236}">
                      <a16:creationId xmlns:a16="http://schemas.microsoft.com/office/drawing/2014/main" id="{F3EBED85-9DA7-491F-B66A-D1A405716385}"/>
                    </a:ext>
                  </a:extLst>
                </p:cNvPr>
                <p:cNvPicPr/>
                <p:nvPr/>
              </p:nvPicPr>
              <p:blipFill>
                <a:blip r:embed="rId199"/>
                <a:stretch>
                  <a:fillRect/>
                </a:stretch>
              </p:blipFill>
              <p:spPr>
                <a:xfrm>
                  <a:off x="5500440" y="2417220"/>
                  <a:ext cx="253800" cy="35172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09" name="Entrada de lápiz 108">
                  <a:extLst>
                    <a:ext uri="{FF2B5EF4-FFF2-40B4-BE49-F238E27FC236}">
                      <a16:creationId xmlns:a16="http://schemas.microsoft.com/office/drawing/2014/main" id="{1B81EF88-7FB0-476F-99A6-8AFAFF8B31A7}"/>
                    </a:ext>
                  </a:extLst>
                </p14:cNvPr>
                <p14:cNvContentPartPr/>
                <p14:nvPr/>
              </p14:nvContentPartPr>
              <p14:xfrm>
                <a:off x="4243680" y="1454220"/>
                <a:ext cx="137160" cy="1661760"/>
              </p14:xfrm>
            </p:contentPart>
          </mc:Choice>
          <mc:Fallback xmlns="">
            <p:pic>
              <p:nvPicPr>
                <p:cNvPr id="109" name="Entrada de lápiz 108">
                  <a:extLst>
                    <a:ext uri="{FF2B5EF4-FFF2-40B4-BE49-F238E27FC236}">
                      <a16:creationId xmlns:a16="http://schemas.microsoft.com/office/drawing/2014/main" id="{1B81EF88-7FB0-476F-99A6-8AFAFF8B31A7}"/>
                    </a:ext>
                  </a:extLst>
                </p:cNvPr>
                <p:cNvPicPr/>
                <p:nvPr/>
              </p:nvPicPr>
              <p:blipFill>
                <a:blip r:embed="rId201"/>
                <a:stretch>
                  <a:fillRect/>
                </a:stretch>
              </p:blipFill>
              <p:spPr>
                <a:xfrm>
                  <a:off x="4235040" y="1445580"/>
                  <a:ext cx="154800" cy="167940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110" name="Entrada de lápiz 109">
                  <a:extLst>
                    <a:ext uri="{FF2B5EF4-FFF2-40B4-BE49-F238E27FC236}">
                      <a16:creationId xmlns:a16="http://schemas.microsoft.com/office/drawing/2014/main" id="{867EE2E7-6393-4CF9-90C5-997F9CE4C26E}"/>
                    </a:ext>
                  </a:extLst>
                </p14:cNvPr>
                <p14:cNvContentPartPr/>
                <p14:nvPr/>
              </p14:nvContentPartPr>
              <p14:xfrm>
                <a:off x="4610520" y="2505780"/>
                <a:ext cx="1011240" cy="767160"/>
              </p14:xfrm>
            </p:contentPart>
          </mc:Choice>
          <mc:Fallback xmlns="">
            <p:pic>
              <p:nvPicPr>
                <p:cNvPr id="110" name="Entrada de lápiz 109">
                  <a:extLst>
                    <a:ext uri="{FF2B5EF4-FFF2-40B4-BE49-F238E27FC236}">
                      <a16:creationId xmlns:a16="http://schemas.microsoft.com/office/drawing/2014/main" id="{867EE2E7-6393-4CF9-90C5-997F9CE4C26E}"/>
                    </a:ext>
                  </a:extLst>
                </p:cNvPr>
                <p:cNvPicPr/>
                <p:nvPr/>
              </p:nvPicPr>
              <p:blipFill>
                <a:blip r:embed="rId203"/>
                <a:stretch>
                  <a:fillRect/>
                </a:stretch>
              </p:blipFill>
              <p:spPr>
                <a:xfrm>
                  <a:off x="4601880" y="2497140"/>
                  <a:ext cx="1028880" cy="78480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111" name="Entrada de lápiz 110">
                  <a:extLst>
                    <a:ext uri="{FF2B5EF4-FFF2-40B4-BE49-F238E27FC236}">
                      <a16:creationId xmlns:a16="http://schemas.microsoft.com/office/drawing/2014/main" id="{9BCE5EBF-444D-4317-92BC-566DDE9E5D3F}"/>
                    </a:ext>
                  </a:extLst>
                </p14:cNvPr>
                <p14:cNvContentPartPr/>
                <p14:nvPr/>
              </p14:nvContentPartPr>
              <p14:xfrm>
                <a:off x="5632560" y="2692980"/>
                <a:ext cx="417960" cy="246600"/>
              </p14:xfrm>
            </p:contentPart>
          </mc:Choice>
          <mc:Fallback xmlns="">
            <p:pic>
              <p:nvPicPr>
                <p:cNvPr id="111" name="Entrada de lápiz 110">
                  <a:extLst>
                    <a:ext uri="{FF2B5EF4-FFF2-40B4-BE49-F238E27FC236}">
                      <a16:creationId xmlns:a16="http://schemas.microsoft.com/office/drawing/2014/main" id="{9BCE5EBF-444D-4317-92BC-566DDE9E5D3F}"/>
                    </a:ext>
                  </a:extLst>
                </p:cNvPr>
                <p:cNvPicPr/>
                <p:nvPr/>
              </p:nvPicPr>
              <p:blipFill>
                <a:blip r:embed="rId205"/>
                <a:stretch>
                  <a:fillRect/>
                </a:stretch>
              </p:blipFill>
              <p:spPr>
                <a:xfrm>
                  <a:off x="5623920" y="2684340"/>
                  <a:ext cx="435600" cy="26424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112" name="Entrada de lápiz 111">
                  <a:extLst>
                    <a:ext uri="{FF2B5EF4-FFF2-40B4-BE49-F238E27FC236}">
                      <a16:creationId xmlns:a16="http://schemas.microsoft.com/office/drawing/2014/main" id="{032AB002-971A-4B4F-8FFD-473F184CF2AD}"/>
                    </a:ext>
                  </a:extLst>
                </p14:cNvPr>
                <p14:cNvContentPartPr/>
                <p14:nvPr/>
              </p14:nvContentPartPr>
              <p14:xfrm>
                <a:off x="5998680" y="2315700"/>
                <a:ext cx="82080" cy="663840"/>
              </p14:xfrm>
            </p:contentPart>
          </mc:Choice>
          <mc:Fallback xmlns="">
            <p:pic>
              <p:nvPicPr>
                <p:cNvPr id="112" name="Entrada de lápiz 111">
                  <a:extLst>
                    <a:ext uri="{FF2B5EF4-FFF2-40B4-BE49-F238E27FC236}">
                      <a16:creationId xmlns:a16="http://schemas.microsoft.com/office/drawing/2014/main" id="{032AB002-971A-4B4F-8FFD-473F184CF2AD}"/>
                    </a:ext>
                  </a:extLst>
                </p:cNvPr>
                <p:cNvPicPr/>
                <p:nvPr/>
              </p:nvPicPr>
              <p:blipFill>
                <a:blip r:embed="rId207"/>
                <a:stretch>
                  <a:fillRect/>
                </a:stretch>
              </p:blipFill>
              <p:spPr>
                <a:xfrm>
                  <a:off x="5990040" y="2306700"/>
                  <a:ext cx="99720" cy="68148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13" name="Entrada de lápiz 112">
                  <a:extLst>
                    <a:ext uri="{FF2B5EF4-FFF2-40B4-BE49-F238E27FC236}">
                      <a16:creationId xmlns:a16="http://schemas.microsoft.com/office/drawing/2014/main" id="{58B4BFCB-CEAE-4504-86B8-08966C9CA1B9}"/>
                    </a:ext>
                  </a:extLst>
                </p14:cNvPr>
                <p14:cNvContentPartPr/>
                <p14:nvPr/>
              </p14:nvContentPartPr>
              <p14:xfrm>
                <a:off x="6263280" y="2746620"/>
                <a:ext cx="28440" cy="113760"/>
              </p14:xfrm>
            </p:contentPart>
          </mc:Choice>
          <mc:Fallback xmlns="">
            <p:pic>
              <p:nvPicPr>
                <p:cNvPr id="113" name="Entrada de lápiz 112">
                  <a:extLst>
                    <a:ext uri="{FF2B5EF4-FFF2-40B4-BE49-F238E27FC236}">
                      <a16:creationId xmlns:a16="http://schemas.microsoft.com/office/drawing/2014/main" id="{58B4BFCB-CEAE-4504-86B8-08966C9CA1B9}"/>
                    </a:ext>
                  </a:extLst>
                </p:cNvPr>
                <p:cNvPicPr/>
                <p:nvPr/>
              </p:nvPicPr>
              <p:blipFill>
                <a:blip r:embed="rId209"/>
                <a:stretch>
                  <a:fillRect/>
                </a:stretch>
              </p:blipFill>
              <p:spPr>
                <a:xfrm>
                  <a:off x="6254280" y="2737980"/>
                  <a:ext cx="4608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114" name="Entrada de lápiz 113">
                  <a:extLst>
                    <a:ext uri="{FF2B5EF4-FFF2-40B4-BE49-F238E27FC236}">
                      <a16:creationId xmlns:a16="http://schemas.microsoft.com/office/drawing/2014/main" id="{41BBED6B-BE89-4AA5-9845-BE5D81686B75}"/>
                    </a:ext>
                  </a:extLst>
                </p14:cNvPr>
                <p14:cNvContentPartPr/>
                <p14:nvPr/>
              </p14:nvContentPartPr>
              <p14:xfrm>
                <a:off x="6279840" y="2563020"/>
                <a:ext cx="259920" cy="351360"/>
              </p14:xfrm>
            </p:contentPart>
          </mc:Choice>
          <mc:Fallback xmlns="">
            <p:pic>
              <p:nvPicPr>
                <p:cNvPr id="114" name="Entrada de lápiz 113">
                  <a:extLst>
                    <a:ext uri="{FF2B5EF4-FFF2-40B4-BE49-F238E27FC236}">
                      <a16:creationId xmlns:a16="http://schemas.microsoft.com/office/drawing/2014/main" id="{41BBED6B-BE89-4AA5-9845-BE5D81686B75}"/>
                    </a:ext>
                  </a:extLst>
                </p:cNvPr>
                <p:cNvPicPr/>
                <p:nvPr/>
              </p:nvPicPr>
              <p:blipFill>
                <a:blip r:embed="rId211"/>
                <a:stretch>
                  <a:fillRect/>
                </a:stretch>
              </p:blipFill>
              <p:spPr>
                <a:xfrm>
                  <a:off x="6270840" y="2554020"/>
                  <a:ext cx="277560" cy="369000"/>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115" name="Entrada de lápiz 114">
                  <a:extLst>
                    <a:ext uri="{FF2B5EF4-FFF2-40B4-BE49-F238E27FC236}">
                      <a16:creationId xmlns:a16="http://schemas.microsoft.com/office/drawing/2014/main" id="{D2C43554-7324-4A9A-AD53-D535BAE1E44D}"/>
                    </a:ext>
                  </a:extLst>
                </p14:cNvPr>
                <p14:cNvContentPartPr/>
                <p14:nvPr/>
              </p14:nvContentPartPr>
              <p14:xfrm>
                <a:off x="6319800" y="2678940"/>
                <a:ext cx="215640" cy="171000"/>
              </p14:xfrm>
            </p:contentPart>
          </mc:Choice>
          <mc:Fallback xmlns="">
            <p:pic>
              <p:nvPicPr>
                <p:cNvPr id="115" name="Entrada de lápiz 114">
                  <a:extLst>
                    <a:ext uri="{FF2B5EF4-FFF2-40B4-BE49-F238E27FC236}">
                      <a16:creationId xmlns:a16="http://schemas.microsoft.com/office/drawing/2014/main" id="{D2C43554-7324-4A9A-AD53-D535BAE1E44D}"/>
                    </a:ext>
                  </a:extLst>
                </p:cNvPr>
                <p:cNvPicPr/>
                <p:nvPr/>
              </p:nvPicPr>
              <p:blipFill>
                <a:blip r:embed="rId213"/>
                <a:stretch>
                  <a:fillRect/>
                </a:stretch>
              </p:blipFill>
              <p:spPr>
                <a:xfrm>
                  <a:off x="6310800" y="2670300"/>
                  <a:ext cx="233280" cy="18864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116" name="Entrada de lápiz 115">
                  <a:extLst>
                    <a:ext uri="{FF2B5EF4-FFF2-40B4-BE49-F238E27FC236}">
                      <a16:creationId xmlns:a16="http://schemas.microsoft.com/office/drawing/2014/main" id="{93EA621D-C6F0-48FC-9EB5-D1DF2614C77F}"/>
                    </a:ext>
                  </a:extLst>
                </p14:cNvPr>
                <p14:cNvContentPartPr/>
                <p14:nvPr/>
              </p14:nvContentPartPr>
              <p14:xfrm>
                <a:off x="6595920" y="2690820"/>
                <a:ext cx="140040" cy="222840"/>
              </p14:xfrm>
            </p:contentPart>
          </mc:Choice>
          <mc:Fallback xmlns="">
            <p:pic>
              <p:nvPicPr>
                <p:cNvPr id="116" name="Entrada de lápiz 115">
                  <a:extLst>
                    <a:ext uri="{FF2B5EF4-FFF2-40B4-BE49-F238E27FC236}">
                      <a16:creationId xmlns:a16="http://schemas.microsoft.com/office/drawing/2014/main" id="{93EA621D-C6F0-48FC-9EB5-D1DF2614C77F}"/>
                    </a:ext>
                  </a:extLst>
                </p:cNvPr>
                <p:cNvPicPr/>
                <p:nvPr/>
              </p:nvPicPr>
              <p:blipFill>
                <a:blip r:embed="rId215"/>
                <a:stretch>
                  <a:fillRect/>
                </a:stretch>
              </p:blipFill>
              <p:spPr>
                <a:xfrm>
                  <a:off x="6586920" y="2681820"/>
                  <a:ext cx="157680" cy="24048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117" name="Entrada de lápiz 116">
                  <a:extLst>
                    <a:ext uri="{FF2B5EF4-FFF2-40B4-BE49-F238E27FC236}">
                      <a16:creationId xmlns:a16="http://schemas.microsoft.com/office/drawing/2014/main" id="{ABE9A3A3-6BB8-4369-9BF3-5C509F584977}"/>
                    </a:ext>
                  </a:extLst>
                </p14:cNvPr>
                <p14:cNvContentPartPr/>
                <p14:nvPr/>
              </p14:nvContentPartPr>
              <p14:xfrm>
                <a:off x="6856200" y="2608020"/>
                <a:ext cx="231840" cy="289440"/>
              </p14:xfrm>
            </p:contentPart>
          </mc:Choice>
          <mc:Fallback xmlns="">
            <p:pic>
              <p:nvPicPr>
                <p:cNvPr id="117" name="Entrada de lápiz 116">
                  <a:extLst>
                    <a:ext uri="{FF2B5EF4-FFF2-40B4-BE49-F238E27FC236}">
                      <a16:creationId xmlns:a16="http://schemas.microsoft.com/office/drawing/2014/main" id="{ABE9A3A3-6BB8-4369-9BF3-5C509F584977}"/>
                    </a:ext>
                  </a:extLst>
                </p:cNvPr>
                <p:cNvPicPr/>
                <p:nvPr/>
              </p:nvPicPr>
              <p:blipFill>
                <a:blip r:embed="rId217"/>
                <a:stretch>
                  <a:fillRect/>
                </a:stretch>
              </p:blipFill>
              <p:spPr>
                <a:xfrm>
                  <a:off x="6847200" y="2599020"/>
                  <a:ext cx="249480" cy="30708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118" name="Entrada de lápiz 117">
                  <a:extLst>
                    <a:ext uri="{FF2B5EF4-FFF2-40B4-BE49-F238E27FC236}">
                      <a16:creationId xmlns:a16="http://schemas.microsoft.com/office/drawing/2014/main" id="{C0832BBE-E3E0-4C25-9B16-65A3BC430B4C}"/>
                    </a:ext>
                  </a:extLst>
                </p14:cNvPr>
                <p14:cNvContentPartPr/>
                <p14:nvPr/>
              </p14:nvContentPartPr>
              <p14:xfrm>
                <a:off x="7225560" y="2626380"/>
                <a:ext cx="126000" cy="217440"/>
              </p14:xfrm>
            </p:contentPart>
          </mc:Choice>
          <mc:Fallback xmlns="">
            <p:pic>
              <p:nvPicPr>
                <p:cNvPr id="118" name="Entrada de lápiz 117">
                  <a:extLst>
                    <a:ext uri="{FF2B5EF4-FFF2-40B4-BE49-F238E27FC236}">
                      <a16:creationId xmlns:a16="http://schemas.microsoft.com/office/drawing/2014/main" id="{C0832BBE-E3E0-4C25-9B16-65A3BC430B4C}"/>
                    </a:ext>
                  </a:extLst>
                </p:cNvPr>
                <p:cNvPicPr/>
                <p:nvPr/>
              </p:nvPicPr>
              <p:blipFill>
                <a:blip r:embed="rId219"/>
                <a:stretch>
                  <a:fillRect/>
                </a:stretch>
              </p:blipFill>
              <p:spPr>
                <a:xfrm>
                  <a:off x="7216920" y="2617380"/>
                  <a:ext cx="143640" cy="23508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119" name="Entrada de lápiz 118">
                  <a:extLst>
                    <a:ext uri="{FF2B5EF4-FFF2-40B4-BE49-F238E27FC236}">
                      <a16:creationId xmlns:a16="http://schemas.microsoft.com/office/drawing/2014/main" id="{5B99AFBD-8F4D-4557-B480-B7F31934AFB0}"/>
                    </a:ext>
                  </a:extLst>
                </p14:cNvPr>
                <p14:cNvContentPartPr/>
                <p14:nvPr/>
              </p14:nvContentPartPr>
              <p14:xfrm>
                <a:off x="7285320" y="2498220"/>
                <a:ext cx="357840" cy="266760"/>
              </p14:xfrm>
            </p:contentPart>
          </mc:Choice>
          <mc:Fallback xmlns="">
            <p:pic>
              <p:nvPicPr>
                <p:cNvPr id="119" name="Entrada de lápiz 118">
                  <a:extLst>
                    <a:ext uri="{FF2B5EF4-FFF2-40B4-BE49-F238E27FC236}">
                      <a16:creationId xmlns:a16="http://schemas.microsoft.com/office/drawing/2014/main" id="{5B99AFBD-8F4D-4557-B480-B7F31934AFB0}"/>
                    </a:ext>
                  </a:extLst>
                </p:cNvPr>
                <p:cNvPicPr/>
                <p:nvPr/>
              </p:nvPicPr>
              <p:blipFill>
                <a:blip r:embed="rId221"/>
                <a:stretch>
                  <a:fillRect/>
                </a:stretch>
              </p:blipFill>
              <p:spPr>
                <a:xfrm>
                  <a:off x="7276680" y="2489220"/>
                  <a:ext cx="375480" cy="28440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121" name="Entrada de lápiz 120">
                  <a:extLst>
                    <a:ext uri="{FF2B5EF4-FFF2-40B4-BE49-F238E27FC236}">
                      <a16:creationId xmlns:a16="http://schemas.microsoft.com/office/drawing/2014/main" id="{F4EB3043-6624-4165-9042-22E55FEFEA18}"/>
                    </a:ext>
                  </a:extLst>
                </p14:cNvPr>
                <p14:cNvContentPartPr/>
                <p14:nvPr/>
              </p14:nvContentPartPr>
              <p14:xfrm>
                <a:off x="8294040" y="2086740"/>
                <a:ext cx="930960" cy="790560"/>
              </p14:xfrm>
            </p:contentPart>
          </mc:Choice>
          <mc:Fallback xmlns="">
            <p:pic>
              <p:nvPicPr>
                <p:cNvPr id="121" name="Entrada de lápiz 120">
                  <a:extLst>
                    <a:ext uri="{FF2B5EF4-FFF2-40B4-BE49-F238E27FC236}">
                      <a16:creationId xmlns:a16="http://schemas.microsoft.com/office/drawing/2014/main" id="{F4EB3043-6624-4165-9042-22E55FEFEA18}"/>
                    </a:ext>
                  </a:extLst>
                </p:cNvPr>
                <p:cNvPicPr/>
                <p:nvPr/>
              </p:nvPicPr>
              <p:blipFill>
                <a:blip r:embed="rId223"/>
                <a:stretch>
                  <a:fillRect/>
                </a:stretch>
              </p:blipFill>
              <p:spPr>
                <a:xfrm>
                  <a:off x="8285400" y="2078100"/>
                  <a:ext cx="948600" cy="80820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122" name="Entrada de lápiz 121">
                  <a:extLst>
                    <a:ext uri="{FF2B5EF4-FFF2-40B4-BE49-F238E27FC236}">
                      <a16:creationId xmlns:a16="http://schemas.microsoft.com/office/drawing/2014/main" id="{9C9F39C4-4DD6-48D3-B8C9-34FBE0850B34}"/>
                    </a:ext>
                  </a:extLst>
                </p14:cNvPr>
                <p14:cNvContentPartPr/>
                <p14:nvPr/>
              </p14:nvContentPartPr>
              <p14:xfrm>
                <a:off x="8301960" y="2848140"/>
                <a:ext cx="874800" cy="1403280"/>
              </p14:xfrm>
            </p:contentPart>
          </mc:Choice>
          <mc:Fallback xmlns="">
            <p:pic>
              <p:nvPicPr>
                <p:cNvPr id="122" name="Entrada de lápiz 121">
                  <a:extLst>
                    <a:ext uri="{FF2B5EF4-FFF2-40B4-BE49-F238E27FC236}">
                      <a16:creationId xmlns:a16="http://schemas.microsoft.com/office/drawing/2014/main" id="{9C9F39C4-4DD6-48D3-B8C9-34FBE0850B34}"/>
                    </a:ext>
                  </a:extLst>
                </p:cNvPr>
                <p:cNvPicPr/>
                <p:nvPr/>
              </p:nvPicPr>
              <p:blipFill>
                <a:blip r:embed="rId225"/>
                <a:stretch>
                  <a:fillRect/>
                </a:stretch>
              </p:blipFill>
              <p:spPr>
                <a:xfrm>
                  <a:off x="8293320" y="2839500"/>
                  <a:ext cx="892440" cy="142092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123" name="Entrada de lápiz 122">
                  <a:extLst>
                    <a:ext uri="{FF2B5EF4-FFF2-40B4-BE49-F238E27FC236}">
                      <a16:creationId xmlns:a16="http://schemas.microsoft.com/office/drawing/2014/main" id="{CA34FAB5-CB96-4EC0-AD89-7A819A821174}"/>
                    </a:ext>
                  </a:extLst>
                </p14:cNvPr>
                <p14:cNvContentPartPr/>
                <p14:nvPr/>
              </p14:nvContentPartPr>
              <p14:xfrm>
                <a:off x="9191520" y="1649340"/>
                <a:ext cx="1872000" cy="1401480"/>
              </p14:xfrm>
            </p:contentPart>
          </mc:Choice>
          <mc:Fallback xmlns="">
            <p:pic>
              <p:nvPicPr>
                <p:cNvPr id="123" name="Entrada de lápiz 122">
                  <a:extLst>
                    <a:ext uri="{FF2B5EF4-FFF2-40B4-BE49-F238E27FC236}">
                      <a16:creationId xmlns:a16="http://schemas.microsoft.com/office/drawing/2014/main" id="{CA34FAB5-CB96-4EC0-AD89-7A819A821174}"/>
                    </a:ext>
                  </a:extLst>
                </p:cNvPr>
                <p:cNvPicPr/>
                <p:nvPr/>
              </p:nvPicPr>
              <p:blipFill>
                <a:blip r:embed="rId227"/>
                <a:stretch>
                  <a:fillRect/>
                </a:stretch>
              </p:blipFill>
              <p:spPr>
                <a:xfrm>
                  <a:off x="9182880" y="1640340"/>
                  <a:ext cx="1889640" cy="141912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124" name="Entrada de lápiz 123">
                  <a:extLst>
                    <a:ext uri="{FF2B5EF4-FFF2-40B4-BE49-F238E27FC236}">
                      <a16:creationId xmlns:a16="http://schemas.microsoft.com/office/drawing/2014/main" id="{75826EE1-28C8-4D74-9A74-D864B7B414D8}"/>
                    </a:ext>
                  </a:extLst>
                </p14:cNvPr>
                <p14:cNvContentPartPr/>
                <p14:nvPr/>
              </p14:nvContentPartPr>
              <p14:xfrm>
                <a:off x="9228600" y="3054420"/>
                <a:ext cx="1835280" cy="1202400"/>
              </p14:xfrm>
            </p:contentPart>
          </mc:Choice>
          <mc:Fallback xmlns="">
            <p:pic>
              <p:nvPicPr>
                <p:cNvPr id="124" name="Entrada de lápiz 123">
                  <a:extLst>
                    <a:ext uri="{FF2B5EF4-FFF2-40B4-BE49-F238E27FC236}">
                      <a16:creationId xmlns:a16="http://schemas.microsoft.com/office/drawing/2014/main" id="{75826EE1-28C8-4D74-9A74-D864B7B414D8}"/>
                    </a:ext>
                  </a:extLst>
                </p:cNvPr>
                <p:cNvPicPr/>
                <p:nvPr/>
              </p:nvPicPr>
              <p:blipFill>
                <a:blip r:embed="rId229"/>
                <a:stretch>
                  <a:fillRect/>
                </a:stretch>
              </p:blipFill>
              <p:spPr>
                <a:xfrm>
                  <a:off x="9219960" y="3045420"/>
                  <a:ext cx="1852920" cy="122004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25" name="Entrada de lápiz 124">
                  <a:extLst>
                    <a:ext uri="{FF2B5EF4-FFF2-40B4-BE49-F238E27FC236}">
                      <a16:creationId xmlns:a16="http://schemas.microsoft.com/office/drawing/2014/main" id="{25B98F8B-FAFE-4FF1-AF86-A6938C8CDD3C}"/>
                    </a:ext>
                  </a:extLst>
                </p14:cNvPr>
                <p14:cNvContentPartPr/>
                <p14:nvPr/>
              </p14:nvContentPartPr>
              <p14:xfrm>
                <a:off x="9217080" y="4260420"/>
                <a:ext cx="11880" cy="15480"/>
              </p14:xfrm>
            </p:contentPart>
          </mc:Choice>
          <mc:Fallback xmlns="">
            <p:pic>
              <p:nvPicPr>
                <p:cNvPr id="125" name="Entrada de lápiz 124">
                  <a:extLst>
                    <a:ext uri="{FF2B5EF4-FFF2-40B4-BE49-F238E27FC236}">
                      <a16:creationId xmlns:a16="http://schemas.microsoft.com/office/drawing/2014/main" id="{25B98F8B-FAFE-4FF1-AF86-A6938C8CDD3C}"/>
                    </a:ext>
                  </a:extLst>
                </p:cNvPr>
                <p:cNvPicPr/>
                <p:nvPr/>
              </p:nvPicPr>
              <p:blipFill>
                <a:blip r:embed="rId231"/>
                <a:stretch>
                  <a:fillRect/>
                </a:stretch>
              </p:blipFill>
              <p:spPr>
                <a:xfrm>
                  <a:off x="9208440" y="4251420"/>
                  <a:ext cx="29520" cy="3312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26" name="Entrada de lápiz 125">
                  <a:extLst>
                    <a:ext uri="{FF2B5EF4-FFF2-40B4-BE49-F238E27FC236}">
                      <a16:creationId xmlns:a16="http://schemas.microsoft.com/office/drawing/2014/main" id="{8DAED931-75A3-4464-9893-17E74523951D}"/>
                    </a:ext>
                  </a:extLst>
                </p14:cNvPr>
                <p14:cNvContentPartPr/>
                <p14:nvPr/>
              </p14:nvContentPartPr>
              <p14:xfrm>
                <a:off x="9150120" y="4215420"/>
                <a:ext cx="63360" cy="60480"/>
              </p14:xfrm>
            </p:contentPart>
          </mc:Choice>
          <mc:Fallback xmlns="">
            <p:pic>
              <p:nvPicPr>
                <p:cNvPr id="126" name="Entrada de lápiz 125">
                  <a:extLst>
                    <a:ext uri="{FF2B5EF4-FFF2-40B4-BE49-F238E27FC236}">
                      <a16:creationId xmlns:a16="http://schemas.microsoft.com/office/drawing/2014/main" id="{8DAED931-75A3-4464-9893-17E74523951D}"/>
                    </a:ext>
                  </a:extLst>
                </p:cNvPr>
                <p:cNvPicPr/>
                <p:nvPr/>
              </p:nvPicPr>
              <p:blipFill>
                <a:blip r:embed="rId233"/>
                <a:stretch>
                  <a:fillRect/>
                </a:stretch>
              </p:blipFill>
              <p:spPr>
                <a:xfrm>
                  <a:off x="9141480" y="4206780"/>
                  <a:ext cx="81000" cy="7812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128" name="Entrada de lápiz 127">
                  <a:extLst>
                    <a:ext uri="{FF2B5EF4-FFF2-40B4-BE49-F238E27FC236}">
                      <a16:creationId xmlns:a16="http://schemas.microsoft.com/office/drawing/2014/main" id="{FDF049C6-5FB1-4CFA-8A8B-B313FCBE6D66}"/>
                    </a:ext>
                  </a:extLst>
                </p14:cNvPr>
                <p14:cNvContentPartPr/>
                <p14:nvPr/>
              </p14:nvContentPartPr>
              <p14:xfrm>
                <a:off x="9470160" y="2054340"/>
                <a:ext cx="331920" cy="269280"/>
              </p14:xfrm>
            </p:contentPart>
          </mc:Choice>
          <mc:Fallback xmlns="">
            <p:pic>
              <p:nvPicPr>
                <p:cNvPr id="128" name="Entrada de lápiz 127">
                  <a:extLst>
                    <a:ext uri="{FF2B5EF4-FFF2-40B4-BE49-F238E27FC236}">
                      <a16:creationId xmlns:a16="http://schemas.microsoft.com/office/drawing/2014/main" id="{FDF049C6-5FB1-4CFA-8A8B-B313FCBE6D66}"/>
                    </a:ext>
                  </a:extLst>
                </p:cNvPr>
                <p:cNvPicPr/>
                <p:nvPr/>
              </p:nvPicPr>
              <p:blipFill>
                <a:blip r:embed="rId235"/>
                <a:stretch>
                  <a:fillRect/>
                </a:stretch>
              </p:blipFill>
              <p:spPr>
                <a:xfrm>
                  <a:off x="9461160" y="2045340"/>
                  <a:ext cx="349560" cy="28692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129" name="Entrada de lápiz 128">
                  <a:extLst>
                    <a:ext uri="{FF2B5EF4-FFF2-40B4-BE49-F238E27FC236}">
                      <a16:creationId xmlns:a16="http://schemas.microsoft.com/office/drawing/2014/main" id="{F7B4B6EA-2FE9-4506-ADEF-EEA90CA07071}"/>
                    </a:ext>
                  </a:extLst>
                </p14:cNvPr>
                <p14:cNvContentPartPr/>
                <p14:nvPr/>
              </p14:nvContentPartPr>
              <p14:xfrm>
                <a:off x="9696600" y="2279700"/>
                <a:ext cx="32760" cy="56520"/>
              </p14:xfrm>
            </p:contentPart>
          </mc:Choice>
          <mc:Fallback xmlns="">
            <p:pic>
              <p:nvPicPr>
                <p:cNvPr id="129" name="Entrada de lápiz 128">
                  <a:extLst>
                    <a:ext uri="{FF2B5EF4-FFF2-40B4-BE49-F238E27FC236}">
                      <a16:creationId xmlns:a16="http://schemas.microsoft.com/office/drawing/2014/main" id="{F7B4B6EA-2FE9-4506-ADEF-EEA90CA07071}"/>
                    </a:ext>
                  </a:extLst>
                </p:cNvPr>
                <p:cNvPicPr/>
                <p:nvPr/>
              </p:nvPicPr>
              <p:blipFill>
                <a:blip r:embed="rId237"/>
                <a:stretch>
                  <a:fillRect/>
                </a:stretch>
              </p:blipFill>
              <p:spPr>
                <a:xfrm>
                  <a:off x="9687600" y="2270700"/>
                  <a:ext cx="50400" cy="7416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130" name="Entrada de lápiz 129">
                  <a:extLst>
                    <a:ext uri="{FF2B5EF4-FFF2-40B4-BE49-F238E27FC236}">
                      <a16:creationId xmlns:a16="http://schemas.microsoft.com/office/drawing/2014/main" id="{7113562D-B577-4483-9773-757477C9F9D0}"/>
                    </a:ext>
                  </a:extLst>
                </p14:cNvPr>
                <p14:cNvContentPartPr/>
                <p14:nvPr/>
              </p14:nvContentPartPr>
              <p14:xfrm>
                <a:off x="9771840" y="2200860"/>
                <a:ext cx="15120" cy="24480"/>
              </p14:xfrm>
            </p:contentPart>
          </mc:Choice>
          <mc:Fallback xmlns="">
            <p:pic>
              <p:nvPicPr>
                <p:cNvPr id="130" name="Entrada de lápiz 129">
                  <a:extLst>
                    <a:ext uri="{FF2B5EF4-FFF2-40B4-BE49-F238E27FC236}">
                      <a16:creationId xmlns:a16="http://schemas.microsoft.com/office/drawing/2014/main" id="{7113562D-B577-4483-9773-757477C9F9D0}"/>
                    </a:ext>
                  </a:extLst>
                </p:cNvPr>
                <p:cNvPicPr/>
                <p:nvPr/>
              </p:nvPicPr>
              <p:blipFill>
                <a:blip r:embed="rId239"/>
                <a:stretch>
                  <a:fillRect/>
                </a:stretch>
              </p:blipFill>
              <p:spPr>
                <a:xfrm>
                  <a:off x="9763200" y="2191860"/>
                  <a:ext cx="3276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131" name="Entrada de lápiz 130">
                  <a:extLst>
                    <a:ext uri="{FF2B5EF4-FFF2-40B4-BE49-F238E27FC236}">
                      <a16:creationId xmlns:a16="http://schemas.microsoft.com/office/drawing/2014/main" id="{0817637B-49B0-4568-A55F-FCD32243A814}"/>
                    </a:ext>
                  </a:extLst>
                </p14:cNvPr>
                <p14:cNvContentPartPr/>
                <p14:nvPr/>
              </p14:nvContentPartPr>
              <p14:xfrm>
                <a:off x="8577000" y="2645100"/>
                <a:ext cx="222120" cy="327960"/>
              </p14:xfrm>
            </p:contentPart>
          </mc:Choice>
          <mc:Fallback xmlns="">
            <p:pic>
              <p:nvPicPr>
                <p:cNvPr id="131" name="Entrada de lápiz 130">
                  <a:extLst>
                    <a:ext uri="{FF2B5EF4-FFF2-40B4-BE49-F238E27FC236}">
                      <a16:creationId xmlns:a16="http://schemas.microsoft.com/office/drawing/2014/main" id="{0817637B-49B0-4568-A55F-FCD32243A814}"/>
                    </a:ext>
                  </a:extLst>
                </p:cNvPr>
                <p:cNvPicPr/>
                <p:nvPr/>
              </p:nvPicPr>
              <p:blipFill>
                <a:blip r:embed="rId241"/>
                <a:stretch>
                  <a:fillRect/>
                </a:stretch>
              </p:blipFill>
              <p:spPr>
                <a:xfrm>
                  <a:off x="8568000" y="2636460"/>
                  <a:ext cx="239760" cy="34560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132" name="Entrada de lápiz 131">
                  <a:extLst>
                    <a:ext uri="{FF2B5EF4-FFF2-40B4-BE49-F238E27FC236}">
                      <a16:creationId xmlns:a16="http://schemas.microsoft.com/office/drawing/2014/main" id="{5336ECE7-161D-4262-8E80-7B414E751CF6}"/>
                    </a:ext>
                  </a:extLst>
                </p14:cNvPr>
                <p14:cNvContentPartPr/>
                <p14:nvPr/>
              </p14:nvContentPartPr>
              <p14:xfrm>
                <a:off x="8566200" y="2964420"/>
                <a:ext cx="141840" cy="32040"/>
              </p14:xfrm>
            </p:contentPart>
          </mc:Choice>
          <mc:Fallback xmlns="">
            <p:pic>
              <p:nvPicPr>
                <p:cNvPr id="132" name="Entrada de lápiz 131">
                  <a:extLst>
                    <a:ext uri="{FF2B5EF4-FFF2-40B4-BE49-F238E27FC236}">
                      <a16:creationId xmlns:a16="http://schemas.microsoft.com/office/drawing/2014/main" id="{5336ECE7-161D-4262-8E80-7B414E751CF6}"/>
                    </a:ext>
                  </a:extLst>
                </p:cNvPr>
                <p:cNvPicPr/>
                <p:nvPr/>
              </p:nvPicPr>
              <p:blipFill>
                <a:blip r:embed="rId243"/>
                <a:stretch>
                  <a:fillRect/>
                </a:stretch>
              </p:blipFill>
              <p:spPr>
                <a:xfrm>
                  <a:off x="8557560" y="2955780"/>
                  <a:ext cx="159480" cy="4968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133" name="Entrada de lápiz 132">
                  <a:extLst>
                    <a:ext uri="{FF2B5EF4-FFF2-40B4-BE49-F238E27FC236}">
                      <a16:creationId xmlns:a16="http://schemas.microsoft.com/office/drawing/2014/main" id="{28033F08-33CC-4497-88B7-54255B8E486A}"/>
                    </a:ext>
                  </a:extLst>
                </p14:cNvPr>
                <p14:cNvContentPartPr/>
                <p14:nvPr/>
              </p14:nvContentPartPr>
              <p14:xfrm>
                <a:off x="8764560" y="2919780"/>
                <a:ext cx="117720" cy="75600"/>
              </p14:xfrm>
            </p:contentPart>
          </mc:Choice>
          <mc:Fallback xmlns="">
            <p:pic>
              <p:nvPicPr>
                <p:cNvPr id="133" name="Entrada de lápiz 132">
                  <a:extLst>
                    <a:ext uri="{FF2B5EF4-FFF2-40B4-BE49-F238E27FC236}">
                      <a16:creationId xmlns:a16="http://schemas.microsoft.com/office/drawing/2014/main" id="{28033F08-33CC-4497-88B7-54255B8E486A}"/>
                    </a:ext>
                  </a:extLst>
                </p:cNvPr>
                <p:cNvPicPr/>
                <p:nvPr/>
              </p:nvPicPr>
              <p:blipFill>
                <a:blip r:embed="rId245"/>
                <a:stretch>
                  <a:fillRect/>
                </a:stretch>
              </p:blipFill>
              <p:spPr>
                <a:xfrm>
                  <a:off x="8755920" y="2911140"/>
                  <a:ext cx="135360" cy="9324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134" name="Entrada de lápiz 133">
                  <a:extLst>
                    <a:ext uri="{FF2B5EF4-FFF2-40B4-BE49-F238E27FC236}">
                      <a16:creationId xmlns:a16="http://schemas.microsoft.com/office/drawing/2014/main" id="{D44FD5FA-0CFC-4E3E-B49F-F1380D429B13}"/>
                    </a:ext>
                  </a:extLst>
                </p14:cNvPr>
                <p14:cNvContentPartPr/>
                <p14:nvPr/>
              </p14:nvContentPartPr>
              <p14:xfrm>
                <a:off x="8949600" y="2920140"/>
                <a:ext cx="11880" cy="98640"/>
              </p14:xfrm>
            </p:contentPart>
          </mc:Choice>
          <mc:Fallback xmlns="">
            <p:pic>
              <p:nvPicPr>
                <p:cNvPr id="134" name="Entrada de lápiz 133">
                  <a:extLst>
                    <a:ext uri="{FF2B5EF4-FFF2-40B4-BE49-F238E27FC236}">
                      <a16:creationId xmlns:a16="http://schemas.microsoft.com/office/drawing/2014/main" id="{D44FD5FA-0CFC-4E3E-B49F-F1380D429B13}"/>
                    </a:ext>
                  </a:extLst>
                </p:cNvPr>
                <p:cNvPicPr/>
                <p:nvPr/>
              </p:nvPicPr>
              <p:blipFill>
                <a:blip r:embed="rId247"/>
                <a:stretch>
                  <a:fillRect/>
                </a:stretch>
              </p:blipFill>
              <p:spPr>
                <a:xfrm>
                  <a:off x="8940960" y="2911500"/>
                  <a:ext cx="29520" cy="116280"/>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135" name="Entrada de lápiz 134">
                  <a:extLst>
                    <a:ext uri="{FF2B5EF4-FFF2-40B4-BE49-F238E27FC236}">
                      <a16:creationId xmlns:a16="http://schemas.microsoft.com/office/drawing/2014/main" id="{9E667150-6971-4EA7-9BAB-E644722FE637}"/>
                    </a:ext>
                  </a:extLst>
                </p14:cNvPr>
                <p14:cNvContentPartPr/>
                <p14:nvPr/>
              </p14:nvContentPartPr>
              <p14:xfrm>
                <a:off x="8970480" y="2814660"/>
                <a:ext cx="127800" cy="236160"/>
              </p14:xfrm>
            </p:contentPart>
          </mc:Choice>
          <mc:Fallback xmlns="">
            <p:pic>
              <p:nvPicPr>
                <p:cNvPr id="135" name="Entrada de lápiz 134">
                  <a:extLst>
                    <a:ext uri="{FF2B5EF4-FFF2-40B4-BE49-F238E27FC236}">
                      <a16:creationId xmlns:a16="http://schemas.microsoft.com/office/drawing/2014/main" id="{9E667150-6971-4EA7-9BAB-E644722FE637}"/>
                    </a:ext>
                  </a:extLst>
                </p:cNvPr>
                <p:cNvPicPr/>
                <p:nvPr/>
              </p:nvPicPr>
              <p:blipFill>
                <a:blip r:embed="rId249"/>
                <a:stretch>
                  <a:fillRect/>
                </a:stretch>
              </p:blipFill>
              <p:spPr>
                <a:xfrm>
                  <a:off x="8961840" y="2805660"/>
                  <a:ext cx="145440" cy="253800"/>
                </a:xfrm>
                <a:prstGeom prst="rect">
                  <a:avLst/>
                </a:prstGeom>
              </p:spPr>
            </p:pic>
          </mc:Fallback>
        </mc:AlternateContent>
        <mc:AlternateContent xmlns:mc="http://schemas.openxmlformats.org/markup-compatibility/2006" xmlns:p14="http://schemas.microsoft.com/office/powerpoint/2010/main">
          <mc:Choice Requires="p14">
            <p:contentPart p14:bwMode="auto" r:id="rId250">
              <p14:nvContentPartPr>
                <p14:cNvPr id="136" name="Entrada de lápiz 135">
                  <a:extLst>
                    <a:ext uri="{FF2B5EF4-FFF2-40B4-BE49-F238E27FC236}">
                      <a16:creationId xmlns:a16="http://schemas.microsoft.com/office/drawing/2014/main" id="{8B18BD3B-BAC4-4631-9AE9-C4A394399C44}"/>
                    </a:ext>
                  </a:extLst>
                </p14:cNvPr>
                <p14:cNvContentPartPr/>
                <p14:nvPr/>
              </p14:nvContentPartPr>
              <p14:xfrm>
                <a:off x="9126360" y="2964420"/>
                <a:ext cx="57240" cy="59760"/>
              </p14:xfrm>
            </p:contentPart>
          </mc:Choice>
          <mc:Fallback xmlns="">
            <p:pic>
              <p:nvPicPr>
                <p:cNvPr id="136" name="Entrada de lápiz 135">
                  <a:extLst>
                    <a:ext uri="{FF2B5EF4-FFF2-40B4-BE49-F238E27FC236}">
                      <a16:creationId xmlns:a16="http://schemas.microsoft.com/office/drawing/2014/main" id="{8B18BD3B-BAC4-4631-9AE9-C4A394399C44}"/>
                    </a:ext>
                  </a:extLst>
                </p:cNvPr>
                <p:cNvPicPr/>
                <p:nvPr/>
              </p:nvPicPr>
              <p:blipFill>
                <a:blip r:embed="rId251"/>
                <a:stretch>
                  <a:fillRect/>
                </a:stretch>
              </p:blipFill>
              <p:spPr>
                <a:xfrm>
                  <a:off x="9117360" y="2955420"/>
                  <a:ext cx="74880" cy="77400"/>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137" name="Entrada de lápiz 136">
                  <a:extLst>
                    <a:ext uri="{FF2B5EF4-FFF2-40B4-BE49-F238E27FC236}">
                      <a16:creationId xmlns:a16="http://schemas.microsoft.com/office/drawing/2014/main" id="{1A699ED7-A2C8-4D81-93CC-72658054A667}"/>
                    </a:ext>
                  </a:extLst>
                </p14:cNvPr>
                <p14:cNvContentPartPr/>
                <p14:nvPr/>
              </p14:nvContentPartPr>
              <p14:xfrm>
                <a:off x="9333720" y="2722500"/>
                <a:ext cx="238320" cy="356400"/>
              </p14:xfrm>
            </p:contentPart>
          </mc:Choice>
          <mc:Fallback xmlns="">
            <p:pic>
              <p:nvPicPr>
                <p:cNvPr id="137" name="Entrada de lápiz 136">
                  <a:extLst>
                    <a:ext uri="{FF2B5EF4-FFF2-40B4-BE49-F238E27FC236}">
                      <a16:creationId xmlns:a16="http://schemas.microsoft.com/office/drawing/2014/main" id="{1A699ED7-A2C8-4D81-93CC-72658054A667}"/>
                    </a:ext>
                  </a:extLst>
                </p:cNvPr>
                <p:cNvPicPr/>
                <p:nvPr/>
              </p:nvPicPr>
              <p:blipFill>
                <a:blip r:embed="rId253"/>
                <a:stretch>
                  <a:fillRect/>
                </a:stretch>
              </p:blipFill>
              <p:spPr>
                <a:xfrm>
                  <a:off x="9324720" y="2713860"/>
                  <a:ext cx="255960" cy="374040"/>
                </a:xfrm>
                <a:prstGeom prst="rect">
                  <a:avLst/>
                </a:prstGeom>
              </p:spPr>
            </p:pic>
          </mc:Fallback>
        </mc:AlternateContent>
        <mc:AlternateContent xmlns:mc="http://schemas.openxmlformats.org/markup-compatibility/2006" xmlns:p14="http://schemas.microsoft.com/office/powerpoint/2010/main">
          <mc:Choice Requires="p14">
            <p:contentPart p14:bwMode="auto" r:id="rId254">
              <p14:nvContentPartPr>
                <p14:cNvPr id="138" name="Entrada de lápiz 137">
                  <a:extLst>
                    <a:ext uri="{FF2B5EF4-FFF2-40B4-BE49-F238E27FC236}">
                      <a16:creationId xmlns:a16="http://schemas.microsoft.com/office/drawing/2014/main" id="{E0C6DD19-8395-4C3E-93F2-0632275CDB78}"/>
                    </a:ext>
                  </a:extLst>
                </p14:cNvPr>
                <p14:cNvContentPartPr/>
                <p14:nvPr/>
              </p14:nvContentPartPr>
              <p14:xfrm>
                <a:off x="9541440" y="3020580"/>
                <a:ext cx="17280" cy="52920"/>
              </p14:xfrm>
            </p:contentPart>
          </mc:Choice>
          <mc:Fallback xmlns="">
            <p:pic>
              <p:nvPicPr>
                <p:cNvPr id="138" name="Entrada de lápiz 137">
                  <a:extLst>
                    <a:ext uri="{FF2B5EF4-FFF2-40B4-BE49-F238E27FC236}">
                      <a16:creationId xmlns:a16="http://schemas.microsoft.com/office/drawing/2014/main" id="{E0C6DD19-8395-4C3E-93F2-0632275CDB78}"/>
                    </a:ext>
                  </a:extLst>
                </p:cNvPr>
                <p:cNvPicPr/>
                <p:nvPr/>
              </p:nvPicPr>
              <p:blipFill>
                <a:blip r:embed="rId255"/>
                <a:stretch>
                  <a:fillRect/>
                </a:stretch>
              </p:blipFill>
              <p:spPr>
                <a:xfrm>
                  <a:off x="9532440" y="3011580"/>
                  <a:ext cx="34920" cy="70560"/>
                </a:xfrm>
                <a:prstGeom prst="rect">
                  <a:avLst/>
                </a:prstGeom>
              </p:spPr>
            </p:pic>
          </mc:Fallback>
        </mc:AlternateContent>
        <mc:AlternateContent xmlns:mc="http://schemas.openxmlformats.org/markup-compatibility/2006" xmlns:p14="http://schemas.microsoft.com/office/powerpoint/2010/main">
          <mc:Choice Requires="p14">
            <p:contentPart p14:bwMode="auto" r:id="rId256">
              <p14:nvContentPartPr>
                <p14:cNvPr id="139" name="Entrada de lápiz 138">
                  <a:extLst>
                    <a:ext uri="{FF2B5EF4-FFF2-40B4-BE49-F238E27FC236}">
                      <a16:creationId xmlns:a16="http://schemas.microsoft.com/office/drawing/2014/main" id="{8063C0DB-31FF-423D-8F43-E408FEA08B50}"/>
                    </a:ext>
                  </a:extLst>
                </p14:cNvPr>
                <p14:cNvContentPartPr/>
                <p14:nvPr/>
              </p14:nvContentPartPr>
              <p14:xfrm>
                <a:off x="9614880" y="2960100"/>
                <a:ext cx="280080" cy="199800"/>
              </p14:xfrm>
            </p:contentPart>
          </mc:Choice>
          <mc:Fallback xmlns="">
            <p:pic>
              <p:nvPicPr>
                <p:cNvPr id="139" name="Entrada de lápiz 138">
                  <a:extLst>
                    <a:ext uri="{FF2B5EF4-FFF2-40B4-BE49-F238E27FC236}">
                      <a16:creationId xmlns:a16="http://schemas.microsoft.com/office/drawing/2014/main" id="{8063C0DB-31FF-423D-8F43-E408FEA08B50}"/>
                    </a:ext>
                  </a:extLst>
                </p:cNvPr>
                <p:cNvPicPr/>
                <p:nvPr/>
              </p:nvPicPr>
              <p:blipFill>
                <a:blip r:embed="rId257"/>
                <a:stretch>
                  <a:fillRect/>
                </a:stretch>
              </p:blipFill>
              <p:spPr>
                <a:xfrm>
                  <a:off x="9606240" y="2951100"/>
                  <a:ext cx="297720" cy="217440"/>
                </a:xfrm>
                <a:prstGeom prst="rect">
                  <a:avLst/>
                </a:prstGeom>
              </p:spPr>
            </p:pic>
          </mc:Fallback>
        </mc:AlternateContent>
        <mc:AlternateContent xmlns:mc="http://schemas.openxmlformats.org/markup-compatibility/2006" xmlns:p14="http://schemas.microsoft.com/office/powerpoint/2010/main">
          <mc:Choice Requires="p14">
            <p:contentPart p14:bwMode="auto" r:id="rId258">
              <p14:nvContentPartPr>
                <p14:cNvPr id="140" name="Entrada de lápiz 139">
                  <a:extLst>
                    <a:ext uri="{FF2B5EF4-FFF2-40B4-BE49-F238E27FC236}">
                      <a16:creationId xmlns:a16="http://schemas.microsoft.com/office/drawing/2014/main" id="{867B0C00-0E70-4D30-A61A-46B669937DC0}"/>
                    </a:ext>
                  </a:extLst>
                </p14:cNvPr>
                <p14:cNvContentPartPr/>
                <p14:nvPr/>
              </p14:nvContentPartPr>
              <p14:xfrm>
                <a:off x="9939960" y="3014820"/>
                <a:ext cx="68040" cy="120600"/>
              </p14:xfrm>
            </p:contentPart>
          </mc:Choice>
          <mc:Fallback xmlns="">
            <p:pic>
              <p:nvPicPr>
                <p:cNvPr id="140" name="Entrada de lápiz 139">
                  <a:extLst>
                    <a:ext uri="{FF2B5EF4-FFF2-40B4-BE49-F238E27FC236}">
                      <a16:creationId xmlns:a16="http://schemas.microsoft.com/office/drawing/2014/main" id="{867B0C00-0E70-4D30-A61A-46B669937DC0}"/>
                    </a:ext>
                  </a:extLst>
                </p:cNvPr>
                <p:cNvPicPr/>
                <p:nvPr/>
              </p:nvPicPr>
              <p:blipFill>
                <a:blip r:embed="rId259"/>
                <a:stretch>
                  <a:fillRect/>
                </a:stretch>
              </p:blipFill>
              <p:spPr>
                <a:xfrm>
                  <a:off x="9931320" y="3006180"/>
                  <a:ext cx="85680" cy="138240"/>
                </a:xfrm>
                <a:prstGeom prst="rect">
                  <a:avLst/>
                </a:prstGeom>
              </p:spPr>
            </p:pic>
          </mc:Fallback>
        </mc:AlternateContent>
        <mc:AlternateContent xmlns:mc="http://schemas.openxmlformats.org/markup-compatibility/2006" xmlns:p14="http://schemas.microsoft.com/office/powerpoint/2010/main">
          <mc:Choice Requires="p14">
            <p:contentPart p14:bwMode="auto" r:id="rId260">
              <p14:nvContentPartPr>
                <p14:cNvPr id="141" name="Entrada de lápiz 140">
                  <a:extLst>
                    <a:ext uri="{FF2B5EF4-FFF2-40B4-BE49-F238E27FC236}">
                      <a16:creationId xmlns:a16="http://schemas.microsoft.com/office/drawing/2014/main" id="{59E9FABD-4F79-4D56-B593-4871998E7F86}"/>
                    </a:ext>
                  </a:extLst>
                </p14:cNvPr>
                <p14:cNvContentPartPr/>
                <p14:nvPr/>
              </p14:nvContentPartPr>
              <p14:xfrm>
                <a:off x="10082160" y="3020580"/>
                <a:ext cx="97560" cy="142920"/>
              </p14:xfrm>
            </p:contentPart>
          </mc:Choice>
          <mc:Fallback xmlns="">
            <p:pic>
              <p:nvPicPr>
                <p:cNvPr id="141" name="Entrada de lápiz 140">
                  <a:extLst>
                    <a:ext uri="{FF2B5EF4-FFF2-40B4-BE49-F238E27FC236}">
                      <a16:creationId xmlns:a16="http://schemas.microsoft.com/office/drawing/2014/main" id="{59E9FABD-4F79-4D56-B593-4871998E7F86}"/>
                    </a:ext>
                  </a:extLst>
                </p:cNvPr>
                <p:cNvPicPr/>
                <p:nvPr/>
              </p:nvPicPr>
              <p:blipFill>
                <a:blip r:embed="rId261"/>
                <a:stretch>
                  <a:fillRect/>
                </a:stretch>
              </p:blipFill>
              <p:spPr>
                <a:xfrm>
                  <a:off x="10073160" y="3011580"/>
                  <a:ext cx="115200" cy="160560"/>
                </a:xfrm>
                <a:prstGeom prst="rect">
                  <a:avLst/>
                </a:prstGeom>
              </p:spPr>
            </p:pic>
          </mc:Fallback>
        </mc:AlternateContent>
        <mc:AlternateContent xmlns:mc="http://schemas.openxmlformats.org/markup-compatibility/2006" xmlns:p14="http://schemas.microsoft.com/office/powerpoint/2010/main">
          <mc:Choice Requires="p14">
            <p:contentPart p14:bwMode="auto" r:id="rId262">
              <p14:nvContentPartPr>
                <p14:cNvPr id="142" name="Entrada de lápiz 141">
                  <a:extLst>
                    <a:ext uri="{FF2B5EF4-FFF2-40B4-BE49-F238E27FC236}">
                      <a16:creationId xmlns:a16="http://schemas.microsoft.com/office/drawing/2014/main" id="{368F5B61-D044-4F84-B3B4-46BD8197ACD1}"/>
                    </a:ext>
                  </a:extLst>
                </p14:cNvPr>
                <p14:cNvContentPartPr/>
                <p14:nvPr/>
              </p14:nvContentPartPr>
              <p14:xfrm>
                <a:off x="10299960" y="2920860"/>
                <a:ext cx="334440" cy="263160"/>
              </p14:xfrm>
            </p:contentPart>
          </mc:Choice>
          <mc:Fallback xmlns="">
            <p:pic>
              <p:nvPicPr>
                <p:cNvPr id="142" name="Entrada de lápiz 141">
                  <a:extLst>
                    <a:ext uri="{FF2B5EF4-FFF2-40B4-BE49-F238E27FC236}">
                      <a16:creationId xmlns:a16="http://schemas.microsoft.com/office/drawing/2014/main" id="{368F5B61-D044-4F84-B3B4-46BD8197ACD1}"/>
                    </a:ext>
                  </a:extLst>
                </p:cNvPr>
                <p:cNvPicPr/>
                <p:nvPr/>
              </p:nvPicPr>
              <p:blipFill>
                <a:blip r:embed="rId263"/>
                <a:stretch>
                  <a:fillRect/>
                </a:stretch>
              </p:blipFill>
              <p:spPr>
                <a:xfrm>
                  <a:off x="10291320" y="2912220"/>
                  <a:ext cx="352080" cy="280800"/>
                </a:xfrm>
                <a:prstGeom prst="rect">
                  <a:avLst/>
                </a:prstGeom>
              </p:spPr>
            </p:pic>
          </mc:Fallback>
        </mc:AlternateContent>
        <mc:AlternateContent xmlns:mc="http://schemas.openxmlformats.org/markup-compatibility/2006" xmlns:p14="http://schemas.microsoft.com/office/powerpoint/2010/main">
          <mc:Choice Requires="p14">
            <p:contentPart p14:bwMode="auto" r:id="rId264">
              <p14:nvContentPartPr>
                <p14:cNvPr id="143" name="Entrada de lápiz 142">
                  <a:extLst>
                    <a:ext uri="{FF2B5EF4-FFF2-40B4-BE49-F238E27FC236}">
                      <a16:creationId xmlns:a16="http://schemas.microsoft.com/office/drawing/2014/main" id="{6EB69E3F-B951-43B9-9352-CCBEDC4EF50C}"/>
                    </a:ext>
                  </a:extLst>
                </p14:cNvPr>
                <p14:cNvContentPartPr/>
                <p14:nvPr/>
              </p14:nvContentPartPr>
              <p14:xfrm>
                <a:off x="10301400" y="3180060"/>
                <a:ext cx="13320" cy="3960"/>
              </p14:xfrm>
            </p:contentPart>
          </mc:Choice>
          <mc:Fallback xmlns="">
            <p:pic>
              <p:nvPicPr>
                <p:cNvPr id="143" name="Entrada de lápiz 142">
                  <a:extLst>
                    <a:ext uri="{FF2B5EF4-FFF2-40B4-BE49-F238E27FC236}">
                      <a16:creationId xmlns:a16="http://schemas.microsoft.com/office/drawing/2014/main" id="{6EB69E3F-B951-43B9-9352-CCBEDC4EF50C}"/>
                    </a:ext>
                  </a:extLst>
                </p:cNvPr>
                <p:cNvPicPr/>
                <p:nvPr/>
              </p:nvPicPr>
              <p:blipFill>
                <a:blip r:embed="rId265"/>
                <a:stretch>
                  <a:fillRect/>
                </a:stretch>
              </p:blipFill>
              <p:spPr>
                <a:xfrm>
                  <a:off x="10292400" y="3171420"/>
                  <a:ext cx="30960" cy="21600"/>
                </a:xfrm>
                <a:prstGeom prst="rect">
                  <a:avLst/>
                </a:prstGeom>
              </p:spPr>
            </p:pic>
          </mc:Fallback>
        </mc:AlternateContent>
        <mc:AlternateContent xmlns:mc="http://schemas.openxmlformats.org/markup-compatibility/2006" xmlns:p14="http://schemas.microsoft.com/office/powerpoint/2010/main">
          <mc:Choice Requires="p14">
            <p:contentPart p14:bwMode="auto" r:id="rId266">
              <p14:nvContentPartPr>
                <p14:cNvPr id="145" name="Entrada de lápiz 144">
                  <a:extLst>
                    <a:ext uri="{FF2B5EF4-FFF2-40B4-BE49-F238E27FC236}">
                      <a16:creationId xmlns:a16="http://schemas.microsoft.com/office/drawing/2014/main" id="{D5AEAE94-FACD-43CA-8987-98364E9A50B7}"/>
                    </a:ext>
                  </a:extLst>
                </p14:cNvPr>
                <p14:cNvContentPartPr/>
                <p14:nvPr/>
              </p14:nvContentPartPr>
              <p14:xfrm>
                <a:off x="8835480" y="3353220"/>
                <a:ext cx="161640" cy="198360"/>
              </p14:xfrm>
            </p:contentPart>
          </mc:Choice>
          <mc:Fallback xmlns="">
            <p:pic>
              <p:nvPicPr>
                <p:cNvPr id="145" name="Entrada de lápiz 144">
                  <a:extLst>
                    <a:ext uri="{FF2B5EF4-FFF2-40B4-BE49-F238E27FC236}">
                      <a16:creationId xmlns:a16="http://schemas.microsoft.com/office/drawing/2014/main" id="{D5AEAE94-FACD-43CA-8987-98364E9A50B7}"/>
                    </a:ext>
                  </a:extLst>
                </p:cNvPr>
                <p:cNvPicPr/>
                <p:nvPr/>
              </p:nvPicPr>
              <p:blipFill>
                <a:blip r:embed="rId267"/>
                <a:stretch>
                  <a:fillRect/>
                </a:stretch>
              </p:blipFill>
              <p:spPr>
                <a:xfrm>
                  <a:off x="8826480" y="3344580"/>
                  <a:ext cx="17928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268">
              <p14:nvContentPartPr>
                <p14:cNvPr id="146" name="Entrada de lápiz 145">
                  <a:extLst>
                    <a:ext uri="{FF2B5EF4-FFF2-40B4-BE49-F238E27FC236}">
                      <a16:creationId xmlns:a16="http://schemas.microsoft.com/office/drawing/2014/main" id="{60A2930C-35EE-407F-988B-2BA6F33CB519}"/>
                    </a:ext>
                  </a:extLst>
                </p14:cNvPr>
                <p14:cNvContentPartPr/>
                <p14:nvPr/>
              </p14:nvContentPartPr>
              <p14:xfrm>
                <a:off x="8961120" y="3436380"/>
                <a:ext cx="85680" cy="129240"/>
              </p14:xfrm>
            </p:contentPart>
          </mc:Choice>
          <mc:Fallback xmlns="">
            <p:pic>
              <p:nvPicPr>
                <p:cNvPr id="146" name="Entrada de lápiz 145">
                  <a:extLst>
                    <a:ext uri="{FF2B5EF4-FFF2-40B4-BE49-F238E27FC236}">
                      <a16:creationId xmlns:a16="http://schemas.microsoft.com/office/drawing/2014/main" id="{60A2930C-35EE-407F-988B-2BA6F33CB519}"/>
                    </a:ext>
                  </a:extLst>
                </p:cNvPr>
                <p:cNvPicPr/>
                <p:nvPr/>
              </p:nvPicPr>
              <p:blipFill>
                <a:blip r:embed="rId269"/>
                <a:stretch>
                  <a:fillRect/>
                </a:stretch>
              </p:blipFill>
              <p:spPr>
                <a:xfrm>
                  <a:off x="8952480" y="3427740"/>
                  <a:ext cx="103320" cy="146880"/>
                </a:xfrm>
                <a:prstGeom prst="rect">
                  <a:avLst/>
                </a:prstGeom>
              </p:spPr>
            </p:pic>
          </mc:Fallback>
        </mc:AlternateContent>
        <mc:AlternateContent xmlns:mc="http://schemas.openxmlformats.org/markup-compatibility/2006" xmlns:p14="http://schemas.microsoft.com/office/powerpoint/2010/main">
          <mc:Choice Requires="p14">
            <p:contentPart p14:bwMode="auto" r:id="rId270">
              <p14:nvContentPartPr>
                <p14:cNvPr id="147" name="Entrada de lápiz 146">
                  <a:extLst>
                    <a:ext uri="{FF2B5EF4-FFF2-40B4-BE49-F238E27FC236}">
                      <a16:creationId xmlns:a16="http://schemas.microsoft.com/office/drawing/2014/main" id="{152ADED8-5140-4CF3-980B-D892ED1510DC}"/>
                    </a:ext>
                  </a:extLst>
                </p14:cNvPr>
                <p14:cNvContentPartPr/>
                <p14:nvPr/>
              </p14:nvContentPartPr>
              <p14:xfrm>
                <a:off x="9084240" y="3382740"/>
                <a:ext cx="135720" cy="197280"/>
              </p14:xfrm>
            </p:contentPart>
          </mc:Choice>
          <mc:Fallback xmlns="">
            <p:pic>
              <p:nvPicPr>
                <p:cNvPr id="147" name="Entrada de lápiz 146">
                  <a:extLst>
                    <a:ext uri="{FF2B5EF4-FFF2-40B4-BE49-F238E27FC236}">
                      <a16:creationId xmlns:a16="http://schemas.microsoft.com/office/drawing/2014/main" id="{152ADED8-5140-4CF3-980B-D892ED1510DC}"/>
                    </a:ext>
                  </a:extLst>
                </p:cNvPr>
                <p:cNvPicPr/>
                <p:nvPr/>
              </p:nvPicPr>
              <p:blipFill>
                <a:blip r:embed="rId271"/>
                <a:stretch>
                  <a:fillRect/>
                </a:stretch>
              </p:blipFill>
              <p:spPr>
                <a:xfrm>
                  <a:off x="9075240" y="3373740"/>
                  <a:ext cx="153360" cy="214920"/>
                </a:xfrm>
                <a:prstGeom prst="rect">
                  <a:avLst/>
                </a:prstGeom>
              </p:spPr>
            </p:pic>
          </mc:Fallback>
        </mc:AlternateContent>
        <mc:AlternateContent xmlns:mc="http://schemas.openxmlformats.org/markup-compatibility/2006" xmlns:p14="http://schemas.microsoft.com/office/powerpoint/2010/main">
          <mc:Choice Requires="p14">
            <p:contentPart p14:bwMode="auto" r:id="rId272">
              <p14:nvContentPartPr>
                <p14:cNvPr id="148" name="Entrada de lápiz 147">
                  <a:extLst>
                    <a:ext uri="{FF2B5EF4-FFF2-40B4-BE49-F238E27FC236}">
                      <a16:creationId xmlns:a16="http://schemas.microsoft.com/office/drawing/2014/main" id="{3731458C-8878-4CE7-9581-DEA8F7CF1A51}"/>
                    </a:ext>
                  </a:extLst>
                </p14:cNvPr>
                <p14:cNvContentPartPr/>
                <p14:nvPr/>
              </p14:nvContentPartPr>
              <p14:xfrm>
                <a:off x="9245520" y="3327660"/>
                <a:ext cx="125640" cy="240120"/>
              </p14:xfrm>
            </p:contentPart>
          </mc:Choice>
          <mc:Fallback xmlns="">
            <p:pic>
              <p:nvPicPr>
                <p:cNvPr id="148" name="Entrada de lápiz 147">
                  <a:extLst>
                    <a:ext uri="{FF2B5EF4-FFF2-40B4-BE49-F238E27FC236}">
                      <a16:creationId xmlns:a16="http://schemas.microsoft.com/office/drawing/2014/main" id="{3731458C-8878-4CE7-9581-DEA8F7CF1A51}"/>
                    </a:ext>
                  </a:extLst>
                </p:cNvPr>
                <p:cNvPicPr/>
                <p:nvPr/>
              </p:nvPicPr>
              <p:blipFill>
                <a:blip r:embed="rId273"/>
                <a:stretch>
                  <a:fillRect/>
                </a:stretch>
              </p:blipFill>
              <p:spPr>
                <a:xfrm>
                  <a:off x="9236880" y="3318660"/>
                  <a:ext cx="143280" cy="257760"/>
                </a:xfrm>
                <a:prstGeom prst="rect">
                  <a:avLst/>
                </a:prstGeom>
              </p:spPr>
            </p:pic>
          </mc:Fallback>
        </mc:AlternateContent>
        <mc:AlternateContent xmlns:mc="http://schemas.openxmlformats.org/markup-compatibility/2006" xmlns:p14="http://schemas.microsoft.com/office/powerpoint/2010/main">
          <mc:Choice Requires="p14">
            <p:contentPart p14:bwMode="auto" r:id="rId274">
              <p14:nvContentPartPr>
                <p14:cNvPr id="149" name="Entrada de lápiz 148">
                  <a:extLst>
                    <a:ext uri="{FF2B5EF4-FFF2-40B4-BE49-F238E27FC236}">
                      <a16:creationId xmlns:a16="http://schemas.microsoft.com/office/drawing/2014/main" id="{23E0AD4B-911F-4AC4-872D-C6A648776BC5}"/>
                    </a:ext>
                  </a:extLst>
                </p14:cNvPr>
                <p14:cNvContentPartPr/>
                <p14:nvPr/>
              </p14:nvContentPartPr>
              <p14:xfrm>
                <a:off x="9434520" y="3491100"/>
                <a:ext cx="65520" cy="80640"/>
              </p14:xfrm>
            </p:contentPart>
          </mc:Choice>
          <mc:Fallback xmlns="">
            <p:pic>
              <p:nvPicPr>
                <p:cNvPr id="149" name="Entrada de lápiz 148">
                  <a:extLst>
                    <a:ext uri="{FF2B5EF4-FFF2-40B4-BE49-F238E27FC236}">
                      <a16:creationId xmlns:a16="http://schemas.microsoft.com/office/drawing/2014/main" id="{23E0AD4B-911F-4AC4-872D-C6A648776BC5}"/>
                    </a:ext>
                  </a:extLst>
                </p:cNvPr>
                <p:cNvPicPr/>
                <p:nvPr/>
              </p:nvPicPr>
              <p:blipFill>
                <a:blip r:embed="rId275"/>
                <a:stretch>
                  <a:fillRect/>
                </a:stretch>
              </p:blipFill>
              <p:spPr>
                <a:xfrm>
                  <a:off x="9425880" y="3482460"/>
                  <a:ext cx="83160" cy="98280"/>
                </a:xfrm>
                <a:prstGeom prst="rect">
                  <a:avLst/>
                </a:prstGeom>
              </p:spPr>
            </p:pic>
          </mc:Fallback>
        </mc:AlternateContent>
        <mc:AlternateContent xmlns:mc="http://schemas.openxmlformats.org/markup-compatibility/2006" xmlns:p14="http://schemas.microsoft.com/office/powerpoint/2010/main">
          <mc:Choice Requires="p14">
            <p:contentPart p14:bwMode="auto" r:id="rId276">
              <p14:nvContentPartPr>
                <p14:cNvPr id="150" name="Entrada de lápiz 149">
                  <a:extLst>
                    <a:ext uri="{FF2B5EF4-FFF2-40B4-BE49-F238E27FC236}">
                      <a16:creationId xmlns:a16="http://schemas.microsoft.com/office/drawing/2014/main" id="{4C41DEB3-9BC6-4905-A571-FF734E1B3802}"/>
                    </a:ext>
                  </a:extLst>
                </p14:cNvPr>
                <p14:cNvContentPartPr/>
                <p14:nvPr/>
              </p14:nvContentPartPr>
              <p14:xfrm>
                <a:off x="9550800" y="3577500"/>
                <a:ext cx="22320" cy="21600"/>
              </p14:xfrm>
            </p:contentPart>
          </mc:Choice>
          <mc:Fallback xmlns="">
            <p:pic>
              <p:nvPicPr>
                <p:cNvPr id="150" name="Entrada de lápiz 149">
                  <a:extLst>
                    <a:ext uri="{FF2B5EF4-FFF2-40B4-BE49-F238E27FC236}">
                      <a16:creationId xmlns:a16="http://schemas.microsoft.com/office/drawing/2014/main" id="{4C41DEB3-9BC6-4905-A571-FF734E1B3802}"/>
                    </a:ext>
                  </a:extLst>
                </p:cNvPr>
                <p:cNvPicPr/>
                <p:nvPr/>
              </p:nvPicPr>
              <p:blipFill>
                <a:blip r:embed="rId277"/>
                <a:stretch>
                  <a:fillRect/>
                </a:stretch>
              </p:blipFill>
              <p:spPr>
                <a:xfrm>
                  <a:off x="9541800" y="3568860"/>
                  <a:ext cx="39960" cy="39240"/>
                </a:xfrm>
                <a:prstGeom prst="rect">
                  <a:avLst/>
                </a:prstGeom>
              </p:spPr>
            </p:pic>
          </mc:Fallback>
        </mc:AlternateContent>
        <mc:AlternateContent xmlns:mc="http://schemas.openxmlformats.org/markup-compatibility/2006" xmlns:p14="http://schemas.microsoft.com/office/powerpoint/2010/main">
          <mc:Choice Requires="p14">
            <p:contentPart p14:bwMode="auto" r:id="rId278">
              <p14:nvContentPartPr>
                <p14:cNvPr id="151" name="Entrada de lápiz 150">
                  <a:extLst>
                    <a:ext uri="{FF2B5EF4-FFF2-40B4-BE49-F238E27FC236}">
                      <a16:creationId xmlns:a16="http://schemas.microsoft.com/office/drawing/2014/main" id="{498FCDD5-C353-427F-B918-A47102E32BB4}"/>
                    </a:ext>
                  </a:extLst>
                </p14:cNvPr>
                <p14:cNvContentPartPr/>
                <p14:nvPr/>
              </p14:nvContentPartPr>
              <p14:xfrm>
                <a:off x="9596880" y="3384900"/>
                <a:ext cx="213480" cy="216000"/>
              </p14:xfrm>
            </p:contentPart>
          </mc:Choice>
          <mc:Fallback xmlns="">
            <p:pic>
              <p:nvPicPr>
                <p:cNvPr id="151" name="Entrada de lápiz 150">
                  <a:extLst>
                    <a:ext uri="{FF2B5EF4-FFF2-40B4-BE49-F238E27FC236}">
                      <a16:creationId xmlns:a16="http://schemas.microsoft.com/office/drawing/2014/main" id="{498FCDD5-C353-427F-B918-A47102E32BB4}"/>
                    </a:ext>
                  </a:extLst>
                </p:cNvPr>
                <p:cNvPicPr/>
                <p:nvPr/>
              </p:nvPicPr>
              <p:blipFill>
                <a:blip r:embed="rId279"/>
                <a:stretch>
                  <a:fillRect/>
                </a:stretch>
              </p:blipFill>
              <p:spPr>
                <a:xfrm>
                  <a:off x="9588240" y="3375900"/>
                  <a:ext cx="231120" cy="233640"/>
                </a:xfrm>
                <a:prstGeom prst="rect">
                  <a:avLst/>
                </a:prstGeom>
              </p:spPr>
            </p:pic>
          </mc:Fallback>
        </mc:AlternateContent>
        <mc:AlternateContent xmlns:mc="http://schemas.openxmlformats.org/markup-compatibility/2006" xmlns:p14="http://schemas.microsoft.com/office/powerpoint/2010/main">
          <mc:Choice Requires="p14">
            <p:contentPart p14:bwMode="auto" r:id="rId280">
              <p14:nvContentPartPr>
                <p14:cNvPr id="152" name="Entrada de lápiz 151">
                  <a:extLst>
                    <a:ext uri="{FF2B5EF4-FFF2-40B4-BE49-F238E27FC236}">
                      <a16:creationId xmlns:a16="http://schemas.microsoft.com/office/drawing/2014/main" id="{6A2EB93F-FCFB-4993-AE86-B0762DF45829}"/>
                    </a:ext>
                  </a:extLst>
                </p14:cNvPr>
                <p14:cNvContentPartPr/>
                <p14:nvPr/>
              </p14:nvContentPartPr>
              <p14:xfrm>
                <a:off x="9771120" y="3497940"/>
                <a:ext cx="122400" cy="141840"/>
              </p14:xfrm>
            </p:contentPart>
          </mc:Choice>
          <mc:Fallback xmlns="">
            <p:pic>
              <p:nvPicPr>
                <p:cNvPr id="152" name="Entrada de lápiz 151">
                  <a:extLst>
                    <a:ext uri="{FF2B5EF4-FFF2-40B4-BE49-F238E27FC236}">
                      <a16:creationId xmlns:a16="http://schemas.microsoft.com/office/drawing/2014/main" id="{6A2EB93F-FCFB-4993-AE86-B0762DF45829}"/>
                    </a:ext>
                  </a:extLst>
                </p:cNvPr>
                <p:cNvPicPr/>
                <p:nvPr/>
              </p:nvPicPr>
              <p:blipFill>
                <a:blip r:embed="rId281"/>
                <a:stretch>
                  <a:fillRect/>
                </a:stretch>
              </p:blipFill>
              <p:spPr>
                <a:xfrm>
                  <a:off x="9762480" y="3489300"/>
                  <a:ext cx="140040" cy="159480"/>
                </a:xfrm>
                <a:prstGeom prst="rect">
                  <a:avLst/>
                </a:prstGeom>
              </p:spPr>
            </p:pic>
          </mc:Fallback>
        </mc:AlternateContent>
        <mc:AlternateContent xmlns:mc="http://schemas.openxmlformats.org/markup-compatibility/2006" xmlns:p14="http://schemas.microsoft.com/office/powerpoint/2010/main">
          <mc:Choice Requires="p14">
            <p:contentPart p14:bwMode="auto" r:id="rId282">
              <p14:nvContentPartPr>
                <p14:cNvPr id="153" name="Entrada de lápiz 152">
                  <a:extLst>
                    <a:ext uri="{FF2B5EF4-FFF2-40B4-BE49-F238E27FC236}">
                      <a16:creationId xmlns:a16="http://schemas.microsoft.com/office/drawing/2014/main" id="{6C6FDC47-4F20-469C-B3F8-1787AE936D94}"/>
                    </a:ext>
                  </a:extLst>
                </p14:cNvPr>
                <p14:cNvContentPartPr/>
                <p14:nvPr/>
              </p14:nvContentPartPr>
              <p14:xfrm>
                <a:off x="9943200" y="3385980"/>
                <a:ext cx="34560" cy="223560"/>
              </p14:xfrm>
            </p:contentPart>
          </mc:Choice>
          <mc:Fallback xmlns="">
            <p:pic>
              <p:nvPicPr>
                <p:cNvPr id="153" name="Entrada de lápiz 152">
                  <a:extLst>
                    <a:ext uri="{FF2B5EF4-FFF2-40B4-BE49-F238E27FC236}">
                      <a16:creationId xmlns:a16="http://schemas.microsoft.com/office/drawing/2014/main" id="{6C6FDC47-4F20-469C-B3F8-1787AE936D94}"/>
                    </a:ext>
                  </a:extLst>
                </p:cNvPr>
                <p:cNvPicPr/>
                <p:nvPr/>
              </p:nvPicPr>
              <p:blipFill>
                <a:blip r:embed="rId283"/>
                <a:stretch>
                  <a:fillRect/>
                </a:stretch>
              </p:blipFill>
              <p:spPr>
                <a:xfrm>
                  <a:off x="9934560" y="3377340"/>
                  <a:ext cx="52200" cy="241200"/>
                </a:xfrm>
                <a:prstGeom prst="rect">
                  <a:avLst/>
                </a:prstGeom>
              </p:spPr>
            </p:pic>
          </mc:Fallback>
        </mc:AlternateContent>
        <mc:AlternateContent xmlns:mc="http://schemas.openxmlformats.org/markup-compatibility/2006" xmlns:p14="http://schemas.microsoft.com/office/powerpoint/2010/main">
          <mc:Choice Requires="p14">
            <p:contentPart p14:bwMode="auto" r:id="rId284">
              <p14:nvContentPartPr>
                <p14:cNvPr id="154" name="Entrada de lápiz 153">
                  <a:extLst>
                    <a:ext uri="{FF2B5EF4-FFF2-40B4-BE49-F238E27FC236}">
                      <a16:creationId xmlns:a16="http://schemas.microsoft.com/office/drawing/2014/main" id="{6855E17E-9FB2-4F24-B462-436821B60B57}"/>
                    </a:ext>
                  </a:extLst>
                </p14:cNvPr>
                <p14:cNvContentPartPr/>
                <p14:nvPr/>
              </p14:nvContentPartPr>
              <p14:xfrm>
                <a:off x="10022760" y="3478860"/>
                <a:ext cx="105480" cy="137160"/>
              </p14:xfrm>
            </p:contentPart>
          </mc:Choice>
          <mc:Fallback xmlns="">
            <p:pic>
              <p:nvPicPr>
                <p:cNvPr id="154" name="Entrada de lápiz 153">
                  <a:extLst>
                    <a:ext uri="{FF2B5EF4-FFF2-40B4-BE49-F238E27FC236}">
                      <a16:creationId xmlns:a16="http://schemas.microsoft.com/office/drawing/2014/main" id="{6855E17E-9FB2-4F24-B462-436821B60B57}"/>
                    </a:ext>
                  </a:extLst>
                </p:cNvPr>
                <p:cNvPicPr/>
                <p:nvPr/>
              </p:nvPicPr>
              <p:blipFill>
                <a:blip r:embed="rId285"/>
                <a:stretch>
                  <a:fillRect/>
                </a:stretch>
              </p:blipFill>
              <p:spPr>
                <a:xfrm>
                  <a:off x="10014120" y="3469860"/>
                  <a:ext cx="123120" cy="154800"/>
                </a:xfrm>
                <a:prstGeom prst="rect">
                  <a:avLst/>
                </a:prstGeom>
              </p:spPr>
            </p:pic>
          </mc:Fallback>
        </mc:AlternateContent>
        <mc:AlternateContent xmlns:mc="http://schemas.openxmlformats.org/markup-compatibility/2006" xmlns:p14="http://schemas.microsoft.com/office/powerpoint/2010/main">
          <mc:Choice Requires="p14">
            <p:contentPart p14:bwMode="auto" r:id="rId286">
              <p14:nvContentPartPr>
                <p14:cNvPr id="155" name="Entrada de lápiz 154">
                  <a:extLst>
                    <a:ext uri="{FF2B5EF4-FFF2-40B4-BE49-F238E27FC236}">
                      <a16:creationId xmlns:a16="http://schemas.microsoft.com/office/drawing/2014/main" id="{F207D749-BB65-440A-8A06-1EEE03A50DF4}"/>
                    </a:ext>
                  </a:extLst>
                </p14:cNvPr>
                <p14:cNvContentPartPr/>
                <p14:nvPr/>
              </p14:nvContentPartPr>
              <p14:xfrm>
                <a:off x="10144440" y="3418020"/>
                <a:ext cx="237600" cy="189000"/>
              </p14:xfrm>
            </p:contentPart>
          </mc:Choice>
          <mc:Fallback xmlns="">
            <p:pic>
              <p:nvPicPr>
                <p:cNvPr id="155" name="Entrada de lápiz 154">
                  <a:extLst>
                    <a:ext uri="{FF2B5EF4-FFF2-40B4-BE49-F238E27FC236}">
                      <a16:creationId xmlns:a16="http://schemas.microsoft.com/office/drawing/2014/main" id="{F207D749-BB65-440A-8A06-1EEE03A50DF4}"/>
                    </a:ext>
                  </a:extLst>
                </p:cNvPr>
                <p:cNvPicPr/>
                <p:nvPr/>
              </p:nvPicPr>
              <p:blipFill>
                <a:blip r:embed="rId287"/>
                <a:stretch>
                  <a:fillRect/>
                </a:stretch>
              </p:blipFill>
              <p:spPr>
                <a:xfrm>
                  <a:off x="10135800" y="3409020"/>
                  <a:ext cx="255240" cy="206640"/>
                </a:xfrm>
                <a:prstGeom prst="rect">
                  <a:avLst/>
                </a:prstGeom>
              </p:spPr>
            </p:pic>
          </mc:Fallback>
        </mc:AlternateContent>
        <mc:AlternateContent xmlns:mc="http://schemas.openxmlformats.org/markup-compatibility/2006" xmlns:p14="http://schemas.microsoft.com/office/powerpoint/2010/main">
          <mc:Choice Requires="p14">
            <p:contentPart p14:bwMode="auto" r:id="rId288">
              <p14:nvContentPartPr>
                <p14:cNvPr id="161" name="Entrada de lápiz 160">
                  <a:extLst>
                    <a:ext uri="{FF2B5EF4-FFF2-40B4-BE49-F238E27FC236}">
                      <a16:creationId xmlns:a16="http://schemas.microsoft.com/office/drawing/2014/main" id="{FE32FCDD-4151-460E-92B4-EEB6C3D157B9}"/>
                    </a:ext>
                  </a:extLst>
                </p14:cNvPr>
                <p14:cNvContentPartPr/>
                <p14:nvPr/>
              </p14:nvContentPartPr>
              <p14:xfrm>
                <a:off x="3222000" y="4770900"/>
                <a:ext cx="1110600" cy="1031040"/>
              </p14:xfrm>
            </p:contentPart>
          </mc:Choice>
          <mc:Fallback xmlns="">
            <p:pic>
              <p:nvPicPr>
                <p:cNvPr id="161" name="Entrada de lápiz 160">
                  <a:extLst>
                    <a:ext uri="{FF2B5EF4-FFF2-40B4-BE49-F238E27FC236}">
                      <a16:creationId xmlns:a16="http://schemas.microsoft.com/office/drawing/2014/main" id="{FE32FCDD-4151-460E-92B4-EEB6C3D157B9}"/>
                    </a:ext>
                  </a:extLst>
                </p:cNvPr>
                <p:cNvPicPr/>
                <p:nvPr/>
              </p:nvPicPr>
              <p:blipFill>
                <a:blip r:embed="rId289"/>
                <a:stretch>
                  <a:fillRect/>
                </a:stretch>
              </p:blipFill>
              <p:spPr>
                <a:xfrm>
                  <a:off x="3213000" y="4762260"/>
                  <a:ext cx="1128240" cy="1048680"/>
                </a:xfrm>
                <a:prstGeom prst="rect">
                  <a:avLst/>
                </a:prstGeom>
              </p:spPr>
            </p:pic>
          </mc:Fallback>
        </mc:AlternateContent>
        <mc:AlternateContent xmlns:mc="http://schemas.openxmlformats.org/markup-compatibility/2006" xmlns:p14="http://schemas.microsoft.com/office/powerpoint/2010/main">
          <mc:Choice Requires="p14">
            <p:contentPart p14:bwMode="auto" r:id="rId290">
              <p14:nvContentPartPr>
                <p14:cNvPr id="162" name="Entrada de lápiz 161">
                  <a:extLst>
                    <a:ext uri="{FF2B5EF4-FFF2-40B4-BE49-F238E27FC236}">
                      <a16:creationId xmlns:a16="http://schemas.microsoft.com/office/drawing/2014/main" id="{4A18E832-F0A9-431E-B212-B6C15A257CBA}"/>
                    </a:ext>
                  </a:extLst>
                </p14:cNvPr>
                <p14:cNvContentPartPr/>
                <p14:nvPr/>
              </p14:nvContentPartPr>
              <p14:xfrm>
                <a:off x="4239720" y="5732460"/>
                <a:ext cx="146520" cy="110160"/>
              </p14:xfrm>
            </p:contentPart>
          </mc:Choice>
          <mc:Fallback xmlns="">
            <p:pic>
              <p:nvPicPr>
                <p:cNvPr id="162" name="Entrada de lápiz 161">
                  <a:extLst>
                    <a:ext uri="{FF2B5EF4-FFF2-40B4-BE49-F238E27FC236}">
                      <a16:creationId xmlns:a16="http://schemas.microsoft.com/office/drawing/2014/main" id="{4A18E832-F0A9-431E-B212-B6C15A257CBA}"/>
                    </a:ext>
                  </a:extLst>
                </p:cNvPr>
                <p:cNvPicPr/>
                <p:nvPr/>
              </p:nvPicPr>
              <p:blipFill>
                <a:blip r:embed="rId291"/>
                <a:stretch>
                  <a:fillRect/>
                </a:stretch>
              </p:blipFill>
              <p:spPr>
                <a:xfrm>
                  <a:off x="4231080" y="5723820"/>
                  <a:ext cx="164160" cy="127800"/>
                </a:xfrm>
                <a:prstGeom prst="rect">
                  <a:avLst/>
                </a:prstGeom>
              </p:spPr>
            </p:pic>
          </mc:Fallback>
        </mc:AlternateContent>
        <mc:AlternateContent xmlns:mc="http://schemas.openxmlformats.org/markup-compatibility/2006" xmlns:p14="http://schemas.microsoft.com/office/powerpoint/2010/main">
          <mc:Choice Requires="p14">
            <p:contentPart p14:bwMode="auto" r:id="rId292">
              <p14:nvContentPartPr>
                <p14:cNvPr id="163" name="Entrada de lápiz 162">
                  <a:extLst>
                    <a:ext uri="{FF2B5EF4-FFF2-40B4-BE49-F238E27FC236}">
                      <a16:creationId xmlns:a16="http://schemas.microsoft.com/office/drawing/2014/main" id="{284C1C41-5C11-4C59-A3AA-8B406D8C76AB}"/>
                    </a:ext>
                  </a:extLst>
                </p14:cNvPr>
                <p14:cNvContentPartPr/>
                <p14:nvPr/>
              </p14:nvContentPartPr>
              <p14:xfrm>
                <a:off x="4335840" y="5925420"/>
                <a:ext cx="41040" cy="340560"/>
              </p14:xfrm>
            </p:contentPart>
          </mc:Choice>
          <mc:Fallback xmlns="">
            <p:pic>
              <p:nvPicPr>
                <p:cNvPr id="163" name="Entrada de lápiz 162">
                  <a:extLst>
                    <a:ext uri="{FF2B5EF4-FFF2-40B4-BE49-F238E27FC236}">
                      <a16:creationId xmlns:a16="http://schemas.microsoft.com/office/drawing/2014/main" id="{284C1C41-5C11-4C59-A3AA-8B406D8C76AB}"/>
                    </a:ext>
                  </a:extLst>
                </p:cNvPr>
                <p:cNvPicPr/>
                <p:nvPr/>
              </p:nvPicPr>
              <p:blipFill>
                <a:blip r:embed="rId293"/>
                <a:stretch>
                  <a:fillRect/>
                </a:stretch>
              </p:blipFill>
              <p:spPr>
                <a:xfrm>
                  <a:off x="4327200" y="5916420"/>
                  <a:ext cx="58680" cy="358200"/>
                </a:xfrm>
                <a:prstGeom prst="rect">
                  <a:avLst/>
                </a:prstGeom>
              </p:spPr>
            </p:pic>
          </mc:Fallback>
        </mc:AlternateContent>
        <mc:AlternateContent xmlns:mc="http://schemas.openxmlformats.org/markup-compatibility/2006" xmlns:p14="http://schemas.microsoft.com/office/powerpoint/2010/main">
          <mc:Choice Requires="p14">
            <p:contentPart p14:bwMode="auto" r:id="rId294">
              <p14:nvContentPartPr>
                <p14:cNvPr id="164" name="Entrada de lápiz 163">
                  <a:extLst>
                    <a:ext uri="{FF2B5EF4-FFF2-40B4-BE49-F238E27FC236}">
                      <a16:creationId xmlns:a16="http://schemas.microsoft.com/office/drawing/2014/main" id="{221C5044-B958-40FE-9182-43A08794C228}"/>
                    </a:ext>
                  </a:extLst>
                </p14:cNvPr>
                <p14:cNvContentPartPr/>
                <p14:nvPr/>
              </p14:nvContentPartPr>
              <p14:xfrm>
                <a:off x="4240440" y="5912460"/>
                <a:ext cx="1257480" cy="386280"/>
              </p14:xfrm>
            </p:contentPart>
          </mc:Choice>
          <mc:Fallback xmlns="">
            <p:pic>
              <p:nvPicPr>
                <p:cNvPr id="164" name="Entrada de lápiz 163">
                  <a:extLst>
                    <a:ext uri="{FF2B5EF4-FFF2-40B4-BE49-F238E27FC236}">
                      <a16:creationId xmlns:a16="http://schemas.microsoft.com/office/drawing/2014/main" id="{221C5044-B958-40FE-9182-43A08794C228}"/>
                    </a:ext>
                  </a:extLst>
                </p:cNvPr>
                <p:cNvPicPr/>
                <p:nvPr/>
              </p:nvPicPr>
              <p:blipFill>
                <a:blip r:embed="rId295"/>
                <a:stretch>
                  <a:fillRect/>
                </a:stretch>
              </p:blipFill>
              <p:spPr>
                <a:xfrm>
                  <a:off x="4231800" y="5903820"/>
                  <a:ext cx="1275120" cy="403920"/>
                </a:xfrm>
                <a:prstGeom prst="rect">
                  <a:avLst/>
                </a:prstGeom>
              </p:spPr>
            </p:pic>
          </mc:Fallback>
        </mc:AlternateContent>
        <mc:AlternateContent xmlns:mc="http://schemas.openxmlformats.org/markup-compatibility/2006" xmlns:p14="http://schemas.microsoft.com/office/powerpoint/2010/main">
          <mc:Choice Requires="p14">
            <p:contentPart p14:bwMode="auto" r:id="rId296">
              <p14:nvContentPartPr>
                <p14:cNvPr id="165" name="Entrada de lápiz 164">
                  <a:extLst>
                    <a:ext uri="{FF2B5EF4-FFF2-40B4-BE49-F238E27FC236}">
                      <a16:creationId xmlns:a16="http://schemas.microsoft.com/office/drawing/2014/main" id="{E6636801-0EDC-43A6-9437-A3D5F617F54E}"/>
                    </a:ext>
                  </a:extLst>
                </p14:cNvPr>
                <p14:cNvContentPartPr/>
                <p14:nvPr/>
              </p14:nvContentPartPr>
              <p14:xfrm>
                <a:off x="4491720" y="5998500"/>
                <a:ext cx="194400" cy="203760"/>
              </p14:xfrm>
            </p:contentPart>
          </mc:Choice>
          <mc:Fallback xmlns="">
            <p:pic>
              <p:nvPicPr>
                <p:cNvPr id="165" name="Entrada de lápiz 164">
                  <a:extLst>
                    <a:ext uri="{FF2B5EF4-FFF2-40B4-BE49-F238E27FC236}">
                      <a16:creationId xmlns:a16="http://schemas.microsoft.com/office/drawing/2014/main" id="{E6636801-0EDC-43A6-9437-A3D5F617F54E}"/>
                    </a:ext>
                  </a:extLst>
                </p:cNvPr>
                <p:cNvPicPr/>
                <p:nvPr/>
              </p:nvPicPr>
              <p:blipFill>
                <a:blip r:embed="rId297"/>
                <a:stretch>
                  <a:fillRect/>
                </a:stretch>
              </p:blipFill>
              <p:spPr>
                <a:xfrm>
                  <a:off x="4483080" y="5989860"/>
                  <a:ext cx="212040" cy="221400"/>
                </a:xfrm>
                <a:prstGeom prst="rect">
                  <a:avLst/>
                </a:prstGeom>
              </p:spPr>
            </p:pic>
          </mc:Fallback>
        </mc:AlternateContent>
        <mc:AlternateContent xmlns:mc="http://schemas.openxmlformats.org/markup-compatibility/2006" xmlns:p14="http://schemas.microsoft.com/office/powerpoint/2010/main">
          <mc:Choice Requires="p14">
            <p:contentPart p14:bwMode="auto" r:id="rId298">
              <p14:nvContentPartPr>
                <p14:cNvPr id="166" name="Entrada de lápiz 165">
                  <a:extLst>
                    <a:ext uri="{FF2B5EF4-FFF2-40B4-BE49-F238E27FC236}">
                      <a16:creationId xmlns:a16="http://schemas.microsoft.com/office/drawing/2014/main" id="{50759872-92A6-48C7-B513-C8D6BFFBEF19}"/>
                    </a:ext>
                  </a:extLst>
                </p14:cNvPr>
                <p14:cNvContentPartPr/>
                <p14:nvPr/>
              </p14:nvContentPartPr>
              <p14:xfrm>
                <a:off x="4737600" y="6118740"/>
                <a:ext cx="18720" cy="32040"/>
              </p14:xfrm>
            </p:contentPart>
          </mc:Choice>
          <mc:Fallback xmlns="">
            <p:pic>
              <p:nvPicPr>
                <p:cNvPr id="166" name="Entrada de lápiz 165">
                  <a:extLst>
                    <a:ext uri="{FF2B5EF4-FFF2-40B4-BE49-F238E27FC236}">
                      <a16:creationId xmlns:a16="http://schemas.microsoft.com/office/drawing/2014/main" id="{50759872-92A6-48C7-B513-C8D6BFFBEF19}"/>
                    </a:ext>
                  </a:extLst>
                </p:cNvPr>
                <p:cNvPicPr/>
                <p:nvPr/>
              </p:nvPicPr>
              <p:blipFill>
                <a:blip r:embed="rId299"/>
                <a:stretch>
                  <a:fillRect/>
                </a:stretch>
              </p:blipFill>
              <p:spPr>
                <a:xfrm>
                  <a:off x="4728960" y="6110100"/>
                  <a:ext cx="36360" cy="49680"/>
                </a:xfrm>
                <a:prstGeom prst="rect">
                  <a:avLst/>
                </a:prstGeom>
              </p:spPr>
            </p:pic>
          </mc:Fallback>
        </mc:AlternateContent>
        <mc:AlternateContent xmlns:mc="http://schemas.openxmlformats.org/markup-compatibility/2006" xmlns:p14="http://schemas.microsoft.com/office/powerpoint/2010/main">
          <mc:Choice Requires="p14">
            <p:contentPart p14:bwMode="auto" r:id="rId300">
              <p14:nvContentPartPr>
                <p14:cNvPr id="167" name="Entrada de lápiz 166">
                  <a:extLst>
                    <a:ext uri="{FF2B5EF4-FFF2-40B4-BE49-F238E27FC236}">
                      <a16:creationId xmlns:a16="http://schemas.microsoft.com/office/drawing/2014/main" id="{6DC82640-2C98-4EBB-9108-539C17A9C4D3}"/>
                    </a:ext>
                  </a:extLst>
                </p14:cNvPr>
                <p14:cNvContentPartPr/>
                <p14:nvPr/>
              </p14:nvContentPartPr>
              <p14:xfrm>
                <a:off x="4784760" y="6081300"/>
                <a:ext cx="318600" cy="80280"/>
              </p14:xfrm>
            </p:contentPart>
          </mc:Choice>
          <mc:Fallback xmlns="">
            <p:pic>
              <p:nvPicPr>
                <p:cNvPr id="167" name="Entrada de lápiz 166">
                  <a:extLst>
                    <a:ext uri="{FF2B5EF4-FFF2-40B4-BE49-F238E27FC236}">
                      <a16:creationId xmlns:a16="http://schemas.microsoft.com/office/drawing/2014/main" id="{6DC82640-2C98-4EBB-9108-539C17A9C4D3}"/>
                    </a:ext>
                  </a:extLst>
                </p:cNvPr>
                <p:cNvPicPr/>
                <p:nvPr/>
              </p:nvPicPr>
              <p:blipFill>
                <a:blip r:embed="rId301"/>
                <a:stretch>
                  <a:fillRect/>
                </a:stretch>
              </p:blipFill>
              <p:spPr>
                <a:xfrm>
                  <a:off x="4775760" y="6072300"/>
                  <a:ext cx="336240" cy="97920"/>
                </a:xfrm>
                <a:prstGeom prst="rect">
                  <a:avLst/>
                </a:prstGeom>
              </p:spPr>
            </p:pic>
          </mc:Fallback>
        </mc:AlternateContent>
        <mc:AlternateContent xmlns:mc="http://schemas.openxmlformats.org/markup-compatibility/2006" xmlns:p14="http://schemas.microsoft.com/office/powerpoint/2010/main">
          <mc:Choice Requires="p14">
            <p:contentPart p14:bwMode="auto" r:id="rId302">
              <p14:nvContentPartPr>
                <p14:cNvPr id="168" name="Entrada de lápiz 167">
                  <a:extLst>
                    <a:ext uri="{FF2B5EF4-FFF2-40B4-BE49-F238E27FC236}">
                      <a16:creationId xmlns:a16="http://schemas.microsoft.com/office/drawing/2014/main" id="{6433C0C2-9BFF-41F8-8267-847FC37DEB48}"/>
                    </a:ext>
                  </a:extLst>
                </p14:cNvPr>
                <p14:cNvContentPartPr/>
                <p14:nvPr/>
              </p14:nvContentPartPr>
              <p14:xfrm>
                <a:off x="5121720" y="6015780"/>
                <a:ext cx="191160" cy="116280"/>
              </p14:xfrm>
            </p:contentPart>
          </mc:Choice>
          <mc:Fallback xmlns="">
            <p:pic>
              <p:nvPicPr>
                <p:cNvPr id="168" name="Entrada de lápiz 167">
                  <a:extLst>
                    <a:ext uri="{FF2B5EF4-FFF2-40B4-BE49-F238E27FC236}">
                      <a16:creationId xmlns:a16="http://schemas.microsoft.com/office/drawing/2014/main" id="{6433C0C2-9BFF-41F8-8267-847FC37DEB48}"/>
                    </a:ext>
                  </a:extLst>
                </p:cNvPr>
                <p:cNvPicPr/>
                <p:nvPr/>
              </p:nvPicPr>
              <p:blipFill>
                <a:blip r:embed="rId303"/>
                <a:stretch>
                  <a:fillRect/>
                </a:stretch>
              </p:blipFill>
              <p:spPr>
                <a:xfrm>
                  <a:off x="5113080" y="6006780"/>
                  <a:ext cx="208800" cy="133920"/>
                </a:xfrm>
                <a:prstGeom prst="rect">
                  <a:avLst/>
                </a:prstGeom>
              </p:spPr>
            </p:pic>
          </mc:Fallback>
        </mc:AlternateContent>
      </p:grpSp>
      <p:grpSp>
        <p:nvGrpSpPr>
          <p:cNvPr id="177" name="Grupo 176">
            <a:extLst>
              <a:ext uri="{FF2B5EF4-FFF2-40B4-BE49-F238E27FC236}">
                <a16:creationId xmlns:a16="http://schemas.microsoft.com/office/drawing/2014/main" id="{C08B5BEF-8AA0-4866-A4FA-53AF9696E373}"/>
              </a:ext>
            </a:extLst>
          </p:cNvPr>
          <p:cNvGrpSpPr/>
          <p:nvPr/>
        </p:nvGrpSpPr>
        <p:grpSpPr>
          <a:xfrm>
            <a:off x="10288440" y="951660"/>
            <a:ext cx="1703520" cy="1010520"/>
            <a:chOff x="10288440" y="951660"/>
            <a:chExt cx="1703520" cy="1010520"/>
          </a:xfrm>
        </p:grpSpPr>
        <mc:AlternateContent xmlns:mc="http://schemas.openxmlformats.org/markup-compatibility/2006" xmlns:p14="http://schemas.microsoft.com/office/powerpoint/2010/main">
          <mc:Choice Requires="p14">
            <p:contentPart p14:bwMode="auto" r:id="rId304">
              <p14:nvContentPartPr>
                <p14:cNvPr id="170" name="Entrada de lápiz 169">
                  <a:extLst>
                    <a:ext uri="{FF2B5EF4-FFF2-40B4-BE49-F238E27FC236}">
                      <a16:creationId xmlns:a16="http://schemas.microsoft.com/office/drawing/2014/main" id="{D700B318-C3A9-4083-B0C2-1841BF18D145}"/>
                    </a:ext>
                  </a:extLst>
                </p14:cNvPr>
                <p14:cNvContentPartPr/>
                <p14:nvPr/>
              </p14:nvContentPartPr>
              <p14:xfrm>
                <a:off x="10288440" y="1097820"/>
                <a:ext cx="374040" cy="79200"/>
              </p14:xfrm>
            </p:contentPart>
          </mc:Choice>
          <mc:Fallback xmlns="">
            <p:pic>
              <p:nvPicPr>
                <p:cNvPr id="170" name="Entrada de lápiz 169">
                  <a:extLst>
                    <a:ext uri="{FF2B5EF4-FFF2-40B4-BE49-F238E27FC236}">
                      <a16:creationId xmlns:a16="http://schemas.microsoft.com/office/drawing/2014/main" id="{D700B318-C3A9-4083-B0C2-1841BF18D145}"/>
                    </a:ext>
                  </a:extLst>
                </p:cNvPr>
                <p:cNvPicPr/>
                <p:nvPr/>
              </p:nvPicPr>
              <p:blipFill>
                <a:blip r:embed="rId305"/>
                <a:stretch>
                  <a:fillRect/>
                </a:stretch>
              </p:blipFill>
              <p:spPr>
                <a:xfrm>
                  <a:off x="10279800" y="1088820"/>
                  <a:ext cx="391680" cy="96840"/>
                </a:xfrm>
                <a:prstGeom prst="rect">
                  <a:avLst/>
                </a:prstGeom>
              </p:spPr>
            </p:pic>
          </mc:Fallback>
        </mc:AlternateContent>
        <mc:AlternateContent xmlns:mc="http://schemas.openxmlformats.org/markup-compatibility/2006" xmlns:p14="http://schemas.microsoft.com/office/powerpoint/2010/main">
          <mc:Choice Requires="p14">
            <p:contentPart p14:bwMode="auto" r:id="rId306">
              <p14:nvContentPartPr>
                <p14:cNvPr id="171" name="Entrada de lápiz 170">
                  <a:extLst>
                    <a:ext uri="{FF2B5EF4-FFF2-40B4-BE49-F238E27FC236}">
                      <a16:creationId xmlns:a16="http://schemas.microsoft.com/office/drawing/2014/main" id="{2DA8F091-BF20-4B76-B570-42DA7AA10F60}"/>
                    </a:ext>
                  </a:extLst>
                </p14:cNvPr>
                <p14:cNvContentPartPr/>
                <p14:nvPr/>
              </p14:nvContentPartPr>
              <p14:xfrm>
                <a:off x="10576440" y="1089180"/>
                <a:ext cx="116640" cy="160560"/>
              </p14:xfrm>
            </p:contentPart>
          </mc:Choice>
          <mc:Fallback xmlns="">
            <p:pic>
              <p:nvPicPr>
                <p:cNvPr id="171" name="Entrada de lápiz 170">
                  <a:extLst>
                    <a:ext uri="{FF2B5EF4-FFF2-40B4-BE49-F238E27FC236}">
                      <a16:creationId xmlns:a16="http://schemas.microsoft.com/office/drawing/2014/main" id="{2DA8F091-BF20-4B76-B570-42DA7AA10F60}"/>
                    </a:ext>
                  </a:extLst>
                </p:cNvPr>
                <p:cNvPicPr/>
                <p:nvPr/>
              </p:nvPicPr>
              <p:blipFill>
                <a:blip r:embed="rId307"/>
                <a:stretch>
                  <a:fillRect/>
                </a:stretch>
              </p:blipFill>
              <p:spPr>
                <a:xfrm>
                  <a:off x="10567800" y="1080540"/>
                  <a:ext cx="134280" cy="178200"/>
                </a:xfrm>
                <a:prstGeom prst="rect">
                  <a:avLst/>
                </a:prstGeom>
              </p:spPr>
            </p:pic>
          </mc:Fallback>
        </mc:AlternateContent>
        <mc:AlternateContent xmlns:mc="http://schemas.openxmlformats.org/markup-compatibility/2006" xmlns:p14="http://schemas.microsoft.com/office/powerpoint/2010/main">
          <mc:Choice Requires="p14">
            <p:contentPart p14:bwMode="auto" r:id="rId308">
              <p14:nvContentPartPr>
                <p14:cNvPr id="172" name="Entrada de lápiz 171">
                  <a:extLst>
                    <a:ext uri="{FF2B5EF4-FFF2-40B4-BE49-F238E27FC236}">
                      <a16:creationId xmlns:a16="http://schemas.microsoft.com/office/drawing/2014/main" id="{320202FB-2072-401F-8213-960767B0F5A8}"/>
                    </a:ext>
                  </a:extLst>
                </p14:cNvPr>
                <p14:cNvContentPartPr/>
                <p14:nvPr/>
              </p14:nvContentPartPr>
              <p14:xfrm>
                <a:off x="10790280" y="951660"/>
                <a:ext cx="1201680" cy="450720"/>
              </p14:xfrm>
            </p:contentPart>
          </mc:Choice>
          <mc:Fallback xmlns="">
            <p:pic>
              <p:nvPicPr>
                <p:cNvPr id="172" name="Entrada de lápiz 171">
                  <a:extLst>
                    <a:ext uri="{FF2B5EF4-FFF2-40B4-BE49-F238E27FC236}">
                      <a16:creationId xmlns:a16="http://schemas.microsoft.com/office/drawing/2014/main" id="{320202FB-2072-401F-8213-960767B0F5A8}"/>
                    </a:ext>
                  </a:extLst>
                </p:cNvPr>
                <p:cNvPicPr/>
                <p:nvPr/>
              </p:nvPicPr>
              <p:blipFill>
                <a:blip r:embed="rId309"/>
                <a:stretch>
                  <a:fillRect/>
                </a:stretch>
              </p:blipFill>
              <p:spPr>
                <a:xfrm>
                  <a:off x="10781640" y="943020"/>
                  <a:ext cx="1219320" cy="468360"/>
                </a:xfrm>
                <a:prstGeom prst="rect">
                  <a:avLst/>
                </a:prstGeom>
              </p:spPr>
            </p:pic>
          </mc:Fallback>
        </mc:AlternateContent>
        <mc:AlternateContent xmlns:mc="http://schemas.openxmlformats.org/markup-compatibility/2006" xmlns:p14="http://schemas.microsoft.com/office/powerpoint/2010/main">
          <mc:Choice Requires="p14">
            <p:contentPart p14:bwMode="auto" r:id="rId310">
              <p14:nvContentPartPr>
                <p14:cNvPr id="173" name="Entrada de lápiz 172">
                  <a:extLst>
                    <a:ext uri="{FF2B5EF4-FFF2-40B4-BE49-F238E27FC236}">
                      <a16:creationId xmlns:a16="http://schemas.microsoft.com/office/drawing/2014/main" id="{C69C81EF-CB59-419E-8EBF-87FFD3895D56}"/>
                    </a:ext>
                  </a:extLst>
                </p14:cNvPr>
                <p14:cNvContentPartPr/>
                <p14:nvPr/>
              </p14:nvContentPartPr>
              <p14:xfrm>
                <a:off x="11072520" y="1090260"/>
                <a:ext cx="66240" cy="201240"/>
              </p14:xfrm>
            </p:contentPart>
          </mc:Choice>
          <mc:Fallback xmlns="">
            <p:pic>
              <p:nvPicPr>
                <p:cNvPr id="173" name="Entrada de lápiz 172">
                  <a:extLst>
                    <a:ext uri="{FF2B5EF4-FFF2-40B4-BE49-F238E27FC236}">
                      <a16:creationId xmlns:a16="http://schemas.microsoft.com/office/drawing/2014/main" id="{C69C81EF-CB59-419E-8EBF-87FFD3895D56}"/>
                    </a:ext>
                  </a:extLst>
                </p:cNvPr>
                <p:cNvPicPr/>
                <p:nvPr/>
              </p:nvPicPr>
              <p:blipFill>
                <a:blip r:embed="rId311"/>
                <a:stretch>
                  <a:fillRect/>
                </a:stretch>
              </p:blipFill>
              <p:spPr>
                <a:xfrm>
                  <a:off x="11063880" y="1081260"/>
                  <a:ext cx="83880" cy="218880"/>
                </a:xfrm>
                <a:prstGeom prst="rect">
                  <a:avLst/>
                </a:prstGeom>
              </p:spPr>
            </p:pic>
          </mc:Fallback>
        </mc:AlternateContent>
        <mc:AlternateContent xmlns:mc="http://schemas.openxmlformats.org/markup-compatibility/2006" xmlns:p14="http://schemas.microsoft.com/office/powerpoint/2010/main">
          <mc:Choice Requires="p14">
            <p:contentPart p14:bwMode="auto" r:id="rId312">
              <p14:nvContentPartPr>
                <p14:cNvPr id="174" name="Entrada de lápiz 173">
                  <a:extLst>
                    <a:ext uri="{FF2B5EF4-FFF2-40B4-BE49-F238E27FC236}">
                      <a16:creationId xmlns:a16="http://schemas.microsoft.com/office/drawing/2014/main" id="{6BCB9B61-0011-4984-85A2-3F163DAFD3DD}"/>
                    </a:ext>
                  </a:extLst>
                </p14:cNvPr>
                <p14:cNvContentPartPr/>
                <p14:nvPr/>
              </p14:nvContentPartPr>
              <p14:xfrm>
                <a:off x="11068920" y="1212300"/>
                <a:ext cx="232560" cy="113040"/>
              </p14:xfrm>
            </p:contentPart>
          </mc:Choice>
          <mc:Fallback xmlns="">
            <p:pic>
              <p:nvPicPr>
                <p:cNvPr id="174" name="Entrada de lápiz 173">
                  <a:extLst>
                    <a:ext uri="{FF2B5EF4-FFF2-40B4-BE49-F238E27FC236}">
                      <a16:creationId xmlns:a16="http://schemas.microsoft.com/office/drawing/2014/main" id="{6BCB9B61-0011-4984-85A2-3F163DAFD3DD}"/>
                    </a:ext>
                  </a:extLst>
                </p:cNvPr>
                <p:cNvPicPr/>
                <p:nvPr/>
              </p:nvPicPr>
              <p:blipFill>
                <a:blip r:embed="rId313"/>
                <a:stretch>
                  <a:fillRect/>
                </a:stretch>
              </p:blipFill>
              <p:spPr>
                <a:xfrm>
                  <a:off x="11059920" y="1203660"/>
                  <a:ext cx="250200" cy="130680"/>
                </a:xfrm>
                <a:prstGeom prst="rect">
                  <a:avLst/>
                </a:prstGeom>
              </p:spPr>
            </p:pic>
          </mc:Fallback>
        </mc:AlternateContent>
        <mc:AlternateContent xmlns:mc="http://schemas.openxmlformats.org/markup-compatibility/2006" xmlns:p14="http://schemas.microsoft.com/office/powerpoint/2010/main">
          <mc:Choice Requires="p14">
            <p:contentPart p14:bwMode="auto" r:id="rId314">
              <p14:nvContentPartPr>
                <p14:cNvPr id="175" name="Entrada de lápiz 174">
                  <a:extLst>
                    <a:ext uri="{FF2B5EF4-FFF2-40B4-BE49-F238E27FC236}">
                      <a16:creationId xmlns:a16="http://schemas.microsoft.com/office/drawing/2014/main" id="{AC57976E-1407-4AE5-8BCF-0C9FEADD2F76}"/>
                    </a:ext>
                  </a:extLst>
                </p14:cNvPr>
                <p14:cNvContentPartPr/>
                <p14:nvPr/>
              </p14:nvContentPartPr>
              <p14:xfrm>
                <a:off x="11359080" y="1222740"/>
                <a:ext cx="406080" cy="96840"/>
              </p14:xfrm>
            </p:contentPart>
          </mc:Choice>
          <mc:Fallback xmlns="">
            <p:pic>
              <p:nvPicPr>
                <p:cNvPr id="175" name="Entrada de lápiz 174">
                  <a:extLst>
                    <a:ext uri="{FF2B5EF4-FFF2-40B4-BE49-F238E27FC236}">
                      <a16:creationId xmlns:a16="http://schemas.microsoft.com/office/drawing/2014/main" id="{AC57976E-1407-4AE5-8BCF-0C9FEADD2F76}"/>
                    </a:ext>
                  </a:extLst>
                </p:cNvPr>
                <p:cNvPicPr/>
                <p:nvPr/>
              </p:nvPicPr>
              <p:blipFill>
                <a:blip r:embed="rId315"/>
                <a:stretch>
                  <a:fillRect/>
                </a:stretch>
              </p:blipFill>
              <p:spPr>
                <a:xfrm>
                  <a:off x="11350440" y="1213740"/>
                  <a:ext cx="423720" cy="114480"/>
                </a:xfrm>
                <a:prstGeom prst="rect">
                  <a:avLst/>
                </a:prstGeom>
              </p:spPr>
            </p:pic>
          </mc:Fallback>
        </mc:AlternateContent>
        <mc:AlternateContent xmlns:mc="http://schemas.openxmlformats.org/markup-compatibility/2006" xmlns:p14="http://schemas.microsoft.com/office/powerpoint/2010/main">
          <mc:Choice Requires="p14">
            <p:contentPart p14:bwMode="auto" r:id="rId316">
              <p14:nvContentPartPr>
                <p14:cNvPr id="176" name="Entrada de lápiz 175">
                  <a:extLst>
                    <a:ext uri="{FF2B5EF4-FFF2-40B4-BE49-F238E27FC236}">
                      <a16:creationId xmlns:a16="http://schemas.microsoft.com/office/drawing/2014/main" id="{A11BE917-5CFA-4CF0-9F20-5E6CB13DB1E8}"/>
                    </a:ext>
                  </a:extLst>
                </p14:cNvPr>
                <p14:cNvContentPartPr/>
                <p14:nvPr/>
              </p14:nvContentPartPr>
              <p14:xfrm>
                <a:off x="11306880" y="1377540"/>
                <a:ext cx="192600" cy="584640"/>
              </p14:xfrm>
            </p:contentPart>
          </mc:Choice>
          <mc:Fallback xmlns="">
            <p:pic>
              <p:nvPicPr>
                <p:cNvPr id="176" name="Entrada de lápiz 175">
                  <a:extLst>
                    <a:ext uri="{FF2B5EF4-FFF2-40B4-BE49-F238E27FC236}">
                      <a16:creationId xmlns:a16="http://schemas.microsoft.com/office/drawing/2014/main" id="{A11BE917-5CFA-4CF0-9F20-5E6CB13DB1E8}"/>
                    </a:ext>
                  </a:extLst>
                </p:cNvPr>
                <p:cNvPicPr/>
                <p:nvPr/>
              </p:nvPicPr>
              <p:blipFill>
                <a:blip r:embed="rId317"/>
                <a:stretch>
                  <a:fillRect/>
                </a:stretch>
              </p:blipFill>
              <p:spPr>
                <a:xfrm>
                  <a:off x="11298240" y="1368900"/>
                  <a:ext cx="210240" cy="602280"/>
                </a:xfrm>
                <a:prstGeom prst="rect">
                  <a:avLst/>
                </a:prstGeom>
              </p:spPr>
            </p:pic>
          </mc:Fallback>
        </mc:AlternateContent>
      </p:grpSp>
      <p:grpSp>
        <p:nvGrpSpPr>
          <p:cNvPr id="189" name="Grupo 188">
            <a:extLst>
              <a:ext uri="{FF2B5EF4-FFF2-40B4-BE49-F238E27FC236}">
                <a16:creationId xmlns:a16="http://schemas.microsoft.com/office/drawing/2014/main" id="{768C4FA7-DE40-45A6-AB06-9DFE521AC93C}"/>
              </a:ext>
            </a:extLst>
          </p:cNvPr>
          <p:cNvGrpSpPr/>
          <p:nvPr/>
        </p:nvGrpSpPr>
        <p:grpSpPr>
          <a:xfrm>
            <a:off x="10810800" y="1800900"/>
            <a:ext cx="1405440" cy="875520"/>
            <a:chOff x="10810800" y="1800900"/>
            <a:chExt cx="1405440" cy="875520"/>
          </a:xfrm>
        </p:grpSpPr>
        <mc:AlternateContent xmlns:mc="http://schemas.openxmlformats.org/markup-compatibility/2006" xmlns:p14="http://schemas.microsoft.com/office/powerpoint/2010/main">
          <mc:Choice Requires="p14">
            <p:contentPart p14:bwMode="auto" r:id="rId318">
              <p14:nvContentPartPr>
                <p14:cNvPr id="178" name="Entrada de lápiz 177">
                  <a:extLst>
                    <a:ext uri="{FF2B5EF4-FFF2-40B4-BE49-F238E27FC236}">
                      <a16:creationId xmlns:a16="http://schemas.microsoft.com/office/drawing/2014/main" id="{7215C0B4-17BA-466B-9B51-41CA7C9FBD6E}"/>
                    </a:ext>
                  </a:extLst>
                </p14:cNvPr>
                <p14:cNvContentPartPr/>
                <p14:nvPr/>
              </p14:nvContentPartPr>
              <p14:xfrm>
                <a:off x="11018160" y="1927260"/>
                <a:ext cx="69480" cy="7920"/>
              </p14:xfrm>
            </p:contentPart>
          </mc:Choice>
          <mc:Fallback xmlns="">
            <p:pic>
              <p:nvPicPr>
                <p:cNvPr id="178" name="Entrada de lápiz 177">
                  <a:extLst>
                    <a:ext uri="{FF2B5EF4-FFF2-40B4-BE49-F238E27FC236}">
                      <a16:creationId xmlns:a16="http://schemas.microsoft.com/office/drawing/2014/main" id="{7215C0B4-17BA-466B-9B51-41CA7C9FBD6E}"/>
                    </a:ext>
                  </a:extLst>
                </p:cNvPr>
                <p:cNvPicPr/>
                <p:nvPr/>
              </p:nvPicPr>
              <p:blipFill>
                <a:blip r:embed="rId319"/>
                <a:stretch>
                  <a:fillRect/>
                </a:stretch>
              </p:blipFill>
              <p:spPr>
                <a:xfrm>
                  <a:off x="11009160" y="1918260"/>
                  <a:ext cx="87120" cy="25560"/>
                </a:xfrm>
                <a:prstGeom prst="rect">
                  <a:avLst/>
                </a:prstGeom>
              </p:spPr>
            </p:pic>
          </mc:Fallback>
        </mc:AlternateContent>
        <mc:AlternateContent xmlns:mc="http://schemas.openxmlformats.org/markup-compatibility/2006" xmlns:p14="http://schemas.microsoft.com/office/powerpoint/2010/main">
          <mc:Choice Requires="p14">
            <p:contentPart p14:bwMode="auto" r:id="rId320">
              <p14:nvContentPartPr>
                <p14:cNvPr id="179" name="Entrada de lápiz 178">
                  <a:extLst>
                    <a:ext uri="{FF2B5EF4-FFF2-40B4-BE49-F238E27FC236}">
                      <a16:creationId xmlns:a16="http://schemas.microsoft.com/office/drawing/2014/main" id="{D428BF01-BC7C-427F-A5C6-5B6C84CAA233}"/>
                    </a:ext>
                  </a:extLst>
                </p14:cNvPr>
                <p14:cNvContentPartPr/>
                <p14:nvPr/>
              </p14:nvContentPartPr>
              <p14:xfrm>
                <a:off x="10810800" y="1956780"/>
                <a:ext cx="1196640" cy="148320"/>
              </p14:xfrm>
            </p:contentPart>
          </mc:Choice>
          <mc:Fallback xmlns="">
            <p:pic>
              <p:nvPicPr>
                <p:cNvPr id="179" name="Entrada de lápiz 178">
                  <a:extLst>
                    <a:ext uri="{FF2B5EF4-FFF2-40B4-BE49-F238E27FC236}">
                      <a16:creationId xmlns:a16="http://schemas.microsoft.com/office/drawing/2014/main" id="{D428BF01-BC7C-427F-A5C6-5B6C84CAA233}"/>
                    </a:ext>
                  </a:extLst>
                </p:cNvPr>
                <p:cNvPicPr/>
                <p:nvPr/>
              </p:nvPicPr>
              <p:blipFill>
                <a:blip r:embed="rId321"/>
                <a:stretch>
                  <a:fillRect/>
                </a:stretch>
              </p:blipFill>
              <p:spPr>
                <a:xfrm>
                  <a:off x="10801800" y="1948140"/>
                  <a:ext cx="1214280" cy="165960"/>
                </a:xfrm>
                <a:prstGeom prst="rect">
                  <a:avLst/>
                </a:prstGeom>
              </p:spPr>
            </p:pic>
          </mc:Fallback>
        </mc:AlternateContent>
        <mc:AlternateContent xmlns:mc="http://schemas.openxmlformats.org/markup-compatibility/2006" xmlns:p14="http://schemas.microsoft.com/office/powerpoint/2010/main">
          <mc:Choice Requires="p14">
            <p:contentPart p14:bwMode="auto" r:id="rId322">
              <p14:nvContentPartPr>
                <p14:cNvPr id="180" name="Entrada de lápiz 179">
                  <a:extLst>
                    <a:ext uri="{FF2B5EF4-FFF2-40B4-BE49-F238E27FC236}">
                      <a16:creationId xmlns:a16="http://schemas.microsoft.com/office/drawing/2014/main" id="{9BEAEE29-7335-4CE0-A3A1-9ED536844A46}"/>
                    </a:ext>
                  </a:extLst>
                </p14:cNvPr>
                <p14:cNvContentPartPr/>
                <p14:nvPr/>
              </p14:nvContentPartPr>
              <p14:xfrm>
                <a:off x="10875600" y="1945620"/>
                <a:ext cx="1340640" cy="730800"/>
              </p14:xfrm>
            </p:contentPart>
          </mc:Choice>
          <mc:Fallback xmlns="">
            <p:pic>
              <p:nvPicPr>
                <p:cNvPr id="180" name="Entrada de lápiz 179">
                  <a:extLst>
                    <a:ext uri="{FF2B5EF4-FFF2-40B4-BE49-F238E27FC236}">
                      <a16:creationId xmlns:a16="http://schemas.microsoft.com/office/drawing/2014/main" id="{9BEAEE29-7335-4CE0-A3A1-9ED536844A46}"/>
                    </a:ext>
                  </a:extLst>
                </p:cNvPr>
                <p:cNvPicPr/>
                <p:nvPr/>
              </p:nvPicPr>
              <p:blipFill>
                <a:blip r:embed="rId323"/>
                <a:stretch>
                  <a:fillRect/>
                </a:stretch>
              </p:blipFill>
              <p:spPr>
                <a:xfrm>
                  <a:off x="10866960" y="1936980"/>
                  <a:ext cx="1358280" cy="748440"/>
                </a:xfrm>
                <a:prstGeom prst="rect">
                  <a:avLst/>
                </a:prstGeom>
              </p:spPr>
            </p:pic>
          </mc:Fallback>
        </mc:AlternateContent>
        <mc:AlternateContent xmlns:mc="http://schemas.openxmlformats.org/markup-compatibility/2006" xmlns:p14="http://schemas.microsoft.com/office/powerpoint/2010/main">
          <mc:Choice Requires="p14">
            <p:contentPart p14:bwMode="auto" r:id="rId324">
              <p14:nvContentPartPr>
                <p14:cNvPr id="181" name="Entrada de lápiz 180">
                  <a:extLst>
                    <a:ext uri="{FF2B5EF4-FFF2-40B4-BE49-F238E27FC236}">
                      <a16:creationId xmlns:a16="http://schemas.microsoft.com/office/drawing/2014/main" id="{5C9CB6AE-CC12-40B7-A2F7-0B532AED880A}"/>
                    </a:ext>
                  </a:extLst>
                </p14:cNvPr>
                <p14:cNvContentPartPr/>
                <p14:nvPr/>
              </p14:nvContentPartPr>
              <p14:xfrm>
                <a:off x="11022120" y="2167380"/>
                <a:ext cx="141840" cy="165240"/>
              </p14:xfrm>
            </p:contentPart>
          </mc:Choice>
          <mc:Fallback xmlns="">
            <p:pic>
              <p:nvPicPr>
                <p:cNvPr id="181" name="Entrada de lápiz 180">
                  <a:extLst>
                    <a:ext uri="{FF2B5EF4-FFF2-40B4-BE49-F238E27FC236}">
                      <a16:creationId xmlns:a16="http://schemas.microsoft.com/office/drawing/2014/main" id="{5C9CB6AE-CC12-40B7-A2F7-0B532AED880A}"/>
                    </a:ext>
                  </a:extLst>
                </p:cNvPr>
                <p:cNvPicPr/>
                <p:nvPr/>
              </p:nvPicPr>
              <p:blipFill>
                <a:blip r:embed="rId325"/>
                <a:stretch>
                  <a:fillRect/>
                </a:stretch>
              </p:blipFill>
              <p:spPr>
                <a:xfrm>
                  <a:off x="11013120" y="2158380"/>
                  <a:ext cx="159480" cy="182880"/>
                </a:xfrm>
                <a:prstGeom prst="rect">
                  <a:avLst/>
                </a:prstGeom>
              </p:spPr>
            </p:pic>
          </mc:Fallback>
        </mc:AlternateContent>
        <mc:AlternateContent xmlns:mc="http://schemas.openxmlformats.org/markup-compatibility/2006" xmlns:p14="http://schemas.microsoft.com/office/powerpoint/2010/main">
          <mc:Choice Requires="p14">
            <p:contentPart p14:bwMode="auto" r:id="rId326">
              <p14:nvContentPartPr>
                <p14:cNvPr id="182" name="Entrada de lápiz 181">
                  <a:extLst>
                    <a:ext uri="{FF2B5EF4-FFF2-40B4-BE49-F238E27FC236}">
                      <a16:creationId xmlns:a16="http://schemas.microsoft.com/office/drawing/2014/main" id="{0296E882-8D38-46D1-A4A6-56D478D87BF0}"/>
                    </a:ext>
                  </a:extLst>
                </p14:cNvPr>
                <p14:cNvContentPartPr/>
                <p14:nvPr/>
              </p14:nvContentPartPr>
              <p14:xfrm>
                <a:off x="11120040" y="2294820"/>
                <a:ext cx="92880" cy="51480"/>
              </p14:xfrm>
            </p:contentPart>
          </mc:Choice>
          <mc:Fallback xmlns="">
            <p:pic>
              <p:nvPicPr>
                <p:cNvPr id="182" name="Entrada de lápiz 181">
                  <a:extLst>
                    <a:ext uri="{FF2B5EF4-FFF2-40B4-BE49-F238E27FC236}">
                      <a16:creationId xmlns:a16="http://schemas.microsoft.com/office/drawing/2014/main" id="{0296E882-8D38-46D1-A4A6-56D478D87BF0}"/>
                    </a:ext>
                  </a:extLst>
                </p:cNvPr>
                <p:cNvPicPr/>
                <p:nvPr/>
              </p:nvPicPr>
              <p:blipFill>
                <a:blip r:embed="rId327"/>
                <a:stretch>
                  <a:fillRect/>
                </a:stretch>
              </p:blipFill>
              <p:spPr>
                <a:xfrm>
                  <a:off x="11111040" y="2285820"/>
                  <a:ext cx="110520" cy="69120"/>
                </a:xfrm>
                <a:prstGeom prst="rect">
                  <a:avLst/>
                </a:prstGeom>
              </p:spPr>
            </p:pic>
          </mc:Fallback>
        </mc:AlternateContent>
        <mc:AlternateContent xmlns:mc="http://schemas.openxmlformats.org/markup-compatibility/2006" xmlns:p14="http://schemas.microsoft.com/office/powerpoint/2010/main">
          <mc:Choice Requires="p14">
            <p:contentPart p14:bwMode="auto" r:id="rId328">
              <p14:nvContentPartPr>
                <p14:cNvPr id="183" name="Entrada de lápiz 182">
                  <a:extLst>
                    <a:ext uri="{FF2B5EF4-FFF2-40B4-BE49-F238E27FC236}">
                      <a16:creationId xmlns:a16="http://schemas.microsoft.com/office/drawing/2014/main" id="{36B21F6A-5B5E-4A8E-8A1A-0CF44C414720}"/>
                    </a:ext>
                  </a:extLst>
                </p14:cNvPr>
                <p14:cNvContentPartPr/>
                <p14:nvPr/>
              </p14:nvContentPartPr>
              <p14:xfrm>
                <a:off x="11310840" y="2210580"/>
                <a:ext cx="475920" cy="243360"/>
              </p14:xfrm>
            </p:contentPart>
          </mc:Choice>
          <mc:Fallback xmlns="">
            <p:pic>
              <p:nvPicPr>
                <p:cNvPr id="183" name="Entrada de lápiz 182">
                  <a:extLst>
                    <a:ext uri="{FF2B5EF4-FFF2-40B4-BE49-F238E27FC236}">
                      <a16:creationId xmlns:a16="http://schemas.microsoft.com/office/drawing/2014/main" id="{36B21F6A-5B5E-4A8E-8A1A-0CF44C414720}"/>
                    </a:ext>
                  </a:extLst>
                </p:cNvPr>
                <p:cNvPicPr/>
                <p:nvPr/>
              </p:nvPicPr>
              <p:blipFill>
                <a:blip r:embed="rId329"/>
                <a:stretch>
                  <a:fillRect/>
                </a:stretch>
              </p:blipFill>
              <p:spPr>
                <a:xfrm>
                  <a:off x="11302200" y="2201580"/>
                  <a:ext cx="493560" cy="261000"/>
                </a:xfrm>
                <a:prstGeom prst="rect">
                  <a:avLst/>
                </a:prstGeom>
              </p:spPr>
            </p:pic>
          </mc:Fallback>
        </mc:AlternateContent>
        <mc:AlternateContent xmlns:mc="http://schemas.openxmlformats.org/markup-compatibility/2006" xmlns:p14="http://schemas.microsoft.com/office/powerpoint/2010/main">
          <mc:Choice Requires="p14">
            <p:contentPart p14:bwMode="auto" r:id="rId330">
              <p14:nvContentPartPr>
                <p14:cNvPr id="185" name="Entrada de lápiz 184">
                  <a:extLst>
                    <a:ext uri="{FF2B5EF4-FFF2-40B4-BE49-F238E27FC236}">
                      <a16:creationId xmlns:a16="http://schemas.microsoft.com/office/drawing/2014/main" id="{6563EF0F-C0EF-47D3-97C9-15C51389BACE}"/>
                    </a:ext>
                  </a:extLst>
                </p14:cNvPr>
                <p14:cNvContentPartPr/>
                <p14:nvPr/>
              </p14:nvContentPartPr>
              <p14:xfrm>
                <a:off x="11269440" y="1825380"/>
                <a:ext cx="123480" cy="269640"/>
              </p14:xfrm>
            </p:contentPart>
          </mc:Choice>
          <mc:Fallback xmlns="">
            <p:pic>
              <p:nvPicPr>
                <p:cNvPr id="185" name="Entrada de lápiz 184">
                  <a:extLst>
                    <a:ext uri="{FF2B5EF4-FFF2-40B4-BE49-F238E27FC236}">
                      <a16:creationId xmlns:a16="http://schemas.microsoft.com/office/drawing/2014/main" id="{6563EF0F-C0EF-47D3-97C9-15C51389BACE}"/>
                    </a:ext>
                  </a:extLst>
                </p:cNvPr>
                <p:cNvPicPr/>
                <p:nvPr/>
              </p:nvPicPr>
              <p:blipFill>
                <a:blip r:embed="rId331"/>
                <a:stretch>
                  <a:fillRect/>
                </a:stretch>
              </p:blipFill>
              <p:spPr>
                <a:xfrm>
                  <a:off x="11260440" y="1816740"/>
                  <a:ext cx="141120" cy="287280"/>
                </a:xfrm>
                <a:prstGeom prst="rect">
                  <a:avLst/>
                </a:prstGeom>
              </p:spPr>
            </p:pic>
          </mc:Fallback>
        </mc:AlternateContent>
        <mc:AlternateContent xmlns:mc="http://schemas.openxmlformats.org/markup-compatibility/2006" xmlns:p14="http://schemas.microsoft.com/office/powerpoint/2010/main">
          <mc:Choice Requires="p14">
            <p:contentPart p14:bwMode="auto" r:id="rId332">
              <p14:nvContentPartPr>
                <p14:cNvPr id="186" name="Entrada de lápiz 185">
                  <a:extLst>
                    <a:ext uri="{FF2B5EF4-FFF2-40B4-BE49-F238E27FC236}">
                      <a16:creationId xmlns:a16="http://schemas.microsoft.com/office/drawing/2014/main" id="{18AB5156-0636-4976-940C-50DCE6E60DEE}"/>
                    </a:ext>
                  </a:extLst>
                </p14:cNvPr>
                <p14:cNvContentPartPr/>
                <p14:nvPr/>
              </p14:nvContentPartPr>
              <p14:xfrm>
                <a:off x="11331000" y="1893060"/>
                <a:ext cx="277560" cy="172440"/>
              </p14:xfrm>
            </p:contentPart>
          </mc:Choice>
          <mc:Fallback xmlns="">
            <p:pic>
              <p:nvPicPr>
                <p:cNvPr id="186" name="Entrada de lápiz 185">
                  <a:extLst>
                    <a:ext uri="{FF2B5EF4-FFF2-40B4-BE49-F238E27FC236}">
                      <a16:creationId xmlns:a16="http://schemas.microsoft.com/office/drawing/2014/main" id="{18AB5156-0636-4976-940C-50DCE6E60DEE}"/>
                    </a:ext>
                  </a:extLst>
                </p:cNvPr>
                <p:cNvPicPr/>
                <p:nvPr/>
              </p:nvPicPr>
              <p:blipFill>
                <a:blip r:embed="rId333"/>
                <a:stretch>
                  <a:fillRect/>
                </a:stretch>
              </p:blipFill>
              <p:spPr>
                <a:xfrm>
                  <a:off x="11322000" y="1884060"/>
                  <a:ext cx="295200" cy="190080"/>
                </a:xfrm>
                <a:prstGeom prst="rect">
                  <a:avLst/>
                </a:prstGeom>
              </p:spPr>
            </p:pic>
          </mc:Fallback>
        </mc:AlternateContent>
        <mc:AlternateContent xmlns:mc="http://schemas.openxmlformats.org/markup-compatibility/2006" xmlns:p14="http://schemas.microsoft.com/office/powerpoint/2010/main">
          <mc:Choice Requires="p14">
            <p:contentPart p14:bwMode="auto" r:id="rId334">
              <p14:nvContentPartPr>
                <p14:cNvPr id="187" name="Entrada de lápiz 186">
                  <a:extLst>
                    <a:ext uri="{FF2B5EF4-FFF2-40B4-BE49-F238E27FC236}">
                      <a16:creationId xmlns:a16="http://schemas.microsoft.com/office/drawing/2014/main" id="{FFDD3891-55DA-48EC-BE19-2527FD52291D}"/>
                    </a:ext>
                  </a:extLst>
                </p14:cNvPr>
                <p14:cNvContentPartPr/>
                <p14:nvPr/>
              </p14:nvContentPartPr>
              <p14:xfrm>
                <a:off x="11257920" y="1975500"/>
                <a:ext cx="169920" cy="86760"/>
              </p14:xfrm>
            </p:contentPart>
          </mc:Choice>
          <mc:Fallback xmlns="">
            <p:pic>
              <p:nvPicPr>
                <p:cNvPr id="187" name="Entrada de lápiz 186">
                  <a:extLst>
                    <a:ext uri="{FF2B5EF4-FFF2-40B4-BE49-F238E27FC236}">
                      <a16:creationId xmlns:a16="http://schemas.microsoft.com/office/drawing/2014/main" id="{FFDD3891-55DA-48EC-BE19-2527FD52291D}"/>
                    </a:ext>
                  </a:extLst>
                </p:cNvPr>
                <p:cNvPicPr/>
                <p:nvPr/>
              </p:nvPicPr>
              <p:blipFill>
                <a:blip r:embed="rId335"/>
                <a:stretch>
                  <a:fillRect/>
                </a:stretch>
              </p:blipFill>
              <p:spPr>
                <a:xfrm>
                  <a:off x="11249280" y="1966500"/>
                  <a:ext cx="187560" cy="104400"/>
                </a:xfrm>
                <a:prstGeom prst="rect">
                  <a:avLst/>
                </a:prstGeom>
              </p:spPr>
            </p:pic>
          </mc:Fallback>
        </mc:AlternateContent>
        <mc:AlternateContent xmlns:mc="http://schemas.openxmlformats.org/markup-compatibility/2006" xmlns:p14="http://schemas.microsoft.com/office/powerpoint/2010/main">
          <mc:Choice Requires="p14">
            <p:contentPart p14:bwMode="auto" r:id="rId336">
              <p14:nvContentPartPr>
                <p14:cNvPr id="188" name="Entrada de lápiz 187">
                  <a:extLst>
                    <a:ext uri="{FF2B5EF4-FFF2-40B4-BE49-F238E27FC236}">
                      <a16:creationId xmlns:a16="http://schemas.microsoft.com/office/drawing/2014/main" id="{65245185-4A77-4237-8C17-AB73F0FFC595}"/>
                    </a:ext>
                  </a:extLst>
                </p14:cNvPr>
                <p14:cNvContentPartPr/>
                <p14:nvPr/>
              </p14:nvContentPartPr>
              <p14:xfrm>
                <a:off x="11256120" y="1800900"/>
                <a:ext cx="69480" cy="174960"/>
              </p14:xfrm>
            </p:contentPart>
          </mc:Choice>
          <mc:Fallback xmlns="">
            <p:pic>
              <p:nvPicPr>
                <p:cNvPr id="188" name="Entrada de lápiz 187">
                  <a:extLst>
                    <a:ext uri="{FF2B5EF4-FFF2-40B4-BE49-F238E27FC236}">
                      <a16:creationId xmlns:a16="http://schemas.microsoft.com/office/drawing/2014/main" id="{65245185-4A77-4237-8C17-AB73F0FFC595}"/>
                    </a:ext>
                  </a:extLst>
                </p:cNvPr>
                <p:cNvPicPr/>
                <p:nvPr/>
              </p:nvPicPr>
              <p:blipFill>
                <a:blip r:embed="rId337"/>
                <a:stretch>
                  <a:fillRect/>
                </a:stretch>
              </p:blipFill>
              <p:spPr>
                <a:xfrm>
                  <a:off x="11247480" y="1792260"/>
                  <a:ext cx="87120" cy="192600"/>
                </a:xfrm>
                <a:prstGeom prst="rect">
                  <a:avLst/>
                </a:prstGeom>
              </p:spPr>
            </p:pic>
          </mc:Fallback>
        </mc:AlternateContent>
      </p:grpSp>
    </p:spTree>
    <p:extLst>
      <p:ext uri="{BB962C8B-B14F-4D97-AF65-F5344CB8AC3E}">
        <p14:creationId xmlns:p14="http://schemas.microsoft.com/office/powerpoint/2010/main" val="5959680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17" name="Entrada de lápiz 216">
                <a:extLst>
                  <a:ext uri="{FF2B5EF4-FFF2-40B4-BE49-F238E27FC236}">
                    <a16:creationId xmlns:a16="http://schemas.microsoft.com/office/drawing/2014/main" id="{3B5C7B6D-D405-415E-BB66-759072F5C250}"/>
                  </a:ext>
                </a:extLst>
              </p14:cNvPr>
              <p14:cNvContentPartPr/>
              <p14:nvPr/>
            </p14:nvContentPartPr>
            <p14:xfrm>
              <a:off x="5125053" y="3464276"/>
              <a:ext cx="779400" cy="283680"/>
            </p14:xfrm>
          </p:contentPart>
        </mc:Choice>
        <mc:Fallback xmlns="">
          <p:pic>
            <p:nvPicPr>
              <p:cNvPr id="217" name="Entrada de lápiz 216">
                <a:extLst>
                  <a:ext uri="{FF2B5EF4-FFF2-40B4-BE49-F238E27FC236}">
                    <a16:creationId xmlns:a16="http://schemas.microsoft.com/office/drawing/2014/main" id="{3B5C7B6D-D405-415E-BB66-759072F5C250}"/>
                  </a:ext>
                </a:extLst>
              </p:cNvPr>
              <p:cNvPicPr/>
              <p:nvPr/>
            </p:nvPicPr>
            <p:blipFill>
              <a:blip r:embed="rId3"/>
              <a:stretch>
                <a:fillRect/>
              </a:stretch>
            </p:blipFill>
            <p:spPr>
              <a:xfrm>
                <a:off x="5071413" y="3356636"/>
                <a:ext cx="887040" cy="49932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218" name="Entrada de lápiz 217">
                <a:extLst>
                  <a:ext uri="{FF2B5EF4-FFF2-40B4-BE49-F238E27FC236}">
                    <a16:creationId xmlns:a16="http://schemas.microsoft.com/office/drawing/2014/main" id="{A66C31E6-A3D1-4438-8D51-B2B9C856A9D9}"/>
                  </a:ext>
                </a:extLst>
              </p14:cNvPr>
              <p14:cNvContentPartPr/>
              <p14:nvPr/>
            </p14:nvContentPartPr>
            <p14:xfrm>
              <a:off x="5741733" y="3342596"/>
              <a:ext cx="270360" cy="90360"/>
            </p14:xfrm>
          </p:contentPart>
        </mc:Choice>
        <mc:Fallback xmlns="">
          <p:pic>
            <p:nvPicPr>
              <p:cNvPr id="218" name="Entrada de lápiz 217">
                <a:extLst>
                  <a:ext uri="{FF2B5EF4-FFF2-40B4-BE49-F238E27FC236}">
                    <a16:creationId xmlns:a16="http://schemas.microsoft.com/office/drawing/2014/main" id="{A66C31E6-A3D1-4438-8D51-B2B9C856A9D9}"/>
                  </a:ext>
                </a:extLst>
              </p:cNvPr>
              <p:cNvPicPr/>
              <p:nvPr/>
            </p:nvPicPr>
            <p:blipFill>
              <a:blip r:embed="rId5"/>
              <a:stretch>
                <a:fillRect/>
              </a:stretch>
            </p:blipFill>
            <p:spPr>
              <a:xfrm>
                <a:off x="5688093" y="3234596"/>
                <a:ext cx="378000" cy="306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19" name="Entrada de lápiz 218">
                <a:extLst>
                  <a:ext uri="{FF2B5EF4-FFF2-40B4-BE49-F238E27FC236}">
                    <a16:creationId xmlns:a16="http://schemas.microsoft.com/office/drawing/2014/main" id="{111F1ED7-9E19-4A56-BD8C-389BE613F8AC}"/>
                  </a:ext>
                </a:extLst>
              </p14:cNvPr>
              <p14:cNvContentPartPr/>
              <p14:nvPr/>
            </p14:nvContentPartPr>
            <p14:xfrm>
              <a:off x="6444453" y="2450516"/>
              <a:ext cx="28800" cy="543240"/>
            </p14:xfrm>
          </p:contentPart>
        </mc:Choice>
        <mc:Fallback xmlns="">
          <p:pic>
            <p:nvPicPr>
              <p:cNvPr id="219" name="Entrada de lápiz 218">
                <a:extLst>
                  <a:ext uri="{FF2B5EF4-FFF2-40B4-BE49-F238E27FC236}">
                    <a16:creationId xmlns:a16="http://schemas.microsoft.com/office/drawing/2014/main" id="{111F1ED7-9E19-4A56-BD8C-389BE613F8AC}"/>
                  </a:ext>
                </a:extLst>
              </p:cNvPr>
              <p:cNvPicPr/>
              <p:nvPr/>
            </p:nvPicPr>
            <p:blipFill>
              <a:blip r:embed="rId7"/>
              <a:stretch>
                <a:fillRect/>
              </a:stretch>
            </p:blipFill>
            <p:spPr>
              <a:xfrm>
                <a:off x="6390813" y="2342516"/>
                <a:ext cx="136440" cy="7588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20" name="Entrada de lápiz 219">
                <a:extLst>
                  <a:ext uri="{FF2B5EF4-FFF2-40B4-BE49-F238E27FC236}">
                    <a16:creationId xmlns:a16="http://schemas.microsoft.com/office/drawing/2014/main" id="{EA280380-4B01-402F-B1A3-18361535A133}"/>
                  </a:ext>
                </a:extLst>
              </p14:cNvPr>
              <p14:cNvContentPartPr/>
              <p14:nvPr/>
            </p14:nvContentPartPr>
            <p14:xfrm>
              <a:off x="6248253" y="2436476"/>
              <a:ext cx="451440" cy="261000"/>
            </p14:xfrm>
          </p:contentPart>
        </mc:Choice>
        <mc:Fallback xmlns="">
          <p:pic>
            <p:nvPicPr>
              <p:cNvPr id="220" name="Entrada de lápiz 219">
                <a:extLst>
                  <a:ext uri="{FF2B5EF4-FFF2-40B4-BE49-F238E27FC236}">
                    <a16:creationId xmlns:a16="http://schemas.microsoft.com/office/drawing/2014/main" id="{EA280380-4B01-402F-B1A3-18361535A133}"/>
                  </a:ext>
                </a:extLst>
              </p:cNvPr>
              <p:cNvPicPr/>
              <p:nvPr/>
            </p:nvPicPr>
            <p:blipFill>
              <a:blip r:embed="rId9"/>
              <a:stretch>
                <a:fillRect/>
              </a:stretch>
            </p:blipFill>
            <p:spPr>
              <a:xfrm>
                <a:off x="6194613" y="2328836"/>
                <a:ext cx="559080" cy="4766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71" name="Entrada de lápiz 270">
                <a:extLst>
                  <a:ext uri="{FF2B5EF4-FFF2-40B4-BE49-F238E27FC236}">
                    <a16:creationId xmlns:a16="http://schemas.microsoft.com/office/drawing/2014/main" id="{4989005C-96C4-4BC8-820B-159DB8735E28}"/>
                  </a:ext>
                </a:extLst>
              </p14:cNvPr>
              <p14:cNvContentPartPr/>
              <p14:nvPr/>
            </p14:nvContentPartPr>
            <p14:xfrm>
              <a:off x="6655413" y="3461396"/>
              <a:ext cx="44280" cy="678960"/>
            </p14:xfrm>
          </p:contentPart>
        </mc:Choice>
        <mc:Fallback xmlns="">
          <p:pic>
            <p:nvPicPr>
              <p:cNvPr id="271" name="Entrada de lápiz 270">
                <a:extLst>
                  <a:ext uri="{FF2B5EF4-FFF2-40B4-BE49-F238E27FC236}">
                    <a16:creationId xmlns:a16="http://schemas.microsoft.com/office/drawing/2014/main" id="{4989005C-96C4-4BC8-820B-159DB8735E28}"/>
                  </a:ext>
                </a:extLst>
              </p:cNvPr>
              <p:cNvPicPr/>
              <p:nvPr/>
            </p:nvPicPr>
            <p:blipFill>
              <a:blip r:embed="rId11"/>
              <a:stretch>
                <a:fillRect/>
              </a:stretch>
            </p:blipFill>
            <p:spPr>
              <a:xfrm>
                <a:off x="6601773" y="3353396"/>
                <a:ext cx="151920" cy="8946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72" name="Entrada de lápiz 271">
                <a:extLst>
                  <a:ext uri="{FF2B5EF4-FFF2-40B4-BE49-F238E27FC236}">
                    <a16:creationId xmlns:a16="http://schemas.microsoft.com/office/drawing/2014/main" id="{B533BB88-D494-4286-A2D6-E74DD14C4DFE}"/>
                  </a:ext>
                </a:extLst>
              </p14:cNvPr>
              <p14:cNvContentPartPr/>
              <p14:nvPr/>
            </p14:nvContentPartPr>
            <p14:xfrm>
              <a:off x="6522933" y="3398756"/>
              <a:ext cx="332640" cy="200520"/>
            </p14:xfrm>
          </p:contentPart>
        </mc:Choice>
        <mc:Fallback xmlns="">
          <p:pic>
            <p:nvPicPr>
              <p:cNvPr id="272" name="Entrada de lápiz 271">
                <a:extLst>
                  <a:ext uri="{FF2B5EF4-FFF2-40B4-BE49-F238E27FC236}">
                    <a16:creationId xmlns:a16="http://schemas.microsoft.com/office/drawing/2014/main" id="{B533BB88-D494-4286-A2D6-E74DD14C4DFE}"/>
                  </a:ext>
                </a:extLst>
              </p:cNvPr>
              <p:cNvPicPr/>
              <p:nvPr/>
            </p:nvPicPr>
            <p:blipFill>
              <a:blip r:embed="rId13"/>
              <a:stretch>
                <a:fillRect/>
              </a:stretch>
            </p:blipFill>
            <p:spPr>
              <a:xfrm>
                <a:off x="6468933" y="3291116"/>
                <a:ext cx="440280" cy="416160"/>
              </a:xfrm>
              <a:prstGeom prst="rect">
                <a:avLst/>
              </a:prstGeom>
            </p:spPr>
          </p:pic>
        </mc:Fallback>
      </mc:AlternateContent>
      <p:grpSp>
        <p:nvGrpSpPr>
          <p:cNvPr id="305" name="Grupo 304">
            <a:extLst>
              <a:ext uri="{FF2B5EF4-FFF2-40B4-BE49-F238E27FC236}">
                <a16:creationId xmlns:a16="http://schemas.microsoft.com/office/drawing/2014/main" id="{2E9A517F-5523-42BD-B9F8-DA52703C64C4}"/>
              </a:ext>
            </a:extLst>
          </p:cNvPr>
          <p:cNvGrpSpPr/>
          <p:nvPr/>
        </p:nvGrpSpPr>
        <p:grpSpPr>
          <a:xfrm>
            <a:off x="545661" y="36356"/>
            <a:ext cx="11800632" cy="6589440"/>
            <a:chOff x="545661" y="36356"/>
            <a:chExt cx="11800632" cy="6589440"/>
          </a:xfrm>
        </p:grpSpPr>
        <mc:AlternateContent xmlns:mc="http://schemas.openxmlformats.org/markup-compatibility/2006" xmlns:p14="http://schemas.microsoft.com/office/powerpoint/2010/main">
          <mc:Choice Requires="p14">
            <p:contentPart p14:bwMode="auto" r:id="rId14">
              <p14:nvContentPartPr>
                <p14:cNvPr id="2" name="Entrada de lápiz 1">
                  <a:extLst>
                    <a:ext uri="{FF2B5EF4-FFF2-40B4-BE49-F238E27FC236}">
                      <a16:creationId xmlns:a16="http://schemas.microsoft.com/office/drawing/2014/main" id="{DE57778C-337D-48E7-AD90-5A92DCEB013C}"/>
                    </a:ext>
                  </a:extLst>
                </p14:cNvPr>
                <p14:cNvContentPartPr/>
                <p14:nvPr/>
              </p14:nvContentPartPr>
              <p14:xfrm>
                <a:off x="2645373" y="139676"/>
                <a:ext cx="360720" cy="467280"/>
              </p14:xfrm>
            </p:contentPart>
          </mc:Choice>
          <mc:Fallback xmlns="">
            <p:pic>
              <p:nvPicPr>
                <p:cNvPr id="2" name="Entrada de lápiz 1">
                  <a:extLst>
                    <a:ext uri="{FF2B5EF4-FFF2-40B4-BE49-F238E27FC236}">
                      <a16:creationId xmlns:a16="http://schemas.microsoft.com/office/drawing/2014/main" id="{DE57778C-337D-48E7-AD90-5A92DCEB013C}"/>
                    </a:ext>
                  </a:extLst>
                </p:cNvPr>
                <p:cNvPicPr/>
                <p:nvPr/>
              </p:nvPicPr>
              <p:blipFill>
                <a:blip r:embed="rId15"/>
                <a:stretch>
                  <a:fillRect/>
                </a:stretch>
              </p:blipFill>
              <p:spPr>
                <a:xfrm>
                  <a:off x="2636373" y="130676"/>
                  <a:ext cx="378360" cy="4849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3" name="Entrada de lápiz 2">
                  <a:extLst>
                    <a:ext uri="{FF2B5EF4-FFF2-40B4-BE49-F238E27FC236}">
                      <a16:creationId xmlns:a16="http://schemas.microsoft.com/office/drawing/2014/main" id="{DE73C47D-7399-494B-B349-27B9F56FF0F4}"/>
                    </a:ext>
                  </a:extLst>
                </p14:cNvPr>
                <p14:cNvContentPartPr/>
                <p14:nvPr/>
              </p14:nvContentPartPr>
              <p14:xfrm>
                <a:off x="2909253" y="538916"/>
                <a:ext cx="208080" cy="153360"/>
              </p14:xfrm>
            </p:contentPart>
          </mc:Choice>
          <mc:Fallback xmlns="">
            <p:pic>
              <p:nvPicPr>
                <p:cNvPr id="3" name="Entrada de lápiz 2">
                  <a:extLst>
                    <a:ext uri="{FF2B5EF4-FFF2-40B4-BE49-F238E27FC236}">
                      <a16:creationId xmlns:a16="http://schemas.microsoft.com/office/drawing/2014/main" id="{DE73C47D-7399-494B-B349-27B9F56FF0F4}"/>
                    </a:ext>
                  </a:extLst>
                </p:cNvPr>
                <p:cNvPicPr/>
                <p:nvPr/>
              </p:nvPicPr>
              <p:blipFill>
                <a:blip r:embed="rId17"/>
                <a:stretch>
                  <a:fillRect/>
                </a:stretch>
              </p:blipFill>
              <p:spPr>
                <a:xfrm>
                  <a:off x="2900613" y="529916"/>
                  <a:ext cx="22572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4" name="Entrada de lápiz 3">
                  <a:extLst>
                    <a:ext uri="{FF2B5EF4-FFF2-40B4-BE49-F238E27FC236}">
                      <a16:creationId xmlns:a16="http://schemas.microsoft.com/office/drawing/2014/main" id="{E0A48AA1-2970-4B5F-9CC1-20B01CD36E3B}"/>
                    </a:ext>
                  </a:extLst>
                </p14:cNvPr>
                <p14:cNvContentPartPr/>
                <p14:nvPr/>
              </p14:nvContentPartPr>
              <p14:xfrm>
                <a:off x="3151173" y="497156"/>
                <a:ext cx="301680" cy="261000"/>
              </p14:xfrm>
            </p:contentPart>
          </mc:Choice>
          <mc:Fallback xmlns="">
            <p:pic>
              <p:nvPicPr>
                <p:cNvPr id="4" name="Entrada de lápiz 3">
                  <a:extLst>
                    <a:ext uri="{FF2B5EF4-FFF2-40B4-BE49-F238E27FC236}">
                      <a16:creationId xmlns:a16="http://schemas.microsoft.com/office/drawing/2014/main" id="{E0A48AA1-2970-4B5F-9CC1-20B01CD36E3B}"/>
                    </a:ext>
                  </a:extLst>
                </p:cNvPr>
                <p:cNvPicPr/>
                <p:nvPr/>
              </p:nvPicPr>
              <p:blipFill>
                <a:blip r:embed="rId19"/>
                <a:stretch>
                  <a:fillRect/>
                </a:stretch>
              </p:blipFill>
              <p:spPr>
                <a:xfrm>
                  <a:off x="3142533" y="488516"/>
                  <a:ext cx="319320" cy="2786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5" name="Entrada de lápiz 4">
                  <a:extLst>
                    <a:ext uri="{FF2B5EF4-FFF2-40B4-BE49-F238E27FC236}">
                      <a16:creationId xmlns:a16="http://schemas.microsoft.com/office/drawing/2014/main" id="{D071186F-F59A-4D57-9AF3-3B992ADA2F02}"/>
                    </a:ext>
                  </a:extLst>
                </p14:cNvPr>
                <p14:cNvContentPartPr/>
                <p14:nvPr/>
              </p14:nvContentPartPr>
              <p14:xfrm>
                <a:off x="3484893" y="500756"/>
                <a:ext cx="143280" cy="532440"/>
              </p14:xfrm>
            </p:contentPart>
          </mc:Choice>
          <mc:Fallback xmlns="">
            <p:pic>
              <p:nvPicPr>
                <p:cNvPr id="5" name="Entrada de lápiz 4">
                  <a:extLst>
                    <a:ext uri="{FF2B5EF4-FFF2-40B4-BE49-F238E27FC236}">
                      <a16:creationId xmlns:a16="http://schemas.microsoft.com/office/drawing/2014/main" id="{D071186F-F59A-4D57-9AF3-3B992ADA2F02}"/>
                    </a:ext>
                  </a:extLst>
                </p:cNvPr>
                <p:cNvPicPr/>
                <p:nvPr/>
              </p:nvPicPr>
              <p:blipFill>
                <a:blip r:embed="rId21"/>
                <a:stretch>
                  <a:fillRect/>
                </a:stretch>
              </p:blipFill>
              <p:spPr>
                <a:xfrm>
                  <a:off x="3475893" y="491756"/>
                  <a:ext cx="160920" cy="5500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6" name="Entrada de lápiz 5">
                  <a:extLst>
                    <a:ext uri="{FF2B5EF4-FFF2-40B4-BE49-F238E27FC236}">
                      <a16:creationId xmlns:a16="http://schemas.microsoft.com/office/drawing/2014/main" id="{5254400F-4B5B-4D68-8286-196A6EF0BD0A}"/>
                    </a:ext>
                  </a:extLst>
                </p14:cNvPr>
                <p14:cNvContentPartPr/>
                <p14:nvPr/>
              </p14:nvContentPartPr>
              <p14:xfrm>
                <a:off x="3691533" y="523076"/>
                <a:ext cx="153360" cy="197280"/>
              </p14:xfrm>
            </p:contentPart>
          </mc:Choice>
          <mc:Fallback xmlns="">
            <p:pic>
              <p:nvPicPr>
                <p:cNvPr id="6" name="Entrada de lápiz 5">
                  <a:extLst>
                    <a:ext uri="{FF2B5EF4-FFF2-40B4-BE49-F238E27FC236}">
                      <a16:creationId xmlns:a16="http://schemas.microsoft.com/office/drawing/2014/main" id="{5254400F-4B5B-4D68-8286-196A6EF0BD0A}"/>
                    </a:ext>
                  </a:extLst>
                </p:cNvPr>
                <p:cNvPicPr/>
                <p:nvPr/>
              </p:nvPicPr>
              <p:blipFill>
                <a:blip r:embed="rId23"/>
                <a:stretch>
                  <a:fillRect/>
                </a:stretch>
              </p:blipFill>
              <p:spPr>
                <a:xfrm>
                  <a:off x="3682893" y="514076"/>
                  <a:ext cx="171000" cy="2149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7" name="Entrada de lápiz 6">
                  <a:extLst>
                    <a:ext uri="{FF2B5EF4-FFF2-40B4-BE49-F238E27FC236}">
                      <a16:creationId xmlns:a16="http://schemas.microsoft.com/office/drawing/2014/main" id="{A363204D-6CA7-4A88-ADB6-9CC260752A43}"/>
                    </a:ext>
                  </a:extLst>
                </p14:cNvPr>
                <p14:cNvContentPartPr/>
                <p14:nvPr/>
              </p14:nvContentPartPr>
              <p14:xfrm>
                <a:off x="3943173" y="492836"/>
                <a:ext cx="78480" cy="198360"/>
              </p14:xfrm>
            </p:contentPart>
          </mc:Choice>
          <mc:Fallback xmlns="">
            <p:pic>
              <p:nvPicPr>
                <p:cNvPr id="7" name="Entrada de lápiz 6">
                  <a:extLst>
                    <a:ext uri="{FF2B5EF4-FFF2-40B4-BE49-F238E27FC236}">
                      <a16:creationId xmlns:a16="http://schemas.microsoft.com/office/drawing/2014/main" id="{A363204D-6CA7-4A88-ADB6-9CC260752A43}"/>
                    </a:ext>
                  </a:extLst>
                </p:cNvPr>
                <p:cNvPicPr/>
                <p:nvPr/>
              </p:nvPicPr>
              <p:blipFill>
                <a:blip r:embed="rId25"/>
                <a:stretch>
                  <a:fillRect/>
                </a:stretch>
              </p:blipFill>
              <p:spPr>
                <a:xfrm>
                  <a:off x="3934173" y="483836"/>
                  <a:ext cx="9612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8" name="Entrada de lápiz 7">
                  <a:extLst>
                    <a:ext uri="{FF2B5EF4-FFF2-40B4-BE49-F238E27FC236}">
                      <a16:creationId xmlns:a16="http://schemas.microsoft.com/office/drawing/2014/main" id="{ED01ED7F-185C-417A-84D1-2931F3327DFD}"/>
                    </a:ext>
                  </a:extLst>
                </p14:cNvPr>
                <p14:cNvContentPartPr/>
                <p14:nvPr/>
              </p14:nvContentPartPr>
              <p14:xfrm>
                <a:off x="4162053" y="278996"/>
                <a:ext cx="18720" cy="391320"/>
              </p14:xfrm>
            </p:contentPart>
          </mc:Choice>
          <mc:Fallback xmlns="">
            <p:pic>
              <p:nvPicPr>
                <p:cNvPr id="8" name="Entrada de lápiz 7">
                  <a:extLst>
                    <a:ext uri="{FF2B5EF4-FFF2-40B4-BE49-F238E27FC236}">
                      <a16:creationId xmlns:a16="http://schemas.microsoft.com/office/drawing/2014/main" id="{ED01ED7F-185C-417A-84D1-2931F3327DFD}"/>
                    </a:ext>
                  </a:extLst>
                </p:cNvPr>
                <p:cNvPicPr/>
                <p:nvPr/>
              </p:nvPicPr>
              <p:blipFill>
                <a:blip r:embed="rId27"/>
                <a:stretch>
                  <a:fillRect/>
                </a:stretch>
              </p:blipFill>
              <p:spPr>
                <a:xfrm>
                  <a:off x="4153413" y="270356"/>
                  <a:ext cx="36360" cy="40896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9" name="Entrada de lápiz 8">
                  <a:extLst>
                    <a:ext uri="{FF2B5EF4-FFF2-40B4-BE49-F238E27FC236}">
                      <a16:creationId xmlns:a16="http://schemas.microsoft.com/office/drawing/2014/main" id="{7090AB82-F866-47AF-8A6E-A861EA42DC29}"/>
                    </a:ext>
                  </a:extLst>
                </p14:cNvPr>
                <p14:cNvContentPartPr/>
                <p14:nvPr/>
              </p14:nvContentPartPr>
              <p14:xfrm>
                <a:off x="4110933" y="483116"/>
                <a:ext cx="280800" cy="169560"/>
              </p14:xfrm>
            </p:contentPart>
          </mc:Choice>
          <mc:Fallback xmlns="">
            <p:pic>
              <p:nvPicPr>
                <p:cNvPr id="9" name="Entrada de lápiz 8">
                  <a:extLst>
                    <a:ext uri="{FF2B5EF4-FFF2-40B4-BE49-F238E27FC236}">
                      <a16:creationId xmlns:a16="http://schemas.microsoft.com/office/drawing/2014/main" id="{7090AB82-F866-47AF-8A6E-A861EA42DC29}"/>
                    </a:ext>
                  </a:extLst>
                </p:cNvPr>
                <p:cNvPicPr/>
                <p:nvPr/>
              </p:nvPicPr>
              <p:blipFill>
                <a:blip r:embed="rId29"/>
                <a:stretch>
                  <a:fillRect/>
                </a:stretch>
              </p:blipFill>
              <p:spPr>
                <a:xfrm>
                  <a:off x="4102293" y="474116"/>
                  <a:ext cx="298440" cy="1872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0" name="Entrada de lápiz 9">
                  <a:extLst>
                    <a:ext uri="{FF2B5EF4-FFF2-40B4-BE49-F238E27FC236}">
                      <a16:creationId xmlns:a16="http://schemas.microsoft.com/office/drawing/2014/main" id="{18372D19-7D2E-42CB-AD61-897C393954E0}"/>
                    </a:ext>
                  </a:extLst>
                </p14:cNvPr>
                <p14:cNvContentPartPr/>
                <p14:nvPr/>
              </p14:nvContentPartPr>
              <p14:xfrm>
                <a:off x="4393533" y="386996"/>
                <a:ext cx="356040" cy="256680"/>
              </p14:xfrm>
            </p:contentPart>
          </mc:Choice>
          <mc:Fallback xmlns="">
            <p:pic>
              <p:nvPicPr>
                <p:cNvPr id="10" name="Entrada de lápiz 9">
                  <a:extLst>
                    <a:ext uri="{FF2B5EF4-FFF2-40B4-BE49-F238E27FC236}">
                      <a16:creationId xmlns:a16="http://schemas.microsoft.com/office/drawing/2014/main" id="{18372D19-7D2E-42CB-AD61-897C393954E0}"/>
                    </a:ext>
                  </a:extLst>
                </p:cNvPr>
                <p:cNvPicPr/>
                <p:nvPr/>
              </p:nvPicPr>
              <p:blipFill>
                <a:blip r:embed="rId31"/>
                <a:stretch>
                  <a:fillRect/>
                </a:stretch>
              </p:blipFill>
              <p:spPr>
                <a:xfrm>
                  <a:off x="4384893" y="377996"/>
                  <a:ext cx="373680" cy="2743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1" name="Entrada de lápiz 10">
                  <a:extLst>
                    <a:ext uri="{FF2B5EF4-FFF2-40B4-BE49-F238E27FC236}">
                      <a16:creationId xmlns:a16="http://schemas.microsoft.com/office/drawing/2014/main" id="{2C4F6FCE-5418-46C9-8B0A-78F24D8E18FD}"/>
                    </a:ext>
                  </a:extLst>
                </p14:cNvPr>
                <p14:cNvContentPartPr/>
                <p14:nvPr/>
              </p14:nvContentPartPr>
              <p14:xfrm>
                <a:off x="4833453" y="384836"/>
                <a:ext cx="37080" cy="192240"/>
              </p14:xfrm>
            </p:contentPart>
          </mc:Choice>
          <mc:Fallback xmlns="">
            <p:pic>
              <p:nvPicPr>
                <p:cNvPr id="11" name="Entrada de lápiz 10">
                  <a:extLst>
                    <a:ext uri="{FF2B5EF4-FFF2-40B4-BE49-F238E27FC236}">
                      <a16:creationId xmlns:a16="http://schemas.microsoft.com/office/drawing/2014/main" id="{2C4F6FCE-5418-46C9-8B0A-78F24D8E18FD}"/>
                    </a:ext>
                  </a:extLst>
                </p:cNvPr>
                <p:cNvPicPr/>
                <p:nvPr/>
              </p:nvPicPr>
              <p:blipFill>
                <a:blip r:embed="rId33"/>
                <a:stretch>
                  <a:fillRect/>
                </a:stretch>
              </p:blipFill>
              <p:spPr>
                <a:xfrm>
                  <a:off x="4824813" y="375836"/>
                  <a:ext cx="54720" cy="20988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12" name="Entrada de lápiz 11">
                  <a:extLst>
                    <a:ext uri="{FF2B5EF4-FFF2-40B4-BE49-F238E27FC236}">
                      <a16:creationId xmlns:a16="http://schemas.microsoft.com/office/drawing/2014/main" id="{0C5FFD1C-57B5-4F52-A3C7-93E132D633F7}"/>
                    </a:ext>
                  </a:extLst>
                </p14:cNvPr>
                <p14:cNvContentPartPr/>
                <p14:nvPr/>
              </p14:nvContentPartPr>
              <p14:xfrm>
                <a:off x="5008413" y="467276"/>
                <a:ext cx="385200" cy="118800"/>
              </p14:xfrm>
            </p:contentPart>
          </mc:Choice>
          <mc:Fallback xmlns="">
            <p:pic>
              <p:nvPicPr>
                <p:cNvPr id="12" name="Entrada de lápiz 11">
                  <a:extLst>
                    <a:ext uri="{FF2B5EF4-FFF2-40B4-BE49-F238E27FC236}">
                      <a16:creationId xmlns:a16="http://schemas.microsoft.com/office/drawing/2014/main" id="{0C5FFD1C-57B5-4F52-A3C7-93E132D633F7}"/>
                    </a:ext>
                  </a:extLst>
                </p:cNvPr>
                <p:cNvPicPr/>
                <p:nvPr/>
              </p:nvPicPr>
              <p:blipFill>
                <a:blip r:embed="rId35"/>
                <a:stretch>
                  <a:fillRect/>
                </a:stretch>
              </p:blipFill>
              <p:spPr>
                <a:xfrm>
                  <a:off x="4999413" y="458276"/>
                  <a:ext cx="402840" cy="13644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13" name="Entrada de lápiz 12">
                  <a:extLst>
                    <a:ext uri="{FF2B5EF4-FFF2-40B4-BE49-F238E27FC236}">
                      <a16:creationId xmlns:a16="http://schemas.microsoft.com/office/drawing/2014/main" id="{4E948AD0-754E-4BA6-9355-D47D142C4E6D}"/>
                    </a:ext>
                  </a:extLst>
                </p14:cNvPr>
                <p14:cNvContentPartPr/>
                <p14:nvPr/>
              </p14:nvContentPartPr>
              <p14:xfrm>
                <a:off x="5479653" y="83876"/>
                <a:ext cx="38520" cy="421200"/>
              </p14:xfrm>
            </p:contentPart>
          </mc:Choice>
          <mc:Fallback xmlns="">
            <p:pic>
              <p:nvPicPr>
                <p:cNvPr id="13" name="Entrada de lápiz 12">
                  <a:extLst>
                    <a:ext uri="{FF2B5EF4-FFF2-40B4-BE49-F238E27FC236}">
                      <a16:creationId xmlns:a16="http://schemas.microsoft.com/office/drawing/2014/main" id="{4E948AD0-754E-4BA6-9355-D47D142C4E6D}"/>
                    </a:ext>
                  </a:extLst>
                </p:cNvPr>
                <p:cNvPicPr/>
                <p:nvPr/>
              </p:nvPicPr>
              <p:blipFill>
                <a:blip r:embed="rId37"/>
                <a:stretch>
                  <a:fillRect/>
                </a:stretch>
              </p:blipFill>
              <p:spPr>
                <a:xfrm>
                  <a:off x="5470653" y="74876"/>
                  <a:ext cx="56160" cy="43884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14" name="Entrada de lápiz 13">
                  <a:extLst>
                    <a:ext uri="{FF2B5EF4-FFF2-40B4-BE49-F238E27FC236}">
                      <a16:creationId xmlns:a16="http://schemas.microsoft.com/office/drawing/2014/main" id="{ED31BE8A-1CB8-4086-B31D-1F33621CDA9C}"/>
                    </a:ext>
                  </a:extLst>
                </p14:cNvPr>
                <p14:cNvContentPartPr/>
                <p14:nvPr/>
              </p14:nvContentPartPr>
              <p14:xfrm>
                <a:off x="5381013" y="390596"/>
                <a:ext cx="380880" cy="153000"/>
              </p14:xfrm>
            </p:contentPart>
          </mc:Choice>
          <mc:Fallback xmlns="">
            <p:pic>
              <p:nvPicPr>
                <p:cNvPr id="14" name="Entrada de lápiz 13">
                  <a:extLst>
                    <a:ext uri="{FF2B5EF4-FFF2-40B4-BE49-F238E27FC236}">
                      <a16:creationId xmlns:a16="http://schemas.microsoft.com/office/drawing/2014/main" id="{ED31BE8A-1CB8-4086-B31D-1F33621CDA9C}"/>
                    </a:ext>
                  </a:extLst>
                </p:cNvPr>
                <p:cNvPicPr/>
                <p:nvPr/>
              </p:nvPicPr>
              <p:blipFill>
                <a:blip r:embed="rId39"/>
                <a:stretch>
                  <a:fillRect/>
                </a:stretch>
              </p:blipFill>
              <p:spPr>
                <a:xfrm>
                  <a:off x="5372373" y="381956"/>
                  <a:ext cx="398520" cy="17064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16" name="Entrada de lápiz 15">
                  <a:extLst>
                    <a:ext uri="{FF2B5EF4-FFF2-40B4-BE49-F238E27FC236}">
                      <a16:creationId xmlns:a16="http://schemas.microsoft.com/office/drawing/2014/main" id="{E0467158-A5FD-43A5-88F4-F4C1E0E2F5F3}"/>
                    </a:ext>
                  </a:extLst>
                </p14:cNvPr>
                <p14:cNvContentPartPr/>
                <p14:nvPr/>
              </p14:nvContentPartPr>
              <p14:xfrm>
                <a:off x="6341133" y="344516"/>
                <a:ext cx="555480" cy="77040"/>
              </p14:xfrm>
            </p:contentPart>
          </mc:Choice>
          <mc:Fallback xmlns="">
            <p:pic>
              <p:nvPicPr>
                <p:cNvPr id="16" name="Entrada de lápiz 15">
                  <a:extLst>
                    <a:ext uri="{FF2B5EF4-FFF2-40B4-BE49-F238E27FC236}">
                      <a16:creationId xmlns:a16="http://schemas.microsoft.com/office/drawing/2014/main" id="{E0467158-A5FD-43A5-88F4-F4C1E0E2F5F3}"/>
                    </a:ext>
                  </a:extLst>
                </p:cNvPr>
                <p:cNvPicPr/>
                <p:nvPr/>
              </p:nvPicPr>
              <p:blipFill>
                <a:blip r:embed="rId41"/>
                <a:stretch>
                  <a:fillRect/>
                </a:stretch>
              </p:blipFill>
              <p:spPr>
                <a:xfrm>
                  <a:off x="6332493" y="335876"/>
                  <a:ext cx="573120" cy="9468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17" name="Entrada de lápiz 16">
                  <a:extLst>
                    <a:ext uri="{FF2B5EF4-FFF2-40B4-BE49-F238E27FC236}">
                      <a16:creationId xmlns:a16="http://schemas.microsoft.com/office/drawing/2014/main" id="{CFB28C36-E601-4D27-96DB-CF64E43397A2}"/>
                    </a:ext>
                  </a:extLst>
                </p14:cNvPr>
                <p14:cNvContentPartPr/>
                <p14:nvPr/>
              </p14:nvContentPartPr>
              <p14:xfrm>
                <a:off x="6621213" y="218516"/>
                <a:ext cx="141480" cy="387720"/>
              </p14:xfrm>
            </p:contentPart>
          </mc:Choice>
          <mc:Fallback xmlns="">
            <p:pic>
              <p:nvPicPr>
                <p:cNvPr id="17" name="Entrada de lápiz 16">
                  <a:extLst>
                    <a:ext uri="{FF2B5EF4-FFF2-40B4-BE49-F238E27FC236}">
                      <a16:creationId xmlns:a16="http://schemas.microsoft.com/office/drawing/2014/main" id="{CFB28C36-E601-4D27-96DB-CF64E43397A2}"/>
                    </a:ext>
                  </a:extLst>
                </p:cNvPr>
                <p:cNvPicPr/>
                <p:nvPr/>
              </p:nvPicPr>
              <p:blipFill>
                <a:blip r:embed="rId43"/>
                <a:stretch>
                  <a:fillRect/>
                </a:stretch>
              </p:blipFill>
              <p:spPr>
                <a:xfrm>
                  <a:off x="6612213" y="209516"/>
                  <a:ext cx="159120" cy="4053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19" name="Entrada de lápiz 18">
                  <a:extLst>
                    <a:ext uri="{FF2B5EF4-FFF2-40B4-BE49-F238E27FC236}">
                      <a16:creationId xmlns:a16="http://schemas.microsoft.com/office/drawing/2014/main" id="{E97BA8B2-F7B6-4134-99C1-8F2C3DDF55CC}"/>
                    </a:ext>
                  </a:extLst>
                </p14:cNvPr>
                <p14:cNvContentPartPr/>
                <p14:nvPr/>
              </p14:nvContentPartPr>
              <p14:xfrm>
                <a:off x="7632453" y="94316"/>
                <a:ext cx="86760" cy="353160"/>
              </p14:xfrm>
            </p:contentPart>
          </mc:Choice>
          <mc:Fallback xmlns="">
            <p:pic>
              <p:nvPicPr>
                <p:cNvPr id="19" name="Entrada de lápiz 18">
                  <a:extLst>
                    <a:ext uri="{FF2B5EF4-FFF2-40B4-BE49-F238E27FC236}">
                      <a16:creationId xmlns:a16="http://schemas.microsoft.com/office/drawing/2014/main" id="{E97BA8B2-F7B6-4134-99C1-8F2C3DDF55CC}"/>
                    </a:ext>
                  </a:extLst>
                </p:cNvPr>
                <p:cNvPicPr/>
                <p:nvPr/>
              </p:nvPicPr>
              <p:blipFill>
                <a:blip r:embed="rId45"/>
                <a:stretch>
                  <a:fillRect/>
                </a:stretch>
              </p:blipFill>
              <p:spPr>
                <a:xfrm>
                  <a:off x="7623453" y="85676"/>
                  <a:ext cx="104400" cy="3708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20" name="Entrada de lápiz 19">
                  <a:extLst>
                    <a:ext uri="{FF2B5EF4-FFF2-40B4-BE49-F238E27FC236}">
                      <a16:creationId xmlns:a16="http://schemas.microsoft.com/office/drawing/2014/main" id="{23E156F7-5BC8-4883-BBEB-927C2EC7E7A1}"/>
                    </a:ext>
                  </a:extLst>
                </p14:cNvPr>
                <p14:cNvContentPartPr/>
                <p14:nvPr/>
              </p14:nvContentPartPr>
              <p14:xfrm>
                <a:off x="7606533" y="90716"/>
                <a:ext cx="358200" cy="86400"/>
              </p14:xfrm>
            </p:contentPart>
          </mc:Choice>
          <mc:Fallback xmlns="">
            <p:pic>
              <p:nvPicPr>
                <p:cNvPr id="20" name="Entrada de lápiz 19">
                  <a:extLst>
                    <a:ext uri="{FF2B5EF4-FFF2-40B4-BE49-F238E27FC236}">
                      <a16:creationId xmlns:a16="http://schemas.microsoft.com/office/drawing/2014/main" id="{23E156F7-5BC8-4883-BBEB-927C2EC7E7A1}"/>
                    </a:ext>
                  </a:extLst>
                </p:cNvPr>
                <p:cNvPicPr/>
                <p:nvPr/>
              </p:nvPicPr>
              <p:blipFill>
                <a:blip r:embed="rId47"/>
                <a:stretch>
                  <a:fillRect/>
                </a:stretch>
              </p:blipFill>
              <p:spPr>
                <a:xfrm>
                  <a:off x="7597533" y="82076"/>
                  <a:ext cx="375840" cy="10404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21" name="Entrada de lápiz 20">
                  <a:extLst>
                    <a:ext uri="{FF2B5EF4-FFF2-40B4-BE49-F238E27FC236}">
                      <a16:creationId xmlns:a16="http://schemas.microsoft.com/office/drawing/2014/main" id="{9599224E-67A6-483A-A1EB-6CDF79A72A90}"/>
                    </a:ext>
                  </a:extLst>
                </p14:cNvPr>
                <p14:cNvContentPartPr/>
                <p14:nvPr/>
              </p14:nvContentPartPr>
              <p14:xfrm>
                <a:off x="7596813" y="317876"/>
                <a:ext cx="259920" cy="13680"/>
              </p14:xfrm>
            </p:contentPart>
          </mc:Choice>
          <mc:Fallback xmlns="">
            <p:pic>
              <p:nvPicPr>
                <p:cNvPr id="21" name="Entrada de lápiz 20">
                  <a:extLst>
                    <a:ext uri="{FF2B5EF4-FFF2-40B4-BE49-F238E27FC236}">
                      <a16:creationId xmlns:a16="http://schemas.microsoft.com/office/drawing/2014/main" id="{9599224E-67A6-483A-A1EB-6CDF79A72A90}"/>
                    </a:ext>
                  </a:extLst>
                </p:cNvPr>
                <p:cNvPicPr/>
                <p:nvPr/>
              </p:nvPicPr>
              <p:blipFill>
                <a:blip r:embed="rId49"/>
                <a:stretch>
                  <a:fillRect/>
                </a:stretch>
              </p:blipFill>
              <p:spPr>
                <a:xfrm>
                  <a:off x="7588173" y="309236"/>
                  <a:ext cx="277560" cy="3132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22" name="Entrada de lápiz 21">
                  <a:extLst>
                    <a:ext uri="{FF2B5EF4-FFF2-40B4-BE49-F238E27FC236}">
                      <a16:creationId xmlns:a16="http://schemas.microsoft.com/office/drawing/2014/main" id="{6867B2E8-C3CB-4447-ADA3-4B23CF166F37}"/>
                    </a:ext>
                  </a:extLst>
                </p14:cNvPr>
                <p14:cNvContentPartPr/>
                <p14:nvPr/>
              </p14:nvContentPartPr>
              <p14:xfrm>
                <a:off x="7602933" y="450356"/>
                <a:ext cx="259920" cy="79200"/>
              </p14:xfrm>
            </p:contentPart>
          </mc:Choice>
          <mc:Fallback xmlns="">
            <p:pic>
              <p:nvPicPr>
                <p:cNvPr id="22" name="Entrada de lápiz 21">
                  <a:extLst>
                    <a:ext uri="{FF2B5EF4-FFF2-40B4-BE49-F238E27FC236}">
                      <a16:creationId xmlns:a16="http://schemas.microsoft.com/office/drawing/2014/main" id="{6867B2E8-C3CB-4447-ADA3-4B23CF166F37}"/>
                    </a:ext>
                  </a:extLst>
                </p:cNvPr>
                <p:cNvPicPr/>
                <p:nvPr/>
              </p:nvPicPr>
              <p:blipFill>
                <a:blip r:embed="rId51"/>
                <a:stretch>
                  <a:fillRect/>
                </a:stretch>
              </p:blipFill>
              <p:spPr>
                <a:xfrm>
                  <a:off x="7593933" y="441356"/>
                  <a:ext cx="277560" cy="9684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23" name="Entrada de lápiz 22">
                  <a:extLst>
                    <a:ext uri="{FF2B5EF4-FFF2-40B4-BE49-F238E27FC236}">
                      <a16:creationId xmlns:a16="http://schemas.microsoft.com/office/drawing/2014/main" id="{9CE08AE3-55F8-4085-88D3-2186DA808574}"/>
                    </a:ext>
                  </a:extLst>
                </p14:cNvPr>
                <p14:cNvContentPartPr/>
                <p14:nvPr/>
              </p14:nvContentPartPr>
              <p14:xfrm>
                <a:off x="7934853" y="354236"/>
                <a:ext cx="162000" cy="208800"/>
              </p14:xfrm>
            </p:contentPart>
          </mc:Choice>
          <mc:Fallback xmlns="">
            <p:pic>
              <p:nvPicPr>
                <p:cNvPr id="23" name="Entrada de lápiz 22">
                  <a:extLst>
                    <a:ext uri="{FF2B5EF4-FFF2-40B4-BE49-F238E27FC236}">
                      <a16:creationId xmlns:a16="http://schemas.microsoft.com/office/drawing/2014/main" id="{9CE08AE3-55F8-4085-88D3-2186DA808574}"/>
                    </a:ext>
                  </a:extLst>
                </p:cNvPr>
                <p:cNvPicPr/>
                <p:nvPr/>
              </p:nvPicPr>
              <p:blipFill>
                <a:blip r:embed="rId53"/>
                <a:stretch>
                  <a:fillRect/>
                </a:stretch>
              </p:blipFill>
              <p:spPr>
                <a:xfrm>
                  <a:off x="7925853" y="345596"/>
                  <a:ext cx="179640" cy="22644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24" name="Entrada de lápiz 23">
                  <a:extLst>
                    <a:ext uri="{FF2B5EF4-FFF2-40B4-BE49-F238E27FC236}">
                      <a16:creationId xmlns:a16="http://schemas.microsoft.com/office/drawing/2014/main" id="{F154DFC6-3CBC-458A-9FDF-84A44E9A51A9}"/>
                    </a:ext>
                  </a:extLst>
                </p14:cNvPr>
                <p14:cNvContentPartPr/>
                <p14:nvPr/>
              </p14:nvContentPartPr>
              <p14:xfrm>
                <a:off x="8255973" y="156956"/>
                <a:ext cx="83520" cy="385920"/>
              </p14:xfrm>
            </p:contentPart>
          </mc:Choice>
          <mc:Fallback xmlns="">
            <p:pic>
              <p:nvPicPr>
                <p:cNvPr id="24" name="Entrada de lápiz 23">
                  <a:extLst>
                    <a:ext uri="{FF2B5EF4-FFF2-40B4-BE49-F238E27FC236}">
                      <a16:creationId xmlns:a16="http://schemas.microsoft.com/office/drawing/2014/main" id="{F154DFC6-3CBC-458A-9FDF-84A44E9A51A9}"/>
                    </a:ext>
                  </a:extLst>
                </p:cNvPr>
                <p:cNvPicPr/>
                <p:nvPr/>
              </p:nvPicPr>
              <p:blipFill>
                <a:blip r:embed="rId55"/>
                <a:stretch>
                  <a:fillRect/>
                </a:stretch>
              </p:blipFill>
              <p:spPr>
                <a:xfrm>
                  <a:off x="8247333" y="147956"/>
                  <a:ext cx="101160" cy="40356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25" name="Entrada de lápiz 24">
                  <a:extLst>
                    <a:ext uri="{FF2B5EF4-FFF2-40B4-BE49-F238E27FC236}">
                      <a16:creationId xmlns:a16="http://schemas.microsoft.com/office/drawing/2014/main" id="{1136CDBC-C08F-4FFC-ABD0-A0019696D706}"/>
                    </a:ext>
                  </a:extLst>
                </p14:cNvPr>
                <p14:cNvContentPartPr/>
                <p14:nvPr/>
              </p14:nvContentPartPr>
              <p14:xfrm>
                <a:off x="8195493" y="390596"/>
                <a:ext cx="311040" cy="158040"/>
              </p14:xfrm>
            </p:contentPart>
          </mc:Choice>
          <mc:Fallback xmlns="">
            <p:pic>
              <p:nvPicPr>
                <p:cNvPr id="25" name="Entrada de lápiz 24">
                  <a:extLst>
                    <a:ext uri="{FF2B5EF4-FFF2-40B4-BE49-F238E27FC236}">
                      <a16:creationId xmlns:a16="http://schemas.microsoft.com/office/drawing/2014/main" id="{1136CDBC-C08F-4FFC-ABD0-A0019696D706}"/>
                    </a:ext>
                  </a:extLst>
                </p:cNvPr>
                <p:cNvPicPr/>
                <p:nvPr/>
              </p:nvPicPr>
              <p:blipFill>
                <a:blip r:embed="rId57"/>
                <a:stretch>
                  <a:fillRect/>
                </a:stretch>
              </p:blipFill>
              <p:spPr>
                <a:xfrm>
                  <a:off x="8186853" y="381956"/>
                  <a:ext cx="328680"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26" name="Entrada de lápiz 25">
                  <a:extLst>
                    <a:ext uri="{FF2B5EF4-FFF2-40B4-BE49-F238E27FC236}">
                      <a16:creationId xmlns:a16="http://schemas.microsoft.com/office/drawing/2014/main" id="{7A3D9E89-FDDD-4809-A037-CA61DB827D35}"/>
                    </a:ext>
                  </a:extLst>
                </p14:cNvPr>
                <p14:cNvContentPartPr/>
                <p14:nvPr/>
              </p14:nvContentPartPr>
              <p14:xfrm>
                <a:off x="8611293" y="403916"/>
                <a:ext cx="109800" cy="92880"/>
              </p14:xfrm>
            </p:contentPart>
          </mc:Choice>
          <mc:Fallback xmlns="">
            <p:pic>
              <p:nvPicPr>
                <p:cNvPr id="26" name="Entrada de lápiz 25">
                  <a:extLst>
                    <a:ext uri="{FF2B5EF4-FFF2-40B4-BE49-F238E27FC236}">
                      <a16:creationId xmlns:a16="http://schemas.microsoft.com/office/drawing/2014/main" id="{7A3D9E89-FDDD-4809-A037-CA61DB827D35}"/>
                    </a:ext>
                  </a:extLst>
                </p:cNvPr>
                <p:cNvPicPr/>
                <p:nvPr/>
              </p:nvPicPr>
              <p:blipFill>
                <a:blip r:embed="rId59"/>
                <a:stretch>
                  <a:fillRect/>
                </a:stretch>
              </p:blipFill>
              <p:spPr>
                <a:xfrm>
                  <a:off x="8602293" y="395276"/>
                  <a:ext cx="127440" cy="11052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27" name="Entrada de lápiz 26">
                  <a:extLst>
                    <a:ext uri="{FF2B5EF4-FFF2-40B4-BE49-F238E27FC236}">
                      <a16:creationId xmlns:a16="http://schemas.microsoft.com/office/drawing/2014/main" id="{3EFF3200-F04F-468A-AA72-FA5747E212DB}"/>
                    </a:ext>
                  </a:extLst>
                </p14:cNvPr>
                <p14:cNvContentPartPr/>
                <p14:nvPr/>
              </p14:nvContentPartPr>
              <p14:xfrm>
                <a:off x="8841693" y="361436"/>
                <a:ext cx="156960" cy="106200"/>
              </p14:xfrm>
            </p:contentPart>
          </mc:Choice>
          <mc:Fallback xmlns="">
            <p:pic>
              <p:nvPicPr>
                <p:cNvPr id="27" name="Entrada de lápiz 26">
                  <a:extLst>
                    <a:ext uri="{FF2B5EF4-FFF2-40B4-BE49-F238E27FC236}">
                      <a16:creationId xmlns:a16="http://schemas.microsoft.com/office/drawing/2014/main" id="{3EFF3200-F04F-468A-AA72-FA5747E212DB}"/>
                    </a:ext>
                  </a:extLst>
                </p:cNvPr>
                <p:cNvPicPr/>
                <p:nvPr/>
              </p:nvPicPr>
              <p:blipFill>
                <a:blip r:embed="rId61"/>
                <a:stretch>
                  <a:fillRect/>
                </a:stretch>
              </p:blipFill>
              <p:spPr>
                <a:xfrm>
                  <a:off x="8832693" y="352796"/>
                  <a:ext cx="174600" cy="12384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28" name="Entrada de lápiz 27">
                  <a:extLst>
                    <a:ext uri="{FF2B5EF4-FFF2-40B4-BE49-F238E27FC236}">
                      <a16:creationId xmlns:a16="http://schemas.microsoft.com/office/drawing/2014/main" id="{B7168E37-D3F0-418B-B150-86D8DC293E28}"/>
                    </a:ext>
                  </a:extLst>
                </p14:cNvPr>
                <p14:cNvContentPartPr/>
                <p14:nvPr/>
              </p14:nvContentPartPr>
              <p14:xfrm>
                <a:off x="9032493" y="36356"/>
                <a:ext cx="84600" cy="378000"/>
              </p14:xfrm>
            </p:contentPart>
          </mc:Choice>
          <mc:Fallback xmlns="">
            <p:pic>
              <p:nvPicPr>
                <p:cNvPr id="28" name="Entrada de lápiz 27">
                  <a:extLst>
                    <a:ext uri="{FF2B5EF4-FFF2-40B4-BE49-F238E27FC236}">
                      <a16:creationId xmlns:a16="http://schemas.microsoft.com/office/drawing/2014/main" id="{B7168E37-D3F0-418B-B150-86D8DC293E28}"/>
                    </a:ext>
                  </a:extLst>
                </p:cNvPr>
                <p:cNvPicPr/>
                <p:nvPr/>
              </p:nvPicPr>
              <p:blipFill>
                <a:blip r:embed="rId63"/>
                <a:stretch>
                  <a:fillRect/>
                </a:stretch>
              </p:blipFill>
              <p:spPr>
                <a:xfrm>
                  <a:off x="9023853" y="27356"/>
                  <a:ext cx="10224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29" name="Entrada de lápiz 28">
                  <a:extLst>
                    <a:ext uri="{FF2B5EF4-FFF2-40B4-BE49-F238E27FC236}">
                      <a16:creationId xmlns:a16="http://schemas.microsoft.com/office/drawing/2014/main" id="{83463F41-BC01-4A3D-B4FE-69455DFADF84}"/>
                    </a:ext>
                  </a:extLst>
                </p14:cNvPr>
                <p14:cNvContentPartPr/>
                <p14:nvPr/>
              </p14:nvContentPartPr>
              <p14:xfrm>
                <a:off x="8992173" y="275396"/>
                <a:ext cx="241920" cy="136800"/>
              </p14:xfrm>
            </p:contentPart>
          </mc:Choice>
          <mc:Fallback xmlns="">
            <p:pic>
              <p:nvPicPr>
                <p:cNvPr id="29" name="Entrada de lápiz 28">
                  <a:extLst>
                    <a:ext uri="{FF2B5EF4-FFF2-40B4-BE49-F238E27FC236}">
                      <a16:creationId xmlns:a16="http://schemas.microsoft.com/office/drawing/2014/main" id="{83463F41-BC01-4A3D-B4FE-69455DFADF84}"/>
                    </a:ext>
                  </a:extLst>
                </p:cNvPr>
                <p:cNvPicPr/>
                <p:nvPr/>
              </p:nvPicPr>
              <p:blipFill>
                <a:blip r:embed="rId65"/>
                <a:stretch>
                  <a:fillRect/>
                </a:stretch>
              </p:blipFill>
              <p:spPr>
                <a:xfrm>
                  <a:off x="8983533" y="266396"/>
                  <a:ext cx="259560" cy="15444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30" name="Entrada de lápiz 29">
                  <a:extLst>
                    <a:ext uri="{FF2B5EF4-FFF2-40B4-BE49-F238E27FC236}">
                      <a16:creationId xmlns:a16="http://schemas.microsoft.com/office/drawing/2014/main" id="{09C37EC8-6865-4665-BD7B-54D4F07A2A3E}"/>
                    </a:ext>
                  </a:extLst>
                </p14:cNvPr>
                <p14:cNvContentPartPr/>
                <p14:nvPr/>
              </p14:nvContentPartPr>
              <p14:xfrm>
                <a:off x="9276213" y="213476"/>
                <a:ext cx="175320" cy="234720"/>
              </p14:xfrm>
            </p:contentPart>
          </mc:Choice>
          <mc:Fallback xmlns="">
            <p:pic>
              <p:nvPicPr>
                <p:cNvPr id="30" name="Entrada de lápiz 29">
                  <a:extLst>
                    <a:ext uri="{FF2B5EF4-FFF2-40B4-BE49-F238E27FC236}">
                      <a16:creationId xmlns:a16="http://schemas.microsoft.com/office/drawing/2014/main" id="{09C37EC8-6865-4665-BD7B-54D4F07A2A3E}"/>
                    </a:ext>
                  </a:extLst>
                </p:cNvPr>
                <p:cNvPicPr/>
                <p:nvPr/>
              </p:nvPicPr>
              <p:blipFill>
                <a:blip r:embed="rId67"/>
                <a:stretch>
                  <a:fillRect/>
                </a:stretch>
              </p:blipFill>
              <p:spPr>
                <a:xfrm>
                  <a:off x="9267213" y="204476"/>
                  <a:ext cx="192960" cy="25236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31" name="Entrada de lápiz 30">
                  <a:extLst>
                    <a:ext uri="{FF2B5EF4-FFF2-40B4-BE49-F238E27FC236}">
                      <a16:creationId xmlns:a16="http://schemas.microsoft.com/office/drawing/2014/main" id="{B71BB5FD-EB20-4585-AC94-2EEBF738D9CC}"/>
                    </a:ext>
                  </a:extLst>
                </p14:cNvPr>
                <p14:cNvContentPartPr/>
                <p14:nvPr/>
              </p14:nvContentPartPr>
              <p14:xfrm>
                <a:off x="9466293" y="203756"/>
                <a:ext cx="262440" cy="210600"/>
              </p14:xfrm>
            </p:contentPart>
          </mc:Choice>
          <mc:Fallback xmlns="">
            <p:pic>
              <p:nvPicPr>
                <p:cNvPr id="31" name="Entrada de lápiz 30">
                  <a:extLst>
                    <a:ext uri="{FF2B5EF4-FFF2-40B4-BE49-F238E27FC236}">
                      <a16:creationId xmlns:a16="http://schemas.microsoft.com/office/drawing/2014/main" id="{B71BB5FD-EB20-4585-AC94-2EEBF738D9CC}"/>
                    </a:ext>
                  </a:extLst>
                </p:cNvPr>
                <p:cNvPicPr/>
                <p:nvPr/>
              </p:nvPicPr>
              <p:blipFill>
                <a:blip r:embed="rId69"/>
                <a:stretch>
                  <a:fillRect/>
                </a:stretch>
              </p:blipFill>
              <p:spPr>
                <a:xfrm>
                  <a:off x="9457293" y="195116"/>
                  <a:ext cx="280080" cy="22824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32" name="Entrada de lápiz 31">
                  <a:extLst>
                    <a:ext uri="{FF2B5EF4-FFF2-40B4-BE49-F238E27FC236}">
                      <a16:creationId xmlns:a16="http://schemas.microsoft.com/office/drawing/2014/main" id="{890F99ED-2164-41F9-AB3C-8B119505314C}"/>
                    </a:ext>
                  </a:extLst>
                </p14:cNvPr>
                <p14:cNvContentPartPr/>
                <p14:nvPr/>
              </p14:nvContentPartPr>
              <p14:xfrm>
                <a:off x="9118893" y="302036"/>
                <a:ext cx="183240" cy="142200"/>
              </p14:xfrm>
            </p:contentPart>
          </mc:Choice>
          <mc:Fallback xmlns="">
            <p:pic>
              <p:nvPicPr>
                <p:cNvPr id="32" name="Entrada de lápiz 31">
                  <a:extLst>
                    <a:ext uri="{FF2B5EF4-FFF2-40B4-BE49-F238E27FC236}">
                      <a16:creationId xmlns:a16="http://schemas.microsoft.com/office/drawing/2014/main" id="{890F99ED-2164-41F9-AB3C-8B119505314C}"/>
                    </a:ext>
                  </a:extLst>
                </p:cNvPr>
                <p:cNvPicPr/>
                <p:nvPr/>
              </p:nvPicPr>
              <p:blipFill>
                <a:blip r:embed="rId71"/>
                <a:stretch>
                  <a:fillRect/>
                </a:stretch>
              </p:blipFill>
              <p:spPr>
                <a:xfrm>
                  <a:off x="9110253" y="293396"/>
                  <a:ext cx="200880" cy="15984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44" name="Entrada de lápiz 43">
                  <a:extLst>
                    <a:ext uri="{FF2B5EF4-FFF2-40B4-BE49-F238E27FC236}">
                      <a16:creationId xmlns:a16="http://schemas.microsoft.com/office/drawing/2014/main" id="{C2EC94AA-8F39-47CE-9824-81A0D45DFFBC}"/>
                    </a:ext>
                  </a:extLst>
                </p14:cNvPr>
                <p14:cNvContentPartPr/>
                <p14:nvPr/>
              </p14:nvContentPartPr>
              <p14:xfrm>
                <a:off x="10749693" y="832316"/>
                <a:ext cx="178920" cy="306720"/>
              </p14:xfrm>
            </p:contentPart>
          </mc:Choice>
          <mc:Fallback xmlns="">
            <p:pic>
              <p:nvPicPr>
                <p:cNvPr id="44" name="Entrada de lápiz 43">
                  <a:extLst>
                    <a:ext uri="{FF2B5EF4-FFF2-40B4-BE49-F238E27FC236}">
                      <a16:creationId xmlns:a16="http://schemas.microsoft.com/office/drawing/2014/main" id="{C2EC94AA-8F39-47CE-9824-81A0D45DFFBC}"/>
                    </a:ext>
                  </a:extLst>
                </p:cNvPr>
                <p:cNvPicPr/>
                <p:nvPr/>
              </p:nvPicPr>
              <p:blipFill>
                <a:blip r:embed="rId73"/>
                <a:stretch>
                  <a:fillRect/>
                </a:stretch>
              </p:blipFill>
              <p:spPr>
                <a:xfrm>
                  <a:off x="10741053" y="823676"/>
                  <a:ext cx="196560" cy="32436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45" name="Entrada de lápiz 44">
                  <a:extLst>
                    <a:ext uri="{FF2B5EF4-FFF2-40B4-BE49-F238E27FC236}">
                      <a16:creationId xmlns:a16="http://schemas.microsoft.com/office/drawing/2014/main" id="{5EEAE759-3694-4492-B7D2-42A8E9DC8C0C}"/>
                    </a:ext>
                  </a:extLst>
                </p14:cNvPr>
                <p14:cNvContentPartPr/>
                <p14:nvPr/>
              </p14:nvContentPartPr>
              <p14:xfrm>
                <a:off x="10946973" y="1053716"/>
                <a:ext cx="9720" cy="2880"/>
              </p14:xfrm>
            </p:contentPart>
          </mc:Choice>
          <mc:Fallback xmlns="">
            <p:pic>
              <p:nvPicPr>
                <p:cNvPr id="45" name="Entrada de lápiz 44">
                  <a:extLst>
                    <a:ext uri="{FF2B5EF4-FFF2-40B4-BE49-F238E27FC236}">
                      <a16:creationId xmlns:a16="http://schemas.microsoft.com/office/drawing/2014/main" id="{5EEAE759-3694-4492-B7D2-42A8E9DC8C0C}"/>
                    </a:ext>
                  </a:extLst>
                </p:cNvPr>
                <p:cNvPicPr/>
                <p:nvPr/>
              </p:nvPicPr>
              <p:blipFill>
                <a:blip r:embed="rId75"/>
                <a:stretch>
                  <a:fillRect/>
                </a:stretch>
              </p:blipFill>
              <p:spPr>
                <a:xfrm>
                  <a:off x="10938333" y="1044716"/>
                  <a:ext cx="27360" cy="2052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46" name="Entrada de lápiz 45">
                  <a:extLst>
                    <a:ext uri="{FF2B5EF4-FFF2-40B4-BE49-F238E27FC236}">
                      <a16:creationId xmlns:a16="http://schemas.microsoft.com/office/drawing/2014/main" id="{F07F9F58-6196-4A20-822D-84917FEFD0D2}"/>
                    </a:ext>
                  </a:extLst>
                </p14:cNvPr>
                <p14:cNvContentPartPr/>
                <p14:nvPr/>
              </p14:nvContentPartPr>
              <p14:xfrm>
                <a:off x="11129853" y="855716"/>
                <a:ext cx="211680" cy="241200"/>
              </p14:xfrm>
            </p:contentPart>
          </mc:Choice>
          <mc:Fallback xmlns="">
            <p:pic>
              <p:nvPicPr>
                <p:cNvPr id="46" name="Entrada de lápiz 45">
                  <a:extLst>
                    <a:ext uri="{FF2B5EF4-FFF2-40B4-BE49-F238E27FC236}">
                      <a16:creationId xmlns:a16="http://schemas.microsoft.com/office/drawing/2014/main" id="{F07F9F58-6196-4A20-822D-84917FEFD0D2}"/>
                    </a:ext>
                  </a:extLst>
                </p:cNvPr>
                <p:cNvPicPr/>
                <p:nvPr/>
              </p:nvPicPr>
              <p:blipFill>
                <a:blip r:embed="rId77"/>
                <a:stretch>
                  <a:fillRect/>
                </a:stretch>
              </p:blipFill>
              <p:spPr>
                <a:xfrm>
                  <a:off x="11120853" y="846716"/>
                  <a:ext cx="229320" cy="25884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47" name="Entrada de lápiz 46">
                  <a:extLst>
                    <a:ext uri="{FF2B5EF4-FFF2-40B4-BE49-F238E27FC236}">
                      <a16:creationId xmlns:a16="http://schemas.microsoft.com/office/drawing/2014/main" id="{BAB03E8F-96B8-424F-8292-22D365C90627}"/>
                    </a:ext>
                  </a:extLst>
                </p14:cNvPr>
                <p14:cNvContentPartPr/>
                <p14:nvPr/>
              </p14:nvContentPartPr>
              <p14:xfrm>
                <a:off x="11453133" y="704156"/>
                <a:ext cx="61200" cy="425160"/>
              </p14:xfrm>
            </p:contentPart>
          </mc:Choice>
          <mc:Fallback xmlns="">
            <p:pic>
              <p:nvPicPr>
                <p:cNvPr id="47" name="Entrada de lápiz 46">
                  <a:extLst>
                    <a:ext uri="{FF2B5EF4-FFF2-40B4-BE49-F238E27FC236}">
                      <a16:creationId xmlns:a16="http://schemas.microsoft.com/office/drawing/2014/main" id="{BAB03E8F-96B8-424F-8292-22D365C90627}"/>
                    </a:ext>
                  </a:extLst>
                </p:cNvPr>
                <p:cNvPicPr/>
                <p:nvPr/>
              </p:nvPicPr>
              <p:blipFill>
                <a:blip r:embed="rId79"/>
                <a:stretch>
                  <a:fillRect/>
                </a:stretch>
              </p:blipFill>
              <p:spPr>
                <a:xfrm>
                  <a:off x="11444133" y="695516"/>
                  <a:ext cx="78840" cy="44280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48" name="Entrada de lápiz 47">
                  <a:extLst>
                    <a:ext uri="{FF2B5EF4-FFF2-40B4-BE49-F238E27FC236}">
                      <a16:creationId xmlns:a16="http://schemas.microsoft.com/office/drawing/2014/main" id="{76FF7790-2C82-4DAA-8298-717694FE03C8}"/>
                    </a:ext>
                  </a:extLst>
                </p14:cNvPr>
                <p14:cNvContentPartPr/>
                <p14:nvPr/>
              </p14:nvContentPartPr>
              <p14:xfrm>
                <a:off x="11547813" y="1032116"/>
                <a:ext cx="119160" cy="124560"/>
              </p14:xfrm>
            </p:contentPart>
          </mc:Choice>
          <mc:Fallback xmlns="">
            <p:pic>
              <p:nvPicPr>
                <p:cNvPr id="48" name="Entrada de lápiz 47">
                  <a:extLst>
                    <a:ext uri="{FF2B5EF4-FFF2-40B4-BE49-F238E27FC236}">
                      <a16:creationId xmlns:a16="http://schemas.microsoft.com/office/drawing/2014/main" id="{76FF7790-2C82-4DAA-8298-717694FE03C8}"/>
                    </a:ext>
                  </a:extLst>
                </p:cNvPr>
                <p:cNvPicPr/>
                <p:nvPr/>
              </p:nvPicPr>
              <p:blipFill>
                <a:blip r:embed="rId81"/>
                <a:stretch>
                  <a:fillRect/>
                </a:stretch>
              </p:blipFill>
              <p:spPr>
                <a:xfrm>
                  <a:off x="11538813" y="1023476"/>
                  <a:ext cx="136800" cy="14220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49" name="Entrada de lápiz 48">
                  <a:extLst>
                    <a:ext uri="{FF2B5EF4-FFF2-40B4-BE49-F238E27FC236}">
                      <a16:creationId xmlns:a16="http://schemas.microsoft.com/office/drawing/2014/main" id="{70322AD7-A1A7-48C7-ACB7-CE62ACFD5F74}"/>
                    </a:ext>
                  </a:extLst>
                </p14:cNvPr>
                <p14:cNvContentPartPr/>
                <p14:nvPr/>
              </p14:nvContentPartPr>
              <p14:xfrm>
                <a:off x="11685333" y="1004036"/>
                <a:ext cx="97920" cy="116640"/>
              </p14:xfrm>
            </p:contentPart>
          </mc:Choice>
          <mc:Fallback xmlns="">
            <p:pic>
              <p:nvPicPr>
                <p:cNvPr id="49" name="Entrada de lápiz 48">
                  <a:extLst>
                    <a:ext uri="{FF2B5EF4-FFF2-40B4-BE49-F238E27FC236}">
                      <a16:creationId xmlns:a16="http://schemas.microsoft.com/office/drawing/2014/main" id="{70322AD7-A1A7-48C7-ACB7-CE62ACFD5F74}"/>
                    </a:ext>
                  </a:extLst>
                </p:cNvPr>
                <p:cNvPicPr/>
                <p:nvPr/>
              </p:nvPicPr>
              <p:blipFill>
                <a:blip r:embed="rId83"/>
                <a:stretch>
                  <a:fillRect/>
                </a:stretch>
              </p:blipFill>
              <p:spPr>
                <a:xfrm>
                  <a:off x="11676693" y="995036"/>
                  <a:ext cx="115560" cy="13428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50" name="Entrada de lápiz 49">
                  <a:extLst>
                    <a:ext uri="{FF2B5EF4-FFF2-40B4-BE49-F238E27FC236}">
                      <a16:creationId xmlns:a16="http://schemas.microsoft.com/office/drawing/2014/main" id="{7EAE2C99-3DFB-406F-ABE7-81296B643FFD}"/>
                    </a:ext>
                  </a:extLst>
                </p14:cNvPr>
                <p14:cNvContentPartPr/>
                <p14:nvPr/>
              </p14:nvContentPartPr>
              <p14:xfrm>
                <a:off x="11851653" y="970196"/>
                <a:ext cx="120960" cy="104400"/>
              </p14:xfrm>
            </p:contentPart>
          </mc:Choice>
          <mc:Fallback xmlns="">
            <p:pic>
              <p:nvPicPr>
                <p:cNvPr id="50" name="Entrada de lápiz 49">
                  <a:extLst>
                    <a:ext uri="{FF2B5EF4-FFF2-40B4-BE49-F238E27FC236}">
                      <a16:creationId xmlns:a16="http://schemas.microsoft.com/office/drawing/2014/main" id="{7EAE2C99-3DFB-406F-ABE7-81296B643FFD}"/>
                    </a:ext>
                  </a:extLst>
                </p:cNvPr>
                <p:cNvPicPr/>
                <p:nvPr/>
              </p:nvPicPr>
              <p:blipFill>
                <a:blip r:embed="rId85"/>
                <a:stretch>
                  <a:fillRect/>
                </a:stretch>
              </p:blipFill>
              <p:spPr>
                <a:xfrm>
                  <a:off x="11842653" y="961556"/>
                  <a:ext cx="138600" cy="12204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34" name="Entrada de lápiz 33">
                  <a:extLst>
                    <a:ext uri="{FF2B5EF4-FFF2-40B4-BE49-F238E27FC236}">
                      <a16:creationId xmlns:a16="http://schemas.microsoft.com/office/drawing/2014/main" id="{4BE38224-540D-417F-BA05-8224B12C6FEE}"/>
                    </a:ext>
                  </a:extLst>
                </p14:cNvPr>
                <p14:cNvContentPartPr/>
                <p14:nvPr/>
              </p14:nvContentPartPr>
              <p14:xfrm>
                <a:off x="10670853" y="1313636"/>
                <a:ext cx="675720" cy="69480"/>
              </p14:xfrm>
            </p:contentPart>
          </mc:Choice>
          <mc:Fallback xmlns="">
            <p:pic>
              <p:nvPicPr>
                <p:cNvPr id="34" name="Entrada de lápiz 33">
                  <a:extLst>
                    <a:ext uri="{FF2B5EF4-FFF2-40B4-BE49-F238E27FC236}">
                      <a16:creationId xmlns:a16="http://schemas.microsoft.com/office/drawing/2014/main" id="{4BE38224-540D-417F-BA05-8224B12C6FEE}"/>
                    </a:ext>
                  </a:extLst>
                </p:cNvPr>
                <p:cNvPicPr/>
                <p:nvPr/>
              </p:nvPicPr>
              <p:blipFill>
                <a:blip r:embed="rId87"/>
                <a:stretch>
                  <a:fillRect/>
                </a:stretch>
              </p:blipFill>
              <p:spPr>
                <a:xfrm>
                  <a:off x="10662213" y="1304636"/>
                  <a:ext cx="693360" cy="8712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35" name="Entrada de lápiz 34">
                  <a:extLst>
                    <a:ext uri="{FF2B5EF4-FFF2-40B4-BE49-F238E27FC236}">
                      <a16:creationId xmlns:a16="http://schemas.microsoft.com/office/drawing/2014/main" id="{9BD45075-E467-4718-B8EC-4307A6A83D34}"/>
                    </a:ext>
                  </a:extLst>
                </p14:cNvPr>
                <p14:cNvContentPartPr/>
                <p14:nvPr/>
              </p14:nvContentPartPr>
              <p14:xfrm>
                <a:off x="10661493" y="1317236"/>
                <a:ext cx="766800" cy="125280"/>
              </p14:xfrm>
            </p:contentPart>
          </mc:Choice>
          <mc:Fallback xmlns="">
            <p:pic>
              <p:nvPicPr>
                <p:cNvPr id="35" name="Entrada de lápiz 34">
                  <a:extLst>
                    <a:ext uri="{FF2B5EF4-FFF2-40B4-BE49-F238E27FC236}">
                      <a16:creationId xmlns:a16="http://schemas.microsoft.com/office/drawing/2014/main" id="{9BD45075-E467-4718-B8EC-4307A6A83D34}"/>
                    </a:ext>
                  </a:extLst>
                </p:cNvPr>
                <p:cNvPicPr/>
                <p:nvPr/>
              </p:nvPicPr>
              <p:blipFill>
                <a:blip r:embed="rId89"/>
                <a:stretch>
                  <a:fillRect/>
                </a:stretch>
              </p:blipFill>
              <p:spPr>
                <a:xfrm>
                  <a:off x="10652493" y="1308236"/>
                  <a:ext cx="784440" cy="14292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37" name="Entrada de lápiz 36">
                  <a:extLst>
                    <a:ext uri="{FF2B5EF4-FFF2-40B4-BE49-F238E27FC236}">
                      <a16:creationId xmlns:a16="http://schemas.microsoft.com/office/drawing/2014/main" id="{2DA21ADE-B84C-477C-A438-12810D4F7C27}"/>
                    </a:ext>
                  </a:extLst>
                </p14:cNvPr>
                <p14:cNvContentPartPr/>
                <p14:nvPr/>
              </p14:nvContentPartPr>
              <p14:xfrm>
                <a:off x="10956693" y="1386716"/>
                <a:ext cx="52560" cy="1274040"/>
              </p14:xfrm>
            </p:contentPart>
          </mc:Choice>
          <mc:Fallback xmlns="">
            <p:pic>
              <p:nvPicPr>
                <p:cNvPr id="37" name="Entrada de lápiz 36">
                  <a:extLst>
                    <a:ext uri="{FF2B5EF4-FFF2-40B4-BE49-F238E27FC236}">
                      <a16:creationId xmlns:a16="http://schemas.microsoft.com/office/drawing/2014/main" id="{2DA21ADE-B84C-477C-A438-12810D4F7C27}"/>
                    </a:ext>
                  </a:extLst>
                </p:cNvPr>
                <p:cNvPicPr/>
                <p:nvPr/>
              </p:nvPicPr>
              <p:blipFill>
                <a:blip r:embed="rId91"/>
                <a:stretch>
                  <a:fillRect/>
                </a:stretch>
              </p:blipFill>
              <p:spPr>
                <a:xfrm>
                  <a:off x="10947693" y="1378076"/>
                  <a:ext cx="70200" cy="129168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39" name="Entrada de lápiz 38">
                  <a:extLst>
                    <a:ext uri="{FF2B5EF4-FFF2-40B4-BE49-F238E27FC236}">
                      <a16:creationId xmlns:a16="http://schemas.microsoft.com/office/drawing/2014/main" id="{75EA8D8E-3990-43B8-A007-5DF20282A999}"/>
                    </a:ext>
                  </a:extLst>
                </p14:cNvPr>
                <p14:cNvContentPartPr/>
                <p14:nvPr/>
              </p14:nvContentPartPr>
              <p14:xfrm>
                <a:off x="10928253" y="2621156"/>
                <a:ext cx="40680" cy="7560"/>
              </p14:xfrm>
            </p:contentPart>
          </mc:Choice>
          <mc:Fallback xmlns="">
            <p:pic>
              <p:nvPicPr>
                <p:cNvPr id="39" name="Entrada de lápiz 38">
                  <a:extLst>
                    <a:ext uri="{FF2B5EF4-FFF2-40B4-BE49-F238E27FC236}">
                      <a16:creationId xmlns:a16="http://schemas.microsoft.com/office/drawing/2014/main" id="{75EA8D8E-3990-43B8-A007-5DF20282A999}"/>
                    </a:ext>
                  </a:extLst>
                </p:cNvPr>
                <p:cNvPicPr/>
                <p:nvPr/>
              </p:nvPicPr>
              <p:blipFill>
                <a:blip r:embed="rId93"/>
                <a:stretch>
                  <a:fillRect/>
                </a:stretch>
              </p:blipFill>
              <p:spPr>
                <a:xfrm>
                  <a:off x="10919253" y="2612156"/>
                  <a:ext cx="58320" cy="2520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40" name="Entrada de lápiz 39">
                  <a:extLst>
                    <a:ext uri="{FF2B5EF4-FFF2-40B4-BE49-F238E27FC236}">
                      <a16:creationId xmlns:a16="http://schemas.microsoft.com/office/drawing/2014/main" id="{EB44FF35-B25D-4A10-8535-F1412DBA2EEE}"/>
                    </a:ext>
                  </a:extLst>
                </p14:cNvPr>
                <p14:cNvContentPartPr/>
                <p14:nvPr/>
              </p14:nvContentPartPr>
              <p14:xfrm>
                <a:off x="11054973" y="1402196"/>
                <a:ext cx="84600" cy="1309320"/>
              </p14:xfrm>
            </p:contentPart>
          </mc:Choice>
          <mc:Fallback xmlns="">
            <p:pic>
              <p:nvPicPr>
                <p:cNvPr id="40" name="Entrada de lápiz 39">
                  <a:extLst>
                    <a:ext uri="{FF2B5EF4-FFF2-40B4-BE49-F238E27FC236}">
                      <a16:creationId xmlns:a16="http://schemas.microsoft.com/office/drawing/2014/main" id="{EB44FF35-B25D-4A10-8535-F1412DBA2EEE}"/>
                    </a:ext>
                  </a:extLst>
                </p:cNvPr>
                <p:cNvPicPr/>
                <p:nvPr/>
              </p:nvPicPr>
              <p:blipFill>
                <a:blip r:embed="rId95"/>
                <a:stretch>
                  <a:fillRect/>
                </a:stretch>
              </p:blipFill>
              <p:spPr>
                <a:xfrm>
                  <a:off x="11045973" y="1393196"/>
                  <a:ext cx="102240" cy="132696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41" name="Entrada de lápiz 40">
                  <a:extLst>
                    <a:ext uri="{FF2B5EF4-FFF2-40B4-BE49-F238E27FC236}">
                      <a16:creationId xmlns:a16="http://schemas.microsoft.com/office/drawing/2014/main" id="{C7FB7AFB-E843-47B1-ACDC-869DB66738BA}"/>
                    </a:ext>
                  </a:extLst>
                </p14:cNvPr>
                <p14:cNvContentPartPr/>
                <p14:nvPr/>
              </p14:nvContentPartPr>
              <p14:xfrm>
                <a:off x="10916013" y="2621156"/>
                <a:ext cx="83880" cy="319320"/>
              </p14:xfrm>
            </p:contentPart>
          </mc:Choice>
          <mc:Fallback xmlns="">
            <p:pic>
              <p:nvPicPr>
                <p:cNvPr id="41" name="Entrada de lápiz 40">
                  <a:extLst>
                    <a:ext uri="{FF2B5EF4-FFF2-40B4-BE49-F238E27FC236}">
                      <a16:creationId xmlns:a16="http://schemas.microsoft.com/office/drawing/2014/main" id="{C7FB7AFB-E843-47B1-ACDC-869DB66738BA}"/>
                    </a:ext>
                  </a:extLst>
                </p:cNvPr>
                <p:cNvPicPr/>
                <p:nvPr/>
              </p:nvPicPr>
              <p:blipFill>
                <a:blip r:embed="rId97"/>
                <a:stretch>
                  <a:fillRect/>
                </a:stretch>
              </p:blipFill>
              <p:spPr>
                <a:xfrm>
                  <a:off x="10907013" y="2612156"/>
                  <a:ext cx="101520" cy="33696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42" name="Entrada de lápiz 41">
                  <a:extLst>
                    <a:ext uri="{FF2B5EF4-FFF2-40B4-BE49-F238E27FC236}">
                      <a16:creationId xmlns:a16="http://schemas.microsoft.com/office/drawing/2014/main" id="{DE6D8133-1849-47B4-BAD1-BE80ED2E77B1}"/>
                    </a:ext>
                  </a:extLst>
                </p14:cNvPr>
                <p14:cNvContentPartPr/>
                <p14:nvPr/>
              </p14:nvContentPartPr>
              <p14:xfrm>
                <a:off x="10934013" y="2665796"/>
                <a:ext cx="195840" cy="305280"/>
              </p14:xfrm>
            </p:contentPart>
          </mc:Choice>
          <mc:Fallback xmlns="">
            <p:pic>
              <p:nvPicPr>
                <p:cNvPr id="42" name="Entrada de lápiz 41">
                  <a:extLst>
                    <a:ext uri="{FF2B5EF4-FFF2-40B4-BE49-F238E27FC236}">
                      <a16:creationId xmlns:a16="http://schemas.microsoft.com/office/drawing/2014/main" id="{DE6D8133-1849-47B4-BAD1-BE80ED2E77B1}"/>
                    </a:ext>
                  </a:extLst>
                </p:cNvPr>
                <p:cNvPicPr/>
                <p:nvPr/>
              </p:nvPicPr>
              <p:blipFill>
                <a:blip r:embed="rId99"/>
                <a:stretch>
                  <a:fillRect/>
                </a:stretch>
              </p:blipFill>
              <p:spPr>
                <a:xfrm>
                  <a:off x="10925373" y="2657156"/>
                  <a:ext cx="213480" cy="32292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104" name="Entrada de lápiz 103">
                  <a:extLst>
                    <a:ext uri="{FF2B5EF4-FFF2-40B4-BE49-F238E27FC236}">
                      <a16:creationId xmlns:a16="http://schemas.microsoft.com/office/drawing/2014/main" id="{6110640D-2789-4021-9CF8-FA5095856FB5}"/>
                    </a:ext>
                  </a:extLst>
                </p14:cNvPr>
                <p14:cNvContentPartPr/>
                <p14:nvPr/>
              </p14:nvContentPartPr>
              <p14:xfrm>
                <a:off x="8195493" y="4616636"/>
                <a:ext cx="300240" cy="390600"/>
              </p14:xfrm>
            </p:contentPart>
          </mc:Choice>
          <mc:Fallback xmlns="">
            <p:pic>
              <p:nvPicPr>
                <p:cNvPr id="104" name="Entrada de lápiz 103">
                  <a:extLst>
                    <a:ext uri="{FF2B5EF4-FFF2-40B4-BE49-F238E27FC236}">
                      <a16:creationId xmlns:a16="http://schemas.microsoft.com/office/drawing/2014/main" id="{6110640D-2789-4021-9CF8-FA5095856FB5}"/>
                    </a:ext>
                  </a:extLst>
                </p:cNvPr>
                <p:cNvPicPr/>
                <p:nvPr/>
              </p:nvPicPr>
              <p:blipFill>
                <a:blip r:embed="rId101"/>
                <a:stretch>
                  <a:fillRect/>
                </a:stretch>
              </p:blipFill>
              <p:spPr>
                <a:xfrm>
                  <a:off x="8186853" y="4607996"/>
                  <a:ext cx="317880" cy="40824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105" name="Entrada de lápiz 104">
                  <a:extLst>
                    <a:ext uri="{FF2B5EF4-FFF2-40B4-BE49-F238E27FC236}">
                      <a16:creationId xmlns:a16="http://schemas.microsoft.com/office/drawing/2014/main" id="{30603F37-CB55-4977-B1AA-A77A8479BC27}"/>
                    </a:ext>
                  </a:extLst>
                </p14:cNvPr>
                <p14:cNvContentPartPr/>
                <p14:nvPr/>
              </p14:nvContentPartPr>
              <p14:xfrm>
                <a:off x="8317533" y="4799156"/>
                <a:ext cx="152280" cy="152280"/>
              </p14:xfrm>
            </p:contentPart>
          </mc:Choice>
          <mc:Fallback xmlns="">
            <p:pic>
              <p:nvPicPr>
                <p:cNvPr id="105" name="Entrada de lápiz 104">
                  <a:extLst>
                    <a:ext uri="{FF2B5EF4-FFF2-40B4-BE49-F238E27FC236}">
                      <a16:creationId xmlns:a16="http://schemas.microsoft.com/office/drawing/2014/main" id="{30603F37-CB55-4977-B1AA-A77A8479BC27}"/>
                    </a:ext>
                  </a:extLst>
                </p:cNvPr>
                <p:cNvPicPr/>
                <p:nvPr/>
              </p:nvPicPr>
              <p:blipFill>
                <a:blip r:embed="rId103"/>
                <a:stretch>
                  <a:fillRect/>
                </a:stretch>
              </p:blipFill>
              <p:spPr>
                <a:xfrm>
                  <a:off x="8308893" y="4790516"/>
                  <a:ext cx="169920" cy="16992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106" name="Entrada de lápiz 105">
                  <a:extLst>
                    <a:ext uri="{FF2B5EF4-FFF2-40B4-BE49-F238E27FC236}">
                      <a16:creationId xmlns:a16="http://schemas.microsoft.com/office/drawing/2014/main" id="{A3B5A0F8-A28D-47D3-940E-0D5E73B11E28}"/>
                    </a:ext>
                  </a:extLst>
                </p14:cNvPr>
                <p14:cNvContentPartPr/>
                <p14:nvPr/>
              </p14:nvContentPartPr>
              <p14:xfrm>
                <a:off x="8587893" y="4642916"/>
                <a:ext cx="72360" cy="392400"/>
              </p14:xfrm>
            </p:contentPart>
          </mc:Choice>
          <mc:Fallback xmlns="">
            <p:pic>
              <p:nvPicPr>
                <p:cNvPr id="106" name="Entrada de lápiz 105">
                  <a:extLst>
                    <a:ext uri="{FF2B5EF4-FFF2-40B4-BE49-F238E27FC236}">
                      <a16:creationId xmlns:a16="http://schemas.microsoft.com/office/drawing/2014/main" id="{A3B5A0F8-A28D-47D3-940E-0D5E73B11E28}"/>
                    </a:ext>
                  </a:extLst>
                </p:cNvPr>
                <p:cNvPicPr/>
                <p:nvPr/>
              </p:nvPicPr>
              <p:blipFill>
                <a:blip r:embed="rId105"/>
                <a:stretch>
                  <a:fillRect/>
                </a:stretch>
              </p:blipFill>
              <p:spPr>
                <a:xfrm>
                  <a:off x="8579253" y="4633916"/>
                  <a:ext cx="90000" cy="41004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107" name="Entrada de lápiz 106">
                  <a:extLst>
                    <a:ext uri="{FF2B5EF4-FFF2-40B4-BE49-F238E27FC236}">
                      <a16:creationId xmlns:a16="http://schemas.microsoft.com/office/drawing/2014/main" id="{999AA6B1-80D1-42A7-81D0-37300E0DF7F7}"/>
                    </a:ext>
                  </a:extLst>
                </p14:cNvPr>
                <p14:cNvContentPartPr/>
                <p14:nvPr/>
              </p14:nvContentPartPr>
              <p14:xfrm>
                <a:off x="8567733" y="4617716"/>
                <a:ext cx="182160" cy="109080"/>
              </p14:xfrm>
            </p:contentPart>
          </mc:Choice>
          <mc:Fallback xmlns="">
            <p:pic>
              <p:nvPicPr>
                <p:cNvPr id="107" name="Entrada de lápiz 106">
                  <a:extLst>
                    <a:ext uri="{FF2B5EF4-FFF2-40B4-BE49-F238E27FC236}">
                      <a16:creationId xmlns:a16="http://schemas.microsoft.com/office/drawing/2014/main" id="{999AA6B1-80D1-42A7-81D0-37300E0DF7F7}"/>
                    </a:ext>
                  </a:extLst>
                </p:cNvPr>
                <p:cNvPicPr/>
                <p:nvPr/>
              </p:nvPicPr>
              <p:blipFill>
                <a:blip r:embed="rId107"/>
                <a:stretch>
                  <a:fillRect/>
                </a:stretch>
              </p:blipFill>
              <p:spPr>
                <a:xfrm>
                  <a:off x="8558733" y="4609076"/>
                  <a:ext cx="19980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108" name="Entrada de lápiz 107">
                  <a:extLst>
                    <a:ext uri="{FF2B5EF4-FFF2-40B4-BE49-F238E27FC236}">
                      <a16:creationId xmlns:a16="http://schemas.microsoft.com/office/drawing/2014/main" id="{BDC1B092-16E8-4644-A972-BBAD96B66C0C}"/>
                    </a:ext>
                  </a:extLst>
                </p14:cNvPr>
                <p14:cNvContentPartPr/>
                <p14:nvPr/>
              </p14:nvContentPartPr>
              <p14:xfrm>
                <a:off x="8527413" y="4818596"/>
                <a:ext cx="190080" cy="93240"/>
              </p14:xfrm>
            </p:contentPart>
          </mc:Choice>
          <mc:Fallback xmlns="">
            <p:pic>
              <p:nvPicPr>
                <p:cNvPr id="108" name="Entrada de lápiz 107">
                  <a:extLst>
                    <a:ext uri="{FF2B5EF4-FFF2-40B4-BE49-F238E27FC236}">
                      <a16:creationId xmlns:a16="http://schemas.microsoft.com/office/drawing/2014/main" id="{BDC1B092-16E8-4644-A972-BBAD96B66C0C}"/>
                    </a:ext>
                  </a:extLst>
                </p:cNvPr>
                <p:cNvPicPr/>
                <p:nvPr/>
              </p:nvPicPr>
              <p:blipFill>
                <a:blip r:embed="rId109"/>
                <a:stretch>
                  <a:fillRect/>
                </a:stretch>
              </p:blipFill>
              <p:spPr>
                <a:xfrm>
                  <a:off x="8518413" y="4809956"/>
                  <a:ext cx="2077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109" name="Entrada de lápiz 108">
                  <a:extLst>
                    <a:ext uri="{FF2B5EF4-FFF2-40B4-BE49-F238E27FC236}">
                      <a16:creationId xmlns:a16="http://schemas.microsoft.com/office/drawing/2014/main" id="{19541511-AB1A-4B0B-9E69-F8356F0FD0DD}"/>
                    </a:ext>
                  </a:extLst>
                </p14:cNvPr>
                <p14:cNvContentPartPr/>
                <p14:nvPr/>
              </p14:nvContentPartPr>
              <p14:xfrm>
                <a:off x="8851413" y="4627436"/>
                <a:ext cx="227160" cy="271080"/>
              </p14:xfrm>
            </p:contentPart>
          </mc:Choice>
          <mc:Fallback xmlns="">
            <p:pic>
              <p:nvPicPr>
                <p:cNvPr id="109" name="Entrada de lápiz 108">
                  <a:extLst>
                    <a:ext uri="{FF2B5EF4-FFF2-40B4-BE49-F238E27FC236}">
                      <a16:creationId xmlns:a16="http://schemas.microsoft.com/office/drawing/2014/main" id="{19541511-AB1A-4B0B-9E69-F8356F0FD0DD}"/>
                    </a:ext>
                  </a:extLst>
                </p:cNvPr>
                <p:cNvPicPr/>
                <p:nvPr/>
              </p:nvPicPr>
              <p:blipFill>
                <a:blip r:embed="rId111"/>
                <a:stretch>
                  <a:fillRect/>
                </a:stretch>
              </p:blipFill>
              <p:spPr>
                <a:xfrm>
                  <a:off x="8842773" y="4618796"/>
                  <a:ext cx="244800" cy="28872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110" name="Entrada de lápiz 109">
                  <a:extLst>
                    <a:ext uri="{FF2B5EF4-FFF2-40B4-BE49-F238E27FC236}">
                      <a16:creationId xmlns:a16="http://schemas.microsoft.com/office/drawing/2014/main" id="{9A28C719-5BF6-4B16-B414-D62A074400EB}"/>
                    </a:ext>
                  </a:extLst>
                </p14:cNvPr>
                <p14:cNvContentPartPr/>
                <p14:nvPr/>
              </p14:nvContentPartPr>
              <p14:xfrm>
                <a:off x="7960773" y="4512596"/>
                <a:ext cx="36360" cy="467640"/>
              </p14:xfrm>
            </p:contentPart>
          </mc:Choice>
          <mc:Fallback xmlns="">
            <p:pic>
              <p:nvPicPr>
                <p:cNvPr id="110" name="Entrada de lápiz 109">
                  <a:extLst>
                    <a:ext uri="{FF2B5EF4-FFF2-40B4-BE49-F238E27FC236}">
                      <a16:creationId xmlns:a16="http://schemas.microsoft.com/office/drawing/2014/main" id="{9A28C719-5BF6-4B16-B414-D62A074400EB}"/>
                    </a:ext>
                  </a:extLst>
                </p:cNvPr>
                <p:cNvPicPr/>
                <p:nvPr/>
              </p:nvPicPr>
              <p:blipFill>
                <a:blip r:embed="rId113"/>
                <a:stretch>
                  <a:fillRect/>
                </a:stretch>
              </p:blipFill>
              <p:spPr>
                <a:xfrm>
                  <a:off x="7952133" y="4503956"/>
                  <a:ext cx="54000" cy="48528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111" name="Entrada de lápiz 110">
                  <a:extLst>
                    <a:ext uri="{FF2B5EF4-FFF2-40B4-BE49-F238E27FC236}">
                      <a16:creationId xmlns:a16="http://schemas.microsoft.com/office/drawing/2014/main" id="{7D08FDDF-95C0-470D-94CF-33B59E487C11}"/>
                    </a:ext>
                  </a:extLst>
                </p14:cNvPr>
                <p14:cNvContentPartPr/>
                <p14:nvPr/>
              </p14:nvContentPartPr>
              <p14:xfrm>
                <a:off x="7785453" y="4400276"/>
                <a:ext cx="1643400" cy="730080"/>
              </p14:xfrm>
            </p:contentPart>
          </mc:Choice>
          <mc:Fallback xmlns="">
            <p:pic>
              <p:nvPicPr>
                <p:cNvPr id="111" name="Entrada de lápiz 110">
                  <a:extLst>
                    <a:ext uri="{FF2B5EF4-FFF2-40B4-BE49-F238E27FC236}">
                      <a16:creationId xmlns:a16="http://schemas.microsoft.com/office/drawing/2014/main" id="{7D08FDDF-95C0-470D-94CF-33B59E487C11}"/>
                    </a:ext>
                  </a:extLst>
                </p:cNvPr>
                <p:cNvPicPr/>
                <p:nvPr/>
              </p:nvPicPr>
              <p:blipFill>
                <a:blip r:embed="rId115"/>
                <a:stretch>
                  <a:fillRect/>
                </a:stretch>
              </p:blipFill>
              <p:spPr>
                <a:xfrm>
                  <a:off x="7776453" y="4391276"/>
                  <a:ext cx="1661040" cy="74772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112" name="Entrada de lápiz 111">
                  <a:extLst>
                    <a:ext uri="{FF2B5EF4-FFF2-40B4-BE49-F238E27FC236}">
                      <a16:creationId xmlns:a16="http://schemas.microsoft.com/office/drawing/2014/main" id="{A29B1A83-DCA4-433F-9281-CE8CC5A357C2}"/>
                    </a:ext>
                  </a:extLst>
                </p14:cNvPr>
                <p14:cNvContentPartPr/>
                <p14:nvPr/>
              </p14:nvContentPartPr>
              <p14:xfrm>
                <a:off x="8493213" y="4012556"/>
                <a:ext cx="44640" cy="358560"/>
              </p14:xfrm>
            </p:contentPart>
          </mc:Choice>
          <mc:Fallback xmlns="">
            <p:pic>
              <p:nvPicPr>
                <p:cNvPr id="112" name="Entrada de lápiz 111">
                  <a:extLst>
                    <a:ext uri="{FF2B5EF4-FFF2-40B4-BE49-F238E27FC236}">
                      <a16:creationId xmlns:a16="http://schemas.microsoft.com/office/drawing/2014/main" id="{A29B1A83-DCA4-433F-9281-CE8CC5A357C2}"/>
                    </a:ext>
                  </a:extLst>
                </p:cNvPr>
                <p:cNvPicPr/>
                <p:nvPr/>
              </p:nvPicPr>
              <p:blipFill>
                <a:blip r:embed="rId117"/>
                <a:stretch>
                  <a:fillRect/>
                </a:stretch>
              </p:blipFill>
              <p:spPr>
                <a:xfrm>
                  <a:off x="8484213" y="4003556"/>
                  <a:ext cx="62280" cy="37620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113" name="Entrada de lápiz 112">
                  <a:extLst>
                    <a:ext uri="{FF2B5EF4-FFF2-40B4-BE49-F238E27FC236}">
                      <a16:creationId xmlns:a16="http://schemas.microsoft.com/office/drawing/2014/main" id="{432F9A61-665A-4777-A42C-B22CFC283EBE}"/>
                    </a:ext>
                  </a:extLst>
                </p14:cNvPr>
                <p14:cNvContentPartPr/>
                <p14:nvPr/>
              </p14:nvContentPartPr>
              <p14:xfrm>
                <a:off x="8431293" y="3926156"/>
                <a:ext cx="215280" cy="152280"/>
              </p14:xfrm>
            </p:contentPart>
          </mc:Choice>
          <mc:Fallback xmlns="">
            <p:pic>
              <p:nvPicPr>
                <p:cNvPr id="113" name="Entrada de lápiz 112">
                  <a:extLst>
                    <a:ext uri="{FF2B5EF4-FFF2-40B4-BE49-F238E27FC236}">
                      <a16:creationId xmlns:a16="http://schemas.microsoft.com/office/drawing/2014/main" id="{432F9A61-665A-4777-A42C-B22CFC283EBE}"/>
                    </a:ext>
                  </a:extLst>
                </p:cNvPr>
                <p:cNvPicPr/>
                <p:nvPr/>
              </p:nvPicPr>
              <p:blipFill>
                <a:blip r:embed="rId119"/>
                <a:stretch>
                  <a:fillRect/>
                </a:stretch>
              </p:blipFill>
              <p:spPr>
                <a:xfrm>
                  <a:off x="8422653" y="3917516"/>
                  <a:ext cx="232920" cy="16992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114" name="Entrada de lápiz 113">
                  <a:extLst>
                    <a:ext uri="{FF2B5EF4-FFF2-40B4-BE49-F238E27FC236}">
                      <a16:creationId xmlns:a16="http://schemas.microsoft.com/office/drawing/2014/main" id="{CDA67F41-5174-4161-9C0F-486503CF8FBD}"/>
                    </a:ext>
                  </a:extLst>
                </p14:cNvPr>
                <p14:cNvContentPartPr/>
                <p14:nvPr/>
              </p14:nvContentPartPr>
              <p14:xfrm>
                <a:off x="7994253" y="3382196"/>
                <a:ext cx="893880" cy="583200"/>
              </p14:xfrm>
            </p:contentPart>
          </mc:Choice>
          <mc:Fallback xmlns="">
            <p:pic>
              <p:nvPicPr>
                <p:cNvPr id="114" name="Entrada de lápiz 113">
                  <a:extLst>
                    <a:ext uri="{FF2B5EF4-FFF2-40B4-BE49-F238E27FC236}">
                      <a16:creationId xmlns:a16="http://schemas.microsoft.com/office/drawing/2014/main" id="{CDA67F41-5174-4161-9C0F-486503CF8FBD}"/>
                    </a:ext>
                  </a:extLst>
                </p:cNvPr>
                <p:cNvPicPr/>
                <p:nvPr/>
              </p:nvPicPr>
              <p:blipFill>
                <a:blip r:embed="rId121"/>
                <a:stretch>
                  <a:fillRect/>
                </a:stretch>
              </p:blipFill>
              <p:spPr>
                <a:xfrm>
                  <a:off x="7985613" y="3373556"/>
                  <a:ext cx="911520" cy="60084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115" name="Entrada de lápiz 114">
                  <a:extLst>
                    <a:ext uri="{FF2B5EF4-FFF2-40B4-BE49-F238E27FC236}">
                      <a16:creationId xmlns:a16="http://schemas.microsoft.com/office/drawing/2014/main" id="{FD1A067A-AAA4-41E3-9D25-599AEB2F5B5C}"/>
                    </a:ext>
                  </a:extLst>
                </p14:cNvPr>
                <p14:cNvContentPartPr/>
                <p14:nvPr/>
              </p14:nvContentPartPr>
              <p14:xfrm>
                <a:off x="8156973" y="3651116"/>
                <a:ext cx="240480" cy="172440"/>
              </p14:xfrm>
            </p:contentPart>
          </mc:Choice>
          <mc:Fallback xmlns="">
            <p:pic>
              <p:nvPicPr>
                <p:cNvPr id="115" name="Entrada de lápiz 114">
                  <a:extLst>
                    <a:ext uri="{FF2B5EF4-FFF2-40B4-BE49-F238E27FC236}">
                      <a16:creationId xmlns:a16="http://schemas.microsoft.com/office/drawing/2014/main" id="{FD1A067A-AAA4-41E3-9D25-599AEB2F5B5C}"/>
                    </a:ext>
                  </a:extLst>
                </p:cNvPr>
                <p:cNvPicPr/>
                <p:nvPr/>
              </p:nvPicPr>
              <p:blipFill>
                <a:blip r:embed="rId123"/>
                <a:stretch>
                  <a:fillRect/>
                </a:stretch>
              </p:blipFill>
              <p:spPr>
                <a:xfrm>
                  <a:off x="8147973" y="3642116"/>
                  <a:ext cx="258120" cy="19008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116" name="Entrada de lápiz 115">
                  <a:extLst>
                    <a:ext uri="{FF2B5EF4-FFF2-40B4-BE49-F238E27FC236}">
                      <a16:creationId xmlns:a16="http://schemas.microsoft.com/office/drawing/2014/main" id="{EA6079E2-5127-4601-92F5-4C90B1B05002}"/>
                    </a:ext>
                  </a:extLst>
                </p14:cNvPr>
                <p14:cNvContentPartPr/>
                <p14:nvPr/>
              </p14:nvContentPartPr>
              <p14:xfrm>
                <a:off x="8397093" y="3655436"/>
                <a:ext cx="12240" cy="27000"/>
              </p14:xfrm>
            </p:contentPart>
          </mc:Choice>
          <mc:Fallback xmlns="">
            <p:pic>
              <p:nvPicPr>
                <p:cNvPr id="116" name="Entrada de lápiz 115">
                  <a:extLst>
                    <a:ext uri="{FF2B5EF4-FFF2-40B4-BE49-F238E27FC236}">
                      <a16:creationId xmlns:a16="http://schemas.microsoft.com/office/drawing/2014/main" id="{EA6079E2-5127-4601-92F5-4C90B1B05002}"/>
                    </a:ext>
                  </a:extLst>
                </p:cNvPr>
                <p:cNvPicPr/>
                <p:nvPr/>
              </p:nvPicPr>
              <p:blipFill>
                <a:blip r:embed="rId125"/>
                <a:stretch>
                  <a:fillRect/>
                </a:stretch>
              </p:blipFill>
              <p:spPr>
                <a:xfrm>
                  <a:off x="8388093" y="3646796"/>
                  <a:ext cx="29880" cy="4464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117" name="Entrada de lápiz 116">
                  <a:extLst>
                    <a:ext uri="{FF2B5EF4-FFF2-40B4-BE49-F238E27FC236}">
                      <a16:creationId xmlns:a16="http://schemas.microsoft.com/office/drawing/2014/main" id="{FE06146C-7AEE-415C-9099-5B58F86E59B4}"/>
                    </a:ext>
                  </a:extLst>
                </p14:cNvPr>
                <p14:cNvContentPartPr/>
                <p14:nvPr/>
              </p14:nvContentPartPr>
              <p14:xfrm>
                <a:off x="8480973" y="3596036"/>
                <a:ext cx="300600" cy="195840"/>
              </p14:xfrm>
            </p:contentPart>
          </mc:Choice>
          <mc:Fallback xmlns="">
            <p:pic>
              <p:nvPicPr>
                <p:cNvPr id="117" name="Entrada de lápiz 116">
                  <a:extLst>
                    <a:ext uri="{FF2B5EF4-FFF2-40B4-BE49-F238E27FC236}">
                      <a16:creationId xmlns:a16="http://schemas.microsoft.com/office/drawing/2014/main" id="{FE06146C-7AEE-415C-9099-5B58F86E59B4}"/>
                    </a:ext>
                  </a:extLst>
                </p:cNvPr>
                <p:cNvPicPr/>
                <p:nvPr/>
              </p:nvPicPr>
              <p:blipFill>
                <a:blip r:embed="rId127"/>
                <a:stretch>
                  <a:fillRect/>
                </a:stretch>
              </p:blipFill>
              <p:spPr>
                <a:xfrm>
                  <a:off x="8472333" y="3587036"/>
                  <a:ext cx="318240" cy="21348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118" name="Entrada de lápiz 117">
                  <a:extLst>
                    <a:ext uri="{FF2B5EF4-FFF2-40B4-BE49-F238E27FC236}">
                      <a16:creationId xmlns:a16="http://schemas.microsoft.com/office/drawing/2014/main" id="{422FBFF9-E80A-4FEC-92B8-72305FE38079}"/>
                    </a:ext>
                  </a:extLst>
                </p14:cNvPr>
                <p14:cNvContentPartPr/>
                <p14:nvPr/>
              </p14:nvContentPartPr>
              <p14:xfrm>
                <a:off x="8364693" y="2447636"/>
                <a:ext cx="281520" cy="965520"/>
              </p14:xfrm>
            </p:contentPart>
          </mc:Choice>
          <mc:Fallback xmlns="">
            <p:pic>
              <p:nvPicPr>
                <p:cNvPr id="118" name="Entrada de lápiz 117">
                  <a:extLst>
                    <a:ext uri="{FF2B5EF4-FFF2-40B4-BE49-F238E27FC236}">
                      <a16:creationId xmlns:a16="http://schemas.microsoft.com/office/drawing/2014/main" id="{422FBFF9-E80A-4FEC-92B8-72305FE38079}"/>
                    </a:ext>
                  </a:extLst>
                </p:cNvPr>
                <p:cNvPicPr/>
                <p:nvPr/>
              </p:nvPicPr>
              <p:blipFill>
                <a:blip r:embed="rId129"/>
                <a:stretch>
                  <a:fillRect/>
                </a:stretch>
              </p:blipFill>
              <p:spPr>
                <a:xfrm>
                  <a:off x="8356053" y="2438636"/>
                  <a:ext cx="299160" cy="98316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121" name="Entrada de lápiz 120">
                  <a:extLst>
                    <a:ext uri="{FF2B5EF4-FFF2-40B4-BE49-F238E27FC236}">
                      <a16:creationId xmlns:a16="http://schemas.microsoft.com/office/drawing/2014/main" id="{13414F8A-B75D-4217-9259-A85F0AC63DB1}"/>
                    </a:ext>
                  </a:extLst>
                </p14:cNvPr>
                <p14:cNvContentPartPr/>
                <p14:nvPr/>
              </p14:nvContentPartPr>
              <p14:xfrm>
                <a:off x="9289893" y="4746956"/>
                <a:ext cx="606240" cy="48960"/>
              </p14:xfrm>
            </p:contentPart>
          </mc:Choice>
          <mc:Fallback xmlns="">
            <p:pic>
              <p:nvPicPr>
                <p:cNvPr id="121" name="Entrada de lápiz 120">
                  <a:extLst>
                    <a:ext uri="{FF2B5EF4-FFF2-40B4-BE49-F238E27FC236}">
                      <a16:creationId xmlns:a16="http://schemas.microsoft.com/office/drawing/2014/main" id="{13414F8A-B75D-4217-9259-A85F0AC63DB1}"/>
                    </a:ext>
                  </a:extLst>
                </p:cNvPr>
                <p:cNvPicPr/>
                <p:nvPr/>
              </p:nvPicPr>
              <p:blipFill>
                <a:blip r:embed="rId131"/>
                <a:stretch>
                  <a:fillRect/>
                </a:stretch>
              </p:blipFill>
              <p:spPr>
                <a:xfrm>
                  <a:off x="9280893" y="4738316"/>
                  <a:ext cx="623880" cy="6660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122" name="Entrada de lápiz 121">
                  <a:extLst>
                    <a:ext uri="{FF2B5EF4-FFF2-40B4-BE49-F238E27FC236}">
                      <a16:creationId xmlns:a16="http://schemas.microsoft.com/office/drawing/2014/main" id="{FCAAB96F-273B-4A71-A31B-8429ABDB9185}"/>
                    </a:ext>
                  </a:extLst>
                </p14:cNvPr>
                <p14:cNvContentPartPr/>
                <p14:nvPr/>
              </p14:nvContentPartPr>
              <p14:xfrm>
                <a:off x="9710733" y="4647596"/>
                <a:ext cx="221760" cy="201240"/>
              </p14:xfrm>
            </p:contentPart>
          </mc:Choice>
          <mc:Fallback xmlns="">
            <p:pic>
              <p:nvPicPr>
                <p:cNvPr id="122" name="Entrada de lápiz 121">
                  <a:extLst>
                    <a:ext uri="{FF2B5EF4-FFF2-40B4-BE49-F238E27FC236}">
                      <a16:creationId xmlns:a16="http://schemas.microsoft.com/office/drawing/2014/main" id="{FCAAB96F-273B-4A71-A31B-8429ABDB9185}"/>
                    </a:ext>
                  </a:extLst>
                </p:cNvPr>
                <p:cNvPicPr/>
                <p:nvPr/>
              </p:nvPicPr>
              <p:blipFill>
                <a:blip r:embed="rId133"/>
                <a:stretch>
                  <a:fillRect/>
                </a:stretch>
              </p:blipFill>
              <p:spPr>
                <a:xfrm>
                  <a:off x="9701733" y="4638596"/>
                  <a:ext cx="239400" cy="21888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124" name="Entrada de lápiz 123">
                  <a:extLst>
                    <a:ext uri="{FF2B5EF4-FFF2-40B4-BE49-F238E27FC236}">
                      <a16:creationId xmlns:a16="http://schemas.microsoft.com/office/drawing/2014/main" id="{72BA16F6-A4BD-4B6B-B9C8-A69CA1DFB4B5}"/>
                    </a:ext>
                  </a:extLst>
                </p14:cNvPr>
                <p14:cNvContentPartPr/>
                <p14:nvPr/>
              </p14:nvContentPartPr>
              <p14:xfrm>
                <a:off x="10036533" y="4562276"/>
                <a:ext cx="281160" cy="214560"/>
              </p14:xfrm>
            </p:contentPart>
          </mc:Choice>
          <mc:Fallback xmlns="">
            <p:pic>
              <p:nvPicPr>
                <p:cNvPr id="124" name="Entrada de lápiz 123">
                  <a:extLst>
                    <a:ext uri="{FF2B5EF4-FFF2-40B4-BE49-F238E27FC236}">
                      <a16:creationId xmlns:a16="http://schemas.microsoft.com/office/drawing/2014/main" id="{72BA16F6-A4BD-4B6B-B9C8-A69CA1DFB4B5}"/>
                    </a:ext>
                  </a:extLst>
                </p:cNvPr>
                <p:cNvPicPr/>
                <p:nvPr/>
              </p:nvPicPr>
              <p:blipFill>
                <a:blip r:embed="rId135"/>
                <a:stretch>
                  <a:fillRect/>
                </a:stretch>
              </p:blipFill>
              <p:spPr>
                <a:xfrm>
                  <a:off x="10027893" y="4553276"/>
                  <a:ext cx="298800" cy="23220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125" name="Entrada de lápiz 124">
                  <a:extLst>
                    <a:ext uri="{FF2B5EF4-FFF2-40B4-BE49-F238E27FC236}">
                      <a16:creationId xmlns:a16="http://schemas.microsoft.com/office/drawing/2014/main" id="{B531D9F8-4AAC-47AD-8C16-086B89B09E93}"/>
                    </a:ext>
                  </a:extLst>
                </p14:cNvPr>
                <p14:cNvContentPartPr/>
                <p14:nvPr/>
              </p14:nvContentPartPr>
              <p14:xfrm>
                <a:off x="10411293" y="4461836"/>
                <a:ext cx="132120" cy="263520"/>
              </p14:xfrm>
            </p:contentPart>
          </mc:Choice>
          <mc:Fallback xmlns="">
            <p:pic>
              <p:nvPicPr>
                <p:cNvPr id="125" name="Entrada de lápiz 124">
                  <a:extLst>
                    <a:ext uri="{FF2B5EF4-FFF2-40B4-BE49-F238E27FC236}">
                      <a16:creationId xmlns:a16="http://schemas.microsoft.com/office/drawing/2014/main" id="{B531D9F8-4AAC-47AD-8C16-086B89B09E93}"/>
                    </a:ext>
                  </a:extLst>
                </p:cNvPr>
                <p:cNvPicPr/>
                <p:nvPr/>
              </p:nvPicPr>
              <p:blipFill>
                <a:blip r:embed="rId137"/>
                <a:stretch>
                  <a:fillRect/>
                </a:stretch>
              </p:blipFill>
              <p:spPr>
                <a:xfrm>
                  <a:off x="10402293" y="4452836"/>
                  <a:ext cx="149760" cy="28116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126" name="Entrada de lápiz 125">
                  <a:extLst>
                    <a:ext uri="{FF2B5EF4-FFF2-40B4-BE49-F238E27FC236}">
                      <a16:creationId xmlns:a16="http://schemas.microsoft.com/office/drawing/2014/main" id="{E3A02E84-9E21-483D-A27F-71D41A75F5F6}"/>
                    </a:ext>
                  </a:extLst>
                </p14:cNvPr>
                <p14:cNvContentPartPr/>
                <p14:nvPr/>
              </p14:nvContentPartPr>
              <p14:xfrm>
                <a:off x="9887133" y="4279676"/>
                <a:ext cx="818280" cy="659160"/>
              </p14:xfrm>
            </p:contentPart>
          </mc:Choice>
          <mc:Fallback xmlns="">
            <p:pic>
              <p:nvPicPr>
                <p:cNvPr id="126" name="Entrada de lápiz 125">
                  <a:extLst>
                    <a:ext uri="{FF2B5EF4-FFF2-40B4-BE49-F238E27FC236}">
                      <a16:creationId xmlns:a16="http://schemas.microsoft.com/office/drawing/2014/main" id="{E3A02E84-9E21-483D-A27F-71D41A75F5F6}"/>
                    </a:ext>
                  </a:extLst>
                </p:cNvPr>
                <p:cNvPicPr/>
                <p:nvPr/>
              </p:nvPicPr>
              <p:blipFill>
                <a:blip r:embed="rId139"/>
                <a:stretch>
                  <a:fillRect/>
                </a:stretch>
              </p:blipFill>
              <p:spPr>
                <a:xfrm>
                  <a:off x="9878493" y="4271036"/>
                  <a:ext cx="835920" cy="67680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127" name="Entrada de lápiz 126">
                  <a:extLst>
                    <a:ext uri="{FF2B5EF4-FFF2-40B4-BE49-F238E27FC236}">
                      <a16:creationId xmlns:a16="http://schemas.microsoft.com/office/drawing/2014/main" id="{92135EC3-44C7-4293-9865-9C00D5CC55B1}"/>
                    </a:ext>
                  </a:extLst>
                </p14:cNvPr>
                <p14:cNvContentPartPr/>
                <p14:nvPr/>
              </p14:nvContentPartPr>
              <p14:xfrm>
                <a:off x="10667253" y="4564796"/>
                <a:ext cx="432000" cy="34200"/>
              </p14:xfrm>
            </p:contentPart>
          </mc:Choice>
          <mc:Fallback xmlns="">
            <p:pic>
              <p:nvPicPr>
                <p:cNvPr id="127" name="Entrada de lápiz 126">
                  <a:extLst>
                    <a:ext uri="{FF2B5EF4-FFF2-40B4-BE49-F238E27FC236}">
                      <a16:creationId xmlns:a16="http://schemas.microsoft.com/office/drawing/2014/main" id="{92135EC3-44C7-4293-9865-9C00D5CC55B1}"/>
                    </a:ext>
                  </a:extLst>
                </p:cNvPr>
                <p:cNvPicPr/>
                <p:nvPr/>
              </p:nvPicPr>
              <p:blipFill>
                <a:blip r:embed="rId141"/>
                <a:stretch>
                  <a:fillRect/>
                </a:stretch>
              </p:blipFill>
              <p:spPr>
                <a:xfrm>
                  <a:off x="10658613" y="4556156"/>
                  <a:ext cx="449640" cy="5184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128" name="Entrada de lápiz 127">
                  <a:extLst>
                    <a:ext uri="{FF2B5EF4-FFF2-40B4-BE49-F238E27FC236}">
                      <a16:creationId xmlns:a16="http://schemas.microsoft.com/office/drawing/2014/main" id="{CE728516-F54E-4A69-8E97-DBFB5DAF29B4}"/>
                    </a:ext>
                  </a:extLst>
                </p14:cNvPr>
                <p14:cNvContentPartPr/>
                <p14:nvPr/>
              </p14:nvContentPartPr>
              <p14:xfrm>
                <a:off x="10947693" y="4516196"/>
                <a:ext cx="97920" cy="121680"/>
              </p14:xfrm>
            </p:contentPart>
          </mc:Choice>
          <mc:Fallback xmlns="">
            <p:pic>
              <p:nvPicPr>
                <p:cNvPr id="128" name="Entrada de lápiz 127">
                  <a:extLst>
                    <a:ext uri="{FF2B5EF4-FFF2-40B4-BE49-F238E27FC236}">
                      <a16:creationId xmlns:a16="http://schemas.microsoft.com/office/drawing/2014/main" id="{CE728516-F54E-4A69-8E97-DBFB5DAF29B4}"/>
                    </a:ext>
                  </a:extLst>
                </p:cNvPr>
                <p:cNvPicPr/>
                <p:nvPr/>
              </p:nvPicPr>
              <p:blipFill>
                <a:blip r:embed="rId143"/>
                <a:stretch>
                  <a:fillRect/>
                </a:stretch>
              </p:blipFill>
              <p:spPr>
                <a:xfrm>
                  <a:off x="10938693" y="4507556"/>
                  <a:ext cx="115560" cy="13932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130" name="Entrada de lápiz 129">
                  <a:extLst>
                    <a:ext uri="{FF2B5EF4-FFF2-40B4-BE49-F238E27FC236}">
                      <a16:creationId xmlns:a16="http://schemas.microsoft.com/office/drawing/2014/main" id="{303F33CA-B10D-43C6-986D-9EEB371625AA}"/>
                    </a:ext>
                  </a:extLst>
                </p14:cNvPr>
                <p14:cNvContentPartPr/>
                <p14:nvPr/>
              </p14:nvContentPartPr>
              <p14:xfrm>
                <a:off x="11059293" y="4265996"/>
                <a:ext cx="34200" cy="573480"/>
              </p14:xfrm>
            </p:contentPart>
          </mc:Choice>
          <mc:Fallback xmlns="">
            <p:pic>
              <p:nvPicPr>
                <p:cNvPr id="130" name="Entrada de lápiz 129">
                  <a:extLst>
                    <a:ext uri="{FF2B5EF4-FFF2-40B4-BE49-F238E27FC236}">
                      <a16:creationId xmlns:a16="http://schemas.microsoft.com/office/drawing/2014/main" id="{303F33CA-B10D-43C6-986D-9EEB371625AA}"/>
                    </a:ext>
                  </a:extLst>
                </p:cNvPr>
                <p:cNvPicPr/>
                <p:nvPr/>
              </p:nvPicPr>
              <p:blipFill>
                <a:blip r:embed="rId145"/>
                <a:stretch>
                  <a:fillRect/>
                </a:stretch>
              </p:blipFill>
              <p:spPr>
                <a:xfrm>
                  <a:off x="11050653" y="4257356"/>
                  <a:ext cx="51840" cy="59112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131" name="Entrada de lápiz 130">
                  <a:extLst>
                    <a:ext uri="{FF2B5EF4-FFF2-40B4-BE49-F238E27FC236}">
                      <a16:creationId xmlns:a16="http://schemas.microsoft.com/office/drawing/2014/main" id="{06CCDE15-19FD-4745-B9D1-485C5C594D62}"/>
                    </a:ext>
                  </a:extLst>
                </p14:cNvPr>
                <p14:cNvContentPartPr/>
                <p14:nvPr/>
              </p14:nvContentPartPr>
              <p14:xfrm>
                <a:off x="11017173" y="4209116"/>
                <a:ext cx="1254600" cy="653760"/>
              </p14:xfrm>
            </p:contentPart>
          </mc:Choice>
          <mc:Fallback xmlns="">
            <p:pic>
              <p:nvPicPr>
                <p:cNvPr id="131" name="Entrada de lápiz 130">
                  <a:extLst>
                    <a:ext uri="{FF2B5EF4-FFF2-40B4-BE49-F238E27FC236}">
                      <a16:creationId xmlns:a16="http://schemas.microsoft.com/office/drawing/2014/main" id="{06CCDE15-19FD-4745-B9D1-485C5C594D62}"/>
                    </a:ext>
                  </a:extLst>
                </p:cNvPr>
                <p:cNvPicPr/>
                <p:nvPr/>
              </p:nvPicPr>
              <p:blipFill>
                <a:blip r:embed="rId147"/>
                <a:stretch>
                  <a:fillRect/>
                </a:stretch>
              </p:blipFill>
              <p:spPr>
                <a:xfrm>
                  <a:off x="11008173" y="4200476"/>
                  <a:ext cx="1272240" cy="67140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133" name="Entrada de lápiz 132">
                  <a:extLst>
                    <a:ext uri="{FF2B5EF4-FFF2-40B4-BE49-F238E27FC236}">
                      <a16:creationId xmlns:a16="http://schemas.microsoft.com/office/drawing/2014/main" id="{11B9E933-D0AB-4C94-8E11-1A4C3A16925A}"/>
                    </a:ext>
                  </a:extLst>
                </p14:cNvPr>
                <p14:cNvContentPartPr/>
                <p14:nvPr/>
              </p14:nvContentPartPr>
              <p14:xfrm>
                <a:off x="11184573" y="4319276"/>
                <a:ext cx="402120" cy="311040"/>
              </p14:xfrm>
            </p:contentPart>
          </mc:Choice>
          <mc:Fallback xmlns="">
            <p:pic>
              <p:nvPicPr>
                <p:cNvPr id="133" name="Entrada de lápiz 132">
                  <a:extLst>
                    <a:ext uri="{FF2B5EF4-FFF2-40B4-BE49-F238E27FC236}">
                      <a16:creationId xmlns:a16="http://schemas.microsoft.com/office/drawing/2014/main" id="{11B9E933-D0AB-4C94-8E11-1A4C3A16925A}"/>
                    </a:ext>
                  </a:extLst>
                </p:cNvPr>
                <p:cNvPicPr/>
                <p:nvPr/>
              </p:nvPicPr>
              <p:blipFill>
                <a:blip r:embed="rId149"/>
                <a:stretch>
                  <a:fillRect/>
                </a:stretch>
              </p:blipFill>
              <p:spPr>
                <a:xfrm>
                  <a:off x="11175573" y="4310636"/>
                  <a:ext cx="419760" cy="32868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134" name="Entrada de lápiz 133">
                  <a:extLst>
                    <a:ext uri="{FF2B5EF4-FFF2-40B4-BE49-F238E27FC236}">
                      <a16:creationId xmlns:a16="http://schemas.microsoft.com/office/drawing/2014/main" id="{6CE1F3D5-6BDC-490A-AAEC-934606191B60}"/>
                    </a:ext>
                  </a:extLst>
                </p14:cNvPr>
                <p14:cNvContentPartPr/>
                <p14:nvPr/>
              </p14:nvContentPartPr>
              <p14:xfrm>
                <a:off x="11599293" y="4442396"/>
                <a:ext cx="68040" cy="144360"/>
              </p14:xfrm>
            </p:contentPart>
          </mc:Choice>
          <mc:Fallback xmlns="">
            <p:pic>
              <p:nvPicPr>
                <p:cNvPr id="134" name="Entrada de lápiz 133">
                  <a:extLst>
                    <a:ext uri="{FF2B5EF4-FFF2-40B4-BE49-F238E27FC236}">
                      <a16:creationId xmlns:a16="http://schemas.microsoft.com/office/drawing/2014/main" id="{6CE1F3D5-6BDC-490A-AAEC-934606191B60}"/>
                    </a:ext>
                  </a:extLst>
                </p:cNvPr>
                <p:cNvPicPr/>
                <p:nvPr/>
              </p:nvPicPr>
              <p:blipFill>
                <a:blip r:embed="rId151"/>
                <a:stretch>
                  <a:fillRect/>
                </a:stretch>
              </p:blipFill>
              <p:spPr>
                <a:xfrm>
                  <a:off x="11590293" y="4433756"/>
                  <a:ext cx="85680" cy="16200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135" name="Entrada de lápiz 134">
                  <a:extLst>
                    <a:ext uri="{FF2B5EF4-FFF2-40B4-BE49-F238E27FC236}">
                      <a16:creationId xmlns:a16="http://schemas.microsoft.com/office/drawing/2014/main" id="{AA750005-2525-47B7-8E39-E1373A980633}"/>
                    </a:ext>
                  </a:extLst>
                </p14:cNvPr>
                <p14:cNvContentPartPr/>
                <p14:nvPr/>
              </p14:nvContentPartPr>
              <p14:xfrm>
                <a:off x="11646453" y="4335116"/>
                <a:ext cx="104760" cy="331920"/>
              </p14:xfrm>
            </p:contentPart>
          </mc:Choice>
          <mc:Fallback xmlns="">
            <p:pic>
              <p:nvPicPr>
                <p:cNvPr id="135" name="Entrada de lápiz 134">
                  <a:extLst>
                    <a:ext uri="{FF2B5EF4-FFF2-40B4-BE49-F238E27FC236}">
                      <a16:creationId xmlns:a16="http://schemas.microsoft.com/office/drawing/2014/main" id="{AA750005-2525-47B7-8E39-E1373A980633}"/>
                    </a:ext>
                  </a:extLst>
                </p:cNvPr>
                <p:cNvPicPr/>
                <p:nvPr/>
              </p:nvPicPr>
              <p:blipFill>
                <a:blip r:embed="rId153"/>
                <a:stretch>
                  <a:fillRect/>
                </a:stretch>
              </p:blipFill>
              <p:spPr>
                <a:xfrm>
                  <a:off x="11637813" y="4326476"/>
                  <a:ext cx="122400" cy="34956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136" name="Entrada de lápiz 135">
                  <a:extLst>
                    <a:ext uri="{FF2B5EF4-FFF2-40B4-BE49-F238E27FC236}">
                      <a16:creationId xmlns:a16="http://schemas.microsoft.com/office/drawing/2014/main" id="{CD6B0FAB-63DB-4453-AFAD-630720A82647}"/>
                    </a:ext>
                  </a:extLst>
                </p14:cNvPr>
                <p14:cNvContentPartPr/>
                <p14:nvPr/>
              </p14:nvContentPartPr>
              <p14:xfrm>
                <a:off x="11754093" y="4512596"/>
                <a:ext cx="244800" cy="113400"/>
              </p14:xfrm>
            </p:contentPart>
          </mc:Choice>
          <mc:Fallback xmlns="">
            <p:pic>
              <p:nvPicPr>
                <p:cNvPr id="136" name="Entrada de lápiz 135">
                  <a:extLst>
                    <a:ext uri="{FF2B5EF4-FFF2-40B4-BE49-F238E27FC236}">
                      <a16:creationId xmlns:a16="http://schemas.microsoft.com/office/drawing/2014/main" id="{CD6B0FAB-63DB-4453-AFAD-630720A82647}"/>
                    </a:ext>
                  </a:extLst>
                </p:cNvPr>
                <p:cNvPicPr/>
                <p:nvPr/>
              </p:nvPicPr>
              <p:blipFill>
                <a:blip r:embed="rId155"/>
                <a:stretch>
                  <a:fillRect/>
                </a:stretch>
              </p:blipFill>
              <p:spPr>
                <a:xfrm>
                  <a:off x="11745453" y="4503956"/>
                  <a:ext cx="262440" cy="13104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137" name="Entrada de lápiz 136">
                  <a:extLst>
                    <a:ext uri="{FF2B5EF4-FFF2-40B4-BE49-F238E27FC236}">
                      <a16:creationId xmlns:a16="http://schemas.microsoft.com/office/drawing/2014/main" id="{A03B293D-4BA1-48CC-9F77-A3A84C1E3BAE}"/>
                    </a:ext>
                  </a:extLst>
                </p14:cNvPr>
                <p14:cNvContentPartPr/>
                <p14:nvPr/>
              </p14:nvContentPartPr>
              <p14:xfrm>
                <a:off x="12112293" y="4530596"/>
                <a:ext cx="103320" cy="103680"/>
              </p14:xfrm>
            </p:contentPart>
          </mc:Choice>
          <mc:Fallback xmlns="">
            <p:pic>
              <p:nvPicPr>
                <p:cNvPr id="137" name="Entrada de lápiz 136">
                  <a:extLst>
                    <a:ext uri="{FF2B5EF4-FFF2-40B4-BE49-F238E27FC236}">
                      <a16:creationId xmlns:a16="http://schemas.microsoft.com/office/drawing/2014/main" id="{A03B293D-4BA1-48CC-9F77-A3A84C1E3BAE}"/>
                    </a:ext>
                  </a:extLst>
                </p:cNvPr>
                <p:cNvPicPr/>
                <p:nvPr/>
              </p:nvPicPr>
              <p:blipFill>
                <a:blip r:embed="rId157"/>
                <a:stretch>
                  <a:fillRect/>
                </a:stretch>
              </p:blipFill>
              <p:spPr>
                <a:xfrm>
                  <a:off x="12103653" y="4521956"/>
                  <a:ext cx="120960" cy="12132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138" name="Entrada de lápiz 137">
                  <a:extLst>
                    <a:ext uri="{FF2B5EF4-FFF2-40B4-BE49-F238E27FC236}">
                      <a16:creationId xmlns:a16="http://schemas.microsoft.com/office/drawing/2014/main" id="{E21646A3-EF9E-49E6-A913-BF7D78F0F1F9}"/>
                    </a:ext>
                  </a:extLst>
                </p14:cNvPr>
                <p14:cNvContentPartPr/>
                <p14:nvPr/>
              </p14:nvContentPartPr>
              <p14:xfrm>
                <a:off x="12219213" y="4562636"/>
                <a:ext cx="58320" cy="75600"/>
              </p14:xfrm>
            </p:contentPart>
          </mc:Choice>
          <mc:Fallback xmlns="">
            <p:pic>
              <p:nvPicPr>
                <p:cNvPr id="138" name="Entrada de lápiz 137">
                  <a:extLst>
                    <a:ext uri="{FF2B5EF4-FFF2-40B4-BE49-F238E27FC236}">
                      <a16:creationId xmlns:a16="http://schemas.microsoft.com/office/drawing/2014/main" id="{E21646A3-EF9E-49E6-A913-BF7D78F0F1F9}"/>
                    </a:ext>
                  </a:extLst>
                </p:cNvPr>
                <p:cNvPicPr/>
                <p:nvPr/>
              </p:nvPicPr>
              <p:blipFill>
                <a:blip r:embed="rId159"/>
                <a:stretch>
                  <a:fillRect/>
                </a:stretch>
              </p:blipFill>
              <p:spPr>
                <a:xfrm>
                  <a:off x="12210213" y="4553636"/>
                  <a:ext cx="75960" cy="9324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139" name="Entrada de lápiz 138">
                  <a:extLst>
                    <a:ext uri="{FF2B5EF4-FFF2-40B4-BE49-F238E27FC236}">
                      <a16:creationId xmlns:a16="http://schemas.microsoft.com/office/drawing/2014/main" id="{4D930E50-30FD-4C8E-994F-E17CD648672A}"/>
                    </a:ext>
                  </a:extLst>
                </p14:cNvPr>
                <p14:cNvContentPartPr/>
                <p14:nvPr/>
              </p14:nvContentPartPr>
              <p14:xfrm>
                <a:off x="12261693" y="4539236"/>
                <a:ext cx="84600" cy="98640"/>
              </p14:xfrm>
            </p:contentPart>
          </mc:Choice>
          <mc:Fallback xmlns="">
            <p:pic>
              <p:nvPicPr>
                <p:cNvPr id="139" name="Entrada de lápiz 138">
                  <a:extLst>
                    <a:ext uri="{FF2B5EF4-FFF2-40B4-BE49-F238E27FC236}">
                      <a16:creationId xmlns:a16="http://schemas.microsoft.com/office/drawing/2014/main" id="{4D930E50-30FD-4C8E-994F-E17CD648672A}"/>
                    </a:ext>
                  </a:extLst>
                </p:cNvPr>
                <p:cNvPicPr/>
                <p:nvPr/>
              </p:nvPicPr>
              <p:blipFill>
                <a:blip r:embed="rId161"/>
                <a:stretch>
                  <a:fillRect/>
                </a:stretch>
              </p:blipFill>
              <p:spPr>
                <a:xfrm>
                  <a:off x="12253053" y="4530596"/>
                  <a:ext cx="102240" cy="11628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141" name="Entrada de lápiz 140">
                  <a:extLst>
                    <a:ext uri="{FF2B5EF4-FFF2-40B4-BE49-F238E27FC236}">
                      <a16:creationId xmlns:a16="http://schemas.microsoft.com/office/drawing/2014/main" id="{4047311F-EDF7-4803-B43D-6DAED9144271}"/>
                    </a:ext>
                  </a:extLst>
                </p14:cNvPr>
                <p14:cNvContentPartPr/>
                <p14:nvPr/>
              </p14:nvContentPartPr>
              <p14:xfrm>
                <a:off x="2591733" y="2697476"/>
                <a:ext cx="46080" cy="1083240"/>
              </p14:xfrm>
            </p:contentPart>
          </mc:Choice>
          <mc:Fallback xmlns="">
            <p:pic>
              <p:nvPicPr>
                <p:cNvPr id="141" name="Entrada de lápiz 140">
                  <a:extLst>
                    <a:ext uri="{FF2B5EF4-FFF2-40B4-BE49-F238E27FC236}">
                      <a16:creationId xmlns:a16="http://schemas.microsoft.com/office/drawing/2014/main" id="{4047311F-EDF7-4803-B43D-6DAED9144271}"/>
                    </a:ext>
                  </a:extLst>
                </p:cNvPr>
                <p:cNvPicPr/>
                <p:nvPr/>
              </p:nvPicPr>
              <p:blipFill>
                <a:blip r:embed="rId163"/>
                <a:stretch>
                  <a:fillRect/>
                </a:stretch>
              </p:blipFill>
              <p:spPr>
                <a:xfrm>
                  <a:off x="2582733" y="2688476"/>
                  <a:ext cx="63720" cy="110088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142" name="Entrada de lápiz 141">
                  <a:extLst>
                    <a:ext uri="{FF2B5EF4-FFF2-40B4-BE49-F238E27FC236}">
                      <a16:creationId xmlns:a16="http://schemas.microsoft.com/office/drawing/2014/main" id="{243E5BF2-BD82-42D6-BFDE-BFA890BF91DB}"/>
                    </a:ext>
                  </a:extLst>
                </p14:cNvPr>
                <p14:cNvContentPartPr/>
                <p14:nvPr/>
              </p14:nvContentPartPr>
              <p14:xfrm>
                <a:off x="2535933" y="3787916"/>
                <a:ext cx="1149840" cy="56520"/>
              </p14:xfrm>
            </p:contentPart>
          </mc:Choice>
          <mc:Fallback xmlns="">
            <p:pic>
              <p:nvPicPr>
                <p:cNvPr id="142" name="Entrada de lápiz 141">
                  <a:extLst>
                    <a:ext uri="{FF2B5EF4-FFF2-40B4-BE49-F238E27FC236}">
                      <a16:creationId xmlns:a16="http://schemas.microsoft.com/office/drawing/2014/main" id="{243E5BF2-BD82-42D6-BFDE-BFA890BF91DB}"/>
                    </a:ext>
                  </a:extLst>
                </p:cNvPr>
                <p:cNvPicPr/>
                <p:nvPr/>
              </p:nvPicPr>
              <p:blipFill>
                <a:blip r:embed="rId165"/>
                <a:stretch>
                  <a:fillRect/>
                </a:stretch>
              </p:blipFill>
              <p:spPr>
                <a:xfrm>
                  <a:off x="2527293" y="3778916"/>
                  <a:ext cx="1167480" cy="7416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143" name="Entrada de lápiz 142">
                  <a:extLst>
                    <a:ext uri="{FF2B5EF4-FFF2-40B4-BE49-F238E27FC236}">
                      <a16:creationId xmlns:a16="http://schemas.microsoft.com/office/drawing/2014/main" id="{FD935DDB-ECFD-473F-B7DA-112BF425560C}"/>
                    </a:ext>
                  </a:extLst>
                </p14:cNvPr>
                <p14:cNvContentPartPr/>
                <p14:nvPr/>
              </p14:nvContentPartPr>
              <p14:xfrm>
                <a:off x="3581373" y="3738236"/>
                <a:ext cx="188640" cy="248040"/>
              </p14:xfrm>
            </p:contentPart>
          </mc:Choice>
          <mc:Fallback xmlns="">
            <p:pic>
              <p:nvPicPr>
                <p:cNvPr id="143" name="Entrada de lápiz 142">
                  <a:extLst>
                    <a:ext uri="{FF2B5EF4-FFF2-40B4-BE49-F238E27FC236}">
                      <a16:creationId xmlns:a16="http://schemas.microsoft.com/office/drawing/2014/main" id="{FD935DDB-ECFD-473F-B7DA-112BF425560C}"/>
                    </a:ext>
                  </a:extLst>
                </p:cNvPr>
                <p:cNvPicPr/>
                <p:nvPr/>
              </p:nvPicPr>
              <p:blipFill>
                <a:blip r:embed="rId167"/>
                <a:stretch>
                  <a:fillRect/>
                </a:stretch>
              </p:blipFill>
              <p:spPr>
                <a:xfrm>
                  <a:off x="3572373" y="3729236"/>
                  <a:ext cx="206280" cy="26568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51" name="Entrada de lápiz 150">
                  <a:extLst>
                    <a:ext uri="{FF2B5EF4-FFF2-40B4-BE49-F238E27FC236}">
                      <a16:creationId xmlns:a16="http://schemas.microsoft.com/office/drawing/2014/main" id="{49D5A91D-6528-4AE8-B7AA-154BC848B4A4}"/>
                    </a:ext>
                  </a:extLst>
                </p14:cNvPr>
                <p14:cNvContentPartPr/>
                <p14:nvPr/>
              </p14:nvContentPartPr>
              <p14:xfrm>
                <a:off x="4272573" y="4160516"/>
                <a:ext cx="27360" cy="865800"/>
              </p14:xfrm>
            </p:contentPart>
          </mc:Choice>
          <mc:Fallback xmlns="">
            <p:pic>
              <p:nvPicPr>
                <p:cNvPr id="151" name="Entrada de lápiz 150">
                  <a:extLst>
                    <a:ext uri="{FF2B5EF4-FFF2-40B4-BE49-F238E27FC236}">
                      <a16:creationId xmlns:a16="http://schemas.microsoft.com/office/drawing/2014/main" id="{49D5A91D-6528-4AE8-B7AA-154BC848B4A4}"/>
                    </a:ext>
                  </a:extLst>
                </p:cNvPr>
                <p:cNvPicPr/>
                <p:nvPr/>
              </p:nvPicPr>
              <p:blipFill>
                <a:blip r:embed="rId169"/>
                <a:stretch>
                  <a:fillRect/>
                </a:stretch>
              </p:blipFill>
              <p:spPr>
                <a:xfrm>
                  <a:off x="4263933" y="4151516"/>
                  <a:ext cx="45000" cy="88344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52" name="Entrada de lápiz 151">
                  <a:extLst>
                    <a:ext uri="{FF2B5EF4-FFF2-40B4-BE49-F238E27FC236}">
                      <a16:creationId xmlns:a16="http://schemas.microsoft.com/office/drawing/2014/main" id="{CB16774E-D50E-4F6D-8602-B141A6DF5618}"/>
                    </a:ext>
                  </a:extLst>
                </p14:cNvPr>
                <p14:cNvContentPartPr/>
                <p14:nvPr/>
              </p14:nvContentPartPr>
              <p14:xfrm>
                <a:off x="4231893" y="4862516"/>
                <a:ext cx="119160" cy="116640"/>
              </p14:xfrm>
            </p:contentPart>
          </mc:Choice>
          <mc:Fallback xmlns="">
            <p:pic>
              <p:nvPicPr>
                <p:cNvPr id="152" name="Entrada de lápiz 151">
                  <a:extLst>
                    <a:ext uri="{FF2B5EF4-FFF2-40B4-BE49-F238E27FC236}">
                      <a16:creationId xmlns:a16="http://schemas.microsoft.com/office/drawing/2014/main" id="{CB16774E-D50E-4F6D-8602-B141A6DF5618}"/>
                    </a:ext>
                  </a:extLst>
                </p:cNvPr>
                <p:cNvPicPr/>
                <p:nvPr/>
              </p:nvPicPr>
              <p:blipFill>
                <a:blip r:embed="rId171"/>
                <a:stretch>
                  <a:fillRect/>
                </a:stretch>
              </p:blipFill>
              <p:spPr>
                <a:xfrm>
                  <a:off x="4223253" y="4853516"/>
                  <a:ext cx="136800" cy="13428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54" name="Entrada de lápiz 153">
                  <a:extLst>
                    <a:ext uri="{FF2B5EF4-FFF2-40B4-BE49-F238E27FC236}">
                      <a16:creationId xmlns:a16="http://schemas.microsoft.com/office/drawing/2014/main" id="{E532F75C-7564-4C74-90C2-615E3B2BFC48}"/>
                    </a:ext>
                  </a:extLst>
                </p14:cNvPr>
                <p14:cNvContentPartPr/>
                <p14:nvPr/>
              </p14:nvContentPartPr>
              <p14:xfrm>
                <a:off x="3172773" y="5079596"/>
                <a:ext cx="41400" cy="665640"/>
              </p14:xfrm>
            </p:contentPart>
          </mc:Choice>
          <mc:Fallback xmlns="">
            <p:pic>
              <p:nvPicPr>
                <p:cNvPr id="154" name="Entrada de lápiz 153">
                  <a:extLst>
                    <a:ext uri="{FF2B5EF4-FFF2-40B4-BE49-F238E27FC236}">
                      <a16:creationId xmlns:a16="http://schemas.microsoft.com/office/drawing/2014/main" id="{E532F75C-7564-4C74-90C2-615E3B2BFC48}"/>
                    </a:ext>
                  </a:extLst>
                </p:cNvPr>
                <p:cNvPicPr/>
                <p:nvPr/>
              </p:nvPicPr>
              <p:blipFill>
                <a:blip r:embed="rId173"/>
                <a:stretch>
                  <a:fillRect/>
                </a:stretch>
              </p:blipFill>
              <p:spPr>
                <a:xfrm>
                  <a:off x="3163773" y="5070956"/>
                  <a:ext cx="59040" cy="68328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55" name="Entrada de lápiz 154">
                  <a:extLst>
                    <a:ext uri="{FF2B5EF4-FFF2-40B4-BE49-F238E27FC236}">
                      <a16:creationId xmlns:a16="http://schemas.microsoft.com/office/drawing/2014/main" id="{AAC061F1-9090-4889-AEB5-2ED0B4703413}"/>
                    </a:ext>
                  </a:extLst>
                </p14:cNvPr>
                <p14:cNvContentPartPr/>
                <p14:nvPr/>
              </p14:nvContentPartPr>
              <p14:xfrm>
                <a:off x="3123453" y="4980236"/>
                <a:ext cx="2154960" cy="659520"/>
              </p14:xfrm>
            </p:contentPart>
          </mc:Choice>
          <mc:Fallback xmlns="">
            <p:pic>
              <p:nvPicPr>
                <p:cNvPr id="155" name="Entrada de lápiz 154">
                  <a:extLst>
                    <a:ext uri="{FF2B5EF4-FFF2-40B4-BE49-F238E27FC236}">
                      <a16:creationId xmlns:a16="http://schemas.microsoft.com/office/drawing/2014/main" id="{AAC061F1-9090-4889-AEB5-2ED0B4703413}"/>
                    </a:ext>
                  </a:extLst>
                </p:cNvPr>
                <p:cNvPicPr/>
                <p:nvPr/>
              </p:nvPicPr>
              <p:blipFill>
                <a:blip r:embed="rId175"/>
                <a:stretch>
                  <a:fillRect/>
                </a:stretch>
              </p:blipFill>
              <p:spPr>
                <a:xfrm>
                  <a:off x="3114453" y="4971236"/>
                  <a:ext cx="2172600" cy="67716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56" name="Entrada de lápiz 155">
                  <a:extLst>
                    <a:ext uri="{FF2B5EF4-FFF2-40B4-BE49-F238E27FC236}">
                      <a16:creationId xmlns:a16="http://schemas.microsoft.com/office/drawing/2014/main" id="{CAEFEDF5-176D-4023-BAA0-920D22405A3B}"/>
                    </a:ext>
                  </a:extLst>
                </p14:cNvPr>
                <p14:cNvContentPartPr/>
                <p14:nvPr/>
              </p14:nvContentPartPr>
              <p14:xfrm>
                <a:off x="3492093" y="5128916"/>
                <a:ext cx="353160" cy="286560"/>
              </p14:xfrm>
            </p:contentPart>
          </mc:Choice>
          <mc:Fallback xmlns="">
            <p:pic>
              <p:nvPicPr>
                <p:cNvPr id="156" name="Entrada de lápiz 155">
                  <a:extLst>
                    <a:ext uri="{FF2B5EF4-FFF2-40B4-BE49-F238E27FC236}">
                      <a16:creationId xmlns:a16="http://schemas.microsoft.com/office/drawing/2014/main" id="{CAEFEDF5-176D-4023-BAA0-920D22405A3B}"/>
                    </a:ext>
                  </a:extLst>
                </p:cNvPr>
                <p:cNvPicPr/>
                <p:nvPr/>
              </p:nvPicPr>
              <p:blipFill>
                <a:blip r:embed="rId177"/>
                <a:stretch>
                  <a:fillRect/>
                </a:stretch>
              </p:blipFill>
              <p:spPr>
                <a:xfrm>
                  <a:off x="3483093" y="5119916"/>
                  <a:ext cx="370800" cy="30420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57" name="Entrada de lápiz 156">
                  <a:extLst>
                    <a:ext uri="{FF2B5EF4-FFF2-40B4-BE49-F238E27FC236}">
                      <a16:creationId xmlns:a16="http://schemas.microsoft.com/office/drawing/2014/main" id="{6ABCE61A-DB3B-4154-9151-F423185E271E}"/>
                    </a:ext>
                  </a:extLst>
                </p14:cNvPr>
                <p14:cNvContentPartPr/>
                <p14:nvPr/>
              </p14:nvContentPartPr>
              <p14:xfrm>
                <a:off x="3957213" y="5125676"/>
                <a:ext cx="12240" cy="286560"/>
              </p14:xfrm>
            </p:contentPart>
          </mc:Choice>
          <mc:Fallback xmlns="">
            <p:pic>
              <p:nvPicPr>
                <p:cNvPr id="157" name="Entrada de lápiz 156">
                  <a:extLst>
                    <a:ext uri="{FF2B5EF4-FFF2-40B4-BE49-F238E27FC236}">
                      <a16:creationId xmlns:a16="http://schemas.microsoft.com/office/drawing/2014/main" id="{6ABCE61A-DB3B-4154-9151-F423185E271E}"/>
                    </a:ext>
                  </a:extLst>
                </p:cNvPr>
                <p:cNvPicPr/>
                <p:nvPr/>
              </p:nvPicPr>
              <p:blipFill>
                <a:blip r:embed="rId179"/>
                <a:stretch>
                  <a:fillRect/>
                </a:stretch>
              </p:blipFill>
              <p:spPr>
                <a:xfrm>
                  <a:off x="3948573" y="5117036"/>
                  <a:ext cx="29880" cy="30420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58" name="Entrada de lápiz 157">
                  <a:extLst>
                    <a:ext uri="{FF2B5EF4-FFF2-40B4-BE49-F238E27FC236}">
                      <a16:creationId xmlns:a16="http://schemas.microsoft.com/office/drawing/2014/main" id="{C19021AD-88F0-46E2-B55B-3A7E63FD6349}"/>
                    </a:ext>
                  </a:extLst>
                </p14:cNvPr>
                <p14:cNvContentPartPr/>
                <p14:nvPr/>
              </p14:nvContentPartPr>
              <p14:xfrm>
                <a:off x="3906453" y="5241956"/>
                <a:ext cx="251640" cy="183600"/>
              </p14:xfrm>
            </p:contentPart>
          </mc:Choice>
          <mc:Fallback xmlns="">
            <p:pic>
              <p:nvPicPr>
                <p:cNvPr id="158" name="Entrada de lápiz 157">
                  <a:extLst>
                    <a:ext uri="{FF2B5EF4-FFF2-40B4-BE49-F238E27FC236}">
                      <a16:creationId xmlns:a16="http://schemas.microsoft.com/office/drawing/2014/main" id="{C19021AD-88F0-46E2-B55B-3A7E63FD6349}"/>
                    </a:ext>
                  </a:extLst>
                </p:cNvPr>
                <p:cNvPicPr/>
                <p:nvPr/>
              </p:nvPicPr>
              <p:blipFill>
                <a:blip r:embed="rId181"/>
                <a:stretch>
                  <a:fillRect/>
                </a:stretch>
              </p:blipFill>
              <p:spPr>
                <a:xfrm>
                  <a:off x="3897813" y="5232956"/>
                  <a:ext cx="269280" cy="20124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59" name="Entrada de lápiz 158">
                  <a:extLst>
                    <a:ext uri="{FF2B5EF4-FFF2-40B4-BE49-F238E27FC236}">
                      <a16:creationId xmlns:a16="http://schemas.microsoft.com/office/drawing/2014/main" id="{994E0283-53B9-4958-A08E-F72FF38AEB0E}"/>
                    </a:ext>
                  </a:extLst>
                </p14:cNvPr>
                <p14:cNvContentPartPr/>
                <p14:nvPr/>
              </p14:nvContentPartPr>
              <p14:xfrm>
                <a:off x="4128213" y="5243036"/>
                <a:ext cx="211320" cy="628200"/>
              </p14:xfrm>
            </p:contentPart>
          </mc:Choice>
          <mc:Fallback xmlns="">
            <p:pic>
              <p:nvPicPr>
                <p:cNvPr id="159" name="Entrada de lápiz 158">
                  <a:extLst>
                    <a:ext uri="{FF2B5EF4-FFF2-40B4-BE49-F238E27FC236}">
                      <a16:creationId xmlns:a16="http://schemas.microsoft.com/office/drawing/2014/main" id="{994E0283-53B9-4958-A08E-F72FF38AEB0E}"/>
                    </a:ext>
                  </a:extLst>
                </p:cNvPr>
                <p:cNvPicPr/>
                <p:nvPr/>
              </p:nvPicPr>
              <p:blipFill>
                <a:blip r:embed="rId183"/>
                <a:stretch>
                  <a:fillRect/>
                </a:stretch>
              </p:blipFill>
              <p:spPr>
                <a:xfrm>
                  <a:off x="4119213" y="5234396"/>
                  <a:ext cx="228960" cy="64584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60" name="Entrada de lápiz 159">
                  <a:extLst>
                    <a:ext uri="{FF2B5EF4-FFF2-40B4-BE49-F238E27FC236}">
                      <a16:creationId xmlns:a16="http://schemas.microsoft.com/office/drawing/2014/main" id="{031A44E6-30F8-4F4C-895D-CFCA3F849D3C}"/>
                    </a:ext>
                  </a:extLst>
                </p14:cNvPr>
                <p14:cNvContentPartPr/>
                <p14:nvPr/>
              </p14:nvContentPartPr>
              <p14:xfrm>
                <a:off x="4266813" y="5257076"/>
                <a:ext cx="26280" cy="7560"/>
              </p14:xfrm>
            </p:contentPart>
          </mc:Choice>
          <mc:Fallback xmlns="">
            <p:pic>
              <p:nvPicPr>
                <p:cNvPr id="160" name="Entrada de lápiz 159">
                  <a:extLst>
                    <a:ext uri="{FF2B5EF4-FFF2-40B4-BE49-F238E27FC236}">
                      <a16:creationId xmlns:a16="http://schemas.microsoft.com/office/drawing/2014/main" id="{031A44E6-30F8-4F4C-895D-CFCA3F849D3C}"/>
                    </a:ext>
                  </a:extLst>
                </p:cNvPr>
                <p:cNvPicPr/>
                <p:nvPr/>
              </p:nvPicPr>
              <p:blipFill>
                <a:blip r:embed="rId185"/>
                <a:stretch>
                  <a:fillRect/>
                </a:stretch>
              </p:blipFill>
              <p:spPr>
                <a:xfrm>
                  <a:off x="4257813" y="5248076"/>
                  <a:ext cx="43920" cy="2520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61" name="Entrada de lápiz 160">
                  <a:extLst>
                    <a:ext uri="{FF2B5EF4-FFF2-40B4-BE49-F238E27FC236}">
                      <a16:creationId xmlns:a16="http://schemas.microsoft.com/office/drawing/2014/main" id="{4AC3ECC1-5844-41FF-949D-D7AB20F7F7A6}"/>
                    </a:ext>
                  </a:extLst>
                </p14:cNvPr>
                <p14:cNvContentPartPr/>
                <p14:nvPr/>
              </p14:nvContentPartPr>
              <p14:xfrm>
                <a:off x="4382373" y="5291996"/>
                <a:ext cx="162360" cy="172800"/>
              </p14:xfrm>
            </p:contentPart>
          </mc:Choice>
          <mc:Fallback xmlns="">
            <p:pic>
              <p:nvPicPr>
                <p:cNvPr id="161" name="Entrada de lápiz 160">
                  <a:extLst>
                    <a:ext uri="{FF2B5EF4-FFF2-40B4-BE49-F238E27FC236}">
                      <a16:creationId xmlns:a16="http://schemas.microsoft.com/office/drawing/2014/main" id="{4AC3ECC1-5844-41FF-949D-D7AB20F7F7A6}"/>
                    </a:ext>
                  </a:extLst>
                </p:cNvPr>
                <p:cNvPicPr/>
                <p:nvPr/>
              </p:nvPicPr>
              <p:blipFill>
                <a:blip r:embed="rId187"/>
                <a:stretch>
                  <a:fillRect/>
                </a:stretch>
              </p:blipFill>
              <p:spPr>
                <a:xfrm>
                  <a:off x="4373733" y="5283356"/>
                  <a:ext cx="180000" cy="19044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62" name="Entrada de lápiz 161">
                  <a:extLst>
                    <a:ext uri="{FF2B5EF4-FFF2-40B4-BE49-F238E27FC236}">
                      <a16:creationId xmlns:a16="http://schemas.microsoft.com/office/drawing/2014/main" id="{B146440F-BAB5-4456-AF48-79C94D93C554}"/>
                    </a:ext>
                  </a:extLst>
                </p14:cNvPr>
                <p14:cNvContentPartPr/>
                <p14:nvPr/>
              </p14:nvContentPartPr>
              <p14:xfrm>
                <a:off x="4270413" y="5075996"/>
                <a:ext cx="13680" cy="40320"/>
              </p14:xfrm>
            </p:contentPart>
          </mc:Choice>
          <mc:Fallback xmlns="">
            <p:pic>
              <p:nvPicPr>
                <p:cNvPr id="162" name="Entrada de lápiz 161">
                  <a:extLst>
                    <a:ext uri="{FF2B5EF4-FFF2-40B4-BE49-F238E27FC236}">
                      <a16:creationId xmlns:a16="http://schemas.microsoft.com/office/drawing/2014/main" id="{B146440F-BAB5-4456-AF48-79C94D93C554}"/>
                    </a:ext>
                  </a:extLst>
                </p:cNvPr>
                <p:cNvPicPr/>
                <p:nvPr/>
              </p:nvPicPr>
              <p:blipFill>
                <a:blip r:embed="rId189"/>
                <a:stretch>
                  <a:fillRect/>
                </a:stretch>
              </p:blipFill>
              <p:spPr>
                <a:xfrm>
                  <a:off x="4261413" y="5067356"/>
                  <a:ext cx="31320" cy="5796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67" name="Entrada de lápiz 166">
                  <a:extLst>
                    <a:ext uri="{FF2B5EF4-FFF2-40B4-BE49-F238E27FC236}">
                      <a16:creationId xmlns:a16="http://schemas.microsoft.com/office/drawing/2014/main" id="{B02B6594-BDEE-4124-A867-1B2BD027F044}"/>
                    </a:ext>
                  </a:extLst>
                </p14:cNvPr>
                <p14:cNvContentPartPr/>
                <p14:nvPr/>
              </p14:nvContentPartPr>
              <p14:xfrm>
                <a:off x="3838413" y="3903116"/>
                <a:ext cx="151560" cy="166320"/>
              </p14:xfrm>
            </p:contentPart>
          </mc:Choice>
          <mc:Fallback xmlns="">
            <p:pic>
              <p:nvPicPr>
                <p:cNvPr id="167" name="Entrada de lápiz 166">
                  <a:extLst>
                    <a:ext uri="{FF2B5EF4-FFF2-40B4-BE49-F238E27FC236}">
                      <a16:creationId xmlns:a16="http://schemas.microsoft.com/office/drawing/2014/main" id="{B02B6594-BDEE-4124-A867-1B2BD027F044}"/>
                    </a:ext>
                  </a:extLst>
                </p:cNvPr>
                <p:cNvPicPr/>
                <p:nvPr/>
              </p:nvPicPr>
              <p:blipFill>
                <a:blip r:embed="rId191"/>
                <a:stretch>
                  <a:fillRect/>
                </a:stretch>
              </p:blipFill>
              <p:spPr>
                <a:xfrm>
                  <a:off x="3829413" y="3894476"/>
                  <a:ext cx="169200"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68" name="Entrada de lápiz 167">
                  <a:extLst>
                    <a:ext uri="{FF2B5EF4-FFF2-40B4-BE49-F238E27FC236}">
                      <a16:creationId xmlns:a16="http://schemas.microsoft.com/office/drawing/2014/main" id="{7B920880-C5A1-4A96-BCF1-C5B47AB0C941}"/>
                    </a:ext>
                  </a:extLst>
                </p14:cNvPr>
                <p14:cNvContentPartPr/>
                <p14:nvPr/>
              </p14:nvContentPartPr>
              <p14:xfrm>
                <a:off x="3809973" y="3534116"/>
                <a:ext cx="205920" cy="267480"/>
              </p14:xfrm>
            </p:contentPart>
          </mc:Choice>
          <mc:Fallback xmlns="">
            <p:pic>
              <p:nvPicPr>
                <p:cNvPr id="168" name="Entrada de lápiz 167">
                  <a:extLst>
                    <a:ext uri="{FF2B5EF4-FFF2-40B4-BE49-F238E27FC236}">
                      <a16:creationId xmlns:a16="http://schemas.microsoft.com/office/drawing/2014/main" id="{7B920880-C5A1-4A96-BCF1-C5B47AB0C941}"/>
                    </a:ext>
                  </a:extLst>
                </p:cNvPr>
                <p:cNvPicPr/>
                <p:nvPr/>
              </p:nvPicPr>
              <p:blipFill>
                <a:blip r:embed="rId193"/>
                <a:stretch>
                  <a:fillRect/>
                </a:stretch>
              </p:blipFill>
              <p:spPr>
                <a:xfrm>
                  <a:off x="3800973" y="3525116"/>
                  <a:ext cx="223560" cy="28512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69" name="Entrada de lápiz 168">
                  <a:extLst>
                    <a:ext uri="{FF2B5EF4-FFF2-40B4-BE49-F238E27FC236}">
                      <a16:creationId xmlns:a16="http://schemas.microsoft.com/office/drawing/2014/main" id="{3F1BBFF9-C53B-4C24-9869-7631F870D091}"/>
                    </a:ext>
                  </a:extLst>
                </p14:cNvPr>
                <p14:cNvContentPartPr/>
                <p14:nvPr/>
              </p14:nvContentPartPr>
              <p14:xfrm>
                <a:off x="4234413" y="3464996"/>
                <a:ext cx="171360" cy="59760"/>
              </p14:xfrm>
            </p:contentPart>
          </mc:Choice>
          <mc:Fallback xmlns="">
            <p:pic>
              <p:nvPicPr>
                <p:cNvPr id="169" name="Entrada de lápiz 168">
                  <a:extLst>
                    <a:ext uri="{FF2B5EF4-FFF2-40B4-BE49-F238E27FC236}">
                      <a16:creationId xmlns:a16="http://schemas.microsoft.com/office/drawing/2014/main" id="{3F1BBFF9-C53B-4C24-9869-7631F870D091}"/>
                    </a:ext>
                  </a:extLst>
                </p:cNvPr>
                <p:cNvPicPr/>
                <p:nvPr/>
              </p:nvPicPr>
              <p:blipFill>
                <a:blip r:embed="rId195"/>
                <a:stretch>
                  <a:fillRect/>
                </a:stretch>
              </p:blipFill>
              <p:spPr>
                <a:xfrm>
                  <a:off x="4225773" y="3455996"/>
                  <a:ext cx="189000" cy="7740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170" name="Entrada de lápiz 169">
                  <a:extLst>
                    <a:ext uri="{FF2B5EF4-FFF2-40B4-BE49-F238E27FC236}">
                      <a16:creationId xmlns:a16="http://schemas.microsoft.com/office/drawing/2014/main" id="{369A8FA1-387D-43B9-8B3A-B4E83B1D1A54}"/>
                    </a:ext>
                  </a:extLst>
                </p14:cNvPr>
                <p14:cNvContentPartPr/>
                <p14:nvPr/>
              </p14:nvContentPartPr>
              <p14:xfrm>
                <a:off x="4662813" y="3488036"/>
                <a:ext cx="227880" cy="13680"/>
              </p14:xfrm>
            </p:contentPart>
          </mc:Choice>
          <mc:Fallback xmlns="">
            <p:pic>
              <p:nvPicPr>
                <p:cNvPr id="170" name="Entrada de lápiz 169">
                  <a:extLst>
                    <a:ext uri="{FF2B5EF4-FFF2-40B4-BE49-F238E27FC236}">
                      <a16:creationId xmlns:a16="http://schemas.microsoft.com/office/drawing/2014/main" id="{369A8FA1-387D-43B9-8B3A-B4E83B1D1A54}"/>
                    </a:ext>
                  </a:extLst>
                </p:cNvPr>
                <p:cNvPicPr/>
                <p:nvPr/>
              </p:nvPicPr>
              <p:blipFill>
                <a:blip r:embed="rId197"/>
                <a:stretch>
                  <a:fillRect/>
                </a:stretch>
              </p:blipFill>
              <p:spPr>
                <a:xfrm>
                  <a:off x="4653813" y="3479036"/>
                  <a:ext cx="245520" cy="3132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71" name="Entrada de lápiz 170">
                  <a:extLst>
                    <a:ext uri="{FF2B5EF4-FFF2-40B4-BE49-F238E27FC236}">
                      <a16:creationId xmlns:a16="http://schemas.microsoft.com/office/drawing/2014/main" id="{837E156A-3A62-4CAD-8F32-D1326DB6795A}"/>
                    </a:ext>
                  </a:extLst>
                </p14:cNvPr>
                <p14:cNvContentPartPr/>
                <p14:nvPr/>
              </p14:nvContentPartPr>
              <p14:xfrm>
                <a:off x="4958013" y="3566876"/>
                <a:ext cx="135720" cy="181440"/>
              </p14:xfrm>
            </p:contentPart>
          </mc:Choice>
          <mc:Fallback xmlns="">
            <p:pic>
              <p:nvPicPr>
                <p:cNvPr id="171" name="Entrada de lápiz 170">
                  <a:extLst>
                    <a:ext uri="{FF2B5EF4-FFF2-40B4-BE49-F238E27FC236}">
                      <a16:creationId xmlns:a16="http://schemas.microsoft.com/office/drawing/2014/main" id="{837E156A-3A62-4CAD-8F32-D1326DB6795A}"/>
                    </a:ext>
                  </a:extLst>
                </p:cNvPr>
                <p:cNvPicPr/>
                <p:nvPr/>
              </p:nvPicPr>
              <p:blipFill>
                <a:blip r:embed="rId199"/>
                <a:stretch>
                  <a:fillRect/>
                </a:stretch>
              </p:blipFill>
              <p:spPr>
                <a:xfrm>
                  <a:off x="4949013" y="3558236"/>
                  <a:ext cx="153360" cy="19908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72" name="Entrada de lápiz 171">
                  <a:extLst>
                    <a:ext uri="{FF2B5EF4-FFF2-40B4-BE49-F238E27FC236}">
                      <a16:creationId xmlns:a16="http://schemas.microsoft.com/office/drawing/2014/main" id="{B3885264-FD8E-4CEA-8967-FDCAC055CC2C}"/>
                    </a:ext>
                  </a:extLst>
                </p14:cNvPr>
                <p14:cNvContentPartPr/>
                <p14:nvPr/>
              </p14:nvContentPartPr>
              <p14:xfrm>
                <a:off x="4949373" y="3801236"/>
                <a:ext cx="187200" cy="158760"/>
              </p14:xfrm>
            </p:contentPart>
          </mc:Choice>
          <mc:Fallback xmlns="">
            <p:pic>
              <p:nvPicPr>
                <p:cNvPr id="172" name="Entrada de lápiz 171">
                  <a:extLst>
                    <a:ext uri="{FF2B5EF4-FFF2-40B4-BE49-F238E27FC236}">
                      <a16:creationId xmlns:a16="http://schemas.microsoft.com/office/drawing/2014/main" id="{B3885264-FD8E-4CEA-8967-FDCAC055CC2C}"/>
                    </a:ext>
                  </a:extLst>
                </p:cNvPr>
                <p:cNvPicPr/>
                <p:nvPr/>
              </p:nvPicPr>
              <p:blipFill>
                <a:blip r:embed="rId201"/>
                <a:stretch>
                  <a:fillRect/>
                </a:stretch>
              </p:blipFill>
              <p:spPr>
                <a:xfrm>
                  <a:off x="4940733" y="3792236"/>
                  <a:ext cx="20484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173" name="Entrada de lápiz 172">
                  <a:extLst>
                    <a:ext uri="{FF2B5EF4-FFF2-40B4-BE49-F238E27FC236}">
                      <a16:creationId xmlns:a16="http://schemas.microsoft.com/office/drawing/2014/main" id="{19437132-1A11-4CFC-8933-06977015FFB0}"/>
                    </a:ext>
                  </a:extLst>
                </p14:cNvPr>
                <p14:cNvContentPartPr/>
                <p14:nvPr/>
              </p14:nvContentPartPr>
              <p14:xfrm>
                <a:off x="4550133" y="3999236"/>
                <a:ext cx="291960" cy="65880"/>
              </p14:xfrm>
            </p:contentPart>
          </mc:Choice>
          <mc:Fallback xmlns="">
            <p:pic>
              <p:nvPicPr>
                <p:cNvPr id="173" name="Entrada de lápiz 172">
                  <a:extLst>
                    <a:ext uri="{FF2B5EF4-FFF2-40B4-BE49-F238E27FC236}">
                      <a16:creationId xmlns:a16="http://schemas.microsoft.com/office/drawing/2014/main" id="{19437132-1A11-4CFC-8933-06977015FFB0}"/>
                    </a:ext>
                  </a:extLst>
                </p:cNvPr>
                <p:cNvPicPr/>
                <p:nvPr/>
              </p:nvPicPr>
              <p:blipFill>
                <a:blip r:embed="rId203"/>
                <a:stretch>
                  <a:fillRect/>
                </a:stretch>
              </p:blipFill>
              <p:spPr>
                <a:xfrm>
                  <a:off x="4541493" y="3990236"/>
                  <a:ext cx="309600" cy="8352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174" name="Entrada de lápiz 173">
                  <a:extLst>
                    <a:ext uri="{FF2B5EF4-FFF2-40B4-BE49-F238E27FC236}">
                      <a16:creationId xmlns:a16="http://schemas.microsoft.com/office/drawing/2014/main" id="{736BEDDD-5CA1-4A95-9B25-A0AF9985F7BF}"/>
                    </a:ext>
                  </a:extLst>
                </p14:cNvPr>
                <p14:cNvContentPartPr/>
                <p14:nvPr/>
              </p14:nvContentPartPr>
              <p14:xfrm>
                <a:off x="4230093" y="4071956"/>
                <a:ext cx="187560" cy="2880"/>
              </p14:xfrm>
            </p:contentPart>
          </mc:Choice>
          <mc:Fallback xmlns="">
            <p:pic>
              <p:nvPicPr>
                <p:cNvPr id="174" name="Entrada de lápiz 173">
                  <a:extLst>
                    <a:ext uri="{FF2B5EF4-FFF2-40B4-BE49-F238E27FC236}">
                      <a16:creationId xmlns:a16="http://schemas.microsoft.com/office/drawing/2014/main" id="{736BEDDD-5CA1-4A95-9B25-A0AF9985F7BF}"/>
                    </a:ext>
                  </a:extLst>
                </p:cNvPr>
                <p:cNvPicPr/>
                <p:nvPr/>
              </p:nvPicPr>
              <p:blipFill>
                <a:blip r:embed="rId205"/>
                <a:stretch>
                  <a:fillRect/>
                </a:stretch>
              </p:blipFill>
              <p:spPr>
                <a:xfrm>
                  <a:off x="4221093" y="4063316"/>
                  <a:ext cx="205200" cy="2052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175" name="Entrada de lápiz 174">
                  <a:extLst>
                    <a:ext uri="{FF2B5EF4-FFF2-40B4-BE49-F238E27FC236}">
                      <a16:creationId xmlns:a16="http://schemas.microsoft.com/office/drawing/2014/main" id="{7936C683-D203-4E35-9DF0-463D8FBE9196}"/>
                    </a:ext>
                  </a:extLst>
                </p14:cNvPr>
                <p14:cNvContentPartPr/>
                <p14:nvPr/>
              </p14:nvContentPartPr>
              <p14:xfrm>
                <a:off x="3948933" y="4071956"/>
                <a:ext cx="237600" cy="54000"/>
              </p14:xfrm>
            </p:contentPart>
          </mc:Choice>
          <mc:Fallback xmlns="">
            <p:pic>
              <p:nvPicPr>
                <p:cNvPr id="175" name="Entrada de lápiz 174">
                  <a:extLst>
                    <a:ext uri="{FF2B5EF4-FFF2-40B4-BE49-F238E27FC236}">
                      <a16:creationId xmlns:a16="http://schemas.microsoft.com/office/drawing/2014/main" id="{7936C683-D203-4E35-9DF0-463D8FBE9196}"/>
                    </a:ext>
                  </a:extLst>
                </p:cNvPr>
                <p:cNvPicPr/>
                <p:nvPr/>
              </p:nvPicPr>
              <p:blipFill>
                <a:blip r:embed="rId207"/>
                <a:stretch>
                  <a:fillRect/>
                </a:stretch>
              </p:blipFill>
              <p:spPr>
                <a:xfrm>
                  <a:off x="3940293" y="4063316"/>
                  <a:ext cx="255240" cy="7164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76" name="Entrada de lápiz 175">
                  <a:extLst>
                    <a:ext uri="{FF2B5EF4-FFF2-40B4-BE49-F238E27FC236}">
                      <a16:creationId xmlns:a16="http://schemas.microsoft.com/office/drawing/2014/main" id="{654C0385-02E8-475E-9FEE-2AB5212FB08F}"/>
                    </a:ext>
                  </a:extLst>
                </p14:cNvPr>
                <p14:cNvContentPartPr/>
                <p14:nvPr/>
              </p14:nvContentPartPr>
              <p14:xfrm>
                <a:off x="3983493" y="4022276"/>
                <a:ext cx="29880" cy="360"/>
              </p14:xfrm>
            </p:contentPart>
          </mc:Choice>
          <mc:Fallback xmlns="">
            <p:pic>
              <p:nvPicPr>
                <p:cNvPr id="176" name="Entrada de lápiz 175">
                  <a:extLst>
                    <a:ext uri="{FF2B5EF4-FFF2-40B4-BE49-F238E27FC236}">
                      <a16:creationId xmlns:a16="http://schemas.microsoft.com/office/drawing/2014/main" id="{654C0385-02E8-475E-9FEE-2AB5212FB08F}"/>
                    </a:ext>
                  </a:extLst>
                </p:cNvPr>
                <p:cNvPicPr/>
                <p:nvPr/>
              </p:nvPicPr>
              <p:blipFill>
                <a:blip r:embed="rId209"/>
                <a:stretch>
                  <a:fillRect/>
                </a:stretch>
              </p:blipFill>
              <p:spPr>
                <a:xfrm>
                  <a:off x="3974493" y="4013276"/>
                  <a:ext cx="4752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181" name="Entrada de lápiz 180">
                  <a:extLst>
                    <a:ext uri="{FF2B5EF4-FFF2-40B4-BE49-F238E27FC236}">
                      <a16:creationId xmlns:a16="http://schemas.microsoft.com/office/drawing/2014/main" id="{5307BC27-58DF-4EDD-BA37-8B77EA5EC68C}"/>
                    </a:ext>
                  </a:extLst>
                </p14:cNvPr>
                <p14:cNvContentPartPr/>
                <p14:nvPr/>
              </p14:nvContentPartPr>
              <p14:xfrm>
                <a:off x="3983133" y="3688196"/>
                <a:ext cx="145800" cy="312840"/>
              </p14:xfrm>
            </p:contentPart>
          </mc:Choice>
          <mc:Fallback xmlns="">
            <p:pic>
              <p:nvPicPr>
                <p:cNvPr id="181" name="Entrada de lápiz 180">
                  <a:extLst>
                    <a:ext uri="{FF2B5EF4-FFF2-40B4-BE49-F238E27FC236}">
                      <a16:creationId xmlns:a16="http://schemas.microsoft.com/office/drawing/2014/main" id="{5307BC27-58DF-4EDD-BA37-8B77EA5EC68C}"/>
                    </a:ext>
                  </a:extLst>
                </p:cNvPr>
                <p:cNvPicPr/>
                <p:nvPr/>
              </p:nvPicPr>
              <p:blipFill>
                <a:blip r:embed="rId211"/>
                <a:stretch>
                  <a:fillRect/>
                </a:stretch>
              </p:blipFill>
              <p:spPr>
                <a:xfrm>
                  <a:off x="3974133" y="3679556"/>
                  <a:ext cx="163440" cy="330480"/>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182" name="Entrada de lápiz 181">
                  <a:extLst>
                    <a:ext uri="{FF2B5EF4-FFF2-40B4-BE49-F238E27FC236}">
                      <a16:creationId xmlns:a16="http://schemas.microsoft.com/office/drawing/2014/main" id="{1C7903E1-D5EE-4A96-96EB-5F8AA03864C0}"/>
                    </a:ext>
                  </a:extLst>
                </p14:cNvPr>
                <p14:cNvContentPartPr/>
                <p14:nvPr/>
              </p14:nvContentPartPr>
              <p14:xfrm>
                <a:off x="4208133" y="3816716"/>
                <a:ext cx="111240" cy="147600"/>
              </p14:xfrm>
            </p:contentPart>
          </mc:Choice>
          <mc:Fallback xmlns="">
            <p:pic>
              <p:nvPicPr>
                <p:cNvPr id="182" name="Entrada de lápiz 181">
                  <a:extLst>
                    <a:ext uri="{FF2B5EF4-FFF2-40B4-BE49-F238E27FC236}">
                      <a16:creationId xmlns:a16="http://schemas.microsoft.com/office/drawing/2014/main" id="{1C7903E1-D5EE-4A96-96EB-5F8AA03864C0}"/>
                    </a:ext>
                  </a:extLst>
                </p:cNvPr>
                <p:cNvPicPr/>
                <p:nvPr/>
              </p:nvPicPr>
              <p:blipFill>
                <a:blip r:embed="rId213"/>
                <a:stretch>
                  <a:fillRect/>
                </a:stretch>
              </p:blipFill>
              <p:spPr>
                <a:xfrm>
                  <a:off x="4199133" y="3808076"/>
                  <a:ext cx="128880" cy="16524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183" name="Entrada de lápiz 182">
                  <a:extLst>
                    <a:ext uri="{FF2B5EF4-FFF2-40B4-BE49-F238E27FC236}">
                      <a16:creationId xmlns:a16="http://schemas.microsoft.com/office/drawing/2014/main" id="{A68FF9C3-A092-4CE7-B518-D50D94CD119C}"/>
                    </a:ext>
                  </a:extLst>
                </p14:cNvPr>
                <p14:cNvContentPartPr/>
                <p14:nvPr/>
              </p14:nvContentPartPr>
              <p14:xfrm>
                <a:off x="4382733" y="3780716"/>
                <a:ext cx="101520" cy="218880"/>
              </p14:xfrm>
            </p:contentPart>
          </mc:Choice>
          <mc:Fallback xmlns="">
            <p:pic>
              <p:nvPicPr>
                <p:cNvPr id="183" name="Entrada de lápiz 182">
                  <a:extLst>
                    <a:ext uri="{FF2B5EF4-FFF2-40B4-BE49-F238E27FC236}">
                      <a16:creationId xmlns:a16="http://schemas.microsoft.com/office/drawing/2014/main" id="{A68FF9C3-A092-4CE7-B518-D50D94CD119C}"/>
                    </a:ext>
                  </a:extLst>
                </p:cNvPr>
                <p:cNvPicPr/>
                <p:nvPr/>
              </p:nvPicPr>
              <p:blipFill>
                <a:blip r:embed="rId215"/>
                <a:stretch>
                  <a:fillRect/>
                </a:stretch>
              </p:blipFill>
              <p:spPr>
                <a:xfrm>
                  <a:off x="4374093" y="3771716"/>
                  <a:ext cx="119160" cy="23652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184" name="Entrada de lápiz 183">
                  <a:extLst>
                    <a:ext uri="{FF2B5EF4-FFF2-40B4-BE49-F238E27FC236}">
                      <a16:creationId xmlns:a16="http://schemas.microsoft.com/office/drawing/2014/main" id="{B7F8579D-739D-40DC-A0C2-758CD93A5E14}"/>
                    </a:ext>
                  </a:extLst>
                </p14:cNvPr>
                <p14:cNvContentPartPr/>
                <p14:nvPr/>
              </p14:nvContentPartPr>
              <p14:xfrm>
                <a:off x="4604853" y="3538436"/>
                <a:ext cx="78480" cy="429840"/>
              </p14:xfrm>
            </p:contentPart>
          </mc:Choice>
          <mc:Fallback xmlns="">
            <p:pic>
              <p:nvPicPr>
                <p:cNvPr id="184" name="Entrada de lápiz 183">
                  <a:extLst>
                    <a:ext uri="{FF2B5EF4-FFF2-40B4-BE49-F238E27FC236}">
                      <a16:creationId xmlns:a16="http://schemas.microsoft.com/office/drawing/2014/main" id="{B7F8579D-739D-40DC-A0C2-758CD93A5E14}"/>
                    </a:ext>
                  </a:extLst>
                </p:cNvPr>
                <p:cNvPicPr/>
                <p:nvPr/>
              </p:nvPicPr>
              <p:blipFill>
                <a:blip r:embed="rId217"/>
                <a:stretch>
                  <a:fillRect/>
                </a:stretch>
              </p:blipFill>
              <p:spPr>
                <a:xfrm>
                  <a:off x="4595853" y="3529436"/>
                  <a:ext cx="96120" cy="44748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185" name="Entrada de lápiz 184">
                  <a:extLst>
                    <a:ext uri="{FF2B5EF4-FFF2-40B4-BE49-F238E27FC236}">
                      <a16:creationId xmlns:a16="http://schemas.microsoft.com/office/drawing/2014/main" id="{C77BA782-9BBD-415B-BD86-EF49C5A08A10}"/>
                    </a:ext>
                  </a:extLst>
                </p14:cNvPr>
                <p14:cNvContentPartPr/>
                <p14:nvPr/>
              </p14:nvContentPartPr>
              <p14:xfrm>
                <a:off x="4636533" y="3770996"/>
                <a:ext cx="150840" cy="153000"/>
              </p14:xfrm>
            </p:contentPart>
          </mc:Choice>
          <mc:Fallback xmlns="">
            <p:pic>
              <p:nvPicPr>
                <p:cNvPr id="185" name="Entrada de lápiz 184">
                  <a:extLst>
                    <a:ext uri="{FF2B5EF4-FFF2-40B4-BE49-F238E27FC236}">
                      <a16:creationId xmlns:a16="http://schemas.microsoft.com/office/drawing/2014/main" id="{C77BA782-9BBD-415B-BD86-EF49C5A08A10}"/>
                    </a:ext>
                  </a:extLst>
                </p:cNvPr>
                <p:cNvPicPr/>
                <p:nvPr/>
              </p:nvPicPr>
              <p:blipFill>
                <a:blip r:embed="rId219"/>
                <a:stretch>
                  <a:fillRect/>
                </a:stretch>
              </p:blipFill>
              <p:spPr>
                <a:xfrm>
                  <a:off x="4627893" y="3761996"/>
                  <a:ext cx="168480" cy="17064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187" name="Entrada de lápiz 186">
                  <a:extLst>
                    <a:ext uri="{FF2B5EF4-FFF2-40B4-BE49-F238E27FC236}">
                      <a16:creationId xmlns:a16="http://schemas.microsoft.com/office/drawing/2014/main" id="{934A8FAA-DA81-4620-97B8-17FC94854F77}"/>
                    </a:ext>
                  </a:extLst>
                </p14:cNvPr>
                <p14:cNvContentPartPr/>
                <p14:nvPr/>
              </p14:nvContentPartPr>
              <p14:xfrm>
                <a:off x="4763613" y="3747236"/>
                <a:ext cx="6120" cy="9360"/>
              </p14:xfrm>
            </p:contentPart>
          </mc:Choice>
          <mc:Fallback xmlns="">
            <p:pic>
              <p:nvPicPr>
                <p:cNvPr id="187" name="Entrada de lápiz 186">
                  <a:extLst>
                    <a:ext uri="{FF2B5EF4-FFF2-40B4-BE49-F238E27FC236}">
                      <a16:creationId xmlns:a16="http://schemas.microsoft.com/office/drawing/2014/main" id="{934A8FAA-DA81-4620-97B8-17FC94854F77}"/>
                    </a:ext>
                  </a:extLst>
                </p:cNvPr>
                <p:cNvPicPr/>
                <p:nvPr/>
              </p:nvPicPr>
              <p:blipFill>
                <a:blip r:embed="rId221"/>
                <a:stretch>
                  <a:fillRect/>
                </a:stretch>
              </p:blipFill>
              <p:spPr>
                <a:xfrm>
                  <a:off x="4754613" y="3738236"/>
                  <a:ext cx="23760" cy="2700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188" name="Entrada de lápiz 187">
                  <a:extLst>
                    <a:ext uri="{FF2B5EF4-FFF2-40B4-BE49-F238E27FC236}">
                      <a16:creationId xmlns:a16="http://schemas.microsoft.com/office/drawing/2014/main" id="{AACC4C45-5613-482D-BDF7-949553E9EF6E}"/>
                    </a:ext>
                  </a:extLst>
                </p14:cNvPr>
                <p14:cNvContentPartPr/>
                <p14:nvPr/>
              </p14:nvContentPartPr>
              <p14:xfrm>
                <a:off x="4841733" y="3728516"/>
                <a:ext cx="133200" cy="152640"/>
              </p14:xfrm>
            </p:contentPart>
          </mc:Choice>
          <mc:Fallback xmlns="">
            <p:pic>
              <p:nvPicPr>
                <p:cNvPr id="188" name="Entrada de lápiz 187">
                  <a:extLst>
                    <a:ext uri="{FF2B5EF4-FFF2-40B4-BE49-F238E27FC236}">
                      <a16:creationId xmlns:a16="http://schemas.microsoft.com/office/drawing/2014/main" id="{AACC4C45-5613-482D-BDF7-949553E9EF6E}"/>
                    </a:ext>
                  </a:extLst>
                </p:cNvPr>
                <p:cNvPicPr/>
                <p:nvPr/>
              </p:nvPicPr>
              <p:blipFill>
                <a:blip r:embed="rId223"/>
                <a:stretch>
                  <a:fillRect/>
                </a:stretch>
              </p:blipFill>
              <p:spPr>
                <a:xfrm>
                  <a:off x="4833093" y="3719516"/>
                  <a:ext cx="150840" cy="17028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190" name="Entrada de lápiz 189">
                  <a:extLst>
                    <a:ext uri="{FF2B5EF4-FFF2-40B4-BE49-F238E27FC236}">
                      <a16:creationId xmlns:a16="http://schemas.microsoft.com/office/drawing/2014/main" id="{1221F615-177B-4A69-A93F-D41991FC3146}"/>
                    </a:ext>
                  </a:extLst>
                </p14:cNvPr>
                <p14:cNvContentPartPr/>
                <p14:nvPr/>
              </p14:nvContentPartPr>
              <p14:xfrm>
                <a:off x="4526373" y="3737516"/>
                <a:ext cx="171720" cy="63720"/>
              </p14:xfrm>
            </p:contentPart>
          </mc:Choice>
          <mc:Fallback xmlns="">
            <p:pic>
              <p:nvPicPr>
                <p:cNvPr id="190" name="Entrada de lápiz 189">
                  <a:extLst>
                    <a:ext uri="{FF2B5EF4-FFF2-40B4-BE49-F238E27FC236}">
                      <a16:creationId xmlns:a16="http://schemas.microsoft.com/office/drawing/2014/main" id="{1221F615-177B-4A69-A93F-D41991FC3146}"/>
                    </a:ext>
                  </a:extLst>
                </p:cNvPr>
                <p:cNvPicPr/>
                <p:nvPr/>
              </p:nvPicPr>
              <p:blipFill>
                <a:blip r:embed="rId225"/>
                <a:stretch>
                  <a:fillRect/>
                </a:stretch>
              </p:blipFill>
              <p:spPr>
                <a:xfrm>
                  <a:off x="4517733" y="3728876"/>
                  <a:ext cx="189360" cy="8136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52" name="Entrada de lápiz 51">
                  <a:extLst>
                    <a:ext uri="{FF2B5EF4-FFF2-40B4-BE49-F238E27FC236}">
                      <a16:creationId xmlns:a16="http://schemas.microsoft.com/office/drawing/2014/main" id="{44E79FC5-7A92-4D38-A9E9-AB9003F4E6A2}"/>
                    </a:ext>
                  </a:extLst>
                </p14:cNvPr>
                <p14:cNvContentPartPr/>
                <p14:nvPr/>
              </p14:nvContentPartPr>
              <p14:xfrm>
                <a:off x="2054613" y="2292116"/>
                <a:ext cx="2880" cy="10080"/>
              </p14:xfrm>
            </p:contentPart>
          </mc:Choice>
          <mc:Fallback xmlns="">
            <p:pic>
              <p:nvPicPr>
                <p:cNvPr id="52" name="Entrada de lápiz 51">
                  <a:extLst>
                    <a:ext uri="{FF2B5EF4-FFF2-40B4-BE49-F238E27FC236}">
                      <a16:creationId xmlns:a16="http://schemas.microsoft.com/office/drawing/2014/main" id="{44E79FC5-7A92-4D38-A9E9-AB9003F4E6A2}"/>
                    </a:ext>
                  </a:extLst>
                </p:cNvPr>
                <p:cNvPicPr/>
                <p:nvPr/>
              </p:nvPicPr>
              <p:blipFill>
                <a:blip r:embed="rId227"/>
                <a:stretch>
                  <a:fillRect/>
                </a:stretch>
              </p:blipFill>
              <p:spPr>
                <a:xfrm>
                  <a:off x="2045973" y="2283116"/>
                  <a:ext cx="2052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53" name="Entrada de lápiz 52">
                  <a:extLst>
                    <a:ext uri="{FF2B5EF4-FFF2-40B4-BE49-F238E27FC236}">
                      <a16:creationId xmlns:a16="http://schemas.microsoft.com/office/drawing/2014/main" id="{FF29E106-D47E-4E38-9290-6B69AEAAD738}"/>
                    </a:ext>
                  </a:extLst>
                </p14:cNvPr>
                <p14:cNvContentPartPr/>
                <p14:nvPr/>
              </p14:nvContentPartPr>
              <p14:xfrm>
                <a:off x="2054613" y="2208236"/>
                <a:ext cx="34560" cy="551880"/>
              </p14:xfrm>
            </p:contentPart>
          </mc:Choice>
          <mc:Fallback xmlns="">
            <p:pic>
              <p:nvPicPr>
                <p:cNvPr id="53" name="Entrada de lápiz 52">
                  <a:extLst>
                    <a:ext uri="{FF2B5EF4-FFF2-40B4-BE49-F238E27FC236}">
                      <a16:creationId xmlns:a16="http://schemas.microsoft.com/office/drawing/2014/main" id="{FF29E106-D47E-4E38-9290-6B69AEAAD738}"/>
                    </a:ext>
                  </a:extLst>
                </p:cNvPr>
                <p:cNvPicPr/>
                <p:nvPr/>
              </p:nvPicPr>
              <p:blipFill>
                <a:blip r:embed="rId229"/>
                <a:stretch>
                  <a:fillRect/>
                </a:stretch>
              </p:blipFill>
              <p:spPr>
                <a:xfrm>
                  <a:off x="2045973" y="2199236"/>
                  <a:ext cx="52200" cy="56952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54" name="Entrada de lápiz 53">
                  <a:extLst>
                    <a:ext uri="{FF2B5EF4-FFF2-40B4-BE49-F238E27FC236}">
                      <a16:creationId xmlns:a16="http://schemas.microsoft.com/office/drawing/2014/main" id="{318ED24A-657C-43F8-BF20-B67AC870B0F5}"/>
                    </a:ext>
                  </a:extLst>
                </p14:cNvPr>
                <p14:cNvContentPartPr/>
                <p14:nvPr/>
              </p14:nvContentPartPr>
              <p14:xfrm>
                <a:off x="2016453" y="2057396"/>
                <a:ext cx="1773000" cy="120600"/>
              </p14:xfrm>
            </p:contentPart>
          </mc:Choice>
          <mc:Fallback xmlns="">
            <p:pic>
              <p:nvPicPr>
                <p:cNvPr id="54" name="Entrada de lápiz 53">
                  <a:extLst>
                    <a:ext uri="{FF2B5EF4-FFF2-40B4-BE49-F238E27FC236}">
                      <a16:creationId xmlns:a16="http://schemas.microsoft.com/office/drawing/2014/main" id="{318ED24A-657C-43F8-BF20-B67AC870B0F5}"/>
                    </a:ext>
                  </a:extLst>
                </p:cNvPr>
                <p:cNvPicPr/>
                <p:nvPr/>
              </p:nvPicPr>
              <p:blipFill>
                <a:blip r:embed="rId231"/>
                <a:stretch>
                  <a:fillRect/>
                </a:stretch>
              </p:blipFill>
              <p:spPr>
                <a:xfrm>
                  <a:off x="2007813" y="2048756"/>
                  <a:ext cx="1790640" cy="13824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56" name="Entrada de lápiz 55">
                  <a:extLst>
                    <a:ext uri="{FF2B5EF4-FFF2-40B4-BE49-F238E27FC236}">
                      <a16:creationId xmlns:a16="http://schemas.microsoft.com/office/drawing/2014/main" id="{A55768CA-E0FB-4120-9364-3357CF390065}"/>
                    </a:ext>
                  </a:extLst>
                </p14:cNvPr>
                <p14:cNvContentPartPr/>
                <p14:nvPr/>
              </p14:nvContentPartPr>
              <p14:xfrm>
                <a:off x="2201853" y="2355116"/>
                <a:ext cx="191160" cy="362520"/>
              </p14:xfrm>
            </p:contentPart>
          </mc:Choice>
          <mc:Fallback xmlns="">
            <p:pic>
              <p:nvPicPr>
                <p:cNvPr id="56" name="Entrada de lápiz 55">
                  <a:extLst>
                    <a:ext uri="{FF2B5EF4-FFF2-40B4-BE49-F238E27FC236}">
                      <a16:creationId xmlns:a16="http://schemas.microsoft.com/office/drawing/2014/main" id="{A55768CA-E0FB-4120-9364-3357CF390065}"/>
                    </a:ext>
                  </a:extLst>
                </p:cNvPr>
                <p:cNvPicPr/>
                <p:nvPr/>
              </p:nvPicPr>
              <p:blipFill>
                <a:blip r:embed="rId233"/>
                <a:stretch>
                  <a:fillRect/>
                </a:stretch>
              </p:blipFill>
              <p:spPr>
                <a:xfrm>
                  <a:off x="2192853" y="2346476"/>
                  <a:ext cx="208800" cy="38016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57" name="Entrada de lápiz 56">
                  <a:extLst>
                    <a:ext uri="{FF2B5EF4-FFF2-40B4-BE49-F238E27FC236}">
                      <a16:creationId xmlns:a16="http://schemas.microsoft.com/office/drawing/2014/main" id="{96EB235D-9B84-4932-BFCC-673E47D42732}"/>
                    </a:ext>
                  </a:extLst>
                </p14:cNvPr>
                <p14:cNvContentPartPr/>
                <p14:nvPr/>
              </p14:nvContentPartPr>
              <p14:xfrm>
                <a:off x="2353053" y="2476436"/>
                <a:ext cx="235440" cy="185040"/>
              </p14:xfrm>
            </p:contentPart>
          </mc:Choice>
          <mc:Fallback xmlns="">
            <p:pic>
              <p:nvPicPr>
                <p:cNvPr id="57" name="Entrada de lápiz 56">
                  <a:extLst>
                    <a:ext uri="{FF2B5EF4-FFF2-40B4-BE49-F238E27FC236}">
                      <a16:creationId xmlns:a16="http://schemas.microsoft.com/office/drawing/2014/main" id="{96EB235D-9B84-4932-BFCC-673E47D42732}"/>
                    </a:ext>
                  </a:extLst>
                </p:cNvPr>
                <p:cNvPicPr/>
                <p:nvPr/>
              </p:nvPicPr>
              <p:blipFill>
                <a:blip r:embed="rId235"/>
                <a:stretch>
                  <a:fillRect/>
                </a:stretch>
              </p:blipFill>
              <p:spPr>
                <a:xfrm>
                  <a:off x="2344413" y="2467796"/>
                  <a:ext cx="253080" cy="20268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58" name="Entrada de lápiz 57">
                  <a:extLst>
                    <a:ext uri="{FF2B5EF4-FFF2-40B4-BE49-F238E27FC236}">
                      <a16:creationId xmlns:a16="http://schemas.microsoft.com/office/drawing/2014/main" id="{7A24C93D-FBCB-4246-BF43-D3D93C83BF58}"/>
                    </a:ext>
                  </a:extLst>
                </p14:cNvPr>
                <p14:cNvContentPartPr/>
                <p14:nvPr/>
              </p14:nvContentPartPr>
              <p14:xfrm>
                <a:off x="2571573" y="2466716"/>
                <a:ext cx="207720" cy="217440"/>
              </p14:xfrm>
            </p:contentPart>
          </mc:Choice>
          <mc:Fallback xmlns="">
            <p:pic>
              <p:nvPicPr>
                <p:cNvPr id="58" name="Entrada de lápiz 57">
                  <a:extLst>
                    <a:ext uri="{FF2B5EF4-FFF2-40B4-BE49-F238E27FC236}">
                      <a16:creationId xmlns:a16="http://schemas.microsoft.com/office/drawing/2014/main" id="{7A24C93D-FBCB-4246-BF43-D3D93C83BF58}"/>
                    </a:ext>
                  </a:extLst>
                </p:cNvPr>
                <p:cNvPicPr/>
                <p:nvPr/>
              </p:nvPicPr>
              <p:blipFill>
                <a:blip r:embed="rId237"/>
                <a:stretch>
                  <a:fillRect/>
                </a:stretch>
              </p:blipFill>
              <p:spPr>
                <a:xfrm>
                  <a:off x="2562573" y="2458076"/>
                  <a:ext cx="225360" cy="23508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59" name="Entrada de lápiz 58">
                  <a:extLst>
                    <a:ext uri="{FF2B5EF4-FFF2-40B4-BE49-F238E27FC236}">
                      <a16:creationId xmlns:a16="http://schemas.microsoft.com/office/drawing/2014/main" id="{7779E432-767E-45D3-9685-36A2BF5B0FD5}"/>
                    </a:ext>
                  </a:extLst>
                </p14:cNvPr>
                <p14:cNvContentPartPr/>
                <p14:nvPr/>
              </p14:nvContentPartPr>
              <p14:xfrm>
                <a:off x="2744733" y="2410916"/>
                <a:ext cx="332280" cy="210960"/>
              </p14:xfrm>
            </p:contentPart>
          </mc:Choice>
          <mc:Fallback xmlns="">
            <p:pic>
              <p:nvPicPr>
                <p:cNvPr id="59" name="Entrada de lápiz 58">
                  <a:extLst>
                    <a:ext uri="{FF2B5EF4-FFF2-40B4-BE49-F238E27FC236}">
                      <a16:creationId xmlns:a16="http://schemas.microsoft.com/office/drawing/2014/main" id="{7779E432-767E-45D3-9685-36A2BF5B0FD5}"/>
                    </a:ext>
                  </a:extLst>
                </p:cNvPr>
                <p:cNvPicPr/>
                <p:nvPr/>
              </p:nvPicPr>
              <p:blipFill>
                <a:blip r:embed="rId239"/>
                <a:stretch>
                  <a:fillRect/>
                </a:stretch>
              </p:blipFill>
              <p:spPr>
                <a:xfrm>
                  <a:off x="2735733" y="2402276"/>
                  <a:ext cx="349920" cy="22860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61" name="Entrada de lápiz 60">
                  <a:extLst>
                    <a:ext uri="{FF2B5EF4-FFF2-40B4-BE49-F238E27FC236}">
                      <a16:creationId xmlns:a16="http://schemas.microsoft.com/office/drawing/2014/main" id="{204F15FC-D025-41A6-9D7A-CEC2AAE566F0}"/>
                    </a:ext>
                  </a:extLst>
                </p14:cNvPr>
                <p14:cNvContentPartPr/>
                <p14:nvPr/>
              </p14:nvContentPartPr>
              <p14:xfrm>
                <a:off x="3151173" y="2466716"/>
                <a:ext cx="26280" cy="144000"/>
              </p14:xfrm>
            </p:contentPart>
          </mc:Choice>
          <mc:Fallback xmlns="">
            <p:pic>
              <p:nvPicPr>
                <p:cNvPr id="61" name="Entrada de lápiz 60">
                  <a:extLst>
                    <a:ext uri="{FF2B5EF4-FFF2-40B4-BE49-F238E27FC236}">
                      <a16:creationId xmlns:a16="http://schemas.microsoft.com/office/drawing/2014/main" id="{204F15FC-D025-41A6-9D7A-CEC2AAE566F0}"/>
                    </a:ext>
                  </a:extLst>
                </p:cNvPr>
                <p:cNvPicPr/>
                <p:nvPr/>
              </p:nvPicPr>
              <p:blipFill>
                <a:blip r:embed="rId241"/>
                <a:stretch>
                  <a:fillRect/>
                </a:stretch>
              </p:blipFill>
              <p:spPr>
                <a:xfrm>
                  <a:off x="3142533" y="2458076"/>
                  <a:ext cx="43920" cy="16164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62" name="Entrada de lápiz 61">
                  <a:extLst>
                    <a:ext uri="{FF2B5EF4-FFF2-40B4-BE49-F238E27FC236}">
                      <a16:creationId xmlns:a16="http://schemas.microsoft.com/office/drawing/2014/main" id="{88DD5F6E-B098-4CB7-BB31-4ECE217E5944}"/>
                    </a:ext>
                  </a:extLst>
                </p14:cNvPr>
                <p14:cNvContentPartPr/>
                <p14:nvPr/>
              </p14:nvContentPartPr>
              <p14:xfrm>
                <a:off x="3201213" y="2413436"/>
                <a:ext cx="28800" cy="36720"/>
              </p14:xfrm>
            </p:contentPart>
          </mc:Choice>
          <mc:Fallback xmlns="">
            <p:pic>
              <p:nvPicPr>
                <p:cNvPr id="62" name="Entrada de lápiz 61">
                  <a:extLst>
                    <a:ext uri="{FF2B5EF4-FFF2-40B4-BE49-F238E27FC236}">
                      <a16:creationId xmlns:a16="http://schemas.microsoft.com/office/drawing/2014/main" id="{88DD5F6E-B098-4CB7-BB31-4ECE217E5944}"/>
                    </a:ext>
                  </a:extLst>
                </p:cNvPr>
                <p:cNvPicPr/>
                <p:nvPr/>
              </p:nvPicPr>
              <p:blipFill>
                <a:blip r:embed="rId243"/>
                <a:stretch>
                  <a:fillRect/>
                </a:stretch>
              </p:blipFill>
              <p:spPr>
                <a:xfrm>
                  <a:off x="3192213" y="2404796"/>
                  <a:ext cx="46440" cy="5436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63" name="Entrada de lápiz 62">
                  <a:extLst>
                    <a:ext uri="{FF2B5EF4-FFF2-40B4-BE49-F238E27FC236}">
                      <a16:creationId xmlns:a16="http://schemas.microsoft.com/office/drawing/2014/main" id="{91CAC88C-9D19-4F55-A9ED-A561BBA23DDA}"/>
                    </a:ext>
                  </a:extLst>
                </p14:cNvPr>
                <p14:cNvContentPartPr/>
                <p14:nvPr/>
              </p14:nvContentPartPr>
              <p14:xfrm>
                <a:off x="3281493" y="2413436"/>
                <a:ext cx="298440" cy="152280"/>
              </p14:xfrm>
            </p:contentPart>
          </mc:Choice>
          <mc:Fallback xmlns="">
            <p:pic>
              <p:nvPicPr>
                <p:cNvPr id="63" name="Entrada de lápiz 62">
                  <a:extLst>
                    <a:ext uri="{FF2B5EF4-FFF2-40B4-BE49-F238E27FC236}">
                      <a16:creationId xmlns:a16="http://schemas.microsoft.com/office/drawing/2014/main" id="{91CAC88C-9D19-4F55-A9ED-A561BBA23DDA}"/>
                    </a:ext>
                  </a:extLst>
                </p:cNvPr>
                <p:cNvPicPr/>
                <p:nvPr/>
              </p:nvPicPr>
              <p:blipFill>
                <a:blip r:embed="rId245"/>
                <a:stretch>
                  <a:fillRect/>
                </a:stretch>
              </p:blipFill>
              <p:spPr>
                <a:xfrm>
                  <a:off x="3272853" y="2404796"/>
                  <a:ext cx="316080" cy="16992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64" name="Entrada de lápiz 63">
                  <a:extLst>
                    <a:ext uri="{FF2B5EF4-FFF2-40B4-BE49-F238E27FC236}">
                      <a16:creationId xmlns:a16="http://schemas.microsoft.com/office/drawing/2014/main" id="{F785CC01-7E54-409D-B04F-58E8FD00A6C3}"/>
                    </a:ext>
                  </a:extLst>
                </p14:cNvPr>
                <p14:cNvContentPartPr/>
                <p14:nvPr/>
              </p14:nvContentPartPr>
              <p14:xfrm>
                <a:off x="2057133" y="2624756"/>
                <a:ext cx="1711080" cy="157680"/>
              </p14:xfrm>
            </p:contentPart>
          </mc:Choice>
          <mc:Fallback xmlns="">
            <p:pic>
              <p:nvPicPr>
                <p:cNvPr id="64" name="Entrada de lápiz 63">
                  <a:extLst>
                    <a:ext uri="{FF2B5EF4-FFF2-40B4-BE49-F238E27FC236}">
                      <a16:creationId xmlns:a16="http://schemas.microsoft.com/office/drawing/2014/main" id="{F785CC01-7E54-409D-B04F-58E8FD00A6C3}"/>
                    </a:ext>
                  </a:extLst>
                </p:cNvPr>
                <p:cNvPicPr/>
                <p:nvPr/>
              </p:nvPicPr>
              <p:blipFill>
                <a:blip r:embed="rId247"/>
                <a:stretch>
                  <a:fillRect/>
                </a:stretch>
              </p:blipFill>
              <p:spPr>
                <a:xfrm>
                  <a:off x="2048133" y="2615756"/>
                  <a:ext cx="1728720" cy="175320"/>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65" name="Entrada de lápiz 64">
                  <a:extLst>
                    <a:ext uri="{FF2B5EF4-FFF2-40B4-BE49-F238E27FC236}">
                      <a16:creationId xmlns:a16="http://schemas.microsoft.com/office/drawing/2014/main" id="{25D5A1D6-EFEB-4CE8-A3E2-7FD09BDAAA5F}"/>
                    </a:ext>
                  </a:extLst>
                </p14:cNvPr>
                <p14:cNvContentPartPr/>
                <p14:nvPr/>
              </p14:nvContentPartPr>
              <p14:xfrm>
                <a:off x="3717813" y="2130116"/>
                <a:ext cx="52560" cy="554760"/>
              </p14:xfrm>
            </p:contentPart>
          </mc:Choice>
          <mc:Fallback xmlns="">
            <p:pic>
              <p:nvPicPr>
                <p:cNvPr id="65" name="Entrada de lápiz 64">
                  <a:extLst>
                    <a:ext uri="{FF2B5EF4-FFF2-40B4-BE49-F238E27FC236}">
                      <a16:creationId xmlns:a16="http://schemas.microsoft.com/office/drawing/2014/main" id="{25D5A1D6-EFEB-4CE8-A3E2-7FD09BDAAA5F}"/>
                    </a:ext>
                  </a:extLst>
                </p:cNvPr>
                <p:cNvPicPr/>
                <p:nvPr/>
              </p:nvPicPr>
              <p:blipFill>
                <a:blip r:embed="rId249"/>
                <a:stretch>
                  <a:fillRect/>
                </a:stretch>
              </p:blipFill>
              <p:spPr>
                <a:xfrm>
                  <a:off x="3708813" y="2121116"/>
                  <a:ext cx="70200" cy="572400"/>
                </a:xfrm>
                <a:prstGeom prst="rect">
                  <a:avLst/>
                </a:prstGeom>
              </p:spPr>
            </p:pic>
          </mc:Fallback>
        </mc:AlternateContent>
        <mc:AlternateContent xmlns:mc="http://schemas.openxmlformats.org/markup-compatibility/2006" xmlns:p14="http://schemas.microsoft.com/office/powerpoint/2010/main">
          <mc:Choice Requires="p14">
            <p:contentPart p14:bwMode="auto" r:id="rId250">
              <p14:nvContentPartPr>
                <p14:cNvPr id="66" name="Entrada de lápiz 65">
                  <a:extLst>
                    <a:ext uri="{FF2B5EF4-FFF2-40B4-BE49-F238E27FC236}">
                      <a16:creationId xmlns:a16="http://schemas.microsoft.com/office/drawing/2014/main" id="{C115EB1E-7354-409D-A62E-F6210AF781E2}"/>
                    </a:ext>
                  </a:extLst>
                </p14:cNvPr>
                <p14:cNvContentPartPr/>
                <p14:nvPr/>
              </p14:nvContentPartPr>
              <p14:xfrm>
                <a:off x="3691533" y="2387876"/>
                <a:ext cx="1064160" cy="37080"/>
              </p14:xfrm>
            </p:contentPart>
          </mc:Choice>
          <mc:Fallback xmlns="">
            <p:pic>
              <p:nvPicPr>
                <p:cNvPr id="66" name="Entrada de lápiz 65">
                  <a:extLst>
                    <a:ext uri="{FF2B5EF4-FFF2-40B4-BE49-F238E27FC236}">
                      <a16:creationId xmlns:a16="http://schemas.microsoft.com/office/drawing/2014/main" id="{C115EB1E-7354-409D-A62E-F6210AF781E2}"/>
                    </a:ext>
                  </a:extLst>
                </p:cNvPr>
                <p:cNvPicPr/>
                <p:nvPr/>
              </p:nvPicPr>
              <p:blipFill>
                <a:blip r:embed="rId251"/>
                <a:stretch>
                  <a:fillRect/>
                </a:stretch>
              </p:blipFill>
              <p:spPr>
                <a:xfrm>
                  <a:off x="3682533" y="2379236"/>
                  <a:ext cx="1081800" cy="54720"/>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67" name="Entrada de lápiz 66">
                  <a:extLst>
                    <a:ext uri="{FF2B5EF4-FFF2-40B4-BE49-F238E27FC236}">
                      <a16:creationId xmlns:a16="http://schemas.microsoft.com/office/drawing/2014/main" id="{C0C4FC5F-C70C-4CC5-A408-D4262678CC24}"/>
                    </a:ext>
                  </a:extLst>
                </p14:cNvPr>
                <p14:cNvContentPartPr/>
                <p14:nvPr/>
              </p14:nvContentPartPr>
              <p14:xfrm>
                <a:off x="4595493" y="2343596"/>
                <a:ext cx="153720" cy="110520"/>
              </p14:xfrm>
            </p:contentPart>
          </mc:Choice>
          <mc:Fallback xmlns="">
            <p:pic>
              <p:nvPicPr>
                <p:cNvPr id="67" name="Entrada de lápiz 66">
                  <a:extLst>
                    <a:ext uri="{FF2B5EF4-FFF2-40B4-BE49-F238E27FC236}">
                      <a16:creationId xmlns:a16="http://schemas.microsoft.com/office/drawing/2014/main" id="{C0C4FC5F-C70C-4CC5-A408-D4262678CC24}"/>
                    </a:ext>
                  </a:extLst>
                </p:cNvPr>
                <p:cNvPicPr/>
                <p:nvPr/>
              </p:nvPicPr>
              <p:blipFill>
                <a:blip r:embed="rId253"/>
                <a:stretch>
                  <a:fillRect/>
                </a:stretch>
              </p:blipFill>
              <p:spPr>
                <a:xfrm>
                  <a:off x="4586493" y="2334596"/>
                  <a:ext cx="171360" cy="128160"/>
                </a:xfrm>
                <a:prstGeom prst="rect">
                  <a:avLst/>
                </a:prstGeom>
              </p:spPr>
            </p:pic>
          </mc:Fallback>
        </mc:AlternateContent>
        <mc:AlternateContent xmlns:mc="http://schemas.openxmlformats.org/markup-compatibility/2006" xmlns:p14="http://schemas.microsoft.com/office/powerpoint/2010/main">
          <mc:Choice Requires="p14">
            <p:contentPart p14:bwMode="auto" r:id="rId254">
              <p14:nvContentPartPr>
                <p14:cNvPr id="69" name="Entrada de lápiz 68">
                  <a:extLst>
                    <a:ext uri="{FF2B5EF4-FFF2-40B4-BE49-F238E27FC236}">
                      <a16:creationId xmlns:a16="http://schemas.microsoft.com/office/drawing/2014/main" id="{5D97BADA-987B-44EC-8D99-0DBE01E424DC}"/>
                    </a:ext>
                  </a:extLst>
                </p14:cNvPr>
                <p14:cNvContentPartPr/>
                <p14:nvPr/>
              </p14:nvContentPartPr>
              <p14:xfrm>
                <a:off x="4789533" y="2374556"/>
                <a:ext cx="54720" cy="93240"/>
              </p14:xfrm>
            </p:contentPart>
          </mc:Choice>
          <mc:Fallback xmlns="">
            <p:pic>
              <p:nvPicPr>
                <p:cNvPr id="69" name="Entrada de lápiz 68">
                  <a:extLst>
                    <a:ext uri="{FF2B5EF4-FFF2-40B4-BE49-F238E27FC236}">
                      <a16:creationId xmlns:a16="http://schemas.microsoft.com/office/drawing/2014/main" id="{5D97BADA-987B-44EC-8D99-0DBE01E424DC}"/>
                    </a:ext>
                  </a:extLst>
                </p:cNvPr>
                <p:cNvPicPr/>
                <p:nvPr/>
              </p:nvPicPr>
              <p:blipFill>
                <a:blip r:embed="rId255"/>
                <a:stretch>
                  <a:fillRect/>
                </a:stretch>
              </p:blipFill>
              <p:spPr>
                <a:xfrm>
                  <a:off x="4780893" y="2365916"/>
                  <a:ext cx="7236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256">
              <p14:nvContentPartPr>
                <p14:cNvPr id="70" name="Entrada de lápiz 69">
                  <a:extLst>
                    <a:ext uri="{FF2B5EF4-FFF2-40B4-BE49-F238E27FC236}">
                      <a16:creationId xmlns:a16="http://schemas.microsoft.com/office/drawing/2014/main" id="{55FB2C77-56A0-4EB2-92FB-98F36EB1992C}"/>
                    </a:ext>
                  </a:extLst>
                </p14:cNvPr>
                <p14:cNvContentPartPr/>
                <p14:nvPr/>
              </p14:nvContentPartPr>
              <p14:xfrm>
                <a:off x="4827333" y="2184116"/>
                <a:ext cx="61200" cy="111960"/>
              </p14:xfrm>
            </p:contentPart>
          </mc:Choice>
          <mc:Fallback xmlns="">
            <p:pic>
              <p:nvPicPr>
                <p:cNvPr id="70" name="Entrada de lápiz 69">
                  <a:extLst>
                    <a:ext uri="{FF2B5EF4-FFF2-40B4-BE49-F238E27FC236}">
                      <a16:creationId xmlns:a16="http://schemas.microsoft.com/office/drawing/2014/main" id="{55FB2C77-56A0-4EB2-92FB-98F36EB1992C}"/>
                    </a:ext>
                  </a:extLst>
                </p:cNvPr>
                <p:cNvPicPr/>
                <p:nvPr/>
              </p:nvPicPr>
              <p:blipFill>
                <a:blip r:embed="rId257"/>
                <a:stretch>
                  <a:fillRect/>
                </a:stretch>
              </p:blipFill>
              <p:spPr>
                <a:xfrm>
                  <a:off x="4818333" y="2175116"/>
                  <a:ext cx="78840" cy="129600"/>
                </a:xfrm>
                <a:prstGeom prst="rect">
                  <a:avLst/>
                </a:prstGeom>
              </p:spPr>
            </p:pic>
          </mc:Fallback>
        </mc:AlternateContent>
        <mc:AlternateContent xmlns:mc="http://schemas.openxmlformats.org/markup-compatibility/2006" xmlns:p14="http://schemas.microsoft.com/office/powerpoint/2010/main">
          <mc:Choice Requires="p14">
            <p:contentPart p14:bwMode="auto" r:id="rId258">
              <p14:nvContentPartPr>
                <p14:cNvPr id="71" name="Entrada de lápiz 70">
                  <a:extLst>
                    <a:ext uri="{FF2B5EF4-FFF2-40B4-BE49-F238E27FC236}">
                      <a16:creationId xmlns:a16="http://schemas.microsoft.com/office/drawing/2014/main" id="{120CD3F7-B964-456A-8FF8-87194B6053F3}"/>
                    </a:ext>
                  </a:extLst>
                </p14:cNvPr>
                <p14:cNvContentPartPr/>
                <p14:nvPr/>
              </p14:nvContentPartPr>
              <p14:xfrm>
                <a:off x="5163933" y="1972796"/>
                <a:ext cx="186840" cy="111960"/>
              </p14:xfrm>
            </p:contentPart>
          </mc:Choice>
          <mc:Fallback xmlns="">
            <p:pic>
              <p:nvPicPr>
                <p:cNvPr id="71" name="Entrada de lápiz 70">
                  <a:extLst>
                    <a:ext uri="{FF2B5EF4-FFF2-40B4-BE49-F238E27FC236}">
                      <a16:creationId xmlns:a16="http://schemas.microsoft.com/office/drawing/2014/main" id="{120CD3F7-B964-456A-8FF8-87194B6053F3}"/>
                    </a:ext>
                  </a:extLst>
                </p:cNvPr>
                <p:cNvPicPr/>
                <p:nvPr/>
              </p:nvPicPr>
              <p:blipFill>
                <a:blip r:embed="rId259"/>
                <a:stretch>
                  <a:fillRect/>
                </a:stretch>
              </p:blipFill>
              <p:spPr>
                <a:xfrm>
                  <a:off x="5154933" y="1963796"/>
                  <a:ext cx="204480" cy="129600"/>
                </a:xfrm>
                <a:prstGeom prst="rect">
                  <a:avLst/>
                </a:prstGeom>
              </p:spPr>
            </p:pic>
          </mc:Fallback>
        </mc:AlternateContent>
        <mc:AlternateContent xmlns:mc="http://schemas.openxmlformats.org/markup-compatibility/2006" xmlns:p14="http://schemas.microsoft.com/office/powerpoint/2010/main">
          <mc:Choice Requires="p14">
            <p:contentPart p14:bwMode="auto" r:id="rId260">
              <p14:nvContentPartPr>
                <p14:cNvPr id="72" name="Entrada de lápiz 71">
                  <a:extLst>
                    <a:ext uri="{FF2B5EF4-FFF2-40B4-BE49-F238E27FC236}">
                      <a16:creationId xmlns:a16="http://schemas.microsoft.com/office/drawing/2014/main" id="{44DBD14C-39F4-422B-A2AC-BBACC7079FBB}"/>
                    </a:ext>
                  </a:extLst>
                </p14:cNvPr>
                <p14:cNvContentPartPr/>
                <p14:nvPr/>
              </p14:nvContentPartPr>
              <p14:xfrm>
                <a:off x="5592333" y="1836716"/>
                <a:ext cx="303840" cy="63360"/>
              </p14:xfrm>
            </p:contentPart>
          </mc:Choice>
          <mc:Fallback xmlns="">
            <p:pic>
              <p:nvPicPr>
                <p:cNvPr id="72" name="Entrada de lápiz 71">
                  <a:extLst>
                    <a:ext uri="{FF2B5EF4-FFF2-40B4-BE49-F238E27FC236}">
                      <a16:creationId xmlns:a16="http://schemas.microsoft.com/office/drawing/2014/main" id="{44DBD14C-39F4-422B-A2AC-BBACC7079FBB}"/>
                    </a:ext>
                  </a:extLst>
                </p:cNvPr>
                <p:cNvPicPr/>
                <p:nvPr/>
              </p:nvPicPr>
              <p:blipFill>
                <a:blip r:embed="rId261"/>
                <a:stretch>
                  <a:fillRect/>
                </a:stretch>
              </p:blipFill>
              <p:spPr>
                <a:xfrm>
                  <a:off x="5583333" y="1828076"/>
                  <a:ext cx="32148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262">
              <p14:nvContentPartPr>
                <p14:cNvPr id="73" name="Entrada de lápiz 72">
                  <a:extLst>
                    <a:ext uri="{FF2B5EF4-FFF2-40B4-BE49-F238E27FC236}">
                      <a16:creationId xmlns:a16="http://schemas.microsoft.com/office/drawing/2014/main" id="{31656787-6D65-4503-BD90-BBEFFA64600B}"/>
                    </a:ext>
                  </a:extLst>
                </p14:cNvPr>
                <p14:cNvContentPartPr/>
                <p14:nvPr/>
              </p14:nvContentPartPr>
              <p14:xfrm>
                <a:off x="5999853" y="1834196"/>
                <a:ext cx="183960" cy="29520"/>
              </p14:xfrm>
            </p:contentPart>
          </mc:Choice>
          <mc:Fallback xmlns="">
            <p:pic>
              <p:nvPicPr>
                <p:cNvPr id="73" name="Entrada de lápiz 72">
                  <a:extLst>
                    <a:ext uri="{FF2B5EF4-FFF2-40B4-BE49-F238E27FC236}">
                      <a16:creationId xmlns:a16="http://schemas.microsoft.com/office/drawing/2014/main" id="{31656787-6D65-4503-BD90-BBEFFA64600B}"/>
                    </a:ext>
                  </a:extLst>
                </p:cNvPr>
                <p:cNvPicPr/>
                <p:nvPr/>
              </p:nvPicPr>
              <p:blipFill>
                <a:blip r:embed="rId263"/>
                <a:stretch>
                  <a:fillRect/>
                </a:stretch>
              </p:blipFill>
              <p:spPr>
                <a:xfrm>
                  <a:off x="5991213" y="1825556"/>
                  <a:ext cx="201600" cy="47160"/>
                </a:xfrm>
                <a:prstGeom prst="rect">
                  <a:avLst/>
                </a:prstGeom>
              </p:spPr>
            </p:pic>
          </mc:Fallback>
        </mc:AlternateContent>
        <mc:AlternateContent xmlns:mc="http://schemas.openxmlformats.org/markup-compatibility/2006" xmlns:p14="http://schemas.microsoft.com/office/powerpoint/2010/main">
          <mc:Choice Requires="p14">
            <p:contentPart p14:bwMode="auto" r:id="rId264">
              <p14:nvContentPartPr>
                <p14:cNvPr id="74" name="Entrada de lápiz 73">
                  <a:extLst>
                    <a:ext uri="{FF2B5EF4-FFF2-40B4-BE49-F238E27FC236}">
                      <a16:creationId xmlns:a16="http://schemas.microsoft.com/office/drawing/2014/main" id="{2E184B08-A865-4702-8338-112FA6D09B51}"/>
                    </a:ext>
                  </a:extLst>
                </p14:cNvPr>
                <p14:cNvContentPartPr/>
                <p14:nvPr/>
              </p14:nvContentPartPr>
              <p14:xfrm>
                <a:off x="6283173" y="1840316"/>
                <a:ext cx="736560" cy="411840"/>
              </p14:xfrm>
            </p:contentPart>
          </mc:Choice>
          <mc:Fallback xmlns="">
            <p:pic>
              <p:nvPicPr>
                <p:cNvPr id="74" name="Entrada de lápiz 73">
                  <a:extLst>
                    <a:ext uri="{FF2B5EF4-FFF2-40B4-BE49-F238E27FC236}">
                      <a16:creationId xmlns:a16="http://schemas.microsoft.com/office/drawing/2014/main" id="{2E184B08-A865-4702-8338-112FA6D09B51}"/>
                    </a:ext>
                  </a:extLst>
                </p:cNvPr>
                <p:cNvPicPr/>
                <p:nvPr/>
              </p:nvPicPr>
              <p:blipFill>
                <a:blip r:embed="rId265"/>
                <a:stretch>
                  <a:fillRect/>
                </a:stretch>
              </p:blipFill>
              <p:spPr>
                <a:xfrm>
                  <a:off x="6274533" y="1831676"/>
                  <a:ext cx="754200" cy="429480"/>
                </a:xfrm>
                <a:prstGeom prst="rect">
                  <a:avLst/>
                </a:prstGeom>
              </p:spPr>
            </p:pic>
          </mc:Fallback>
        </mc:AlternateContent>
        <mc:AlternateContent xmlns:mc="http://schemas.openxmlformats.org/markup-compatibility/2006" xmlns:p14="http://schemas.microsoft.com/office/powerpoint/2010/main">
          <mc:Choice Requires="p14">
            <p:contentPart p14:bwMode="auto" r:id="rId266">
              <p14:nvContentPartPr>
                <p14:cNvPr id="75" name="Entrada de lápiz 74">
                  <a:extLst>
                    <a:ext uri="{FF2B5EF4-FFF2-40B4-BE49-F238E27FC236}">
                      <a16:creationId xmlns:a16="http://schemas.microsoft.com/office/drawing/2014/main" id="{9DFE9FE5-319A-4D74-9114-E17CE192D03B}"/>
                    </a:ext>
                  </a:extLst>
                </p14:cNvPr>
                <p14:cNvContentPartPr/>
                <p14:nvPr/>
              </p14:nvContentPartPr>
              <p14:xfrm>
                <a:off x="6756213" y="2321276"/>
                <a:ext cx="255240" cy="103680"/>
              </p14:xfrm>
            </p:contentPart>
          </mc:Choice>
          <mc:Fallback xmlns="">
            <p:pic>
              <p:nvPicPr>
                <p:cNvPr id="75" name="Entrada de lápiz 74">
                  <a:extLst>
                    <a:ext uri="{FF2B5EF4-FFF2-40B4-BE49-F238E27FC236}">
                      <a16:creationId xmlns:a16="http://schemas.microsoft.com/office/drawing/2014/main" id="{9DFE9FE5-319A-4D74-9114-E17CE192D03B}"/>
                    </a:ext>
                  </a:extLst>
                </p:cNvPr>
                <p:cNvPicPr/>
                <p:nvPr/>
              </p:nvPicPr>
              <p:blipFill>
                <a:blip r:embed="rId267"/>
                <a:stretch>
                  <a:fillRect/>
                </a:stretch>
              </p:blipFill>
              <p:spPr>
                <a:xfrm>
                  <a:off x="6747573" y="2312276"/>
                  <a:ext cx="272880" cy="121320"/>
                </a:xfrm>
                <a:prstGeom prst="rect">
                  <a:avLst/>
                </a:prstGeom>
              </p:spPr>
            </p:pic>
          </mc:Fallback>
        </mc:AlternateContent>
        <mc:AlternateContent xmlns:mc="http://schemas.openxmlformats.org/markup-compatibility/2006" xmlns:p14="http://schemas.microsoft.com/office/powerpoint/2010/main">
          <mc:Choice Requires="p14">
            <p:contentPart p14:bwMode="auto" r:id="rId268">
              <p14:nvContentPartPr>
                <p14:cNvPr id="76" name="Entrada de lápiz 75">
                  <a:extLst>
                    <a:ext uri="{FF2B5EF4-FFF2-40B4-BE49-F238E27FC236}">
                      <a16:creationId xmlns:a16="http://schemas.microsoft.com/office/drawing/2014/main" id="{CFCEE2E7-6174-47BA-94EB-0CE821C11B7E}"/>
                    </a:ext>
                  </a:extLst>
                </p14:cNvPr>
                <p14:cNvContentPartPr/>
                <p14:nvPr/>
              </p14:nvContentPartPr>
              <p14:xfrm>
                <a:off x="6432573" y="2449796"/>
                <a:ext cx="245880" cy="63360"/>
              </p14:xfrm>
            </p:contentPart>
          </mc:Choice>
          <mc:Fallback xmlns="">
            <p:pic>
              <p:nvPicPr>
                <p:cNvPr id="76" name="Entrada de lápiz 75">
                  <a:extLst>
                    <a:ext uri="{FF2B5EF4-FFF2-40B4-BE49-F238E27FC236}">
                      <a16:creationId xmlns:a16="http://schemas.microsoft.com/office/drawing/2014/main" id="{CFCEE2E7-6174-47BA-94EB-0CE821C11B7E}"/>
                    </a:ext>
                  </a:extLst>
                </p:cNvPr>
                <p:cNvPicPr/>
                <p:nvPr/>
              </p:nvPicPr>
              <p:blipFill>
                <a:blip r:embed="rId269"/>
                <a:stretch>
                  <a:fillRect/>
                </a:stretch>
              </p:blipFill>
              <p:spPr>
                <a:xfrm>
                  <a:off x="6423933" y="2441156"/>
                  <a:ext cx="263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270">
              <p14:nvContentPartPr>
                <p14:cNvPr id="77" name="Entrada de lápiz 76">
                  <a:extLst>
                    <a:ext uri="{FF2B5EF4-FFF2-40B4-BE49-F238E27FC236}">
                      <a16:creationId xmlns:a16="http://schemas.microsoft.com/office/drawing/2014/main" id="{248F8465-2CC3-40B7-BEF4-5EA33BFE1D38}"/>
                    </a:ext>
                  </a:extLst>
                </p14:cNvPr>
                <p14:cNvContentPartPr/>
                <p14:nvPr/>
              </p14:nvContentPartPr>
              <p14:xfrm>
                <a:off x="5626533" y="2536196"/>
                <a:ext cx="777960" cy="102240"/>
              </p14:xfrm>
            </p:contentPart>
          </mc:Choice>
          <mc:Fallback xmlns="">
            <p:pic>
              <p:nvPicPr>
                <p:cNvPr id="77" name="Entrada de lápiz 76">
                  <a:extLst>
                    <a:ext uri="{FF2B5EF4-FFF2-40B4-BE49-F238E27FC236}">
                      <a16:creationId xmlns:a16="http://schemas.microsoft.com/office/drawing/2014/main" id="{248F8465-2CC3-40B7-BEF4-5EA33BFE1D38}"/>
                    </a:ext>
                  </a:extLst>
                </p:cNvPr>
                <p:cNvPicPr/>
                <p:nvPr/>
              </p:nvPicPr>
              <p:blipFill>
                <a:blip r:embed="rId271"/>
                <a:stretch>
                  <a:fillRect/>
                </a:stretch>
              </p:blipFill>
              <p:spPr>
                <a:xfrm>
                  <a:off x="5617893" y="2527196"/>
                  <a:ext cx="795600" cy="119880"/>
                </a:xfrm>
                <a:prstGeom prst="rect">
                  <a:avLst/>
                </a:prstGeom>
              </p:spPr>
            </p:pic>
          </mc:Fallback>
        </mc:AlternateContent>
        <mc:AlternateContent xmlns:mc="http://schemas.openxmlformats.org/markup-compatibility/2006" xmlns:p14="http://schemas.microsoft.com/office/powerpoint/2010/main">
          <mc:Choice Requires="p14">
            <p:contentPart p14:bwMode="auto" r:id="rId272">
              <p14:nvContentPartPr>
                <p14:cNvPr id="78" name="Entrada de lápiz 77">
                  <a:extLst>
                    <a:ext uri="{FF2B5EF4-FFF2-40B4-BE49-F238E27FC236}">
                      <a16:creationId xmlns:a16="http://schemas.microsoft.com/office/drawing/2014/main" id="{1BA0986C-4F2E-4C00-A904-D2D059FBD680}"/>
                    </a:ext>
                  </a:extLst>
                </p14:cNvPr>
                <p14:cNvContentPartPr/>
                <p14:nvPr/>
              </p14:nvContentPartPr>
              <p14:xfrm>
                <a:off x="5173653" y="2601716"/>
                <a:ext cx="332280" cy="23400"/>
              </p14:xfrm>
            </p:contentPart>
          </mc:Choice>
          <mc:Fallback xmlns="">
            <p:pic>
              <p:nvPicPr>
                <p:cNvPr id="78" name="Entrada de lápiz 77">
                  <a:extLst>
                    <a:ext uri="{FF2B5EF4-FFF2-40B4-BE49-F238E27FC236}">
                      <a16:creationId xmlns:a16="http://schemas.microsoft.com/office/drawing/2014/main" id="{1BA0986C-4F2E-4C00-A904-D2D059FBD680}"/>
                    </a:ext>
                  </a:extLst>
                </p:cNvPr>
                <p:cNvPicPr/>
                <p:nvPr/>
              </p:nvPicPr>
              <p:blipFill>
                <a:blip r:embed="rId273"/>
                <a:stretch>
                  <a:fillRect/>
                </a:stretch>
              </p:blipFill>
              <p:spPr>
                <a:xfrm>
                  <a:off x="5165013" y="2592716"/>
                  <a:ext cx="349920" cy="41040"/>
                </a:xfrm>
                <a:prstGeom prst="rect">
                  <a:avLst/>
                </a:prstGeom>
              </p:spPr>
            </p:pic>
          </mc:Fallback>
        </mc:AlternateContent>
        <mc:AlternateContent xmlns:mc="http://schemas.openxmlformats.org/markup-compatibility/2006" xmlns:p14="http://schemas.microsoft.com/office/powerpoint/2010/main">
          <mc:Choice Requires="p14">
            <p:contentPart p14:bwMode="auto" r:id="rId274">
              <p14:nvContentPartPr>
                <p14:cNvPr id="79" name="Entrada de lápiz 78">
                  <a:extLst>
                    <a:ext uri="{FF2B5EF4-FFF2-40B4-BE49-F238E27FC236}">
                      <a16:creationId xmlns:a16="http://schemas.microsoft.com/office/drawing/2014/main" id="{B9798735-E537-4342-8716-2F0D0655A2E8}"/>
                    </a:ext>
                  </a:extLst>
                </p14:cNvPr>
                <p14:cNvContentPartPr/>
                <p14:nvPr/>
              </p14:nvContentPartPr>
              <p14:xfrm>
                <a:off x="4850373" y="2490116"/>
                <a:ext cx="219600" cy="120960"/>
              </p14:xfrm>
            </p:contentPart>
          </mc:Choice>
          <mc:Fallback xmlns="">
            <p:pic>
              <p:nvPicPr>
                <p:cNvPr id="79" name="Entrada de lápiz 78">
                  <a:extLst>
                    <a:ext uri="{FF2B5EF4-FFF2-40B4-BE49-F238E27FC236}">
                      <a16:creationId xmlns:a16="http://schemas.microsoft.com/office/drawing/2014/main" id="{B9798735-E537-4342-8716-2F0D0655A2E8}"/>
                    </a:ext>
                  </a:extLst>
                </p:cNvPr>
                <p:cNvPicPr/>
                <p:nvPr/>
              </p:nvPicPr>
              <p:blipFill>
                <a:blip r:embed="rId275"/>
                <a:stretch>
                  <a:fillRect/>
                </a:stretch>
              </p:blipFill>
              <p:spPr>
                <a:xfrm>
                  <a:off x="4841373" y="2481116"/>
                  <a:ext cx="237240" cy="138600"/>
                </a:xfrm>
                <a:prstGeom prst="rect">
                  <a:avLst/>
                </a:prstGeom>
              </p:spPr>
            </p:pic>
          </mc:Fallback>
        </mc:AlternateContent>
        <mc:AlternateContent xmlns:mc="http://schemas.openxmlformats.org/markup-compatibility/2006" xmlns:p14="http://schemas.microsoft.com/office/powerpoint/2010/main">
          <mc:Choice Requires="p14">
            <p:contentPart p14:bwMode="auto" r:id="rId276">
              <p14:nvContentPartPr>
                <p14:cNvPr id="80" name="Entrada de lápiz 79">
                  <a:extLst>
                    <a:ext uri="{FF2B5EF4-FFF2-40B4-BE49-F238E27FC236}">
                      <a16:creationId xmlns:a16="http://schemas.microsoft.com/office/drawing/2014/main" id="{63B426C3-7103-4A8B-82CE-DD0E62D85C58}"/>
                    </a:ext>
                  </a:extLst>
                </p14:cNvPr>
                <p14:cNvContentPartPr/>
                <p14:nvPr/>
              </p14:nvContentPartPr>
              <p14:xfrm>
                <a:off x="5161053" y="2232716"/>
                <a:ext cx="266400" cy="196920"/>
              </p14:xfrm>
            </p:contentPart>
          </mc:Choice>
          <mc:Fallback xmlns="">
            <p:pic>
              <p:nvPicPr>
                <p:cNvPr id="80" name="Entrada de lápiz 79">
                  <a:extLst>
                    <a:ext uri="{FF2B5EF4-FFF2-40B4-BE49-F238E27FC236}">
                      <a16:creationId xmlns:a16="http://schemas.microsoft.com/office/drawing/2014/main" id="{63B426C3-7103-4A8B-82CE-DD0E62D85C58}"/>
                    </a:ext>
                  </a:extLst>
                </p:cNvPr>
                <p:cNvPicPr/>
                <p:nvPr/>
              </p:nvPicPr>
              <p:blipFill>
                <a:blip r:embed="rId277"/>
                <a:stretch>
                  <a:fillRect/>
                </a:stretch>
              </p:blipFill>
              <p:spPr>
                <a:xfrm>
                  <a:off x="5152413" y="2223716"/>
                  <a:ext cx="284040" cy="214560"/>
                </a:xfrm>
                <a:prstGeom prst="rect">
                  <a:avLst/>
                </a:prstGeom>
              </p:spPr>
            </p:pic>
          </mc:Fallback>
        </mc:AlternateContent>
        <mc:AlternateContent xmlns:mc="http://schemas.openxmlformats.org/markup-compatibility/2006" xmlns:p14="http://schemas.microsoft.com/office/powerpoint/2010/main">
          <mc:Choice Requires="p14">
            <p:contentPart p14:bwMode="auto" r:id="rId278">
              <p14:nvContentPartPr>
                <p14:cNvPr id="82" name="Entrada de lápiz 81">
                  <a:extLst>
                    <a:ext uri="{FF2B5EF4-FFF2-40B4-BE49-F238E27FC236}">
                      <a16:creationId xmlns:a16="http://schemas.microsoft.com/office/drawing/2014/main" id="{91E76EAF-5843-47F5-BAF5-DD7A29E82485}"/>
                    </a:ext>
                  </a:extLst>
                </p14:cNvPr>
                <p14:cNvContentPartPr/>
                <p14:nvPr/>
              </p14:nvContentPartPr>
              <p14:xfrm>
                <a:off x="5467773" y="2213276"/>
                <a:ext cx="624960" cy="201600"/>
              </p14:xfrm>
            </p:contentPart>
          </mc:Choice>
          <mc:Fallback xmlns="">
            <p:pic>
              <p:nvPicPr>
                <p:cNvPr id="82" name="Entrada de lápiz 81">
                  <a:extLst>
                    <a:ext uri="{FF2B5EF4-FFF2-40B4-BE49-F238E27FC236}">
                      <a16:creationId xmlns:a16="http://schemas.microsoft.com/office/drawing/2014/main" id="{91E76EAF-5843-47F5-BAF5-DD7A29E82485}"/>
                    </a:ext>
                  </a:extLst>
                </p:cNvPr>
                <p:cNvPicPr/>
                <p:nvPr/>
              </p:nvPicPr>
              <p:blipFill>
                <a:blip r:embed="rId279"/>
                <a:stretch>
                  <a:fillRect/>
                </a:stretch>
              </p:blipFill>
              <p:spPr>
                <a:xfrm>
                  <a:off x="5458773" y="2204276"/>
                  <a:ext cx="642600" cy="219240"/>
                </a:xfrm>
                <a:prstGeom prst="rect">
                  <a:avLst/>
                </a:prstGeom>
              </p:spPr>
            </p:pic>
          </mc:Fallback>
        </mc:AlternateContent>
        <mc:AlternateContent xmlns:mc="http://schemas.openxmlformats.org/markup-compatibility/2006" xmlns:p14="http://schemas.microsoft.com/office/powerpoint/2010/main">
          <mc:Choice Requires="p14">
            <p:contentPart p14:bwMode="auto" r:id="rId280">
              <p14:nvContentPartPr>
                <p14:cNvPr id="84" name="Entrada de lápiz 83">
                  <a:extLst>
                    <a:ext uri="{FF2B5EF4-FFF2-40B4-BE49-F238E27FC236}">
                      <a16:creationId xmlns:a16="http://schemas.microsoft.com/office/drawing/2014/main" id="{2799C8D1-0540-4894-B6A0-A2B233A7A57B}"/>
                    </a:ext>
                  </a:extLst>
                </p14:cNvPr>
                <p14:cNvContentPartPr/>
                <p14:nvPr/>
              </p14:nvContentPartPr>
              <p14:xfrm>
                <a:off x="6969693" y="2199596"/>
                <a:ext cx="36000" cy="14040"/>
              </p14:xfrm>
            </p:contentPart>
          </mc:Choice>
          <mc:Fallback xmlns="">
            <p:pic>
              <p:nvPicPr>
                <p:cNvPr id="84" name="Entrada de lápiz 83">
                  <a:extLst>
                    <a:ext uri="{FF2B5EF4-FFF2-40B4-BE49-F238E27FC236}">
                      <a16:creationId xmlns:a16="http://schemas.microsoft.com/office/drawing/2014/main" id="{2799C8D1-0540-4894-B6A0-A2B233A7A57B}"/>
                    </a:ext>
                  </a:extLst>
                </p:cNvPr>
                <p:cNvPicPr/>
                <p:nvPr/>
              </p:nvPicPr>
              <p:blipFill>
                <a:blip r:embed="rId281"/>
                <a:stretch>
                  <a:fillRect/>
                </a:stretch>
              </p:blipFill>
              <p:spPr>
                <a:xfrm>
                  <a:off x="6961053" y="2190596"/>
                  <a:ext cx="53640" cy="31680"/>
                </a:xfrm>
                <a:prstGeom prst="rect">
                  <a:avLst/>
                </a:prstGeom>
              </p:spPr>
            </p:pic>
          </mc:Fallback>
        </mc:AlternateContent>
        <mc:AlternateContent xmlns:mc="http://schemas.openxmlformats.org/markup-compatibility/2006" xmlns:p14="http://schemas.microsoft.com/office/powerpoint/2010/main">
          <mc:Choice Requires="p14">
            <p:contentPart p14:bwMode="auto" r:id="rId282">
              <p14:nvContentPartPr>
                <p14:cNvPr id="85" name="Entrada de lápiz 84">
                  <a:extLst>
                    <a:ext uri="{FF2B5EF4-FFF2-40B4-BE49-F238E27FC236}">
                      <a16:creationId xmlns:a16="http://schemas.microsoft.com/office/drawing/2014/main" id="{B204CA04-9F4D-4C99-8784-14024671E4FA}"/>
                    </a:ext>
                  </a:extLst>
                </p14:cNvPr>
                <p14:cNvContentPartPr/>
                <p14:nvPr/>
              </p14:nvContentPartPr>
              <p14:xfrm>
                <a:off x="6973293" y="2213276"/>
                <a:ext cx="745920" cy="360"/>
              </p14:xfrm>
            </p:contentPart>
          </mc:Choice>
          <mc:Fallback xmlns="">
            <p:pic>
              <p:nvPicPr>
                <p:cNvPr id="85" name="Entrada de lápiz 84">
                  <a:extLst>
                    <a:ext uri="{FF2B5EF4-FFF2-40B4-BE49-F238E27FC236}">
                      <a16:creationId xmlns:a16="http://schemas.microsoft.com/office/drawing/2014/main" id="{B204CA04-9F4D-4C99-8784-14024671E4FA}"/>
                    </a:ext>
                  </a:extLst>
                </p:cNvPr>
                <p:cNvPicPr/>
                <p:nvPr/>
              </p:nvPicPr>
              <p:blipFill>
                <a:blip r:embed="rId283"/>
                <a:stretch>
                  <a:fillRect/>
                </a:stretch>
              </p:blipFill>
              <p:spPr>
                <a:xfrm>
                  <a:off x="6964653" y="2204276"/>
                  <a:ext cx="76356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84">
              <p14:nvContentPartPr>
                <p14:cNvPr id="86" name="Entrada de lápiz 85">
                  <a:extLst>
                    <a:ext uri="{FF2B5EF4-FFF2-40B4-BE49-F238E27FC236}">
                      <a16:creationId xmlns:a16="http://schemas.microsoft.com/office/drawing/2014/main" id="{CF5A9145-B741-494D-82B9-FA91532BF23A}"/>
                    </a:ext>
                  </a:extLst>
                </p14:cNvPr>
                <p14:cNvContentPartPr/>
                <p14:nvPr/>
              </p14:nvContentPartPr>
              <p14:xfrm>
                <a:off x="7675293" y="2186276"/>
                <a:ext cx="44280" cy="23400"/>
              </p14:xfrm>
            </p:contentPart>
          </mc:Choice>
          <mc:Fallback xmlns="">
            <p:pic>
              <p:nvPicPr>
                <p:cNvPr id="86" name="Entrada de lápiz 85">
                  <a:extLst>
                    <a:ext uri="{FF2B5EF4-FFF2-40B4-BE49-F238E27FC236}">
                      <a16:creationId xmlns:a16="http://schemas.microsoft.com/office/drawing/2014/main" id="{CF5A9145-B741-494D-82B9-FA91532BF23A}"/>
                    </a:ext>
                  </a:extLst>
                </p:cNvPr>
                <p:cNvPicPr/>
                <p:nvPr/>
              </p:nvPicPr>
              <p:blipFill>
                <a:blip r:embed="rId285"/>
                <a:stretch>
                  <a:fillRect/>
                </a:stretch>
              </p:blipFill>
              <p:spPr>
                <a:xfrm>
                  <a:off x="7666293" y="2177636"/>
                  <a:ext cx="61920" cy="41040"/>
                </a:xfrm>
                <a:prstGeom prst="rect">
                  <a:avLst/>
                </a:prstGeom>
              </p:spPr>
            </p:pic>
          </mc:Fallback>
        </mc:AlternateContent>
        <mc:AlternateContent xmlns:mc="http://schemas.openxmlformats.org/markup-compatibility/2006" xmlns:p14="http://schemas.microsoft.com/office/powerpoint/2010/main">
          <mc:Choice Requires="p14">
            <p:contentPart p14:bwMode="auto" r:id="rId286">
              <p14:nvContentPartPr>
                <p14:cNvPr id="87" name="Entrada de lápiz 86">
                  <a:extLst>
                    <a:ext uri="{FF2B5EF4-FFF2-40B4-BE49-F238E27FC236}">
                      <a16:creationId xmlns:a16="http://schemas.microsoft.com/office/drawing/2014/main" id="{DDFD99E6-106F-4A5A-A4FD-C629BB79712B}"/>
                    </a:ext>
                  </a:extLst>
                </p14:cNvPr>
                <p14:cNvContentPartPr/>
                <p14:nvPr/>
              </p14:nvContentPartPr>
              <p14:xfrm>
                <a:off x="7490253" y="2120756"/>
                <a:ext cx="183600" cy="211680"/>
              </p14:xfrm>
            </p:contentPart>
          </mc:Choice>
          <mc:Fallback xmlns="">
            <p:pic>
              <p:nvPicPr>
                <p:cNvPr id="87" name="Entrada de lápiz 86">
                  <a:extLst>
                    <a:ext uri="{FF2B5EF4-FFF2-40B4-BE49-F238E27FC236}">
                      <a16:creationId xmlns:a16="http://schemas.microsoft.com/office/drawing/2014/main" id="{DDFD99E6-106F-4A5A-A4FD-C629BB79712B}"/>
                    </a:ext>
                  </a:extLst>
                </p:cNvPr>
                <p:cNvPicPr/>
                <p:nvPr/>
              </p:nvPicPr>
              <p:blipFill>
                <a:blip r:embed="rId287"/>
                <a:stretch>
                  <a:fillRect/>
                </a:stretch>
              </p:blipFill>
              <p:spPr>
                <a:xfrm>
                  <a:off x="7481253" y="2112116"/>
                  <a:ext cx="201240" cy="229320"/>
                </a:xfrm>
                <a:prstGeom prst="rect">
                  <a:avLst/>
                </a:prstGeom>
              </p:spPr>
            </p:pic>
          </mc:Fallback>
        </mc:AlternateContent>
        <mc:AlternateContent xmlns:mc="http://schemas.openxmlformats.org/markup-compatibility/2006" xmlns:p14="http://schemas.microsoft.com/office/powerpoint/2010/main">
          <mc:Choice Requires="p14">
            <p:contentPart p14:bwMode="auto" r:id="rId288">
              <p14:nvContentPartPr>
                <p14:cNvPr id="89" name="Entrada de lápiz 88">
                  <a:extLst>
                    <a:ext uri="{FF2B5EF4-FFF2-40B4-BE49-F238E27FC236}">
                      <a16:creationId xmlns:a16="http://schemas.microsoft.com/office/drawing/2014/main" id="{C8D3A1F2-EF30-4CFF-A173-3414BDCA530D}"/>
                    </a:ext>
                  </a:extLst>
                </p14:cNvPr>
                <p14:cNvContentPartPr/>
                <p14:nvPr/>
              </p14:nvContentPartPr>
              <p14:xfrm>
                <a:off x="7675293" y="1905836"/>
                <a:ext cx="44640" cy="473040"/>
              </p14:xfrm>
            </p:contentPart>
          </mc:Choice>
          <mc:Fallback xmlns="">
            <p:pic>
              <p:nvPicPr>
                <p:cNvPr id="89" name="Entrada de lápiz 88">
                  <a:extLst>
                    <a:ext uri="{FF2B5EF4-FFF2-40B4-BE49-F238E27FC236}">
                      <a16:creationId xmlns:a16="http://schemas.microsoft.com/office/drawing/2014/main" id="{C8D3A1F2-EF30-4CFF-A173-3414BDCA530D}"/>
                    </a:ext>
                  </a:extLst>
                </p:cNvPr>
                <p:cNvPicPr/>
                <p:nvPr/>
              </p:nvPicPr>
              <p:blipFill>
                <a:blip r:embed="rId289"/>
                <a:stretch>
                  <a:fillRect/>
                </a:stretch>
              </p:blipFill>
              <p:spPr>
                <a:xfrm>
                  <a:off x="7666293" y="1897196"/>
                  <a:ext cx="62280" cy="490680"/>
                </a:xfrm>
                <a:prstGeom prst="rect">
                  <a:avLst/>
                </a:prstGeom>
              </p:spPr>
            </p:pic>
          </mc:Fallback>
        </mc:AlternateContent>
        <mc:AlternateContent xmlns:mc="http://schemas.openxmlformats.org/markup-compatibility/2006" xmlns:p14="http://schemas.microsoft.com/office/powerpoint/2010/main">
          <mc:Choice Requires="p14">
            <p:contentPart p14:bwMode="auto" r:id="rId290">
              <p14:nvContentPartPr>
                <p14:cNvPr id="90" name="Entrada de lápiz 89">
                  <a:extLst>
                    <a:ext uri="{FF2B5EF4-FFF2-40B4-BE49-F238E27FC236}">
                      <a16:creationId xmlns:a16="http://schemas.microsoft.com/office/drawing/2014/main" id="{7EFCB64F-2A27-40D9-8CBD-B5749F2A69FB}"/>
                    </a:ext>
                  </a:extLst>
                </p14:cNvPr>
                <p14:cNvContentPartPr/>
                <p14:nvPr/>
              </p14:nvContentPartPr>
              <p14:xfrm>
                <a:off x="7606893" y="1929596"/>
                <a:ext cx="1903320" cy="60120"/>
              </p14:xfrm>
            </p:contentPart>
          </mc:Choice>
          <mc:Fallback xmlns="">
            <p:pic>
              <p:nvPicPr>
                <p:cNvPr id="90" name="Entrada de lápiz 89">
                  <a:extLst>
                    <a:ext uri="{FF2B5EF4-FFF2-40B4-BE49-F238E27FC236}">
                      <a16:creationId xmlns:a16="http://schemas.microsoft.com/office/drawing/2014/main" id="{7EFCB64F-2A27-40D9-8CBD-B5749F2A69FB}"/>
                    </a:ext>
                  </a:extLst>
                </p:cNvPr>
                <p:cNvPicPr/>
                <p:nvPr/>
              </p:nvPicPr>
              <p:blipFill>
                <a:blip r:embed="rId291"/>
                <a:stretch>
                  <a:fillRect/>
                </a:stretch>
              </p:blipFill>
              <p:spPr>
                <a:xfrm>
                  <a:off x="7597893" y="1920596"/>
                  <a:ext cx="192096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292">
              <p14:nvContentPartPr>
                <p14:cNvPr id="91" name="Entrada de lápiz 90">
                  <a:extLst>
                    <a:ext uri="{FF2B5EF4-FFF2-40B4-BE49-F238E27FC236}">
                      <a16:creationId xmlns:a16="http://schemas.microsoft.com/office/drawing/2014/main" id="{CDDD9216-7752-4375-A84A-E95B6059D56D}"/>
                    </a:ext>
                  </a:extLst>
                </p14:cNvPr>
                <p14:cNvContentPartPr/>
                <p14:nvPr/>
              </p14:nvContentPartPr>
              <p14:xfrm>
                <a:off x="7691853" y="2390396"/>
                <a:ext cx="1947960" cy="110520"/>
              </p14:xfrm>
            </p:contentPart>
          </mc:Choice>
          <mc:Fallback xmlns="">
            <p:pic>
              <p:nvPicPr>
                <p:cNvPr id="91" name="Entrada de lápiz 90">
                  <a:extLst>
                    <a:ext uri="{FF2B5EF4-FFF2-40B4-BE49-F238E27FC236}">
                      <a16:creationId xmlns:a16="http://schemas.microsoft.com/office/drawing/2014/main" id="{CDDD9216-7752-4375-A84A-E95B6059D56D}"/>
                    </a:ext>
                  </a:extLst>
                </p:cNvPr>
                <p:cNvPicPr/>
                <p:nvPr/>
              </p:nvPicPr>
              <p:blipFill>
                <a:blip r:embed="rId293"/>
                <a:stretch>
                  <a:fillRect/>
                </a:stretch>
              </p:blipFill>
              <p:spPr>
                <a:xfrm>
                  <a:off x="7682853" y="2381756"/>
                  <a:ext cx="1965600" cy="128160"/>
                </a:xfrm>
                <a:prstGeom prst="rect">
                  <a:avLst/>
                </a:prstGeom>
              </p:spPr>
            </p:pic>
          </mc:Fallback>
        </mc:AlternateContent>
        <mc:AlternateContent xmlns:mc="http://schemas.openxmlformats.org/markup-compatibility/2006" xmlns:p14="http://schemas.microsoft.com/office/powerpoint/2010/main">
          <mc:Choice Requires="p14">
            <p:contentPart p14:bwMode="auto" r:id="rId294">
              <p14:nvContentPartPr>
                <p14:cNvPr id="92" name="Entrada de lápiz 91">
                  <a:extLst>
                    <a:ext uri="{FF2B5EF4-FFF2-40B4-BE49-F238E27FC236}">
                      <a16:creationId xmlns:a16="http://schemas.microsoft.com/office/drawing/2014/main" id="{69C5AB80-C3E5-4EBD-9D96-9C4B9B1C41AA}"/>
                    </a:ext>
                  </a:extLst>
                </p14:cNvPr>
                <p14:cNvContentPartPr/>
                <p14:nvPr/>
              </p14:nvContentPartPr>
              <p14:xfrm>
                <a:off x="9494733" y="1880636"/>
                <a:ext cx="133920" cy="577080"/>
              </p14:xfrm>
            </p:contentPart>
          </mc:Choice>
          <mc:Fallback xmlns="">
            <p:pic>
              <p:nvPicPr>
                <p:cNvPr id="92" name="Entrada de lápiz 91">
                  <a:extLst>
                    <a:ext uri="{FF2B5EF4-FFF2-40B4-BE49-F238E27FC236}">
                      <a16:creationId xmlns:a16="http://schemas.microsoft.com/office/drawing/2014/main" id="{69C5AB80-C3E5-4EBD-9D96-9C4B9B1C41AA}"/>
                    </a:ext>
                  </a:extLst>
                </p:cNvPr>
                <p:cNvPicPr/>
                <p:nvPr/>
              </p:nvPicPr>
              <p:blipFill>
                <a:blip r:embed="rId295"/>
                <a:stretch>
                  <a:fillRect/>
                </a:stretch>
              </p:blipFill>
              <p:spPr>
                <a:xfrm>
                  <a:off x="9486093" y="1871636"/>
                  <a:ext cx="151560" cy="594720"/>
                </a:xfrm>
                <a:prstGeom prst="rect">
                  <a:avLst/>
                </a:prstGeom>
              </p:spPr>
            </p:pic>
          </mc:Fallback>
        </mc:AlternateContent>
        <mc:AlternateContent xmlns:mc="http://schemas.openxmlformats.org/markup-compatibility/2006" xmlns:p14="http://schemas.microsoft.com/office/powerpoint/2010/main">
          <mc:Choice Requires="p14">
            <p:contentPart p14:bwMode="auto" r:id="rId296">
              <p14:nvContentPartPr>
                <p14:cNvPr id="94" name="Entrada de lápiz 93">
                  <a:extLst>
                    <a:ext uri="{FF2B5EF4-FFF2-40B4-BE49-F238E27FC236}">
                      <a16:creationId xmlns:a16="http://schemas.microsoft.com/office/drawing/2014/main" id="{E0DBB426-F9B1-4FAE-BB16-A3FFBC19AA7A}"/>
                    </a:ext>
                  </a:extLst>
                </p14:cNvPr>
                <p14:cNvContentPartPr/>
                <p14:nvPr/>
              </p14:nvContentPartPr>
              <p14:xfrm>
                <a:off x="7876893" y="2015276"/>
                <a:ext cx="27360" cy="303840"/>
              </p14:xfrm>
            </p:contentPart>
          </mc:Choice>
          <mc:Fallback xmlns="">
            <p:pic>
              <p:nvPicPr>
                <p:cNvPr id="94" name="Entrada de lápiz 93">
                  <a:extLst>
                    <a:ext uri="{FF2B5EF4-FFF2-40B4-BE49-F238E27FC236}">
                      <a16:creationId xmlns:a16="http://schemas.microsoft.com/office/drawing/2014/main" id="{E0DBB426-F9B1-4FAE-BB16-A3FFBC19AA7A}"/>
                    </a:ext>
                  </a:extLst>
                </p:cNvPr>
                <p:cNvPicPr/>
                <p:nvPr/>
              </p:nvPicPr>
              <p:blipFill>
                <a:blip r:embed="rId297"/>
                <a:stretch>
                  <a:fillRect/>
                </a:stretch>
              </p:blipFill>
              <p:spPr>
                <a:xfrm>
                  <a:off x="7867893" y="2006276"/>
                  <a:ext cx="45000" cy="321480"/>
                </a:xfrm>
                <a:prstGeom prst="rect">
                  <a:avLst/>
                </a:prstGeom>
              </p:spPr>
            </p:pic>
          </mc:Fallback>
        </mc:AlternateContent>
        <mc:AlternateContent xmlns:mc="http://schemas.openxmlformats.org/markup-compatibility/2006" xmlns:p14="http://schemas.microsoft.com/office/powerpoint/2010/main">
          <mc:Choice Requires="p14">
            <p:contentPart p14:bwMode="auto" r:id="rId298">
              <p14:nvContentPartPr>
                <p14:cNvPr id="95" name="Entrada de lápiz 94">
                  <a:extLst>
                    <a:ext uri="{FF2B5EF4-FFF2-40B4-BE49-F238E27FC236}">
                      <a16:creationId xmlns:a16="http://schemas.microsoft.com/office/drawing/2014/main" id="{DB2791E7-D2B5-4401-BA7E-951407845AFE}"/>
                    </a:ext>
                  </a:extLst>
                </p14:cNvPr>
                <p14:cNvContentPartPr/>
                <p14:nvPr/>
              </p14:nvContentPartPr>
              <p14:xfrm>
                <a:off x="7978773" y="2032196"/>
                <a:ext cx="12960" cy="299520"/>
              </p14:xfrm>
            </p:contentPart>
          </mc:Choice>
          <mc:Fallback xmlns="">
            <p:pic>
              <p:nvPicPr>
                <p:cNvPr id="95" name="Entrada de lápiz 94">
                  <a:extLst>
                    <a:ext uri="{FF2B5EF4-FFF2-40B4-BE49-F238E27FC236}">
                      <a16:creationId xmlns:a16="http://schemas.microsoft.com/office/drawing/2014/main" id="{DB2791E7-D2B5-4401-BA7E-951407845AFE}"/>
                    </a:ext>
                  </a:extLst>
                </p:cNvPr>
                <p:cNvPicPr/>
                <p:nvPr/>
              </p:nvPicPr>
              <p:blipFill>
                <a:blip r:embed="rId299"/>
                <a:stretch>
                  <a:fillRect/>
                </a:stretch>
              </p:blipFill>
              <p:spPr>
                <a:xfrm>
                  <a:off x="7969773" y="2023556"/>
                  <a:ext cx="30600" cy="317160"/>
                </a:xfrm>
                <a:prstGeom prst="rect">
                  <a:avLst/>
                </a:prstGeom>
              </p:spPr>
            </p:pic>
          </mc:Fallback>
        </mc:AlternateContent>
        <mc:AlternateContent xmlns:mc="http://schemas.openxmlformats.org/markup-compatibility/2006" xmlns:p14="http://schemas.microsoft.com/office/powerpoint/2010/main">
          <mc:Choice Requires="p14">
            <p:contentPart p14:bwMode="auto" r:id="rId300">
              <p14:nvContentPartPr>
                <p14:cNvPr id="96" name="Entrada de lápiz 95">
                  <a:extLst>
                    <a:ext uri="{FF2B5EF4-FFF2-40B4-BE49-F238E27FC236}">
                      <a16:creationId xmlns:a16="http://schemas.microsoft.com/office/drawing/2014/main" id="{9B1A0C11-238D-497A-BED8-10CA5EAC9D08}"/>
                    </a:ext>
                  </a:extLst>
                </p14:cNvPr>
                <p14:cNvContentPartPr/>
                <p14:nvPr/>
              </p14:nvContentPartPr>
              <p14:xfrm>
                <a:off x="7850613" y="2184116"/>
                <a:ext cx="171000" cy="56160"/>
              </p14:xfrm>
            </p:contentPart>
          </mc:Choice>
          <mc:Fallback xmlns="">
            <p:pic>
              <p:nvPicPr>
                <p:cNvPr id="96" name="Entrada de lápiz 95">
                  <a:extLst>
                    <a:ext uri="{FF2B5EF4-FFF2-40B4-BE49-F238E27FC236}">
                      <a16:creationId xmlns:a16="http://schemas.microsoft.com/office/drawing/2014/main" id="{9B1A0C11-238D-497A-BED8-10CA5EAC9D08}"/>
                    </a:ext>
                  </a:extLst>
                </p:cNvPr>
                <p:cNvPicPr/>
                <p:nvPr/>
              </p:nvPicPr>
              <p:blipFill>
                <a:blip r:embed="rId301"/>
                <a:stretch>
                  <a:fillRect/>
                </a:stretch>
              </p:blipFill>
              <p:spPr>
                <a:xfrm>
                  <a:off x="7841613" y="2175116"/>
                  <a:ext cx="188640" cy="73800"/>
                </a:xfrm>
                <a:prstGeom prst="rect">
                  <a:avLst/>
                </a:prstGeom>
              </p:spPr>
            </p:pic>
          </mc:Fallback>
        </mc:AlternateContent>
        <mc:AlternateContent xmlns:mc="http://schemas.openxmlformats.org/markup-compatibility/2006" xmlns:p14="http://schemas.microsoft.com/office/powerpoint/2010/main">
          <mc:Choice Requires="p14">
            <p:contentPart p14:bwMode="auto" r:id="rId302">
              <p14:nvContentPartPr>
                <p14:cNvPr id="97" name="Entrada de lápiz 96">
                  <a:extLst>
                    <a:ext uri="{FF2B5EF4-FFF2-40B4-BE49-F238E27FC236}">
                      <a16:creationId xmlns:a16="http://schemas.microsoft.com/office/drawing/2014/main" id="{01691E30-82F8-4C0E-A76D-E322FBA82E24}"/>
                    </a:ext>
                  </a:extLst>
                </p14:cNvPr>
                <p14:cNvContentPartPr/>
                <p14:nvPr/>
              </p14:nvContentPartPr>
              <p14:xfrm>
                <a:off x="8066253" y="2218676"/>
                <a:ext cx="392760" cy="128880"/>
              </p14:xfrm>
            </p:contentPart>
          </mc:Choice>
          <mc:Fallback xmlns="">
            <p:pic>
              <p:nvPicPr>
                <p:cNvPr id="97" name="Entrada de lápiz 96">
                  <a:extLst>
                    <a:ext uri="{FF2B5EF4-FFF2-40B4-BE49-F238E27FC236}">
                      <a16:creationId xmlns:a16="http://schemas.microsoft.com/office/drawing/2014/main" id="{01691E30-82F8-4C0E-A76D-E322FBA82E24}"/>
                    </a:ext>
                  </a:extLst>
                </p:cNvPr>
                <p:cNvPicPr/>
                <p:nvPr/>
              </p:nvPicPr>
              <p:blipFill>
                <a:blip r:embed="rId303"/>
                <a:stretch>
                  <a:fillRect/>
                </a:stretch>
              </p:blipFill>
              <p:spPr>
                <a:xfrm>
                  <a:off x="8057613" y="2210036"/>
                  <a:ext cx="410400" cy="146520"/>
                </a:xfrm>
                <a:prstGeom prst="rect">
                  <a:avLst/>
                </a:prstGeom>
              </p:spPr>
            </p:pic>
          </mc:Fallback>
        </mc:AlternateContent>
        <mc:AlternateContent xmlns:mc="http://schemas.openxmlformats.org/markup-compatibility/2006" xmlns:p14="http://schemas.microsoft.com/office/powerpoint/2010/main">
          <mc:Choice Requires="p14">
            <p:contentPart p14:bwMode="auto" r:id="rId304">
              <p14:nvContentPartPr>
                <p14:cNvPr id="98" name="Entrada de lápiz 97">
                  <a:extLst>
                    <a:ext uri="{FF2B5EF4-FFF2-40B4-BE49-F238E27FC236}">
                      <a16:creationId xmlns:a16="http://schemas.microsoft.com/office/drawing/2014/main" id="{52FD8B25-99CC-4777-8BEF-EED8521E7F88}"/>
                    </a:ext>
                  </a:extLst>
                </p14:cNvPr>
                <p14:cNvContentPartPr/>
                <p14:nvPr/>
              </p14:nvContentPartPr>
              <p14:xfrm>
                <a:off x="8487093" y="2046596"/>
                <a:ext cx="99000" cy="333360"/>
              </p14:xfrm>
            </p:contentPart>
          </mc:Choice>
          <mc:Fallback xmlns="">
            <p:pic>
              <p:nvPicPr>
                <p:cNvPr id="98" name="Entrada de lápiz 97">
                  <a:extLst>
                    <a:ext uri="{FF2B5EF4-FFF2-40B4-BE49-F238E27FC236}">
                      <a16:creationId xmlns:a16="http://schemas.microsoft.com/office/drawing/2014/main" id="{52FD8B25-99CC-4777-8BEF-EED8521E7F88}"/>
                    </a:ext>
                  </a:extLst>
                </p:cNvPr>
                <p:cNvPicPr/>
                <p:nvPr/>
              </p:nvPicPr>
              <p:blipFill>
                <a:blip r:embed="rId305"/>
                <a:stretch>
                  <a:fillRect/>
                </a:stretch>
              </p:blipFill>
              <p:spPr>
                <a:xfrm>
                  <a:off x="8478453" y="2037956"/>
                  <a:ext cx="116640" cy="351000"/>
                </a:xfrm>
                <a:prstGeom prst="rect">
                  <a:avLst/>
                </a:prstGeom>
              </p:spPr>
            </p:pic>
          </mc:Fallback>
        </mc:AlternateContent>
        <mc:AlternateContent xmlns:mc="http://schemas.openxmlformats.org/markup-compatibility/2006" xmlns:p14="http://schemas.microsoft.com/office/powerpoint/2010/main">
          <mc:Choice Requires="p14">
            <p:contentPart p14:bwMode="auto" r:id="rId306">
              <p14:nvContentPartPr>
                <p14:cNvPr id="99" name="Entrada de lápiz 98">
                  <a:extLst>
                    <a:ext uri="{FF2B5EF4-FFF2-40B4-BE49-F238E27FC236}">
                      <a16:creationId xmlns:a16="http://schemas.microsoft.com/office/drawing/2014/main" id="{7F037464-203A-4F9E-92C2-102A46C164F8}"/>
                    </a:ext>
                  </a:extLst>
                </p14:cNvPr>
                <p14:cNvContentPartPr/>
                <p14:nvPr/>
              </p14:nvContentPartPr>
              <p14:xfrm>
                <a:off x="8599773" y="2249636"/>
                <a:ext cx="74880" cy="146160"/>
              </p14:xfrm>
            </p:contentPart>
          </mc:Choice>
          <mc:Fallback xmlns="">
            <p:pic>
              <p:nvPicPr>
                <p:cNvPr id="99" name="Entrada de lápiz 98">
                  <a:extLst>
                    <a:ext uri="{FF2B5EF4-FFF2-40B4-BE49-F238E27FC236}">
                      <a16:creationId xmlns:a16="http://schemas.microsoft.com/office/drawing/2014/main" id="{7F037464-203A-4F9E-92C2-102A46C164F8}"/>
                    </a:ext>
                  </a:extLst>
                </p:cNvPr>
                <p:cNvPicPr/>
                <p:nvPr/>
              </p:nvPicPr>
              <p:blipFill>
                <a:blip r:embed="rId307"/>
                <a:stretch>
                  <a:fillRect/>
                </a:stretch>
              </p:blipFill>
              <p:spPr>
                <a:xfrm>
                  <a:off x="8591133" y="2240636"/>
                  <a:ext cx="92520" cy="163800"/>
                </a:xfrm>
                <a:prstGeom prst="rect">
                  <a:avLst/>
                </a:prstGeom>
              </p:spPr>
            </p:pic>
          </mc:Fallback>
        </mc:AlternateContent>
        <mc:AlternateContent xmlns:mc="http://schemas.openxmlformats.org/markup-compatibility/2006" xmlns:p14="http://schemas.microsoft.com/office/powerpoint/2010/main">
          <mc:Choice Requires="p14">
            <p:contentPart p14:bwMode="auto" r:id="rId308">
              <p14:nvContentPartPr>
                <p14:cNvPr id="100" name="Entrada de lápiz 99">
                  <a:extLst>
                    <a:ext uri="{FF2B5EF4-FFF2-40B4-BE49-F238E27FC236}">
                      <a16:creationId xmlns:a16="http://schemas.microsoft.com/office/drawing/2014/main" id="{EB2498BA-C996-4766-8B7B-9D55F60A032B}"/>
                    </a:ext>
                  </a:extLst>
                </p14:cNvPr>
                <p14:cNvContentPartPr/>
                <p14:nvPr/>
              </p14:nvContentPartPr>
              <p14:xfrm>
                <a:off x="8764653" y="2184116"/>
                <a:ext cx="54720" cy="147960"/>
              </p14:xfrm>
            </p:contentPart>
          </mc:Choice>
          <mc:Fallback xmlns="">
            <p:pic>
              <p:nvPicPr>
                <p:cNvPr id="100" name="Entrada de lápiz 99">
                  <a:extLst>
                    <a:ext uri="{FF2B5EF4-FFF2-40B4-BE49-F238E27FC236}">
                      <a16:creationId xmlns:a16="http://schemas.microsoft.com/office/drawing/2014/main" id="{EB2498BA-C996-4766-8B7B-9D55F60A032B}"/>
                    </a:ext>
                  </a:extLst>
                </p:cNvPr>
                <p:cNvPicPr/>
                <p:nvPr/>
              </p:nvPicPr>
              <p:blipFill>
                <a:blip r:embed="rId309"/>
                <a:stretch>
                  <a:fillRect/>
                </a:stretch>
              </p:blipFill>
              <p:spPr>
                <a:xfrm>
                  <a:off x="8755653" y="2175116"/>
                  <a:ext cx="72360" cy="165600"/>
                </a:xfrm>
                <a:prstGeom prst="rect">
                  <a:avLst/>
                </a:prstGeom>
              </p:spPr>
            </p:pic>
          </mc:Fallback>
        </mc:AlternateContent>
        <mc:AlternateContent xmlns:mc="http://schemas.openxmlformats.org/markup-compatibility/2006" xmlns:p14="http://schemas.microsoft.com/office/powerpoint/2010/main">
          <mc:Choice Requires="p14">
            <p:contentPart p14:bwMode="auto" r:id="rId310">
              <p14:nvContentPartPr>
                <p14:cNvPr id="101" name="Entrada de lápiz 100">
                  <a:extLst>
                    <a:ext uri="{FF2B5EF4-FFF2-40B4-BE49-F238E27FC236}">
                      <a16:creationId xmlns:a16="http://schemas.microsoft.com/office/drawing/2014/main" id="{ED051C53-E49E-4FCF-BF9F-FEC2E3D29B5F}"/>
                    </a:ext>
                  </a:extLst>
                </p14:cNvPr>
                <p14:cNvContentPartPr/>
                <p14:nvPr/>
              </p14:nvContentPartPr>
              <p14:xfrm>
                <a:off x="8763933" y="2232716"/>
                <a:ext cx="226080" cy="544320"/>
              </p14:xfrm>
            </p:contentPart>
          </mc:Choice>
          <mc:Fallback xmlns="">
            <p:pic>
              <p:nvPicPr>
                <p:cNvPr id="101" name="Entrada de lápiz 100">
                  <a:extLst>
                    <a:ext uri="{FF2B5EF4-FFF2-40B4-BE49-F238E27FC236}">
                      <a16:creationId xmlns:a16="http://schemas.microsoft.com/office/drawing/2014/main" id="{ED051C53-E49E-4FCF-BF9F-FEC2E3D29B5F}"/>
                    </a:ext>
                  </a:extLst>
                </p:cNvPr>
                <p:cNvPicPr/>
                <p:nvPr/>
              </p:nvPicPr>
              <p:blipFill>
                <a:blip r:embed="rId311"/>
                <a:stretch>
                  <a:fillRect/>
                </a:stretch>
              </p:blipFill>
              <p:spPr>
                <a:xfrm>
                  <a:off x="8755293" y="2223716"/>
                  <a:ext cx="243720" cy="561960"/>
                </a:xfrm>
                <a:prstGeom prst="rect">
                  <a:avLst/>
                </a:prstGeom>
              </p:spPr>
            </p:pic>
          </mc:Fallback>
        </mc:AlternateContent>
        <mc:AlternateContent xmlns:mc="http://schemas.openxmlformats.org/markup-compatibility/2006" xmlns:p14="http://schemas.microsoft.com/office/powerpoint/2010/main">
          <mc:Choice Requires="p14">
            <p:contentPart p14:bwMode="auto" r:id="rId312">
              <p14:nvContentPartPr>
                <p14:cNvPr id="102" name="Entrada de lápiz 101">
                  <a:extLst>
                    <a:ext uri="{FF2B5EF4-FFF2-40B4-BE49-F238E27FC236}">
                      <a16:creationId xmlns:a16="http://schemas.microsoft.com/office/drawing/2014/main" id="{D9BE011E-042C-4536-9897-4BD58BC6F103}"/>
                    </a:ext>
                  </a:extLst>
                </p14:cNvPr>
                <p14:cNvContentPartPr/>
                <p14:nvPr/>
              </p14:nvContentPartPr>
              <p14:xfrm>
                <a:off x="8974173" y="2211836"/>
                <a:ext cx="488880" cy="177120"/>
              </p14:xfrm>
            </p:contentPart>
          </mc:Choice>
          <mc:Fallback xmlns="">
            <p:pic>
              <p:nvPicPr>
                <p:cNvPr id="102" name="Entrada de lápiz 101">
                  <a:extLst>
                    <a:ext uri="{FF2B5EF4-FFF2-40B4-BE49-F238E27FC236}">
                      <a16:creationId xmlns:a16="http://schemas.microsoft.com/office/drawing/2014/main" id="{D9BE011E-042C-4536-9897-4BD58BC6F103}"/>
                    </a:ext>
                  </a:extLst>
                </p:cNvPr>
                <p:cNvPicPr/>
                <p:nvPr/>
              </p:nvPicPr>
              <p:blipFill>
                <a:blip r:embed="rId313"/>
                <a:stretch>
                  <a:fillRect/>
                </a:stretch>
              </p:blipFill>
              <p:spPr>
                <a:xfrm>
                  <a:off x="8965533" y="2202836"/>
                  <a:ext cx="506520" cy="194760"/>
                </a:xfrm>
                <a:prstGeom prst="rect">
                  <a:avLst/>
                </a:prstGeom>
              </p:spPr>
            </p:pic>
          </mc:Fallback>
        </mc:AlternateContent>
        <mc:AlternateContent xmlns:mc="http://schemas.openxmlformats.org/markup-compatibility/2006" xmlns:p14="http://schemas.microsoft.com/office/powerpoint/2010/main">
          <mc:Choice Requires="p14">
            <p:contentPart p14:bwMode="auto" r:id="rId314">
              <p14:nvContentPartPr>
                <p14:cNvPr id="192" name="Entrada de lápiz 191">
                  <a:extLst>
                    <a:ext uri="{FF2B5EF4-FFF2-40B4-BE49-F238E27FC236}">
                      <a16:creationId xmlns:a16="http://schemas.microsoft.com/office/drawing/2014/main" id="{1373547F-E819-4861-B1A2-F802A942260C}"/>
                    </a:ext>
                  </a:extLst>
                </p14:cNvPr>
                <p14:cNvContentPartPr/>
                <p14:nvPr/>
              </p14:nvContentPartPr>
              <p14:xfrm>
                <a:off x="3420453" y="2643836"/>
                <a:ext cx="1710360" cy="389160"/>
              </p14:xfrm>
            </p:contentPart>
          </mc:Choice>
          <mc:Fallback xmlns="">
            <p:pic>
              <p:nvPicPr>
                <p:cNvPr id="192" name="Entrada de lápiz 191">
                  <a:extLst>
                    <a:ext uri="{FF2B5EF4-FFF2-40B4-BE49-F238E27FC236}">
                      <a16:creationId xmlns:a16="http://schemas.microsoft.com/office/drawing/2014/main" id="{1373547F-E819-4861-B1A2-F802A942260C}"/>
                    </a:ext>
                  </a:extLst>
                </p:cNvPr>
                <p:cNvPicPr/>
                <p:nvPr/>
              </p:nvPicPr>
              <p:blipFill>
                <a:blip r:embed="rId315"/>
                <a:stretch>
                  <a:fillRect/>
                </a:stretch>
              </p:blipFill>
              <p:spPr>
                <a:xfrm>
                  <a:off x="3411453" y="2635196"/>
                  <a:ext cx="1728000" cy="406800"/>
                </a:xfrm>
                <a:prstGeom prst="rect">
                  <a:avLst/>
                </a:prstGeom>
              </p:spPr>
            </p:pic>
          </mc:Fallback>
        </mc:AlternateContent>
        <mc:AlternateContent xmlns:mc="http://schemas.openxmlformats.org/markup-compatibility/2006" xmlns:p14="http://schemas.microsoft.com/office/powerpoint/2010/main">
          <mc:Choice Requires="p14">
            <p:contentPart p14:bwMode="auto" r:id="rId316">
              <p14:nvContentPartPr>
                <p14:cNvPr id="193" name="Entrada de lápiz 192">
                  <a:extLst>
                    <a:ext uri="{FF2B5EF4-FFF2-40B4-BE49-F238E27FC236}">
                      <a16:creationId xmlns:a16="http://schemas.microsoft.com/office/drawing/2014/main" id="{85502D12-CC1C-4EFA-AD58-595D353705E8}"/>
                    </a:ext>
                  </a:extLst>
                </p14:cNvPr>
                <p14:cNvContentPartPr/>
                <p14:nvPr/>
              </p14:nvContentPartPr>
              <p14:xfrm>
                <a:off x="5075733" y="2984036"/>
                <a:ext cx="117360" cy="102600"/>
              </p14:xfrm>
            </p:contentPart>
          </mc:Choice>
          <mc:Fallback xmlns="">
            <p:pic>
              <p:nvPicPr>
                <p:cNvPr id="193" name="Entrada de lápiz 192">
                  <a:extLst>
                    <a:ext uri="{FF2B5EF4-FFF2-40B4-BE49-F238E27FC236}">
                      <a16:creationId xmlns:a16="http://schemas.microsoft.com/office/drawing/2014/main" id="{85502D12-CC1C-4EFA-AD58-595D353705E8}"/>
                    </a:ext>
                  </a:extLst>
                </p:cNvPr>
                <p:cNvPicPr/>
                <p:nvPr/>
              </p:nvPicPr>
              <p:blipFill>
                <a:blip r:embed="rId317"/>
                <a:stretch>
                  <a:fillRect/>
                </a:stretch>
              </p:blipFill>
              <p:spPr>
                <a:xfrm>
                  <a:off x="5067093" y="2975396"/>
                  <a:ext cx="135000" cy="120240"/>
                </a:xfrm>
                <a:prstGeom prst="rect">
                  <a:avLst/>
                </a:prstGeom>
              </p:spPr>
            </p:pic>
          </mc:Fallback>
        </mc:AlternateContent>
        <mc:AlternateContent xmlns:mc="http://schemas.openxmlformats.org/markup-compatibility/2006" xmlns:p14="http://schemas.microsoft.com/office/powerpoint/2010/main">
          <mc:Choice Requires="p14">
            <p:contentPart p14:bwMode="auto" r:id="rId318">
              <p14:nvContentPartPr>
                <p14:cNvPr id="195" name="Entrada de lápiz 194">
                  <a:extLst>
                    <a:ext uri="{FF2B5EF4-FFF2-40B4-BE49-F238E27FC236}">
                      <a16:creationId xmlns:a16="http://schemas.microsoft.com/office/drawing/2014/main" id="{56BBE318-3243-4ED0-ACC3-8887CB5DD243}"/>
                    </a:ext>
                  </a:extLst>
                </p14:cNvPr>
                <p14:cNvContentPartPr/>
                <p14:nvPr/>
              </p14:nvContentPartPr>
              <p14:xfrm>
                <a:off x="5252133" y="3101756"/>
                <a:ext cx="49680" cy="123120"/>
              </p14:xfrm>
            </p:contentPart>
          </mc:Choice>
          <mc:Fallback xmlns="">
            <p:pic>
              <p:nvPicPr>
                <p:cNvPr id="195" name="Entrada de lápiz 194">
                  <a:extLst>
                    <a:ext uri="{FF2B5EF4-FFF2-40B4-BE49-F238E27FC236}">
                      <a16:creationId xmlns:a16="http://schemas.microsoft.com/office/drawing/2014/main" id="{56BBE318-3243-4ED0-ACC3-8887CB5DD243}"/>
                    </a:ext>
                  </a:extLst>
                </p:cNvPr>
                <p:cNvPicPr/>
                <p:nvPr/>
              </p:nvPicPr>
              <p:blipFill>
                <a:blip r:embed="rId319"/>
                <a:stretch>
                  <a:fillRect/>
                </a:stretch>
              </p:blipFill>
              <p:spPr>
                <a:xfrm>
                  <a:off x="5243133" y="3093116"/>
                  <a:ext cx="67320" cy="140760"/>
                </a:xfrm>
                <a:prstGeom prst="rect">
                  <a:avLst/>
                </a:prstGeom>
              </p:spPr>
            </p:pic>
          </mc:Fallback>
        </mc:AlternateContent>
        <mc:AlternateContent xmlns:mc="http://schemas.openxmlformats.org/markup-compatibility/2006" xmlns:p14="http://schemas.microsoft.com/office/powerpoint/2010/main">
          <mc:Choice Requires="p14">
            <p:contentPart p14:bwMode="auto" r:id="rId320">
              <p14:nvContentPartPr>
                <p14:cNvPr id="196" name="Entrada de lápiz 195">
                  <a:extLst>
                    <a:ext uri="{FF2B5EF4-FFF2-40B4-BE49-F238E27FC236}">
                      <a16:creationId xmlns:a16="http://schemas.microsoft.com/office/drawing/2014/main" id="{86F68DDB-4E26-4881-9D8E-0F288027DE1B}"/>
                    </a:ext>
                  </a:extLst>
                </p14:cNvPr>
                <p14:cNvContentPartPr/>
                <p14:nvPr/>
              </p14:nvContentPartPr>
              <p14:xfrm>
                <a:off x="5289933" y="2974316"/>
                <a:ext cx="74880" cy="79560"/>
              </p14:xfrm>
            </p:contentPart>
          </mc:Choice>
          <mc:Fallback xmlns="">
            <p:pic>
              <p:nvPicPr>
                <p:cNvPr id="196" name="Entrada de lápiz 195">
                  <a:extLst>
                    <a:ext uri="{FF2B5EF4-FFF2-40B4-BE49-F238E27FC236}">
                      <a16:creationId xmlns:a16="http://schemas.microsoft.com/office/drawing/2014/main" id="{86F68DDB-4E26-4881-9D8E-0F288027DE1B}"/>
                    </a:ext>
                  </a:extLst>
                </p:cNvPr>
                <p:cNvPicPr/>
                <p:nvPr/>
              </p:nvPicPr>
              <p:blipFill>
                <a:blip r:embed="rId321"/>
                <a:stretch>
                  <a:fillRect/>
                </a:stretch>
              </p:blipFill>
              <p:spPr>
                <a:xfrm>
                  <a:off x="5280933" y="2965316"/>
                  <a:ext cx="92520" cy="97200"/>
                </a:xfrm>
                <a:prstGeom prst="rect">
                  <a:avLst/>
                </a:prstGeom>
              </p:spPr>
            </p:pic>
          </mc:Fallback>
        </mc:AlternateContent>
        <mc:AlternateContent xmlns:mc="http://schemas.openxmlformats.org/markup-compatibility/2006" xmlns:p14="http://schemas.microsoft.com/office/powerpoint/2010/main">
          <mc:Choice Requires="p14">
            <p:contentPart p14:bwMode="auto" r:id="rId322">
              <p14:nvContentPartPr>
                <p14:cNvPr id="197" name="Entrada de lápiz 196">
                  <a:extLst>
                    <a:ext uri="{FF2B5EF4-FFF2-40B4-BE49-F238E27FC236}">
                      <a16:creationId xmlns:a16="http://schemas.microsoft.com/office/drawing/2014/main" id="{9BE1B081-A336-42CE-8315-B35B583C2B96}"/>
                    </a:ext>
                  </a:extLst>
                </p14:cNvPr>
                <p14:cNvContentPartPr/>
                <p14:nvPr/>
              </p14:nvContentPartPr>
              <p14:xfrm>
                <a:off x="5517453" y="2972516"/>
                <a:ext cx="221760" cy="27360"/>
              </p14:xfrm>
            </p:contentPart>
          </mc:Choice>
          <mc:Fallback xmlns="">
            <p:pic>
              <p:nvPicPr>
                <p:cNvPr id="197" name="Entrada de lápiz 196">
                  <a:extLst>
                    <a:ext uri="{FF2B5EF4-FFF2-40B4-BE49-F238E27FC236}">
                      <a16:creationId xmlns:a16="http://schemas.microsoft.com/office/drawing/2014/main" id="{9BE1B081-A336-42CE-8315-B35B583C2B96}"/>
                    </a:ext>
                  </a:extLst>
                </p:cNvPr>
                <p:cNvPicPr/>
                <p:nvPr/>
              </p:nvPicPr>
              <p:blipFill>
                <a:blip r:embed="rId323"/>
                <a:stretch>
                  <a:fillRect/>
                </a:stretch>
              </p:blipFill>
              <p:spPr>
                <a:xfrm>
                  <a:off x="5508813" y="2963516"/>
                  <a:ext cx="239400" cy="45000"/>
                </a:xfrm>
                <a:prstGeom prst="rect">
                  <a:avLst/>
                </a:prstGeom>
              </p:spPr>
            </p:pic>
          </mc:Fallback>
        </mc:AlternateContent>
        <mc:AlternateContent xmlns:mc="http://schemas.openxmlformats.org/markup-compatibility/2006" xmlns:p14="http://schemas.microsoft.com/office/powerpoint/2010/main">
          <mc:Choice Requires="p14">
            <p:contentPart p14:bwMode="auto" r:id="rId324">
              <p14:nvContentPartPr>
                <p14:cNvPr id="198" name="Entrada de lápiz 197">
                  <a:extLst>
                    <a:ext uri="{FF2B5EF4-FFF2-40B4-BE49-F238E27FC236}">
                      <a16:creationId xmlns:a16="http://schemas.microsoft.com/office/drawing/2014/main" id="{2E327735-04AC-4803-B45A-51094539290A}"/>
                    </a:ext>
                  </a:extLst>
                </p14:cNvPr>
                <p14:cNvContentPartPr/>
                <p14:nvPr/>
              </p14:nvContentPartPr>
              <p14:xfrm>
                <a:off x="5879253" y="3021116"/>
                <a:ext cx="234000" cy="9360"/>
              </p14:xfrm>
            </p:contentPart>
          </mc:Choice>
          <mc:Fallback xmlns="">
            <p:pic>
              <p:nvPicPr>
                <p:cNvPr id="198" name="Entrada de lápiz 197">
                  <a:extLst>
                    <a:ext uri="{FF2B5EF4-FFF2-40B4-BE49-F238E27FC236}">
                      <a16:creationId xmlns:a16="http://schemas.microsoft.com/office/drawing/2014/main" id="{2E327735-04AC-4803-B45A-51094539290A}"/>
                    </a:ext>
                  </a:extLst>
                </p:cNvPr>
                <p:cNvPicPr/>
                <p:nvPr/>
              </p:nvPicPr>
              <p:blipFill>
                <a:blip r:embed="rId325"/>
                <a:stretch>
                  <a:fillRect/>
                </a:stretch>
              </p:blipFill>
              <p:spPr>
                <a:xfrm>
                  <a:off x="5870253" y="3012476"/>
                  <a:ext cx="251640" cy="27000"/>
                </a:xfrm>
                <a:prstGeom prst="rect">
                  <a:avLst/>
                </a:prstGeom>
              </p:spPr>
            </p:pic>
          </mc:Fallback>
        </mc:AlternateContent>
        <mc:AlternateContent xmlns:mc="http://schemas.openxmlformats.org/markup-compatibility/2006" xmlns:p14="http://schemas.microsoft.com/office/powerpoint/2010/main">
          <mc:Choice Requires="p14">
            <p:contentPart p14:bwMode="auto" r:id="rId326">
              <p14:nvContentPartPr>
                <p14:cNvPr id="199" name="Entrada de lápiz 198">
                  <a:extLst>
                    <a:ext uri="{FF2B5EF4-FFF2-40B4-BE49-F238E27FC236}">
                      <a16:creationId xmlns:a16="http://schemas.microsoft.com/office/drawing/2014/main" id="{82822B83-3306-40CD-AEF7-935C2E7E9F70}"/>
                    </a:ext>
                  </a:extLst>
                </p14:cNvPr>
                <p14:cNvContentPartPr/>
                <p14:nvPr/>
              </p14:nvContentPartPr>
              <p14:xfrm>
                <a:off x="6259773" y="2993396"/>
                <a:ext cx="291960" cy="53280"/>
              </p14:xfrm>
            </p:contentPart>
          </mc:Choice>
          <mc:Fallback xmlns="">
            <p:pic>
              <p:nvPicPr>
                <p:cNvPr id="199" name="Entrada de lápiz 198">
                  <a:extLst>
                    <a:ext uri="{FF2B5EF4-FFF2-40B4-BE49-F238E27FC236}">
                      <a16:creationId xmlns:a16="http://schemas.microsoft.com/office/drawing/2014/main" id="{82822B83-3306-40CD-AEF7-935C2E7E9F70}"/>
                    </a:ext>
                  </a:extLst>
                </p:cNvPr>
                <p:cNvPicPr/>
                <p:nvPr/>
              </p:nvPicPr>
              <p:blipFill>
                <a:blip r:embed="rId327"/>
                <a:stretch>
                  <a:fillRect/>
                </a:stretch>
              </p:blipFill>
              <p:spPr>
                <a:xfrm>
                  <a:off x="6250773" y="2984396"/>
                  <a:ext cx="309600" cy="70920"/>
                </a:xfrm>
                <a:prstGeom prst="rect">
                  <a:avLst/>
                </a:prstGeom>
              </p:spPr>
            </p:pic>
          </mc:Fallback>
        </mc:AlternateContent>
        <mc:AlternateContent xmlns:mc="http://schemas.openxmlformats.org/markup-compatibility/2006" xmlns:p14="http://schemas.microsoft.com/office/powerpoint/2010/main">
          <mc:Choice Requires="p14">
            <p:contentPart p14:bwMode="auto" r:id="rId328">
              <p14:nvContentPartPr>
                <p14:cNvPr id="200" name="Entrada de lápiz 199">
                  <a:extLst>
                    <a:ext uri="{FF2B5EF4-FFF2-40B4-BE49-F238E27FC236}">
                      <a16:creationId xmlns:a16="http://schemas.microsoft.com/office/drawing/2014/main" id="{93B41C11-84F3-47C1-BD9C-B8218FFEA53A}"/>
                    </a:ext>
                  </a:extLst>
                </p14:cNvPr>
                <p14:cNvContentPartPr/>
                <p14:nvPr/>
              </p14:nvContentPartPr>
              <p14:xfrm>
                <a:off x="6626973" y="3012836"/>
                <a:ext cx="201600" cy="60120"/>
              </p14:xfrm>
            </p:contentPart>
          </mc:Choice>
          <mc:Fallback xmlns="">
            <p:pic>
              <p:nvPicPr>
                <p:cNvPr id="200" name="Entrada de lápiz 199">
                  <a:extLst>
                    <a:ext uri="{FF2B5EF4-FFF2-40B4-BE49-F238E27FC236}">
                      <a16:creationId xmlns:a16="http://schemas.microsoft.com/office/drawing/2014/main" id="{93B41C11-84F3-47C1-BD9C-B8218FFEA53A}"/>
                    </a:ext>
                  </a:extLst>
                </p:cNvPr>
                <p:cNvPicPr/>
                <p:nvPr/>
              </p:nvPicPr>
              <p:blipFill>
                <a:blip r:embed="rId329"/>
                <a:stretch>
                  <a:fillRect/>
                </a:stretch>
              </p:blipFill>
              <p:spPr>
                <a:xfrm>
                  <a:off x="6618333" y="3004196"/>
                  <a:ext cx="21924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330">
              <p14:nvContentPartPr>
                <p14:cNvPr id="201" name="Entrada de lápiz 200">
                  <a:extLst>
                    <a:ext uri="{FF2B5EF4-FFF2-40B4-BE49-F238E27FC236}">
                      <a16:creationId xmlns:a16="http://schemas.microsoft.com/office/drawing/2014/main" id="{166F999C-A72D-4E2E-B358-7DD8FE9147A0}"/>
                    </a:ext>
                  </a:extLst>
                </p14:cNvPr>
                <p14:cNvContentPartPr/>
                <p14:nvPr/>
              </p14:nvContentPartPr>
              <p14:xfrm>
                <a:off x="6957813" y="3099596"/>
                <a:ext cx="39600" cy="92520"/>
              </p14:xfrm>
            </p:contentPart>
          </mc:Choice>
          <mc:Fallback xmlns="">
            <p:pic>
              <p:nvPicPr>
                <p:cNvPr id="201" name="Entrada de lápiz 200">
                  <a:extLst>
                    <a:ext uri="{FF2B5EF4-FFF2-40B4-BE49-F238E27FC236}">
                      <a16:creationId xmlns:a16="http://schemas.microsoft.com/office/drawing/2014/main" id="{166F999C-A72D-4E2E-B358-7DD8FE9147A0}"/>
                    </a:ext>
                  </a:extLst>
                </p:cNvPr>
                <p:cNvPicPr/>
                <p:nvPr/>
              </p:nvPicPr>
              <p:blipFill>
                <a:blip r:embed="rId331"/>
                <a:stretch>
                  <a:fillRect/>
                </a:stretch>
              </p:blipFill>
              <p:spPr>
                <a:xfrm>
                  <a:off x="6949173" y="3090596"/>
                  <a:ext cx="57240" cy="110160"/>
                </a:xfrm>
                <a:prstGeom prst="rect">
                  <a:avLst/>
                </a:prstGeom>
              </p:spPr>
            </p:pic>
          </mc:Fallback>
        </mc:AlternateContent>
        <mc:AlternateContent xmlns:mc="http://schemas.openxmlformats.org/markup-compatibility/2006" xmlns:p14="http://schemas.microsoft.com/office/powerpoint/2010/main">
          <mc:Choice Requires="p14">
            <p:contentPart p14:bwMode="auto" r:id="rId332">
              <p14:nvContentPartPr>
                <p14:cNvPr id="202" name="Entrada de lápiz 201">
                  <a:extLst>
                    <a:ext uri="{FF2B5EF4-FFF2-40B4-BE49-F238E27FC236}">
                      <a16:creationId xmlns:a16="http://schemas.microsoft.com/office/drawing/2014/main" id="{FBAB854C-81BE-444F-A423-0F433D216145}"/>
                    </a:ext>
                  </a:extLst>
                </p14:cNvPr>
                <p14:cNvContentPartPr/>
                <p14:nvPr/>
              </p14:nvContentPartPr>
              <p14:xfrm>
                <a:off x="6854853" y="3240356"/>
                <a:ext cx="148680" cy="142920"/>
              </p14:xfrm>
            </p:contentPart>
          </mc:Choice>
          <mc:Fallback xmlns="">
            <p:pic>
              <p:nvPicPr>
                <p:cNvPr id="202" name="Entrada de lápiz 201">
                  <a:extLst>
                    <a:ext uri="{FF2B5EF4-FFF2-40B4-BE49-F238E27FC236}">
                      <a16:creationId xmlns:a16="http://schemas.microsoft.com/office/drawing/2014/main" id="{FBAB854C-81BE-444F-A423-0F433D216145}"/>
                    </a:ext>
                  </a:extLst>
                </p:cNvPr>
                <p:cNvPicPr/>
                <p:nvPr/>
              </p:nvPicPr>
              <p:blipFill>
                <a:blip r:embed="rId333"/>
                <a:stretch>
                  <a:fillRect/>
                </a:stretch>
              </p:blipFill>
              <p:spPr>
                <a:xfrm>
                  <a:off x="6845853" y="3231356"/>
                  <a:ext cx="166320" cy="160560"/>
                </a:xfrm>
                <a:prstGeom prst="rect">
                  <a:avLst/>
                </a:prstGeom>
              </p:spPr>
            </p:pic>
          </mc:Fallback>
        </mc:AlternateContent>
        <mc:AlternateContent xmlns:mc="http://schemas.openxmlformats.org/markup-compatibility/2006" xmlns:p14="http://schemas.microsoft.com/office/powerpoint/2010/main">
          <mc:Choice Requires="p14">
            <p:contentPart p14:bwMode="auto" r:id="rId334">
              <p14:nvContentPartPr>
                <p14:cNvPr id="203" name="Entrada de lápiz 202">
                  <a:extLst>
                    <a:ext uri="{FF2B5EF4-FFF2-40B4-BE49-F238E27FC236}">
                      <a16:creationId xmlns:a16="http://schemas.microsoft.com/office/drawing/2014/main" id="{91E10AD4-DAC2-4178-B332-08F35D49C83C}"/>
                    </a:ext>
                  </a:extLst>
                </p14:cNvPr>
                <p14:cNvContentPartPr/>
                <p14:nvPr/>
              </p14:nvContentPartPr>
              <p14:xfrm>
                <a:off x="6577293" y="3418916"/>
                <a:ext cx="175680" cy="13680"/>
              </p14:xfrm>
            </p:contentPart>
          </mc:Choice>
          <mc:Fallback xmlns="">
            <p:pic>
              <p:nvPicPr>
                <p:cNvPr id="203" name="Entrada de lápiz 202">
                  <a:extLst>
                    <a:ext uri="{FF2B5EF4-FFF2-40B4-BE49-F238E27FC236}">
                      <a16:creationId xmlns:a16="http://schemas.microsoft.com/office/drawing/2014/main" id="{91E10AD4-DAC2-4178-B332-08F35D49C83C}"/>
                    </a:ext>
                  </a:extLst>
                </p:cNvPr>
                <p:cNvPicPr/>
                <p:nvPr/>
              </p:nvPicPr>
              <p:blipFill>
                <a:blip r:embed="rId335"/>
                <a:stretch>
                  <a:fillRect/>
                </a:stretch>
              </p:blipFill>
              <p:spPr>
                <a:xfrm>
                  <a:off x="6568653" y="3409916"/>
                  <a:ext cx="193320" cy="31320"/>
                </a:xfrm>
                <a:prstGeom prst="rect">
                  <a:avLst/>
                </a:prstGeom>
              </p:spPr>
            </p:pic>
          </mc:Fallback>
        </mc:AlternateContent>
        <mc:AlternateContent xmlns:mc="http://schemas.openxmlformats.org/markup-compatibility/2006" xmlns:p14="http://schemas.microsoft.com/office/powerpoint/2010/main">
          <mc:Choice Requires="p14">
            <p:contentPart p14:bwMode="auto" r:id="rId336">
              <p14:nvContentPartPr>
                <p14:cNvPr id="204" name="Entrada de lápiz 203">
                  <a:extLst>
                    <a:ext uri="{FF2B5EF4-FFF2-40B4-BE49-F238E27FC236}">
                      <a16:creationId xmlns:a16="http://schemas.microsoft.com/office/drawing/2014/main" id="{56133745-703E-4560-8D0F-0BCB0CA27E39}"/>
                    </a:ext>
                  </a:extLst>
                </p14:cNvPr>
                <p14:cNvContentPartPr/>
                <p14:nvPr/>
              </p14:nvContentPartPr>
              <p14:xfrm>
                <a:off x="6068613" y="3438356"/>
                <a:ext cx="448560" cy="36720"/>
              </p14:xfrm>
            </p:contentPart>
          </mc:Choice>
          <mc:Fallback xmlns="">
            <p:pic>
              <p:nvPicPr>
                <p:cNvPr id="204" name="Entrada de lápiz 203">
                  <a:extLst>
                    <a:ext uri="{FF2B5EF4-FFF2-40B4-BE49-F238E27FC236}">
                      <a16:creationId xmlns:a16="http://schemas.microsoft.com/office/drawing/2014/main" id="{56133745-703E-4560-8D0F-0BCB0CA27E39}"/>
                    </a:ext>
                  </a:extLst>
                </p:cNvPr>
                <p:cNvPicPr/>
                <p:nvPr/>
              </p:nvPicPr>
              <p:blipFill>
                <a:blip r:embed="rId337"/>
                <a:stretch>
                  <a:fillRect/>
                </a:stretch>
              </p:blipFill>
              <p:spPr>
                <a:xfrm>
                  <a:off x="6059973" y="3429356"/>
                  <a:ext cx="466200" cy="54360"/>
                </a:xfrm>
                <a:prstGeom prst="rect">
                  <a:avLst/>
                </a:prstGeom>
              </p:spPr>
            </p:pic>
          </mc:Fallback>
        </mc:AlternateContent>
        <mc:AlternateContent xmlns:mc="http://schemas.openxmlformats.org/markup-compatibility/2006" xmlns:p14="http://schemas.microsoft.com/office/powerpoint/2010/main">
          <mc:Choice Requires="p14">
            <p:contentPart p14:bwMode="auto" r:id="rId338">
              <p14:nvContentPartPr>
                <p14:cNvPr id="205" name="Entrada de lápiz 204">
                  <a:extLst>
                    <a:ext uri="{FF2B5EF4-FFF2-40B4-BE49-F238E27FC236}">
                      <a16:creationId xmlns:a16="http://schemas.microsoft.com/office/drawing/2014/main" id="{BCB2BCD4-26A6-4F62-AFD4-8597B0B07AD6}"/>
                    </a:ext>
                  </a:extLst>
                </p14:cNvPr>
                <p14:cNvContentPartPr/>
                <p14:nvPr/>
              </p14:nvContentPartPr>
              <p14:xfrm>
                <a:off x="5653893" y="3345836"/>
                <a:ext cx="348840" cy="59760"/>
              </p14:xfrm>
            </p:contentPart>
          </mc:Choice>
          <mc:Fallback xmlns="">
            <p:pic>
              <p:nvPicPr>
                <p:cNvPr id="205" name="Entrada de lápiz 204">
                  <a:extLst>
                    <a:ext uri="{FF2B5EF4-FFF2-40B4-BE49-F238E27FC236}">
                      <a16:creationId xmlns:a16="http://schemas.microsoft.com/office/drawing/2014/main" id="{BCB2BCD4-26A6-4F62-AFD4-8597B0B07AD6}"/>
                    </a:ext>
                  </a:extLst>
                </p:cNvPr>
                <p:cNvPicPr/>
                <p:nvPr/>
              </p:nvPicPr>
              <p:blipFill>
                <a:blip r:embed="rId339"/>
                <a:stretch>
                  <a:fillRect/>
                </a:stretch>
              </p:blipFill>
              <p:spPr>
                <a:xfrm>
                  <a:off x="5644893" y="3337196"/>
                  <a:ext cx="366480" cy="77400"/>
                </a:xfrm>
                <a:prstGeom prst="rect">
                  <a:avLst/>
                </a:prstGeom>
              </p:spPr>
            </p:pic>
          </mc:Fallback>
        </mc:AlternateContent>
        <mc:AlternateContent xmlns:mc="http://schemas.openxmlformats.org/markup-compatibility/2006" xmlns:p14="http://schemas.microsoft.com/office/powerpoint/2010/main">
          <mc:Choice Requires="p14">
            <p:contentPart p14:bwMode="auto" r:id="rId340">
              <p14:nvContentPartPr>
                <p14:cNvPr id="206" name="Entrada de lápiz 205">
                  <a:extLst>
                    <a:ext uri="{FF2B5EF4-FFF2-40B4-BE49-F238E27FC236}">
                      <a16:creationId xmlns:a16="http://schemas.microsoft.com/office/drawing/2014/main" id="{4513B301-94ED-4CDA-B2B2-B9657623E3C7}"/>
                    </a:ext>
                  </a:extLst>
                </p14:cNvPr>
                <p14:cNvContentPartPr/>
                <p14:nvPr/>
              </p14:nvContentPartPr>
              <p14:xfrm>
                <a:off x="5408373" y="3316676"/>
                <a:ext cx="199440" cy="44640"/>
              </p14:xfrm>
            </p:contentPart>
          </mc:Choice>
          <mc:Fallback xmlns="">
            <p:pic>
              <p:nvPicPr>
                <p:cNvPr id="206" name="Entrada de lápiz 205">
                  <a:extLst>
                    <a:ext uri="{FF2B5EF4-FFF2-40B4-BE49-F238E27FC236}">
                      <a16:creationId xmlns:a16="http://schemas.microsoft.com/office/drawing/2014/main" id="{4513B301-94ED-4CDA-B2B2-B9657623E3C7}"/>
                    </a:ext>
                  </a:extLst>
                </p:cNvPr>
                <p:cNvPicPr/>
                <p:nvPr/>
              </p:nvPicPr>
              <p:blipFill>
                <a:blip r:embed="rId341"/>
                <a:stretch>
                  <a:fillRect/>
                </a:stretch>
              </p:blipFill>
              <p:spPr>
                <a:xfrm>
                  <a:off x="5399733" y="3308036"/>
                  <a:ext cx="217080" cy="62280"/>
                </a:xfrm>
                <a:prstGeom prst="rect">
                  <a:avLst/>
                </a:prstGeom>
              </p:spPr>
            </p:pic>
          </mc:Fallback>
        </mc:AlternateContent>
        <mc:AlternateContent xmlns:mc="http://schemas.openxmlformats.org/markup-compatibility/2006" xmlns:p14="http://schemas.microsoft.com/office/powerpoint/2010/main">
          <mc:Choice Requires="p14">
            <p:contentPart p14:bwMode="auto" r:id="rId342">
              <p14:nvContentPartPr>
                <p14:cNvPr id="207" name="Entrada de lápiz 206">
                  <a:extLst>
                    <a:ext uri="{FF2B5EF4-FFF2-40B4-BE49-F238E27FC236}">
                      <a16:creationId xmlns:a16="http://schemas.microsoft.com/office/drawing/2014/main" id="{908808C0-3F8F-43B1-A924-ED1471DFAC8C}"/>
                    </a:ext>
                  </a:extLst>
                </p14:cNvPr>
                <p14:cNvContentPartPr/>
                <p14:nvPr/>
              </p14:nvContentPartPr>
              <p14:xfrm>
                <a:off x="5323773" y="3240356"/>
                <a:ext cx="57600" cy="57600"/>
              </p14:xfrm>
            </p:contentPart>
          </mc:Choice>
          <mc:Fallback xmlns="">
            <p:pic>
              <p:nvPicPr>
                <p:cNvPr id="207" name="Entrada de lápiz 206">
                  <a:extLst>
                    <a:ext uri="{FF2B5EF4-FFF2-40B4-BE49-F238E27FC236}">
                      <a16:creationId xmlns:a16="http://schemas.microsoft.com/office/drawing/2014/main" id="{908808C0-3F8F-43B1-A924-ED1471DFAC8C}"/>
                    </a:ext>
                  </a:extLst>
                </p:cNvPr>
                <p:cNvPicPr/>
                <p:nvPr/>
              </p:nvPicPr>
              <p:blipFill>
                <a:blip r:embed="rId343"/>
                <a:stretch>
                  <a:fillRect/>
                </a:stretch>
              </p:blipFill>
              <p:spPr>
                <a:xfrm>
                  <a:off x="5315133" y="3231356"/>
                  <a:ext cx="75240" cy="75240"/>
                </a:xfrm>
                <a:prstGeom prst="rect">
                  <a:avLst/>
                </a:prstGeom>
              </p:spPr>
            </p:pic>
          </mc:Fallback>
        </mc:AlternateContent>
        <mc:AlternateContent xmlns:mc="http://schemas.openxmlformats.org/markup-compatibility/2006" xmlns:p14="http://schemas.microsoft.com/office/powerpoint/2010/main">
          <mc:Choice Requires="p14">
            <p:contentPart p14:bwMode="auto" r:id="rId344">
              <p14:nvContentPartPr>
                <p14:cNvPr id="208" name="Entrada de lápiz 207">
                  <a:extLst>
                    <a:ext uri="{FF2B5EF4-FFF2-40B4-BE49-F238E27FC236}">
                      <a16:creationId xmlns:a16="http://schemas.microsoft.com/office/drawing/2014/main" id="{EEBFAB45-F85A-4825-BF6D-3EB7E0AEF8AC}"/>
                    </a:ext>
                  </a:extLst>
                </p14:cNvPr>
                <p14:cNvContentPartPr/>
                <p14:nvPr/>
              </p14:nvContentPartPr>
              <p14:xfrm>
                <a:off x="5515293" y="3187796"/>
                <a:ext cx="314640" cy="96840"/>
              </p14:xfrm>
            </p:contentPart>
          </mc:Choice>
          <mc:Fallback xmlns="">
            <p:pic>
              <p:nvPicPr>
                <p:cNvPr id="208" name="Entrada de lápiz 207">
                  <a:extLst>
                    <a:ext uri="{FF2B5EF4-FFF2-40B4-BE49-F238E27FC236}">
                      <a16:creationId xmlns:a16="http://schemas.microsoft.com/office/drawing/2014/main" id="{EEBFAB45-F85A-4825-BF6D-3EB7E0AEF8AC}"/>
                    </a:ext>
                  </a:extLst>
                </p:cNvPr>
                <p:cNvPicPr/>
                <p:nvPr/>
              </p:nvPicPr>
              <p:blipFill>
                <a:blip r:embed="rId345"/>
                <a:stretch>
                  <a:fillRect/>
                </a:stretch>
              </p:blipFill>
              <p:spPr>
                <a:xfrm>
                  <a:off x="5506293" y="3179156"/>
                  <a:ext cx="332280" cy="114480"/>
                </a:xfrm>
                <a:prstGeom prst="rect">
                  <a:avLst/>
                </a:prstGeom>
              </p:spPr>
            </p:pic>
          </mc:Fallback>
        </mc:AlternateContent>
        <mc:AlternateContent xmlns:mc="http://schemas.openxmlformats.org/markup-compatibility/2006" xmlns:p14="http://schemas.microsoft.com/office/powerpoint/2010/main">
          <mc:Choice Requires="p14">
            <p:contentPart p14:bwMode="auto" r:id="rId346">
              <p14:nvContentPartPr>
                <p14:cNvPr id="209" name="Entrada de lápiz 208">
                  <a:extLst>
                    <a:ext uri="{FF2B5EF4-FFF2-40B4-BE49-F238E27FC236}">
                      <a16:creationId xmlns:a16="http://schemas.microsoft.com/office/drawing/2014/main" id="{169E9C38-0619-4DCE-ADA9-A8C3465540C5}"/>
                    </a:ext>
                  </a:extLst>
                </p14:cNvPr>
                <p14:cNvContentPartPr/>
                <p14:nvPr/>
              </p14:nvContentPartPr>
              <p14:xfrm>
                <a:off x="5895813" y="3224516"/>
                <a:ext cx="167400" cy="89280"/>
              </p14:xfrm>
            </p:contentPart>
          </mc:Choice>
          <mc:Fallback xmlns="">
            <p:pic>
              <p:nvPicPr>
                <p:cNvPr id="209" name="Entrada de lápiz 208">
                  <a:extLst>
                    <a:ext uri="{FF2B5EF4-FFF2-40B4-BE49-F238E27FC236}">
                      <a16:creationId xmlns:a16="http://schemas.microsoft.com/office/drawing/2014/main" id="{169E9C38-0619-4DCE-ADA9-A8C3465540C5}"/>
                    </a:ext>
                  </a:extLst>
                </p:cNvPr>
                <p:cNvPicPr/>
                <p:nvPr/>
              </p:nvPicPr>
              <p:blipFill>
                <a:blip r:embed="rId347"/>
                <a:stretch>
                  <a:fillRect/>
                </a:stretch>
              </p:blipFill>
              <p:spPr>
                <a:xfrm>
                  <a:off x="5886813" y="3215516"/>
                  <a:ext cx="185040" cy="106920"/>
                </a:xfrm>
                <a:prstGeom prst="rect">
                  <a:avLst/>
                </a:prstGeom>
              </p:spPr>
            </p:pic>
          </mc:Fallback>
        </mc:AlternateContent>
        <mc:AlternateContent xmlns:mc="http://schemas.openxmlformats.org/markup-compatibility/2006" xmlns:p14="http://schemas.microsoft.com/office/powerpoint/2010/main">
          <mc:Choice Requires="p14">
            <p:contentPart p14:bwMode="auto" r:id="rId348">
              <p14:nvContentPartPr>
                <p14:cNvPr id="210" name="Entrada de lápiz 209">
                  <a:extLst>
                    <a:ext uri="{FF2B5EF4-FFF2-40B4-BE49-F238E27FC236}">
                      <a16:creationId xmlns:a16="http://schemas.microsoft.com/office/drawing/2014/main" id="{2D0E6BA4-F5D7-4944-9A91-98C8378CBB29}"/>
                    </a:ext>
                  </a:extLst>
                </p14:cNvPr>
                <p14:cNvContentPartPr/>
                <p14:nvPr/>
              </p14:nvContentPartPr>
              <p14:xfrm>
                <a:off x="6103173" y="3247556"/>
                <a:ext cx="99720" cy="279360"/>
              </p14:xfrm>
            </p:contentPart>
          </mc:Choice>
          <mc:Fallback xmlns="">
            <p:pic>
              <p:nvPicPr>
                <p:cNvPr id="210" name="Entrada de lápiz 209">
                  <a:extLst>
                    <a:ext uri="{FF2B5EF4-FFF2-40B4-BE49-F238E27FC236}">
                      <a16:creationId xmlns:a16="http://schemas.microsoft.com/office/drawing/2014/main" id="{2D0E6BA4-F5D7-4944-9A91-98C8378CBB29}"/>
                    </a:ext>
                  </a:extLst>
                </p:cNvPr>
                <p:cNvPicPr/>
                <p:nvPr/>
              </p:nvPicPr>
              <p:blipFill>
                <a:blip r:embed="rId349"/>
                <a:stretch>
                  <a:fillRect/>
                </a:stretch>
              </p:blipFill>
              <p:spPr>
                <a:xfrm>
                  <a:off x="6094173" y="3238916"/>
                  <a:ext cx="117360" cy="297000"/>
                </a:xfrm>
                <a:prstGeom prst="rect">
                  <a:avLst/>
                </a:prstGeom>
              </p:spPr>
            </p:pic>
          </mc:Fallback>
        </mc:AlternateContent>
        <mc:AlternateContent xmlns:mc="http://schemas.openxmlformats.org/markup-compatibility/2006" xmlns:p14="http://schemas.microsoft.com/office/powerpoint/2010/main">
          <mc:Choice Requires="p14">
            <p:contentPart p14:bwMode="auto" r:id="rId350">
              <p14:nvContentPartPr>
                <p14:cNvPr id="211" name="Entrada de lápiz 210">
                  <a:extLst>
                    <a:ext uri="{FF2B5EF4-FFF2-40B4-BE49-F238E27FC236}">
                      <a16:creationId xmlns:a16="http://schemas.microsoft.com/office/drawing/2014/main" id="{F65C5893-D06E-487C-9C37-CD903F44E3C6}"/>
                    </a:ext>
                  </a:extLst>
                </p14:cNvPr>
                <p14:cNvContentPartPr/>
                <p14:nvPr/>
              </p14:nvContentPartPr>
              <p14:xfrm>
                <a:off x="6257253" y="3178436"/>
                <a:ext cx="135360" cy="144360"/>
              </p14:xfrm>
            </p:contentPart>
          </mc:Choice>
          <mc:Fallback xmlns="">
            <p:pic>
              <p:nvPicPr>
                <p:cNvPr id="211" name="Entrada de lápiz 210">
                  <a:extLst>
                    <a:ext uri="{FF2B5EF4-FFF2-40B4-BE49-F238E27FC236}">
                      <a16:creationId xmlns:a16="http://schemas.microsoft.com/office/drawing/2014/main" id="{F65C5893-D06E-487C-9C37-CD903F44E3C6}"/>
                    </a:ext>
                  </a:extLst>
                </p:cNvPr>
                <p:cNvPicPr/>
                <p:nvPr/>
              </p:nvPicPr>
              <p:blipFill>
                <a:blip r:embed="rId351"/>
                <a:stretch>
                  <a:fillRect/>
                </a:stretch>
              </p:blipFill>
              <p:spPr>
                <a:xfrm>
                  <a:off x="6248613" y="3169436"/>
                  <a:ext cx="153000" cy="162000"/>
                </a:xfrm>
                <a:prstGeom prst="rect">
                  <a:avLst/>
                </a:prstGeom>
              </p:spPr>
            </p:pic>
          </mc:Fallback>
        </mc:AlternateContent>
        <mc:AlternateContent xmlns:mc="http://schemas.openxmlformats.org/markup-compatibility/2006" xmlns:p14="http://schemas.microsoft.com/office/powerpoint/2010/main">
          <mc:Choice Requires="p14">
            <p:contentPart p14:bwMode="auto" r:id="rId352">
              <p14:nvContentPartPr>
                <p14:cNvPr id="212" name="Entrada de lápiz 211">
                  <a:extLst>
                    <a:ext uri="{FF2B5EF4-FFF2-40B4-BE49-F238E27FC236}">
                      <a16:creationId xmlns:a16="http://schemas.microsoft.com/office/drawing/2014/main" id="{B4168796-E57E-41E2-9162-0F04BF4A9A57}"/>
                    </a:ext>
                  </a:extLst>
                </p14:cNvPr>
                <p14:cNvContentPartPr/>
                <p14:nvPr/>
              </p14:nvContentPartPr>
              <p14:xfrm>
                <a:off x="6383253" y="3217316"/>
                <a:ext cx="249120" cy="77400"/>
              </p14:xfrm>
            </p:contentPart>
          </mc:Choice>
          <mc:Fallback xmlns="">
            <p:pic>
              <p:nvPicPr>
                <p:cNvPr id="212" name="Entrada de lápiz 211">
                  <a:extLst>
                    <a:ext uri="{FF2B5EF4-FFF2-40B4-BE49-F238E27FC236}">
                      <a16:creationId xmlns:a16="http://schemas.microsoft.com/office/drawing/2014/main" id="{B4168796-E57E-41E2-9162-0F04BF4A9A57}"/>
                    </a:ext>
                  </a:extLst>
                </p:cNvPr>
                <p:cNvPicPr/>
                <p:nvPr/>
              </p:nvPicPr>
              <p:blipFill>
                <a:blip r:embed="rId353"/>
                <a:stretch>
                  <a:fillRect/>
                </a:stretch>
              </p:blipFill>
              <p:spPr>
                <a:xfrm>
                  <a:off x="6374253" y="3208316"/>
                  <a:ext cx="266760" cy="95040"/>
                </a:xfrm>
                <a:prstGeom prst="rect">
                  <a:avLst/>
                </a:prstGeom>
              </p:spPr>
            </p:pic>
          </mc:Fallback>
        </mc:AlternateContent>
        <mc:AlternateContent xmlns:mc="http://schemas.openxmlformats.org/markup-compatibility/2006" xmlns:p14="http://schemas.microsoft.com/office/powerpoint/2010/main">
          <mc:Choice Requires="p14">
            <p:contentPart p14:bwMode="auto" r:id="rId354">
              <p14:nvContentPartPr>
                <p14:cNvPr id="213" name="Entrada de lápiz 212">
                  <a:extLst>
                    <a:ext uri="{FF2B5EF4-FFF2-40B4-BE49-F238E27FC236}">
                      <a16:creationId xmlns:a16="http://schemas.microsoft.com/office/drawing/2014/main" id="{318EAA07-A513-4171-96F2-67DD30148ABE}"/>
                    </a:ext>
                  </a:extLst>
                </p14:cNvPr>
                <p14:cNvContentPartPr/>
                <p14:nvPr/>
              </p14:nvContentPartPr>
              <p14:xfrm>
                <a:off x="6969693" y="2466716"/>
                <a:ext cx="942840" cy="810360"/>
              </p14:xfrm>
            </p:contentPart>
          </mc:Choice>
          <mc:Fallback xmlns="">
            <p:pic>
              <p:nvPicPr>
                <p:cNvPr id="213" name="Entrada de lápiz 212">
                  <a:extLst>
                    <a:ext uri="{FF2B5EF4-FFF2-40B4-BE49-F238E27FC236}">
                      <a16:creationId xmlns:a16="http://schemas.microsoft.com/office/drawing/2014/main" id="{318EAA07-A513-4171-96F2-67DD30148ABE}"/>
                    </a:ext>
                  </a:extLst>
                </p:cNvPr>
                <p:cNvPicPr/>
                <p:nvPr/>
              </p:nvPicPr>
              <p:blipFill>
                <a:blip r:embed="rId355"/>
                <a:stretch>
                  <a:fillRect/>
                </a:stretch>
              </p:blipFill>
              <p:spPr>
                <a:xfrm>
                  <a:off x="6961053" y="2458076"/>
                  <a:ext cx="960480" cy="828000"/>
                </a:xfrm>
                <a:prstGeom prst="rect">
                  <a:avLst/>
                </a:prstGeom>
              </p:spPr>
            </p:pic>
          </mc:Fallback>
        </mc:AlternateContent>
        <mc:AlternateContent xmlns:mc="http://schemas.openxmlformats.org/markup-compatibility/2006" xmlns:p14="http://schemas.microsoft.com/office/powerpoint/2010/main">
          <mc:Choice Requires="p14">
            <p:contentPart p14:bwMode="auto" r:id="rId356">
              <p14:nvContentPartPr>
                <p14:cNvPr id="214" name="Entrada de lápiz 213">
                  <a:extLst>
                    <a:ext uri="{FF2B5EF4-FFF2-40B4-BE49-F238E27FC236}">
                      <a16:creationId xmlns:a16="http://schemas.microsoft.com/office/drawing/2014/main" id="{26EED9A8-7961-40C0-8B81-8239B0F9E04F}"/>
                    </a:ext>
                  </a:extLst>
                </p14:cNvPr>
                <p14:cNvContentPartPr/>
                <p14:nvPr/>
              </p14:nvContentPartPr>
              <p14:xfrm>
                <a:off x="7810293" y="2472836"/>
                <a:ext cx="102240" cy="132840"/>
              </p14:xfrm>
            </p:contentPart>
          </mc:Choice>
          <mc:Fallback xmlns="">
            <p:pic>
              <p:nvPicPr>
                <p:cNvPr id="214" name="Entrada de lápiz 213">
                  <a:extLst>
                    <a:ext uri="{FF2B5EF4-FFF2-40B4-BE49-F238E27FC236}">
                      <a16:creationId xmlns:a16="http://schemas.microsoft.com/office/drawing/2014/main" id="{26EED9A8-7961-40C0-8B81-8239B0F9E04F}"/>
                    </a:ext>
                  </a:extLst>
                </p:cNvPr>
                <p:cNvPicPr/>
                <p:nvPr/>
              </p:nvPicPr>
              <p:blipFill>
                <a:blip r:embed="rId357"/>
                <a:stretch>
                  <a:fillRect/>
                </a:stretch>
              </p:blipFill>
              <p:spPr>
                <a:xfrm>
                  <a:off x="7801293" y="2464196"/>
                  <a:ext cx="119880" cy="150480"/>
                </a:xfrm>
                <a:prstGeom prst="rect">
                  <a:avLst/>
                </a:prstGeom>
              </p:spPr>
            </p:pic>
          </mc:Fallback>
        </mc:AlternateContent>
        <mc:AlternateContent xmlns:mc="http://schemas.openxmlformats.org/markup-compatibility/2006" xmlns:p14="http://schemas.microsoft.com/office/powerpoint/2010/main">
          <mc:Choice Requires="p14">
            <p:contentPart p14:bwMode="auto" r:id="rId358">
              <p14:nvContentPartPr>
                <p14:cNvPr id="215" name="Entrada de lápiz 214">
                  <a:extLst>
                    <a:ext uri="{FF2B5EF4-FFF2-40B4-BE49-F238E27FC236}">
                      <a16:creationId xmlns:a16="http://schemas.microsoft.com/office/drawing/2014/main" id="{F9D111AD-8E38-448D-88D0-5D703486AEF6}"/>
                    </a:ext>
                  </a:extLst>
                </p14:cNvPr>
                <p14:cNvContentPartPr/>
                <p14:nvPr/>
              </p14:nvContentPartPr>
              <p14:xfrm>
                <a:off x="7810293" y="2472476"/>
                <a:ext cx="172440" cy="129600"/>
              </p14:xfrm>
            </p:contentPart>
          </mc:Choice>
          <mc:Fallback xmlns="">
            <p:pic>
              <p:nvPicPr>
                <p:cNvPr id="215" name="Entrada de lápiz 214">
                  <a:extLst>
                    <a:ext uri="{FF2B5EF4-FFF2-40B4-BE49-F238E27FC236}">
                      <a16:creationId xmlns:a16="http://schemas.microsoft.com/office/drawing/2014/main" id="{F9D111AD-8E38-448D-88D0-5D703486AEF6}"/>
                    </a:ext>
                  </a:extLst>
                </p:cNvPr>
                <p:cNvPicPr/>
                <p:nvPr/>
              </p:nvPicPr>
              <p:blipFill>
                <a:blip r:embed="rId359"/>
                <a:stretch>
                  <a:fillRect/>
                </a:stretch>
              </p:blipFill>
              <p:spPr>
                <a:xfrm>
                  <a:off x="7801293" y="2463836"/>
                  <a:ext cx="190080" cy="147240"/>
                </a:xfrm>
                <a:prstGeom prst="rect">
                  <a:avLst/>
                </a:prstGeom>
              </p:spPr>
            </p:pic>
          </mc:Fallback>
        </mc:AlternateContent>
        <mc:AlternateContent xmlns:mc="http://schemas.openxmlformats.org/markup-compatibility/2006" xmlns:p14="http://schemas.microsoft.com/office/powerpoint/2010/main">
          <mc:Choice Requires="p14">
            <p:contentPart p14:bwMode="auto" r:id="rId360">
              <p14:nvContentPartPr>
                <p14:cNvPr id="221" name="Entrada de lápiz 220">
                  <a:extLst>
                    <a:ext uri="{FF2B5EF4-FFF2-40B4-BE49-F238E27FC236}">
                      <a16:creationId xmlns:a16="http://schemas.microsoft.com/office/drawing/2014/main" id="{2A4A871A-3583-4913-AC82-BBC247023F84}"/>
                    </a:ext>
                  </a:extLst>
                </p14:cNvPr>
                <p14:cNvContentPartPr/>
                <p14:nvPr/>
              </p14:nvContentPartPr>
              <p14:xfrm>
                <a:off x="5812653" y="4974116"/>
                <a:ext cx="6120" cy="6480"/>
              </p14:xfrm>
            </p:contentPart>
          </mc:Choice>
          <mc:Fallback xmlns="">
            <p:pic>
              <p:nvPicPr>
                <p:cNvPr id="221" name="Entrada de lápiz 220">
                  <a:extLst>
                    <a:ext uri="{FF2B5EF4-FFF2-40B4-BE49-F238E27FC236}">
                      <a16:creationId xmlns:a16="http://schemas.microsoft.com/office/drawing/2014/main" id="{2A4A871A-3583-4913-AC82-BBC247023F84}"/>
                    </a:ext>
                  </a:extLst>
                </p:cNvPr>
                <p:cNvPicPr/>
                <p:nvPr/>
              </p:nvPicPr>
              <p:blipFill>
                <a:blip r:embed="rId361"/>
                <a:stretch>
                  <a:fillRect/>
                </a:stretch>
              </p:blipFill>
              <p:spPr>
                <a:xfrm>
                  <a:off x="5804013" y="4965116"/>
                  <a:ext cx="2376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362">
              <p14:nvContentPartPr>
                <p14:cNvPr id="222" name="Entrada de lápiz 221">
                  <a:extLst>
                    <a:ext uri="{FF2B5EF4-FFF2-40B4-BE49-F238E27FC236}">
                      <a16:creationId xmlns:a16="http://schemas.microsoft.com/office/drawing/2014/main" id="{ACCF7B79-123A-4BC2-A694-697B5EBFCAE0}"/>
                    </a:ext>
                  </a:extLst>
                </p14:cNvPr>
                <p14:cNvContentPartPr/>
                <p14:nvPr/>
              </p14:nvContentPartPr>
              <p14:xfrm>
                <a:off x="5806893" y="4232156"/>
                <a:ext cx="796320" cy="778680"/>
              </p14:xfrm>
            </p:contentPart>
          </mc:Choice>
          <mc:Fallback xmlns="">
            <p:pic>
              <p:nvPicPr>
                <p:cNvPr id="222" name="Entrada de lápiz 221">
                  <a:extLst>
                    <a:ext uri="{FF2B5EF4-FFF2-40B4-BE49-F238E27FC236}">
                      <a16:creationId xmlns:a16="http://schemas.microsoft.com/office/drawing/2014/main" id="{ACCF7B79-123A-4BC2-A694-697B5EBFCAE0}"/>
                    </a:ext>
                  </a:extLst>
                </p:cNvPr>
                <p:cNvPicPr/>
                <p:nvPr/>
              </p:nvPicPr>
              <p:blipFill>
                <a:blip r:embed="rId363"/>
                <a:stretch>
                  <a:fillRect/>
                </a:stretch>
              </p:blipFill>
              <p:spPr>
                <a:xfrm>
                  <a:off x="5797893" y="4223516"/>
                  <a:ext cx="813960" cy="796320"/>
                </a:xfrm>
                <a:prstGeom prst="rect">
                  <a:avLst/>
                </a:prstGeom>
              </p:spPr>
            </p:pic>
          </mc:Fallback>
        </mc:AlternateContent>
        <mc:AlternateContent xmlns:mc="http://schemas.openxmlformats.org/markup-compatibility/2006" xmlns:p14="http://schemas.microsoft.com/office/powerpoint/2010/main">
          <mc:Choice Requires="p14">
            <p:contentPart p14:bwMode="auto" r:id="rId364">
              <p14:nvContentPartPr>
                <p14:cNvPr id="223" name="Entrada de lápiz 222">
                  <a:extLst>
                    <a:ext uri="{FF2B5EF4-FFF2-40B4-BE49-F238E27FC236}">
                      <a16:creationId xmlns:a16="http://schemas.microsoft.com/office/drawing/2014/main" id="{1EBC3EB4-40E3-4C90-8B1B-412696FB5F17}"/>
                    </a:ext>
                  </a:extLst>
                </p14:cNvPr>
                <p14:cNvContentPartPr/>
                <p14:nvPr/>
              </p14:nvContentPartPr>
              <p14:xfrm>
                <a:off x="6548853" y="4243316"/>
                <a:ext cx="28800" cy="35640"/>
              </p14:xfrm>
            </p:contentPart>
          </mc:Choice>
          <mc:Fallback xmlns="">
            <p:pic>
              <p:nvPicPr>
                <p:cNvPr id="223" name="Entrada de lápiz 222">
                  <a:extLst>
                    <a:ext uri="{FF2B5EF4-FFF2-40B4-BE49-F238E27FC236}">
                      <a16:creationId xmlns:a16="http://schemas.microsoft.com/office/drawing/2014/main" id="{1EBC3EB4-40E3-4C90-8B1B-412696FB5F17}"/>
                    </a:ext>
                  </a:extLst>
                </p:cNvPr>
                <p:cNvPicPr/>
                <p:nvPr/>
              </p:nvPicPr>
              <p:blipFill>
                <a:blip r:embed="rId365"/>
                <a:stretch>
                  <a:fillRect/>
                </a:stretch>
              </p:blipFill>
              <p:spPr>
                <a:xfrm>
                  <a:off x="6540213" y="4234316"/>
                  <a:ext cx="46440" cy="53280"/>
                </a:xfrm>
                <a:prstGeom prst="rect">
                  <a:avLst/>
                </a:prstGeom>
              </p:spPr>
            </p:pic>
          </mc:Fallback>
        </mc:AlternateContent>
        <mc:AlternateContent xmlns:mc="http://schemas.openxmlformats.org/markup-compatibility/2006" xmlns:p14="http://schemas.microsoft.com/office/powerpoint/2010/main">
          <mc:Choice Requires="p14">
            <p:contentPart p14:bwMode="auto" r:id="rId366">
              <p14:nvContentPartPr>
                <p14:cNvPr id="224" name="Entrada de lápiz 223">
                  <a:extLst>
                    <a:ext uri="{FF2B5EF4-FFF2-40B4-BE49-F238E27FC236}">
                      <a16:creationId xmlns:a16="http://schemas.microsoft.com/office/drawing/2014/main" id="{8ACE2C3E-E98D-4680-944C-1A6CB4733AE0}"/>
                    </a:ext>
                  </a:extLst>
                </p14:cNvPr>
                <p14:cNvContentPartPr/>
                <p14:nvPr/>
              </p14:nvContentPartPr>
              <p14:xfrm>
                <a:off x="6596733" y="4147196"/>
                <a:ext cx="1312200" cy="1028520"/>
              </p14:xfrm>
            </p:contentPart>
          </mc:Choice>
          <mc:Fallback xmlns="">
            <p:pic>
              <p:nvPicPr>
                <p:cNvPr id="224" name="Entrada de lápiz 223">
                  <a:extLst>
                    <a:ext uri="{FF2B5EF4-FFF2-40B4-BE49-F238E27FC236}">
                      <a16:creationId xmlns:a16="http://schemas.microsoft.com/office/drawing/2014/main" id="{8ACE2C3E-E98D-4680-944C-1A6CB4733AE0}"/>
                    </a:ext>
                  </a:extLst>
                </p:cNvPr>
                <p:cNvPicPr/>
                <p:nvPr/>
              </p:nvPicPr>
              <p:blipFill>
                <a:blip r:embed="rId367"/>
                <a:stretch>
                  <a:fillRect/>
                </a:stretch>
              </p:blipFill>
              <p:spPr>
                <a:xfrm>
                  <a:off x="6588093" y="4138556"/>
                  <a:ext cx="1329840" cy="1046160"/>
                </a:xfrm>
                <a:prstGeom prst="rect">
                  <a:avLst/>
                </a:prstGeom>
              </p:spPr>
            </p:pic>
          </mc:Fallback>
        </mc:AlternateContent>
        <mc:AlternateContent xmlns:mc="http://schemas.openxmlformats.org/markup-compatibility/2006" xmlns:p14="http://schemas.microsoft.com/office/powerpoint/2010/main">
          <mc:Choice Requires="p14">
            <p:contentPart p14:bwMode="auto" r:id="rId368">
              <p14:nvContentPartPr>
                <p14:cNvPr id="225" name="Entrada de lápiz 224">
                  <a:extLst>
                    <a:ext uri="{FF2B5EF4-FFF2-40B4-BE49-F238E27FC236}">
                      <a16:creationId xmlns:a16="http://schemas.microsoft.com/office/drawing/2014/main" id="{0A4A429C-4923-4ECB-98DB-18F2F1B7A585}"/>
                    </a:ext>
                  </a:extLst>
                </p14:cNvPr>
                <p14:cNvContentPartPr/>
                <p14:nvPr/>
              </p14:nvContentPartPr>
              <p14:xfrm>
                <a:off x="6860613" y="5186876"/>
                <a:ext cx="1023480" cy="1438920"/>
              </p14:xfrm>
            </p:contentPart>
          </mc:Choice>
          <mc:Fallback xmlns="">
            <p:pic>
              <p:nvPicPr>
                <p:cNvPr id="225" name="Entrada de lápiz 224">
                  <a:extLst>
                    <a:ext uri="{FF2B5EF4-FFF2-40B4-BE49-F238E27FC236}">
                      <a16:creationId xmlns:a16="http://schemas.microsoft.com/office/drawing/2014/main" id="{0A4A429C-4923-4ECB-98DB-18F2F1B7A585}"/>
                    </a:ext>
                  </a:extLst>
                </p:cNvPr>
                <p:cNvPicPr/>
                <p:nvPr/>
              </p:nvPicPr>
              <p:blipFill>
                <a:blip r:embed="rId369"/>
                <a:stretch>
                  <a:fillRect/>
                </a:stretch>
              </p:blipFill>
              <p:spPr>
                <a:xfrm>
                  <a:off x="6851973" y="5178236"/>
                  <a:ext cx="1041120" cy="1456560"/>
                </a:xfrm>
                <a:prstGeom prst="rect">
                  <a:avLst/>
                </a:prstGeom>
              </p:spPr>
            </p:pic>
          </mc:Fallback>
        </mc:AlternateContent>
        <mc:AlternateContent xmlns:mc="http://schemas.openxmlformats.org/markup-compatibility/2006" xmlns:p14="http://schemas.microsoft.com/office/powerpoint/2010/main">
          <mc:Choice Requires="p14">
            <p:contentPart p14:bwMode="auto" r:id="rId370">
              <p14:nvContentPartPr>
                <p14:cNvPr id="226" name="Entrada de lápiz 225">
                  <a:extLst>
                    <a:ext uri="{FF2B5EF4-FFF2-40B4-BE49-F238E27FC236}">
                      <a16:creationId xmlns:a16="http://schemas.microsoft.com/office/drawing/2014/main" id="{2B7FD90D-F9D0-4E7A-91E1-9A5AD1A40202}"/>
                    </a:ext>
                  </a:extLst>
                </p14:cNvPr>
                <p14:cNvContentPartPr/>
                <p14:nvPr/>
              </p14:nvContentPartPr>
              <p14:xfrm>
                <a:off x="5416653" y="5049356"/>
                <a:ext cx="1412640" cy="1557000"/>
              </p14:xfrm>
            </p:contentPart>
          </mc:Choice>
          <mc:Fallback xmlns="">
            <p:pic>
              <p:nvPicPr>
                <p:cNvPr id="226" name="Entrada de lápiz 225">
                  <a:extLst>
                    <a:ext uri="{FF2B5EF4-FFF2-40B4-BE49-F238E27FC236}">
                      <a16:creationId xmlns:a16="http://schemas.microsoft.com/office/drawing/2014/main" id="{2B7FD90D-F9D0-4E7A-91E1-9A5AD1A40202}"/>
                    </a:ext>
                  </a:extLst>
                </p:cNvPr>
                <p:cNvPicPr/>
                <p:nvPr/>
              </p:nvPicPr>
              <p:blipFill>
                <a:blip r:embed="rId371"/>
                <a:stretch>
                  <a:fillRect/>
                </a:stretch>
              </p:blipFill>
              <p:spPr>
                <a:xfrm>
                  <a:off x="5407653" y="5040356"/>
                  <a:ext cx="1430280" cy="1574640"/>
                </a:xfrm>
                <a:prstGeom prst="rect">
                  <a:avLst/>
                </a:prstGeom>
              </p:spPr>
            </p:pic>
          </mc:Fallback>
        </mc:AlternateContent>
        <mc:AlternateContent xmlns:mc="http://schemas.openxmlformats.org/markup-compatibility/2006" xmlns:p14="http://schemas.microsoft.com/office/powerpoint/2010/main">
          <mc:Choice Requires="p14">
            <p:contentPart p14:bwMode="auto" r:id="rId372">
              <p14:nvContentPartPr>
                <p14:cNvPr id="228" name="Entrada de lápiz 227">
                  <a:extLst>
                    <a:ext uri="{FF2B5EF4-FFF2-40B4-BE49-F238E27FC236}">
                      <a16:creationId xmlns:a16="http://schemas.microsoft.com/office/drawing/2014/main" id="{1AFB837F-A304-49BF-A6EA-B3AC5223E527}"/>
                    </a:ext>
                  </a:extLst>
                </p14:cNvPr>
                <p14:cNvContentPartPr/>
                <p14:nvPr/>
              </p14:nvContentPartPr>
              <p14:xfrm>
                <a:off x="6476133" y="4430156"/>
                <a:ext cx="185760" cy="323280"/>
              </p14:xfrm>
            </p:contentPart>
          </mc:Choice>
          <mc:Fallback xmlns="">
            <p:pic>
              <p:nvPicPr>
                <p:cNvPr id="228" name="Entrada de lápiz 227">
                  <a:extLst>
                    <a:ext uri="{FF2B5EF4-FFF2-40B4-BE49-F238E27FC236}">
                      <a16:creationId xmlns:a16="http://schemas.microsoft.com/office/drawing/2014/main" id="{1AFB837F-A304-49BF-A6EA-B3AC5223E527}"/>
                    </a:ext>
                  </a:extLst>
                </p:cNvPr>
                <p:cNvPicPr/>
                <p:nvPr/>
              </p:nvPicPr>
              <p:blipFill>
                <a:blip r:embed="rId373"/>
                <a:stretch>
                  <a:fillRect/>
                </a:stretch>
              </p:blipFill>
              <p:spPr>
                <a:xfrm>
                  <a:off x="6467493" y="4421156"/>
                  <a:ext cx="203400" cy="340920"/>
                </a:xfrm>
                <a:prstGeom prst="rect">
                  <a:avLst/>
                </a:prstGeom>
              </p:spPr>
            </p:pic>
          </mc:Fallback>
        </mc:AlternateContent>
        <mc:AlternateContent xmlns:mc="http://schemas.openxmlformats.org/markup-compatibility/2006" xmlns:p14="http://schemas.microsoft.com/office/powerpoint/2010/main">
          <mc:Choice Requires="p14">
            <p:contentPart p14:bwMode="auto" r:id="rId374">
              <p14:nvContentPartPr>
                <p14:cNvPr id="229" name="Entrada de lápiz 228">
                  <a:extLst>
                    <a:ext uri="{FF2B5EF4-FFF2-40B4-BE49-F238E27FC236}">
                      <a16:creationId xmlns:a16="http://schemas.microsoft.com/office/drawing/2014/main" id="{B0742FEE-6984-4B76-8C33-9F0E3135C05D}"/>
                    </a:ext>
                  </a:extLst>
                </p14:cNvPr>
                <p14:cNvContentPartPr/>
                <p14:nvPr/>
              </p14:nvContentPartPr>
              <p14:xfrm>
                <a:off x="6687453" y="4591436"/>
                <a:ext cx="41040" cy="86760"/>
              </p14:xfrm>
            </p:contentPart>
          </mc:Choice>
          <mc:Fallback xmlns="">
            <p:pic>
              <p:nvPicPr>
                <p:cNvPr id="229" name="Entrada de lápiz 228">
                  <a:extLst>
                    <a:ext uri="{FF2B5EF4-FFF2-40B4-BE49-F238E27FC236}">
                      <a16:creationId xmlns:a16="http://schemas.microsoft.com/office/drawing/2014/main" id="{B0742FEE-6984-4B76-8C33-9F0E3135C05D}"/>
                    </a:ext>
                  </a:extLst>
                </p:cNvPr>
                <p:cNvPicPr/>
                <p:nvPr/>
              </p:nvPicPr>
              <p:blipFill>
                <a:blip r:embed="rId375"/>
                <a:stretch>
                  <a:fillRect/>
                </a:stretch>
              </p:blipFill>
              <p:spPr>
                <a:xfrm>
                  <a:off x="6678453" y="4582436"/>
                  <a:ext cx="58680" cy="104400"/>
                </a:xfrm>
                <a:prstGeom prst="rect">
                  <a:avLst/>
                </a:prstGeom>
              </p:spPr>
            </p:pic>
          </mc:Fallback>
        </mc:AlternateContent>
        <mc:AlternateContent xmlns:mc="http://schemas.openxmlformats.org/markup-compatibility/2006" xmlns:p14="http://schemas.microsoft.com/office/powerpoint/2010/main">
          <mc:Choice Requires="p14">
            <p:contentPart p14:bwMode="auto" r:id="rId376">
              <p14:nvContentPartPr>
                <p14:cNvPr id="230" name="Entrada de lápiz 229">
                  <a:extLst>
                    <a:ext uri="{FF2B5EF4-FFF2-40B4-BE49-F238E27FC236}">
                      <a16:creationId xmlns:a16="http://schemas.microsoft.com/office/drawing/2014/main" id="{1FE4D44E-9C1E-466C-85DD-24CB46E36E81}"/>
                    </a:ext>
                  </a:extLst>
                </p14:cNvPr>
                <p14:cNvContentPartPr/>
                <p14:nvPr/>
              </p14:nvContentPartPr>
              <p14:xfrm>
                <a:off x="6711573" y="4460396"/>
                <a:ext cx="45000" cy="59760"/>
              </p14:xfrm>
            </p:contentPart>
          </mc:Choice>
          <mc:Fallback xmlns="">
            <p:pic>
              <p:nvPicPr>
                <p:cNvPr id="230" name="Entrada de lápiz 229">
                  <a:extLst>
                    <a:ext uri="{FF2B5EF4-FFF2-40B4-BE49-F238E27FC236}">
                      <a16:creationId xmlns:a16="http://schemas.microsoft.com/office/drawing/2014/main" id="{1FE4D44E-9C1E-466C-85DD-24CB46E36E81}"/>
                    </a:ext>
                  </a:extLst>
                </p:cNvPr>
                <p:cNvPicPr/>
                <p:nvPr/>
              </p:nvPicPr>
              <p:blipFill>
                <a:blip r:embed="rId377"/>
                <a:stretch>
                  <a:fillRect/>
                </a:stretch>
              </p:blipFill>
              <p:spPr>
                <a:xfrm>
                  <a:off x="6702573" y="4451756"/>
                  <a:ext cx="62640" cy="77400"/>
                </a:xfrm>
                <a:prstGeom prst="rect">
                  <a:avLst/>
                </a:prstGeom>
              </p:spPr>
            </p:pic>
          </mc:Fallback>
        </mc:AlternateContent>
        <mc:AlternateContent xmlns:mc="http://schemas.openxmlformats.org/markup-compatibility/2006" xmlns:p14="http://schemas.microsoft.com/office/powerpoint/2010/main">
          <mc:Choice Requires="p14">
            <p:contentPart p14:bwMode="auto" r:id="rId378">
              <p14:nvContentPartPr>
                <p14:cNvPr id="232" name="Entrada de lápiz 231">
                  <a:extLst>
                    <a:ext uri="{FF2B5EF4-FFF2-40B4-BE49-F238E27FC236}">
                      <a16:creationId xmlns:a16="http://schemas.microsoft.com/office/drawing/2014/main" id="{F052D891-F2BD-47B4-9B3B-E077D76EAE1B}"/>
                    </a:ext>
                  </a:extLst>
                </p14:cNvPr>
                <p14:cNvContentPartPr/>
                <p14:nvPr/>
              </p14:nvContentPartPr>
              <p14:xfrm>
                <a:off x="5825253" y="5055836"/>
                <a:ext cx="136080" cy="208800"/>
              </p14:xfrm>
            </p:contentPart>
          </mc:Choice>
          <mc:Fallback xmlns="">
            <p:pic>
              <p:nvPicPr>
                <p:cNvPr id="232" name="Entrada de lápiz 231">
                  <a:extLst>
                    <a:ext uri="{FF2B5EF4-FFF2-40B4-BE49-F238E27FC236}">
                      <a16:creationId xmlns:a16="http://schemas.microsoft.com/office/drawing/2014/main" id="{F052D891-F2BD-47B4-9B3B-E077D76EAE1B}"/>
                    </a:ext>
                  </a:extLst>
                </p:cNvPr>
                <p:cNvPicPr/>
                <p:nvPr/>
              </p:nvPicPr>
              <p:blipFill>
                <a:blip r:embed="rId379"/>
                <a:stretch>
                  <a:fillRect/>
                </a:stretch>
              </p:blipFill>
              <p:spPr>
                <a:xfrm>
                  <a:off x="5816613" y="5047196"/>
                  <a:ext cx="153720" cy="226440"/>
                </a:xfrm>
                <a:prstGeom prst="rect">
                  <a:avLst/>
                </a:prstGeom>
              </p:spPr>
            </p:pic>
          </mc:Fallback>
        </mc:AlternateContent>
        <mc:AlternateContent xmlns:mc="http://schemas.openxmlformats.org/markup-compatibility/2006" xmlns:p14="http://schemas.microsoft.com/office/powerpoint/2010/main">
          <mc:Choice Requires="p14">
            <p:contentPart p14:bwMode="auto" r:id="rId380">
              <p14:nvContentPartPr>
                <p14:cNvPr id="233" name="Entrada de lápiz 232">
                  <a:extLst>
                    <a:ext uri="{FF2B5EF4-FFF2-40B4-BE49-F238E27FC236}">
                      <a16:creationId xmlns:a16="http://schemas.microsoft.com/office/drawing/2014/main" id="{DF52B819-A37E-429A-9EF4-EB9844D039C3}"/>
                    </a:ext>
                  </a:extLst>
                </p14:cNvPr>
                <p14:cNvContentPartPr/>
                <p14:nvPr/>
              </p14:nvContentPartPr>
              <p14:xfrm>
                <a:off x="5931093" y="5144756"/>
                <a:ext cx="78480" cy="102600"/>
              </p14:xfrm>
            </p:contentPart>
          </mc:Choice>
          <mc:Fallback xmlns="">
            <p:pic>
              <p:nvPicPr>
                <p:cNvPr id="233" name="Entrada de lápiz 232">
                  <a:extLst>
                    <a:ext uri="{FF2B5EF4-FFF2-40B4-BE49-F238E27FC236}">
                      <a16:creationId xmlns:a16="http://schemas.microsoft.com/office/drawing/2014/main" id="{DF52B819-A37E-429A-9EF4-EB9844D039C3}"/>
                    </a:ext>
                  </a:extLst>
                </p:cNvPr>
                <p:cNvPicPr/>
                <p:nvPr/>
              </p:nvPicPr>
              <p:blipFill>
                <a:blip r:embed="rId381"/>
                <a:stretch>
                  <a:fillRect/>
                </a:stretch>
              </p:blipFill>
              <p:spPr>
                <a:xfrm>
                  <a:off x="5922453" y="5136116"/>
                  <a:ext cx="96120" cy="120240"/>
                </a:xfrm>
                <a:prstGeom prst="rect">
                  <a:avLst/>
                </a:prstGeom>
              </p:spPr>
            </p:pic>
          </mc:Fallback>
        </mc:AlternateContent>
        <mc:AlternateContent xmlns:mc="http://schemas.openxmlformats.org/markup-compatibility/2006" xmlns:p14="http://schemas.microsoft.com/office/powerpoint/2010/main">
          <mc:Choice Requires="p14">
            <p:contentPart p14:bwMode="auto" r:id="rId382">
              <p14:nvContentPartPr>
                <p14:cNvPr id="234" name="Entrada de lápiz 233">
                  <a:extLst>
                    <a:ext uri="{FF2B5EF4-FFF2-40B4-BE49-F238E27FC236}">
                      <a16:creationId xmlns:a16="http://schemas.microsoft.com/office/drawing/2014/main" id="{8C53A63B-964F-4E02-8AE8-BA96755DC0ED}"/>
                    </a:ext>
                  </a:extLst>
                </p14:cNvPr>
                <p14:cNvContentPartPr/>
                <p14:nvPr/>
              </p14:nvContentPartPr>
              <p14:xfrm>
                <a:off x="6017853" y="5115956"/>
                <a:ext cx="77400" cy="125640"/>
              </p14:xfrm>
            </p:contentPart>
          </mc:Choice>
          <mc:Fallback xmlns="">
            <p:pic>
              <p:nvPicPr>
                <p:cNvPr id="234" name="Entrada de lápiz 233">
                  <a:extLst>
                    <a:ext uri="{FF2B5EF4-FFF2-40B4-BE49-F238E27FC236}">
                      <a16:creationId xmlns:a16="http://schemas.microsoft.com/office/drawing/2014/main" id="{8C53A63B-964F-4E02-8AE8-BA96755DC0ED}"/>
                    </a:ext>
                  </a:extLst>
                </p:cNvPr>
                <p:cNvPicPr/>
                <p:nvPr/>
              </p:nvPicPr>
              <p:blipFill>
                <a:blip r:embed="rId383"/>
                <a:stretch>
                  <a:fillRect/>
                </a:stretch>
              </p:blipFill>
              <p:spPr>
                <a:xfrm>
                  <a:off x="6008853" y="5107316"/>
                  <a:ext cx="95040" cy="143280"/>
                </a:xfrm>
                <a:prstGeom prst="rect">
                  <a:avLst/>
                </a:prstGeom>
              </p:spPr>
            </p:pic>
          </mc:Fallback>
        </mc:AlternateContent>
        <mc:AlternateContent xmlns:mc="http://schemas.openxmlformats.org/markup-compatibility/2006" xmlns:p14="http://schemas.microsoft.com/office/powerpoint/2010/main">
          <mc:Choice Requires="p14">
            <p:contentPart p14:bwMode="auto" r:id="rId384">
              <p14:nvContentPartPr>
                <p14:cNvPr id="235" name="Entrada de lápiz 234">
                  <a:extLst>
                    <a:ext uri="{FF2B5EF4-FFF2-40B4-BE49-F238E27FC236}">
                      <a16:creationId xmlns:a16="http://schemas.microsoft.com/office/drawing/2014/main" id="{B7A6C7C6-F156-4B7C-B77A-F478E6B17681}"/>
                    </a:ext>
                  </a:extLst>
                </p14:cNvPr>
                <p14:cNvContentPartPr/>
                <p14:nvPr/>
              </p14:nvContentPartPr>
              <p14:xfrm>
                <a:off x="6113613" y="5112356"/>
                <a:ext cx="60120" cy="130680"/>
              </p14:xfrm>
            </p:contentPart>
          </mc:Choice>
          <mc:Fallback xmlns="">
            <p:pic>
              <p:nvPicPr>
                <p:cNvPr id="235" name="Entrada de lápiz 234">
                  <a:extLst>
                    <a:ext uri="{FF2B5EF4-FFF2-40B4-BE49-F238E27FC236}">
                      <a16:creationId xmlns:a16="http://schemas.microsoft.com/office/drawing/2014/main" id="{B7A6C7C6-F156-4B7C-B77A-F478E6B17681}"/>
                    </a:ext>
                  </a:extLst>
                </p:cNvPr>
                <p:cNvPicPr/>
                <p:nvPr/>
              </p:nvPicPr>
              <p:blipFill>
                <a:blip r:embed="rId385"/>
                <a:stretch>
                  <a:fillRect/>
                </a:stretch>
              </p:blipFill>
              <p:spPr>
                <a:xfrm>
                  <a:off x="6104613" y="5103356"/>
                  <a:ext cx="77760" cy="148320"/>
                </a:xfrm>
                <a:prstGeom prst="rect">
                  <a:avLst/>
                </a:prstGeom>
              </p:spPr>
            </p:pic>
          </mc:Fallback>
        </mc:AlternateContent>
        <mc:AlternateContent xmlns:mc="http://schemas.openxmlformats.org/markup-compatibility/2006" xmlns:p14="http://schemas.microsoft.com/office/powerpoint/2010/main">
          <mc:Choice Requires="p14">
            <p:contentPart p14:bwMode="auto" r:id="rId386">
              <p14:nvContentPartPr>
                <p14:cNvPr id="236" name="Entrada de lápiz 235">
                  <a:extLst>
                    <a:ext uri="{FF2B5EF4-FFF2-40B4-BE49-F238E27FC236}">
                      <a16:creationId xmlns:a16="http://schemas.microsoft.com/office/drawing/2014/main" id="{88362463-0AAB-446F-B336-9B691031B6AF}"/>
                    </a:ext>
                  </a:extLst>
                </p14:cNvPr>
                <p14:cNvContentPartPr/>
                <p14:nvPr/>
              </p14:nvContentPartPr>
              <p14:xfrm>
                <a:off x="6201453" y="5101196"/>
                <a:ext cx="150840" cy="131040"/>
              </p14:xfrm>
            </p:contentPart>
          </mc:Choice>
          <mc:Fallback xmlns="">
            <p:pic>
              <p:nvPicPr>
                <p:cNvPr id="236" name="Entrada de lápiz 235">
                  <a:extLst>
                    <a:ext uri="{FF2B5EF4-FFF2-40B4-BE49-F238E27FC236}">
                      <a16:creationId xmlns:a16="http://schemas.microsoft.com/office/drawing/2014/main" id="{88362463-0AAB-446F-B336-9B691031B6AF}"/>
                    </a:ext>
                  </a:extLst>
                </p:cNvPr>
                <p:cNvPicPr/>
                <p:nvPr/>
              </p:nvPicPr>
              <p:blipFill>
                <a:blip r:embed="rId387"/>
                <a:stretch>
                  <a:fillRect/>
                </a:stretch>
              </p:blipFill>
              <p:spPr>
                <a:xfrm>
                  <a:off x="6192813" y="5092196"/>
                  <a:ext cx="168480" cy="148680"/>
                </a:xfrm>
                <a:prstGeom prst="rect">
                  <a:avLst/>
                </a:prstGeom>
              </p:spPr>
            </p:pic>
          </mc:Fallback>
        </mc:AlternateContent>
        <mc:AlternateContent xmlns:mc="http://schemas.openxmlformats.org/markup-compatibility/2006" xmlns:p14="http://schemas.microsoft.com/office/powerpoint/2010/main">
          <mc:Choice Requires="p14">
            <p:contentPart p14:bwMode="auto" r:id="rId388">
              <p14:nvContentPartPr>
                <p14:cNvPr id="237" name="Entrada de lápiz 236">
                  <a:extLst>
                    <a:ext uri="{FF2B5EF4-FFF2-40B4-BE49-F238E27FC236}">
                      <a16:creationId xmlns:a16="http://schemas.microsoft.com/office/drawing/2014/main" id="{BB459C10-9F34-45BF-B7F1-359E5C912904}"/>
                    </a:ext>
                  </a:extLst>
                </p14:cNvPr>
                <p14:cNvContentPartPr/>
                <p14:nvPr/>
              </p14:nvContentPartPr>
              <p14:xfrm>
                <a:off x="6383973" y="5066276"/>
                <a:ext cx="60840" cy="154440"/>
              </p14:xfrm>
            </p:contentPart>
          </mc:Choice>
          <mc:Fallback xmlns="">
            <p:pic>
              <p:nvPicPr>
                <p:cNvPr id="237" name="Entrada de lápiz 236">
                  <a:extLst>
                    <a:ext uri="{FF2B5EF4-FFF2-40B4-BE49-F238E27FC236}">
                      <a16:creationId xmlns:a16="http://schemas.microsoft.com/office/drawing/2014/main" id="{BB459C10-9F34-45BF-B7F1-359E5C912904}"/>
                    </a:ext>
                  </a:extLst>
                </p:cNvPr>
                <p:cNvPicPr/>
                <p:nvPr/>
              </p:nvPicPr>
              <p:blipFill>
                <a:blip r:embed="rId389"/>
                <a:stretch>
                  <a:fillRect/>
                </a:stretch>
              </p:blipFill>
              <p:spPr>
                <a:xfrm>
                  <a:off x="6375333" y="5057636"/>
                  <a:ext cx="78480" cy="172080"/>
                </a:xfrm>
                <a:prstGeom prst="rect">
                  <a:avLst/>
                </a:prstGeom>
              </p:spPr>
            </p:pic>
          </mc:Fallback>
        </mc:AlternateContent>
        <mc:AlternateContent xmlns:mc="http://schemas.openxmlformats.org/markup-compatibility/2006" xmlns:p14="http://schemas.microsoft.com/office/powerpoint/2010/main">
          <mc:Choice Requires="p14">
            <p:contentPart p14:bwMode="auto" r:id="rId390">
              <p14:nvContentPartPr>
                <p14:cNvPr id="238" name="Entrada de lápiz 237">
                  <a:extLst>
                    <a:ext uri="{FF2B5EF4-FFF2-40B4-BE49-F238E27FC236}">
                      <a16:creationId xmlns:a16="http://schemas.microsoft.com/office/drawing/2014/main" id="{186FE127-3FDA-4F1C-B76A-04D18DC25E1A}"/>
                    </a:ext>
                  </a:extLst>
                </p14:cNvPr>
                <p14:cNvContentPartPr/>
                <p14:nvPr/>
              </p14:nvContentPartPr>
              <p14:xfrm>
                <a:off x="6513213" y="5069876"/>
                <a:ext cx="82440" cy="129600"/>
              </p14:xfrm>
            </p:contentPart>
          </mc:Choice>
          <mc:Fallback xmlns="">
            <p:pic>
              <p:nvPicPr>
                <p:cNvPr id="238" name="Entrada de lápiz 237">
                  <a:extLst>
                    <a:ext uri="{FF2B5EF4-FFF2-40B4-BE49-F238E27FC236}">
                      <a16:creationId xmlns:a16="http://schemas.microsoft.com/office/drawing/2014/main" id="{186FE127-3FDA-4F1C-B76A-04D18DC25E1A}"/>
                    </a:ext>
                  </a:extLst>
                </p:cNvPr>
                <p:cNvPicPr/>
                <p:nvPr/>
              </p:nvPicPr>
              <p:blipFill>
                <a:blip r:embed="rId391"/>
                <a:stretch>
                  <a:fillRect/>
                </a:stretch>
              </p:blipFill>
              <p:spPr>
                <a:xfrm>
                  <a:off x="6504213" y="5061236"/>
                  <a:ext cx="100080" cy="147240"/>
                </a:xfrm>
                <a:prstGeom prst="rect">
                  <a:avLst/>
                </a:prstGeom>
              </p:spPr>
            </p:pic>
          </mc:Fallback>
        </mc:AlternateContent>
        <mc:AlternateContent xmlns:mc="http://schemas.openxmlformats.org/markup-compatibility/2006" xmlns:p14="http://schemas.microsoft.com/office/powerpoint/2010/main">
          <mc:Choice Requires="p14">
            <p:contentPart p14:bwMode="auto" r:id="rId392">
              <p14:nvContentPartPr>
                <p14:cNvPr id="239" name="Entrada de lápiz 238">
                  <a:extLst>
                    <a:ext uri="{FF2B5EF4-FFF2-40B4-BE49-F238E27FC236}">
                      <a16:creationId xmlns:a16="http://schemas.microsoft.com/office/drawing/2014/main" id="{2E737596-2583-40C7-9932-3B6484BB5D8F}"/>
                    </a:ext>
                  </a:extLst>
                </p14:cNvPr>
                <p14:cNvContentPartPr/>
                <p14:nvPr/>
              </p14:nvContentPartPr>
              <p14:xfrm>
                <a:off x="6589173" y="5079596"/>
                <a:ext cx="73080" cy="99360"/>
              </p14:xfrm>
            </p:contentPart>
          </mc:Choice>
          <mc:Fallback xmlns="">
            <p:pic>
              <p:nvPicPr>
                <p:cNvPr id="239" name="Entrada de lápiz 238">
                  <a:extLst>
                    <a:ext uri="{FF2B5EF4-FFF2-40B4-BE49-F238E27FC236}">
                      <a16:creationId xmlns:a16="http://schemas.microsoft.com/office/drawing/2014/main" id="{2E737596-2583-40C7-9932-3B6484BB5D8F}"/>
                    </a:ext>
                  </a:extLst>
                </p:cNvPr>
                <p:cNvPicPr/>
                <p:nvPr/>
              </p:nvPicPr>
              <p:blipFill>
                <a:blip r:embed="rId393"/>
                <a:stretch>
                  <a:fillRect/>
                </a:stretch>
              </p:blipFill>
              <p:spPr>
                <a:xfrm>
                  <a:off x="6580533" y="5070956"/>
                  <a:ext cx="90720" cy="117000"/>
                </a:xfrm>
                <a:prstGeom prst="rect">
                  <a:avLst/>
                </a:prstGeom>
              </p:spPr>
            </p:pic>
          </mc:Fallback>
        </mc:AlternateContent>
        <mc:AlternateContent xmlns:mc="http://schemas.openxmlformats.org/markup-compatibility/2006" xmlns:p14="http://schemas.microsoft.com/office/powerpoint/2010/main">
          <mc:Choice Requires="p14">
            <p:contentPart p14:bwMode="auto" r:id="rId394">
              <p14:nvContentPartPr>
                <p14:cNvPr id="240" name="Entrada de lápiz 239">
                  <a:extLst>
                    <a:ext uri="{FF2B5EF4-FFF2-40B4-BE49-F238E27FC236}">
                      <a16:creationId xmlns:a16="http://schemas.microsoft.com/office/drawing/2014/main" id="{BBAA6A97-F652-4224-8E6A-C170A3BF426D}"/>
                    </a:ext>
                  </a:extLst>
                </p14:cNvPr>
                <p14:cNvContentPartPr/>
                <p14:nvPr/>
              </p14:nvContentPartPr>
              <p14:xfrm>
                <a:off x="6615453" y="5059076"/>
                <a:ext cx="78120" cy="126720"/>
              </p14:xfrm>
            </p:contentPart>
          </mc:Choice>
          <mc:Fallback xmlns="">
            <p:pic>
              <p:nvPicPr>
                <p:cNvPr id="240" name="Entrada de lápiz 239">
                  <a:extLst>
                    <a:ext uri="{FF2B5EF4-FFF2-40B4-BE49-F238E27FC236}">
                      <a16:creationId xmlns:a16="http://schemas.microsoft.com/office/drawing/2014/main" id="{BBAA6A97-F652-4224-8E6A-C170A3BF426D}"/>
                    </a:ext>
                  </a:extLst>
                </p:cNvPr>
                <p:cNvPicPr/>
                <p:nvPr/>
              </p:nvPicPr>
              <p:blipFill>
                <a:blip r:embed="rId395"/>
                <a:stretch>
                  <a:fillRect/>
                </a:stretch>
              </p:blipFill>
              <p:spPr>
                <a:xfrm>
                  <a:off x="6606453" y="5050076"/>
                  <a:ext cx="95760" cy="144360"/>
                </a:xfrm>
                <a:prstGeom prst="rect">
                  <a:avLst/>
                </a:prstGeom>
              </p:spPr>
            </p:pic>
          </mc:Fallback>
        </mc:AlternateContent>
        <mc:AlternateContent xmlns:mc="http://schemas.openxmlformats.org/markup-compatibility/2006" xmlns:p14="http://schemas.microsoft.com/office/powerpoint/2010/main">
          <mc:Choice Requires="p14">
            <p:contentPart p14:bwMode="auto" r:id="rId396">
              <p14:nvContentPartPr>
                <p14:cNvPr id="241" name="Entrada de lápiz 240">
                  <a:extLst>
                    <a:ext uri="{FF2B5EF4-FFF2-40B4-BE49-F238E27FC236}">
                      <a16:creationId xmlns:a16="http://schemas.microsoft.com/office/drawing/2014/main" id="{D36E00C3-A423-49D0-8B97-867ED4384272}"/>
                    </a:ext>
                  </a:extLst>
                </p14:cNvPr>
                <p14:cNvContentPartPr/>
                <p14:nvPr/>
              </p14:nvContentPartPr>
              <p14:xfrm>
                <a:off x="6715893" y="5125676"/>
                <a:ext cx="133560" cy="83160"/>
              </p14:xfrm>
            </p:contentPart>
          </mc:Choice>
          <mc:Fallback xmlns="">
            <p:pic>
              <p:nvPicPr>
                <p:cNvPr id="241" name="Entrada de lápiz 240">
                  <a:extLst>
                    <a:ext uri="{FF2B5EF4-FFF2-40B4-BE49-F238E27FC236}">
                      <a16:creationId xmlns:a16="http://schemas.microsoft.com/office/drawing/2014/main" id="{D36E00C3-A423-49D0-8B97-867ED4384272}"/>
                    </a:ext>
                  </a:extLst>
                </p:cNvPr>
                <p:cNvPicPr/>
                <p:nvPr/>
              </p:nvPicPr>
              <p:blipFill>
                <a:blip r:embed="rId397"/>
                <a:stretch>
                  <a:fillRect/>
                </a:stretch>
              </p:blipFill>
              <p:spPr>
                <a:xfrm>
                  <a:off x="6706893" y="5117036"/>
                  <a:ext cx="151200" cy="100800"/>
                </a:xfrm>
                <a:prstGeom prst="rect">
                  <a:avLst/>
                </a:prstGeom>
              </p:spPr>
            </p:pic>
          </mc:Fallback>
        </mc:AlternateContent>
        <mc:AlternateContent xmlns:mc="http://schemas.openxmlformats.org/markup-compatibility/2006" xmlns:p14="http://schemas.microsoft.com/office/powerpoint/2010/main">
          <mc:Choice Requires="p14">
            <p:contentPart p14:bwMode="auto" r:id="rId398">
              <p14:nvContentPartPr>
                <p14:cNvPr id="242" name="Entrada de lápiz 241">
                  <a:extLst>
                    <a:ext uri="{FF2B5EF4-FFF2-40B4-BE49-F238E27FC236}">
                      <a16:creationId xmlns:a16="http://schemas.microsoft.com/office/drawing/2014/main" id="{2BBFAB93-FA58-45AD-94CD-3DD582C5C522}"/>
                    </a:ext>
                  </a:extLst>
                </p14:cNvPr>
                <p14:cNvContentPartPr/>
                <p14:nvPr/>
              </p14:nvContentPartPr>
              <p14:xfrm>
                <a:off x="6887613" y="4823276"/>
                <a:ext cx="132480" cy="396360"/>
              </p14:xfrm>
            </p:contentPart>
          </mc:Choice>
          <mc:Fallback xmlns="">
            <p:pic>
              <p:nvPicPr>
                <p:cNvPr id="242" name="Entrada de lápiz 241">
                  <a:extLst>
                    <a:ext uri="{FF2B5EF4-FFF2-40B4-BE49-F238E27FC236}">
                      <a16:creationId xmlns:a16="http://schemas.microsoft.com/office/drawing/2014/main" id="{2BBFAB93-FA58-45AD-94CD-3DD582C5C522}"/>
                    </a:ext>
                  </a:extLst>
                </p:cNvPr>
                <p:cNvPicPr/>
                <p:nvPr/>
              </p:nvPicPr>
              <p:blipFill>
                <a:blip r:embed="rId399"/>
                <a:stretch>
                  <a:fillRect/>
                </a:stretch>
              </p:blipFill>
              <p:spPr>
                <a:xfrm>
                  <a:off x="6878613" y="4814636"/>
                  <a:ext cx="150120" cy="414000"/>
                </a:xfrm>
                <a:prstGeom prst="rect">
                  <a:avLst/>
                </a:prstGeom>
              </p:spPr>
            </p:pic>
          </mc:Fallback>
        </mc:AlternateContent>
        <mc:AlternateContent xmlns:mc="http://schemas.openxmlformats.org/markup-compatibility/2006" xmlns:p14="http://schemas.microsoft.com/office/powerpoint/2010/main">
          <mc:Choice Requires="p14">
            <p:contentPart p14:bwMode="auto" r:id="rId400">
              <p14:nvContentPartPr>
                <p14:cNvPr id="243" name="Entrada de lápiz 242">
                  <a:extLst>
                    <a:ext uri="{FF2B5EF4-FFF2-40B4-BE49-F238E27FC236}">
                      <a16:creationId xmlns:a16="http://schemas.microsoft.com/office/drawing/2014/main" id="{41B3128D-2CF0-48F6-A2EB-8623195FA12E}"/>
                    </a:ext>
                  </a:extLst>
                </p14:cNvPr>
                <p14:cNvContentPartPr/>
                <p14:nvPr/>
              </p14:nvContentPartPr>
              <p14:xfrm>
                <a:off x="7057533" y="5065916"/>
                <a:ext cx="37080" cy="62640"/>
              </p14:xfrm>
            </p:contentPart>
          </mc:Choice>
          <mc:Fallback xmlns="">
            <p:pic>
              <p:nvPicPr>
                <p:cNvPr id="243" name="Entrada de lápiz 242">
                  <a:extLst>
                    <a:ext uri="{FF2B5EF4-FFF2-40B4-BE49-F238E27FC236}">
                      <a16:creationId xmlns:a16="http://schemas.microsoft.com/office/drawing/2014/main" id="{41B3128D-2CF0-48F6-A2EB-8623195FA12E}"/>
                    </a:ext>
                  </a:extLst>
                </p:cNvPr>
                <p:cNvPicPr/>
                <p:nvPr/>
              </p:nvPicPr>
              <p:blipFill>
                <a:blip r:embed="rId401"/>
                <a:stretch>
                  <a:fillRect/>
                </a:stretch>
              </p:blipFill>
              <p:spPr>
                <a:xfrm>
                  <a:off x="7048533" y="5057276"/>
                  <a:ext cx="54720" cy="80280"/>
                </a:xfrm>
                <a:prstGeom prst="rect">
                  <a:avLst/>
                </a:prstGeom>
              </p:spPr>
            </p:pic>
          </mc:Fallback>
        </mc:AlternateContent>
        <mc:AlternateContent xmlns:mc="http://schemas.openxmlformats.org/markup-compatibility/2006" xmlns:p14="http://schemas.microsoft.com/office/powerpoint/2010/main">
          <mc:Choice Requires="p14">
            <p:contentPart p14:bwMode="auto" r:id="rId402">
              <p14:nvContentPartPr>
                <p14:cNvPr id="244" name="Entrada de lápiz 243">
                  <a:extLst>
                    <a:ext uri="{FF2B5EF4-FFF2-40B4-BE49-F238E27FC236}">
                      <a16:creationId xmlns:a16="http://schemas.microsoft.com/office/drawing/2014/main" id="{C019788E-2D2D-432C-BE70-B455BFD82DB8}"/>
                    </a:ext>
                  </a:extLst>
                </p14:cNvPr>
                <p14:cNvContentPartPr/>
                <p14:nvPr/>
              </p14:nvContentPartPr>
              <p14:xfrm>
                <a:off x="7031253" y="5006876"/>
                <a:ext cx="274320" cy="179640"/>
              </p14:xfrm>
            </p:contentPart>
          </mc:Choice>
          <mc:Fallback xmlns="">
            <p:pic>
              <p:nvPicPr>
                <p:cNvPr id="244" name="Entrada de lápiz 243">
                  <a:extLst>
                    <a:ext uri="{FF2B5EF4-FFF2-40B4-BE49-F238E27FC236}">
                      <a16:creationId xmlns:a16="http://schemas.microsoft.com/office/drawing/2014/main" id="{C019788E-2D2D-432C-BE70-B455BFD82DB8}"/>
                    </a:ext>
                  </a:extLst>
                </p:cNvPr>
                <p:cNvPicPr/>
                <p:nvPr/>
              </p:nvPicPr>
              <p:blipFill>
                <a:blip r:embed="rId403"/>
                <a:stretch>
                  <a:fillRect/>
                </a:stretch>
              </p:blipFill>
              <p:spPr>
                <a:xfrm>
                  <a:off x="7022613" y="4997876"/>
                  <a:ext cx="291960" cy="197280"/>
                </a:xfrm>
                <a:prstGeom prst="rect">
                  <a:avLst/>
                </a:prstGeom>
              </p:spPr>
            </p:pic>
          </mc:Fallback>
        </mc:AlternateContent>
        <mc:AlternateContent xmlns:mc="http://schemas.openxmlformats.org/markup-compatibility/2006" xmlns:p14="http://schemas.microsoft.com/office/powerpoint/2010/main">
          <mc:Choice Requires="p14">
            <p:contentPart p14:bwMode="auto" r:id="rId404">
              <p14:nvContentPartPr>
                <p14:cNvPr id="245" name="Entrada de lápiz 244">
                  <a:extLst>
                    <a:ext uri="{FF2B5EF4-FFF2-40B4-BE49-F238E27FC236}">
                      <a16:creationId xmlns:a16="http://schemas.microsoft.com/office/drawing/2014/main" id="{607F7B75-38E1-49C6-8AFC-B3146474966B}"/>
                    </a:ext>
                  </a:extLst>
                </p14:cNvPr>
                <p14:cNvContentPartPr/>
                <p14:nvPr/>
              </p14:nvContentPartPr>
              <p14:xfrm>
                <a:off x="7314573" y="5039276"/>
                <a:ext cx="168480" cy="130320"/>
              </p14:xfrm>
            </p:contentPart>
          </mc:Choice>
          <mc:Fallback xmlns="">
            <p:pic>
              <p:nvPicPr>
                <p:cNvPr id="245" name="Entrada de lápiz 244">
                  <a:extLst>
                    <a:ext uri="{FF2B5EF4-FFF2-40B4-BE49-F238E27FC236}">
                      <a16:creationId xmlns:a16="http://schemas.microsoft.com/office/drawing/2014/main" id="{607F7B75-38E1-49C6-8AFC-B3146474966B}"/>
                    </a:ext>
                  </a:extLst>
                </p:cNvPr>
                <p:cNvPicPr/>
                <p:nvPr/>
              </p:nvPicPr>
              <p:blipFill>
                <a:blip r:embed="rId405"/>
                <a:stretch>
                  <a:fillRect/>
                </a:stretch>
              </p:blipFill>
              <p:spPr>
                <a:xfrm>
                  <a:off x="7305933" y="5030276"/>
                  <a:ext cx="186120" cy="147960"/>
                </a:xfrm>
                <a:prstGeom prst="rect">
                  <a:avLst/>
                </a:prstGeom>
              </p:spPr>
            </p:pic>
          </mc:Fallback>
        </mc:AlternateContent>
        <mc:AlternateContent xmlns:mc="http://schemas.openxmlformats.org/markup-compatibility/2006" xmlns:p14="http://schemas.microsoft.com/office/powerpoint/2010/main">
          <mc:Choice Requires="p14">
            <p:contentPart p14:bwMode="auto" r:id="rId406">
              <p14:nvContentPartPr>
                <p14:cNvPr id="247" name="Entrada de lápiz 246">
                  <a:extLst>
                    <a:ext uri="{FF2B5EF4-FFF2-40B4-BE49-F238E27FC236}">
                      <a16:creationId xmlns:a16="http://schemas.microsoft.com/office/drawing/2014/main" id="{50831454-E2C8-44DA-8238-58E904ABF8C4}"/>
                    </a:ext>
                  </a:extLst>
                </p14:cNvPr>
                <p14:cNvContentPartPr/>
                <p14:nvPr/>
              </p14:nvContentPartPr>
              <p14:xfrm>
                <a:off x="5937213" y="5504396"/>
                <a:ext cx="19440" cy="3240"/>
              </p14:xfrm>
            </p:contentPart>
          </mc:Choice>
          <mc:Fallback xmlns="">
            <p:pic>
              <p:nvPicPr>
                <p:cNvPr id="247" name="Entrada de lápiz 246">
                  <a:extLst>
                    <a:ext uri="{FF2B5EF4-FFF2-40B4-BE49-F238E27FC236}">
                      <a16:creationId xmlns:a16="http://schemas.microsoft.com/office/drawing/2014/main" id="{50831454-E2C8-44DA-8238-58E904ABF8C4}"/>
                    </a:ext>
                  </a:extLst>
                </p:cNvPr>
                <p:cNvPicPr/>
                <p:nvPr/>
              </p:nvPicPr>
              <p:blipFill>
                <a:blip r:embed="rId407"/>
                <a:stretch>
                  <a:fillRect/>
                </a:stretch>
              </p:blipFill>
              <p:spPr>
                <a:xfrm>
                  <a:off x="5928213" y="5495396"/>
                  <a:ext cx="37080" cy="20880"/>
                </a:xfrm>
                <a:prstGeom prst="rect">
                  <a:avLst/>
                </a:prstGeom>
              </p:spPr>
            </p:pic>
          </mc:Fallback>
        </mc:AlternateContent>
        <mc:AlternateContent xmlns:mc="http://schemas.openxmlformats.org/markup-compatibility/2006" xmlns:p14="http://schemas.microsoft.com/office/powerpoint/2010/main">
          <mc:Choice Requires="p14">
            <p:contentPart p14:bwMode="auto" r:id="rId408">
              <p14:nvContentPartPr>
                <p14:cNvPr id="248" name="Entrada de lápiz 247">
                  <a:extLst>
                    <a:ext uri="{FF2B5EF4-FFF2-40B4-BE49-F238E27FC236}">
                      <a16:creationId xmlns:a16="http://schemas.microsoft.com/office/drawing/2014/main" id="{D1FF1CAF-E854-4AED-8086-FE146FD6C324}"/>
                    </a:ext>
                  </a:extLst>
                </p14:cNvPr>
                <p14:cNvContentPartPr/>
                <p14:nvPr/>
              </p14:nvContentPartPr>
              <p14:xfrm>
                <a:off x="5939373" y="5510876"/>
                <a:ext cx="231480" cy="9360"/>
              </p14:xfrm>
            </p:contentPart>
          </mc:Choice>
          <mc:Fallback xmlns="">
            <p:pic>
              <p:nvPicPr>
                <p:cNvPr id="248" name="Entrada de lápiz 247">
                  <a:extLst>
                    <a:ext uri="{FF2B5EF4-FFF2-40B4-BE49-F238E27FC236}">
                      <a16:creationId xmlns:a16="http://schemas.microsoft.com/office/drawing/2014/main" id="{D1FF1CAF-E854-4AED-8086-FE146FD6C324}"/>
                    </a:ext>
                  </a:extLst>
                </p:cNvPr>
                <p:cNvPicPr/>
                <p:nvPr/>
              </p:nvPicPr>
              <p:blipFill>
                <a:blip r:embed="rId409"/>
                <a:stretch>
                  <a:fillRect/>
                </a:stretch>
              </p:blipFill>
              <p:spPr>
                <a:xfrm>
                  <a:off x="5930733" y="5501876"/>
                  <a:ext cx="249120" cy="27000"/>
                </a:xfrm>
                <a:prstGeom prst="rect">
                  <a:avLst/>
                </a:prstGeom>
              </p:spPr>
            </p:pic>
          </mc:Fallback>
        </mc:AlternateContent>
        <mc:AlternateContent xmlns:mc="http://schemas.openxmlformats.org/markup-compatibility/2006" xmlns:p14="http://schemas.microsoft.com/office/powerpoint/2010/main">
          <mc:Choice Requires="p14">
            <p:contentPart p14:bwMode="auto" r:id="rId410">
              <p14:nvContentPartPr>
                <p14:cNvPr id="249" name="Entrada de lápiz 248">
                  <a:extLst>
                    <a:ext uri="{FF2B5EF4-FFF2-40B4-BE49-F238E27FC236}">
                      <a16:creationId xmlns:a16="http://schemas.microsoft.com/office/drawing/2014/main" id="{01AA45C3-7F4B-4DAA-A8EB-4833D3B2825A}"/>
                    </a:ext>
                  </a:extLst>
                </p14:cNvPr>
                <p14:cNvContentPartPr/>
                <p14:nvPr/>
              </p14:nvContentPartPr>
              <p14:xfrm>
                <a:off x="6022533" y="5514476"/>
                <a:ext cx="142560" cy="200520"/>
              </p14:xfrm>
            </p:contentPart>
          </mc:Choice>
          <mc:Fallback xmlns="">
            <p:pic>
              <p:nvPicPr>
                <p:cNvPr id="249" name="Entrada de lápiz 248">
                  <a:extLst>
                    <a:ext uri="{FF2B5EF4-FFF2-40B4-BE49-F238E27FC236}">
                      <a16:creationId xmlns:a16="http://schemas.microsoft.com/office/drawing/2014/main" id="{01AA45C3-7F4B-4DAA-A8EB-4833D3B2825A}"/>
                    </a:ext>
                  </a:extLst>
                </p:cNvPr>
                <p:cNvPicPr/>
                <p:nvPr/>
              </p:nvPicPr>
              <p:blipFill>
                <a:blip r:embed="rId411"/>
                <a:stretch>
                  <a:fillRect/>
                </a:stretch>
              </p:blipFill>
              <p:spPr>
                <a:xfrm>
                  <a:off x="6013533" y="5505476"/>
                  <a:ext cx="160200" cy="218160"/>
                </a:xfrm>
                <a:prstGeom prst="rect">
                  <a:avLst/>
                </a:prstGeom>
              </p:spPr>
            </p:pic>
          </mc:Fallback>
        </mc:AlternateContent>
        <mc:AlternateContent xmlns:mc="http://schemas.openxmlformats.org/markup-compatibility/2006" xmlns:p14="http://schemas.microsoft.com/office/powerpoint/2010/main">
          <mc:Choice Requires="p14">
            <p:contentPart p14:bwMode="auto" r:id="rId412">
              <p14:nvContentPartPr>
                <p14:cNvPr id="250" name="Entrada de lápiz 249">
                  <a:extLst>
                    <a:ext uri="{FF2B5EF4-FFF2-40B4-BE49-F238E27FC236}">
                      <a16:creationId xmlns:a16="http://schemas.microsoft.com/office/drawing/2014/main" id="{2CF18BA4-CE18-404F-ACFC-25AF58039EE8}"/>
                    </a:ext>
                  </a:extLst>
                </p14:cNvPr>
                <p14:cNvContentPartPr/>
                <p14:nvPr/>
              </p14:nvContentPartPr>
              <p14:xfrm>
                <a:off x="6136293" y="5511236"/>
                <a:ext cx="111960" cy="256680"/>
              </p14:xfrm>
            </p:contentPart>
          </mc:Choice>
          <mc:Fallback xmlns="">
            <p:pic>
              <p:nvPicPr>
                <p:cNvPr id="250" name="Entrada de lápiz 249">
                  <a:extLst>
                    <a:ext uri="{FF2B5EF4-FFF2-40B4-BE49-F238E27FC236}">
                      <a16:creationId xmlns:a16="http://schemas.microsoft.com/office/drawing/2014/main" id="{2CF18BA4-CE18-404F-ACFC-25AF58039EE8}"/>
                    </a:ext>
                  </a:extLst>
                </p:cNvPr>
                <p:cNvPicPr/>
                <p:nvPr/>
              </p:nvPicPr>
              <p:blipFill>
                <a:blip r:embed="rId413"/>
                <a:stretch>
                  <a:fillRect/>
                </a:stretch>
              </p:blipFill>
              <p:spPr>
                <a:xfrm>
                  <a:off x="6127653" y="5502596"/>
                  <a:ext cx="129600" cy="274320"/>
                </a:xfrm>
                <a:prstGeom prst="rect">
                  <a:avLst/>
                </a:prstGeom>
              </p:spPr>
            </p:pic>
          </mc:Fallback>
        </mc:AlternateContent>
        <mc:AlternateContent xmlns:mc="http://schemas.openxmlformats.org/markup-compatibility/2006" xmlns:p14="http://schemas.microsoft.com/office/powerpoint/2010/main">
          <mc:Choice Requires="p14">
            <p:contentPart p14:bwMode="auto" r:id="rId414">
              <p14:nvContentPartPr>
                <p14:cNvPr id="252" name="Entrada de lápiz 251">
                  <a:extLst>
                    <a:ext uri="{FF2B5EF4-FFF2-40B4-BE49-F238E27FC236}">
                      <a16:creationId xmlns:a16="http://schemas.microsoft.com/office/drawing/2014/main" id="{90D9C777-3424-47CC-8A18-C0DAFAEBAA4C}"/>
                    </a:ext>
                  </a:extLst>
                </p14:cNvPr>
                <p14:cNvContentPartPr/>
                <p14:nvPr/>
              </p14:nvContentPartPr>
              <p14:xfrm>
                <a:off x="6372093" y="5412236"/>
                <a:ext cx="23040" cy="394560"/>
              </p14:xfrm>
            </p:contentPart>
          </mc:Choice>
          <mc:Fallback xmlns="">
            <p:pic>
              <p:nvPicPr>
                <p:cNvPr id="252" name="Entrada de lápiz 251">
                  <a:extLst>
                    <a:ext uri="{FF2B5EF4-FFF2-40B4-BE49-F238E27FC236}">
                      <a16:creationId xmlns:a16="http://schemas.microsoft.com/office/drawing/2014/main" id="{90D9C777-3424-47CC-8A18-C0DAFAEBAA4C}"/>
                    </a:ext>
                  </a:extLst>
                </p:cNvPr>
                <p:cNvPicPr/>
                <p:nvPr/>
              </p:nvPicPr>
              <p:blipFill>
                <a:blip r:embed="rId415"/>
                <a:stretch>
                  <a:fillRect/>
                </a:stretch>
              </p:blipFill>
              <p:spPr>
                <a:xfrm>
                  <a:off x="6363453" y="5403236"/>
                  <a:ext cx="40680" cy="412200"/>
                </a:xfrm>
                <a:prstGeom prst="rect">
                  <a:avLst/>
                </a:prstGeom>
              </p:spPr>
            </p:pic>
          </mc:Fallback>
        </mc:AlternateContent>
        <mc:AlternateContent xmlns:mc="http://schemas.openxmlformats.org/markup-compatibility/2006" xmlns:p14="http://schemas.microsoft.com/office/powerpoint/2010/main">
          <mc:Choice Requires="p14">
            <p:contentPart p14:bwMode="auto" r:id="rId416">
              <p14:nvContentPartPr>
                <p14:cNvPr id="253" name="Entrada de lápiz 252">
                  <a:extLst>
                    <a:ext uri="{FF2B5EF4-FFF2-40B4-BE49-F238E27FC236}">
                      <a16:creationId xmlns:a16="http://schemas.microsoft.com/office/drawing/2014/main" id="{3AFFD0D5-CE07-42D9-9B85-8FF458F412F1}"/>
                    </a:ext>
                  </a:extLst>
                </p14:cNvPr>
                <p14:cNvContentPartPr/>
                <p14:nvPr/>
              </p14:nvContentPartPr>
              <p14:xfrm>
                <a:off x="6479013" y="5398916"/>
                <a:ext cx="22320" cy="363960"/>
              </p14:xfrm>
            </p:contentPart>
          </mc:Choice>
          <mc:Fallback xmlns="">
            <p:pic>
              <p:nvPicPr>
                <p:cNvPr id="253" name="Entrada de lápiz 252">
                  <a:extLst>
                    <a:ext uri="{FF2B5EF4-FFF2-40B4-BE49-F238E27FC236}">
                      <a16:creationId xmlns:a16="http://schemas.microsoft.com/office/drawing/2014/main" id="{3AFFD0D5-CE07-42D9-9B85-8FF458F412F1}"/>
                    </a:ext>
                  </a:extLst>
                </p:cNvPr>
                <p:cNvPicPr/>
                <p:nvPr/>
              </p:nvPicPr>
              <p:blipFill>
                <a:blip r:embed="rId417"/>
                <a:stretch>
                  <a:fillRect/>
                </a:stretch>
              </p:blipFill>
              <p:spPr>
                <a:xfrm>
                  <a:off x="6470013" y="5390276"/>
                  <a:ext cx="39960" cy="381600"/>
                </a:xfrm>
                <a:prstGeom prst="rect">
                  <a:avLst/>
                </a:prstGeom>
              </p:spPr>
            </p:pic>
          </mc:Fallback>
        </mc:AlternateContent>
        <mc:AlternateContent xmlns:mc="http://schemas.openxmlformats.org/markup-compatibility/2006" xmlns:p14="http://schemas.microsoft.com/office/powerpoint/2010/main">
          <mc:Choice Requires="p14">
            <p:contentPart p14:bwMode="auto" r:id="rId418">
              <p14:nvContentPartPr>
                <p14:cNvPr id="254" name="Entrada de lápiz 253">
                  <a:extLst>
                    <a:ext uri="{FF2B5EF4-FFF2-40B4-BE49-F238E27FC236}">
                      <a16:creationId xmlns:a16="http://schemas.microsoft.com/office/drawing/2014/main" id="{AA979B65-8AAE-4920-BE33-0E43E94816A3}"/>
                    </a:ext>
                  </a:extLst>
                </p14:cNvPr>
                <p14:cNvContentPartPr/>
                <p14:nvPr/>
              </p14:nvContentPartPr>
              <p14:xfrm>
                <a:off x="6391893" y="5573516"/>
                <a:ext cx="326880" cy="171000"/>
              </p14:xfrm>
            </p:contentPart>
          </mc:Choice>
          <mc:Fallback xmlns="">
            <p:pic>
              <p:nvPicPr>
                <p:cNvPr id="254" name="Entrada de lápiz 253">
                  <a:extLst>
                    <a:ext uri="{FF2B5EF4-FFF2-40B4-BE49-F238E27FC236}">
                      <a16:creationId xmlns:a16="http://schemas.microsoft.com/office/drawing/2014/main" id="{AA979B65-8AAE-4920-BE33-0E43E94816A3}"/>
                    </a:ext>
                  </a:extLst>
                </p:cNvPr>
                <p:cNvPicPr/>
                <p:nvPr/>
              </p:nvPicPr>
              <p:blipFill>
                <a:blip r:embed="rId419"/>
                <a:stretch>
                  <a:fillRect/>
                </a:stretch>
              </p:blipFill>
              <p:spPr>
                <a:xfrm>
                  <a:off x="6383253" y="5564516"/>
                  <a:ext cx="344520" cy="188640"/>
                </a:xfrm>
                <a:prstGeom prst="rect">
                  <a:avLst/>
                </a:prstGeom>
              </p:spPr>
            </p:pic>
          </mc:Fallback>
        </mc:AlternateContent>
        <mc:AlternateContent xmlns:mc="http://schemas.openxmlformats.org/markup-compatibility/2006" xmlns:p14="http://schemas.microsoft.com/office/powerpoint/2010/main">
          <mc:Choice Requires="p14">
            <p:contentPart p14:bwMode="auto" r:id="rId420">
              <p14:nvContentPartPr>
                <p14:cNvPr id="255" name="Entrada de lápiz 254">
                  <a:extLst>
                    <a:ext uri="{FF2B5EF4-FFF2-40B4-BE49-F238E27FC236}">
                      <a16:creationId xmlns:a16="http://schemas.microsoft.com/office/drawing/2014/main" id="{EDAD4F4E-E6D9-40BE-8DAE-3B3A778487AE}"/>
                    </a:ext>
                  </a:extLst>
                </p14:cNvPr>
                <p14:cNvContentPartPr/>
                <p14:nvPr/>
              </p14:nvContentPartPr>
              <p14:xfrm>
                <a:off x="6727773" y="5547596"/>
                <a:ext cx="182880" cy="203760"/>
              </p14:xfrm>
            </p:contentPart>
          </mc:Choice>
          <mc:Fallback xmlns="">
            <p:pic>
              <p:nvPicPr>
                <p:cNvPr id="255" name="Entrada de lápiz 254">
                  <a:extLst>
                    <a:ext uri="{FF2B5EF4-FFF2-40B4-BE49-F238E27FC236}">
                      <a16:creationId xmlns:a16="http://schemas.microsoft.com/office/drawing/2014/main" id="{EDAD4F4E-E6D9-40BE-8DAE-3B3A778487AE}"/>
                    </a:ext>
                  </a:extLst>
                </p:cNvPr>
                <p:cNvPicPr/>
                <p:nvPr/>
              </p:nvPicPr>
              <p:blipFill>
                <a:blip r:embed="rId421"/>
                <a:stretch>
                  <a:fillRect/>
                </a:stretch>
              </p:blipFill>
              <p:spPr>
                <a:xfrm>
                  <a:off x="6719133" y="5538956"/>
                  <a:ext cx="200520" cy="221400"/>
                </a:xfrm>
                <a:prstGeom prst="rect">
                  <a:avLst/>
                </a:prstGeom>
              </p:spPr>
            </p:pic>
          </mc:Fallback>
        </mc:AlternateContent>
        <mc:AlternateContent xmlns:mc="http://schemas.openxmlformats.org/markup-compatibility/2006" xmlns:p14="http://schemas.microsoft.com/office/powerpoint/2010/main">
          <mc:Choice Requires="p14">
            <p:contentPart p14:bwMode="auto" r:id="rId422">
              <p14:nvContentPartPr>
                <p14:cNvPr id="256" name="Entrada de lápiz 255">
                  <a:extLst>
                    <a:ext uri="{FF2B5EF4-FFF2-40B4-BE49-F238E27FC236}">
                      <a16:creationId xmlns:a16="http://schemas.microsoft.com/office/drawing/2014/main" id="{18D75C4F-B719-4AF5-99E4-9BC682A777D4}"/>
                    </a:ext>
                  </a:extLst>
                </p14:cNvPr>
                <p14:cNvContentPartPr/>
                <p14:nvPr/>
              </p14:nvContentPartPr>
              <p14:xfrm>
                <a:off x="6912813" y="5427356"/>
                <a:ext cx="46800" cy="296640"/>
              </p14:xfrm>
            </p:contentPart>
          </mc:Choice>
          <mc:Fallback xmlns="">
            <p:pic>
              <p:nvPicPr>
                <p:cNvPr id="256" name="Entrada de lápiz 255">
                  <a:extLst>
                    <a:ext uri="{FF2B5EF4-FFF2-40B4-BE49-F238E27FC236}">
                      <a16:creationId xmlns:a16="http://schemas.microsoft.com/office/drawing/2014/main" id="{18D75C4F-B719-4AF5-99E4-9BC682A777D4}"/>
                    </a:ext>
                  </a:extLst>
                </p:cNvPr>
                <p:cNvPicPr/>
                <p:nvPr/>
              </p:nvPicPr>
              <p:blipFill>
                <a:blip r:embed="rId423"/>
                <a:stretch>
                  <a:fillRect/>
                </a:stretch>
              </p:blipFill>
              <p:spPr>
                <a:xfrm>
                  <a:off x="6904173" y="5418716"/>
                  <a:ext cx="64440" cy="314280"/>
                </a:xfrm>
                <a:prstGeom prst="rect">
                  <a:avLst/>
                </a:prstGeom>
              </p:spPr>
            </p:pic>
          </mc:Fallback>
        </mc:AlternateContent>
        <mc:AlternateContent xmlns:mc="http://schemas.openxmlformats.org/markup-compatibility/2006" xmlns:p14="http://schemas.microsoft.com/office/powerpoint/2010/main">
          <mc:Choice Requires="p14">
            <p:contentPart p14:bwMode="auto" r:id="rId424">
              <p14:nvContentPartPr>
                <p14:cNvPr id="257" name="Entrada de lápiz 256">
                  <a:extLst>
                    <a:ext uri="{FF2B5EF4-FFF2-40B4-BE49-F238E27FC236}">
                      <a16:creationId xmlns:a16="http://schemas.microsoft.com/office/drawing/2014/main" id="{AD8E5EC7-F861-439F-B0AB-EA9AED98B40A}"/>
                    </a:ext>
                  </a:extLst>
                </p14:cNvPr>
                <p14:cNvContentPartPr/>
                <p14:nvPr/>
              </p14:nvContentPartPr>
              <p14:xfrm>
                <a:off x="6979053" y="5560556"/>
                <a:ext cx="72720" cy="145800"/>
              </p14:xfrm>
            </p:contentPart>
          </mc:Choice>
          <mc:Fallback xmlns="">
            <p:pic>
              <p:nvPicPr>
                <p:cNvPr id="257" name="Entrada de lápiz 256">
                  <a:extLst>
                    <a:ext uri="{FF2B5EF4-FFF2-40B4-BE49-F238E27FC236}">
                      <a16:creationId xmlns:a16="http://schemas.microsoft.com/office/drawing/2014/main" id="{AD8E5EC7-F861-439F-B0AB-EA9AED98B40A}"/>
                    </a:ext>
                  </a:extLst>
                </p:cNvPr>
                <p:cNvPicPr/>
                <p:nvPr/>
              </p:nvPicPr>
              <p:blipFill>
                <a:blip r:embed="rId425"/>
                <a:stretch>
                  <a:fillRect/>
                </a:stretch>
              </p:blipFill>
              <p:spPr>
                <a:xfrm>
                  <a:off x="6970413" y="5551556"/>
                  <a:ext cx="9036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426">
              <p14:nvContentPartPr>
                <p14:cNvPr id="258" name="Entrada de lápiz 257">
                  <a:extLst>
                    <a:ext uri="{FF2B5EF4-FFF2-40B4-BE49-F238E27FC236}">
                      <a16:creationId xmlns:a16="http://schemas.microsoft.com/office/drawing/2014/main" id="{3365381E-6DF0-4825-A8C0-3FD93A01A56D}"/>
                    </a:ext>
                  </a:extLst>
                </p14:cNvPr>
                <p14:cNvContentPartPr/>
                <p14:nvPr/>
              </p14:nvContentPartPr>
              <p14:xfrm>
                <a:off x="7065813" y="5587196"/>
                <a:ext cx="40680" cy="147600"/>
              </p14:xfrm>
            </p:contentPart>
          </mc:Choice>
          <mc:Fallback xmlns="">
            <p:pic>
              <p:nvPicPr>
                <p:cNvPr id="258" name="Entrada de lápiz 257">
                  <a:extLst>
                    <a:ext uri="{FF2B5EF4-FFF2-40B4-BE49-F238E27FC236}">
                      <a16:creationId xmlns:a16="http://schemas.microsoft.com/office/drawing/2014/main" id="{3365381E-6DF0-4825-A8C0-3FD93A01A56D}"/>
                    </a:ext>
                  </a:extLst>
                </p:cNvPr>
                <p:cNvPicPr/>
                <p:nvPr/>
              </p:nvPicPr>
              <p:blipFill>
                <a:blip r:embed="rId427"/>
                <a:stretch>
                  <a:fillRect/>
                </a:stretch>
              </p:blipFill>
              <p:spPr>
                <a:xfrm>
                  <a:off x="7056813" y="5578196"/>
                  <a:ext cx="58320" cy="165240"/>
                </a:xfrm>
                <a:prstGeom prst="rect">
                  <a:avLst/>
                </a:prstGeom>
              </p:spPr>
            </p:pic>
          </mc:Fallback>
        </mc:AlternateContent>
        <mc:AlternateContent xmlns:mc="http://schemas.openxmlformats.org/markup-compatibility/2006" xmlns:p14="http://schemas.microsoft.com/office/powerpoint/2010/main">
          <mc:Choice Requires="p14">
            <p:contentPart p14:bwMode="auto" r:id="rId428">
              <p14:nvContentPartPr>
                <p14:cNvPr id="259" name="Entrada de lápiz 258">
                  <a:extLst>
                    <a:ext uri="{FF2B5EF4-FFF2-40B4-BE49-F238E27FC236}">
                      <a16:creationId xmlns:a16="http://schemas.microsoft.com/office/drawing/2014/main" id="{421A189E-55E4-4207-B792-2235B219CD45}"/>
                    </a:ext>
                  </a:extLst>
                </p14:cNvPr>
                <p14:cNvContentPartPr/>
                <p14:nvPr/>
              </p14:nvContentPartPr>
              <p14:xfrm>
                <a:off x="7192173" y="5551196"/>
                <a:ext cx="182160" cy="347760"/>
              </p14:xfrm>
            </p:contentPart>
          </mc:Choice>
          <mc:Fallback xmlns="">
            <p:pic>
              <p:nvPicPr>
                <p:cNvPr id="259" name="Entrada de lápiz 258">
                  <a:extLst>
                    <a:ext uri="{FF2B5EF4-FFF2-40B4-BE49-F238E27FC236}">
                      <a16:creationId xmlns:a16="http://schemas.microsoft.com/office/drawing/2014/main" id="{421A189E-55E4-4207-B792-2235B219CD45}"/>
                    </a:ext>
                  </a:extLst>
                </p:cNvPr>
                <p:cNvPicPr/>
                <p:nvPr/>
              </p:nvPicPr>
              <p:blipFill>
                <a:blip r:embed="rId429"/>
                <a:stretch>
                  <a:fillRect/>
                </a:stretch>
              </p:blipFill>
              <p:spPr>
                <a:xfrm>
                  <a:off x="7183533" y="5542556"/>
                  <a:ext cx="199800" cy="365400"/>
                </a:xfrm>
                <a:prstGeom prst="rect">
                  <a:avLst/>
                </a:prstGeom>
              </p:spPr>
            </p:pic>
          </mc:Fallback>
        </mc:AlternateContent>
        <mc:AlternateContent xmlns:mc="http://schemas.openxmlformats.org/markup-compatibility/2006" xmlns:p14="http://schemas.microsoft.com/office/powerpoint/2010/main">
          <mc:Choice Requires="p14">
            <p:contentPart p14:bwMode="auto" r:id="rId430">
              <p14:nvContentPartPr>
                <p14:cNvPr id="260" name="Entrada de lápiz 259">
                  <a:extLst>
                    <a:ext uri="{FF2B5EF4-FFF2-40B4-BE49-F238E27FC236}">
                      <a16:creationId xmlns:a16="http://schemas.microsoft.com/office/drawing/2014/main" id="{B56B1372-9393-47F8-8CC6-13D4EC0B0DEC}"/>
                    </a:ext>
                  </a:extLst>
                </p14:cNvPr>
                <p14:cNvContentPartPr/>
                <p14:nvPr/>
              </p14:nvContentPartPr>
              <p14:xfrm>
                <a:off x="7382613" y="5469476"/>
                <a:ext cx="69840" cy="164160"/>
              </p14:xfrm>
            </p:contentPart>
          </mc:Choice>
          <mc:Fallback xmlns="">
            <p:pic>
              <p:nvPicPr>
                <p:cNvPr id="260" name="Entrada de lápiz 259">
                  <a:extLst>
                    <a:ext uri="{FF2B5EF4-FFF2-40B4-BE49-F238E27FC236}">
                      <a16:creationId xmlns:a16="http://schemas.microsoft.com/office/drawing/2014/main" id="{B56B1372-9393-47F8-8CC6-13D4EC0B0DEC}"/>
                    </a:ext>
                  </a:extLst>
                </p:cNvPr>
                <p:cNvPicPr/>
                <p:nvPr/>
              </p:nvPicPr>
              <p:blipFill>
                <a:blip r:embed="rId431"/>
                <a:stretch>
                  <a:fillRect/>
                </a:stretch>
              </p:blipFill>
              <p:spPr>
                <a:xfrm>
                  <a:off x="7373613" y="5460836"/>
                  <a:ext cx="87480" cy="181800"/>
                </a:xfrm>
                <a:prstGeom prst="rect">
                  <a:avLst/>
                </a:prstGeom>
              </p:spPr>
            </p:pic>
          </mc:Fallback>
        </mc:AlternateContent>
        <mc:AlternateContent xmlns:mc="http://schemas.openxmlformats.org/markup-compatibility/2006" xmlns:p14="http://schemas.microsoft.com/office/powerpoint/2010/main">
          <mc:Choice Requires="p14">
            <p:contentPart p14:bwMode="auto" r:id="rId432">
              <p14:nvContentPartPr>
                <p14:cNvPr id="261" name="Entrada de lápiz 260">
                  <a:extLst>
                    <a:ext uri="{FF2B5EF4-FFF2-40B4-BE49-F238E27FC236}">
                      <a16:creationId xmlns:a16="http://schemas.microsoft.com/office/drawing/2014/main" id="{EAFDF2F9-CC75-43FC-ADFA-21122A3D31DE}"/>
                    </a:ext>
                  </a:extLst>
                </p14:cNvPr>
                <p14:cNvContentPartPr/>
                <p14:nvPr/>
              </p14:nvContentPartPr>
              <p14:xfrm>
                <a:off x="7458213" y="5481716"/>
                <a:ext cx="130680" cy="155880"/>
              </p14:xfrm>
            </p:contentPart>
          </mc:Choice>
          <mc:Fallback xmlns="">
            <p:pic>
              <p:nvPicPr>
                <p:cNvPr id="261" name="Entrada de lápiz 260">
                  <a:extLst>
                    <a:ext uri="{FF2B5EF4-FFF2-40B4-BE49-F238E27FC236}">
                      <a16:creationId xmlns:a16="http://schemas.microsoft.com/office/drawing/2014/main" id="{EAFDF2F9-CC75-43FC-ADFA-21122A3D31DE}"/>
                    </a:ext>
                  </a:extLst>
                </p:cNvPr>
                <p:cNvPicPr/>
                <p:nvPr/>
              </p:nvPicPr>
              <p:blipFill>
                <a:blip r:embed="rId433"/>
                <a:stretch>
                  <a:fillRect/>
                </a:stretch>
              </p:blipFill>
              <p:spPr>
                <a:xfrm>
                  <a:off x="7449213" y="5472716"/>
                  <a:ext cx="148320" cy="173520"/>
                </a:xfrm>
                <a:prstGeom prst="rect">
                  <a:avLst/>
                </a:prstGeom>
              </p:spPr>
            </p:pic>
          </mc:Fallback>
        </mc:AlternateContent>
        <mc:AlternateContent xmlns:mc="http://schemas.openxmlformats.org/markup-compatibility/2006" xmlns:p14="http://schemas.microsoft.com/office/powerpoint/2010/main">
          <mc:Choice Requires="p14">
            <p:contentPart p14:bwMode="auto" r:id="rId434">
              <p14:nvContentPartPr>
                <p14:cNvPr id="262" name="Entrada de lápiz 261">
                  <a:extLst>
                    <a:ext uri="{FF2B5EF4-FFF2-40B4-BE49-F238E27FC236}">
                      <a16:creationId xmlns:a16="http://schemas.microsoft.com/office/drawing/2014/main" id="{F282C2FD-F89C-43EA-A753-726017885E36}"/>
                    </a:ext>
                  </a:extLst>
                </p14:cNvPr>
                <p14:cNvContentPartPr/>
                <p14:nvPr/>
              </p14:nvContentPartPr>
              <p14:xfrm>
                <a:off x="7541733" y="5595836"/>
                <a:ext cx="60120" cy="80280"/>
              </p14:xfrm>
            </p:contentPart>
          </mc:Choice>
          <mc:Fallback xmlns="">
            <p:pic>
              <p:nvPicPr>
                <p:cNvPr id="262" name="Entrada de lápiz 261">
                  <a:extLst>
                    <a:ext uri="{FF2B5EF4-FFF2-40B4-BE49-F238E27FC236}">
                      <a16:creationId xmlns:a16="http://schemas.microsoft.com/office/drawing/2014/main" id="{F282C2FD-F89C-43EA-A753-726017885E36}"/>
                    </a:ext>
                  </a:extLst>
                </p:cNvPr>
                <p:cNvPicPr/>
                <p:nvPr/>
              </p:nvPicPr>
              <p:blipFill>
                <a:blip r:embed="rId435"/>
                <a:stretch>
                  <a:fillRect/>
                </a:stretch>
              </p:blipFill>
              <p:spPr>
                <a:xfrm>
                  <a:off x="7533093" y="5587196"/>
                  <a:ext cx="77760" cy="97920"/>
                </a:xfrm>
                <a:prstGeom prst="rect">
                  <a:avLst/>
                </a:prstGeom>
              </p:spPr>
            </p:pic>
          </mc:Fallback>
        </mc:AlternateContent>
        <mc:AlternateContent xmlns:mc="http://schemas.openxmlformats.org/markup-compatibility/2006" xmlns:p14="http://schemas.microsoft.com/office/powerpoint/2010/main">
          <mc:Choice Requires="p14">
            <p:contentPart p14:bwMode="auto" r:id="rId436">
              <p14:nvContentPartPr>
                <p14:cNvPr id="264" name="Entrada de lápiz 263">
                  <a:extLst>
                    <a:ext uri="{FF2B5EF4-FFF2-40B4-BE49-F238E27FC236}">
                      <a16:creationId xmlns:a16="http://schemas.microsoft.com/office/drawing/2014/main" id="{714B227B-8727-4829-9D0C-8062321CD6B5}"/>
                    </a:ext>
                  </a:extLst>
                </p14:cNvPr>
                <p14:cNvContentPartPr/>
                <p14:nvPr/>
              </p14:nvContentPartPr>
              <p14:xfrm>
                <a:off x="6308373" y="5975636"/>
                <a:ext cx="80640" cy="387000"/>
              </p14:xfrm>
            </p:contentPart>
          </mc:Choice>
          <mc:Fallback xmlns="">
            <p:pic>
              <p:nvPicPr>
                <p:cNvPr id="264" name="Entrada de lápiz 263">
                  <a:extLst>
                    <a:ext uri="{FF2B5EF4-FFF2-40B4-BE49-F238E27FC236}">
                      <a16:creationId xmlns:a16="http://schemas.microsoft.com/office/drawing/2014/main" id="{714B227B-8727-4829-9D0C-8062321CD6B5}"/>
                    </a:ext>
                  </a:extLst>
                </p:cNvPr>
                <p:cNvPicPr/>
                <p:nvPr/>
              </p:nvPicPr>
              <p:blipFill>
                <a:blip r:embed="rId437"/>
                <a:stretch>
                  <a:fillRect/>
                </a:stretch>
              </p:blipFill>
              <p:spPr>
                <a:xfrm>
                  <a:off x="6299373" y="5966996"/>
                  <a:ext cx="98280" cy="404640"/>
                </a:xfrm>
                <a:prstGeom prst="rect">
                  <a:avLst/>
                </a:prstGeom>
              </p:spPr>
            </p:pic>
          </mc:Fallback>
        </mc:AlternateContent>
        <mc:AlternateContent xmlns:mc="http://schemas.openxmlformats.org/markup-compatibility/2006" xmlns:p14="http://schemas.microsoft.com/office/powerpoint/2010/main">
          <mc:Choice Requires="p14">
            <p:contentPart p14:bwMode="auto" r:id="rId438">
              <p14:nvContentPartPr>
                <p14:cNvPr id="265" name="Entrada de lápiz 264">
                  <a:extLst>
                    <a:ext uri="{FF2B5EF4-FFF2-40B4-BE49-F238E27FC236}">
                      <a16:creationId xmlns:a16="http://schemas.microsoft.com/office/drawing/2014/main" id="{8C2D450F-18FD-45B5-830A-B06B67E13D64}"/>
                    </a:ext>
                  </a:extLst>
                </p14:cNvPr>
                <p14:cNvContentPartPr/>
                <p14:nvPr/>
              </p14:nvContentPartPr>
              <p14:xfrm>
                <a:off x="6295053" y="6035396"/>
                <a:ext cx="113400" cy="205920"/>
              </p14:xfrm>
            </p:contentPart>
          </mc:Choice>
          <mc:Fallback xmlns="">
            <p:pic>
              <p:nvPicPr>
                <p:cNvPr id="265" name="Entrada de lápiz 264">
                  <a:extLst>
                    <a:ext uri="{FF2B5EF4-FFF2-40B4-BE49-F238E27FC236}">
                      <a16:creationId xmlns:a16="http://schemas.microsoft.com/office/drawing/2014/main" id="{8C2D450F-18FD-45B5-830A-B06B67E13D64}"/>
                    </a:ext>
                  </a:extLst>
                </p:cNvPr>
                <p:cNvPicPr/>
                <p:nvPr/>
              </p:nvPicPr>
              <p:blipFill>
                <a:blip r:embed="rId439"/>
                <a:stretch>
                  <a:fillRect/>
                </a:stretch>
              </p:blipFill>
              <p:spPr>
                <a:xfrm>
                  <a:off x="6286413" y="6026756"/>
                  <a:ext cx="131040" cy="223560"/>
                </a:xfrm>
                <a:prstGeom prst="rect">
                  <a:avLst/>
                </a:prstGeom>
              </p:spPr>
            </p:pic>
          </mc:Fallback>
        </mc:AlternateContent>
        <mc:AlternateContent xmlns:mc="http://schemas.openxmlformats.org/markup-compatibility/2006" xmlns:p14="http://schemas.microsoft.com/office/powerpoint/2010/main">
          <mc:Choice Requires="p14">
            <p:contentPart p14:bwMode="auto" r:id="rId440">
              <p14:nvContentPartPr>
                <p14:cNvPr id="266" name="Entrada de lápiz 265">
                  <a:extLst>
                    <a:ext uri="{FF2B5EF4-FFF2-40B4-BE49-F238E27FC236}">
                      <a16:creationId xmlns:a16="http://schemas.microsoft.com/office/drawing/2014/main" id="{0B5C55AE-D44F-4E2A-9985-D488CB22F316}"/>
                    </a:ext>
                  </a:extLst>
                </p14:cNvPr>
                <p14:cNvContentPartPr/>
                <p14:nvPr/>
              </p14:nvContentPartPr>
              <p14:xfrm>
                <a:off x="6424293" y="6048356"/>
                <a:ext cx="257760" cy="200880"/>
              </p14:xfrm>
            </p:contentPart>
          </mc:Choice>
          <mc:Fallback xmlns="">
            <p:pic>
              <p:nvPicPr>
                <p:cNvPr id="266" name="Entrada de lápiz 265">
                  <a:extLst>
                    <a:ext uri="{FF2B5EF4-FFF2-40B4-BE49-F238E27FC236}">
                      <a16:creationId xmlns:a16="http://schemas.microsoft.com/office/drawing/2014/main" id="{0B5C55AE-D44F-4E2A-9985-D488CB22F316}"/>
                    </a:ext>
                  </a:extLst>
                </p:cNvPr>
                <p:cNvPicPr/>
                <p:nvPr/>
              </p:nvPicPr>
              <p:blipFill>
                <a:blip r:embed="rId441"/>
                <a:stretch>
                  <a:fillRect/>
                </a:stretch>
              </p:blipFill>
              <p:spPr>
                <a:xfrm>
                  <a:off x="6415653" y="6039356"/>
                  <a:ext cx="275400" cy="218520"/>
                </a:xfrm>
                <a:prstGeom prst="rect">
                  <a:avLst/>
                </a:prstGeom>
              </p:spPr>
            </p:pic>
          </mc:Fallback>
        </mc:AlternateContent>
        <mc:AlternateContent xmlns:mc="http://schemas.openxmlformats.org/markup-compatibility/2006" xmlns:p14="http://schemas.microsoft.com/office/powerpoint/2010/main">
          <mc:Choice Requires="p14">
            <p:contentPart p14:bwMode="auto" r:id="rId442">
              <p14:nvContentPartPr>
                <p14:cNvPr id="267" name="Entrada de lápiz 266">
                  <a:extLst>
                    <a:ext uri="{FF2B5EF4-FFF2-40B4-BE49-F238E27FC236}">
                      <a16:creationId xmlns:a16="http://schemas.microsoft.com/office/drawing/2014/main" id="{723310EB-8185-4914-A09A-FC4E6CE1662F}"/>
                    </a:ext>
                  </a:extLst>
                </p14:cNvPr>
                <p14:cNvContentPartPr/>
                <p14:nvPr/>
              </p14:nvContentPartPr>
              <p14:xfrm>
                <a:off x="6768093" y="6042956"/>
                <a:ext cx="131040" cy="121680"/>
              </p14:xfrm>
            </p:contentPart>
          </mc:Choice>
          <mc:Fallback xmlns="">
            <p:pic>
              <p:nvPicPr>
                <p:cNvPr id="267" name="Entrada de lápiz 266">
                  <a:extLst>
                    <a:ext uri="{FF2B5EF4-FFF2-40B4-BE49-F238E27FC236}">
                      <a16:creationId xmlns:a16="http://schemas.microsoft.com/office/drawing/2014/main" id="{723310EB-8185-4914-A09A-FC4E6CE1662F}"/>
                    </a:ext>
                  </a:extLst>
                </p:cNvPr>
                <p:cNvPicPr/>
                <p:nvPr/>
              </p:nvPicPr>
              <p:blipFill>
                <a:blip r:embed="rId443"/>
                <a:stretch>
                  <a:fillRect/>
                </a:stretch>
              </p:blipFill>
              <p:spPr>
                <a:xfrm>
                  <a:off x="6759093" y="6033956"/>
                  <a:ext cx="148680" cy="139320"/>
                </a:xfrm>
                <a:prstGeom prst="rect">
                  <a:avLst/>
                </a:prstGeom>
              </p:spPr>
            </p:pic>
          </mc:Fallback>
        </mc:AlternateContent>
        <mc:AlternateContent xmlns:mc="http://schemas.openxmlformats.org/markup-compatibility/2006" xmlns:p14="http://schemas.microsoft.com/office/powerpoint/2010/main">
          <mc:Choice Requires="p14">
            <p:contentPart p14:bwMode="auto" r:id="rId444">
              <p14:nvContentPartPr>
                <p14:cNvPr id="268" name="Entrada de lápiz 267">
                  <a:extLst>
                    <a:ext uri="{FF2B5EF4-FFF2-40B4-BE49-F238E27FC236}">
                      <a16:creationId xmlns:a16="http://schemas.microsoft.com/office/drawing/2014/main" id="{49C92529-184D-4A82-B60E-34CABBAA9D77}"/>
                    </a:ext>
                  </a:extLst>
                </p14:cNvPr>
                <p14:cNvContentPartPr/>
                <p14:nvPr/>
              </p14:nvContentPartPr>
              <p14:xfrm>
                <a:off x="6762333" y="5945396"/>
                <a:ext cx="179280" cy="372960"/>
              </p14:xfrm>
            </p:contentPart>
          </mc:Choice>
          <mc:Fallback xmlns="">
            <p:pic>
              <p:nvPicPr>
                <p:cNvPr id="268" name="Entrada de lápiz 267">
                  <a:extLst>
                    <a:ext uri="{FF2B5EF4-FFF2-40B4-BE49-F238E27FC236}">
                      <a16:creationId xmlns:a16="http://schemas.microsoft.com/office/drawing/2014/main" id="{49C92529-184D-4A82-B60E-34CABBAA9D77}"/>
                    </a:ext>
                  </a:extLst>
                </p:cNvPr>
                <p:cNvPicPr/>
                <p:nvPr/>
              </p:nvPicPr>
              <p:blipFill>
                <a:blip r:embed="rId445"/>
                <a:stretch>
                  <a:fillRect/>
                </a:stretch>
              </p:blipFill>
              <p:spPr>
                <a:xfrm>
                  <a:off x="6753333" y="5936396"/>
                  <a:ext cx="196920" cy="390600"/>
                </a:xfrm>
                <a:prstGeom prst="rect">
                  <a:avLst/>
                </a:prstGeom>
              </p:spPr>
            </p:pic>
          </mc:Fallback>
        </mc:AlternateContent>
        <mc:AlternateContent xmlns:mc="http://schemas.openxmlformats.org/markup-compatibility/2006" xmlns:p14="http://schemas.microsoft.com/office/powerpoint/2010/main">
          <mc:Choice Requires="p14">
            <p:contentPart p14:bwMode="auto" r:id="rId446">
              <p14:nvContentPartPr>
                <p14:cNvPr id="269" name="Entrada de lápiz 268">
                  <a:extLst>
                    <a:ext uri="{FF2B5EF4-FFF2-40B4-BE49-F238E27FC236}">
                      <a16:creationId xmlns:a16="http://schemas.microsoft.com/office/drawing/2014/main" id="{E897B4B0-C138-4574-93BB-FBAF3DC78190}"/>
                    </a:ext>
                  </a:extLst>
                </p14:cNvPr>
                <p14:cNvContentPartPr/>
                <p14:nvPr/>
              </p14:nvContentPartPr>
              <p14:xfrm>
                <a:off x="6962853" y="5951156"/>
                <a:ext cx="77400" cy="137160"/>
              </p14:xfrm>
            </p:contentPart>
          </mc:Choice>
          <mc:Fallback xmlns="">
            <p:pic>
              <p:nvPicPr>
                <p:cNvPr id="269" name="Entrada de lápiz 268">
                  <a:extLst>
                    <a:ext uri="{FF2B5EF4-FFF2-40B4-BE49-F238E27FC236}">
                      <a16:creationId xmlns:a16="http://schemas.microsoft.com/office/drawing/2014/main" id="{E897B4B0-C138-4574-93BB-FBAF3DC78190}"/>
                    </a:ext>
                  </a:extLst>
                </p:cNvPr>
                <p:cNvPicPr/>
                <p:nvPr/>
              </p:nvPicPr>
              <p:blipFill>
                <a:blip r:embed="rId447"/>
                <a:stretch>
                  <a:fillRect/>
                </a:stretch>
              </p:blipFill>
              <p:spPr>
                <a:xfrm>
                  <a:off x="6953853" y="5942516"/>
                  <a:ext cx="95040" cy="154800"/>
                </a:xfrm>
                <a:prstGeom prst="rect">
                  <a:avLst/>
                </a:prstGeom>
              </p:spPr>
            </p:pic>
          </mc:Fallback>
        </mc:AlternateContent>
        <mc:AlternateContent xmlns:mc="http://schemas.openxmlformats.org/markup-compatibility/2006" xmlns:p14="http://schemas.microsoft.com/office/powerpoint/2010/main">
          <mc:Choice Requires="p14">
            <p:contentPart p14:bwMode="auto" r:id="rId448">
              <p14:nvContentPartPr>
                <p14:cNvPr id="273" name="Entrada de lápiz 272">
                  <a:extLst>
                    <a:ext uri="{FF2B5EF4-FFF2-40B4-BE49-F238E27FC236}">
                      <a16:creationId xmlns:a16="http://schemas.microsoft.com/office/drawing/2014/main" id="{341486AE-AE04-4F5E-9FC6-D7C135F28297}"/>
                    </a:ext>
                  </a:extLst>
                </p14:cNvPr>
                <p14:cNvContentPartPr/>
                <p14:nvPr/>
              </p14:nvContentPartPr>
              <p14:xfrm>
                <a:off x="1463301" y="2444426"/>
                <a:ext cx="633960" cy="156600"/>
              </p14:xfrm>
            </p:contentPart>
          </mc:Choice>
          <mc:Fallback xmlns="">
            <p:pic>
              <p:nvPicPr>
                <p:cNvPr id="273" name="Entrada de lápiz 272">
                  <a:extLst>
                    <a:ext uri="{FF2B5EF4-FFF2-40B4-BE49-F238E27FC236}">
                      <a16:creationId xmlns:a16="http://schemas.microsoft.com/office/drawing/2014/main" id="{341486AE-AE04-4F5E-9FC6-D7C135F28297}"/>
                    </a:ext>
                  </a:extLst>
                </p:cNvPr>
                <p:cNvPicPr/>
                <p:nvPr/>
              </p:nvPicPr>
              <p:blipFill>
                <a:blip r:embed="rId449"/>
                <a:stretch>
                  <a:fillRect/>
                </a:stretch>
              </p:blipFill>
              <p:spPr>
                <a:xfrm>
                  <a:off x="1454301" y="2435786"/>
                  <a:ext cx="651600" cy="174240"/>
                </a:xfrm>
                <a:prstGeom prst="rect">
                  <a:avLst/>
                </a:prstGeom>
              </p:spPr>
            </p:pic>
          </mc:Fallback>
        </mc:AlternateContent>
        <mc:AlternateContent xmlns:mc="http://schemas.openxmlformats.org/markup-compatibility/2006" xmlns:p14="http://schemas.microsoft.com/office/powerpoint/2010/main">
          <mc:Choice Requires="p14">
            <p:contentPart p14:bwMode="auto" r:id="rId450">
              <p14:nvContentPartPr>
                <p14:cNvPr id="274" name="Entrada de lápiz 273">
                  <a:extLst>
                    <a:ext uri="{FF2B5EF4-FFF2-40B4-BE49-F238E27FC236}">
                      <a16:creationId xmlns:a16="http://schemas.microsoft.com/office/drawing/2014/main" id="{123BDD81-20FB-4C90-B105-3D595851A819}"/>
                    </a:ext>
                  </a:extLst>
                </p14:cNvPr>
                <p14:cNvContentPartPr/>
                <p14:nvPr/>
              </p14:nvContentPartPr>
              <p14:xfrm>
                <a:off x="545661" y="2367386"/>
                <a:ext cx="987480" cy="500040"/>
              </p14:xfrm>
            </p:contentPart>
          </mc:Choice>
          <mc:Fallback xmlns="">
            <p:pic>
              <p:nvPicPr>
                <p:cNvPr id="274" name="Entrada de lápiz 273">
                  <a:extLst>
                    <a:ext uri="{FF2B5EF4-FFF2-40B4-BE49-F238E27FC236}">
                      <a16:creationId xmlns:a16="http://schemas.microsoft.com/office/drawing/2014/main" id="{123BDD81-20FB-4C90-B105-3D595851A819}"/>
                    </a:ext>
                  </a:extLst>
                </p:cNvPr>
                <p:cNvPicPr/>
                <p:nvPr/>
              </p:nvPicPr>
              <p:blipFill>
                <a:blip r:embed="rId451"/>
                <a:stretch>
                  <a:fillRect/>
                </a:stretch>
              </p:blipFill>
              <p:spPr>
                <a:xfrm>
                  <a:off x="537021" y="2358746"/>
                  <a:ext cx="1005120" cy="517680"/>
                </a:xfrm>
                <a:prstGeom prst="rect">
                  <a:avLst/>
                </a:prstGeom>
              </p:spPr>
            </p:pic>
          </mc:Fallback>
        </mc:AlternateContent>
        <mc:AlternateContent xmlns:mc="http://schemas.openxmlformats.org/markup-compatibility/2006" xmlns:p14="http://schemas.microsoft.com/office/powerpoint/2010/main">
          <mc:Choice Requires="p14">
            <p:contentPart p14:bwMode="auto" r:id="rId452">
              <p14:nvContentPartPr>
                <p14:cNvPr id="275" name="Entrada de lápiz 274">
                  <a:extLst>
                    <a:ext uri="{FF2B5EF4-FFF2-40B4-BE49-F238E27FC236}">
                      <a16:creationId xmlns:a16="http://schemas.microsoft.com/office/drawing/2014/main" id="{E240C72E-ED09-4F3E-A486-1BCE5DB0CC23}"/>
                    </a:ext>
                  </a:extLst>
                </p14:cNvPr>
                <p14:cNvContentPartPr/>
                <p14:nvPr/>
              </p14:nvContentPartPr>
              <p14:xfrm>
                <a:off x="690741" y="2509946"/>
                <a:ext cx="61560" cy="209880"/>
              </p14:xfrm>
            </p:contentPart>
          </mc:Choice>
          <mc:Fallback xmlns="">
            <p:pic>
              <p:nvPicPr>
                <p:cNvPr id="275" name="Entrada de lápiz 274">
                  <a:extLst>
                    <a:ext uri="{FF2B5EF4-FFF2-40B4-BE49-F238E27FC236}">
                      <a16:creationId xmlns:a16="http://schemas.microsoft.com/office/drawing/2014/main" id="{E240C72E-ED09-4F3E-A486-1BCE5DB0CC23}"/>
                    </a:ext>
                  </a:extLst>
                </p:cNvPr>
                <p:cNvPicPr/>
                <p:nvPr/>
              </p:nvPicPr>
              <p:blipFill>
                <a:blip r:embed="rId453"/>
                <a:stretch>
                  <a:fillRect/>
                </a:stretch>
              </p:blipFill>
              <p:spPr>
                <a:xfrm>
                  <a:off x="682101" y="2501306"/>
                  <a:ext cx="79200" cy="227520"/>
                </a:xfrm>
                <a:prstGeom prst="rect">
                  <a:avLst/>
                </a:prstGeom>
              </p:spPr>
            </p:pic>
          </mc:Fallback>
        </mc:AlternateContent>
        <mc:AlternateContent xmlns:mc="http://schemas.openxmlformats.org/markup-compatibility/2006" xmlns:p14="http://schemas.microsoft.com/office/powerpoint/2010/main">
          <mc:Choice Requires="p14">
            <p:contentPart p14:bwMode="auto" r:id="rId454">
              <p14:nvContentPartPr>
                <p14:cNvPr id="276" name="Entrada de lápiz 275">
                  <a:extLst>
                    <a:ext uri="{FF2B5EF4-FFF2-40B4-BE49-F238E27FC236}">
                      <a16:creationId xmlns:a16="http://schemas.microsoft.com/office/drawing/2014/main" id="{8AEAFCB7-73E8-471D-86F2-04004C23B0F1}"/>
                    </a:ext>
                  </a:extLst>
                </p14:cNvPr>
                <p14:cNvContentPartPr/>
                <p14:nvPr/>
              </p14:nvContentPartPr>
              <p14:xfrm>
                <a:off x="632061" y="2591306"/>
                <a:ext cx="269640" cy="86040"/>
              </p14:xfrm>
            </p:contentPart>
          </mc:Choice>
          <mc:Fallback xmlns="">
            <p:pic>
              <p:nvPicPr>
                <p:cNvPr id="276" name="Entrada de lápiz 275">
                  <a:extLst>
                    <a:ext uri="{FF2B5EF4-FFF2-40B4-BE49-F238E27FC236}">
                      <a16:creationId xmlns:a16="http://schemas.microsoft.com/office/drawing/2014/main" id="{8AEAFCB7-73E8-471D-86F2-04004C23B0F1}"/>
                    </a:ext>
                  </a:extLst>
                </p:cNvPr>
                <p:cNvPicPr/>
                <p:nvPr/>
              </p:nvPicPr>
              <p:blipFill>
                <a:blip r:embed="rId455"/>
                <a:stretch>
                  <a:fillRect/>
                </a:stretch>
              </p:blipFill>
              <p:spPr>
                <a:xfrm>
                  <a:off x="623421" y="2582666"/>
                  <a:ext cx="287280" cy="103680"/>
                </a:xfrm>
                <a:prstGeom prst="rect">
                  <a:avLst/>
                </a:prstGeom>
              </p:spPr>
            </p:pic>
          </mc:Fallback>
        </mc:AlternateContent>
        <mc:AlternateContent xmlns:mc="http://schemas.openxmlformats.org/markup-compatibility/2006" xmlns:p14="http://schemas.microsoft.com/office/powerpoint/2010/main">
          <mc:Choice Requires="p14">
            <p:contentPart p14:bwMode="auto" r:id="rId456">
              <p14:nvContentPartPr>
                <p14:cNvPr id="277" name="Entrada de lápiz 276">
                  <a:extLst>
                    <a:ext uri="{FF2B5EF4-FFF2-40B4-BE49-F238E27FC236}">
                      <a16:creationId xmlns:a16="http://schemas.microsoft.com/office/drawing/2014/main" id="{51FE74B7-66F3-4BBF-B573-24FF5F0BD205}"/>
                    </a:ext>
                  </a:extLst>
                </p14:cNvPr>
                <p14:cNvContentPartPr/>
                <p14:nvPr/>
              </p14:nvContentPartPr>
              <p14:xfrm>
                <a:off x="866061" y="2541626"/>
                <a:ext cx="30960" cy="30240"/>
              </p14:xfrm>
            </p:contentPart>
          </mc:Choice>
          <mc:Fallback xmlns="">
            <p:pic>
              <p:nvPicPr>
                <p:cNvPr id="277" name="Entrada de lápiz 276">
                  <a:extLst>
                    <a:ext uri="{FF2B5EF4-FFF2-40B4-BE49-F238E27FC236}">
                      <a16:creationId xmlns:a16="http://schemas.microsoft.com/office/drawing/2014/main" id="{51FE74B7-66F3-4BBF-B573-24FF5F0BD205}"/>
                    </a:ext>
                  </a:extLst>
                </p:cNvPr>
                <p:cNvPicPr/>
                <p:nvPr/>
              </p:nvPicPr>
              <p:blipFill>
                <a:blip r:embed="rId457"/>
                <a:stretch>
                  <a:fillRect/>
                </a:stretch>
              </p:blipFill>
              <p:spPr>
                <a:xfrm>
                  <a:off x="857421" y="2532626"/>
                  <a:ext cx="48600" cy="47880"/>
                </a:xfrm>
                <a:prstGeom prst="rect">
                  <a:avLst/>
                </a:prstGeom>
              </p:spPr>
            </p:pic>
          </mc:Fallback>
        </mc:AlternateContent>
        <mc:AlternateContent xmlns:mc="http://schemas.openxmlformats.org/markup-compatibility/2006" xmlns:p14="http://schemas.microsoft.com/office/powerpoint/2010/main">
          <mc:Choice Requires="p14">
            <p:contentPart p14:bwMode="auto" r:id="rId458">
              <p14:nvContentPartPr>
                <p14:cNvPr id="278" name="Entrada de lápiz 277">
                  <a:extLst>
                    <a:ext uri="{FF2B5EF4-FFF2-40B4-BE49-F238E27FC236}">
                      <a16:creationId xmlns:a16="http://schemas.microsoft.com/office/drawing/2014/main" id="{F3F725FA-3A60-410A-808B-C008AEEB4388}"/>
                    </a:ext>
                  </a:extLst>
                </p14:cNvPr>
                <p14:cNvContentPartPr/>
                <p14:nvPr/>
              </p14:nvContentPartPr>
              <p14:xfrm>
                <a:off x="967941" y="2505266"/>
                <a:ext cx="441000" cy="174600"/>
              </p14:xfrm>
            </p:contentPart>
          </mc:Choice>
          <mc:Fallback xmlns="">
            <p:pic>
              <p:nvPicPr>
                <p:cNvPr id="278" name="Entrada de lápiz 277">
                  <a:extLst>
                    <a:ext uri="{FF2B5EF4-FFF2-40B4-BE49-F238E27FC236}">
                      <a16:creationId xmlns:a16="http://schemas.microsoft.com/office/drawing/2014/main" id="{F3F725FA-3A60-410A-808B-C008AEEB4388}"/>
                    </a:ext>
                  </a:extLst>
                </p:cNvPr>
                <p:cNvPicPr/>
                <p:nvPr/>
              </p:nvPicPr>
              <p:blipFill>
                <a:blip r:embed="rId459"/>
                <a:stretch>
                  <a:fillRect/>
                </a:stretch>
              </p:blipFill>
              <p:spPr>
                <a:xfrm>
                  <a:off x="958941" y="2496626"/>
                  <a:ext cx="458640" cy="192240"/>
                </a:xfrm>
                <a:prstGeom prst="rect">
                  <a:avLst/>
                </a:prstGeom>
              </p:spPr>
            </p:pic>
          </mc:Fallback>
        </mc:AlternateContent>
        <mc:AlternateContent xmlns:mc="http://schemas.openxmlformats.org/markup-compatibility/2006" xmlns:p14="http://schemas.microsoft.com/office/powerpoint/2010/main">
          <mc:Choice Requires="p14">
            <p:contentPart p14:bwMode="auto" r:id="rId460">
              <p14:nvContentPartPr>
                <p14:cNvPr id="279" name="Entrada de lápiz 278">
                  <a:extLst>
                    <a:ext uri="{FF2B5EF4-FFF2-40B4-BE49-F238E27FC236}">
                      <a16:creationId xmlns:a16="http://schemas.microsoft.com/office/drawing/2014/main" id="{6D8AED04-A8B9-4C11-AD28-82581C9C72B8}"/>
                    </a:ext>
                  </a:extLst>
                </p14:cNvPr>
                <p14:cNvContentPartPr/>
                <p14:nvPr/>
              </p14:nvContentPartPr>
              <p14:xfrm>
                <a:off x="879741" y="1627946"/>
                <a:ext cx="567000" cy="688680"/>
              </p14:xfrm>
            </p:contentPart>
          </mc:Choice>
          <mc:Fallback xmlns="">
            <p:pic>
              <p:nvPicPr>
                <p:cNvPr id="279" name="Entrada de lápiz 278">
                  <a:extLst>
                    <a:ext uri="{FF2B5EF4-FFF2-40B4-BE49-F238E27FC236}">
                      <a16:creationId xmlns:a16="http://schemas.microsoft.com/office/drawing/2014/main" id="{6D8AED04-A8B9-4C11-AD28-82581C9C72B8}"/>
                    </a:ext>
                  </a:extLst>
                </p:cNvPr>
                <p:cNvPicPr/>
                <p:nvPr/>
              </p:nvPicPr>
              <p:blipFill>
                <a:blip r:embed="rId461"/>
                <a:stretch>
                  <a:fillRect/>
                </a:stretch>
              </p:blipFill>
              <p:spPr>
                <a:xfrm>
                  <a:off x="871101" y="1618946"/>
                  <a:ext cx="584640" cy="706320"/>
                </a:xfrm>
                <a:prstGeom prst="rect">
                  <a:avLst/>
                </a:prstGeom>
              </p:spPr>
            </p:pic>
          </mc:Fallback>
        </mc:AlternateContent>
        <mc:AlternateContent xmlns:mc="http://schemas.openxmlformats.org/markup-compatibility/2006" xmlns:p14="http://schemas.microsoft.com/office/powerpoint/2010/main">
          <mc:Choice Requires="p14">
            <p:contentPart p14:bwMode="auto" r:id="rId462">
              <p14:nvContentPartPr>
                <p14:cNvPr id="280" name="Entrada de lápiz 279">
                  <a:extLst>
                    <a:ext uri="{FF2B5EF4-FFF2-40B4-BE49-F238E27FC236}">
                      <a16:creationId xmlns:a16="http://schemas.microsoft.com/office/drawing/2014/main" id="{EE726A87-5C8E-49FD-B3BD-E21A3E2014DC}"/>
                    </a:ext>
                  </a:extLst>
                </p14:cNvPr>
                <p14:cNvContentPartPr/>
                <p14:nvPr/>
              </p14:nvContentPartPr>
              <p14:xfrm>
                <a:off x="1370061" y="1572866"/>
                <a:ext cx="133920" cy="118080"/>
              </p14:xfrm>
            </p:contentPart>
          </mc:Choice>
          <mc:Fallback xmlns="">
            <p:pic>
              <p:nvPicPr>
                <p:cNvPr id="280" name="Entrada de lápiz 279">
                  <a:extLst>
                    <a:ext uri="{FF2B5EF4-FFF2-40B4-BE49-F238E27FC236}">
                      <a16:creationId xmlns:a16="http://schemas.microsoft.com/office/drawing/2014/main" id="{EE726A87-5C8E-49FD-B3BD-E21A3E2014DC}"/>
                    </a:ext>
                  </a:extLst>
                </p:cNvPr>
                <p:cNvPicPr/>
                <p:nvPr/>
              </p:nvPicPr>
              <p:blipFill>
                <a:blip r:embed="rId463"/>
                <a:stretch>
                  <a:fillRect/>
                </a:stretch>
              </p:blipFill>
              <p:spPr>
                <a:xfrm>
                  <a:off x="1361421" y="1564226"/>
                  <a:ext cx="151560" cy="135720"/>
                </a:xfrm>
                <a:prstGeom prst="rect">
                  <a:avLst/>
                </a:prstGeom>
              </p:spPr>
            </p:pic>
          </mc:Fallback>
        </mc:AlternateContent>
        <mc:AlternateContent xmlns:mc="http://schemas.openxmlformats.org/markup-compatibility/2006" xmlns:p14="http://schemas.microsoft.com/office/powerpoint/2010/main">
          <mc:Choice Requires="p14">
            <p:contentPart p14:bwMode="auto" r:id="rId464">
              <p14:nvContentPartPr>
                <p14:cNvPr id="281" name="Entrada de lápiz 280">
                  <a:extLst>
                    <a:ext uri="{FF2B5EF4-FFF2-40B4-BE49-F238E27FC236}">
                      <a16:creationId xmlns:a16="http://schemas.microsoft.com/office/drawing/2014/main" id="{F4231DC7-3DCF-42DB-969A-6B1E873343B1}"/>
                    </a:ext>
                  </a:extLst>
                </p14:cNvPr>
                <p14:cNvContentPartPr/>
                <p14:nvPr/>
              </p14:nvContentPartPr>
              <p14:xfrm>
                <a:off x="1534221" y="1482146"/>
                <a:ext cx="105840" cy="321120"/>
              </p14:xfrm>
            </p:contentPart>
          </mc:Choice>
          <mc:Fallback xmlns="">
            <p:pic>
              <p:nvPicPr>
                <p:cNvPr id="281" name="Entrada de lápiz 280">
                  <a:extLst>
                    <a:ext uri="{FF2B5EF4-FFF2-40B4-BE49-F238E27FC236}">
                      <a16:creationId xmlns:a16="http://schemas.microsoft.com/office/drawing/2014/main" id="{F4231DC7-3DCF-42DB-969A-6B1E873343B1}"/>
                    </a:ext>
                  </a:extLst>
                </p:cNvPr>
                <p:cNvPicPr/>
                <p:nvPr/>
              </p:nvPicPr>
              <p:blipFill>
                <a:blip r:embed="rId465"/>
                <a:stretch>
                  <a:fillRect/>
                </a:stretch>
              </p:blipFill>
              <p:spPr>
                <a:xfrm>
                  <a:off x="1525221" y="1473146"/>
                  <a:ext cx="123480" cy="338760"/>
                </a:xfrm>
                <a:prstGeom prst="rect">
                  <a:avLst/>
                </a:prstGeom>
              </p:spPr>
            </p:pic>
          </mc:Fallback>
        </mc:AlternateContent>
        <mc:AlternateContent xmlns:mc="http://schemas.openxmlformats.org/markup-compatibility/2006" xmlns:p14="http://schemas.microsoft.com/office/powerpoint/2010/main">
          <mc:Choice Requires="p14">
            <p:contentPart p14:bwMode="auto" r:id="rId466">
              <p14:nvContentPartPr>
                <p14:cNvPr id="282" name="Entrada de lápiz 281">
                  <a:extLst>
                    <a:ext uri="{FF2B5EF4-FFF2-40B4-BE49-F238E27FC236}">
                      <a16:creationId xmlns:a16="http://schemas.microsoft.com/office/drawing/2014/main" id="{34410250-96FE-40D5-AE79-BA8EF5E863F2}"/>
                    </a:ext>
                  </a:extLst>
                </p14:cNvPr>
                <p14:cNvContentPartPr/>
                <p14:nvPr/>
              </p14:nvContentPartPr>
              <p14:xfrm>
                <a:off x="1517301" y="1224026"/>
                <a:ext cx="1648440" cy="663480"/>
              </p14:xfrm>
            </p:contentPart>
          </mc:Choice>
          <mc:Fallback xmlns="">
            <p:pic>
              <p:nvPicPr>
                <p:cNvPr id="282" name="Entrada de lápiz 281">
                  <a:extLst>
                    <a:ext uri="{FF2B5EF4-FFF2-40B4-BE49-F238E27FC236}">
                      <a16:creationId xmlns:a16="http://schemas.microsoft.com/office/drawing/2014/main" id="{34410250-96FE-40D5-AE79-BA8EF5E863F2}"/>
                    </a:ext>
                  </a:extLst>
                </p:cNvPr>
                <p:cNvPicPr/>
                <p:nvPr/>
              </p:nvPicPr>
              <p:blipFill>
                <a:blip r:embed="rId467"/>
                <a:stretch>
                  <a:fillRect/>
                </a:stretch>
              </p:blipFill>
              <p:spPr>
                <a:xfrm>
                  <a:off x="1508661" y="1215386"/>
                  <a:ext cx="1666080" cy="681120"/>
                </a:xfrm>
                <a:prstGeom prst="rect">
                  <a:avLst/>
                </a:prstGeom>
              </p:spPr>
            </p:pic>
          </mc:Fallback>
        </mc:AlternateContent>
        <mc:AlternateContent xmlns:mc="http://schemas.openxmlformats.org/markup-compatibility/2006" xmlns:p14="http://schemas.microsoft.com/office/powerpoint/2010/main">
          <mc:Choice Requires="p14">
            <p:contentPart p14:bwMode="auto" r:id="rId468">
              <p14:nvContentPartPr>
                <p14:cNvPr id="283" name="Entrada de lápiz 282">
                  <a:extLst>
                    <a:ext uri="{FF2B5EF4-FFF2-40B4-BE49-F238E27FC236}">
                      <a16:creationId xmlns:a16="http://schemas.microsoft.com/office/drawing/2014/main" id="{22CBCB49-335D-4AEE-B5F6-D03BEF978A62}"/>
                    </a:ext>
                  </a:extLst>
                </p14:cNvPr>
                <p14:cNvContentPartPr/>
                <p14:nvPr/>
              </p14:nvContentPartPr>
              <p14:xfrm>
                <a:off x="1741581" y="1545506"/>
                <a:ext cx="101520" cy="160200"/>
              </p14:xfrm>
            </p:contentPart>
          </mc:Choice>
          <mc:Fallback xmlns="">
            <p:pic>
              <p:nvPicPr>
                <p:cNvPr id="283" name="Entrada de lápiz 282">
                  <a:extLst>
                    <a:ext uri="{FF2B5EF4-FFF2-40B4-BE49-F238E27FC236}">
                      <a16:creationId xmlns:a16="http://schemas.microsoft.com/office/drawing/2014/main" id="{22CBCB49-335D-4AEE-B5F6-D03BEF978A62}"/>
                    </a:ext>
                  </a:extLst>
                </p:cNvPr>
                <p:cNvPicPr/>
                <p:nvPr/>
              </p:nvPicPr>
              <p:blipFill>
                <a:blip r:embed="rId469"/>
                <a:stretch>
                  <a:fillRect/>
                </a:stretch>
              </p:blipFill>
              <p:spPr>
                <a:xfrm>
                  <a:off x="1732581" y="1536866"/>
                  <a:ext cx="119160" cy="177840"/>
                </a:xfrm>
                <a:prstGeom prst="rect">
                  <a:avLst/>
                </a:prstGeom>
              </p:spPr>
            </p:pic>
          </mc:Fallback>
        </mc:AlternateContent>
        <mc:AlternateContent xmlns:mc="http://schemas.openxmlformats.org/markup-compatibility/2006" xmlns:p14="http://schemas.microsoft.com/office/powerpoint/2010/main">
          <mc:Choice Requires="p14">
            <p:contentPart p14:bwMode="auto" r:id="rId470">
              <p14:nvContentPartPr>
                <p14:cNvPr id="284" name="Entrada de lápiz 283">
                  <a:extLst>
                    <a:ext uri="{FF2B5EF4-FFF2-40B4-BE49-F238E27FC236}">
                      <a16:creationId xmlns:a16="http://schemas.microsoft.com/office/drawing/2014/main" id="{9EE67BAE-1F3F-474B-B296-5BC80BEB6464}"/>
                    </a:ext>
                  </a:extLst>
                </p14:cNvPr>
                <p14:cNvContentPartPr/>
                <p14:nvPr/>
              </p14:nvContentPartPr>
              <p14:xfrm>
                <a:off x="1763541" y="1545146"/>
                <a:ext cx="191160" cy="190800"/>
              </p14:xfrm>
            </p:contentPart>
          </mc:Choice>
          <mc:Fallback xmlns="">
            <p:pic>
              <p:nvPicPr>
                <p:cNvPr id="284" name="Entrada de lápiz 283">
                  <a:extLst>
                    <a:ext uri="{FF2B5EF4-FFF2-40B4-BE49-F238E27FC236}">
                      <a16:creationId xmlns:a16="http://schemas.microsoft.com/office/drawing/2014/main" id="{9EE67BAE-1F3F-474B-B296-5BC80BEB6464}"/>
                    </a:ext>
                  </a:extLst>
                </p:cNvPr>
                <p:cNvPicPr/>
                <p:nvPr/>
              </p:nvPicPr>
              <p:blipFill>
                <a:blip r:embed="rId471"/>
                <a:stretch>
                  <a:fillRect/>
                </a:stretch>
              </p:blipFill>
              <p:spPr>
                <a:xfrm>
                  <a:off x="1754901" y="1536506"/>
                  <a:ext cx="208800" cy="208440"/>
                </a:xfrm>
                <a:prstGeom prst="rect">
                  <a:avLst/>
                </a:prstGeom>
              </p:spPr>
            </p:pic>
          </mc:Fallback>
        </mc:AlternateContent>
        <mc:AlternateContent xmlns:mc="http://schemas.openxmlformats.org/markup-compatibility/2006" xmlns:p14="http://schemas.microsoft.com/office/powerpoint/2010/main">
          <mc:Choice Requires="p14">
            <p:contentPart p14:bwMode="auto" r:id="rId472">
              <p14:nvContentPartPr>
                <p14:cNvPr id="285" name="Entrada de lápiz 284">
                  <a:extLst>
                    <a:ext uri="{FF2B5EF4-FFF2-40B4-BE49-F238E27FC236}">
                      <a16:creationId xmlns:a16="http://schemas.microsoft.com/office/drawing/2014/main" id="{7D700095-1A01-4805-AA77-96DB44D396C8}"/>
                    </a:ext>
                  </a:extLst>
                </p14:cNvPr>
                <p14:cNvContentPartPr/>
                <p14:nvPr/>
              </p14:nvContentPartPr>
              <p14:xfrm>
                <a:off x="1951821" y="1600946"/>
                <a:ext cx="85320" cy="81720"/>
              </p14:xfrm>
            </p:contentPart>
          </mc:Choice>
          <mc:Fallback xmlns="">
            <p:pic>
              <p:nvPicPr>
                <p:cNvPr id="285" name="Entrada de lápiz 284">
                  <a:extLst>
                    <a:ext uri="{FF2B5EF4-FFF2-40B4-BE49-F238E27FC236}">
                      <a16:creationId xmlns:a16="http://schemas.microsoft.com/office/drawing/2014/main" id="{7D700095-1A01-4805-AA77-96DB44D396C8}"/>
                    </a:ext>
                  </a:extLst>
                </p:cNvPr>
                <p:cNvPicPr/>
                <p:nvPr/>
              </p:nvPicPr>
              <p:blipFill>
                <a:blip r:embed="rId473"/>
                <a:stretch>
                  <a:fillRect/>
                </a:stretch>
              </p:blipFill>
              <p:spPr>
                <a:xfrm>
                  <a:off x="1942821" y="1591946"/>
                  <a:ext cx="102960" cy="99360"/>
                </a:xfrm>
                <a:prstGeom prst="rect">
                  <a:avLst/>
                </a:prstGeom>
              </p:spPr>
            </p:pic>
          </mc:Fallback>
        </mc:AlternateContent>
        <mc:AlternateContent xmlns:mc="http://schemas.openxmlformats.org/markup-compatibility/2006" xmlns:p14="http://schemas.microsoft.com/office/powerpoint/2010/main">
          <mc:Choice Requires="p14">
            <p:contentPart p14:bwMode="auto" r:id="rId474">
              <p14:nvContentPartPr>
                <p14:cNvPr id="286" name="Entrada de lápiz 285">
                  <a:extLst>
                    <a:ext uri="{FF2B5EF4-FFF2-40B4-BE49-F238E27FC236}">
                      <a16:creationId xmlns:a16="http://schemas.microsoft.com/office/drawing/2014/main" id="{F3BED2A7-D745-4EEE-8A65-5C25C241777E}"/>
                    </a:ext>
                  </a:extLst>
                </p14:cNvPr>
                <p14:cNvContentPartPr/>
                <p14:nvPr/>
              </p14:nvContentPartPr>
              <p14:xfrm>
                <a:off x="2033541" y="1550906"/>
                <a:ext cx="430560" cy="94320"/>
              </p14:xfrm>
            </p:contentPart>
          </mc:Choice>
          <mc:Fallback xmlns="">
            <p:pic>
              <p:nvPicPr>
                <p:cNvPr id="286" name="Entrada de lápiz 285">
                  <a:extLst>
                    <a:ext uri="{FF2B5EF4-FFF2-40B4-BE49-F238E27FC236}">
                      <a16:creationId xmlns:a16="http://schemas.microsoft.com/office/drawing/2014/main" id="{F3BED2A7-D745-4EEE-8A65-5C25C241777E}"/>
                    </a:ext>
                  </a:extLst>
                </p:cNvPr>
                <p:cNvPicPr/>
                <p:nvPr/>
              </p:nvPicPr>
              <p:blipFill>
                <a:blip r:embed="rId475"/>
                <a:stretch>
                  <a:fillRect/>
                </a:stretch>
              </p:blipFill>
              <p:spPr>
                <a:xfrm>
                  <a:off x="2024901" y="1541906"/>
                  <a:ext cx="448200" cy="111960"/>
                </a:xfrm>
                <a:prstGeom prst="rect">
                  <a:avLst/>
                </a:prstGeom>
              </p:spPr>
            </p:pic>
          </mc:Fallback>
        </mc:AlternateContent>
        <mc:AlternateContent xmlns:mc="http://schemas.openxmlformats.org/markup-compatibility/2006" xmlns:p14="http://schemas.microsoft.com/office/powerpoint/2010/main">
          <mc:Choice Requires="p14">
            <p:contentPart p14:bwMode="auto" r:id="rId476">
              <p14:nvContentPartPr>
                <p14:cNvPr id="287" name="Entrada de lápiz 286">
                  <a:extLst>
                    <a:ext uri="{FF2B5EF4-FFF2-40B4-BE49-F238E27FC236}">
                      <a16:creationId xmlns:a16="http://schemas.microsoft.com/office/drawing/2014/main" id="{DEB65D69-1069-4D06-9C6E-C2F502908722}"/>
                    </a:ext>
                  </a:extLst>
                </p14:cNvPr>
                <p14:cNvContentPartPr/>
                <p14:nvPr/>
              </p14:nvContentPartPr>
              <p14:xfrm>
                <a:off x="2480661" y="1496906"/>
                <a:ext cx="153360" cy="99000"/>
              </p14:xfrm>
            </p:contentPart>
          </mc:Choice>
          <mc:Fallback xmlns="">
            <p:pic>
              <p:nvPicPr>
                <p:cNvPr id="287" name="Entrada de lápiz 286">
                  <a:extLst>
                    <a:ext uri="{FF2B5EF4-FFF2-40B4-BE49-F238E27FC236}">
                      <a16:creationId xmlns:a16="http://schemas.microsoft.com/office/drawing/2014/main" id="{DEB65D69-1069-4D06-9C6E-C2F502908722}"/>
                    </a:ext>
                  </a:extLst>
                </p:cNvPr>
                <p:cNvPicPr/>
                <p:nvPr/>
              </p:nvPicPr>
              <p:blipFill>
                <a:blip r:embed="rId477"/>
                <a:stretch>
                  <a:fillRect/>
                </a:stretch>
              </p:blipFill>
              <p:spPr>
                <a:xfrm>
                  <a:off x="2471661" y="1487906"/>
                  <a:ext cx="171000" cy="116640"/>
                </a:xfrm>
                <a:prstGeom prst="rect">
                  <a:avLst/>
                </a:prstGeom>
              </p:spPr>
            </p:pic>
          </mc:Fallback>
        </mc:AlternateContent>
        <mc:AlternateContent xmlns:mc="http://schemas.openxmlformats.org/markup-compatibility/2006" xmlns:p14="http://schemas.microsoft.com/office/powerpoint/2010/main">
          <mc:Choice Requires="p14">
            <p:contentPart p14:bwMode="auto" r:id="rId478">
              <p14:nvContentPartPr>
                <p14:cNvPr id="288" name="Entrada de lápiz 287">
                  <a:extLst>
                    <a:ext uri="{FF2B5EF4-FFF2-40B4-BE49-F238E27FC236}">
                      <a16:creationId xmlns:a16="http://schemas.microsoft.com/office/drawing/2014/main" id="{F8E3245E-C7D3-490D-9F6D-0F053D308910}"/>
                    </a:ext>
                  </a:extLst>
                </p14:cNvPr>
                <p14:cNvContentPartPr/>
                <p14:nvPr/>
              </p14:nvContentPartPr>
              <p14:xfrm>
                <a:off x="2705301" y="1465226"/>
                <a:ext cx="106560" cy="122400"/>
              </p14:xfrm>
            </p:contentPart>
          </mc:Choice>
          <mc:Fallback xmlns="">
            <p:pic>
              <p:nvPicPr>
                <p:cNvPr id="288" name="Entrada de lápiz 287">
                  <a:extLst>
                    <a:ext uri="{FF2B5EF4-FFF2-40B4-BE49-F238E27FC236}">
                      <a16:creationId xmlns:a16="http://schemas.microsoft.com/office/drawing/2014/main" id="{F8E3245E-C7D3-490D-9F6D-0F053D308910}"/>
                    </a:ext>
                  </a:extLst>
                </p:cNvPr>
                <p:cNvPicPr/>
                <p:nvPr/>
              </p:nvPicPr>
              <p:blipFill>
                <a:blip r:embed="rId479"/>
                <a:stretch>
                  <a:fillRect/>
                </a:stretch>
              </p:blipFill>
              <p:spPr>
                <a:xfrm>
                  <a:off x="2696661" y="1456586"/>
                  <a:ext cx="12420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480">
              <p14:nvContentPartPr>
                <p14:cNvPr id="290" name="Entrada de lápiz 289">
                  <a:extLst>
                    <a:ext uri="{FF2B5EF4-FFF2-40B4-BE49-F238E27FC236}">
                      <a16:creationId xmlns:a16="http://schemas.microsoft.com/office/drawing/2014/main" id="{FA92BFD0-5A1A-49F3-8455-F3C309018A21}"/>
                    </a:ext>
                  </a:extLst>
                </p14:cNvPr>
                <p14:cNvContentPartPr/>
                <p14:nvPr/>
              </p14:nvContentPartPr>
              <p14:xfrm>
                <a:off x="7869141" y="1299986"/>
                <a:ext cx="352440" cy="635400"/>
              </p14:xfrm>
            </p:contentPart>
          </mc:Choice>
          <mc:Fallback xmlns="">
            <p:pic>
              <p:nvPicPr>
                <p:cNvPr id="290" name="Entrada de lápiz 289">
                  <a:extLst>
                    <a:ext uri="{FF2B5EF4-FFF2-40B4-BE49-F238E27FC236}">
                      <a16:creationId xmlns:a16="http://schemas.microsoft.com/office/drawing/2014/main" id="{FA92BFD0-5A1A-49F3-8455-F3C309018A21}"/>
                    </a:ext>
                  </a:extLst>
                </p:cNvPr>
                <p:cNvPicPr/>
                <p:nvPr/>
              </p:nvPicPr>
              <p:blipFill>
                <a:blip r:embed="rId481"/>
                <a:stretch>
                  <a:fillRect/>
                </a:stretch>
              </p:blipFill>
              <p:spPr>
                <a:xfrm>
                  <a:off x="7860141" y="1290986"/>
                  <a:ext cx="370080" cy="653040"/>
                </a:xfrm>
                <a:prstGeom prst="rect">
                  <a:avLst/>
                </a:prstGeom>
              </p:spPr>
            </p:pic>
          </mc:Fallback>
        </mc:AlternateContent>
        <mc:AlternateContent xmlns:mc="http://schemas.openxmlformats.org/markup-compatibility/2006" xmlns:p14="http://schemas.microsoft.com/office/powerpoint/2010/main">
          <mc:Choice Requires="p14">
            <p:contentPart p14:bwMode="auto" r:id="rId482">
              <p14:nvContentPartPr>
                <p14:cNvPr id="291" name="Entrada de lápiz 290">
                  <a:extLst>
                    <a:ext uri="{FF2B5EF4-FFF2-40B4-BE49-F238E27FC236}">
                      <a16:creationId xmlns:a16="http://schemas.microsoft.com/office/drawing/2014/main" id="{CD0D5393-F5D3-47FE-9123-439A0173E469}"/>
                    </a:ext>
                  </a:extLst>
                </p14:cNvPr>
                <p14:cNvContentPartPr/>
                <p14:nvPr/>
              </p14:nvContentPartPr>
              <p14:xfrm>
                <a:off x="8133381" y="1198826"/>
                <a:ext cx="119160" cy="182160"/>
              </p14:xfrm>
            </p:contentPart>
          </mc:Choice>
          <mc:Fallback xmlns="">
            <p:pic>
              <p:nvPicPr>
                <p:cNvPr id="291" name="Entrada de lápiz 290">
                  <a:extLst>
                    <a:ext uri="{FF2B5EF4-FFF2-40B4-BE49-F238E27FC236}">
                      <a16:creationId xmlns:a16="http://schemas.microsoft.com/office/drawing/2014/main" id="{CD0D5393-F5D3-47FE-9123-439A0173E469}"/>
                    </a:ext>
                  </a:extLst>
                </p:cNvPr>
                <p:cNvPicPr/>
                <p:nvPr/>
              </p:nvPicPr>
              <p:blipFill>
                <a:blip r:embed="rId483"/>
                <a:stretch>
                  <a:fillRect/>
                </a:stretch>
              </p:blipFill>
              <p:spPr>
                <a:xfrm>
                  <a:off x="8124741" y="1190186"/>
                  <a:ext cx="136800" cy="199800"/>
                </a:xfrm>
                <a:prstGeom prst="rect">
                  <a:avLst/>
                </a:prstGeom>
              </p:spPr>
            </p:pic>
          </mc:Fallback>
        </mc:AlternateContent>
        <mc:AlternateContent xmlns:mc="http://schemas.openxmlformats.org/markup-compatibility/2006" xmlns:p14="http://schemas.microsoft.com/office/powerpoint/2010/main">
          <mc:Choice Requires="p14">
            <p:contentPart p14:bwMode="auto" r:id="rId484">
              <p14:nvContentPartPr>
                <p14:cNvPr id="292" name="Entrada de lápiz 291">
                  <a:extLst>
                    <a:ext uri="{FF2B5EF4-FFF2-40B4-BE49-F238E27FC236}">
                      <a16:creationId xmlns:a16="http://schemas.microsoft.com/office/drawing/2014/main" id="{4EC701BD-447F-4A4F-A666-F26D1A730714}"/>
                    </a:ext>
                  </a:extLst>
                </p14:cNvPr>
                <p14:cNvContentPartPr/>
                <p14:nvPr/>
              </p14:nvContentPartPr>
              <p14:xfrm>
                <a:off x="8332461" y="889586"/>
                <a:ext cx="984960" cy="591840"/>
              </p14:xfrm>
            </p:contentPart>
          </mc:Choice>
          <mc:Fallback xmlns="">
            <p:pic>
              <p:nvPicPr>
                <p:cNvPr id="292" name="Entrada de lápiz 291">
                  <a:extLst>
                    <a:ext uri="{FF2B5EF4-FFF2-40B4-BE49-F238E27FC236}">
                      <a16:creationId xmlns:a16="http://schemas.microsoft.com/office/drawing/2014/main" id="{4EC701BD-447F-4A4F-A666-F26D1A730714}"/>
                    </a:ext>
                  </a:extLst>
                </p:cNvPr>
                <p:cNvPicPr/>
                <p:nvPr/>
              </p:nvPicPr>
              <p:blipFill>
                <a:blip r:embed="rId485"/>
                <a:stretch>
                  <a:fillRect/>
                </a:stretch>
              </p:blipFill>
              <p:spPr>
                <a:xfrm>
                  <a:off x="8323821" y="880586"/>
                  <a:ext cx="1002600" cy="609480"/>
                </a:xfrm>
                <a:prstGeom prst="rect">
                  <a:avLst/>
                </a:prstGeom>
              </p:spPr>
            </p:pic>
          </mc:Fallback>
        </mc:AlternateContent>
        <mc:AlternateContent xmlns:mc="http://schemas.openxmlformats.org/markup-compatibility/2006" xmlns:p14="http://schemas.microsoft.com/office/powerpoint/2010/main">
          <mc:Choice Requires="p14">
            <p:contentPart p14:bwMode="auto" r:id="rId486">
              <p14:nvContentPartPr>
                <p14:cNvPr id="293" name="Entrada de lápiz 292">
                  <a:extLst>
                    <a:ext uri="{FF2B5EF4-FFF2-40B4-BE49-F238E27FC236}">
                      <a16:creationId xmlns:a16="http://schemas.microsoft.com/office/drawing/2014/main" id="{E19DE98E-F1C2-4F96-BBB0-D0BBFAE28694}"/>
                    </a:ext>
                  </a:extLst>
                </p14:cNvPr>
                <p14:cNvContentPartPr/>
                <p14:nvPr/>
              </p14:nvContentPartPr>
              <p14:xfrm>
                <a:off x="8448021" y="1101986"/>
                <a:ext cx="136800" cy="271440"/>
              </p14:xfrm>
            </p:contentPart>
          </mc:Choice>
          <mc:Fallback xmlns="">
            <p:pic>
              <p:nvPicPr>
                <p:cNvPr id="293" name="Entrada de lápiz 292">
                  <a:extLst>
                    <a:ext uri="{FF2B5EF4-FFF2-40B4-BE49-F238E27FC236}">
                      <a16:creationId xmlns:a16="http://schemas.microsoft.com/office/drawing/2014/main" id="{E19DE98E-F1C2-4F96-BBB0-D0BBFAE28694}"/>
                    </a:ext>
                  </a:extLst>
                </p:cNvPr>
                <p:cNvPicPr/>
                <p:nvPr/>
              </p:nvPicPr>
              <p:blipFill>
                <a:blip r:embed="rId487"/>
                <a:stretch>
                  <a:fillRect/>
                </a:stretch>
              </p:blipFill>
              <p:spPr>
                <a:xfrm>
                  <a:off x="8439021" y="1092986"/>
                  <a:ext cx="154440" cy="289080"/>
                </a:xfrm>
                <a:prstGeom prst="rect">
                  <a:avLst/>
                </a:prstGeom>
              </p:spPr>
            </p:pic>
          </mc:Fallback>
        </mc:AlternateContent>
        <mc:AlternateContent xmlns:mc="http://schemas.openxmlformats.org/markup-compatibility/2006" xmlns:p14="http://schemas.microsoft.com/office/powerpoint/2010/main">
          <mc:Choice Requires="p14">
            <p:contentPart p14:bwMode="auto" r:id="rId488">
              <p14:nvContentPartPr>
                <p14:cNvPr id="294" name="Entrada de lápiz 293">
                  <a:extLst>
                    <a:ext uri="{FF2B5EF4-FFF2-40B4-BE49-F238E27FC236}">
                      <a16:creationId xmlns:a16="http://schemas.microsoft.com/office/drawing/2014/main" id="{614270C9-24CF-41C3-B7CA-3142E57E4E99}"/>
                    </a:ext>
                  </a:extLst>
                </p14:cNvPr>
                <p14:cNvContentPartPr/>
                <p14:nvPr/>
              </p14:nvContentPartPr>
              <p14:xfrm>
                <a:off x="8637381" y="1183346"/>
                <a:ext cx="42480" cy="201240"/>
              </p14:xfrm>
            </p:contentPart>
          </mc:Choice>
          <mc:Fallback xmlns="">
            <p:pic>
              <p:nvPicPr>
                <p:cNvPr id="294" name="Entrada de lápiz 293">
                  <a:extLst>
                    <a:ext uri="{FF2B5EF4-FFF2-40B4-BE49-F238E27FC236}">
                      <a16:creationId xmlns:a16="http://schemas.microsoft.com/office/drawing/2014/main" id="{614270C9-24CF-41C3-B7CA-3142E57E4E99}"/>
                    </a:ext>
                  </a:extLst>
                </p:cNvPr>
                <p:cNvPicPr/>
                <p:nvPr/>
              </p:nvPicPr>
              <p:blipFill>
                <a:blip r:embed="rId489"/>
                <a:stretch>
                  <a:fillRect/>
                </a:stretch>
              </p:blipFill>
              <p:spPr>
                <a:xfrm>
                  <a:off x="8628381" y="1174346"/>
                  <a:ext cx="60120" cy="218880"/>
                </a:xfrm>
                <a:prstGeom prst="rect">
                  <a:avLst/>
                </a:prstGeom>
              </p:spPr>
            </p:pic>
          </mc:Fallback>
        </mc:AlternateContent>
        <mc:AlternateContent xmlns:mc="http://schemas.openxmlformats.org/markup-compatibility/2006" xmlns:p14="http://schemas.microsoft.com/office/powerpoint/2010/main">
          <mc:Choice Requires="p14">
            <p:contentPart p14:bwMode="auto" r:id="rId490">
              <p14:nvContentPartPr>
                <p14:cNvPr id="295" name="Entrada de lápiz 294">
                  <a:extLst>
                    <a:ext uri="{FF2B5EF4-FFF2-40B4-BE49-F238E27FC236}">
                      <a16:creationId xmlns:a16="http://schemas.microsoft.com/office/drawing/2014/main" id="{522F718D-FD53-4CC3-80B5-FF9C79C86E62}"/>
                    </a:ext>
                  </a:extLst>
                </p14:cNvPr>
                <p14:cNvContentPartPr/>
                <p14:nvPr/>
              </p14:nvContentPartPr>
              <p14:xfrm>
                <a:off x="8719461" y="1179026"/>
                <a:ext cx="498600" cy="202680"/>
              </p14:xfrm>
            </p:contentPart>
          </mc:Choice>
          <mc:Fallback xmlns="">
            <p:pic>
              <p:nvPicPr>
                <p:cNvPr id="295" name="Entrada de lápiz 294">
                  <a:extLst>
                    <a:ext uri="{FF2B5EF4-FFF2-40B4-BE49-F238E27FC236}">
                      <a16:creationId xmlns:a16="http://schemas.microsoft.com/office/drawing/2014/main" id="{522F718D-FD53-4CC3-80B5-FF9C79C86E62}"/>
                    </a:ext>
                  </a:extLst>
                </p:cNvPr>
                <p:cNvPicPr/>
                <p:nvPr/>
              </p:nvPicPr>
              <p:blipFill>
                <a:blip r:embed="rId491"/>
                <a:stretch>
                  <a:fillRect/>
                </a:stretch>
              </p:blipFill>
              <p:spPr>
                <a:xfrm>
                  <a:off x="8710461" y="1170386"/>
                  <a:ext cx="516240" cy="220320"/>
                </a:xfrm>
                <a:prstGeom prst="rect">
                  <a:avLst/>
                </a:prstGeom>
              </p:spPr>
            </p:pic>
          </mc:Fallback>
        </mc:AlternateContent>
        <mc:AlternateContent xmlns:mc="http://schemas.openxmlformats.org/markup-compatibility/2006" xmlns:p14="http://schemas.microsoft.com/office/powerpoint/2010/main">
          <mc:Choice Requires="p14">
            <p:contentPart p14:bwMode="auto" r:id="rId492">
              <p14:nvContentPartPr>
                <p14:cNvPr id="296" name="Entrada de lápiz 295">
                  <a:extLst>
                    <a:ext uri="{FF2B5EF4-FFF2-40B4-BE49-F238E27FC236}">
                      <a16:creationId xmlns:a16="http://schemas.microsoft.com/office/drawing/2014/main" id="{897D93BC-F47A-4E63-9C10-6AC09DEA5AD9}"/>
                    </a:ext>
                  </a:extLst>
                </p14:cNvPr>
                <p14:cNvContentPartPr/>
                <p14:nvPr/>
              </p14:nvContentPartPr>
              <p14:xfrm>
                <a:off x="9323181" y="1191626"/>
                <a:ext cx="315000" cy="35280"/>
              </p14:xfrm>
            </p:contentPart>
          </mc:Choice>
          <mc:Fallback xmlns="">
            <p:pic>
              <p:nvPicPr>
                <p:cNvPr id="296" name="Entrada de lápiz 295">
                  <a:extLst>
                    <a:ext uri="{FF2B5EF4-FFF2-40B4-BE49-F238E27FC236}">
                      <a16:creationId xmlns:a16="http://schemas.microsoft.com/office/drawing/2014/main" id="{897D93BC-F47A-4E63-9C10-6AC09DEA5AD9}"/>
                    </a:ext>
                  </a:extLst>
                </p:cNvPr>
                <p:cNvPicPr/>
                <p:nvPr/>
              </p:nvPicPr>
              <p:blipFill>
                <a:blip r:embed="rId493"/>
                <a:stretch>
                  <a:fillRect/>
                </a:stretch>
              </p:blipFill>
              <p:spPr>
                <a:xfrm>
                  <a:off x="9314541" y="1182626"/>
                  <a:ext cx="332640" cy="52920"/>
                </a:xfrm>
                <a:prstGeom prst="rect">
                  <a:avLst/>
                </a:prstGeom>
              </p:spPr>
            </p:pic>
          </mc:Fallback>
        </mc:AlternateContent>
        <mc:AlternateContent xmlns:mc="http://schemas.openxmlformats.org/markup-compatibility/2006" xmlns:p14="http://schemas.microsoft.com/office/powerpoint/2010/main">
          <mc:Choice Requires="p14">
            <p:contentPart p14:bwMode="auto" r:id="rId494">
              <p14:nvContentPartPr>
                <p14:cNvPr id="297" name="Entrada de lápiz 296">
                  <a:extLst>
                    <a:ext uri="{FF2B5EF4-FFF2-40B4-BE49-F238E27FC236}">
                      <a16:creationId xmlns:a16="http://schemas.microsoft.com/office/drawing/2014/main" id="{FA76E340-A35C-4247-A18B-48AECB0CF928}"/>
                    </a:ext>
                  </a:extLst>
                </p14:cNvPr>
                <p14:cNvContentPartPr/>
                <p14:nvPr/>
              </p14:nvContentPartPr>
              <p14:xfrm>
                <a:off x="9573741" y="1137626"/>
                <a:ext cx="114840" cy="158400"/>
              </p14:xfrm>
            </p:contentPart>
          </mc:Choice>
          <mc:Fallback xmlns="">
            <p:pic>
              <p:nvPicPr>
                <p:cNvPr id="297" name="Entrada de lápiz 296">
                  <a:extLst>
                    <a:ext uri="{FF2B5EF4-FFF2-40B4-BE49-F238E27FC236}">
                      <a16:creationId xmlns:a16="http://schemas.microsoft.com/office/drawing/2014/main" id="{FA76E340-A35C-4247-A18B-48AECB0CF928}"/>
                    </a:ext>
                  </a:extLst>
                </p:cNvPr>
                <p:cNvPicPr/>
                <p:nvPr/>
              </p:nvPicPr>
              <p:blipFill>
                <a:blip r:embed="rId495"/>
                <a:stretch>
                  <a:fillRect/>
                </a:stretch>
              </p:blipFill>
              <p:spPr>
                <a:xfrm>
                  <a:off x="9565101" y="1128626"/>
                  <a:ext cx="132480" cy="176040"/>
                </a:xfrm>
                <a:prstGeom prst="rect">
                  <a:avLst/>
                </a:prstGeom>
              </p:spPr>
            </p:pic>
          </mc:Fallback>
        </mc:AlternateContent>
        <mc:AlternateContent xmlns:mc="http://schemas.openxmlformats.org/markup-compatibility/2006" xmlns:p14="http://schemas.microsoft.com/office/powerpoint/2010/main">
          <mc:Choice Requires="p14">
            <p:contentPart p14:bwMode="auto" r:id="rId496">
              <p14:nvContentPartPr>
                <p14:cNvPr id="298" name="Entrada de lápiz 297">
                  <a:extLst>
                    <a:ext uri="{FF2B5EF4-FFF2-40B4-BE49-F238E27FC236}">
                      <a16:creationId xmlns:a16="http://schemas.microsoft.com/office/drawing/2014/main" id="{BB327A5A-AE2C-47F8-8530-DD6DEE13DBB1}"/>
                    </a:ext>
                  </a:extLst>
                </p14:cNvPr>
                <p14:cNvContentPartPr/>
                <p14:nvPr/>
              </p14:nvContentPartPr>
              <p14:xfrm>
                <a:off x="9696501" y="1009106"/>
                <a:ext cx="48240" cy="565920"/>
              </p14:xfrm>
            </p:contentPart>
          </mc:Choice>
          <mc:Fallback xmlns="">
            <p:pic>
              <p:nvPicPr>
                <p:cNvPr id="298" name="Entrada de lápiz 297">
                  <a:extLst>
                    <a:ext uri="{FF2B5EF4-FFF2-40B4-BE49-F238E27FC236}">
                      <a16:creationId xmlns:a16="http://schemas.microsoft.com/office/drawing/2014/main" id="{BB327A5A-AE2C-47F8-8530-DD6DEE13DBB1}"/>
                    </a:ext>
                  </a:extLst>
                </p:cNvPr>
                <p:cNvPicPr/>
                <p:nvPr/>
              </p:nvPicPr>
              <p:blipFill>
                <a:blip r:embed="rId497"/>
                <a:stretch>
                  <a:fillRect/>
                </a:stretch>
              </p:blipFill>
              <p:spPr>
                <a:xfrm>
                  <a:off x="9687501" y="1000466"/>
                  <a:ext cx="65880" cy="583560"/>
                </a:xfrm>
                <a:prstGeom prst="rect">
                  <a:avLst/>
                </a:prstGeom>
              </p:spPr>
            </p:pic>
          </mc:Fallback>
        </mc:AlternateContent>
        <mc:AlternateContent xmlns:mc="http://schemas.openxmlformats.org/markup-compatibility/2006" xmlns:p14="http://schemas.microsoft.com/office/powerpoint/2010/main">
          <mc:Choice Requires="p14">
            <p:contentPart p14:bwMode="auto" r:id="rId498">
              <p14:nvContentPartPr>
                <p14:cNvPr id="299" name="Entrada de lápiz 298">
                  <a:extLst>
                    <a:ext uri="{FF2B5EF4-FFF2-40B4-BE49-F238E27FC236}">
                      <a16:creationId xmlns:a16="http://schemas.microsoft.com/office/drawing/2014/main" id="{2DCA2CD0-DB27-4E70-A317-F33A44460B2D}"/>
                    </a:ext>
                  </a:extLst>
                </p14:cNvPr>
                <p14:cNvContentPartPr/>
                <p14:nvPr/>
              </p14:nvContentPartPr>
              <p14:xfrm>
                <a:off x="9661581" y="982106"/>
                <a:ext cx="790920" cy="828360"/>
              </p14:xfrm>
            </p:contentPart>
          </mc:Choice>
          <mc:Fallback xmlns="">
            <p:pic>
              <p:nvPicPr>
                <p:cNvPr id="299" name="Entrada de lápiz 298">
                  <a:extLst>
                    <a:ext uri="{FF2B5EF4-FFF2-40B4-BE49-F238E27FC236}">
                      <a16:creationId xmlns:a16="http://schemas.microsoft.com/office/drawing/2014/main" id="{2DCA2CD0-DB27-4E70-A317-F33A44460B2D}"/>
                    </a:ext>
                  </a:extLst>
                </p:cNvPr>
                <p:cNvPicPr/>
                <p:nvPr/>
              </p:nvPicPr>
              <p:blipFill>
                <a:blip r:embed="rId499"/>
                <a:stretch>
                  <a:fillRect/>
                </a:stretch>
              </p:blipFill>
              <p:spPr>
                <a:xfrm>
                  <a:off x="9652581" y="973466"/>
                  <a:ext cx="808560" cy="846000"/>
                </a:xfrm>
                <a:prstGeom prst="rect">
                  <a:avLst/>
                </a:prstGeom>
              </p:spPr>
            </p:pic>
          </mc:Fallback>
        </mc:AlternateContent>
        <mc:AlternateContent xmlns:mc="http://schemas.openxmlformats.org/markup-compatibility/2006" xmlns:p14="http://schemas.microsoft.com/office/powerpoint/2010/main">
          <mc:Choice Requires="p14">
            <p:contentPart p14:bwMode="auto" r:id="rId500">
              <p14:nvContentPartPr>
                <p14:cNvPr id="300" name="Entrada de lápiz 299">
                  <a:extLst>
                    <a:ext uri="{FF2B5EF4-FFF2-40B4-BE49-F238E27FC236}">
                      <a16:creationId xmlns:a16="http://schemas.microsoft.com/office/drawing/2014/main" id="{A39A2B40-E77E-4D27-AF2B-BE2A04FF980F}"/>
                    </a:ext>
                  </a:extLst>
                </p14:cNvPr>
                <p14:cNvContentPartPr/>
                <p14:nvPr/>
              </p14:nvContentPartPr>
              <p14:xfrm>
                <a:off x="9852021" y="1217546"/>
                <a:ext cx="33840" cy="35640"/>
              </p14:xfrm>
            </p:contentPart>
          </mc:Choice>
          <mc:Fallback xmlns="">
            <p:pic>
              <p:nvPicPr>
                <p:cNvPr id="300" name="Entrada de lápiz 299">
                  <a:extLst>
                    <a:ext uri="{FF2B5EF4-FFF2-40B4-BE49-F238E27FC236}">
                      <a16:creationId xmlns:a16="http://schemas.microsoft.com/office/drawing/2014/main" id="{A39A2B40-E77E-4D27-AF2B-BE2A04FF980F}"/>
                    </a:ext>
                  </a:extLst>
                </p:cNvPr>
                <p:cNvPicPr/>
                <p:nvPr/>
              </p:nvPicPr>
              <p:blipFill>
                <a:blip r:embed="rId501"/>
                <a:stretch>
                  <a:fillRect/>
                </a:stretch>
              </p:blipFill>
              <p:spPr>
                <a:xfrm>
                  <a:off x="9843381" y="1208906"/>
                  <a:ext cx="51480" cy="53280"/>
                </a:xfrm>
                <a:prstGeom prst="rect">
                  <a:avLst/>
                </a:prstGeom>
              </p:spPr>
            </p:pic>
          </mc:Fallback>
        </mc:AlternateContent>
        <mc:AlternateContent xmlns:mc="http://schemas.openxmlformats.org/markup-compatibility/2006" xmlns:p14="http://schemas.microsoft.com/office/powerpoint/2010/main">
          <mc:Choice Requires="p14">
            <p:contentPart p14:bwMode="auto" r:id="rId502">
              <p14:nvContentPartPr>
                <p14:cNvPr id="301" name="Entrada de lápiz 300">
                  <a:extLst>
                    <a:ext uri="{FF2B5EF4-FFF2-40B4-BE49-F238E27FC236}">
                      <a16:creationId xmlns:a16="http://schemas.microsoft.com/office/drawing/2014/main" id="{B5B60091-7A02-4D82-9EC8-C3B287777478}"/>
                    </a:ext>
                  </a:extLst>
                </p14:cNvPr>
                <p14:cNvContentPartPr/>
                <p14:nvPr/>
              </p14:nvContentPartPr>
              <p14:xfrm>
                <a:off x="9807741" y="1392506"/>
                <a:ext cx="86400" cy="233280"/>
              </p14:xfrm>
            </p:contentPart>
          </mc:Choice>
          <mc:Fallback xmlns="">
            <p:pic>
              <p:nvPicPr>
                <p:cNvPr id="301" name="Entrada de lápiz 300">
                  <a:extLst>
                    <a:ext uri="{FF2B5EF4-FFF2-40B4-BE49-F238E27FC236}">
                      <a16:creationId xmlns:a16="http://schemas.microsoft.com/office/drawing/2014/main" id="{B5B60091-7A02-4D82-9EC8-C3B287777478}"/>
                    </a:ext>
                  </a:extLst>
                </p:cNvPr>
                <p:cNvPicPr/>
                <p:nvPr/>
              </p:nvPicPr>
              <p:blipFill>
                <a:blip r:embed="rId503"/>
                <a:stretch>
                  <a:fillRect/>
                </a:stretch>
              </p:blipFill>
              <p:spPr>
                <a:xfrm>
                  <a:off x="9798741" y="1383506"/>
                  <a:ext cx="104040" cy="250920"/>
                </a:xfrm>
                <a:prstGeom prst="rect">
                  <a:avLst/>
                </a:prstGeom>
              </p:spPr>
            </p:pic>
          </mc:Fallback>
        </mc:AlternateContent>
        <mc:AlternateContent xmlns:mc="http://schemas.openxmlformats.org/markup-compatibility/2006" xmlns:p14="http://schemas.microsoft.com/office/powerpoint/2010/main">
          <mc:Choice Requires="p14">
            <p:contentPart p14:bwMode="auto" r:id="rId504">
              <p14:nvContentPartPr>
                <p14:cNvPr id="302" name="Entrada de lápiz 301">
                  <a:extLst>
                    <a:ext uri="{FF2B5EF4-FFF2-40B4-BE49-F238E27FC236}">
                      <a16:creationId xmlns:a16="http://schemas.microsoft.com/office/drawing/2014/main" id="{AD803835-F736-48B1-8688-515D51A2E160}"/>
                    </a:ext>
                  </a:extLst>
                </p14:cNvPr>
                <p14:cNvContentPartPr/>
                <p14:nvPr/>
              </p14:nvContentPartPr>
              <p14:xfrm>
                <a:off x="9909261" y="1365506"/>
                <a:ext cx="193680" cy="147240"/>
              </p14:xfrm>
            </p:contentPart>
          </mc:Choice>
          <mc:Fallback xmlns="">
            <p:pic>
              <p:nvPicPr>
                <p:cNvPr id="302" name="Entrada de lápiz 301">
                  <a:extLst>
                    <a:ext uri="{FF2B5EF4-FFF2-40B4-BE49-F238E27FC236}">
                      <a16:creationId xmlns:a16="http://schemas.microsoft.com/office/drawing/2014/main" id="{AD803835-F736-48B1-8688-515D51A2E160}"/>
                    </a:ext>
                  </a:extLst>
                </p:cNvPr>
                <p:cNvPicPr/>
                <p:nvPr/>
              </p:nvPicPr>
              <p:blipFill>
                <a:blip r:embed="rId505"/>
                <a:stretch>
                  <a:fillRect/>
                </a:stretch>
              </p:blipFill>
              <p:spPr>
                <a:xfrm>
                  <a:off x="9900261" y="1356866"/>
                  <a:ext cx="211320" cy="164880"/>
                </a:xfrm>
                <a:prstGeom prst="rect">
                  <a:avLst/>
                </a:prstGeom>
              </p:spPr>
            </p:pic>
          </mc:Fallback>
        </mc:AlternateContent>
        <mc:AlternateContent xmlns:mc="http://schemas.openxmlformats.org/markup-compatibility/2006" xmlns:p14="http://schemas.microsoft.com/office/powerpoint/2010/main">
          <mc:Choice Requires="p14">
            <p:contentPart p14:bwMode="auto" r:id="rId506">
              <p14:nvContentPartPr>
                <p14:cNvPr id="303" name="Entrada de lápiz 302">
                  <a:extLst>
                    <a:ext uri="{FF2B5EF4-FFF2-40B4-BE49-F238E27FC236}">
                      <a16:creationId xmlns:a16="http://schemas.microsoft.com/office/drawing/2014/main" id="{97D6C74D-5284-456D-8165-CC1E5396F68D}"/>
                    </a:ext>
                  </a:extLst>
                </p14:cNvPr>
                <p14:cNvContentPartPr/>
                <p14:nvPr/>
              </p14:nvContentPartPr>
              <p14:xfrm>
                <a:off x="10099341" y="1257146"/>
                <a:ext cx="92880" cy="167760"/>
              </p14:xfrm>
            </p:contentPart>
          </mc:Choice>
          <mc:Fallback xmlns="">
            <p:pic>
              <p:nvPicPr>
                <p:cNvPr id="303" name="Entrada de lápiz 302">
                  <a:extLst>
                    <a:ext uri="{FF2B5EF4-FFF2-40B4-BE49-F238E27FC236}">
                      <a16:creationId xmlns:a16="http://schemas.microsoft.com/office/drawing/2014/main" id="{97D6C74D-5284-456D-8165-CC1E5396F68D}"/>
                    </a:ext>
                  </a:extLst>
                </p:cNvPr>
                <p:cNvPicPr/>
                <p:nvPr/>
              </p:nvPicPr>
              <p:blipFill>
                <a:blip r:embed="rId507"/>
                <a:stretch>
                  <a:fillRect/>
                </a:stretch>
              </p:blipFill>
              <p:spPr>
                <a:xfrm>
                  <a:off x="10090701" y="1248506"/>
                  <a:ext cx="110520" cy="185400"/>
                </a:xfrm>
                <a:prstGeom prst="rect">
                  <a:avLst/>
                </a:prstGeom>
              </p:spPr>
            </p:pic>
          </mc:Fallback>
        </mc:AlternateContent>
        <mc:AlternateContent xmlns:mc="http://schemas.openxmlformats.org/markup-compatibility/2006" xmlns:p14="http://schemas.microsoft.com/office/powerpoint/2010/main">
          <mc:Choice Requires="p14">
            <p:contentPart p14:bwMode="auto" r:id="rId508">
              <p14:nvContentPartPr>
                <p14:cNvPr id="304" name="Entrada de lápiz 303">
                  <a:extLst>
                    <a:ext uri="{FF2B5EF4-FFF2-40B4-BE49-F238E27FC236}">
                      <a16:creationId xmlns:a16="http://schemas.microsoft.com/office/drawing/2014/main" id="{A38F183B-1F95-4A45-BA3C-B174590C790A}"/>
                    </a:ext>
                  </a:extLst>
                </p14:cNvPr>
                <p14:cNvContentPartPr/>
                <p14:nvPr/>
              </p14:nvContentPartPr>
              <p14:xfrm>
                <a:off x="10198341" y="1175786"/>
                <a:ext cx="115560" cy="120240"/>
              </p14:xfrm>
            </p:contentPart>
          </mc:Choice>
          <mc:Fallback xmlns="">
            <p:pic>
              <p:nvPicPr>
                <p:cNvPr id="304" name="Entrada de lápiz 303">
                  <a:extLst>
                    <a:ext uri="{FF2B5EF4-FFF2-40B4-BE49-F238E27FC236}">
                      <a16:creationId xmlns:a16="http://schemas.microsoft.com/office/drawing/2014/main" id="{A38F183B-1F95-4A45-BA3C-B174590C790A}"/>
                    </a:ext>
                  </a:extLst>
                </p:cNvPr>
                <p:cNvPicPr/>
                <p:nvPr/>
              </p:nvPicPr>
              <p:blipFill>
                <a:blip r:embed="rId509"/>
                <a:stretch>
                  <a:fillRect/>
                </a:stretch>
              </p:blipFill>
              <p:spPr>
                <a:xfrm>
                  <a:off x="10189701" y="1167146"/>
                  <a:ext cx="133200" cy="137880"/>
                </a:xfrm>
                <a:prstGeom prst="rect">
                  <a:avLst/>
                </a:prstGeom>
              </p:spPr>
            </p:pic>
          </mc:Fallback>
        </mc:AlternateContent>
      </p:grpSp>
    </p:spTree>
    <p:extLst>
      <p:ext uri="{BB962C8B-B14F-4D97-AF65-F5344CB8AC3E}">
        <p14:creationId xmlns:p14="http://schemas.microsoft.com/office/powerpoint/2010/main" val="30769300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upo 6">
            <a:extLst>
              <a:ext uri="{FF2B5EF4-FFF2-40B4-BE49-F238E27FC236}">
                <a16:creationId xmlns:a16="http://schemas.microsoft.com/office/drawing/2014/main" id="{D433B6DB-2C94-490C-ACEE-DB8F1849A2B7}"/>
              </a:ext>
            </a:extLst>
          </p:cNvPr>
          <p:cNvGrpSpPr/>
          <p:nvPr/>
        </p:nvGrpSpPr>
        <p:grpSpPr>
          <a:xfrm>
            <a:off x="2875053" y="632876"/>
            <a:ext cx="1487160" cy="796680"/>
            <a:chOff x="2875053" y="632876"/>
            <a:chExt cx="1487160" cy="796680"/>
          </a:xfrm>
        </p:grpSpPr>
        <mc:AlternateContent xmlns:mc="http://schemas.openxmlformats.org/markup-compatibility/2006" xmlns:p14="http://schemas.microsoft.com/office/powerpoint/2010/main">
          <mc:Choice Requires="p14">
            <p:contentPart p14:bwMode="auto" r:id="rId2">
              <p14:nvContentPartPr>
                <p14:cNvPr id="2" name="Entrada de lápiz 1">
                  <a:extLst>
                    <a:ext uri="{FF2B5EF4-FFF2-40B4-BE49-F238E27FC236}">
                      <a16:creationId xmlns:a16="http://schemas.microsoft.com/office/drawing/2014/main" id="{9DE67EE1-67FA-4879-BCEA-35693FB7FAB7}"/>
                    </a:ext>
                  </a:extLst>
                </p14:cNvPr>
                <p14:cNvContentPartPr/>
                <p14:nvPr/>
              </p14:nvContentPartPr>
              <p14:xfrm>
                <a:off x="2875053" y="851036"/>
                <a:ext cx="305640" cy="529200"/>
              </p14:xfrm>
            </p:contentPart>
          </mc:Choice>
          <mc:Fallback xmlns="">
            <p:pic>
              <p:nvPicPr>
                <p:cNvPr id="2" name="Entrada de lápiz 1">
                  <a:extLst>
                    <a:ext uri="{FF2B5EF4-FFF2-40B4-BE49-F238E27FC236}">
                      <a16:creationId xmlns:a16="http://schemas.microsoft.com/office/drawing/2014/main" id="{9DE67EE1-67FA-4879-BCEA-35693FB7FAB7}"/>
                    </a:ext>
                  </a:extLst>
                </p:cNvPr>
                <p:cNvPicPr/>
                <p:nvPr/>
              </p:nvPicPr>
              <p:blipFill>
                <a:blip r:embed="rId3"/>
                <a:stretch>
                  <a:fillRect/>
                </a:stretch>
              </p:blipFill>
              <p:spPr>
                <a:xfrm>
                  <a:off x="2866413" y="842036"/>
                  <a:ext cx="323280" cy="5468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3" name="Entrada de lápiz 2">
                  <a:extLst>
                    <a:ext uri="{FF2B5EF4-FFF2-40B4-BE49-F238E27FC236}">
                      <a16:creationId xmlns:a16="http://schemas.microsoft.com/office/drawing/2014/main" id="{175C737E-F81B-4FF8-A653-790020751E75}"/>
                    </a:ext>
                  </a:extLst>
                </p14:cNvPr>
                <p14:cNvContentPartPr/>
                <p14:nvPr/>
              </p14:nvContentPartPr>
              <p14:xfrm>
                <a:off x="3169173" y="1190516"/>
                <a:ext cx="185400" cy="199800"/>
              </p14:xfrm>
            </p:contentPart>
          </mc:Choice>
          <mc:Fallback xmlns="">
            <p:pic>
              <p:nvPicPr>
                <p:cNvPr id="3" name="Entrada de lápiz 2">
                  <a:extLst>
                    <a:ext uri="{FF2B5EF4-FFF2-40B4-BE49-F238E27FC236}">
                      <a16:creationId xmlns:a16="http://schemas.microsoft.com/office/drawing/2014/main" id="{175C737E-F81B-4FF8-A653-790020751E75}"/>
                    </a:ext>
                  </a:extLst>
                </p:cNvPr>
                <p:cNvPicPr/>
                <p:nvPr/>
              </p:nvPicPr>
              <p:blipFill>
                <a:blip r:embed="rId5"/>
                <a:stretch>
                  <a:fillRect/>
                </a:stretch>
              </p:blipFill>
              <p:spPr>
                <a:xfrm>
                  <a:off x="3160173" y="1181876"/>
                  <a:ext cx="203040" cy="2174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 name="Entrada de lápiz 3">
                  <a:extLst>
                    <a:ext uri="{FF2B5EF4-FFF2-40B4-BE49-F238E27FC236}">
                      <a16:creationId xmlns:a16="http://schemas.microsoft.com/office/drawing/2014/main" id="{44D0D332-6A92-4F92-A944-6275880E724D}"/>
                    </a:ext>
                  </a:extLst>
                </p14:cNvPr>
                <p14:cNvContentPartPr/>
                <p14:nvPr/>
              </p14:nvContentPartPr>
              <p14:xfrm>
                <a:off x="3414693" y="1211396"/>
                <a:ext cx="173520" cy="218160"/>
              </p14:xfrm>
            </p:contentPart>
          </mc:Choice>
          <mc:Fallback xmlns="">
            <p:pic>
              <p:nvPicPr>
                <p:cNvPr id="4" name="Entrada de lápiz 3">
                  <a:extLst>
                    <a:ext uri="{FF2B5EF4-FFF2-40B4-BE49-F238E27FC236}">
                      <a16:creationId xmlns:a16="http://schemas.microsoft.com/office/drawing/2014/main" id="{44D0D332-6A92-4F92-A944-6275880E724D}"/>
                    </a:ext>
                  </a:extLst>
                </p:cNvPr>
                <p:cNvPicPr/>
                <p:nvPr/>
              </p:nvPicPr>
              <p:blipFill>
                <a:blip r:embed="rId7"/>
                <a:stretch>
                  <a:fillRect/>
                </a:stretch>
              </p:blipFill>
              <p:spPr>
                <a:xfrm>
                  <a:off x="3406053" y="1202756"/>
                  <a:ext cx="191160" cy="2358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5" name="Entrada de lápiz 4">
                  <a:extLst>
                    <a:ext uri="{FF2B5EF4-FFF2-40B4-BE49-F238E27FC236}">
                      <a16:creationId xmlns:a16="http://schemas.microsoft.com/office/drawing/2014/main" id="{A4A70D49-7787-48B9-97B8-0EE7C46221F1}"/>
                    </a:ext>
                  </a:extLst>
                </p14:cNvPr>
                <p14:cNvContentPartPr/>
                <p14:nvPr/>
              </p14:nvContentPartPr>
              <p14:xfrm>
                <a:off x="3685773" y="1221476"/>
                <a:ext cx="180720" cy="165240"/>
              </p14:xfrm>
            </p:contentPart>
          </mc:Choice>
          <mc:Fallback xmlns="">
            <p:pic>
              <p:nvPicPr>
                <p:cNvPr id="5" name="Entrada de lápiz 4">
                  <a:extLst>
                    <a:ext uri="{FF2B5EF4-FFF2-40B4-BE49-F238E27FC236}">
                      <a16:creationId xmlns:a16="http://schemas.microsoft.com/office/drawing/2014/main" id="{A4A70D49-7787-48B9-97B8-0EE7C46221F1}"/>
                    </a:ext>
                  </a:extLst>
                </p:cNvPr>
                <p:cNvPicPr/>
                <p:nvPr/>
              </p:nvPicPr>
              <p:blipFill>
                <a:blip r:embed="rId9"/>
                <a:stretch>
                  <a:fillRect/>
                </a:stretch>
              </p:blipFill>
              <p:spPr>
                <a:xfrm>
                  <a:off x="3677133" y="1212836"/>
                  <a:ext cx="198360" cy="1828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6" name="Entrada de lápiz 5">
                  <a:extLst>
                    <a:ext uri="{FF2B5EF4-FFF2-40B4-BE49-F238E27FC236}">
                      <a16:creationId xmlns:a16="http://schemas.microsoft.com/office/drawing/2014/main" id="{FE47275F-D98B-4554-8205-6B15B984C918}"/>
                    </a:ext>
                  </a:extLst>
                </p14:cNvPr>
                <p14:cNvContentPartPr/>
                <p14:nvPr/>
              </p14:nvContentPartPr>
              <p14:xfrm>
                <a:off x="4023453" y="632876"/>
                <a:ext cx="338760" cy="668520"/>
              </p14:xfrm>
            </p:contentPart>
          </mc:Choice>
          <mc:Fallback xmlns="">
            <p:pic>
              <p:nvPicPr>
                <p:cNvPr id="6" name="Entrada de lápiz 5">
                  <a:extLst>
                    <a:ext uri="{FF2B5EF4-FFF2-40B4-BE49-F238E27FC236}">
                      <a16:creationId xmlns:a16="http://schemas.microsoft.com/office/drawing/2014/main" id="{FE47275F-D98B-4554-8205-6B15B984C918}"/>
                    </a:ext>
                  </a:extLst>
                </p:cNvPr>
                <p:cNvPicPr/>
                <p:nvPr/>
              </p:nvPicPr>
              <p:blipFill>
                <a:blip r:embed="rId11"/>
                <a:stretch>
                  <a:fillRect/>
                </a:stretch>
              </p:blipFill>
              <p:spPr>
                <a:xfrm>
                  <a:off x="4014453" y="623876"/>
                  <a:ext cx="356400" cy="686160"/>
                </a:xfrm>
                <a:prstGeom prst="rect">
                  <a:avLst/>
                </a:prstGeom>
              </p:spPr>
            </p:pic>
          </mc:Fallback>
        </mc:AlternateContent>
      </p:grpSp>
      <p:grpSp>
        <p:nvGrpSpPr>
          <p:cNvPr id="20" name="Grupo 19">
            <a:extLst>
              <a:ext uri="{FF2B5EF4-FFF2-40B4-BE49-F238E27FC236}">
                <a16:creationId xmlns:a16="http://schemas.microsoft.com/office/drawing/2014/main" id="{2BA6F365-B5FE-4E63-B463-92B6278E42C5}"/>
              </a:ext>
            </a:extLst>
          </p:cNvPr>
          <p:cNvGrpSpPr/>
          <p:nvPr/>
        </p:nvGrpSpPr>
        <p:grpSpPr>
          <a:xfrm>
            <a:off x="4855413" y="631076"/>
            <a:ext cx="1609560" cy="642600"/>
            <a:chOff x="4855413" y="631076"/>
            <a:chExt cx="1609560" cy="642600"/>
          </a:xfrm>
        </p:grpSpPr>
        <mc:AlternateContent xmlns:mc="http://schemas.openxmlformats.org/markup-compatibility/2006" xmlns:p14="http://schemas.microsoft.com/office/powerpoint/2010/main">
          <mc:Choice Requires="p14">
            <p:contentPart p14:bwMode="auto" r:id="rId12">
              <p14:nvContentPartPr>
                <p14:cNvPr id="8" name="Entrada de lápiz 7">
                  <a:extLst>
                    <a:ext uri="{FF2B5EF4-FFF2-40B4-BE49-F238E27FC236}">
                      <a16:creationId xmlns:a16="http://schemas.microsoft.com/office/drawing/2014/main" id="{CF4FDC16-835A-4200-9167-F6F351C40CF4}"/>
                    </a:ext>
                  </a:extLst>
                </p14:cNvPr>
                <p14:cNvContentPartPr/>
                <p14:nvPr/>
              </p14:nvContentPartPr>
              <p14:xfrm>
                <a:off x="4855413" y="631076"/>
                <a:ext cx="272160" cy="604080"/>
              </p14:xfrm>
            </p:contentPart>
          </mc:Choice>
          <mc:Fallback xmlns="">
            <p:pic>
              <p:nvPicPr>
                <p:cNvPr id="8" name="Entrada de lápiz 7">
                  <a:extLst>
                    <a:ext uri="{FF2B5EF4-FFF2-40B4-BE49-F238E27FC236}">
                      <a16:creationId xmlns:a16="http://schemas.microsoft.com/office/drawing/2014/main" id="{CF4FDC16-835A-4200-9167-F6F351C40CF4}"/>
                    </a:ext>
                  </a:extLst>
                </p:cNvPr>
                <p:cNvPicPr/>
                <p:nvPr/>
              </p:nvPicPr>
              <p:blipFill>
                <a:blip r:embed="rId13"/>
                <a:stretch>
                  <a:fillRect/>
                </a:stretch>
              </p:blipFill>
              <p:spPr>
                <a:xfrm>
                  <a:off x="4846773" y="622436"/>
                  <a:ext cx="289800" cy="6217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9" name="Entrada de lápiz 8">
                  <a:extLst>
                    <a:ext uri="{FF2B5EF4-FFF2-40B4-BE49-F238E27FC236}">
                      <a16:creationId xmlns:a16="http://schemas.microsoft.com/office/drawing/2014/main" id="{BD333E40-E6D6-4BBD-8CAA-4DE2382EB9D2}"/>
                    </a:ext>
                  </a:extLst>
                </p14:cNvPr>
                <p14:cNvContentPartPr/>
                <p14:nvPr/>
              </p14:nvContentPartPr>
              <p14:xfrm>
                <a:off x="5078973" y="1028156"/>
                <a:ext cx="155520" cy="245520"/>
              </p14:xfrm>
            </p:contentPart>
          </mc:Choice>
          <mc:Fallback xmlns="">
            <p:pic>
              <p:nvPicPr>
                <p:cNvPr id="9" name="Entrada de lápiz 8">
                  <a:extLst>
                    <a:ext uri="{FF2B5EF4-FFF2-40B4-BE49-F238E27FC236}">
                      <a16:creationId xmlns:a16="http://schemas.microsoft.com/office/drawing/2014/main" id="{BD333E40-E6D6-4BBD-8CAA-4DE2382EB9D2}"/>
                    </a:ext>
                  </a:extLst>
                </p:cNvPr>
                <p:cNvPicPr/>
                <p:nvPr/>
              </p:nvPicPr>
              <p:blipFill>
                <a:blip r:embed="rId15"/>
                <a:stretch>
                  <a:fillRect/>
                </a:stretch>
              </p:blipFill>
              <p:spPr>
                <a:xfrm>
                  <a:off x="5069973" y="1019516"/>
                  <a:ext cx="173160" cy="2631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0" name="Entrada de lápiz 9">
                  <a:extLst>
                    <a:ext uri="{FF2B5EF4-FFF2-40B4-BE49-F238E27FC236}">
                      <a16:creationId xmlns:a16="http://schemas.microsoft.com/office/drawing/2014/main" id="{4E552B84-20F1-49FB-B9F8-7C638CA87342}"/>
                    </a:ext>
                  </a:extLst>
                </p14:cNvPr>
                <p14:cNvContentPartPr/>
                <p14:nvPr/>
              </p14:nvContentPartPr>
              <p14:xfrm>
                <a:off x="5303973" y="1002956"/>
                <a:ext cx="340200" cy="246240"/>
              </p14:xfrm>
            </p:contentPart>
          </mc:Choice>
          <mc:Fallback xmlns="">
            <p:pic>
              <p:nvPicPr>
                <p:cNvPr id="10" name="Entrada de lápiz 9">
                  <a:extLst>
                    <a:ext uri="{FF2B5EF4-FFF2-40B4-BE49-F238E27FC236}">
                      <a16:creationId xmlns:a16="http://schemas.microsoft.com/office/drawing/2014/main" id="{4E552B84-20F1-49FB-B9F8-7C638CA87342}"/>
                    </a:ext>
                  </a:extLst>
                </p:cNvPr>
                <p:cNvPicPr/>
                <p:nvPr/>
              </p:nvPicPr>
              <p:blipFill>
                <a:blip r:embed="rId17"/>
                <a:stretch>
                  <a:fillRect/>
                </a:stretch>
              </p:blipFill>
              <p:spPr>
                <a:xfrm>
                  <a:off x="5295333" y="994316"/>
                  <a:ext cx="357840" cy="2638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1" name="Entrada de lápiz 10">
                  <a:extLst>
                    <a:ext uri="{FF2B5EF4-FFF2-40B4-BE49-F238E27FC236}">
                      <a16:creationId xmlns:a16="http://schemas.microsoft.com/office/drawing/2014/main" id="{608098A7-4AAB-49A5-9044-07A31BFD19C8}"/>
                    </a:ext>
                  </a:extLst>
                </p14:cNvPr>
                <p14:cNvContentPartPr/>
                <p14:nvPr/>
              </p14:nvContentPartPr>
              <p14:xfrm>
                <a:off x="5595933" y="825476"/>
                <a:ext cx="14760" cy="33120"/>
              </p14:xfrm>
            </p:contentPart>
          </mc:Choice>
          <mc:Fallback xmlns="">
            <p:pic>
              <p:nvPicPr>
                <p:cNvPr id="11" name="Entrada de lápiz 10">
                  <a:extLst>
                    <a:ext uri="{FF2B5EF4-FFF2-40B4-BE49-F238E27FC236}">
                      <a16:creationId xmlns:a16="http://schemas.microsoft.com/office/drawing/2014/main" id="{608098A7-4AAB-49A5-9044-07A31BFD19C8}"/>
                    </a:ext>
                  </a:extLst>
                </p:cNvPr>
                <p:cNvPicPr/>
                <p:nvPr/>
              </p:nvPicPr>
              <p:blipFill>
                <a:blip r:embed="rId19"/>
                <a:stretch>
                  <a:fillRect/>
                </a:stretch>
              </p:blipFill>
              <p:spPr>
                <a:xfrm>
                  <a:off x="5586933" y="816476"/>
                  <a:ext cx="3240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2" name="Entrada de lápiz 11">
                  <a:extLst>
                    <a:ext uri="{FF2B5EF4-FFF2-40B4-BE49-F238E27FC236}">
                      <a16:creationId xmlns:a16="http://schemas.microsoft.com/office/drawing/2014/main" id="{7A861924-CA11-4869-AFBE-43FF1F342E7C}"/>
                    </a:ext>
                  </a:extLst>
                </p14:cNvPr>
                <p14:cNvContentPartPr/>
                <p14:nvPr/>
              </p14:nvContentPartPr>
              <p14:xfrm>
                <a:off x="5756853" y="1013756"/>
                <a:ext cx="142560" cy="174960"/>
              </p14:xfrm>
            </p:contentPart>
          </mc:Choice>
          <mc:Fallback xmlns="">
            <p:pic>
              <p:nvPicPr>
                <p:cNvPr id="12" name="Entrada de lápiz 11">
                  <a:extLst>
                    <a:ext uri="{FF2B5EF4-FFF2-40B4-BE49-F238E27FC236}">
                      <a16:creationId xmlns:a16="http://schemas.microsoft.com/office/drawing/2014/main" id="{7A861924-CA11-4869-AFBE-43FF1F342E7C}"/>
                    </a:ext>
                  </a:extLst>
                </p:cNvPr>
                <p:cNvPicPr/>
                <p:nvPr/>
              </p:nvPicPr>
              <p:blipFill>
                <a:blip r:embed="rId21"/>
                <a:stretch>
                  <a:fillRect/>
                </a:stretch>
              </p:blipFill>
              <p:spPr>
                <a:xfrm>
                  <a:off x="5748213" y="1004756"/>
                  <a:ext cx="160200" cy="1926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3" name="Entrada de lápiz 12">
                  <a:extLst>
                    <a:ext uri="{FF2B5EF4-FFF2-40B4-BE49-F238E27FC236}">
                      <a16:creationId xmlns:a16="http://schemas.microsoft.com/office/drawing/2014/main" id="{AB7B4B3C-5B55-4619-921E-D769809910BA}"/>
                    </a:ext>
                  </a:extLst>
                </p14:cNvPr>
                <p14:cNvContentPartPr/>
                <p14:nvPr/>
              </p14:nvContentPartPr>
              <p14:xfrm>
                <a:off x="5990493" y="930956"/>
                <a:ext cx="44280" cy="211680"/>
              </p14:xfrm>
            </p:contentPart>
          </mc:Choice>
          <mc:Fallback xmlns="">
            <p:pic>
              <p:nvPicPr>
                <p:cNvPr id="13" name="Entrada de lápiz 12">
                  <a:extLst>
                    <a:ext uri="{FF2B5EF4-FFF2-40B4-BE49-F238E27FC236}">
                      <a16:creationId xmlns:a16="http://schemas.microsoft.com/office/drawing/2014/main" id="{AB7B4B3C-5B55-4619-921E-D769809910BA}"/>
                    </a:ext>
                  </a:extLst>
                </p:cNvPr>
                <p:cNvPicPr/>
                <p:nvPr/>
              </p:nvPicPr>
              <p:blipFill>
                <a:blip r:embed="rId23"/>
                <a:stretch>
                  <a:fillRect/>
                </a:stretch>
              </p:blipFill>
              <p:spPr>
                <a:xfrm>
                  <a:off x="5981853" y="922316"/>
                  <a:ext cx="61920" cy="2293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4" name="Entrada de lápiz 13">
                  <a:extLst>
                    <a:ext uri="{FF2B5EF4-FFF2-40B4-BE49-F238E27FC236}">
                      <a16:creationId xmlns:a16="http://schemas.microsoft.com/office/drawing/2014/main" id="{9E5F69A8-2221-4D30-9E66-814241724DA3}"/>
                    </a:ext>
                  </a:extLst>
                </p14:cNvPr>
                <p14:cNvContentPartPr/>
                <p14:nvPr/>
              </p14:nvContentPartPr>
              <p14:xfrm>
                <a:off x="6173013" y="984596"/>
                <a:ext cx="124920" cy="209520"/>
              </p14:xfrm>
            </p:contentPart>
          </mc:Choice>
          <mc:Fallback xmlns="">
            <p:pic>
              <p:nvPicPr>
                <p:cNvPr id="14" name="Entrada de lápiz 13">
                  <a:extLst>
                    <a:ext uri="{FF2B5EF4-FFF2-40B4-BE49-F238E27FC236}">
                      <a16:creationId xmlns:a16="http://schemas.microsoft.com/office/drawing/2014/main" id="{9E5F69A8-2221-4D30-9E66-814241724DA3}"/>
                    </a:ext>
                  </a:extLst>
                </p:cNvPr>
                <p:cNvPicPr/>
                <p:nvPr/>
              </p:nvPicPr>
              <p:blipFill>
                <a:blip r:embed="rId25"/>
                <a:stretch>
                  <a:fillRect/>
                </a:stretch>
              </p:blipFill>
              <p:spPr>
                <a:xfrm>
                  <a:off x="6164013" y="975596"/>
                  <a:ext cx="142560" cy="2271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5" name="Entrada de lápiz 14">
                  <a:extLst>
                    <a:ext uri="{FF2B5EF4-FFF2-40B4-BE49-F238E27FC236}">
                      <a16:creationId xmlns:a16="http://schemas.microsoft.com/office/drawing/2014/main" id="{47182A80-F8B7-4D85-8610-A4A32D6F373B}"/>
                    </a:ext>
                  </a:extLst>
                </p14:cNvPr>
                <p14:cNvContentPartPr/>
                <p14:nvPr/>
              </p14:nvContentPartPr>
              <p14:xfrm>
                <a:off x="6331773" y="990356"/>
                <a:ext cx="133200" cy="175680"/>
              </p14:xfrm>
            </p:contentPart>
          </mc:Choice>
          <mc:Fallback xmlns="">
            <p:pic>
              <p:nvPicPr>
                <p:cNvPr id="15" name="Entrada de lápiz 14">
                  <a:extLst>
                    <a:ext uri="{FF2B5EF4-FFF2-40B4-BE49-F238E27FC236}">
                      <a16:creationId xmlns:a16="http://schemas.microsoft.com/office/drawing/2014/main" id="{47182A80-F8B7-4D85-8610-A4A32D6F373B}"/>
                    </a:ext>
                  </a:extLst>
                </p:cNvPr>
                <p:cNvPicPr/>
                <p:nvPr/>
              </p:nvPicPr>
              <p:blipFill>
                <a:blip r:embed="rId27"/>
                <a:stretch>
                  <a:fillRect/>
                </a:stretch>
              </p:blipFill>
              <p:spPr>
                <a:xfrm>
                  <a:off x="6323133" y="981716"/>
                  <a:ext cx="150840" cy="193320"/>
                </a:xfrm>
                <a:prstGeom prst="rect">
                  <a:avLst/>
                </a:prstGeom>
              </p:spPr>
            </p:pic>
          </mc:Fallback>
        </mc:AlternateContent>
      </p:grpSp>
      <p:grpSp>
        <p:nvGrpSpPr>
          <p:cNvPr id="19" name="Grupo 18">
            <a:extLst>
              <a:ext uri="{FF2B5EF4-FFF2-40B4-BE49-F238E27FC236}">
                <a16:creationId xmlns:a16="http://schemas.microsoft.com/office/drawing/2014/main" id="{E68B8F80-B968-4F73-B24C-154ACF5A19D2}"/>
              </a:ext>
            </a:extLst>
          </p:cNvPr>
          <p:cNvGrpSpPr/>
          <p:nvPr/>
        </p:nvGrpSpPr>
        <p:grpSpPr>
          <a:xfrm>
            <a:off x="6923253" y="1088996"/>
            <a:ext cx="2170080" cy="79560"/>
            <a:chOff x="6923253" y="1088996"/>
            <a:chExt cx="2170080" cy="79560"/>
          </a:xfrm>
        </p:grpSpPr>
        <mc:AlternateContent xmlns:mc="http://schemas.openxmlformats.org/markup-compatibility/2006" xmlns:p14="http://schemas.microsoft.com/office/powerpoint/2010/main">
          <mc:Choice Requires="p14">
            <p:contentPart p14:bwMode="auto" r:id="rId28">
              <p14:nvContentPartPr>
                <p14:cNvPr id="16" name="Entrada de lápiz 15">
                  <a:extLst>
                    <a:ext uri="{FF2B5EF4-FFF2-40B4-BE49-F238E27FC236}">
                      <a16:creationId xmlns:a16="http://schemas.microsoft.com/office/drawing/2014/main" id="{91B318A2-4107-4A28-A82F-04EC09DF3100}"/>
                    </a:ext>
                  </a:extLst>
                </p14:cNvPr>
                <p14:cNvContentPartPr/>
                <p14:nvPr/>
              </p14:nvContentPartPr>
              <p14:xfrm>
                <a:off x="6923253" y="1088996"/>
                <a:ext cx="2129760" cy="79560"/>
              </p14:xfrm>
            </p:contentPart>
          </mc:Choice>
          <mc:Fallback xmlns="">
            <p:pic>
              <p:nvPicPr>
                <p:cNvPr id="16" name="Entrada de lápiz 15">
                  <a:extLst>
                    <a:ext uri="{FF2B5EF4-FFF2-40B4-BE49-F238E27FC236}">
                      <a16:creationId xmlns:a16="http://schemas.microsoft.com/office/drawing/2014/main" id="{91B318A2-4107-4A28-A82F-04EC09DF3100}"/>
                    </a:ext>
                  </a:extLst>
                </p:cNvPr>
                <p:cNvPicPr/>
                <p:nvPr/>
              </p:nvPicPr>
              <p:blipFill>
                <a:blip r:embed="rId29"/>
                <a:stretch>
                  <a:fillRect/>
                </a:stretch>
              </p:blipFill>
              <p:spPr>
                <a:xfrm>
                  <a:off x="6914613" y="1079996"/>
                  <a:ext cx="2147400" cy="972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7" name="Entrada de lápiz 16">
                  <a:extLst>
                    <a:ext uri="{FF2B5EF4-FFF2-40B4-BE49-F238E27FC236}">
                      <a16:creationId xmlns:a16="http://schemas.microsoft.com/office/drawing/2014/main" id="{53291BB6-3B4A-4D1B-8CA9-B46EED889851}"/>
                    </a:ext>
                  </a:extLst>
                </p14:cNvPr>
                <p14:cNvContentPartPr/>
                <p14:nvPr/>
              </p14:nvContentPartPr>
              <p14:xfrm>
                <a:off x="9058413" y="1096196"/>
                <a:ext cx="34920" cy="360"/>
              </p14:xfrm>
            </p:contentPart>
          </mc:Choice>
          <mc:Fallback xmlns="">
            <p:pic>
              <p:nvPicPr>
                <p:cNvPr id="17" name="Entrada de lápiz 16">
                  <a:extLst>
                    <a:ext uri="{FF2B5EF4-FFF2-40B4-BE49-F238E27FC236}">
                      <a16:creationId xmlns:a16="http://schemas.microsoft.com/office/drawing/2014/main" id="{53291BB6-3B4A-4D1B-8CA9-B46EED889851}"/>
                    </a:ext>
                  </a:extLst>
                </p:cNvPr>
                <p:cNvPicPr/>
                <p:nvPr/>
              </p:nvPicPr>
              <p:blipFill>
                <a:blip r:embed="rId31"/>
                <a:stretch>
                  <a:fillRect/>
                </a:stretch>
              </p:blipFill>
              <p:spPr>
                <a:xfrm>
                  <a:off x="9049773" y="1087196"/>
                  <a:ext cx="5256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8" name="Entrada de lápiz 17">
                  <a:extLst>
                    <a:ext uri="{FF2B5EF4-FFF2-40B4-BE49-F238E27FC236}">
                      <a16:creationId xmlns:a16="http://schemas.microsoft.com/office/drawing/2014/main" id="{87B111D7-E8AE-49EF-9CEE-9539BA8DB88B}"/>
                    </a:ext>
                  </a:extLst>
                </p14:cNvPr>
                <p14:cNvContentPartPr/>
                <p14:nvPr/>
              </p14:nvContentPartPr>
              <p14:xfrm>
                <a:off x="9021693" y="1096196"/>
                <a:ext cx="65520" cy="16200"/>
              </p14:xfrm>
            </p:contentPart>
          </mc:Choice>
          <mc:Fallback xmlns="">
            <p:pic>
              <p:nvPicPr>
                <p:cNvPr id="18" name="Entrada de lápiz 17">
                  <a:extLst>
                    <a:ext uri="{FF2B5EF4-FFF2-40B4-BE49-F238E27FC236}">
                      <a16:creationId xmlns:a16="http://schemas.microsoft.com/office/drawing/2014/main" id="{87B111D7-E8AE-49EF-9CEE-9539BA8DB88B}"/>
                    </a:ext>
                  </a:extLst>
                </p:cNvPr>
                <p:cNvPicPr/>
                <p:nvPr/>
              </p:nvPicPr>
              <p:blipFill>
                <a:blip r:embed="rId33"/>
                <a:stretch>
                  <a:fillRect/>
                </a:stretch>
              </p:blipFill>
              <p:spPr>
                <a:xfrm>
                  <a:off x="9013053" y="1087196"/>
                  <a:ext cx="83160" cy="33840"/>
                </a:xfrm>
                <a:prstGeom prst="rect">
                  <a:avLst/>
                </a:prstGeom>
              </p:spPr>
            </p:pic>
          </mc:Fallback>
        </mc:AlternateContent>
      </p:grpSp>
      <p:grpSp>
        <p:nvGrpSpPr>
          <p:cNvPr id="27" name="Grupo 26">
            <a:extLst>
              <a:ext uri="{FF2B5EF4-FFF2-40B4-BE49-F238E27FC236}">
                <a16:creationId xmlns:a16="http://schemas.microsoft.com/office/drawing/2014/main" id="{77375232-E2DC-4967-92B3-5B850AC7F07E}"/>
              </a:ext>
            </a:extLst>
          </p:cNvPr>
          <p:cNvGrpSpPr/>
          <p:nvPr/>
        </p:nvGrpSpPr>
        <p:grpSpPr>
          <a:xfrm>
            <a:off x="9537573" y="552596"/>
            <a:ext cx="1132560" cy="1062000"/>
            <a:chOff x="9537573" y="552596"/>
            <a:chExt cx="1132560" cy="1062000"/>
          </a:xfrm>
        </p:grpSpPr>
        <mc:AlternateContent xmlns:mc="http://schemas.openxmlformats.org/markup-compatibility/2006" xmlns:p14="http://schemas.microsoft.com/office/powerpoint/2010/main">
          <mc:Choice Requires="p14">
            <p:contentPart p14:bwMode="auto" r:id="rId34">
              <p14:nvContentPartPr>
                <p14:cNvPr id="21" name="Entrada de lápiz 20">
                  <a:extLst>
                    <a:ext uri="{FF2B5EF4-FFF2-40B4-BE49-F238E27FC236}">
                      <a16:creationId xmlns:a16="http://schemas.microsoft.com/office/drawing/2014/main" id="{F1EA5733-7441-488B-ABB1-4C0DFDF96865}"/>
                    </a:ext>
                  </a:extLst>
                </p14:cNvPr>
                <p14:cNvContentPartPr/>
                <p14:nvPr/>
              </p14:nvContentPartPr>
              <p14:xfrm>
                <a:off x="9537573" y="898196"/>
                <a:ext cx="246600" cy="295920"/>
              </p14:xfrm>
            </p:contentPart>
          </mc:Choice>
          <mc:Fallback xmlns="">
            <p:pic>
              <p:nvPicPr>
                <p:cNvPr id="21" name="Entrada de lápiz 20">
                  <a:extLst>
                    <a:ext uri="{FF2B5EF4-FFF2-40B4-BE49-F238E27FC236}">
                      <a16:creationId xmlns:a16="http://schemas.microsoft.com/office/drawing/2014/main" id="{F1EA5733-7441-488B-ABB1-4C0DFDF96865}"/>
                    </a:ext>
                  </a:extLst>
                </p:cNvPr>
                <p:cNvPicPr/>
                <p:nvPr/>
              </p:nvPicPr>
              <p:blipFill>
                <a:blip r:embed="rId35"/>
                <a:stretch>
                  <a:fillRect/>
                </a:stretch>
              </p:blipFill>
              <p:spPr>
                <a:xfrm>
                  <a:off x="9528933" y="889556"/>
                  <a:ext cx="264240" cy="31356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2" name="Entrada de lápiz 21">
                  <a:extLst>
                    <a:ext uri="{FF2B5EF4-FFF2-40B4-BE49-F238E27FC236}">
                      <a16:creationId xmlns:a16="http://schemas.microsoft.com/office/drawing/2014/main" id="{C68AA008-89DB-4218-B158-7B244A252E19}"/>
                    </a:ext>
                  </a:extLst>
                </p14:cNvPr>
                <p14:cNvContentPartPr/>
                <p14:nvPr/>
              </p14:nvContentPartPr>
              <p14:xfrm>
                <a:off x="9765813" y="973796"/>
                <a:ext cx="168120" cy="185400"/>
              </p14:xfrm>
            </p:contentPart>
          </mc:Choice>
          <mc:Fallback xmlns="">
            <p:pic>
              <p:nvPicPr>
                <p:cNvPr id="22" name="Entrada de lápiz 21">
                  <a:extLst>
                    <a:ext uri="{FF2B5EF4-FFF2-40B4-BE49-F238E27FC236}">
                      <a16:creationId xmlns:a16="http://schemas.microsoft.com/office/drawing/2014/main" id="{C68AA008-89DB-4218-B158-7B244A252E19}"/>
                    </a:ext>
                  </a:extLst>
                </p:cNvPr>
                <p:cNvPicPr/>
                <p:nvPr/>
              </p:nvPicPr>
              <p:blipFill>
                <a:blip r:embed="rId37"/>
                <a:stretch>
                  <a:fillRect/>
                </a:stretch>
              </p:blipFill>
              <p:spPr>
                <a:xfrm>
                  <a:off x="9756813" y="964796"/>
                  <a:ext cx="185760" cy="20304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3" name="Entrada de lápiz 22">
                  <a:extLst>
                    <a:ext uri="{FF2B5EF4-FFF2-40B4-BE49-F238E27FC236}">
                      <a16:creationId xmlns:a16="http://schemas.microsoft.com/office/drawing/2014/main" id="{8632E040-10F4-4A3D-B0A8-FFE215B5E8A5}"/>
                    </a:ext>
                  </a:extLst>
                </p14:cNvPr>
                <p14:cNvContentPartPr/>
                <p14:nvPr/>
              </p14:nvContentPartPr>
              <p14:xfrm>
                <a:off x="10058133" y="552596"/>
                <a:ext cx="96480" cy="480960"/>
              </p14:xfrm>
            </p:contentPart>
          </mc:Choice>
          <mc:Fallback xmlns="">
            <p:pic>
              <p:nvPicPr>
                <p:cNvPr id="23" name="Entrada de lápiz 22">
                  <a:extLst>
                    <a:ext uri="{FF2B5EF4-FFF2-40B4-BE49-F238E27FC236}">
                      <a16:creationId xmlns:a16="http://schemas.microsoft.com/office/drawing/2014/main" id="{8632E040-10F4-4A3D-B0A8-FFE215B5E8A5}"/>
                    </a:ext>
                  </a:extLst>
                </p:cNvPr>
                <p:cNvPicPr/>
                <p:nvPr/>
              </p:nvPicPr>
              <p:blipFill>
                <a:blip r:embed="rId39"/>
                <a:stretch>
                  <a:fillRect/>
                </a:stretch>
              </p:blipFill>
              <p:spPr>
                <a:xfrm>
                  <a:off x="10049133" y="543596"/>
                  <a:ext cx="114120" cy="4986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4" name="Entrada de lápiz 23">
                  <a:extLst>
                    <a:ext uri="{FF2B5EF4-FFF2-40B4-BE49-F238E27FC236}">
                      <a16:creationId xmlns:a16="http://schemas.microsoft.com/office/drawing/2014/main" id="{96A3A3E8-B15F-4D50-8267-285005255D60}"/>
                    </a:ext>
                  </a:extLst>
                </p14:cNvPr>
                <p14:cNvContentPartPr/>
                <p14:nvPr/>
              </p14:nvContentPartPr>
              <p14:xfrm>
                <a:off x="10005933" y="907916"/>
                <a:ext cx="319680" cy="225360"/>
              </p14:xfrm>
            </p:contentPart>
          </mc:Choice>
          <mc:Fallback xmlns="">
            <p:pic>
              <p:nvPicPr>
                <p:cNvPr id="24" name="Entrada de lápiz 23">
                  <a:extLst>
                    <a:ext uri="{FF2B5EF4-FFF2-40B4-BE49-F238E27FC236}">
                      <a16:creationId xmlns:a16="http://schemas.microsoft.com/office/drawing/2014/main" id="{96A3A3E8-B15F-4D50-8267-285005255D60}"/>
                    </a:ext>
                  </a:extLst>
                </p:cNvPr>
                <p:cNvPicPr/>
                <p:nvPr/>
              </p:nvPicPr>
              <p:blipFill>
                <a:blip r:embed="rId41"/>
                <a:stretch>
                  <a:fillRect/>
                </a:stretch>
              </p:blipFill>
              <p:spPr>
                <a:xfrm>
                  <a:off x="9997293" y="898916"/>
                  <a:ext cx="337320" cy="24300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5" name="Entrada de lápiz 24">
                  <a:extLst>
                    <a:ext uri="{FF2B5EF4-FFF2-40B4-BE49-F238E27FC236}">
                      <a16:creationId xmlns:a16="http://schemas.microsoft.com/office/drawing/2014/main" id="{6E8C296C-D426-48A6-B5BD-D4EAD33853E1}"/>
                    </a:ext>
                  </a:extLst>
                </p14:cNvPr>
                <p14:cNvContentPartPr/>
                <p14:nvPr/>
              </p14:nvContentPartPr>
              <p14:xfrm>
                <a:off x="10184853" y="957596"/>
                <a:ext cx="187560" cy="657000"/>
              </p14:xfrm>
            </p:contentPart>
          </mc:Choice>
          <mc:Fallback xmlns="">
            <p:pic>
              <p:nvPicPr>
                <p:cNvPr id="25" name="Entrada de lápiz 24">
                  <a:extLst>
                    <a:ext uri="{FF2B5EF4-FFF2-40B4-BE49-F238E27FC236}">
                      <a16:creationId xmlns:a16="http://schemas.microsoft.com/office/drawing/2014/main" id="{6E8C296C-D426-48A6-B5BD-D4EAD33853E1}"/>
                    </a:ext>
                  </a:extLst>
                </p:cNvPr>
                <p:cNvPicPr/>
                <p:nvPr/>
              </p:nvPicPr>
              <p:blipFill>
                <a:blip r:embed="rId43"/>
                <a:stretch>
                  <a:fillRect/>
                </a:stretch>
              </p:blipFill>
              <p:spPr>
                <a:xfrm>
                  <a:off x="10175853" y="948956"/>
                  <a:ext cx="205200" cy="67464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6" name="Entrada de lápiz 25">
                  <a:extLst>
                    <a:ext uri="{FF2B5EF4-FFF2-40B4-BE49-F238E27FC236}">
                      <a16:creationId xmlns:a16="http://schemas.microsoft.com/office/drawing/2014/main" id="{94EC157C-0AE7-4E68-84A0-F74EE6324C90}"/>
                    </a:ext>
                  </a:extLst>
                </p14:cNvPr>
                <p14:cNvContentPartPr/>
                <p14:nvPr/>
              </p14:nvContentPartPr>
              <p14:xfrm>
                <a:off x="10496613" y="901436"/>
                <a:ext cx="173520" cy="210600"/>
              </p14:xfrm>
            </p:contentPart>
          </mc:Choice>
          <mc:Fallback xmlns="">
            <p:pic>
              <p:nvPicPr>
                <p:cNvPr id="26" name="Entrada de lápiz 25">
                  <a:extLst>
                    <a:ext uri="{FF2B5EF4-FFF2-40B4-BE49-F238E27FC236}">
                      <a16:creationId xmlns:a16="http://schemas.microsoft.com/office/drawing/2014/main" id="{94EC157C-0AE7-4E68-84A0-F74EE6324C90}"/>
                    </a:ext>
                  </a:extLst>
                </p:cNvPr>
                <p:cNvPicPr/>
                <p:nvPr/>
              </p:nvPicPr>
              <p:blipFill>
                <a:blip r:embed="rId45"/>
                <a:stretch>
                  <a:fillRect/>
                </a:stretch>
              </p:blipFill>
              <p:spPr>
                <a:xfrm>
                  <a:off x="10487613" y="892796"/>
                  <a:ext cx="191160" cy="2282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6">
            <p14:nvContentPartPr>
              <p14:cNvPr id="28" name="Entrada de lápiz 27">
                <a:extLst>
                  <a:ext uri="{FF2B5EF4-FFF2-40B4-BE49-F238E27FC236}">
                    <a16:creationId xmlns:a16="http://schemas.microsoft.com/office/drawing/2014/main" id="{B026BF47-B99A-49CF-B907-3AF35466F1C1}"/>
                  </a:ext>
                </a:extLst>
              </p14:cNvPr>
              <p14:cNvContentPartPr/>
              <p14:nvPr/>
            </p14:nvContentPartPr>
            <p14:xfrm>
              <a:off x="10707573" y="1059836"/>
              <a:ext cx="221040" cy="268560"/>
            </p14:xfrm>
          </p:contentPart>
        </mc:Choice>
        <mc:Fallback xmlns="">
          <p:pic>
            <p:nvPicPr>
              <p:cNvPr id="28" name="Entrada de lápiz 27">
                <a:extLst>
                  <a:ext uri="{FF2B5EF4-FFF2-40B4-BE49-F238E27FC236}">
                    <a16:creationId xmlns:a16="http://schemas.microsoft.com/office/drawing/2014/main" id="{B026BF47-B99A-49CF-B907-3AF35466F1C1}"/>
                  </a:ext>
                </a:extLst>
              </p:cNvPr>
              <p:cNvPicPr/>
              <p:nvPr/>
            </p:nvPicPr>
            <p:blipFill>
              <a:blip r:embed="rId47"/>
              <a:stretch>
                <a:fillRect/>
              </a:stretch>
            </p:blipFill>
            <p:spPr>
              <a:xfrm>
                <a:off x="10698933" y="1050836"/>
                <a:ext cx="238680" cy="286200"/>
              </a:xfrm>
              <a:prstGeom prst="rect">
                <a:avLst/>
              </a:prstGeom>
            </p:spPr>
          </p:pic>
        </mc:Fallback>
      </mc:AlternateContent>
      <p:grpSp>
        <p:nvGrpSpPr>
          <p:cNvPr id="35" name="Grupo 34">
            <a:extLst>
              <a:ext uri="{FF2B5EF4-FFF2-40B4-BE49-F238E27FC236}">
                <a16:creationId xmlns:a16="http://schemas.microsoft.com/office/drawing/2014/main" id="{7568082E-4454-49DB-8842-88D102320ECA}"/>
              </a:ext>
            </a:extLst>
          </p:cNvPr>
          <p:cNvGrpSpPr/>
          <p:nvPr/>
        </p:nvGrpSpPr>
        <p:grpSpPr>
          <a:xfrm>
            <a:off x="7297653" y="380876"/>
            <a:ext cx="1236240" cy="567720"/>
            <a:chOff x="7297653" y="380876"/>
            <a:chExt cx="1236240" cy="567720"/>
          </a:xfrm>
        </p:grpSpPr>
        <mc:AlternateContent xmlns:mc="http://schemas.openxmlformats.org/markup-compatibility/2006" xmlns:p14="http://schemas.microsoft.com/office/powerpoint/2010/main">
          <mc:Choice Requires="p14">
            <p:contentPart p14:bwMode="auto" r:id="rId48">
              <p14:nvContentPartPr>
                <p14:cNvPr id="29" name="Entrada de lápiz 28">
                  <a:extLst>
                    <a:ext uri="{FF2B5EF4-FFF2-40B4-BE49-F238E27FC236}">
                      <a16:creationId xmlns:a16="http://schemas.microsoft.com/office/drawing/2014/main" id="{DA27ED7B-0CA0-4AC0-891D-A40265A6180C}"/>
                    </a:ext>
                  </a:extLst>
                </p14:cNvPr>
                <p14:cNvContentPartPr/>
                <p14:nvPr/>
              </p14:nvContentPartPr>
              <p14:xfrm>
                <a:off x="7297653" y="454676"/>
                <a:ext cx="245160" cy="365760"/>
              </p14:xfrm>
            </p:contentPart>
          </mc:Choice>
          <mc:Fallback xmlns="">
            <p:pic>
              <p:nvPicPr>
                <p:cNvPr id="29" name="Entrada de lápiz 28">
                  <a:extLst>
                    <a:ext uri="{FF2B5EF4-FFF2-40B4-BE49-F238E27FC236}">
                      <a16:creationId xmlns:a16="http://schemas.microsoft.com/office/drawing/2014/main" id="{DA27ED7B-0CA0-4AC0-891D-A40265A6180C}"/>
                    </a:ext>
                  </a:extLst>
                </p:cNvPr>
                <p:cNvPicPr/>
                <p:nvPr/>
              </p:nvPicPr>
              <p:blipFill>
                <a:blip r:embed="rId49"/>
                <a:stretch>
                  <a:fillRect/>
                </a:stretch>
              </p:blipFill>
              <p:spPr>
                <a:xfrm>
                  <a:off x="7288653" y="445676"/>
                  <a:ext cx="262800" cy="38340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0" name="Entrada de lápiz 29">
                  <a:extLst>
                    <a:ext uri="{FF2B5EF4-FFF2-40B4-BE49-F238E27FC236}">
                      <a16:creationId xmlns:a16="http://schemas.microsoft.com/office/drawing/2014/main" id="{26495103-2FB5-4E2F-ACEF-223BAE438806}"/>
                    </a:ext>
                  </a:extLst>
                </p14:cNvPr>
                <p14:cNvContentPartPr/>
                <p14:nvPr/>
              </p14:nvContentPartPr>
              <p14:xfrm>
                <a:off x="7594653" y="628556"/>
                <a:ext cx="81000" cy="171720"/>
              </p14:xfrm>
            </p:contentPart>
          </mc:Choice>
          <mc:Fallback xmlns="">
            <p:pic>
              <p:nvPicPr>
                <p:cNvPr id="30" name="Entrada de lápiz 29">
                  <a:extLst>
                    <a:ext uri="{FF2B5EF4-FFF2-40B4-BE49-F238E27FC236}">
                      <a16:creationId xmlns:a16="http://schemas.microsoft.com/office/drawing/2014/main" id="{26495103-2FB5-4E2F-ACEF-223BAE438806}"/>
                    </a:ext>
                  </a:extLst>
                </p:cNvPr>
                <p:cNvPicPr/>
                <p:nvPr/>
              </p:nvPicPr>
              <p:blipFill>
                <a:blip r:embed="rId51"/>
                <a:stretch>
                  <a:fillRect/>
                </a:stretch>
              </p:blipFill>
              <p:spPr>
                <a:xfrm>
                  <a:off x="7585653" y="619916"/>
                  <a:ext cx="98640" cy="18936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1" name="Entrada de lápiz 30">
                  <a:extLst>
                    <a:ext uri="{FF2B5EF4-FFF2-40B4-BE49-F238E27FC236}">
                      <a16:creationId xmlns:a16="http://schemas.microsoft.com/office/drawing/2014/main" id="{65B10413-E837-4962-AD73-FE069872778D}"/>
                    </a:ext>
                  </a:extLst>
                </p14:cNvPr>
                <p14:cNvContentPartPr/>
                <p14:nvPr/>
              </p14:nvContentPartPr>
              <p14:xfrm>
                <a:off x="7773573" y="665636"/>
                <a:ext cx="315720" cy="150840"/>
              </p14:xfrm>
            </p:contentPart>
          </mc:Choice>
          <mc:Fallback xmlns="">
            <p:pic>
              <p:nvPicPr>
                <p:cNvPr id="31" name="Entrada de lápiz 30">
                  <a:extLst>
                    <a:ext uri="{FF2B5EF4-FFF2-40B4-BE49-F238E27FC236}">
                      <a16:creationId xmlns:a16="http://schemas.microsoft.com/office/drawing/2014/main" id="{65B10413-E837-4962-AD73-FE069872778D}"/>
                    </a:ext>
                  </a:extLst>
                </p:cNvPr>
                <p:cNvPicPr/>
                <p:nvPr/>
              </p:nvPicPr>
              <p:blipFill>
                <a:blip r:embed="rId53"/>
                <a:stretch>
                  <a:fillRect/>
                </a:stretch>
              </p:blipFill>
              <p:spPr>
                <a:xfrm>
                  <a:off x="7764573" y="656996"/>
                  <a:ext cx="333360"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2" name="Entrada de lápiz 31">
                  <a:extLst>
                    <a:ext uri="{FF2B5EF4-FFF2-40B4-BE49-F238E27FC236}">
                      <a16:creationId xmlns:a16="http://schemas.microsoft.com/office/drawing/2014/main" id="{0A0FCF6A-9469-4348-875A-60DFBD6A3A05}"/>
                    </a:ext>
                  </a:extLst>
                </p14:cNvPr>
                <p14:cNvContentPartPr/>
                <p14:nvPr/>
              </p14:nvContentPartPr>
              <p14:xfrm>
                <a:off x="8180013" y="380876"/>
                <a:ext cx="75600" cy="408240"/>
              </p14:xfrm>
            </p:contentPart>
          </mc:Choice>
          <mc:Fallback xmlns="">
            <p:pic>
              <p:nvPicPr>
                <p:cNvPr id="32" name="Entrada de lápiz 31">
                  <a:extLst>
                    <a:ext uri="{FF2B5EF4-FFF2-40B4-BE49-F238E27FC236}">
                      <a16:creationId xmlns:a16="http://schemas.microsoft.com/office/drawing/2014/main" id="{0A0FCF6A-9469-4348-875A-60DFBD6A3A05}"/>
                    </a:ext>
                  </a:extLst>
                </p:cNvPr>
                <p:cNvPicPr/>
                <p:nvPr/>
              </p:nvPicPr>
              <p:blipFill>
                <a:blip r:embed="rId55"/>
                <a:stretch>
                  <a:fillRect/>
                </a:stretch>
              </p:blipFill>
              <p:spPr>
                <a:xfrm>
                  <a:off x="8171373" y="372236"/>
                  <a:ext cx="93240" cy="42588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33" name="Entrada de lápiz 32">
                  <a:extLst>
                    <a:ext uri="{FF2B5EF4-FFF2-40B4-BE49-F238E27FC236}">
                      <a16:creationId xmlns:a16="http://schemas.microsoft.com/office/drawing/2014/main" id="{446DE2BD-FA2F-425B-AF76-3E5FD05F0381}"/>
                    </a:ext>
                  </a:extLst>
                </p14:cNvPr>
                <p14:cNvContentPartPr/>
                <p14:nvPr/>
              </p14:nvContentPartPr>
              <p14:xfrm>
                <a:off x="8147973" y="559436"/>
                <a:ext cx="118800" cy="46440"/>
              </p14:xfrm>
            </p:contentPart>
          </mc:Choice>
          <mc:Fallback xmlns="">
            <p:pic>
              <p:nvPicPr>
                <p:cNvPr id="33" name="Entrada de lápiz 32">
                  <a:extLst>
                    <a:ext uri="{FF2B5EF4-FFF2-40B4-BE49-F238E27FC236}">
                      <a16:creationId xmlns:a16="http://schemas.microsoft.com/office/drawing/2014/main" id="{446DE2BD-FA2F-425B-AF76-3E5FD05F0381}"/>
                    </a:ext>
                  </a:extLst>
                </p:cNvPr>
                <p:cNvPicPr/>
                <p:nvPr/>
              </p:nvPicPr>
              <p:blipFill>
                <a:blip r:embed="rId57"/>
                <a:stretch>
                  <a:fillRect/>
                </a:stretch>
              </p:blipFill>
              <p:spPr>
                <a:xfrm>
                  <a:off x="8139333" y="550796"/>
                  <a:ext cx="136440" cy="6408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34" name="Entrada de lápiz 33">
                  <a:extLst>
                    <a:ext uri="{FF2B5EF4-FFF2-40B4-BE49-F238E27FC236}">
                      <a16:creationId xmlns:a16="http://schemas.microsoft.com/office/drawing/2014/main" id="{413CDDCF-88B2-416D-B1F3-9D2A30191503}"/>
                    </a:ext>
                  </a:extLst>
                </p14:cNvPr>
                <p14:cNvContentPartPr/>
                <p14:nvPr/>
              </p14:nvContentPartPr>
              <p14:xfrm>
                <a:off x="8336613" y="656636"/>
                <a:ext cx="197280" cy="291960"/>
              </p14:xfrm>
            </p:contentPart>
          </mc:Choice>
          <mc:Fallback xmlns="">
            <p:pic>
              <p:nvPicPr>
                <p:cNvPr id="34" name="Entrada de lápiz 33">
                  <a:extLst>
                    <a:ext uri="{FF2B5EF4-FFF2-40B4-BE49-F238E27FC236}">
                      <a16:creationId xmlns:a16="http://schemas.microsoft.com/office/drawing/2014/main" id="{413CDDCF-88B2-416D-B1F3-9D2A30191503}"/>
                    </a:ext>
                  </a:extLst>
                </p:cNvPr>
                <p:cNvPicPr/>
                <p:nvPr/>
              </p:nvPicPr>
              <p:blipFill>
                <a:blip r:embed="rId59"/>
                <a:stretch>
                  <a:fillRect/>
                </a:stretch>
              </p:blipFill>
              <p:spPr>
                <a:xfrm>
                  <a:off x="8327973" y="647636"/>
                  <a:ext cx="214920" cy="309600"/>
                </a:xfrm>
                <a:prstGeom prst="rect">
                  <a:avLst/>
                </a:prstGeom>
              </p:spPr>
            </p:pic>
          </mc:Fallback>
        </mc:AlternateContent>
      </p:grpSp>
      <p:grpSp>
        <p:nvGrpSpPr>
          <p:cNvPr id="43" name="Grupo 42">
            <a:extLst>
              <a:ext uri="{FF2B5EF4-FFF2-40B4-BE49-F238E27FC236}">
                <a16:creationId xmlns:a16="http://schemas.microsoft.com/office/drawing/2014/main" id="{B0C69E14-FB65-4B49-A83E-B0600F0469FD}"/>
              </a:ext>
            </a:extLst>
          </p:cNvPr>
          <p:cNvGrpSpPr/>
          <p:nvPr/>
        </p:nvGrpSpPr>
        <p:grpSpPr>
          <a:xfrm>
            <a:off x="2956413" y="1948316"/>
            <a:ext cx="1588320" cy="504000"/>
            <a:chOff x="2956413" y="1948316"/>
            <a:chExt cx="1588320" cy="504000"/>
          </a:xfrm>
        </p:grpSpPr>
        <mc:AlternateContent xmlns:mc="http://schemas.openxmlformats.org/markup-compatibility/2006" xmlns:p14="http://schemas.microsoft.com/office/powerpoint/2010/main">
          <mc:Choice Requires="p14">
            <p:contentPart p14:bwMode="auto" r:id="rId60">
              <p14:nvContentPartPr>
                <p14:cNvPr id="36" name="Entrada de lápiz 35">
                  <a:extLst>
                    <a:ext uri="{FF2B5EF4-FFF2-40B4-BE49-F238E27FC236}">
                      <a16:creationId xmlns:a16="http://schemas.microsoft.com/office/drawing/2014/main" id="{1F4F913A-5219-40CA-899F-A7312DA101B3}"/>
                    </a:ext>
                  </a:extLst>
                </p14:cNvPr>
                <p14:cNvContentPartPr/>
                <p14:nvPr/>
              </p14:nvContentPartPr>
              <p14:xfrm>
                <a:off x="2956413" y="2124716"/>
                <a:ext cx="120600" cy="283680"/>
              </p14:xfrm>
            </p:contentPart>
          </mc:Choice>
          <mc:Fallback xmlns="">
            <p:pic>
              <p:nvPicPr>
                <p:cNvPr id="36" name="Entrada de lápiz 35">
                  <a:extLst>
                    <a:ext uri="{FF2B5EF4-FFF2-40B4-BE49-F238E27FC236}">
                      <a16:creationId xmlns:a16="http://schemas.microsoft.com/office/drawing/2014/main" id="{1F4F913A-5219-40CA-899F-A7312DA101B3}"/>
                    </a:ext>
                  </a:extLst>
                </p:cNvPr>
                <p:cNvPicPr/>
                <p:nvPr/>
              </p:nvPicPr>
              <p:blipFill>
                <a:blip r:embed="rId61"/>
                <a:stretch>
                  <a:fillRect/>
                </a:stretch>
              </p:blipFill>
              <p:spPr>
                <a:xfrm>
                  <a:off x="2947773" y="2115716"/>
                  <a:ext cx="138240" cy="30132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37" name="Entrada de lápiz 36">
                  <a:extLst>
                    <a:ext uri="{FF2B5EF4-FFF2-40B4-BE49-F238E27FC236}">
                      <a16:creationId xmlns:a16="http://schemas.microsoft.com/office/drawing/2014/main" id="{C4D5F3AF-3768-4847-BA52-17CA81F8E31A}"/>
                    </a:ext>
                  </a:extLst>
                </p14:cNvPr>
                <p14:cNvContentPartPr/>
                <p14:nvPr/>
              </p14:nvContentPartPr>
              <p14:xfrm>
                <a:off x="3151173" y="2161076"/>
                <a:ext cx="236160" cy="291240"/>
              </p14:xfrm>
            </p:contentPart>
          </mc:Choice>
          <mc:Fallback xmlns="">
            <p:pic>
              <p:nvPicPr>
                <p:cNvPr id="37" name="Entrada de lápiz 36">
                  <a:extLst>
                    <a:ext uri="{FF2B5EF4-FFF2-40B4-BE49-F238E27FC236}">
                      <a16:creationId xmlns:a16="http://schemas.microsoft.com/office/drawing/2014/main" id="{C4D5F3AF-3768-4847-BA52-17CA81F8E31A}"/>
                    </a:ext>
                  </a:extLst>
                </p:cNvPr>
                <p:cNvPicPr/>
                <p:nvPr/>
              </p:nvPicPr>
              <p:blipFill>
                <a:blip r:embed="rId63"/>
                <a:stretch>
                  <a:fillRect/>
                </a:stretch>
              </p:blipFill>
              <p:spPr>
                <a:xfrm>
                  <a:off x="3142533" y="2152076"/>
                  <a:ext cx="253800" cy="30888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38" name="Entrada de lápiz 37">
                  <a:extLst>
                    <a:ext uri="{FF2B5EF4-FFF2-40B4-BE49-F238E27FC236}">
                      <a16:creationId xmlns:a16="http://schemas.microsoft.com/office/drawing/2014/main" id="{5CB0E242-8C4F-4523-907E-1E3F388E0F2E}"/>
                    </a:ext>
                  </a:extLst>
                </p14:cNvPr>
                <p14:cNvContentPartPr/>
                <p14:nvPr/>
              </p14:nvContentPartPr>
              <p14:xfrm>
                <a:off x="3469053" y="1948316"/>
                <a:ext cx="96480" cy="413280"/>
              </p14:xfrm>
            </p:contentPart>
          </mc:Choice>
          <mc:Fallback xmlns="">
            <p:pic>
              <p:nvPicPr>
                <p:cNvPr id="38" name="Entrada de lápiz 37">
                  <a:extLst>
                    <a:ext uri="{FF2B5EF4-FFF2-40B4-BE49-F238E27FC236}">
                      <a16:creationId xmlns:a16="http://schemas.microsoft.com/office/drawing/2014/main" id="{5CB0E242-8C4F-4523-907E-1E3F388E0F2E}"/>
                    </a:ext>
                  </a:extLst>
                </p:cNvPr>
                <p:cNvPicPr/>
                <p:nvPr/>
              </p:nvPicPr>
              <p:blipFill>
                <a:blip r:embed="rId65"/>
                <a:stretch>
                  <a:fillRect/>
                </a:stretch>
              </p:blipFill>
              <p:spPr>
                <a:xfrm>
                  <a:off x="3460053" y="1939676"/>
                  <a:ext cx="114120" cy="43092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39" name="Entrada de lápiz 38">
                  <a:extLst>
                    <a:ext uri="{FF2B5EF4-FFF2-40B4-BE49-F238E27FC236}">
                      <a16:creationId xmlns:a16="http://schemas.microsoft.com/office/drawing/2014/main" id="{6F91ED91-BD82-4BEE-AFF0-82026D8B79FA}"/>
                    </a:ext>
                  </a:extLst>
                </p14:cNvPr>
                <p14:cNvContentPartPr/>
                <p14:nvPr/>
              </p14:nvContentPartPr>
              <p14:xfrm>
                <a:off x="3455733" y="2171156"/>
                <a:ext cx="269640" cy="236520"/>
              </p14:xfrm>
            </p:contentPart>
          </mc:Choice>
          <mc:Fallback xmlns="">
            <p:pic>
              <p:nvPicPr>
                <p:cNvPr id="39" name="Entrada de lápiz 38">
                  <a:extLst>
                    <a:ext uri="{FF2B5EF4-FFF2-40B4-BE49-F238E27FC236}">
                      <a16:creationId xmlns:a16="http://schemas.microsoft.com/office/drawing/2014/main" id="{6F91ED91-BD82-4BEE-AFF0-82026D8B79FA}"/>
                    </a:ext>
                  </a:extLst>
                </p:cNvPr>
                <p:cNvPicPr/>
                <p:nvPr/>
              </p:nvPicPr>
              <p:blipFill>
                <a:blip r:embed="rId67"/>
                <a:stretch>
                  <a:fillRect/>
                </a:stretch>
              </p:blipFill>
              <p:spPr>
                <a:xfrm>
                  <a:off x="3446733" y="2162156"/>
                  <a:ext cx="287280" cy="25416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40" name="Entrada de lápiz 39">
                  <a:extLst>
                    <a:ext uri="{FF2B5EF4-FFF2-40B4-BE49-F238E27FC236}">
                      <a16:creationId xmlns:a16="http://schemas.microsoft.com/office/drawing/2014/main" id="{059DACAF-A7D7-42FE-A47A-FDC31FA00177}"/>
                    </a:ext>
                  </a:extLst>
                </p14:cNvPr>
                <p14:cNvContentPartPr/>
                <p14:nvPr/>
              </p14:nvContentPartPr>
              <p14:xfrm>
                <a:off x="3792693" y="2193116"/>
                <a:ext cx="138240" cy="183600"/>
              </p14:xfrm>
            </p:contentPart>
          </mc:Choice>
          <mc:Fallback xmlns="">
            <p:pic>
              <p:nvPicPr>
                <p:cNvPr id="40" name="Entrada de lápiz 39">
                  <a:extLst>
                    <a:ext uri="{FF2B5EF4-FFF2-40B4-BE49-F238E27FC236}">
                      <a16:creationId xmlns:a16="http://schemas.microsoft.com/office/drawing/2014/main" id="{059DACAF-A7D7-42FE-A47A-FDC31FA00177}"/>
                    </a:ext>
                  </a:extLst>
                </p:cNvPr>
                <p:cNvPicPr/>
                <p:nvPr/>
              </p:nvPicPr>
              <p:blipFill>
                <a:blip r:embed="rId69"/>
                <a:stretch>
                  <a:fillRect/>
                </a:stretch>
              </p:blipFill>
              <p:spPr>
                <a:xfrm>
                  <a:off x="3783693" y="2184116"/>
                  <a:ext cx="155880" cy="20124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41" name="Entrada de lápiz 40">
                  <a:extLst>
                    <a:ext uri="{FF2B5EF4-FFF2-40B4-BE49-F238E27FC236}">
                      <a16:creationId xmlns:a16="http://schemas.microsoft.com/office/drawing/2014/main" id="{E24DA0D3-ACA3-4D54-8C8A-B778B8B6EDEB}"/>
                    </a:ext>
                  </a:extLst>
                </p14:cNvPr>
                <p14:cNvContentPartPr/>
                <p14:nvPr/>
              </p14:nvContentPartPr>
              <p14:xfrm>
                <a:off x="4098333" y="2120756"/>
                <a:ext cx="241200" cy="234720"/>
              </p14:xfrm>
            </p:contentPart>
          </mc:Choice>
          <mc:Fallback xmlns="">
            <p:pic>
              <p:nvPicPr>
                <p:cNvPr id="41" name="Entrada de lápiz 40">
                  <a:extLst>
                    <a:ext uri="{FF2B5EF4-FFF2-40B4-BE49-F238E27FC236}">
                      <a16:creationId xmlns:a16="http://schemas.microsoft.com/office/drawing/2014/main" id="{E24DA0D3-ACA3-4D54-8C8A-B778B8B6EDEB}"/>
                    </a:ext>
                  </a:extLst>
                </p:cNvPr>
                <p:cNvPicPr/>
                <p:nvPr/>
              </p:nvPicPr>
              <p:blipFill>
                <a:blip r:embed="rId71"/>
                <a:stretch>
                  <a:fillRect/>
                </a:stretch>
              </p:blipFill>
              <p:spPr>
                <a:xfrm>
                  <a:off x="4089693" y="2112116"/>
                  <a:ext cx="258840" cy="25236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42" name="Entrada de lápiz 41">
                  <a:extLst>
                    <a:ext uri="{FF2B5EF4-FFF2-40B4-BE49-F238E27FC236}">
                      <a16:creationId xmlns:a16="http://schemas.microsoft.com/office/drawing/2014/main" id="{16AE0464-DEDD-48AC-A7B4-5BD5929479AB}"/>
                    </a:ext>
                  </a:extLst>
                </p14:cNvPr>
                <p14:cNvContentPartPr/>
                <p14:nvPr/>
              </p14:nvContentPartPr>
              <p14:xfrm>
                <a:off x="4445733" y="2084396"/>
                <a:ext cx="99000" cy="248400"/>
              </p14:xfrm>
            </p:contentPart>
          </mc:Choice>
          <mc:Fallback xmlns="">
            <p:pic>
              <p:nvPicPr>
                <p:cNvPr id="42" name="Entrada de lápiz 41">
                  <a:extLst>
                    <a:ext uri="{FF2B5EF4-FFF2-40B4-BE49-F238E27FC236}">
                      <a16:creationId xmlns:a16="http://schemas.microsoft.com/office/drawing/2014/main" id="{16AE0464-DEDD-48AC-A7B4-5BD5929479AB}"/>
                    </a:ext>
                  </a:extLst>
                </p:cNvPr>
                <p:cNvPicPr/>
                <p:nvPr/>
              </p:nvPicPr>
              <p:blipFill>
                <a:blip r:embed="rId73"/>
                <a:stretch>
                  <a:fillRect/>
                </a:stretch>
              </p:blipFill>
              <p:spPr>
                <a:xfrm>
                  <a:off x="4437093" y="2075396"/>
                  <a:ext cx="116640" cy="266040"/>
                </a:xfrm>
                <a:prstGeom prst="rect">
                  <a:avLst/>
                </a:prstGeom>
              </p:spPr>
            </p:pic>
          </mc:Fallback>
        </mc:AlternateContent>
      </p:grpSp>
      <p:grpSp>
        <p:nvGrpSpPr>
          <p:cNvPr id="64" name="Grupo 63">
            <a:extLst>
              <a:ext uri="{FF2B5EF4-FFF2-40B4-BE49-F238E27FC236}">
                <a16:creationId xmlns:a16="http://schemas.microsoft.com/office/drawing/2014/main" id="{1AF25CA1-43B2-45A0-BC1D-F8D1F8422BD7}"/>
              </a:ext>
            </a:extLst>
          </p:cNvPr>
          <p:cNvGrpSpPr/>
          <p:nvPr/>
        </p:nvGrpSpPr>
        <p:grpSpPr>
          <a:xfrm>
            <a:off x="5431053" y="1632956"/>
            <a:ext cx="1806120" cy="599400"/>
            <a:chOff x="5431053" y="1632956"/>
            <a:chExt cx="1806120" cy="599400"/>
          </a:xfrm>
        </p:grpSpPr>
        <mc:AlternateContent xmlns:mc="http://schemas.openxmlformats.org/markup-compatibility/2006" xmlns:p14="http://schemas.microsoft.com/office/powerpoint/2010/main">
          <mc:Choice Requires="p14">
            <p:contentPart p14:bwMode="auto" r:id="rId74">
              <p14:nvContentPartPr>
                <p14:cNvPr id="44" name="Entrada de lápiz 43">
                  <a:extLst>
                    <a:ext uri="{FF2B5EF4-FFF2-40B4-BE49-F238E27FC236}">
                      <a16:creationId xmlns:a16="http://schemas.microsoft.com/office/drawing/2014/main" id="{FAACEC2A-491E-4646-BDD0-819F28144B37}"/>
                    </a:ext>
                  </a:extLst>
                </p14:cNvPr>
                <p14:cNvContentPartPr/>
                <p14:nvPr/>
              </p14:nvContentPartPr>
              <p14:xfrm>
                <a:off x="5431053" y="1632956"/>
                <a:ext cx="366840" cy="579960"/>
              </p14:xfrm>
            </p:contentPart>
          </mc:Choice>
          <mc:Fallback xmlns="">
            <p:pic>
              <p:nvPicPr>
                <p:cNvPr id="44" name="Entrada de lápiz 43">
                  <a:extLst>
                    <a:ext uri="{FF2B5EF4-FFF2-40B4-BE49-F238E27FC236}">
                      <a16:creationId xmlns:a16="http://schemas.microsoft.com/office/drawing/2014/main" id="{FAACEC2A-491E-4646-BDD0-819F28144B37}"/>
                    </a:ext>
                  </a:extLst>
                </p:cNvPr>
                <p:cNvPicPr/>
                <p:nvPr/>
              </p:nvPicPr>
              <p:blipFill>
                <a:blip r:embed="rId75"/>
                <a:stretch>
                  <a:fillRect/>
                </a:stretch>
              </p:blipFill>
              <p:spPr>
                <a:xfrm>
                  <a:off x="5422053" y="1623956"/>
                  <a:ext cx="384480" cy="59760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45" name="Entrada de lápiz 44">
                  <a:extLst>
                    <a:ext uri="{FF2B5EF4-FFF2-40B4-BE49-F238E27FC236}">
                      <a16:creationId xmlns:a16="http://schemas.microsoft.com/office/drawing/2014/main" id="{66070E41-22AA-4E06-AF9C-E3463B926F5E}"/>
                    </a:ext>
                  </a:extLst>
                </p14:cNvPr>
                <p14:cNvContentPartPr/>
                <p14:nvPr/>
              </p14:nvContentPartPr>
              <p14:xfrm>
                <a:off x="5714373" y="1943276"/>
                <a:ext cx="141480" cy="270360"/>
              </p14:xfrm>
            </p:contentPart>
          </mc:Choice>
          <mc:Fallback xmlns="">
            <p:pic>
              <p:nvPicPr>
                <p:cNvPr id="45" name="Entrada de lápiz 44">
                  <a:extLst>
                    <a:ext uri="{FF2B5EF4-FFF2-40B4-BE49-F238E27FC236}">
                      <a16:creationId xmlns:a16="http://schemas.microsoft.com/office/drawing/2014/main" id="{66070E41-22AA-4E06-AF9C-E3463B926F5E}"/>
                    </a:ext>
                  </a:extLst>
                </p:cNvPr>
                <p:cNvPicPr/>
                <p:nvPr/>
              </p:nvPicPr>
              <p:blipFill>
                <a:blip r:embed="rId77"/>
                <a:stretch>
                  <a:fillRect/>
                </a:stretch>
              </p:blipFill>
              <p:spPr>
                <a:xfrm>
                  <a:off x="5705373" y="1934276"/>
                  <a:ext cx="159120" cy="28800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46" name="Entrada de lápiz 45">
                  <a:extLst>
                    <a:ext uri="{FF2B5EF4-FFF2-40B4-BE49-F238E27FC236}">
                      <a16:creationId xmlns:a16="http://schemas.microsoft.com/office/drawing/2014/main" id="{BDC8B808-99F8-4B41-8DD5-A64F9934EACF}"/>
                    </a:ext>
                  </a:extLst>
                </p14:cNvPr>
                <p14:cNvContentPartPr/>
                <p14:nvPr/>
              </p14:nvContentPartPr>
              <p14:xfrm>
                <a:off x="5944413" y="1952996"/>
                <a:ext cx="291600" cy="264600"/>
              </p14:xfrm>
            </p:contentPart>
          </mc:Choice>
          <mc:Fallback xmlns="">
            <p:pic>
              <p:nvPicPr>
                <p:cNvPr id="46" name="Entrada de lápiz 45">
                  <a:extLst>
                    <a:ext uri="{FF2B5EF4-FFF2-40B4-BE49-F238E27FC236}">
                      <a16:creationId xmlns:a16="http://schemas.microsoft.com/office/drawing/2014/main" id="{BDC8B808-99F8-4B41-8DD5-A64F9934EACF}"/>
                    </a:ext>
                  </a:extLst>
                </p:cNvPr>
                <p:cNvPicPr/>
                <p:nvPr/>
              </p:nvPicPr>
              <p:blipFill>
                <a:blip r:embed="rId79"/>
                <a:stretch>
                  <a:fillRect/>
                </a:stretch>
              </p:blipFill>
              <p:spPr>
                <a:xfrm>
                  <a:off x="5935413" y="1944356"/>
                  <a:ext cx="309240" cy="28224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47" name="Entrada de lápiz 46">
                  <a:extLst>
                    <a:ext uri="{FF2B5EF4-FFF2-40B4-BE49-F238E27FC236}">
                      <a16:creationId xmlns:a16="http://schemas.microsoft.com/office/drawing/2014/main" id="{23C40F68-994B-43B0-85E8-54D9B45C6BDD}"/>
                    </a:ext>
                  </a:extLst>
                </p14:cNvPr>
                <p14:cNvContentPartPr/>
                <p14:nvPr/>
              </p14:nvContentPartPr>
              <p14:xfrm>
                <a:off x="6201453" y="1826996"/>
                <a:ext cx="6120" cy="50040"/>
              </p14:xfrm>
            </p:contentPart>
          </mc:Choice>
          <mc:Fallback xmlns="">
            <p:pic>
              <p:nvPicPr>
                <p:cNvPr id="47" name="Entrada de lápiz 46">
                  <a:extLst>
                    <a:ext uri="{FF2B5EF4-FFF2-40B4-BE49-F238E27FC236}">
                      <a16:creationId xmlns:a16="http://schemas.microsoft.com/office/drawing/2014/main" id="{23C40F68-994B-43B0-85E8-54D9B45C6BDD}"/>
                    </a:ext>
                  </a:extLst>
                </p:cNvPr>
                <p:cNvPicPr/>
                <p:nvPr/>
              </p:nvPicPr>
              <p:blipFill>
                <a:blip r:embed="rId81"/>
                <a:stretch>
                  <a:fillRect/>
                </a:stretch>
              </p:blipFill>
              <p:spPr>
                <a:xfrm>
                  <a:off x="6192813" y="1818356"/>
                  <a:ext cx="23760" cy="6768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48" name="Entrada de lápiz 47">
                  <a:extLst>
                    <a:ext uri="{FF2B5EF4-FFF2-40B4-BE49-F238E27FC236}">
                      <a16:creationId xmlns:a16="http://schemas.microsoft.com/office/drawing/2014/main" id="{D11D32B7-F5BD-4975-B67A-CC8627A75ECB}"/>
                    </a:ext>
                  </a:extLst>
                </p14:cNvPr>
                <p14:cNvContentPartPr/>
                <p14:nvPr/>
              </p14:nvContentPartPr>
              <p14:xfrm>
                <a:off x="6347253" y="2002676"/>
                <a:ext cx="302760" cy="229680"/>
              </p14:xfrm>
            </p:contentPart>
          </mc:Choice>
          <mc:Fallback xmlns="">
            <p:pic>
              <p:nvPicPr>
                <p:cNvPr id="48" name="Entrada de lápiz 47">
                  <a:extLst>
                    <a:ext uri="{FF2B5EF4-FFF2-40B4-BE49-F238E27FC236}">
                      <a16:creationId xmlns:a16="http://schemas.microsoft.com/office/drawing/2014/main" id="{D11D32B7-F5BD-4975-B67A-CC8627A75ECB}"/>
                    </a:ext>
                  </a:extLst>
                </p:cNvPr>
                <p:cNvPicPr/>
                <p:nvPr/>
              </p:nvPicPr>
              <p:blipFill>
                <a:blip r:embed="rId83"/>
                <a:stretch>
                  <a:fillRect/>
                </a:stretch>
              </p:blipFill>
              <p:spPr>
                <a:xfrm>
                  <a:off x="6338613" y="1994036"/>
                  <a:ext cx="320400" cy="24732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49" name="Entrada de lápiz 48">
                  <a:extLst>
                    <a:ext uri="{FF2B5EF4-FFF2-40B4-BE49-F238E27FC236}">
                      <a16:creationId xmlns:a16="http://schemas.microsoft.com/office/drawing/2014/main" id="{A54C0C90-C146-42C2-85EE-F5AD60240A61}"/>
                    </a:ext>
                  </a:extLst>
                </p14:cNvPr>
                <p14:cNvContentPartPr/>
                <p14:nvPr/>
              </p14:nvContentPartPr>
              <p14:xfrm>
                <a:off x="6724173" y="1863356"/>
                <a:ext cx="211320" cy="333000"/>
              </p14:xfrm>
            </p:contentPart>
          </mc:Choice>
          <mc:Fallback xmlns="">
            <p:pic>
              <p:nvPicPr>
                <p:cNvPr id="49" name="Entrada de lápiz 48">
                  <a:extLst>
                    <a:ext uri="{FF2B5EF4-FFF2-40B4-BE49-F238E27FC236}">
                      <a16:creationId xmlns:a16="http://schemas.microsoft.com/office/drawing/2014/main" id="{A54C0C90-C146-42C2-85EE-F5AD60240A61}"/>
                    </a:ext>
                  </a:extLst>
                </p:cNvPr>
                <p:cNvPicPr/>
                <p:nvPr/>
              </p:nvPicPr>
              <p:blipFill>
                <a:blip r:embed="rId85"/>
                <a:stretch>
                  <a:fillRect/>
                </a:stretch>
              </p:blipFill>
              <p:spPr>
                <a:xfrm>
                  <a:off x="6715533" y="1854716"/>
                  <a:ext cx="228960" cy="35064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50" name="Entrada de lápiz 49">
                  <a:extLst>
                    <a:ext uri="{FF2B5EF4-FFF2-40B4-BE49-F238E27FC236}">
                      <a16:creationId xmlns:a16="http://schemas.microsoft.com/office/drawing/2014/main" id="{A56752B9-A7FD-4607-BE02-C0300C3AB235}"/>
                    </a:ext>
                  </a:extLst>
                </p14:cNvPr>
                <p14:cNvContentPartPr/>
                <p14:nvPr/>
              </p14:nvContentPartPr>
              <p14:xfrm>
                <a:off x="6987333" y="2011676"/>
                <a:ext cx="249840" cy="156240"/>
              </p14:xfrm>
            </p:contentPart>
          </mc:Choice>
          <mc:Fallback xmlns="">
            <p:pic>
              <p:nvPicPr>
                <p:cNvPr id="50" name="Entrada de lápiz 49">
                  <a:extLst>
                    <a:ext uri="{FF2B5EF4-FFF2-40B4-BE49-F238E27FC236}">
                      <a16:creationId xmlns:a16="http://schemas.microsoft.com/office/drawing/2014/main" id="{A56752B9-A7FD-4607-BE02-C0300C3AB235}"/>
                    </a:ext>
                  </a:extLst>
                </p:cNvPr>
                <p:cNvPicPr/>
                <p:nvPr/>
              </p:nvPicPr>
              <p:blipFill>
                <a:blip r:embed="rId87"/>
                <a:stretch>
                  <a:fillRect/>
                </a:stretch>
              </p:blipFill>
              <p:spPr>
                <a:xfrm>
                  <a:off x="6978333" y="2002676"/>
                  <a:ext cx="267480" cy="173880"/>
                </a:xfrm>
                <a:prstGeom prst="rect">
                  <a:avLst/>
                </a:prstGeom>
              </p:spPr>
            </p:pic>
          </mc:Fallback>
        </mc:AlternateContent>
      </p:grpSp>
      <p:grpSp>
        <p:nvGrpSpPr>
          <p:cNvPr id="63" name="Grupo 62">
            <a:extLst>
              <a:ext uri="{FF2B5EF4-FFF2-40B4-BE49-F238E27FC236}">
                <a16:creationId xmlns:a16="http://schemas.microsoft.com/office/drawing/2014/main" id="{14FB22F7-F04E-48CD-B792-1FD0BF35AD30}"/>
              </a:ext>
            </a:extLst>
          </p:cNvPr>
          <p:cNvGrpSpPr/>
          <p:nvPr/>
        </p:nvGrpSpPr>
        <p:grpSpPr>
          <a:xfrm>
            <a:off x="7678533" y="1821236"/>
            <a:ext cx="1135080" cy="322560"/>
            <a:chOff x="7678533" y="1821236"/>
            <a:chExt cx="1135080" cy="322560"/>
          </a:xfrm>
        </p:grpSpPr>
        <mc:AlternateContent xmlns:mc="http://schemas.openxmlformats.org/markup-compatibility/2006" xmlns:p14="http://schemas.microsoft.com/office/powerpoint/2010/main">
          <mc:Choice Requires="p14">
            <p:contentPart p14:bwMode="auto" r:id="rId88">
              <p14:nvContentPartPr>
                <p14:cNvPr id="51" name="Entrada de lápiz 50">
                  <a:extLst>
                    <a:ext uri="{FF2B5EF4-FFF2-40B4-BE49-F238E27FC236}">
                      <a16:creationId xmlns:a16="http://schemas.microsoft.com/office/drawing/2014/main" id="{1788739E-6077-46F1-867A-742D72627E96}"/>
                    </a:ext>
                  </a:extLst>
                </p14:cNvPr>
                <p14:cNvContentPartPr/>
                <p14:nvPr/>
              </p14:nvContentPartPr>
              <p14:xfrm>
                <a:off x="7678533" y="1821236"/>
                <a:ext cx="117720" cy="322560"/>
              </p14:xfrm>
            </p:contentPart>
          </mc:Choice>
          <mc:Fallback xmlns="">
            <p:pic>
              <p:nvPicPr>
                <p:cNvPr id="51" name="Entrada de lápiz 50">
                  <a:extLst>
                    <a:ext uri="{FF2B5EF4-FFF2-40B4-BE49-F238E27FC236}">
                      <a16:creationId xmlns:a16="http://schemas.microsoft.com/office/drawing/2014/main" id="{1788739E-6077-46F1-867A-742D72627E96}"/>
                    </a:ext>
                  </a:extLst>
                </p:cNvPr>
                <p:cNvPicPr/>
                <p:nvPr/>
              </p:nvPicPr>
              <p:blipFill>
                <a:blip r:embed="rId89"/>
                <a:stretch>
                  <a:fillRect/>
                </a:stretch>
              </p:blipFill>
              <p:spPr>
                <a:xfrm>
                  <a:off x="7669533" y="1812596"/>
                  <a:ext cx="135360" cy="34020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52" name="Entrada de lápiz 51">
                  <a:extLst>
                    <a:ext uri="{FF2B5EF4-FFF2-40B4-BE49-F238E27FC236}">
                      <a16:creationId xmlns:a16="http://schemas.microsoft.com/office/drawing/2014/main" id="{8D468E49-FF0A-40A8-A807-DA1476ED867B}"/>
                    </a:ext>
                  </a:extLst>
                </p14:cNvPr>
                <p14:cNvContentPartPr/>
                <p14:nvPr/>
              </p14:nvContentPartPr>
              <p14:xfrm>
                <a:off x="7867173" y="1957676"/>
                <a:ext cx="92880" cy="163800"/>
              </p14:xfrm>
            </p:contentPart>
          </mc:Choice>
          <mc:Fallback xmlns="">
            <p:pic>
              <p:nvPicPr>
                <p:cNvPr id="52" name="Entrada de lápiz 51">
                  <a:extLst>
                    <a:ext uri="{FF2B5EF4-FFF2-40B4-BE49-F238E27FC236}">
                      <a16:creationId xmlns:a16="http://schemas.microsoft.com/office/drawing/2014/main" id="{8D468E49-FF0A-40A8-A807-DA1476ED867B}"/>
                    </a:ext>
                  </a:extLst>
                </p:cNvPr>
                <p:cNvPicPr/>
                <p:nvPr/>
              </p:nvPicPr>
              <p:blipFill>
                <a:blip r:embed="rId91"/>
                <a:stretch>
                  <a:fillRect/>
                </a:stretch>
              </p:blipFill>
              <p:spPr>
                <a:xfrm>
                  <a:off x="7858173" y="1949036"/>
                  <a:ext cx="110520" cy="18144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53" name="Entrada de lápiz 52">
                  <a:extLst>
                    <a:ext uri="{FF2B5EF4-FFF2-40B4-BE49-F238E27FC236}">
                      <a16:creationId xmlns:a16="http://schemas.microsoft.com/office/drawing/2014/main" id="{0ECB7994-E9B8-44B6-93E5-F1104638BFEA}"/>
                    </a:ext>
                  </a:extLst>
                </p14:cNvPr>
                <p14:cNvContentPartPr/>
                <p14:nvPr/>
              </p14:nvContentPartPr>
              <p14:xfrm>
                <a:off x="8094693" y="1892516"/>
                <a:ext cx="718920" cy="248760"/>
              </p14:xfrm>
            </p:contentPart>
          </mc:Choice>
          <mc:Fallback xmlns="">
            <p:pic>
              <p:nvPicPr>
                <p:cNvPr id="53" name="Entrada de lápiz 52">
                  <a:extLst>
                    <a:ext uri="{FF2B5EF4-FFF2-40B4-BE49-F238E27FC236}">
                      <a16:creationId xmlns:a16="http://schemas.microsoft.com/office/drawing/2014/main" id="{0ECB7994-E9B8-44B6-93E5-F1104638BFEA}"/>
                    </a:ext>
                  </a:extLst>
                </p:cNvPr>
                <p:cNvPicPr/>
                <p:nvPr/>
              </p:nvPicPr>
              <p:blipFill>
                <a:blip r:embed="rId93"/>
                <a:stretch>
                  <a:fillRect/>
                </a:stretch>
              </p:blipFill>
              <p:spPr>
                <a:xfrm>
                  <a:off x="8085693" y="1883876"/>
                  <a:ext cx="736560" cy="266400"/>
                </a:xfrm>
                <a:prstGeom prst="rect">
                  <a:avLst/>
                </a:prstGeom>
              </p:spPr>
            </p:pic>
          </mc:Fallback>
        </mc:AlternateContent>
      </p:grpSp>
      <p:grpSp>
        <p:nvGrpSpPr>
          <p:cNvPr id="62" name="Grupo 61">
            <a:extLst>
              <a:ext uri="{FF2B5EF4-FFF2-40B4-BE49-F238E27FC236}">
                <a16:creationId xmlns:a16="http://schemas.microsoft.com/office/drawing/2014/main" id="{256B1190-8A7E-422F-A3B1-7001F103BB2F}"/>
              </a:ext>
            </a:extLst>
          </p:cNvPr>
          <p:cNvGrpSpPr/>
          <p:nvPr/>
        </p:nvGrpSpPr>
        <p:grpSpPr>
          <a:xfrm>
            <a:off x="9280173" y="1642676"/>
            <a:ext cx="2708280" cy="793800"/>
            <a:chOff x="9280173" y="1642676"/>
            <a:chExt cx="2708280" cy="793800"/>
          </a:xfrm>
        </p:grpSpPr>
        <mc:AlternateContent xmlns:mc="http://schemas.openxmlformats.org/markup-compatibility/2006" xmlns:p14="http://schemas.microsoft.com/office/powerpoint/2010/main">
          <mc:Choice Requires="p14">
            <p:contentPart p14:bwMode="auto" r:id="rId94">
              <p14:nvContentPartPr>
                <p14:cNvPr id="54" name="Entrada de lápiz 53">
                  <a:extLst>
                    <a:ext uri="{FF2B5EF4-FFF2-40B4-BE49-F238E27FC236}">
                      <a16:creationId xmlns:a16="http://schemas.microsoft.com/office/drawing/2014/main" id="{DA8815D1-2D86-4640-A38B-C3845AB8F24A}"/>
                    </a:ext>
                  </a:extLst>
                </p14:cNvPr>
                <p14:cNvContentPartPr/>
                <p14:nvPr/>
              </p14:nvContentPartPr>
              <p14:xfrm>
                <a:off x="9280173" y="1654196"/>
                <a:ext cx="194760" cy="564840"/>
              </p14:xfrm>
            </p:contentPart>
          </mc:Choice>
          <mc:Fallback xmlns="">
            <p:pic>
              <p:nvPicPr>
                <p:cNvPr id="54" name="Entrada de lápiz 53">
                  <a:extLst>
                    <a:ext uri="{FF2B5EF4-FFF2-40B4-BE49-F238E27FC236}">
                      <a16:creationId xmlns:a16="http://schemas.microsoft.com/office/drawing/2014/main" id="{DA8815D1-2D86-4640-A38B-C3845AB8F24A}"/>
                    </a:ext>
                  </a:extLst>
                </p:cNvPr>
                <p:cNvPicPr/>
                <p:nvPr/>
              </p:nvPicPr>
              <p:blipFill>
                <a:blip r:embed="rId95"/>
                <a:stretch>
                  <a:fillRect/>
                </a:stretch>
              </p:blipFill>
              <p:spPr>
                <a:xfrm>
                  <a:off x="9271533" y="1645556"/>
                  <a:ext cx="212400" cy="58248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55" name="Entrada de lápiz 54">
                  <a:extLst>
                    <a:ext uri="{FF2B5EF4-FFF2-40B4-BE49-F238E27FC236}">
                      <a16:creationId xmlns:a16="http://schemas.microsoft.com/office/drawing/2014/main" id="{A8B5CC79-B3B7-4CB6-9B69-ECF46259C0BB}"/>
                    </a:ext>
                  </a:extLst>
                </p14:cNvPr>
                <p14:cNvContentPartPr/>
                <p14:nvPr/>
              </p14:nvContentPartPr>
              <p14:xfrm>
                <a:off x="9535053" y="2003396"/>
                <a:ext cx="488880" cy="194040"/>
              </p14:xfrm>
            </p:contentPart>
          </mc:Choice>
          <mc:Fallback xmlns="">
            <p:pic>
              <p:nvPicPr>
                <p:cNvPr id="55" name="Entrada de lápiz 54">
                  <a:extLst>
                    <a:ext uri="{FF2B5EF4-FFF2-40B4-BE49-F238E27FC236}">
                      <a16:creationId xmlns:a16="http://schemas.microsoft.com/office/drawing/2014/main" id="{A8B5CC79-B3B7-4CB6-9B69-ECF46259C0BB}"/>
                    </a:ext>
                  </a:extLst>
                </p:cNvPr>
                <p:cNvPicPr/>
                <p:nvPr/>
              </p:nvPicPr>
              <p:blipFill>
                <a:blip r:embed="rId97"/>
                <a:stretch>
                  <a:fillRect/>
                </a:stretch>
              </p:blipFill>
              <p:spPr>
                <a:xfrm>
                  <a:off x="9526413" y="1994396"/>
                  <a:ext cx="506520" cy="21168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56" name="Entrada de lápiz 55">
                  <a:extLst>
                    <a:ext uri="{FF2B5EF4-FFF2-40B4-BE49-F238E27FC236}">
                      <a16:creationId xmlns:a16="http://schemas.microsoft.com/office/drawing/2014/main" id="{3C64F28A-2CF1-4498-AB37-9D52F5F5AE41}"/>
                    </a:ext>
                  </a:extLst>
                </p14:cNvPr>
                <p14:cNvContentPartPr/>
                <p14:nvPr/>
              </p14:nvContentPartPr>
              <p14:xfrm>
                <a:off x="10246773" y="1642676"/>
                <a:ext cx="143640" cy="490320"/>
              </p14:xfrm>
            </p:contentPart>
          </mc:Choice>
          <mc:Fallback xmlns="">
            <p:pic>
              <p:nvPicPr>
                <p:cNvPr id="56" name="Entrada de lápiz 55">
                  <a:extLst>
                    <a:ext uri="{FF2B5EF4-FFF2-40B4-BE49-F238E27FC236}">
                      <a16:creationId xmlns:a16="http://schemas.microsoft.com/office/drawing/2014/main" id="{3C64F28A-2CF1-4498-AB37-9D52F5F5AE41}"/>
                    </a:ext>
                  </a:extLst>
                </p:cNvPr>
                <p:cNvPicPr/>
                <p:nvPr/>
              </p:nvPicPr>
              <p:blipFill>
                <a:blip r:embed="rId99"/>
                <a:stretch>
                  <a:fillRect/>
                </a:stretch>
              </p:blipFill>
              <p:spPr>
                <a:xfrm>
                  <a:off x="10238133" y="1633676"/>
                  <a:ext cx="161280" cy="50796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57" name="Entrada de lápiz 56">
                  <a:extLst>
                    <a:ext uri="{FF2B5EF4-FFF2-40B4-BE49-F238E27FC236}">
                      <a16:creationId xmlns:a16="http://schemas.microsoft.com/office/drawing/2014/main" id="{C7742A00-CF16-4E79-8605-5EF5E706324A}"/>
                    </a:ext>
                  </a:extLst>
                </p14:cNvPr>
                <p14:cNvContentPartPr/>
                <p14:nvPr/>
              </p14:nvContentPartPr>
              <p14:xfrm>
                <a:off x="10500213" y="1955876"/>
                <a:ext cx="116640" cy="149040"/>
              </p14:xfrm>
            </p:contentPart>
          </mc:Choice>
          <mc:Fallback xmlns="">
            <p:pic>
              <p:nvPicPr>
                <p:cNvPr id="57" name="Entrada de lápiz 56">
                  <a:extLst>
                    <a:ext uri="{FF2B5EF4-FFF2-40B4-BE49-F238E27FC236}">
                      <a16:creationId xmlns:a16="http://schemas.microsoft.com/office/drawing/2014/main" id="{C7742A00-CF16-4E79-8605-5EF5E706324A}"/>
                    </a:ext>
                  </a:extLst>
                </p:cNvPr>
                <p:cNvPicPr/>
                <p:nvPr/>
              </p:nvPicPr>
              <p:blipFill>
                <a:blip r:embed="rId101"/>
                <a:stretch>
                  <a:fillRect/>
                </a:stretch>
              </p:blipFill>
              <p:spPr>
                <a:xfrm>
                  <a:off x="10491213" y="1946876"/>
                  <a:ext cx="134280" cy="16668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58" name="Entrada de lápiz 57">
                  <a:extLst>
                    <a:ext uri="{FF2B5EF4-FFF2-40B4-BE49-F238E27FC236}">
                      <a16:creationId xmlns:a16="http://schemas.microsoft.com/office/drawing/2014/main" id="{F6914A3E-ADBD-4AEC-8927-FB21774AF955}"/>
                    </a:ext>
                  </a:extLst>
                </p14:cNvPr>
                <p14:cNvContentPartPr/>
                <p14:nvPr/>
              </p14:nvContentPartPr>
              <p14:xfrm>
                <a:off x="10713693" y="1926716"/>
                <a:ext cx="133200" cy="144720"/>
              </p14:xfrm>
            </p:contentPart>
          </mc:Choice>
          <mc:Fallback xmlns="">
            <p:pic>
              <p:nvPicPr>
                <p:cNvPr id="58" name="Entrada de lápiz 57">
                  <a:extLst>
                    <a:ext uri="{FF2B5EF4-FFF2-40B4-BE49-F238E27FC236}">
                      <a16:creationId xmlns:a16="http://schemas.microsoft.com/office/drawing/2014/main" id="{F6914A3E-ADBD-4AEC-8927-FB21774AF955}"/>
                    </a:ext>
                  </a:extLst>
                </p:cNvPr>
                <p:cNvPicPr/>
                <p:nvPr/>
              </p:nvPicPr>
              <p:blipFill>
                <a:blip r:embed="rId103"/>
                <a:stretch>
                  <a:fillRect/>
                </a:stretch>
              </p:blipFill>
              <p:spPr>
                <a:xfrm>
                  <a:off x="10704693" y="1917716"/>
                  <a:ext cx="150840" cy="16236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59" name="Entrada de lápiz 58">
                  <a:extLst>
                    <a:ext uri="{FF2B5EF4-FFF2-40B4-BE49-F238E27FC236}">
                      <a16:creationId xmlns:a16="http://schemas.microsoft.com/office/drawing/2014/main" id="{D6C2F372-5537-40B3-8A72-3AD9C825072B}"/>
                    </a:ext>
                  </a:extLst>
                </p14:cNvPr>
                <p14:cNvContentPartPr/>
                <p14:nvPr/>
              </p14:nvContentPartPr>
              <p14:xfrm>
                <a:off x="10895853" y="1938956"/>
                <a:ext cx="592200" cy="497520"/>
              </p14:xfrm>
            </p:contentPart>
          </mc:Choice>
          <mc:Fallback xmlns="">
            <p:pic>
              <p:nvPicPr>
                <p:cNvPr id="59" name="Entrada de lápiz 58">
                  <a:extLst>
                    <a:ext uri="{FF2B5EF4-FFF2-40B4-BE49-F238E27FC236}">
                      <a16:creationId xmlns:a16="http://schemas.microsoft.com/office/drawing/2014/main" id="{D6C2F372-5537-40B3-8A72-3AD9C825072B}"/>
                    </a:ext>
                  </a:extLst>
                </p:cNvPr>
                <p:cNvPicPr/>
                <p:nvPr/>
              </p:nvPicPr>
              <p:blipFill>
                <a:blip r:embed="rId105"/>
                <a:stretch>
                  <a:fillRect/>
                </a:stretch>
              </p:blipFill>
              <p:spPr>
                <a:xfrm>
                  <a:off x="10887213" y="1929956"/>
                  <a:ext cx="609840" cy="51516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60" name="Entrada de lápiz 59">
                  <a:extLst>
                    <a:ext uri="{FF2B5EF4-FFF2-40B4-BE49-F238E27FC236}">
                      <a16:creationId xmlns:a16="http://schemas.microsoft.com/office/drawing/2014/main" id="{1389A5EF-0B69-49A3-9273-6CA3E4B72BC3}"/>
                    </a:ext>
                  </a:extLst>
                </p14:cNvPr>
                <p14:cNvContentPartPr/>
                <p14:nvPr/>
              </p14:nvContentPartPr>
              <p14:xfrm>
                <a:off x="11576973" y="1870196"/>
                <a:ext cx="142200" cy="254880"/>
              </p14:xfrm>
            </p:contentPart>
          </mc:Choice>
          <mc:Fallback xmlns="">
            <p:pic>
              <p:nvPicPr>
                <p:cNvPr id="60" name="Entrada de lápiz 59">
                  <a:extLst>
                    <a:ext uri="{FF2B5EF4-FFF2-40B4-BE49-F238E27FC236}">
                      <a16:creationId xmlns:a16="http://schemas.microsoft.com/office/drawing/2014/main" id="{1389A5EF-0B69-49A3-9273-6CA3E4B72BC3}"/>
                    </a:ext>
                  </a:extLst>
                </p:cNvPr>
                <p:cNvPicPr/>
                <p:nvPr/>
              </p:nvPicPr>
              <p:blipFill>
                <a:blip r:embed="rId107"/>
                <a:stretch>
                  <a:fillRect/>
                </a:stretch>
              </p:blipFill>
              <p:spPr>
                <a:xfrm>
                  <a:off x="11568333" y="1861196"/>
                  <a:ext cx="159840" cy="27252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61" name="Entrada de lápiz 60">
                  <a:extLst>
                    <a:ext uri="{FF2B5EF4-FFF2-40B4-BE49-F238E27FC236}">
                      <a16:creationId xmlns:a16="http://schemas.microsoft.com/office/drawing/2014/main" id="{A0734F22-6319-4C35-B588-12F1FFCA133A}"/>
                    </a:ext>
                  </a:extLst>
                </p14:cNvPr>
                <p14:cNvContentPartPr/>
                <p14:nvPr/>
              </p14:nvContentPartPr>
              <p14:xfrm>
                <a:off x="11742573" y="1927076"/>
                <a:ext cx="245880" cy="151920"/>
              </p14:xfrm>
            </p:contentPart>
          </mc:Choice>
          <mc:Fallback xmlns="">
            <p:pic>
              <p:nvPicPr>
                <p:cNvPr id="61" name="Entrada de lápiz 60">
                  <a:extLst>
                    <a:ext uri="{FF2B5EF4-FFF2-40B4-BE49-F238E27FC236}">
                      <a16:creationId xmlns:a16="http://schemas.microsoft.com/office/drawing/2014/main" id="{A0734F22-6319-4C35-B588-12F1FFCA133A}"/>
                    </a:ext>
                  </a:extLst>
                </p:cNvPr>
                <p:cNvPicPr/>
                <p:nvPr/>
              </p:nvPicPr>
              <p:blipFill>
                <a:blip r:embed="rId109"/>
                <a:stretch>
                  <a:fillRect/>
                </a:stretch>
              </p:blipFill>
              <p:spPr>
                <a:xfrm>
                  <a:off x="11733573" y="1918436"/>
                  <a:ext cx="263520" cy="1695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10">
            <p14:nvContentPartPr>
              <p14:cNvPr id="65" name="Entrada de lápiz 64">
                <a:extLst>
                  <a:ext uri="{FF2B5EF4-FFF2-40B4-BE49-F238E27FC236}">
                    <a16:creationId xmlns:a16="http://schemas.microsoft.com/office/drawing/2014/main" id="{10ABDE69-30C2-41EE-B450-4F4EA8EBE132}"/>
                  </a:ext>
                </a:extLst>
              </p14:cNvPr>
              <p14:cNvContentPartPr/>
              <p14:nvPr/>
            </p14:nvContentPartPr>
            <p14:xfrm>
              <a:off x="3687021" y="3255146"/>
              <a:ext cx="381600" cy="784080"/>
            </p14:xfrm>
          </p:contentPart>
        </mc:Choice>
        <mc:Fallback xmlns="">
          <p:pic>
            <p:nvPicPr>
              <p:cNvPr id="65" name="Entrada de lápiz 64">
                <a:extLst>
                  <a:ext uri="{FF2B5EF4-FFF2-40B4-BE49-F238E27FC236}">
                    <a16:creationId xmlns:a16="http://schemas.microsoft.com/office/drawing/2014/main" id="{10ABDE69-30C2-41EE-B450-4F4EA8EBE132}"/>
                  </a:ext>
                </a:extLst>
              </p:cNvPr>
              <p:cNvPicPr/>
              <p:nvPr/>
            </p:nvPicPr>
            <p:blipFill>
              <a:blip r:embed="rId111"/>
              <a:stretch>
                <a:fillRect/>
              </a:stretch>
            </p:blipFill>
            <p:spPr>
              <a:xfrm>
                <a:off x="3678021" y="3246146"/>
                <a:ext cx="399240" cy="801720"/>
              </a:xfrm>
              <a:prstGeom prst="rect">
                <a:avLst/>
              </a:prstGeom>
            </p:spPr>
          </p:pic>
        </mc:Fallback>
      </mc:AlternateContent>
      <p:grpSp>
        <p:nvGrpSpPr>
          <p:cNvPr id="79" name="Grupo 78">
            <a:extLst>
              <a:ext uri="{FF2B5EF4-FFF2-40B4-BE49-F238E27FC236}">
                <a16:creationId xmlns:a16="http://schemas.microsoft.com/office/drawing/2014/main" id="{D5F177BE-2D63-4A16-BC25-302BD23E7537}"/>
              </a:ext>
            </a:extLst>
          </p:cNvPr>
          <p:cNvGrpSpPr/>
          <p:nvPr/>
        </p:nvGrpSpPr>
        <p:grpSpPr>
          <a:xfrm>
            <a:off x="3918141" y="3243626"/>
            <a:ext cx="2720880" cy="2151720"/>
            <a:chOff x="3918141" y="3243626"/>
            <a:chExt cx="2720880" cy="2151720"/>
          </a:xfrm>
        </p:grpSpPr>
        <mc:AlternateContent xmlns:mc="http://schemas.openxmlformats.org/markup-compatibility/2006" xmlns:p14="http://schemas.microsoft.com/office/powerpoint/2010/main">
          <mc:Choice Requires="p14">
            <p:contentPart p14:bwMode="auto" r:id="rId112">
              <p14:nvContentPartPr>
                <p14:cNvPr id="66" name="Entrada de lápiz 65">
                  <a:extLst>
                    <a:ext uri="{FF2B5EF4-FFF2-40B4-BE49-F238E27FC236}">
                      <a16:creationId xmlns:a16="http://schemas.microsoft.com/office/drawing/2014/main" id="{39CC90CC-9599-42D9-863D-62F08528AE4E}"/>
                    </a:ext>
                  </a:extLst>
                </p14:cNvPr>
                <p14:cNvContentPartPr/>
                <p14:nvPr/>
              </p14:nvContentPartPr>
              <p14:xfrm>
                <a:off x="4358781" y="3243626"/>
                <a:ext cx="380520" cy="619920"/>
              </p14:xfrm>
            </p:contentPart>
          </mc:Choice>
          <mc:Fallback xmlns="">
            <p:pic>
              <p:nvPicPr>
                <p:cNvPr id="66" name="Entrada de lápiz 65">
                  <a:extLst>
                    <a:ext uri="{FF2B5EF4-FFF2-40B4-BE49-F238E27FC236}">
                      <a16:creationId xmlns:a16="http://schemas.microsoft.com/office/drawing/2014/main" id="{39CC90CC-9599-42D9-863D-62F08528AE4E}"/>
                    </a:ext>
                  </a:extLst>
                </p:cNvPr>
                <p:cNvPicPr/>
                <p:nvPr/>
              </p:nvPicPr>
              <p:blipFill>
                <a:blip r:embed="rId113"/>
                <a:stretch>
                  <a:fillRect/>
                </a:stretch>
              </p:blipFill>
              <p:spPr>
                <a:xfrm>
                  <a:off x="4350141" y="3234626"/>
                  <a:ext cx="398160" cy="63756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67" name="Entrada de lápiz 66">
                  <a:extLst>
                    <a:ext uri="{FF2B5EF4-FFF2-40B4-BE49-F238E27FC236}">
                      <a16:creationId xmlns:a16="http://schemas.microsoft.com/office/drawing/2014/main" id="{80D11BEB-49A8-4666-AC1D-C5171EB73694}"/>
                    </a:ext>
                  </a:extLst>
                </p14:cNvPr>
                <p14:cNvContentPartPr/>
                <p14:nvPr/>
              </p14:nvContentPartPr>
              <p14:xfrm>
                <a:off x="4332861" y="3597506"/>
                <a:ext cx="307800" cy="54360"/>
              </p14:xfrm>
            </p:contentPart>
          </mc:Choice>
          <mc:Fallback xmlns="">
            <p:pic>
              <p:nvPicPr>
                <p:cNvPr id="67" name="Entrada de lápiz 66">
                  <a:extLst>
                    <a:ext uri="{FF2B5EF4-FFF2-40B4-BE49-F238E27FC236}">
                      <a16:creationId xmlns:a16="http://schemas.microsoft.com/office/drawing/2014/main" id="{80D11BEB-49A8-4666-AC1D-C5171EB73694}"/>
                    </a:ext>
                  </a:extLst>
                </p:cNvPr>
                <p:cNvPicPr/>
                <p:nvPr/>
              </p:nvPicPr>
              <p:blipFill>
                <a:blip r:embed="rId115"/>
                <a:stretch>
                  <a:fillRect/>
                </a:stretch>
              </p:blipFill>
              <p:spPr>
                <a:xfrm>
                  <a:off x="4323861" y="3588866"/>
                  <a:ext cx="32544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68" name="Entrada de lápiz 67">
                  <a:extLst>
                    <a:ext uri="{FF2B5EF4-FFF2-40B4-BE49-F238E27FC236}">
                      <a16:creationId xmlns:a16="http://schemas.microsoft.com/office/drawing/2014/main" id="{CBDCE5CF-806E-402C-9563-021135EA05FF}"/>
                    </a:ext>
                  </a:extLst>
                </p14:cNvPr>
                <p14:cNvContentPartPr/>
                <p14:nvPr/>
              </p14:nvContentPartPr>
              <p14:xfrm>
                <a:off x="4842981" y="3473666"/>
                <a:ext cx="214200" cy="615960"/>
              </p14:xfrm>
            </p:contentPart>
          </mc:Choice>
          <mc:Fallback xmlns="">
            <p:pic>
              <p:nvPicPr>
                <p:cNvPr id="68" name="Entrada de lápiz 67">
                  <a:extLst>
                    <a:ext uri="{FF2B5EF4-FFF2-40B4-BE49-F238E27FC236}">
                      <a16:creationId xmlns:a16="http://schemas.microsoft.com/office/drawing/2014/main" id="{CBDCE5CF-806E-402C-9563-021135EA05FF}"/>
                    </a:ext>
                  </a:extLst>
                </p:cNvPr>
                <p:cNvPicPr/>
                <p:nvPr/>
              </p:nvPicPr>
              <p:blipFill>
                <a:blip r:embed="rId117"/>
                <a:stretch>
                  <a:fillRect/>
                </a:stretch>
              </p:blipFill>
              <p:spPr>
                <a:xfrm>
                  <a:off x="4833981" y="3464666"/>
                  <a:ext cx="231840" cy="63360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69" name="Entrada de lápiz 68">
                  <a:extLst>
                    <a:ext uri="{FF2B5EF4-FFF2-40B4-BE49-F238E27FC236}">
                      <a16:creationId xmlns:a16="http://schemas.microsoft.com/office/drawing/2014/main" id="{2B84161F-8D46-4879-BB9F-0DF150BA9C7F}"/>
                    </a:ext>
                  </a:extLst>
                </p14:cNvPr>
                <p14:cNvContentPartPr/>
                <p14:nvPr/>
              </p14:nvContentPartPr>
              <p14:xfrm>
                <a:off x="5124501" y="3480866"/>
                <a:ext cx="174600" cy="242640"/>
              </p14:xfrm>
            </p:contentPart>
          </mc:Choice>
          <mc:Fallback xmlns="">
            <p:pic>
              <p:nvPicPr>
                <p:cNvPr id="69" name="Entrada de lápiz 68">
                  <a:extLst>
                    <a:ext uri="{FF2B5EF4-FFF2-40B4-BE49-F238E27FC236}">
                      <a16:creationId xmlns:a16="http://schemas.microsoft.com/office/drawing/2014/main" id="{2B84161F-8D46-4879-BB9F-0DF150BA9C7F}"/>
                    </a:ext>
                  </a:extLst>
                </p:cNvPr>
                <p:cNvPicPr/>
                <p:nvPr/>
              </p:nvPicPr>
              <p:blipFill>
                <a:blip r:embed="rId119"/>
                <a:stretch>
                  <a:fillRect/>
                </a:stretch>
              </p:blipFill>
              <p:spPr>
                <a:xfrm>
                  <a:off x="5115861" y="3471866"/>
                  <a:ext cx="192240" cy="26028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70" name="Entrada de lápiz 69">
                  <a:extLst>
                    <a:ext uri="{FF2B5EF4-FFF2-40B4-BE49-F238E27FC236}">
                      <a16:creationId xmlns:a16="http://schemas.microsoft.com/office/drawing/2014/main" id="{9773E125-940E-428F-990C-9D9A126D4E52}"/>
                    </a:ext>
                  </a:extLst>
                </p14:cNvPr>
                <p14:cNvContentPartPr/>
                <p14:nvPr/>
              </p14:nvContentPartPr>
              <p14:xfrm>
                <a:off x="5430861" y="3457466"/>
                <a:ext cx="234360" cy="303480"/>
              </p14:xfrm>
            </p:contentPart>
          </mc:Choice>
          <mc:Fallback xmlns="">
            <p:pic>
              <p:nvPicPr>
                <p:cNvPr id="70" name="Entrada de lápiz 69">
                  <a:extLst>
                    <a:ext uri="{FF2B5EF4-FFF2-40B4-BE49-F238E27FC236}">
                      <a16:creationId xmlns:a16="http://schemas.microsoft.com/office/drawing/2014/main" id="{9773E125-940E-428F-990C-9D9A126D4E52}"/>
                    </a:ext>
                  </a:extLst>
                </p:cNvPr>
                <p:cNvPicPr/>
                <p:nvPr/>
              </p:nvPicPr>
              <p:blipFill>
                <a:blip r:embed="rId121"/>
                <a:stretch>
                  <a:fillRect/>
                </a:stretch>
              </p:blipFill>
              <p:spPr>
                <a:xfrm>
                  <a:off x="5421861" y="3448466"/>
                  <a:ext cx="252000" cy="32112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71" name="Entrada de lápiz 70">
                  <a:extLst>
                    <a:ext uri="{FF2B5EF4-FFF2-40B4-BE49-F238E27FC236}">
                      <a16:creationId xmlns:a16="http://schemas.microsoft.com/office/drawing/2014/main" id="{1FE95E6C-34C0-4C21-8042-9006D230BCF9}"/>
                    </a:ext>
                  </a:extLst>
                </p14:cNvPr>
                <p14:cNvContentPartPr/>
                <p14:nvPr/>
              </p14:nvContentPartPr>
              <p14:xfrm>
                <a:off x="3918141" y="4030946"/>
                <a:ext cx="1892880" cy="402120"/>
              </p14:xfrm>
            </p:contentPart>
          </mc:Choice>
          <mc:Fallback xmlns="">
            <p:pic>
              <p:nvPicPr>
                <p:cNvPr id="71" name="Entrada de lápiz 70">
                  <a:extLst>
                    <a:ext uri="{FF2B5EF4-FFF2-40B4-BE49-F238E27FC236}">
                      <a16:creationId xmlns:a16="http://schemas.microsoft.com/office/drawing/2014/main" id="{1FE95E6C-34C0-4C21-8042-9006D230BCF9}"/>
                    </a:ext>
                  </a:extLst>
                </p:cNvPr>
                <p:cNvPicPr/>
                <p:nvPr/>
              </p:nvPicPr>
              <p:blipFill>
                <a:blip r:embed="rId123"/>
                <a:stretch>
                  <a:fillRect/>
                </a:stretch>
              </p:blipFill>
              <p:spPr>
                <a:xfrm>
                  <a:off x="3909141" y="4021946"/>
                  <a:ext cx="1910520" cy="41976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72" name="Entrada de lápiz 71">
                  <a:extLst>
                    <a:ext uri="{FF2B5EF4-FFF2-40B4-BE49-F238E27FC236}">
                      <a16:creationId xmlns:a16="http://schemas.microsoft.com/office/drawing/2014/main" id="{24D703E7-865F-4368-8924-2657C70C9029}"/>
                    </a:ext>
                  </a:extLst>
                </p14:cNvPr>
                <p14:cNvContentPartPr/>
                <p14:nvPr/>
              </p14:nvContentPartPr>
              <p14:xfrm>
                <a:off x="4494501" y="4591106"/>
                <a:ext cx="248400" cy="804240"/>
              </p14:xfrm>
            </p:contentPart>
          </mc:Choice>
          <mc:Fallback xmlns="">
            <p:pic>
              <p:nvPicPr>
                <p:cNvPr id="72" name="Entrada de lápiz 71">
                  <a:extLst>
                    <a:ext uri="{FF2B5EF4-FFF2-40B4-BE49-F238E27FC236}">
                      <a16:creationId xmlns:a16="http://schemas.microsoft.com/office/drawing/2014/main" id="{24D703E7-865F-4368-8924-2657C70C9029}"/>
                    </a:ext>
                  </a:extLst>
                </p:cNvPr>
                <p:cNvPicPr/>
                <p:nvPr/>
              </p:nvPicPr>
              <p:blipFill>
                <a:blip r:embed="rId125"/>
                <a:stretch>
                  <a:fillRect/>
                </a:stretch>
              </p:blipFill>
              <p:spPr>
                <a:xfrm>
                  <a:off x="4485501" y="4582106"/>
                  <a:ext cx="266040" cy="82188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73" name="Entrada de lápiz 72">
                  <a:extLst>
                    <a:ext uri="{FF2B5EF4-FFF2-40B4-BE49-F238E27FC236}">
                      <a16:creationId xmlns:a16="http://schemas.microsoft.com/office/drawing/2014/main" id="{204A28BF-9348-40EC-A7A9-8C5FC9D68565}"/>
                    </a:ext>
                  </a:extLst>
                </p14:cNvPr>
                <p14:cNvContentPartPr/>
                <p14:nvPr/>
              </p14:nvContentPartPr>
              <p14:xfrm>
                <a:off x="4972941" y="4665266"/>
                <a:ext cx="275040" cy="615600"/>
              </p14:xfrm>
            </p:contentPart>
          </mc:Choice>
          <mc:Fallback xmlns="">
            <p:pic>
              <p:nvPicPr>
                <p:cNvPr id="73" name="Entrada de lápiz 72">
                  <a:extLst>
                    <a:ext uri="{FF2B5EF4-FFF2-40B4-BE49-F238E27FC236}">
                      <a16:creationId xmlns:a16="http://schemas.microsoft.com/office/drawing/2014/main" id="{204A28BF-9348-40EC-A7A9-8C5FC9D68565}"/>
                    </a:ext>
                  </a:extLst>
                </p:cNvPr>
                <p:cNvPicPr/>
                <p:nvPr/>
              </p:nvPicPr>
              <p:blipFill>
                <a:blip r:embed="rId127"/>
                <a:stretch>
                  <a:fillRect/>
                </a:stretch>
              </p:blipFill>
              <p:spPr>
                <a:xfrm>
                  <a:off x="4964301" y="4656266"/>
                  <a:ext cx="292680" cy="63324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74" name="Entrada de lápiz 73">
                  <a:extLst>
                    <a:ext uri="{FF2B5EF4-FFF2-40B4-BE49-F238E27FC236}">
                      <a16:creationId xmlns:a16="http://schemas.microsoft.com/office/drawing/2014/main" id="{0D1CC51D-A9B7-4DCC-AE85-C8A331C53930}"/>
                    </a:ext>
                  </a:extLst>
                </p14:cNvPr>
                <p14:cNvContentPartPr/>
                <p14:nvPr/>
              </p14:nvContentPartPr>
              <p14:xfrm>
                <a:off x="4902021" y="4904666"/>
                <a:ext cx="423360" cy="142920"/>
              </p14:xfrm>
            </p:contentPart>
          </mc:Choice>
          <mc:Fallback xmlns="">
            <p:pic>
              <p:nvPicPr>
                <p:cNvPr id="74" name="Entrada de lápiz 73">
                  <a:extLst>
                    <a:ext uri="{FF2B5EF4-FFF2-40B4-BE49-F238E27FC236}">
                      <a16:creationId xmlns:a16="http://schemas.microsoft.com/office/drawing/2014/main" id="{0D1CC51D-A9B7-4DCC-AE85-C8A331C53930}"/>
                    </a:ext>
                  </a:extLst>
                </p:cNvPr>
                <p:cNvPicPr/>
                <p:nvPr/>
              </p:nvPicPr>
              <p:blipFill>
                <a:blip r:embed="rId129"/>
                <a:stretch>
                  <a:fillRect/>
                </a:stretch>
              </p:blipFill>
              <p:spPr>
                <a:xfrm>
                  <a:off x="4893021" y="4895666"/>
                  <a:ext cx="441000" cy="16056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75" name="Entrada de lápiz 74">
                  <a:extLst>
                    <a:ext uri="{FF2B5EF4-FFF2-40B4-BE49-F238E27FC236}">
                      <a16:creationId xmlns:a16="http://schemas.microsoft.com/office/drawing/2014/main" id="{524C3FF3-30BD-45DB-9B1A-0C4D1060D070}"/>
                    </a:ext>
                  </a:extLst>
                </p14:cNvPr>
                <p14:cNvContentPartPr/>
                <p14:nvPr/>
              </p14:nvContentPartPr>
              <p14:xfrm>
                <a:off x="5304141" y="4858226"/>
                <a:ext cx="289800" cy="254880"/>
              </p14:xfrm>
            </p:contentPart>
          </mc:Choice>
          <mc:Fallback xmlns="">
            <p:pic>
              <p:nvPicPr>
                <p:cNvPr id="75" name="Entrada de lápiz 74">
                  <a:extLst>
                    <a:ext uri="{FF2B5EF4-FFF2-40B4-BE49-F238E27FC236}">
                      <a16:creationId xmlns:a16="http://schemas.microsoft.com/office/drawing/2014/main" id="{524C3FF3-30BD-45DB-9B1A-0C4D1060D070}"/>
                    </a:ext>
                  </a:extLst>
                </p:cNvPr>
                <p:cNvPicPr/>
                <p:nvPr/>
              </p:nvPicPr>
              <p:blipFill>
                <a:blip r:embed="rId131"/>
                <a:stretch>
                  <a:fillRect/>
                </a:stretch>
              </p:blipFill>
              <p:spPr>
                <a:xfrm>
                  <a:off x="5295501" y="4849226"/>
                  <a:ext cx="307440" cy="27252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76" name="Entrada de lápiz 75">
                  <a:extLst>
                    <a:ext uri="{FF2B5EF4-FFF2-40B4-BE49-F238E27FC236}">
                      <a16:creationId xmlns:a16="http://schemas.microsoft.com/office/drawing/2014/main" id="{AD1E00BB-C504-4741-85AC-BC57DEF451A9}"/>
                    </a:ext>
                  </a:extLst>
                </p14:cNvPr>
                <p14:cNvContentPartPr/>
                <p14:nvPr/>
              </p14:nvContentPartPr>
              <p14:xfrm>
                <a:off x="5709141" y="4788386"/>
                <a:ext cx="402480" cy="475920"/>
              </p14:xfrm>
            </p:contentPart>
          </mc:Choice>
          <mc:Fallback xmlns="">
            <p:pic>
              <p:nvPicPr>
                <p:cNvPr id="76" name="Entrada de lápiz 75">
                  <a:extLst>
                    <a:ext uri="{FF2B5EF4-FFF2-40B4-BE49-F238E27FC236}">
                      <a16:creationId xmlns:a16="http://schemas.microsoft.com/office/drawing/2014/main" id="{AD1E00BB-C504-4741-85AC-BC57DEF451A9}"/>
                    </a:ext>
                  </a:extLst>
                </p:cNvPr>
                <p:cNvPicPr/>
                <p:nvPr/>
              </p:nvPicPr>
              <p:blipFill>
                <a:blip r:embed="rId133"/>
                <a:stretch>
                  <a:fillRect/>
                </a:stretch>
              </p:blipFill>
              <p:spPr>
                <a:xfrm>
                  <a:off x="5700501" y="4779386"/>
                  <a:ext cx="420120" cy="49356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77" name="Entrada de lápiz 76">
                  <a:extLst>
                    <a:ext uri="{FF2B5EF4-FFF2-40B4-BE49-F238E27FC236}">
                      <a16:creationId xmlns:a16="http://schemas.microsoft.com/office/drawing/2014/main" id="{90347B37-AA52-4DDE-9C21-0E431EDF8EE1}"/>
                    </a:ext>
                  </a:extLst>
                </p14:cNvPr>
                <p14:cNvContentPartPr/>
                <p14:nvPr/>
              </p14:nvContentPartPr>
              <p14:xfrm>
                <a:off x="6219981" y="4916186"/>
                <a:ext cx="130320" cy="471240"/>
              </p14:xfrm>
            </p:contentPart>
          </mc:Choice>
          <mc:Fallback xmlns="">
            <p:pic>
              <p:nvPicPr>
                <p:cNvPr id="77" name="Entrada de lápiz 76">
                  <a:extLst>
                    <a:ext uri="{FF2B5EF4-FFF2-40B4-BE49-F238E27FC236}">
                      <a16:creationId xmlns:a16="http://schemas.microsoft.com/office/drawing/2014/main" id="{90347B37-AA52-4DDE-9C21-0E431EDF8EE1}"/>
                    </a:ext>
                  </a:extLst>
                </p:cNvPr>
                <p:cNvPicPr/>
                <p:nvPr/>
              </p:nvPicPr>
              <p:blipFill>
                <a:blip r:embed="rId135"/>
                <a:stretch>
                  <a:fillRect/>
                </a:stretch>
              </p:blipFill>
              <p:spPr>
                <a:xfrm>
                  <a:off x="6210981" y="4907546"/>
                  <a:ext cx="147960" cy="48888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78" name="Entrada de lápiz 77">
                  <a:extLst>
                    <a:ext uri="{FF2B5EF4-FFF2-40B4-BE49-F238E27FC236}">
                      <a16:creationId xmlns:a16="http://schemas.microsoft.com/office/drawing/2014/main" id="{8B2C270A-3158-4273-B1BD-D8ECD7D33B05}"/>
                    </a:ext>
                  </a:extLst>
                </p14:cNvPr>
                <p14:cNvContentPartPr/>
                <p14:nvPr/>
              </p14:nvContentPartPr>
              <p14:xfrm>
                <a:off x="6474501" y="4730786"/>
                <a:ext cx="164520" cy="246960"/>
              </p14:xfrm>
            </p:contentPart>
          </mc:Choice>
          <mc:Fallback xmlns="">
            <p:pic>
              <p:nvPicPr>
                <p:cNvPr id="78" name="Entrada de lápiz 77">
                  <a:extLst>
                    <a:ext uri="{FF2B5EF4-FFF2-40B4-BE49-F238E27FC236}">
                      <a16:creationId xmlns:a16="http://schemas.microsoft.com/office/drawing/2014/main" id="{8B2C270A-3158-4273-B1BD-D8ECD7D33B05}"/>
                    </a:ext>
                  </a:extLst>
                </p:cNvPr>
                <p:cNvPicPr/>
                <p:nvPr/>
              </p:nvPicPr>
              <p:blipFill>
                <a:blip r:embed="rId137"/>
                <a:stretch>
                  <a:fillRect/>
                </a:stretch>
              </p:blipFill>
              <p:spPr>
                <a:xfrm>
                  <a:off x="6465861" y="4721786"/>
                  <a:ext cx="182160" cy="264600"/>
                </a:xfrm>
                <a:prstGeom prst="rect">
                  <a:avLst/>
                </a:prstGeom>
              </p:spPr>
            </p:pic>
          </mc:Fallback>
        </mc:AlternateContent>
      </p:grpSp>
      <p:grpSp>
        <p:nvGrpSpPr>
          <p:cNvPr id="83" name="Grupo 82">
            <a:extLst>
              <a:ext uri="{FF2B5EF4-FFF2-40B4-BE49-F238E27FC236}">
                <a16:creationId xmlns:a16="http://schemas.microsoft.com/office/drawing/2014/main" id="{CBCBEEB5-461F-4950-AF70-5FC6127707F5}"/>
              </a:ext>
            </a:extLst>
          </p:cNvPr>
          <p:cNvGrpSpPr/>
          <p:nvPr/>
        </p:nvGrpSpPr>
        <p:grpSpPr>
          <a:xfrm>
            <a:off x="6061221" y="3577706"/>
            <a:ext cx="1637640" cy="507960"/>
            <a:chOff x="6061221" y="3577706"/>
            <a:chExt cx="1637640" cy="507960"/>
          </a:xfrm>
        </p:grpSpPr>
        <mc:AlternateContent xmlns:mc="http://schemas.openxmlformats.org/markup-compatibility/2006" xmlns:p14="http://schemas.microsoft.com/office/powerpoint/2010/main">
          <mc:Choice Requires="p14">
            <p:contentPart p14:bwMode="auto" r:id="rId138">
              <p14:nvContentPartPr>
                <p14:cNvPr id="80" name="Entrada de lápiz 79">
                  <a:extLst>
                    <a:ext uri="{FF2B5EF4-FFF2-40B4-BE49-F238E27FC236}">
                      <a16:creationId xmlns:a16="http://schemas.microsoft.com/office/drawing/2014/main" id="{0707E043-461C-44EC-AAD3-BD167D89672B}"/>
                    </a:ext>
                  </a:extLst>
                </p14:cNvPr>
                <p14:cNvContentPartPr/>
                <p14:nvPr/>
              </p14:nvContentPartPr>
              <p14:xfrm>
                <a:off x="6061221" y="4006826"/>
                <a:ext cx="165960" cy="78840"/>
              </p14:xfrm>
            </p:contentPart>
          </mc:Choice>
          <mc:Fallback xmlns="">
            <p:pic>
              <p:nvPicPr>
                <p:cNvPr id="80" name="Entrada de lápiz 79">
                  <a:extLst>
                    <a:ext uri="{FF2B5EF4-FFF2-40B4-BE49-F238E27FC236}">
                      <a16:creationId xmlns:a16="http://schemas.microsoft.com/office/drawing/2014/main" id="{0707E043-461C-44EC-AAD3-BD167D89672B}"/>
                    </a:ext>
                  </a:extLst>
                </p:cNvPr>
                <p:cNvPicPr/>
                <p:nvPr/>
              </p:nvPicPr>
              <p:blipFill>
                <a:blip r:embed="rId139"/>
                <a:stretch>
                  <a:fillRect/>
                </a:stretch>
              </p:blipFill>
              <p:spPr>
                <a:xfrm>
                  <a:off x="6052581" y="3997826"/>
                  <a:ext cx="183600" cy="9648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81" name="Entrada de lápiz 80">
                  <a:extLst>
                    <a:ext uri="{FF2B5EF4-FFF2-40B4-BE49-F238E27FC236}">
                      <a16:creationId xmlns:a16="http://schemas.microsoft.com/office/drawing/2014/main" id="{1A91F647-75F5-4C75-BD0D-2C22FC6A74FC}"/>
                    </a:ext>
                  </a:extLst>
                </p14:cNvPr>
                <p14:cNvContentPartPr/>
                <p14:nvPr/>
              </p14:nvContentPartPr>
              <p14:xfrm>
                <a:off x="6061221" y="3659066"/>
                <a:ext cx="1567440" cy="421920"/>
              </p14:xfrm>
            </p:contentPart>
          </mc:Choice>
          <mc:Fallback xmlns="">
            <p:pic>
              <p:nvPicPr>
                <p:cNvPr id="81" name="Entrada de lápiz 80">
                  <a:extLst>
                    <a:ext uri="{FF2B5EF4-FFF2-40B4-BE49-F238E27FC236}">
                      <a16:creationId xmlns:a16="http://schemas.microsoft.com/office/drawing/2014/main" id="{1A91F647-75F5-4C75-BD0D-2C22FC6A74FC}"/>
                    </a:ext>
                  </a:extLst>
                </p:cNvPr>
                <p:cNvPicPr/>
                <p:nvPr/>
              </p:nvPicPr>
              <p:blipFill>
                <a:blip r:embed="rId141"/>
                <a:stretch>
                  <a:fillRect/>
                </a:stretch>
              </p:blipFill>
              <p:spPr>
                <a:xfrm>
                  <a:off x="6052581" y="3650426"/>
                  <a:ext cx="1585080" cy="43956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82" name="Entrada de lápiz 81">
                  <a:extLst>
                    <a:ext uri="{FF2B5EF4-FFF2-40B4-BE49-F238E27FC236}">
                      <a16:creationId xmlns:a16="http://schemas.microsoft.com/office/drawing/2014/main" id="{264A5EC7-D9CE-440D-895D-603C3984B1FF}"/>
                    </a:ext>
                  </a:extLst>
                </p14:cNvPr>
                <p14:cNvContentPartPr/>
                <p14:nvPr/>
              </p14:nvContentPartPr>
              <p14:xfrm>
                <a:off x="7416981" y="3577706"/>
                <a:ext cx="281880" cy="465480"/>
              </p14:xfrm>
            </p:contentPart>
          </mc:Choice>
          <mc:Fallback xmlns="">
            <p:pic>
              <p:nvPicPr>
                <p:cNvPr id="82" name="Entrada de lápiz 81">
                  <a:extLst>
                    <a:ext uri="{FF2B5EF4-FFF2-40B4-BE49-F238E27FC236}">
                      <a16:creationId xmlns:a16="http://schemas.microsoft.com/office/drawing/2014/main" id="{264A5EC7-D9CE-440D-895D-603C3984B1FF}"/>
                    </a:ext>
                  </a:extLst>
                </p:cNvPr>
                <p:cNvPicPr/>
                <p:nvPr/>
              </p:nvPicPr>
              <p:blipFill>
                <a:blip r:embed="rId143"/>
                <a:stretch>
                  <a:fillRect/>
                </a:stretch>
              </p:blipFill>
              <p:spPr>
                <a:xfrm>
                  <a:off x="7408341" y="3568706"/>
                  <a:ext cx="299520" cy="483120"/>
                </a:xfrm>
                <a:prstGeom prst="rect">
                  <a:avLst/>
                </a:prstGeom>
              </p:spPr>
            </p:pic>
          </mc:Fallback>
        </mc:AlternateContent>
      </p:grpSp>
      <p:grpSp>
        <p:nvGrpSpPr>
          <p:cNvPr id="112" name="Grupo 111">
            <a:extLst>
              <a:ext uri="{FF2B5EF4-FFF2-40B4-BE49-F238E27FC236}">
                <a16:creationId xmlns:a16="http://schemas.microsoft.com/office/drawing/2014/main" id="{CAEB893E-5AF8-4EB6-876B-FD57F9EB54B9}"/>
              </a:ext>
            </a:extLst>
          </p:cNvPr>
          <p:cNvGrpSpPr/>
          <p:nvPr/>
        </p:nvGrpSpPr>
        <p:grpSpPr>
          <a:xfrm>
            <a:off x="8075061" y="3180986"/>
            <a:ext cx="3591000" cy="2946960"/>
            <a:chOff x="8075061" y="3180986"/>
            <a:chExt cx="3591000" cy="2946960"/>
          </a:xfrm>
        </p:grpSpPr>
        <mc:AlternateContent xmlns:mc="http://schemas.openxmlformats.org/markup-compatibility/2006" xmlns:p14="http://schemas.microsoft.com/office/powerpoint/2010/main">
          <mc:Choice Requires="p14">
            <p:contentPart p14:bwMode="auto" r:id="rId144">
              <p14:nvContentPartPr>
                <p14:cNvPr id="84" name="Entrada de lápiz 83">
                  <a:extLst>
                    <a:ext uri="{FF2B5EF4-FFF2-40B4-BE49-F238E27FC236}">
                      <a16:creationId xmlns:a16="http://schemas.microsoft.com/office/drawing/2014/main" id="{012AA001-739D-47F2-9AE4-919FCACE9BD2}"/>
                    </a:ext>
                  </a:extLst>
                </p14:cNvPr>
                <p14:cNvContentPartPr/>
                <p14:nvPr/>
              </p14:nvContentPartPr>
              <p14:xfrm>
                <a:off x="8075061" y="3252626"/>
                <a:ext cx="95040" cy="761760"/>
              </p14:xfrm>
            </p:contentPart>
          </mc:Choice>
          <mc:Fallback xmlns="">
            <p:pic>
              <p:nvPicPr>
                <p:cNvPr id="84" name="Entrada de lápiz 83">
                  <a:extLst>
                    <a:ext uri="{FF2B5EF4-FFF2-40B4-BE49-F238E27FC236}">
                      <a16:creationId xmlns:a16="http://schemas.microsoft.com/office/drawing/2014/main" id="{012AA001-739D-47F2-9AE4-919FCACE9BD2}"/>
                    </a:ext>
                  </a:extLst>
                </p:cNvPr>
                <p:cNvPicPr/>
                <p:nvPr/>
              </p:nvPicPr>
              <p:blipFill>
                <a:blip r:embed="rId145"/>
                <a:stretch>
                  <a:fillRect/>
                </a:stretch>
              </p:blipFill>
              <p:spPr>
                <a:xfrm>
                  <a:off x="8066061" y="3243986"/>
                  <a:ext cx="112680" cy="77940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85" name="Entrada de lápiz 84">
                  <a:extLst>
                    <a:ext uri="{FF2B5EF4-FFF2-40B4-BE49-F238E27FC236}">
                      <a16:creationId xmlns:a16="http://schemas.microsoft.com/office/drawing/2014/main" id="{CDD85491-1DA1-4876-ABED-3584E769220C}"/>
                    </a:ext>
                  </a:extLst>
                </p14:cNvPr>
                <p14:cNvContentPartPr/>
                <p14:nvPr/>
              </p14:nvContentPartPr>
              <p14:xfrm>
                <a:off x="8122221" y="3272786"/>
                <a:ext cx="193320" cy="692280"/>
              </p14:xfrm>
            </p:contentPart>
          </mc:Choice>
          <mc:Fallback xmlns="">
            <p:pic>
              <p:nvPicPr>
                <p:cNvPr id="85" name="Entrada de lápiz 84">
                  <a:extLst>
                    <a:ext uri="{FF2B5EF4-FFF2-40B4-BE49-F238E27FC236}">
                      <a16:creationId xmlns:a16="http://schemas.microsoft.com/office/drawing/2014/main" id="{CDD85491-1DA1-4876-ABED-3584E769220C}"/>
                    </a:ext>
                  </a:extLst>
                </p:cNvPr>
                <p:cNvPicPr/>
                <p:nvPr/>
              </p:nvPicPr>
              <p:blipFill>
                <a:blip r:embed="rId147"/>
                <a:stretch>
                  <a:fillRect/>
                </a:stretch>
              </p:blipFill>
              <p:spPr>
                <a:xfrm>
                  <a:off x="8113581" y="3263786"/>
                  <a:ext cx="210960" cy="70992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86" name="Entrada de lápiz 85">
                  <a:extLst>
                    <a:ext uri="{FF2B5EF4-FFF2-40B4-BE49-F238E27FC236}">
                      <a16:creationId xmlns:a16="http://schemas.microsoft.com/office/drawing/2014/main" id="{DA6D8181-41FD-48F7-B2D6-1DA1955CB7E9}"/>
                    </a:ext>
                  </a:extLst>
                </p14:cNvPr>
                <p14:cNvContentPartPr/>
                <p14:nvPr/>
              </p14:nvContentPartPr>
              <p14:xfrm>
                <a:off x="8112501" y="3751586"/>
                <a:ext cx="146520" cy="11880"/>
              </p14:xfrm>
            </p:contentPart>
          </mc:Choice>
          <mc:Fallback xmlns="">
            <p:pic>
              <p:nvPicPr>
                <p:cNvPr id="86" name="Entrada de lápiz 85">
                  <a:extLst>
                    <a:ext uri="{FF2B5EF4-FFF2-40B4-BE49-F238E27FC236}">
                      <a16:creationId xmlns:a16="http://schemas.microsoft.com/office/drawing/2014/main" id="{DA6D8181-41FD-48F7-B2D6-1DA1955CB7E9}"/>
                    </a:ext>
                  </a:extLst>
                </p:cNvPr>
                <p:cNvPicPr/>
                <p:nvPr/>
              </p:nvPicPr>
              <p:blipFill>
                <a:blip r:embed="rId149"/>
                <a:stretch>
                  <a:fillRect/>
                </a:stretch>
              </p:blipFill>
              <p:spPr>
                <a:xfrm>
                  <a:off x="8103861" y="3742586"/>
                  <a:ext cx="16416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87" name="Entrada de lápiz 86">
                  <a:extLst>
                    <a:ext uri="{FF2B5EF4-FFF2-40B4-BE49-F238E27FC236}">
                      <a16:creationId xmlns:a16="http://schemas.microsoft.com/office/drawing/2014/main" id="{49AF6698-60CF-42DF-803F-DF0CBB8121C7}"/>
                    </a:ext>
                  </a:extLst>
                </p14:cNvPr>
                <p14:cNvContentPartPr/>
                <p14:nvPr/>
              </p14:nvContentPartPr>
              <p14:xfrm>
                <a:off x="8403381" y="3751946"/>
                <a:ext cx="87840" cy="128160"/>
              </p14:xfrm>
            </p:contentPart>
          </mc:Choice>
          <mc:Fallback xmlns="">
            <p:pic>
              <p:nvPicPr>
                <p:cNvPr id="87" name="Entrada de lápiz 86">
                  <a:extLst>
                    <a:ext uri="{FF2B5EF4-FFF2-40B4-BE49-F238E27FC236}">
                      <a16:creationId xmlns:a16="http://schemas.microsoft.com/office/drawing/2014/main" id="{49AF6698-60CF-42DF-803F-DF0CBB8121C7}"/>
                    </a:ext>
                  </a:extLst>
                </p:cNvPr>
                <p:cNvPicPr/>
                <p:nvPr/>
              </p:nvPicPr>
              <p:blipFill>
                <a:blip r:embed="rId151"/>
                <a:stretch>
                  <a:fillRect/>
                </a:stretch>
              </p:blipFill>
              <p:spPr>
                <a:xfrm>
                  <a:off x="8394381" y="3743306"/>
                  <a:ext cx="1054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88" name="Entrada de lápiz 87">
                  <a:extLst>
                    <a:ext uri="{FF2B5EF4-FFF2-40B4-BE49-F238E27FC236}">
                      <a16:creationId xmlns:a16="http://schemas.microsoft.com/office/drawing/2014/main" id="{32EF09BC-DB5C-4D47-8F43-88A261334973}"/>
                    </a:ext>
                  </a:extLst>
                </p14:cNvPr>
                <p14:cNvContentPartPr/>
                <p14:nvPr/>
              </p14:nvContentPartPr>
              <p14:xfrm>
                <a:off x="8387181" y="3751586"/>
                <a:ext cx="441360" cy="581760"/>
              </p14:xfrm>
            </p:contentPart>
          </mc:Choice>
          <mc:Fallback xmlns="">
            <p:pic>
              <p:nvPicPr>
                <p:cNvPr id="88" name="Entrada de lápiz 87">
                  <a:extLst>
                    <a:ext uri="{FF2B5EF4-FFF2-40B4-BE49-F238E27FC236}">
                      <a16:creationId xmlns:a16="http://schemas.microsoft.com/office/drawing/2014/main" id="{32EF09BC-DB5C-4D47-8F43-88A261334973}"/>
                    </a:ext>
                  </a:extLst>
                </p:cNvPr>
                <p:cNvPicPr/>
                <p:nvPr/>
              </p:nvPicPr>
              <p:blipFill>
                <a:blip r:embed="rId153"/>
                <a:stretch>
                  <a:fillRect/>
                </a:stretch>
              </p:blipFill>
              <p:spPr>
                <a:xfrm>
                  <a:off x="8378181" y="3742586"/>
                  <a:ext cx="459000" cy="59940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89" name="Entrada de lápiz 88">
                  <a:extLst>
                    <a:ext uri="{FF2B5EF4-FFF2-40B4-BE49-F238E27FC236}">
                      <a16:creationId xmlns:a16="http://schemas.microsoft.com/office/drawing/2014/main" id="{39AFA047-49B8-4E0E-B019-521ECDFA8A47}"/>
                    </a:ext>
                  </a:extLst>
                </p14:cNvPr>
                <p14:cNvContentPartPr/>
                <p14:nvPr/>
              </p14:nvContentPartPr>
              <p14:xfrm>
                <a:off x="8869581" y="3759506"/>
                <a:ext cx="168840" cy="201600"/>
              </p14:xfrm>
            </p:contentPart>
          </mc:Choice>
          <mc:Fallback xmlns="">
            <p:pic>
              <p:nvPicPr>
                <p:cNvPr id="89" name="Entrada de lápiz 88">
                  <a:extLst>
                    <a:ext uri="{FF2B5EF4-FFF2-40B4-BE49-F238E27FC236}">
                      <a16:creationId xmlns:a16="http://schemas.microsoft.com/office/drawing/2014/main" id="{39AFA047-49B8-4E0E-B019-521ECDFA8A47}"/>
                    </a:ext>
                  </a:extLst>
                </p:cNvPr>
                <p:cNvPicPr/>
                <p:nvPr/>
              </p:nvPicPr>
              <p:blipFill>
                <a:blip r:embed="rId155"/>
                <a:stretch>
                  <a:fillRect/>
                </a:stretch>
              </p:blipFill>
              <p:spPr>
                <a:xfrm>
                  <a:off x="8860941" y="3750866"/>
                  <a:ext cx="186480" cy="21924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90" name="Entrada de lápiz 89">
                  <a:extLst>
                    <a:ext uri="{FF2B5EF4-FFF2-40B4-BE49-F238E27FC236}">
                      <a16:creationId xmlns:a16="http://schemas.microsoft.com/office/drawing/2014/main" id="{DEE7FC4C-68E5-4993-BEB0-5FE21C4519D2}"/>
                    </a:ext>
                  </a:extLst>
                </p14:cNvPr>
                <p14:cNvContentPartPr/>
                <p14:nvPr/>
              </p14:nvContentPartPr>
              <p14:xfrm>
                <a:off x="9234261" y="3751586"/>
                <a:ext cx="21240" cy="16200"/>
              </p14:xfrm>
            </p:contentPart>
          </mc:Choice>
          <mc:Fallback xmlns="">
            <p:pic>
              <p:nvPicPr>
                <p:cNvPr id="90" name="Entrada de lápiz 89">
                  <a:extLst>
                    <a:ext uri="{FF2B5EF4-FFF2-40B4-BE49-F238E27FC236}">
                      <a16:creationId xmlns:a16="http://schemas.microsoft.com/office/drawing/2014/main" id="{DEE7FC4C-68E5-4993-BEB0-5FE21C4519D2}"/>
                    </a:ext>
                  </a:extLst>
                </p:cNvPr>
                <p:cNvPicPr/>
                <p:nvPr/>
              </p:nvPicPr>
              <p:blipFill>
                <a:blip r:embed="rId157"/>
                <a:stretch>
                  <a:fillRect/>
                </a:stretch>
              </p:blipFill>
              <p:spPr>
                <a:xfrm>
                  <a:off x="9225621" y="3742586"/>
                  <a:ext cx="38880" cy="3384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91" name="Entrada de lápiz 90">
                  <a:extLst>
                    <a:ext uri="{FF2B5EF4-FFF2-40B4-BE49-F238E27FC236}">
                      <a16:creationId xmlns:a16="http://schemas.microsoft.com/office/drawing/2014/main" id="{D52E86CF-13DD-4197-9033-025A2EF78E97}"/>
                    </a:ext>
                  </a:extLst>
                </p14:cNvPr>
                <p14:cNvContentPartPr/>
                <p14:nvPr/>
              </p14:nvContentPartPr>
              <p14:xfrm>
                <a:off x="9213741" y="3701546"/>
                <a:ext cx="577440" cy="583920"/>
              </p14:xfrm>
            </p:contentPart>
          </mc:Choice>
          <mc:Fallback xmlns="">
            <p:pic>
              <p:nvPicPr>
                <p:cNvPr id="91" name="Entrada de lápiz 90">
                  <a:extLst>
                    <a:ext uri="{FF2B5EF4-FFF2-40B4-BE49-F238E27FC236}">
                      <a16:creationId xmlns:a16="http://schemas.microsoft.com/office/drawing/2014/main" id="{D52E86CF-13DD-4197-9033-025A2EF78E97}"/>
                    </a:ext>
                  </a:extLst>
                </p:cNvPr>
                <p:cNvPicPr/>
                <p:nvPr/>
              </p:nvPicPr>
              <p:blipFill>
                <a:blip r:embed="rId159"/>
                <a:stretch>
                  <a:fillRect/>
                </a:stretch>
              </p:blipFill>
              <p:spPr>
                <a:xfrm>
                  <a:off x="9205101" y="3692546"/>
                  <a:ext cx="595080" cy="60156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92" name="Entrada de lápiz 91">
                  <a:extLst>
                    <a:ext uri="{FF2B5EF4-FFF2-40B4-BE49-F238E27FC236}">
                      <a16:creationId xmlns:a16="http://schemas.microsoft.com/office/drawing/2014/main" id="{9F727AAA-6314-46E6-BEE1-1A721C99F50C}"/>
                    </a:ext>
                  </a:extLst>
                </p14:cNvPr>
                <p14:cNvContentPartPr/>
                <p14:nvPr/>
              </p14:nvContentPartPr>
              <p14:xfrm>
                <a:off x="9858501" y="3180986"/>
                <a:ext cx="374040" cy="608760"/>
              </p14:xfrm>
            </p:contentPart>
          </mc:Choice>
          <mc:Fallback xmlns="">
            <p:pic>
              <p:nvPicPr>
                <p:cNvPr id="92" name="Entrada de lápiz 91">
                  <a:extLst>
                    <a:ext uri="{FF2B5EF4-FFF2-40B4-BE49-F238E27FC236}">
                      <a16:creationId xmlns:a16="http://schemas.microsoft.com/office/drawing/2014/main" id="{9F727AAA-6314-46E6-BEE1-1A721C99F50C}"/>
                    </a:ext>
                  </a:extLst>
                </p:cNvPr>
                <p:cNvPicPr/>
                <p:nvPr/>
              </p:nvPicPr>
              <p:blipFill>
                <a:blip r:embed="rId161"/>
                <a:stretch>
                  <a:fillRect/>
                </a:stretch>
              </p:blipFill>
              <p:spPr>
                <a:xfrm>
                  <a:off x="9849861" y="3172346"/>
                  <a:ext cx="391680" cy="62640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93" name="Entrada de lápiz 92">
                  <a:extLst>
                    <a:ext uri="{FF2B5EF4-FFF2-40B4-BE49-F238E27FC236}">
                      <a16:creationId xmlns:a16="http://schemas.microsoft.com/office/drawing/2014/main" id="{07C2C444-178C-40DD-90E1-5DCEB497D2A2}"/>
                    </a:ext>
                  </a:extLst>
                </p14:cNvPr>
                <p14:cNvContentPartPr/>
                <p14:nvPr/>
              </p14:nvContentPartPr>
              <p14:xfrm>
                <a:off x="10279341" y="3593186"/>
                <a:ext cx="118800" cy="143640"/>
              </p14:xfrm>
            </p:contentPart>
          </mc:Choice>
          <mc:Fallback xmlns="">
            <p:pic>
              <p:nvPicPr>
                <p:cNvPr id="93" name="Entrada de lápiz 92">
                  <a:extLst>
                    <a:ext uri="{FF2B5EF4-FFF2-40B4-BE49-F238E27FC236}">
                      <a16:creationId xmlns:a16="http://schemas.microsoft.com/office/drawing/2014/main" id="{07C2C444-178C-40DD-90E1-5DCEB497D2A2}"/>
                    </a:ext>
                  </a:extLst>
                </p:cNvPr>
                <p:cNvPicPr/>
                <p:nvPr/>
              </p:nvPicPr>
              <p:blipFill>
                <a:blip r:embed="rId163"/>
                <a:stretch>
                  <a:fillRect/>
                </a:stretch>
              </p:blipFill>
              <p:spPr>
                <a:xfrm>
                  <a:off x="10270701" y="3584546"/>
                  <a:ext cx="136440" cy="16128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94" name="Entrada de lápiz 93">
                  <a:extLst>
                    <a:ext uri="{FF2B5EF4-FFF2-40B4-BE49-F238E27FC236}">
                      <a16:creationId xmlns:a16="http://schemas.microsoft.com/office/drawing/2014/main" id="{D29D3339-0DFD-4ABE-A0FD-27E80C7503BD}"/>
                    </a:ext>
                  </a:extLst>
                </p14:cNvPr>
                <p14:cNvContentPartPr/>
                <p14:nvPr/>
              </p14:nvContentPartPr>
              <p14:xfrm>
                <a:off x="10472661" y="3543866"/>
                <a:ext cx="424440" cy="472680"/>
              </p14:xfrm>
            </p:contentPart>
          </mc:Choice>
          <mc:Fallback xmlns="">
            <p:pic>
              <p:nvPicPr>
                <p:cNvPr id="94" name="Entrada de lápiz 93">
                  <a:extLst>
                    <a:ext uri="{FF2B5EF4-FFF2-40B4-BE49-F238E27FC236}">
                      <a16:creationId xmlns:a16="http://schemas.microsoft.com/office/drawing/2014/main" id="{D29D3339-0DFD-4ABE-A0FD-27E80C7503BD}"/>
                    </a:ext>
                  </a:extLst>
                </p:cNvPr>
                <p:cNvPicPr/>
                <p:nvPr/>
              </p:nvPicPr>
              <p:blipFill>
                <a:blip r:embed="rId165"/>
                <a:stretch>
                  <a:fillRect/>
                </a:stretch>
              </p:blipFill>
              <p:spPr>
                <a:xfrm>
                  <a:off x="10463661" y="3535226"/>
                  <a:ext cx="442080" cy="49032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95" name="Entrada de lápiz 94">
                  <a:extLst>
                    <a:ext uri="{FF2B5EF4-FFF2-40B4-BE49-F238E27FC236}">
                      <a16:creationId xmlns:a16="http://schemas.microsoft.com/office/drawing/2014/main" id="{2049695B-0B52-487F-B4ED-4C6A5E6D1424}"/>
                    </a:ext>
                  </a:extLst>
                </p14:cNvPr>
                <p14:cNvContentPartPr/>
                <p14:nvPr/>
              </p14:nvContentPartPr>
              <p14:xfrm>
                <a:off x="8599221" y="4600826"/>
                <a:ext cx="283320" cy="462240"/>
              </p14:xfrm>
            </p:contentPart>
          </mc:Choice>
          <mc:Fallback xmlns="">
            <p:pic>
              <p:nvPicPr>
                <p:cNvPr id="95" name="Entrada de lápiz 94">
                  <a:extLst>
                    <a:ext uri="{FF2B5EF4-FFF2-40B4-BE49-F238E27FC236}">
                      <a16:creationId xmlns:a16="http://schemas.microsoft.com/office/drawing/2014/main" id="{2049695B-0B52-487F-B4ED-4C6A5E6D1424}"/>
                    </a:ext>
                  </a:extLst>
                </p:cNvPr>
                <p:cNvPicPr/>
                <p:nvPr/>
              </p:nvPicPr>
              <p:blipFill>
                <a:blip r:embed="rId167"/>
                <a:stretch>
                  <a:fillRect/>
                </a:stretch>
              </p:blipFill>
              <p:spPr>
                <a:xfrm>
                  <a:off x="8590221" y="4591826"/>
                  <a:ext cx="300960" cy="47988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96" name="Entrada de lápiz 95">
                  <a:extLst>
                    <a:ext uri="{FF2B5EF4-FFF2-40B4-BE49-F238E27FC236}">
                      <a16:creationId xmlns:a16="http://schemas.microsoft.com/office/drawing/2014/main" id="{F6DA5573-5543-4A6D-83FE-A63EF0966288}"/>
                    </a:ext>
                  </a:extLst>
                </p14:cNvPr>
                <p14:cNvContentPartPr/>
                <p14:nvPr/>
              </p14:nvContentPartPr>
              <p14:xfrm>
                <a:off x="9316341" y="4552586"/>
                <a:ext cx="15120" cy="517320"/>
              </p14:xfrm>
            </p:contentPart>
          </mc:Choice>
          <mc:Fallback xmlns="">
            <p:pic>
              <p:nvPicPr>
                <p:cNvPr id="96" name="Entrada de lápiz 95">
                  <a:extLst>
                    <a:ext uri="{FF2B5EF4-FFF2-40B4-BE49-F238E27FC236}">
                      <a16:creationId xmlns:a16="http://schemas.microsoft.com/office/drawing/2014/main" id="{F6DA5573-5543-4A6D-83FE-A63EF0966288}"/>
                    </a:ext>
                  </a:extLst>
                </p:cNvPr>
                <p:cNvPicPr/>
                <p:nvPr/>
              </p:nvPicPr>
              <p:blipFill>
                <a:blip r:embed="rId169"/>
                <a:stretch>
                  <a:fillRect/>
                </a:stretch>
              </p:blipFill>
              <p:spPr>
                <a:xfrm>
                  <a:off x="9307701" y="4543586"/>
                  <a:ext cx="32760" cy="53496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97" name="Entrada de lápiz 96">
                  <a:extLst>
                    <a:ext uri="{FF2B5EF4-FFF2-40B4-BE49-F238E27FC236}">
                      <a16:creationId xmlns:a16="http://schemas.microsoft.com/office/drawing/2014/main" id="{0A104E7B-72C7-4DF5-870F-1CA9F311D607}"/>
                    </a:ext>
                  </a:extLst>
                </p14:cNvPr>
                <p14:cNvContentPartPr/>
                <p14:nvPr/>
              </p14:nvContentPartPr>
              <p14:xfrm>
                <a:off x="9323181" y="4494266"/>
                <a:ext cx="36720" cy="97200"/>
              </p14:xfrm>
            </p:contentPart>
          </mc:Choice>
          <mc:Fallback xmlns="">
            <p:pic>
              <p:nvPicPr>
                <p:cNvPr id="97" name="Entrada de lápiz 96">
                  <a:extLst>
                    <a:ext uri="{FF2B5EF4-FFF2-40B4-BE49-F238E27FC236}">
                      <a16:creationId xmlns:a16="http://schemas.microsoft.com/office/drawing/2014/main" id="{0A104E7B-72C7-4DF5-870F-1CA9F311D607}"/>
                    </a:ext>
                  </a:extLst>
                </p:cNvPr>
                <p:cNvPicPr/>
                <p:nvPr/>
              </p:nvPicPr>
              <p:blipFill>
                <a:blip r:embed="rId171"/>
                <a:stretch>
                  <a:fillRect/>
                </a:stretch>
              </p:blipFill>
              <p:spPr>
                <a:xfrm>
                  <a:off x="9314541" y="4485266"/>
                  <a:ext cx="54360" cy="11484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98" name="Entrada de lápiz 97">
                  <a:extLst>
                    <a:ext uri="{FF2B5EF4-FFF2-40B4-BE49-F238E27FC236}">
                      <a16:creationId xmlns:a16="http://schemas.microsoft.com/office/drawing/2014/main" id="{63B41811-23F3-4F7D-BB36-CBDEF8CE3D02}"/>
                    </a:ext>
                  </a:extLst>
                </p14:cNvPr>
                <p14:cNvContentPartPr/>
                <p14:nvPr/>
              </p14:nvContentPartPr>
              <p14:xfrm>
                <a:off x="8905941" y="4782986"/>
                <a:ext cx="184680" cy="319320"/>
              </p14:xfrm>
            </p:contentPart>
          </mc:Choice>
          <mc:Fallback xmlns="">
            <p:pic>
              <p:nvPicPr>
                <p:cNvPr id="98" name="Entrada de lápiz 97">
                  <a:extLst>
                    <a:ext uri="{FF2B5EF4-FFF2-40B4-BE49-F238E27FC236}">
                      <a16:creationId xmlns:a16="http://schemas.microsoft.com/office/drawing/2014/main" id="{63B41811-23F3-4F7D-BB36-CBDEF8CE3D02}"/>
                    </a:ext>
                  </a:extLst>
                </p:cNvPr>
                <p:cNvPicPr/>
                <p:nvPr/>
              </p:nvPicPr>
              <p:blipFill>
                <a:blip r:embed="rId173"/>
                <a:stretch>
                  <a:fillRect/>
                </a:stretch>
              </p:blipFill>
              <p:spPr>
                <a:xfrm>
                  <a:off x="8896941" y="4774346"/>
                  <a:ext cx="202320" cy="33696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99" name="Entrada de lápiz 98">
                  <a:extLst>
                    <a:ext uri="{FF2B5EF4-FFF2-40B4-BE49-F238E27FC236}">
                      <a16:creationId xmlns:a16="http://schemas.microsoft.com/office/drawing/2014/main" id="{29A7121F-50BB-4226-ADD3-57E2FF1A8EAF}"/>
                    </a:ext>
                  </a:extLst>
                </p14:cNvPr>
                <p14:cNvContentPartPr/>
                <p14:nvPr/>
              </p14:nvContentPartPr>
              <p14:xfrm>
                <a:off x="9302301" y="4532426"/>
                <a:ext cx="264960" cy="394200"/>
              </p14:xfrm>
            </p:contentPart>
          </mc:Choice>
          <mc:Fallback xmlns="">
            <p:pic>
              <p:nvPicPr>
                <p:cNvPr id="99" name="Entrada de lápiz 98">
                  <a:extLst>
                    <a:ext uri="{FF2B5EF4-FFF2-40B4-BE49-F238E27FC236}">
                      <a16:creationId xmlns:a16="http://schemas.microsoft.com/office/drawing/2014/main" id="{29A7121F-50BB-4226-ADD3-57E2FF1A8EAF}"/>
                    </a:ext>
                  </a:extLst>
                </p:cNvPr>
                <p:cNvPicPr/>
                <p:nvPr/>
              </p:nvPicPr>
              <p:blipFill>
                <a:blip r:embed="rId175"/>
                <a:stretch>
                  <a:fillRect/>
                </a:stretch>
              </p:blipFill>
              <p:spPr>
                <a:xfrm>
                  <a:off x="9293301" y="4523426"/>
                  <a:ext cx="282600" cy="41184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00" name="Entrada de lápiz 99">
                  <a:extLst>
                    <a:ext uri="{FF2B5EF4-FFF2-40B4-BE49-F238E27FC236}">
                      <a16:creationId xmlns:a16="http://schemas.microsoft.com/office/drawing/2014/main" id="{8A7E660C-F4A2-4BBD-8FCF-5B7877714E4F}"/>
                    </a:ext>
                  </a:extLst>
                </p14:cNvPr>
                <p14:cNvContentPartPr/>
                <p14:nvPr/>
              </p14:nvContentPartPr>
              <p14:xfrm>
                <a:off x="9344061" y="4800626"/>
                <a:ext cx="111600" cy="68760"/>
              </p14:xfrm>
            </p:contentPart>
          </mc:Choice>
          <mc:Fallback xmlns="">
            <p:pic>
              <p:nvPicPr>
                <p:cNvPr id="100" name="Entrada de lápiz 99">
                  <a:extLst>
                    <a:ext uri="{FF2B5EF4-FFF2-40B4-BE49-F238E27FC236}">
                      <a16:creationId xmlns:a16="http://schemas.microsoft.com/office/drawing/2014/main" id="{8A7E660C-F4A2-4BBD-8FCF-5B7877714E4F}"/>
                    </a:ext>
                  </a:extLst>
                </p:cNvPr>
                <p:cNvPicPr/>
                <p:nvPr/>
              </p:nvPicPr>
              <p:blipFill>
                <a:blip r:embed="rId177"/>
                <a:stretch>
                  <a:fillRect/>
                </a:stretch>
              </p:blipFill>
              <p:spPr>
                <a:xfrm>
                  <a:off x="9335421" y="4791626"/>
                  <a:ext cx="129240" cy="8640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01" name="Entrada de lápiz 100">
                  <a:extLst>
                    <a:ext uri="{FF2B5EF4-FFF2-40B4-BE49-F238E27FC236}">
                      <a16:creationId xmlns:a16="http://schemas.microsoft.com/office/drawing/2014/main" id="{0ACCAA51-BC7C-4C6F-BAEB-8A4F94593E58}"/>
                    </a:ext>
                  </a:extLst>
                </p14:cNvPr>
                <p14:cNvContentPartPr/>
                <p14:nvPr/>
              </p14:nvContentPartPr>
              <p14:xfrm>
                <a:off x="9650421" y="4697666"/>
                <a:ext cx="250560" cy="609120"/>
              </p14:xfrm>
            </p:contentPart>
          </mc:Choice>
          <mc:Fallback xmlns="">
            <p:pic>
              <p:nvPicPr>
                <p:cNvPr id="101" name="Entrada de lápiz 100">
                  <a:extLst>
                    <a:ext uri="{FF2B5EF4-FFF2-40B4-BE49-F238E27FC236}">
                      <a16:creationId xmlns:a16="http://schemas.microsoft.com/office/drawing/2014/main" id="{0ACCAA51-BC7C-4C6F-BAEB-8A4F94593E58}"/>
                    </a:ext>
                  </a:extLst>
                </p:cNvPr>
                <p:cNvPicPr/>
                <p:nvPr/>
              </p:nvPicPr>
              <p:blipFill>
                <a:blip r:embed="rId179"/>
                <a:stretch>
                  <a:fillRect/>
                </a:stretch>
              </p:blipFill>
              <p:spPr>
                <a:xfrm>
                  <a:off x="9641421" y="4689026"/>
                  <a:ext cx="268200" cy="62676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02" name="Entrada de lápiz 101">
                  <a:extLst>
                    <a:ext uri="{FF2B5EF4-FFF2-40B4-BE49-F238E27FC236}">
                      <a16:creationId xmlns:a16="http://schemas.microsoft.com/office/drawing/2014/main" id="{17889E8E-E0DE-403C-BB11-091BCF76BB2F}"/>
                    </a:ext>
                  </a:extLst>
                </p14:cNvPr>
                <p14:cNvContentPartPr/>
                <p14:nvPr/>
              </p14:nvContentPartPr>
              <p14:xfrm>
                <a:off x="9902421" y="4675706"/>
                <a:ext cx="339840" cy="198360"/>
              </p14:xfrm>
            </p:contentPart>
          </mc:Choice>
          <mc:Fallback xmlns="">
            <p:pic>
              <p:nvPicPr>
                <p:cNvPr id="102" name="Entrada de lápiz 101">
                  <a:extLst>
                    <a:ext uri="{FF2B5EF4-FFF2-40B4-BE49-F238E27FC236}">
                      <a16:creationId xmlns:a16="http://schemas.microsoft.com/office/drawing/2014/main" id="{17889E8E-E0DE-403C-BB11-091BCF76BB2F}"/>
                    </a:ext>
                  </a:extLst>
                </p:cNvPr>
                <p:cNvPicPr/>
                <p:nvPr/>
              </p:nvPicPr>
              <p:blipFill>
                <a:blip r:embed="rId181"/>
                <a:stretch>
                  <a:fillRect/>
                </a:stretch>
              </p:blipFill>
              <p:spPr>
                <a:xfrm>
                  <a:off x="9893421" y="4666706"/>
                  <a:ext cx="35748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03" name="Entrada de lápiz 102">
                  <a:extLst>
                    <a:ext uri="{FF2B5EF4-FFF2-40B4-BE49-F238E27FC236}">
                      <a16:creationId xmlns:a16="http://schemas.microsoft.com/office/drawing/2014/main" id="{83F82E22-F063-4F73-B3A1-739FA93C71C2}"/>
                    </a:ext>
                  </a:extLst>
                </p14:cNvPr>
                <p14:cNvContentPartPr/>
                <p14:nvPr/>
              </p14:nvContentPartPr>
              <p14:xfrm>
                <a:off x="10474101" y="4543946"/>
                <a:ext cx="253800" cy="529920"/>
              </p14:xfrm>
            </p:contentPart>
          </mc:Choice>
          <mc:Fallback xmlns="">
            <p:pic>
              <p:nvPicPr>
                <p:cNvPr id="103" name="Entrada de lápiz 102">
                  <a:extLst>
                    <a:ext uri="{FF2B5EF4-FFF2-40B4-BE49-F238E27FC236}">
                      <a16:creationId xmlns:a16="http://schemas.microsoft.com/office/drawing/2014/main" id="{83F82E22-F063-4F73-B3A1-739FA93C71C2}"/>
                    </a:ext>
                  </a:extLst>
                </p:cNvPr>
                <p:cNvPicPr/>
                <p:nvPr/>
              </p:nvPicPr>
              <p:blipFill>
                <a:blip r:embed="rId183"/>
                <a:stretch>
                  <a:fillRect/>
                </a:stretch>
              </p:blipFill>
              <p:spPr>
                <a:xfrm>
                  <a:off x="10465461" y="4535306"/>
                  <a:ext cx="271440" cy="54756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04" name="Entrada de lápiz 103">
                  <a:extLst>
                    <a:ext uri="{FF2B5EF4-FFF2-40B4-BE49-F238E27FC236}">
                      <a16:creationId xmlns:a16="http://schemas.microsoft.com/office/drawing/2014/main" id="{BAAB489A-70E9-4B09-A859-5C256A222FCB}"/>
                    </a:ext>
                  </a:extLst>
                </p14:cNvPr>
                <p14:cNvContentPartPr/>
                <p14:nvPr/>
              </p14:nvContentPartPr>
              <p14:xfrm>
                <a:off x="10773261" y="4430906"/>
                <a:ext cx="448920" cy="264600"/>
              </p14:xfrm>
            </p:contentPart>
          </mc:Choice>
          <mc:Fallback xmlns="">
            <p:pic>
              <p:nvPicPr>
                <p:cNvPr id="104" name="Entrada de lápiz 103">
                  <a:extLst>
                    <a:ext uri="{FF2B5EF4-FFF2-40B4-BE49-F238E27FC236}">
                      <a16:creationId xmlns:a16="http://schemas.microsoft.com/office/drawing/2014/main" id="{BAAB489A-70E9-4B09-A859-5C256A222FCB}"/>
                    </a:ext>
                  </a:extLst>
                </p:cNvPr>
                <p:cNvPicPr/>
                <p:nvPr/>
              </p:nvPicPr>
              <p:blipFill>
                <a:blip r:embed="rId185"/>
                <a:stretch>
                  <a:fillRect/>
                </a:stretch>
              </p:blipFill>
              <p:spPr>
                <a:xfrm>
                  <a:off x="10764261" y="4421906"/>
                  <a:ext cx="466560" cy="28224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05" name="Entrada de lápiz 104">
                  <a:extLst>
                    <a:ext uri="{FF2B5EF4-FFF2-40B4-BE49-F238E27FC236}">
                      <a16:creationId xmlns:a16="http://schemas.microsoft.com/office/drawing/2014/main" id="{6D78E01D-8B2D-476E-AFDC-378339D534FA}"/>
                    </a:ext>
                  </a:extLst>
                </p14:cNvPr>
                <p14:cNvContentPartPr/>
                <p14:nvPr/>
              </p14:nvContentPartPr>
              <p14:xfrm>
                <a:off x="9774261" y="5437466"/>
                <a:ext cx="54720" cy="302400"/>
              </p14:xfrm>
            </p:contentPart>
          </mc:Choice>
          <mc:Fallback xmlns="">
            <p:pic>
              <p:nvPicPr>
                <p:cNvPr id="105" name="Entrada de lápiz 104">
                  <a:extLst>
                    <a:ext uri="{FF2B5EF4-FFF2-40B4-BE49-F238E27FC236}">
                      <a16:creationId xmlns:a16="http://schemas.microsoft.com/office/drawing/2014/main" id="{6D78E01D-8B2D-476E-AFDC-378339D534FA}"/>
                    </a:ext>
                  </a:extLst>
                </p:cNvPr>
                <p:cNvPicPr/>
                <p:nvPr/>
              </p:nvPicPr>
              <p:blipFill>
                <a:blip r:embed="rId187"/>
                <a:stretch>
                  <a:fillRect/>
                </a:stretch>
              </p:blipFill>
              <p:spPr>
                <a:xfrm>
                  <a:off x="9765261" y="5428826"/>
                  <a:ext cx="72360" cy="32004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06" name="Entrada de lápiz 105">
                  <a:extLst>
                    <a:ext uri="{FF2B5EF4-FFF2-40B4-BE49-F238E27FC236}">
                      <a16:creationId xmlns:a16="http://schemas.microsoft.com/office/drawing/2014/main" id="{F9B10DD3-62F9-4124-B548-C0C03A9E25D2}"/>
                    </a:ext>
                  </a:extLst>
                </p14:cNvPr>
                <p14:cNvContentPartPr/>
                <p14:nvPr/>
              </p14:nvContentPartPr>
              <p14:xfrm>
                <a:off x="9537741" y="5313986"/>
                <a:ext cx="96480" cy="121320"/>
              </p14:xfrm>
            </p:contentPart>
          </mc:Choice>
          <mc:Fallback xmlns="">
            <p:pic>
              <p:nvPicPr>
                <p:cNvPr id="106" name="Entrada de lápiz 105">
                  <a:extLst>
                    <a:ext uri="{FF2B5EF4-FFF2-40B4-BE49-F238E27FC236}">
                      <a16:creationId xmlns:a16="http://schemas.microsoft.com/office/drawing/2014/main" id="{F9B10DD3-62F9-4124-B548-C0C03A9E25D2}"/>
                    </a:ext>
                  </a:extLst>
                </p:cNvPr>
                <p:cNvPicPr/>
                <p:nvPr/>
              </p:nvPicPr>
              <p:blipFill>
                <a:blip r:embed="rId189"/>
                <a:stretch>
                  <a:fillRect/>
                </a:stretch>
              </p:blipFill>
              <p:spPr>
                <a:xfrm>
                  <a:off x="9528741" y="5304986"/>
                  <a:ext cx="11412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07" name="Entrada de lápiz 106">
                  <a:extLst>
                    <a:ext uri="{FF2B5EF4-FFF2-40B4-BE49-F238E27FC236}">
                      <a16:creationId xmlns:a16="http://schemas.microsoft.com/office/drawing/2014/main" id="{48F3B63B-C277-42DC-938F-7FA31A27A255}"/>
                    </a:ext>
                  </a:extLst>
                </p14:cNvPr>
                <p14:cNvContentPartPr/>
                <p14:nvPr/>
              </p14:nvContentPartPr>
              <p14:xfrm>
                <a:off x="9909261" y="5383466"/>
                <a:ext cx="292680" cy="383760"/>
              </p14:xfrm>
            </p:contentPart>
          </mc:Choice>
          <mc:Fallback xmlns="">
            <p:pic>
              <p:nvPicPr>
                <p:cNvPr id="107" name="Entrada de lápiz 106">
                  <a:extLst>
                    <a:ext uri="{FF2B5EF4-FFF2-40B4-BE49-F238E27FC236}">
                      <a16:creationId xmlns:a16="http://schemas.microsoft.com/office/drawing/2014/main" id="{48F3B63B-C277-42DC-938F-7FA31A27A255}"/>
                    </a:ext>
                  </a:extLst>
                </p:cNvPr>
                <p:cNvPicPr/>
                <p:nvPr/>
              </p:nvPicPr>
              <p:blipFill>
                <a:blip r:embed="rId191"/>
                <a:stretch>
                  <a:fillRect/>
                </a:stretch>
              </p:blipFill>
              <p:spPr>
                <a:xfrm>
                  <a:off x="9900261" y="5374826"/>
                  <a:ext cx="310320" cy="40140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08" name="Entrada de lápiz 107">
                  <a:extLst>
                    <a:ext uri="{FF2B5EF4-FFF2-40B4-BE49-F238E27FC236}">
                      <a16:creationId xmlns:a16="http://schemas.microsoft.com/office/drawing/2014/main" id="{183411B3-F138-4400-AEC0-20AB0D64FB98}"/>
                    </a:ext>
                  </a:extLst>
                </p14:cNvPr>
                <p14:cNvContentPartPr/>
                <p14:nvPr/>
              </p14:nvContentPartPr>
              <p14:xfrm>
                <a:off x="10268181" y="5379866"/>
                <a:ext cx="198000" cy="748080"/>
              </p14:xfrm>
            </p:contentPart>
          </mc:Choice>
          <mc:Fallback xmlns="">
            <p:pic>
              <p:nvPicPr>
                <p:cNvPr id="108" name="Entrada de lápiz 107">
                  <a:extLst>
                    <a:ext uri="{FF2B5EF4-FFF2-40B4-BE49-F238E27FC236}">
                      <a16:creationId xmlns:a16="http://schemas.microsoft.com/office/drawing/2014/main" id="{183411B3-F138-4400-AEC0-20AB0D64FB98}"/>
                    </a:ext>
                  </a:extLst>
                </p:cNvPr>
                <p:cNvPicPr/>
                <p:nvPr/>
              </p:nvPicPr>
              <p:blipFill>
                <a:blip r:embed="rId193"/>
                <a:stretch>
                  <a:fillRect/>
                </a:stretch>
              </p:blipFill>
              <p:spPr>
                <a:xfrm>
                  <a:off x="10259181" y="5371226"/>
                  <a:ext cx="215640" cy="76572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09" name="Entrada de lápiz 108">
                  <a:extLst>
                    <a:ext uri="{FF2B5EF4-FFF2-40B4-BE49-F238E27FC236}">
                      <a16:creationId xmlns:a16="http://schemas.microsoft.com/office/drawing/2014/main" id="{9DCA3DBB-1449-48B8-BC95-C5D115D7B62F}"/>
                    </a:ext>
                  </a:extLst>
                </p14:cNvPr>
                <p14:cNvContentPartPr/>
                <p14:nvPr/>
              </p14:nvContentPartPr>
              <p14:xfrm>
                <a:off x="10512981" y="5295266"/>
                <a:ext cx="387720" cy="312840"/>
              </p14:xfrm>
            </p:contentPart>
          </mc:Choice>
          <mc:Fallback xmlns="">
            <p:pic>
              <p:nvPicPr>
                <p:cNvPr id="109" name="Entrada de lápiz 108">
                  <a:extLst>
                    <a:ext uri="{FF2B5EF4-FFF2-40B4-BE49-F238E27FC236}">
                      <a16:creationId xmlns:a16="http://schemas.microsoft.com/office/drawing/2014/main" id="{9DCA3DBB-1449-48B8-BC95-C5D115D7B62F}"/>
                    </a:ext>
                  </a:extLst>
                </p:cNvPr>
                <p:cNvPicPr/>
                <p:nvPr/>
              </p:nvPicPr>
              <p:blipFill>
                <a:blip r:embed="rId195"/>
                <a:stretch>
                  <a:fillRect/>
                </a:stretch>
              </p:blipFill>
              <p:spPr>
                <a:xfrm>
                  <a:off x="10503981" y="5286266"/>
                  <a:ext cx="405360" cy="33048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110" name="Entrada de lápiz 109">
                  <a:extLst>
                    <a:ext uri="{FF2B5EF4-FFF2-40B4-BE49-F238E27FC236}">
                      <a16:creationId xmlns:a16="http://schemas.microsoft.com/office/drawing/2014/main" id="{A4926FA3-72CD-4AF3-A6E8-B2EB5377ED20}"/>
                    </a:ext>
                  </a:extLst>
                </p14:cNvPr>
                <p14:cNvContentPartPr/>
                <p14:nvPr/>
              </p14:nvContentPartPr>
              <p14:xfrm>
                <a:off x="10997541" y="5191226"/>
                <a:ext cx="157680" cy="294120"/>
              </p14:xfrm>
            </p:contentPart>
          </mc:Choice>
          <mc:Fallback xmlns="">
            <p:pic>
              <p:nvPicPr>
                <p:cNvPr id="110" name="Entrada de lápiz 109">
                  <a:extLst>
                    <a:ext uri="{FF2B5EF4-FFF2-40B4-BE49-F238E27FC236}">
                      <a16:creationId xmlns:a16="http://schemas.microsoft.com/office/drawing/2014/main" id="{A4926FA3-72CD-4AF3-A6E8-B2EB5377ED20}"/>
                    </a:ext>
                  </a:extLst>
                </p:cNvPr>
                <p:cNvPicPr/>
                <p:nvPr/>
              </p:nvPicPr>
              <p:blipFill>
                <a:blip r:embed="rId197"/>
                <a:stretch>
                  <a:fillRect/>
                </a:stretch>
              </p:blipFill>
              <p:spPr>
                <a:xfrm>
                  <a:off x="10988541" y="5182226"/>
                  <a:ext cx="175320" cy="31176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11" name="Entrada de lápiz 110">
                  <a:extLst>
                    <a:ext uri="{FF2B5EF4-FFF2-40B4-BE49-F238E27FC236}">
                      <a16:creationId xmlns:a16="http://schemas.microsoft.com/office/drawing/2014/main" id="{E07F7AB3-0845-47C5-89C8-94739C635AE9}"/>
                    </a:ext>
                  </a:extLst>
                </p14:cNvPr>
                <p14:cNvContentPartPr/>
                <p14:nvPr/>
              </p14:nvContentPartPr>
              <p14:xfrm>
                <a:off x="11259261" y="5201666"/>
                <a:ext cx="406800" cy="274680"/>
              </p14:xfrm>
            </p:contentPart>
          </mc:Choice>
          <mc:Fallback xmlns="">
            <p:pic>
              <p:nvPicPr>
                <p:cNvPr id="111" name="Entrada de lápiz 110">
                  <a:extLst>
                    <a:ext uri="{FF2B5EF4-FFF2-40B4-BE49-F238E27FC236}">
                      <a16:creationId xmlns:a16="http://schemas.microsoft.com/office/drawing/2014/main" id="{E07F7AB3-0845-47C5-89C8-94739C635AE9}"/>
                    </a:ext>
                  </a:extLst>
                </p:cNvPr>
                <p:cNvPicPr/>
                <p:nvPr/>
              </p:nvPicPr>
              <p:blipFill>
                <a:blip r:embed="rId199"/>
                <a:stretch>
                  <a:fillRect/>
                </a:stretch>
              </p:blipFill>
              <p:spPr>
                <a:xfrm>
                  <a:off x="11250261" y="5192666"/>
                  <a:ext cx="424440" cy="292320"/>
                </a:xfrm>
                <a:prstGeom prst="rect">
                  <a:avLst/>
                </a:prstGeom>
              </p:spPr>
            </p:pic>
          </mc:Fallback>
        </mc:AlternateContent>
      </p:grpSp>
      <p:grpSp>
        <p:nvGrpSpPr>
          <p:cNvPr id="126" name="Grupo 125">
            <a:extLst>
              <a:ext uri="{FF2B5EF4-FFF2-40B4-BE49-F238E27FC236}">
                <a16:creationId xmlns:a16="http://schemas.microsoft.com/office/drawing/2014/main" id="{70868BEC-6912-409A-8912-2454DB500931}"/>
              </a:ext>
            </a:extLst>
          </p:cNvPr>
          <p:cNvGrpSpPr/>
          <p:nvPr/>
        </p:nvGrpSpPr>
        <p:grpSpPr>
          <a:xfrm>
            <a:off x="4720941" y="5677946"/>
            <a:ext cx="2778480" cy="1095840"/>
            <a:chOff x="4720941" y="5677946"/>
            <a:chExt cx="2778480" cy="1095840"/>
          </a:xfrm>
        </p:grpSpPr>
        <mc:AlternateContent xmlns:mc="http://schemas.openxmlformats.org/markup-compatibility/2006" xmlns:p14="http://schemas.microsoft.com/office/powerpoint/2010/main">
          <mc:Choice Requires="p14">
            <p:contentPart p14:bwMode="auto" r:id="rId200">
              <p14:nvContentPartPr>
                <p14:cNvPr id="113" name="Entrada de lápiz 112">
                  <a:extLst>
                    <a:ext uri="{FF2B5EF4-FFF2-40B4-BE49-F238E27FC236}">
                      <a16:creationId xmlns:a16="http://schemas.microsoft.com/office/drawing/2014/main" id="{54EEF17B-F0B9-4CA5-AF08-A5627716A5B9}"/>
                    </a:ext>
                  </a:extLst>
                </p14:cNvPr>
                <p14:cNvContentPartPr/>
                <p14:nvPr/>
              </p14:nvContentPartPr>
              <p14:xfrm>
                <a:off x="4720941" y="5859026"/>
                <a:ext cx="254880" cy="500400"/>
              </p14:xfrm>
            </p:contentPart>
          </mc:Choice>
          <mc:Fallback xmlns="">
            <p:pic>
              <p:nvPicPr>
                <p:cNvPr id="113" name="Entrada de lápiz 112">
                  <a:extLst>
                    <a:ext uri="{FF2B5EF4-FFF2-40B4-BE49-F238E27FC236}">
                      <a16:creationId xmlns:a16="http://schemas.microsoft.com/office/drawing/2014/main" id="{54EEF17B-F0B9-4CA5-AF08-A5627716A5B9}"/>
                    </a:ext>
                  </a:extLst>
                </p:cNvPr>
                <p:cNvPicPr/>
                <p:nvPr/>
              </p:nvPicPr>
              <p:blipFill>
                <a:blip r:embed="rId201"/>
                <a:stretch>
                  <a:fillRect/>
                </a:stretch>
              </p:blipFill>
              <p:spPr>
                <a:xfrm>
                  <a:off x="4712301" y="5850026"/>
                  <a:ext cx="272520" cy="51804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114" name="Entrada de lápiz 113">
                  <a:extLst>
                    <a:ext uri="{FF2B5EF4-FFF2-40B4-BE49-F238E27FC236}">
                      <a16:creationId xmlns:a16="http://schemas.microsoft.com/office/drawing/2014/main" id="{D64CB1FA-58C5-4C60-BAEE-760905BF1676}"/>
                    </a:ext>
                  </a:extLst>
                </p14:cNvPr>
                <p14:cNvContentPartPr/>
                <p14:nvPr/>
              </p14:nvContentPartPr>
              <p14:xfrm>
                <a:off x="5248341" y="5725466"/>
                <a:ext cx="470880" cy="576000"/>
              </p14:xfrm>
            </p:contentPart>
          </mc:Choice>
          <mc:Fallback xmlns="">
            <p:pic>
              <p:nvPicPr>
                <p:cNvPr id="114" name="Entrada de lápiz 113">
                  <a:extLst>
                    <a:ext uri="{FF2B5EF4-FFF2-40B4-BE49-F238E27FC236}">
                      <a16:creationId xmlns:a16="http://schemas.microsoft.com/office/drawing/2014/main" id="{D64CB1FA-58C5-4C60-BAEE-760905BF1676}"/>
                    </a:ext>
                  </a:extLst>
                </p:cNvPr>
                <p:cNvPicPr/>
                <p:nvPr/>
              </p:nvPicPr>
              <p:blipFill>
                <a:blip r:embed="rId203"/>
                <a:stretch>
                  <a:fillRect/>
                </a:stretch>
              </p:blipFill>
              <p:spPr>
                <a:xfrm>
                  <a:off x="5239701" y="5716466"/>
                  <a:ext cx="488520" cy="59364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115" name="Entrada de lápiz 114">
                  <a:extLst>
                    <a:ext uri="{FF2B5EF4-FFF2-40B4-BE49-F238E27FC236}">
                      <a16:creationId xmlns:a16="http://schemas.microsoft.com/office/drawing/2014/main" id="{4194A8BA-8189-4CAC-BBB9-DCA93B9B060F}"/>
                    </a:ext>
                  </a:extLst>
                </p14:cNvPr>
                <p14:cNvContentPartPr/>
                <p14:nvPr/>
              </p14:nvContentPartPr>
              <p14:xfrm>
                <a:off x="5691141" y="5809706"/>
                <a:ext cx="550080" cy="310320"/>
              </p14:xfrm>
            </p:contentPart>
          </mc:Choice>
          <mc:Fallback xmlns="">
            <p:pic>
              <p:nvPicPr>
                <p:cNvPr id="115" name="Entrada de lápiz 114">
                  <a:extLst>
                    <a:ext uri="{FF2B5EF4-FFF2-40B4-BE49-F238E27FC236}">
                      <a16:creationId xmlns:a16="http://schemas.microsoft.com/office/drawing/2014/main" id="{4194A8BA-8189-4CAC-BBB9-DCA93B9B060F}"/>
                    </a:ext>
                  </a:extLst>
                </p:cNvPr>
                <p:cNvPicPr/>
                <p:nvPr/>
              </p:nvPicPr>
              <p:blipFill>
                <a:blip r:embed="rId205"/>
                <a:stretch>
                  <a:fillRect/>
                </a:stretch>
              </p:blipFill>
              <p:spPr>
                <a:xfrm>
                  <a:off x="5682141" y="5800706"/>
                  <a:ext cx="567720" cy="32796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116" name="Entrada de lápiz 115">
                  <a:extLst>
                    <a:ext uri="{FF2B5EF4-FFF2-40B4-BE49-F238E27FC236}">
                      <a16:creationId xmlns:a16="http://schemas.microsoft.com/office/drawing/2014/main" id="{83ED52A5-7745-471B-9370-DD6DCF7898D5}"/>
                    </a:ext>
                  </a:extLst>
                </p14:cNvPr>
                <p14:cNvContentPartPr/>
                <p14:nvPr/>
              </p14:nvContentPartPr>
              <p14:xfrm>
                <a:off x="6244821" y="5748506"/>
                <a:ext cx="236880" cy="227520"/>
              </p14:xfrm>
            </p:contentPart>
          </mc:Choice>
          <mc:Fallback xmlns="">
            <p:pic>
              <p:nvPicPr>
                <p:cNvPr id="116" name="Entrada de lápiz 115">
                  <a:extLst>
                    <a:ext uri="{FF2B5EF4-FFF2-40B4-BE49-F238E27FC236}">
                      <a16:creationId xmlns:a16="http://schemas.microsoft.com/office/drawing/2014/main" id="{83ED52A5-7745-471B-9370-DD6DCF7898D5}"/>
                    </a:ext>
                  </a:extLst>
                </p:cNvPr>
                <p:cNvPicPr/>
                <p:nvPr/>
              </p:nvPicPr>
              <p:blipFill>
                <a:blip r:embed="rId207"/>
                <a:stretch>
                  <a:fillRect/>
                </a:stretch>
              </p:blipFill>
              <p:spPr>
                <a:xfrm>
                  <a:off x="6236181" y="5739506"/>
                  <a:ext cx="254520" cy="24516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17" name="Entrada de lápiz 116">
                  <a:extLst>
                    <a:ext uri="{FF2B5EF4-FFF2-40B4-BE49-F238E27FC236}">
                      <a16:creationId xmlns:a16="http://schemas.microsoft.com/office/drawing/2014/main" id="{7B33975B-7A55-4455-94FA-04A52F677A2C}"/>
                    </a:ext>
                  </a:extLst>
                </p14:cNvPr>
                <p14:cNvContentPartPr/>
                <p14:nvPr/>
              </p14:nvContentPartPr>
              <p14:xfrm>
                <a:off x="6545421" y="5677946"/>
                <a:ext cx="214920" cy="236160"/>
              </p14:xfrm>
            </p:contentPart>
          </mc:Choice>
          <mc:Fallback xmlns="">
            <p:pic>
              <p:nvPicPr>
                <p:cNvPr id="117" name="Entrada de lápiz 116">
                  <a:extLst>
                    <a:ext uri="{FF2B5EF4-FFF2-40B4-BE49-F238E27FC236}">
                      <a16:creationId xmlns:a16="http://schemas.microsoft.com/office/drawing/2014/main" id="{7B33975B-7A55-4455-94FA-04A52F677A2C}"/>
                    </a:ext>
                  </a:extLst>
                </p:cNvPr>
                <p:cNvPicPr/>
                <p:nvPr/>
              </p:nvPicPr>
              <p:blipFill>
                <a:blip r:embed="rId209"/>
                <a:stretch>
                  <a:fillRect/>
                </a:stretch>
              </p:blipFill>
              <p:spPr>
                <a:xfrm>
                  <a:off x="6536781" y="5669306"/>
                  <a:ext cx="232560" cy="25380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118" name="Entrada de lápiz 117">
                  <a:extLst>
                    <a:ext uri="{FF2B5EF4-FFF2-40B4-BE49-F238E27FC236}">
                      <a16:creationId xmlns:a16="http://schemas.microsoft.com/office/drawing/2014/main" id="{9BAFDE6E-B41E-47AC-A156-F831EBFD4DE6}"/>
                    </a:ext>
                  </a:extLst>
                </p14:cNvPr>
                <p14:cNvContentPartPr/>
                <p14:nvPr/>
              </p14:nvContentPartPr>
              <p14:xfrm>
                <a:off x="5180301" y="5911226"/>
                <a:ext cx="1769760" cy="773640"/>
              </p14:xfrm>
            </p:contentPart>
          </mc:Choice>
          <mc:Fallback xmlns="">
            <p:pic>
              <p:nvPicPr>
                <p:cNvPr id="118" name="Entrada de lápiz 117">
                  <a:extLst>
                    <a:ext uri="{FF2B5EF4-FFF2-40B4-BE49-F238E27FC236}">
                      <a16:creationId xmlns:a16="http://schemas.microsoft.com/office/drawing/2014/main" id="{9BAFDE6E-B41E-47AC-A156-F831EBFD4DE6}"/>
                    </a:ext>
                  </a:extLst>
                </p:cNvPr>
                <p:cNvPicPr/>
                <p:nvPr/>
              </p:nvPicPr>
              <p:blipFill>
                <a:blip r:embed="rId211"/>
                <a:stretch>
                  <a:fillRect/>
                </a:stretch>
              </p:blipFill>
              <p:spPr>
                <a:xfrm>
                  <a:off x="5171661" y="5902586"/>
                  <a:ext cx="1787400" cy="791280"/>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120" name="Entrada de lápiz 119">
                  <a:extLst>
                    <a:ext uri="{FF2B5EF4-FFF2-40B4-BE49-F238E27FC236}">
                      <a16:creationId xmlns:a16="http://schemas.microsoft.com/office/drawing/2014/main" id="{2D00893F-DF3F-4AD2-B787-ECB2B6A7EBAB}"/>
                    </a:ext>
                  </a:extLst>
                </p14:cNvPr>
                <p14:cNvContentPartPr/>
                <p14:nvPr/>
              </p14:nvContentPartPr>
              <p14:xfrm>
                <a:off x="6030621" y="6412346"/>
                <a:ext cx="282240" cy="361440"/>
              </p14:xfrm>
            </p:contentPart>
          </mc:Choice>
          <mc:Fallback xmlns="">
            <p:pic>
              <p:nvPicPr>
                <p:cNvPr id="120" name="Entrada de lápiz 119">
                  <a:extLst>
                    <a:ext uri="{FF2B5EF4-FFF2-40B4-BE49-F238E27FC236}">
                      <a16:creationId xmlns:a16="http://schemas.microsoft.com/office/drawing/2014/main" id="{2D00893F-DF3F-4AD2-B787-ECB2B6A7EBAB}"/>
                    </a:ext>
                  </a:extLst>
                </p:cNvPr>
                <p:cNvPicPr/>
                <p:nvPr/>
              </p:nvPicPr>
              <p:blipFill>
                <a:blip r:embed="rId213"/>
                <a:stretch>
                  <a:fillRect/>
                </a:stretch>
              </p:blipFill>
              <p:spPr>
                <a:xfrm>
                  <a:off x="6021981" y="6403706"/>
                  <a:ext cx="299880" cy="37908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121" name="Entrada de lápiz 120">
                  <a:extLst>
                    <a:ext uri="{FF2B5EF4-FFF2-40B4-BE49-F238E27FC236}">
                      <a16:creationId xmlns:a16="http://schemas.microsoft.com/office/drawing/2014/main" id="{8885EAEE-27DB-4B4B-98E6-3F5573ACB305}"/>
                    </a:ext>
                  </a:extLst>
                </p14:cNvPr>
                <p14:cNvContentPartPr/>
                <p14:nvPr/>
              </p14:nvContentPartPr>
              <p14:xfrm>
                <a:off x="6342381" y="6382466"/>
                <a:ext cx="172080" cy="285120"/>
              </p14:xfrm>
            </p:contentPart>
          </mc:Choice>
          <mc:Fallback xmlns="">
            <p:pic>
              <p:nvPicPr>
                <p:cNvPr id="121" name="Entrada de lápiz 120">
                  <a:extLst>
                    <a:ext uri="{FF2B5EF4-FFF2-40B4-BE49-F238E27FC236}">
                      <a16:creationId xmlns:a16="http://schemas.microsoft.com/office/drawing/2014/main" id="{8885EAEE-27DB-4B4B-98E6-3F5573ACB305}"/>
                    </a:ext>
                  </a:extLst>
                </p:cNvPr>
                <p:cNvPicPr/>
                <p:nvPr/>
              </p:nvPicPr>
              <p:blipFill>
                <a:blip r:embed="rId215"/>
                <a:stretch>
                  <a:fillRect/>
                </a:stretch>
              </p:blipFill>
              <p:spPr>
                <a:xfrm>
                  <a:off x="6333741" y="6373826"/>
                  <a:ext cx="189720" cy="30276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122" name="Entrada de lápiz 121">
                  <a:extLst>
                    <a:ext uri="{FF2B5EF4-FFF2-40B4-BE49-F238E27FC236}">
                      <a16:creationId xmlns:a16="http://schemas.microsoft.com/office/drawing/2014/main" id="{14B7E897-1795-42D3-B188-2BB08D63DC26}"/>
                    </a:ext>
                  </a:extLst>
                </p14:cNvPr>
                <p14:cNvContentPartPr/>
                <p14:nvPr/>
              </p14:nvContentPartPr>
              <p14:xfrm>
                <a:off x="6318621" y="6423146"/>
                <a:ext cx="401040" cy="226440"/>
              </p14:xfrm>
            </p:contentPart>
          </mc:Choice>
          <mc:Fallback xmlns="">
            <p:pic>
              <p:nvPicPr>
                <p:cNvPr id="122" name="Entrada de lápiz 121">
                  <a:extLst>
                    <a:ext uri="{FF2B5EF4-FFF2-40B4-BE49-F238E27FC236}">
                      <a16:creationId xmlns:a16="http://schemas.microsoft.com/office/drawing/2014/main" id="{14B7E897-1795-42D3-B188-2BB08D63DC26}"/>
                    </a:ext>
                  </a:extLst>
                </p:cNvPr>
                <p:cNvPicPr/>
                <p:nvPr/>
              </p:nvPicPr>
              <p:blipFill>
                <a:blip r:embed="rId217"/>
                <a:stretch>
                  <a:fillRect/>
                </a:stretch>
              </p:blipFill>
              <p:spPr>
                <a:xfrm>
                  <a:off x="6309981" y="6414146"/>
                  <a:ext cx="418680" cy="24408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123" name="Entrada de lápiz 122">
                  <a:extLst>
                    <a:ext uri="{FF2B5EF4-FFF2-40B4-BE49-F238E27FC236}">
                      <a16:creationId xmlns:a16="http://schemas.microsoft.com/office/drawing/2014/main" id="{529F07E5-0611-423C-ABE6-7B0FFBC610E0}"/>
                    </a:ext>
                  </a:extLst>
                </p14:cNvPr>
                <p14:cNvContentPartPr/>
                <p14:nvPr/>
              </p14:nvContentPartPr>
              <p14:xfrm>
                <a:off x="6604461" y="6202106"/>
                <a:ext cx="755640" cy="477000"/>
              </p14:xfrm>
            </p:contentPart>
          </mc:Choice>
          <mc:Fallback xmlns="">
            <p:pic>
              <p:nvPicPr>
                <p:cNvPr id="123" name="Entrada de lápiz 122">
                  <a:extLst>
                    <a:ext uri="{FF2B5EF4-FFF2-40B4-BE49-F238E27FC236}">
                      <a16:creationId xmlns:a16="http://schemas.microsoft.com/office/drawing/2014/main" id="{529F07E5-0611-423C-ABE6-7B0FFBC610E0}"/>
                    </a:ext>
                  </a:extLst>
                </p:cNvPr>
                <p:cNvPicPr/>
                <p:nvPr/>
              </p:nvPicPr>
              <p:blipFill>
                <a:blip r:embed="rId219"/>
                <a:stretch>
                  <a:fillRect/>
                </a:stretch>
              </p:blipFill>
              <p:spPr>
                <a:xfrm>
                  <a:off x="6595461" y="6193466"/>
                  <a:ext cx="773280" cy="49464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124" name="Entrada de lápiz 123">
                  <a:extLst>
                    <a:ext uri="{FF2B5EF4-FFF2-40B4-BE49-F238E27FC236}">
                      <a16:creationId xmlns:a16="http://schemas.microsoft.com/office/drawing/2014/main" id="{B1F12285-D2FF-47A1-BB10-6F8D48CB5626}"/>
                    </a:ext>
                  </a:extLst>
                </p14:cNvPr>
                <p14:cNvContentPartPr/>
                <p14:nvPr/>
              </p14:nvContentPartPr>
              <p14:xfrm>
                <a:off x="7223661" y="6172946"/>
                <a:ext cx="97560" cy="214200"/>
              </p14:xfrm>
            </p:contentPart>
          </mc:Choice>
          <mc:Fallback xmlns="">
            <p:pic>
              <p:nvPicPr>
                <p:cNvPr id="124" name="Entrada de lápiz 123">
                  <a:extLst>
                    <a:ext uri="{FF2B5EF4-FFF2-40B4-BE49-F238E27FC236}">
                      <a16:creationId xmlns:a16="http://schemas.microsoft.com/office/drawing/2014/main" id="{B1F12285-D2FF-47A1-BB10-6F8D48CB5626}"/>
                    </a:ext>
                  </a:extLst>
                </p:cNvPr>
                <p:cNvPicPr/>
                <p:nvPr/>
              </p:nvPicPr>
              <p:blipFill>
                <a:blip r:embed="rId221"/>
                <a:stretch>
                  <a:fillRect/>
                </a:stretch>
              </p:blipFill>
              <p:spPr>
                <a:xfrm>
                  <a:off x="7215021" y="6163946"/>
                  <a:ext cx="115200" cy="23184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125" name="Entrada de lápiz 124">
                  <a:extLst>
                    <a:ext uri="{FF2B5EF4-FFF2-40B4-BE49-F238E27FC236}">
                      <a16:creationId xmlns:a16="http://schemas.microsoft.com/office/drawing/2014/main" id="{D6C0B432-9556-4B40-8686-EF7042392C06}"/>
                    </a:ext>
                  </a:extLst>
                </p14:cNvPr>
                <p14:cNvContentPartPr/>
                <p14:nvPr/>
              </p14:nvContentPartPr>
              <p14:xfrm>
                <a:off x="7343181" y="6048386"/>
                <a:ext cx="156240" cy="225720"/>
              </p14:xfrm>
            </p:contentPart>
          </mc:Choice>
          <mc:Fallback xmlns="">
            <p:pic>
              <p:nvPicPr>
                <p:cNvPr id="125" name="Entrada de lápiz 124">
                  <a:extLst>
                    <a:ext uri="{FF2B5EF4-FFF2-40B4-BE49-F238E27FC236}">
                      <a16:creationId xmlns:a16="http://schemas.microsoft.com/office/drawing/2014/main" id="{D6C0B432-9556-4B40-8686-EF7042392C06}"/>
                    </a:ext>
                  </a:extLst>
                </p:cNvPr>
                <p:cNvPicPr/>
                <p:nvPr/>
              </p:nvPicPr>
              <p:blipFill>
                <a:blip r:embed="rId223"/>
                <a:stretch>
                  <a:fillRect/>
                </a:stretch>
              </p:blipFill>
              <p:spPr>
                <a:xfrm>
                  <a:off x="7334181" y="6039386"/>
                  <a:ext cx="173880" cy="243360"/>
                </a:xfrm>
                <a:prstGeom prst="rect">
                  <a:avLst/>
                </a:prstGeom>
              </p:spPr>
            </p:pic>
          </mc:Fallback>
        </mc:AlternateContent>
      </p:grpSp>
    </p:spTree>
    <p:extLst>
      <p:ext uri="{BB962C8B-B14F-4D97-AF65-F5344CB8AC3E}">
        <p14:creationId xmlns:p14="http://schemas.microsoft.com/office/powerpoint/2010/main" val="35782378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FADDAAF-645C-4A6E-9037-C0BF38695E6F}"/>
              </a:ext>
            </a:extLst>
          </p:cNvPr>
          <p:cNvSpPr>
            <a:spLocks noGrp="1"/>
          </p:cNvSpPr>
          <p:nvPr>
            <p:ph type="title"/>
          </p:nvPr>
        </p:nvSpPr>
        <p:spPr/>
        <p:txBody>
          <a:bodyPr/>
          <a:lstStyle/>
          <a:p>
            <a:r>
              <a:rPr lang="es-CO" dirty="0"/>
              <a:t>El modelo del dominio sólo permite representar la estructura</a:t>
            </a:r>
          </a:p>
        </p:txBody>
      </p:sp>
      <p:sp>
        <p:nvSpPr>
          <p:cNvPr id="3" name="Marcador de contenido 2">
            <a:extLst>
              <a:ext uri="{FF2B5EF4-FFF2-40B4-BE49-F238E27FC236}">
                <a16:creationId xmlns:a16="http://schemas.microsoft.com/office/drawing/2014/main" id="{729111D9-DFB5-4075-B7B7-6D9B7CD05FF4}"/>
              </a:ext>
            </a:extLst>
          </p:cNvPr>
          <p:cNvSpPr>
            <a:spLocks noGrp="1"/>
          </p:cNvSpPr>
          <p:nvPr>
            <p:ph idx="1"/>
          </p:nvPr>
        </p:nvSpPr>
        <p:spPr/>
        <p:txBody>
          <a:bodyPr/>
          <a:lstStyle/>
          <a:p>
            <a:endParaRPr lang="es-CO"/>
          </a:p>
        </p:txBody>
      </p:sp>
      <p:pic>
        <p:nvPicPr>
          <p:cNvPr id="4" name="Imagen 3">
            <a:extLst>
              <a:ext uri="{FF2B5EF4-FFF2-40B4-BE49-F238E27FC236}">
                <a16:creationId xmlns:a16="http://schemas.microsoft.com/office/drawing/2014/main" id="{766AB2D4-EE7E-433F-BA2E-A97E7AC0D5BE}"/>
              </a:ext>
            </a:extLst>
          </p:cNvPr>
          <p:cNvPicPr>
            <a:picLocks noChangeAspect="1"/>
          </p:cNvPicPr>
          <p:nvPr/>
        </p:nvPicPr>
        <p:blipFill>
          <a:blip r:embed="rId2"/>
          <a:stretch>
            <a:fillRect/>
          </a:stretch>
        </p:blipFill>
        <p:spPr>
          <a:xfrm>
            <a:off x="687388" y="2133600"/>
            <a:ext cx="11029950" cy="4286250"/>
          </a:xfrm>
          <a:prstGeom prst="rect">
            <a:avLst/>
          </a:prstGeom>
        </p:spPr>
      </p:pic>
    </p:spTree>
    <p:extLst>
      <p:ext uri="{BB962C8B-B14F-4D97-AF65-F5344CB8AC3E}">
        <p14:creationId xmlns:p14="http://schemas.microsoft.com/office/powerpoint/2010/main" val="36040850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4" name="Entrada de lápiz 3">
                <a:extLst>
                  <a:ext uri="{FF2B5EF4-FFF2-40B4-BE49-F238E27FC236}">
                    <a16:creationId xmlns:a16="http://schemas.microsoft.com/office/drawing/2014/main" id="{64C60C40-2528-4FC7-9B23-3AD98E2CB57E}"/>
                  </a:ext>
                </a:extLst>
              </p14:cNvPr>
              <p14:cNvContentPartPr/>
              <p14:nvPr/>
            </p14:nvContentPartPr>
            <p14:xfrm>
              <a:off x="2391021" y="661346"/>
              <a:ext cx="238680" cy="2603160"/>
            </p14:xfrm>
          </p:contentPart>
        </mc:Choice>
        <mc:Fallback xmlns="">
          <p:pic>
            <p:nvPicPr>
              <p:cNvPr id="4" name="Entrada de lápiz 3">
                <a:extLst>
                  <a:ext uri="{FF2B5EF4-FFF2-40B4-BE49-F238E27FC236}">
                    <a16:creationId xmlns:a16="http://schemas.microsoft.com/office/drawing/2014/main" id="{64C60C40-2528-4FC7-9B23-3AD98E2CB57E}"/>
                  </a:ext>
                </a:extLst>
              </p:cNvPr>
              <p:cNvPicPr/>
              <p:nvPr/>
            </p:nvPicPr>
            <p:blipFill>
              <a:blip r:embed="rId3"/>
              <a:stretch>
                <a:fillRect/>
              </a:stretch>
            </p:blipFill>
            <p:spPr>
              <a:xfrm>
                <a:off x="2382381" y="652346"/>
                <a:ext cx="256320" cy="26208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46" name="Entrada de lápiz 45">
                <a:extLst>
                  <a:ext uri="{FF2B5EF4-FFF2-40B4-BE49-F238E27FC236}">
                    <a16:creationId xmlns:a16="http://schemas.microsoft.com/office/drawing/2014/main" id="{D1957156-3F47-43BC-8B91-A8D31F41271A}"/>
                  </a:ext>
                </a:extLst>
              </p14:cNvPr>
              <p14:cNvContentPartPr/>
              <p14:nvPr/>
            </p14:nvContentPartPr>
            <p14:xfrm>
              <a:off x="9078381" y="4470730"/>
              <a:ext cx="2190960" cy="2163600"/>
            </p14:xfrm>
          </p:contentPart>
        </mc:Choice>
        <mc:Fallback xmlns="">
          <p:pic>
            <p:nvPicPr>
              <p:cNvPr id="46" name="Entrada de lápiz 45">
                <a:extLst>
                  <a:ext uri="{FF2B5EF4-FFF2-40B4-BE49-F238E27FC236}">
                    <a16:creationId xmlns:a16="http://schemas.microsoft.com/office/drawing/2014/main" id="{D1957156-3F47-43BC-8B91-A8D31F41271A}"/>
                  </a:ext>
                </a:extLst>
              </p:cNvPr>
              <p:cNvPicPr/>
              <p:nvPr/>
            </p:nvPicPr>
            <p:blipFill>
              <a:blip r:embed="rId5"/>
              <a:stretch>
                <a:fillRect/>
              </a:stretch>
            </p:blipFill>
            <p:spPr>
              <a:xfrm>
                <a:off x="9069741" y="4461730"/>
                <a:ext cx="2208600" cy="21812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99" name="Entrada de lápiz 98">
                <a:extLst>
                  <a:ext uri="{FF2B5EF4-FFF2-40B4-BE49-F238E27FC236}">
                    <a16:creationId xmlns:a16="http://schemas.microsoft.com/office/drawing/2014/main" id="{71F1E783-F848-4BFE-84BC-8308EC861FC5}"/>
                  </a:ext>
                </a:extLst>
              </p14:cNvPr>
              <p14:cNvContentPartPr/>
              <p14:nvPr/>
            </p14:nvContentPartPr>
            <p14:xfrm>
              <a:off x="1134621" y="1721770"/>
              <a:ext cx="593280" cy="657000"/>
            </p14:xfrm>
          </p:contentPart>
        </mc:Choice>
        <mc:Fallback xmlns="">
          <p:pic>
            <p:nvPicPr>
              <p:cNvPr id="99" name="Entrada de lápiz 98">
                <a:extLst>
                  <a:ext uri="{FF2B5EF4-FFF2-40B4-BE49-F238E27FC236}">
                    <a16:creationId xmlns:a16="http://schemas.microsoft.com/office/drawing/2014/main" id="{71F1E783-F848-4BFE-84BC-8308EC861FC5}"/>
                  </a:ext>
                </a:extLst>
              </p:cNvPr>
              <p:cNvPicPr/>
              <p:nvPr/>
            </p:nvPicPr>
            <p:blipFill>
              <a:blip r:embed="rId7"/>
              <a:stretch>
                <a:fillRect/>
              </a:stretch>
            </p:blipFill>
            <p:spPr>
              <a:xfrm>
                <a:off x="1125981" y="1713130"/>
                <a:ext cx="610920" cy="6746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0" name="Entrada de lápiz 99">
                <a:extLst>
                  <a:ext uri="{FF2B5EF4-FFF2-40B4-BE49-F238E27FC236}">
                    <a16:creationId xmlns:a16="http://schemas.microsoft.com/office/drawing/2014/main" id="{719578DB-0FF4-4E9B-8698-09D2E6329DB8}"/>
                  </a:ext>
                </a:extLst>
              </p14:cNvPr>
              <p14:cNvContentPartPr/>
              <p14:nvPr/>
            </p14:nvContentPartPr>
            <p14:xfrm>
              <a:off x="1694061" y="3914170"/>
              <a:ext cx="62640" cy="308880"/>
            </p14:xfrm>
          </p:contentPart>
        </mc:Choice>
        <mc:Fallback xmlns="">
          <p:pic>
            <p:nvPicPr>
              <p:cNvPr id="100" name="Entrada de lápiz 99">
                <a:extLst>
                  <a:ext uri="{FF2B5EF4-FFF2-40B4-BE49-F238E27FC236}">
                    <a16:creationId xmlns:a16="http://schemas.microsoft.com/office/drawing/2014/main" id="{719578DB-0FF4-4E9B-8698-09D2E6329DB8}"/>
                  </a:ext>
                </a:extLst>
              </p:cNvPr>
              <p:cNvPicPr/>
              <p:nvPr/>
            </p:nvPicPr>
            <p:blipFill>
              <a:blip r:embed="rId9"/>
              <a:stretch>
                <a:fillRect/>
              </a:stretch>
            </p:blipFill>
            <p:spPr>
              <a:xfrm>
                <a:off x="1685421" y="3905170"/>
                <a:ext cx="80280" cy="3265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11" name="Entrada de lápiz 110">
                <a:extLst>
                  <a:ext uri="{FF2B5EF4-FFF2-40B4-BE49-F238E27FC236}">
                    <a16:creationId xmlns:a16="http://schemas.microsoft.com/office/drawing/2014/main" id="{5EEC7E3B-BAB7-4413-AB4F-B5E98F89C363}"/>
                  </a:ext>
                </a:extLst>
              </p14:cNvPr>
              <p14:cNvContentPartPr/>
              <p14:nvPr/>
            </p14:nvContentPartPr>
            <p14:xfrm>
              <a:off x="5358501" y="1159810"/>
              <a:ext cx="4131000" cy="131400"/>
            </p14:xfrm>
          </p:contentPart>
        </mc:Choice>
        <mc:Fallback xmlns="">
          <p:pic>
            <p:nvPicPr>
              <p:cNvPr id="111" name="Entrada de lápiz 110">
                <a:extLst>
                  <a:ext uri="{FF2B5EF4-FFF2-40B4-BE49-F238E27FC236}">
                    <a16:creationId xmlns:a16="http://schemas.microsoft.com/office/drawing/2014/main" id="{5EEC7E3B-BAB7-4413-AB4F-B5E98F89C363}"/>
                  </a:ext>
                </a:extLst>
              </p:cNvPr>
              <p:cNvPicPr/>
              <p:nvPr/>
            </p:nvPicPr>
            <p:blipFill>
              <a:blip r:embed="rId11"/>
              <a:stretch>
                <a:fillRect/>
              </a:stretch>
            </p:blipFill>
            <p:spPr>
              <a:xfrm>
                <a:off x="5349501" y="1150810"/>
                <a:ext cx="4148640" cy="149040"/>
              </a:xfrm>
              <a:prstGeom prst="rect">
                <a:avLst/>
              </a:prstGeom>
            </p:spPr>
          </p:pic>
        </mc:Fallback>
      </mc:AlternateContent>
      <p:grpSp>
        <p:nvGrpSpPr>
          <p:cNvPr id="206" name="Grupo 205">
            <a:extLst>
              <a:ext uri="{FF2B5EF4-FFF2-40B4-BE49-F238E27FC236}">
                <a16:creationId xmlns:a16="http://schemas.microsoft.com/office/drawing/2014/main" id="{3454B9BB-E9D1-46B5-B8A6-C46547D99E45}"/>
              </a:ext>
            </a:extLst>
          </p:cNvPr>
          <p:cNvGrpSpPr/>
          <p:nvPr/>
        </p:nvGrpSpPr>
        <p:grpSpPr>
          <a:xfrm>
            <a:off x="727101" y="595106"/>
            <a:ext cx="11160360" cy="6286680"/>
            <a:chOff x="727101" y="595106"/>
            <a:chExt cx="11160360" cy="6286680"/>
          </a:xfrm>
        </p:grpSpPr>
        <mc:AlternateContent xmlns:mc="http://schemas.openxmlformats.org/markup-compatibility/2006" xmlns:p14="http://schemas.microsoft.com/office/powerpoint/2010/main">
          <mc:Choice Requires="p14">
            <p:contentPart p14:bwMode="auto" r:id="rId12">
              <p14:nvContentPartPr>
                <p14:cNvPr id="5" name="Entrada de lápiz 4">
                  <a:extLst>
                    <a:ext uri="{FF2B5EF4-FFF2-40B4-BE49-F238E27FC236}">
                      <a16:creationId xmlns:a16="http://schemas.microsoft.com/office/drawing/2014/main" id="{DF89D994-B06E-4588-BF68-B4FF2B5ABB23}"/>
                    </a:ext>
                  </a:extLst>
                </p14:cNvPr>
                <p14:cNvContentPartPr/>
                <p14:nvPr/>
              </p14:nvContentPartPr>
              <p14:xfrm>
                <a:off x="2391021" y="649106"/>
                <a:ext cx="3233880" cy="2720880"/>
              </p14:xfrm>
            </p:contentPart>
          </mc:Choice>
          <mc:Fallback xmlns="">
            <p:pic>
              <p:nvPicPr>
                <p:cNvPr id="5" name="Entrada de lápiz 4">
                  <a:extLst>
                    <a:ext uri="{FF2B5EF4-FFF2-40B4-BE49-F238E27FC236}">
                      <a16:creationId xmlns:a16="http://schemas.microsoft.com/office/drawing/2014/main" id="{DF89D994-B06E-4588-BF68-B4FF2B5ABB23}"/>
                    </a:ext>
                  </a:extLst>
                </p:cNvPr>
                <p:cNvPicPr/>
                <p:nvPr/>
              </p:nvPicPr>
              <p:blipFill>
                <a:blip r:embed="rId13"/>
                <a:stretch>
                  <a:fillRect/>
                </a:stretch>
              </p:blipFill>
              <p:spPr>
                <a:xfrm>
                  <a:off x="2382381" y="640466"/>
                  <a:ext cx="3251520" cy="27385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6" name="Entrada de lápiz 5">
                  <a:extLst>
                    <a:ext uri="{FF2B5EF4-FFF2-40B4-BE49-F238E27FC236}">
                      <a16:creationId xmlns:a16="http://schemas.microsoft.com/office/drawing/2014/main" id="{F9FFA015-E872-4042-8E03-EC0B48C0B622}"/>
                    </a:ext>
                  </a:extLst>
                </p14:cNvPr>
                <p14:cNvContentPartPr/>
                <p14:nvPr/>
              </p14:nvContentPartPr>
              <p14:xfrm>
                <a:off x="2542221" y="1143386"/>
                <a:ext cx="2823480" cy="150120"/>
              </p14:xfrm>
            </p:contentPart>
          </mc:Choice>
          <mc:Fallback xmlns="">
            <p:pic>
              <p:nvPicPr>
                <p:cNvPr id="6" name="Entrada de lápiz 5">
                  <a:extLst>
                    <a:ext uri="{FF2B5EF4-FFF2-40B4-BE49-F238E27FC236}">
                      <a16:creationId xmlns:a16="http://schemas.microsoft.com/office/drawing/2014/main" id="{F9FFA015-E872-4042-8E03-EC0B48C0B622}"/>
                    </a:ext>
                  </a:extLst>
                </p:cNvPr>
                <p:cNvPicPr/>
                <p:nvPr/>
              </p:nvPicPr>
              <p:blipFill>
                <a:blip r:embed="rId15"/>
                <a:stretch>
                  <a:fillRect/>
                </a:stretch>
              </p:blipFill>
              <p:spPr>
                <a:xfrm>
                  <a:off x="2533221" y="1134746"/>
                  <a:ext cx="2841120" cy="1677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7" name="Entrada de lápiz 6">
                  <a:extLst>
                    <a:ext uri="{FF2B5EF4-FFF2-40B4-BE49-F238E27FC236}">
                      <a16:creationId xmlns:a16="http://schemas.microsoft.com/office/drawing/2014/main" id="{5AC607AE-BDE8-4055-A883-331D19583767}"/>
                    </a:ext>
                  </a:extLst>
                </p14:cNvPr>
                <p14:cNvContentPartPr/>
                <p14:nvPr/>
              </p14:nvContentPartPr>
              <p14:xfrm>
                <a:off x="3108141" y="788426"/>
                <a:ext cx="224280" cy="328320"/>
              </p14:xfrm>
            </p:contentPart>
          </mc:Choice>
          <mc:Fallback xmlns="">
            <p:pic>
              <p:nvPicPr>
                <p:cNvPr id="7" name="Entrada de lápiz 6">
                  <a:extLst>
                    <a:ext uri="{FF2B5EF4-FFF2-40B4-BE49-F238E27FC236}">
                      <a16:creationId xmlns:a16="http://schemas.microsoft.com/office/drawing/2014/main" id="{5AC607AE-BDE8-4055-A883-331D19583767}"/>
                    </a:ext>
                  </a:extLst>
                </p:cNvPr>
                <p:cNvPicPr/>
                <p:nvPr/>
              </p:nvPicPr>
              <p:blipFill>
                <a:blip r:embed="rId17"/>
                <a:stretch>
                  <a:fillRect/>
                </a:stretch>
              </p:blipFill>
              <p:spPr>
                <a:xfrm>
                  <a:off x="3099501" y="779426"/>
                  <a:ext cx="241920" cy="3459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8" name="Entrada de lápiz 7">
                  <a:extLst>
                    <a:ext uri="{FF2B5EF4-FFF2-40B4-BE49-F238E27FC236}">
                      <a16:creationId xmlns:a16="http://schemas.microsoft.com/office/drawing/2014/main" id="{8C835F1B-60E2-4C41-811C-4FFE413B1983}"/>
                    </a:ext>
                  </a:extLst>
                </p14:cNvPr>
                <p14:cNvContentPartPr/>
                <p14:nvPr/>
              </p14:nvContentPartPr>
              <p14:xfrm>
                <a:off x="3372741" y="959426"/>
                <a:ext cx="96120" cy="144000"/>
              </p14:xfrm>
            </p:contentPart>
          </mc:Choice>
          <mc:Fallback xmlns="">
            <p:pic>
              <p:nvPicPr>
                <p:cNvPr id="8" name="Entrada de lápiz 7">
                  <a:extLst>
                    <a:ext uri="{FF2B5EF4-FFF2-40B4-BE49-F238E27FC236}">
                      <a16:creationId xmlns:a16="http://schemas.microsoft.com/office/drawing/2014/main" id="{8C835F1B-60E2-4C41-811C-4FFE413B1983}"/>
                    </a:ext>
                  </a:extLst>
                </p:cNvPr>
                <p:cNvPicPr/>
                <p:nvPr/>
              </p:nvPicPr>
              <p:blipFill>
                <a:blip r:embed="rId19"/>
                <a:stretch>
                  <a:fillRect/>
                </a:stretch>
              </p:blipFill>
              <p:spPr>
                <a:xfrm>
                  <a:off x="3363741" y="950426"/>
                  <a:ext cx="113760" cy="1616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9" name="Entrada de lápiz 8">
                  <a:extLst>
                    <a:ext uri="{FF2B5EF4-FFF2-40B4-BE49-F238E27FC236}">
                      <a16:creationId xmlns:a16="http://schemas.microsoft.com/office/drawing/2014/main" id="{DBAB4802-8D74-4480-825E-64137DB20823}"/>
                    </a:ext>
                  </a:extLst>
                </p14:cNvPr>
                <p14:cNvContentPartPr/>
                <p14:nvPr/>
              </p14:nvContentPartPr>
              <p14:xfrm>
                <a:off x="3531141" y="901106"/>
                <a:ext cx="238320" cy="201600"/>
              </p14:xfrm>
            </p:contentPart>
          </mc:Choice>
          <mc:Fallback xmlns="">
            <p:pic>
              <p:nvPicPr>
                <p:cNvPr id="9" name="Entrada de lápiz 8">
                  <a:extLst>
                    <a:ext uri="{FF2B5EF4-FFF2-40B4-BE49-F238E27FC236}">
                      <a16:creationId xmlns:a16="http://schemas.microsoft.com/office/drawing/2014/main" id="{DBAB4802-8D74-4480-825E-64137DB20823}"/>
                    </a:ext>
                  </a:extLst>
                </p:cNvPr>
                <p:cNvPicPr/>
                <p:nvPr/>
              </p:nvPicPr>
              <p:blipFill>
                <a:blip r:embed="rId21"/>
                <a:stretch>
                  <a:fillRect/>
                </a:stretch>
              </p:blipFill>
              <p:spPr>
                <a:xfrm>
                  <a:off x="3522501" y="892106"/>
                  <a:ext cx="255960" cy="2192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0" name="Entrada de lápiz 9">
                  <a:extLst>
                    <a:ext uri="{FF2B5EF4-FFF2-40B4-BE49-F238E27FC236}">
                      <a16:creationId xmlns:a16="http://schemas.microsoft.com/office/drawing/2014/main" id="{A6DCC53B-64FC-4A7B-803F-6FEAFC2EB78A}"/>
                    </a:ext>
                  </a:extLst>
                </p14:cNvPr>
                <p14:cNvContentPartPr/>
                <p14:nvPr/>
              </p14:nvContentPartPr>
              <p14:xfrm>
                <a:off x="3838221" y="920906"/>
                <a:ext cx="114840" cy="168840"/>
              </p14:xfrm>
            </p:contentPart>
          </mc:Choice>
          <mc:Fallback xmlns="">
            <p:pic>
              <p:nvPicPr>
                <p:cNvPr id="10" name="Entrada de lápiz 9">
                  <a:extLst>
                    <a:ext uri="{FF2B5EF4-FFF2-40B4-BE49-F238E27FC236}">
                      <a16:creationId xmlns:a16="http://schemas.microsoft.com/office/drawing/2014/main" id="{A6DCC53B-64FC-4A7B-803F-6FEAFC2EB78A}"/>
                    </a:ext>
                  </a:extLst>
                </p:cNvPr>
                <p:cNvPicPr/>
                <p:nvPr/>
              </p:nvPicPr>
              <p:blipFill>
                <a:blip r:embed="rId23"/>
                <a:stretch>
                  <a:fillRect/>
                </a:stretch>
              </p:blipFill>
              <p:spPr>
                <a:xfrm>
                  <a:off x="3829581" y="912266"/>
                  <a:ext cx="132480" cy="1864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1" name="Entrada de lápiz 10">
                  <a:extLst>
                    <a:ext uri="{FF2B5EF4-FFF2-40B4-BE49-F238E27FC236}">
                      <a16:creationId xmlns:a16="http://schemas.microsoft.com/office/drawing/2014/main" id="{CDE25F51-C08B-4F81-B182-1E5E5824E182}"/>
                    </a:ext>
                  </a:extLst>
                </p14:cNvPr>
                <p14:cNvContentPartPr/>
                <p14:nvPr/>
              </p14:nvContentPartPr>
              <p14:xfrm>
                <a:off x="3995901" y="893906"/>
                <a:ext cx="24120" cy="135720"/>
              </p14:xfrm>
            </p:contentPart>
          </mc:Choice>
          <mc:Fallback xmlns="">
            <p:pic>
              <p:nvPicPr>
                <p:cNvPr id="11" name="Entrada de lápiz 10">
                  <a:extLst>
                    <a:ext uri="{FF2B5EF4-FFF2-40B4-BE49-F238E27FC236}">
                      <a16:creationId xmlns:a16="http://schemas.microsoft.com/office/drawing/2014/main" id="{CDE25F51-C08B-4F81-B182-1E5E5824E182}"/>
                    </a:ext>
                  </a:extLst>
                </p:cNvPr>
                <p:cNvPicPr/>
                <p:nvPr/>
              </p:nvPicPr>
              <p:blipFill>
                <a:blip r:embed="rId25"/>
                <a:stretch>
                  <a:fillRect/>
                </a:stretch>
              </p:blipFill>
              <p:spPr>
                <a:xfrm>
                  <a:off x="3987261" y="884906"/>
                  <a:ext cx="41760" cy="1533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2" name="Entrada de lápiz 11">
                  <a:extLst>
                    <a:ext uri="{FF2B5EF4-FFF2-40B4-BE49-F238E27FC236}">
                      <a16:creationId xmlns:a16="http://schemas.microsoft.com/office/drawing/2014/main" id="{EECB5134-1A2E-4E51-B8D7-79288782A239}"/>
                    </a:ext>
                  </a:extLst>
                </p14:cNvPr>
                <p14:cNvContentPartPr/>
                <p14:nvPr/>
              </p14:nvContentPartPr>
              <p14:xfrm>
                <a:off x="4202541" y="853946"/>
                <a:ext cx="411840" cy="188640"/>
              </p14:xfrm>
            </p:contentPart>
          </mc:Choice>
          <mc:Fallback xmlns="">
            <p:pic>
              <p:nvPicPr>
                <p:cNvPr id="12" name="Entrada de lápiz 11">
                  <a:extLst>
                    <a:ext uri="{FF2B5EF4-FFF2-40B4-BE49-F238E27FC236}">
                      <a16:creationId xmlns:a16="http://schemas.microsoft.com/office/drawing/2014/main" id="{EECB5134-1A2E-4E51-B8D7-79288782A239}"/>
                    </a:ext>
                  </a:extLst>
                </p:cNvPr>
                <p:cNvPicPr/>
                <p:nvPr/>
              </p:nvPicPr>
              <p:blipFill>
                <a:blip r:embed="rId27"/>
                <a:stretch>
                  <a:fillRect/>
                </a:stretch>
              </p:blipFill>
              <p:spPr>
                <a:xfrm>
                  <a:off x="4193541" y="844946"/>
                  <a:ext cx="429480" cy="2062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4" name="Entrada de lápiz 13">
                  <a:extLst>
                    <a:ext uri="{FF2B5EF4-FFF2-40B4-BE49-F238E27FC236}">
                      <a16:creationId xmlns:a16="http://schemas.microsoft.com/office/drawing/2014/main" id="{CE72F97F-FE0E-4A86-97F3-A8C80FB1AEE2}"/>
                    </a:ext>
                  </a:extLst>
                </p14:cNvPr>
                <p14:cNvContentPartPr/>
                <p14:nvPr/>
              </p14:nvContentPartPr>
              <p14:xfrm>
                <a:off x="2992221" y="1438586"/>
                <a:ext cx="149760" cy="448920"/>
              </p14:xfrm>
            </p:contentPart>
          </mc:Choice>
          <mc:Fallback xmlns="">
            <p:pic>
              <p:nvPicPr>
                <p:cNvPr id="14" name="Entrada de lápiz 13">
                  <a:extLst>
                    <a:ext uri="{FF2B5EF4-FFF2-40B4-BE49-F238E27FC236}">
                      <a16:creationId xmlns:a16="http://schemas.microsoft.com/office/drawing/2014/main" id="{CE72F97F-FE0E-4A86-97F3-A8C80FB1AEE2}"/>
                    </a:ext>
                  </a:extLst>
                </p:cNvPr>
                <p:cNvPicPr/>
                <p:nvPr/>
              </p:nvPicPr>
              <p:blipFill>
                <a:blip r:embed="rId29"/>
                <a:stretch>
                  <a:fillRect/>
                </a:stretch>
              </p:blipFill>
              <p:spPr>
                <a:xfrm>
                  <a:off x="2983581" y="1429586"/>
                  <a:ext cx="167400" cy="46656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5" name="Entrada de lápiz 14">
                  <a:extLst>
                    <a:ext uri="{FF2B5EF4-FFF2-40B4-BE49-F238E27FC236}">
                      <a16:creationId xmlns:a16="http://schemas.microsoft.com/office/drawing/2014/main" id="{175D4F78-C753-412A-8302-07DC2B17D10A}"/>
                    </a:ext>
                  </a:extLst>
                </p14:cNvPr>
                <p14:cNvContentPartPr/>
                <p14:nvPr/>
              </p14:nvContentPartPr>
              <p14:xfrm>
                <a:off x="3209661" y="1674746"/>
                <a:ext cx="3240" cy="65520"/>
              </p14:xfrm>
            </p:contentPart>
          </mc:Choice>
          <mc:Fallback xmlns="">
            <p:pic>
              <p:nvPicPr>
                <p:cNvPr id="15" name="Entrada de lápiz 14">
                  <a:extLst>
                    <a:ext uri="{FF2B5EF4-FFF2-40B4-BE49-F238E27FC236}">
                      <a16:creationId xmlns:a16="http://schemas.microsoft.com/office/drawing/2014/main" id="{175D4F78-C753-412A-8302-07DC2B17D10A}"/>
                    </a:ext>
                  </a:extLst>
                </p:cNvPr>
                <p:cNvPicPr/>
                <p:nvPr/>
              </p:nvPicPr>
              <p:blipFill>
                <a:blip r:embed="rId31"/>
                <a:stretch>
                  <a:fillRect/>
                </a:stretch>
              </p:blipFill>
              <p:spPr>
                <a:xfrm>
                  <a:off x="3201021" y="1666106"/>
                  <a:ext cx="20880" cy="831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6" name="Entrada de lápiz 15">
                  <a:extLst>
                    <a:ext uri="{FF2B5EF4-FFF2-40B4-BE49-F238E27FC236}">
                      <a16:creationId xmlns:a16="http://schemas.microsoft.com/office/drawing/2014/main" id="{98463F96-AB8B-481C-9108-2374532D1834}"/>
                    </a:ext>
                  </a:extLst>
                </p14:cNvPr>
                <p14:cNvContentPartPr/>
                <p14:nvPr/>
              </p14:nvContentPartPr>
              <p14:xfrm>
                <a:off x="3209661" y="1597706"/>
                <a:ext cx="21240" cy="43200"/>
              </p14:xfrm>
            </p:contentPart>
          </mc:Choice>
          <mc:Fallback xmlns="">
            <p:pic>
              <p:nvPicPr>
                <p:cNvPr id="16" name="Entrada de lápiz 15">
                  <a:extLst>
                    <a:ext uri="{FF2B5EF4-FFF2-40B4-BE49-F238E27FC236}">
                      <a16:creationId xmlns:a16="http://schemas.microsoft.com/office/drawing/2014/main" id="{98463F96-AB8B-481C-9108-2374532D1834}"/>
                    </a:ext>
                  </a:extLst>
                </p:cNvPr>
                <p:cNvPicPr/>
                <p:nvPr/>
              </p:nvPicPr>
              <p:blipFill>
                <a:blip r:embed="rId33"/>
                <a:stretch>
                  <a:fillRect/>
                </a:stretch>
              </p:blipFill>
              <p:spPr>
                <a:xfrm>
                  <a:off x="3201021" y="1589066"/>
                  <a:ext cx="38880" cy="608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17" name="Entrada de lápiz 16">
                  <a:extLst>
                    <a:ext uri="{FF2B5EF4-FFF2-40B4-BE49-F238E27FC236}">
                      <a16:creationId xmlns:a16="http://schemas.microsoft.com/office/drawing/2014/main" id="{B00AD6D5-3547-4569-AA8B-A1D2BC639082}"/>
                    </a:ext>
                  </a:extLst>
                </p14:cNvPr>
                <p14:cNvContentPartPr/>
                <p14:nvPr/>
              </p14:nvContentPartPr>
              <p14:xfrm>
                <a:off x="3297501" y="1620746"/>
                <a:ext cx="342720" cy="218520"/>
              </p14:xfrm>
            </p:contentPart>
          </mc:Choice>
          <mc:Fallback xmlns="">
            <p:pic>
              <p:nvPicPr>
                <p:cNvPr id="17" name="Entrada de lápiz 16">
                  <a:extLst>
                    <a:ext uri="{FF2B5EF4-FFF2-40B4-BE49-F238E27FC236}">
                      <a16:creationId xmlns:a16="http://schemas.microsoft.com/office/drawing/2014/main" id="{B00AD6D5-3547-4569-AA8B-A1D2BC639082}"/>
                    </a:ext>
                  </a:extLst>
                </p:cNvPr>
                <p:cNvPicPr/>
                <p:nvPr/>
              </p:nvPicPr>
              <p:blipFill>
                <a:blip r:embed="rId35"/>
                <a:stretch>
                  <a:fillRect/>
                </a:stretch>
              </p:blipFill>
              <p:spPr>
                <a:xfrm>
                  <a:off x="3288501" y="1611746"/>
                  <a:ext cx="360360" cy="23616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18" name="Entrada de lápiz 17">
                  <a:extLst>
                    <a:ext uri="{FF2B5EF4-FFF2-40B4-BE49-F238E27FC236}">
                      <a16:creationId xmlns:a16="http://schemas.microsoft.com/office/drawing/2014/main" id="{5AC3FC30-A0EF-48B0-B787-7DD65022399C}"/>
                    </a:ext>
                  </a:extLst>
                </p14:cNvPr>
                <p14:cNvContentPartPr/>
                <p14:nvPr/>
              </p14:nvContentPartPr>
              <p14:xfrm>
                <a:off x="3720501" y="1627946"/>
                <a:ext cx="253080" cy="202680"/>
              </p14:xfrm>
            </p:contentPart>
          </mc:Choice>
          <mc:Fallback xmlns="">
            <p:pic>
              <p:nvPicPr>
                <p:cNvPr id="18" name="Entrada de lápiz 17">
                  <a:extLst>
                    <a:ext uri="{FF2B5EF4-FFF2-40B4-BE49-F238E27FC236}">
                      <a16:creationId xmlns:a16="http://schemas.microsoft.com/office/drawing/2014/main" id="{5AC3FC30-A0EF-48B0-B787-7DD65022399C}"/>
                    </a:ext>
                  </a:extLst>
                </p:cNvPr>
                <p:cNvPicPr/>
                <p:nvPr/>
              </p:nvPicPr>
              <p:blipFill>
                <a:blip r:embed="rId37"/>
                <a:stretch>
                  <a:fillRect/>
                </a:stretch>
              </p:blipFill>
              <p:spPr>
                <a:xfrm>
                  <a:off x="3711501" y="1618946"/>
                  <a:ext cx="270720" cy="2203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0" name="Entrada de lápiz 19">
                  <a:extLst>
                    <a:ext uri="{FF2B5EF4-FFF2-40B4-BE49-F238E27FC236}">
                      <a16:creationId xmlns:a16="http://schemas.microsoft.com/office/drawing/2014/main" id="{89DD9625-2C28-4E93-823F-5EA55D8ED9DB}"/>
                    </a:ext>
                  </a:extLst>
                </p14:cNvPr>
                <p14:cNvContentPartPr/>
                <p14:nvPr/>
              </p14:nvContentPartPr>
              <p14:xfrm>
                <a:off x="9394461" y="680786"/>
                <a:ext cx="151920" cy="2300400"/>
              </p14:xfrm>
            </p:contentPart>
          </mc:Choice>
          <mc:Fallback xmlns="">
            <p:pic>
              <p:nvPicPr>
                <p:cNvPr id="20" name="Entrada de lápiz 19">
                  <a:extLst>
                    <a:ext uri="{FF2B5EF4-FFF2-40B4-BE49-F238E27FC236}">
                      <a16:creationId xmlns:a16="http://schemas.microsoft.com/office/drawing/2014/main" id="{89DD9625-2C28-4E93-823F-5EA55D8ED9DB}"/>
                    </a:ext>
                  </a:extLst>
                </p:cNvPr>
                <p:cNvPicPr/>
                <p:nvPr/>
              </p:nvPicPr>
              <p:blipFill>
                <a:blip r:embed="rId39"/>
                <a:stretch>
                  <a:fillRect/>
                </a:stretch>
              </p:blipFill>
              <p:spPr>
                <a:xfrm>
                  <a:off x="9385461" y="672146"/>
                  <a:ext cx="169560" cy="231804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6" name="Entrada de lápiz 35">
                  <a:extLst>
                    <a:ext uri="{FF2B5EF4-FFF2-40B4-BE49-F238E27FC236}">
                      <a16:creationId xmlns:a16="http://schemas.microsoft.com/office/drawing/2014/main" id="{73B5E73D-34FE-4681-B6A2-DB71D2F7EC89}"/>
                    </a:ext>
                  </a:extLst>
                </p14:cNvPr>
                <p14:cNvContentPartPr/>
                <p14:nvPr/>
              </p14:nvContentPartPr>
              <p14:xfrm>
                <a:off x="3705741" y="4992866"/>
                <a:ext cx="43200" cy="1451160"/>
              </p14:xfrm>
            </p:contentPart>
          </mc:Choice>
          <mc:Fallback xmlns="">
            <p:pic>
              <p:nvPicPr>
                <p:cNvPr id="36" name="Entrada de lápiz 35">
                  <a:extLst>
                    <a:ext uri="{FF2B5EF4-FFF2-40B4-BE49-F238E27FC236}">
                      <a16:creationId xmlns:a16="http://schemas.microsoft.com/office/drawing/2014/main" id="{73B5E73D-34FE-4681-B6A2-DB71D2F7EC89}"/>
                    </a:ext>
                  </a:extLst>
                </p:cNvPr>
                <p:cNvPicPr/>
                <p:nvPr/>
              </p:nvPicPr>
              <p:blipFill>
                <a:blip r:embed="rId41"/>
                <a:stretch>
                  <a:fillRect/>
                </a:stretch>
              </p:blipFill>
              <p:spPr>
                <a:xfrm>
                  <a:off x="3696741" y="4984226"/>
                  <a:ext cx="60840" cy="146880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37" name="Entrada de lápiz 36">
                  <a:extLst>
                    <a:ext uri="{FF2B5EF4-FFF2-40B4-BE49-F238E27FC236}">
                      <a16:creationId xmlns:a16="http://schemas.microsoft.com/office/drawing/2014/main" id="{3B3904C4-DD42-41C0-8A77-2C0FD40597A2}"/>
                    </a:ext>
                  </a:extLst>
                </p14:cNvPr>
                <p14:cNvContentPartPr/>
                <p14:nvPr/>
              </p14:nvContentPartPr>
              <p14:xfrm>
                <a:off x="3657861" y="4548266"/>
                <a:ext cx="2509920" cy="2333520"/>
              </p14:xfrm>
            </p:contentPart>
          </mc:Choice>
          <mc:Fallback xmlns="">
            <p:pic>
              <p:nvPicPr>
                <p:cNvPr id="37" name="Entrada de lápiz 36">
                  <a:extLst>
                    <a:ext uri="{FF2B5EF4-FFF2-40B4-BE49-F238E27FC236}">
                      <a16:creationId xmlns:a16="http://schemas.microsoft.com/office/drawing/2014/main" id="{3B3904C4-DD42-41C0-8A77-2C0FD40597A2}"/>
                    </a:ext>
                  </a:extLst>
                </p:cNvPr>
                <p:cNvPicPr/>
                <p:nvPr/>
              </p:nvPicPr>
              <p:blipFill>
                <a:blip r:embed="rId43"/>
                <a:stretch>
                  <a:fillRect/>
                </a:stretch>
              </p:blipFill>
              <p:spPr>
                <a:xfrm>
                  <a:off x="3649221" y="4539266"/>
                  <a:ext cx="2527560" cy="23511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8" name="Entrada de lápiz 37">
                  <a:extLst>
                    <a:ext uri="{FF2B5EF4-FFF2-40B4-BE49-F238E27FC236}">
                      <a16:creationId xmlns:a16="http://schemas.microsoft.com/office/drawing/2014/main" id="{DC930E49-D94F-40AC-A35F-8CB17BEF28EF}"/>
                    </a:ext>
                  </a:extLst>
                </p14:cNvPr>
                <p14:cNvContentPartPr/>
                <p14:nvPr/>
              </p14:nvContentPartPr>
              <p14:xfrm>
                <a:off x="3752541" y="5176690"/>
                <a:ext cx="2194560" cy="199800"/>
              </p14:xfrm>
            </p:contentPart>
          </mc:Choice>
          <mc:Fallback xmlns="">
            <p:pic>
              <p:nvPicPr>
                <p:cNvPr id="38" name="Entrada de lápiz 37">
                  <a:extLst>
                    <a:ext uri="{FF2B5EF4-FFF2-40B4-BE49-F238E27FC236}">
                      <a16:creationId xmlns:a16="http://schemas.microsoft.com/office/drawing/2014/main" id="{DC930E49-D94F-40AC-A35F-8CB17BEF28EF}"/>
                    </a:ext>
                  </a:extLst>
                </p:cNvPr>
                <p:cNvPicPr/>
                <p:nvPr/>
              </p:nvPicPr>
              <p:blipFill>
                <a:blip r:embed="rId45"/>
                <a:stretch>
                  <a:fillRect/>
                </a:stretch>
              </p:blipFill>
              <p:spPr>
                <a:xfrm>
                  <a:off x="3743541" y="5168050"/>
                  <a:ext cx="2212200" cy="21744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40" name="Entrada de lápiz 39">
                  <a:extLst>
                    <a:ext uri="{FF2B5EF4-FFF2-40B4-BE49-F238E27FC236}">
                      <a16:creationId xmlns:a16="http://schemas.microsoft.com/office/drawing/2014/main" id="{4DD68452-6ED0-467D-8555-E5ADF30BFF0A}"/>
                    </a:ext>
                  </a:extLst>
                </p14:cNvPr>
                <p14:cNvContentPartPr/>
                <p14:nvPr/>
              </p14:nvContentPartPr>
              <p14:xfrm>
                <a:off x="4203261" y="4799770"/>
                <a:ext cx="288360" cy="308160"/>
              </p14:xfrm>
            </p:contentPart>
          </mc:Choice>
          <mc:Fallback xmlns="">
            <p:pic>
              <p:nvPicPr>
                <p:cNvPr id="40" name="Entrada de lápiz 39">
                  <a:extLst>
                    <a:ext uri="{FF2B5EF4-FFF2-40B4-BE49-F238E27FC236}">
                      <a16:creationId xmlns:a16="http://schemas.microsoft.com/office/drawing/2014/main" id="{4DD68452-6ED0-467D-8555-E5ADF30BFF0A}"/>
                    </a:ext>
                  </a:extLst>
                </p:cNvPr>
                <p:cNvPicPr/>
                <p:nvPr/>
              </p:nvPicPr>
              <p:blipFill>
                <a:blip r:embed="rId47"/>
                <a:stretch>
                  <a:fillRect/>
                </a:stretch>
              </p:blipFill>
              <p:spPr>
                <a:xfrm>
                  <a:off x="4194621" y="4791130"/>
                  <a:ext cx="306000" cy="3258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41" name="Entrada de lápiz 40">
                  <a:extLst>
                    <a:ext uri="{FF2B5EF4-FFF2-40B4-BE49-F238E27FC236}">
                      <a16:creationId xmlns:a16="http://schemas.microsoft.com/office/drawing/2014/main" id="{2E5B6171-C3D3-450B-A93D-4F5765C6E3DA}"/>
                    </a:ext>
                  </a:extLst>
                </p14:cNvPr>
                <p14:cNvContentPartPr/>
                <p14:nvPr/>
              </p14:nvContentPartPr>
              <p14:xfrm>
                <a:off x="4670541" y="4783930"/>
                <a:ext cx="50760" cy="424080"/>
              </p14:xfrm>
            </p:contentPart>
          </mc:Choice>
          <mc:Fallback xmlns="">
            <p:pic>
              <p:nvPicPr>
                <p:cNvPr id="41" name="Entrada de lápiz 40">
                  <a:extLst>
                    <a:ext uri="{FF2B5EF4-FFF2-40B4-BE49-F238E27FC236}">
                      <a16:creationId xmlns:a16="http://schemas.microsoft.com/office/drawing/2014/main" id="{2E5B6171-C3D3-450B-A93D-4F5765C6E3DA}"/>
                    </a:ext>
                  </a:extLst>
                </p:cNvPr>
                <p:cNvPicPr/>
                <p:nvPr/>
              </p:nvPicPr>
              <p:blipFill>
                <a:blip r:embed="rId49"/>
                <a:stretch>
                  <a:fillRect/>
                </a:stretch>
              </p:blipFill>
              <p:spPr>
                <a:xfrm>
                  <a:off x="4661901" y="4775290"/>
                  <a:ext cx="68400" cy="44172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42" name="Entrada de lápiz 41">
                  <a:extLst>
                    <a:ext uri="{FF2B5EF4-FFF2-40B4-BE49-F238E27FC236}">
                      <a16:creationId xmlns:a16="http://schemas.microsoft.com/office/drawing/2014/main" id="{96256579-DFC5-468A-9B7F-922BC1257C69}"/>
                    </a:ext>
                  </a:extLst>
                </p14:cNvPr>
                <p14:cNvContentPartPr/>
                <p14:nvPr/>
              </p14:nvContentPartPr>
              <p14:xfrm>
                <a:off x="4581981" y="4969690"/>
                <a:ext cx="181440" cy="77400"/>
              </p14:xfrm>
            </p:contentPart>
          </mc:Choice>
          <mc:Fallback xmlns="">
            <p:pic>
              <p:nvPicPr>
                <p:cNvPr id="42" name="Entrada de lápiz 41">
                  <a:extLst>
                    <a:ext uri="{FF2B5EF4-FFF2-40B4-BE49-F238E27FC236}">
                      <a16:creationId xmlns:a16="http://schemas.microsoft.com/office/drawing/2014/main" id="{96256579-DFC5-468A-9B7F-922BC1257C69}"/>
                    </a:ext>
                  </a:extLst>
                </p:cNvPr>
                <p:cNvPicPr/>
                <p:nvPr/>
              </p:nvPicPr>
              <p:blipFill>
                <a:blip r:embed="rId51"/>
                <a:stretch>
                  <a:fillRect/>
                </a:stretch>
              </p:blipFill>
              <p:spPr>
                <a:xfrm>
                  <a:off x="4572981" y="4960690"/>
                  <a:ext cx="199080" cy="9504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43" name="Entrada de lápiz 42">
                  <a:extLst>
                    <a:ext uri="{FF2B5EF4-FFF2-40B4-BE49-F238E27FC236}">
                      <a16:creationId xmlns:a16="http://schemas.microsoft.com/office/drawing/2014/main" id="{AA28448B-C1FA-434A-AD94-8B6E0F989BD3}"/>
                    </a:ext>
                  </a:extLst>
                </p14:cNvPr>
                <p14:cNvContentPartPr/>
                <p14:nvPr/>
              </p14:nvContentPartPr>
              <p14:xfrm>
                <a:off x="4912461" y="4865650"/>
                <a:ext cx="200160" cy="215640"/>
              </p14:xfrm>
            </p:contentPart>
          </mc:Choice>
          <mc:Fallback xmlns="">
            <p:pic>
              <p:nvPicPr>
                <p:cNvPr id="43" name="Entrada de lápiz 42">
                  <a:extLst>
                    <a:ext uri="{FF2B5EF4-FFF2-40B4-BE49-F238E27FC236}">
                      <a16:creationId xmlns:a16="http://schemas.microsoft.com/office/drawing/2014/main" id="{AA28448B-C1FA-434A-AD94-8B6E0F989BD3}"/>
                    </a:ext>
                  </a:extLst>
                </p:cNvPr>
                <p:cNvPicPr/>
                <p:nvPr/>
              </p:nvPicPr>
              <p:blipFill>
                <a:blip r:embed="rId53"/>
                <a:stretch>
                  <a:fillRect/>
                </a:stretch>
              </p:blipFill>
              <p:spPr>
                <a:xfrm>
                  <a:off x="4903821" y="4856650"/>
                  <a:ext cx="217800" cy="23328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45" name="Entrada de lápiz 44">
                  <a:extLst>
                    <a:ext uri="{FF2B5EF4-FFF2-40B4-BE49-F238E27FC236}">
                      <a16:creationId xmlns:a16="http://schemas.microsoft.com/office/drawing/2014/main" id="{59C2BBF4-2CA9-48C9-9F4F-6A301A77B161}"/>
                    </a:ext>
                  </a:extLst>
                </p14:cNvPr>
                <p14:cNvContentPartPr/>
                <p14:nvPr/>
              </p14:nvContentPartPr>
              <p14:xfrm>
                <a:off x="9103221" y="4795810"/>
                <a:ext cx="246960" cy="1776240"/>
              </p14:xfrm>
            </p:contentPart>
          </mc:Choice>
          <mc:Fallback xmlns="">
            <p:pic>
              <p:nvPicPr>
                <p:cNvPr id="45" name="Entrada de lápiz 44">
                  <a:extLst>
                    <a:ext uri="{FF2B5EF4-FFF2-40B4-BE49-F238E27FC236}">
                      <a16:creationId xmlns:a16="http://schemas.microsoft.com/office/drawing/2014/main" id="{59C2BBF4-2CA9-48C9-9F4F-6A301A77B161}"/>
                    </a:ext>
                  </a:extLst>
                </p:cNvPr>
                <p:cNvPicPr/>
                <p:nvPr/>
              </p:nvPicPr>
              <p:blipFill>
                <a:blip r:embed="rId55"/>
                <a:stretch>
                  <a:fillRect/>
                </a:stretch>
              </p:blipFill>
              <p:spPr>
                <a:xfrm>
                  <a:off x="9094581" y="4786810"/>
                  <a:ext cx="264600" cy="179388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47" name="Entrada de lápiz 46">
                  <a:extLst>
                    <a:ext uri="{FF2B5EF4-FFF2-40B4-BE49-F238E27FC236}">
                      <a16:creationId xmlns:a16="http://schemas.microsoft.com/office/drawing/2014/main" id="{DFE78359-1DFF-4F12-AD62-EF156E41B49C}"/>
                    </a:ext>
                  </a:extLst>
                </p14:cNvPr>
                <p14:cNvContentPartPr/>
                <p14:nvPr/>
              </p14:nvContentPartPr>
              <p14:xfrm>
                <a:off x="9058221" y="5147890"/>
                <a:ext cx="2096640" cy="92880"/>
              </p14:xfrm>
            </p:contentPart>
          </mc:Choice>
          <mc:Fallback xmlns="">
            <p:pic>
              <p:nvPicPr>
                <p:cNvPr id="47" name="Entrada de lápiz 46">
                  <a:extLst>
                    <a:ext uri="{FF2B5EF4-FFF2-40B4-BE49-F238E27FC236}">
                      <a16:creationId xmlns:a16="http://schemas.microsoft.com/office/drawing/2014/main" id="{DFE78359-1DFF-4F12-AD62-EF156E41B49C}"/>
                    </a:ext>
                  </a:extLst>
                </p:cNvPr>
                <p:cNvPicPr/>
                <p:nvPr/>
              </p:nvPicPr>
              <p:blipFill>
                <a:blip r:embed="rId57"/>
                <a:stretch>
                  <a:fillRect/>
                </a:stretch>
              </p:blipFill>
              <p:spPr>
                <a:xfrm>
                  <a:off x="9049581" y="5138890"/>
                  <a:ext cx="2114280" cy="11052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48" name="Entrada de lápiz 47">
                  <a:extLst>
                    <a:ext uri="{FF2B5EF4-FFF2-40B4-BE49-F238E27FC236}">
                      <a16:creationId xmlns:a16="http://schemas.microsoft.com/office/drawing/2014/main" id="{993BBCD0-2449-473C-91FA-673DD2F8BEDC}"/>
                    </a:ext>
                  </a:extLst>
                </p14:cNvPr>
                <p14:cNvContentPartPr/>
                <p14:nvPr/>
              </p14:nvContentPartPr>
              <p14:xfrm>
                <a:off x="9438741" y="4633090"/>
                <a:ext cx="359280" cy="332280"/>
              </p14:xfrm>
            </p:contentPart>
          </mc:Choice>
          <mc:Fallback xmlns="">
            <p:pic>
              <p:nvPicPr>
                <p:cNvPr id="48" name="Entrada de lápiz 47">
                  <a:extLst>
                    <a:ext uri="{FF2B5EF4-FFF2-40B4-BE49-F238E27FC236}">
                      <a16:creationId xmlns:a16="http://schemas.microsoft.com/office/drawing/2014/main" id="{993BBCD0-2449-473C-91FA-673DD2F8BEDC}"/>
                    </a:ext>
                  </a:extLst>
                </p:cNvPr>
                <p:cNvPicPr/>
                <p:nvPr/>
              </p:nvPicPr>
              <p:blipFill>
                <a:blip r:embed="rId59"/>
                <a:stretch>
                  <a:fillRect/>
                </a:stretch>
              </p:blipFill>
              <p:spPr>
                <a:xfrm>
                  <a:off x="9430101" y="4624450"/>
                  <a:ext cx="376920" cy="34992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49" name="Entrada de lápiz 48">
                  <a:extLst>
                    <a:ext uri="{FF2B5EF4-FFF2-40B4-BE49-F238E27FC236}">
                      <a16:creationId xmlns:a16="http://schemas.microsoft.com/office/drawing/2014/main" id="{F5B9D20D-D896-460F-BC42-271EFDCE8216}"/>
                    </a:ext>
                  </a:extLst>
                </p14:cNvPr>
                <p14:cNvContentPartPr/>
                <p14:nvPr/>
              </p14:nvContentPartPr>
              <p14:xfrm>
                <a:off x="9899541" y="4732810"/>
                <a:ext cx="86040" cy="224640"/>
              </p14:xfrm>
            </p:contentPart>
          </mc:Choice>
          <mc:Fallback xmlns="">
            <p:pic>
              <p:nvPicPr>
                <p:cNvPr id="49" name="Entrada de lápiz 48">
                  <a:extLst>
                    <a:ext uri="{FF2B5EF4-FFF2-40B4-BE49-F238E27FC236}">
                      <a16:creationId xmlns:a16="http://schemas.microsoft.com/office/drawing/2014/main" id="{F5B9D20D-D896-460F-BC42-271EFDCE8216}"/>
                    </a:ext>
                  </a:extLst>
                </p:cNvPr>
                <p:cNvPicPr/>
                <p:nvPr/>
              </p:nvPicPr>
              <p:blipFill>
                <a:blip r:embed="rId61"/>
                <a:stretch>
                  <a:fillRect/>
                </a:stretch>
              </p:blipFill>
              <p:spPr>
                <a:xfrm>
                  <a:off x="9890541" y="4724170"/>
                  <a:ext cx="103680" cy="24228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50" name="Entrada de lápiz 49">
                  <a:extLst>
                    <a:ext uri="{FF2B5EF4-FFF2-40B4-BE49-F238E27FC236}">
                      <a16:creationId xmlns:a16="http://schemas.microsoft.com/office/drawing/2014/main" id="{F2A404C9-092D-48B9-BF3B-374680DE1D5C}"/>
                    </a:ext>
                  </a:extLst>
                </p14:cNvPr>
                <p14:cNvContentPartPr/>
                <p14:nvPr/>
              </p14:nvContentPartPr>
              <p14:xfrm>
                <a:off x="10106901" y="4675930"/>
                <a:ext cx="11160" cy="271080"/>
              </p14:xfrm>
            </p:contentPart>
          </mc:Choice>
          <mc:Fallback xmlns="">
            <p:pic>
              <p:nvPicPr>
                <p:cNvPr id="50" name="Entrada de lápiz 49">
                  <a:extLst>
                    <a:ext uri="{FF2B5EF4-FFF2-40B4-BE49-F238E27FC236}">
                      <a16:creationId xmlns:a16="http://schemas.microsoft.com/office/drawing/2014/main" id="{F2A404C9-092D-48B9-BF3B-374680DE1D5C}"/>
                    </a:ext>
                  </a:extLst>
                </p:cNvPr>
                <p:cNvPicPr/>
                <p:nvPr/>
              </p:nvPicPr>
              <p:blipFill>
                <a:blip r:embed="rId63"/>
                <a:stretch>
                  <a:fillRect/>
                </a:stretch>
              </p:blipFill>
              <p:spPr>
                <a:xfrm>
                  <a:off x="10097901" y="4667290"/>
                  <a:ext cx="28800" cy="28872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51" name="Entrada de lápiz 50">
                  <a:extLst>
                    <a:ext uri="{FF2B5EF4-FFF2-40B4-BE49-F238E27FC236}">
                      <a16:creationId xmlns:a16="http://schemas.microsoft.com/office/drawing/2014/main" id="{8ABC1FDF-69CD-46E0-9275-9B7E4D8FAFB1}"/>
                    </a:ext>
                  </a:extLst>
                </p14:cNvPr>
                <p14:cNvContentPartPr/>
                <p14:nvPr/>
              </p14:nvContentPartPr>
              <p14:xfrm>
                <a:off x="10065141" y="4806610"/>
                <a:ext cx="183960" cy="77760"/>
              </p14:xfrm>
            </p:contentPart>
          </mc:Choice>
          <mc:Fallback xmlns="">
            <p:pic>
              <p:nvPicPr>
                <p:cNvPr id="51" name="Entrada de lápiz 50">
                  <a:extLst>
                    <a:ext uri="{FF2B5EF4-FFF2-40B4-BE49-F238E27FC236}">
                      <a16:creationId xmlns:a16="http://schemas.microsoft.com/office/drawing/2014/main" id="{8ABC1FDF-69CD-46E0-9275-9B7E4D8FAFB1}"/>
                    </a:ext>
                  </a:extLst>
                </p:cNvPr>
                <p:cNvPicPr/>
                <p:nvPr/>
              </p:nvPicPr>
              <p:blipFill>
                <a:blip r:embed="rId65"/>
                <a:stretch>
                  <a:fillRect/>
                </a:stretch>
              </p:blipFill>
              <p:spPr>
                <a:xfrm>
                  <a:off x="10056141" y="4797970"/>
                  <a:ext cx="201600" cy="9540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52" name="Entrada de lápiz 51">
                  <a:extLst>
                    <a:ext uri="{FF2B5EF4-FFF2-40B4-BE49-F238E27FC236}">
                      <a16:creationId xmlns:a16="http://schemas.microsoft.com/office/drawing/2014/main" id="{CCEF6265-5C22-4913-BB2C-81E7106E2EDB}"/>
                    </a:ext>
                  </a:extLst>
                </p14:cNvPr>
                <p14:cNvContentPartPr/>
                <p14:nvPr/>
              </p14:nvContentPartPr>
              <p14:xfrm>
                <a:off x="10293021" y="4814170"/>
                <a:ext cx="142560" cy="109440"/>
              </p14:xfrm>
            </p:contentPart>
          </mc:Choice>
          <mc:Fallback xmlns="">
            <p:pic>
              <p:nvPicPr>
                <p:cNvPr id="52" name="Entrada de lápiz 51">
                  <a:extLst>
                    <a:ext uri="{FF2B5EF4-FFF2-40B4-BE49-F238E27FC236}">
                      <a16:creationId xmlns:a16="http://schemas.microsoft.com/office/drawing/2014/main" id="{CCEF6265-5C22-4913-BB2C-81E7106E2EDB}"/>
                    </a:ext>
                  </a:extLst>
                </p:cNvPr>
                <p:cNvPicPr/>
                <p:nvPr/>
              </p:nvPicPr>
              <p:blipFill>
                <a:blip r:embed="rId67"/>
                <a:stretch>
                  <a:fillRect/>
                </a:stretch>
              </p:blipFill>
              <p:spPr>
                <a:xfrm>
                  <a:off x="10284381" y="4805530"/>
                  <a:ext cx="16020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53" name="Entrada de lápiz 52">
                  <a:extLst>
                    <a:ext uri="{FF2B5EF4-FFF2-40B4-BE49-F238E27FC236}">
                      <a16:creationId xmlns:a16="http://schemas.microsoft.com/office/drawing/2014/main" id="{0B26979E-5F46-489B-BD10-F8A0F6C7C5B5}"/>
                    </a:ext>
                  </a:extLst>
                </p14:cNvPr>
                <p14:cNvContentPartPr/>
                <p14:nvPr/>
              </p14:nvContentPartPr>
              <p14:xfrm>
                <a:off x="10435221" y="4748650"/>
                <a:ext cx="116640" cy="191160"/>
              </p14:xfrm>
            </p:contentPart>
          </mc:Choice>
          <mc:Fallback xmlns="">
            <p:pic>
              <p:nvPicPr>
                <p:cNvPr id="53" name="Entrada de lápiz 52">
                  <a:extLst>
                    <a:ext uri="{FF2B5EF4-FFF2-40B4-BE49-F238E27FC236}">
                      <a16:creationId xmlns:a16="http://schemas.microsoft.com/office/drawing/2014/main" id="{0B26979E-5F46-489B-BD10-F8A0F6C7C5B5}"/>
                    </a:ext>
                  </a:extLst>
                </p:cNvPr>
                <p:cNvPicPr/>
                <p:nvPr/>
              </p:nvPicPr>
              <p:blipFill>
                <a:blip r:embed="rId69"/>
                <a:stretch>
                  <a:fillRect/>
                </a:stretch>
              </p:blipFill>
              <p:spPr>
                <a:xfrm>
                  <a:off x="10426581" y="4739650"/>
                  <a:ext cx="134280" cy="20880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54" name="Entrada de lápiz 53">
                  <a:extLst>
                    <a:ext uri="{FF2B5EF4-FFF2-40B4-BE49-F238E27FC236}">
                      <a16:creationId xmlns:a16="http://schemas.microsoft.com/office/drawing/2014/main" id="{0DFEC7BF-0F0C-480C-AE30-FC4F65DB4B08}"/>
                    </a:ext>
                  </a:extLst>
                </p14:cNvPr>
                <p14:cNvContentPartPr/>
                <p14:nvPr/>
              </p14:nvContentPartPr>
              <p14:xfrm>
                <a:off x="10637901" y="4784290"/>
                <a:ext cx="35640" cy="155520"/>
              </p14:xfrm>
            </p:contentPart>
          </mc:Choice>
          <mc:Fallback xmlns="">
            <p:pic>
              <p:nvPicPr>
                <p:cNvPr id="54" name="Entrada de lápiz 53">
                  <a:extLst>
                    <a:ext uri="{FF2B5EF4-FFF2-40B4-BE49-F238E27FC236}">
                      <a16:creationId xmlns:a16="http://schemas.microsoft.com/office/drawing/2014/main" id="{0DFEC7BF-0F0C-480C-AE30-FC4F65DB4B08}"/>
                    </a:ext>
                  </a:extLst>
                </p:cNvPr>
                <p:cNvPicPr/>
                <p:nvPr/>
              </p:nvPicPr>
              <p:blipFill>
                <a:blip r:embed="rId71"/>
                <a:stretch>
                  <a:fillRect/>
                </a:stretch>
              </p:blipFill>
              <p:spPr>
                <a:xfrm>
                  <a:off x="10629261" y="4775290"/>
                  <a:ext cx="53280" cy="17316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55" name="Entrada de lápiz 54">
                  <a:extLst>
                    <a:ext uri="{FF2B5EF4-FFF2-40B4-BE49-F238E27FC236}">
                      <a16:creationId xmlns:a16="http://schemas.microsoft.com/office/drawing/2014/main" id="{6B15EA04-9049-4A20-A632-9A7B32B15605}"/>
                    </a:ext>
                  </a:extLst>
                </p14:cNvPr>
                <p14:cNvContentPartPr/>
                <p14:nvPr/>
              </p14:nvContentPartPr>
              <p14:xfrm>
                <a:off x="10699461" y="4814170"/>
                <a:ext cx="194040" cy="107280"/>
              </p14:xfrm>
            </p:contentPart>
          </mc:Choice>
          <mc:Fallback xmlns="">
            <p:pic>
              <p:nvPicPr>
                <p:cNvPr id="55" name="Entrada de lápiz 54">
                  <a:extLst>
                    <a:ext uri="{FF2B5EF4-FFF2-40B4-BE49-F238E27FC236}">
                      <a16:creationId xmlns:a16="http://schemas.microsoft.com/office/drawing/2014/main" id="{6B15EA04-9049-4A20-A632-9A7B32B15605}"/>
                    </a:ext>
                  </a:extLst>
                </p:cNvPr>
                <p:cNvPicPr/>
                <p:nvPr/>
              </p:nvPicPr>
              <p:blipFill>
                <a:blip r:embed="rId73"/>
                <a:stretch>
                  <a:fillRect/>
                </a:stretch>
              </p:blipFill>
              <p:spPr>
                <a:xfrm>
                  <a:off x="10690821" y="4805530"/>
                  <a:ext cx="211680" cy="12492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56" name="Entrada de lápiz 55">
                  <a:extLst>
                    <a:ext uri="{FF2B5EF4-FFF2-40B4-BE49-F238E27FC236}">
                      <a16:creationId xmlns:a16="http://schemas.microsoft.com/office/drawing/2014/main" id="{515F1E7E-754C-425B-BD84-C63742968758}"/>
                    </a:ext>
                  </a:extLst>
                </p14:cNvPr>
                <p14:cNvContentPartPr/>
                <p14:nvPr/>
              </p14:nvContentPartPr>
              <p14:xfrm>
                <a:off x="10936341" y="4598890"/>
                <a:ext cx="21240" cy="358920"/>
              </p14:xfrm>
            </p:contentPart>
          </mc:Choice>
          <mc:Fallback xmlns="">
            <p:pic>
              <p:nvPicPr>
                <p:cNvPr id="56" name="Entrada de lápiz 55">
                  <a:extLst>
                    <a:ext uri="{FF2B5EF4-FFF2-40B4-BE49-F238E27FC236}">
                      <a16:creationId xmlns:a16="http://schemas.microsoft.com/office/drawing/2014/main" id="{515F1E7E-754C-425B-BD84-C63742968758}"/>
                    </a:ext>
                  </a:extLst>
                </p:cNvPr>
                <p:cNvPicPr/>
                <p:nvPr/>
              </p:nvPicPr>
              <p:blipFill>
                <a:blip r:embed="rId75"/>
                <a:stretch>
                  <a:fillRect/>
                </a:stretch>
              </p:blipFill>
              <p:spPr>
                <a:xfrm>
                  <a:off x="10927341" y="4590250"/>
                  <a:ext cx="38880" cy="37656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57" name="Entrada de lápiz 56">
                  <a:extLst>
                    <a:ext uri="{FF2B5EF4-FFF2-40B4-BE49-F238E27FC236}">
                      <a16:creationId xmlns:a16="http://schemas.microsoft.com/office/drawing/2014/main" id="{B526B79A-CFAB-49CF-AFEA-4751654239BC}"/>
                    </a:ext>
                  </a:extLst>
                </p14:cNvPr>
                <p14:cNvContentPartPr/>
                <p14:nvPr/>
              </p14:nvContentPartPr>
              <p14:xfrm>
                <a:off x="10887021" y="4721650"/>
                <a:ext cx="114840" cy="124920"/>
              </p14:xfrm>
            </p:contentPart>
          </mc:Choice>
          <mc:Fallback xmlns="">
            <p:pic>
              <p:nvPicPr>
                <p:cNvPr id="57" name="Entrada de lápiz 56">
                  <a:extLst>
                    <a:ext uri="{FF2B5EF4-FFF2-40B4-BE49-F238E27FC236}">
                      <a16:creationId xmlns:a16="http://schemas.microsoft.com/office/drawing/2014/main" id="{B526B79A-CFAB-49CF-AFEA-4751654239BC}"/>
                    </a:ext>
                  </a:extLst>
                </p:cNvPr>
                <p:cNvPicPr/>
                <p:nvPr/>
              </p:nvPicPr>
              <p:blipFill>
                <a:blip r:embed="rId77"/>
                <a:stretch>
                  <a:fillRect/>
                </a:stretch>
              </p:blipFill>
              <p:spPr>
                <a:xfrm>
                  <a:off x="10878381" y="4712650"/>
                  <a:ext cx="13248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58" name="Entrada de lápiz 57">
                  <a:extLst>
                    <a:ext uri="{FF2B5EF4-FFF2-40B4-BE49-F238E27FC236}">
                      <a16:creationId xmlns:a16="http://schemas.microsoft.com/office/drawing/2014/main" id="{3EA0E3D1-29FD-40FF-9DF1-2457D079DCEE}"/>
                    </a:ext>
                  </a:extLst>
                </p14:cNvPr>
                <p14:cNvContentPartPr/>
                <p14:nvPr/>
              </p14:nvContentPartPr>
              <p14:xfrm>
                <a:off x="11046141" y="4822810"/>
                <a:ext cx="5760" cy="4680"/>
              </p14:xfrm>
            </p:contentPart>
          </mc:Choice>
          <mc:Fallback xmlns="">
            <p:pic>
              <p:nvPicPr>
                <p:cNvPr id="58" name="Entrada de lápiz 57">
                  <a:extLst>
                    <a:ext uri="{FF2B5EF4-FFF2-40B4-BE49-F238E27FC236}">
                      <a16:creationId xmlns:a16="http://schemas.microsoft.com/office/drawing/2014/main" id="{3EA0E3D1-29FD-40FF-9DF1-2457D079DCEE}"/>
                    </a:ext>
                  </a:extLst>
                </p:cNvPr>
                <p:cNvPicPr/>
                <p:nvPr/>
              </p:nvPicPr>
              <p:blipFill>
                <a:blip r:embed="rId79"/>
                <a:stretch>
                  <a:fillRect/>
                </a:stretch>
              </p:blipFill>
              <p:spPr>
                <a:xfrm>
                  <a:off x="11037501" y="4813810"/>
                  <a:ext cx="2340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86" name="Entrada de lápiz 85">
                  <a:extLst>
                    <a:ext uri="{FF2B5EF4-FFF2-40B4-BE49-F238E27FC236}">
                      <a16:creationId xmlns:a16="http://schemas.microsoft.com/office/drawing/2014/main" id="{425B850A-FCB0-47F1-8E66-111239E2EC13}"/>
                    </a:ext>
                  </a:extLst>
                </p14:cNvPr>
                <p14:cNvContentPartPr/>
                <p14:nvPr/>
              </p14:nvContentPartPr>
              <p14:xfrm>
                <a:off x="2622501" y="2087530"/>
                <a:ext cx="360" cy="360"/>
              </p14:xfrm>
            </p:contentPart>
          </mc:Choice>
          <mc:Fallback xmlns="">
            <p:pic>
              <p:nvPicPr>
                <p:cNvPr id="86" name="Entrada de lápiz 85">
                  <a:extLst>
                    <a:ext uri="{FF2B5EF4-FFF2-40B4-BE49-F238E27FC236}">
                      <a16:creationId xmlns:a16="http://schemas.microsoft.com/office/drawing/2014/main" id="{425B850A-FCB0-47F1-8E66-111239E2EC13}"/>
                    </a:ext>
                  </a:extLst>
                </p:cNvPr>
                <p:cNvPicPr/>
                <p:nvPr/>
              </p:nvPicPr>
              <p:blipFill>
                <a:blip r:embed="rId81"/>
                <a:stretch>
                  <a:fillRect/>
                </a:stretch>
              </p:blipFill>
              <p:spPr>
                <a:xfrm>
                  <a:off x="2613501" y="207889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87" name="Entrada de lápiz 86">
                  <a:extLst>
                    <a:ext uri="{FF2B5EF4-FFF2-40B4-BE49-F238E27FC236}">
                      <a16:creationId xmlns:a16="http://schemas.microsoft.com/office/drawing/2014/main" id="{67819423-DF2C-449E-A18A-CEAC2ED40548}"/>
                    </a:ext>
                  </a:extLst>
                </p14:cNvPr>
                <p14:cNvContentPartPr/>
                <p14:nvPr/>
              </p14:nvContentPartPr>
              <p14:xfrm>
                <a:off x="2490381" y="2072050"/>
                <a:ext cx="132480" cy="16200"/>
              </p14:xfrm>
            </p:contentPart>
          </mc:Choice>
          <mc:Fallback xmlns="">
            <p:pic>
              <p:nvPicPr>
                <p:cNvPr id="87" name="Entrada de lápiz 86">
                  <a:extLst>
                    <a:ext uri="{FF2B5EF4-FFF2-40B4-BE49-F238E27FC236}">
                      <a16:creationId xmlns:a16="http://schemas.microsoft.com/office/drawing/2014/main" id="{67819423-DF2C-449E-A18A-CEAC2ED40548}"/>
                    </a:ext>
                  </a:extLst>
                </p:cNvPr>
                <p:cNvPicPr/>
                <p:nvPr/>
              </p:nvPicPr>
              <p:blipFill>
                <a:blip r:embed="rId83"/>
                <a:stretch>
                  <a:fillRect/>
                </a:stretch>
              </p:blipFill>
              <p:spPr>
                <a:xfrm>
                  <a:off x="2481381" y="2063050"/>
                  <a:ext cx="150120" cy="3384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88" name="Entrada de lápiz 87">
                  <a:extLst>
                    <a:ext uri="{FF2B5EF4-FFF2-40B4-BE49-F238E27FC236}">
                      <a16:creationId xmlns:a16="http://schemas.microsoft.com/office/drawing/2014/main" id="{3B487E86-2EF1-458C-BC19-955A23C10A4A}"/>
                    </a:ext>
                  </a:extLst>
                </p14:cNvPr>
                <p14:cNvContentPartPr/>
                <p14:nvPr/>
              </p14:nvContentPartPr>
              <p14:xfrm>
                <a:off x="1971261" y="2072050"/>
                <a:ext cx="512640" cy="40320"/>
              </p14:xfrm>
            </p:contentPart>
          </mc:Choice>
          <mc:Fallback xmlns="">
            <p:pic>
              <p:nvPicPr>
                <p:cNvPr id="88" name="Entrada de lápiz 87">
                  <a:extLst>
                    <a:ext uri="{FF2B5EF4-FFF2-40B4-BE49-F238E27FC236}">
                      <a16:creationId xmlns:a16="http://schemas.microsoft.com/office/drawing/2014/main" id="{3B487E86-2EF1-458C-BC19-955A23C10A4A}"/>
                    </a:ext>
                  </a:extLst>
                </p:cNvPr>
                <p:cNvPicPr/>
                <p:nvPr/>
              </p:nvPicPr>
              <p:blipFill>
                <a:blip r:embed="rId85"/>
                <a:stretch>
                  <a:fillRect/>
                </a:stretch>
              </p:blipFill>
              <p:spPr>
                <a:xfrm>
                  <a:off x="1962261" y="2063050"/>
                  <a:ext cx="530280" cy="5796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89" name="Entrada de lápiz 88">
                  <a:extLst>
                    <a:ext uri="{FF2B5EF4-FFF2-40B4-BE49-F238E27FC236}">
                      <a16:creationId xmlns:a16="http://schemas.microsoft.com/office/drawing/2014/main" id="{4D46CD16-CDCA-465F-823C-E5DAC86E957C}"/>
                    </a:ext>
                  </a:extLst>
                </p14:cNvPr>
                <p14:cNvContentPartPr/>
                <p14:nvPr/>
              </p14:nvContentPartPr>
              <p14:xfrm>
                <a:off x="1534221" y="2112010"/>
                <a:ext cx="424800" cy="68760"/>
              </p14:xfrm>
            </p:contentPart>
          </mc:Choice>
          <mc:Fallback xmlns="">
            <p:pic>
              <p:nvPicPr>
                <p:cNvPr id="89" name="Entrada de lápiz 88">
                  <a:extLst>
                    <a:ext uri="{FF2B5EF4-FFF2-40B4-BE49-F238E27FC236}">
                      <a16:creationId xmlns:a16="http://schemas.microsoft.com/office/drawing/2014/main" id="{4D46CD16-CDCA-465F-823C-E5DAC86E957C}"/>
                    </a:ext>
                  </a:extLst>
                </p:cNvPr>
                <p:cNvPicPr/>
                <p:nvPr/>
              </p:nvPicPr>
              <p:blipFill>
                <a:blip r:embed="rId87"/>
                <a:stretch>
                  <a:fillRect/>
                </a:stretch>
              </p:blipFill>
              <p:spPr>
                <a:xfrm>
                  <a:off x="1525221" y="2103010"/>
                  <a:ext cx="442440" cy="8640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90" name="Entrada de lápiz 89">
                  <a:extLst>
                    <a:ext uri="{FF2B5EF4-FFF2-40B4-BE49-F238E27FC236}">
                      <a16:creationId xmlns:a16="http://schemas.microsoft.com/office/drawing/2014/main" id="{C4E3F9A2-2749-40A3-9473-82B08C2EB6A5}"/>
                    </a:ext>
                  </a:extLst>
                </p14:cNvPr>
                <p14:cNvContentPartPr/>
                <p14:nvPr/>
              </p14:nvContentPartPr>
              <p14:xfrm>
                <a:off x="1415781" y="2168890"/>
                <a:ext cx="111600" cy="395280"/>
              </p14:xfrm>
            </p:contentPart>
          </mc:Choice>
          <mc:Fallback xmlns="">
            <p:pic>
              <p:nvPicPr>
                <p:cNvPr id="90" name="Entrada de lápiz 89">
                  <a:extLst>
                    <a:ext uri="{FF2B5EF4-FFF2-40B4-BE49-F238E27FC236}">
                      <a16:creationId xmlns:a16="http://schemas.microsoft.com/office/drawing/2014/main" id="{C4E3F9A2-2749-40A3-9473-82B08C2EB6A5}"/>
                    </a:ext>
                  </a:extLst>
                </p:cNvPr>
                <p:cNvPicPr/>
                <p:nvPr/>
              </p:nvPicPr>
              <p:blipFill>
                <a:blip r:embed="rId89"/>
                <a:stretch>
                  <a:fillRect/>
                </a:stretch>
              </p:blipFill>
              <p:spPr>
                <a:xfrm>
                  <a:off x="1407141" y="2160250"/>
                  <a:ext cx="129240" cy="41292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91" name="Entrada de lápiz 90">
                  <a:extLst>
                    <a:ext uri="{FF2B5EF4-FFF2-40B4-BE49-F238E27FC236}">
                      <a16:creationId xmlns:a16="http://schemas.microsoft.com/office/drawing/2014/main" id="{E874757D-4B75-46EA-B078-2EA3936237CE}"/>
                    </a:ext>
                  </a:extLst>
                </p14:cNvPr>
                <p14:cNvContentPartPr/>
                <p14:nvPr/>
              </p14:nvContentPartPr>
              <p14:xfrm>
                <a:off x="1435221" y="2583610"/>
                <a:ext cx="110160" cy="1167840"/>
              </p14:xfrm>
            </p:contentPart>
          </mc:Choice>
          <mc:Fallback xmlns="">
            <p:pic>
              <p:nvPicPr>
                <p:cNvPr id="91" name="Entrada de lápiz 90">
                  <a:extLst>
                    <a:ext uri="{FF2B5EF4-FFF2-40B4-BE49-F238E27FC236}">
                      <a16:creationId xmlns:a16="http://schemas.microsoft.com/office/drawing/2014/main" id="{E874757D-4B75-46EA-B078-2EA3936237CE}"/>
                    </a:ext>
                  </a:extLst>
                </p:cNvPr>
                <p:cNvPicPr/>
                <p:nvPr/>
              </p:nvPicPr>
              <p:blipFill>
                <a:blip r:embed="rId91"/>
                <a:stretch>
                  <a:fillRect/>
                </a:stretch>
              </p:blipFill>
              <p:spPr>
                <a:xfrm>
                  <a:off x="1426581" y="2574970"/>
                  <a:ext cx="127800" cy="118548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92" name="Entrada de lápiz 91">
                  <a:extLst>
                    <a:ext uri="{FF2B5EF4-FFF2-40B4-BE49-F238E27FC236}">
                      <a16:creationId xmlns:a16="http://schemas.microsoft.com/office/drawing/2014/main" id="{C2143C1F-4CCA-4FF3-B41E-8841FF2F1ACC}"/>
                    </a:ext>
                  </a:extLst>
                </p14:cNvPr>
                <p14:cNvContentPartPr/>
                <p14:nvPr/>
              </p14:nvContentPartPr>
              <p14:xfrm>
                <a:off x="1548261" y="3759370"/>
                <a:ext cx="26640" cy="521640"/>
              </p14:xfrm>
            </p:contentPart>
          </mc:Choice>
          <mc:Fallback xmlns="">
            <p:pic>
              <p:nvPicPr>
                <p:cNvPr id="92" name="Entrada de lápiz 91">
                  <a:extLst>
                    <a:ext uri="{FF2B5EF4-FFF2-40B4-BE49-F238E27FC236}">
                      <a16:creationId xmlns:a16="http://schemas.microsoft.com/office/drawing/2014/main" id="{C2143C1F-4CCA-4FF3-B41E-8841FF2F1ACC}"/>
                    </a:ext>
                  </a:extLst>
                </p:cNvPr>
                <p:cNvPicPr/>
                <p:nvPr/>
              </p:nvPicPr>
              <p:blipFill>
                <a:blip r:embed="rId93"/>
                <a:stretch>
                  <a:fillRect/>
                </a:stretch>
              </p:blipFill>
              <p:spPr>
                <a:xfrm>
                  <a:off x="1539261" y="3750730"/>
                  <a:ext cx="44280" cy="53928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93" name="Entrada de lápiz 92">
                  <a:extLst>
                    <a:ext uri="{FF2B5EF4-FFF2-40B4-BE49-F238E27FC236}">
                      <a16:creationId xmlns:a16="http://schemas.microsoft.com/office/drawing/2014/main" id="{02E88E9D-464C-42BF-9026-F06A34AAB3EF}"/>
                    </a:ext>
                  </a:extLst>
                </p14:cNvPr>
                <p14:cNvContentPartPr/>
                <p14:nvPr/>
              </p14:nvContentPartPr>
              <p14:xfrm>
                <a:off x="841941" y="1952170"/>
                <a:ext cx="311400" cy="352440"/>
              </p14:xfrm>
            </p:contentPart>
          </mc:Choice>
          <mc:Fallback xmlns="">
            <p:pic>
              <p:nvPicPr>
                <p:cNvPr id="93" name="Entrada de lápiz 92">
                  <a:extLst>
                    <a:ext uri="{FF2B5EF4-FFF2-40B4-BE49-F238E27FC236}">
                      <a16:creationId xmlns:a16="http://schemas.microsoft.com/office/drawing/2014/main" id="{02E88E9D-464C-42BF-9026-F06A34AAB3EF}"/>
                    </a:ext>
                  </a:extLst>
                </p:cNvPr>
                <p:cNvPicPr/>
                <p:nvPr/>
              </p:nvPicPr>
              <p:blipFill>
                <a:blip r:embed="rId95"/>
                <a:stretch>
                  <a:fillRect/>
                </a:stretch>
              </p:blipFill>
              <p:spPr>
                <a:xfrm>
                  <a:off x="833301" y="1943530"/>
                  <a:ext cx="329040" cy="37008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94" name="Entrada de lápiz 93">
                  <a:extLst>
                    <a:ext uri="{FF2B5EF4-FFF2-40B4-BE49-F238E27FC236}">
                      <a16:creationId xmlns:a16="http://schemas.microsoft.com/office/drawing/2014/main" id="{A9A3BDC1-84B7-4241-B330-216716905495}"/>
                    </a:ext>
                  </a:extLst>
                </p14:cNvPr>
                <p14:cNvContentPartPr/>
                <p14:nvPr/>
              </p14:nvContentPartPr>
              <p14:xfrm>
                <a:off x="1106541" y="2076010"/>
                <a:ext cx="99720" cy="27720"/>
              </p14:xfrm>
            </p:contentPart>
          </mc:Choice>
          <mc:Fallback xmlns="">
            <p:pic>
              <p:nvPicPr>
                <p:cNvPr id="94" name="Entrada de lápiz 93">
                  <a:extLst>
                    <a:ext uri="{FF2B5EF4-FFF2-40B4-BE49-F238E27FC236}">
                      <a16:creationId xmlns:a16="http://schemas.microsoft.com/office/drawing/2014/main" id="{A9A3BDC1-84B7-4241-B330-216716905495}"/>
                    </a:ext>
                  </a:extLst>
                </p:cNvPr>
                <p:cNvPicPr/>
                <p:nvPr/>
              </p:nvPicPr>
              <p:blipFill>
                <a:blip r:embed="rId97"/>
                <a:stretch>
                  <a:fillRect/>
                </a:stretch>
              </p:blipFill>
              <p:spPr>
                <a:xfrm>
                  <a:off x="1097541" y="2067010"/>
                  <a:ext cx="117360" cy="4536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95" name="Entrada de lápiz 94">
                  <a:extLst>
                    <a:ext uri="{FF2B5EF4-FFF2-40B4-BE49-F238E27FC236}">
                      <a16:creationId xmlns:a16="http://schemas.microsoft.com/office/drawing/2014/main" id="{6805B085-712A-4C15-8CBB-E388BF938D50}"/>
                    </a:ext>
                  </a:extLst>
                </p14:cNvPr>
                <p14:cNvContentPartPr/>
                <p14:nvPr/>
              </p14:nvContentPartPr>
              <p14:xfrm>
                <a:off x="1073421" y="1748410"/>
                <a:ext cx="482400" cy="309600"/>
              </p14:xfrm>
            </p:contentPart>
          </mc:Choice>
          <mc:Fallback xmlns="">
            <p:pic>
              <p:nvPicPr>
                <p:cNvPr id="95" name="Entrada de lápiz 94">
                  <a:extLst>
                    <a:ext uri="{FF2B5EF4-FFF2-40B4-BE49-F238E27FC236}">
                      <a16:creationId xmlns:a16="http://schemas.microsoft.com/office/drawing/2014/main" id="{6805B085-712A-4C15-8CBB-E388BF938D50}"/>
                    </a:ext>
                  </a:extLst>
                </p:cNvPr>
                <p:cNvPicPr/>
                <p:nvPr/>
              </p:nvPicPr>
              <p:blipFill>
                <a:blip r:embed="rId99"/>
                <a:stretch>
                  <a:fillRect/>
                </a:stretch>
              </p:blipFill>
              <p:spPr>
                <a:xfrm>
                  <a:off x="1064781" y="1739770"/>
                  <a:ext cx="500040" cy="32724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96" name="Entrada de lápiz 95">
                  <a:extLst>
                    <a:ext uri="{FF2B5EF4-FFF2-40B4-BE49-F238E27FC236}">
                      <a16:creationId xmlns:a16="http://schemas.microsoft.com/office/drawing/2014/main" id="{62BDC949-7B8A-40B8-8272-53FD5CF521EE}"/>
                    </a:ext>
                  </a:extLst>
                </p14:cNvPr>
                <p14:cNvContentPartPr/>
                <p14:nvPr/>
              </p14:nvContentPartPr>
              <p14:xfrm>
                <a:off x="1415781" y="1573090"/>
                <a:ext cx="170640" cy="133200"/>
              </p14:xfrm>
            </p:contentPart>
          </mc:Choice>
          <mc:Fallback xmlns="">
            <p:pic>
              <p:nvPicPr>
                <p:cNvPr id="96" name="Entrada de lápiz 95">
                  <a:extLst>
                    <a:ext uri="{FF2B5EF4-FFF2-40B4-BE49-F238E27FC236}">
                      <a16:creationId xmlns:a16="http://schemas.microsoft.com/office/drawing/2014/main" id="{62BDC949-7B8A-40B8-8272-53FD5CF521EE}"/>
                    </a:ext>
                  </a:extLst>
                </p:cNvPr>
                <p:cNvPicPr/>
                <p:nvPr/>
              </p:nvPicPr>
              <p:blipFill>
                <a:blip r:embed="rId101"/>
                <a:stretch>
                  <a:fillRect/>
                </a:stretch>
              </p:blipFill>
              <p:spPr>
                <a:xfrm>
                  <a:off x="1407141" y="1564450"/>
                  <a:ext cx="188280" cy="15084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97" name="Entrada de lápiz 96">
                  <a:extLst>
                    <a:ext uri="{FF2B5EF4-FFF2-40B4-BE49-F238E27FC236}">
                      <a16:creationId xmlns:a16="http://schemas.microsoft.com/office/drawing/2014/main" id="{8F9BE1D1-DF89-4D82-BD79-9C0ABE41DE6A}"/>
                    </a:ext>
                  </a:extLst>
                </p14:cNvPr>
                <p14:cNvContentPartPr/>
                <p14:nvPr/>
              </p14:nvContentPartPr>
              <p14:xfrm>
                <a:off x="1460421" y="1549690"/>
                <a:ext cx="326160" cy="156600"/>
              </p14:xfrm>
            </p:contentPart>
          </mc:Choice>
          <mc:Fallback xmlns="">
            <p:pic>
              <p:nvPicPr>
                <p:cNvPr id="97" name="Entrada de lápiz 96">
                  <a:extLst>
                    <a:ext uri="{FF2B5EF4-FFF2-40B4-BE49-F238E27FC236}">
                      <a16:creationId xmlns:a16="http://schemas.microsoft.com/office/drawing/2014/main" id="{8F9BE1D1-DF89-4D82-BD79-9C0ABE41DE6A}"/>
                    </a:ext>
                  </a:extLst>
                </p:cNvPr>
                <p:cNvPicPr/>
                <p:nvPr/>
              </p:nvPicPr>
              <p:blipFill>
                <a:blip r:embed="rId103"/>
                <a:stretch>
                  <a:fillRect/>
                </a:stretch>
              </p:blipFill>
              <p:spPr>
                <a:xfrm>
                  <a:off x="1451781" y="1540690"/>
                  <a:ext cx="343800" cy="17424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60" name="Entrada de lápiz 59">
                  <a:extLst>
                    <a:ext uri="{FF2B5EF4-FFF2-40B4-BE49-F238E27FC236}">
                      <a16:creationId xmlns:a16="http://schemas.microsoft.com/office/drawing/2014/main" id="{5241F3EA-BADB-4DD3-A458-A0D2CDB5DC39}"/>
                    </a:ext>
                  </a:extLst>
                </p14:cNvPr>
                <p14:cNvContentPartPr/>
                <p14:nvPr/>
              </p14:nvContentPartPr>
              <p14:xfrm>
                <a:off x="866061" y="4400890"/>
                <a:ext cx="21240" cy="360"/>
              </p14:xfrm>
            </p:contentPart>
          </mc:Choice>
          <mc:Fallback xmlns="">
            <p:pic>
              <p:nvPicPr>
                <p:cNvPr id="60" name="Entrada de lápiz 59">
                  <a:extLst>
                    <a:ext uri="{FF2B5EF4-FFF2-40B4-BE49-F238E27FC236}">
                      <a16:creationId xmlns:a16="http://schemas.microsoft.com/office/drawing/2014/main" id="{5241F3EA-BADB-4DD3-A458-A0D2CDB5DC39}"/>
                    </a:ext>
                  </a:extLst>
                </p:cNvPr>
                <p:cNvPicPr/>
                <p:nvPr/>
              </p:nvPicPr>
              <p:blipFill>
                <a:blip r:embed="rId105"/>
                <a:stretch>
                  <a:fillRect/>
                </a:stretch>
              </p:blipFill>
              <p:spPr>
                <a:xfrm>
                  <a:off x="857421" y="4391890"/>
                  <a:ext cx="3888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61" name="Entrada de lápiz 60">
                  <a:extLst>
                    <a:ext uri="{FF2B5EF4-FFF2-40B4-BE49-F238E27FC236}">
                      <a16:creationId xmlns:a16="http://schemas.microsoft.com/office/drawing/2014/main" id="{BB6BE82A-BC52-4C8C-AD20-5F41150D42D6}"/>
                    </a:ext>
                  </a:extLst>
                </p14:cNvPr>
                <p14:cNvContentPartPr/>
                <p14:nvPr/>
              </p14:nvContentPartPr>
              <p14:xfrm>
                <a:off x="785421" y="4400890"/>
                <a:ext cx="81000" cy="824040"/>
              </p14:xfrm>
            </p:contentPart>
          </mc:Choice>
          <mc:Fallback xmlns="">
            <p:pic>
              <p:nvPicPr>
                <p:cNvPr id="61" name="Entrada de lápiz 60">
                  <a:extLst>
                    <a:ext uri="{FF2B5EF4-FFF2-40B4-BE49-F238E27FC236}">
                      <a16:creationId xmlns:a16="http://schemas.microsoft.com/office/drawing/2014/main" id="{BB6BE82A-BC52-4C8C-AD20-5F41150D42D6}"/>
                    </a:ext>
                  </a:extLst>
                </p:cNvPr>
                <p:cNvPicPr/>
                <p:nvPr/>
              </p:nvPicPr>
              <p:blipFill>
                <a:blip r:embed="rId107"/>
                <a:stretch>
                  <a:fillRect/>
                </a:stretch>
              </p:blipFill>
              <p:spPr>
                <a:xfrm>
                  <a:off x="776781" y="4391890"/>
                  <a:ext cx="98640" cy="84168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62" name="Entrada de lápiz 61">
                  <a:extLst>
                    <a:ext uri="{FF2B5EF4-FFF2-40B4-BE49-F238E27FC236}">
                      <a16:creationId xmlns:a16="http://schemas.microsoft.com/office/drawing/2014/main" id="{ED6517E8-D00E-4804-95BD-C2119B009914}"/>
                    </a:ext>
                  </a:extLst>
                </p14:cNvPr>
                <p14:cNvContentPartPr/>
                <p14:nvPr/>
              </p14:nvContentPartPr>
              <p14:xfrm>
                <a:off x="759141" y="5247610"/>
                <a:ext cx="26640" cy="453600"/>
              </p14:xfrm>
            </p:contentPart>
          </mc:Choice>
          <mc:Fallback xmlns="">
            <p:pic>
              <p:nvPicPr>
                <p:cNvPr id="62" name="Entrada de lápiz 61">
                  <a:extLst>
                    <a:ext uri="{FF2B5EF4-FFF2-40B4-BE49-F238E27FC236}">
                      <a16:creationId xmlns:a16="http://schemas.microsoft.com/office/drawing/2014/main" id="{ED6517E8-D00E-4804-95BD-C2119B009914}"/>
                    </a:ext>
                  </a:extLst>
                </p:cNvPr>
                <p:cNvPicPr/>
                <p:nvPr/>
              </p:nvPicPr>
              <p:blipFill>
                <a:blip r:embed="rId109"/>
                <a:stretch>
                  <a:fillRect/>
                </a:stretch>
              </p:blipFill>
              <p:spPr>
                <a:xfrm>
                  <a:off x="750141" y="5238610"/>
                  <a:ext cx="44280" cy="47124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63" name="Entrada de lápiz 62">
                  <a:extLst>
                    <a:ext uri="{FF2B5EF4-FFF2-40B4-BE49-F238E27FC236}">
                      <a16:creationId xmlns:a16="http://schemas.microsoft.com/office/drawing/2014/main" id="{C3BE9947-F7B7-4E61-AB5B-DD68A19F6046}"/>
                    </a:ext>
                  </a:extLst>
                </p14:cNvPr>
                <p14:cNvContentPartPr/>
                <p14:nvPr/>
              </p14:nvContentPartPr>
              <p14:xfrm>
                <a:off x="778581" y="4459210"/>
                <a:ext cx="360" cy="360"/>
              </p14:xfrm>
            </p:contentPart>
          </mc:Choice>
          <mc:Fallback xmlns="">
            <p:pic>
              <p:nvPicPr>
                <p:cNvPr id="63" name="Entrada de lápiz 62">
                  <a:extLst>
                    <a:ext uri="{FF2B5EF4-FFF2-40B4-BE49-F238E27FC236}">
                      <a16:creationId xmlns:a16="http://schemas.microsoft.com/office/drawing/2014/main" id="{C3BE9947-F7B7-4E61-AB5B-DD68A19F6046}"/>
                    </a:ext>
                  </a:extLst>
                </p:cNvPr>
                <p:cNvPicPr/>
                <p:nvPr/>
              </p:nvPicPr>
              <p:blipFill>
                <a:blip r:embed="rId81"/>
                <a:stretch>
                  <a:fillRect/>
                </a:stretch>
              </p:blipFill>
              <p:spPr>
                <a:xfrm>
                  <a:off x="769581" y="445057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64" name="Entrada de lápiz 63">
                  <a:extLst>
                    <a:ext uri="{FF2B5EF4-FFF2-40B4-BE49-F238E27FC236}">
                      <a16:creationId xmlns:a16="http://schemas.microsoft.com/office/drawing/2014/main" id="{06B6BEA0-5D8C-42DD-8FCF-DF2A5586E460}"/>
                    </a:ext>
                  </a:extLst>
                </p14:cNvPr>
                <p14:cNvContentPartPr/>
                <p14:nvPr/>
              </p14:nvContentPartPr>
              <p14:xfrm>
                <a:off x="759141" y="4312690"/>
                <a:ext cx="470880" cy="147240"/>
              </p14:xfrm>
            </p:contentPart>
          </mc:Choice>
          <mc:Fallback xmlns="">
            <p:pic>
              <p:nvPicPr>
                <p:cNvPr id="64" name="Entrada de lápiz 63">
                  <a:extLst>
                    <a:ext uri="{FF2B5EF4-FFF2-40B4-BE49-F238E27FC236}">
                      <a16:creationId xmlns:a16="http://schemas.microsoft.com/office/drawing/2014/main" id="{06B6BEA0-5D8C-42DD-8FCF-DF2A5586E460}"/>
                    </a:ext>
                  </a:extLst>
                </p:cNvPr>
                <p:cNvPicPr/>
                <p:nvPr/>
              </p:nvPicPr>
              <p:blipFill>
                <a:blip r:embed="rId112"/>
                <a:stretch>
                  <a:fillRect/>
                </a:stretch>
              </p:blipFill>
              <p:spPr>
                <a:xfrm>
                  <a:off x="750141" y="4303690"/>
                  <a:ext cx="488520" cy="16488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65" name="Entrada de lápiz 64">
                  <a:extLst>
                    <a:ext uri="{FF2B5EF4-FFF2-40B4-BE49-F238E27FC236}">
                      <a16:creationId xmlns:a16="http://schemas.microsoft.com/office/drawing/2014/main" id="{A7E7CEA1-C3AF-4D50-8191-3ABC08870F6B}"/>
                    </a:ext>
                  </a:extLst>
                </p14:cNvPr>
                <p14:cNvContentPartPr/>
                <p14:nvPr/>
              </p14:nvContentPartPr>
              <p14:xfrm>
                <a:off x="1253061" y="4249690"/>
                <a:ext cx="905040" cy="63000"/>
              </p14:xfrm>
            </p:contentPart>
          </mc:Choice>
          <mc:Fallback xmlns="">
            <p:pic>
              <p:nvPicPr>
                <p:cNvPr id="65" name="Entrada de lápiz 64">
                  <a:extLst>
                    <a:ext uri="{FF2B5EF4-FFF2-40B4-BE49-F238E27FC236}">
                      <a16:creationId xmlns:a16="http://schemas.microsoft.com/office/drawing/2014/main" id="{A7E7CEA1-C3AF-4D50-8191-3ABC08870F6B}"/>
                    </a:ext>
                  </a:extLst>
                </p:cNvPr>
                <p:cNvPicPr/>
                <p:nvPr/>
              </p:nvPicPr>
              <p:blipFill>
                <a:blip r:embed="rId114"/>
                <a:stretch>
                  <a:fillRect/>
                </a:stretch>
              </p:blipFill>
              <p:spPr>
                <a:xfrm>
                  <a:off x="1244061" y="4241050"/>
                  <a:ext cx="922680" cy="8064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66" name="Entrada de lápiz 65">
                  <a:extLst>
                    <a:ext uri="{FF2B5EF4-FFF2-40B4-BE49-F238E27FC236}">
                      <a16:creationId xmlns:a16="http://schemas.microsoft.com/office/drawing/2014/main" id="{7E6B231A-42CB-4035-A572-B01BC64679A9}"/>
                    </a:ext>
                  </a:extLst>
                </p14:cNvPr>
                <p14:cNvContentPartPr/>
                <p14:nvPr/>
              </p14:nvContentPartPr>
              <p14:xfrm>
                <a:off x="2168901" y="4188490"/>
                <a:ext cx="369000" cy="58680"/>
              </p14:xfrm>
            </p:contentPart>
          </mc:Choice>
          <mc:Fallback xmlns="">
            <p:pic>
              <p:nvPicPr>
                <p:cNvPr id="66" name="Entrada de lápiz 65">
                  <a:extLst>
                    <a:ext uri="{FF2B5EF4-FFF2-40B4-BE49-F238E27FC236}">
                      <a16:creationId xmlns:a16="http://schemas.microsoft.com/office/drawing/2014/main" id="{7E6B231A-42CB-4035-A572-B01BC64679A9}"/>
                    </a:ext>
                  </a:extLst>
                </p:cNvPr>
                <p:cNvPicPr/>
                <p:nvPr/>
              </p:nvPicPr>
              <p:blipFill>
                <a:blip r:embed="rId116"/>
                <a:stretch>
                  <a:fillRect/>
                </a:stretch>
              </p:blipFill>
              <p:spPr>
                <a:xfrm>
                  <a:off x="2159901" y="4179850"/>
                  <a:ext cx="386640" cy="7632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67" name="Entrada de lápiz 66">
                  <a:extLst>
                    <a:ext uri="{FF2B5EF4-FFF2-40B4-BE49-F238E27FC236}">
                      <a16:creationId xmlns:a16="http://schemas.microsoft.com/office/drawing/2014/main" id="{24901069-DE2D-47DE-A8AD-96E03C78D8E8}"/>
                    </a:ext>
                  </a:extLst>
                </p14:cNvPr>
                <p14:cNvContentPartPr/>
                <p14:nvPr/>
              </p14:nvContentPartPr>
              <p14:xfrm>
                <a:off x="2537541" y="4188490"/>
                <a:ext cx="37800" cy="433800"/>
              </p14:xfrm>
            </p:contentPart>
          </mc:Choice>
          <mc:Fallback xmlns="">
            <p:pic>
              <p:nvPicPr>
                <p:cNvPr id="67" name="Entrada de lápiz 66">
                  <a:extLst>
                    <a:ext uri="{FF2B5EF4-FFF2-40B4-BE49-F238E27FC236}">
                      <a16:creationId xmlns:a16="http://schemas.microsoft.com/office/drawing/2014/main" id="{24901069-DE2D-47DE-A8AD-96E03C78D8E8}"/>
                    </a:ext>
                  </a:extLst>
                </p:cNvPr>
                <p:cNvPicPr/>
                <p:nvPr/>
              </p:nvPicPr>
              <p:blipFill>
                <a:blip r:embed="rId118"/>
                <a:stretch>
                  <a:fillRect/>
                </a:stretch>
              </p:blipFill>
              <p:spPr>
                <a:xfrm>
                  <a:off x="2528901" y="4179850"/>
                  <a:ext cx="55440" cy="45144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68" name="Entrada de lápiz 67">
                  <a:extLst>
                    <a:ext uri="{FF2B5EF4-FFF2-40B4-BE49-F238E27FC236}">
                      <a16:creationId xmlns:a16="http://schemas.microsoft.com/office/drawing/2014/main" id="{63C2437D-C3E1-45C5-89CB-AF0E505BD26E}"/>
                    </a:ext>
                  </a:extLst>
                </p14:cNvPr>
                <p14:cNvContentPartPr/>
                <p14:nvPr/>
              </p14:nvContentPartPr>
              <p14:xfrm>
                <a:off x="2565261" y="4640290"/>
                <a:ext cx="30960" cy="1164960"/>
              </p14:xfrm>
            </p:contentPart>
          </mc:Choice>
          <mc:Fallback xmlns="">
            <p:pic>
              <p:nvPicPr>
                <p:cNvPr id="68" name="Entrada de lápiz 67">
                  <a:extLst>
                    <a:ext uri="{FF2B5EF4-FFF2-40B4-BE49-F238E27FC236}">
                      <a16:creationId xmlns:a16="http://schemas.microsoft.com/office/drawing/2014/main" id="{63C2437D-C3E1-45C5-89CB-AF0E505BD26E}"/>
                    </a:ext>
                  </a:extLst>
                </p:cNvPr>
                <p:cNvPicPr/>
                <p:nvPr/>
              </p:nvPicPr>
              <p:blipFill>
                <a:blip r:embed="rId120"/>
                <a:stretch>
                  <a:fillRect/>
                </a:stretch>
              </p:blipFill>
              <p:spPr>
                <a:xfrm>
                  <a:off x="2556621" y="4631650"/>
                  <a:ext cx="48600" cy="118260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69" name="Entrada de lápiz 68">
                  <a:extLst>
                    <a:ext uri="{FF2B5EF4-FFF2-40B4-BE49-F238E27FC236}">
                      <a16:creationId xmlns:a16="http://schemas.microsoft.com/office/drawing/2014/main" id="{338E64B4-4BD6-459B-9A94-8B6A01F52354}"/>
                    </a:ext>
                  </a:extLst>
                </p14:cNvPr>
                <p14:cNvContentPartPr/>
                <p14:nvPr/>
              </p14:nvContentPartPr>
              <p14:xfrm>
                <a:off x="2470941" y="5816050"/>
                <a:ext cx="95040" cy="333720"/>
              </p14:xfrm>
            </p:contentPart>
          </mc:Choice>
          <mc:Fallback xmlns="">
            <p:pic>
              <p:nvPicPr>
                <p:cNvPr id="69" name="Entrada de lápiz 68">
                  <a:extLst>
                    <a:ext uri="{FF2B5EF4-FFF2-40B4-BE49-F238E27FC236}">
                      <a16:creationId xmlns:a16="http://schemas.microsoft.com/office/drawing/2014/main" id="{338E64B4-4BD6-459B-9A94-8B6A01F52354}"/>
                    </a:ext>
                  </a:extLst>
                </p:cNvPr>
                <p:cNvPicPr/>
                <p:nvPr/>
              </p:nvPicPr>
              <p:blipFill>
                <a:blip r:embed="rId122"/>
                <a:stretch>
                  <a:fillRect/>
                </a:stretch>
              </p:blipFill>
              <p:spPr>
                <a:xfrm>
                  <a:off x="2461941" y="5807410"/>
                  <a:ext cx="112680" cy="35136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70" name="Entrada de lápiz 69">
                  <a:extLst>
                    <a:ext uri="{FF2B5EF4-FFF2-40B4-BE49-F238E27FC236}">
                      <a16:creationId xmlns:a16="http://schemas.microsoft.com/office/drawing/2014/main" id="{2D6B5F8D-1C6B-4818-B487-1A67E7A686EE}"/>
                    </a:ext>
                  </a:extLst>
                </p14:cNvPr>
                <p14:cNvContentPartPr/>
                <p14:nvPr/>
              </p14:nvContentPartPr>
              <p14:xfrm>
                <a:off x="1201581" y="6041410"/>
                <a:ext cx="1258560" cy="108720"/>
              </p14:xfrm>
            </p:contentPart>
          </mc:Choice>
          <mc:Fallback xmlns="">
            <p:pic>
              <p:nvPicPr>
                <p:cNvPr id="70" name="Entrada de lápiz 69">
                  <a:extLst>
                    <a:ext uri="{FF2B5EF4-FFF2-40B4-BE49-F238E27FC236}">
                      <a16:creationId xmlns:a16="http://schemas.microsoft.com/office/drawing/2014/main" id="{2D6B5F8D-1C6B-4818-B487-1A67E7A686EE}"/>
                    </a:ext>
                  </a:extLst>
                </p:cNvPr>
                <p:cNvPicPr/>
                <p:nvPr/>
              </p:nvPicPr>
              <p:blipFill>
                <a:blip r:embed="rId124"/>
                <a:stretch>
                  <a:fillRect/>
                </a:stretch>
              </p:blipFill>
              <p:spPr>
                <a:xfrm>
                  <a:off x="1192581" y="6032410"/>
                  <a:ext cx="1276200" cy="12636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71" name="Entrada de lápiz 70">
                  <a:extLst>
                    <a:ext uri="{FF2B5EF4-FFF2-40B4-BE49-F238E27FC236}">
                      <a16:creationId xmlns:a16="http://schemas.microsoft.com/office/drawing/2014/main" id="{BF06DA42-76BB-4E4D-B85A-A7901BE99814}"/>
                    </a:ext>
                  </a:extLst>
                </p14:cNvPr>
                <p14:cNvContentPartPr/>
                <p14:nvPr/>
              </p14:nvContentPartPr>
              <p14:xfrm>
                <a:off x="727101" y="6018730"/>
                <a:ext cx="459720" cy="27360"/>
              </p14:xfrm>
            </p:contentPart>
          </mc:Choice>
          <mc:Fallback xmlns="">
            <p:pic>
              <p:nvPicPr>
                <p:cNvPr id="71" name="Entrada de lápiz 70">
                  <a:extLst>
                    <a:ext uri="{FF2B5EF4-FFF2-40B4-BE49-F238E27FC236}">
                      <a16:creationId xmlns:a16="http://schemas.microsoft.com/office/drawing/2014/main" id="{BF06DA42-76BB-4E4D-B85A-A7901BE99814}"/>
                    </a:ext>
                  </a:extLst>
                </p:cNvPr>
                <p:cNvPicPr/>
                <p:nvPr/>
              </p:nvPicPr>
              <p:blipFill>
                <a:blip r:embed="rId126"/>
                <a:stretch>
                  <a:fillRect/>
                </a:stretch>
              </p:blipFill>
              <p:spPr>
                <a:xfrm>
                  <a:off x="718101" y="6009730"/>
                  <a:ext cx="477360" cy="4500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72" name="Entrada de lápiz 71">
                  <a:extLst>
                    <a:ext uri="{FF2B5EF4-FFF2-40B4-BE49-F238E27FC236}">
                      <a16:creationId xmlns:a16="http://schemas.microsoft.com/office/drawing/2014/main" id="{CD2565DA-7E5B-44EC-B3A8-F634EDFCDB2F}"/>
                    </a:ext>
                  </a:extLst>
                </p14:cNvPr>
                <p14:cNvContentPartPr/>
                <p14:nvPr/>
              </p14:nvContentPartPr>
              <p14:xfrm>
                <a:off x="727101" y="5607970"/>
                <a:ext cx="7200" cy="402120"/>
              </p14:xfrm>
            </p:contentPart>
          </mc:Choice>
          <mc:Fallback xmlns="">
            <p:pic>
              <p:nvPicPr>
                <p:cNvPr id="72" name="Entrada de lápiz 71">
                  <a:extLst>
                    <a:ext uri="{FF2B5EF4-FFF2-40B4-BE49-F238E27FC236}">
                      <a16:creationId xmlns:a16="http://schemas.microsoft.com/office/drawing/2014/main" id="{CD2565DA-7E5B-44EC-B3A8-F634EDFCDB2F}"/>
                    </a:ext>
                  </a:extLst>
                </p:cNvPr>
                <p:cNvPicPr/>
                <p:nvPr/>
              </p:nvPicPr>
              <p:blipFill>
                <a:blip r:embed="rId128"/>
                <a:stretch>
                  <a:fillRect/>
                </a:stretch>
              </p:blipFill>
              <p:spPr>
                <a:xfrm>
                  <a:off x="718101" y="5599330"/>
                  <a:ext cx="24840" cy="41976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73" name="Entrada de lápiz 72">
                  <a:extLst>
                    <a:ext uri="{FF2B5EF4-FFF2-40B4-BE49-F238E27FC236}">
                      <a16:creationId xmlns:a16="http://schemas.microsoft.com/office/drawing/2014/main" id="{5978B4B7-3C61-45E4-A203-27ABDC143B3F}"/>
                    </a:ext>
                  </a:extLst>
                </p14:cNvPr>
                <p14:cNvContentPartPr/>
                <p14:nvPr/>
              </p14:nvContentPartPr>
              <p14:xfrm>
                <a:off x="812061" y="4845490"/>
                <a:ext cx="360" cy="360"/>
              </p14:xfrm>
            </p:contentPart>
          </mc:Choice>
          <mc:Fallback xmlns="">
            <p:pic>
              <p:nvPicPr>
                <p:cNvPr id="73" name="Entrada de lápiz 72">
                  <a:extLst>
                    <a:ext uri="{FF2B5EF4-FFF2-40B4-BE49-F238E27FC236}">
                      <a16:creationId xmlns:a16="http://schemas.microsoft.com/office/drawing/2014/main" id="{5978B4B7-3C61-45E4-A203-27ABDC143B3F}"/>
                    </a:ext>
                  </a:extLst>
                </p:cNvPr>
                <p:cNvPicPr/>
                <p:nvPr/>
              </p:nvPicPr>
              <p:blipFill>
                <a:blip r:embed="rId81"/>
                <a:stretch>
                  <a:fillRect/>
                </a:stretch>
              </p:blipFill>
              <p:spPr>
                <a:xfrm>
                  <a:off x="803061" y="483685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74" name="Entrada de lápiz 73">
                  <a:extLst>
                    <a:ext uri="{FF2B5EF4-FFF2-40B4-BE49-F238E27FC236}">
                      <a16:creationId xmlns:a16="http://schemas.microsoft.com/office/drawing/2014/main" id="{A55FB2E0-38B0-4F6E-AD58-0CB58907914A}"/>
                    </a:ext>
                  </a:extLst>
                </p14:cNvPr>
                <p14:cNvContentPartPr/>
                <p14:nvPr/>
              </p14:nvContentPartPr>
              <p14:xfrm>
                <a:off x="806301" y="4800130"/>
                <a:ext cx="996840" cy="54360"/>
              </p14:xfrm>
            </p:contentPart>
          </mc:Choice>
          <mc:Fallback xmlns="">
            <p:pic>
              <p:nvPicPr>
                <p:cNvPr id="74" name="Entrada de lápiz 73">
                  <a:extLst>
                    <a:ext uri="{FF2B5EF4-FFF2-40B4-BE49-F238E27FC236}">
                      <a16:creationId xmlns:a16="http://schemas.microsoft.com/office/drawing/2014/main" id="{A55FB2E0-38B0-4F6E-AD58-0CB58907914A}"/>
                    </a:ext>
                  </a:extLst>
                </p:cNvPr>
                <p:cNvPicPr/>
                <p:nvPr/>
              </p:nvPicPr>
              <p:blipFill>
                <a:blip r:embed="rId131"/>
                <a:stretch>
                  <a:fillRect/>
                </a:stretch>
              </p:blipFill>
              <p:spPr>
                <a:xfrm>
                  <a:off x="797661" y="4791130"/>
                  <a:ext cx="101448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75" name="Entrada de lápiz 74">
                  <a:extLst>
                    <a:ext uri="{FF2B5EF4-FFF2-40B4-BE49-F238E27FC236}">
                      <a16:creationId xmlns:a16="http://schemas.microsoft.com/office/drawing/2014/main" id="{D5BAECB1-AFFA-4568-9993-6AA7F1C54889}"/>
                    </a:ext>
                  </a:extLst>
                </p14:cNvPr>
                <p14:cNvContentPartPr/>
                <p14:nvPr/>
              </p14:nvContentPartPr>
              <p14:xfrm>
                <a:off x="1815381" y="4768450"/>
                <a:ext cx="814320" cy="31680"/>
              </p14:xfrm>
            </p:contentPart>
          </mc:Choice>
          <mc:Fallback xmlns="">
            <p:pic>
              <p:nvPicPr>
                <p:cNvPr id="75" name="Entrada de lápiz 74">
                  <a:extLst>
                    <a:ext uri="{FF2B5EF4-FFF2-40B4-BE49-F238E27FC236}">
                      <a16:creationId xmlns:a16="http://schemas.microsoft.com/office/drawing/2014/main" id="{D5BAECB1-AFFA-4568-9993-6AA7F1C54889}"/>
                    </a:ext>
                  </a:extLst>
                </p:cNvPr>
                <p:cNvPicPr/>
                <p:nvPr/>
              </p:nvPicPr>
              <p:blipFill>
                <a:blip r:embed="rId133"/>
                <a:stretch>
                  <a:fillRect/>
                </a:stretch>
              </p:blipFill>
              <p:spPr>
                <a:xfrm>
                  <a:off x="1806381" y="4759810"/>
                  <a:ext cx="831960" cy="4932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76" name="Entrada de lápiz 75">
                  <a:extLst>
                    <a:ext uri="{FF2B5EF4-FFF2-40B4-BE49-F238E27FC236}">
                      <a16:creationId xmlns:a16="http://schemas.microsoft.com/office/drawing/2014/main" id="{F00F141C-BBD1-4578-8E93-F2054D2336EE}"/>
                    </a:ext>
                  </a:extLst>
                </p14:cNvPr>
                <p14:cNvContentPartPr/>
                <p14:nvPr/>
              </p14:nvContentPartPr>
              <p14:xfrm>
                <a:off x="2598741" y="4741450"/>
                <a:ext cx="47520" cy="27360"/>
              </p14:xfrm>
            </p:contentPart>
          </mc:Choice>
          <mc:Fallback xmlns="">
            <p:pic>
              <p:nvPicPr>
                <p:cNvPr id="76" name="Entrada de lápiz 75">
                  <a:extLst>
                    <a:ext uri="{FF2B5EF4-FFF2-40B4-BE49-F238E27FC236}">
                      <a16:creationId xmlns:a16="http://schemas.microsoft.com/office/drawing/2014/main" id="{F00F141C-BBD1-4578-8E93-F2054D2336EE}"/>
                    </a:ext>
                  </a:extLst>
                </p:cNvPr>
                <p:cNvPicPr/>
                <p:nvPr/>
              </p:nvPicPr>
              <p:blipFill>
                <a:blip r:embed="rId135"/>
                <a:stretch>
                  <a:fillRect/>
                </a:stretch>
              </p:blipFill>
              <p:spPr>
                <a:xfrm>
                  <a:off x="2590101" y="4732810"/>
                  <a:ext cx="65160" cy="4500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77" name="Entrada de lápiz 76">
                  <a:extLst>
                    <a:ext uri="{FF2B5EF4-FFF2-40B4-BE49-F238E27FC236}">
                      <a16:creationId xmlns:a16="http://schemas.microsoft.com/office/drawing/2014/main" id="{429E5B73-E0ED-4644-AC01-0F38DCF131FE}"/>
                    </a:ext>
                  </a:extLst>
                </p14:cNvPr>
                <p14:cNvContentPartPr/>
                <p14:nvPr/>
              </p14:nvContentPartPr>
              <p14:xfrm>
                <a:off x="1073421" y="4558930"/>
                <a:ext cx="67320" cy="9000"/>
              </p14:xfrm>
            </p:contentPart>
          </mc:Choice>
          <mc:Fallback xmlns="">
            <p:pic>
              <p:nvPicPr>
                <p:cNvPr id="77" name="Entrada de lápiz 76">
                  <a:extLst>
                    <a:ext uri="{FF2B5EF4-FFF2-40B4-BE49-F238E27FC236}">
                      <a16:creationId xmlns:a16="http://schemas.microsoft.com/office/drawing/2014/main" id="{429E5B73-E0ED-4644-AC01-0F38DCF131FE}"/>
                    </a:ext>
                  </a:extLst>
                </p:cNvPr>
                <p:cNvPicPr/>
                <p:nvPr/>
              </p:nvPicPr>
              <p:blipFill>
                <a:blip r:embed="rId137"/>
                <a:stretch>
                  <a:fillRect/>
                </a:stretch>
              </p:blipFill>
              <p:spPr>
                <a:xfrm>
                  <a:off x="1064781" y="4550290"/>
                  <a:ext cx="84960" cy="2664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78" name="Entrada de lápiz 77">
                  <a:extLst>
                    <a:ext uri="{FF2B5EF4-FFF2-40B4-BE49-F238E27FC236}">
                      <a16:creationId xmlns:a16="http://schemas.microsoft.com/office/drawing/2014/main" id="{DDBAA335-4CAC-4DD3-AC8C-99DFB4F49011}"/>
                    </a:ext>
                  </a:extLst>
                </p14:cNvPr>
                <p14:cNvContentPartPr/>
                <p14:nvPr/>
              </p14:nvContentPartPr>
              <p14:xfrm>
                <a:off x="981621" y="4563250"/>
                <a:ext cx="210600" cy="194040"/>
              </p14:xfrm>
            </p:contentPart>
          </mc:Choice>
          <mc:Fallback xmlns="">
            <p:pic>
              <p:nvPicPr>
                <p:cNvPr id="78" name="Entrada de lápiz 77">
                  <a:extLst>
                    <a:ext uri="{FF2B5EF4-FFF2-40B4-BE49-F238E27FC236}">
                      <a16:creationId xmlns:a16="http://schemas.microsoft.com/office/drawing/2014/main" id="{DDBAA335-4CAC-4DD3-AC8C-99DFB4F49011}"/>
                    </a:ext>
                  </a:extLst>
                </p:cNvPr>
                <p:cNvPicPr/>
                <p:nvPr/>
              </p:nvPicPr>
              <p:blipFill>
                <a:blip r:embed="rId139"/>
                <a:stretch>
                  <a:fillRect/>
                </a:stretch>
              </p:blipFill>
              <p:spPr>
                <a:xfrm>
                  <a:off x="972981" y="4554610"/>
                  <a:ext cx="228240" cy="21168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79" name="Entrada de lápiz 78">
                  <a:extLst>
                    <a:ext uri="{FF2B5EF4-FFF2-40B4-BE49-F238E27FC236}">
                      <a16:creationId xmlns:a16="http://schemas.microsoft.com/office/drawing/2014/main" id="{8A7BFAEC-45DB-407A-B504-7A5D66FE7644}"/>
                    </a:ext>
                  </a:extLst>
                </p14:cNvPr>
                <p14:cNvContentPartPr/>
                <p14:nvPr/>
              </p14:nvContentPartPr>
              <p14:xfrm>
                <a:off x="1198701" y="4520770"/>
                <a:ext cx="210600" cy="190080"/>
              </p14:xfrm>
            </p:contentPart>
          </mc:Choice>
          <mc:Fallback xmlns="">
            <p:pic>
              <p:nvPicPr>
                <p:cNvPr id="79" name="Entrada de lápiz 78">
                  <a:extLst>
                    <a:ext uri="{FF2B5EF4-FFF2-40B4-BE49-F238E27FC236}">
                      <a16:creationId xmlns:a16="http://schemas.microsoft.com/office/drawing/2014/main" id="{8A7BFAEC-45DB-407A-B504-7A5D66FE7644}"/>
                    </a:ext>
                  </a:extLst>
                </p:cNvPr>
                <p:cNvPicPr/>
                <p:nvPr/>
              </p:nvPicPr>
              <p:blipFill>
                <a:blip r:embed="rId141"/>
                <a:stretch>
                  <a:fillRect/>
                </a:stretch>
              </p:blipFill>
              <p:spPr>
                <a:xfrm>
                  <a:off x="1190061" y="4511770"/>
                  <a:ext cx="228240" cy="20772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80" name="Entrada de lápiz 79">
                  <a:extLst>
                    <a:ext uri="{FF2B5EF4-FFF2-40B4-BE49-F238E27FC236}">
                      <a16:creationId xmlns:a16="http://schemas.microsoft.com/office/drawing/2014/main" id="{4686CFA7-12DB-45CB-852A-CFC0BEDF7C98}"/>
                    </a:ext>
                  </a:extLst>
                </p14:cNvPr>
                <p14:cNvContentPartPr/>
                <p14:nvPr/>
              </p14:nvContentPartPr>
              <p14:xfrm>
                <a:off x="1408941" y="4382170"/>
                <a:ext cx="153360" cy="348120"/>
              </p14:xfrm>
            </p:contentPart>
          </mc:Choice>
          <mc:Fallback xmlns="">
            <p:pic>
              <p:nvPicPr>
                <p:cNvPr id="80" name="Entrada de lápiz 79">
                  <a:extLst>
                    <a:ext uri="{FF2B5EF4-FFF2-40B4-BE49-F238E27FC236}">
                      <a16:creationId xmlns:a16="http://schemas.microsoft.com/office/drawing/2014/main" id="{4686CFA7-12DB-45CB-852A-CFC0BEDF7C98}"/>
                    </a:ext>
                  </a:extLst>
                </p:cNvPr>
                <p:cNvPicPr/>
                <p:nvPr/>
              </p:nvPicPr>
              <p:blipFill>
                <a:blip r:embed="rId143"/>
                <a:stretch>
                  <a:fillRect/>
                </a:stretch>
              </p:blipFill>
              <p:spPr>
                <a:xfrm>
                  <a:off x="1399941" y="4373530"/>
                  <a:ext cx="171000" cy="36576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81" name="Entrada de lápiz 80">
                  <a:extLst>
                    <a:ext uri="{FF2B5EF4-FFF2-40B4-BE49-F238E27FC236}">
                      <a16:creationId xmlns:a16="http://schemas.microsoft.com/office/drawing/2014/main" id="{FEC13C96-0EC6-4AE7-8F44-02A5F86DEAAC}"/>
                    </a:ext>
                  </a:extLst>
                </p14:cNvPr>
                <p14:cNvContentPartPr/>
                <p14:nvPr/>
              </p14:nvContentPartPr>
              <p14:xfrm>
                <a:off x="1507581" y="4536250"/>
                <a:ext cx="223200" cy="169920"/>
              </p14:xfrm>
            </p:contentPart>
          </mc:Choice>
          <mc:Fallback xmlns="">
            <p:pic>
              <p:nvPicPr>
                <p:cNvPr id="81" name="Entrada de lápiz 80">
                  <a:extLst>
                    <a:ext uri="{FF2B5EF4-FFF2-40B4-BE49-F238E27FC236}">
                      <a16:creationId xmlns:a16="http://schemas.microsoft.com/office/drawing/2014/main" id="{FEC13C96-0EC6-4AE7-8F44-02A5F86DEAAC}"/>
                    </a:ext>
                  </a:extLst>
                </p:cNvPr>
                <p:cNvPicPr/>
                <p:nvPr/>
              </p:nvPicPr>
              <p:blipFill>
                <a:blip r:embed="rId145"/>
                <a:stretch>
                  <a:fillRect/>
                </a:stretch>
              </p:blipFill>
              <p:spPr>
                <a:xfrm>
                  <a:off x="1498941" y="4527610"/>
                  <a:ext cx="240840" cy="18756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82" name="Entrada de lápiz 81">
                  <a:extLst>
                    <a:ext uri="{FF2B5EF4-FFF2-40B4-BE49-F238E27FC236}">
                      <a16:creationId xmlns:a16="http://schemas.microsoft.com/office/drawing/2014/main" id="{83507538-0E4E-4EC3-8AD1-FB43AEF8803C}"/>
                    </a:ext>
                  </a:extLst>
                </p14:cNvPr>
                <p14:cNvContentPartPr/>
                <p14:nvPr/>
              </p14:nvContentPartPr>
              <p14:xfrm>
                <a:off x="1676061" y="4497730"/>
                <a:ext cx="302400" cy="131400"/>
              </p14:xfrm>
            </p:contentPart>
          </mc:Choice>
          <mc:Fallback xmlns="">
            <p:pic>
              <p:nvPicPr>
                <p:cNvPr id="82" name="Entrada de lápiz 81">
                  <a:extLst>
                    <a:ext uri="{FF2B5EF4-FFF2-40B4-BE49-F238E27FC236}">
                      <a16:creationId xmlns:a16="http://schemas.microsoft.com/office/drawing/2014/main" id="{83507538-0E4E-4EC3-8AD1-FB43AEF8803C}"/>
                    </a:ext>
                  </a:extLst>
                </p:cNvPr>
                <p:cNvPicPr/>
                <p:nvPr/>
              </p:nvPicPr>
              <p:blipFill>
                <a:blip r:embed="rId147"/>
                <a:stretch>
                  <a:fillRect/>
                </a:stretch>
              </p:blipFill>
              <p:spPr>
                <a:xfrm>
                  <a:off x="1667421" y="4489090"/>
                  <a:ext cx="320040" cy="14904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83" name="Entrada de lápiz 82">
                  <a:extLst>
                    <a:ext uri="{FF2B5EF4-FFF2-40B4-BE49-F238E27FC236}">
                      <a16:creationId xmlns:a16="http://schemas.microsoft.com/office/drawing/2014/main" id="{354C491A-5D1F-4A19-B68E-90B99A5D531C}"/>
                    </a:ext>
                  </a:extLst>
                </p14:cNvPr>
                <p14:cNvContentPartPr/>
                <p14:nvPr/>
              </p14:nvContentPartPr>
              <p14:xfrm>
                <a:off x="1717821" y="4540570"/>
                <a:ext cx="180000" cy="583200"/>
              </p14:xfrm>
            </p:contentPart>
          </mc:Choice>
          <mc:Fallback xmlns="">
            <p:pic>
              <p:nvPicPr>
                <p:cNvPr id="83" name="Entrada de lápiz 82">
                  <a:extLst>
                    <a:ext uri="{FF2B5EF4-FFF2-40B4-BE49-F238E27FC236}">
                      <a16:creationId xmlns:a16="http://schemas.microsoft.com/office/drawing/2014/main" id="{354C491A-5D1F-4A19-B68E-90B99A5D531C}"/>
                    </a:ext>
                  </a:extLst>
                </p:cNvPr>
                <p:cNvPicPr/>
                <p:nvPr/>
              </p:nvPicPr>
              <p:blipFill>
                <a:blip r:embed="rId149"/>
                <a:stretch>
                  <a:fillRect/>
                </a:stretch>
              </p:blipFill>
              <p:spPr>
                <a:xfrm>
                  <a:off x="1709181" y="4531570"/>
                  <a:ext cx="197640" cy="60084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84" name="Entrada de lápiz 83">
                  <a:extLst>
                    <a:ext uri="{FF2B5EF4-FFF2-40B4-BE49-F238E27FC236}">
                      <a16:creationId xmlns:a16="http://schemas.microsoft.com/office/drawing/2014/main" id="{D37E584B-5394-486F-A260-01F56BB5AF8D}"/>
                    </a:ext>
                  </a:extLst>
                </p14:cNvPr>
                <p14:cNvContentPartPr/>
                <p14:nvPr/>
              </p14:nvContentPartPr>
              <p14:xfrm>
                <a:off x="1836261" y="4547770"/>
                <a:ext cx="271800" cy="174240"/>
              </p14:xfrm>
            </p:contentPart>
          </mc:Choice>
          <mc:Fallback xmlns="">
            <p:pic>
              <p:nvPicPr>
                <p:cNvPr id="84" name="Entrada de lápiz 83">
                  <a:extLst>
                    <a:ext uri="{FF2B5EF4-FFF2-40B4-BE49-F238E27FC236}">
                      <a16:creationId xmlns:a16="http://schemas.microsoft.com/office/drawing/2014/main" id="{D37E584B-5394-486F-A260-01F56BB5AF8D}"/>
                    </a:ext>
                  </a:extLst>
                </p:cNvPr>
                <p:cNvPicPr/>
                <p:nvPr/>
              </p:nvPicPr>
              <p:blipFill>
                <a:blip r:embed="rId151"/>
                <a:stretch>
                  <a:fillRect/>
                </a:stretch>
              </p:blipFill>
              <p:spPr>
                <a:xfrm>
                  <a:off x="1827261" y="4538770"/>
                  <a:ext cx="289440" cy="19188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101" name="Entrada de lápiz 100">
                  <a:extLst>
                    <a:ext uri="{FF2B5EF4-FFF2-40B4-BE49-F238E27FC236}">
                      <a16:creationId xmlns:a16="http://schemas.microsoft.com/office/drawing/2014/main" id="{CD670305-B432-4687-8E51-6B74E093ED07}"/>
                    </a:ext>
                  </a:extLst>
                </p14:cNvPr>
                <p14:cNvContentPartPr/>
                <p14:nvPr/>
              </p14:nvContentPartPr>
              <p14:xfrm>
                <a:off x="1842741" y="4118650"/>
                <a:ext cx="20160" cy="50400"/>
              </p14:xfrm>
            </p:contentPart>
          </mc:Choice>
          <mc:Fallback xmlns="">
            <p:pic>
              <p:nvPicPr>
                <p:cNvPr id="101" name="Entrada de lápiz 100">
                  <a:extLst>
                    <a:ext uri="{FF2B5EF4-FFF2-40B4-BE49-F238E27FC236}">
                      <a16:creationId xmlns:a16="http://schemas.microsoft.com/office/drawing/2014/main" id="{CD670305-B432-4687-8E51-6B74E093ED07}"/>
                    </a:ext>
                  </a:extLst>
                </p:cNvPr>
                <p:cNvPicPr/>
                <p:nvPr/>
              </p:nvPicPr>
              <p:blipFill>
                <a:blip r:embed="rId153"/>
                <a:stretch>
                  <a:fillRect/>
                </a:stretch>
              </p:blipFill>
              <p:spPr>
                <a:xfrm>
                  <a:off x="1834101" y="4110010"/>
                  <a:ext cx="37800" cy="6804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102" name="Entrada de lápiz 101">
                  <a:extLst>
                    <a:ext uri="{FF2B5EF4-FFF2-40B4-BE49-F238E27FC236}">
                      <a16:creationId xmlns:a16="http://schemas.microsoft.com/office/drawing/2014/main" id="{3858FADA-EA6E-4476-AB1A-54FEBE80464A}"/>
                    </a:ext>
                  </a:extLst>
                </p14:cNvPr>
                <p14:cNvContentPartPr/>
                <p14:nvPr/>
              </p14:nvContentPartPr>
              <p14:xfrm>
                <a:off x="1916541" y="4116850"/>
                <a:ext cx="35640" cy="57960"/>
              </p14:xfrm>
            </p:contentPart>
          </mc:Choice>
          <mc:Fallback xmlns="">
            <p:pic>
              <p:nvPicPr>
                <p:cNvPr id="102" name="Entrada de lápiz 101">
                  <a:extLst>
                    <a:ext uri="{FF2B5EF4-FFF2-40B4-BE49-F238E27FC236}">
                      <a16:creationId xmlns:a16="http://schemas.microsoft.com/office/drawing/2014/main" id="{3858FADA-EA6E-4476-AB1A-54FEBE80464A}"/>
                    </a:ext>
                  </a:extLst>
                </p:cNvPr>
                <p:cNvPicPr/>
                <p:nvPr/>
              </p:nvPicPr>
              <p:blipFill>
                <a:blip r:embed="rId155"/>
                <a:stretch>
                  <a:fillRect/>
                </a:stretch>
              </p:blipFill>
              <p:spPr>
                <a:xfrm>
                  <a:off x="1907901" y="4107850"/>
                  <a:ext cx="53280" cy="7560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103" name="Entrada de lápiz 102">
                  <a:extLst>
                    <a:ext uri="{FF2B5EF4-FFF2-40B4-BE49-F238E27FC236}">
                      <a16:creationId xmlns:a16="http://schemas.microsoft.com/office/drawing/2014/main" id="{E2DE483B-0115-4189-A0A1-617365ADD5C2}"/>
                    </a:ext>
                  </a:extLst>
                </p14:cNvPr>
                <p14:cNvContentPartPr/>
                <p14:nvPr/>
              </p14:nvContentPartPr>
              <p14:xfrm>
                <a:off x="2052261" y="4100290"/>
                <a:ext cx="70560" cy="39600"/>
              </p14:xfrm>
            </p:contentPart>
          </mc:Choice>
          <mc:Fallback xmlns="">
            <p:pic>
              <p:nvPicPr>
                <p:cNvPr id="103" name="Entrada de lápiz 102">
                  <a:extLst>
                    <a:ext uri="{FF2B5EF4-FFF2-40B4-BE49-F238E27FC236}">
                      <a16:creationId xmlns:a16="http://schemas.microsoft.com/office/drawing/2014/main" id="{E2DE483B-0115-4189-A0A1-617365ADD5C2}"/>
                    </a:ext>
                  </a:extLst>
                </p:cNvPr>
                <p:cNvPicPr/>
                <p:nvPr/>
              </p:nvPicPr>
              <p:blipFill>
                <a:blip r:embed="rId157"/>
                <a:stretch>
                  <a:fillRect/>
                </a:stretch>
              </p:blipFill>
              <p:spPr>
                <a:xfrm>
                  <a:off x="2043261" y="4091290"/>
                  <a:ext cx="88200" cy="5724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104" name="Entrada de lápiz 103">
                  <a:extLst>
                    <a:ext uri="{FF2B5EF4-FFF2-40B4-BE49-F238E27FC236}">
                      <a16:creationId xmlns:a16="http://schemas.microsoft.com/office/drawing/2014/main" id="{7D11B715-5974-42B7-B1A3-3C7CAD2786F1}"/>
                    </a:ext>
                  </a:extLst>
                </p14:cNvPr>
                <p14:cNvContentPartPr/>
                <p14:nvPr/>
              </p14:nvContentPartPr>
              <p14:xfrm>
                <a:off x="2175381" y="3870610"/>
                <a:ext cx="264240" cy="220680"/>
              </p14:xfrm>
            </p:contentPart>
          </mc:Choice>
          <mc:Fallback xmlns="">
            <p:pic>
              <p:nvPicPr>
                <p:cNvPr id="104" name="Entrada de lápiz 103">
                  <a:extLst>
                    <a:ext uri="{FF2B5EF4-FFF2-40B4-BE49-F238E27FC236}">
                      <a16:creationId xmlns:a16="http://schemas.microsoft.com/office/drawing/2014/main" id="{7D11B715-5974-42B7-B1A3-3C7CAD2786F1}"/>
                    </a:ext>
                  </a:extLst>
                </p:cNvPr>
                <p:cNvPicPr/>
                <p:nvPr/>
              </p:nvPicPr>
              <p:blipFill>
                <a:blip r:embed="rId159"/>
                <a:stretch>
                  <a:fillRect/>
                </a:stretch>
              </p:blipFill>
              <p:spPr>
                <a:xfrm>
                  <a:off x="2166381" y="3861970"/>
                  <a:ext cx="281880" cy="23832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105" name="Entrada de lápiz 104">
                  <a:extLst>
                    <a:ext uri="{FF2B5EF4-FFF2-40B4-BE49-F238E27FC236}">
                      <a16:creationId xmlns:a16="http://schemas.microsoft.com/office/drawing/2014/main" id="{3A828BE0-AB46-400A-A1CD-464F5CBFD959}"/>
                    </a:ext>
                  </a:extLst>
                </p14:cNvPr>
                <p14:cNvContentPartPr/>
                <p14:nvPr/>
              </p14:nvContentPartPr>
              <p14:xfrm>
                <a:off x="2148021" y="3863050"/>
                <a:ext cx="248760" cy="317880"/>
              </p14:xfrm>
            </p:contentPart>
          </mc:Choice>
          <mc:Fallback xmlns="">
            <p:pic>
              <p:nvPicPr>
                <p:cNvPr id="105" name="Entrada de lápiz 104">
                  <a:extLst>
                    <a:ext uri="{FF2B5EF4-FFF2-40B4-BE49-F238E27FC236}">
                      <a16:creationId xmlns:a16="http://schemas.microsoft.com/office/drawing/2014/main" id="{3A828BE0-AB46-400A-A1CD-464F5CBFD959}"/>
                    </a:ext>
                  </a:extLst>
                </p:cNvPr>
                <p:cNvPicPr/>
                <p:nvPr/>
              </p:nvPicPr>
              <p:blipFill>
                <a:blip r:embed="rId161"/>
                <a:stretch>
                  <a:fillRect/>
                </a:stretch>
              </p:blipFill>
              <p:spPr>
                <a:xfrm>
                  <a:off x="2139021" y="3854050"/>
                  <a:ext cx="266400" cy="33552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106" name="Entrada de lápiz 105">
                  <a:extLst>
                    <a:ext uri="{FF2B5EF4-FFF2-40B4-BE49-F238E27FC236}">
                      <a16:creationId xmlns:a16="http://schemas.microsoft.com/office/drawing/2014/main" id="{2A1418CB-6AF1-412B-8F9E-0666BFC12840}"/>
                    </a:ext>
                  </a:extLst>
                </p14:cNvPr>
                <p14:cNvContentPartPr/>
                <p14:nvPr/>
              </p14:nvContentPartPr>
              <p14:xfrm>
                <a:off x="2226141" y="3820570"/>
                <a:ext cx="100440" cy="333000"/>
              </p14:xfrm>
            </p:contentPart>
          </mc:Choice>
          <mc:Fallback xmlns="">
            <p:pic>
              <p:nvPicPr>
                <p:cNvPr id="106" name="Entrada de lápiz 105">
                  <a:extLst>
                    <a:ext uri="{FF2B5EF4-FFF2-40B4-BE49-F238E27FC236}">
                      <a16:creationId xmlns:a16="http://schemas.microsoft.com/office/drawing/2014/main" id="{2A1418CB-6AF1-412B-8F9E-0666BFC12840}"/>
                    </a:ext>
                  </a:extLst>
                </p:cNvPr>
                <p:cNvPicPr/>
                <p:nvPr/>
              </p:nvPicPr>
              <p:blipFill>
                <a:blip r:embed="rId163"/>
                <a:stretch>
                  <a:fillRect/>
                </a:stretch>
              </p:blipFill>
              <p:spPr>
                <a:xfrm>
                  <a:off x="2217141" y="3811930"/>
                  <a:ext cx="118080" cy="35064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108" name="Entrada de lápiz 107">
                  <a:extLst>
                    <a:ext uri="{FF2B5EF4-FFF2-40B4-BE49-F238E27FC236}">
                      <a16:creationId xmlns:a16="http://schemas.microsoft.com/office/drawing/2014/main" id="{C7BD8508-C582-48B9-9A2B-16984F88161D}"/>
                    </a:ext>
                  </a:extLst>
                </p14:cNvPr>
                <p14:cNvContentPartPr/>
                <p14:nvPr/>
              </p14:nvContentPartPr>
              <p14:xfrm>
                <a:off x="2270421" y="2161690"/>
                <a:ext cx="207000" cy="246960"/>
              </p14:xfrm>
            </p:contentPart>
          </mc:Choice>
          <mc:Fallback xmlns="">
            <p:pic>
              <p:nvPicPr>
                <p:cNvPr id="108" name="Entrada de lápiz 107">
                  <a:extLst>
                    <a:ext uri="{FF2B5EF4-FFF2-40B4-BE49-F238E27FC236}">
                      <a16:creationId xmlns:a16="http://schemas.microsoft.com/office/drawing/2014/main" id="{C7BD8508-C582-48B9-9A2B-16984F88161D}"/>
                    </a:ext>
                  </a:extLst>
                </p:cNvPr>
                <p:cNvPicPr/>
                <p:nvPr/>
              </p:nvPicPr>
              <p:blipFill>
                <a:blip r:embed="rId165"/>
                <a:stretch>
                  <a:fillRect/>
                </a:stretch>
              </p:blipFill>
              <p:spPr>
                <a:xfrm>
                  <a:off x="2261421" y="2153050"/>
                  <a:ext cx="224640" cy="26460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109" name="Entrada de lápiz 108">
                  <a:extLst>
                    <a:ext uri="{FF2B5EF4-FFF2-40B4-BE49-F238E27FC236}">
                      <a16:creationId xmlns:a16="http://schemas.microsoft.com/office/drawing/2014/main" id="{A095DBE1-174C-4A62-8CE7-0B9ABE5AC243}"/>
                    </a:ext>
                  </a:extLst>
                </p14:cNvPr>
                <p14:cNvContentPartPr/>
                <p14:nvPr/>
              </p14:nvContentPartPr>
              <p14:xfrm>
                <a:off x="2227221" y="2126410"/>
                <a:ext cx="183240" cy="160560"/>
              </p14:xfrm>
            </p:contentPart>
          </mc:Choice>
          <mc:Fallback xmlns="">
            <p:pic>
              <p:nvPicPr>
                <p:cNvPr id="109" name="Entrada de lápiz 108">
                  <a:extLst>
                    <a:ext uri="{FF2B5EF4-FFF2-40B4-BE49-F238E27FC236}">
                      <a16:creationId xmlns:a16="http://schemas.microsoft.com/office/drawing/2014/main" id="{A095DBE1-174C-4A62-8CE7-0B9ABE5AC243}"/>
                    </a:ext>
                  </a:extLst>
                </p:cNvPr>
                <p:cNvPicPr/>
                <p:nvPr/>
              </p:nvPicPr>
              <p:blipFill>
                <a:blip r:embed="rId167"/>
                <a:stretch>
                  <a:fillRect/>
                </a:stretch>
              </p:blipFill>
              <p:spPr>
                <a:xfrm>
                  <a:off x="2218581" y="2117410"/>
                  <a:ext cx="200880" cy="17820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19" name="Entrada de lápiz 118">
                  <a:extLst>
                    <a:ext uri="{FF2B5EF4-FFF2-40B4-BE49-F238E27FC236}">
                      <a16:creationId xmlns:a16="http://schemas.microsoft.com/office/drawing/2014/main" id="{3DFC2FE6-78F4-4DBC-92A7-2DA642FB21DC}"/>
                    </a:ext>
                  </a:extLst>
                </p14:cNvPr>
                <p14:cNvContentPartPr/>
                <p14:nvPr/>
              </p14:nvContentPartPr>
              <p14:xfrm>
                <a:off x="5511501" y="1436290"/>
                <a:ext cx="180720" cy="366480"/>
              </p14:xfrm>
            </p:contentPart>
          </mc:Choice>
          <mc:Fallback xmlns="">
            <p:pic>
              <p:nvPicPr>
                <p:cNvPr id="119" name="Entrada de lápiz 118">
                  <a:extLst>
                    <a:ext uri="{FF2B5EF4-FFF2-40B4-BE49-F238E27FC236}">
                      <a16:creationId xmlns:a16="http://schemas.microsoft.com/office/drawing/2014/main" id="{3DFC2FE6-78F4-4DBC-92A7-2DA642FB21DC}"/>
                    </a:ext>
                  </a:extLst>
                </p:cNvPr>
                <p:cNvPicPr/>
                <p:nvPr/>
              </p:nvPicPr>
              <p:blipFill>
                <a:blip r:embed="rId169"/>
                <a:stretch>
                  <a:fillRect/>
                </a:stretch>
              </p:blipFill>
              <p:spPr>
                <a:xfrm>
                  <a:off x="5502861" y="1427650"/>
                  <a:ext cx="198360" cy="38412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20" name="Entrada de lápiz 119">
                  <a:extLst>
                    <a:ext uri="{FF2B5EF4-FFF2-40B4-BE49-F238E27FC236}">
                      <a16:creationId xmlns:a16="http://schemas.microsoft.com/office/drawing/2014/main" id="{89B8ABCB-F09C-4A01-9A40-82CFFCFD0D8F}"/>
                    </a:ext>
                  </a:extLst>
                </p14:cNvPr>
                <p14:cNvContentPartPr/>
                <p14:nvPr/>
              </p14:nvContentPartPr>
              <p14:xfrm>
                <a:off x="6753141" y="771730"/>
                <a:ext cx="261000" cy="354960"/>
              </p14:xfrm>
            </p:contentPart>
          </mc:Choice>
          <mc:Fallback xmlns="">
            <p:pic>
              <p:nvPicPr>
                <p:cNvPr id="120" name="Entrada de lápiz 119">
                  <a:extLst>
                    <a:ext uri="{FF2B5EF4-FFF2-40B4-BE49-F238E27FC236}">
                      <a16:creationId xmlns:a16="http://schemas.microsoft.com/office/drawing/2014/main" id="{89B8ABCB-F09C-4A01-9A40-82CFFCFD0D8F}"/>
                    </a:ext>
                  </a:extLst>
                </p:cNvPr>
                <p:cNvPicPr/>
                <p:nvPr/>
              </p:nvPicPr>
              <p:blipFill>
                <a:blip r:embed="rId171"/>
                <a:stretch>
                  <a:fillRect/>
                </a:stretch>
              </p:blipFill>
              <p:spPr>
                <a:xfrm>
                  <a:off x="6744141" y="762730"/>
                  <a:ext cx="278640" cy="37260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21" name="Entrada de lápiz 120">
                  <a:extLst>
                    <a:ext uri="{FF2B5EF4-FFF2-40B4-BE49-F238E27FC236}">
                      <a16:creationId xmlns:a16="http://schemas.microsoft.com/office/drawing/2014/main" id="{3ACF577E-1C34-4608-8EE7-097885767CCE}"/>
                    </a:ext>
                  </a:extLst>
                </p14:cNvPr>
                <p14:cNvContentPartPr/>
                <p14:nvPr/>
              </p14:nvContentPartPr>
              <p14:xfrm>
                <a:off x="7071741" y="957490"/>
                <a:ext cx="224280" cy="169920"/>
              </p14:xfrm>
            </p:contentPart>
          </mc:Choice>
          <mc:Fallback xmlns="">
            <p:pic>
              <p:nvPicPr>
                <p:cNvPr id="121" name="Entrada de lápiz 120">
                  <a:extLst>
                    <a:ext uri="{FF2B5EF4-FFF2-40B4-BE49-F238E27FC236}">
                      <a16:creationId xmlns:a16="http://schemas.microsoft.com/office/drawing/2014/main" id="{3ACF577E-1C34-4608-8EE7-097885767CCE}"/>
                    </a:ext>
                  </a:extLst>
                </p:cNvPr>
                <p:cNvPicPr/>
                <p:nvPr/>
              </p:nvPicPr>
              <p:blipFill>
                <a:blip r:embed="rId173"/>
                <a:stretch>
                  <a:fillRect/>
                </a:stretch>
              </p:blipFill>
              <p:spPr>
                <a:xfrm>
                  <a:off x="7062741" y="948850"/>
                  <a:ext cx="241920" cy="18756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22" name="Entrada de lápiz 121">
                  <a:extLst>
                    <a:ext uri="{FF2B5EF4-FFF2-40B4-BE49-F238E27FC236}">
                      <a16:creationId xmlns:a16="http://schemas.microsoft.com/office/drawing/2014/main" id="{94D8751F-F141-406C-B1EA-78B197A85AD6}"/>
                    </a:ext>
                  </a:extLst>
                </p14:cNvPr>
                <p14:cNvContentPartPr/>
                <p14:nvPr/>
              </p14:nvContentPartPr>
              <p14:xfrm>
                <a:off x="7380621" y="927610"/>
                <a:ext cx="107280" cy="480960"/>
              </p14:xfrm>
            </p:contentPart>
          </mc:Choice>
          <mc:Fallback xmlns="">
            <p:pic>
              <p:nvPicPr>
                <p:cNvPr id="122" name="Entrada de lápiz 121">
                  <a:extLst>
                    <a:ext uri="{FF2B5EF4-FFF2-40B4-BE49-F238E27FC236}">
                      <a16:creationId xmlns:a16="http://schemas.microsoft.com/office/drawing/2014/main" id="{94D8751F-F141-406C-B1EA-78B197A85AD6}"/>
                    </a:ext>
                  </a:extLst>
                </p:cNvPr>
                <p:cNvPicPr/>
                <p:nvPr/>
              </p:nvPicPr>
              <p:blipFill>
                <a:blip r:embed="rId175"/>
                <a:stretch>
                  <a:fillRect/>
                </a:stretch>
              </p:blipFill>
              <p:spPr>
                <a:xfrm>
                  <a:off x="7371981" y="918610"/>
                  <a:ext cx="124920" cy="49860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23" name="Entrada de lápiz 122">
                  <a:extLst>
                    <a:ext uri="{FF2B5EF4-FFF2-40B4-BE49-F238E27FC236}">
                      <a16:creationId xmlns:a16="http://schemas.microsoft.com/office/drawing/2014/main" id="{411EC21B-7CF0-487D-803F-3B84D09897E0}"/>
                    </a:ext>
                  </a:extLst>
                </p14:cNvPr>
                <p14:cNvContentPartPr/>
                <p14:nvPr/>
              </p14:nvContentPartPr>
              <p14:xfrm>
                <a:off x="7549101" y="953530"/>
                <a:ext cx="289800" cy="196920"/>
              </p14:xfrm>
            </p:contentPart>
          </mc:Choice>
          <mc:Fallback xmlns="">
            <p:pic>
              <p:nvPicPr>
                <p:cNvPr id="123" name="Entrada de lápiz 122">
                  <a:extLst>
                    <a:ext uri="{FF2B5EF4-FFF2-40B4-BE49-F238E27FC236}">
                      <a16:creationId xmlns:a16="http://schemas.microsoft.com/office/drawing/2014/main" id="{411EC21B-7CF0-487D-803F-3B84D09897E0}"/>
                    </a:ext>
                  </a:extLst>
                </p:cNvPr>
                <p:cNvPicPr/>
                <p:nvPr/>
              </p:nvPicPr>
              <p:blipFill>
                <a:blip r:embed="rId177"/>
                <a:stretch>
                  <a:fillRect/>
                </a:stretch>
              </p:blipFill>
              <p:spPr>
                <a:xfrm>
                  <a:off x="7540101" y="944890"/>
                  <a:ext cx="307440" cy="21456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24" name="Entrada de lápiz 123">
                  <a:extLst>
                    <a:ext uri="{FF2B5EF4-FFF2-40B4-BE49-F238E27FC236}">
                      <a16:creationId xmlns:a16="http://schemas.microsoft.com/office/drawing/2014/main" id="{13B31875-610F-4190-BCBC-65FFC20EE9C7}"/>
                    </a:ext>
                  </a:extLst>
                </p14:cNvPr>
                <p14:cNvContentPartPr/>
                <p14:nvPr/>
              </p14:nvContentPartPr>
              <p14:xfrm>
                <a:off x="7840701" y="911770"/>
                <a:ext cx="173520" cy="187200"/>
              </p14:xfrm>
            </p:contentPart>
          </mc:Choice>
          <mc:Fallback xmlns="">
            <p:pic>
              <p:nvPicPr>
                <p:cNvPr id="124" name="Entrada de lápiz 123">
                  <a:extLst>
                    <a:ext uri="{FF2B5EF4-FFF2-40B4-BE49-F238E27FC236}">
                      <a16:creationId xmlns:a16="http://schemas.microsoft.com/office/drawing/2014/main" id="{13B31875-610F-4190-BCBC-65FFC20EE9C7}"/>
                    </a:ext>
                  </a:extLst>
                </p:cNvPr>
                <p:cNvPicPr/>
                <p:nvPr/>
              </p:nvPicPr>
              <p:blipFill>
                <a:blip r:embed="rId179"/>
                <a:stretch>
                  <a:fillRect/>
                </a:stretch>
              </p:blipFill>
              <p:spPr>
                <a:xfrm>
                  <a:off x="7831701" y="903130"/>
                  <a:ext cx="191160" cy="20484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26" name="Entrada de lápiz 125">
                  <a:extLst>
                    <a:ext uri="{FF2B5EF4-FFF2-40B4-BE49-F238E27FC236}">
                      <a16:creationId xmlns:a16="http://schemas.microsoft.com/office/drawing/2014/main" id="{B8499C4F-95DD-498D-9EDA-8AE3BB96E1E3}"/>
                    </a:ext>
                  </a:extLst>
                </p14:cNvPr>
                <p14:cNvContentPartPr/>
                <p14:nvPr/>
              </p14:nvContentPartPr>
              <p14:xfrm>
                <a:off x="5544261" y="2536450"/>
                <a:ext cx="3907440" cy="217800"/>
              </p14:xfrm>
            </p:contentPart>
          </mc:Choice>
          <mc:Fallback xmlns="">
            <p:pic>
              <p:nvPicPr>
                <p:cNvPr id="126" name="Entrada de lápiz 125">
                  <a:extLst>
                    <a:ext uri="{FF2B5EF4-FFF2-40B4-BE49-F238E27FC236}">
                      <a16:creationId xmlns:a16="http://schemas.microsoft.com/office/drawing/2014/main" id="{B8499C4F-95DD-498D-9EDA-8AE3BB96E1E3}"/>
                    </a:ext>
                  </a:extLst>
                </p:cNvPr>
                <p:cNvPicPr/>
                <p:nvPr/>
              </p:nvPicPr>
              <p:blipFill>
                <a:blip r:embed="rId181"/>
                <a:stretch>
                  <a:fillRect/>
                </a:stretch>
              </p:blipFill>
              <p:spPr>
                <a:xfrm>
                  <a:off x="5535621" y="2527810"/>
                  <a:ext cx="3925080" cy="23544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27" name="Entrada de lápiz 126">
                  <a:extLst>
                    <a:ext uri="{FF2B5EF4-FFF2-40B4-BE49-F238E27FC236}">
                      <a16:creationId xmlns:a16="http://schemas.microsoft.com/office/drawing/2014/main" id="{F19DE2CE-8265-44EB-8577-30ABF5619429}"/>
                    </a:ext>
                  </a:extLst>
                </p14:cNvPr>
                <p14:cNvContentPartPr/>
                <p14:nvPr/>
              </p14:nvContentPartPr>
              <p14:xfrm>
                <a:off x="6887061" y="2378410"/>
                <a:ext cx="232200" cy="190440"/>
              </p14:xfrm>
            </p:contentPart>
          </mc:Choice>
          <mc:Fallback xmlns="">
            <p:pic>
              <p:nvPicPr>
                <p:cNvPr id="127" name="Entrada de lápiz 126">
                  <a:extLst>
                    <a:ext uri="{FF2B5EF4-FFF2-40B4-BE49-F238E27FC236}">
                      <a16:creationId xmlns:a16="http://schemas.microsoft.com/office/drawing/2014/main" id="{F19DE2CE-8265-44EB-8577-30ABF5619429}"/>
                    </a:ext>
                  </a:extLst>
                </p:cNvPr>
                <p:cNvPicPr/>
                <p:nvPr/>
              </p:nvPicPr>
              <p:blipFill>
                <a:blip r:embed="rId183"/>
                <a:stretch>
                  <a:fillRect/>
                </a:stretch>
              </p:blipFill>
              <p:spPr>
                <a:xfrm>
                  <a:off x="6878421" y="2369410"/>
                  <a:ext cx="249840" cy="20808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28" name="Entrada de lápiz 127">
                  <a:extLst>
                    <a:ext uri="{FF2B5EF4-FFF2-40B4-BE49-F238E27FC236}">
                      <a16:creationId xmlns:a16="http://schemas.microsoft.com/office/drawing/2014/main" id="{3A922B33-AACB-470E-8BD3-4CDDA1CCA344}"/>
                    </a:ext>
                  </a:extLst>
                </p14:cNvPr>
                <p14:cNvContentPartPr/>
                <p14:nvPr/>
              </p14:nvContentPartPr>
              <p14:xfrm>
                <a:off x="7163541" y="2408290"/>
                <a:ext cx="247320" cy="121680"/>
              </p14:xfrm>
            </p:contentPart>
          </mc:Choice>
          <mc:Fallback xmlns="">
            <p:pic>
              <p:nvPicPr>
                <p:cNvPr id="128" name="Entrada de lápiz 127">
                  <a:extLst>
                    <a:ext uri="{FF2B5EF4-FFF2-40B4-BE49-F238E27FC236}">
                      <a16:creationId xmlns:a16="http://schemas.microsoft.com/office/drawing/2014/main" id="{3A922B33-AACB-470E-8BD3-4CDDA1CCA344}"/>
                    </a:ext>
                  </a:extLst>
                </p:cNvPr>
                <p:cNvPicPr/>
                <p:nvPr/>
              </p:nvPicPr>
              <p:blipFill>
                <a:blip r:embed="rId185"/>
                <a:stretch>
                  <a:fillRect/>
                </a:stretch>
              </p:blipFill>
              <p:spPr>
                <a:xfrm>
                  <a:off x="7154541" y="2399650"/>
                  <a:ext cx="264960" cy="13932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29" name="Entrada de lápiz 128">
                  <a:extLst>
                    <a:ext uri="{FF2B5EF4-FFF2-40B4-BE49-F238E27FC236}">
                      <a16:creationId xmlns:a16="http://schemas.microsoft.com/office/drawing/2014/main" id="{210F0484-2F77-47F8-8549-9475490F33BB}"/>
                    </a:ext>
                  </a:extLst>
                </p14:cNvPr>
                <p14:cNvContentPartPr/>
                <p14:nvPr/>
              </p14:nvContentPartPr>
              <p14:xfrm>
                <a:off x="7486821" y="2319370"/>
                <a:ext cx="411840" cy="156960"/>
              </p14:xfrm>
            </p:contentPart>
          </mc:Choice>
          <mc:Fallback xmlns="">
            <p:pic>
              <p:nvPicPr>
                <p:cNvPr id="129" name="Entrada de lápiz 128">
                  <a:extLst>
                    <a:ext uri="{FF2B5EF4-FFF2-40B4-BE49-F238E27FC236}">
                      <a16:creationId xmlns:a16="http://schemas.microsoft.com/office/drawing/2014/main" id="{210F0484-2F77-47F8-8549-9475490F33BB}"/>
                    </a:ext>
                  </a:extLst>
                </p:cNvPr>
                <p:cNvPicPr/>
                <p:nvPr/>
              </p:nvPicPr>
              <p:blipFill>
                <a:blip r:embed="rId187"/>
                <a:stretch>
                  <a:fillRect/>
                </a:stretch>
              </p:blipFill>
              <p:spPr>
                <a:xfrm>
                  <a:off x="7478181" y="2310730"/>
                  <a:ext cx="429480" cy="17460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21" name="Entrada de lápiz 20">
                  <a:extLst>
                    <a:ext uri="{FF2B5EF4-FFF2-40B4-BE49-F238E27FC236}">
                      <a16:creationId xmlns:a16="http://schemas.microsoft.com/office/drawing/2014/main" id="{6BF2F949-B482-4E66-BEFC-64E928C0F6D8}"/>
                    </a:ext>
                  </a:extLst>
                </p14:cNvPr>
                <p14:cNvContentPartPr/>
                <p14:nvPr/>
              </p14:nvContentPartPr>
              <p14:xfrm>
                <a:off x="9425061" y="595106"/>
                <a:ext cx="2462400" cy="2619360"/>
              </p14:xfrm>
            </p:contentPart>
          </mc:Choice>
          <mc:Fallback xmlns="">
            <p:pic>
              <p:nvPicPr>
                <p:cNvPr id="21" name="Entrada de lápiz 20">
                  <a:extLst>
                    <a:ext uri="{FF2B5EF4-FFF2-40B4-BE49-F238E27FC236}">
                      <a16:creationId xmlns:a16="http://schemas.microsoft.com/office/drawing/2014/main" id="{6BF2F949-B482-4E66-BEFC-64E928C0F6D8}"/>
                    </a:ext>
                  </a:extLst>
                </p:cNvPr>
                <p:cNvPicPr/>
                <p:nvPr/>
              </p:nvPicPr>
              <p:blipFill>
                <a:blip r:embed="rId189"/>
                <a:stretch>
                  <a:fillRect/>
                </a:stretch>
              </p:blipFill>
              <p:spPr>
                <a:xfrm>
                  <a:off x="9416061" y="586466"/>
                  <a:ext cx="2480040" cy="263700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22" name="Entrada de lápiz 21">
                  <a:extLst>
                    <a:ext uri="{FF2B5EF4-FFF2-40B4-BE49-F238E27FC236}">
                      <a16:creationId xmlns:a16="http://schemas.microsoft.com/office/drawing/2014/main" id="{9F69C659-E942-4F59-A0CB-20BE0E86EA69}"/>
                    </a:ext>
                  </a:extLst>
                </p14:cNvPr>
                <p14:cNvContentPartPr/>
                <p14:nvPr/>
              </p14:nvContentPartPr>
              <p14:xfrm>
                <a:off x="9526581" y="1060226"/>
                <a:ext cx="2271600" cy="109080"/>
              </p14:xfrm>
            </p:contentPart>
          </mc:Choice>
          <mc:Fallback xmlns="">
            <p:pic>
              <p:nvPicPr>
                <p:cNvPr id="22" name="Entrada de lápiz 21">
                  <a:extLst>
                    <a:ext uri="{FF2B5EF4-FFF2-40B4-BE49-F238E27FC236}">
                      <a16:creationId xmlns:a16="http://schemas.microsoft.com/office/drawing/2014/main" id="{9F69C659-E942-4F59-A0CB-20BE0E86EA69}"/>
                    </a:ext>
                  </a:extLst>
                </p:cNvPr>
                <p:cNvPicPr/>
                <p:nvPr/>
              </p:nvPicPr>
              <p:blipFill>
                <a:blip r:embed="rId191"/>
                <a:stretch>
                  <a:fillRect/>
                </a:stretch>
              </p:blipFill>
              <p:spPr>
                <a:xfrm>
                  <a:off x="9517581" y="1051586"/>
                  <a:ext cx="228924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23" name="Entrada de lápiz 22">
                  <a:extLst>
                    <a:ext uri="{FF2B5EF4-FFF2-40B4-BE49-F238E27FC236}">
                      <a16:creationId xmlns:a16="http://schemas.microsoft.com/office/drawing/2014/main" id="{7AD821D3-08E5-4076-BA01-75BC396C0659}"/>
                    </a:ext>
                  </a:extLst>
                </p14:cNvPr>
                <p14:cNvContentPartPr/>
                <p14:nvPr/>
              </p14:nvContentPartPr>
              <p14:xfrm>
                <a:off x="10031661" y="720746"/>
                <a:ext cx="37800" cy="321120"/>
              </p14:xfrm>
            </p:contentPart>
          </mc:Choice>
          <mc:Fallback xmlns="">
            <p:pic>
              <p:nvPicPr>
                <p:cNvPr id="23" name="Entrada de lápiz 22">
                  <a:extLst>
                    <a:ext uri="{FF2B5EF4-FFF2-40B4-BE49-F238E27FC236}">
                      <a16:creationId xmlns:a16="http://schemas.microsoft.com/office/drawing/2014/main" id="{7AD821D3-08E5-4076-BA01-75BC396C0659}"/>
                    </a:ext>
                  </a:extLst>
                </p:cNvPr>
                <p:cNvPicPr/>
                <p:nvPr/>
              </p:nvPicPr>
              <p:blipFill>
                <a:blip r:embed="rId193"/>
                <a:stretch>
                  <a:fillRect/>
                </a:stretch>
              </p:blipFill>
              <p:spPr>
                <a:xfrm>
                  <a:off x="10023021" y="711746"/>
                  <a:ext cx="55440" cy="33876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24" name="Entrada de lápiz 23">
                  <a:extLst>
                    <a:ext uri="{FF2B5EF4-FFF2-40B4-BE49-F238E27FC236}">
                      <a16:creationId xmlns:a16="http://schemas.microsoft.com/office/drawing/2014/main" id="{9B3CCAD0-707A-45A1-8309-239C3D93689F}"/>
                    </a:ext>
                  </a:extLst>
                </p14:cNvPr>
                <p14:cNvContentPartPr/>
                <p14:nvPr/>
              </p14:nvContentPartPr>
              <p14:xfrm>
                <a:off x="10150101" y="741626"/>
                <a:ext cx="61560" cy="268200"/>
              </p14:xfrm>
            </p:contentPart>
          </mc:Choice>
          <mc:Fallback xmlns="">
            <p:pic>
              <p:nvPicPr>
                <p:cNvPr id="24" name="Entrada de lápiz 23">
                  <a:extLst>
                    <a:ext uri="{FF2B5EF4-FFF2-40B4-BE49-F238E27FC236}">
                      <a16:creationId xmlns:a16="http://schemas.microsoft.com/office/drawing/2014/main" id="{9B3CCAD0-707A-45A1-8309-239C3D93689F}"/>
                    </a:ext>
                  </a:extLst>
                </p:cNvPr>
                <p:cNvPicPr/>
                <p:nvPr/>
              </p:nvPicPr>
              <p:blipFill>
                <a:blip r:embed="rId195"/>
                <a:stretch>
                  <a:fillRect/>
                </a:stretch>
              </p:blipFill>
              <p:spPr>
                <a:xfrm>
                  <a:off x="10141101" y="732626"/>
                  <a:ext cx="79200" cy="28584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25" name="Entrada de lápiz 24">
                  <a:extLst>
                    <a:ext uri="{FF2B5EF4-FFF2-40B4-BE49-F238E27FC236}">
                      <a16:creationId xmlns:a16="http://schemas.microsoft.com/office/drawing/2014/main" id="{65F28EEF-E549-4983-A958-A74856D44A4E}"/>
                    </a:ext>
                  </a:extLst>
                </p14:cNvPr>
                <p14:cNvContentPartPr/>
                <p14:nvPr/>
              </p14:nvContentPartPr>
              <p14:xfrm>
                <a:off x="10088901" y="877706"/>
                <a:ext cx="309240" cy="164520"/>
              </p14:xfrm>
            </p:contentPart>
          </mc:Choice>
          <mc:Fallback xmlns="">
            <p:pic>
              <p:nvPicPr>
                <p:cNvPr id="25" name="Entrada de lápiz 24">
                  <a:extLst>
                    <a:ext uri="{FF2B5EF4-FFF2-40B4-BE49-F238E27FC236}">
                      <a16:creationId xmlns:a16="http://schemas.microsoft.com/office/drawing/2014/main" id="{65F28EEF-E549-4983-A958-A74856D44A4E}"/>
                    </a:ext>
                  </a:extLst>
                </p:cNvPr>
                <p:cNvPicPr/>
                <p:nvPr/>
              </p:nvPicPr>
              <p:blipFill>
                <a:blip r:embed="rId197"/>
                <a:stretch>
                  <a:fillRect/>
                </a:stretch>
              </p:blipFill>
              <p:spPr>
                <a:xfrm>
                  <a:off x="10079901" y="869066"/>
                  <a:ext cx="326880" cy="18216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26" name="Entrada de lápiz 25">
                  <a:extLst>
                    <a:ext uri="{FF2B5EF4-FFF2-40B4-BE49-F238E27FC236}">
                      <a16:creationId xmlns:a16="http://schemas.microsoft.com/office/drawing/2014/main" id="{312B1FAC-508C-4AFB-B9DB-04455A436F96}"/>
                    </a:ext>
                  </a:extLst>
                </p14:cNvPr>
                <p14:cNvContentPartPr/>
                <p14:nvPr/>
              </p14:nvContentPartPr>
              <p14:xfrm>
                <a:off x="10465821" y="835586"/>
                <a:ext cx="241200" cy="189720"/>
              </p14:xfrm>
            </p:contentPart>
          </mc:Choice>
          <mc:Fallback xmlns="">
            <p:pic>
              <p:nvPicPr>
                <p:cNvPr id="26" name="Entrada de lápiz 25">
                  <a:extLst>
                    <a:ext uri="{FF2B5EF4-FFF2-40B4-BE49-F238E27FC236}">
                      <a16:creationId xmlns:a16="http://schemas.microsoft.com/office/drawing/2014/main" id="{312B1FAC-508C-4AFB-B9DB-04455A436F96}"/>
                    </a:ext>
                  </a:extLst>
                </p:cNvPr>
                <p:cNvPicPr/>
                <p:nvPr/>
              </p:nvPicPr>
              <p:blipFill>
                <a:blip r:embed="rId199"/>
                <a:stretch>
                  <a:fillRect/>
                </a:stretch>
              </p:blipFill>
              <p:spPr>
                <a:xfrm>
                  <a:off x="10457181" y="826946"/>
                  <a:ext cx="258840" cy="20736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27" name="Entrada de lápiz 26">
                  <a:extLst>
                    <a:ext uri="{FF2B5EF4-FFF2-40B4-BE49-F238E27FC236}">
                      <a16:creationId xmlns:a16="http://schemas.microsoft.com/office/drawing/2014/main" id="{1BB87500-8B63-4446-8AD4-6E4BE3BD226A}"/>
                    </a:ext>
                  </a:extLst>
                </p14:cNvPr>
                <p14:cNvContentPartPr/>
                <p14:nvPr/>
              </p14:nvContentPartPr>
              <p14:xfrm>
                <a:off x="10746981" y="733706"/>
                <a:ext cx="204120" cy="288000"/>
              </p14:xfrm>
            </p:contentPart>
          </mc:Choice>
          <mc:Fallback xmlns="">
            <p:pic>
              <p:nvPicPr>
                <p:cNvPr id="27" name="Entrada de lápiz 26">
                  <a:extLst>
                    <a:ext uri="{FF2B5EF4-FFF2-40B4-BE49-F238E27FC236}">
                      <a16:creationId xmlns:a16="http://schemas.microsoft.com/office/drawing/2014/main" id="{1BB87500-8B63-4446-8AD4-6E4BE3BD226A}"/>
                    </a:ext>
                  </a:extLst>
                </p:cNvPr>
                <p:cNvPicPr/>
                <p:nvPr/>
              </p:nvPicPr>
              <p:blipFill>
                <a:blip r:embed="rId201"/>
                <a:stretch>
                  <a:fillRect/>
                </a:stretch>
              </p:blipFill>
              <p:spPr>
                <a:xfrm>
                  <a:off x="10738341" y="724706"/>
                  <a:ext cx="221760" cy="30564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29" name="Entrada de lápiz 28">
                  <a:extLst>
                    <a:ext uri="{FF2B5EF4-FFF2-40B4-BE49-F238E27FC236}">
                      <a16:creationId xmlns:a16="http://schemas.microsoft.com/office/drawing/2014/main" id="{885B2A89-4E98-4B27-A56B-3C733859C3A2}"/>
                    </a:ext>
                  </a:extLst>
                </p14:cNvPr>
                <p14:cNvContentPartPr/>
                <p14:nvPr/>
              </p14:nvContentPartPr>
              <p14:xfrm>
                <a:off x="10987821" y="830906"/>
                <a:ext cx="529200" cy="540360"/>
              </p14:xfrm>
            </p:contentPart>
          </mc:Choice>
          <mc:Fallback xmlns="">
            <p:pic>
              <p:nvPicPr>
                <p:cNvPr id="29" name="Entrada de lápiz 28">
                  <a:extLst>
                    <a:ext uri="{FF2B5EF4-FFF2-40B4-BE49-F238E27FC236}">
                      <a16:creationId xmlns:a16="http://schemas.microsoft.com/office/drawing/2014/main" id="{885B2A89-4E98-4B27-A56B-3C733859C3A2}"/>
                    </a:ext>
                  </a:extLst>
                </p:cNvPr>
                <p:cNvPicPr/>
                <p:nvPr/>
              </p:nvPicPr>
              <p:blipFill>
                <a:blip r:embed="rId203"/>
                <a:stretch>
                  <a:fillRect/>
                </a:stretch>
              </p:blipFill>
              <p:spPr>
                <a:xfrm>
                  <a:off x="10978821" y="822266"/>
                  <a:ext cx="546840" cy="55800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31" name="Entrada de lápiz 30">
                  <a:extLst>
                    <a:ext uri="{FF2B5EF4-FFF2-40B4-BE49-F238E27FC236}">
                      <a16:creationId xmlns:a16="http://schemas.microsoft.com/office/drawing/2014/main" id="{BC99DC59-692D-476C-B179-FE77E1421545}"/>
                    </a:ext>
                  </a:extLst>
                </p14:cNvPr>
                <p14:cNvContentPartPr/>
                <p14:nvPr/>
              </p14:nvContentPartPr>
              <p14:xfrm>
                <a:off x="9892701" y="1331306"/>
                <a:ext cx="54720" cy="420480"/>
              </p14:xfrm>
            </p:contentPart>
          </mc:Choice>
          <mc:Fallback xmlns="">
            <p:pic>
              <p:nvPicPr>
                <p:cNvPr id="31" name="Entrada de lápiz 30">
                  <a:extLst>
                    <a:ext uri="{FF2B5EF4-FFF2-40B4-BE49-F238E27FC236}">
                      <a16:creationId xmlns:a16="http://schemas.microsoft.com/office/drawing/2014/main" id="{BC99DC59-692D-476C-B179-FE77E1421545}"/>
                    </a:ext>
                  </a:extLst>
                </p:cNvPr>
                <p:cNvPicPr/>
                <p:nvPr/>
              </p:nvPicPr>
              <p:blipFill>
                <a:blip r:embed="rId205"/>
                <a:stretch>
                  <a:fillRect/>
                </a:stretch>
              </p:blipFill>
              <p:spPr>
                <a:xfrm>
                  <a:off x="9883701" y="1322666"/>
                  <a:ext cx="72360" cy="43812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32" name="Entrada de lápiz 31">
                  <a:extLst>
                    <a:ext uri="{FF2B5EF4-FFF2-40B4-BE49-F238E27FC236}">
                      <a16:creationId xmlns:a16="http://schemas.microsoft.com/office/drawing/2014/main" id="{75FA5DBA-0312-433F-8D64-7B380E13A347}"/>
                    </a:ext>
                  </a:extLst>
                </p14:cNvPr>
                <p14:cNvContentPartPr/>
                <p14:nvPr/>
              </p14:nvContentPartPr>
              <p14:xfrm>
                <a:off x="9943461" y="1386386"/>
                <a:ext cx="156600" cy="180360"/>
              </p14:xfrm>
            </p:contentPart>
          </mc:Choice>
          <mc:Fallback xmlns="">
            <p:pic>
              <p:nvPicPr>
                <p:cNvPr id="32" name="Entrada de lápiz 31">
                  <a:extLst>
                    <a:ext uri="{FF2B5EF4-FFF2-40B4-BE49-F238E27FC236}">
                      <a16:creationId xmlns:a16="http://schemas.microsoft.com/office/drawing/2014/main" id="{75FA5DBA-0312-433F-8D64-7B380E13A347}"/>
                    </a:ext>
                  </a:extLst>
                </p:cNvPr>
                <p:cNvPicPr/>
                <p:nvPr/>
              </p:nvPicPr>
              <p:blipFill>
                <a:blip r:embed="rId207"/>
                <a:stretch>
                  <a:fillRect/>
                </a:stretch>
              </p:blipFill>
              <p:spPr>
                <a:xfrm>
                  <a:off x="9934461" y="1377746"/>
                  <a:ext cx="174240" cy="19800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33" name="Entrada de lápiz 32">
                  <a:extLst>
                    <a:ext uri="{FF2B5EF4-FFF2-40B4-BE49-F238E27FC236}">
                      <a16:creationId xmlns:a16="http://schemas.microsoft.com/office/drawing/2014/main" id="{0CE7AE1B-56CE-4147-90F0-ED90C2780450}"/>
                    </a:ext>
                  </a:extLst>
                </p14:cNvPr>
                <p14:cNvContentPartPr/>
                <p14:nvPr/>
              </p14:nvContentPartPr>
              <p14:xfrm>
                <a:off x="10187541" y="1429946"/>
                <a:ext cx="501480" cy="226080"/>
              </p14:xfrm>
            </p:contentPart>
          </mc:Choice>
          <mc:Fallback xmlns="">
            <p:pic>
              <p:nvPicPr>
                <p:cNvPr id="33" name="Entrada de lápiz 32">
                  <a:extLst>
                    <a:ext uri="{FF2B5EF4-FFF2-40B4-BE49-F238E27FC236}">
                      <a16:creationId xmlns:a16="http://schemas.microsoft.com/office/drawing/2014/main" id="{0CE7AE1B-56CE-4147-90F0-ED90C2780450}"/>
                    </a:ext>
                  </a:extLst>
                </p:cNvPr>
                <p:cNvPicPr/>
                <p:nvPr/>
              </p:nvPicPr>
              <p:blipFill>
                <a:blip r:embed="rId209"/>
                <a:stretch>
                  <a:fillRect/>
                </a:stretch>
              </p:blipFill>
              <p:spPr>
                <a:xfrm>
                  <a:off x="10178901" y="1420946"/>
                  <a:ext cx="519120" cy="24372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34" name="Entrada de lápiz 33">
                  <a:extLst>
                    <a:ext uri="{FF2B5EF4-FFF2-40B4-BE49-F238E27FC236}">
                      <a16:creationId xmlns:a16="http://schemas.microsoft.com/office/drawing/2014/main" id="{381EBA47-FB21-44D6-8C08-31A46E91064C}"/>
                    </a:ext>
                  </a:extLst>
                </p14:cNvPr>
                <p14:cNvContentPartPr/>
                <p14:nvPr/>
              </p14:nvContentPartPr>
              <p14:xfrm>
                <a:off x="10688661" y="1415186"/>
                <a:ext cx="160560" cy="178920"/>
              </p14:xfrm>
            </p:contentPart>
          </mc:Choice>
          <mc:Fallback xmlns="">
            <p:pic>
              <p:nvPicPr>
                <p:cNvPr id="34" name="Entrada de lápiz 33">
                  <a:extLst>
                    <a:ext uri="{FF2B5EF4-FFF2-40B4-BE49-F238E27FC236}">
                      <a16:creationId xmlns:a16="http://schemas.microsoft.com/office/drawing/2014/main" id="{381EBA47-FB21-44D6-8C08-31A46E91064C}"/>
                    </a:ext>
                  </a:extLst>
                </p:cNvPr>
                <p:cNvPicPr/>
                <p:nvPr/>
              </p:nvPicPr>
              <p:blipFill>
                <a:blip r:embed="rId211"/>
                <a:stretch>
                  <a:fillRect/>
                </a:stretch>
              </p:blipFill>
              <p:spPr>
                <a:xfrm>
                  <a:off x="10679661" y="1406546"/>
                  <a:ext cx="178200" cy="196560"/>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113" name="Entrada de lápiz 112">
                  <a:extLst>
                    <a:ext uri="{FF2B5EF4-FFF2-40B4-BE49-F238E27FC236}">
                      <a16:creationId xmlns:a16="http://schemas.microsoft.com/office/drawing/2014/main" id="{BA6F9FFE-4AF0-40BA-9189-A6ED2BB95A01}"/>
                    </a:ext>
                  </a:extLst>
                </p14:cNvPr>
                <p14:cNvContentPartPr/>
                <p14:nvPr/>
              </p14:nvContentPartPr>
              <p14:xfrm>
                <a:off x="8648541" y="1416490"/>
                <a:ext cx="146520" cy="359640"/>
              </p14:xfrm>
            </p:contentPart>
          </mc:Choice>
          <mc:Fallback xmlns="">
            <p:pic>
              <p:nvPicPr>
                <p:cNvPr id="113" name="Entrada de lápiz 112">
                  <a:extLst>
                    <a:ext uri="{FF2B5EF4-FFF2-40B4-BE49-F238E27FC236}">
                      <a16:creationId xmlns:a16="http://schemas.microsoft.com/office/drawing/2014/main" id="{BA6F9FFE-4AF0-40BA-9189-A6ED2BB95A01}"/>
                    </a:ext>
                  </a:extLst>
                </p:cNvPr>
                <p:cNvPicPr/>
                <p:nvPr/>
              </p:nvPicPr>
              <p:blipFill>
                <a:blip r:embed="rId213"/>
                <a:stretch>
                  <a:fillRect/>
                </a:stretch>
              </p:blipFill>
              <p:spPr>
                <a:xfrm>
                  <a:off x="8639541" y="1407490"/>
                  <a:ext cx="164160" cy="37728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114" name="Entrada de lápiz 113">
                  <a:extLst>
                    <a:ext uri="{FF2B5EF4-FFF2-40B4-BE49-F238E27FC236}">
                      <a16:creationId xmlns:a16="http://schemas.microsoft.com/office/drawing/2014/main" id="{482113F9-2E62-440B-9AA5-7744C6C220E1}"/>
                    </a:ext>
                  </a:extLst>
                </p14:cNvPr>
                <p14:cNvContentPartPr/>
                <p14:nvPr/>
              </p14:nvContentPartPr>
              <p14:xfrm>
                <a:off x="8882181" y="1732930"/>
                <a:ext cx="50400" cy="27360"/>
              </p14:xfrm>
            </p:contentPart>
          </mc:Choice>
          <mc:Fallback xmlns="">
            <p:pic>
              <p:nvPicPr>
                <p:cNvPr id="114" name="Entrada de lápiz 113">
                  <a:extLst>
                    <a:ext uri="{FF2B5EF4-FFF2-40B4-BE49-F238E27FC236}">
                      <a16:creationId xmlns:a16="http://schemas.microsoft.com/office/drawing/2014/main" id="{482113F9-2E62-440B-9AA5-7744C6C220E1}"/>
                    </a:ext>
                  </a:extLst>
                </p:cNvPr>
                <p:cNvPicPr/>
                <p:nvPr/>
              </p:nvPicPr>
              <p:blipFill>
                <a:blip r:embed="rId215"/>
                <a:stretch>
                  <a:fillRect/>
                </a:stretch>
              </p:blipFill>
              <p:spPr>
                <a:xfrm>
                  <a:off x="8873541" y="1723930"/>
                  <a:ext cx="68040" cy="4500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115" name="Entrada de lápiz 114">
                  <a:extLst>
                    <a:ext uri="{FF2B5EF4-FFF2-40B4-BE49-F238E27FC236}">
                      <a16:creationId xmlns:a16="http://schemas.microsoft.com/office/drawing/2014/main" id="{05144449-A3B6-49F3-8A70-9EC61685B001}"/>
                    </a:ext>
                  </a:extLst>
                </p14:cNvPr>
                <p14:cNvContentPartPr/>
                <p14:nvPr/>
              </p14:nvContentPartPr>
              <p14:xfrm>
                <a:off x="9031221" y="1728250"/>
                <a:ext cx="51840" cy="38880"/>
              </p14:xfrm>
            </p:contentPart>
          </mc:Choice>
          <mc:Fallback xmlns="">
            <p:pic>
              <p:nvPicPr>
                <p:cNvPr id="115" name="Entrada de lápiz 114">
                  <a:extLst>
                    <a:ext uri="{FF2B5EF4-FFF2-40B4-BE49-F238E27FC236}">
                      <a16:creationId xmlns:a16="http://schemas.microsoft.com/office/drawing/2014/main" id="{05144449-A3B6-49F3-8A70-9EC61685B001}"/>
                    </a:ext>
                  </a:extLst>
                </p:cNvPr>
                <p:cNvPicPr/>
                <p:nvPr/>
              </p:nvPicPr>
              <p:blipFill>
                <a:blip r:embed="rId217"/>
                <a:stretch>
                  <a:fillRect/>
                </a:stretch>
              </p:blipFill>
              <p:spPr>
                <a:xfrm>
                  <a:off x="9022221" y="1719610"/>
                  <a:ext cx="69480" cy="5652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116" name="Entrada de lápiz 115">
                  <a:extLst>
                    <a:ext uri="{FF2B5EF4-FFF2-40B4-BE49-F238E27FC236}">
                      <a16:creationId xmlns:a16="http://schemas.microsoft.com/office/drawing/2014/main" id="{79D40B67-87E7-4764-BAA5-8FF5FED2FBA7}"/>
                    </a:ext>
                  </a:extLst>
                </p14:cNvPr>
                <p14:cNvContentPartPr/>
                <p14:nvPr/>
              </p14:nvContentPartPr>
              <p14:xfrm>
                <a:off x="9132741" y="1728610"/>
                <a:ext cx="37800" cy="54360"/>
              </p14:xfrm>
            </p:contentPart>
          </mc:Choice>
          <mc:Fallback xmlns="">
            <p:pic>
              <p:nvPicPr>
                <p:cNvPr id="116" name="Entrada de lápiz 115">
                  <a:extLst>
                    <a:ext uri="{FF2B5EF4-FFF2-40B4-BE49-F238E27FC236}">
                      <a16:creationId xmlns:a16="http://schemas.microsoft.com/office/drawing/2014/main" id="{79D40B67-87E7-4764-BAA5-8FF5FED2FBA7}"/>
                    </a:ext>
                  </a:extLst>
                </p:cNvPr>
                <p:cNvPicPr/>
                <p:nvPr/>
              </p:nvPicPr>
              <p:blipFill>
                <a:blip r:embed="rId219"/>
                <a:stretch>
                  <a:fillRect/>
                </a:stretch>
              </p:blipFill>
              <p:spPr>
                <a:xfrm>
                  <a:off x="9123741" y="1719610"/>
                  <a:ext cx="5544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117" name="Entrada de lápiz 116">
                  <a:extLst>
                    <a:ext uri="{FF2B5EF4-FFF2-40B4-BE49-F238E27FC236}">
                      <a16:creationId xmlns:a16="http://schemas.microsoft.com/office/drawing/2014/main" id="{D28147D0-5316-4AAC-8774-72AA8D7E3F81}"/>
                    </a:ext>
                  </a:extLst>
                </p14:cNvPr>
                <p14:cNvContentPartPr/>
                <p14:nvPr/>
              </p14:nvContentPartPr>
              <p14:xfrm>
                <a:off x="9202581" y="1403530"/>
                <a:ext cx="188280" cy="351360"/>
              </p14:xfrm>
            </p:contentPart>
          </mc:Choice>
          <mc:Fallback xmlns="">
            <p:pic>
              <p:nvPicPr>
                <p:cNvPr id="117" name="Entrada de lápiz 116">
                  <a:extLst>
                    <a:ext uri="{FF2B5EF4-FFF2-40B4-BE49-F238E27FC236}">
                      <a16:creationId xmlns:a16="http://schemas.microsoft.com/office/drawing/2014/main" id="{D28147D0-5316-4AAC-8774-72AA8D7E3F81}"/>
                    </a:ext>
                  </a:extLst>
                </p:cNvPr>
                <p:cNvPicPr/>
                <p:nvPr/>
              </p:nvPicPr>
              <p:blipFill>
                <a:blip r:embed="rId221"/>
                <a:stretch>
                  <a:fillRect/>
                </a:stretch>
              </p:blipFill>
              <p:spPr>
                <a:xfrm>
                  <a:off x="9193581" y="1394530"/>
                  <a:ext cx="205920" cy="36900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134" name="Entrada de lápiz 133">
                  <a:extLst>
                    <a:ext uri="{FF2B5EF4-FFF2-40B4-BE49-F238E27FC236}">
                      <a16:creationId xmlns:a16="http://schemas.microsoft.com/office/drawing/2014/main" id="{F77A69FB-03BB-4D37-997F-0B650FF64BBF}"/>
                    </a:ext>
                  </a:extLst>
                </p14:cNvPr>
                <p14:cNvContentPartPr/>
                <p14:nvPr/>
              </p14:nvContentPartPr>
              <p14:xfrm>
                <a:off x="9828621" y="1907170"/>
                <a:ext cx="234000" cy="468000"/>
              </p14:xfrm>
            </p:contentPart>
          </mc:Choice>
          <mc:Fallback xmlns="">
            <p:pic>
              <p:nvPicPr>
                <p:cNvPr id="134" name="Entrada de lápiz 133">
                  <a:extLst>
                    <a:ext uri="{FF2B5EF4-FFF2-40B4-BE49-F238E27FC236}">
                      <a16:creationId xmlns:a16="http://schemas.microsoft.com/office/drawing/2014/main" id="{F77A69FB-03BB-4D37-997F-0B650FF64BBF}"/>
                    </a:ext>
                  </a:extLst>
                </p:cNvPr>
                <p:cNvPicPr/>
                <p:nvPr/>
              </p:nvPicPr>
              <p:blipFill>
                <a:blip r:embed="rId223"/>
                <a:stretch>
                  <a:fillRect/>
                </a:stretch>
              </p:blipFill>
              <p:spPr>
                <a:xfrm>
                  <a:off x="9819621" y="1898170"/>
                  <a:ext cx="251640" cy="48564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135" name="Entrada de lápiz 134">
                  <a:extLst>
                    <a:ext uri="{FF2B5EF4-FFF2-40B4-BE49-F238E27FC236}">
                      <a16:creationId xmlns:a16="http://schemas.microsoft.com/office/drawing/2014/main" id="{62C948F1-1E5D-4F37-900F-3DA84410EB6E}"/>
                    </a:ext>
                  </a:extLst>
                </p14:cNvPr>
                <p14:cNvContentPartPr/>
                <p14:nvPr/>
              </p14:nvContentPartPr>
              <p14:xfrm>
                <a:off x="9729621" y="2211730"/>
                <a:ext cx="217440" cy="33480"/>
              </p14:xfrm>
            </p:contentPart>
          </mc:Choice>
          <mc:Fallback xmlns="">
            <p:pic>
              <p:nvPicPr>
                <p:cNvPr id="135" name="Entrada de lápiz 134">
                  <a:extLst>
                    <a:ext uri="{FF2B5EF4-FFF2-40B4-BE49-F238E27FC236}">
                      <a16:creationId xmlns:a16="http://schemas.microsoft.com/office/drawing/2014/main" id="{62C948F1-1E5D-4F37-900F-3DA84410EB6E}"/>
                    </a:ext>
                  </a:extLst>
                </p:cNvPr>
                <p:cNvPicPr/>
                <p:nvPr/>
              </p:nvPicPr>
              <p:blipFill>
                <a:blip r:embed="rId225"/>
                <a:stretch>
                  <a:fillRect/>
                </a:stretch>
              </p:blipFill>
              <p:spPr>
                <a:xfrm>
                  <a:off x="9720981" y="2202730"/>
                  <a:ext cx="235080" cy="5112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136" name="Entrada de lápiz 135">
                  <a:extLst>
                    <a:ext uri="{FF2B5EF4-FFF2-40B4-BE49-F238E27FC236}">
                      <a16:creationId xmlns:a16="http://schemas.microsoft.com/office/drawing/2014/main" id="{954749C0-C6EC-4B35-A45D-479471BF1EF9}"/>
                    </a:ext>
                  </a:extLst>
                </p14:cNvPr>
                <p14:cNvContentPartPr/>
                <p14:nvPr/>
              </p14:nvContentPartPr>
              <p14:xfrm>
                <a:off x="9950301" y="2211370"/>
                <a:ext cx="119520" cy="132120"/>
              </p14:xfrm>
            </p:contentPart>
          </mc:Choice>
          <mc:Fallback xmlns="">
            <p:pic>
              <p:nvPicPr>
                <p:cNvPr id="136" name="Entrada de lápiz 135">
                  <a:extLst>
                    <a:ext uri="{FF2B5EF4-FFF2-40B4-BE49-F238E27FC236}">
                      <a16:creationId xmlns:a16="http://schemas.microsoft.com/office/drawing/2014/main" id="{954749C0-C6EC-4B35-A45D-479471BF1EF9}"/>
                    </a:ext>
                  </a:extLst>
                </p:cNvPr>
                <p:cNvPicPr/>
                <p:nvPr/>
              </p:nvPicPr>
              <p:blipFill>
                <a:blip r:embed="rId227"/>
                <a:stretch>
                  <a:fillRect/>
                </a:stretch>
              </p:blipFill>
              <p:spPr>
                <a:xfrm>
                  <a:off x="9941301" y="2202730"/>
                  <a:ext cx="137160" cy="14976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137" name="Entrada de lápiz 136">
                  <a:extLst>
                    <a:ext uri="{FF2B5EF4-FFF2-40B4-BE49-F238E27FC236}">
                      <a16:creationId xmlns:a16="http://schemas.microsoft.com/office/drawing/2014/main" id="{05B1F62B-2CDF-4695-9209-B7F5318E3E8E}"/>
                    </a:ext>
                  </a:extLst>
                </p14:cNvPr>
                <p14:cNvContentPartPr/>
                <p14:nvPr/>
              </p14:nvContentPartPr>
              <p14:xfrm>
                <a:off x="10207701" y="2160610"/>
                <a:ext cx="109800" cy="171360"/>
              </p14:xfrm>
            </p:contentPart>
          </mc:Choice>
          <mc:Fallback xmlns="">
            <p:pic>
              <p:nvPicPr>
                <p:cNvPr id="137" name="Entrada de lápiz 136">
                  <a:extLst>
                    <a:ext uri="{FF2B5EF4-FFF2-40B4-BE49-F238E27FC236}">
                      <a16:creationId xmlns:a16="http://schemas.microsoft.com/office/drawing/2014/main" id="{05B1F62B-2CDF-4695-9209-B7F5318E3E8E}"/>
                    </a:ext>
                  </a:extLst>
                </p:cNvPr>
                <p:cNvPicPr/>
                <p:nvPr/>
              </p:nvPicPr>
              <p:blipFill>
                <a:blip r:embed="rId229"/>
                <a:stretch>
                  <a:fillRect/>
                </a:stretch>
              </p:blipFill>
              <p:spPr>
                <a:xfrm>
                  <a:off x="10198701" y="2151970"/>
                  <a:ext cx="127440" cy="18900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38" name="Entrada de lápiz 137">
                  <a:extLst>
                    <a:ext uri="{FF2B5EF4-FFF2-40B4-BE49-F238E27FC236}">
                      <a16:creationId xmlns:a16="http://schemas.microsoft.com/office/drawing/2014/main" id="{ABC44A4A-8EBA-4D19-B302-72EB151E1069}"/>
                    </a:ext>
                  </a:extLst>
                </p14:cNvPr>
                <p14:cNvContentPartPr/>
                <p14:nvPr/>
              </p14:nvContentPartPr>
              <p14:xfrm>
                <a:off x="10380141" y="1924810"/>
                <a:ext cx="534240" cy="450720"/>
              </p14:xfrm>
            </p:contentPart>
          </mc:Choice>
          <mc:Fallback xmlns="">
            <p:pic>
              <p:nvPicPr>
                <p:cNvPr id="138" name="Entrada de lápiz 137">
                  <a:extLst>
                    <a:ext uri="{FF2B5EF4-FFF2-40B4-BE49-F238E27FC236}">
                      <a16:creationId xmlns:a16="http://schemas.microsoft.com/office/drawing/2014/main" id="{ABC44A4A-8EBA-4D19-B302-72EB151E1069}"/>
                    </a:ext>
                  </a:extLst>
                </p:cNvPr>
                <p:cNvPicPr/>
                <p:nvPr/>
              </p:nvPicPr>
              <p:blipFill>
                <a:blip r:embed="rId231"/>
                <a:stretch>
                  <a:fillRect/>
                </a:stretch>
              </p:blipFill>
              <p:spPr>
                <a:xfrm>
                  <a:off x="10371501" y="1915810"/>
                  <a:ext cx="551880" cy="46836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31" name="Entrada de lápiz 130">
                  <a:extLst>
                    <a:ext uri="{FF2B5EF4-FFF2-40B4-BE49-F238E27FC236}">
                      <a16:creationId xmlns:a16="http://schemas.microsoft.com/office/drawing/2014/main" id="{C5557D05-4997-489C-9FC9-07BD55D5A0DD}"/>
                    </a:ext>
                  </a:extLst>
                </p14:cNvPr>
                <p14:cNvContentPartPr/>
                <p14:nvPr/>
              </p14:nvContentPartPr>
              <p14:xfrm>
                <a:off x="8989821" y="2687650"/>
                <a:ext cx="122400" cy="286920"/>
              </p14:xfrm>
            </p:contentPart>
          </mc:Choice>
          <mc:Fallback xmlns="">
            <p:pic>
              <p:nvPicPr>
                <p:cNvPr id="131" name="Entrada de lápiz 130">
                  <a:extLst>
                    <a:ext uri="{FF2B5EF4-FFF2-40B4-BE49-F238E27FC236}">
                      <a16:creationId xmlns:a16="http://schemas.microsoft.com/office/drawing/2014/main" id="{C5557D05-4997-489C-9FC9-07BD55D5A0DD}"/>
                    </a:ext>
                  </a:extLst>
                </p:cNvPr>
                <p:cNvPicPr/>
                <p:nvPr/>
              </p:nvPicPr>
              <p:blipFill>
                <a:blip r:embed="rId233"/>
                <a:stretch>
                  <a:fillRect/>
                </a:stretch>
              </p:blipFill>
              <p:spPr>
                <a:xfrm>
                  <a:off x="8981181" y="2679010"/>
                  <a:ext cx="140040" cy="30456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132" name="Entrada de lápiz 131">
                  <a:extLst>
                    <a:ext uri="{FF2B5EF4-FFF2-40B4-BE49-F238E27FC236}">
                      <a16:creationId xmlns:a16="http://schemas.microsoft.com/office/drawing/2014/main" id="{569440A4-3CAB-40C4-8C11-F00F13FACDB3}"/>
                    </a:ext>
                  </a:extLst>
                </p14:cNvPr>
                <p14:cNvContentPartPr/>
                <p14:nvPr/>
              </p14:nvContentPartPr>
              <p14:xfrm>
                <a:off x="8944461" y="2660290"/>
                <a:ext cx="107640" cy="96120"/>
              </p14:xfrm>
            </p:contentPart>
          </mc:Choice>
          <mc:Fallback xmlns="">
            <p:pic>
              <p:nvPicPr>
                <p:cNvPr id="132" name="Entrada de lápiz 131">
                  <a:extLst>
                    <a:ext uri="{FF2B5EF4-FFF2-40B4-BE49-F238E27FC236}">
                      <a16:creationId xmlns:a16="http://schemas.microsoft.com/office/drawing/2014/main" id="{569440A4-3CAB-40C4-8C11-F00F13FACDB3}"/>
                    </a:ext>
                  </a:extLst>
                </p:cNvPr>
                <p:cNvPicPr/>
                <p:nvPr/>
              </p:nvPicPr>
              <p:blipFill>
                <a:blip r:embed="rId235"/>
                <a:stretch>
                  <a:fillRect/>
                </a:stretch>
              </p:blipFill>
              <p:spPr>
                <a:xfrm>
                  <a:off x="8935821" y="2651650"/>
                  <a:ext cx="125280" cy="11376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140" name="Entrada de lápiz 139">
                  <a:extLst>
                    <a:ext uri="{FF2B5EF4-FFF2-40B4-BE49-F238E27FC236}">
                      <a16:creationId xmlns:a16="http://schemas.microsoft.com/office/drawing/2014/main" id="{F1FCC207-6FA4-4E6C-8024-40EF66B4663B}"/>
                    </a:ext>
                  </a:extLst>
                </p14:cNvPr>
                <p14:cNvContentPartPr/>
                <p14:nvPr/>
              </p14:nvContentPartPr>
              <p14:xfrm>
                <a:off x="8837541" y="2610610"/>
                <a:ext cx="218880" cy="348480"/>
              </p14:xfrm>
            </p:contentPart>
          </mc:Choice>
          <mc:Fallback xmlns="">
            <p:pic>
              <p:nvPicPr>
                <p:cNvPr id="140" name="Entrada de lápiz 139">
                  <a:extLst>
                    <a:ext uri="{FF2B5EF4-FFF2-40B4-BE49-F238E27FC236}">
                      <a16:creationId xmlns:a16="http://schemas.microsoft.com/office/drawing/2014/main" id="{F1FCC207-6FA4-4E6C-8024-40EF66B4663B}"/>
                    </a:ext>
                  </a:extLst>
                </p:cNvPr>
                <p:cNvPicPr/>
                <p:nvPr/>
              </p:nvPicPr>
              <p:blipFill>
                <a:blip r:embed="rId237"/>
                <a:stretch>
                  <a:fillRect/>
                </a:stretch>
              </p:blipFill>
              <p:spPr>
                <a:xfrm>
                  <a:off x="8828901" y="2601970"/>
                  <a:ext cx="236520" cy="36612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141" name="Entrada de lápiz 140">
                  <a:extLst>
                    <a:ext uri="{FF2B5EF4-FFF2-40B4-BE49-F238E27FC236}">
                      <a16:creationId xmlns:a16="http://schemas.microsoft.com/office/drawing/2014/main" id="{DA9E6EDA-EF30-4632-BAC2-241BF167F40F}"/>
                    </a:ext>
                  </a:extLst>
                </p14:cNvPr>
                <p14:cNvContentPartPr/>
                <p14:nvPr/>
              </p14:nvContentPartPr>
              <p14:xfrm>
                <a:off x="9092421" y="2877370"/>
                <a:ext cx="45000" cy="65880"/>
              </p14:xfrm>
            </p:contentPart>
          </mc:Choice>
          <mc:Fallback xmlns="">
            <p:pic>
              <p:nvPicPr>
                <p:cNvPr id="141" name="Entrada de lápiz 140">
                  <a:extLst>
                    <a:ext uri="{FF2B5EF4-FFF2-40B4-BE49-F238E27FC236}">
                      <a16:creationId xmlns:a16="http://schemas.microsoft.com/office/drawing/2014/main" id="{DA9E6EDA-EF30-4632-BAC2-241BF167F40F}"/>
                    </a:ext>
                  </a:extLst>
                </p:cNvPr>
                <p:cNvPicPr/>
                <p:nvPr/>
              </p:nvPicPr>
              <p:blipFill>
                <a:blip r:embed="rId239"/>
                <a:stretch>
                  <a:fillRect/>
                </a:stretch>
              </p:blipFill>
              <p:spPr>
                <a:xfrm>
                  <a:off x="9083421" y="2868370"/>
                  <a:ext cx="62640" cy="8352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142" name="Entrada de lápiz 141">
                  <a:extLst>
                    <a:ext uri="{FF2B5EF4-FFF2-40B4-BE49-F238E27FC236}">
                      <a16:creationId xmlns:a16="http://schemas.microsoft.com/office/drawing/2014/main" id="{195A3544-ADB9-4D9A-8AD1-15021340CD9C}"/>
                    </a:ext>
                  </a:extLst>
                </p14:cNvPr>
                <p14:cNvContentPartPr/>
                <p14:nvPr/>
              </p14:nvContentPartPr>
              <p14:xfrm>
                <a:off x="9179901" y="2861530"/>
                <a:ext cx="113400" cy="66240"/>
              </p14:xfrm>
            </p:contentPart>
          </mc:Choice>
          <mc:Fallback xmlns="">
            <p:pic>
              <p:nvPicPr>
                <p:cNvPr id="142" name="Entrada de lápiz 141">
                  <a:extLst>
                    <a:ext uri="{FF2B5EF4-FFF2-40B4-BE49-F238E27FC236}">
                      <a16:creationId xmlns:a16="http://schemas.microsoft.com/office/drawing/2014/main" id="{195A3544-ADB9-4D9A-8AD1-15021340CD9C}"/>
                    </a:ext>
                  </a:extLst>
                </p:cNvPr>
                <p:cNvPicPr/>
                <p:nvPr/>
              </p:nvPicPr>
              <p:blipFill>
                <a:blip r:embed="rId241"/>
                <a:stretch>
                  <a:fillRect/>
                </a:stretch>
              </p:blipFill>
              <p:spPr>
                <a:xfrm>
                  <a:off x="9171261" y="2852530"/>
                  <a:ext cx="131040" cy="8388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143" name="Entrada de lápiz 142">
                  <a:extLst>
                    <a:ext uri="{FF2B5EF4-FFF2-40B4-BE49-F238E27FC236}">
                      <a16:creationId xmlns:a16="http://schemas.microsoft.com/office/drawing/2014/main" id="{FC6EF7B3-9F3B-466C-A462-B5D6F5A6E635}"/>
                    </a:ext>
                  </a:extLst>
                </p14:cNvPr>
                <p14:cNvContentPartPr/>
                <p14:nvPr/>
              </p14:nvContentPartPr>
              <p14:xfrm>
                <a:off x="9296901" y="2721130"/>
                <a:ext cx="154800" cy="244800"/>
              </p14:xfrm>
            </p:contentPart>
          </mc:Choice>
          <mc:Fallback xmlns="">
            <p:pic>
              <p:nvPicPr>
                <p:cNvPr id="143" name="Entrada de lápiz 142">
                  <a:extLst>
                    <a:ext uri="{FF2B5EF4-FFF2-40B4-BE49-F238E27FC236}">
                      <a16:creationId xmlns:a16="http://schemas.microsoft.com/office/drawing/2014/main" id="{FC6EF7B3-9F3B-466C-A462-B5D6F5A6E635}"/>
                    </a:ext>
                  </a:extLst>
                </p:cNvPr>
                <p:cNvPicPr/>
                <p:nvPr/>
              </p:nvPicPr>
              <p:blipFill>
                <a:blip r:embed="rId243"/>
                <a:stretch>
                  <a:fillRect/>
                </a:stretch>
              </p:blipFill>
              <p:spPr>
                <a:xfrm>
                  <a:off x="9288261" y="2712490"/>
                  <a:ext cx="172440" cy="26244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144" name="Entrada de lápiz 143">
                  <a:extLst>
                    <a:ext uri="{FF2B5EF4-FFF2-40B4-BE49-F238E27FC236}">
                      <a16:creationId xmlns:a16="http://schemas.microsoft.com/office/drawing/2014/main" id="{9B0D1DFC-ABA6-4FB7-9478-7D3934D356D6}"/>
                    </a:ext>
                  </a:extLst>
                </p14:cNvPr>
                <p14:cNvContentPartPr/>
                <p14:nvPr/>
              </p14:nvContentPartPr>
              <p14:xfrm>
                <a:off x="9358461" y="2687650"/>
                <a:ext cx="42480" cy="293400"/>
              </p14:xfrm>
            </p:contentPart>
          </mc:Choice>
          <mc:Fallback xmlns="">
            <p:pic>
              <p:nvPicPr>
                <p:cNvPr id="144" name="Entrada de lápiz 143">
                  <a:extLst>
                    <a:ext uri="{FF2B5EF4-FFF2-40B4-BE49-F238E27FC236}">
                      <a16:creationId xmlns:a16="http://schemas.microsoft.com/office/drawing/2014/main" id="{9B0D1DFC-ABA6-4FB7-9478-7D3934D356D6}"/>
                    </a:ext>
                  </a:extLst>
                </p:cNvPr>
                <p:cNvPicPr/>
                <p:nvPr/>
              </p:nvPicPr>
              <p:blipFill>
                <a:blip r:embed="rId245"/>
                <a:stretch>
                  <a:fillRect/>
                </a:stretch>
              </p:blipFill>
              <p:spPr>
                <a:xfrm>
                  <a:off x="9349461" y="2679010"/>
                  <a:ext cx="60120" cy="31104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146" name="Entrada de lápiz 145">
                  <a:extLst>
                    <a:ext uri="{FF2B5EF4-FFF2-40B4-BE49-F238E27FC236}">
                      <a16:creationId xmlns:a16="http://schemas.microsoft.com/office/drawing/2014/main" id="{1E8789A9-B078-4C7D-99E3-C097B7E59AA3}"/>
                    </a:ext>
                  </a:extLst>
                </p14:cNvPr>
                <p14:cNvContentPartPr/>
                <p14:nvPr/>
              </p14:nvContentPartPr>
              <p14:xfrm>
                <a:off x="8946261" y="3100930"/>
                <a:ext cx="417600" cy="108720"/>
              </p14:xfrm>
            </p:contentPart>
          </mc:Choice>
          <mc:Fallback xmlns="">
            <p:pic>
              <p:nvPicPr>
                <p:cNvPr id="146" name="Entrada de lápiz 145">
                  <a:extLst>
                    <a:ext uri="{FF2B5EF4-FFF2-40B4-BE49-F238E27FC236}">
                      <a16:creationId xmlns:a16="http://schemas.microsoft.com/office/drawing/2014/main" id="{1E8789A9-B078-4C7D-99E3-C097B7E59AA3}"/>
                    </a:ext>
                  </a:extLst>
                </p:cNvPr>
                <p:cNvPicPr/>
                <p:nvPr/>
              </p:nvPicPr>
              <p:blipFill>
                <a:blip r:embed="rId247"/>
                <a:stretch>
                  <a:fillRect/>
                </a:stretch>
              </p:blipFill>
              <p:spPr>
                <a:xfrm>
                  <a:off x="8937261" y="3092290"/>
                  <a:ext cx="435240" cy="126360"/>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147" name="Entrada de lápiz 146">
                  <a:extLst>
                    <a:ext uri="{FF2B5EF4-FFF2-40B4-BE49-F238E27FC236}">
                      <a16:creationId xmlns:a16="http://schemas.microsoft.com/office/drawing/2014/main" id="{505B5A36-FD95-4E1E-AA4E-A2B890900096}"/>
                    </a:ext>
                  </a:extLst>
                </p14:cNvPr>
                <p14:cNvContentPartPr/>
                <p14:nvPr/>
              </p14:nvContentPartPr>
              <p14:xfrm>
                <a:off x="8376381" y="2069170"/>
                <a:ext cx="248760" cy="916920"/>
              </p14:xfrm>
            </p:contentPart>
          </mc:Choice>
          <mc:Fallback xmlns="">
            <p:pic>
              <p:nvPicPr>
                <p:cNvPr id="147" name="Entrada de lápiz 146">
                  <a:extLst>
                    <a:ext uri="{FF2B5EF4-FFF2-40B4-BE49-F238E27FC236}">
                      <a16:creationId xmlns:a16="http://schemas.microsoft.com/office/drawing/2014/main" id="{505B5A36-FD95-4E1E-AA4E-A2B890900096}"/>
                    </a:ext>
                  </a:extLst>
                </p:cNvPr>
                <p:cNvPicPr/>
                <p:nvPr/>
              </p:nvPicPr>
              <p:blipFill>
                <a:blip r:embed="rId249"/>
                <a:stretch>
                  <a:fillRect/>
                </a:stretch>
              </p:blipFill>
              <p:spPr>
                <a:xfrm>
                  <a:off x="8367381" y="2060170"/>
                  <a:ext cx="266400" cy="934560"/>
                </a:xfrm>
                <a:prstGeom prst="rect">
                  <a:avLst/>
                </a:prstGeom>
              </p:spPr>
            </p:pic>
          </mc:Fallback>
        </mc:AlternateContent>
        <mc:AlternateContent xmlns:mc="http://schemas.openxmlformats.org/markup-compatibility/2006" xmlns:p14="http://schemas.microsoft.com/office/powerpoint/2010/main">
          <mc:Choice Requires="p14">
            <p:contentPart p14:bwMode="auto" r:id="rId250">
              <p14:nvContentPartPr>
                <p14:cNvPr id="148" name="Entrada de lápiz 147">
                  <a:extLst>
                    <a:ext uri="{FF2B5EF4-FFF2-40B4-BE49-F238E27FC236}">
                      <a16:creationId xmlns:a16="http://schemas.microsoft.com/office/drawing/2014/main" id="{D754D384-EF1A-466C-82AD-1E0CC4047AA2}"/>
                    </a:ext>
                  </a:extLst>
                </p14:cNvPr>
                <p14:cNvContentPartPr/>
                <p14:nvPr/>
              </p14:nvContentPartPr>
              <p14:xfrm>
                <a:off x="8577261" y="1972330"/>
                <a:ext cx="146520" cy="140400"/>
              </p14:xfrm>
            </p:contentPart>
          </mc:Choice>
          <mc:Fallback xmlns="">
            <p:pic>
              <p:nvPicPr>
                <p:cNvPr id="148" name="Entrada de lápiz 147">
                  <a:extLst>
                    <a:ext uri="{FF2B5EF4-FFF2-40B4-BE49-F238E27FC236}">
                      <a16:creationId xmlns:a16="http://schemas.microsoft.com/office/drawing/2014/main" id="{D754D384-EF1A-466C-82AD-1E0CC4047AA2}"/>
                    </a:ext>
                  </a:extLst>
                </p:cNvPr>
                <p:cNvPicPr/>
                <p:nvPr/>
              </p:nvPicPr>
              <p:blipFill>
                <a:blip r:embed="rId251"/>
                <a:stretch>
                  <a:fillRect/>
                </a:stretch>
              </p:blipFill>
              <p:spPr>
                <a:xfrm>
                  <a:off x="8568621" y="1963330"/>
                  <a:ext cx="164160" cy="158040"/>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150" name="Entrada de lápiz 149">
                  <a:extLst>
                    <a:ext uri="{FF2B5EF4-FFF2-40B4-BE49-F238E27FC236}">
                      <a16:creationId xmlns:a16="http://schemas.microsoft.com/office/drawing/2014/main" id="{7006A937-DC70-410D-8397-1FE45A96C009}"/>
                    </a:ext>
                  </a:extLst>
                </p14:cNvPr>
                <p14:cNvContentPartPr/>
                <p14:nvPr/>
              </p14:nvContentPartPr>
              <p14:xfrm>
                <a:off x="8442261" y="1534570"/>
                <a:ext cx="1091880" cy="58680"/>
              </p14:xfrm>
            </p:contentPart>
          </mc:Choice>
          <mc:Fallback xmlns="">
            <p:pic>
              <p:nvPicPr>
                <p:cNvPr id="150" name="Entrada de lápiz 149">
                  <a:extLst>
                    <a:ext uri="{FF2B5EF4-FFF2-40B4-BE49-F238E27FC236}">
                      <a16:creationId xmlns:a16="http://schemas.microsoft.com/office/drawing/2014/main" id="{7006A937-DC70-410D-8397-1FE45A96C009}"/>
                    </a:ext>
                  </a:extLst>
                </p:cNvPr>
                <p:cNvPicPr/>
                <p:nvPr/>
              </p:nvPicPr>
              <p:blipFill>
                <a:blip r:embed="rId253"/>
                <a:stretch>
                  <a:fillRect/>
                </a:stretch>
              </p:blipFill>
              <p:spPr>
                <a:xfrm>
                  <a:off x="8433621" y="1525930"/>
                  <a:ext cx="1109520" cy="76320"/>
                </a:xfrm>
                <a:prstGeom prst="rect">
                  <a:avLst/>
                </a:prstGeom>
              </p:spPr>
            </p:pic>
          </mc:Fallback>
        </mc:AlternateContent>
        <mc:AlternateContent xmlns:mc="http://schemas.openxmlformats.org/markup-compatibility/2006" xmlns:p14="http://schemas.microsoft.com/office/powerpoint/2010/main">
          <mc:Choice Requires="p14">
            <p:contentPart p14:bwMode="auto" r:id="rId254">
              <p14:nvContentPartPr>
                <p14:cNvPr id="151" name="Entrada de lápiz 150">
                  <a:extLst>
                    <a:ext uri="{FF2B5EF4-FFF2-40B4-BE49-F238E27FC236}">
                      <a16:creationId xmlns:a16="http://schemas.microsoft.com/office/drawing/2014/main" id="{D5BC6A3C-209E-452B-ACAD-C4929309596E}"/>
                    </a:ext>
                  </a:extLst>
                </p14:cNvPr>
                <p14:cNvContentPartPr/>
                <p14:nvPr/>
              </p14:nvContentPartPr>
              <p14:xfrm>
                <a:off x="8542341" y="1681450"/>
                <a:ext cx="797040" cy="36000"/>
              </p14:xfrm>
            </p:contentPart>
          </mc:Choice>
          <mc:Fallback xmlns="">
            <p:pic>
              <p:nvPicPr>
                <p:cNvPr id="151" name="Entrada de lápiz 150">
                  <a:extLst>
                    <a:ext uri="{FF2B5EF4-FFF2-40B4-BE49-F238E27FC236}">
                      <a16:creationId xmlns:a16="http://schemas.microsoft.com/office/drawing/2014/main" id="{D5BC6A3C-209E-452B-ACAD-C4929309596E}"/>
                    </a:ext>
                  </a:extLst>
                </p:cNvPr>
                <p:cNvPicPr/>
                <p:nvPr/>
              </p:nvPicPr>
              <p:blipFill>
                <a:blip r:embed="rId255"/>
                <a:stretch>
                  <a:fillRect/>
                </a:stretch>
              </p:blipFill>
              <p:spPr>
                <a:xfrm>
                  <a:off x="8533701" y="1672450"/>
                  <a:ext cx="814680" cy="53640"/>
                </a:xfrm>
                <a:prstGeom prst="rect">
                  <a:avLst/>
                </a:prstGeom>
              </p:spPr>
            </p:pic>
          </mc:Fallback>
        </mc:AlternateContent>
        <mc:AlternateContent xmlns:mc="http://schemas.openxmlformats.org/markup-compatibility/2006" xmlns:p14="http://schemas.microsoft.com/office/powerpoint/2010/main">
          <mc:Choice Requires="p14">
            <p:contentPart p14:bwMode="auto" r:id="rId256">
              <p14:nvContentPartPr>
                <p14:cNvPr id="153" name="Entrada de lápiz 152">
                  <a:extLst>
                    <a:ext uri="{FF2B5EF4-FFF2-40B4-BE49-F238E27FC236}">
                      <a16:creationId xmlns:a16="http://schemas.microsoft.com/office/drawing/2014/main" id="{FB6C929C-830B-4AA6-BC8D-06AE75C227D0}"/>
                    </a:ext>
                  </a:extLst>
                </p14:cNvPr>
                <p14:cNvContentPartPr/>
                <p14:nvPr/>
              </p14:nvContentPartPr>
              <p14:xfrm>
                <a:off x="8675181" y="1917970"/>
                <a:ext cx="231480" cy="239760"/>
              </p14:xfrm>
            </p:contentPart>
          </mc:Choice>
          <mc:Fallback xmlns="">
            <p:pic>
              <p:nvPicPr>
                <p:cNvPr id="153" name="Entrada de lápiz 152">
                  <a:extLst>
                    <a:ext uri="{FF2B5EF4-FFF2-40B4-BE49-F238E27FC236}">
                      <a16:creationId xmlns:a16="http://schemas.microsoft.com/office/drawing/2014/main" id="{FB6C929C-830B-4AA6-BC8D-06AE75C227D0}"/>
                    </a:ext>
                  </a:extLst>
                </p:cNvPr>
                <p:cNvPicPr/>
                <p:nvPr/>
              </p:nvPicPr>
              <p:blipFill>
                <a:blip r:embed="rId257"/>
                <a:stretch>
                  <a:fillRect/>
                </a:stretch>
              </p:blipFill>
              <p:spPr>
                <a:xfrm>
                  <a:off x="8666181" y="1909330"/>
                  <a:ext cx="249120" cy="257400"/>
                </a:xfrm>
                <a:prstGeom prst="rect">
                  <a:avLst/>
                </a:prstGeom>
              </p:spPr>
            </p:pic>
          </mc:Fallback>
        </mc:AlternateContent>
        <mc:AlternateContent xmlns:mc="http://schemas.openxmlformats.org/markup-compatibility/2006" xmlns:p14="http://schemas.microsoft.com/office/powerpoint/2010/main">
          <mc:Choice Requires="p14">
            <p:contentPart p14:bwMode="auto" r:id="rId258">
              <p14:nvContentPartPr>
                <p14:cNvPr id="154" name="Entrada de lápiz 153">
                  <a:extLst>
                    <a:ext uri="{FF2B5EF4-FFF2-40B4-BE49-F238E27FC236}">
                      <a16:creationId xmlns:a16="http://schemas.microsoft.com/office/drawing/2014/main" id="{D1A5BA43-D110-43B0-99A3-E5BFBF5ACB5E}"/>
                    </a:ext>
                  </a:extLst>
                </p14:cNvPr>
                <p14:cNvContentPartPr/>
                <p14:nvPr/>
              </p14:nvContentPartPr>
              <p14:xfrm>
                <a:off x="8953101" y="2112010"/>
                <a:ext cx="40680" cy="68760"/>
              </p14:xfrm>
            </p:contentPart>
          </mc:Choice>
          <mc:Fallback xmlns="">
            <p:pic>
              <p:nvPicPr>
                <p:cNvPr id="154" name="Entrada de lápiz 153">
                  <a:extLst>
                    <a:ext uri="{FF2B5EF4-FFF2-40B4-BE49-F238E27FC236}">
                      <a16:creationId xmlns:a16="http://schemas.microsoft.com/office/drawing/2014/main" id="{D1A5BA43-D110-43B0-99A3-E5BFBF5ACB5E}"/>
                    </a:ext>
                  </a:extLst>
                </p:cNvPr>
                <p:cNvPicPr/>
                <p:nvPr/>
              </p:nvPicPr>
              <p:blipFill>
                <a:blip r:embed="rId259"/>
                <a:stretch>
                  <a:fillRect/>
                </a:stretch>
              </p:blipFill>
              <p:spPr>
                <a:xfrm>
                  <a:off x="8944461" y="2103010"/>
                  <a:ext cx="58320" cy="86400"/>
                </a:xfrm>
                <a:prstGeom prst="rect">
                  <a:avLst/>
                </a:prstGeom>
              </p:spPr>
            </p:pic>
          </mc:Fallback>
        </mc:AlternateContent>
        <mc:AlternateContent xmlns:mc="http://schemas.openxmlformats.org/markup-compatibility/2006" xmlns:p14="http://schemas.microsoft.com/office/powerpoint/2010/main">
          <mc:Choice Requires="p14">
            <p:contentPart p14:bwMode="auto" r:id="rId260">
              <p14:nvContentPartPr>
                <p14:cNvPr id="155" name="Entrada de lápiz 154">
                  <a:extLst>
                    <a:ext uri="{FF2B5EF4-FFF2-40B4-BE49-F238E27FC236}">
                      <a16:creationId xmlns:a16="http://schemas.microsoft.com/office/drawing/2014/main" id="{7FB1628B-5C5D-4542-A0E0-B198BE192F47}"/>
                    </a:ext>
                  </a:extLst>
                </p14:cNvPr>
                <p14:cNvContentPartPr/>
                <p14:nvPr/>
              </p14:nvContentPartPr>
              <p14:xfrm>
                <a:off x="9096381" y="2096170"/>
                <a:ext cx="29520" cy="30600"/>
              </p14:xfrm>
            </p:contentPart>
          </mc:Choice>
          <mc:Fallback xmlns="">
            <p:pic>
              <p:nvPicPr>
                <p:cNvPr id="155" name="Entrada de lápiz 154">
                  <a:extLst>
                    <a:ext uri="{FF2B5EF4-FFF2-40B4-BE49-F238E27FC236}">
                      <a16:creationId xmlns:a16="http://schemas.microsoft.com/office/drawing/2014/main" id="{7FB1628B-5C5D-4542-A0E0-B198BE192F47}"/>
                    </a:ext>
                  </a:extLst>
                </p:cNvPr>
                <p:cNvPicPr/>
                <p:nvPr/>
              </p:nvPicPr>
              <p:blipFill>
                <a:blip r:embed="rId261"/>
                <a:stretch>
                  <a:fillRect/>
                </a:stretch>
              </p:blipFill>
              <p:spPr>
                <a:xfrm>
                  <a:off x="9087741" y="2087530"/>
                  <a:ext cx="47160" cy="48240"/>
                </a:xfrm>
                <a:prstGeom prst="rect">
                  <a:avLst/>
                </a:prstGeom>
              </p:spPr>
            </p:pic>
          </mc:Fallback>
        </mc:AlternateContent>
        <mc:AlternateContent xmlns:mc="http://schemas.openxmlformats.org/markup-compatibility/2006" xmlns:p14="http://schemas.microsoft.com/office/powerpoint/2010/main">
          <mc:Choice Requires="p14">
            <p:contentPart p14:bwMode="auto" r:id="rId262">
              <p14:nvContentPartPr>
                <p14:cNvPr id="156" name="Entrada de lápiz 155">
                  <a:extLst>
                    <a:ext uri="{FF2B5EF4-FFF2-40B4-BE49-F238E27FC236}">
                      <a16:creationId xmlns:a16="http://schemas.microsoft.com/office/drawing/2014/main" id="{44F9355D-EF70-4C90-8E5E-AC7065DC431D}"/>
                    </a:ext>
                  </a:extLst>
                </p14:cNvPr>
                <p14:cNvContentPartPr/>
                <p14:nvPr/>
              </p14:nvContentPartPr>
              <p14:xfrm>
                <a:off x="9207981" y="2057650"/>
                <a:ext cx="51120" cy="54720"/>
              </p14:xfrm>
            </p:contentPart>
          </mc:Choice>
          <mc:Fallback xmlns="">
            <p:pic>
              <p:nvPicPr>
                <p:cNvPr id="156" name="Entrada de lápiz 155">
                  <a:extLst>
                    <a:ext uri="{FF2B5EF4-FFF2-40B4-BE49-F238E27FC236}">
                      <a16:creationId xmlns:a16="http://schemas.microsoft.com/office/drawing/2014/main" id="{44F9355D-EF70-4C90-8E5E-AC7065DC431D}"/>
                    </a:ext>
                  </a:extLst>
                </p:cNvPr>
                <p:cNvPicPr/>
                <p:nvPr/>
              </p:nvPicPr>
              <p:blipFill>
                <a:blip r:embed="rId263"/>
                <a:stretch>
                  <a:fillRect/>
                </a:stretch>
              </p:blipFill>
              <p:spPr>
                <a:xfrm>
                  <a:off x="9198981" y="2049010"/>
                  <a:ext cx="68760" cy="72360"/>
                </a:xfrm>
                <a:prstGeom prst="rect">
                  <a:avLst/>
                </a:prstGeom>
              </p:spPr>
            </p:pic>
          </mc:Fallback>
        </mc:AlternateContent>
        <mc:AlternateContent xmlns:mc="http://schemas.openxmlformats.org/markup-compatibility/2006" xmlns:p14="http://schemas.microsoft.com/office/powerpoint/2010/main">
          <mc:Choice Requires="p14">
            <p:contentPart p14:bwMode="auto" r:id="rId264">
              <p14:nvContentPartPr>
                <p14:cNvPr id="157" name="Entrada de lápiz 156">
                  <a:extLst>
                    <a:ext uri="{FF2B5EF4-FFF2-40B4-BE49-F238E27FC236}">
                      <a16:creationId xmlns:a16="http://schemas.microsoft.com/office/drawing/2014/main" id="{27EAB830-448C-4716-9B91-80BB4701846A}"/>
                    </a:ext>
                  </a:extLst>
                </p14:cNvPr>
                <p14:cNvContentPartPr/>
                <p14:nvPr/>
              </p14:nvContentPartPr>
              <p14:xfrm>
                <a:off x="9303021" y="1836970"/>
                <a:ext cx="149040" cy="250560"/>
              </p14:xfrm>
            </p:contentPart>
          </mc:Choice>
          <mc:Fallback xmlns="">
            <p:pic>
              <p:nvPicPr>
                <p:cNvPr id="157" name="Entrada de lápiz 156">
                  <a:extLst>
                    <a:ext uri="{FF2B5EF4-FFF2-40B4-BE49-F238E27FC236}">
                      <a16:creationId xmlns:a16="http://schemas.microsoft.com/office/drawing/2014/main" id="{27EAB830-448C-4716-9B91-80BB4701846A}"/>
                    </a:ext>
                  </a:extLst>
                </p:cNvPr>
                <p:cNvPicPr/>
                <p:nvPr/>
              </p:nvPicPr>
              <p:blipFill>
                <a:blip r:embed="rId265"/>
                <a:stretch>
                  <a:fillRect/>
                </a:stretch>
              </p:blipFill>
              <p:spPr>
                <a:xfrm>
                  <a:off x="9294021" y="1827970"/>
                  <a:ext cx="166680" cy="268200"/>
                </a:xfrm>
                <a:prstGeom prst="rect">
                  <a:avLst/>
                </a:prstGeom>
              </p:spPr>
            </p:pic>
          </mc:Fallback>
        </mc:AlternateContent>
        <mc:AlternateContent xmlns:mc="http://schemas.openxmlformats.org/markup-compatibility/2006" xmlns:p14="http://schemas.microsoft.com/office/powerpoint/2010/main">
          <mc:Choice Requires="p14">
            <p:contentPart p14:bwMode="auto" r:id="rId266">
              <p14:nvContentPartPr>
                <p14:cNvPr id="158" name="Entrada de lápiz 157">
                  <a:extLst>
                    <a:ext uri="{FF2B5EF4-FFF2-40B4-BE49-F238E27FC236}">
                      <a16:creationId xmlns:a16="http://schemas.microsoft.com/office/drawing/2014/main" id="{4362E1B1-B47E-441A-882B-84907B3C5CAA}"/>
                    </a:ext>
                  </a:extLst>
                </p14:cNvPr>
                <p14:cNvContentPartPr/>
                <p14:nvPr/>
              </p14:nvContentPartPr>
              <p14:xfrm>
                <a:off x="9340101" y="1794130"/>
                <a:ext cx="16920" cy="325440"/>
              </p14:xfrm>
            </p:contentPart>
          </mc:Choice>
          <mc:Fallback xmlns="">
            <p:pic>
              <p:nvPicPr>
                <p:cNvPr id="158" name="Entrada de lápiz 157">
                  <a:extLst>
                    <a:ext uri="{FF2B5EF4-FFF2-40B4-BE49-F238E27FC236}">
                      <a16:creationId xmlns:a16="http://schemas.microsoft.com/office/drawing/2014/main" id="{4362E1B1-B47E-441A-882B-84907B3C5CAA}"/>
                    </a:ext>
                  </a:extLst>
                </p:cNvPr>
                <p:cNvPicPr/>
                <p:nvPr/>
              </p:nvPicPr>
              <p:blipFill>
                <a:blip r:embed="rId267"/>
                <a:stretch>
                  <a:fillRect/>
                </a:stretch>
              </p:blipFill>
              <p:spPr>
                <a:xfrm>
                  <a:off x="9331101" y="1785130"/>
                  <a:ext cx="34560" cy="343080"/>
                </a:xfrm>
                <a:prstGeom prst="rect">
                  <a:avLst/>
                </a:prstGeom>
              </p:spPr>
            </p:pic>
          </mc:Fallback>
        </mc:AlternateContent>
        <mc:AlternateContent xmlns:mc="http://schemas.openxmlformats.org/markup-compatibility/2006" xmlns:p14="http://schemas.microsoft.com/office/powerpoint/2010/main">
          <mc:Choice Requires="p14">
            <p:contentPart p14:bwMode="auto" r:id="rId268">
              <p14:nvContentPartPr>
                <p14:cNvPr id="160" name="Entrada de lápiz 159">
                  <a:extLst>
                    <a:ext uri="{FF2B5EF4-FFF2-40B4-BE49-F238E27FC236}">
                      <a16:creationId xmlns:a16="http://schemas.microsoft.com/office/drawing/2014/main" id="{99136D3D-8FD8-4AB6-9FFC-BF6FE15F2E88}"/>
                    </a:ext>
                  </a:extLst>
                </p14:cNvPr>
                <p14:cNvContentPartPr/>
                <p14:nvPr/>
              </p14:nvContentPartPr>
              <p14:xfrm>
                <a:off x="5772501" y="2822650"/>
                <a:ext cx="182160" cy="325800"/>
              </p14:xfrm>
            </p:contentPart>
          </mc:Choice>
          <mc:Fallback xmlns="">
            <p:pic>
              <p:nvPicPr>
                <p:cNvPr id="160" name="Entrada de lápiz 159">
                  <a:extLst>
                    <a:ext uri="{FF2B5EF4-FFF2-40B4-BE49-F238E27FC236}">
                      <a16:creationId xmlns:a16="http://schemas.microsoft.com/office/drawing/2014/main" id="{99136D3D-8FD8-4AB6-9FFC-BF6FE15F2E88}"/>
                    </a:ext>
                  </a:extLst>
                </p:cNvPr>
                <p:cNvPicPr/>
                <p:nvPr/>
              </p:nvPicPr>
              <p:blipFill>
                <a:blip r:embed="rId269"/>
                <a:stretch>
                  <a:fillRect/>
                </a:stretch>
              </p:blipFill>
              <p:spPr>
                <a:xfrm>
                  <a:off x="5763861" y="2813650"/>
                  <a:ext cx="199800" cy="343440"/>
                </a:xfrm>
                <a:prstGeom prst="rect">
                  <a:avLst/>
                </a:prstGeom>
              </p:spPr>
            </p:pic>
          </mc:Fallback>
        </mc:AlternateContent>
        <mc:AlternateContent xmlns:mc="http://schemas.openxmlformats.org/markup-compatibility/2006" xmlns:p14="http://schemas.microsoft.com/office/powerpoint/2010/main">
          <mc:Choice Requires="p14">
            <p:contentPart p14:bwMode="auto" r:id="rId270">
              <p14:nvContentPartPr>
                <p14:cNvPr id="161" name="Entrada de lápiz 160">
                  <a:extLst>
                    <a:ext uri="{FF2B5EF4-FFF2-40B4-BE49-F238E27FC236}">
                      <a16:creationId xmlns:a16="http://schemas.microsoft.com/office/drawing/2014/main" id="{C7B1119C-2E6D-49B2-87D2-753B9B2ADB82}"/>
                    </a:ext>
                  </a:extLst>
                </p14:cNvPr>
                <p14:cNvContentPartPr/>
                <p14:nvPr/>
              </p14:nvContentPartPr>
              <p14:xfrm>
                <a:off x="5806701" y="2852170"/>
                <a:ext cx="79560" cy="287640"/>
              </p14:xfrm>
            </p:contentPart>
          </mc:Choice>
          <mc:Fallback xmlns="">
            <p:pic>
              <p:nvPicPr>
                <p:cNvPr id="161" name="Entrada de lápiz 160">
                  <a:extLst>
                    <a:ext uri="{FF2B5EF4-FFF2-40B4-BE49-F238E27FC236}">
                      <a16:creationId xmlns:a16="http://schemas.microsoft.com/office/drawing/2014/main" id="{C7B1119C-2E6D-49B2-87D2-753B9B2ADB82}"/>
                    </a:ext>
                  </a:extLst>
                </p:cNvPr>
                <p:cNvPicPr/>
                <p:nvPr/>
              </p:nvPicPr>
              <p:blipFill>
                <a:blip r:embed="rId271"/>
                <a:stretch>
                  <a:fillRect/>
                </a:stretch>
              </p:blipFill>
              <p:spPr>
                <a:xfrm>
                  <a:off x="5797701" y="2843170"/>
                  <a:ext cx="97200" cy="305280"/>
                </a:xfrm>
                <a:prstGeom prst="rect">
                  <a:avLst/>
                </a:prstGeom>
              </p:spPr>
            </p:pic>
          </mc:Fallback>
        </mc:AlternateContent>
        <mc:AlternateContent xmlns:mc="http://schemas.openxmlformats.org/markup-compatibility/2006" xmlns:p14="http://schemas.microsoft.com/office/powerpoint/2010/main">
          <mc:Choice Requires="p14">
            <p:contentPart p14:bwMode="auto" r:id="rId272">
              <p14:nvContentPartPr>
                <p14:cNvPr id="163" name="Entrada de lápiz 162">
                  <a:extLst>
                    <a:ext uri="{FF2B5EF4-FFF2-40B4-BE49-F238E27FC236}">
                      <a16:creationId xmlns:a16="http://schemas.microsoft.com/office/drawing/2014/main" id="{42271566-5345-425C-BD72-633EC69266EE}"/>
                    </a:ext>
                  </a:extLst>
                </p14:cNvPr>
                <p14:cNvContentPartPr/>
                <p14:nvPr/>
              </p14:nvContentPartPr>
              <p14:xfrm>
                <a:off x="5914341" y="3279850"/>
                <a:ext cx="2869560" cy="236160"/>
              </p14:xfrm>
            </p:contentPart>
          </mc:Choice>
          <mc:Fallback xmlns="">
            <p:pic>
              <p:nvPicPr>
                <p:cNvPr id="163" name="Entrada de lápiz 162">
                  <a:extLst>
                    <a:ext uri="{FF2B5EF4-FFF2-40B4-BE49-F238E27FC236}">
                      <a16:creationId xmlns:a16="http://schemas.microsoft.com/office/drawing/2014/main" id="{42271566-5345-425C-BD72-633EC69266EE}"/>
                    </a:ext>
                  </a:extLst>
                </p:cNvPr>
                <p:cNvPicPr/>
                <p:nvPr/>
              </p:nvPicPr>
              <p:blipFill>
                <a:blip r:embed="rId273"/>
                <a:stretch>
                  <a:fillRect/>
                </a:stretch>
              </p:blipFill>
              <p:spPr>
                <a:xfrm>
                  <a:off x="5905701" y="3271210"/>
                  <a:ext cx="2887200" cy="253800"/>
                </a:xfrm>
                <a:prstGeom prst="rect">
                  <a:avLst/>
                </a:prstGeom>
              </p:spPr>
            </p:pic>
          </mc:Fallback>
        </mc:AlternateContent>
        <mc:AlternateContent xmlns:mc="http://schemas.openxmlformats.org/markup-compatibility/2006" xmlns:p14="http://schemas.microsoft.com/office/powerpoint/2010/main">
          <mc:Choice Requires="p14">
            <p:contentPart p14:bwMode="auto" r:id="rId274">
              <p14:nvContentPartPr>
                <p14:cNvPr id="165" name="Entrada de lápiz 164">
                  <a:extLst>
                    <a:ext uri="{FF2B5EF4-FFF2-40B4-BE49-F238E27FC236}">
                      <a16:creationId xmlns:a16="http://schemas.microsoft.com/office/drawing/2014/main" id="{4ADAA7B1-52C9-4348-9798-6E95FC653B76}"/>
                    </a:ext>
                  </a:extLst>
                </p14:cNvPr>
                <p14:cNvContentPartPr/>
                <p14:nvPr/>
              </p14:nvContentPartPr>
              <p14:xfrm>
                <a:off x="6668181" y="3693850"/>
                <a:ext cx="4680" cy="23040"/>
              </p14:xfrm>
            </p:contentPart>
          </mc:Choice>
          <mc:Fallback xmlns="">
            <p:pic>
              <p:nvPicPr>
                <p:cNvPr id="165" name="Entrada de lápiz 164">
                  <a:extLst>
                    <a:ext uri="{FF2B5EF4-FFF2-40B4-BE49-F238E27FC236}">
                      <a16:creationId xmlns:a16="http://schemas.microsoft.com/office/drawing/2014/main" id="{4ADAA7B1-52C9-4348-9798-6E95FC653B76}"/>
                    </a:ext>
                  </a:extLst>
                </p:cNvPr>
                <p:cNvPicPr/>
                <p:nvPr/>
              </p:nvPicPr>
              <p:blipFill>
                <a:blip r:embed="rId275"/>
                <a:stretch>
                  <a:fillRect/>
                </a:stretch>
              </p:blipFill>
              <p:spPr>
                <a:xfrm>
                  <a:off x="6659181" y="3685210"/>
                  <a:ext cx="2232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276">
              <p14:nvContentPartPr>
                <p14:cNvPr id="166" name="Entrada de lápiz 165">
                  <a:extLst>
                    <a:ext uri="{FF2B5EF4-FFF2-40B4-BE49-F238E27FC236}">
                      <a16:creationId xmlns:a16="http://schemas.microsoft.com/office/drawing/2014/main" id="{313698BF-FE07-41FA-B55A-945B24F67F65}"/>
                    </a:ext>
                  </a:extLst>
                </p14:cNvPr>
                <p14:cNvContentPartPr/>
                <p14:nvPr/>
              </p14:nvContentPartPr>
              <p14:xfrm>
                <a:off x="6024861" y="3805090"/>
                <a:ext cx="291240" cy="272160"/>
              </p14:xfrm>
            </p:contentPart>
          </mc:Choice>
          <mc:Fallback xmlns="">
            <p:pic>
              <p:nvPicPr>
                <p:cNvPr id="166" name="Entrada de lápiz 165">
                  <a:extLst>
                    <a:ext uri="{FF2B5EF4-FFF2-40B4-BE49-F238E27FC236}">
                      <a16:creationId xmlns:a16="http://schemas.microsoft.com/office/drawing/2014/main" id="{313698BF-FE07-41FA-B55A-945B24F67F65}"/>
                    </a:ext>
                  </a:extLst>
                </p:cNvPr>
                <p:cNvPicPr/>
                <p:nvPr/>
              </p:nvPicPr>
              <p:blipFill>
                <a:blip r:embed="rId277"/>
                <a:stretch>
                  <a:fillRect/>
                </a:stretch>
              </p:blipFill>
              <p:spPr>
                <a:xfrm>
                  <a:off x="6016221" y="3796450"/>
                  <a:ext cx="308880" cy="289800"/>
                </a:xfrm>
                <a:prstGeom prst="rect">
                  <a:avLst/>
                </a:prstGeom>
              </p:spPr>
            </p:pic>
          </mc:Fallback>
        </mc:AlternateContent>
        <mc:AlternateContent xmlns:mc="http://schemas.openxmlformats.org/markup-compatibility/2006" xmlns:p14="http://schemas.microsoft.com/office/powerpoint/2010/main">
          <mc:Choice Requires="p14">
            <p:contentPart p14:bwMode="auto" r:id="rId278">
              <p14:nvContentPartPr>
                <p14:cNvPr id="167" name="Entrada de lápiz 166">
                  <a:extLst>
                    <a:ext uri="{FF2B5EF4-FFF2-40B4-BE49-F238E27FC236}">
                      <a16:creationId xmlns:a16="http://schemas.microsoft.com/office/drawing/2014/main" id="{EA1BDBB1-FCFB-4ECC-977E-A07794152492}"/>
                    </a:ext>
                  </a:extLst>
                </p14:cNvPr>
                <p14:cNvContentPartPr/>
                <p14:nvPr/>
              </p14:nvContentPartPr>
              <p14:xfrm>
                <a:off x="6342381" y="3658210"/>
                <a:ext cx="342720" cy="317880"/>
              </p14:xfrm>
            </p:contentPart>
          </mc:Choice>
          <mc:Fallback xmlns="">
            <p:pic>
              <p:nvPicPr>
                <p:cNvPr id="167" name="Entrada de lápiz 166">
                  <a:extLst>
                    <a:ext uri="{FF2B5EF4-FFF2-40B4-BE49-F238E27FC236}">
                      <a16:creationId xmlns:a16="http://schemas.microsoft.com/office/drawing/2014/main" id="{EA1BDBB1-FCFB-4ECC-977E-A07794152492}"/>
                    </a:ext>
                  </a:extLst>
                </p:cNvPr>
                <p:cNvPicPr/>
                <p:nvPr/>
              </p:nvPicPr>
              <p:blipFill>
                <a:blip r:embed="rId279"/>
                <a:stretch>
                  <a:fillRect/>
                </a:stretch>
              </p:blipFill>
              <p:spPr>
                <a:xfrm>
                  <a:off x="6333741" y="3649570"/>
                  <a:ext cx="360360" cy="335520"/>
                </a:xfrm>
                <a:prstGeom prst="rect">
                  <a:avLst/>
                </a:prstGeom>
              </p:spPr>
            </p:pic>
          </mc:Fallback>
        </mc:AlternateContent>
        <mc:AlternateContent xmlns:mc="http://schemas.openxmlformats.org/markup-compatibility/2006" xmlns:p14="http://schemas.microsoft.com/office/powerpoint/2010/main">
          <mc:Choice Requires="p14">
            <p:contentPart p14:bwMode="auto" r:id="rId280">
              <p14:nvContentPartPr>
                <p14:cNvPr id="168" name="Entrada de lápiz 167">
                  <a:extLst>
                    <a:ext uri="{FF2B5EF4-FFF2-40B4-BE49-F238E27FC236}">
                      <a16:creationId xmlns:a16="http://schemas.microsoft.com/office/drawing/2014/main" id="{7BFAD331-A26A-4BF9-A803-8F7E5307BFC7}"/>
                    </a:ext>
                  </a:extLst>
                </p14:cNvPr>
                <p14:cNvContentPartPr/>
                <p14:nvPr/>
              </p14:nvContentPartPr>
              <p14:xfrm>
                <a:off x="6750261" y="3782410"/>
                <a:ext cx="12960" cy="124200"/>
              </p14:xfrm>
            </p:contentPart>
          </mc:Choice>
          <mc:Fallback xmlns="">
            <p:pic>
              <p:nvPicPr>
                <p:cNvPr id="168" name="Entrada de lápiz 167">
                  <a:extLst>
                    <a:ext uri="{FF2B5EF4-FFF2-40B4-BE49-F238E27FC236}">
                      <a16:creationId xmlns:a16="http://schemas.microsoft.com/office/drawing/2014/main" id="{7BFAD331-A26A-4BF9-A803-8F7E5307BFC7}"/>
                    </a:ext>
                  </a:extLst>
                </p:cNvPr>
                <p:cNvPicPr/>
                <p:nvPr/>
              </p:nvPicPr>
              <p:blipFill>
                <a:blip r:embed="rId281"/>
                <a:stretch>
                  <a:fillRect/>
                </a:stretch>
              </p:blipFill>
              <p:spPr>
                <a:xfrm>
                  <a:off x="6741261" y="3773410"/>
                  <a:ext cx="3060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282">
              <p14:nvContentPartPr>
                <p14:cNvPr id="169" name="Entrada de lápiz 168">
                  <a:extLst>
                    <a:ext uri="{FF2B5EF4-FFF2-40B4-BE49-F238E27FC236}">
                      <a16:creationId xmlns:a16="http://schemas.microsoft.com/office/drawing/2014/main" id="{8FF4226F-1DF1-493D-9B8F-2AE7DE1A25BC}"/>
                    </a:ext>
                  </a:extLst>
                </p14:cNvPr>
                <p14:cNvContentPartPr/>
                <p14:nvPr/>
              </p14:nvContentPartPr>
              <p14:xfrm>
                <a:off x="6776181" y="3801130"/>
                <a:ext cx="182520" cy="155520"/>
              </p14:xfrm>
            </p:contentPart>
          </mc:Choice>
          <mc:Fallback xmlns="">
            <p:pic>
              <p:nvPicPr>
                <p:cNvPr id="169" name="Entrada de lápiz 168">
                  <a:extLst>
                    <a:ext uri="{FF2B5EF4-FFF2-40B4-BE49-F238E27FC236}">
                      <a16:creationId xmlns:a16="http://schemas.microsoft.com/office/drawing/2014/main" id="{8FF4226F-1DF1-493D-9B8F-2AE7DE1A25BC}"/>
                    </a:ext>
                  </a:extLst>
                </p:cNvPr>
                <p:cNvPicPr/>
                <p:nvPr/>
              </p:nvPicPr>
              <p:blipFill>
                <a:blip r:embed="rId283"/>
                <a:stretch>
                  <a:fillRect/>
                </a:stretch>
              </p:blipFill>
              <p:spPr>
                <a:xfrm>
                  <a:off x="6767181" y="3792130"/>
                  <a:ext cx="200160" cy="173160"/>
                </a:xfrm>
                <a:prstGeom prst="rect">
                  <a:avLst/>
                </a:prstGeom>
              </p:spPr>
            </p:pic>
          </mc:Fallback>
        </mc:AlternateContent>
        <mc:AlternateContent xmlns:mc="http://schemas.openxmlformats.org/markup-compatibility/2006" xmlns:p14="http://schemas.microsoft.com/office/powerpoint/2010/main">
          <mc:Choice Requires="p14">
            <p:contentPart p14:bwMode="auto" r:id="rId284">
              <p14:nvContentPartPr>
                <p14:cNvPr id="170" name="Entrada de lápiz 169">
                  <a:extLst>
                    <a:ext uri="{FF2B5EF4-FFF2-40B4-BE49-F238E27FC236}">
                      <a16:creationId xmlns:a16="http://schemas.microsoft.com/office/drawing/2014/main" id="{981F3557-4311-4D81-AF5D-4866A2F5E5A3}"/>
                    </a:ext>
                  </a:extLst>
                </p14:cNvPr>
                <p14:cNvContentPartPr/>
                <p14:nvPr/>
              </p14:nvContentPartPr>
              <p14:xfrm>
                <a:off x="7047981" y="3742090"/>
                <a:ext cx="111600" cy="223200"/>
              </p14:xfrm>
            </p:contentPart>
          </mc:Choice>
          <mc:Fallback xmlns="">
            <p:pic>
              <p:nvPicPr>
                <p:cNvPr id="170" name="Entrada de lápiz 169">
                  <a:extLst>
                    <a:ext uri="{FF2B5EF4-FFF2-40B4-BE49-F238E27FC236}">
                      <a16:creationId xmlns:a16="http://schemas.microsoft.com/office/drawing/2014/main" id="{981F3557-4311-4D81-AF5D-4866A2F5E5A3}"/>
                    </a:ext>
                  </a:extLst>
                </p:cNvPr>
                <p:cNvPicPr/>
                <p:nvPr/>
              </p:nvPicPr>
              <p:blipFill>
                <a:blip r:embed="rId285"/>
                <a:stretch>
                  <a:fillRect/>
                </a:stretch>
              </p:blipFill>
              <p:spPr>
                <a:xfrm>
                  <a:off x="7038981" y="3733090"/>
                  <a:ext cx="129240" cy="240840"/>
                </a:xfrm>
                <a:prstGeom prst="rect">
                  <a:avLst/>
                </a:prstGeom>
              </p:spPr>
            </p:pic>
          </mc:Fallback>
        </mc:AlternateContent>
        <mc:AlternateContent xmlns:mc="http://schemas.openxmlformats.org/markup-compatibility/2006" xmlns:p14="http://schemas.microsoft.com/office/powerpoint/2010/main">
          <mc:Choice Requires="p14">
            <p:contentPart p14:bwMode="auto" r:id="rId286">
              <p14:nvContentPartPr>
                <p14:cNvPr id="171" name="Entrada de lápiz 170">
                  <a:extLst>
                    <a:ext uri="{FF2B5EF4-FFF2-40B4-BE49-F238E27FC236}">
                      <a16:creationId xmlns:a16="http://schemas.microsoft.com/office/drawing/2014/main" id="{DBAFBD47-D301-4516-9D2A-F66C0BA235A8}"/>
                    </a:ext>
                  </a:extLst>
                </p14:cNvPr>
                <p14:cNvContentPartPr/>
                <p14:nvPr/>
              </p14:nvContentPartPr>
              <p14:xfrm>
                <a:off x="7194141" y="3680890"/>
                <a:ext cx="88200" cy="221400"/>
              </p14:xfrm>
            </p:contentPart>
          </mc:Choice>
          <mc:Fallback xmlns="">
            <p:pic>
              <p:nvPicPr>
                <p:cNvPr id="171" name="Entrada de lápiz 170">
                  <a:extLst>
                    <a:ext uri="{FF2B5EF4-FFF2-40B4-BE49-F238E27FC236}">
                      <a16:creationId xmlns:a16="http://schemas.microsoft.com/office/drawing/2014/main" id="{DBAFBD47-D301-4516-9D2A-F66C0BA235A8}"/>
                    </a:ext>
                  </a:extLst>
                </p:cNvPr>
                <p:cNvPicPr/>
                <p:nvPr/>
              </p:nvPicPr>
              <p:blipFill>
                <a:blip r:embed="rId287"/>
                <a:stretch>
                  <a:fillRect/>
                </a:stretch>
              </p:blipFill>
              <p:spPr>
                <a:xfrm>
                  <a:off x="7185141" y="3672250"/>
                  <a:ext cx="105840" cy="239040"/>
                </a:xfrm>
                <a:prstGeom prst="rect">
                  <a:avLst/>
                </a:prstGeom>
              </p:spPr>
            </p:pic>
          </mc:Fallback>
        </mc:AlternateContent>
        <mc:AlternateContent xmlns:mc="http://schemas.openxmlformats.org/markup-compatibility/2006" xmlns:p14="http://schemas.microsoft.com/office/powerpoint/2010/main">
          <mc:Choice Requires="p14">
            <p:contentPart p14:bwMode="auto" r:id="rId288">
              <p14:nvContentPartPr>
                <p14:cNvPr id="172" name="Entrada de lápiz 171">
                  <a:extLst>
                    <a:ext uri="{FF2B5EF4-FFF2-40B4-BE49-F238E27FC236}">
                      <a16:creationId xmlns:a16="http://schemas.microsoft.com/office/drawing/2014/main" id="{566F07AA-79A3-41F5-9E2A-6B4395533494}"/>
                    </a:ext>
                  </a:extLst>
                </p14:cNvPr>
                <p14:cNvContentPartPr/>
                <p14:nvPr/>
              </p14:nvContentPartPr>
              <p14:xfrm>
                <a:off x="7380621" y="3562450"/>
                <a:ext cx="88560" cy="274680"/>
              </p14:xfrm>
            </p:contentPart>
          </mc:Choice>
          <mc:Fallback xmlns="">
            <p:pic>
              <p:nvPicPr>
                <p:cNvPr id="172" name="Entrada de lápiz 171">
                  <a:extLst>
                    <a:ext uri="{FF2B5EF4-FFF2-40B4-BE49-F238E27FC236}">
                      <a16:creationId xmlns:a16="http://schemas.microsoft.com/office/drawing/2014/main" id="{566F07AA-79A3-41F5-9E2A-6B4395533494}"/>
                    </a:ext>
                  </a:extLst>
                </p:cNvPr>
                <p:cNvPicPr/>
                <p:nvPr/>
              </p:nvPicPr>
              <p:blipFill>
                <a:blip r:embed="rId289"/>
                <a:stretch>
                  <a:fillRect/>
                </a:stretch>
              </p:blipFill>
              <p:spPr>
                <a:xfrm>
                  <a:off x="7371621" y="3553450"/>
                  <a:ext cx="106200" cy="292320"/>
                </a:xfrm>
                <a:prstGeom prst="rect">
                  <a:avLst/>
                </a:prstGeom>
              </p:spPr>
            </p:pic>
          </mc:Fallback>
        </mc:AlternateContent>
        <mc:AlternateContent xmlns:mc="http://schemas.openxmlformats.org/markup-compatibility/2006" xmlns:p14="http://schemas.microsoft.com/office/powerpoint/2010/main">
          <mc:Choice Requires="p14">
            <p:contentPart p14:bwMode="auto" r:id="rId290">
              <p14:nvContentPartPr>
                <p14:cNvPr id="173" name="Entrada de lápiz 172">
                  <a:extLst>
                    <a:ext uri="{FF2B5EF4-FFF2-40B4-BE49-F238E27FC236}">
                      <a16:creationId xmlns:a16="http://schemas.microsoft.com/office/drawing/2014/main" id="{388B1A38-F978-43CC-9817-5389CB02B856}"/>
                    </a:ext>
                  </a:extLst>
                </p14:cNvPr>
                <p14:cNvContentPartPr/>
                <p14:nvPr/>
              </p14:nvContentPartPr>
              <p14:xfrm>
                <a:off x="7573941" y="3705370"/>
                <a:ext cx="85320" cy="131760"/>
              </p14:xfrm>
            </p:contentPart>
          </mc:Choice>
          <mc:Fallback xmlns="">
            <p:pic>
              <p:nvPicPr>
                <p:cNvPr id="173" name="Entrada de lápiz 172">
                  <a:extLst>
                    <a:ext uri="{FF2B5EF4-FFF2-40B4-BE49-F238E27FC236}">
                      <a16:creationId xmlns:a16="http://schemas.microsoft.com/office/drawing/2014/main" id="{388B1A38-F978-43CC-9817-5389CB02B856}"/>
                    </a:ext>
                  </a:extLst>
                </p:cNvPr>
                <p:cNvPicPr/>
                <p:nvPr/>
              </p:nvPicPr>
              <p:blipFill>
                <a:blip r:embed="rId291"/>
                <a:stretch>
                  <a:fillRect/>
                </a:stretch>
              </p:blipFill>
              <p:spPr>
                <a:xfrm>
                  <a:off x="7565301" y="3696370"/>
                  <a:ext cx="102960" cy="149400"/>
                </a:xfrm>
                <a:prstGeom prst="rect">
                  <a:avLst/>
                </a:prstGeom>
              </p:spPr>
            </p:pic>
          </mc:Fallback>
        </mc:AlternateContent>
        <mc:AlternateContent xmlns:mc="http://schemas.openxmlformats.org/markup-compatibility/2006" xmlns:p14="http://schemas.microsoft.com/office/powerpoint/2010/main">
          <mc:Choice Requires="p14">
            <p:contentPart p14:bwMode="auto" r:id="rId292">
              <p14:nvContentPartPr>
                <p14:cNvPr id="174" name="Entrada de lápiz 173">
                  <a:extLst>
                    <a:ext uri="{FF2B5EF4-FFF2-40B4-BE49-F238E27FC236}">
                      <a16:creationId xmlns:a16="http://schemas.microsoft.com/office/drawing/2014/main" id="{69B5D987-A399-4E0E-A597-42B019C12CF9}"/>
                    </a:ext>
                  </a:extLst>
                </p14:cNvPr>
                <p14:cNvContentPartPr/>
                <p14:nvPr/>
              </p14:nvContentPartPr>
              <p14:xfrm>
                <a:off x="7793901" y="3600610"/>
                <a:ext cx="118800" cy="228960"/>
              </p14:xfrm>
            </p:contentPart>
          </mc:Choice>
          <mc:Fallback xmlns="">
            <p:pic>
              <p:nvPicPr>
                <p:cNvPr id="174" name="Entrada de lápiz 173">
                  <a:extLst>
                    <a:ext uri="{FF2B5EF4-FFF2-40B4-BE49-F238E27FC236}">
                      <a16:creationId xmlns:a16="http://schemas.microsoft.com/office/drawing/2014/main" id="{69B5D987-A399-4E0E-A597-42B019C12CF9}"/>
                    </a:ext>
                  </a:extLst>
                </p:cNvPr>
                <p:cNvPicPr/>
                <p:nvPr/>
              </p:nvPicPr>
              <p:blipFill>
                <a:blip r:embed="rId293"/>
                <a:stretch>
                  <a:fillRect/>
                </a:stretch>
              </p:blipFill>
              <p:spPr>
                <a:xfrm>
                  <a:off x="7785261" y="3591970"/>
                  <a:ext cx="136440" cy="246600"/>
                </a:xfrm>
                <a:prstGeom prst="rect">
                  <a:avLst/>
                </a:prstGeom>
              </p:spPr>
            </p:pic>
          </mc:Fallback>
        </mc:AlternateContent>
        <mc:AlternateContent xmlns:mc="http://schemas.openxmlformats.org/markup-compatibility/2006" xmlns:p14="http://schemas.microsoft.com/office/powerpoint/2010/main">
          <mc:Choice Requires="p14">
            <p:contentPart p14:bwMode="auto" r:id="rId294">
              <p14:nvContentPartPr>
                <p14:cNvPr id="175" name="Entrada de lápiz 174">
                  <a:extLst>
                    <a:ext uri="{FF2B5EF4-FFF2-40B4-BE49-F238E27FC236}">
                      <a16:creationId xmlns:a16="http://schemas.microsoft.com/office/drawing/2014/main" id="{841EA18A-4F4B-4B99-8A49-DDA61D0B9438}"/>
                    </a:ext>
                  </a:extLst>
                </p14:cNvPr>
                <p14:cNvContentPartPr/>
                <p14:nvPr/>
              </p14:nvContentPartPr>
              <p14:xfrm>
                <a:off x="8169741" y="3430330"/>
                <a:ext cx="132480" cy="465120"/>
              </p14:xfrm>
            </p:contentPart>
          </mc:Choice>
          <mc:Fallback xmlns="">
            <p:pic>
              <p:nvPicPr>
                <p:cNvPr id="175" name="Entrada de lápiz 174">
                  <a:extLst>
                    <a:ext uri="{FF2B5EF4-FFF2-40B4-BE49-F238E27FC236}">
                      <a16:creationId xmlns:a16="http://schemas.microsoft.com/office/drawing/2014/main" id="{841EA18A-4F4B-4B99-8A49-DDA61D0B9438}"/>
                    </a:ext>
                  </a:extLst>
                </p:cNvPr>
                <p:cNvPicPr/>
                <p:nvPr/>
              </p:nvPicPr>
              <p:blipFill>
                <a:blip r:embed="rId295"/>
                <a:stretch>
                  <a:fillRect/>
                </a:stretch>
              </p:blipFill>
              <p:spPr>
                <a:xfrm>
                  <a:off x="8160741" y="3421330"/>
                  <a:ext cx="150120" cy="482760"/>
                </a:xfrm>
                <a:prstGeom prst="rect">
                  <a:avLst/>
                </a:prstGeom>
              </p:spPr>
            </p:pic>
          </mc:Fallback>
        </mc:AlternateContent>
        <mc:AlternateContent xmlns:mc="http://schemas.openxmlformats.org/markup-compatibility/2006" xmlns:p14="http://schemas.microsoft.com/office/powerpoint/2010/main">
          <mc:Choice Requires="p14">
            <p:contentPart p14:bwMode="auto" r:id="rId296">
              <p14:nvContentPartPr>
                <p14:cNvPr id="176" name="Entrada de lápiz 175">
                  <a:extLst>
                    <a:ext uri="{FF2B5EF4-FFF2-40B4-BE49-F238E27FC236}">
                      <a16:creationId xmlns:a16="http://schemas.microsoft.com/office/drawing/2014/main" id="{33708037-A925-4696-BF36-6680ECDF0D1A}"/>
                    </a:ext>
                  </a:extLst>
                </p14:cNvPr>
                <p14:cNvContentPartPr/>
                <p14:nvPr/>
              </p14:nvContentPartPr>
              <p14:xfrm>
                <a:off x="8448021" y="3561370"/>
                <a:ext cx="353880" cy="259200"/>
              </p14:xfrm>
            </p:contentPart>
          </mc:Choice>
          <mc:Fallback xmlns="">
            <p:pic>
              <p:nvPicPr>
                <p:cNvPr id="176" name="Entrada de lápiz 175">
                  <a:extLst>
                    <a:ext uri="{FF2B5EF4-FFF2-40B4-BE49-F238E27FC236}">
                      <a16:creationId xmlns:a16="http://schemas.microsoft.com/office/drawing/2014/main" id="{33708037-A925-4696-BF36-6680ECDF0D1A}"/>
                    </a:ext>
                  </a:extLst>
                </p:cNvPr>
                <p:cNvPicPr/>
                <p:nvPr/>
              </p:nvPicPr>
              <p:blipFill>
                <a:blip r:embed="rId297"/>
                <a:stretch>
                  <a:fillRect/>
                </a:stretch>
              </p:blipFill>
              <p:spPr>
                <a:xfrm>
                  <a:off x="8439021" y="3552730"/>
                  <a:ext cx="371520" cy="276840"/>
                </a:xfrm>
                <a:prstGeom prst="rect">
                  <a:avLst/>
                </a:prstGeom>
              </p:spPr>
            </p:pic>
          </mc:Fallback>
        </mc:AlternateContent>
        <mc:AlternateContent xmlns:mc="http://schemas.openxmlformats.org/markup-compatibility/2006" xmlns:p14="http://schemas.microsoft.com/office/powerpoint/2010/main">
          <mc:Choice Requires="p14">
            <p:contentPart p14:bwMode="auto" r:id="rId298">
              <p14:nvContentPartPr>
                <p14:cNvPr id="177" name="Entrada de lápiz 176">
                  <a:extLst>
                    <a:ext uri="{FF2B5EF4-FFF2-40B4-BE49-F238E27FC236}">
                      <a16:creationId xmlns:a16="http://schemas.microsoft.com/office/drawing/2014/main" id="{446FC2B5-D573-40CE-A828-0A43D2FCF2A4}"/>
                    </a:ext>
                  </a:extLst>
                </p14:cNvPr>
                <p14:cNvContentPartPr/>
                <p14:nvPr/>
              </p14:nvContentPartPr>
              <p14:xfrm>
                <a:off x="8877861" y="3604210"/>
                <a:ext cx="154080" cy="117720"/>
              </p14:xfrm>
            </p:contentPart>
          </mc:Choice>
          <mc:Fallback xmlns="">
            <p:pic>
              <p:nvPicPr>
                <p:cNvPr id="177" name="Entrada de lápiz 176">
                  <a:extLst>
                    <a:ext uri="{FF2B5EF4-FFF2-40B4-BE49-F238E27FC236}">
                      <a16:creationId xmlns:a16="http://schemas.microsoft.com/office/drawing/2014/main" id="{446FC2B5-D573-40CE-A828-0A43D2FCF2A4}"/>
                    </a:ext>
                  </a:extLst>
                </p:cNvPr>
                <p:cNvPicPr/>
                <p:nvPr/>
              </p:nvPicPr>
              <p:blipFill>
                <a:blip r:embed="rId299"/>
                <a:stretch>
                  <a:fillRect/>
                </a:stretch>
              </p:blipFill>
              <p:spPr>
                <a:xfrm>
                  <a:off x="8868861" y="3595210"/>
                  <a:ext cx="171720" cy="135360"/>
                </a:xfrm>
                <a:prstGeom prst="rect">
                  <a:avLst/>
                </a:prstGeom>
              </p:spPr>
            </p:pic>
          </mc:Fallback>
        </mc:AlternateContent>
        <mc:AlternateContent xmlns:mc="http://schemas.openxmlformats.org/markup-compatibility/2006" xmlns:p14="http://schemas.microsoft.com/office/powerpoint/2010/main">
          <mc:Choice Requires="p14">
            <p:contentPart p14:bwMode="auto" r:id="rId300">
              <p14:nvContentPartPr>
                <p14:cNvPr id="178" name="Entrada de lápiz 177">
                  <a:extLst>
                    <a:ext uri="{FF2B5EF4-FFF2-40B4-BE49-F238E27FC236}">
                      <a16:creationId xmlns:a16="http://schemas.microsoft.com/office/drawing/2014/main" id="{422A767A-101F-4435-892E-C7A03C0BF69B}"/>
                    </a:ext>
                  </a:extLst>
                </p14:cNvPr>
                <p14:cNvContentPartPr/>
                <p14:nvPr/>
              </p14:nvContentPartPr>
              <p14:xfrm>
                <a:off x="8993421" y="3461650"/>
                <a:ext cx="163800" cy="298440"/>
              </p14:xfrm>
            </p:contentPart>
          </mc:Choice>
          <mc:Fallback xmlns="">
            <p:pic>
              <p:nvPicPr>
                <p:cNvPr id="178" name="Entrada de lápiz 177">
                  <a:extLst>
                    <a:ext uri="{FF2B5EF4-FFF2-40B4-BE49-F238E27FC236}">
                      <a16:creationId xmlns:a16="http://schemas.microsoft.com/office/drawing/2014/main" id="{422A767A-101F-4435-892E-C7A03C0BF69B}"/>
                    </a:ext>
                  </a:extLst>
                </p:cNvPr>
                <p:cNvPicPr/>
                <p:nvPr/>
              </p:nvPicPr>
              <p:blipFill>
                <a:blip r:embed="rId301"/>
                <a:stretch>
                  <a:fillRect/>
                </a:stretch>
              </p:blipFill>
              <p:spPr>
                <a:xfrm>
                  <a:off x="8984781" y="3452650"/>
                  <a:ext cx="181440" cy="316080"/>
                </a:xfrm>
                <a:prstGeom prst="rect">
                  <a:avLst/>
                </a:prstGeom>
              </p:spPr>
            </p:pic>
          </mc:Fallback>
        </mc:AlternateContent>
        <mc:AlternateContent xmlns:mc="http://schemas.openxmlformats.org/markup-compatibility/2006" xmlns:p14="http://schemas.microsoft.com/office/powerpoint/2010/main">
          <mc:Choice Requires="p14">
            <p:contentPart p14:bwMode="auto" r:id="rId302">
              <p14:nvContentPartPr>
                <p14:cNvPr id="179" name="Entrada de lápiz 178">
                  <a:extLst>
                    <a:ext uri="{FF2B5EF4-FFF2-40B4-BE49-F238E27FC236}">
                      <a16:creationId xmlns:a16="http://schemas.microsoft.com/office/drawing/2014/main" id="{997E81E2-A25D-45A7-BCCA-B915C63F2C61}"/>
                    </a:ext>
                  </a:extLst>
                </p14:cNvPr>
                <p14:cNvContentPartPr/>
                <p14:nvPr/>
              </p14:nvContentPartPr>
              <p14:xfrm>
                <a:off x="9200781" y="3472810"/>
                <a:ext cx="186840" cy="262440"/>
              </p14:xfrm>
            </p:contentPart>
          </mc:Choice>
          <mc:Fallback xmlns="">
            <p:pic>
              <p:nvPicPr>
                <p:cNvPr id="179" name="Entrada de lápiz 178">
                  <a:extLst>
                    <a:ext uri="{FF2B5EF4-FFF2-40B4-BE49-F238E27FC236}">
                      <a16:creationId xmlns:a16="http://schemas.microsoft.com/office/drawing/2014/main" id="{997E81E2-A25D-45A7-BCCA-B915C63F2C61}"/>
                    </a:ext>
                  </a:extLst>
                </p:cNvPr>
                <p:cNvPicPr/>
                <p:nvPr/>
              </p:nvPicPr>
              <p:blipFill>
                <a:blip r:embed="rId303"/>
                <a:stretch>
                  <a:fillRect/>
                </a:stretch>
              </p:blipFill>
              <p:spPr>
                <a:xfrm>
                  <a:off x="9192141" y="3463810"/>
                  <a:ext cx="204480" cy="280080"/>
                </a:xfrm>
                <a:prstGeom prst="rect">
                  <a:avLst/>
                </a:prstGeom>
              </p:spPr>
            </p:pic>
          </mc:Fallback>
        </mc:AlternateContent>
        <mc:AlternateContent xmlns:mc="http://schemas.openxmlformats.org/markup-compatibility/2006" xmlns:p14="http://schemas.microsoft.com/office/powerpoint/2010/main">
          <mc:Choice Requires="p14">
            <p:contentPart p14:bwMode="auto" r:id="rId304">
              <p14:nvContentPartPr>
                <p14:cNvPr id="180" name="Entrada de lápiz 179">
                  <a:extLst>
                    <a:ext uri="{FF2B5EF4-FFF2-40B4-BE49-F238E27FC236}">
                      <a16:creationId xmlns:a16="http://schemas.microsoft.com/office/drawing/2014/main" id="{A6F7AEFF-807E-406F-85A4-CE2F8B69CA09}"/>
                    </a:ext>
                  </a:extLst>
                </p14:cNvPr>
                <p14:cNvContentPartPr/>
                <p14:nvPr/>
              </p14:nvContentPartPr>
              <p14:xfrm>
                <a:off x="9441621" y="3604210"/>
                <a:ext cx="14400" cy="113040"/>
              </p14:xfrm>
            </p:contentPart>
          </mc:Choice>
          <mc:Fallback xmlns="">
            <p:pic>
              <p:nvPicPr>
                <p:cNvPr id="180" name="Entrada de lápiz 179">
                  <a:extLst>
                    <a:ext uri="{FF2B5EF4-FFF2-40B4-BE49-F238E27FC236}">
                      <a16:creationId xmlns:a16="http://schemas.microsoft.com/office/drawing/2014/main" id="{A6F7AEFF-807E-406F-85A4-CE2F8B69CA09}"/>
                    </a:ext>
                  </a:extLst>
                </p:cNvPr>
                <p:cNvPicPr/>
                <p:nvPr/>
              </p:nvPicPr>
              <p:blipFill>
                <a:blip r:embed="rId305"/>
                <a:stretch>
                  <a:fillRect/>
                </a:stretch>
              </p:blipFill>
              <p:spPr>
                <a:xfrm>
                  <a:off x="9432981" y="3595210"/>
                  <a:ext cx="32040" cy="130680"/>
                </a:xfrm>
                <a:prstGeom prst="rect">
                  <a:avLst/>
                </a:prstGeom>
              </p:spPr>
            </p:pic>
          </mc:Fallback>
        </mc:AlternateContent>
        <mc:AlternateContent xmlns:mc="http://schemas.openxmlformats.org/markup-compatibility/2006" xmlns:p14="http://schemas.microsoft.com/office/powerpoint/2010/main">
          <mc:Choice Requires="p14">
            <p:contentPart p14:bwMode="auto" r:id="rId306">
              <p14:nvContentPartPr>
                <p14:cNvPr id="181" name="Entrada de lápiz 180">
                  <a:extLst>
                    <a:ext uri="{FF2B5EF4-FFF2-40B4-BE49-F238E27FC236}">
                      <a16:creationId xmlns:a16="http://schemas.microsoft.com/office/drawing/2014/main" id="{97AB79E0-6BA9-47B5-A625-091DE32B5182}"/>
                    </a:ext>
                  </a:extLst>
                </p14:cNvPr>
                <p14:cNvContentPartPr/>
                <p14:nvPr/>
              </p14:nvContentPartPr>
              <p14:xfrm>
                <a:off x="9462141" y="3532570"/>
                <a:ext cx="217800" cy="444240"/>
              </p14:xfrm>
            </p:contentPart>
          </mc:Choice>
          <mc:Fallback xmlns="">
            <p:pic>
              <p:nvPicPr>
                <p:cNvPr id="181" name="Entrada de lápiz 180">
                  <a:extLst>
                    <a:ext uri="{FF2B5EF4-FFF2-40B4-BE49-F238E27FC236}">
                      <a16:creationId xmlns:a16="http://schemas.microsoft.com/office/drawing/2014/main" id="{97AB79E0-6BA9-47B5-A625-091DE32B5182}"/>
                    </a:ext>
                  </a:extLst>
                </p:cNvPr>
                <p:cNvPicPr/>
                <p:nvPr/>
              </p:nvPicPr>
              <p:blipFill>
                <a:blip r:embed="rId307"/>
                <a:stretch>
                  <a:fillRect/>
                </a:stretch>
              </p:blipFill>
              <p:spPr>
                <a:xfrm>
                  <a:off x="9453501" y="3523570"/>
                  <a:ext cx="235440" cy="461880"/>
                </a:xfrm>
                <a:prstGeom prst="rect">
                  <a:avLst/>
                </a:prstGeom>
              </p:spPr>
            </p:pic>
          </mc:Fallback>
        </mc:AlternateContent>
        <mc:AlternateContent xmlns:mc="http://schemas.openxmlformats.org/markup-compatibility/2006" xmlns:p14="http://schemas.microsoft.com/office/powerpoint/2010/main">
          <mc:Choice Requires="p14">
            <p:contentPart p14:bwMode="auto" r:id="rId308">
              <p14:nvContentPartPr>
                <p14:cNvPr id="182" name="Entrada de lápiz 181">
                  <a:extLst>
                    <a:ext uri="{FF2B5EF4-FFF2-40B4-BE49-F238E27FC236}">
                      <a16:creationId xmlns:a16="http://schemas.microsoft.com/office/drawing/2014/main" id="{75C7F877-AC8F-4E75-A312-AED5F7A09455}"/>
                    </a:ext>
                  </a:extLst>
                </p14:cNvPr>
                <p14:cNvContentPartPr/>
                <p14:nvPr/>
              </p14:nvContentPartPr>
              <p14:xfrm>
                <a:off x="9710181" y="3457330"/>
                <a:ext cx="234000" cy="248400"/>
              </p14:xfrm>
            </p:contentPart>
          </mc:Choice>
          <mc:Fallback xmlns="">
            <p:pic>
              <p:nvPicPr>
                <p:cNvPr id="182" name="Entrada de lápiz 181">
                  <a:extLst>
                    <a:ext uri="{FF2B5EF4-FFF2-40B4-BE49-F238E27FC236}">
                      <a16:creationId xmlns:a16="http://schemas.microsoft.com/office/drawing/2014/main" id="{75C7F877-AC8F-4E75-A312-AED5F7A09455}"/>
                    </a:ext>
                  </a:extLst>
                </p:cNvPr>
                <p:cNvPicPr/>
                <p:nvPr/>
              </p:nvPicPr>
              <p:blipFill>
                <a:blip r:embed="rId309"/>
                <a:stretch>
                  <a:fillRect/>
                </a:stretch>
              </p:blipFill>
              <p:spPr>
                <a:xfrm>
                  <a:off x="9701541" y="3448690"/>
                  <a:ext cx="251640" cy="266040"/>
                </a:xfrm>
                <a:prstGeom prst="rect">
                  <a:avLst/>
                </a:prstGeom>
              </p:spPr>
            </p:pic>
          </mc:Fallback>
        </mc:AlternateContent>
        <mc:AlternateContent xmlns:mc="http://schemas.openxmlformats.org/markup-compatibility/2006" xmlns:p14="http://schemas.microsoft.com/office/powerpoint/2010/main">
          <mc:Choice Requires="p14">
            <p:contentPart p14:bwMode="auto" r:id="rId310">
              <p14:nvContentPartPr>
                <p14:cNvPr id="184" name="Entrada de lápiz 183">
                  <a:extLst>
                    <a:ext uri="{FF2B5EF4-FFF2-40B4-BE49-F238E27FC236}">
                      <a16:creationId xmlns:a16="http://schemas.microsoft.com/office/drawing/2014/main" id="{184AD582-C212-44B3-920C-F1D18A0338FB}"/>
                    </a:ext>
                  </a:extLst>
                </p14:cNvPr>
                <p14:cNvContentPartPr/>
                <p14:nvPr/>
              </p14:nvContentPartPr>
              <p14:xfrm>
                <a:off x="4749021" y="4493410"/>
                <a:ext cx="360" cy="360"/>
              </p14:xfrm>
            </p:contentPart>
          </mc:Choice>
          <mc:Fallback xmlns="">
            <p:pic>
              <p:nvPicPr>
                <p:cNvPr id="184" name="Entrada de lápiz 183">
                  <a:extLst>
                    <a:ext uri="{FF2B5EF4-FFF2-40B4-BE49-F238E27FC236}">
                      <a16:creationId xmlns:a16="http://schemas.microsoft.com/office/drawing/2014/main" id="{184AD582-C212-44B3-920C-F1D18A0338FB}"/>
                    </a:ext>
                  </a:extLst>
                </p:cNvPr>
                <p:cNvPicPr/>
                <p:nvPr/>
              </p:nvPicPr>
              <p:blipFill>
                <a:blip r:embed="rId81"/>
                <a:stretch>
                  <a:fillRect/>
                </a:stretch>
              </p:blipFill>
              <p:spPr>
                <a:xfrm>
                  <a:off x="4740021" y="448477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11">
              <p14:nvContentPartPr>
                <p14:cNvPr id="185" name="Entrada de lápiz 184">
                  <a:extLst>
                    <a:ext uri="{FF2B5EF4-FFF2-40B4-BE49-F238E27FC236}">
                      <a16:creationId xmlns:a16="http://schemas.microsoft.com/office/drawing/2014/main" id="{7F6FC7DE-DB37-4093-BFD4-B91CB3FAF20A}"/>
                    </a:ext>
                  </a:extLst>
                </p14:cNvPr>
                <p14:cNvContentPartPr/>
                <p14:nvPr/>
              </p14:nvContentPartPr>
              <p14:xfrm>
                <a:off x="4643181" y="4490530"/>
                <a:ext cx="103320" cy="104400"/>
              </p14:xfrm>
            </p:contentPart>
          </mc:Choice>
          <mc:Fallback xmlns="">
            <p:pic>
              <p:nvPicPr>
                <p:cNvPr id="185" name="Entrada de lápiz 184">
                  <a:extLst>
                    <a:ext uri="{FF2B5EF4-FFF2-40B4-BE49-F238E27FC236}">
                      <a16:creationId xmlns:a16="http://schemas.microsoft.com/office/drawing/2014/main" id="{7F6FC7DE-DB37-4093-BFD4-B91CB3FAF20A}"/>
                    </a:ext>
                  </a:extLst>
                </p:cNvPr>
                <p:cNvPicPr/>
                <p:nvPr/>
              </p:nvPicPr>
              <p:blipFill>
                <a:blip r:embed="rId312"/>
                <a:stretch>
                  <a:fillRect/>
                </a:stretch>
              </p:blipFill>
              <p:spPr>
                <a:xfrm>
                  <a:off x="4634181" y="4481890"/>
                  <a:ext cx="120960" cy="122040"/>
                </a:xfrm>
                <a:prstGeom prst="rect">
                  <a:avLst/>
                </a:prstGeom>
              </p:spPr>
            </p:pic>
          </mc:Fallback>
        </mc:AlternateContent>
        <mc:AlternateContent xmlns:mc="http://schemas.openxmlformats.org/markup-compatibility/2006" xmlns:p14="http://schemas.microsoft.com/office/powerpoint/2010/main">
          <mc:Choice Requires="p14">
            <p:contentPart p14:bwMode="auto" r:id="rId313">
              <p14:nvContentPartPr>
                <p14:cNvPr id="186" name="Entrada de lápiz 185">
                  <a:extLst>
                    <a:ext uri="{FF2B5EF4-FFF2-40B4-BE49-F238E27FC236}">
                      <a16:creationId xmlns:a16="http://schemas.microsoft.com/office/drawing/2014/main" id="{8E0246D8-45EF-401D-A810-2B767EF11684}"/>
                    </a:ext>
                  </a:extLst>
                </p14:cNvPr>
                <p14:cNvContentPartPr/>
                <p14:nvPr/>
              </p14:nvContentPartPr>
              <p14:xfrm>
                <a:off x="4606821" y="4285330"/>
                <a:ext cx="36720" cy="309600"/>
              </p14:xfrm>
            </p:contentPart>
          </mc:Choice>
          <mc:Fallback xmlns="">
            <p:pic>
              <p:nvPicPr>
                <p:cNvPr id="186" name="Entrada de lápiz 185">
                  <a:extLst>
                    <a:ext uri="{FF2B5EF4-FFF2-40B4-BE49-F238E27FC236}">
                      <a16:creationId xmlns:a16="http://schemas.microsoft.com/office/drawing/2014/main" id="{8E0246D8-45EF-401D-A810-2B767EF11684}"/>
                    </a:ext>
                  </a:extLst>
                </p:cNvPr>
                <p:cNvPicPr/>
                <p:nvPr/>
              </p:nvPicPr>
              <p:blipFill>
                <a:blip r:embed="rId314"/>
                <a:stretch>
                  <a:fillRect/>
                </a:stretch>
              </p:blipFill>
              <p:spPr>
                <a:xfrm>
                  <a:off x="4598181" y="4276690"/>
                  <a:ext cx="54360" cy="327240"/>
                </a:xfrm>
                <a:prstGeom prst="rect">
                  <a:avLst/>
                </a:prstGeom>
              </p:spPr>
            </p:pic>
          </mc:Fallback>
        </mc:AlternateContent>
        <mc:AlternateContent xmlns:mc="http://schemas.openxmlformats.org/markup-compatibility/2006" xmlns:p14="http://schemas.microsoft.com/office/powerpoint/2010/main">
          <mc:Choice Requires="p14">
            <p:contentPart p14:bwMode="auto" r:id="rId315">
              <p14:nvContentPartPr>
                <p14:cNvPr id="187" name="Entrada de lápiz 186">
                  <a:extLst>
                    <a:ext uri="{FF2B5EF4-FFF2-40B4-BE49-F238E27FC236}">
                      <a16:creationId xmlns:a16="http://schemas.microsoft.com/office/drawing/2014/main" id="{5BD2D4CF-2C3C-4B75-A71C-DDE4CCDE1705}"/>
                    </a:ext>
                  </a:extLst>
                </p14:cNvPr>
                <p14:cNvContentPartPr/>
                <p14:nvPr/>
              </p14:nvContentPartPr>
              <p14:xfrm>
                <a:off x="4629141" y="4219810"/>
                <a:ext cx="1453320" cy="65880"/>
              </p14:xfrm>
            </p:contentPart>
          </mc:Choice>
          <mc:Fallback xmlns="">
            <p:pic>
              <p:nvPicPr>
                <p:cNvPr id="187" name="Entrada de lápiz 186">
                  <a:extLst>
                    <a:ext uri="{FF2B5EF4-FFF2-40B4-BE49-F238E27FC236}">
                      <a16:creationId xmlns:a16="http://schemas.microsoft.com/office/drawing/2014/main" id="{5BD2D4CF-2C3C-4B75-A71C-DDE4CCDE1705}"/>
                    </a:ext>
                  </a:extLst>
                </p:cNvPr>
                <p:cNvPicPr/>
                <p:nvPr/>
              </p:nvPicPr>
              <p:blipFill>
                <a:blip r:embed="rId316"/>
                <a:stretch>
                  <a:fillRect/>
                </a:stretch>
              </p:blipFill>
              <p:spPr>
                <a:xfrm>
                  <a:off x="4620501" y="4211170"/>
                  <a:ext cx="1470960" cy="83520"/>
                </a:xfrm>
                <a:prstGeom prst="rect">
                  <a:avLst/>
                </a:prstGeom>
              </p:spPr>
            </p:pic>
          </mc:Fallback>
        </mc:AlternateContent>
        <mc:AlternateContent xmlns:mc="http://schemas.openxmlformats.org/markup-compatibility/2006" xmlns:p14="http://schemas.microsoft.com/office/powerpoint/2010/main">
          <mc:Choice Requires="p14">
            <p:contentPart p14:bwMode="auto" r:id="rId317">
              <p14:nvContentPartPr>
                <p14:cNvPr id="188" name="Entrada de lápiz 187">
                  <a:extLst>
                    <a:ext uri="{FF2B5EF4-FFF2-40B4-BE49-F238E27FC236}">
                      <a16:creationId xmlns:a16="http://schemas.microsoft.com/office/drawing/2014/main" id="{FDFB2B1C-6FC1-489D-8961-22F9DAB332C6}"/>
                    </a:ext>
                  </a:extLst>
                </p14:cNvPr>
                <p14:cNvContentPartPr/>
                <p14:nvPr/>
              </p14:nvContentPartPr>
              <p14:xfrm>
                <a:off x="6122421" y="4165810"/>
                <a:ext cx="1278000" cy="57240"/>
              </p14:xfrm>
            </p:contentPart>
          </mc:Choice>
          <mc:Fallback xmlns="">
            <p:pic>
              <p:nvPicPr>
                <p:cNvPr id="188" name="Entrada de lápiz 187">
                  <a:extLst>
                    <a:ext uri="{FF2B5EF4-FFF2-40B4-BE49-F238E27FC236}">
                      <a16:creationId xmlns:a16="http://schemas.microsoft.com/office/drawing/2014/main" id="{FDFB2B1C-6FC1-489D-8961-22F9DAB332C6}"/>
                    </a:ext>
                  </a:extLst>
                </p:cNvPr>
                <p:cNvPicPr/>
                <p:nvPr/>
              </p:nvPicPr>
              <p:blipFill>
                <a:blip r:embed="rId318"/>
                <a:stretch>
                  <a:fillRect/>
                </a:stretch>
              </p:blipFill>
              <p:spPr>
                <a:xfrm>
                  <a:off x="6113781" y="4156810"/>
                  <a:ext cx="1295640" cy="74880"/>
                </a:xfrm>
                <a:prstGeom prst="rect">
                  <a:avLst/>
                </a:prstGeom>
              </p:spPr>
            </p:pic>
          </mc:Fallback>
        </mc:AlternateContent>
        <mc:AlternateContent xmlns:mc="http://schemas.openxmlformats.org/markup-compatibility/2006" xmlns:p14="http://schemas.microsoft.com/office/powerpoint/2010/main">
          <mc:Choice Requires="p14">
            <p:contentPart p14:bwMode="auto" r:id="rId319">
              <p14:nvContentPartPr>
                <p14:cNvPr id="189" name="Entrada de lápiz 188">
                  <a:extLst>
                    <a:ext uri="{FF2B5EF4-FFF2-40B4-BE49-F238E27FC236}">
                      <a16:creationId xmlns:a16="http://schemas.microsoft.com/office/drawing/2014/main" id="{9430C308-42EA-4A66-9570-245D1F705149}"/>
                    </a:ext>
                  </a:extLst>
                </p14:cNvPr>
                <p14:cNvContentPartPr/>
                <p14:nvPr/>
              </p14:nvContentPartPr>
              <p14:xfrm>
                <a:off x="7440381" y="3148090"/>
                <a:ext cx="3179520" cy="1013760"/>
              </p14:xfrm>
            </p:contentPart>
          </mc:Choice>
          <mc:Fallback xmlns="">
            <p:pic>
              <p:nvPicPr>
                <p:cNvPr id="189" name="Entrada de lápiz 188">
                  <a:extLst>
                    <a:ext uri="{FF2B5EF4-FFF2-40B4-BE49-F238E27FC236}">
                      <a16:creationId xmlns:a16="http://schemas.microsoft.com/office/drawing/2014/main" id="{9430C308-42EA-4A66-9570-245D1F705149}"/>
                    </a:ext>
                  </a:extLst>
                </p:cNvPr>
                <p:cNvPicPr/>
                <p:nvPr/>
              </p:nvPicPr>
              <p:blipFill>
                <a:blip r:embed="rId320"/>
                <a:stretch>
                  <a:fillRect/>
                </a:stretch>
              </p:blipFill>
              <p:spPr>
                <a:xfrm>
                  <a:off x="7431741" y="3139090"/>
                  <a:ext cx="3197160" cy="1031400"/>
                </a:xfrm>
                <a:prstGeom prst="rect">
                  <a:avLst/>
                </a:prstGeom>
              </p:spPr>
            </p:pic>
          </mc:Fallback>
        </mc:AlternateContent>
        <mc:AlternateContent xmlns:mc="http://schemas.openxmlformats.org/markup-compatibility/2006" xmlns:p14="http://schemas.microsoft.com/office/powerpoint/2010/main">
          <mc:Choice Requires="p14">
            <p:contentPart p14:bwMode="auto" r:id="rId321">
              <p14:nvContentPartPr>
                <p14:cNvPr id="190" name="Entrada de lápiz 189">
                  <a:extLst>
                    <a:ext uri="{FF2B5EF4-FFF2-40B4-BE49-F238E27FC236}">
                      <a16:creationId xmlns:a16="http://schemas.microsoft.com/office/drawing/2014/main" id="{26E915D9-0852-4EBC-AE77-ED7DA29BF103}"/>
                    </a:ext>
                  </a:extLst>
                </p14:cNvPr>
                <p14:cNvContentPartPr/>
                <p14:nvPr/>
              </p14:nvContentPartPr>
              <p14:xfrm>
                <a:off x="7092981" y="4292530"/>
                <a:ext cx="169920" cy="274680"/>
              </p14:xfrm>
            </p:contentPart>
          </mc:Choice>
          <mc:Fallback xmlns="">
            <p:pic>
              <p:nvPicPr>
                <p:cNvPr id="190" name="Entrada de lápiz 189">
                  <a:extLst>
                    <a:ext uri="{FF2B5EF4-FFF2-40B4-BE49-F238E27FC236}">
                      <a16:creationId xmlns:a16="http://schemas.microsoft.com/office/drawing/2014/main" id="{26E915D9-0852-4EBC-AE77-ED7DA29BF103}"/>
                    </a:ext>
                  </a:extLst>
                </p:cNvPr>
                <p:cNvPicPr/>
                <p:nvPr/>
              </p:nvPicPr>
              <p:blipFill>
                <a:blip r:embed="rId322"/>
                <a:stretch>
                  <a:fillRect/>
                </a:stretch>
              </p:blipFill>
              <p:spPr>
                <a:xfrm>
                  <a:off x="7083981" y="4283890"/>
                  <a:ext cx="187560" cy="292320"/>
                </a:xfrm>
                <a:prstGeom prst="rect">
                  <a:avLst/>
                </a:prstGeom>
              </p:spPr>
            </p:pic>
          </mc:Fallback>
        </mc:AlternateContent>
        <mc:AlternateContent xmlns:mc="http://schemas.openxmlformats.org/markup-compatibility/2006" xmlns:p14="http://schemas.microsoft.com/office/powerpoint/2010/main">
          <mc:Choice Requires="p14">
            <p:contentPart p14:bwMode="auto" r:id="rId323">
              <p14:nvContentPartPr>
                <p14:cNvPr id="191" name="Entrada de lápiz 190">
                  <a:extLst>
                    <a:ext uri="{FF2B5EF4-FFF2-40B4-BE49-F238E27FC236}">
                      <a16:creationId xmlns:a16="http://schemas.microsoft.com/office/drawing/2014/main" id="{93C757D9-38C2-4627-B99A-7B6929B1913F}"/>
                    </a:ext>
                  </a:extLst>
                </p14:cNvPr>
                <p14:cNvContentPartPr/>
                <p14:nvPr/>
              </p14:nvContentPartPr>
              <p14:xfrm>
                <a:off x="7301421" y="4493050"/>
                <a:ext cx="35280" cy="55080"/>
              </p14:xfrm>
            </p:contentPart>
          </mc:Choice>
          <mc:Fallback xmlns="">
            <p:pic>
              <p:nvPicPr>
                <p:cNvPr id="191" name="Entrada de lápiz 190">
                  <a:extLst>
                    <a:ext uri="{FF2B5EF4-FFF2-40B4-BE49-F238E27FC236}">
                      <a16:creationId xmlns:a16="http://schemas.microsoft.com/office/drawing/2014/main" id="{93C757D9-38C2-4627-B99A-7B6929B1913F}"/>
                    </a:ext>
                  </a:extLst>
                </p:cNvPr>
                <p:cNvPicPr/>
                <p:nvPr/>
              </p:nvPicPr>
              <p:blipFill>
                <a:blip r:embed="rId324"/>
                <a:stretch>
                  <a:fillRect/>
                </a:stretch>
              </p:blipFill>
              <p:spPr>
                <a:xfrm>
                  <a:off x="7292421" y="4484410"/>
                  <a:ext cx="52920" cy="72720"/>
                </a:xfrm>
                <a:prstGeom prst="rect">
                  <a:avLst/>
                </a:prstGeom>
              </p:spPr>
            </p:pic>
          </mc:Fallback>
        </mc:AlternateContent>
        <mc:AlternateContent xmlns:mc="http://schemas.openxmlformats.org/markup-compatibility/2006" xmlns:p14="http://schemas.microsoft.com/office/powerpoint/2010/main">
          <mc:Choice Requires="p14">
            <p:contentPart p14:bwMode="auto" r:id="rId325">
              <p14:nvContentPartPr>
                <p14:cNvPr id="192" name="Entrada de lápiz 191">
                  <a:extLst>
                    <a:ext uri="{FF2B5EF4-FFF2-40B4-BE49-F238E27FC236}">
                      <a16:creationId xmlns:a16="http://schemas.microsoft.com/office/drawing/2014/main" id="{21B9649C-3082-4B5C-BB27-F1B2C6A9FB63}"/>
                    </a:ext>
                  </a:extLst>
                </p14:cNvPr>
                <p14:cNvContentPartPr/>
                <p14:nvPr/>
              </p14:nvContentPartPr>
              <p14:xfrm>
                <a:off x="7332741" y="4393690"/>
                <a:ext cx="159480" cy="149040"/>
              </p14:xfrm>
            </p:contentPart>
          </mc:Choice>
          <mc:Fallback xmlns="">
            <p:pic>
              <p:nvPicPr>
                <p:cNvPr id="192" name="Entrada de lápiz 191">
                  <a:extLst>
                    <a:ext uri="{FF2B5EF4-FFF2-40B4-BE49-F238E27FC236}">
                      <a16:creationId xmlns:a16="http://schemas.microsoft.com/office/drawing/2014/main" id="{21B9649C-3082-4B5C-BB27-F1B2C6A9FB63}"/>
                    </a:ext>
                  </a:extLst>
                </p:cNvPr>
                <p:cNvPicPr/>
                <p:nvPr/>
              </p:nvPicPr>
              <p:blipFill>
                <a:blip r:embed="rId326"/>
                <a:stretch>
                  <a:fillRect/>
                </a:stretch>
              </p:blipFill>
              <p:spPr>
                <a:xfrm>
                  <a:off x="7323741" y="4385050"/>
                  <a:ext cx="177120" cy="166680"/>
                </a:xfrm>
                <a:prstGeom prst="rect">
                  <a:avLst/>
                </a:prstGeom>
              </p:spPr>
            </p:pic>
          </mc:Fallback>
        </mc:AlternateContent>
        <mc:AlternateContent xmlns:mc="http://schemas.openxmlformats.org/markup-compatibility/2006" xmlns:p14="http://schemas.microsoft.com/office/powerpoint/2010/main">
          <mc:Choice Requires="p14">
            <p:contentPart p14:bwMode="auto" r:id="rId327">
              <p14:nvContentPartPr>
                <p14:cNvPr id="193" name="Entrada de lápiz 192">
                  <a:extLst>
                    <a:ext uri="{FF2B5EF4-FFF2-40B4-BE49-F238E27FC236}">
                      <a16:creationId xmlns:a16="http://schemas.microsoft.com/office/drawing/2014/main" id="{BD5CA72B-C42B-4061-87FE-8F61C3D47715}"/>
                    </a:ext>
                  </a:extLst>
                </p14:cNvPr>
                <p14:cNvContentPartPr/>
                <p14:nvPr/>
              </p14:nvContentPartPr>
              <p14:xfrm>
                <a:off x="7522461" y="4400890"/>
                <a:ext cx="508320" cy="158760"/>
              </p14:xfrm>
            </p:contentPart>
          </mc:Choice>
          <mc:Fallback xmlns="">
            <p:pic>
              <p:nvPicPr>
                <p:cNvPr id="193" name="Entrada de lápiz 192">
                  <a:extLst>
                    <a:ext uri="{FF2B5EF4-FFF2-40B4-BE49-F238E27FC236}">
                      <a16:creationId xmlns:a16="http://schemas.microsoft.com/office/drawing/2014/main" id="{BD5CA72B-C42B-4061-87FE-8F61C3D47715}"/>
                    </a:ext>
                  </a:extLst>
                </p:cNvPr>
                <p:cNvPicPr/>
                <p:nvPr/>
              </p:nvPicPr>
              <p:blipFill>
                <a:blip r:embed="rId328"/>
                <a:stretch>
                  <a:fillRect/>
                </a:stretch>
              </p:blipFill>
              <p:spPr>
                <a:xfrm>
                  <a:off x="7513461" y="4391890"/>
                  <a:ext cx="52596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329">
              <p14:nvContentPartPr>
                <p14:cNvPr id="195" name="Entrada de lápiz 194">
                  <a:extLst>
                    <a:ext uri="{FF2B5EF4-FFF2-40B4-BE49-F238E27FC236}">
                      <a16:creationId xmlns:a16="http://schemas.microsoft.com/office/drawing/2014/main" id="{7DF40799-971D-49A4-B398-D1C59ACB3B7B}"/>
                    </a:ext>
                  </a:extLst>
                </p14:cNvPr>
                <p14:cNvContentPartPr/>
                <p14:nvPr/>
              </p14:nvContentPartPr>
              <p14:xfrm>
                <a:off x="10674261" y="3260050"/>
                <a:ext cx="226440" cy="264960"/>
              </p14:xfrm>
            </p:contentPart>
          </mc:Choice>
          <mc:Fallback xmlns="">
            <p:pic>
              <p:nvPicPr>
                <p:cNvPr id="195" name="Entrada de lápiz 194">
                  <a:extLst>
                    <a:ext uri="{FF2B5EF4-FFF2-40B4-BE49-F238E27FC236}">
                      <a16:creationId xmlns:a16="http://schemas.microsoft.com/office/drawing/2014/main" id="{7DF40799-971D-49A4-B398-D1C59ACB3B7B}"/>
                    </a:ext>
                  </a:extLst>
                </p:cNvPr>
                <p:cNvPicPr/>
                <p:nvPr/>
              </p:nvPicPr>
              <p:blipFill>
                <a:blip r:embed="rId330"/>
                <a:stretch>
                  <a:fillRect/>
                </a:stretch>
              </p:blipFill>
              <p:spPr>
                <a:xfrm>
                  <a:off x="10665261" y="3251050"/>
                  <a:ext cx="244080" cy="282600"/>
                </a:xfrm>
                <a:prstGeom prst="rect">
                  <a:avLst/>
                </a:prstGeom>
              </p:spPr>
            </p:pic>
          </mc:Fallback>
        </mc:AlternateContent>
        <mc:AlternateContent xmlns:mc="http://schemas.openxmlformats.org/markup-compatibility/2006" xmlns:p14="http://schemas.microsoft.com/office/powerpoint/2010/main">
          <mc:Choice Requires="p14">
            <p:contentPart p14:bwMode="auto" r:id="rId331">
              <p14:nvContentPartPr>
                <p14:cNvPr id="196" name="Entrada de lápiz 195">
                  <a:extLst>
                    <a:ext uri="{FF2B5EF4-FFF2-40B4-BE49-F238E27FC236}">
                      <a16:creationId xmlns:a16="http://schemas.microsoft.com/office/drawing/2014/main" id="{5E1D0832-3794-4D93-B8AA-57318450E320}"/>
                    </a:ext>
                  </a:extLst>
                </p14:cNvPr>
                <p14:cNvContentPartPr/>
                <p14:nvPr/>
              </p14:nvContentPartPr>
              <p14:xfrm>
                <a:off x="10944621" y="3504490"/>
                <a:ext cx="10080" cy="3240"/>
              </p14:xfrm>
            </p:contentPart>
          </mc:Choice>
          <mc:Fallback xmlns="">
            <p:pic>
              <p:nvPicPr>
                <p:cNvPr id="196" name="Entrada de lápiz 195">
                  <a:extLst>
                    <a:ext uri="{FF2B5EF4-FFF2-40B4-BE49-F238E27FC236}">
                      <a16:creationId xmlns:a16="http://schemas.microsoft.com/office/drawing/2014/main" id="{5E1D0832-3794-4D93-B8AA-57318450E320}"/>
                    </a:ext>
                  </a:extLst>
                </p:cNvPr>
                <p:cNvPicPr/>
                <p:nvPr/>
              </p:nvPicPr>
              <p:blipFill>
                <a:blip r:embed="rId332"/>
                <a:stretch>
                  <a:fillRect/>
                </a:stretch>
              </p:blipFill>
              <p:spPr>
                <a:xfrm>
                  <a:off x="10935981" y="3495490"/>
                  <a:ext cx="27720" cy="20880"/>
                </a:xfrm>
                <a:prstGeom prst="rect">
                  <a:avLst/>
                </a:prstGeom>
              </p:spPr>
            </p:pic>
          </mc:Fallback>
        </mc:AlternateContent>
        <mc:AlternateContent xmlns:mc="http://schemas.openxmlformats.org/markup-compatibility/2006" xmlns:p14="http://schemas.microsoft.com/office/powerpoint/2010/main">
          <mc:Choice Requires="p14">
            <p:contentPart p14:bwMode="auto" r:id="rId333">
              <p14:nvContentPartPr>
                <p14:cNvPr id="197" name="Entrada de lápiz 196">
                  <a:extLst>
                    <a:ext uri="{FF2B5EF4-FFF2-40B4-BE49-F238E27FC236}">
                      <a16:creationId xmlns:a16="http://schemas.microsoft.com/office/drawing/2014/main" id="{412991F4-A509-4817-8805-6EC4E8D8BBE5}"/>
                    </a:ext>
                  </a:extLst>
                </p14:cNvPr>
                <p14:cNvContentPartPr/>
                <p14:nvPr/>
              </p14:nvContentPartPr>
              <p14:xfrm>
                <a:off x="11065581" y="3492970"/>
                <a:ext cx="360" cy="9360"/>
              </p14:xfrm>
            </p:contentPart>
          </mc:Choice>
          <mc:Fallback xmlns="">
            <p:pic>
              <p:nvPicPr>
                <p:cNvPr id="197" name="Entrada de lápiz 196">
                  <a:extLst>
                    <a:ext uri="{FF2B5EF4-FFF2-40B4-BE49-F238E27FC236}">
                      <a16:creationId xmlns:a16="http://schemas.microsoft.com/office/drawing/2014/main" id="{412991F4-A509-4817-8805-6EC4E8D8BBE5}"/>
                    </a:ext>
                  </a:extLst>
                </p:cNvPr>
                <p:cNvPicPr/>
                <p:nvPr/>
              </p:nvPicPr>
              <p:blipFill>
                <a:blip r:embed="rId334"/>
                <a:stretch>
                  <a:fillRect/>
                </a:stretch>
              </p:blipFill>
              <p:spPr>
                <a:xfrm>
                  <a:off x="11056941" y="3484330"/>
                  <a:ext cx="18000" cy="27000"/>
                </a:xfrm>
                <a:prstGeom prst="rect">
                  <a:avLst/>
                </a:prstGeom>
              </p:spPr>
            </p:pic>
          </mc:Fallback>
        </mc:AlternateContent>
        <mc:AlternateContent xmlns:mc="http://schemas.openxmlformats.org/markup-compatibility/2006" xmlns:p14="http://schemas.microsoft.com/office/powerpoint/2010/main">
          <mc:Choice Requires="p14">
            <p:contentPart p14:bwMode="auto" r:id="rId335">
              <p14:nvContentPartPr>
                <p14:cNvPr id="198" name="Entrada de lápiz 197">
                  <a:extLst>
                    <a:ext uri="{FF2B5EF4-FFF2-40B4-BE49-F238E27FC236}">
                      <a16:creationId xmlns:a16="http://schemas.microsoft.com/office/drawing/2014/main" id="{B8948DC4-0559-491E-BE52-46A45DD55B31}"/>
                    </a:ext>
                  </a:extLst>
                </p14:cNvPr>
                <p14:cNvContentPartPr/>
                <p14:nvPr/>
              </p14:nvContentPartPr>
              <p14:xfrm>
                <a:off x="11198061" y="3457330"/>
                <a:ext cx="14400" cy="27360"/>
              </p14:xfrm>
            </p:contentPart>
          </mc:Choice>
          <mc:Fallback xmlns="">
            <p:pic>
              <p:nvPicPr>
                <p:cNvPr id="198" name="Entrada de lápiz 197">
                  <a:extLst>
                    <a:ext uri="{FF2B5EF4-FFF2-40B4-BE49-F238E27FC236}">
                      <a16:creationId xmlns:a16="http://schemas.microsoft.com/office/drawing/2014/main" id="{B8948DC4-0559-491E-BE52-46A45DD55B31}"/>
                    </a:ext>
                  </a:extLst>
                </p:cNvPr>
                <p:cNvPicPr/>
                <p:nvPr/>
              </p:nvPicPr>
              <p:blipFill>
                <a:blip r:embed="rId336"/>
                <a:stretch>
                  <a:fillRect/>
                </a:stretch>
              </p:blipFill>
              <p:spPr>
                <a:xfrm>
                  <a:off x="11189061" y="3448690"/>
                  <a:ext cx="32040" cy="45000"/>
                </a:xfrm>
                <a:prstGeom prst="rect">
                  <a:avLst/>
                </a:prstGeom>
              </p:spPr>
            </p:pic>
          </mc:Fallback>
        </mc:AlternateContent>
        <mc:AlternateContent xmlns:mc="http://schemas.openxmlformats.org/markup-compatibility/2006" xmlns:p14="http://schemas.microsoft.com/office/powerpoint/2010/main">
          <mc:Choice Requires="p14">
            <p:contentPart p14:bwMode="auto" r:id="rId337">
              <p14:nvContentPartPr>
                <p14:cNvPr id="199" name="Entrada de lápiz 198">
                  <a:extLst>
                    <a:ext uri="{FF2B5EF4-FFF2-40B4-BE49-F238E27FC236}">
                      <a16:creationId xmlns:a16="http://schemas.microsoft.com/office/drawing/2014/main" id="{2DE345D4-3EBC-4829-9262-9B622DB31BED}"/>
                    </a:ext>
                  </a:extLst>
                </p14:cNvPr>
                <p14:cNvContentPartPr/>
                <p14:nvPr/>
              </p14:nvContentPartPr>
              <p14:xfrm>
                <a:off x="11299941" y="3259330"/>
                <a:ext cx="186480" cy="315360"/>
              </p14:xfrm>
            </p:contentPart>
          </mc:Choice>
          <mc:Fallback xmlns="">
            <p:pic>
              <p:nvPicPr>
                <p:cNvPr id="199" name="Entrada de lápiz 198">
                  <a:extLst>
                    <a:ext uri="{FF2B5EF4-FFF2-40B4-BE49-F238E27FC236}">
                      <a16:creationId xmlns:a16="http://schemas.microsoft.com/office/drawing/2014/main" id="{2DE345D4-3EBC-4829-9262-9B622DB31BED}"/>
                    </a:ext>
                  </a:extLst>
                </p:cNvPr>
                <p:cNvPicPr/>
                <p:nvPr/>
              </p:nvPicPr>
              <p:blipFill>
                <a:blip r:embed="rId338"/>
                <a:stretch>
                  <a:fillRect/>
                </a:stretch>
              </p:blipFill>
              <p:spPr>
                <a:xfrm>
                  <a:off x="11290941" y="3250330"/>
                  <a:ext cx="204120" cy="333000"/>
                </a:xfrm>
                <a:prstGeom prst="rect">
                  <a:avLst/>
                </a:prstGeom>
              </p:spPr>
            </p:pic>
          </mc:Fallback>
        </mc:AlternateContent>
        <mc:AlternateContent xmlns:mc="http://schemas.openxmlformats.org/markup-compatibility/2006" xmlns:p14="http://schemas.microsoft.com/office/powerpoint/2010/main">
          <mc:Choice Requires="p14">
            <p:contentPart p14:bwMode="auto" r:id="rId339">
              <p14:nvContentPartPr>
                <p14:cNvPr id="201" name="Entrada de lápiz 200">
                  <a:extLst>
                    <a:ext uri="{FF2B5EF4-FFF2-40B4-BE49-F238E27FC236}">
                      <a16:creationId xmlns:a16="http://schemas.microsoft.com/office/drawing/2014/main" id="{8EBDC80D-5CD8-4E19-A375-47153467CCDB}"/>
                    </a:ext>
                  </a:extLst>
                </p14:cNvPr>
                <p14:cNvContentPartPr/>
                <p14:nvPr/>
              </p14:nvContentPartPr>
              <p14:xfrm>
                <a:off x="4779621" y="4380010"/>
                <a:ext cx="172800" cy="195120"/>
              </p14:xfrm>
            </p:contentPart>
          </mc:Choice>
          <mc:Fallback xmlns="">
            <p:pic>
              <p:nvPicPr>
                <p:cNvPr id="201" name="Entrada de lápiz 200">
                  <a:extLst>
                    <a:ext uri="{FF2B5EF4-FFF2-40B4-BE49-F238E27FC236}">
                      <a16:creationId xmlns:a16="http://schemas.microsoft.com/office/drawing/2014/main" id="{8EBDC80D-5CD8-4E19-A375-47153467CCDB}"/>
                    </a:ext>
                  </a:extLst>
                </p:cNvPr>
                <p:cNvPicPr/>
                <p:nvPr/>
              </p:nvPicPr>
              <p:blipFill>
                <a:blip r:embed="rId340"/>
                <a:stretch>
                  <a:fillRect/>
                </a:stretch>
              </p:blipFill>
              <p:spPr>
                <a:xfrm>
                  <a:off x="4770621" y="4371010"/>
                  <a:ext cx="19044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341">
              <p14:nvContentPartPr>
                <p14:cNvPr id="203" name="Entrada de lápiz 202">
                  <a:extLst>
                    <a:ext uri="{FF2B5EF4-FFF2-40B4-BE49-F238E27FC236}">
                      <a16:creationId xmlns:a16="http://schemas.microsoft.com/office/drawing/2014/main" id="{1A786F5F-1943-4C3F-84FE-9BA3D43B0987}"/>
                    </a:ext>
                  </a:extLst>
                </p14:cNvPr>
                <p14:cNvContentPartPr/>
                <p14:nvPr/>
              </p14:nvContentPartPr>
              <p14:xfrm>
                <a:off x="5993181" y="5735050"/>
                <a:ext cx="3228480" cy="63000"/>
              </p14:xfrm>
            </p:contentPart>
          </mc:Choice>
          <mc:Fallback xmlns="">
            <p:pic>
              <p:nvPicPr>
                <p:cNvPr id="203" name="Entrada de lápiz 202">
                  <a:extLst>
                    <a:ext uri="{FF2B5EF4-FFF2-40B4-BE49-F238E27FC236}">
                      <a16:creationId xmlns:a16="http://schemas.microsoft.com/office/drawing/2014/main" id="{1A786F5F-1943-4C3F-84FE-9BA3D43B0987}"/>
                    </a:ext>
                  </a:extLst>
                </p:cNvPr>
                <p:cNvPicPr/>
                <p:nvPr/>
              </p:nvPicPr>
              <p:blipFill>
                <a:blip r:embed="rId342"/>
                <a:stretch>
                  <a:fillRect/>
                </a:stretch>
              </p:blipFill>
              <p:spPr>
                <a:xfrm>
                  <a:off x="5984181" y="5726050"/>
                  <a:ext cx="3246120" cy="80640"/>
                </a:xfrm>
                <a:prstGeom prst="rect">
                  <a:avLst/>
                </a:prstGeom>
              </p:spPr>
            </p:pic>
          </mc:Fallback>
        </mc:AlternateContent>
        <mc:AlternateContent xmlns:mc="http://schemas.openxmlformats.org/markup-compatibility/2006" xmlns:p14="http://schemas.microsoft.com/office/powerpoint/2010/main">
          <mc:Choice Requires="p14">
            <p:contentPart p14:bwMode="auto" r:id="rId343">
              <p14:nvContentPartPr>
                <p14:cNvPr id="204" name="Entrada de lápiz 203">
                  <a:extLst>
                    <a:ext uri="{FF2B5EF4-FFF2-40B4-BE49-F238E27FC236}">
                      <a16:creationId xmlns:a16="http://schemas.microsoft.com/office/drawing/2014/main" id="{4A2BC8C1-2664-4E3F-8B66-C098B981F843}"/>
                    </a:ext>
                  </a:extLst>
                </p14:cNvPr>
                <p14:cNvContentPartPr/>
                <p14:nvPr/>
              </p14:nvContentPartPr>
              <p14:xfrm>
                <a:off x="7281261" y="5433730"/>
                <a:ext cx="166680" cy="209520"/>
              </p14:xfrm>
            </p:contentPart>
          </mc:Choice>
          <mc:Fallback xmlns="">
            <p:pic>
              <p:nvPicPr>
                <p:cNvPr id="204" name="Entrada de lápiz 203">
                  <a:extLst>
                    <a:ext uri="{FF2B5EF4-FFF2-40B4-BE49-F238E27FC236}">
                      <a16:creationId xmlns:a16="http://schemas.microsoft.com/office/drawing/2014/main" id="{4A2BC8C1-2664-4E3F-8B66-C098B981F843}"/>
                    </a:ext>
                  </a:extLst>
                </p:cNvPr>
                <p:cNvPicPr/>
                <p:nvPr/>
              </p:nvPicPr>
              <p:blipFill>
                <a:blip r:embed="rId344"/>
                <a:stretch>
                  <a:fillRect/>
                </a:stretch>
              </p:blipFill>
              <p:spPr>
                <a:xfrm>
                  <a:off x="7272261" y="5424730"/>
                  <a:ext cx="184320" cy="227160"/>
                </a:xfrm>
                <a:prstGeom prst="rect">
                  <a:avLst/>
                </a:prstGeom>
              </p:spPr>
            </p:pic>
          </mc:Fallback>
        </mc:AlternateContent>
        <mc:AlternateContent xmlns:mc="http://schemas.openxmlformats.org/markup-compatibility/2006" xmlns:p14="http://schemas.microsoft.com/office/powerpoint/2010/main">
          <mc:Choice Requires="p14">
            <p:contentPart p14:bwMode="auto" r:id="rId345">
              <p14:nvContentPartPr>
                <p14:cNvPr id="205" name="Entrada de lápiz 204">
                  <a:extLst>
                    <a:ext uri="{FF2B5EF4-FFF2-40B4-BE49-F238E27FC236}">
                      <a16:creationId xmlns:a16="http://schemas.microsoft.com/office/drawing/2014/main" id="{119D69CC-2EC8-4B7B-96B6-7F8CA465896B}"/>
                    </a:ext>
                  </a:extLst>
                </p14:cNvPr>
                <p14:cNvContentPartPr/>
                <p14:nvPr/>
              </p14:nvContentPartPr>
              <p14:xfrm>
                <a:off x="7530381" y="5363530"/>
                <a:ext cx="176040" cy="248040"/>
              </p14:xfrm>
            </p:contentPart>
          </mc:Choice>
          <mc:Fallback xmlns="">
            <p:pic>
              <p:nvPicPr>
                <p:cNvPr id="205" name="Entrada de lápiz 204">
                  <a:extLst>
                    <a:ext uri="{FF2B5EF4-FFF2-40B4-BE49-F238E27FC236}">
                      <a16:creationId xmlns:a16="http://schemas.microsoft.com/office/drawing/2014/main" id="{119D69CC-2EC8-4B7B-96B6-7F8CA465896B}"/>
                    </a:ext>
                  </a:extLst>
                </p:cNvPr>
                <p:cNvPicPr/>
                <p:nvPr/>
              </p:nvPicPr>
              <p:blipFill>
                <a:blip r:embed="rId346"/>
                <a:stretch>
                  <a:fillRect/>
                </a:stretch>
              </p:blipFill>
              <p:spPr>
                <a:xfrm>
                  <a:off x="7521741" y="5354530"/>
                  <a:ext cx="193680" cy="2656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47">
            <p14:nvContentPartPr>
              <p14:cNvPr id="207" name="Entrada de lápiz 206">
                <a:extLst>
                  <a:ext uri="{FF2B5EF4-FFF2-40B4-BE49-F238E27FC236}">
                    <a16:creationId xmlns:a16="http://schemas.microsoft.com/office/drawing/2014/main" id="{3E5157B7-F707-495A-92F2-4990C22D6D67}"/>
                  </a:ext>
                </a:extLst>
              </p14:cNvPr>
              <p14:cNvContentPartPr/>
              <p14:nvPr/>
            </p14:nvContentPartPr>
            <p14:xfrm>
              <a:off x="6250221" y="5928730"/>
              <a:ext cx="121680" cy="198720"/>
            </p14:xfrm>
          </p:contentPart>
        </mc:Choice>
        <mc:Fallback xmlns="">
          <p:pic>
            <p:nvPicPr>
              <p:cNvPr id="207" name="Entrada de lápiz 206">
                <a:extLst>
                  <a:ext uri="{FF2B5EF4-FFF2-40B4-BE49-F238E27FC236}">
                    <a16:creationId xmlns:a16="http://schemas.microsoft.com/office/drawing/2014/main" id="{3E5157B7-F707-495A-92F2-4990C22D6D67}"/>
                  </a:ext>
                </a:extLst>
              </p:cNvPr>
              <p:cNvPicPr/>
              <p:nvPr/>
            </p:nvPicPr>
            <p:blipFill>
              <a:blip r:embed="rId348"/>
              <a:stretch>
                <a:fillRect/>
              </a:stretch>
            </p:blipFill>
            <p:spPr>
              <a:xfrm>
                <a:off x="6241581" y="5919730"/>
                <a:ext cx="139320" cy="216360"/>
              </a:xfrm>
              <a:prstGeom prst="rect">
                <a:avLst/>
              </a:prstGeom>
            </p:spPr>
          </p:pic>
        </mc:Fallback>
      </mc:AlternateContent>
      <mc:AlternateContent xmlns:mc="http://schemas.openxmlformats.org/markup-compatibility/2006" xmlns:p14="http://schemas.microsoft.com/office/powerpoint/2010/main">
        <mc:Choice Requires="p14">
          <p:contentPart p14:bwMode="auto" r:id="rId349">
            <p14:nvContentPartPr>
              <p14:cNvPr id="208" name="Entrada de lápiz 207">
                <a:extLst>
                  <a:ext uri="{FF2B5EF4-FFF2-40B4-BE49-F238E27FC236}">
                    <a16:creationId xmlns:a16="http://schemas.microsoft.com/office/drawing/2014/main" id="{FBCE1C2F-1D22-44AE-AB99-A02DEBD06E69}"/>
                  </a:ext>
                </a:extLst>
              </p14:cNvPr>
              <p14:cNvContentPartPr/>
              <p14:nvPr/>
            </p14:nvContentPartPr>
            <p14:xfrm>
              <a:off x="8953101" y="5887690"/>
              <a:ext cx="146520" cy="239760"/>
            </p14:xfrm>
          </p:contentPart>
        </mc:Choice>
        <mc:Fallback xmlns="">
          <p:pic>
            <p:nvPicPr>
              <p:cNvPr id="208" name="Entrada de lápiz 207">
                <a:extLst>
                  <a:ext uri="{FF2B5EF4-FFF2-40B4-BE49-F238E27FC236}">
                    <a16:creationId xmlns:a16="http://schemas.microsoft.com/office/drawing/2014/main" id="{FBCE1C2F-1D22-44AE-AB99-A02DEBD06E69}"/>
                  </a:ext>
                </a:extLst>
              </p:cNvPr>
              <p:cNvPicPr/>
              <p:nvPr/>
            </p:nvPicPr>
            <p:blipFill>
              <a:blip r:embed="rId350"/>
              <a:stretch>
                <a:fillRect/>
              </a:stretch>
            </p:blipFill>
            <p:spPr>
              <a:xfrm>
                <a:off x="8944461" y="5878690"/>
                <a:ext cx="164160" cy="257400"/>
              </a:xfrm>
              <a:prstGeom prst="rect">
                <a:avLst/>
              </a:prstGeom>
            </p:spPr>
          </p:pic>
        </mc:Fallback>
      </mc:AlternateContent>
    </p:spTree>
    <p:extLst>
      <p:ext uri="{BB962C8B-B14F-4D97-AF65-F5344CB8AC3E}">
        <p14:creationId xmlns:p14="http://schemas.microsoft.com/office/powerpoint/2010/main" val="1375735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36" name="Entrada de lápiz 35">
                <a:extLst>
                  <a:ext uri="{FF2B5EF4-FFF2-40B4-BE49-F238E27FC236}">
                    <a16:creationId xmlns:a16="http://schemas.microsoft.com/office/drawing/2014/main" id="{0BC6361A-8B11-4263-8D7A-30DB8ECF4D79}"/>
                  </a:ext>
                </a:extLst>
              </p14:cNvPr>
              <p14:cNvContentPartPr/>
              <p14:nvPr/>
            </p14:nvContentPartPr>
            <p14:xfrm>
              <a:off x="10771461" y="2394386"/>
              <a:ext cx="497880" cy="492120"/>
            </p14:xfrm>
          </p:contentPart>
        </mc:Choice>
        <mc:Fallback xmlns="">
          <p:pic>
            <p:nvPicPr>
              <p:cNvPr id="36" name="Entrada de lápiz 35">
                <a:extLst>
                  <a:ext uri="{FF2B5EF4-FFF2-40B4-BE49-F238E27FC236}">
                    <a16:creationId xmlns:a16="http://schemas.microsoft.com/office/drawing/2014/main" id="{0BC6361A-8B11-4263-8D7A-30DB8ECF4D79}"/>
                  </a:ext>
                </a:extLst>
              </p:cNvPr>
              <p:cNvPicPr/>
              <p:nvPr/>
            </p:nvPicPr>
            <p:blipFill>
              <a:blip r:embed="rId3"/>
              <a:stretch>
                <a:fillRect/>
              </a:stretch>
            </p:blipFill>
            <p:spPr>
              <a:xfrm>
                <a:off x="10762821" y="2385386"/>
                <a:ext cx="515520" cy="509760"/>
              </a:xfrm>
              <a:prstGeom prst="rect">
                <a:avLst/>
              </a:prstGeom>
            </p:spPr>
          </p:pic>
        </mc:Fallback>
      </mc:AlternateContent>
      <p:grpSp>
        <p:nvGrpSpPr>
          <p:cNvPr id="47" name="Grupo 46">
            <a:extLst>
              <a:ext uri="{FF2B5EF4-FFF2-40B4-BE49-F238E27FC236}">
                <a16:creationId xmlns:a16="http://schemas.microsoft.com/office/drawing/2014/main" id="{F7C8F1F1-D64F-464D-8BDC-D20B6393B54F}"/>
              </a:ext>
            </a:extLst>
          </p:cNvPr>
          <p:cNvGrpSpPr/>
          <p:nvPr/>
        </p:nvGrpSpPr>
        <p:grpSpPr>
          <a:xfrm>
            <a:off x="3120381" y="472706"/>
            <a:ext cx="9291600" cy="5349960"/>
            <a:chOff x="3120381" y="472706"/>
            <a:chExt cx="9291600" cy="5349960"/>
          </a:xfrm>
        </p:grpSpPr>
        <mc:AlternateContent xmlns:mc="http://schemas.openxmlformats.org/markup-compatibility/2006" xmlns:p14="http://schemas.microsoft.com/office/powerpoint/2010/main">
          <mc:Choice Requires="p14">
            <p:contentPart p14:bwMode="auto" r:id="rId4">
              <p14:nvContentPartPr>
                <p14:cNvPr id="2" name="Entrada de lápiz 1">
                  <a:extLst>
                    <a:ext uri="{FF2B5EF4-FFF2-40B4-BE49-F238E27FC236}">
                      <a16:creationId xmlns:a16="http://schemas.microsoft.com/office/drawing/2014/main" id="{A5443191-CC59-4476-B9BC-9655CD2F3B49}"/>
                    </a:ext>
                  </a:extLst>
                </p14:cNvPr>
                <p14:cNvContentPartPr/>
                <p14:nvPr/>
              </p14:nvContentPartPr>
              <p14:xfrm>
                <a:off x="3853701" y="735506"/>
                <a:ext cx="459000" cy="4683240"/>
              </p14:xfrm>
            </p:contentPart>
          </mc:Choice>
          <mc:Fallback xmlns="">
            <p:pic>
              <p:nvPicPr>
                <p:cNvPr id="2" name="Entrada de lápiz 1">
                  <a:extLst>
                    <a:ext uri="{FF2B5EF4-FFF2-40B4-BE49-F238E27FC236}">
                      <a16:creationId xmlns:a16="http://schemas.microsoft.com/office/drawing/2014/main" id="{A5443191-CC59-4476-B9BC-9655CD2F3B49}"/>
                    </a:ext>
                  </a:extLst>
                </p:cNvPr>
                <p:cNvPicPr/>
                <p:nvPr/>
              </p:nvPicPr>
              <p:blipFill>
                <a:blip r:embed="rId5"/>
                <a:stretch>
                  <a:fillRect/>
                </a:stretch>
              </p:blipFill>
              <p:spPr>
                <a:xfrm>
                  <a:off x="3844701" y="726866"/>
                  <a:ext cx="476640" cy="47008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3" name="Entrada de lápiz 2">
                  <a:extLst>
                    <a:ext uri="{FF2B5EF4-FFF2-40B4-BE49-F238E27FC236}">
                      <a16:creationId xmlns:a16="http://schemas.microsoft.com/office/drawing/2014/main" id="{CAF0CF02-5A0E-4638-AF27-A7812CAF5274}"/>
                    </a:ext>
                  </a:extLst>
                </p14:cNvPr>
                <p14:cNvContentPartPr/>
                <p14:nvPr/>
              </p14:nvContentPartPr>
              <p14:xfrm>
                <a:off x="3802581" y="4830506"/>
                <a:ext cx="7921080" cy="383040"/>
              </p14:xfrm>
            </p:contentPart>
          </mc:Choice>
          <mc:Fallback xmlns="">
            <p:pic>
              <p:nvPicPr>
                <p:cNvPr id="3" name="Entrada de lápiz 2">
                  <a:extLst>
                    <a:ext uri="{FF2B5EF4-FFF2-40B4-BE49-F238E27FC236}">
                      <a16:creationId xmlns:a16="http://schemas.microsoft.com/office/drawing/2014/main" id="{CAF0CF02-5A0E-4638-AF27-A7812CAF5274}"/>
                    </a:ext>
                  </a:extLst>
                </p:cNvPr>
                <p:cNvPicPr/>
                <p:nvPr/>
              </p:nvPicPr>
              <p:blipFill>
                <a:blip r:embed="rId7"/>
                <a:stretch>
                  <a:fillRect/>
                </a:stretch>
              </p:blipFill>
              <p:spPr>
                <a:xfrm>
                  <a:off x="3793941" y="4821506"/>
                  <a:ext cx="7938720" cy="4006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5" name="Entrada de lápiz 14">
                  <a:extLst>
                    <a:ext uri="{FF2B5EF4-FFF2-40B4-BE49-F238E27FC236}">
                      <a16:creationId xmlns:a16="http://schemas.microsoft.com/office/drawing/2014/main" id="{897CAC4F-8229-44B7-ACA2-6743BBAC0E1F}"/>
                    </a:ext>
                  </a:extLst>
                </p14:cNvPr>
                <p14:cNvContentPartPr/>
                <p14:nvPr/>
              </p14:nvContentPartPr>
              <p14:xfrm>
                <a:off x="3120381" y="559466"/>
                <a:ext cx="449640" cy="736560"/>
              </p14:xfrm>
            </p:contentPart>
          </mc:Choice>
          <mc:Fallback xmlns="">
            <p:pic>
              <p:nvPicPr>
                <p:cNvPr id="15" name="Entrada de lápiz 14">
                  <a:extLst>
                    <a:ext uri="{FF2B5EF4-FFF2-40B4-BE49-F238E27FC236}">
                      <a16:creationId xmlns:a16="http://schemas.microsoft.com/office/drawing/2014/main" id="{897CAC4F-8229-44B7-ACA2-6743BBAC0E1F}"/>
                    </a:ext>
                  </a:extLst>
                </p:cNvPr>
                <p:cNvPicPr/>
                <p:nvPr/>
              </p:nvPicPr>
              <p:blipFill>
                <a:blip r:embed="rId9"/>
                <a:stretch>
                  <a:fillRect/>
                </a:stretch>
              </p:blipFill>
              <p:spPr>
                <a:xfrm>
                  <a:off x="3111381" y="550826"/>
                  <a:ext cx="467280" cy="7542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6" name="Entrada de lápiz 15">
                  <a:extLst>
                    <a:ext uri="{FF2B5EF4-FFF2-40B4-BE49-F238E27FC236}">
                      <a16:creationId xmlns:a16="http://schemas.microsoft.com/office/drawing/2014/main" id="{CFB60B7D-30B1-4044-A453-D6A306899001}"/>
                    </a:ext>
                  </a:extLst>
                </p14:cNvPr>
                <p14:cNvContentPartPr/>
                <p14:nvPr/>
              </p14:nvContentPartPr>
              <p14:xfrm>
                <a:off x="3258981" y="472706"/>
                <a:ext cx="435600" cy="924120"/>
              </p14:xfrm>
            </p:contentPart>
          </mc:Choice>
          <mc:Fallback xmlns="">
            <p:pic>
              <p:nvPicPr>
                <p:cNvPr id="16" name="Entrada de lápiz 15">
                  <a:extLst>
                    <a:ext uri="{FF2B5EF4-FFF2-40B4-BE49-F238E27FC236}">
                      <a16:creationId xmlns:a16="http://schemas.microsoft.com/office/drawing/2014/main" id="{CFB60B7D-30B1-4044-A453-D6A306899001}"/>
                    </a:ext>
                  </a:extLst>
                </p:cNvPr>
                <p:cNvPicPr/>
                <p:nvPr/>
              </p:nvPicPr>
              <p:blipFill>
                <a:blip r:embed="rId11"/>
                <a:stretch>
                  <a:fillRect/>
                </a:stretch>
              </p:blipFill>
              <p:spPr>
                <a:xfrm>
                  <a:off x="3249981" y="463706"/>
                  <a:ext cx="453240" cy="9417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8" name="Entrada de lápiz 17">
                  <a:extLst>
                    <a:ext uri="{FF2B5EF4-FFF2-40B4-BE49-F238E27FC236}">
                      <a16:creationId xmlns:a16="http://schemas.microsoft.com/office/drawing/2014/main" id="{BE7BD835-9D07-4E56-B781-845562AB3E57}"/>
                    </a:ext>
                  </a:extLst>
                </p14:cNvPr>
                <p14:cNvContentPartPr/>
                <p14:nvPr/>
              </p14:nvContentPartPr>
              <p14:xfrm>
                <a:off x="4395501" y="2178026"/>
                <a:ext cx="4062600" cy="2056320"/>
              </p14:xfrm>
            </p:contentPart>
          </mc:Choice>
          <mc:Fallback xmlns="">
            <p:pic>
              <p:nvPicPr>
                <p:cNvPr id="18" name="Entrada de lápiz 17">
                  <a:extLst>
                    <a:ext uri="{FF2B5EF4-FFF2-40B4-BE49-F238E27FC236}">
                      <a16:creationId xmlns:a16="http://schemas.microsoft.com/office/drawing/2014/main" id="{BE7BD835-9D07-4E56-B781-845562AB3E57}"/>
                    </a:ext>
                  </a:extLst>
                </p:cNvPr>
                <p:cNvPicPr/>
                <p:nvPr/>
              </p:nvPicPr>
              <p:blipFill>
                <a:blip r:embed="rId13"/>
                <a:stretch>
                  <a:fillRect/>
                </a:stretch>
              </p:blipFill>
              <p:spPr>
                <a:xfrm>
                  <a:off x="4386501" y="2169026"/>
                  <a:ext cx="4080240" cy="20739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9" name="Entrada de lápiz 18">
                  <a:extLst>
                    <a:ext uri="{FF2B5EF4-FFF2-40B4-BE49-F238E27FC236}">
                      <a16:creationId xmlns:a16="http://schemas.microsoft.com/office/drawing/2014/main" id="{9917EB2C-CEDB-47AB-B395-E8D77CDC803E}"/>
                    </a:ext>
                  </a:extLst>
                </p14:cNvPr>
                <p14:cNvContentPartPr/>
                <p14:nvPr/>
              </p14:nvContentPartPr>
              <p14:xfrm>
                <a:off x="8403021" y="1897946"/>
                <a:ext cx="3273120" cy="2422800"/>
              </p14:xfrm>
            </p:contentPart>
          </mc:Choice>
          <mc:Fallback xmlns="">
            <p:pic>
              <p:nvPicPr>
                <p:cNvPr id="19" name="Entrada de lápiz 18">
                  <a:extLst>
                    <a:ext uri="{FF2B5EF4-FFF2-40B4-BE49-F238E27FC236}">
                      <a16:creationId xmlns:a16="http://schemas.microsoft.com/office/drawing/2014/main" id="{9917EB2C-CEDB-47AB-B395-E8D77CDC803E}"/>
                    </a:ext>
                  </a:extLst>
                </p:cNvPr>
                <p:cNvPicPr/>
                <p:nvPr/>
              </p:nvPicPr>
              <p:blipFill>
                <a:blip r:embed="rId15"/>
                <a:stretch>
                  <a:fillRect/>
                </a:stretch>
              </p:blipFill>
              <p:spPr>
                <a:xfrm>
                  <a:off x="8394381" y="1888946"/>
                  <a:ext cx="3290760" cy="24404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1" name="Entrada de lápiz 20">
                  <a:extLst>
                    <a:ext uri="{FF2B5EF4-FFF2-40B4-BE49-F238E27FC236}">
                      <a16:creationId xmlns:a16="http://schemas.microsoft.com/office/drawing/2014/main" id="{FDE34A5D-50F4-47C3-9461-CF644FD47CE3}"/>
                    </a:ext>
                  </a:extLst>
                </p14:cNvPr>
                <p14:cNvContentPartPr/>
                <p14:nvPr/>
              </p14:nvContentPartPr>
              <p14:xfrm>
                <a:off x="6911181" y="3056066"/>
                <a:ext cx="154440" cy="177480"/>
              </p14:xfrm>
            </p:contentPart>
          </mc:Choice>
          <mc:Fallback xmlns="">
            <p:pic>
              <p:nvPicPr>
                <p:cNvPr id="21" name="Entrada de lápiz 20">
                  <a:extLst>
                    <a:ext uri="{FF2B5EF4-FFF2-40B4-BE49-F238E27FC236}">
                      <a16:creationId xmlns:a16="http://schemas.microsoft.com/office/drawing/2014/main" id="{FDE34A5D-50F4-47C3-9461-CF644FD47CE3}"/>
                    </a:ext>
                  </a:extLst>
                </p:cNvPr>
                <p:cNvPicPr/>
                <p:nvPr/>
              </p:nvPicPr>
              <p:blipFill>
                <a:blip r:embed="rId17"/>
                <a:stretch>
                  <a:fillRect/>
                </a:stretch>
              </p:blipFill>
              <p:spPr>
                <a:xfrm>
                  <a:off x="6902541" y="3047066"/>
                  <a:ext cx="172080" cy="1951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2" name="Entrada de lápiz 21">
                  <a:extLst>
                    <a:ext uri="{FF2B5EF4-FFF2-40B4-BE49-F238E27FC236}">
                      <a16:creationId xmlns:a16="http://schemas.microsoft.com/office/drawing/2014/main" id="{0D0A6E5D-41AC-4812-B994-9E336DAEDFCC}"/>
                    </a:ext>
                  </a:extLst>
                </p14:cNvPr>
                <p14:cNvContentPartPr/>
                <p14:nvPr/>
              </p14:nvContentPartPr>
              <p14:xfrm>
                <a:off x="6972741" y="3216986"/>
                <a:ext cx="181800" cy="1568160"/>
              </p14:xfrm>
            </p:contentPart>
          </mc:Choice>
          <mc:Fallback xmlns="">
            <p:pic>
              <p:nvPicPr>
                <p:cNvPr id="22" name="Entrada de lápiz 21">
                  <a:extLst>
                    <a:ext uri="{FF2B5EF4-FFF2-40B4-BE49-F238E27FC236}">
                      <a16:creationId xmlns:a16="http://schemas.microsoft.com/office/drawing/2014/main" id="{0D0A6E5D-41AC-4812-B994-9E336DAEDFCC}"/>
                    </a:ext>
                  </a:extLst>
                </p:cNvPr>
                <p:cNvPicPr/>
                <p:nvPr/>
              </p:nvPicPr>
              <p:blipFill>
                <a:blip r:embed="rId19"/>
                <a:stretch>
                  <a:fillRect/>
                </a:stretch>
              </p:blipFill>
              <p:spPr>
                <a:xfrm>
                  <a:off x="6964101" y="3208346"/>
                  <a:ext cx="199440" cy="15858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4" name="Entrada de lápiz 23">
                  <a:extLst>
                    <a:ext uri="{FF2B5EF4-FFF2-40B4-BE49-F238E27FC236}">
                      <a16:creationId xmlns:a16="http://schemas.microsoft.com/office/drawing/2014/main" id="{B86B5B11-830A-4469-AA94-08F059A545F1}"/>
                    </a:ext>
                  </a:extLst>
                </p14:cNvPr>
                <p14:cNvContentPartPr/>
                <p14:nvPr/>
              </p14:nvContentPartPr>
              <p14:xfrm>
                <a:off x="4100301" y="3104666"/>
                <a:ext cx="2900520" cy="248400"/>
              </p14:xfrm>
            </p:contentPart>
          </mc:Choice>
          <mc:Fallback xmlns="">
            <p:pic>
              <p:nvPicPr>
                <p:cNvPr id="24" name="Entrada de lápiz 23">
                  <a:extLst>
                    <a:ext uri="{FF2B5EF4-FFF2-40B4-BE49-F238E27FC236}">
                      <a16:creationId xmlns:a16="http://schemas.microsoft.com/office/drawing/2014/main" id="{B86B5B11-830A-4469-AA94-08F059A545F1}"/>
                    </a:ext>
                  </a:extLst>
                </p:cNvPr>
                <p:cNvPicPr/>
                <p:nvPr/>
              </p:nvPicPr>
              <p:blipFill>
                <a:blip r:embed="rId21"/>
                <a:stretch>
                  <a:fillRect/>
                </a:stretch>
              </p:blipFill>
              <p:spPr>
                <a:xfrm>
                  <a:off x="4091661" y="3095666"/>
                  <a:ext cx="2918160" cy="2660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5" name="Entrada de lápiz 24">
                  <a:extLst>
                    <a:ext uri="{FF2B5EF4-FFF2-40B4-BE49-F238E27FC236}">
                      <a16:creationId xmlns:a16="http://schemas.microsoft.com/office/drawing/2014/main" id="{ADFF7F4A-DDC4-443C-A9D0-1F744DF162FF}"/>
                    </a:ext>
                  </a:extLst>
                </p14:cNvPr>
                <p14:cNvContentPartPr/>
                <p14:nvPr/>
              </p14:nvContentPartPr>
              <p14:xfrm>
                <a:off x="6878061" y="3112946"/>
                <a:ext cx="146520" cy="49320"/>
              </p14:xfrm>
            </p:contentPart>
          </mc:Choice>
          <mc:Fallback xmlns="">
            <p:pic>
              <p:nvPicPr>
                <p:cNvPr id="25" name="Entrada de lápiz 24">
                  <a:extLst>
                    <a:ext uri="{FF2B5EF4-FFF2-40B4-BE49-F238E27FC236}">
                      <a16:creationId xmlns:a16="http://schemas.microsoft.com/office/drawing/2014/main" id="{ADFF7F4A-DDC4-443C-A9D0-1F744DF162FF}"/>
                    </a:ext>
                  </a:extLst>
                </p:cNvPr>
                <p:cNvPicPr/>
                <p:nvPr/>
              </p:nvPicPr>
              <p:blipFill>
                <a:blip r:embed="rId23"/>
                <a:stretch>
                  <a:fillRect/>
                </a:stretch>
              </p:blipFill>
              <p:spPr>
                <a:xfrm>
                  <a:off x="6869421" y="3104306"/>
                  <a:ext cx="164160" cy="669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7" name="Entrada de lápiz 26">
                  <a:extLst>
                    <a:ext uri="{FF2B5EF4-FFF2-40B4-BE49-F238E27FC236}">
                      <a16:creationId xmlns:a16="http://schemas.microsoft.com/office/drawing/2014/main" id="{4C14BC4E-EE33-44CA-A4C5-97FBE30A5775}"/>
                    </a:ext>
                  </a:extLst>
                </p14:cNvPr>
                <p14:cNvContentPartPr/>
                <p14:nvPr/>
              </p14:nvContentPartPr>
              <p14:xfrm>
                <a:off x="6909021" y="2683826"/>
                <a:ext cx="308880" cy="232200"/>
              </p14:xfrm>
            </p:contentPart>
          </mc:Choice>
          <mc:Fallback xmlns="">
            <p:pic>
              <p:nvPicPr>
                <p:cNvPr id="27" name="Entrada de lápiz 26">
                  <a:extLst>
                    <a:ext uri="{FF2B5EF4-FFF2-40B4-BE49-F238E27FC236}">
                      <a16:creationId xmlns:a16="http://schemas.microsoft.com/office/drawing/2014/main" id="{4C14BC4E-EE33-44CA-A4C5-97FBE30A5775}"/>
                    </a:ext>
                  </a:extLst>
                </p:cNvPr>
                <p:cNvPicPr/>
                <p:nvPr/>
              </p:nvPicPr>
              <p:blipFill>
                <a:blip r:embed="rId25"/>
                <a:stretch>
                  <a:fillRect/>
                </a:stretch>
              </p:blipFill>
              <p:spPr>
                <a:xfrm>
                  <a:off x="6900021" y="2675186"/>
                  <a:ext cx="326520" cy="24984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8" name="Entrada de lápiz 27">
                  <a:extLst>
                    <a:ext uri="{FF2B5EF4-FFF2-40B4-BE49-F238E27FC236}">
                      <a16:creationId xmlns:a16="http://schemas.microsoft.com/office/drawing/2014/main" id="{D60BA304-5B73-4B6D-BEB7-BF52580AD069}"/>
                    </a:ext>
                  </a:extLst>
                </p14:cNvPr>
                <p14:cNvContentPartPr/>
                <p14:nvPr/>
              </p14:nvContentPartPr>
              <p14:xfrm>
                <a:off x="7117821" y="2640626"/>
                <a:ext cx="110520" cy="183600"/>
              </p14:xfrm>
            </p:contentPart>
          </mc:Choice>
          <mc:Fallback xmlns="">
            <p:pic>
              <p:nvPicPr>
                <p:cNvPr id="28" name="Entrada de lápiz 27">
                  <a:extLst>
                    <a:ext uri="{FF2B5EF4-FFF2-40B4-BE49-F238E27FC236}">
                      <a16:creationId xmlns:a16="http://schemas.microsoft.com/office/drawing/2014/main" id="{D60BA304-5B73-4B6D-BEB7-BF52580AD069}"/>
                    </a:ext>
                  </a:extLst>
                </p:cNvPr>
                <p:cNvPicPr/>
                <p:nvPr/>
              </p:nvPicPr>
              <p:blipFill>
                <a:blip r:embed="rId27"/>
                <a:stretch>
                  <a:fillRect/>
                </a:stretch>
              </p:blipFill>
              <p:spPr>
                <a:xfrm>
                  <a:off x="7109181" y="2631626"/>
                  <a:ext cx="128160" cy="2012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0" name="Entrada de lápiz 29">
                  <a:extLst>
                    <a:ext uri="{FF2B5EF4-FFF2-40B4-BE49-F238E27FC236}">
                      <a16:creationId xmlns:a16="http://schemas.microsoft.com/office/drawing/2014/main" id="{C0C1009D-63C2-4594-B54A-EF37635FA6AD}"/>
                    </a:ext>
                  </a:extLst>
                </p14:cNvPr>
                <p14:cNvContentPartPr/>
                <p14:nvPr/>
              </p14:nvContentPartPr>
              <p14:xfrm>
                <a:off x="6592941" y="2358746"/>
                <a:ext cx="89280" cy="23400"/>
              </p14:xfrm>
            </p:contentPart>
          </mc:Choice>
          <mc:Fallback xmlns="">
            <p:pic>
              <p:nvPicPr>
                <p:cNvPr id="30" name="Entrada de lápiz 29">
                  <a:extLst>
                    <a:ext uri="{FF2B5EF4-FFF2-40B4-BE49-F238E27FC236}">
                      <a16:creationId xmlns:a16="http://schemas.microsoft.com/office/drawing/2014/main" id="{C0C1009D-63C2-4594-B54A-EF37635FA6AD}"/>
                    </a:ext>
                  </a:extLst>
                </p:cNvPr>
                <p:cNvPicPr/>
                <p:nvPr/>
              </p:nvPicPr>
              <p:blipFill>
                <a:blip r:embed="rId29"/>
                <a:stretch>
                  <a:fillRect/>
                </a:stretch>
              </p:blipFill>
              <p:spPr>
                <a:xfrm>
                  <a:off x="6583941" y="2349746"/>
                  <a:ext cx="106920" cy="4104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1" name="Entrada de lápiz 30">
                  <a:extLst>
                    <a:ext uri="{FF2B5EF4-FFF2-40B4-BE49-F238E27FC236}">
                      <a16:creationId xmlns:a16="http://schemas.microsoft.com/office/drawing/2014/main" id="{FBE1DFA2-2495-4DAC-A991-5356AC857D55}"/>
                    </a:ext>
                  </a:extLst>
                </p14:cNvPr>
                <p14:cNvContentPartPr/>
                <p14:nvPr/>
              </p14:nvContentPartPr>
              <p14:xfrm>
                <a:off x="6684741" y="2374586"/>
                <a:ext cx="133920" cy="147240"/>
              </p14:xfrm>
            </p:contentPart>
          </mc:Choice>
          <mc:Fallback xmlns="">
            <p:pic>
              <p:nvPicPr>
                <p:cNvPr id="31" name="Entrada de lápiz 30">
                  <a:extLst>
                    <a:ext uri="{FF2B5EF4-FFF2-40B4-BE49-F238E27FC236}">
                      <a16:creationId xmlns:a16="http://schemas.microsoft.com/office/drawing/2014/main" id="{FBE1DFA2-2495-4DAC-A991-5356AC857D55}"/>
                    </a:ext>
                  </a:extLst>
                </p:cNvPr>
                <p:cNvPicPr/>
                <p:nvPr/>
              </p:nvPicPr>
              <p:blipFill>
                <a:blip r:embed="rId31"/>
                <a:stretch>
                  <a:fillRect/>
                </a:stretch>
              </p:blipFill>
              <p:spPr>
                <a:xfrm>
                  <a:off x="6676101" y="2365946"/>
                  <a:ext cx="151560" cy="16488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2" name="Entrada de lápiz 31">
                  <a:extLst>
                    <a:ext uri="{FF2B5EF4-FFF2-40B4-BE49-F238E27FC236}">
                      <a16:creationId xmlns:a16="http://schemas.microsoft.com/office/drawing/2014/main" id="{30FE9CF9-61C3-43F7-8156-C8823326C99A}"/>
                    </a:ext>
                  </a:extLst>
                </p14:cNvPr>
                <p14:cNvContentPartPr/>
                <p14:nvPr/>
              </p14:nvContentPartPr>
              <p14:xfrm>
                <a:off x="6783381" y="2112506"/>
                <a:ext cx="36720" cy="409320"/>
              </p14:xfrm>
            </p:contentPart>
          </mc:Choice>
          <mc:Fallback xmlns="">
            <p:pic>
              <p:nvPicPr>
                <p:cNvPr id="32" name="Entrada de lápiz 31">
                  <a:extLst>
                    <a:ext uri="{FF2B5EF4-FFF2-40B4-BE49-F238E27FC236}">
                      <a16:creationId xmlns:a16="http://schemas.microsoft.com/office/drawing/2014/main" id="{30FE9CF9-61C3-43F7-8156-C8823326C99A}"/>
                    </a:ext>
                  </a:extLst>
                </p:cNvPr>
                <p:cNvPicPr/>
                <p:nvPr/>
              </p:nvPicPr>
              <p:blipFill>
                <a:blip r:embed="rId33"/>
                <a:stretch>
                  <a:fillRect/>
                </a:stretch>
              </p:blipFill>
              <p:spPr>
                <a:xfrm>
                  <a:off x="6774741" y="2103506"/>
                  <a:ext cx="54360" cy="42696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3" name="Entrada de lápiz 32">
                  <a:extLst>
                    <a:ext uri="{FF2B5EF4-FFF2-40B4-BE49-F238E27FC236}">
                      <a16:creationId xmlns:a16="http://schemas.microsoft.com/office/drawing/2014/main" id="{E9B344F6-0314-459B-8DB3-B73A328AD87E}"/>
                    </a:ext>
                  </a:extLst>
                </p14:cNvPr>
                <p14:cNvContentPartPr/>
                <p14:nvPr/>
              </p14:nvContentPartPr>
              <p14:xfrm>
                <a:off x="6783381" y="2119706"/>
                <a:ext cx="7200" cy="386640"/>
              </p14:xfrm>
            </p:contentPart>
          </mc:Choice>
          <mc:Fallback xmlns="">
            <p:pic>
              <p:nvPicPr>
                <p:cNvPr id="33" name="Entrada de lápiz 32">
                  <a:extLst>
                    <a:ext uri="{FF2B5EF4-FFF2-40B4-BE49-F238E27FC236}">
                      <a16:creationId xmlns:a16="http://schemas.microsoft.com/office/drawing/2014/main" id="{E9B344F6-0314-459B-8DB3-B73A328AD87E}"/>
                    </a:ext>
                  </a:extLst>
                </p:cNvPr>
                <p:cNvPicPr/>
                <p:nvPr/>
              </p:nvPicPr>
              <p:blipFill>
                <a:blip r:embed="rId35"/>
                <a:stretch>
                  <a:fillRect/>
                </a:stretch>
              </p:blipFill>
              <p:spPr>
                <a:xfrm>
                  <a:off x="6774741" y="2110706"/>
                  <a:ext cx="24840" cy="40428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34" name="Entrada de lápiz 33">
                  <a:extLst>
                    <a:ext uri="{FF2B5EF4-FFF2-40B4-BE49-F238E27FC236}">
                      <a16:creationId xmlns:a16="http://schemas.microsoft.com/office/drawing/2014/main" id="{80345599-0B8A-4091-9999-7A01DE790ED7}"/>
                    </a:ext>
                  </a:extLst>
                </p14:cNvPr>
                <p14:cNvContentPartPr/>
                <p14:nvPr/>
              </p14:nvContentPartPr>
              <p14:xfrm>
                <a:off x="6552621" y="2336066"/>
                <a:ext cx="238320" cy="167040"/>
              </p14:xfrm>
            </p:contentPart>
          </mc:Choice>
          <mc:Fallback xmlns="">
            <p:pic>
              <p:nvPicPr>
                <p:cNvPr id="34" name="Entrada de lápiz 33">
                  <a:extLst>
                    <a:ext uri="{FF2B5EF4-FFF2-40B4-BE49-F238E27FC236}">
                      <a16:creationId xmlns:a16="http://schemas.microsoft.com/office/drawing/2014/main" id="{80345599-0B8A-4091-9999-7A01DE790ED7}"/>
                    </a:ext>
                  </a:extLst>
                </p:cNvPr>
                <p:cNvPicPr/>
                <p:nvPr/>
              </p:nvPicPr>
              <p:blipFill>
                <a:blip r:embed="rId37"/>
                <a:stretch>
                  <a:fillRect/>
                </a:stretch>
              </p:blipFill>
              <p:spPr>
                <a:xfrm>
                  <a:off x="6543621" y="2327426"/>
                  <a:ext cx="255960" cy="18468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37" name="Entrada de lápiz 36">
                  <a:extLst>
                    <a:ext uri="{FF2B5EF4-FFF2-40B4-BE49-F238E27FC236}">
                      <a16:creationId xmlns:a16="http://schemas.microsoft.com/office/drawing/2014/main" id="{33EDD59E-EA3E-4F70-9DB9-D599E991BB43}"/>
                    </a:ext>
                  </a:extLst>
                </p14:cNvPr>
                <p14:cNvContentPartPr/>
                <p14:nvPr/>
              </p14:nvContentPartPr>
              <p14:xfrm>
                <a:off x="11068461" y="3484826"/>
                <a:ext cx="115920" cy="97200"/>
              </p14:xfrm>
            </p:contentPart>
          </mc:Choice>
          <mc:Fallback xmlns="">
            <p:pic>
              <p:nvPicPr>
                <p:cNvPr id="37" name="Entrada de lápiz 36">
                  <a:extLst>
                    <a:ext uri="{FF2B5EF4-FFF2-40B4-BE49-F238E27FC236}">
                      <a16:creationId xmlns:a16="http://schemas.microsoft.com/office/drawing/2014/main" id="{33EDD59E-EA3E-4F70-9DB9-D599E991BB43}"/>
                    </a:ext>
                  </a:extLst>
                </p:cNvPr>
                <p:cNvPicPr/>
                <p:nvPr/>
              </p:nvPicPr>
              <p:blipFill>
                <a:blip r:embed="rId39"/>
                <a:stretch>
                  <a:fillRect/>
                </a:stretch>
              </p:blipFill>
              <p:spPr>
                <a:xfrm>
                  <a:off x="11059821" y="3476186"/>
                  <a:ext cx="133560" cy="11484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8" name="Entrada de lápiz 37">
                  <a:extLst>
                    <a:ext uri="{FF2B5EF4-FFF2-40B4-BE49-F238E27FC236}">
                      <a16:creationId xmlns:a16="http://schemas.microsoft.com/office/drawing/2014/main" id="{1EF72044-07A3-4B4A-A5B7-E8BDBC9353CE}"/>
                    </a:ext>
                  </a:extLst>
                </p14:cNvPr>
                <p14:cNvContentPartPr/>
                <p14:nvPr/>
              </p14:nvContentPartPr>
              <p14:xfrm>
                <a:off x="4099941" y="3945266"/>
                <a:ext cx="212400" cy="59760"/>
              </p14:xfrm>
            </p:contentPart>
          </mc:Choice>
          <mc:Fallback xmlns="">
            <p:pic>
              <p:nvPicPr>
                <p:cNvPr id="38" name="Entrada de lápiz 37">
                  <a:extLst>
                    <a:ext uri="{FF2B5EF4-FFF2-40B4-BE49-F238E27FC236}">
                      <a16:creationId xmlns:a16="http://schemas.microsoft.com/office/drawing/2014/main" id="{1EF72044-07A3-4B4A-A5B7-E8BDBC9353CE}"/>
                    </a:ext>
                  </a:extLst>
                </p:cNvPr>
                <p:cNvPicPr/>
                <p:nvPr/>
              </p:nvPicPr>
              <p:blipFill>
                <a:blip r:embed="rId41"/>
                <a:stretch>
                  <a:fillRect/>
                </a:stretch>
              </p:blipFill>
              <p:spPr>
                <a:xfrm>
                  <a:off x="4090941" y="3936626"/>
                  <a:ext cx="230040" cy="7740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39" name="Entrada de lápiz 38">
                  <a:extLst>
                    <a:ext uri="{FF2B5EF4-FFF2-40B4-BE49-F238E27FC236}">
                      <a16:creationId xmlns:a16="http://schemas.microsoft.com/office/drawing/2014/main" id="{750E9DEC-6A4B-49A0-9107-B8FEC7D77F55}"/>
                    </a:ext>
                  </a:extLst>
                </p14:cNvPr>
                <p14:cNvContentPartPr/>
                <p14:nvPr/>
              </p14:nvContentPartPr>
              <p14:xfrm>
                <a:off x="4657221" y="3751586"/>
                <a:ext cx="977400" cy="160920"/>
              </p14:xfrm>
            </p:contentPart>
          </mc:Choice>
          <mc:Fallback xmlns="">
            <p:pic>
              <p:nvPicPr>
                <p:cNvPr id="39" name="Entrada de lápiz 38">
                  <a:extLst>
                    <a:ext uri="{FF2B5EF4-FFF2-40B4-BE49-F238E27FC236}">
                      <a16:creationId xmlns:a16="http://schemas.microsoft.com/office/drawing/2014/main" id="{750E9DEC-6A4B-49A0-9107-B8FEC7D77F55}"/>
                    </a:ext>
                  </a:extLst>
                </p:cNvPr>
                <p:cNvPicPr/>
                <p:nvPr/>
              </p:nvPicPr>
              <p:blipFill>
                <a:blip r:embed="rId43"/>
                <a:stretch>
                  <a:fillRect/>
                </a:stretch>
              </p:blipFill>
              <p:spPr>
                <a:xfrm>
                  <a:off x="4648221" y="3742586"/>
                  <a:ext cx="995040" cy="1785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40" name="Entrada de lápiz 39">
                  <a:extLst>
                    <a:ext uri="{FF2B5EF4-FFF2-40B4-BE49-F238E27FC236}">
                      <a16:creationId xmlns:a16="http://schemas.microsoft.com/office/drawing/2014/main" id="{4CDE2CB5-DBF6-4A49-ACEF-824A7B586734}"/>
                    </a:ext>
                  </a:extLst>
                </p14:cNvPr>
                <p14:cNvContentPartPr/>
                <p14:nvPr/>
              </p14:nvContentPartPr>
              <p14:xfrm>
                <a:off x="6250581" y="3631706"/>
                <a:ext cx="492840" cy="50400"/>
              </p14:xfrm>
            </p:contentPart>
          </mc:Choice>
          <mc:Fallback xmlns="">
            <p:pic>
              <p:nvPicPr>
                <p:cNvPr id="40" name="Entrada de lápiz 39">
                  <a:extLst>
                    <a:ext uri="{FF2B5EF4-FFF2-40B4-BE49-F238E27FC236}">
                      <a16:creationId xmlns:a16="http://schemas.microsoft.com/office/drawing/2014/main" id="{4CDE2CB5-DBF6-4A49-ACEF-824A7B586734}"/>
                    </a:ext>
                  </a:extLst>
                </p:cNvPr>
                <p:cNvPicPr/>
                <p:nvPr/>
              </p:nvPicPr>
              <p:blipFill>
                <a:blip r:embed="rId45"/>
                <a:stretch>
                  <a:fillRect/>
                </a:stretch>
              </p:blipFill>
              <p:spPr>
                <a:xfrm>
                  <a:off x="6241581" y="3623066"/>
                  <a:ext cx="510480" cy="6804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41" name="Entrada de lápiz 40">
                  <a:extLst>
                    <a:ext uri="{FF2B5EF4-FFF2-40B4-BE49-F238E27FC236}">
                      <a16:creationId xmlns:a16="http://schemas.microsoft.com/office/drawing/2014/main" id="{FEE1B48D-32C5-4BE7-AB26-B5E98828E7A0}"/>
                    </a:ext>
                  </a:extLst>
                </p14:cNvPr>
                <p14:cNvContentPartPr/>
                <p14:nvPr/>
              </p14:nvContentPartPr>
              <p14:xfrm>
                <a:off x="7041141" y="3512186"/>
                <a:ext cx="1201320" cy="128520"/>
              </p14:xfrm>
            </p:contentPart>
          </mc:Choice>
          <mc:Fallback xmlns="">
            <p:pic>
              <p:nvPicPr>
                <p:cNvPr id="41" name="Entrada de lápiz 40">
                  <a:extLst>
                    <a:ext uri="{FF2B5EF4-FFF2-40B4-BE49-F238E27FC236}">
                      <a16:creationId xmlns:a16="http://schemas.microsoft.com/office/drawing/2014/main" id="{FEE1B48D-32C5-4BE7-AB26-B5E98828E7A0}"/>
                    </a:ext>
                  </a:extLst>
                </p:cNvPr>
                <p:cNvPicPr/>
                <p:nvPr/>
              </p:nvPicPr>
              <p:blipFill>
                <a:blip r:embed="rId47"/>
                <a:stretch>
                  <a:fillRect/>
                </a:stretch>
              </p:blipFill>
              <p:spPr>
                <a:xfrm>
                  <a:off x="7032141" y="3503186"/>
                  <a:ext cx="1218960" cy="14616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42" name="Entrada de lápiz 41">
                  <a:extLst>
                    <a:ext uri="{FF2B5EF4-FFF2-40B4-BE49-F238E27FC236}">
                      <a16:creationId xmlns:a16="http://schemas.microsoft.com/office/drawing/2014/main" id="{E836FCF4-F0C7-4218-9C8C-1A495B0FF20C}"/>
                    </a:ext>
                  </a:extLst>
                </p14:cNvPr>
                <p14:cNvContentPartPr/>
                <p14:nvPr/>
              </p14:nvContentPartPr>
              <p14:xfrm>
                <a:off x="8953101" y="3376106"/>
                <a:ext cx="2196000" cy="488160"/>
              </p14:xfrm>
            </p:contentPart>
          </mc:Choice>
          <mc:Fallback xmlns="">
            <p:pic>
              <p:nvPicPr>
                <p:cNvPr id="42" name="Entrada de lápiz 41">
                  <a:extLst>
                    <a:ext uri="{FF2B5EF4-FFF2-40B4-BE49-F238E27FC236}">
                      <a16:creationId xmlns:a16="http://schemas.microsoft.com/office/drawing/2014/main" id="{E836FCF4-F0C7-4218-9C8C-1A495B0FF20C}"/>
                    </a:ext>
                  </a:extLst>
                </p:cNvPr>
                <p:cNvPicPr/>
                <p:nvPr/>
              </p:nvPicPr>
              <p:blipFill>
                <a:blip r:embed="rId49"/>
                <a:stretch>
                  <a:fillRect/>
                </a:stretch>
              </p:blipFill>
              <p:spPr>
                <a:xfrm>
                  <a:off x="8944461" y="3367466"/>
                  <a:ext cx="2213640" cy="50580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9" name="Entrada de lápiz 8">
                  <a:extLst>
                    <a:ext uri="{FF2B5EF4-FFF2-40B4-BE49-F238E27FC236}">
                      <a16:creationId xmlns:a16="http://schemas.microsoft.com/office/drawing/2014/main" id="{70D5AA64-FB30-4539-BC14-91B8D6B98571}"/>
                    </a:ext>
                  </a:extLst>
                </p14:cNvPr>
                <p14:cNvContentPartPr/>
                <p14:nvPr/>
              </p14:nvContentPartPr>
              <p14:xfrm>
                <a:off x="11370501" y="5286266"/>
                <a:ext cx="28080" cy="536400"/>
              </p14:xfrm>
            </p:contentPart>
          </mc:Choice>
          <mc:Fallback xmlns="">
            <p:pic>
              <p:nvPicPr>
                <p:cNvPr id="9" name="Entrada de lápiz 8">
                  <a:extLst>
                    <a:ext uri="{FF2B5EF4-FFF2-40B4-BE49-F238E27FC236}">
                      <a16:creationId xmlns:a16="http://schemas.microsoft.com/office/drawing/2014/main" id="{70D5AA64-FB30-4539-BC14-91B8D6B98571}"/>
                    </a:ext>
                  </a:extLst>
                </p:cNvPr>
                <p:cNvPicPr/>
                <p:nvPr/>
              </p:nvPicPr>
              <p:blipFill>
                <a:blip r:embed="rId51"/>
                <a:stretch>
                  <a:fillRect/>
                </a:stretch>
              </p:blipFill>
              <p:spPr>
                <a:xfrm>
                  <a:off x="11361861" y="5277266"/>
                  <a:ext cx="45720" cy="55404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10" name="Entrada de lápiz 9">
                  <a:extLst>
                    <a:ext uri="{FF2B5EF4-FFF2-40B4-BE49-F238E27FC236}">
                      <a16:creationId xmlns:a16="http://schemas.microsoft.com/office/drawing/2014/main" id="{B3A1347B-2BB7-4679-8608-5578C3C30677}"/>
                    </a:ext>
                  </a:extLst>
                </p14:cNvPr>
                <p14:cNvContentPartPr/>
                <p14:nvPr/>
              </p14:nvContentPartPr>
              <p14:xfrm>
                <a:off x="11202021" y="5534666"/>
                <a:ext cx="288360" cy="142920"/>
              </p14:xfrm>
            </p:contentPart>
          </mc:Choice>
          <mc:Fallback xmlns="">
            <p:pic>
              <p:nvPicPr>
                <p:cNvPr id="10" name="Entrada de lápiz 9">
                  <a:extLst>
                    <a:ext uri="{FF2B5EF4-FFF2-40B4-BE49-F238E27FC236}">
                      <a16:creationId xmlns:a16="http://schemas.microsoft.com/office/drawing/2014/main" id="{B3A1347B-2BB7-4679-8608-5578C3C30677}"/>
                    </a:ext>
                  </a:extLst>
                </p:cNvPr>
                <p:cNvPicPr/>
                <p:nvPr/>
              </p:nvPicPr>
              <p:blipFill>
                <a:blip r:embed="rId53"/>
                <a:stretch>
                  <a:fillRect/>
                </a:stretch>
              </p:blipFill>
              <p:spPr>
                <a:xfrm>
                  <a:off x="11193381" y="5525666"/>
                  <a:ext cx="306000" cy="16056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11" name="Entrada de lápiz 10">
                  <a:extLst>
                    <a:ext uri="{FF2B5EF4-FFF2-40B4-BE49-F238E27FC236}">
                      <a16:creationId xmlns:a16="http://schemas.microsoft.com/office/drawing/2014/main" id="{2D4B7180-6E97-488F-84CC-FBAB15DB9B79}"/>
                    </a:ext>
                  </a:extLst>
                </p14:cNvPr>
                <p14:cNvContentPartPr/>
                <p14:nvPr/>
              </p14:nvContentPartPr>
              <p14:xfrm>
                <a:off x="11527821" y="5542946"/>
                <a:ext cx="61560" cy="169920"/>
              </p14:xfrm>
            </p:contentPart>
          </mc:Choice>
          <mc:Fallback xmlns="">
            <p:pic>
              <p:nvPicPr>
                <p:cNvPr id="11" name="Entrada de lápiz 10">
                  <a:extLst>
                    <a:ext uri="{FF2B5EF4-FFF2-40B4-BE49-F238E27FC236}">
                      <a16:creationId xmlns:a16="http://schemas.microsoft.com/office/drawing/2014/main" id="{2D4B7180-6E97-488F-84CC-FBAB15DB9B79}"/>
                    </a:ext>
                  </a:extLst>
                </p:cNvPr>
                <p:cNvPicPr/>
                <p:nvPr/>
              </p:nvPicPr>
              <p:blipFill>
                <a:blip r:embed="rId55"/>
                <a:stretch>
                  <a:fillRect/>
                </a:stretch>
              </p:blipFill>
              <p:spPr>
                <a:xfrm>
                  <a:off x="11518821" y="5534306"/>
                  <a:ext cx="79200" cy="18756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12" name="Entrada de lápiz 11">
                  <a:extLst>
                    <a:ext uri="{FF2B5EF4-FFF2-40B4-BE49-F238E27FC236}">
                      <a16:creationId xmlns:a16="http://schemas.microsoft.com/office/drawing/2014/main" id="{B936E356-B452-4199-A27F-FECF80DDF39B}"/>
                    </a:ext>
                  </a:extLst>
                </p14:cNvPr>
                <p14:cNvContentPartPr/>
                <p14:nvPr/>
              </p14:nvContentPartPr>
              <p14:xfrm>
                <a:off x="11611341" y="5500106"/>
                <a:ext cx="611280" cy="279360"/>
              </p14:xfrm>
            </p:contentPart>
          </mc:Choice>
          <mc:Fallback xmlns="">
            <p:pic>
              <p:nvPicPr>
                <p:cNvPr id="12" name="Entrada de lápiz 11">
                  <a:extLst>
                    <a:ext uri="{FF2B5EF4-FFF2-40B4-BE49-F238E27FC236}">
                      <a16:creationId xmlns:a16="http://schemas.microsoft.com/office/drawing/2014/main" id="{B936E356-B452-4199-A27F-FECF80DDF39B}"/>
                    </a:ext>
                  </a:extLst>
                </p:cNvPr>
                <p:cNvPicPr/>
                <p:nvPr/>
              </p:nvPicPr>
              <p:blipFill>
                <a:blip r:embed="rId57"/>
                <a:stretch>
                  <a:fillRect/>
                </a:stretch>
              </p:blipFill>
              <p:spPr>
                <a:xfrm>
                  <a:off x="11602341" y="5491466"/>
                  <a:ext cx="628920" cy="29700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13" name="Entrada de lápiz 12">
                  <a:extLst>
                    <a:ext uri="{FF2B5EF4-FFF2-40B4-BE49-F238E27FC236}">
                      <a16:creationId xmlns:a16="http://schemas.microsoft.com/office/drawing/2014/main" id="{63C8B6AA-7BDF-402B-9979-47081C4F12D5}"/>
                    </a:ext>
                  </a:extLst>
                </p14:cNvPr>
                <p14:cNvContentPartPr/>
                <p14:nvPr/>
              </p14:nvContentPartPr>
              <p14:xfrm>
                <a:off x="12303621" y="5371586"/>
                <a:ext cx="108360" cy="171720"/>
              </p14:xfrm>
            </p:contentPart>
          </mc:Choice>
          <mc:Fallback xmlns="">
            <p:pic>
              <p:nvPicPr>
                <p:cNvPr id="13" name="Entrada de lápiz 12">
                  <a:extLst>
                    <a:ext uri="{FF2B5EF4-FFF2-40B4-BE49-F238E27FC236}">
                      <a16:creationId xmlns:a16="http://schemas.microsoft.com/office/drawing/2014/main" id="{63C8B6AA-7BDF-402B-9979-47081C4F12D5}"/>
                    </a:ext>
                  </a:extLst>
                </p:cNvPr>
                <p:cNvPicPr/>
                <p:nvPr/>
              </p:nvPicPr>
              <p:blipFill>
                <a:blip r:embed="rId59"/>
                <a:stretch>
                  <a:fillRect/>
                </a:stretch>
              </p:blipFill>
              <p:spPr>
                <a:xfrm>
                  <a:off x="12294981" y="5362586"/>
                  <a:ext cx="126000" cy="18936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43" name="Entrada de lápiz 42">
                  <a:extLst>
                    <a:ext uri="{FF2B5EF4-FFF2-40B4-BE49-F238E27FC236}">
                      <a16:creationId xmlns:a16="http://schemas.microsoft.com/office/drawing/2014/main" id="{EE8E4B05-290E-4266-9711-974812BD6A4B}"/>
                    </a:ext>
                  </a:extLst>
                </p14:cNvPr>
                <p14:cNvContentPartPr/>
                <p14:nvPr/>
              </p14:nvContentPartPr>
              <p14:xfrm>
                <a:off x="11031741" y="4146506"/>
                <a:ext cx="88560" cy="449280"/>
              </p14:xfrm>
            </p:contentPart>
          </mc:Choice>
          <mc:Fallback xmlns="">
            <p:pic>
              <p:nvPicPr>
                <p:cNvPr id="43" name="Entrada de lápiz 42">
                  <a:extLst>
                    <a:ext uri="{FF2B5EF4-FFF2-40B4-BE49-F238E27FC236}">
                      <a16:creationId xmlns:a16="http://schemas.microsoft.com/office/drawing/2014/main" id="{EE8E4B05-290E-4266-9711-974812BD6A4B}"/>
                    </a:ext>
                  </a:extLst>
                </p:cNvPr>
                <p:cNvPicPr/>
                <p:nvPr/>
              </p:nvPicPr>
              <p:blipFill>
                <a:blip r:embed="rId61"/>
                <a:stretch>
                  <a:fillRect/>
                </a:stretch>
              </p:blipFill>
              <p:spPr>
                <a:xfrm>
                  <a:off x="11022741" y="4137506"/>
                  <a:ext cx="106200" cy="46692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44" name="Entrada de lápiz 43">
                  <a:extLst>
                    <a:ext uri="{FF2B5EF4-FFF2-40B4-BE49-F238E27FC236}">
                      <a16:creationId xmlns:a16="http://schemas.microsoft.com/office/drawing/2014/main" id="{A8C7E5BF-8A77-4E9F-92C8-43712F92F52D}"/>
                    </a:ext>
                  </a:extLst>
                </p14:cNvPr>
                <p14:cNvContentPartPr/>
                <p14:nvPr/>
              </p14:nvContentPartPr>
              <p14:xfrm>
                <a:off x="11051901" y="4622426"/>
                <a:ext cx="75600" cy="294120"/>
              </p14:xfrm>
            </p:contentPart>
          </mc:Choice>
          <mc:Fallback xmlns="">
            <p:pic>
              <p:nvPicPr>
                <p:cNvPr id="44" name="Entrada de lápiz 43">
                  <a:extLst>
                    <a:ext uri="{FF2B5EF4-FFF2-40B4-BE49-F238E27FC236}">
                      <a16:creationId xmlns:a16="http://schemas.microsoft.com/office/drawing/2014/main" id="{A8C7E5BF-8A77-4E9F-92C8-43712F92F52D}"/>
                    </a:ext>
                  </a:extLst>
                </p:cNvPr>
                <p:cNvPicPr/>
                <p:nvPr/>
              </p:nvPicPr>
              <p:blipFill>
                <a:blip r:embed="rId63"/>
                <a:stretch>
                  <a:fillRect/>
                </a:stretch>
              </p:blipFill>
              <p:spPr>
                <a:xfrm>
                  <a:off x="11042901" y="4613426"/>
                  <a:ext cx="93240" cy="31176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45" name="Entrada de lápiz 44">
                  <a:extLst>
                    <a:ext uri="{FF2B5EF4-FFF2-40B4-BE49-F238E27FC236}">
                      <a16:creationId xmlns:a16="http://schemas.microsoft.com/office/drawing/2014/main" id="{6B8C661F-E21B-4DC7-8F2D-2DD61F3F87EE}"/>
                    </a:ext>
                  </a:extLst>
                </p14:cNvPr>
                <p14:cNvContentPartPr/>
                <p14:nvPr/>
              </p14:nvContentPartPr>
              <p14:xfrm>
                <a:off x="11161701" y="5047226"/>
                <a:ext cx="234000" cy="356760"/>
              </p14:xfrm>
            </p:contentPart>
          </mc:Choice>
          <mc:Fallback xmlns="">
            <p:pic>
              <p:nvPicPr>
                <p:cNvPr id="45" name="Entrada de lápiz 44">
                  <a:extLst>
                    <a:ext uri="{FF2B5EF4-FFF2-40B4-BE49-F238E27FC236}">
                      <a16:creationId xmlns:a16="http://schemas.microsoft.com/office/drawing/2014/main" id="{6B8C661F-E21B-4DC7-8F2D-2DD61F3F87EE}"/>
                    </a:ext>
                  </a:extLst>
                </p:cNvPr>
                <p:cNvPicPr/>
                <p:nvPr/>
              </p:nvPicPr>
              <p:blipFill>
                <a:blip r:embed="rId65"/>
                <a:stretch>
                  <a:fillRect/>
                </a:stretch>
              </p:blipFill>
              <p:spPr>
                <a:xfrm>
                  <a:off x="11153061" y="5038226"/>
                  <a:ext cx="251640" cy="374400"/>
                </a:xfrm>
                <a:prstGeom prst="rect">
                  <a:avLst/>
                </a:prstGeom>
              </p:spPr>
            </p:pic>
          </mc:Fallback>
        </mc:AlternateContent>
      </p:grpSp>
      <p:grpSp>
        <p:nvGrpSpPr>
          <p:cNvPr id="53" name="Grupo 52">
            <a:extLst>
              <a:ext uri="{FF2B5EF4-FFF2-40B4-BE49-F238E27FC236}">
                <a16:creationId xmlns:a16="http://schemas.microsoft.com/office/drawing/2014/main" id="{1F0B7B15-C650-49D8-A1DB-37B91BD4C026}"/>
              </a:ext>
            </a:extLst>
          </p:cNvPr>
          <p:cNvGrpSpPr/>
          <p:nvPr/>
        </p:nvGrpSpPr>
        <p:grpSpPr>
          <a:xfrm>
            <a:off x="6664581" y="5272226"/>
            <a:ext cx="914400" cy="684720"/>
            <a:chOff x="6664581" y="5272226"/>
            <a:chExt cx="914400" cy="684720"/>
          </a:xfrm>
        </p:grpSpPr>
        <mc:AlternateContent xmlns:mc="http://schemas.openxmlformats.org/markup-compatibility/2006" xmlns:p14="http://schemas.microsoft.com/office/powerpoint/2010/main">
          <mc:Choice Requires="p14">
            <p:contentPart p14:bwMode="auto" r:id="rId66">
              <p14:nvContentPartPr>
                <p14:cNvPr id="48" name="Entrada de lápiz 47">
                  <a:extLst>
                    <a:ext uri="{FF2B5EF4-FFF2-40B4-BE49-F238E27FC236}">
                      <a16:creationId xmlns:a16="http://schemas.microsoft.com/office/drawing/2014/main" id="{1332841E-9711-4433-A388-27DCC4FA6B32}"/>
                    </a:ext>
                  </a:extLst>
                </p14:cNvPr>
                <p14:cNvContentPartPr/>
                <p14:nvPr/>
              </p14:nvContentPartPr>
              <p14:xfrm>
                <a:off x="6664581" y="5411186"/>
                <a:ext cx="231480" cy="314280"/>
              </p14:xfrm>
            </p:contentPart>
          </mc:Choice>
          <mc:Fallback xmlns="">
            <p:pic>
              <p:nvPicPr>
                <p:cNvPr id="48" name="Entrada de lápiz 47">
                  <a:extLst>
                    <a:ext uri="{FF2B5EF4-FFF2-40B4-BE49-F238E27FC236}">
                      <a16:creationId xmlns:a16="http://schemas.microsoft.com/office/drawing/2014/main" id="{1332841E-9711-4433-A388-27DCC4FA6B32}"/>
                    </a:ext>
                  </a:extLst>
                </p:cNvPr>
                <p:cNvPicPr/>
                <p:nvPr/>
              </p:nvPicPr>
              <p:blipFill>
                <a:blip r:embed="rId67"/>
                <a:stretch>
                  <a:fillRect/>
                </a:stretch>
              </p:blipFill>
              <p:spPr>
                <a:xfrm>
                  <a:off x="6655581" y="5402186"/>
                  <a:ext cx="249120" cy="33192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49" name="Entrada de lápiz 48">
                  <a:extLst>
                    <a:ext uri="{FF2B5EF4-FFF2-40B4-BE49-F238E27FC236}">
                      <a16:creationId xmlns:a16="http://schemas.microsoft.com/office/drawing/2014/main" id="{EB5E4584-29C5-4B9D-A25E-06079CFB82AD}"/>
                    </a:ext>
                  </a:extLst>
                </p14:cNvPr>
                <p14:cNvContentPartPr/>
                <p14:nvPr/>
              </p14:nvContentPartPr>
              <p14:xfrm>
                <a:off x="6891021" y="5480306"/>
                <a:ext cx="215640" cy="205560"/>
              </p14:xfrm>
            </p:contentPart>
          </mc:Choice>
          <mc:Fallback xmlns="">
            <p:pic>
              <p:nvPicPr>
                <p:cNvPr id="49" name="Entrada de lápiz 48">
                  <a:extLst>
                    <a:ext uri="{FF2B5EF4-FFF2-40B4-BE49-F238E27FC236}">
                      <a16:creationId xmlns:a16="http://schemas.microsoft.com/office/drawing/2014/main" id="{EB5E4584-29C5-4B9D-A25E-06079CFB82AD}"/>
                    </a:ext>
                  </a:extLst>
                </p:cNvPr>
                <p:cNvPicPr/>
                <p:nvPr/>
              </p:nvPicPr>
              <p:blipFill>
                <a:blip r:embed="rId69"/>
                <a:stretch>
                  <a:fillRect/>
                </a:stretch>
              </p:blipFill>
              <p:spPr>
                <a:xfrm>
                  <a:off x="6882381" y="5471666"/>
                  <a:ext cx="233280" cy="22320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50" name="Entrada de lápiz 49">
                  <a:extLst>
                    <a:ext uri="{FF2B5EF4-FFF2-40B4-BE49-F238E27FC236}">
                      <a16:creationId xmlns:a16="http://schemas.microsoft.com/office/drawing/2014/main" id="{56DB67F8-9839-493A-9733-1EE4EFA60CDA}"/>
                    </a:ext>
                  </a:extLst>
                </p14:cNvPr>
                <p14:cNvContentPartPr/>
                <p14:nvPr/>
              </p14:nvContentPartPr>
              <p14:xfrm>
                <a:off x="7209981" y="5353586"/>
                <a:ext cx="72360" cy="603360"/>
              </p14:xfrm>
            </p:contentPart>
          </mc:Choice>
          <mc:Fallback xmlns="">
            <p:pic>
              <p:nvPicPr>
                <p:cNvPr id="50" name="Entrada de lápiz 49">
                  <a:extLst>
                    <a:ext uri="{FF2B5EF4-FFF2-40B4-BE49-F238E27FC236}">
                      <a16:creationId xmlns:a16="http://schemas.microsoft.com/office/drawing/2014/main" id="{56DB67F8-9839-493A-9733-1EE4EFA60CDA}"/>
                    </a:ext>
                  </a:extLst>
                </p:cNvPr>
                <p:cNvPicPr/>
                <p:nvPr/>
              </p:nvPicPr>
              <p:blipFill>
                <a:blip r:embed="rId71"/>
                <a:stretch>
                  <a:fillRect/>
                </a:stretch>
              </p:blipFill>
              <p:spPr>
                <a:xfrm>
                  <a:off x="7200981" y="5344586"/>
                  <a:ext cx="90000" cy="62100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51" name="Entrada de lápiz 50">
                  <a:extLst>
                    <a:ext uri="{FF2B5EF4-FFF2-40B4-BE49-F238E27FC236}">
                      <a16:creationId xmlns:a16="http://schemas.microsoft.com/office/drawing/2014/main" id="{BA31CFD1-05B2-49C7-85B0-A18C5DCE3426}"/>
                    </a:ext>
                  </a:extLst>
                </p14:cNvPr>
                <p14:cNvContentPartPr/>
                <p14:nvPr/>
              </p14:nvContentPartPr>
              <p14:xfrm>
                <a:off x="7179021" y="5507306"/>
                <a:ext cx="399960" cy="239760"/>
              </p14:xfrm>
            </p:contentPart>
          </mc:Choice>
          <mc:Fallback xmlns="">
            <p:pic>
              <p:nvPicPr>
                <p:cNvPr id="51" name="Entrada de lápiz 50">
                  <a:extLst>
                    <a:ext uri="{FF2B5EF4-FFF2-40B4-BE49-F238E27FC236}">
                      <a16:creationId xmlns:a16="http://schemas.microsoft.com/office/drawing/2014/main" id="{BA31CFD1-05B2-49C7-85B0-A18C5DCE3426}"/>
                    </a:ext>
                  </a:extLst>
                </p:cNvPr>
                <p:cNvPicPr/>
                <p:nvPr/>
              </p:nvPicPr>
              <p:blipFill>
                <a:blip r:embed="rId73"/>
                <a:stretch>
                  <a:fillRect/>
                </a:stretch>
              </p:blipFill>
              <p:spPr>
                <a:xfrm>
                  <a:off x="7170021" y="5498666"/>
                  <a:ext cx="417600" cy="25740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52" name="Entrada de lápiz 51">
                  <a:extLst>
                    <a:ext uri="{FF2B5EF4-FFF2-40B4-BE49-F238E27FC236}">
                      <a16:creationId xmlns:a16="http://schemas.microsoft.com/office/drawing/2014/main" id="{87A81292-CDD8-4EB7-8676-1A0C5320EC8A}"/>
                    </a:ext>
                  </a:extLst>
                </p14:cNvPr>
                <p14:cNvContentPartPr/>
                <p14:nvPr/>
              </p14:nvContentPartPr>
              <p14:xfrm>
                <a:off x="7416621" y="5272226"/>
                <a:ext cx="82440" cy="196920"/>
              </p14:xfrm>
            </p:contentPart>
          </mc:Choice>
          <mc:Fallback xmlns="">
            <p:pic>
              <p:nvPicPr>
                <p:cNvPr id="52" name="Entrada de lápiz 51">
                  <a:extLst>
                    <a:ext uri="{FF2B5EF4-FFF2-40B4-BE49-F238E27FC236}">
                      <a16:creationId xmlns:a16="http://schemas.microsoft.com/office/drawing/2014/main" id="{87A81292-CDD8-4EB7-8676-1A0C5320EC8A}"/>
                    </a:ext>
                  </a:extLst>
                </p:cNvPr>
                <p:cNvPicPr/>
                <p:nvPr/>
              </p:nvPicPr>
              <p:blipFill>
                <a:blip r:embed="rId75"/>
                <a:stretch>
                  <a:fillRect/>
                </a:stretch>
              </p:blipFill>
              <p:spPr>
                <a:xfrm>
                  <a:off x="7407981" y="5263586"/>
                  <a:ext cx="100080" cy="214560"/>
                </a:xfrm>
                <a:prstGeom prst="rect">
                  <a:avLst/>
                </a:prstGeom>
              </p:spPr>
            </p:pic>
          </mc:Fallback>
        </mc:AlternateContent>
      </p:grpSp>
    </p:spTree>
    <p:extLst>
      <p:ext uri="{BB962C8B-B14F-4D97-AF65-F5344CB8AC3E}">
        <p14:creationId xmlns:p14="http://schemas.microsoft.com/office/powerpoint/2010/main" val="131275243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71B336A-836A-4E74-A26D-7D74F4DA35E1}"/>
              </a:ext>
            </a:extLst>
          </p:cNvPr>
          <p:cNvSpPr>
            <a:spLocks noGrp="1"/>
          </p:cNvSpPr>
          <p:nvPr>
            <p:ph type="title"/>
          </p:nvPr>
        </p:nvSpPr>
        <p:spPr/>
        <p:txBody>
          <a:bodyPr>
            <a:normAutofit fontScale="90000"/>
          </a:bodyPr>
          <a:lstStyle/>
          <a:p>
            <a:r>
              <a:rPr lang="es-CO" dirty="0"/>
              <a:t>Según el Lenguaje de Modelado Unificado (UML) y Lenguaje de Modelado para Sistemas (</a:t>
            </a:r>
            <a:r>
              <a:rPr lang="es-CO" dirty="0" err="1"/>
              <a:t>SysML</a:t>
            </a:r>
            <a:r>
              <a:rPr lang="es-CO" dirty="0"/>
              <a:t>) se tiene</a:t>
            </a:r>
          </a:p>
        </p:txBody>
      </p:sp>
      <p:sp>
        <p:nvSpPr>
          <p:cNvPr id="3" name="Marcador de contenido 2">
            <a:extLst>
              <a:ext uri="{FF2B5EF4-FFF2-40B4-BE49-F238E27FC236}">
                <a16:creationId xmlns:a16="http://schemas.microsoft.com/office/drawing/2014/main" id="{D0687676-9B95-42FD-9504-E681B49FC838}"/>
              </a:ext>
            </a:extLst>
          </p:cNvPr>
          <p:cNvSpPr>
            <a:spLocks noGrp="1"/>
          </p:cNvSpPr>
          <p:nvPr>
            <p:ph idx="1"/>
          </p:nvPr>
        </p:nvSpPr>
        <p:spPr/>
        <p:txBody>
          <a:bodyPr/>
          <a:lstStyle/>
          <a:p>
            <a:endParaRPr lang="es-CO"/>
          </a:p>
        </p:txBody>
      </p:sp>
      <p:graphicFrame>
        <p:nvGraphicFramePr>
          <p:cNvPr id="4" name="Marcador de contenido 5">
            <a:extLst>
              <a:ext uri="{FF2B5EF4-FFF2-40B4-BE49-F238E27FC236}">
                <a16:creationId xmlns:a16="http://schemas.microsoft.com/office/drawing/2014/main" id="{69234866-D19D-4B9C-AB0E-1AA88DCE947E}"/>
              </a:ext>
            </a:extLst>
          </p:cNvPr>
          <p:cNvGraphicFramePr>
            <a:graphicFrameLocks/>
          </p:cNvGraphicFramePr>
          <p:nvPr>
            <p:extLst>
              <p:ext uri="{D42A27DB-BD31-4B8C-83A1-F6EECF244321}">
                <p14:modId xmlns:p14="http://schemas.microsoft.com/office/powerpoint/2010/main" val="3215781834"/>
              </p:ext>
            </p:extLst>
          </p:nvPr>
        </p:nvGraphicFramePr>
        <p:xfrm>
          <a:off x="140677" y="1575583"/>
          <a:ext cx="11887200" cy="528241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Rectángulo 4">
            <a:extLst>
              <a:ext uri="{FF2B5EF4-FFF2-40B4-BE49-F238E27FC236}">
                <a16:creationId xmlns:a16="http://schemas.microsoft.com/office/drawing/2014/main" id="{396D04B7-CA23-40CA-89D6-1B0F26C5FE60}"/>
              </a:ext>
            </a:extLst>
          </p:cNvPr>
          <p:cNvSpPr/>
          <p:nvPr/>
        </p:nvSpPr>
        <p:spPr>
          <a:xfrm>
            <a:off x="7010400" y="4280452"/>
            <a:ext cx="3352800" cy="100196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6" name="CuadroTexto 5">
            <a:extLst>
              <a:ext uri="{FF2B5EF4-FFF2-40B4-BE49-F238E27FC236}">
                <a16:creationId xmlns:a16="http://schemas.microsoft.com/office/drawing/2014/main" id="{964A4E2C-C5FD-4683-A91E-E157847FD1D4}"/>
              </a:ext>
            </a:extLst>
          </p:cNvPr>
          <p:cNvSpPr txBox="1"/>
          <p:nvPr/>
        </p:nvSpPr>
        <p:spPr>
          <a:xfrm>
            <a:off x="6957392" y="5027648"/>
            <a:ext cx="1965603" cy="307777"/>
          </a:xfrm>
          <a:prstGeom prst="rect">
            <a:avLst/>
          </a:prstGeom>
          <a:noFill/>
        </p:spPr>
        <p:txBody>
          <a:bodyPr wrap="none" rtlCol="0">
            <a:spAutoFit/>
          </a:bodyPr>
          <a:lstStyle/>
          <a:p>
            <a:r>
              <a:rPr lang="es-CO" sz="1400" dirty="0"/>
              <a:t>Diagrama de Clases</a:t>
            </a:r>
          </a:p>
        </p:txBody>
      </p:sp>
    </p:spTree>
    <p:extLst>
      <p:ext uri="{BB962C8B-B14F-4D97-AF65-F5344CB8AC3E}">
        <p14:creationId xmlns:p14="http://schemas.microsoft.com/office/powerpoint/2010/main" val="36113379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155A92C-DFB0-469C-96A1-2EF91D7D1CDE}"/>
              </a:ext>
            </a:extLst>
          </p:cNvPr>
          <p:cNvSpPr>
            <a:spLocks noGrp="1"/>
          </p:cNvSpPr>
          <p:nvPr>
            <p:ph type="title"/>
          </p:nvPr>
        </p:nvSpPr>
        <p:spPr>
          <a:xfrm>
            <a:off x="2466339" y="171997"/>
            <a:ext cx="8911687" cy="1280890"/>
          </a:xfrm>
        </p:spPr>
        <p:txBody>
          <a:bodyPr/>
          <a:lstStyle/>
          <a:p>
            <a:r>
              <a:rPr lang="es-CO" dirty="0"/>
              <a:t>Esquema general de una Historia de Usuario…</a:t>
            </a:r>
          </a:p>
        </p:txBody>
      </p:sp>
      <p:sp>
        <p:nvSpPr>
          <p:cNvPr id="3" name="Marcador de contenido 2">
            <a:extLst>
              <a:ext uri="{FF2B5EF4-FFF2-40B4-BE49-F238E27FC236}">
                <a16:creationId xmlns:a16="http://schemas.microsoft.com/office/drawing/2014/main" id="{4E959E52-DE4B-4E3E-AC96-4248358C6494}"/>
              </a:ext>
            </a:extLst>
          </p:cNvPr>
          <p:cNvSpPr>
            <a:spLocks noGrp="1"/>
          </p:cNvSpPr>
          <p:nvPr>
            <p:ph idx="1"/>
          </p:nvPr>
        </p:nvSpPr>
        <p:spPr/>
        <p:txBody>
          <a:bodyPr/>
          <a:lstStyle/>
          <a:p>
            <a:endParaRPr lang="es-CO"/>
          </a:p>
        </p:txBody>
      </p:sp>
      <p:pic>
        <p:nvPicPr>
          <p:cNvPr id="4" name="Marcador de contenido 4">
            <a:extLst>
              <a:ext uri="{FF2B5EF4-FFF2-40B4-BE49-F238E27FC236}">
                <a16:creationId xmlns:a16="http://schemas.microsoft.com/office/drawing/2014/main" id="{D9435A9F-F601-4693-8BEB-F01D6042D4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3181" y="1624492"/>
            <a:ext cx="6433731" cy="4701573"/>
          </a:xfrm>
          <a:prstGeom prst="rect">
            <a:avLst/>
          </a:prstGeom>
        </p:spPr>
      </p:pic>
      <p:pic>
        <p:nvPicPr>
          <p:cNvPr id="5" name="Imagen 4">
            <a:extLst>
              <a:ext uri="{FF2B5EF4-FFF2-40B4-BE49-F238E27FC236}">
                <a16:creationId xmlns:a16="http://schemas.microsoft.com/office/drawing/2014/main" id="{DAE2E1AB-343D-4879-BE20-5CECC169FE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12550" y="1905000"/>
            <a:ext cx="3765476" cy="4140558"/>
          </a:xfrm>
          <a:prstGeom prst="rect">
            <a:avLst/>
          </a:prstGeom>
        </p:spPr>
      </p:pic>
    </p:spTree>
    <p:extLst>
      <p:ext uri="{BB962C8B-B14F-4D97-AF65-F5344CB8AC3E}">
        <p14:creationId xmlns:p14="http://schemas.microsoft.com/office/powerpoint/2010/main" val="37032695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33C11DE-AD9C-4278-9722-AD509519BD7D}"/>
              </a:ext>
            </a:extLst>
          </p:cNvPr>
          <p:cNvSpPr>
            <a:spLocks noGrp="1"/>
          </p:cNvSpPr>
          <p:nvPr>
            <p:ph type="title"/>
          </p:nvPr>
        </p:nvSpPr>
        <p:spPr/>
        <p:txBody>
          <a:bodyPr>
            <a:normAutofit fontScale="90000"/>
          </a:bodyPr>
          <a:lstStyle/>
          <a:p>
            <a:r>
              <a:rPr lang="es-CO" dirty="0"/>
              <a:t>La estructura debe soportar el comportamiento representado mediante historias de usuario</a:t>
            </a:r>
          </a:p>
        </p:txBody>
      </p:sp>
      <p:sp>
        <p:nvSpPr>
          <p:cNvPr id="3" name="Marcador de contenido 2">
            <a:extLst>
              <a:ext uri="{FF2B5EF4-FFF2-40B4-BE49-F238E27FC236}">
                <a16:creationId xmlns:a16="http://schemas.microsoft.com/office/drawing/2014/main" id="{80BBBFC4-D586-40DE-ABC4-C308D954E88A}"/>
              </a:ext>
            </a:extLst>
          </p:cNvPr>
          <p:cNvSpPr>
            <a:spLocks noGrp="1"/>
          </p:cNvSpPr>
          <p:nvPr>
            <p:ph idx="1"/>
          </p:nvPr>
        </p:nvSpPr>
        <p:spPr>
          <a:xfrm>
            <a:off x="2589212" y="2133600"/>
            <a:ext cx="8915400" cy="4585252"/>
          </a:xfrm>
        </p:spPr>
        <p:txBody>
          <a:bodyPr>
            <a:normAutofit fontScale="92500" lnSpcReduction="10000"/>
          </a:bodyPr>
          <a:lstStyle/>
          <a:p>
            <a:r>
              <a:rPr lang="es-CO" dirty="0"/>
              <a:t>Las historias de usuario deben ser:</a:t>
            </a:r>
          </a:p>
          <a:p>
            <a:pPr lvl="1"/>
            <a:r>
              <a:rPr lang="es-CO" b="1" dirty="0"/>
              <a:t>Independientes unas de otras: </a:t>
            </a:r>
            <a:r>
              <a:rPr lang="es-CO" dirty="0"/>
              <a:t>De ser necesario, combinar las historias dependientes o buscar otra forma de dividir las historias de manera que resulten independientes.</a:t>
            </a:r>
          </a:p>
          <a:p>
            <a:pPr lvl="1"/>
            <a:r>
              <a:rPr lang="es-CO" b="1" dirty="0"/>
              <a:t>Negociables: </a:t>
            </a:r>
            <a:r>
              <a:rPr lang="es-CO" dirty="0"/>
              <a:t>La historia en si misma no es lo suficientemente explícita como para considerarse un contrato, la discusión con los usuarios debe permitir esclarecer su alcance y éste debe dejarse explícito bajo la forma de pruebas de validación.</a:t>
            </a:r>
          </a:p>
          <a:p>
            <a:pPr lvl="1"/>
            <a:r>
              <a:rPr lang="es-CO" b="1" dirty="0"/>
              <a:t>Valoradas por los clientes o usuarios: </a:t>
            </a:r>
            <a:r>
              <a:rPr lang="es-CO" dirty="0"/>
              <a:t>Los intereses de los clientes y de los usuarios no siempre coinciden, pero en todo caso, cada historia debe ser importante para alguno de ellos más que para el desarrollador.</a:t>
            </a:r>
          </a:p>
          <a:p>
            <a:pPr lvl="1"/>
            <a:r>
              <a:rPr lang="es-CO" b="1" dirty="0"/>
              <a:t>Estimables: </a:t>
            </a:r>
            <a:r>
              <a:rPr lang="es-CO" dirty="0"/>
              <a:t>Un resultado de la discusión de una historia de usuario es la estimación del tiempo que tomará completarla. Esto permite estimar el tiempo total del proyecto.</a:t>
            </a:r>
          </a:p>
          <a:p>
            <a:pPr lvl="1"/>
            <a:r>
              <a:rPr lang="es-CO" b="1" dirty="0"/>
              <a:t>Pequeñas: </a:t>
            </a:r>
            <a:r>
              <a:rPr lang="es-CO" dirty="0"/>
              <a:t>Las historias muy largas son difíciles de estimar e imponen restricciones sobre la planificación de un desarrollo iterativo. Generalmente se recomienda la consolidación de historias muy cortas en una sola historia.</a:t>
            </a:r>
          </a:p>
          <a:p>
            <a:pPr lvl="1"/>
            <a:r>
              <a:rPr lang="es-CO" b="1" dirty="0"/>
              <a:t>Verificables: </a:t>
            </a:r>
            <a:r>
              <a:rPr lang="es-CO" dirty="0"/>
              <a:t>Las historias de usuario cubren requerimientos funcionales, por lo que generalmente son verificables. Cuando sea posible, la verificación debe automatizarse, de manera que pueda ser verificada en cada entrega del proyecto</a:t>
            </a:r>
          </a:p>
        </p:txBody>
      </p:sp>
      <p:sp>
        <p:nvSpPr>
          <p:cNvPr id="4" name="CuadroTexto 3">
            <a:extLst>
              <a:ext uri="{FF2B5EF4-FFF2-40B4-BE49-F238E27FC236}">
                <a16:creationId xmlns:a16="http://schemas.microsoft.com/office/drawing/2014/main" id="{C70209C2-8EE4-4237-8DBC-C254A234A253}"/>
              </a:ext>
            </a:extLst>
          </p:cNvPr>
          <p:cNvSpPr txBox="1"/>
          <p:nvPr/>
        </p:nvSpPr>
        <p:spPr>
          <a:xfrm rot="16200000">
            <a:off x="825809" y="4182573"/>
            <a:ext cx="3896139" cy="646331"/>
          </a:xfrm>
          <a:prstGeom prst="rect">
            <a:avLst/>
          </a:prstGeom>
          <a:ln>
            <a:solidFill>
              <a:srgbClr val="FF0000"/>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s-CO" dirty="0"/>
              <a:t>I N F L U Y E N  E N  L A</a:t>
            </a:r>
          </a:p>
          <a:p>
            <a:pPr algn="ctr"/>
            <a:r>
              <a:rPr lang="es-CO" dirty="0"/>
              <a:t>B A S E D E D A T O S</a:t>
            </a:r>
          </a:p>
        </p:txBody>
      </p:sp>
    </p:spTree>
    <p:extLst>
      <p:ext uri="{BB962C8B-B14F-4D97-AF65-F5344CB8AC3E}">
        <p14:creationId xmlns:p14="http://schemas.microsoft.com/office/powerpoint/2010/main" val="15210539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1D9C693-F0B7-4543-BA34-A23C2948FE7C}"/>
              </a:ext>
            </a:extLst>
          </p:cNvPr>
          <p:cNvSpPr>
            <a:spLocks noGrp="1"/>
          </p:cNvSpPr>
          <p:nvPr>
            <p:ph type="title"/>
          </p:nvPr>
        </p:nvSpPr>
        <p:spPr/>
        <p:txBody>
          <a:bodyPr/>
          <a:lstStyle/>
          <a:p>
            <a:r>
              <a:rPr lang="es-CO" dirty="0"/>
              <a:t>Competencias a Desarrollar</a:t>
            </a:r>
          </a:p>
        </p:txBody>
      </p:sp>
      <p:sp>
        <p:nvSpPr>
          <p:cNvPr id="3" name="Marcador de contenido 2">
            <a:extLst>
              <a:ext uri="{FF2B5EF4-FFF2-40B4-BE49-F238E27FC236}">
                <a16:creationId xmlns:a16="http://schemas.microsoft.com/office/drawing/2014/main" id="{794F3D0B-B12D-4E2E-8A8D-9CAD7F5B3C63}"/>
              </a:ext>
            </a:extLst>
          </p:cNvPr>
          <p:cNvSpPr>
            <a:spLocks noGrp="1"/>
          </p:cNvSpPr>
          <p:nvPr>
            <p:ph idx="1"/>
          </p:nvPr>
        </p:nvSpPr>
        <p:spPr/>
        <p:txBody>
          <a:bodyPr/>
          <a:lstStyle/>
          <a:p>
            <a:pPr>
              <a:buFont typeface="Arial" panose="020B0604020202020204" pitchFamily="34" charset="0"/>
              <a:buChar char="•"/>
            </a:pPr>
            <a:r>
              <a:rPr lang="es-MX" dirty="0"/>
              <a:t>Destrezas y habilidades para aplicar conocimientos previos de matemáticas, ciencias e ingeniería.</a:t>
            </a:r>
          </a:p>
          <a:p>
            <a:pPr>
              <a:buFont typeface="Arial" panose="020B0604020202020204" pitchFamily="34" charset="0"/>
              <a:buChar char="•"/>
            </a:pPr>
            <a:r>
              <a:rPr lang="es-MX" dirty="0"/>
              <a:t>Destrezas y habilidades para el diseño de componentes o procesos.</a:t>
            </a:r>
          </a:p>
          <a:p>
            <a:pPr>
              <a:buFont typeface="Arial" panose="020B0604020202020204" pitchFamily="34" charset="0"/>
              <a:buChar char="•"/>
            </a:pPr>
            <a:r>
              <a:rPr lang="es-MX" dirty="0"/>
              <a:t>Destrezas y habilidades para identificar, formular y resolver problemas.</a:t>
            </a:r>
          </a:p>
          <a:p>
            <a:pPr>
              <a:buFont typeface="Arial" panose="020B0604020202020204" pitchFamily="34" charset="0"/>
              <a:buChar char="•"/>
            </a:pPr>
            <a:r>
              <a:rPr lang="es-MX" dirty="0"/>
              <a:t>Destrezas y habilidades fundamentales en el uso de lenguajes de programación para el desarrollo de aplicaciones complejas relevantes al área de experticia.</a:t>
            </a:r>
          </a:p>
          <a:p>
            <a:endParaRPr lang="es-CO" dirty="0"/>
          </a:p>
        </p:txBody>
      </p:sp>
    </p:spTree>
    <p:extLst>
      <p:ext uri="{BB962C8B-B14F-4D97-AF65-F5344CB8AC3E}">
        <p14:creationId xmlns:p14="http://schemas.microsoft.com/office/powerpoint/2010/main" val="23224959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EEF7D57-2BE1-444C-844B-3661C7045429}"/>
              </a:ext>
            </a:extLst>
          </p:cNvPr>
          <p:cNvSpPr>
            <a:spLocks noGrp="1"/>
          </p:cNvSpPr>
          <p:nvPr>
            <p:ph type="title"/>
          </p:nvPr>
        </p:nvSpPr>
        <p:spPr/>
        <p:txBody>
          <a:bodyPr>
            <a:normAutofit/>
          </a:bodyPr>
          <a:lstStyle/>
          <a:p>
            <a:r>
              <a:rPr lang="es-CO" dirty="0"/>
              <a:t>En general, un modelo de base de datos relacional estar compuesto por:</a:t>
            </a:r>
          </a:p>
        </p:txBody>
      </p:sp>
      <p:sp>
        <p:nvSpPr>
          <p:cNvPr id="3" name="Marcador de contenido 2">
            <a:extLst>
              <a:ext uri="{FF2B5EF4-FFF2-40B4-BE49-F238E27FC236}">
                <a16:creationId xmlns:a16="http://schemas.microsoft.com/office/drawing/2014/main" id="{4BC6286A-A05E-4167-9751-4C0C6EFCDCB9}"/>
              </a:ext>
            </a:extLst>
          </p:cNvPr>
          <p:cNvSpPr>
            <a:spLocks noGrp="1"/>
          </p:cNvSpPr>
          <p:nvPr>
            <p:ph idx="1"/>
          </p:nvPr>
        </p:nvSpPr>
        <p:spPr>
          <a:xfrm>
            <a:off x="2589212" y="1905000"/>
            <a:ext cx="8915400" cy="4787348"/>
          </a:xfrm>
        </p:spPr>
        <p:txBody>
          <a:bodyPr>
            <a:normAutofit fontScale="92500" lnSpcReduction="20000"/>
          </a:bodyPr>
          <a:lstStyle/>
          <a:p>
            <a:pPr algn="just">
              <a:lnSpc>
                <a:spcPct val="150000"/>
              </a:lnSpc>
            </a:pPr>
            <a:r>
              <a:rPr lang="es-CO" b="1" dirty="0"/>
              <a:t>Entidades: </a:t>
            </a:r>
            <a:r>
              <a:rPr lang="es-CO" dirty="0"/>
              <a:t>todo lo que existe y es capaz de ser descrito (sustantivo). </a:t>
            </a:r>
          </a:p>
          <a:p>
            <a:pPr algn="just">
              <a:lnSpc>
                <a:spcPct val="150000"/>
              </a:lnSpc>
            </a:pPr>
            <a:r>
              <a:rPr lang="es-CO" b="1" dirty="0"/>
              <a:t>Atributos: </a:t>
            </a:r>
            <a:r>
              <a:rPr lang="es-CO" dirty="0"/>
              <a:t>es una característica (adjetivo o sustantivo) de una entidad; estos sirven para identificarla, relacionarla y describirla.</a:t>
            </a:r>
          </a:p>
          <a:p>
            <a:pPr algn="just">
              <a:lnSpc>
                <a:spcPct val="150000"/>
              </a:lnSpc>
            </a:pPr>
            <a:r>
              <a:rPr lang="es-CO" b="1" dirty="0"/>
              <a:t>Relaciones: </a:t>
            </a:r>
            <a:r>
              <a:rPr lang="es-CO" dirty="0"/>
              <a:t>la conexión que existe entre 2 entidades (verbo). </a:t>
            </a:r>
          </a:p>
          <a:p>
            <a:pPr algn="just">
              <a:lnSpc>
                <a:spcPct val="150000"/>
              </a:lnSpc>
            </a:pPr>
            <a:r>
              <a:rPr lang="es-CO" b="1" dirty="0"/>
              <a:t>Cardinalidad: </a:t>
            </a:r>
            <a:r>
              <a:rPr lang="es-CO" dirty="0"/>
              <a:t>número de ocurrencias que pueden existir entre un par de entidades. </a:t>
            </a:r>
          </a:p>
          <a:p>
            <a:pPr algn="just"/>
            <a:r>
              <a:rPr lang="es-CO" b="1" dirty="0"/>
              <a:t>Clave: </a:t>
            </a:r>
            <a:r>
              <a:rPr lang="es-CO" dirty="0"/>
              <a:t>uno o más atributos que "juntos" identifican de manera única a una entidad. “</a:t>
            </a:r>
            <a:r>
              <a:rPr lang="es-CO" i="1" dirty="0"/>
              <a:t>Atributos que Identifican”.</a:t>
            </a:r>
            <a:r>
              <a:rPr lang="es-CO" dirty="0"/>
              <a:t> </a:t>
            </a:r>
          </a:p>
          <a:p>
            <a:pPr algn="just"/>
            <a:r>
              <a:rPr lang="es-CO" b="1" dirty="0"/>
              <a:t>Clave Candidata</a:t>
            </a:r>
            <a:r>
              <a:rPr lang="es-CO" dirty="0"/>
              <a:t>: son las posibles claves que pueden identificar de manera única una entidad. </a:t>
            </a:r>
          </a:p>
          <a:p>
            <a:pPr algn="just"/>
            <a:r>
              <a:rPr lang="es-CO" b="1" dirty="0"/>
              <a:t>Clave Primaria: </a:t>
            </a:r>
            <a:r>
              <a:rPr lang="es-CO" dirty="0"/>
              <a:t>es la clave candidata con menos cantidad de atributos.</a:t>
            </a:r>
          </a:p>
          <a:p>
            <a:pPr algn="just"/>
            <a:r>
              <a:rPr lang="es-CO" b="1" dirty="0"/>
              <a:t>Clave foránea: </a:t>
            </a:r>
            <a:r>
              <a:rPr lang="es-CO" dirty="0"/>
              <a:t>es un atributo que relaciona una entidad con otra. </a:t>
            </a:r>
            <a:r>
              <a:rPr lang="es-CO" i="1" dirty="0"/>
              <a:t>“Atributos que relacionan”</a:t>
            </a:r>
          </a:p>
          <a:p>
            <a:pPr algn="just">
              <a:lnSpc>
                <a:spcPct val="150000"/>
              </a:lnSpc>
            </a:pPr>
            <a:endParaRPr lang="es-CO" dirty="0"/>
          </a:p>
          <a:p>
            <a:endParaRPr lang="es-CO" dirty="0"/>
          </a:p>
        </p:txBody>
      </p:sp>
    </p:spTree>
    <p:extLst>
      <p:ext uri="{BB962C8B-B14F-4D97-AF65-F5344CB8AC3E}">
        <p14:creationId xmlns:p14="http://schemas.microsoft.com/office/powerpoint/2010/main" val="78581669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F4E238E-4F2F-48B9-9ABF-E1E3100FF5F9}"/>
              </a:ext>
            </a:extLst>
          </p:cNvPr>
          <p:cNvSpPr>
            <a:spLocks noGrp="1"/>
          </p:cNvSpPr>
          <p:nvPr>
            <p:ph type="title"/>
          </p:nvPr>
        </p:nvSpPr>
        <p:spPr/>
        <p:txBody>
          <a:bodyPr/>
          <a:lstStyle/>
          <a:p>
            <a:r>
              <a:rPr lang="es-CO" dirty="0"/>
              <a:t>Para construir modelos de datos existen diversas notaciones:</a:t>
            </a:r>
          </a:p>
        </p:txBody>
      </p:sp>
      <p:sp>
        <p:nvSpPr>
          <p:cNvPr id="3" name="Marcador de contenido 2">
            <a:extLst>
              <a:ext uri="{FF2B5EF4-FFF2-40B4-BE49-F238E27FC236}">
                <a16:creationId xmlns:a16="http://schemas.microsoft.com/office/drawing/2014/main" id="{08CDE8AA-A888-4713-B78C-4E73C62E5652}"/>
              </a:ext>
            </a:extLst>
          </p:cNvPr>
          <p:cNvSpPr>
            <a:spLocks noGrp="1"/>
          </p:cNvSpPr>
          <p:nvPr>
            <p:ph idx="1"/>
          </p:nvPr>
        </p:nvSpPr>
        <p:spPr/>
        <p:txBody>
          <a:bodyPr/>
          <a:lstStyle/>
          <a:p>
            <a:r>
              <a:rPr lang="es-CO" b="1" dirty="0"/>
              <a:t>Notación Chen: </a:t>
            </a:r>
            <a:r>
              <a:rPr lang="es-CO" dirty="0"/>
              <a:t>Fue planteada por Peter Chen en los setenta.</a:t>
            </a:r>
          </a:p>
          <a:p>
            <a:endParaRPr lang="es-CO" dirty="0"/>
          </a:p>
        </p:txBody>
      </p:sp>
      <p:pic>
        <p:nvPicPr>
          <p:cNvPr id="4" name="Picture 4" descr="Archivo:Ejemplo Diagrama E-R extendido.PNG">
            <a:hlinkClick r:id="rId2"/>
            <a:extLst>
              <a:ext uri="{FF2B5EF4-FFF2-40B4-BE49-F238E27FC236}">
                <a16:creationId xmlns:a16="http://schemas.microsoft.com/office/drawing/2014/main" id="{78C6BD73-9CF9-49C6-B6F3-58E9F4B3B8A7}"/>
              </a:ext>
            </a:extLst>
          </p:cNvPr>
          <p:cNvPicPr>
            <a:picLocks noChangeAspect="1" noChangeArrowheads="1"/>
          </p:cNvPicPr>
          <p:nvPr/>
        </p:nvPicPr>
        <p:blipFill>
          <a:blip r:embed="rId3" cstate="print"/>
          <a:srcRect/>
          <a:stretch>
            <a:fillRect/>
          </a:stretch>
        </p:blipFill>
        <p:spPr bwMode="auto">
          <a:xfrm>
            <a:off x="3289828" y="2882136"/>
            <a:ext cx="6786610" cy="3351754"/>
          </a:xfrm>
          <a:prstGeom prst="rect">
            <a:avLst/>
          </a:prstGeom>
          <a:noFill/>
        </p:spPr>
      </p:pic>
      <p:grpSp>
        <p:nvGrpSpPr>
          <p:cNvPr id="7" name="Grupo 6">
            <a:extLst>
              <a:ext uri="{FF2B5EF4-FFF2-40B4-BE49-F238E27FC236}">
                <a16:creationId xmlns:a16="http://schemas.microsoft.com/office/drawing/2014/main" id="{DAF891AF-FF2F-434F-A9EC-67564248BD50}"/>
              </a:ext>
            </a:extLst>
          </p:cNvPr>
          <p:cNvGrpSpPr/>
          <p:nvPr/>
        </p:nvGrpSpPr>
        <p:grpSpPr>
          <a:xfrm>
            <a:off x="2850741" y="4460066"/>
            <a:ext cx="749880" cy="332280"/>
            <a:chOff x="2850741" y="4460066"/>
            <a:chExt cx="749880" cy="332280"/>
          </a:xfrm>
        </p:grpSpPr>
        <mc:AlternateContent xmlns:mc="http://schemas.openxmlformats.org/markup-compatibility/2006" xmlns:p14="http://schemas.microsoft.com/office/powerpoint/2010/main">
          <mc:Choice Requires="p14">
            <p:contentPart p14:bwMode="auto" r:id="rId4">
              <p14:nvContentPartPr>
                <p14:cNvPr id="5" name="Entrada de lápiz 4">
                  <a:extLst>
                    <a:ext uri="{FF2B5EF4-FFF2-40B4-BE49-F238E27FC236}">
                      <a16:creationId xmlns:a16="http://schemas.microsoft.com/office/drawing/2014/main" id="{1D449B52-BC7F-4F15-B2EB-54DA09C3024E}"/>
                    </a:ext>
                  </a:extLst>
                </p14:cNvPr>
                <p14:cNvContentPartPr/>
                <p14:nvPr/>
              </p14:nvContentPartPr>
              <p14:xfrm>
                <a:off x="2850741" y="4545386"/>
                <a:ext cx="704520" cy="246960"/>
              </p14:xfrm>
            </p:contentPart>
          </mc:Choice>
          <mc:Fallback xmlns="">
            <p:pic>
              <p:nvPicPr>
                <p:cNvPr id="5" name="Entrada de lápiz 4">
                  <a:extLst>
                    <a:ext uri="{FF2B5EF4-FFF2-40B4-BE49-F238E27FC236}">
                      <a16:creationId xmlns:a16="http://schemas.microsoft.com/office/drawing/2014/main" id="{1D449B52-BC7F-4F15-B2EB-54DA09C3024E}"/>
                    </a:ext>
                  </a:extLst>
                </p:cNvPr>
                <p:cNvPicPr/>
                <p:nvPr/>
              </p:nvPicPr>
              <p:blipFill>
                <a:blip r:embed="rId5"/>
                <a:stretch>
                  <a:fillRect/>
                </a:stretch>
              </p:blipFill>
              <p:spPr>
                <a:xfrm>
                  <a:off x="2841741" y="4536746"/>
                  <a:ext cx="722160" cy="2646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Entrada de lápiz 5">
                  <a:extLst>
                    <a:ext uri="{FF2B5EF4-FFF2-40B4-BE49-F238E27FC236}">
                      <a16:creationId xmlns:a16="http://schemas.microsoft.com/office/drawing/2014/main" id="{3B7AB2B8-6F28-4390-82CD-739BE9BEF9C7}"/>
                    </a:ext>
                  </a:extLst>
                </p14:cNvPr>
                <p14:cNvContentPartPr/>
                <p14:nvPr/>
              </p14:nvContentPartPr>
              <p14:xfrm>
                <a:off x="3432501" y="4460066"/>
                <a:ext cx="168120" cy="316440"/>
              </p14:xfrm>
            </p:contentPart>
          </mc:Choice>
          <mc:Fallback xmlns="">
            <p:pic>
              <p:nvPicPr>
                <p:cNvPr id="6" name="Entrada de lápiz 5">
                  <a:extLst>
                    <a:ext uri="{FF2B5EF4-FFF2-40B4-BE49-F238E27FC236}">
                      <a16:creationId xmlns:a16="http://schemas.microsoft.com/office/drawing/2014/main" id="{3B7AB2B8-6F28-4390-82CD-739BE9BEF9C7}"/>
                    </a:ext>
                  </a:extLst>
                </p:cNvPr>
                <p:cNvPicPr/>
                <p:nvPr/>
              </p:nvPicPr>
              <p:blipFill>
                <a:blip r:embed="rId7"/>
                <a:stretch>
                  <a:fillRect/>
                </a:stretch>
              </p:blipFill>
              <p:spPr>
                <a:xfrm>
                  <a:off x="3423501" y="4451066"/>
                  <a:ext cx="185760" cy="334080"/>
                </a:xfrm>
                <a:prstGeom prst="rect">
                  <a:avLst/>
                </a:prstGeom>
              </p:spPr>
            </p:pic>
          </mc:Fallback>
        </mc:AlternateContent>
      </p:grpSp>
      <p:grpSp>
        <p:nvGrpSpPr>
          <p:cNvPr id="13" name="Grupo 12">
            <a:extLst>
              <a:ext uri="{FF2B5EF4-FFF2-40B4-BE49-F238E27FC236}">
                <a16:creationId xmlns:a16="http://schemas.microsoft.com/office/drawing/2014/main" id="{2CEB4C60-FF50-49AD-B5E2-58394C8643D9}"/>
              </a:ext>
            </a:extLst>
          </p:cNvPr>
          <p:cNvGrpSpPr/>
          <p:nvPr/>
        </p:nvGrpSpPr>
        <p:grpSpPr>
          <a:xfrm>
            <a:off x="4908861" y="5883866"/>
            <a:ext cx="294120" cy="580320"/>
            <a:chOff x="4908861" y="5883866"/>
            <a:chExt cx="294120" cy="580320"/>
          </a:xfrm>
        </p:grpSpPr>
        <mc:AlternateContent xmlns:mc="http://schemas.openxmlformats.org/markup-compatibility/2006" xmlns:p14="http://schemas.microsoft.com/office/powerpoint/2010/main">
          <mc:Choice Requires="p14">
            <p:contentPart p14:bwMode="auto" r:id="rId8">
              <p14:nvContentPartPr>
                <p14:cNvPr id="8" name="Entrada de lápiz 7">
                  <a:extLst>
                    <a:ext uri="{FF2B5EF4-FFF2-40B4-BE49-F238E27FC236}">
                      <a16:creationId xmlns:a16="http://schemas.microsoft.com/office/drawing/2014/main" id="{6913134A-E89C-4570-B3F2-11434A2B7D58}"/>
                    </a:ext>
                  </a:extLst>
                </p14:cNvPr>
                <p14:cNvContentPartPr/>
                <p14:nvPr/>
              </p14:nvContentPartPr>
              <p14:xfrm>
                <a:off x="4908861" y="5902226"/>
                <a:ext cx="272160" cy="561960"/>
              </p14:xfrm>
            </p:contentPart>
          </mc:Choice>
          <mc:Fallback xmlns="">
            <p:pic>
              <p:nvPicPr>
                <p:cNvPr id="8" name="Entrada de lápiz 7">
                  <a:extLst>
                    <a:ext uri="{FF2B5EF4-FFF2-40B4-BE49-F238E27FC236}">
                      <a16:creationId xmlns:a16="http://schemas.microsoft.com/office/drawing/2014/main" id="{6913134A-E89C-4570-B3F2-11434A2B7D58}"/>
                    </a:ext>
                  </a:extLst>
                </p:cNvPr>
                <p:cNvPicPr/>
                <p:nvPr/>
              </p:nvPicPr>
              <p:blipFill>
                <a:blip r:embed="rId9"/>
                <a:stretch>
                  <a:fillRect/>
                </a:stretch>
              </p:blipFill>
              <p:spPr>
                <a:xfrm>
                  <a:off x="4900221" y="5893586"/>
                  <a:ext cx="289800" cy="5796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9" name="Entrada de lápiz 8">
                  <a:extLst>
                    <a:ext uri="{FF2B5EF4-FFF2-40B4-BE49-F238E27FC236}">
                      <a16:creationId xmlns:a16="http://schemas.microsoft.com/office/drawing/2014/main" id="{4ABF825B-EAB4-42CB-B15C-43AFEBBF9DAB}"/>
                    </a:ext>
                  </a:extLst>
                </p14:cNvPr>
                <p14:cNvContentPartPr/>
                <p14:nvPr/>
              </p14:nvContentPartPr>
              <p14:xfrm>
                <a:off x="5116941" y="5883866"/>
                <a:ext cx="86040" cy="231120"/>
              </p14:xfrm>
            </p:contentPart>
          </mc:Choice>
          <mc:Fallback xmlns="">
            <p:pic>
              <p:nvPicPr>
                <p:cNvPr id="9" name="Entrada de lápiz 8">
                  <a:extLst>
                    <a:ext uri="{FF2B5EF4-FFF2-40B4-BE49-F238E27FC236}">
                      <a16:creationId xmlns:a16="http://schemas.microsoft.com/office/drawing/2014/main" id="{4ABF825B-EAB4-42CB-B15C-43AFEBBF9DAB}"/>
                    </a:ext>
                  </a:extLst>
                </p:cNvPr>
                <p:cNvPicPr/>
                <p:nvPr/>
              </p:nvPicPr>
              <p:blipFill>
                <a:blip r:embed="rId11"/>
                <a:stretch>
                  <a:fillRect/>
                </a:stretch>
              </p:blipFill>
              <p:spPr>
                <a:xfrm>
                  <a:off x="5108301" y="5874866"/>
                  <a:ext cx="103680" cy="248760"/>
                </a:xfrm>
                <a:prstGeom prst="rect">
                  <a:avLst/>
                </a:prstGeom>
              </p:spPr>
            </p:pic>
          </mc:Fallback>
        </mc:AlternateContent>
      </p:grpSp>
      <p:grpSp>
        <p:nvGrpSpPr>
          <p:cNvPr id="12" name="Grupo 11">
            <a:extLst>
              <a:ext uri="{FF2B5EF4-FFF2-40B4-BE49-F238E27FC236}">
                <a16:creationId xmlns:a16="http://schemas.microsoft.com/office/drawing/2014/main" id="{F8C04B85-0E46-4CFD-947E-25F96AC8D1F9}"/>
              </a:ext>
            </a:extLst>
          </p:cNvPr>
          <p:cNvGrpSpPr/>
          <p:nvPr/>
        </p:nvGrpSpPr>
        <p:grpSpPr>
          <a:xfrm>
            <a:off x="7146261" y="5964866"/>
            <a:ext cx="168480" cy="545040"/>
            <a:chOff x="7146261" y="5964866"/>
            <a:chExt cx="168480" cy="545040"/>
          </a:xfrm>
        </p:grpSpPr>
        <mc:AlternateContent xmlns:mc="http://schemas.openxmlformats.org/markup-compatibility/2006" xmlns:p14="http://schemas.microsoft.com/office/powerpoint/2010/main">
          <mc:Choice Requires="p14">
            <p:contentPart p14:bwMode="auto" r:id="rId12">
              <p14:nvContentPartPr>
                <p14:cNvPr id="10" name="Entrada de lápiz 9">
                  <a:extLst>
                    <a:ext uri="{FF2B5EF4-FFF2-40B4-BE49-F238E27FC236}">
                      <a16:creationId xmlns:a16="http://schemas.microsoft.com/office/drawing/2014/main" id="{F857ACF3-17EF-42BE-ADAD-C981CE94D1CC}"/>
                    </a:ext>
                  </a:extLst>
                </p14:cNvPr>
                <p14:cNvContentPartPr/>
                <p14:nvPr/>
              </p14:nvContentPartPr>
              <p14:xfrm>
                <a:off x="7146621" y="6168626"/>
                <a:ext cx="33840" cy="341280"/>
              </p14:xfrm>
            </p:contentPart>
          </mc:Choice>
          <mc:Fallback xmlns="">
            <p:pic>
              <p:nvPicPr>
                <p:cNvPr id="10" name="Entrada de lápiz 9">
                  <a:extLst>
                    <a:ext uri="{FF2B5EF4-FFF2-40B4-BE49-F238E27FC236}">
                      <a16:creationId xmlns:a16="http://schemas.microsoft.com/office/drawing/2014/main" id="{F857ACF3-17EF-42BE-ADAD-C981CE94D1CC}"/>
                    </a:ext>
                  </a:extLst>
                </p:cNvPr>
                <p:cNvPicPr/>
                <p:nvPr/>
              </p:nvPicPr>
              <p:blipFill>
                <a:blip r:embed="rId13"/>
                <a:stretch>
                  <a:fillRect/>
                </a:stretch>
              </p:blipFill>
              <p:spPr>
                <a:xfrm>
                  <a:off x="7137981" y="6159986"/>
                  <a:ext cx="51480" cy="3589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1" name="Entrada de lápiz 10">
                  <a:extLst>
                    <a:ext uri="{FF2B5EF4-FFF2-40B4-BE49-F238E27FC236}">
                      <a16:creationId xmlns:a16="http://schemas.microsoft.com/office/drawing/2014/main" id="{FCE5F947-22BA-4DEE-BA5E-AB77190366C3}"/>
                    </a:ext>
                  </a:extLst>
                </p14:cNvPr>
                <p14:cNvContentPartPr/>
                <p14:nvPr/>
              </p14:nvContentPartPr>
              <p14:xfrm>
                <a:off x="7146261" y="5964866"/>
                <a:ext cx="168480" cy="251280"/>
              </p14:xfrm>
            </p:contentPart>
          </mc:Choice>
          <mc:Fallback xmlns="">
            <p:pic>
              <p:nvPicPr>
                <p:cNvPr id="11" name="Entrada de lápiz 10">
                  <a:extLst>
                    <a:ext uri="{FF2B5EF4-FFF2-40B4-BE49-F238E27FC236}">
                      <a16:creationId xmlns:a16="http://schemas.microsoft.com/office/drawing/2014/main" id="{FCE5F947-22BA-4DEE-BA5E-AB77190366C3}"/>
                    </a:ext>
                  </a:extLst>
                </p:cNvPr>
                <p:cNvPicPr/>
                <p:nvPr/>
              </p:nvPicPr>
              <p:blipFill>
                <a:blip r:embed="rId15"/>
                <a:stretch>
                  <a:fillRect/>
                </a:stretch>
              </p:blipFill>
              <p:spPr>
                <a:xfrm>
                  <a:off x="7137621" y="5956226"/>
                  <a:ext cx="186120" cy="268920"/>
                </a:xfrm>
                <a:prstGeom prst="rect">
                  <a:avLst/>
                </a:prstGeom>
              </p:spPr>
            </p:pic>
          </mc:Fallback>
        </mc:AlternateContent>
      </p:grpSp>
      <p:grpSp>
        <p:nvGrpSpPr>
          <p:cNvPr id="17" name="Grupo 16">
            <a:extLst>
              <a:ext uri="{FF2B5EF4-FFF2-40B4-BE49-F238E27FC236}">
                <a16:creationId xmlns:a16="http://schemas.microsoft.com/office/drawing/2014/main" id="{7B644867-EA29-466C-9879-1D493DF72497}"/>
              </a:ext>
            </a:extLst>
          </p:cNvPr>
          <p:cNvGrpSpPr/>
          <p:nvPr/>
        </p:nvGrpSpPr>
        <p:grpSpPr>
          <a:xfrm>
            <a:off x="5858181" y="5553746"/>
            <a:ext cx="224280" cy="177840"/>
            <a:chOff x="5858181" y="5553746"/>
            <a:chExt cx="224280" cy="177840"/>
          </a:xfrm>
        </p:grpSpPr>
        <mc:AlternateContent xmlns:mc="http://schemas.openxmlformats.org/markup-compatibility/2006" xmlns:p14="http://schemas.microsoft.com/office/powerpoint/2010/main">
          <mc:Choice Requires="p14">
            <p:contentPart p14:bwMode="auto" r:id="rId16">
              <p14:nvContentPartPr>
                <p14:cNvPr id="14" name="Entrada de lápiz 13">
                  <a:extLst>
                    <a:ext uri="{FF2B5EF4-FFF2-40B4-BE49-F238E27FC236}">
                      <a16:creationId xmlns:a16="http://schemas.microsoft.com/office/drawing/2014/main" id="{A8BBFB3C-F939-400A-B6CF-6A0D012E6741}"/>
                    </a:ext>
                  </a:extLst>
                </p14:cNvPr>
                <p14:cNvContentPartPr/>
                <p14:nvPr/>
              </p14:nvContentPartPr>
              <p14:xfrm>
                <a:off x="5895621" y="5568866"/>
                <a:ext cx="360" cy="9000"/>
              </p14:xfrm>
            </p:contentPart>
          </mc:Choice>
          <mc:Fallback xmlns="">
            <p:pic>
              <p:nvPicPr>
                <p:cNvPr id="14" name="Entrada de lápiz 13">
                  <a:extLst>
                    <a:ext uri="{FF2B5EF4-FFF2-40B4-BE49-F238E27FC236}">
                      <a16:creationId xmlns:a16="http://schemas.microsoft.com/office/drawing/2014/main" id="{A8BBFB3C-F939-400A-B6CF-6A0D012E6741}"/>
                    </a:ext>
                  </a:extLst>
                </p:cNvPr>
                <p:cNvPicPr/>
                <p:nvPr/>
              </p:nvPicPr>
              <p:blipFill>
                <a:blip r:embed="rId17"/>
                <a:stretch>
                  <a:fillRect/>
                </a:stretch>
              </p:blipFill>
              <p:spPr>
                <a:xfrm>
                  <a:off x="5886981" y="5559866"/>
                  <a:ext cx="18000" cy="266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5" name="Entrada de lápiz 14">
                  <a:extLst>
                    <a:ext uri="{FF2B5EF4-FFF2-40B4-BE49-F238E27FC236}">
                      <a16:creationId xmlns:a16="http://schemas.microsoft.com/office/drawing/2014/main" id="{01CDAE9D-04E4-44CA-966B-1D4B3538C723}"/>
                    </a:ext>
                  </a:extLst>
                </p14:cNvPr>
                <p14:cNvContentPartPr/>
                <p14:nvPr/>
              </p14:nvContentPartPr>
              <p14:xfrm>
                <a:off x="5909661" y="5592986"/>
                <a:ext cx="172800" cy="44640"/>
              </p14:xfrm>
            </p:contentPart>
          </mc:Choice>
          <mc:Fallback xmlns="">
            <p:pic>
              <p:nvPicPr>
                <p:cNvPr id="15" name="Entrada de lápiz 14">
                  <a:extLst>
                    <a:ext uri="{FF2B5EF4-FFF2-40B4-BE49-F238E27FC236}">
                      <a16:creationId xmlns:a16="http://schemas.microsoft.com/office/drawing/2014/main" id="{01CDAE9D-04E4-44CA-966B-1D4B3538C723}"/>
                    </a:ext>
                  </a:extLst>
                </p:cNvPr>
                <p:cNvPicPr/>
                <p:nvPr/>
              </p:nvPicPr>
              <p:blipFill>
                <a:blip r:embed="rId19"/>
                <a:stretch>
                  <a:fillRect/>
                </a:stretch>
              </p:blipFill>
              <p:spPr>
                <a:xfrm>
                  <a:off x="5900661" y="5584346"/>
                  <a:ext cx="190440" cy="622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6" name="Entrada de lápiz 15">
                  <a:extLst>
                    <a:ext uri="{FF2B5EF4-FFF2-40B4-BE49-F238E27FC236}">
                      <a16:creationId xmlns:a16="http://schemas.microsoft.com/office/drawing/2014/main" id="{F36B5001-3F24-4479-8C78-5745CFC0BB0C}"/>
                    </a:ext>
                  </a:extLst>
                </p14:cNvPr>
                <p14:cNvContentPartPr/>
                <p14:nvPr/>
              </p14:nvContentPartPr>
              <p14:xfrm>
                <a:off x="5858181" y="5553746"/>
                <a:ext cx="125640" cy="177840"/>
              </p14:xfrm>
            </p:contentPart>
          </mc:Choice>
          <mc:Fallback xmlns="">
            <p:pic>
              <p:nvPicPr>
                <p:cNvPr id="16" name="Entrada de lápiz 15">
                  <a:extLst>
                    <a:ext uri="{FF2B5EF4-FFF2-40B4-BE49-F238E27FC236}">
                      <a16:creationId xmlns:a16="http://schemas.microsoft.com/office/drawing/2014/main" id="{F36B5001-3F24-4479-8C78-5745CFC0BB0C}"/>
                    </a:ext>
                  </a:extLst>
                </p:cNvPr>
                <p:cNvPicPr/>
                <p:nvPr/>
              </p:nvPicPr>
              <p:blipFill>
                <a:blip r:embed="rId21"/>
                <a:stretch>
                  <a:fillRect/>
                </a:stretch>
              </p:blipFill>
              <p:spPr>
                <a:xfrm>
                  <a:off x="5849181" y="5544746"/>
                  <a:ext cx="143280" cy="1954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2">
            <p14:nvContentPartPr>
              <p14:cNvPr id="18" name="Entrada de lápiz 17">
                <a:extLst>
                  <a:ext uri="{FF2B5EF4-FFF2-40B4-BE49-F238E27FC236}">
                    <a16:creationId xmlns:a16="http://schemas.microsoft.com/office/drawing/2014/main" id="{B388FE71-1232-4B30-B000-E0B8A84C7CE1}"/>
                  </a:ext>
                </a:extLst>
              </p14:cNvPr>
              <p14:cNvContentPartPr/>
              <p14:nvPr/>
            </p14:nvContentPartPr>
            <p14:xfrm>
              <a:off x="6552621" y="3740066"/>
              <a:ext cx="14400" cy="360"/>
            </p14:xfrm>
          </p:contentPart>
        </mc:Choice>
        <mc:Fallback xmlns="">
          <p:pic>
            <p:nvPicPr>
              <p:cNvPr id="18" name="Entrada de lápiz 17">
                <a:extLst>
                  <a:ext uri="{FF2B5EF4-FFF2-40B4-BE49-F238E27FC236}">
                    <a16:creationId xmlns:a16="http://schemas.microsoft.com/office/drawing/2014/main" id="{B388FE71-1232-4B30-B000-E0B8A84C7CE1}"/>
                  </a:ext>
                </a:extLst>
              </p:cNvPr>
              <p:cNvPicPr/>
              <p:nvPr/>
            </p:nvPicPr>
            <p:blipFill>
              <a:blip r:embed="rId23"/>
              <a:stretch>
                <a:fillRect/>
              </a:stretch>
            </p:blipFill>
            <p:spPr>
              <a:xfrm>
                <a:off x="6543621" y="3731426"/>
                <a:ext cx="320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9" name="Entrada de lápiz 18">
                <a:extLst>
                  <a:ext uri="{FF2B5EF4-FFF2-40B4-BE49-F238E27FC236}">
                    <a16:creationId xmlns:a16="http://schemas.microsoft.com/office/drawing/2014/main" id="{2398466F-B369-46F6-8171-168BB0B96C80}"/>
                  </a:ext>
                </a:extLst>
              </p14:cNvPr>
              <p14:cNvContentPartPr/>
              <p14:nvPr/>
            </p14:nvContentPartPr>
            <p14:xfrm>
              <a:off x="6091821" y="3879026"/>
              <a:ext cx="557280" cy="82440"/>
            </p14:xfrm>
          </p:contentPart>
        </mc:Choice>
        <mc:Fallback xmlns="">
          <p:pic>
            <p:nvPicPr>
              <p:cNvPr id="19" name="Entrada de lápiz 18">
                <a:extLst>
                  <a:ext uri="{FF2B5EF4-FFF2-40B4-BE49-F238E27FC236}">
                    <a16:creationId xmlns:a16="http://schemas.microsoft.com/office/drawing/2014/main" id="{2398466F-B369-46F6-8171-168BB0B96C80}"/>
                  </a:ext>
                </a:extLst>
              </p:cNvPr>
              <p:cNvPicPr/>
              <p:nvPr/>
            </p:nvPicPr>
            <p:blipFill>
              <a:blip r:embed="rId25"/>
              <a:stretch>
                <a:fillRect/>
              </a:stretch>
            </p:blipFill>
            <p:spPr>
              <a:xfrm>
                <a:off x="6083181" y="3870026"/>
                <a:ext cx="574920" cy="1000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0" name="Entrada de lápiz 19">
                <a:extLst>
                  <a:ext uri="{FF2B5EF4-FFF2-40B4-BE49-F238E27FC236}">
                    <a16:creationId xmlns:a16="http://schemas.microsoft.com/office/drawing/2014/main" id="{7712FFD9-7166-4A64-ACCA-4B1429E01F60}"/>
                  </a:ext>
                </a:extLst>
              </p14:cNvPr>
              <p14:cNvContentPartPr/>
              <p14:nvPr/>
            </p14:nvContentPartPr>
            <p14:xfrm>
              <a:off x="8308701" y="3748706"/>
              <a:ext cx="14400" cy="3240"/>
            </p14:xfrm>
          </p:contentPart>
        </mc:Choice>
        <mc:Fallback xmlns="">
          <p:pic>
            <p:nvPicPr>
              <p:cNvPr id="20" name="Entrada de lápiz 19">
                <a:extLst>
                  <a:ext uri="{FF2B5EF4-FFF2-40B4-BE49-F238E27FC236}">
                    <a16:creationId xmlns:a16="http://schemas.microsoft.com/office/drawing/2014/main" id="{7712FFD9-7166-4A64-ACCA-4B1429E01F60}"/>
                  </a:ext>
                </a:extLst>
              </p:cNvPr>
              <p:cNvPicPr/>
              <p:nvPr/>
            </p:nvPicPr>
            <p:blipFill>
              <a:blip r:embed="rId23"/>
              <a:stretch>
                <a:fillRect/>
              </a:stretch>
            </p:blipFill>
            <p:spPr>
              <a:xfrm>
                <a:off x="8300061" y="3739706"/>
                <a:ext cx="32040" cy="2088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1" name="Entrada de lápiz 20">
                <a:extLst>
                  <a:ext uri="{FF2B5EF4-FFF2-40B4-BE49-F238E27FC236}">
                    <a16:creationId xmlns:a16="http://schemas.microsoft.com/office/drawing/2014/main" id="{3B300A85-779C-4447-A49B-C4729DC12B52}"/>
                  </a:ext>
                </a:extLst>
              </p14:cNvPr>
              <p14:cNvContentPartPr/>
              <p14:nvPr/>
            </p14:nvContentPartPr>
            <p14:xfrm>
              <a:off x="4175541" y="3820346"/>
              <a:ext cx="14400" cy="5760"/>
            </p14:xfrm>
          </p:contentPart>
        </mc:Choice>
        <mc:Fallback xmlns="">
          <p:pic>
            <p:nvPicPr>
              <p:cNvPr id="21" name="Entrada de lápiz 20">
                <a:extLst>
                  <a:ext uri="{FF2B5EF4-FFF2-40B4-BE49-F238E27FC236}">
                    <a16:creationId xmlns:a16="http://schemas.microsoft.com/office/drawing/2014/main" id="{3B300A85-779C-4447-A49B-C4729DC12B52}"/>
                  </a:ext>
                </a:extLst>
              </p:cNvPr>
              <p:cNvPicPr/>
              <p:nvPr/>
            </p:nvPicPr>
            <p:blipFill>
              <a:blip r:embed="rId23"/>
              <a:stretch>
                <a:fillRect/>
              </a:stretch>
            </p:blipFill>
            <p:spPr>
              <a:xfrm>
                <a:off x="4166901" y="3811706"/>
                <a:ext cx="32040" cy="234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2" name="Entrada de lápiz 21">
                <a:extLst>
                  <a:ext uri="{FF2B5EF4-FFF2-40B4-BE49-F238E27FC236}">
                    <a16:creationId xmlns:a16="http://schemas.microsoft.com/office/drawing/2014/main" id="{14463273-6670-42FA-97AD-DE9D9763885E}"/>
                  </a:ext>
                </a:extLst>
              </p14:cNvPr>
              <p14:cNvContentPartPr/>
              <p14:nvPr/>
            </p14:nvContentPartPr>
            <p14:xfrm>
              <a:off x="7430661" y="3356666"/>
              <a:ext cx="651960" cy="388800"/>
            </p14:xfrm>
          </p:contentPart>
        </mc:Choice>
        <mc:Fallback xmlns="">
          <p:pic>
            <p:nvPicPr>
              <p:cNvPr id="22" name="Entrada de lápiz 21">
                <a:extLst>
                  <a:ext uri="{FF2B5EF4-FFF2-40B4-BE49-F238E27FC236}">
                    <a16:creationId xmlns:a16="http://schemas.microsoft.com/office/drawing/2014/main" id="{14463273-6670-42FA-97AD-DE9D9763885E}"/>
                  </a:ext>
                </a:extLst>
              </p:cNvPr>
              <p:cNvPicPr/>
              <p:nvPr/>
            </p:nvPicPr>
            <p:blipFill>
              <a:blip r:embed="rId29"/>
              <a:stretch>
                <a:fillRect/>
              </a:stretch>
            </p:blipFill>
            <p:spPr>
              <a:xfrm>
                <a:off x="7421661" y="3347666"/>
                <a:ext cx="669600" cy="40644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3" name="Entrada de lápiz 22">
                <a:extLst>
                  <a:ext uri="{FF2B5EF4-FFF2-40B4-BE49-F238E27FC236}">
                    <a16:creationId xmlns:a16="http://schemas.microsoft.com/office/drawing/2014/main" id="{A0CE2C7E-EAA3-408C-9014-229DCB449E77}"/>
                  </a:ext>
                </a:extLst>
              </p14:cNvPr>
              <p14:cNvContentPartPr/>
              <p14:nvPr/>
            </p14:nvContentPartPr>
            <p14:xfrm>
              <a:off x="6060501" y="2981906"/>
              <a:ext cx="787680" cy="681840"/>
            </p14:xfrm>
          </p:contentPart>
        </mc:Choice>
        <mc:Fallback xmlns="">
          <p:pic>
            <p:nvPicPr>
              <p:cNvPr id="23" name="Entrada de lápiz 22">
                <a:extLst>
                  <a:ext uri="{FF2B5EF4-FFF2-40B4-BE49-F238E27FC236}">
                    <a16:creationId xmlns:a16="http://schemas.microsoft.com/office/drawing/2014/main" id="{A0CE2C7E-EAA3-408C-9014-229DCB449E77}"/>
                  </a:ext>
                </a:extLst>
              </p:cNvPr>
              <p:cNvPicPr/>
              <p:nvPr/>
            </p:nvPicPr>
            <p:blipFill>
              <a:blip r:embed="rId31"/>
              <a:stretch>
                <a:fillRect/>
              </a:stretch>
            </p:blipFill>
            <p:spPr>
              <a:xfrm>
                <a:off x="6051861" y="2972906"/>
                <a:ext cx="805320" cy="69948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4" name="Entrada de lápiz 23">
                <a:extLst>
                  <a:ext uri="{FF2B5EF4-FFF2-40B4-BE49-F238E27FC236}">
                    <a16:creationId xmlns:a16="http://schemas.microsoft.com/office/drawing/2014/main" id="{B73FB2F6-A830-4BBB-BAE7-33639F7B2C3D}"/>
                  </a:ext>
                </a:extLst>
              </p14:cNvPr>
              <p14:cNvContentPartPr/>
              <p14:nvPr/>
            </p14:nvContentPartPr>
            <p14:xfrm>
              <a:off x="9451701" y="3237146"/>
              <a:ext cx="131040" cy="82800"/>
            </p14:xfrm>
          </p:contentPart>
        </mc:Choice>
        <mc:Fallback xmlns="">
          <p:pic>
            <p:nvPicPr>
              <p:cNvPr id="24" name="Entrada de lápiz 23">
                <a:extLst>
                  <a:ext uri="{FF2B5EF4-FFF2-40B4-BE49-F238E27FC236}">
                    <a16:creationId xmlns:a16="http://schemas.microsoft.com/office/drawing/2014/main" id="{B73FB2F6-A830-4BBB-BAE7-33639F7B2C3D}"/>
                  </a:ext>
                </a:extLst>
              </p:cNvPr>
              <p:cNvPicPr/>
              <p:nvPr/>
            </p:nvPicPr>
            <p:blipFill>
              <a:blip r:embed="rId33"/>
              <a:stretch>
                <a:fillRect/>
              </a:stretch>
            </p:blipFill>
            <p:spPr>
              <a:xfrm>
                <a:off x="9442701" y="3228146"/>
                <a:ext cx="148680" cy="1004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5" name="Entrada de lápiz 24">
                <a:extLst>
                  <a:ext uri="{FF2B5EF4-FFF2-40B4-BE49-F238E27FC236}">
                    <a16:creationId xmlns:a16="http://schemas.microsoft.com/office/drawing/2014/main" id="{27CC0F9A-88FE-4781-81E5-0466ABCE2F03}"/>
                  </a:ext>
                </a:extLst>
              </p14:cNvPr>
              <p14:cNvContentPartPr/>
              <p14:nvPr/>
            </p14:nvContentPartPr>
            <p14:xfrm>
              <a:off x="9465381" y="4629626"/>
              <a:ext cx="778680" cy="554400"/>
            </p14:xfrm>
          </p:contentPart>
        </mc:Choice>
        <mc:Fallback xmlns="">
          <p:pic>
            <p:nvPicPr>
              <p:cNvPr id="25" name="Entrada de lápiz 24">
                <a:extLst>
                  <a:ext uri="{FF2B5EF4-FFF2-40B4-BE49-F238E27FC236}">
                    <a16:creationId xmlns:a16="http://schemas.microsoft.com/office/drawing/2014/main" id="{27CC0F9A-88FE-4781-81E5-0466ABCE2F03}"/>
                  </a:ext>
                </a:extLst>
              </p:cNvPr>
              <p:cNvPicPr/>
              <p:nvPr/>
            </p:nvPicPr>
            <p:blipFill>
              <a:blip r:embed="rId35"/>
              <a:stretch>
                <a:fillRect/>
              </a:stretch>
            </p:blipFill>
            <p:spPr>
              <a:xfrm>
                <a:off x="9456381" y="4620626"/>
                <a:ext cx="796320" cy="57204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6" name="Entrada de lápiz 25">
                <a:extLst>
                  <a:ext uri="{FF2B5EF4-FFF2-40B4-BE49-F238E27FC236}">
                    <a16:creationId xmlns:a16="http://schemas.microsoft.com/office/drawing/2014/main" id="{D6C4E8B6-2499-4884-898A-CB0F5C24352F}"/>
                  </a:ext>
                </a:extLst>
              </p14:cNvPr>
              <p14:cNvContentPartPr/>
              <p14:nvPr/>
            </p14:nvContentPartPr>
            <p14:xfrm>
              <a:off x="8155701" y="4606586"/>
              <a:ext cx="931320" cy="735120"/>
            </p14:xfrm>
          </p:contentPart>
        </mc:Choice>
        <mc:Fallback xmlns="">
          <p:pic>
            <p:nvPicPr>
              <p:cNvPr id="26" name="Entrada de lápiz 25">
                <a:extLst>
                  <a:ext uri="{FF2B5EF4-FFF2-40B4-BE49-F238E27FC236}">
                    <a16:creationId xmlns:a16="http://schemas.microsoft.com/office/drawing/2014/main" id="{D6C4E8B6-2499-4884-898A-CB0F5C24352F}"/>
                  </a:ext>
                </a:extLst>
              </p:cNvPr>
              <p:cNvPicPr/>
              <p:nvPr/>
            </p:nvPicPr>
            <p:blipFill>
              <a:blip r:embed="rId37"/>
              <a:stretch>
                <a:fillRect/>
              </a:stretch>
            </p:blipFill>
            <p:spPr>
              <a:xfrm>
                <a:off x="8147061" y="4597946"/>
                <a:ext cx="948960" cy="752760"/>
              </a:xfrm>
              <a:prstGeom prst="rect">
                <a:avLst/>
              </a:prstGeom>
            </p:spPr>
          </p:pic>
        </mc:Fallback>
      </mc:AlternateContent>
    </p:spTree>
    <p:extLst>
      <p:ext uri="{BB962C8B-B14F-4D97-AF65-F5344CB8AC3E}">
        <p14:creationId xmlns:p14="http://schemas.microsoft.com/office/powerpoint/2010/main" val="146876253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07423D9-DD21-428E-A802-7987E07AD77A}"/>
              </a:ext>
            </a:extLst>
          </p:cNvPr>
          <p:cNvSpPr>
            <a:spLocks noGrp="1"/>
          </p:cNvSpPr>
          <p:nvPr>
            <p:ph type="title"/>
          </p:nvPr>
        </p:nvSpPr>
        <p:spPr/>
        <p:txBody>
          <a:bodyPr>
            <a:normAutofit fontScale="90000"/>
          </a:bodyPr>
          <a:lstStyle/>
          <a:p>
            <a:r>
              <a:rPr lang="es-CO" sz="3100" b="1" dirty="0"/>
              <a:t>Notación Barker: </a:t>
            </a:r>
            <a:r>
              <a:rPr lang="es-CO" sz="3100" dirty="0"/>
              <a:t>fue adoptada por Oracle </a:t>
            </a:r>
            <a:r>
              <a:rPr lang="es-CO" sz="3100" dirty="0" err="1"/>
              <a:t>Corporation</a:t>
            </a:r>
            <a:r>
              <a:rPr lang="es-CO" sz="3100" dirty="0"/>
              <a:t> en sus productos de modelado de datos.</a:t>
            </a:r>
            <a:br>
              <a:rPr lang="es-CO" dirty="0"/>
            </a:br>
            <a:endParaRPr lang="es-CO" dirty="0"/>
          </a:p>
        </p:txBody>
      </p:sp>
      <p:sp>
        <p:nvSpPr>
          <p:cNvPr id="3" name="Marcador de contenido 2">
            <a:extLst>
              <a:ext uri="{FF2B5EF4-FFF2-40B4-BE49-F238E27FC236}">
                <a16:creationId xmlns:a16="http://schemas.microsoft.com/office/drawing/2014/main" id="{69C62732-BCE1-49D5-B107-040F461CD958}"/>
              </a:ext>
            </a:extLst>
          </p:cNvPr>
          <p:cNvSpPr>
            <a:spLocks noGrp="1"/>
          </p:cNvSpPr>
          <p:nvPr>
            <p:ph idx="1"/>
          </p:nvPr>
        </p:nvSpPr>
        <p:spPr/>
        <p:txBody>
          <a:bodyPr/>
          <a:lstStyle/>
          <a:p>
            <a:endParaRPr lang="es-CO"/>
          </a:p>
        </p:txBody>
      </p:sp>
      <p:pic>
        <p:nvPicPr>
          <p:cNvPr id="4" name="Picture 2">
            <a:extLst>
              <a:ext uri="{FF2B5EF4-FFF2-40B4-BE49-F238E27FC236}">
                <a16:creationId xmlns:a16="http://schemas.microsoft.com/office/drawing/2014/main" id="{43436385-CA76-42CA-8120-83F16243811A}"/>
              </a:ext>
            </a:extLst>
          </p:cNvPr>
          <p:cNvPicPr>
            <a:picLocks noChangeAspect="1" noChangeArrowheads="1"/>
          </p:cNvPicPr>
          <p:nvPr/>
        </p:nvPicPr>
        <p:blipFill>
          <a:blip r:embed="rId2" cstate="print"/>
          <a:srcRect/>
          <a:stretch>
            <a:fillRect/>
          </a:stretch>
        </p:blipFill>
        <p:spPr bwMode="auto">
          <a:xfrm>
            <a:off x="2589212" y="2133600"/>
            <a:ext cx="8440094" cy="3609190"/>
          </a:xfrm>
          <a:prstGeom prst="rect">
            <a:avLst/>
          </a:prstGeom>
          <a:noFill/>
          <a:ln w="9525">
            <a:noFill/>
            <a:miter lim="800000"/>
            <a:headEnd/>
            <a:tailEnd/>
          </a:ln>
        </p:spPr>
      </p:pic>
    </p:spTree>
    <p:extLst>
      <p:ext uri="{BB962C8B-B14F-4D97-AF65-F5344CB8AC3E}">
        <p14:creationId xmlns:p14="http://schemas.microsoft.com/office/powerpoint/2010/main" val="396699771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232076-D477-4D87-84AA-EF686C464F55}"/>
              </a:ext>
            </a:extLst>
          </p:cNvPr>
          <p:cNvSpPr>
            <a:spLocks noGrp="1"/>
          </p:cNvSpPr>
          <p:nvPr>
            <p:ph type="title"/>
          </p:nvPr>
        </p:nvSpPr>
        <p:spPr/>
        <p:txBody>
          <a:bodyPr>
            <a:noAutofit/>
          </a:bodyPr>
          <a:lstStyle/>
          <a:p>
            <a:r>
              <a:rPr lang="es-CO" sz="2400" b="1" dirty="0"/>
              <a:t>IE (</a:t>
            </a:r>
            <a:r>
              <a:rPr lang="es-CO" sz="2400" b="1" dirty="0" err="1"/>
              <a:t>Information</a:t>
            </a:r>
            <a:r>
              <a:rPr lang="es-CO" sz="2400" b="1" dirty="0"/>
              <a:t> </a:t>
            </a:r>
            <a:r>
              <a:rPr lang="es-CO" sz="2400" b="1" dirty="0" err="1"/>
              <a:t>Engineering</a:t>
            </a:r>
            <a:r>
              <a:rPr lang="es-CO" sz="2400" b="1" dirty="0"/>
              <a:t>): </a:t>
            </a:r>
            <a:r>
              <a:rPr lang="es-CO" sz="2400" dirty="0"/>
              <a:t>desarrollada inicialmente por Clive Finkelstein quien luego la refinó con el apoyo de James Martin;</a:t>
            </a:r>
            <a:br>
              <a:rPr lang="es-CO" sz="2400" dirty="0"/>
            </a:br>
            <a:endParaRPr lang="es-CO" sz="2400" dirty="0"/>
          </a:p>
        </p:txBody>
      </p:sp>
      <p:sp>
        <p:nvSpPr>
          <p:cNvPr id="3" name="Marcador de contenido 2">
            <a:extLst>
              <a:ext uri="{FF2B5EF4-FFF2-40B4-BE49-F238E27FC236}">
                <a16:creationId xmlns:a16="http://schemas.microsoft.com/office/drawing/2014/main" id="{E4810540-C132-4E68-9D26-8B7B50DE6F64}"/>
              </a:ext>
            </a:extLst>
          </p:cNvPr>
          <p:cNvSpPr>
            <a:spLocks noGrp="1"/>
          </p:cNvSpPr>
          <p:nvPr>
            <p:ph idx="1"/>
          </p:nvPr>
        </p:nvSpPr>
        <p:spPr/>
        <p:txBody>
          <a:bodyPr/>
          <a:lstStyle/>
          <a:p>
            <a:pPr algn="just"/>
            <a:r>
              <a:rPr lang="es-CO" dirty="0"/>
              <a:t>Aunque es clara e intuitiva, sólo sirve para modelos de alto nivel de abstracción (modelos lógicos), pues no permite modelar los atributos de las entidades .</a:t>
            </a:r>
          </a:p>
          <a:p>
            <a:endParaRPr lang="es-CO" dirty="0"/>
          </a:p>
        </p:txBody>
      </p:sp>
      <p:pic>
        <p:nvPicPr>
          <p:cNvPr id="7" name="Imagen 6" descr="Imagen que contiene captura de pantalla&#10;&#10;Descripción generada con confianza muy alta">
            <a:extLst>
              <a:ext uri="{FF2B5EF4-FFF2-40B4-BE49-F238E27FC236}">
                <a16:creationId xmlns:a16="http://schemas.microsoft.com/office/drawing/2014/main" id="{BDC5B42A-AD12-485C-A992-4B9B0B89A62F}"/>
              </a:ext>
            </a:extLst>
          </p:cNvPr>
          <p:cNvPicPr>
            <a:picLocks noChangeAspect="1"/>
          </p:cNvPicPr>
          <p:nvPr/>
        </p:nvPicPr>
        <p:blipFill>
          <a:blip r:embed="rId2"/>
          <a:stretch>
            <a:fillRect/>
          </a:stretch>
        </p:blipFill>
        <p:spPr>
          <a:xfrm>
            <a:off x="2744787" y="3270801"/>
            <a:ext cx="8635975" cy="2734725"/>
          </a:xfrm>
          <a:prstGeom prst="rect">
            <a:avLst/>
          </a:prstGeom>
        </p:spPr>
      </p:pic>
      <p:sp>
        <p:nvSpPr>
          <p:cNvPr id="8" name="Rectángulo 7">
            <a:extLst>
              <a:ext uri="{FF2B5EF4-FFF2-40B4-BE49-F238E27FC236}">
                <a16:creationId xmlns:a16="http://schemas.microsoft.com/office/drawing/2014/main" id="{EAE09310-A598-486B-862B-4776C9515245}"/>
              </a:ext>
            </a:extLst>
          </p:cNvPr>
          <p:cNvSpPr/>
          <p:nvPr/>
        </p:nvSpPr>
        <p:spPr>
          <a:xfrm>
            <a:off x="5041391" y="6233890"/>
            <a:ext cx="7006150" cy="369332"/>
          </a:xfrm>
          <a:prstGeom prst="rect">
            <a:avLst/>
          </a:prstGeom>
        </p:spPr>
        <p:txBody>
          <a:bodyPr wrap="square">
            <a:spAutoFit/>
          </a:bodyPr>
          <a:lstStyle/>
          <a:p>
            <a:r>
              <a:rPr lang="es-CO" dirty="0"/>
              <a:t>http://www.agiledata.org/essays/dataModeling101.html</a:t>
            </a:r>
          </a:p>
        </p:txBody>
      </p:sp>
    </p:spTree>
    <p:extLst>
      <p:ext uri="{BB962C8B-B14F-4D97-AF65-F5344CB8AC3E}">
        <p14:creationId xmlns:p14="http://schemas.microsoft.com/office/powerpoint/2010/main" val="339098593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B5A3D19-E30D-469B-8A31-133C73750AED}"/>
              </a:ext>
            </a:extLst>
          </p:cNvPr>
          <p:cNvSpPr>
            <a:spLocks noGrp="1"/>
          </p:cNvSpPr>
          <p:nvPr>
            <p:ph type="title"/>
          </p:nvPr>
        </p:nvSpPr>
        <p:spPr>
          <a:xfrm>
            <a:off x="2579834" y="542855"/>
            <a:ext cx="8911687" cy="1280890"/>
          </a:xfrm>
        </p:spPr>
        <p:txBody>
          <a:bodyPr>
            <a:noAutofit/>
          </a:bodyPr>
          <a:lstStyle/>
          <a:p>
            <a:r>
              <a:rPr lang="es-CO" sz="2400" b="1" dirty="0"/>
              <a:t>IDEF1X  (Data </a:t>
            </a:r>
            <a:r>
              <a:rPr lang="es-CO" sz="2400" b="1" dirty="0" err="1"/>
              <a:t>Modeling</a:t>
            </a:r>
            <a:r>
              <a:rPr lang="es-CO" sz="2400" b="1" dirty="0"/>
              <a:t>): </a:t>
            </a:r>
            <a:r>
              <a:rPr lang="es-CO" sz="2400" dirty="0"/>
              <a:t>desarrollada por el Departamento de Defensa de los Estados Unidos dentro de una familia de estándares llamada IDEF(</a:t>
            </a:r>
            <a:r>
              <a:rPr lang="es-CO" sz="2400" dirty="0" err="1"/>
              <a:t>Integrated</a:t>
            </a:r>
            <a:r>
              <a:rPr lang="es-CO" sz="2400" dirty="0"/>
              <a:t> </a:t>
            </a:r>
            <a:r>
              <a:rPr lang="es-CO" sz="2400" dirty="0" err="1"/>
              <a:t>DEFinition</a:t>
            </a:r>
            <a:r>
              <a:rPr lang="es-CO" sz="2400" dirty="0"/>
              <a:t> </a:t>
            </a:r>
            <a:r>
              <a:rPr lang="es-CO" sz="2400" dirty="0" err="1"/>
              <a:t>Method</a:t>
            </a:r>
            <a:r>
              <a:rPr lang="es-CO" sz="2400" dirty="0"/>
              <a:t>). </a:t>
            </a:r>
            <a:br>
              <a:rPr lang="es-CO" sz="2400" dirty="0"/>
            </a:br>
            <a:endParaRPr lang="es-CO" sz="2400" dirty="0"/>
          </a:p>
        </p:txBody>
      </p:sp>
      <p:sp>
        <p:nvSpPr>
          <p:cNvPr id="3" name="Marcador de contenido 2">
            <a:extLst>
              <a:ext uri="{FF2B5EF4-FFF2-40B4-BE49-F238E27FC236}">
                <a16:creationId xmlns:a16="http://schemas.microsoft.com/office/drawing/2014/main" id="{84069333-5E0C-4C85-9416-14F37F89C6E4}"/>
              </a:ext>
            </a:extLst>
          </p:cNvPr>
          <p:cNvSpPr>
            <a:spLocks noGrp="1"/>
          </p:cNvSpPr>
          <p:nvPr>
            <p:ph idx="1"/>
          </p:nvPr>
        </p:nvSpPr>
        <p:spPr/>
        <p:txBody>
          <a:bodyPr/>
          <a:lstStyle/>
          <a:p>
            <a:endParaRPr lang="es-CO"/>
          </a:p>
        </p:txBody>
      </p:sp>
      <p:pic>
        <p:nvPicPr>
          <p:cNvPr id="4" name="Picture 3">
            <a:extLst>
              <a:ext uri="{FF2B5EF4-FFF2-40B4-BE49-F238E27FC236}">
                <a16:creationId xmlns:a16="http://schemas.microsoft.com/office/drawing/2014/main" id="{3E08036C-636D-4CCB-A60C-0E4C70AC6834}"/>
              </a:ext>
            </a:extLst>
          </p:cNvPr>
          <p:cNvPicPr>
            <a:picLocks noChangeAspect="1" noChangeArrowheads="1"/>
          </p:cNvPicPr>
          <p:nvPr/>
        </p:nvPicPr>
        <p:blipFill>
          <a:blip r:embed="rId2" cstate="print"/>
          <a:srcRect/>
          <a:stretch>
            <a:fillRect/>
          </a:stretch>
        </p:blipFill>
        <p:spPr bwMode="auto">
          <a:xfrm>
            <a:off x="2589212" y="2794780"/>
            <a:ext cx="8660958" cy="3777621"/>
          </a:xfrm>
          <a:prstGeom prst="rect">
            <a:avLst/>
          </a:prstGeom>
          <a:noFill/>
          <a:ln w="9525">
            <a:noFill/>
            <a:miter lim="800000"/>
            <a:headEnd/>
            <a:tailEnd/>
          </a:ln>
        </p:spPr>
      </p:pic>
      <p:grpSp>
        <p:nvGrpSpPr>
          <p:cNvPr id="7" name="Grupo 6">
            <a:extLst>
              <a:ext uri="{FF2B5EF4-FFF2-40B4-BE49-F238E27FC236}">
                <a16:creationId xmlns:a16="http://schemas.microsoft.com/office/drawing/2014/main" id="{A0D5A08F-0D0A-404F-B3B2-D6CF007A2387}"/>
              </a:ext>
            </a:extLst>
          </p:cNvPr>
          <p:cNvGrpSpPr/>
          <p:nvPr/>
        </p:nvGrpSpPr>
        <p:grpSpPr>
          <a:xfrm>
            <a:off x="6514821" y="2665466"/>
            <a:ext cx="326520" cy="480600"/>
            <a:chOff x="6514821" y="2665466"/>
            <a:chExt cx="326520" cy="480600"/>
          </a:xfrm>
        </p:grpSpPr>
        <mc:AlternateContent xmlns:mc="http://schemas.openxmlformats.org/markup-compatibility/2006" xmlns:p14="http://schemas.microsoft.com/office/powerpoint/2010/main">
          <mc:Choice Requires="p14">
            <p:contentPart p14:bwMode="auto" r:id="rId3">
              <p14:nvContentPartPr>
                <p14:cNvPr id="5" name="Entrada de lápiz 4">
                  <a:extLst>
                    <a:ext uri="{FF2B5EF4-FFF2-40B4-BE49-F238E27FC236}">
                      <a16:creationId xmlns:a16="http://schemas.microsoft.com/office/drawing/2014/main" id="{8550C39D-4778-4F4D-8323-2AA05C641ABF}"/>
                    </a:ext>
                  </a:extLst>
                </p14:cNvPr>
                <p14:cNvContentPartPr/>
                <p14:nvPr/>
              </p14:nvContentPartPr>
              <p14:xfrm>
                <a:off x="6514821" y="2907746"/>
                <a:ext cx="35280" cy="31680"/>
              </p14:xfrm>
            </p:contentPart>
          </mc:Choice>
          <mc:Fallback xmlns="">
            <p:pic>
              <p:nvPicPr>
                <p:cNvPr id="5" name="Entrada de lápiz 4">
                  <a:extLst>
                    <a:ext uri="{FF2B5EF4-FFF2-40B4-BE49-F238E27FC236}">
                      <a16:creationId xmlns:a16="http://schemas.microsoft.com/office/drawing/2014/main" id="{8550C39D-4778-4F4D-8323-2AA05C641ABF}"/>
                    </a:ext>
                  </a:extLst>
                </p:cNvPr>
                <p:cNvPicPr/>
                <p:nvPr/>
              </p:nvPicPr>
              <p:blipFill>
                <a:blip r:embed="rId4"/>
                <a:stretch>
                  <a:fillRect/>
                </a:stretch>
              </p:blipFill>
              <p:spPr>
                <a:xfrm>
                  <a:off x="6506181" y="2899106"/>
                  <a:ext cx="52920" cy="493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Entrada de lápiz 5">
                  <a:extLst>
                    <a:ext uri="{FF2B5EF4-FFF2-40B4-BE49-F238E27FC236}">
                      <a16:creationId xmlns:a16="http://schemas.microsoft.com/office/drawing/2014/main" id="{73FB598C-5ED4-4E6E-A783-5A25DE5ADCEE}"/>
                    </a:ext>
                  </a:extLst>
                </p14:cNvPr>
                <p14:cNvContentPartPr/>
                <p14:nvPr/>
              </p14:nvContentPartPr>
              <p14:xfrm>
                <a:off x="6596901" y="2665466"/>
                <a:ext cx="244440" cy="480600"/>
              </p14:xfrm>
            </p:contentPart>
          </mc:Choice>
          <mc:Fallback xmlns="">
            <p:pic>
              <p:nvPicPr>
                <p:cNvPr id="6" name="Entrada de lápiz 5">
                  <a:extLst>
                    <a:ext uri="{FF2B5EF4-FFF2-40B4-BE49-F238E27FC236}">
                      <a16:creationId xmlns:a16="http://schemas.microsoft.com/office/drawing/2014/main" id="{73FB598C-5ED4-4E6E-A783-5A25DE5ADCEE}"/>
                    </a:ext>
                  </a:extLst>
                </p:cNvPr>
                <p:cNvPicPr/>
                <p:nvPr/>
              </p:nvPicPr>
              <p:blipFill>
                <a:blip r:embed="rId6"/>
                <a:stretch>
                  <a:fillRect/>
                </a:stretch>
              </p:blipFill>
              <p:spPr>
                <a:xfrm>
                  <a:off x="6587901" y="2656466"/>
                  <a:ext cx="262080" cy="4982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
            <p14:nvContentPartPr>
              <p14:cNvPr id="8" name="Entrada de lápiz 7">
                <a:extLst>
                  <a:ext uri="{FF2B5EF4-FFF2-40B4-BE49-F238E27FC236}">
                    <a16:creationId xmlns:a16="http://schemas.microsoft.com/office/drawing/2014/main" id="{B0F968C7-937B-4845-A959-032E4B0DF75F}"/>
                  </a:ext>
                </a:extLst>
              </p14:cNvPr>
              <p14:cNvContentPartPr/>
              <p14:nvPr/>
            </p14:nvContentPartPr>
            <p14:xfrm>
              <a:off x="10125261" y="4234706"/>
              <a:ext cx="383040" cy="36000"/>
            </p14:xfrm>
          </p:contentPart>
        </mc:Choice>
        <mc:Fallback xmlns="">
          <p:pic>
            <p:nvPicPr>
              <p:cNvPr id="8" name="Entrada de lápiz 7">
                <a:extLst>
                  <a:ext uri="{FF2B5EF4-FFF2-40B4-BE49-F238E27FC236}">
                    <a16:creationId xmlns:a16="http://schemas.microsoft.com/office/drawing/2014/main" id="{B0F968C7-937B-4845-A959-032E4B0DF75F}"/>
                  </a:ext>
                </a:extLst>
              </p:cNvPr>
              <p:cNvPicPr/>
              <p:nvPr/>
            </p:nvPicPr>
            <p:blipFill>
              <a:blip r:embed="rId8"/>
              <a:stretch>
                <a:fillRect/>
              </a:stretch>
            </p:blipFill>
            <p:spPr>
              <a:xfrm>
                <a:off x="10116261" y="4225706"/>
                <a:ext cx="400680" cy="536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Entrada de lápiz 8">
                <a:extLst>
                  <a:ext uri="{FF2B5EF4-FFF2-40B4-BE49-F238E27FC236}">
                    <a16:creationId xmlns:a16="http://schemas.microsoft.com/office/drawing/2014/main" id="{72023E32-7A78-4931-AD06-CAA5B32041F0}"/>
                  </a:ext>
                </a:extLst>
              </p14:cNvPr>
              <p14:cNvContentPartPr/>
              <p14:nvPr/>
            </p14:nvContentPartPr>
            <p14:xfrm>
              <a:off x="2950821" y="4139306"/>
              <a:ext cx="356760" cy="69120"/>
            </p14:xfrm>
          </p:contentPart>
        </mc:Choice>
        <mc:Fallback xmlns="">
          <p:pic>
            <p:nvPicPr>
              <p:cNvPr id="9" name="Entrada de lápiz 8">
                <a:extLst>
                  <a:ext uri="{FF2B5EF4-FFF2-40B4-BE49-F238E27FC236}">
                    <a16:creationId xmlns:a16="http://schemas.microsoft.com/office/drawing/2014/main" id="{72023E32-7A78-4931-AD06-CAA5B32041F0}"/>
                  </a:ext>
                </a:extLst>
              </p:cNvPr>
              <p:cNvPicPr/>
              <p:nvPr/>
            </p:nvPicPr>
            <p:blipFill>
              <a:blip r:embed="rId10"/>
              <a:stretch>
                <a:fillRect/>
              </a:stretch>
            </p:blipFill>
            <p:spPr>
              <a:xfrm>
                <a:off x="2942181" y="4130306"/>
                <a:ext cx="374400" cy="867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0" name="Entrada de lápiz 9">
                <a:extLst>
                  <a:ext uri="{FF2B5EF4-FFF2-40B4-BE49-F238E27FC236}">
                    <a16:creationId xmlns:a16="http://schemas.microsoft.com/office/drawing/2014/main" id="{1CDDD5FB-57FE-4751-85B9-707EAC7B3C76}"/>
                  </a:ext>
                </a:extLst>
              </p14:cNvPr>
              <p14:cNvContentPartPr/>
              <p14:nvPr/>
            </p14:nvContentPartPr>
            <p14:xfrm>
              <a:off x="5050701" y="3521546"/>
              <a:ext cx="771840" cy="1097280"/>
            </p14:xfrm>
          </p:contentPart>
        </mc:Choice>
        <mc:Fallback xmlns="">
          <p:pic>
            <p:nvPicPr>
              <p:cNvPr id="10" name="Entrada de lápiz 9">
                <a:extLst>
                  <a:ext uri="{FF2B5EF4-FFF2-40B4-BE49-F238E27FC236}">
                    <a16:creationId xmlns:a16="http://schemas.microsoft.com/office/drawing/2014/main" id="{1CDDD5FB-57FE-4751-85B9-707EAC7B3C76}"/>
                  </a:ext>
                </a:extLst>
              </p:cNvPr>
              <p:cNvPicPr/>
              <p:nvPr/>
            </p:nvPicPr>
            <p:blipFill>
              <a:blip r:embed="rId12"/>
              <a:stretch>
                <a:fillRect/>
              </a:stretch>
            </p:blipFill>
            <p:spPr>
              <a:xfrm>
                <a:off x="5042061" y="3512906"/>
                <a:ext cx="789480" cy="11149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1" name="Entrada de lápiz 10">
                <a:extLst>
                  <a:ext uri="{FF2B5EF4-FFF2-40B4-BE49-F238E27FC236}">
                    <a16:creationId xmlns:a16="http://schemas.microsoft.com/office/drawing/2014/main" id="{E33438A0-255E-47A9-B40C-5751CC37ABD7}"/>
                  </a:ext>
                </a:extLst>
              </p14:cNvPr>
              <p14:cNvContentPartPr/>
              <p14:nvPr/>
            </p14:nvContentPartPr>
            <p14:xfrm>
              <a:off x="7376301" y="5019866"/>
              <a:ext cx="363960" cy="327240"/>
            </p14:xfrm>
          </p:contentPart>
        </mc:Choice>
        <mc:Fallback xmlns="">
          <p:pic>
            <p:nvPicPr>
              <p:cNvPr id="11" name="Entrada de lápiz 10">
                <a:extLst>
                  <a:ext uri="{FF2B5EF4-FFF2-40B4-BE49-F238E27FC236}">
                    <a16:creationId xmlns:a16="http://schemas.microsoft.com/office/drawing/2014/main" id="{E33438A0-255E-47A9-B40C-5751CC37ABD7}"/>
                  </a:ext>
                </a:extLst>
              </p:cNvPr>
              <p:cNvPicPr/>
              <p:nvPr/>
            </p:nvPicPr>
            <p:blipFill>
              <a:blip r:embed="rId14"/>
              <a:stretch>
                <a:fillRect/>
              </a:stretch>
            </p:blipFill>
            <p:spPr>
              <a:xfrm>
                <a:off x="7367661" y="5011226"/>
                <a:ext cx="381600" cy="3448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2" name="Entrada de lápiz 11">
                <a:extLst>
                  <a:ext uri="{FF2B5EF4-FFF2-40B4-BE49-F238E27FC236}">
                    <a16:creationId xmlns:a16="http://schemas.microsoft.com/office/drawing/2014/main" id="{6CCAABAC-8F46-42BE-81C5-E4031B22DFE4}"/>
                  </a:ext>
                </a:extLst>
              </p14:cNvPr>
              <p14:cNvContentPartPr/>
              <p14:nvPr/>
            </p14:nvContentPartPr>
            <p14:xfrm>
              <a:off x="6514101" y="5511626"/>
              <a:ext cx="402120" cy="32400"/>
            </p14:xfrm>
          </p:contentPart>
        </mc:Choice>
        <mc:Fallback xmlns="">
          <p:pic>
            <p:nvPicPr>
              <p:cNvPr id="12" name="Entrada de lápiz 11">
                <a:extLst>
                  <a:ext uri="{FF2B5EF4-FFF2-40B4-BE49-F238E27FC236}">
                    <a16:creationId xmlns:a16="http://schemas.microsoft.com/office/drawing/2014/main" id="{6CCAABAC-8F46-42BE-81C5-E4031B22DFE4}"/>
                  </a:ext>
                </a:extLst>
              </p:cNvPr>
              <p:cNvPicPr/>
              <p:nvPr/>
            </p:nvPicPr>
            <p:blipFill>
              <a:blip r:embed="rId16"/>
              <a:stretch>
                <a:fillRect/>
              </a:stretch>
            </p:blipFill>
            <p:spPr>
              <a:xfrm>
                <a:off x="6505101" y="5502986"/>
                <a:ext cx="419760" cy="500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3" name="Entrada de lápiz 12">
                <a:extLst>
                  <a:ext uri="{FF2B5EF4-FFF2-40B4-BE49-F238E27FC236}">
                    <a16:creationId xmlns:a16="http://schemas.microsoft.com/office/drawing/2014/main" id="{675E6F0B-5B48-4FCF-B03B-46778F30211F}"/>
                  </a:ext>
                </a:extLst>
              </p14:cNvPr>
              <p14:cNvContentPartPr/>
              <p14:nvPr/>
            </p14:nvContentPartPr>
            <p14:xfrm>
              <a:off x="7420941" y="5735546"/>
              <a:ext cx="437400" cy="415800"/>
            </p14:xfrm>
          </p:contentPart>
        </mc:Choice>
        <mc:Fallback xmlns="">
          <p:pic>
            <p:nvPicPr>
              <p:cNvPr id="13" name="Entrada de lápiz 12">
                <a:extLst>
                  <a:ext uri="{FF2B5EF4-FFF2-40B4-BE49-F238E27FC236}">
                    <a16:creationId xmlns:a16="http://schemas.microsoft.com/office/drawing/2014/main" id="{675E6F0B-5B48-4FCF-B03B-46778F30211F}"/>
                  </a:ext>
                </a:extLst>
              </p:cNvPr>
              <p:cNvPicPr/>
              <p:nvPr/>
            </p:nvPicPr>
            <p:blipFill>
              <a:blip r:embed="rId18"/>
              <a:stretch>
                <a:fillRect/>
              </a:stretch>
            </p:blipFill>
            <p:spPr>
              <a:xfrm>
                <a:off x="7411941" y="5726546"/>
                <a:ext cx="455040" cy="433440"/>
              </a:xfrm>
              <a:prstGeom prst="rect">
                <a:avLst/>
              </a:prstGeom>
            </p:spPr>
          </p:pic>
        </mc:Fallback>
      </mc:AlternateContent>
    </p:spTree>
    <p:extLst>
      <p:ext uri="{BB962C8B-B14F-4D97-AF65-F5344CB8AC3E}">
        <p14:creationId xmlns:p14="http://schemas.microsoft.com/office/powerpoint/2010/main" val="286704012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0EBAFF6-FF39-4AAC-895E-B163EEB087F5}"/>
              </a:ext>
            </a:extLst>
          </p:cNvPr>
          <p:cNvSpPr>
            <a:spLocks noGrp="1"/>
          </p:cNvSpPr>
          <p:nvPr>
            <p:ph type="title"/>
          </p:nvPr>
        </p:nvSpPr>
        <p:spPr/>
        <p:txBody>
          <a:bodyPr>
            <a:noAutofit/>
          </a:bodyPr>
          <a:lstStyle/>
          <a:p>
            <a:r>
              <a:rPr lang="es-ES" sz="2800" dirty="0"/>
              <a:t>UML (</a:t>
            </a:r>
            <a:r>
              <a:rPr lang="es-ES" sz="2800" dirty="0" err="1"/>
              <a:t>Unified</a:t>
            </a:r>
            <a:r>
              <a:rPr lang="es-ES" sz="2800" dirty="0"/>
              <a:t> </a:t>
            </a:r>
            <a:r>
              <a:rPr lang="es-ES" sz="2800" dirty="0" err="1"/>
              <a:t>Modeling</a:t>
            </a:r>
            <a:r>
              <a:rPr lang="es-ES" sz="2800" dirty="0"/>
              <a:t> </a:t>
            </a:r>
            <a:r>
              <a:rPr lang="es-ES" sz="2800" dirty="0" err="1"/>
              <a:t>Language</a:t>
            </a:r>
            <a:r>
              <a:rPr lang="es-ES" sz="2800" dirty="0"/>
              <a:t>): si bien es un  lenguaje de modelado objetual, se puede extender a través de perfiles para soportar otro tipo de modelos.</a:t>
            </a:r>
            <a:br>
              <a:rPr lang="es-ES" sz="2400" dirty="0"/>
            </a:br>
            <a:endParaRPr lang="es-CO" sz="2400" dirty="0"/>
          </a:p>
        </p:txBody>
      </p:sp>
      <p:pic>
        <p:nvPicPr>
          <p:cNvPr id="5" name="Picture 2" descr="http://ict.udlap.mx/people/carlos/is346/images/modelo_uml.gif">
            <a:extLst>
              <a:ext uri="{FF2B5EF4-FFF2-40B4-BE49-F238E27FC236}">
                <a16:creationId xmlns:a16="http://schemas.microsoft.com/office/drawing/2014/main" id="{0D83DEBE-EEE6-48E2-8D4F-C8900C6D8202}"/>
              </a:ext>
            </a:extLst>
          </p:cNvPr>
          <p:cNvPicPr>
            <a:picLocks noChangeAspect="1" noChangeArrowheads="1"/>
          </p:cNvPicPr>
          <p:nvPr/>
        </p:nvPicPr>
        <p:blipFill>
          <a:blip r:embed="rId2" cstate="print"/>
          <a:srcRect/>
          <a:stretch>
            <a:fillRect/>
          </a:stretch>
        </p:blipFill>
        <p:spPr bwMode="auto">
          <a:xfrm>
            <a:off x="2687072" y="2650019"/>
            <a:ext cx="8911687" cy="4068379"/>
          </a:xfrm>
          <a:prstGeom prst="rect">
            <a:avLst/>
          </a:prstGeom>
          <a:noFill/>
        </p:spPr>
      </p:pic>
      <mc:AlternateContent xmlns:mc="http://schemas.openxmlformats.org/markup-compatibility/2006" xmlns:p14="http://schemas.microsoft.com/office/powerpoint/2010/main">
        <mc:Choice Requires="p14">
          <p:contentPart p14:bwMode="auto" r:id="rId3">
            <p14:nvContentPartPr>
              <p14:cNvPr id="3" name="Entrada de lápiz 2">
                <a:extLst>
                  <a:ext uri="{FF2B5EF4-FFF2-40B4-BE49-F238E27FC236}">
                    <a16:creationId xmlns:a16="http://schemas.microsoft.com/office/drawing/2014/main" id="{FF396775-257E-43B6-B500-788AE6FC13D5}"/>
                  </a:ext>
                </a:extLst>
              </p14:cNvPr>
              <p14:cNvContentPartPr/>
              <p14:nvPr/>
            </p14:nvContentPartPr>
            <p14:xfrm>
              <a:off x="2737341" y="2543786"/>
              <a:ext cx="794520" cy="704160"/>
            </p14:xfrm>
          </p:contentPart>
        </mc:Choice>
        <mc:Fallback xmlns="">
          <p:pic>
            <p:nvPicPr>
              <p:cNvPr id="3" name="Entrada de lápiz 2">
                <a:extLst>
                  <a:ext uri="{FF2B5EF4-FFF2-40B4-BE49-F238E27FC236}">
                    <a16:creationId xmlns:a16="http://schemas.microsoft.com/office/drawing/2014/main" id="{FF396775-257E-43B6-B500-788AE6FC13D5}"/>
                  </a:ext>
                </a:extLst>
              </p:cNvPr>
              <p:cNvPicPr/>
              <p:nvPr/>
            </p:nvPicPr>
            <p:blipFill>
              <a:blip r:embed="rId4"/>
              <a:stretch>
                <a:fillRect/>
              </a:stretch>
            </p:blipFill>
            <p:spPr>
              <a:xfrm>
                <a:off x="2728341" y="2535146"/>
                <a:ext cx="812160" cy="7218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4" name="Entrada de lápiz 3">
                <a:extLst>
                  <a:ext uri="{FF2B5EF4-FFF2-40B4-BE49-F238E27FC236}">
                    <a16:creationId xmlns:a16="http://schemas.microsoft.com/office/drawing/2014/main" id="{CC1C7F44-AB0B-47A0-A093-4459BA574A8F}"/>
                  </a:ext>
                </a:extLst>
              </p14:cNvPr>
              <p14:cNvContentPartPr/>
              <p14:nvPr/>
            </p14:nvContentPartPr>
            <p14:xfrm>
              <a:off x="2246661" y="3785426"/>
              <a:ext cx="536400" cy="248760"/>
            </p14:xfrm>
          </p:contentPart>
        </mc:Choice>
        <mc:Fallback xmlns="">
          <p:pic>
            <p:nvPicPr>
              <p:cNvPr id="4" name="Entrada de lápiz 3">
                <a:extLst>
                  <a:ext uri="{FF2B5EF4-FFF2-40B4-BE49-F238E27FC236}">
                    <a16:creationId xmlns:a16="http://schemas.microsoft.com/office/drawing/2014/main" id="{CC1C7F44-AB0B-47A0-A093-4459BA574A8F}"/>
                  </a:ext>
                </a:extLst>
              </p:cNvPr>
              <p:cNvPicPr/>
              <p:nvPr/>
            </p:nvPicPr>
            <p:blipFill>
              <a:blip r:embed="rId6"/>
              <a:stretch>
                <a:fillRect/>
              </a:stretch>
            </p:blipFill>
            <p:spPr>
              <a:xfrm>
                <a:off x="2238021" y="3776786"/>
                <a:ext cx="554040" cy="2664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7" name="Entrada de lápiz 16">
                <a:extLst>
                  <a:ext uri="{FF2B5EF4-FFF2-40B4-BE49-F238E27FC236}">
                    <a16:creationId xmlns:a16="http://schemas.microsoft.com/office/drawing/2014/main" id="{CCC6E939-B47C-477B-A4A6-46419F5C89EC}"/>
                  </a:ext>
                </a:extLst>
              </p14:cNvPr>
              <p14:cNvContentPartPr/>
              <p14:nvPr/>
            </p14:nvContentPartPr>
            <p14:xfrm>
              <a:off x="3033621" y="5410466"/>
              <a:ext cx="610560" cy="51840"/>
            </p14:xfrm>
          </p:contentPart>
        </mc:Choice>
        <mc:Fallback xmlns="">
          <p:pic>
            <p:nvPicPr>
              <p:cNvPr id="17" name="Entrada de lápiz 16">
                <a:extLst>
                  <a:ext uri="{FF2B5EF4-FFF2-40B4-BE49-F238E27FC236}">
                    <a16:creationId xmlns:a16="http://schemas.microsoft.com/office/drawing/2014/main" id="{CCC6E939-B47C-477B-A4A6-46419F5C89EC}"/>
                  </a:ext>
                </a:extLst>
              </p:cNvPr>
              <p:cNvPicPr/>
              <p:nvPr/>
            </p:nvPicPr>
            <p:blipFill>
              <a:blip r:embed="rId8"/>
              <a:stretch>
                <a:fillRect/>
              </a:stretch>
            </p:blipFill>
            <p:spPr>
              <a:xfrm>
                <a:off x="3024981" y="5401826"/>
                <a:ext cx="628200" cy="69480"/>
              </a:xfrm>
              <a:prstGeom prst="rect">
                <a:avLst/>
              </a:prstGeom>
            </p:spPr>
          </p:pic>
        </mc:Fallback>
      </mc:AlternateContent>
      <p:grpSp>
        <p:nvGrpSpPr>
          <p:cNvPr id="27" name="Grupo 26">
            <a:extLst>
              <a:ext uri="{FF2B5EF4-FFF2-40B4-BE49-F238E27FC236}">
                <a16:creationId xmlns:a16="http://schemas.microsoft.com/office/drawing/2014/main" id="{CC1EA91F-83A9-48AD-8BE8-6FD315D9DFC1}"/>
              </a:ext>
            </a:extLst>
          </p:cNvPr>
          <p:cNvGrpSpPr/>
          <p:nvPr/>
        </p:nvGrpSpPr>
        <p:grpSpPr>
          <a:xfrm>
            <a:off x="594261" y="2954906"/>
            <a:ext cx="2354040" cy="2616480"/>
            <a:chOff x="594261" y="2954906"/>
            <a:chExt cx="2354040" cy="2616480"/>
          </a:xfrm>
        </p:grpSpPr>
        <mc:AlternateContent xmlns:mc="http://schemas.openxmlformats.org/markup-compatibility/2006" xmlns:p14="http://schemas.microsoft.com/office/powerpoint/2010/main">
          <mc:Choice Requires="p14">
            <p:contentPart p14:bwMode="auto" r:id="rId9">
              <p14:nvContentPartPr>
                <p14:cNvPr id="6" name="Entrada de lápiz 5">
                  <a:extLst>
                    <a:ext uri="{FF2B5EF4-FFF2-40B4-BE49-F238E27FC236}">
                      <a16:creationId xmlns:a16="http://schemas.microsoft.com/office/drawing/2014/main" id="{F178A6AF-7D23-4392-9B3E-E950DEAF4005}"/>
                    </a:ext>
                  </a:extLst>
                </p14:cNvPr>
                <p14:cNvContentPartPr/>
                <p14:nvPr/>
              </p14:nvContentPartPr>
              <p14:xfrm>
                <a:off x="618381" y="2954906"/>
                <a:ext cx="462960" cy="650160"/>
              </p14:xfrm>
            </p:contentPart>
          </mc:Choice>
          <mc:Fallback xmlns="">
            <p:pic>
              <p:nvPicPr>
                <p:cNvPr id="6" name="Entrada de lápiz 5">
                  <a:extLst>
                    <a:ext uri="{FF2B5EF4-FFF2-40B4-BE49-F238E27FC236}">
                      <a16:creationId xmlns:a16="http://schemas.microsoft.com/office/drawing/2014/main" id="{F178A6AF-7D23-4392-9B3E-E950DEAF4005}"/>
                    </a:ext>
                  </a:extLst>
                </p:cNvPr>
                <p:cNvPicPr/>
                <p:nvPr/>
              </p:nvPicPr>
              <p:blipFill>
                <a:blip r:embed="rId10"/>
                <a:stretch>
                  <a:fillRect/>
                </a:stretch>
              </p:blipFill>
              <p:spPr>
                <a:xfrm>
                  <a:off x="609741" y="2946266"/>
                  <a:ext cx="480600" cy="6678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7" name="Entrada de lápiz 6">
                  <a:extLst>
                    <a:ext uri="{FF2B5EF4-FFF2-40B4-BE49-F238E27FC236}">
                      <a16:creationId xmlns:a16="http://schemas.microsoft.com/office/drawing/2014/main" id="{46633F01-51B2-4D94-A499-5A52E27D5B09}"/>
                    </a:ext>
                  </a:extLst>
                </p14:cNvPr>
                <p14:cNvContentPartPr/>
                <p14:nvPr/>
              </p14:nvContentPartPr>
              <p14:xfrm>
                <a:off x="1181421" y="3241106"/>
                <a:ext cx="123840" cy="599040"/>
              </p14:xfrm>
            </p:contentPart>
          </mc:Choice>
          <mc:Fallback xmlns="">
            <p:pic>
              <p:nvPicPr>
                <p:cNvPr id="7" name="Entrada de lápiz 6">
                  <a:extLst>
                    <a:ext uri="{FF2B5EF4-FFF2-40B4-BE49-F238E27FC236}">
                      <a16:creationId xmlns:a16="http://schemas.microsoft.com/office/drawing/2014/main" id="{46633F01-51B2-4D94-A499-5A52E27D5B09}"/>
                    </a:ext>
                  </a:extLst>
                </p:cNvPr>
                <p:cNvPicPr/>
                <p:nvPr/>
              </p:nvPicPr>
              <p:blipFill>
                <a:blip r:embed="rId12"/>
                <a:stretch>
                  <a:fillRect/>
                </a:stretch>
              </p:blipFill>
              <p:spPr>
                <a:xfrm>
                  <a:off x="1172781" y="3232466"/>
                  <a:ext cx="141480" cy="6166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8" name="Entrada de lápiz 7">
                  <a:extLst>
                    <a:ext uri="{FF2B5EF4-FFF2-40B4-BE49-F238E27FC236}">
                      <a16:creationId xmlns:a16="http://schemas.microsoft.com/office/drawing/2014/main" id="{FE34884E-0BE6-4CB0-BFD1-A5CEE8938557}"/>
                    </a:ext>
                  </a:extLst>
                </p14:cNvPr>
                <p14:cNvContentPartPr/>
                <p14:nvPr/>
              </p14:nvContentPartPr>
              <p14:xfrm>
                <a:off x="1377261" y="3338306"/>
                <a:ext cx="170640" cy="114120"/>
              </p14:xfrm>
            </p:contentPart>
          </mc:Choice>
          <mc:Fallback xmlns="">
            <p:pic>
              <p:nvPicPr>
                <p:cNvPr id="8" name="Entrada de lápiz 7">
                  <a:extLst>
                    <a:ext uri="{FF2B5EF4-FFF2-40B4-BE49-F238E27FC236}">
                      <a16:creationId xmlns:a16="http://schemas.microsoft.com/office/drawing/2014/main" id="{FE34884E-0BE6-4CB0-BFD1-A5CEE8938557}"/>
                    </a:ext>
                  </a:extLst>
                </p:cNvPr>
                <p:cNvPicPr/>
                <p:nvPr/>
              </p:nvPicPr>
              <p:blipFill>
                <a:blip r:embed="rId14"/>
                <a:stretch>
                  <a:fillRect/>
                </a:stretch>
              </p:blipFill>
              <p:spPr>
                <a:xfrm>
                  <a:off x="1368621" y="3329306"/>
                  <a:ext cx="188280" cy="1317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9" name="Entrada de lápiz 8">
                  <a:extLst>
                    <a:ext uri="{FF2B5EF4-FFF2-40B4-BE49-F238E27FC236}">
                      <a16:creationId xmlns:a16="http://schemas.microsoft.com/office/drawing/2014/main" id="{6129B95A-FA9A-41CA-B5DE-F6A411B18AE2}"/>
                    </a:ext>
                  </a:extLst>
                </p14:cNvPr>
                <p14:cNvContentPartPr/>
                <p14:nvPr/>
              </p14:nvContentPartPr>
              <p14:xfrm>
                <a:off x="1548261" y="2989106"/>
                <a:ext cx="260640" cy="506520"/>
              </p14:xfrm>
            </p:contentPart>
          </mc:Choice>
          <mc:Fallback xmlns="">
            <p:pic>
              <p:nvPicPr>
                <p:cNvPr id="9" name="Entrada de lápiz 8">
                  <a:extLst>
                    <a:ext uri="{FF2B5EF4-FFF2-40B4-BE49-F238E27FC236}">
                      <a16:creationId xmlns:a16="http://schemas.microsoft.com/office/drawing/2014/main" id="{6129B95A-FA9A-41CA-B5DE-F6A411B18AE2}"/>
                    </a:ext>
                  </a:extLst>
                </p:cNvPr>
                <p:cNvPicPr/>
                <p:nvPr/>
              </p:nvPicPr>
              <p:blipFill>
                <a:blip r:embed="rId16"/>
                <a:stretch>
                  <a:fillRect/>
                </a:stretch>
              </p:blipFill>
              <p:spPr>
                <a:xfrm>
                  <a:off x="1539261" y="2980106"/>
                  <a:ext cx="278280" cy="5241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0" name="Entrada de lápiz 9">
                  <a:extLst>
                    <a:ext uri="{FF2B5EF4-FFF2-40B4-BE49-F238E27FC236}">
                      <a16:creationId xmlns:a16="http://schemas.microsoft.com/office/drawing/2014/main" id="{D9998A19-4EDA-4EB5-8A9B-A17759DF89C9}"/>
                    </a:ext>
                  </a:extLst>
                </p14:cNvPr>
                <p14:cNvContentPartPr/>
                <p14:nvPr/>
              </p14:nvContentPartPr>
              <p14:xfrm>
                <a:off x="1767861" y="2975786"/>
                <a:ext cx="129960" cy="506160"/>
              </p14:xfrm>
            </p:contentPart>
          </mc:Choice>
          <mc:Fallback xmlns="">
            <p:pic>
              <p:nvPicPr>
                <p:cNvPr id="10" name="Entrada de lápiz 9">
                  <a:extLst>
                    <a:ext uri="{FF2B5EF4-FFF2-40B4-BE49-F238E27FC236}">
                      <a16:creationId xmlns:a16="http://schemas.microsoft.com/office/drawing/2014/main" id="{D9998A19-4EDA-4EB5-8A9B-A17759DF89C9}"/>
                    </a:ext>
                  </a:extLst>
                </p:cNvPr>
                <p:cNvPicPr/>
                <p:nvPr/>
              </p:nvPicPr>
              <p:blipFill>
                <a:blip r:embed="rId18"/>
                <a:stretch>
                  <a:fillRect/>
                </a:stretch>
              </p:blipFill>
              <p:spPr>
                <a:xfrm>
                  <a:off x="1759221" y="2967146"/>
                  <a:ext cx="147600" cy="5238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1" name="Entrada de lápiz 10">
                  <a:extLst>
                    <a:ext uri="{FF2B5EF4-FFF2-40B4-BE49-F238E27FC236}">
                      <a16:creationId xmlns:a16="http://schemas.microsoft.com/office/drawing/2014/main" id="{7D76F4E5-F1F7-4BFF-8FA8-3A27F095FCF8}"/>
                    </a:ext>
                  </a:extLst>
                </p14:cNvPr>
                <p14:cNvContentPartPr/>
                <p14:nvPr/>
              </p14:nvContentPartPr>
              <p14:xfrm>
                <a:off x="1923741" y="3338306"/>
                <a:ext cx="42120" cy="101520"/>
              </p14:xfrm>
            </p:contentPart>
          </mc:Choice>
          <mc:Fallback xmlns="">
            <p:pic>
              <p:nvPicPr>
                <p:cNvPr id="11" name="Entrada de lápiz 10">
                  <a:extLst>
                    <a:ext uri="{FF2B5EF4-FFF2-40B4-BE49-F238E27FC236}">
                      <a16:creationId xmlns:a16="http://schemas.microsoft.com/office/drawing/2014/main" id="{7D76F4E5-F1F7-4BFF-8FA8-3A27F095FCF8}"/>
                    </a:ext>
                  </a:extLst>
                </p:cNvPr>
                <p:cNvPicPr/>
                <p:nvPr/>
              </p:nvPicPr>
              <p:blipFill>
                <a:blip r:embed="rId20"/>
                <a:stretch>
                  <a:fillRect/>
                </a:stretch>
              </p:blipFill>
              <p:spPr>
                <a:xfrm>
                  <a:off x="1915101" y="3329306"/>
                  <a:ext cx="59760" cy="1191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2" name="Entrada de lápiz 11">
                  <a:extLst>
                    <a:ext uri="{FF2B5EF4-FFF2-40B4-BE49-F238E27FC236}">
                      <a16:creationId xmlns:a16="http://schemas.microsoft.com/office/drawing/2014/main" id="{8CE10E69-C632-4104-86C2-ADD62D396366}"/>
                    </a:ext>
                  </a:extLst>
                </p14:cNvPr>
                <p14:cNvContentPartPr/>
                <p14:nvPr/>
              </p14:nvContentPartPr>
              <p14:xfrm>
                <a:off x="1996101" y="3297986"/>
                <a:ext cx="328320" cy="237600"/>
              </p14:xfrm>
            </p:contentPart>
          </mc:Choice>
          <mc:Fallback xmlns="">
            <p:pic>
              <p:nvPicPr>
                <p:cNvPr id="12" name="Entrada de lápiz 11">
                  <a:extLst>
                    <a:ext uri="{FF2B5EF4-FFF2-40B4-BE49-F238E27FC236}">
                      <a16:creationId xmlns:a16="http://schemas.microsoft.com/office/drawing/2014/main" id="{8CE10E69-C632-4104-86C2-ADD62D396366}"/>
                    </a:ext>
                  </a:extLst>
                </p:cNvPr>
                <p:cNvPicPr/>
                <p:nvPr/>
              </p:nvPicPr>
              <p:blipFill>
                <a:blip r:embed="rId22"/>
                <a:stretch>
                  <a:fillRect/>
                </a:stretch>
              </p:blipFill>
              <p:spPr>
                <a:xfrm>
                  <a:off x="1987461" y="3289346"/>
                  <a:ext cx="345960" cy="25524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3" name="Entrada de lápiz 12">
                  <a:extLst>
                    <a:ext uri="{FF2B5EF4-FFF2-40B4-BE49-F238E27FC236}">
                      <a16:creationId xmlns:a16="http://schemas.microsoft.com/office/drawing/2014/main" id="{A794BC46-297E-435D-A34D-A57F6070E681}"/>
                    </a:ext>
                  </a:extLst>
                </p14:cNvPr>
                <p14:cNvContentPartPr/>
                <p14:nvPr/>
              </p14:nvContentPartPr>
              <p14:xfrm>
                <a:off x="594261" y="4200506"/>
                <a:ext cx="508320" cy="124560"/>
              </p14:xfrm>
            </p:contentPart>
          </mc:Choice>
          <mc:Fallback xmlns="">
            <p:pic>
              <p:nvPicPr>
                <p:cNvPr id="13" name="Entrada de lápiz 12">
                  <a:extLst>
                    <a:ext uri="{FF2B5EF4-FFF2-40B4-BE49-F238E27FC236}">
                      <a16:creationId xmlns:a16="http://schemas.microsoft.com/office/drawing/2014/main" id="{A794BC46-297E-435D-A34D-A57F6070E681}"/>
                    </a:ext>
                  </a:extLst>
                </p:cNvPr>
                <p:cNvPicPr/>
                <p:nvPr/>
              </p:nvPicPr>
              <p:blipFill>
                <a:blip r:embed="rId24"/>
                <a:stretch>
                  <a:fillRect/>
                </a:stretch>
              </p:blipFill>
              <p:spPr>
                <a:xfrm>
                  <a:off x="585621" y="4191506"/>
                  <a:ext cx="525960" cy="1422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4" name="Entrada de lápiz 13">
                  <a:extLst>
                    <a:ext uri="{FF2B5EF4-FFF2-40B4-BE49-F238E27FC236}">
                      <a16:creationId xmlns:a16="http://schemas.microsoft.com/office/drawing/2014/main" id="{F31F2CC4-BAEA-4A2A-A60C-0487CCC96E72}"/>
                    </a:ext>
                  </a:extLst>
                </p14:cNvPr>
                <p14:cNvContentPartPr/>
                <p14:nvPr/>
              </p14:nvContentPartPr>
              <p14:xfrm>
                <a:off x="1203741" y="4096466"/>
                <a:ext cx="177840" cy="673560"/>
              </p14:xfrm>
            </p:contentPart>
          </mc:Choice>
          <mc:Fallback xmlns="">
            <p:pic>
              <p:nvPicPr>
                <p:cNvPr id="14" name="Entrada de lápiz 13">
                  <a:extLst>
                    <a:ext uri="{FF2B5EF4-FFF2-40B4-BE49-F238E27FC236}">
                      <a16:creationId xmlns:a16="http://schemas.microsoft.com/office/drawing/2014/main" id="{F31F2CC4-BAEA-4A2A-A60C-0487CCC96E72}"/>
                    </a:ext>
                  </a:extLst>
                </p:cNvPr>
                <p:cNvPicPr/>
                <p:nvPr/>
              </p:nvPicPr>
              <p:blipFill>
                <a:blip r:embed="rId26"/>
                <a:stretch>
                  <a:fillRect/>
                </a:stretch>
              </p:blipFill>
              <p:spPr>
                <a:xfrm>
                  <a:off x="1195101" y="4087826"/>
                  <a:ext cx="195480" cy="6912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5" name="Entrada de lápiz 14">
                  <a:extLst>
                    <a:ext uri="{FF2B5EF4-FFF2-40B4-BE49-F238E27FC236}">
                      <a16:creationId xmlns:a16="http://schemas.microsoft.com/office/drawing/2014/main" id="{86920AC1-9013-46EB-90FD-8DFD78F33DD5}"/>
                    </a:ext>
                  </a:extLst>
                </p14:cNvPr>
                <p14:cNvContentPartPr/>
                <p14:nvPr/>
              </p14:nvContentPartPr>
              <p14:xfrm>
                <a:off x="1351701" y="3877586"/>
                <a:ext cx="938520" cy="547200"/>
              </p14:xfrm>
            </p:contentPart>
          </mc:Choice>
          <mc:Fallback xmlns="">
            <p:pic>
              <p:nvPicPr>
                <p:cNvPr id="15" name="Entrada de lápiz 14">
                  <a:extLst>
                    <a:ext uri="{FF2B5EF4-FFF2-40B4-BE49-F238E27FC236}">
                      <a16:creationId xmlns:a16="http://schemas.microsoft.com/office/drawing/2014/main" id="{86920AC1-9013-46EB-90FD-8DFD78F33DD5}"/>
                    </a:ext>
                  </a:extLst>
                </p:cNvPr>
                <p:cNvPicPr/>
                <p:nvPr/>
              </p:nvPicPr>
              <p:blipFill>
                <a:blip r:embed="rId28"/>
                <a:stretch>
                  <a:fillRect/>
                </a:stretch>
              </p:blipFill>
              <p:spPr>
                <a:xfrm>
                  <a:off x="1343061" y="3868586"/>
                  <a:ext cx="956160" cy="56484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18" name="Entrada de lápiz 17">
                  <a:extLst>
                    <a:ext uri="{FF2B5EF4-FFF2-40B4-BE49-F238E27FC236}">
                      <a16:creationId xmlns:a16="http://schemas.microsoft.com/office/drawing/2014/main" id="{E8F010BC-D602-4D47-9384-3FBD1733DE35}"/>
                    </a:ext>
                  </a:extLst>
                </p14:cNvPr>
                <p14:cNvContentPartPr/>
                <p14:nvPr/>
              </p14:nvContentPartPr>
              <p14:xfrm>
                <a:off x="2190501" y="4432706"/>
                <a:ext cx="663120" cy="456480"/>
              </p14:xfrm>
            </p:contentPart>
          </mc:Choice>
          <mc:Fallback xmlns="">
            <p:pic>
              <p:nvPicPr>
                <p:cNvPr id="18" name="Entrada de lápiz 17">
                  <a:extLst>
                    <a:ext uri="{FF2B5EF4-FFF2-40B4-BE49-F238E27FC236}">
                      <a16:creationId xmlns:a16="http://schemas.microsoft.com/office/drawing/2014/main" id="{E8F010BC-D602-4D47-9384-3FBD1733DE35}"/>
                    </a:ext>
                  </a:extLst>
                </p:cNvPr>
                <p:cNvPicPr/>
                <p:nvPr/>
              </p:nvPicPr>
              <p:blipFill>
                <a:blip r:embed="rId30"/>
                <a:stretch>
                  <a:fillRect/>
                </a:stretch>
              </p:blipFill>
              <p:spPr>
                <a:xfrm>
                  <a:off x="2181861" y="4424066"/>
                  <a:ext cx="680760" cy="4741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19" name="Entrada de lápiz 18">
                  <a:extLst>
                    <a:ext uri="{FF2B5EF4-FFF2-40B4-BE49-F238E27FC236}">
                      <a16:creationId xmlns:a16="http://schemas.microsoft.com/office/drawing/2014/main" id="{A6C49E33-F677-4DB8-AC17-BCECFBA90813}"/>
                    </a:ext>
                  </a:extLst>
                </p14:cNvPr>
                <p14:cNvContentPartPr/>
                <p14:nvPr/>
              </p14:nvContentPartPr>
              <p14:xfrm>
                <a:off x="1019061" y="5193746"/>
                <a:ext cx="573840" cy="377640"/>
              </p14:xfrm>
            </p:contentPart>
          </mc:Choice>
          <mc:Fallback xmlns="">
            <p:pic>
              <p:nvPicPr>
                <p:cNvPr id="19" name="Entrada de lápiz 18">
                  <a:extLst>
                    <a:ext uri="{FF2B5EF4-FFF2-40B4-BE49-F238E27FC236}">
                      <a16:creationId xmlns:a16="http://schemas.microsoft.com/office/drawing/2014/main" id="{A6C49E33-F677-4DB8-AC17-BCECFBA90813}"/>
                    </a:ext>
                  </a:extLst>
                </p:cNvPr>
                <p:cNvPicPr/>
                <p:nvPr/>
              </p:nvPicPr>
              <p:blipFill>
                <a:blip r:embed="rId32"/>
                <a:stretch>
                  <a:fillRect/>
                </a:stretch>
              </p:blipFill>
              <p:spPr>
                <a:xfrm>
                  <a:off x="1010421" y="5185106"/>
                  <a:ext cx="591480" cy="39528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0" name="Entrada de lápiz 19">
                  <a:extLst>
                    <a:ext uri="{FF2B5EF4-FFF2-40B4-BE49-F238E27FC236}">
                      <a16:creationId xmlns:a16="http://schemas.microsoft.com/office/drawing/2014/main" id="{210D9FE2-3F7C-4A64-A318-D2B8143E8A4B}"/>
                    </a:ext>
                  </a:extLst>
                </p14:cNvPr>
                <p14:cNvContentPartPr/>
                <p14:nvPr/>
              </p14:nvContentPartPr>
              <p14:xfrm>
                <a:off x="1381221" y="5094026"/>
                <a:ext cx="39240" cy="151560"/>
              </p14:xfrm>
            </p:contentPart>
          </mc:Choice>
          <mc:Fallback xmlns="">
            <p:pic>
              <p:nvPicPr>
                <p:cNvPr id="20" name="Entrada de lápiz 19">
                  <a:extLst>
                    <a:ext uri="{FF2B5EF4-FFF2-40B4-BE49-F238E27FC236}">
                      <a16:creationId xmlns:a16="http://schemas.microsoft.com/office/drawing/2014/main" id="{210D9FE2-3F7C-4A64-A318-D2B8143E8A4B}"/>
                    </a:ext>
                  </a:extLst>
                </p:cNvPr>
                <p:cNvPicPr/>
                <p:nvPr/>
              </p:nvPicPr>
              <p:blipFill>
                <a:blip r:embed="rId34"/>
                <a:stretch>
                  <a:fillRect/>
                </a:stretch>
              </p:blipFill>
              <p:spPr>
                <a:xfrm>
                  <a:off x="1372221" y="5085386"/>
                  <a:ext cx="56880" cy="1692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1" name="Entrada de lápiz 20">
                  <a:extLst>
                    <a:ext uri="{FF2B5EF4-FFF2-40B4-BE49-F238E27FC236}">
                      <a16:creationId xmlns:a16="http://schemas.microsoft.com/office/drawing/2014/main" id="{5A5395DC-9BEC-4C43-8997-E01E658BBF1A}"/>
                    </a:ext>
                  </a:extLst>
                </p14:cNvPr>
                <p14:cNvContentPartPr/>
                <p14:nvPr/>
              </p14:nvContentPartPr>
              <p14:xfrm>
                <a:off x="1524501" y="4935986"/>
                <a:ext cx="258120" cy="390960"/>
              </p14:xfrm>
            </p:contentPart>
          </mc:Choice>
          <mc:Fallback xmlns="">
            <p:pic>
              <p:nvPicPr>
                <p:cNvPr id="21" name="Entrada de lápiz 20">
                  <a:extLst>
                    <a:ext uri="{FF2B5EF4-FFF2-40B4-BE49-F238E27FC236}">
                      <a16:creationId xmlns:a16="http://schemas.microsoft.com/office/drawing/2014/main" id="{5A5395DC-9BEC-4C43-8997-E01E658BBF1A}"/>
                    </a:ext>
                  </a:extLst>
                </p:cNvPr>
                <p:cNvPicPr/>
                <p:nvPr/>
              </p:nvPicPr>
              <p:blipFill>
                <a:blip r:embed="rId36"/>
                <a:stretch>
                  <a:fillRect/>
                </a:stretch>
              </p:blipFill>
              <p:spPr>
                <a:xfrm>
                  <a:off x="1515501" y="4926986"/>
                  <a:ext cx="275760" cy="4086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2" name="Entrada de lápiz 21">
                  <a:extLst>
                    <a:ext uri="{FF2B5EF4-FFF2-40B4-BE49-F238E27FC236}">
                      <a16:creationId xmlns:a16="http://schemas.microsoft.com/office/drawing/2014/main" id="{EC9C0A60-4EE4-4A45-A03F-14671507B9F9}"/>
                    </a:ext>
                  </a:extLst>
                </p14:cNvPr>
                <p14:cNvContentPartPr/>
                <p14:nvPr/>
              </p14:nvContentPartPr>
              <p14:xfrm>
                <a:off x="1802421" y="4753466"/>
                <a:ext cx="258120" cy="315000"/>
              </p14:xfrm>
            </p:contentPart>
          </mc:Choice>
          <mc:Fallback xmlns="">
            <p:pic>
              <p:nvPicPr>
                <p:cNvPr id="22" name="Entrada de lápiz 21">
                  <a:extLst>
                    <a:ext uri="{FF2B5EF4-FFF2-40B4-BE49-F238E27FC236}">
                      <a16:creationId xmlns:a16="http://schemas.microsoft.com/office/drawing/2014/main" id="{EC9C0A60-4EE4-4A45-A03F-14671507B9F9}"/>
                    </a:ext>
                  </a:extLst>
                </p:cNvPr>
                <p:cNvPicPr/>
                <p:nvPr/>
              </p:nvPicPr>
              <p:blipFill>
                <a:blip r:embed="rId38"/>
                <a:stretch>
                  <a:fillRect/>
                </a:stretch>
              </p:blipFill>
              <p:spPr>
                <a:xfrm>
                  <a:off x="1793781" y="4744466"/>
                  <a:ext cx="275760" cy="33264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3" name="Entrada de lápiz 22">
                  <a:extLst>
                    <a:ext uri="{FF2B5EF4-FFF2-40B4-BE49-F238E27FC236}">
                      <a16:creationId xmlns:a16="http://schemas.microsoft.com/office/drawing/2014/main" id="{FFF36A04-9CD0-468B-83DB-617BE3B7C8D2}"/>
                    </a:ext>
                  </a:extLst>
                </p14:cNvPr>
                <p14:cNvContentPartPr/>
                <p14:nvPr/>
              </p14:nvContentPartPr>
              <p14:xfrm>
                <a:off x="2066661" y="4606226"/>
                <a:ext cx="109800" cy="228600"/>
              </p14:xfrm>
            </p:contentPart>
          </mc:Choice>
          <mc:Fallback xmlns="">
            <p:pic>
              <p:nvPicPr>
                <p:cNvPr id="23" name="Entrada de lápiz 22">
                  <a:extLst>
                    <a:ext uri="{FF2B5EF4-FFF2-40B4-BE49-F238E27FC236}">
                      <a16:creationId xmlns:a16="http://schemas.microsoft.com/office/drawing/2014/main" id="{FFF36A04-9CD0-468B-83DB-617BE3B7C8D2}"/>
                    </a:ext>
                  </a:extLst>
                </p:cNvPr>
                <p:cNvPicPr/>
                <p:nvPr/>
              </p:nvPicPr>
              <p:blipFill>
                <a:blip r:embed="rId40"/>
                <a:stretch>
                  <a:fillRect/>
                </a:stretch>
              </p:blipFill>
              <p:spPr>
                <a:xfrm>
                  <a:off x="2058021" y="4597586"/>
                  <a:ext cx="127440" cy="24624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25" name="Entrada de lápiz 24">
                  <a:extLst>
                    <a:ext uri="{FF2B5EF4-FFF2-40B4-BE49-F238E27FC236}">
                      <a16:creationId xmlns:a16="http://schemas.microsoft.com/office/drawing/2014/main" id="{7F53F973-2454-4498-AD82-0CD50A14EDDA}"/>
                    </a:ext>
                  </a:extLst>
                </p14:cNvPr>
                <p14:cNvContentPartPr/>
                <p14:nvPr/>
              </p14:nvContentPartPr>
              <p14:xfrm>
                <a:off x="2340981" y="4814666"/>
                <a:ext cx="607320" cy="639000"/>
              </p14:xfrm>
            </p:contentPart>
          </mc:Choice>
          <mc:Fallback xmlns="">
            <p:pic>
              <p:nvPicPr>
                <p:cNvPr id="25" name="Entrada de lápiz 24">
                  <a:extLst>
                    <a:ext uri="{FF2B5EF4-FFF2-40B4-BE49-F238E27FC236}">
                      <a16:creationId xmlns:a16="http://schemas.microsoft.com/office/drawing/2014/main" id="{7F53F973-2454-4498-AD82-0CD50A14EDDA}"/>
                    </a:ext>
                  </a:extLst>
                </p:cNvPr>
                <p:cNvPicPr/>
                <p:nvPr/>
              </p:nvPicPr>
              <p:blipFill>
                <a:blip r:embed="rId42"/>
                <a:stretch>
                  <a:fillRect/>
                </a:stretch>
              </p:blipFill>
              <p:spPr>
                <a:xfrm>
                  <a:off x="2332341" y="4806026"/>
                  <a:ext cx="624960" cy="65664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26" name="Entrada de lápiz 25">
                  <a:extLst>
                    <a:ext uri="{FF2B5EF4-FFF2-40B4-BE49-F238E27FC236}">
                      <a16:creationId xmlns:a16="http://schemas.microsoft.com/office/drawing/2014/main" id="{E6B29EA5-0379-427B-9859-32C73C9705A4}"/>
                    </a:ext>
                  </a:extLst>
                </p14:cNvPr>
                <p14:cNvContentPartPr/>
                <p14:nvPr/>
              </p14:nvContentPartPr>
              <p14:xfrm>
                <a:off x="2289141" y="5329466"/>
                <a:ext cx="224640" cy="174600"/>
              </p14:xfrm>
            </p:contentPart>
          </mc:Choice>
          <mc:Fallback xmlns="">
            <p:pic>
              <p:nvPicPr>
                <p:cNvPr id="26" name="Entrada de lápiz 25">
                  <a:extLst>
                    <a:ext uri="{FF2B5EF4-FFF2-40B4-BE49-F238E27FC236}">
                      <a16:creationId xmlns:a16="http://schemas.microsoft.com/office/drawing/2014/main" id="{E6B29EA5-0379-427B-9859-32C73C9705A4}"/>
                    </a:ext>
                  </a:extLst>
                </p:cNvPr>
                <p:cNvPicPr/>
                <p:nvPr/>
              </p:nvPicPr>
              <p:blipFill>
                <a:blip r:embed="rId44"/>
                <a:stretch>
                  <a:fillRect/>
                </a:stretch>
              </p:blipFill>
              <p:spPr>
                <a:xfrm>
                  <a:off x="2280141" y="5320466"/>
                  <a:ext cx="242280" cy="192240"/>
                </a:xfrm>
                <a:prstGeom prst="rect">
                  <a:avLst/>
                </a:prstGeom>
              </p:spPr>
            </p:pic>
          </mc:Fallback>
        </mc:AlternateContent>
      </p:grpSp>
      <p:grpSp>
        <p:nvGrpSpPr>
          <p:cNvPr id="46" name="Grupo 45">
            <a:extLst>
              <a:ext uri="{FF2B5EF4-FFF2-40B4-BE49-F238E27FC236}">
                <a16:creationId xmlns:a16="http://schemas.microsoft.com/office/drawing/2014/main" id="{A2D398A6-1C49-4781-8244-05DA8703D9D0}"/>
              </a:ext>
            </a:extLst>
          </p:cNvPr>
          <p:cNvGrpSpPr/>
          <p:nvPr/>
        </p:nvGrpSpPr>
        <p:grpSpPr>
          <a:xfrm>
            <a:off x="8114301" y="3212666"/>
            <a:ext cx="2897640" cy="2232360"/>
            <a:chOff x="8114301" y="3212666"/>
            <a:chExt cx="2897640" cy="2232360"/>
          </a:xfrm>
        </p:grpSpPr>
        <mc:AlternateContent xmlns:mc="http://schemas.openxmlformats.org/markup-compatibility/2006" xmlns:p14="http://schemas.microsoft.com/office/powerpoint/2010/main">
          <mc:Choice Requires="p14">
            <p:contentPart p14:bwMode="auto" r:id="rId45">
              <p14:nvContentPartPr>
                <p14:cNvPr id="28" name="Entrada de lápiz 27">
                  <a:extLst>
                    <a:ext uri="{FF2B5EF4-FFF2-40B4-BE49-F238E27FC236}">
                      <a16:creationId xmlns:a16="http://schemas.microsoft.com/office/drawing/2014/main" id="{4561B935-220B-449D-A49A-7A60E1562F7F}"/>
                    </a:ext>
                  </a:extLst>
                </p14:cNvPr>
                <p14:cNvContentPartPr/>
                <p14:nvPr/>
              </p14:nvContentPartPr>
              <p14:xfrm>
                <a:off x="8114301" y="3844106"/>
                <a:ext cx="793440" cy="543960"/>
              </p14:xfrm>
            </p:contentPart>
          </mc:Choice>
          <mc:Fallback xmlns="">
            <p:pic>
              <p:nvPicPr>
                <p:cNvPr id="28" name="Entrada de lápiz 27">
                  <a:extLst>
                    <a:ext uri="{FF2B5EF4-FFF2-40B4-BE49-F238E27FC236}">
                      <a16:creationId xmlns:a16="http://schemas.microsoft.com/office/drawing/2014/main" id="{4561B935-220B-449D-A49A-7A60E1562F7F}"/>
                    </a:ext>
                  </a:extLst>
                </p:cNvPr>
                <p:cNvPicPr/>
                <p:nvPr/>
              </p:nvPicPr>
              <p:blipFill>
                <a:blip r:embed="rId46"/>
                <a:stretch>
                  <a:fillRect/>
                </a:stretch>
              </p:blipFill>
              <p:spPr>
                <a:xfrm>
                  <a:off x="8105301" y="3835466"/>
                  <a:ext cx="811080" cy="56160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29" name="Entrada de lápiz 28">
                  <a:extLst>
                    <a:ext uri="{FF2B5EF4-FFF2-40B4-BE49-F238E27FC236}">
                      <a16:creationId xmlns:a16="http://schemas.microsoft.com/office/drawing/2014/main" id="{38F46A1C-0053-4302-A61B-B478207D9CCF}"/>
                    </a:ext>
                  </a:extLst>
                </p14:cNvPr>
                <p14:cNvContentPartPr/>
                <p14:nvPr/>
              </p14:nvContentPartPr>
              <p14:xfrm>
                <a:off x="8489421" y="4472306"/>
                <a:ext cx="209520" cy="387000"/>
              </p14:xfrm>
            </p:contentPart>
          </mc:Choice>
          <mc:Fallback xmlns="">
            <p:pic>
              <p:nvPicPr>
                <p:cNvPr id="29" name="Entrada de lápiz 28">
                  <a:extLst>
                    <a:ext uri="{FF2B5EF4-FFF2-40B4-BE49-F238E27FC236}">
                      <a16:creationId xmlns:a16="http://schemas.microsoft.com/office/drawing/2014/main" id="{38F46A1C-0053-4302-A61B-B478207D9CCF}"/>
                    </a:ext>
                  </a:extLst>
                </p:cNvPr>
                <p:cNvPicPr/>
                <p:nvPr/>
              </p:nvPicPr>
              <p:blipFill>
                <a:blip r:embed="rId48"/>
                <a:stretch>
                  <a:fillRect/>
                </a:stretch>
              </p:blipFill>
              <p:spPr>
                <a:xfrm>
                  <a:off x="8480781" y="4463306"/>
                  <a:ext cx="227160" cy="40464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0" name="Entrada de lápiz 29">
                  <a:extLst>
                    <a:ext uri="{FF2B5EF4-FFF2-40B4-BE49-F238E27FC236}">
                      <a16:creationId xmlns:a16="http://schemas.microsoft.com/office/drawing/2014/main" id="{19C20B3C-C3A9-4E20-9396-92FD6DB20260}"/>
                    </a:ext>
                  </a:extLst>
                </p14:cNvPr>
                <p14:cNvContentPartPr/>
                <p14:nvPr/>
              </p14:nvContentPartPr>
              <p14:xfrm>
                <a:off x="8615061" y="4753466"/>
                <a:ext cx="121320" cy="142920"/>
              </p14:xfrm>
            </p:contentPart>
          </mc:Choice>
          <mc:Fallback xmlns="">
            <p:pic>
              <p:nvPicPr>
                <p:cNvPr id="30" name="Entrada de lápiz 29">
                  <a:extLst>
                    <a:ext uri="{FF2B5EF4-FFF2-40B4-BE49-F238E27FC236}">
                      <a16:creationId xmlns:a16="http://schemas.microsoft.com/office/drawing/2014/main" id="{19C20B3C-C3A9-4E20-9396-92FD6DB20260}"/>
                    </a:ext>
                  </a:extLst>
                </p:cNvPr>
                <p:cNvPicPr/>
                <p:nvPr/>
              </p:nvPicPr>
              <p:blipFill>
                <a:blip r:embed="rId50"/>
                <a:stretch>
                  <a:fillRect/>
                </a:stretch>
              </p:blipFill>
              <p:spPr>
                <a:xfrm>
                  <a:off x="8606061" y="4744826"/>
                  <a:ext cx="138960" cy="16056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31" name="Entrada de lápiz 30">
                  <a:extLst>
                    <a:ext uri="{FF2B5EF4-FFF2-40B4-BE49-F238E27FC236}">
                      <a16:creationId xmlns:a16="http://schemas.microsoft.com/office/drawing/2014/main" id="{9002F082-A0A9-4394-9D14-657CCAA6CE4A}"/>
                    </a:ext>
                  </a:extLst>
                </p14:cNvPr>
                <p14:cNvContentPartPr/>
                <p14:nvPr/>
              </p14:nvContentPartPr>
              <p14:xfrm>
                <a:off x="8741061" y="4699106"/>
                <a:ext cx="141120" cy="126000"/>
              </p14:xfrm>
            </p:contentPart>
          </mc:Choice>
          <mc:Fallback xmlns="">
            <p:pic>
              <p:nvPicPr>
                <p:cNvPr id="31" name="Entrada de lápiz 30">
                  <a:extLst>
                    <a:ext uri="{FF2B5EF4-FFF2-40B4-BE49-F238E27FC236}">
                      <a16:creationId xmlns:a16="http://schemas.microsoft.com/office/drawing/2014/main" id="{9002F082-A0A9-4394-9D14-657CCAA6CE4A}"/>
                    </a:ext>
                  </a:extLst>
                </p:cNvPr>
                <p:cNvPicPr/>
                <p:nvPr/>
              </p:nvPicPr>
              <p:blipFill>
                <a:blip r:embed="rId52"/>
                <a:stretch>
                  <a:fillRect/>
                </a:stretch>
              </p:blipFill>
              <p:spPr>
                <a:xfrm>
                  <a:off x="8732061" y="4690106"/>
                  <a:ext cx="158760" cy="14364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32" name="Entrada de lápiz 31">
                  <a:extLst>
                    <a:ext uri="{FF2B5EF4-FFF2-40B4-BE49-F238E27FC236}">
                      <a16:creationId xmlns:a16="http://schemas.microsoft.com/office/drawing/2014/main" id="{E026AAF3-451A-4861-A6D8-54CFF5446FA9}"/>
                    </a:ext>
                  </a:extLst>
                </p14:cNvPr>
                <p14:cNvContentPartPr/>
                <p14:nvPr/>
              </p14:nvContentPartPr>
              <p14:xfrm>
                <a:off x="8919621" y="4510106"/>
                <a:ext cx="373320" cy="274320"/>
              </p14:xfrm>
            </p:contentPart>
          </mc:Choice>
          <mc:Fallback xmlns="">
            <p:pic>
              <p:nvPicPr>
                <p:cNvPr id="32" name="Entrada de lápiz 31">
                  <a:extLst>
                    <a:ext uri="{FF2B5EF4-FFF2-40B4-BE49-F238E27FC236}">
                      <a16:creationId xmlns:a16="http://schemas.microsoft.com/office/drawing/2014/main" id="{E026AAF3-451A-4861-A6D8-54CFF5446FA9}"/>
                    </a:ext>
                  </a:extLst>
                </p:cNvPr>
                <p:cNvPicPr/>
                <p:nvPr/>
              </p:nvPicPr>
              <p:blipFill>
                <a:blip r:embed="rId54"/>
                <a:stretch>
                  <a:fillRect/>
                </a:stretch>
              </p:blipFill>
              <p:spPr>
                <a:xfrm>
                  <a:off x="8910981" y="4501466"/>
                  <a:ext cx="390960" cy="29196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33" name="Entrada de lápiz 32">
                  <a:extLst>
                    <a:ext uri="{FF2B5EF4-FFF2-40B4-BE49-F238E27FC236}">
                      <a16:creationId xmlns:a16="http://schemas.microsoft.com/office/drawing/2014/main" id="{CE222170-07B3-4B79-BFFE-8191B69E5280}"/>
                    </a:ext>
                  </a:extLst>
                </p14:cNvPr>
                <p14:cNvContentPartPr/>
                <p14:nvPr/>
              </p14:nvContentPartPr>
              <p14:xfrm>
                <a:off x="9299781" y="3864266"/>
                <a:ext cx="413640" cy="678240"/>
              </p14:xfrm>
            </p:contentPart>
          </mc:Choice>
          <mc:Fallback xmlns="">
            <p:pic>
              <p:nvPicPr>
                <p:cNvPr id="33" name="Entrada de lápiz 32">
                  <a:extLst>
                    <a:ext uri="{FF2B5EF4-FFF2-40B4-BE49-F238E27FC236}">
                      <a16:creationId xmlns:a16="http://schemas.microsoft.com/office/drawing/2014/main" id="{CE222170-07B3-4B79-BFFE-8191B69E5280}"/>
                    </a:ext>
                  </a:extLst>
                </p:cNvPr>
                <p:cNvPicPr/>
                <p:nvPr/>
              </p:nvPicPr>
              <p:blipFill>
                <a:blip r:embed="rId56"/>
                <a:stretch>
                  <a:fillRect/>
                </a:stretch>
              </p:blipFill>
              <p:spPr>
                <a:xfrm>
                  <a:off x="9290781" y="3855266"/>
                  <a:ext cx="431280" cy="69588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34" name="Entrada de lápiz 33">
                  <a:extLst>
                    <a:ext uri="{FF2B5EF4-FFF2-40B4-BE49-F238E27FC236}">
                      <a16:creationId xmlns:a16="http://schemas.microsoft.com/office/drawing/2014/main" id="{D62FAF2E-E40A-46E1-A6B3-3F65FADA6BA3}"/>
                    </a:ext>
                  </a:extLst>
                </p14:cNvPr>
                <p14:cNvContentPartPr/>
                <p14:nvPr/>
              </p14:nvContentPartPr>
              <p14:xfrm>
                <a:off x="9717021" y="3948506"/>
                <a:ext cx="50760" cy="149040"/>
              </p14:xfrm>
            </p:contentPart>
          </mc:Choice>
          <mc:Fallback xmlns="">
            <p:pic>
              <p:nvPicPr>
                <p:cNvPr id="34" name="Entrada de lápiz 33">
                  <a:extLst>
                    <a:ext uri="{FF2B5EF4-FFF2-40B4-BE49-F238E27FC236}">
                      <a16:creationId xmlns:a16="http://schemas.microsoft.com/office/drawing/2014/main" id="{D62FAF2E-E40A-46E1-A6B3-3F65FADA6BA3}"/>
                    </a:ext>
                  </a:extLst>
                </p:cNvPr>
                <p:cNvPicPr/>
                <p:nvPr/>
              </p:nvPicPr>
              <p:blipFill>
                <a:blip r:embed="rId58"/>
                <a:stretch>
                  <a:fillRect/>
                </a:stretch>
              </p:blipFill>
              <p:spPr>
                <a:xfrm>
                  <a:off x="9708381" y="3939866"/>
                  <a:ext cx="68400" cy="16668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35" name="Entrada de lápiz 34">
                  <a:extLst>
                    <a:ext uri="{FF2B5EF4-FFF2-40B4-BE49-F238E27FC236}">
                      <a16:creationId xmlns:a16="http://schemas.microsoft.com/office/drawing/2014/main" id="{CE739296-1345-48AD-B391-AEBFB2909A7A}"/>
                    </a:ext>
                  </a:extLst>
                </p14:cNvPr>
                <p14:cNvContentPartPr/>
                <p14:nvPr/>
              </p14:nvContentPartPr>
              <p14:xfrm>
                <a:off x="9685341" y="3817106"/>
                <a:ext cx="47520" cy="113040"/>
              </p14:xfrm>
            </p:contentPart>
          </mc:Choice>
          <mc:Fallback xmlns="">
            <p:pic>
              <p:nvPicPr>
                <p:cNvPr id="35" name="Entrada de lápiz 34">
                  <a:extLst>
                    <a:ext uri="{FF2B5EF4-FFF2-40B4-BE49-F238E27FC236}">
                      <a16:creationId xmlns:a16="http://schemas.microsoft.com/office/drawing/2014/main" id="{CE739296-1345-48AD-B391-AEBFB2909A7A}"/>
                    </a:ext>
                  </a:extLst>
                </p:cNvPr>
                <p:cNvPicPr/>
                <p:nvPr/>
              </p:nvPicPr>
              <p:blipFill>
                <a:blip r:embed="rId60"/>
                <a:stretch>
                  <a:fillRect/>
                </a:stretch>
              </p:blipFill>
              <p:spPr>
                <a:xfrm>
                  <a:off x="9676341" y="3808106"/>
                  <a:ext cx="65160" cy="13068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36" name="Entrada de lápiz 35">
                  <a:extLst>
                    <a:ext uri="{FF2B5EF4-FFF2-40B4-BE49-F238E27FC236}">
                      <a16:creationId xmlns:a16="http://schemas.microsoft.com/office/drawing/2014/main" id="{6167BD3E-ECF2-47D2-8CAA-4E3C31C8B632}"/>
                    </a:ext>
                  </a:extLst>
                </p14:cNvPr>
                <p14:cNvContentPartPr/>
                <p14:nvPr/>
              </p14:nvContentPartPr>
              <p14:xfrm>
                <a:off x="9838341" y="3732866"/>
                <a:ext cx="174600" cy="256320"/>
              </p14:xfrm>
            </p:contentPart>
          </mc:Choice>
          <mc:Fallback xmlns="">
            <p:pic>
              <p:nvPicPr>
                <p:cNvPr id="36" name="Entrada de lápiz 35">
                  <a:extLst>
                    <a:ext uri="{FF2B5EF4-FFF2-40B4-BE49-F238E27FC236}">
                      <a16:creationId xmlns:a16="http://schemas.microsoft.com/office/drawing/2014/main" id="{6167BD3E-ECF2-47D2-8CAA-4E3C31C8B632}"/>
                    </a:ext>
                  </a:extLst>
                </p:cNvPr>
                <p:cNvPicPr/>
                <p:nvPr/>
              </p:nvPicPr>
              <p:blipFill>
                <a:blip r:embed="rId62"/>
                <a:stretch>
                  <a:fillRect/>
                </a:stretch>
              </p:blipFill>
              <p:spPr>
                <a:xfrm>
                  <a:off x="9829341" y="3723866"/>
                  <a:ext cx="192240" cy="27396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37" name="Entrada de lápiz 36">
                  <a:extLst>
                    <a:ext uri="{FF2B5EF4-FFF2-40B4-BE49-F238E27FC236}">
                      <a16:creationId xmlns:a16="http://schemas.microsoft.com/office/drawing/2014/main" id="{1CEE7FBC-AF8F-42CD-8E9B-96A912B6B9EF}"/>
                    </a:ext>
                  </a:extLst>
                </p14:cNvPr>
                <p14:cNvContentPartPr/>
                <p14:nvPr/>
              </p14:nvContentPartPr>
              <p14:xfrm>
                <a:off x="9833301" y="3694346"/>
                <a:ext cx="484200" cy="169920"/>
              </p14:xfrm>
            </p:contentPart>
          </mc:Choice>
          <mc:Fallback xmlns="">
            <p:pic>
              <p:nvPicPr>
                <p:cNvPr id="37" name="Entrada de lápiz 36">
                  <a:extLst>
                    <a:ext uri="{FF2B5EF4-FFF2-40B4-BE49-F238E27FC236}">
                      <a16:creationId xmlns:a16="http://schemas.microsoft.com/office/drawing/2014/main" id="{1CEE7FBC-AF8F-42CD-8E9B-96A912B6B9EF}"/>
                    </a:ext>
                  </a:extLst>
                </p:cNvPr>
                <p:cNvPicPr/>
                <p:nvPr/>
              </p:nvPicPr>
              <p:blipFill>
                <a:blip r:embed="rId64"/>
                <a:stretch>
                  <a:fillRect/>
                </a:stretch>
              </p:blipFill>
              <p:spPr>
                <a:xfrm>
                  <a:off x="9824301" y="3685706"/>
                  <a:ext cx="501840" cy="18756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38" name="Entrada de lápiz 37">
                  <a:extLst>
                    <a:ext uri="{FF2B5EF4-FFF2-40B4-BE49-F238E27FC236}">
                      <a16:creationId xmlns:a16="http://schemas.microsoft.com/office/drawing/2014/main" id="{5287CA38-01DB-4058-B68E-B884C94AD98A}"/>
                    </a:ext>
                  </a:extLst>
                </p14:cNvPr>
                <p14:cNvContentPartPr/>
                <p14:nvPr/>
              </p14:nvContentPartPr>
              <p14:xfrm>
                <a:off x="10341261" y="3586346"/>
                <a:ext cx="179280" cy="101880"/>
              </p14:xfrm>
            </p:contentPart>
          </mc:Choice>
          <mc:Fallback xmlns="">
            <p:pic>
              <p:nvPicPr>
                <p:cNvPr id="38" name="Entrada de lápiz 37">
                  <a:extLst>
                    <a:ext uri="{FF2B5EF4-FFF2-40B4-BE49-F238E27FC236}">
                      <a16:creationId xmlns:a16="http://schemas.microsoft.com/office/drawing/2014/main" id="{5287CA38-01DB-4058-B68E-B884C94AD98A}"/>
                    </a:ext>
                  </a:extLst>
                </p:cNvPr>
                <p:cNvPicPr/>
                <p:nvPr/>
              </p:nvPicPr>
              <p:blipFill>
                <a:blip r:embed="rId66"/>
                <a:stretch>
                  <a:fillRect/>
                </a:stretch>
              </p:blipFill>
              <p:spPr>
                <a:xfrm>
                  <a:off x="10332621" y="3577346"/>
                  <a:ext cx="196920" cy="11952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39" name="Entrada de lápiz 38">
                  <a:extLst>
                    <a:ext uri="{FF2B5EF4-FFF2-40B4-BE49-F238E27FC236}">
                      <a16:creationId xmlns:a16="http://schemas.microsoft.com/office/drawing/2014/main" id="{5F4361E1-0AD3-4D02-8193-13F407BF9995}"/>
                    </a:ext>
                  </a:extLst>
                </p14:cNvPr>
                <p14:cNvContentPartPr/>
                <p14:nvPr/>
              </p14:nvContentPartPr>
              <p14:xfrm>
                <a:off x="10508301" y="3422186"/>
                <a:ext cx="140400" cy="193320"/>
              </p14:xfrm>
            </p:contentPart>
          </mc:Choice>
          <mc:Fallback xmlns="">
            <p:pic>
              <p:nvPicPr>
                <p:cNvPr id="39" name="Entrada de lápiz 38">
                  <a:extLst>
                    <a:ext uri="{FF2B5EF4-FFF2-40B4-BE49-F238E27FC236}">
                      <a16:creationId xmlns:a16="http://schemas.microsoft.com/office/drawing/2014/main" id="{5F4361E1-0AD3-4D02-8193-13F407BF9995}"/>
                    </a:ext>
                  </a:extLst>
                </p:cNvPr>
                <p:cNvPicPr/>
                <p:nvPr/>
              </p:nvPicPr>
              <p:blipFill>
                <a:blip r:embed="rId68"/>
                <a:stretch>
                  <a:fillRect/>
                </a:stretch>
              </p:blipFill>
              <p:spPr>
                <a:xfrm>
                  <a:off x="10499301" y="3413186"/>
                  <a:ext cx="158040" cy="21096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40" name="Entrada de lápiz 39">
                  <a:extLst>
                    <a:ext uri="{FF2B5EF4-FFF2-40B4-BE49-F238E27FC236}">
                      <a16:creationId xmlns:a16="http://schemas.microsoft.com/office/drawing/2014/main" id="{E22AD638-3C68-4A5D-8991-B4B2F396543E}"/>
                    </a:ext>
                  </a:extLst>
                </p14:cNvPr>
                <p14:cNvContentPartPr/>
                <p14:nvPr/>
              </p14:nvContentPartPr>
              <p14:xfrm>
                <a:off x="10593981" y="3212666"/>
                <a:ext cx="417960" cy="200160"/>
              </p14:xfrm>
            </p:contentPart>
          </mc:Choice>
          <mc:Fallback xmlns="">
            <p:pic>
              <p:nvPicPr>
                <p:cNvPr id="40" name="Entrada de lápiz 39">
                  <a:extLst>
                    <a:ext uri="{FF2B5EF4-FFF2-40B4-BE49-F238E27FC236}">
                      <a16:creationId xmlns:a16="http://schemas.microsoft.com/office/drawing/2014/main" id="{E22AD638-3C68-4A5D-8991-B4B2F396543E}"/>
                    </a:ext>
                  </a:extLst>
                </p:cNvPr>
                <p:cNvPicPr/>
                <p:nvPr/>
              </p:nvPicPr>
              <p:blipFill>
                <a:blip r:embed="rId70"/>
                <a:stretch>
                  <a:fillRect/>
                </a:stretch>
              </p:blipFill>
              <p:spPr>
                <a:xfrm>
                  <a:off x="10584981" y="3204026"/>
                  <a:ext cx="435600" cy="21780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42" name="Entrada de lápiz 41">
                  <a:extLst>
                    <a:ext uri="{FF2B5EF4-FFF2-40B4-BE49-F238E27FC236}">
                      <a16:creationId xmlns:a16="http://schemas.microsoft.com/office/drawing/2014/main" id="{9B8AA16C-7FE6-4805-8B20-7E068CC509A9}"/>
                    </a:ext>
                  </a:extLst>
                </p14:cNvPr>
                <p14:cNvContentPartPr/>
                <p14:nvPr/>
              </p14:nvContentPartPr>
              <p14:xfrm>
                <a:off x="8512101" y="5140466"/>
                <a:ext cx="157680" cy="304560"/>
              </p14:xfrm>
            </p:contentPart>
          </mc:Choice>
          <mc:Fallback xmlns="">
            <p:pic>
              <p:nvPicPr>
                <p:cNvPr id="42" name="Entrada de lápiz 41">
                  <a:extLst>
                    <a:ext uri="{FF2B5EF4-FFF2-40B4-BE49-F238E27FC236}">
                      <a16:creationId xmlns:a16="http://schemas.microsoft.com/office/drawing/2014/main" id="{9B8AA16C-7FE6-4805-8B20-7E068CC509A9}"/>
                    </a:ext>
                  </a:extLst>
                </p:cNvPr>
                <p:cNvPicPr/>
                <p:nvPr/>
              </p:nvPicPr>
              <p:blipFill>
                <a:blip r:embed="rId72"/>
                <a:stretch>
                  <a:fillRect/>
                </a:stretch>
              </p:blipFill>
              <p:spPr>
                <a:xfrm>
                  <a:off x="8503101" y="5131466"/>
                  <a:ext cx="175320" cy="32220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43" name="Entrada de lápiz 42">
                  <a:extLst>
                    <a:ext uri="{FF2B5EF4-FFF2-40B4-BE49-F238E27FC236}">
                      <a16:creationId xmlns:a16="http://schemas.microsoft.com/office/drawing/2014/main" id="{D45F88D9-EBCC-45FD-94C2-498AF6C34F4D}"/>
                    </a:ext>
                  </a:extLst>
                </p14:cNvPr>
                <p14:cNvContentPartPr/>
                <p14:nvPr/>
              </p14:nvContentPartPr>
              <p14:xfrm>
                <a:off x="8589861" y="5064146"/>
                <a:ext cx="153000" cy="184680"/>
              </p14:xfrm>
            </p:contentPart>
          </mc:Choice>
          <mc:Fallback xmlns="">
            <p:pic>
              <p:nvPicPr>
                <p:cNvPr id="43" name="Entrada de lápiz 42">
                  <a:extLst>
                    <a:ext uri="{FF2B5EF4-FFF2-40B4-BE49-F238E27FC236}">
                      <a16:creationId xmlns:a16="http://schemas.microsoft.com/office/drawing/2014/main" id="{D45F88D9-EBCC-45FD-94C2-498AF6C34F4D}"/>
                    </a:ext>
                  </a:extLst>
                </p:cNvPr>
                <p:cNvPicPr/>
                <p:nvPr/>
              </p:nvPicPr>
              <p:blipFill>
                <a:blip r:embed="rId74"/>
                <a:stretch>
                  <a:fillRect/>
                </a:stretch>
              </p:blipFill>
              <p:spPr>
                <a:xfrm>
                  <a:off x="8581221" y="5055146"/>
                  <a:ext cx="170640" cy="20232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44" name="Entrada de lápiz 43">
                  <a:extLst>
                    <a:ext uri="{FF2B5EF4-FFF2-40B4-BE49-F238E27FC236}">
                      <a16:creationId xmlns:a16="http://schemas.microsoft.com/office/drawing/2014/main" id="{BBD9D820-A3F9-47ED-9F76-87496236390B}"/>
                    </a:ext>
                  </a:extLst>
                </p14:cNvPr>
                <p14:cNvContentPartPr/>
                <p14:nvPr/>
              </p14:nvContentPartPr>
              <p14:xfrm>
                <a:off x="8457741" y="5136866"/>
                <a:ext cx="271800" cy="131760"/>
              </p14:xfrm>
            </p:contentPart>
          </mc:Choice>
          <mc:Fallback xmlns="">
            <p:pic>
              <p:nvPicPr>
                <p:cNvPr id="44" name="Entrada de lápiz 43">
                  <a:extLst>
                    <a:ext uri="{FF2B5EF4-FFF2-40B4-BE49-F238E27FC236}">
                      <a16:creationId xmlns:a16="http://schemas.microsoft.com/office/drawing/2014/main" id="{BBD9D820-A3F9-47ED-9F76-87496236390B}"/>
                    </a:ext>
                  </a:extLst>
                </p:cNvPr>
                <p:cNvPicPr/>
                <p:nvPr/>
              </p:nvPicPr>
              <p:blipFill>
                <a:blip r:embed="rId76"/>
                <a:stretch>
                  <a:fillRect/>
                </a:stretch>
              </p:blipFill>
              <p:spPr>
                <a:xfrm>
                  <a:off x="8448741" y="5128226"/>
                  <a:ext cx="289440" cy="14940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45" name="Entrada de lápiz 44">
                  <a:extLst>
                    <a:ext uri="{FF2B5EF4-FFF2-40B4-BE49-F238E27FC236}">
                      <a16:creationId xmlns:a16="http://schemas.microsoft.com/office/drawing/2014/main" id="{90FD3B59-7C01-434F-899E-0B94F88BAF7F}"/>
                    </a:ext>
                  </a:extLst>
                </p14:cNvPr>
                <p14:cNvContentPartPr/>
                <p14:nvPr/>
              </p14:nvContentPartPr>
              <p14:xfrm>
                <a:off x="8777061" y="4520906"/>
                <a:ext cx="1003320" cy="700920"/>
              </p14:xfrm>
            </p:contentPart>
          </mc:Choice>
          <mc:Fallback xmlns="">
            <p:pic>
              <p:nvPicPr>
                <p:cNvPr id="45" name="Entrada de lápiz 44">
                  <a:extLst>
                    <a:ext uri="{FF2B5EF4-FFF2-40B4-BE49-F238E27FC236}">
                      <a16:creationId xmlns:a16="http://schemas.microsoft.com/office/drawing/2014/main" id="{90FD3B59-7C01-434F-899E-0B94F88BAF7F}"/>
                    </a:ext>
                  </a:extLst>
                </p:cNvPr>
                <p:cNvPicPr/>
                <p:nvPr/>
              </p:nvPicPr>
              <p:blipFill>
                <a:blip r:embed="rId78"/>
                <a:stretch>
                  <a:fillRect/>
                </a:stretch>
              </p:blipFill>
              <p:spPr>
                <a:xfrm>
                  <a:off x="8768061" y="4511906"/>
                  <a:ext cx="1020960" cy="718560"/>
                </a:xfrm>
                <a:prstGeom prst="rect">
                  <a:avLst/>
                </a:prstGeom>
              </p:spPr>
            </p:pic>
          </mc:Fallback>
        </mc:AlternateContent>
      </p:grpSp>
    </p:spTree>
    <p:extLst>
      <p:ext uri="{BB962C8B-B14F-4D97-AF65-F5344CB8AC3E}">
        <p14:creationId xmlns:p14="http://schemas.microsoft.com/office/powerpoint/2010/main" val="87667913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2E75BB4-097C-494A-817E-2E18B7C0DFBB}"/>
              </a:ext>
            </a:extLst>
          </p:cNvPr>
          <p:cNvSpPr>
            <a:spLocks noGrp="1"/>
          </p:cNvSpPr>
          <p:nvPr>
            <p:ph type="title"/>
          </p:nvPr>
        </p:nvSpPr>
        <p:spPr>
          <a:xfrm>
            <a:off x="2592925" y="397565"/>
            <a:ext cx="8911687" cy="1507435"/>
          </a:xfrm>
        </p:spPr>
        <p:txBody>
          <a:bodyPr>
            <a:normAutofit fontScale="90000"/>
          </a:bodyPr>
          <a:lstStyle/>
          <a:p>
            <a:r>
              <a:rPr lang="es-CO" dirty="0"/>
              <a:t>Estas notaciones y otras, son relevantes considerando que las bases de datos NO son Sólo Relacionales, Ni Sólo SQL.</a:t>
            </a:r>
          </a:p>
        </p:txBody>
      </p:sp>
      <p:pic>
        <p:nvPicPr>
          <p:cNvPr id="4" name="Picture 2">
            <a:extLst>
              <a:ext uri="{FF2B5EF4-FFF2-40B4-BE49-F238E27FC236}">
                <a16:creationId xmlns:a16="http://schemas.microsoft.com/office/drawing/2014/main" id="{81F31786-3A7A-4912-AC2B-9E033A47F58A}"/>
              </a:ext>
            </a:extLst>
          </p:cNvPr>
          <p:cNvPicPr>
            <a:picLocks noChangeAspect="1" noChangeArrowheads="1"/>
          </p:cNvPicPr>
          <p:nvPr/>
        </p:nvPicPr>
        <p:blipFill>
          <a:blip r:embed="rId2" cstate="print"/>
          <a:srcRect/>
          <a:stretch>
            <a:fillRect/>
          </a:stretch>
        </p:blipFill>
        <p:spPr bwMode="auto">
          <a:xfrm>
            <a:off x="2592925" y="1905000"/>
            <a:ext cx="7947490" cy="4624701"/>
          </a:xfrm>
          <a:prstGeom prst="rect">
            <a:avLst/>
          </a:prstGeom>
          <a:noFill/>
          <a:ln w="9525">
            <a:noFill/>
            <a:miter lim="800000"/>
            <a:headEnd/>
            <a:tailEnd/>
          </a:ln>
        </p:spPr>
      </p:pic>
      <p:sp>
        <p:nvSpPr>
          <p:cNvPr id="6" name="Rectángulo 5">
            <a:extLst>
              <a:ext uri="{FF2B5EF4-FFF2-40B4-BE49-F238E27FC236}">
                <a16:creationId xmlns:a16="http://schemas.microsoft.com/office/drawing/2014/main" id="{59CC0012-58EC-4F26-A2E0-34691BFD9237}"/>
              </a:ext>
            </a:extLst>
          </p:cNvPr>
          <p:cNvSpPr/>
          <p:nvPr/>
        </p:nvSpPr>
        <p:spPr>
          <a:xfrm>
            <a:off x="4689397" y="6529701"/>
            <a:ext cx="6099747" cy="369332"/>
          </a:xfrm>
          <a:prstGeom prst="rect">
            <a:avLst/>
          </a:prstGeom>
        </p:spPr>
        <p:txBody>
          <a:bodyPr wrap="none">
            <a:spAutoFit/>
          </a:bodyPr>
          <a:lstStyle/>
          <a:p>
            <a:r>
              <a:rPr lang="es-CO" dirty="0">
                <a:hlinkClick r:id="rId3"/>
              </a:rPr>
              <a:t>http://revista.eia.edu.co/articulos9/articulo%206.pdf</a:t>
            </a:r>
            <a:r>
              <a:rPr lang="es-CO" dirty="0"/>
              <a:t> </a:t>
            </a:r>
          </a:p>
        </p:txBody>
      </p:sp>
    </p:spTree>
    <p:extLst>
      <p:ext uri="{BB962C8B-B14F-4D97-AF65-F5344CB8AC3E}">
        <p14:creationId xmlns:p14="http://schemas.microsoft.com/office/powerpoint/2010/main" val="303452539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DAE28A5-BD61-4F54-93D7-238C83D02FF0}"/>
              </a:ext>
            </a:extLst>
          </p:cNvPr>
          <p:cNvSpPr>
            <a:spLocks noGrp="1"/>
          </p:cNvSpPr>
          <p:nvPr>
            <p:ph type="title"/>
          </p:nvPr>
        </p:nvSpPr>
        <p:spPr>
          <a:xfrm>
            <a:off x="1889540" y="97965"/>
            <a:ext cx="8911687" cy="1280890"/>
          </a:xfrm>
        </p:spPr>
        <p:txBody>
          <a:bodyPr/>
          <a:lstStyle/>
          <a:p>
            <a:r>
              <a:rPr lang="es-CO" dirty="0"/>
              <a:t>Ejercicio en Clase, dado el modelo convertirlo en IE y UML</a:t>
            </a:r>
          </a:p>
        </p:txBody>
      </p:sp>
      <p:sp>
        <p:nvSpPr>
          <p:cNvPr id="3" name="Marcador de contenido 2">
            <a:extLst>
              <a:ext uri="{FF2B5EF4-FFF2-40B4-BE49-F238E27FC236}">
                <a16:creationId xmlns:a16="http://schemas.microsoft.com/office/drawing/2014/main" id="{2FFA7866-4768-44C6-9ACD-60AD9431D32E}"/>
              </a:ext>
            </a:extLst>
          </p:cNvPr>
          <p:cNvSpPr>
            <a:spLocks noGrp="1"/>
          </p:cNvSpPr>
          <p:nvPr>
            <p:ph idx="1"/>
          </p:nvPr>
        </p:nvSpPr>
        <p:spPr/>
        <p:txBody>
          <a:bodyPr/>
          <a:lstStyle/>
          <a:p>
            <a:endParaRPr lang="es-CO" dirty="0"/>
          </a:p>
        </p:txBody>
      </p:sp>
      <p:pic>
        <p:nvPicPr>
          <p:cNvPr id="6" name="Imagen 5">
            <a:extLst>
              <a:ext uri="{FF2B5EF4-FFF2-40B4-BE49-F238E27FC236}">
                <a16:creationId xmlns:a16="http://schemas.microsoft.com/office/drawing/2014/main" id="{CEC015A3-3745-4D93-8244-8B074B22ED56}"/>
              </a:ext>
            </a:extLst>
          </p:cNvPr>
          <p:cNvPicPr>
            <a:picLocks noChangeAspect="1"/>
          </p:cNvPicPr>
          <p:nvPr/>
        </p:nvPicPr>
        <p:blipFill>
          <a:blip r:embed="rId2"/>
          <a:stretch>
            <a:fillRect/>
          </a:stretch>
        </p:blipFill>
        <p:spPr>
          <a:xfrm>
            <a:off x="395067" y="1438229"/>
            <a:ext cx="4613031" cy="2098929"/>
          </a:xfrm>
          <a:prstGeom prst="rect">
            <a:avLst/>
          </a:prstGeom>
        </p:spPr>
      </p:pic>
      <p:pic>
        <p:nvPicPr>
          <p:cNvPr id="7" name="Picture 2">
            <a:extLst>
              <a:ext uri="{FF2B5EF4-FFF2-40B4-BE49-F238E27FC236}">
                <a16:creationId xmlns:a16="http://schemas.microsoft.com/office/drawing/2014/main" id="{0CDF7DA6-0019-445F-A46C-B26A69C0826F}"/>
              </a:ext>
            </a:extLst>
          </p:cNvPr>
          <p:cNvPicPr>
            <a:picLocks noChangeAspect="1" noChangeArrowheads="1"/>
          </p:cNvPicPr>
          <p:nvPr/>
        </p:nvPicPr>
        <p:blipFill>
          <a:blip r:embed="rId3" cstate="print"/>
          <a:srcRect/>
          <a:stretch>
            <a:fillRect/>
          </a:stretch>
        </p:blipFill>
        <p:spPr bwMode="auto">
          <a:xfrm>
            <a:off x="5008098" y="2637311"/>
            <a:ext cx="7183902" cy="4180364"/>
          </a:xfrm>
          <a:prstGeom prst="rect">
            <a:avLst/>
          </a:prstGeom>
          <a:noFill/>
          <a:ln w="9525">
            <a:noFill/>
            <a:miter lim="800000"/>
            <a:headEnd/>
            <a:tailEnd/>
          </a:ln>
        </p:spPr>
      </p:pic>
    </p:spTree>
    <p:extLst>
      <p:ext uri="{BB962C8B-B14F-4D97-AF65-F5344CB8AC3E}">
        <p14:creationId xmlns:p14="http://schemas.microsoft.com/office/powerpoint/2010/main" val="3276890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447C4DB-653D-46B8-A6AC-051A6A89875A}"/>
              </a:ext>
            </a:extLst>
          </p:cNvPr>
          <p:cNvSpPr>
            <a:spLocks noGrp="1"/>
          </p:cNvSpPr>
          <p:nvPr>
            <p:ph type="title"/>
          </p:nvPr>
        </p:nvSpPr>
        <p:spPr/>
        <p:txBody>
          <a:bodyPr/>
          <a:lstStyle/>
          <a:p>
            <a:r>
              <a:rPr lang="es-CO" dirty="0"/>
              <a:t>Lecturas Recomendadas</a:t>
            </a:r>
          </a:p>
        </p:txBody>
      </p:sp>
      <p:sp>
        <p:nvSpPr>
          <p:cNvPr id="3" name="Marcador de contenido 2">
            <a:extLst>
              <a:ext uri="{FF2B5EF4-FFF2-40B4-BE49-F238E27FC236}">
                <a16:creationId xmlns:a16="http://schemas.microsoft.com/office/drawing/2014/main" id="{25769BDD-92E5-4831-B789-7D584630C016}"/>
              </a:ext>
            </a:extLst>
          </p:cNvPr>
          <p:cNvSpPr>
            <a:spLocks noGrp="1"/>
          </p:cNvSpPr>
          <p:nvPr>
            <p:ph idx="1"/>
          </p:nvPr>
        </p:nvSpPr>
        <p:spPr/>
        <p:txBody>
          <a:bodyPr/>
          <a:lstStyle/>
          <a:p>
            <a:r>
              <a:rPr lang="es-CO" dirty="0"/>
              <a:t>Data </a:t>
            </a:r>
            <a:r>
              <a:rPr lang="es-CO" dirty="0" err="1"/>
              <a:t>Modeling</a:t>
            </a:r>
            <a:endParaRPr lang="es-CO" dirty="0"/>
          </a:p>
          <a:p>
            <a:pPr lvl="1"/>
            <a:r>
              <a:rPr lang="es-CO" dirty="0">
                <a:hlinkClick r:id="rId2"/>
              </a:rPr>
              <a:t>http://www.agiledata.org/essays/dataModeling101.html</a:t>
            </a:r>
            <a:endParaRPr lang="es-CO" dirty="0"/>
          </a:p>
          <a:p>
            <a:endParaRPr lang="es-CO" dirty="0"/>
          </a:p>
          <a:p>
            <a:r>
              <a:rPr lang="es-CO" dirty="0"/>
              <a:t>Directrices para la construcción de Artefactos de persistencia en el Proceso de desarrollo de software</a:t>
            </a:r>
          </a:p>
          <a:p>
            <a:pPr lvl="1"/>
            <a:r>
              <a:rPr lang="es-CO" dirty="0">
                <a:hlinkClick r:id="rId3"/>
              </a:rPr>
              <a:t>http://revista.eia.edu.co/articulos9/articulo%206.pdf</a:t>
            </a:r>
            <a:r>
              <a:rPr lang="es-CO" dirty="0"/>
              <a:t> </a:t>
            </a:r>
          </a:p>
          <a:p>
            <a:endParaRPr lang="es-CO" dirty="0"/>
          </a:p>
        </p:txBody>
      </p:sp>
    </p:spTree>
    <p:extLst>
      <p:ext uri="{BB962C8B-B14F-4D97-AF65-F5344CB8AC3E}">
        <p14:creationId xmlns:p14="http://schemas.microsoft.com/office/powerpoint/2010/main" val="23224304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B9CDF0EC-ADC4-4AA5-936A-9763F506F7F6}"/>
              </a:ext>
            </a:extLst>
          </p:cNvPr>
          <p:cNvSpPr>
            <a:spLocks noGrp="1"/>
          </p:cNvSpPr>
          <p:nvPr>
            <p:ph type="ctrTitle"/>
          </p:nvPr>
        </p:nvSpPr>
        <p:spPr/>
        <p:txBody>
          <a:bodyPr>
            <a:normAutofit fontScale="90000"/>
          </a:bodyPr>
          <a:lstStyle/>
          <a:p>
            <a:r>
              <a:rPr lang="es-CO" dirty="0"/>
              <a:t>Entonces, Cómo se relaciona la arquitectura de la información con Analítica, </a:t>
            </a:r>
            <a:r>
              <a:rPr lang="es-CO" dirty="0" err="1"/>
              <a:t>BigData</a:t>
            </a:r>
            <a:r>
              <a:rPr lang="es-CO" dirty="0"/>
              <a:t>, etc.</a:t>
            </a:r>
          </a:p>
        </p:txBody>
      </p:sp>
      <p:sp>
        <p:nvSpPr>
          <p:cNvPr id="5" name="Subtítulo 4">
            <a:extLst>
              <a:ext uri="{FF2B5EF4-FFF2-40B4-BE49-F238E27FC236}">
                <a16:creationId xmlns:a16="http://schemas.microsoft.com/office/drawing/2014/main" id="{8B6B1D70-14F4-4573-8CA5-769198B32565}"/>
              </a:ext>
            </a:extLst>
          </p:cNvPr>
          <p:cNvSpPr>
            <a:spLocks noGrp="1"/>
          </p:cNvSpPr>
          <p:nvPr>
            <p:ph type="subTitle" idx="1"/>
          </p:nvPr>
        </p:nvSpPr>
        <p:spPr/>
        <p:txBody>
          <a:bodyPr/>
          <a:lstStyle/>
          <a:p>
            <a:endParaRPr lang="es-CO"/>
          </a:p>
        </p:txBody>
      </p:sp>
    </p:spTree>
    <p:extLst>
      <p:ext uri="{BB962C8B-B14F-4D97-AF65-F5344CB8AC3E}">
        <p14:creationId xmlns:p14="http://schemas.microsoft.com/office/powerpoint/2010/main" val="1538944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CE90F3E-F8AD-45CE-A63A-76A27842CDC6}"/>
              </a:ext>
            </a:extLst>
          </p:cNvPr>
          <p:cNvSpPr>
            <a:spLocks noGrp="1"/>
          </p:cNvSpPr>
          <p:nvPr>
            <p:ph type="title"/>
          </p:nvPr>
        </p:nvSpPr>
        <p:spPr/>
        <p:txBody>
          <a:bodyPr/>
          <a:lstStyle/>
          <a:p>
            <a:r>
              <a:rPr lang="es-CO" dirty="0"/>
              <a:t>Metodología</a:t>
            </a:r>
          </a:p>
        </p:txBody>
      </p:sp>
      <p:sp>
        <p:nvSpPr>
          <p:cNvPr id="3" name="Marcador de contenido 2">
            <a:extLst>
              <a:ext uri="{FF2B5EF4-FFF2-40B4-BE49-F238E27FC236}">
                <a16:creationId xmlns:a16="http://schemas.microsoft.com/office/drawing/2014/main" id="{35853511-5F6C-4081-B236-52B2555B32F4}"/>
              </a:ext>
            </a:extLst>
          </p:cNvPr>
          <p:cNvSpPr>
            <a:spLocks noGrp="1"/>
          </p:cNvSpPr>
          <p:nvPr>
            <p:ph idx="1"/>
          </p:nvPr>
        </p:nvSpPr>
        <p:spPr/>
        <p:txBody>
          <a:bodyPr>
            <a:normAutofit/>
          </a:bodyPr>
          <a:lstStyle/>
          <a:p>
            <a:r>
              <a:rPr lang="es-MX" dirty="0"/>
              <a:t>El desarrollo del curso está basado en la aplicación de metodologías de entrenamiento activo. </a:t>
            </a:r>
          </a:p>
          <a:p>
            <a:r>
              <a:rPr lang="es-MX" dirty="0"/>
              <a:t>Mediante las técnicas:</a:t>
            </a:r>
          </a:p>
          <a:p>
            <a:pPr>
              <a:buFont typeface="Arial" panose="020B0604020202020204" pitchFamily="34" charset="0"/>
              <a:buChar char="•"/>
            </a:pPr>
            <a:r>
              <a:rPr lang="es-MX" dirty="0"/>
              <a:t>Conferencias magistrales por parte del docente.</a:t>
            </a:r>
          </a:p>
          <a:p>
            <a:pPr>
              <a:buFont typeface="Arial" panose="020B0604020202020204" pitchFamily="34" charset="0"/>
              <a:buChar char="•"/>
            </a:pPr>
            <a:r>
              <a:rPr lang="es-MX" dirty="0"/>
              <a:t>Tutoriales y demás material de estudio.</a:t>
            </a:r>
          </a:p>
          <a:p>
            <a:pPr>
              <a:buFont typeface="Arial" panose="020B0604020202020204" pitchFamily="34" charset="0"/>
              <a:buChar char="•"/>
            </a:pPr>
            <a:r>
              <a:rPr lang="es-MX" dirty="0"/>
              <a:t>Casos de estudio.  </a:t>
            </a:r>
          </a:p>
          <a:p>
            <a:pPr>
              <a:buFont typeface="Arial" panose="020B0604020202020204" pitchFamily="34" charset="0"/>
              <a:buChar char="•"/>
            </a:pPr>
            <a:r>
              <a:rPr lang="es-MX" dirty="0"/>
              <a:t>Grupo de estudio para la solución de problemas, ejercicios y talleres en las sesiones presenciales.</a:t>
            </a:r>
          </a:p>
          <a:p>
            <a:pPr>
              <a:buFont typeface="Arial" panose="020B0604020202020204" pitchFamily="34" charset="0"/>
              <a:buChar char="•"/>
            </a:pPr>
            <a:r>
              <a:rPr lang="es-MX" dirty="0"/>
              <a:t>Estudio individual por parte del estudiante.</a:t>
            </a:r>
          </a:p>
          <a:p>
            <a:endParaRPr lang="es-CO" dirty="0"/>
          </a:p>
        </p:txBody>
      </p:sp>
    </p:spTree>
    <p:extLst>
      <p:ext uri="{BB962C8B-B14F-4D97-AF65-F5344CB8AC3E}">
        <p14:creationId xmlns:p14="http://schemas.microsoft.com/office/powerpoint/2010/main" val="285047609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upo 21">
            <a:extLst>
              <a:ext uri="{FF2B5EF4-FFF2-40B4-BE49-F238E27FC236}">
                <a16:creationId xmlns:a16="http://schemas.microsoft.com/office/drawing/2014/main" id="{6EDFE293-572A-486A-9BE5-E99058FC7AA0}"/>
              </a:ext>
            </a:extLst>
          </p:cNvPr>
          <p:cNvGrpSpPr/>
          <p:nvPr/>
        </p:nvGrpSpPr>
        <p:grpSpPr>
          <a:xfrm>
            <a:off x="2468973" y="288716"/>
            <a:ext cx="4608000" cy="772560"/>
            <a:chOff x="2468973" y="288716"/>
            <a:chExt cx="4608000" cy="772560"/>
          </a:xfrm>
        </p:grpSpPr>
        <mc:AlternateContent xmlns:mc="http://schemas.openxmlformats.org/markup-compatibility/2006" xmlns:p14="http://schemas.microsoft.com/office/powerpoint/2010/main">
          <mc:Choice Requires="p14">
            <p:contentPart p14:bwMode="auto" r:id="rId2">
              <p14:nvContentPartPr>
                <p14:cNvPr id="4" name="Entrada de lápiz 3">
                  <a:extLst>
                    <a:ext uri="{FF2B5EF4-FFF2-40B4-BE49-F238E27FC236}">
                      <a16:creationId xmlns:a16="http://schemas.microsoft.com/office/drawing/2014/main" id="{A8E8BC77-8F25-4CF1-814E-A4588C3A6E79}"/>
                    </a:ext>
                  </a:extLst>
                </p14:cNvPr>
                <p14:cNvContentPartPr/>
                <p14:nvPr/>
              </p14:nvContentPartPr>
              <p14:xfrm>
                <a:off x="2468973" y="288716"/>
                <a:ext cx="553320" cy="772560"/>
              </p14:xfrm>
            </p:contentPart>
          </mc:Choice>
          <mc:Fallback xmlns="">
            <p:pic>
              <p:nvPicPr>
                <p:cNvPr id="4" name="Entrada de lápiz 3">
                  <a:extLst>
                    <a:ext uri="{FF2B5EF4-FFF2-40B4-BE49-F238E27FC236}">
                      <a16:creationId xmlns:a16="http://schemas.microsoft.com/office/drawing/2014/main" id="{A8E8BC77-8F25-4CF1-814E-A4588C3A6E79}"/>
                    </a:ext>
                  </a:extLst>
                </p:cNvPr>
                <p:cNvPicPr/>
                <p:nvPr/>
              </p:nvPicPr>
              <p:blipFill>
                <a:blip r:embed="rId3"/>
                <a:stretch>
                  <a:fillRect/>
                </a:stretch>
              </p:blipFill>
              <p:spPr>
                <a:xfrm>
                  <a:off x="2460333" y="279716"/>
                  <a:ext cx="570960" cy="7902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Entrada de lápiz 4">
                  <a:extLst>
                    <a:ext uri="{FF2B5EF4-FFF2-40B4-BE49-F238E27FC236}">
                      <a16:creationId xmlns:a16="http://schemas.microsoft.com/office/drawing/2014/main" id="{1AA5003A-01F2-48FA-BCFC-1B1E1B119F09}"/>
                    </a:ext>
                  </a:extLst>
                </p14:cNvPr>
                <p14:cNvContentPartPr/>
                <p14:nvPr/>
              </p14:nvContentPartPr>
              <p14:xfrm>
                <a:off x="3112293" y="703076"/>
                <a:ext cx="398520" cy="328680"/>
              </p14:xfrm>
            </p:contentPart>
          </mc:Choice>
          <mc:Fallback xmlns="">
            <p:pic>
              <p:nvPicPr>
                <p:cNvPr id="5" name="Entrada de lápiz 4">
                  <a:extLst>
                    <a:ext uri="{FF2B5EF4-FFF2-40B4-BE49-F238E27FC236}">
                      <a16:creationId xmlns:a16="http://schemas.microsoft.com/office/drawing/2014/main" id="{1AA5003A-01F2-48FA-BCFC-1B1E1B119F09}"/>
                    </a:ext>
                  </a:extLst>
                </p:cNvPr>
                <p:cNvPicPr/>
                <p:nvPr/>
              </p:nvPicPr>
              <p:blipFill>
                <a:blip r:embed="rId5"/>
                <a:stretch>
                  <a:fillRect/>
                </a:stretch>
              </p:blipFill>
              <p:spPr>
                <a:xfrm>
                  <a:off x="3103293" y="694076"/>
                  <a:ext cx="416160" cy="3463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Entrada de lápiz 5">
                  <a:extLst>
                    <a:ext uri="{FF2B5EF4-FFF2-40B4-BE49-F238E27FC236}">
                      <a16:creationId xmlns:a16="http://schemas.microsoft.com/office/drawing/2014/main" id="{95C2731E-4F51-4296-AD5C-3EA738C13008}"/>
                    </a:ext>
                  </a:extLst>
                </p14:cNvPr>
                <p14:cNvContentPartPr/>
                <p14:nvPr/>
              </p14:nvContentPartPr>
              <p14:xfrm>
                <a:off x="3573093" y="690476"/>
                <a:ext cx="510480" cy="329040"/>
              </p14:xfrm>
            </p:contentPart>
          </mc:Choice>
          <mc:Fallback xmlns="">
            <p:pic>
              <p:nvPicPr>
                <p:cNvPr id="6" name="Entrada de lápiz 5">
                  <a:extLst>
                    <a:ext uri="{FF2B5EF4-FFF2-40B4-BE49-F238E27FC236}">
                      <a16:creationId xmlns:a16="http://schemas.microsoft.com/office/drawing/2014/main" id="{95C2731E-4F51-4296-AD5C-3EA738C13008}"/>
                    </a:ext>
                  </a:extLst>
                </p:cNvPr>
                <p:cNvPicPr/>
                <p:nvPr/>
              </p:nvPicPr>
              <p:blipFill>
                <a:blip r:embed="rId7"/>
                <a:stretch>
                  <a:fillRect/>
                </a:stretch>
              </p:blipFill>
              <p:spPr>
                <a:xfrm>
                  <a:off x="3564093" y="681836"/>
                  <a:ext cx="528120" cy="3466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7" name="Entrada de lápiz 6">
                  <a:extLst>
                    <a:ext uri="{FF2B5EF4-FFF2-40B4-BE49-F238E27FC236}">
                      <a16:creationId xmlns:a16="http://schemas.microsoft.com/office/drawing/2014/main" id="{0A443663-128D-4B4A-9C2A-B4084192CF50}"/>
                    </a:ext>
                  </a:extLst>
                </p14:cNvPr>
                <p14:cNvContentPartPr/>
                <p14:nvPr/>
              </p14:nvContentPartPr>
              <p14:xfrm>
                <a:off x="4123173" y="728636"/>
                <a:ext cx="235440" cy="206640"/>
              </p14:xfrm>
            </p:contentPart>
          </mc:Choice>
          <mc:Fallback xmlns="">
            <p:pic>
              <p:nvPicPr>
                <p:cNvPr id="7" name="Entrada de lápiz 6">
                  <a:extLst>
                    <a:ext uri="{FF2B5EF4-FFF2-40B4-BE49-F238E27FC236}">
                      <a16:creationId xmlns:a16="http://schemas.microsoft.com/office/drawing/2014/main" id="{0A443663-128D-4B4A-9C2A-B4084192CF50}"/>
                    </a:ext>
                  </a:extLst>
                </p:cNvPr>
                <p:cNvPicPr/>
                <p:nvPr/>
              </p:nvPicPr>
              <p:blipFill>
                <a:blip r:embed="rId9"/>
                <a:stretch>
                  <a:fillRect/>
                </a:stretch>
              </p:blipFill>
              <p:spPr>
                <a:xfrm>
                  <a:off x="4114533" y="719996"/>
                  <a:ext cx="253080" cy="2242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8" name="Entrada de lápiz 7">
                  <a:extLst>
                    <a:ext uri="{FF2B5EF4-FFF2-40B4-BE49-F238E27FC236}">
                      <a16:creationId xmlns:a16="http://schemas.microsoft.com/office/drawing/2014/main" id="{001BD235-4EFD-4C27-8D17-5C02401A10E0}"/>
                    </a:ext>
                  </a:extLst>
                </p14:cNvPr>
                <p14:cNvContentPartPr/>
                <p14:nvPr/>
              </p14:nvContentPartPr>
              <p14:xfrm>
                <a:off x="4331253" y="641876"/>
                <a:ext cx="33840" cy="26280"/>
              </p14:xfrm>
            </p:contentPart>
          </mc:Choice>
          <mc:Fallback xmlns="">
            <p:pic>
              <p:nvPicPr>
                <p:cNvPr id="8" name="Entrada de lápiz 7">
                  <a:extLst>
                    <a:ext uri="{FF2B5EF4-FFF2-40B4-BE49-F238E27FC236}">
                      <a16:creationId xmlns:a16="http://schemas.microsoft.com/office/drawing/2014/main" id="{001BD235-4EFD-4C27-8D17-5C02401A10E0}"/>
                    </a:ext>
                  </a:extLst>
                </p:cNvPr>
                <p:cNvPicPr/>
                <p:nvPr/>
              </p:nvPicPr>
              <p:blipFill>
                <a:blip r:embed="rId11"/>
                <a:stretch>
                  <a:fillRect/>
                </a:stretch>
              </p:blipFill>
              <p:spPr>
                <a:xfrm>
                  <a:off x="4322253" y="632876"/>
                  <a:ext cx="51480" cy="439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9" name="Entrada de lápiz 8">
                  <a:extLst>
                    <a:ext uri="{FF2B5EF4-FFF2-40B4-BE49-F238E27FC236}">
                      <a16:creationId xmlns:a16="http://schemas.microsoft.com/office/drawing/2014/main" id="{DF9CD196-45FE-47FC-9FDE-602452C65571}"/>
                    </a:ext>
                  </a:extLst>
                </p14:cNvPr>
                <p14:cNvContentPartPr/>
                <p14:nvPr/>
              </p14:nvContentPartPr>
              <p14:xfrm>
                <a:off x="4499733" y="644036"/>
                <a:ext cx="354600" cy="288720"/>
              </p14:xfrm>
            </p:contentPart>
          </mc:Choice>
          <mc:Fallback xmlns="">
            <p:pic>
              <p:nvPicPr>
                <p:cNvPr id="9" name="Entrada de lápiz 8">
                  <a:extLst>
                    <a:ext uri="{FF2B5EF4-FFF2-40B4-BE49-F238E27FC236}">
                      <a16:creationId xmlns:a16="http://schemas.microsoft.com/office/drawing/2014/main" id="{DF9CD196-45FE-47FC-9FDE-602452C65571}"/>
                    </a:ext>
                  </a:extLst>
                </p:cNvPr>
                <p:cNvPicPr/>
                <p:nvPr/>
              </p:nvPicPr>
              <p:blipFill>
                <a:blip r:embed="rId13"/>
                <a:stretch>
                  <a:fillRect/>
                </a:stretch>
              </p:blipFill>
              <p:spPr>
                <a:xfrm>
                  <a:off x="4490733" y="635036"/>
                  <a:ext cx="372240" cy="3063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0" name="Entrada de lápiz 9">
                  <a:extLst>
                    <a:ext uri="{FF2B5EF4-FFF2-40B4-BE49-F238E27FC236}">
                      <a16:creationId xmlns:a16="http://schemas.microsoft.com/office/drawing/2014/main" id="{94C1B68E-BA03-4878-9FCC-13B62EB257CF}"/>
                    </a:ext>
                  </a:extLst>
                </p14:cNvPr>
                <p14:cNvContentPartPr/>
                <p14:nvPr/>
              </p14:nvContentPartPr>
              <p14:xfrm>
                <a:off x="5030013" y="639716"/>
                <a:ext cx="31680" cy="238320"/>
              </p14:xfrm>
            </p:contentPart>
          </mc:Choice>
          <mc:Fallback xmlns="">
            <p:pic>
              <p:nvPicPr>
                <p:cNvPr id="10" name="Entrada de lápiz 9">
                  <a:extLst>
                    <a:ext uri="{FF2B5EF4-FFF2-40B4-BE49-F238E27FC236}">
                      <a16:creationId xmlns:a16="http://schemas.microsoft.com/office/drawing/2014/main" id="{94C1B68E-BA03-4878-9FCC-13B62EB257CF}"/>
                    </a:ext>
                  </a:extLst>
                </p:cNvPr>
                <p:cNvPicPr/>
                <p:nvPr/>
              </p:nvPicPr>
              <p:blipFill>
                <a:blip r:embed="rId15"/>
                <a:stretch>
                  <a:fillRect/>
                </a:stretch>
              </p:blipFill>
              <p:spPr>
                <a:xfrm>
                  <a:off x="5021373" y="631076"/>
                  <a:ext cx="49320" cy="2559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1" name="Entrada de lápiz 10">
                  <a:extLst>
                    <a:ext uri="{FF2B5EF4-FFF2-40B4-BE49-F238E27FC236}">
                      <a16:creationId xmlns:a16="http://schemas.microsoft.com/office/drawing/2014/main" id="{EE46321F-94EE-4C84-934D-41476A2C621F}"/>
                    </a:ext>
                  </a:extLst>
                </p14:cNvPr>
                <p14:cNvContentPartPr/>
                <p14:nvPr/>
              </p14:nvContentPartPr>
              <p14:xfrm>
                <a:off x="5236293" y="631076"/>
                <a:ext cx="442800" cy="293040"/>
              </p14:xfrm>
            </p:contentPart>
          </mc:Choice>
          <mc:Fallback xmlns="">
            <p:pic>
              <p:nvPicPr>
                <p:cNvPr id="11" name="Entrada de lápiz 10">
                  <a:extLst>
                    <a:ext uri="{FF2B5EF4-FFF2-40B4-BE49-F238E27FC236}">
                      <a16:creationId xmlns:a16="http://schemas.microsoft.com/office/drawing/2014/main" id="{EE46321F-94EE-4C84-934D-41476A2C621F}"/>
                    </a:ext>
                  </a:extLst>
                </p:cNvPr>
                <p:cNvPicPr/>
                <p:nvPr/>
              </p:nvPicPr>
              <p:blipFill>
                <a:blip r:embed="rId17"/>
                <a:stretch>
                  <a:fillRect/>
                </a:stretch>
              </p:blipFill>
              <p:spPr>
                <a:xfrm>
                  <a:off x="5227653" y="622436"/>
                  <a:ext cx="460440" cy="3106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2" name="Entrada de lápiz 11">
                  <a:extLst>
                    <a:ext uri="{FF2B5EF4-FFF2-40B4-BE49-F238E27FC236}">
                      <a16:creationId xmlns:a16="http://schemas.microsoft.com/office/drawing/2014/main" id="{D6ADBF33-5FFF-4CE3-BEBE-89CCAD355A3E}"/>
                    </a:ext>
                  </a:extLst>
                </p14:cNvPr>
                <p14:cNvContentPartPr/>
                <p14:nvPr/>
              </p14:nvContentPartPr>
              <p14:xfrm>
                <a:off x="5625093" y="372956"/>
                <a:ext cx="303480" cy="528840"/>
              </p14:xfrm>
            </p:contentPart>
          </mc:Choice>
          <mc:Fallback xmlns="">
            <p:pic>
              <p:nvPicPr>
                <p:cNvPr id="12" name="Entrada de lápiz 11">
                  <a:extLst>
                    <a:ext uri="{FF2B5EF4-FFF2-40B4-BE49-F238E27FC236}">
                      <a16:creationId xmlns:a16="http://schemas.microsoft.com/office/drawing/2014/main" id="{D6ADBF33-5FFF-4CE3-BEBE-89CCAD355A3E}"/>
                    </a:ext>
                  </a:extLst>
                </p:cNvPr>
                <p:cNvPicPr/>
                <p:nvPr/>
              </p:nvPicPr>
              <p:blipFill>
                <a:blip r:embed="rId19"/>
                <a:stretch>
                  <a:fillRect/>
                </a:stretch>
              </p:blipFill>
              <p:spPr>
                <a:xfrm>
                  <a:off x="5616093" y="363956"/>
                  <a:ext cx="321120" cy="5464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3" name="Entrada de lápiz 12">
                  <a:extLst>
                    <a:ext uri="{FF2B5EF4-FFF2-40B4-BE49-F238E27FC236}">
                      <a16:creationId xmlns:a16="http://schemas.microsoft.com/office/drawing/2014/main" id="{EE38663F-4545-4978-9ED5-157F719EA7C3}"/>
                    </a:ext>
                  </a:extLst>
                </p14:cNvPr>
                <p14:cNvContentPartPr/>
                <p14:nvPr/>
              </p14:nvContentPartPr>
              <p14:xfrm>
                <a:off x="5373453" y="458636"/>
                <a:ext cx="872640" cy="82440"/>
              </p14:xfrm>
            </p:contentPart>
          </mc:Choice>
          <mc:Fallback xmlns="">
            <p:pic>
              <p:nvPicPr>
                <p:cNvPr id="13" name="Entrada de lápiz 12">
                  <a:extLst>
                    <a:ext uri="{FF2B5EF4-FFF2-40B4-BE49-F238E27FC236}">
                      <a16:creationId xmlns:a16="http://schemas.microsoft.com/office/drawing/2014/main" id="{EE38663F-4545-4978-9ED5-157F719EA7C3}"/>
                    </a:ext>
                  </a:extLst>
                </p:cNvPr>
                <p:cNvPicPr/>
                <p:nvPr/>
              </p:nvPicPr>
              <p:blipFill>
                <a:blip r:embed="rId21"/>
                <a:stretch>
                  <a:fillRect/>
                </a:stretch>
              </p:blipFill>
              <p:spPr>
                <a:xfrm>
                  <a:off x="5364453" y="449636"/>
                  <a:ext cx="890280" cy="1000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4" name="Entrada de lápiz 13">
                  <a:extLst>
                    <a:ext uri="{FF2B5EF4-FFF2-40B4-BE49-F238E27FC236}">
                      <a16:creationId xmlns:a16="http://schemas.microsoft.com/office/drawing/2014/main" id="{86CC0434-7CFF-4EC9-8C97-630CF0A7D2A1}"/>
                    </a:ext>
                  </a:extLst>
                </p14:cNvPr>
                <p14:cNvContentPartPr/>
                <p14:nvPr/>
              </p14:nvContentPartPr>
              <p14:xfrm>
                <a:off x="6516453" y="341996"/>
                <a:ext cx="560520" cy="502560"/>
              </p14:xfrm>
            </p:contentPart>
          </mc:Choice>
          <mc:Fallback xmlns="">
            <p:pic>
              <p:nvPicPr>
                <p:cNvPr id="14" name="Entrada de lápiz 13">
                  <a:extLst>
                    <a:ext uri="{FF2B5EF4-FFF2-40B4-BE49-F238E27FC236}">
                      <a16:creationId xmlns:a16="http://schemas.microsoft.com/office/drawing/2014/main" id="{86CC0434-7CFF-4EC9-8C97-630CF0A7D2A1}"/>
                    </a:ext>
                  </a:extLst>
                </p:cNvPr>
                <p:cNvPicPr/>
                <p:nvPr/>
              </p:nvPicPr>
              <p:blipFill>
                <a:blip r:embed="rId23"/>
                <a:stretch>
                  <a:fillRect/>
                </a:stretch>
              </p:blipFill>
              <p:spPr>
                <a:xfrm>
                  <a:off x="6507813" y="332996"/>
                  <a:ext cx="578160" cy="520200"/>
                </a:xfrm>
                <a:prstGeom prst="rect">
                  <a:avLst/>
                </a:prstGeom>
              </p:spPr>
            </p:pic>
          </mc:Fallback>
        </mc:AlternateContent>
      </p:grpSp>
      <p:grpSp>
        <p:nvGrpSpPr>
          <p:cNvPr id="21" name="Grupo 20">
            <a:extLst>
              <a:ext uri="{FF2B5EF4-FFF2-40B4-BE49-F238E27FC236}">
                <a16:creationId xmlns:a16="http://schemas.microsoft.com/office/drawing/2014/main" id="{5D7D6676-AD81-4639-95CA-CBD42FB490F0}"/>
              </a:ext>
            </a:extLst>
          </p:cNvPr>
          <p:cNvGrpSpPr/>
          <p:nvPr/>
        </p:nvGrpSpPr>
        <p:grpSpPr>
          <a:xfrm>
            <a:off x="7646493" y="127436"/>
            <a:ext cx="1774440" cy="668520"/>
            <a:chOff x="7646493" y="127436"/>
            <a:chExt cx="1774440" cy="668520"/>
          </a:xfrm>
        </p:grpSpPr>
        <mc:AlternateContent xmlns:mc="http://schemas.openxmlformats.org/markup-compatibility/2006" xmlns:p14="http://schemas.microsoft.com/office/powerpoint/2010/main">
          <mc:Choice Requires="p14">
            <p:contentPart p14:bwMode="auto" r:id="rId24">
              <p14:nvContentPartPr>
                <p14:cNvPr id="15" name="Entrada de lápiz 14">
                  <a:extLst>
                    <a:ext uri="{FF2B5EF4-FFF2-40B4-BE49-F238E27FC236}">
                      <a16:creationId xmlns:a16="http://schemas.microsoft.com/office/drawing/2014/main" id="{F4337EE6-1931-4917-827A-82D5D78C9AD9}"/>
                    </a:ext>
                  </a:extLst>
                </p14:cNvPr>
                <p14:cNvContentPartPr/>
                <p14:nvPr/>
              </p14:nvContentPartPr>
              <p14:xfrm>
                <a:off x="7646493" y="127436"/>
                <a:ext cx="327600" cy="635040"/>
              </p14:xfrm>
            </p:contentPart>
          </mc:Choice>
          <mc:Fallback xmlns="">
            <p:pic>
              <p:nvPicPr>
                <p:cNvPr id="15" name="Entrada de lápiz 14">
                  <a:extLst>
                    <a:ext uri="{FF2B5EF4-FFF2-40B4-BE49-F238E27FC236}">
                      <a16:creationId xmlns:a16="http://schemas.microsoft.com/office/drawing/2014/main" id="{F4337EE6-1931-4917-827A-82D5D78C9AD9}"/>
                    </a:ext>
                  </a:extLst>
                </p:cNvPr>
                <p:cNvPicPr/>
                <p:nvPr/>
              </p:nvPicPr>
              <p:blipFill>
                <a:blip r:embed="rId25"/>
                <a:stretch>
                  <a:fillRect/>
                </a:stretch>
              </p:blipFill>
              <p:spPr>
                <a:xfrm>
                  <a:off x="7637493" y="118436"/>
                  <a:ext cx="345240" cy="6526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6" name="Entrada de lápiz 15">
                  <a:extLst>
                    <a:ext uri="{FF2B5EF4-FFF2-40B4-BE49-F238E27FC236}">
                      <a16:creationId xmlns:a16="http://schemas.microsoft.com/office/drawing/2014/main" id="{718DC524-1AB5-4227-BA13-8C1E8CC66DBE}"/>
                    </a:ext>
                  </a:extLst>
                </p14:cNvPr>
                <p14:cNvContentPartPr/>
                <p14:nvPr/>
              </p14:nvContentPartPr>
              <p14:xfrm>
                <a:off x="7936293" y="423356"/>
                <a:ext cx="57600" cy="372600"/>
              </p14:xfrm>
            </p:contentPart>
          </mc:Choice>
          <mc:Fallback xmlns="">
            <p:pic>
              <p:nvPicPr>
                <p:cNvPr id="16" name="Entrada de lápiz 15">
                  <a:extLst>
                    <a:ext uri="{FF2B5EF4-FFF2-40B4-BE49-F238E27FC236}">
                      <a16:creationId xmlns:a16="http://schemas.microsoft.com/office/drawing/2014/main" id="{718DC524-1AB5-4227-BA13-8C1E8CC66DBE}"/>
                    </a:ext>
                  </a:extLst>
                </p:cNvPr>
                <p:cNvPicPr/>
                <p:nvPr/>
              </p:nvPicPr>
              <p:blipFill>
                <a:blip r:embed="rId27"/>
                <a:stretch>
                  <a:fillRect/>
                </a:stretch>
              </p:blipFill>
              <p:spPr>
                <a:xfrm>
                  <a:off x="7927293" y="414716"/>
                  <a:ext cx="75240" cy="3902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7" name="Entrada de lápiz 16">
                  <a:extLst>
                    <a:ext uri="{FF2B5EF4-FFF2-40B4-BE49-F238E27FC236}">
                      <a16:creationId xmlns:a16="http://schemas.microsoft.com/office/drawing/2014/main" id="{7677D116-56E9-402B-9953-EB839A965A5E}"/>
                    </a:ext>
                  </a:extLst>
                </p14:cNvPr>
                <p14:cNvContentPartPr/>
                <p14:nvPr/>
              </p14:nvContentPartPr>
              <p14:xfrm>
                <a:off x="8080293" y="445316"/>
                <a:ext cx="106200" cy="257040"/>
              </p14:xfrm>
            </p:contentPart>
          </mc:Choice>
          <mc:Fallback xmlns="">
            <p:pic>
              <p:nvPicPr>
                <p:cNvPr id="17" name="Entrada de lápiz 16">
                  <a:extLst>
                    <a:ext uri="{FF2B5EF4-FFF2-40B4-BE49-F238E27FC236}">
                      <a16:creationId xmlns:a16="http://schemas.microsoft.com/office/drawing/2014/main" id="{7677D116-56E9-402B-9953-EB839A965A5E}"/>
                    </a:ext>
                  </a:extLst>
                </p:cNvPr>
                <p:cNvPicPr/>
                <p:nvPr/>
              </p:nvPicPr>
              <p:blipFill>
                <a:blip r:embed="rId29"/>
                <a:stretch>
                  <a:fillRect/>
                </a:stretch>
              </p:blipFill>
              <p:spPr>
                <a:xfrm>
                  <a:off x="8071653" y="436316"/>
                  <a:ext cx="123840" cy="2746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8" name="Entrada de lápiz 17">
                  <a:extLst>
                    <a:ext uri="{FF2B5EF4-FFF2-40B4-BE49-F238E27FC236}">
                      <a16:creationId xmlns:a16="http://schemas.microsoft.com/office/drawing/2014/main" id="{DAC9D86D-9A94-4B57-A75D-BF34CBCAC188}"/>
                    </a:ext>
                  </a:extLst>
                </p14:cNvPr>
                <p14:cNvContentPartPr/>
                <p14:nvPr/>
              </p14:nvContentPartPr>
              <p14:xfrm>
                <a:off x="8273253" y="241196"/>
                <a:ext cx="259920" cy="439920"/>
              </p14:xfrm>
            </p:contentPart>
          </mc:Choice>
          <mc:Fallback xmlns="">
            <p:pic>
              <p:nvPicPr>
                <p:cNvPr id="18" name="Entrada de lápiz 17">
                  <a:extLst>
                    <a:ext uri="{FF2B5EF4-FFF2-40B4-BE49-F238E27FC236}">
                      <a16:creationId xmlns:a16="http://schemas.microsoft.com/office/drawing/2014/main" id="{DAC9D86D-9A94-4B57-A75D-BF34CBCAC188}"/>
                    </a:ext>
                  </a:extLst>
                </p:cNvPr>
                <p:cNvPicPr/>
                <p:nvPr/>
              </p:nvPicPr>
              <p:blipFill>
                <a:blip r:embed="rId31"/>
                <a:stretch>
                  <a:fillRect/>
                </a:stretch>
              </p:blipFill>
              <p:spPr>
                <a:xfrm>
                  <a:off x="8264613" y="232196"/>
                  <a:ext cx="277560" cy="4575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9" name="Entrada de lápiz 18">
                  <a:extLst>
                    <a:ext uri="{FF2B5EF4-FFF2-40B4-BE49-F238E27FC236}">
                      <a16:creationId xmlns:a16="http://schemas.microsoft.com/office/drawing/2014/main" id="{FC4E68FA-DABA-470B-9B97-FC826BDF0E56}"/>
                    </a:ext>
                  </a:extLst>
                </p14:cNvPr>
                <p14:cNvContentPartPr/>
                <p14:nvPr/>
              </p14:nvContentPartPr>
              <p14:xfrm>
                <a:off x="8534973" y="532436"/>
                <a:ext cx="396360" cy="196560"/>
              </p14:xfrm>
            </p:contentPart>
          </mc:Choice>
          <mc:Fallback xmlns="">
            <p:pic>
              <p:nvPicPr>
                <p:cNvPr id="19" name="Entrada de lápiz 18">
                  <a:extLst>
                    <a:ext uri="{FF2B5EF4-FFF2-40B4-BE49-F238E27FC236}">
                      <a16:creationId xmlns:a16="http://schemas.microsoft.com/office/drawing/2014/main" id="{FC4E68FA-DABA-470B-9B97-FC826BDF0E56}"/>
                    </a:ext>
                  </a:extLst>
                </p:cNvPr>
                <p:cNvPicPr/>
                <p:nvPr/>
              </p:nvPicPr>
              <p:blipFill>
                <a:blip r:embed="rId33"/>
                <a:stretch>
                  <a:fillRect/>
                </a:stretch>
              </p:blipFill>
              <p:spPr>
                <a:xfrm>
                  <a:off x="8526333" y="523796"/>
                  <a:ext cx="414000" cy="2142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0" name="Entrada de lápiz 19">
                  <a:extLst>
                    <a:ext uri="{FF2B5EF4-FFF2-40B4-BE49-F238E27FC236}">
                      <a16:creationId xmlns:a16="http://schemas.microsoft.com/office/drawing/2014/main" id="{8A1C1525-6A15-4C0C-B8D5-1D49E03FDE8B}"/>
                    </a:ext>
                  </a:extLst>
                </p14:cNvPr>
                <p14:cNvContentPartPr/>
                <p14:nvPr/>
              </p14:nvContentPartPr>
              <p14:xfrm>
                <a:off x="9001173" y="487436"/>
                <a:ext cx="419760" cy="262080"/>
              </p14:xfrm>
            </p:contentPart>
          </mc:Choice>
          <mc:Fallback xmlns="">
            <p:pic>
              <p:nvPicPr>
                <p:cNvPr id="20" name="Entrada de lápiz 19">
                  <a:extLst>
                    <a:ext uri="{FF2B5EF4-FFF2-40B4-BE49-F238E27FC236}">
                      <a16:creationId xmlns:a16="http://schemas.microsoft.com/office/drawing/2014/main" id="{8A1C1525-6A15-4C0C-B8D5-1D49E03FDE8B}"/>
                    </a:ext>
                  </a:extLst>
                </p:cNvPr>
                <p:cNvPicPr/>
                <p:nvPr/>
              </p:nvPicPr>
              <p:blipFill>
                <a:blip r:embed="rId35"/>
                <a:stretch>
                  <a:fillRect/>
                </a:stretch>
              </p:blipFill>
              <p:spPr>
                <a:xfrm>
                  <a:off x="8992533" y="478436"/>
                  <a:ext cx="437400" cy="279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6">
            <p14:nvContentPartPr>
              <p14:cNvPr id="78" name="Entrada de lápiz 77">
                <a:extLst>
                  <a:ext uri="{FF2B5EF4-FFF2-40B4-BE49-F238E27FC236}">
                    <a16:creationId xmlns:a16="http://schemas.microsoft.com/office/drawing/2014/main" id="{D549CEF5-FEE5-4C09-8C0C-EF89DBEDB293}"/>
                  </a:ext>
                </a:extLst>
              </p14:cNvPr>
              <p14:cNvContentPartPr/>
              <p14:nvPr/>
            </p14:nvContentPartPr>
            <p14:xfrm>
              <a:off x="2032653" y="3722396"/>
              <a:ext cx="4320" cy="3600"/>
            </p14:xfrm>
          </p:contentPart>
        </mc:Choice>
        <mc:Fallback xmlns="">
          <p:pic>
            <p:nvPicPr>
              <p:cNvPr id="78" name="Entrada de lápiz 77">
                <a:extLst>
                  <a:ext uri="{FF2B5EF4-FFF2-40B4-BE49-F238E27FC236}">
                    <a16:creationId xmlns:a16="http://schemas.microsoft.com/office/drawing/2014/main" id="{D549CEF5-FEE5-4C09-8C0C-EF89DBEDB293}"/>
                  </a:ext>
                </a:extLst>
              </p:cNvPr>
              <p:cNvPicPr/>
              <p:nvPr/>
            </p:nvPicPr>
            <p:blipFill>
              <a:blip r:embed="rId37"/>
              <a:stretch>
                <a:fillRect/>
              </a:stretch>
            </p:blipFill>
            <p:spPr>
              <a:xfrm>
                <a:off x="2023653" y="3713756"/>
                <a:ext cx="21960" cy="21240"/>
              </a:xfrm>
              <a:prstGeom prst="rect">
                <a:avLst/>
              </a:prstGeom>
            </p:spPr>
          </p:pic>
        </mc:Fallback>
      </mc:AlternateContent>
      <p:grpSp>
        <p:nvGrpSpPr>
          <p:cNvPr id="217" name="Grupo 216">
            <a:extLst>
              <a:ext uri="{FF2B5EF4-FFF2-40B4-BE49-F238E27FC236}">
                <a16:creationId xmlns:a16="http://schemas.microsoft.com/office/drawing/2014/main" id="{D25D1A3E-2CA5-4223-B0F6-EAEA0BF5852C}"/>
              </a:ext>
            </a:extLst>
          </p:cNvPr>
          <p:cNvGrpSpPr/>
          <p:nvPr/>
        </p:nvGrpSpPr>
        <p:grpSpPr>
          <a:xfrm>
            <a:off x="454773" y="1488236"/>
            <a:ext cx="11557080" cy="4969800"/>
            <a:chOff x="454773" y="1488236"/>
            <a:chExt cx="11557080" cy="4969800"/>
          </a:xfrm>
        </p:grpSpPr>
        <mc:AlternateContent xmlns:mc="http://schemas.openxmlformats.org/markup-compatibility/2006" xmlns:p14="http://schemas.microsoft.com/office/powerpoint/2010/main">
          <mc:Choice Requires="p14">
            <p:contentPart p14:bwMode="auto" r:id="rId38">
              <p14:nvContentPartPr>
                <p14:cNvPr id="23" name="Entrada de lápiz 22">
                  <a:extLst>
                    <a:ext uri="{FF2B5EF4-FFF2-40B4-BE49-F238E27FC236}">
                      <a16:creationId xmlns:a16="http://schemas.microsoft.com/office/drawing/2014/main" id="{A8E3E375-497C-4055-97BA-8A6021EA98AD}"/>
                    </a:ext>
                  </a:extLst>
                </p14:cNvPr>
                <p14:cNvContentPartPr/>
                <p14:nvPr/>
              </p14:nvContentPartPr>
              <p14:xfrm>
                <a:off x="3208773" y="1488236"/>
                <a:ext cx="460080" cy="667440"/>
              </p14:xfrm>
            </p:contentPart>
          </mc:Choice>
          <mc:Fallback xmlns="">
            <p:pic>
              <p:nvPicPr>
                <p:cNvPr id="23" name="Entrada de lápiz 22">
                  <a:extLst>
                    <a:ext uri="{FF2B5EF4-FFF2-40B4-BE49-F238E27FC236}">
                      <a16:creationId xmlns:a16="http://schemas.microsoft.com/office/drawing/2014/main" id="{A8E3E375-497C-4055-97BA-8A6021EA98AD}"/>
                    </a:ext>
                  </a:extLst>
                </p:cNvPr>
                <p:cNvPicPr/>
                <p:nvPr/>
              </p:nvPicPr>
              <p:blipFill>
                <a:blip r:embed="rId39"/>
                <a:stretch>
                  <a:fillRect/>
                </a:stretch>
              </p:blipFill>
              <p:spPr>
                <a:xfrm>
                  <a:off x="3199773" y="1479596"/>
                  <a:ext cx="477720" cy="6850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4" name="Entrada de lápiz 23">
                  <a:extLst>
                    <a:ext uri="{FF2B5EF4-FFF2-40B4-BE49-F238E27FC236}">
                      <a16:creationId xmlns:a16="http://schemas.microsoft.com/office/drawing/2014/main" id="{76A2722F-79BC-43CD-B0B1-887471DA055F}"/>
                    </a:ext>
                  </a:extLst>
                </p14:cNvPr>
                <p14:cNvContentPartPr/>
                <p14:nvPr/>
              </p14:nvContentPartPr>
              <p14:xfrm>
                <a:off x="3316773" y="1788476"/>
                <a:ext cx="403920" cy="159480"/>
              </p14:xfrm>
            </p:contentPart>
          </mc:Choice>
          <mc:Fallback xmlns="">
            <p:pic>
              <p:nvPicPr>
                <p:cNvPr id="24" name="Entrada de lápiz 23">
                  <a:extLst>
                    <a:ext uri="{FF2B5EF4-FFF2-40B4-BE49-F238E27FC236}">
                      <a16:creationId xmlns:a16="http://schemas.microsoft.com/office/drawing/2014/main" id="{76A2722F-79BC-43CD-B0B1-887471DA055F}"/>
                    </a:ext>
                  </a:extLst>
                </p:cNvPr>
                <p:cNvPicPr/>
                <p:nvPr/>
              </p:nvPicPr>
              <p:blipFill>
                <a:blip r:embed="rId41"/>
                <a:stretch>
                  <a:fillRect/>
                </a:stretch>
              </p:blipFill>
              <p:spPr>
                <a:xfrm>
                  <a:off x="3307773" y="1779836"/>
                  <a:ext cx="421560" cy="1771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5" name="Entrada de lápiz 24">
                  <a:extLst>
                    <a:ext uri="{FF2B5EF4-FFF2-40B4-BE49-F238E27FC236}">
                      <a16:creationId xmlns:a16="http://schemas.microsoft.com/office/drawing/2014/main" id="{7BE77C28-160A-4D6B-95C2-F0469711840F}"/>
                    </a:ext>
                  </a:extLst>
                </p14:cNvPr>
                <p14:cNvContentPartPr/>
                <p14:nvPr/>
              </p14:nvContentPartPr>
              <p14:xfrm>
                <a:off x="3953253" y="1536476"/>
                <a:ext cx="74880" cy="547560"/>
              </p14:xfrm>
            </p:contentPart>
          </mc:Choice>
          <mc:Fallback xmlns="">
            <p:pic>
              <p:nvPicPr>
                <p:cNvPr id="25" name="Entrada de lápiz 24">
                  <a:extLst>
                    <a:ext uri="{FF2B5EF4-FFF2-40B4-BE49-F238E27FC236}">
                      <a16:creationId xmlns:a16="http://schemas.microsoft.com/office/drawing/2014/main" id="{7BE77C28-160A-4D6B-95C2-F0469711840F}"/>
                    </a:ext>
                  </a:extLst>
                </p:cNvPr>
                <p:cNvPicPr/>
                <p:nvPr/>
              </p:nvPicPr>
              <p:blipFill>
                <a:blip r:embed="rId43"/>
                <a:stretch>
                  <a:fillRect/>
                </a:stretch>
              </p:blipFill>
              <p:spPr>
                <a:xfrm>
                  <a:off x="3944253" y="1527836"/>
                  <a:ext cx="92520" cy="5652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6" name="Entrada de lápiz 25">
                  <a:extLst>
                    <a:ext uri="{FF2B5EF4-FFF2-40B4-BE49-F238E27FC236}">
                      <a16:creationId xmlns:a16="http://schemas.microsoft.com/office/drawing/2014/main" id="{65EC55EF-525F-45BE-9D30-A818AFF53894}"/>
                    </a:ext>
                  </a:extLst>
                </p14:cNvPr>
                <p14:cNvContentPartPr/>
                <p14:nvPr/>
              </p14:nvContentPartPr>
              <p14:xfrm>
                <a:off x="3875853" y="1575716"/>
                <a:ext cx="400320" cy="560880"/>
              </p14:xfrm>
            </p:contentPart>
          </mc:Choice>
          <mc:Fallback xmlns="">
            <p:pic>
              <p:nvPicPr>
                <p:cNvPr id="26" name="Entrada de lápiz 25">
                  <a:extLst>
                    <a:ext uri="{FF2B5EF4-FFF2-40B4-BE49-F238E27FC236}">
                      <a16:creationId xmlns:a16="http://schemas.microsoft.com/office/drawing/2014/main" id="{65EC55EF-525F-45BE-9D30-A818AFF53894}"/>
                    </a:ext>
                  </a:extLst>
                </p:cNvPr>
                <p:cNvPicPr/>
                <p:nvPr/>
              </p:nvPicPr>
              <p:blipFill>
                <a:blip r:embed="rId45"/>
                <a:stretch>
                  <a:fillRect/>
                </a:stretch>
              </p:blipFill>
              <p:spPr>
                <a:xfrm>
                  <a:off x="3866853" y="1566716"/>
                  <a:ext cx="417960" cy="57852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27" name="Entrada de lápiz 26">
                  <a:extLst>
                    <a:ext uri="{FF2B5EF4-FFF2-40B4-BE49-F238E27FC236}">
                      <a16:creationId xmlns:a16="http://schemas.microsoft.com/office/drawing/2014/main" id="{23EB4B13-831E-4B60-A6F1-327DD69C0CBE}"/>
                    </a:ext>
                  </a:extLst>
                </p14:cNvPr>
                <p14:cNvContentPartPr/>
                <p14:nvPr/>
              </p14:nvContentPartPr>
              <p14:xfrm>
                <a:off x="4417293" y="1488236"/>
                <a:ext cx="395640" cy="472680"/>
              </p14:xfrm>
            </p:contentPart>
          </mc:Choice>
          <mc:Fallback xmlns="">
            <p:pic>
              <p:nvPicPr>
                <p:cNvPr id="27" name="Entrada de lápiz 26">
                  <a:extLst>
                    <a:ext uri="{FF2B5EF4-FFF2-40B4-BE49-F238E27FC236}">
                      <a16:creationId xmlns:a16="http://schemas.microsoft.com/office/drawing/2014/main" id="{23EB4B13-831E-4B60-A6F1-327DD69C0CBE}"/>
                    </a:ext>
                  </a:extLst>
                </p:cNvPr>
                <p:cNvPicPr/>
                <p:nvPr/>
              </p:nvPicPr>
              <p:blipFill>
                <a:blip r:embed="rId47"/>
                <a:stretch>
                  <a:fillRect/>
                </a:stretch>
              </p:blipFill>
              <p:spPr>
                <a:xfrm>
                  <a:off x="4408653" y="1479596"/>
                  <a:ext cx="413280" cy="49032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28" name="Entrada de lápiz 27">
                  <a:extLst>
                    <a:ext uri="{FF2B5EF4-FFF2-40B4-BE49-F238E27FC236}">
                      <a16:creationId xmlns:a16="http://schemas.microsoft.com/office/drawing/2014/main" id="{22815E3E-2ADB-49C9-BADD-CDD92AB0C1BC}"/>
                    </a:ext>
                  </a:extLst>
                </p14:cNvPr>
                <p14:cNvContentPartPr/>
                <p14:nvPr/>
              </p14:nvContentPartPr>
              <p14:xfrm>
                <a:off x="5039013" y="1595516"/>
                <a:ext cx="866160" cy="172800"/>
              </p14:xfrm>
            </p:contentPart>
          </mc:Choice>
          <mc:Fallback xmlns="">
            <p:pic>
              <p:nvPicPr>
                <p:cNvPr id="28" name="Entrada de lápiz 27">
                  <a:extLst>
                    <a:ext uri="{FF2B5EF4-FFF2-40B4-BE49-F238E27FC236}">
                      <a16:creationId xmlns:a16="http://schemas.microsoft.com/office/drawing/2014/main" id="{22815E3E-2ADB-49C9-BADD-CDD92AB0C1BC}"/>
                    </a:ext>
                  </a:extLst>
                </p:cNvPr>
                <p:cNvPicPr/>
                <p:nvPr/>
              </p:nvPicPr>
              <p:blipFill>
                <a:blip r:embed="rId49"/>
                <a:stretch>
                  <a:fillRect/>
                </a:stretch>
              </p:blipFill>
              <p:spPr>
                <a:xfrm>
                  <a:off x="5030013" y="1586876"/>
                  <a:ext cx="883800" cy="19044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29" name="Entrada de lápiz 28">
                  <a:extLst>
                    <a:ext uri="{FF2B5EF4-FFF2-40B4-BE49-F238E27FC236}">
                      <a16:creationId xmlns:a16="http://schemas.microsoft.com/office/drawing/2014/main" id="{519A8EEC-9FCA-4833-BB9D-CAD74AB88A4A}"/>
                    </a:ext>
                  </a:extLst>
                </p14:cNvPr>
                <p14:cNvContentPartPr/>
                <p14:nvPr/>
              </p14:nvContentPartPr>
              <p14:xfrm>
                <a:off x="5623293" y="1532516"/>
                <a:ext cx="312480" cy="263880"/>
              </p14:xfrm>
            </p:contentPart>
          </mc:Choice>
          <mc:Fallback xmlns="">
            <p:pic>
              <p:nvPicPr>
                <p:cNvPr id="29" name="Entrada de lápiz 28">
                  <a:extLst>
                    <a:ext uri="{FF2B5EF4-FFF2-40B4-BE49-F238E27FC236}">
                      <a16:creationId xmlns:a16="http://schemas.microsoft.com/office/drawing/2014/main" id="{519A8EEC-9FCA-4833-BB9D-CAD74AB88A4A}"/>
                    </a:ext>
                  </a:extLst>
                </p:cNvPr>
                <p:cNvPicPr/>
                <p:nvPr/>
              </p:nvPicPr>
              <p:blipFill>
                <a:blip r:embed="rId51"/>
                <a:stretch>
                  <a:fillRect/>
                </a:stretch>
              </p:blipFill>
              <p:spPr>
                <a:xfrm>
                  <a:off x="5614653" y="1523876"/>
                  <a:ext cx="330120" cy="28152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1" name="Entrada de lápiz 30">
                  <a:extLst>
                    <a:ext uri="{FF2B5EF4-FFF2-40B4-BE49-F238E27FC236}">
                      <a16:creationId xmlns:a16="http://schemas.microsoft.com/office/drawing/2014/main" id="{AD8442E1-332A-426C-80F3-745BDB4C6AF3}"/>
                    </a:ext>
                  </a:extLst>
                </p14:cNvPr>
                <p14:cNvContentPartPr/>
                <p14:nvPr/>
              </p14:nvContentPartPr>
              <p14:xfrm>
                <a:off x="2924013" y="2749676"/>
                <a:ext cx="94680" cy="1444680"/>
              </p14:xfrm>
            </p:contentPart>
          </mc:Choice>
          <mc:Fallback xmlns="">
            <p:pic>
              <p:nvPicPr>
                <p:cNvPr id="31" name="Entrada de lápiz 30">
                  <a:extLst>
                    <a:ext uri="{FF2B5EF4-FFF2-40B4-BE49-F238E27FC236}">
                      <a16:creationId xmlns:a16="http://schemas.microsoft.com/office/drawing/2014/main" id="{AD8442E1-332A-426C-80F3-745BDB4C6AF3}"/>
                    </a:ext>
                  </a:extLst>
                </p:cNvPr>
                <p:cNvPicPr/>
                <p:nvPr/>
              </p:nvPicPr>
              <p:blipFill>
                <a:blip r:embed="rId53"/>
                <a:stretch>
                  <a:fillRect/>
                </a:stretch>
              </p:blipFill>
              <p:spPr>
                <a:xfrm>
                  <a:off x="2915373" y="2741036"/>
                  <a:ext cx="112320" cy="146232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2" name="Entrada de lápiz 31">
                  <a:extLst>
                    <a:ext uri="{FF2B5EF4-FFF2-40B4-BE49-F238E27FC236}">
                      <a16:creationId xmlns:a16="http://schemas.microsoft.com/office/drawing/2014/main" id="{9C595E1A-1ABC-41D1-9D2D-8C4EC2EDAB05}"/>
                    </a:ext>
                  </a:extLst>
                </p14:cNvPr>
                <p14:cNvContentPartPr/>
                <p14:nvPr/>
              </p14:nvContentPartPr>
              <p14:xfrm>
                <a:off x="2943813" y="2544116"/>
                <a:ext cx="5288760" cy="234360"/>
              </p14:xfrm>
            </p:contentPart>
          </mc:Choice>
          <mc:Fallback xmlns="">
            <p:pic>
              <p:nvPicPr>
                <p:cNvPr id="32" name="Entrada de lápiz 31">
                  <a:extLst>
                    <a:ext uri="{FF2B5EF4-FFF2-40B4-BE49-F238E27FC236}">
                      <a16:creationId xmlns:a16="http://schemas.microsoft.com/office/drawing/2014/main" id="{9C595E1A-1ABC-41D1-9D2D-8C4EC2EDAB05}"/>
                    </a:ext>
                  </a:extLst>
                </p:cNvPr>
                <p:cNvPicPr/>
                <p:nvPr/>
              </p:nvPicPr>
              <p:blipFill>
                <a:blip r:embed="rId55"/>
                <a:stretch>
                  <a:fillRect/>
                </a:stretch>
              </p:blipFill>
              <p:spPr>
                <a:xfrm>
                  <a:off x="2935173" y="2535116"/>
                  <a:ext cx="5306400" cy="25200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33" name="Entrada de lápiz 32">
                  <a:extLst>
                    <a:ext uri="{FF2B5EF4-FFF2-40B4-BE49-F238E27FC236}">
                      <a16:creationId xmlns:a16="http://schemas.microsoft.com/office/drawing/2014/main" id="{D471D2B4-B5EF-4B1A-BD42-D5CE76A5E9DA}"/>
                    </a:ext>
                  </a:extLst>
                </p14:cNvPr>
                <p14:cNvContentPartPr/>
                <p14:nvPr/>
              </p14:nvContentPartPr>
              <p14:xfrm>
                <a:off x="4382733" y="2664716"/>
                <a:ext cx="103680" cy="1187640"/>
              </p14:xfrm>
            </p:contentPart>
          </mc:Choice>
          <mc:Fallback xmlns="">
            <p:pic>
              <p:nvPicPr>
                <p:cNvPr id="33" name="Entrada de lápiz 32">
                  <a:extLst>
                    <a:ext uri="{FF2B5EF4-FFF2-40B4-BE49-F238E27FC236}">
                      <a16:creationId xmlns:a16="http://schemas.microsoft.com/office/drawing/2014/main" id="{D471D2B4-B5EF-4B1A-BD42-D5CE76A5E9DA}"/>
                    </a:ext>
                  </a:extLst>
                </p:cNvPr>
                <p:cNvPicPr/>
                <p:nvPr/>
              </p:nvPicPr>
              <p:blipFill>
                <a:blip r:embed="rId57"/>
                <a:stretch>
                  <a:fillRect/>
                </a:stretch>
              </p:blipFill>
              <p:spPr>
                <a:xfrm>
                  <a:off x="4373733" y="2656076"/>
                  <a:ext cx="121320" cy="120528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35" name="Entrada de lápiz 34">
                  <a:extLst>
                    <a:ext uri="{FF2B5EF4-FFF2-40B4-BE49-F238E27FC236}">
                      <a16:creationId xmlns:a16="http://schemas.microsoft.com/office/drawing/2014/main" id="{8109BC9A-6D02-4DB0-B5E2-0856ABD21547}"/>
                    </a:ext>
                  </a:extLst>
                </p14:cNvPr>
                <p14:cNvContentPartPr/>
                <p14:nvPr/>
              </p14:nvContentPartPr>
              <p14:xfrm>
                <a:off x="3252693" y="2796116"/>
                <a:ext cx="157680" cy="201960"/>
              </p14:xfrm>
            </p:contentPart>
          </mc:Choice>
          <mc:Fallback xmlns="">
            <p:pic>
              <p:nvPicPr>
                <p:cNvPr id="35" name="Entrada de lápiz 34">
                  <a:extLst>
                    <a:ext uri="{FF2B5EF4-FFF2-40B4-BE49-F238E27FC236}">
                      <a16:creationId xmlns:a16="http://schemas.microsoft.com/office/drawing/2014/main" id="{8109BC9A-6D02-4DB0-B5E2-0856ABD21547}"/>
                    </a:ext>
                  </a:extLst>
                </p:cNvPr>
                <p:cNvPicPr/>
                <p:nvPr/>
              </p:nvPicPr>
              <p:blipFill>
                <a:blip r:embed="rId59"/>
                <a:stretch>
                  <a:fillRect/>
                </a:stretch>
              </p:blipFill>
              <p:spPr>
                <a:xfrm>
                  <a:off x="3243693" y="2787476"/>
                  <a:ext cx="175320" cy="21960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36" name="Entrada de lápiz 35">
                  <a:extLst>
                    <a:ext uri="{FF2B5EF4-FFF2-40B4-BE49-F238E27FC236}">
                      <a16:creationId xmlns:a16="http://schemas.microsoft.com/office/drawing/2014/main" id="{EEDE3AB8-7EE8-4305-B16A-30D34C5D1E98}"/>
                    </a:ext>
                  </a:extLst>
                </p14:cNvPr>
                <p14:cNvContentPartPr/>
                <p14:nvPr/>
              </p14:nvContentPartPr>
              <p14:xfrm>
                <a:off x="3434133" y="2850116"/>
                <a:ext cx="106920" cy="110880"/>
              </p14:xfrm>
            </p:contentPart>
          </mc:Choice>
          <mc:Fallback xmlns="">
            <p:pic>
              <p:nvPicPr>
                <p:cNvPr id="36" name="Entrada de lápiz 35">
                  <a:extLst>
                    <a:ext uri="{FF2B5EF4-FFF2-40B4-BE49-F238E27FC236}">
                      <a16:creationId xmlns:a16="http://schemas.microsoft.com/office/drawing/2014/main" id="{EEDE3AB8-7EE8-4305-B16A-30D34C5D1E98}"/>
                    </a:ext>
                  </a:extLst>
                </p:cNvPr>
                <p:cNvPicPr/>
                <p:nvPr/>
              </p:nvPicPr>
              <p:blipFill>
                <a:blip r:embed="rId61"/>
                <a:stretch>
                  <a:fillRect/>
                </a:stretch>
              </p:blipFill>
              <p:spPr>
                <a:xfrm>
                  <a:off x="3425493" y="2841116"/>
                  <a:ext cx="124560" cy="12852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37" name="Entrada de lápiz 36">
                  <a:extLst>
                    <a:ext uri="{FF2B5EF4-FFF2-40B4-BE49-F238E27FC236}">
                      <a16:creationId xmlns:a16="http://schemas.microsoft.com/office/drawing/2014/main" id="{8F7A36CB-A510-466E-94A1-68A32DFFE24C}"/>
                    </a:ext>
                  </a:extLst>
                </p14:cNvPr>
                <p14:cNvContentPartPr/>
                <p14:nvPr/>
              </p14:nvContentPartPr>
              <p14:xfrm>
                <a:off x="3548613" y="2856596"/>
                <a:ext cx="237240" cy="136440"/>
              </p14:xfrm>
            </p:contentPart>
          </mc:Choice>
          <mc:Fallback xmlns="">
            <p:pic>
              <p:nvPicPr>
                <p:cNvPr id="37" name="Entrada de lápiz 36">
                  <a:extLst>
                    <a:ext uri="{FF2B5EF4-FFF2-40B4-BE49-F238E27FC236}">
                      <a16:creationId xmlns:a16="http://schemas.microsoft.com/office/drawing/2014/main" id="{8F7A36CB-A510-466E-94A1-68A32DFFE24C}"/>
                    </a:ext>
                  </a:extLst>
                </p:cNvPr>
                <p:cNvPicPr/>
                <p:nvPr/>
              </p:nvPicPr>
              <p:blipFill>
                <a:blip r:embed="rId63"/>
                <a:stretch>
                  <a:fillRect/>
                </a:stretch>
              </p:blipFill>
              <p:spPr>
                <a:xfrm>
                  <a:off x="3539973" y="2847596"/>
                  <a:ext cx="254880" cy="15408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38" name="Entrada de lápiz 37">
                  <a:extLst>
                    <a:ext uri="{FF2B5EF4-FFF2-40B4-BE49-F238E27FC236}">
                      <a16:creationId xmlns:a16="http://schemas.microsoft.com/office/drawing/2014/main" id="{CFFFCF67-B8AD-4878-B053-A799A29B6F0E}"/>
                    </a:ext>
                  </a:extLst>
                </p14:cNvPr>
                <p14:cNvContentPartPr/>
                <p14:nvPr/>
              </p14:nvContentPartPr>
              <p14:xfrm>
                <a:off x="3835533" y="2709356"/>
                <a:ext cx="122040" cy="274320"/>
              </p14:xfrm>
            </p:contentPart>
          </mc:Choice>
          <mc:Fallback xmlns="">
            <p:pic>
              <p:nvPicPr>
                <p:cNvPr id="38" name="Entrada de lápiz 37">
                  <a:extLst>
                    <a:ext uri="{FF2B5EF4-FFF2-40B4-BE49-F238E27FC236}">
                      <a16:creationId xmlns:a16="http://schemas.microsoft.com/office/drawing/2014/main" id="{CFFFCF67-B8AD-4878-B053-A799A29B6F0E}"/>
                    </a:ext>
                  </a:extLst>
                </p:cNvPr>
                <p:cNvPicPr/>
                <p:nvPr/>
              </p:nvPicPr>
              <p:blipFill>
                <a:blip r:embed="rId65"/>
                <a:stretch>
                  <a:fillRect/>
                </a:stretch>
              </p:blipFill>
              <p:spPr>
                <a:xfrm>
                  <a:off x="3826893" y="2700716"/>
                  <a:ext cx="139680" cy="29196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39" name="Entrada de lápiz 38">
                  <a:extLst>
                    <a:ext uri="{FF2B5EF4-FFF2-40B4-BE49-F238E27FC236}">
                      <a16:creationId xmlns:a16="http://schemas.microsoft.com/office/drawing/2014/main" id="{94500928-5F3C-485D-8CDF-8C35B099DB3A}"/>
                    </a:ext>
                  </a:extLst>
                </p14:cNvPr>
                <p14:cNvContentPartPr/>
                <p14:nvPr/>
              </p14:nvContentPartPr>
              <p14:xfrm>
                <a:off x="3955413" y="2835716"/>
                <a:ext cx="253800" cy="144000"/>
              </p14:xfrm>
            </p:contentPart>
          </mc:Choice>
          <mc:Fallback xmlns="">
            <p:pic>
              <p:nvPicPr>
                <p:cNvPr id="39" name="Entrada de lápiz 38">
                  <a:extLst>
                    <a:ext uri="{FF2B5EF4-FFF2-40B4-BE49-F238E27FC236}">
                      <a16:creationId xmlns:a16="http://schemas.microsoft.com/office/drawing/2014/main" id="{94500928-5F3C-485D-8CDF-8C35B099DB3A}"/>
                    </a:ext>
                  </a:extLst>
                </p:cNvPr>
                <p:cNvPicPr/>
                <p:nvPr/>
              </p:nvPicPr>
              <p:blipFill>
                <a:blip r:embed="rId67"/>
                <a:stretch>
                  <a:fillRect/>
                </a:stretch>
              </p:blipFill>
              <p:spPr>
                <a:xfrm>
                  <a:off x="3946773" y="2826716"/>
                  <a:ext cx="271440" cy="16164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40" name="Entrada de lápiz 39">
                  <a:extLst>
                    <a:ext uri="{FF2B5EF4-FFF2-40B4-BE49-F238E27FC236}">
                      <a16:creationId xmlns:a16="http://schemas.microsoft.com/office/drawing/2014/main" id="{1A87658A-966F-46F6-AA51-9DB7EA3E0749}"/>
                    </a:ext>
                  </a:extLst>
                </p14:cNvPr>
                <p14:cNvContentPartPr/>
                <p14:nvPr/>
              </p14:nvContentPartPr>
              <p14:xfrm>
                <a:off x="2942373" y="3024716"/>
                <a:ext cx="5121720" cy="177480"/>
              </p14:xfrm>
            </p:contentPart>
          </mc:Choice>
          <mc:Fallback xmlns="">
            <p:pic>
              <p:nvPicPr>
                <p:cNvPr id="40" name="Entrada de lápiz 39">
                  <a:extLst>
                    <a:ext uri="{FF2B5EF4-FFF2-40B4-BE49-F238E27FC236}">
                      <a16:creationId xmlns:a16="http://schemas.microsoft.com/office/drawing/2014/main" id="{1A87658A-966F-46F6-AA51-9DB7EA3E0749}"/>
                    </a:ext>
                  </a:extLst>
                </p:cNvPr>
                <p:cNvPicPr/>
                <p:nvPr/>
              </p:nvPicPr>
              <p:blipFill>
                <a:blip r:embed="rId69"/>
                <a:stretch>
                  <a:fillRect/>
                </a:stretch>
              </p:blipFill>
              <p:spPr>
                <a:xfrm>
                  <a:off x="2933733" y="3015716"/>
                  <a:ext cx="5139360" cy="19512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41" name="Entrada de lápiz 40">
                  <a:extLst>
                    <a:ext uri="{FF2B5EF4-FFF2-40B4-BE49-F238E27FC236}">
                      <a16:creationId xmlns:a16="http://schemas.microsoft.com/office/drawing/2014/main" id="{DE86061F-E48E-4C40-BAA2-1E3C4C62827F}"/>
                    </a:ext>
                  </a:extLst>
                </p14:cNvPr>
                <p14:cNvContentPartPr/>
                <p14:nvPr/>
              </p14:nvContentPartPr>
              <p14:xfrm>
                <a:off x="4681533" y="2876036"/>
                <a:ext cx="26280" cy="78120"/>
              </p14:xfrm>
            </p:contentPart>
          </mc:Choice>
          <mc:Fallback xmlns="">
            <p:pic>
              <p:nvPicPr>
                <p:cNvPr id="41" name="Entrada de lápiz 40">
                  <a:extLst>
                    <a:ext uri="{FF2B5EF4-FFF2-40B4-BE49-F238E27FC236}">
                      <a16:creationId xmlns:a16="http://schemas.microsoft.com/office/drawing/2014/main" id="{DE86061F-E48E-4C40-BAA2-1E3C4C62827F}"/>
                    </a:ext>
                  </a:extLst>
                </p:cNvPr>
                <p:cNvPicPr/>
                <p:nvPr/>
              </p:nvPicPr>
              <p:blipFill>
                <a:blip r:embed="rId71"/>
                <a:stretch>
                  <a:fillRect/>
                </a:stretch>
              </p:blipFill>
              <p:spPr>
                <a:xfrm>
                  <a:off x="4672893" y="2867036"/>
                  <a:ext cx="43920" cy="9576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42" name="Entrada de lápiz 41">
                  <a:extLst>
                    <a:ext uri="{FF2B5EF4-FFF2-40B4-BE49-F238E27FC236}">
                      <a16:creationId xmlns:a16="http://schemas.microsoft.com/office/drawing/2014/main" id="{40C2B7E7-F448-4395-A160-508ECB135D12}"/>
                    </a:ext>
                  </a:extLst>
                </p14:cNvPr>
                <p14:cNvContentPartPr/>
                <p14:nvPr/>
              </p14:nvContentPartPr>
              <p14:xfrm>
                <a:off x="4674693" y="2803316"/>
                <a:ext cx="31320" cy="187920"/>
              </p14:xfrm>
            </p:contentPart>
          </mc:Choice>
          <mc:Fallback xmlns="">
            <p:pic>
              <p:nvPicPr>
                <p:cNvPr id="42" name="Entrada de lápiz 41">
                  <a:extLst>
                    <a:ext uri="{FF2B5EF4-FFF2-40B4-BE49-F238E27FC236}">
                      <a16:creationId xmlns:a16="http://schemas.microsoft.com/office/drawing/2014/main" id="{40C2B7E7-F448-4395-A160-508ECB135D12}"/>
                    </a:ext>
                  </a:extLst>
                </p:cNvPr>
                <p:cNvPicPr/>
                <p:nvPr/>
              </p:nvPicPr>
              <p:blipFill>
                <a:blip r:embed="rId73"/>
                <a:stretch>
                  <a:fillRect/>
                </a:stretch>
              </p:blipFill>
              <p:spPr>
                <a:xfrm>
                  <a:off x="4666053" y="2794676"/>
                  <a:ext cx="48960" cy="20556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43" name="Entrada de lápiz 42">
                  <a:extLst>
                    <a:ext uri="{FF2B5EF4-FFF2-40B4-BE49-F238E27FC236}">
                      <a16:creationId xmlns:a16="http://schemas.microsoft.com/office/drawing/2014/main" id="{022CFA3B-3712-4CB2-8E89-F9ADFDBFA25B}"/>
                    </a:ext>
                  </a:extLst>
                </p14:cNvPr>
                <p14:cNvContentPartPr/>
                <p14:nvPr/>
              </p14:nvContentPartPr>
              <p14:xfrm>
                <a:off x="4584693" y="2766956"/>
                <a:ext cx="82080" cy="57600"/>
              </p14:xfrm>
            </p:contentPart>
          </mc:Choice>
          <mc:Fallback xmlns="">
            <p:pic>
              <p:nvPicPr>
                <p:cNvPr id="43" name="Entrada de lápiz 42">
                  <a:extLst>
                    <a:ext uri="{FF2B5EF4-FFF2-40B4-BE49-F238E27FC236}">
                      <a16:creationId xmlns:a16="http://schemas.microsoft.com/office/drawing/2014/main" id="{022CFA3B-3712-4CB2-8E89-F9ADFDBFA25B}"/>
                    </a:ext>
                  </a:extLst>
                </p:cNvPr>
                <p:cNvPicPr/>
                <p:nvPr/>
              </p:nvPicPr>
              <p:blipFill>
                <a:blip r:embed="rId75"/>
                <a:stretch>
                  <a:fillRect/>
                </a:stretch>
              </p:blipFill>
              <p:spPr>
                <a:xfrm>
                  <a:off x="4575693" y="2757956"/>
                  <a:ext cx="99720" cy="7524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44" name="Entrada de lápiz 43">
                  <a:extLst>
                    <a:ext uri="{FF2B5EF4-FFF2-40B4-BE49-F238E27FC236}">
                      <a16:creationId xmlns:a16="http://schemas.microsoft.com/office/drawing/2014/main" id="{84401FE3-3F8C-4E0A-BE8D-80C2C41A147E}"/>
                    </a:ext>
                  </a:extLst>
                </p14:cNvPr>
                <p14:cNvContentPartPr/>
                <p14:nvPr/>
              </p14:nvContentPartPr>
              <p14:xfrm>
                <a:off x="4844613" y="2697476"/>
                <a:ext cx="234000" cy="343080"/>
              </p14:xfrm>
            </p:contentPart>
          </mc:Choice>
          <mc:Fallback xmlns="">
            <p:pic>
              <p:nvPicPr>
                <p:cNvPr id="44" name="Entrada de lápiz 43">
                  <a:extLst>
                    <a:ext uri="{FF2B5EF4-FFF2-40B4-BE49-F238E27FC236}">
                      <a16:creationId xmlns:a16="http://schemas.microsoft.com/office/drawing/2014/main" id="{84401FE3-3F8C-4E0A-BE8D-80C2C41A147E}"/>
                    </a:ext>
                  </a:extLst>
                </p:cNvPr>
                <p:cNvPicPr/>
                <p:nvPr/>
              </p:nvPicPr>
              <p:blipFill>
                <a:blip r:embed="rId77"/>
                <a:stretch>
                  <a:fillRect/>
                </a:stretch>
              </p:blipFill>
              <p:spPr>
                <a:xfrm>
                  <a:off x="4835973" y="2688476"/>
                  <a:ext cx="251640" cy="36072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46" name="Entrada de lápiz 45">
                  <a:extLst>
                    <a:ext uri="{FF2B5EF4-FFF2-40B4-BE49-F238E27FC236}">
                      <a16:creationId xmlns:a16="http://schemas.microsoft.com/office/drawing/2014/main" id="{9C7BEC1D-77DB-4B42-877D-FDC1C89FC755}"/>
                    </a:ext>
                  </a:extLst>
                </p14:cNvPr>
                <p14:cNvContentPartPr/>
                <p14:nvPr/>
              </p14:nvContentPartPr>
              <p14:xfrm>
                <a:off x="5107413" y="2844356"/>
                <a:ext cx="309240" cy="183600"/>
              </p14:xfrm>
            </p:contentPart>
          </mc:Choice>
          <mc:Fallback xmlns="">
            <p:pic>
              <p:nvPicPr>
                <p:cNvPr id="46" name="Entrada de lápiz 45">
                  <a:extLst>
                    <a:ext uri="{FF2B5EF4-FFF2-40B4-BE49-F238E27FC236}">
                      <a16:creationId xmlns:a16="http://schemas.microsoft.com/office/drawing/2014/main" id="{9C7BEC1D-77DB-4B42-877D-FDC1C89FC755}"/>
                    </a:ext>
                  </a:extLst>
                </p:cNvPr>
                <p:cNvPicPr/>
                <p:nvPr/>
              </p:nvPicPr>
              <p:blipFill>
                <a:blip r:embed="rId79"/>
                <a:stretch>
                  <a:fillRect/>
                </a:stretch>
              </p:blipFill>
              <p:spPr>
                <a:xfrm>
                  <a:off x="5098773" y="2835716"/>
                  <a:ext cx="326880" cy="20124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47" name="Entrada de lápiz 46">
                  <a:extLst>
                    <a:ext uri="{FF2B5EF4-FFF2-40B4-BE49-F238E27FC236}">
                      <a16:creationId xmlns:a16="http://schemas.microsoft.com/office/drawing/2014/main" id="{C0166EE7-D724-4022-9600-13C4E4AE6041}"/>
                    </a:ext>
                  </a:extLst>
                </p14:cNvPr>
                <p14:cNvContentPartPr/>
                <p14:nvPr/>
              </p14:nvContentPartPr>
              <p14:xfrm>
                <a:off x="5508813" y="2571116"/>
                <a:ext cx="360" cy="370080"/>
              </p14:xfrm>
            </p:contentPart>
          </mc:Choice>
          <mc:Fallback xmlns="">
            <p:pic>
              <p:nvPicPr>
                <p:cNvPr id="47" name="Entrada de lápiz 46">
                  <a:extLst>
                    <a:ext uri="{FF2B5EF4-FFF2-40B4-BE49-F238E27FC236}">
                      <a16:creationId xmlns:a16="http://schemas.microsoft.com/office/drawing/2014/main" id="{C0166EE7-D724-4022-9600-13C4E4AE6041}"/>
                    </a:ext>
                  </a:extLst>
                </p:cNvPr>
                <p:cNvPicPr/>
                <p:nvPr/>
              </p:nvPicPr>
              <p:blipFill>
                <a:blip r:embed="rId81"/>
                <a:stretch>
                  <a:fillRect/>
                </a:stretch>
              </p:blipFill>
              <p:spPr>
                <a:xfrm>
                  <a:off x="5500173" y="2562476"/>
                  <a:ext cx="18000" cy="38772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48" name="Entrada de lápiz 47">
                  <a:extLst>
                    <a:ext uri="{FF2B5EF4-FFF2-40B4-BE49-F238E27FC236}">
                      <a16:creationId xmlns:a16="http://schemas.microsoft.com/office/drawing/2014/main" id="{81635D75-6BF8-462F-81FF-2198499DB4E6}"/>
                    </a:ext>
                  </a:extLst>
                </p14:cNvPr>
                <p14:cNvContentPartPr/>
                <p14:nvPr/>
              </p14:nvContentPartPr>
              <p14:xfrm>
                <a:off x="5482893" y="2827436"/>
                <a:ext cx="190080" cy="114480"/>
              </p14:xfrm>
            </p:contentPart>
          </mc:Choice>
          <mc:Fallback xmlns="">
            <p:pic>
              <p:nvPicPr>
                <p:cNvPr id="48" name="Entrada de lápiz 47">
                  <a:extLst>
                    <a:ext uri="{FF2B5EF4-FFF2-40B4-BE49-F238E27FC236}">
                      <a16:creationId xmlns:a16="http://schemas.microsoft.com/office/drawing/2014/main" id="{81635D75-6BF8-462F-81FF-2198499DB4E6}"/>
                    </a:ext>
                  </a:extLst>
                </p:cNvPr>
                <p:cNvPicPr/>
                <p:nvPr/>
              </p:nvPicPr>
              <p:blipFill>
                <a:blip r:embed="rId83"/>
                <a:stretch>
                  <a:fillRect/>
                </a:stretch>
              </p:blipFill>
              <p:spPr>
                <a:xfrm>
                  <a:off x="5474253" y="2818796"/>
                  <a:ext cx="207720" cy="13212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50" name="Entrada de lápiz 49">
                  <a:extLst>
                    <a:ext uri="{FF2B5EF4-FFF2-40B4-BE49-F238E27FC236}">
                      <a16:creationId xmlns:a16="http://schemas.microsoft.com/office/drawing/2014/main" id="{A3F83415-C86F-4DE5-88B8-D1FE7B5E1F83}"/>
                    </a:ext>
                  </a:extLst>
                </p14:cNvPr>
                <p14:cNvContentPartPr/>
                <p14:nvPr/>
              </p14:nvContentPartPr>
              <p14:xfrm>
                <a:off x="5737773" y="2883956"/>
                <a:ext cx="157680" cy="142200"/>
              </p14:xfrm>
            </p:contentPart>
          </mc:Choice>
          <mc:Fallback xmlns="">
            <p:pic>
              <p:nvPicPr>
                <p:cNvPr id="50" name="Entrada de lápiz 49">
                  <a:extLst>
                    <a:ext uri="{FF2B5EF4-FFF2-40B4-BE49-F238E27FC236}">
                      <a16:creationId xmlns:a16="http://schemas.microsoft.com/office/drawing/2014/main" id="{A3F83415-C86F-4DE5-88B8-D1FE7B5E1F83}"/>
                    </a:ext>
                  </a:extLst>
                </p:cNvPr>
                <p:cNvPicPr/>
                <p:nvPr/>
              </p:nvPicPr>
              <p:blipFill>
                <a:blip r:embed="rId85"/>
                <a:stretch>
                  <a:fillRect/>
                </a:stretch>
              </p:blipFill>
              <p:spPr>
                <a:xfrm>
                  <a:off x="5728773" y="2874956"/>
                  <a:ext cx="175320" cy="15984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51" name="Entrada de lápiz 50">
                  <a:extLst>
                    <a:ext uri="{FF2B5EF4-FFF2-40B4-BE49-F238E27FC236}">
                      <a16:creationId xmlns:a16="http://schemas.microsoft.com/office/drawing/2014/main" id="{E6F5D88F-C503-4DB2-8054-ABA7DBBCBD13}"/>
                    </a:ext>
                  </a:extLst>
                </p14:cNvPr>
                <p14:cNvContentPartPr/>
                <p14:nvPr/>
              </p14:nvContentPartPr>
              <p14:xfrm>
                <a:off x="5949093" y="2818436"/>
                <a:ext cx="77760" cy="181080"/>
              </p14:xfrm>
            </p:contentPart>
          </mc:Choice>
          <mc:Fallback xmlns="">
            <p:pic>
              <p:nvPicPr>
                <p:cNvPr id="51" name="Entrada de lápiz 50">
                  <a:extLst>
                    <a:ext uri="{FF2B5EF4-FFF2-40B4-BE49-F238E27FC236}">
                      <a16:creationId xmlns:a16="http://schemas.microsoft.com/office/drawing/2014/main" id="{E6F5D88F-C503-4DB2-8054-ABA7DBBCBD13}"/>
                    </a:ext>
                  </a:extLst>
                </p:cNvPr>
                <p:cNvPicPr/>
                <p:nvPr/>
              </p:nvPicPr>
              <p:blipFill>
                <a:blip r:embed="rId87"/>
                <a:stretch>
                  <a:fillRect/>
                </a:stretch>
              </p:blipFill>
              <p:spPr>
                <a:xfrm>
                  <a:off x="5940093" y="2809796"/>
                  <a:ext cx="95400" cy="19872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52" name="Entrada de lápiz 51">
                  <a:extLst>
                    <a:ext uri="{FF2B5EF4-FFF2-40B4-BE49-F238E27FC236}">
                      <a16:creationId xmlns:a16="http://schemas.microsoft.com/office/drawing/2014/main" id="{6C448833-9E09-4654-AAC7-BE98D1831CBD}"/>
                    </a:ext>
                  </a:extLst>
                </p14:cNvPr>
                <p14:cNvContentPartPr/>
                <p14:nvPr/>
              </p14:nvContentPartPr>
              <p14:xfrm>
                <a:off x="6128013" y="2803676"/>
                <a:ext cx="237240" cy="196200"/>
              </p14:xfrm>
            </p:contentPart>
          </mc:Choice>
          <mc:Fallback xmlns="">
            <p:pic>
              <p:nvPicPr>
                <p:cNvPr id="52" name="Entrada de lápiz 51">
                  <a:extLst>
                    <a:ext uri="{FF2B5EF4-FFF2-40B4-BE49-F238E27FC236}">
                      <a16:creationId xmlns:a16="http://schemas.microsoft.com/office/drawing/2014/main" id="{6C448833-9E09-4654-AAC7-BE98D1831CBD}"/>
                    </a:ext>
                  </a:extLst>
                </p:cNvPr>
                <p:cNvPicPr/>
                <p:nvPr/>
              </p:nvPicPr>
              <p:blipFill>
                <a:blip r:embed="rId89"/>
                <a:stretch>
                  <a:fillRect/>
                </a:stretch>
              </p:blipFill>
              <p:spPr>
                <a:xfrm>
                  <a:off x="6119373" y="2794676"/>
                  <a:ext cx="254880" cy="21384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53" name="Entrada de lápiz 52">
                  <a:extLst>
                    <a:ext uri="{FF2B5EF4-FFF2-40B4-BE49-F238E27FC236}">
                      <a16:creationId xmlns:a16="http://schemas.microsoft.com/office/drawing/2014/main" id="{F9ED7047-80E7-4661-B39D-95777AA463BB}"/>
                    </a:ext>
                  </a:extLst>
                </p14:cNvPr>
                <p14:cNvContentPartPr/>
                <p14:nvPr/>
              </p14:nvContentPartPr>
              <p14:xfrm>
                <a:off x="6381453" y="2731316"/>
                <a:ext cx="45720" cy="255600"/>
              </p14:xfrm>
            </p:contentPart>
          </mc:Choice>
          <mc:Fallback xmlns="">
            <p:pic>
              <p:nvPicPr>
                <p:cNvPr id="53" name="Entrada de lápiz 52">
                  <a:extLst>
                    <a:ext uri="{FF2B5EF4-FFF2-40B4-BE49-F238E27FC236}">
                      <a16:creationId xmlns:a16="http://schemas.microsoft.com/office/drawing/2014/main" id="{F9ED7047-80E7-4661-B39D-95777AA463BB}"/>
                    </a:ext>
                  </a:extLst>
                </p:cNvPr>
                <p:cNvPicPr/>
                <p:nvPr/>
              </p:nvPicPr>
              <p:blipFill>
                <a:blip r:embed="rId91"/>
                <a:stretch>
                  <a:fillRect/>
                </a:stretch>
              </p:blipFill>
              <p:spPr>
                <a:xfrm>
                  <a:off x="6372813" y="2722316"/>
                  <a:ext cx="63360" cy="27324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54" name="Entrada de lápiz 53">
                  <a:extLst>
                    <a:ext uri="{FF2B5EF4-FFF2-40B4-BE49-F238E27FC236}">
                      <a16:creationId xmlns:a16="http://schemas.microsoft.com/office/drawing/2014/main" id="{3C95F64F-1105-4A70-853A-033C17302964}"/>
                    </a:ext>
                  </a:extLst>
                </p14:cNvPr>
                <p14:cNvContentPartPr/>
                <p14:nvPr/>
              </p14:nvContentPartPr>
              <p14:xfrm>
                <a:off x="6438333" y="2662916"/>
                <a:ext cx="89280" cy="253440"/>
              </p14:xfrm>
            </p:contentPart>
          </mc:Choice>
          <mc:Fallback xmlns="">
            <p:pic>
              <p:nvPicPr>
                <p:cNvPr id="54" name="Entrada de lápiz 53">
                  <a:extLst>
                    <a:ext uri="{FF2B5EF4-FFF2-40B4-BE49-F238E27FC236}">
                      <a16:creationId xmlns:a16="http://schemas.microsoft.com/office/drawing/2014/main" id="{3C95F64F-1105-4A70-853A-033C17302964}"/>
                    </a:ext>
                  </a:extLst>
                </p:cNvPr>
                <p:cNvPicPr/>
                <p:nvPr/>
              </p:nvPicPr>
              <p:blipFill>
                <a:blip r:embed="rId93"/>
                <a:stretch>
                  <a:fillRect/>
                </a:stretch>
              </p:blipFill>
              <p:spPr>
                <a:xfrm>
                  <a:off x="6429693" y="2654276"/>
                  <a:ext cx="106920" cy="27108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55" name="Entrada de lápiz 54">
                  <a:extLst>
                    <a:ext uri="{FF2B5EF4-FFF2-40B4-BE49-F238E27FC236}">
                      <a16:creationId xmlns:a16="http://schemas.microsoft.com/office/drawing/2014/main" id="{B87FCF65-BAFA-4F26-B035-88D018479EAF}"/>
                    </a:ext>
                  </a:extLst>
                </p14:cNvPr>
                <p14:cNvContentPartPr/>
                <p14:nvPr/>
              </p14:nvContentPartPr>
              <p14:xfrm>
                <a:off x="6540213" y="2734556"/>
                <a:ext cx="244800" cy="157680"/>
              </p14:xfrm>
            </p:contentPart>
          </mc:Choice>
          <mc:Fallback xmlns="">
            <p:pic>
              <p:nvPicPr>
                <p:cNvPr id="55" name="Entrada de lápiz 54">
                  <a:extLst>
                    <a:ext uri="{FF2B5EF4-FFF2-40B4-BE49-F238E27FC236}">
                      <a16:creationId xmlns:a16="http://schemas.microsoft.com/office/drawing/2014/main" id="{B87FCF65-BAFA-4F26-B035-88D018479EAF}"/>
                    </a:ext>
                  </a:extLst>
                </p:cNvPr>
                <p:cNvPicPr/>
                <p:nvPr/>
              </p:nvPicPr>
              <p:blipFill>
                <a:blip r:embed="rId95"/>
                <a:stretch>
                  <a:fillRect/>
                </a:stretch>
              </p:blipFill>
              <p:spPr>
                <a:xfrm>
                  <a:off x="6531213" y="2725916"/>
                  <a:ext cx="262440" cy="17532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56" name="Entrada de lápiz 55">
                  <a:extLst>
                    <a:ext uri="{FF2B5EF4-FFF2-40B4-BE49-F238E27FC236}">
                      <a16:creationId xmlns:a16="http://schemas.microsoft.com/office/drawing/2014/main" id="{8275BABD-59A7-4919-ADEF-ECC937D4731D}"/>
                    </a:ext>
                  </a:extLst>
                </p14:cNvPr>
                <p14:cNvContentPartPr/>
                <p14:nvPr/>
              </p14:nvContentPartPr>
              <p14:xfrm>
                <a:off x="3073773" y="2919596"/>
                <a:ext cx="77760" cy="102960"/>
              </p14:xfrm>
            </p:contentPart>
          </mc:Choice>
          <mc:Fallback xmlns="">
            <p:pic>
              <p:nvPicPr>
                <p:cNvPr id="56" name="Entrada de lápiz 55">
                  <a:extLst>
                    <a:ext uri="{FF2B5EF4-FFF2-40B4-BE49-F238E27FC236}">
                      <a16:creationId xmlns:a16="http://schemas.microsoft.com/office/drawing/2014/main" id="{8275BABD-59A7-4919-ADEF-ECC937D4731D}"/>
                    </a:ext>
                  </a:extLst>
                </p:cNvPr>
                <p:cNvPicPr/>
                <p:nvPr/>
              </p:nvPicPr>
              <p:blipFill>
                <a:blip r:embed="rId97"/>
                <a:stretch>
                  <a:fillRect/>
                </a:stretch>
              </p:blipFill>
              <p:spPr>
                <a:xfrm>
                  <a:off x="3064773" y="2910596"/>
                  <a:ext cx="95400" cy="12060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57" name="Entrada de lápiz 56">
                  <a:extLst>
                    <a:ext uri="{FF2B5EF4-FFF2-40B4-BE49-F238E27FC236}">
                      <a16:creationId xmlns:a16="http://schemas.microsoft.com/office/drawing/2014/main" id="{690FB299-9252-4E9A-A86B-7B44FE17C539}"/>
                    </a:ext>
                  </a:extLst>
                </p14:cNvPr>
                <p14:cNvContentPartPr/>
                <p14:nvPr/>
              </p14:nvContentPartPr>
              <p14:xfrm>
                <a:off x="4392813" y="2838236"/>
                <a:ext cx="112680" cy="92160"/>
              </p14:xfrm>
            </p:contentPart>
          </mc:Choice>
          <mc:Fallback xmlns="">
            <p:pic>
              <p:nvPicPr>
                <p:cNvPr id="57" name="Entrada de lápiz 56">
                  <a:extLst>
                    <a:ext uri="{FF2B5EF4-FFF2-40B4-BE49-F238E27FC236}">
                      <a16:creationId xmlns:a16="http://schemas.microsoft.com/office/drawing/2014/main" id="{690FB299-9252-4E9A-A86B-7B44FE17C539}"/>
                    </a:ext>
                  </a:extLst>
                </p:cNvPr>
                <p:cNvPicPr/>
                <p:nvPr/>
              </p:nvPicPr>
              <p:blipFill>
                <a:blip r:embed="rId99"/>
                <a:stretch>
                  <a:fillRect/>
                </a:stretch>
              </p:blipFill>
              <p:spPr>
                <a:xfrm>
                  <a:off x="4384173" y="2829596"/>
                  <a:ext cx="130320" cy="10980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58" name="Entrada de lápiz 57">
                  <a:extLst>
                    <a:ext uri="{FF2B5EF4-FFF2-40B4-BE49-F238E27FC236}">
                      <a16:creationId xmlns:a16="http://schemas.microsoft.com/office/drawing/2014/main" id="{10DE65BC-F72F-4F74-A4B7-E9CB9DFF0BD9}"/>
                    </a:ext>
                  </a:extLst>
                </p14:cNvPr>
                <p14:cNvContentPartPr/>
                <p14:nvPr/>
              </p14:nvContentPartPr>
              <p14:xfrm>
                <a:off x="6894813" y="2456996"/>
                <a:ext cx="158040" cy="1928880"/>
              </p14:xfrm>
            </p:contentPart>
          </mc:Choice>
          <mc:Fallback xmlns="">
            <p:pic>
              <p:nvPicPr>
                <p:cNvPr id="58" name="Entrada de lápiz 57">
                  <a:extLst>
                    <a:ext uri="{FF2B5EF4-FFF2-40B4-BE49-F238E27FC236}">
                      <a16:creationId xmlns:a16="http://schemas.microsoft.com/office/drawing/2014/main" id="{10DE65BC-F72F-4F74-A4B7-E9CB9DFF0BD9}"/>
                    </a:ext>
                  </a:extLst>
                </p:cNvPr>
                <p:cNvPicPr/>
                <p:nvPr/>
              </p:nvPicPr>
              <p:blipFill>
                <a:blip r:embed="rId101"/>
                <a:stretch>
                  <a:fillRect/>
                </a:stretch>
              </p:blipFill>
              <p:spPr>
                <a:xfrm>
                  <a:off x="6886173" y="2447996"/>
                  <a:ext cx="175680" cy="194652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60" name="Entrada de lápiz 59">
                  <a:extLst>
                    <a:ext uri="{FF2B5EF4-FFF2-40B4-BE49-F238E27FC236}">
                      <a16:creationId xmlns:a16="http://schemas.microsoft.com/office/drawing/2014/main" id="{19D8EEA8-044B-4915-9AC2-306A274C0344}"/>
                    </a:ext>
                  </a:extLst>
                </p14:cNvPr>
                <p14:cNvContentPartPr/>
                <p14:nvPr/>
              </p14:nvContentPartPr>
              <p14:xfrm>
                <a:off x="7255893" y="2680916"/>
                <a:ext cx="170280" cy="328320"/>
              </p14:xfrm>
            </p:contentPart>
          </mc:Choice>
          <mc:Fallback xmlns="">
            <p:pic>
              <p:nvPicPr>
                <p:cNvPr id="60" name="Entrada de lápiz 59">
                  <a:extLst>
                    <a:ext uri="{FF2B5EF4-FFF2-40B4-BE49-F238E27FC236}">
                      <a16:creationId xmlns:a16="http://schemas.microsoft.com/office/drawing/2014/main" id="{19D8EEA8-044B-4915-9AC2-306A274C0344}"/>
                    </a:ext>
                  </a:extLst>
                </p:cNvPr>
                <p:cNvPicPr/>
                <p:nvPr/>
              </p:nvPicPr>
              <p:blipFill>
                <a:blip r:embed="rId103"/>
                <a:stretch>
                  <a:fillRect/>
                </a:stretch>
              </p:blipFill>
              <p:spPr>
                <a:xfrm>
                  <a:off x="7246893" y="2672276"/>
                  <a:ext cx="187920" cy="34596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61" name="Entrada de lápiz 60">
                  <a:extLst>
                    <a:ext uri="{FF2B5EF4-FFF2-40B4-BE49-F238E27FC236}">
                      <a16:creationId xmlns:a16="http://schemas.microsoft.com/office/drawing/2014/main" id="{EC0659AF-9AA7-4311-B9C3-3C25D9479BF6}"/>
                    </a:ext>
                  </a:extLst>
                </p14:cNvPr>
                <p14:cNvContentPartPr/>
                <p14:nvPr/>
              </p14:nvContentPartPr>
              <p14:xfrm>
                <a:off x="7516533" y="2761916"/>
                <a:ext cx="50760" cy="152280"/>
              </p14:xfrm>
            </p:contentPart>
          </mc:Choice>
          <mc:Fallback xmlns="">
            <p:pic>
              <p:nvPicPr>
                <p:cNvPr id="61" name="Entrada de lápiz 60">
                  <a:extLst>
                    <a:ext uri="{FF2B5EF4-FFF2-40B4-BE49-F238E27FC236}">
                      <a16:creationId xmlns:a16="http://schemas.microsoft.com/office/drawing/2014/main" id="{EC0659AF-9AA7-4311-B9C3-3C25D9479BF6}"/>
                    </a:ext>
                  </a:extLst>
                </p:cNvPr>
                <p:cNvPicPr/>
                <p:nvPr/>
              </p:nvPicPr>
              <p:blipFill>
                <a:blip r:embed="rId105"/>
                <a:stretch>
                  <a:fillRect/>
                </a:stretch>
              </p:blipFill>
              <p:spPr>
                <a:xfrm>
                  <a:off x="7507893" y="2752916"/>
                  <a:ext cx="68400" cy="16992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62" name="Entrada de lápiz 61">
                  <a:extLst>
                    <a:ext uri="{FF2B5EF4-FFF2-40B4-BE49-F238E27FC236}">
                      <a16:creationId xmlns:a16="http://schemas.microsoft.com/office/drawing/2014/main" id="{FC540EB1-0E68-48FE-BFFE-E3524868A5CB}"/>
                    </a:ext>
                  </a:extLst>
                </p14:cNvPr>
                <p14:cNvContentPartPr/>
                <p14:nvPr/>
              </p14:nvContentPartPr>
              <p14:xfrm>
                <a:off x="7503933" y="2718356"/>
                <a:ext cx="154440" cy="217440"/>
              </p14:xfrm>
            </p:contentPart>
          </mc:Choice>
          <mc:Fallback xmlns="">
            <p:pic>
              <p:nvPicPr>
                <p:cNvPr id="62" name="Entrada de lápiz 61">
                  <a:extLst>
                    <a:ext uri="{FF2B5EF4-FFF2-40B4-BE49-F238E27FC236}">
                      <a16:creationId xmlns:a16="http://schemas.microsoft.com/office/drawing/2014/main" id="{FC540EB1-0E68-48FE-BFFE-E3524868A5CB}"/>
                    </a:ext>
                  </a:extLst>
                </p:cNvPr>
                <p:cNvPicPr/>
                <p:nvPr/>
              </p:nvPicPr>
              <p:blipFill>
                <a:blip r:embed="rId107"/>
                <a:stretch>
                  <a:fillRect/>
                </a:stretch>
              </p:blipFill>
              <p:spPr>
                <a:xfrm>
                  <a:off x="7494933" y="2709356"/>
                  <a:ext cx="172080" cy="23508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63" name="Entrada de lápiz 62">
                  <a:extLst>
                    <a:ext uri="{FF2B5EF4-FFF2-40B4-BE49-F238E27FC236}">
                      <a16:creationId xmlns:a16="http://schemas.microsoft.com/office/drawing/2014/main" id="{000FC809-0A8A-4A27-A8B6-CD0E4FF3B2F4}"/>
                    </a:ext>
                  </a:extLst>
                </p14:cNvPr>
                <p14:cNvContentPartPr/>
                <p14:nvPr/>
              </p14:nvContentPartPr>
              <p14:xfrm>
                <a:off x="7695453" y="2616476"/>
                <a:ext cx="220680" cy="317160"/>
              </p14:xfrm>
            </p:contentPart>
          </mc:Choice>
          <mc:Fallback xmlns="">
            <p:pic>
              <p:nvPicPr>
                <p:cNvPr id="63" name="Entrada de lápiz 62">
                  <a:extLst>
                    <a:ext uri="{FF2B5EF4-FFF2-40B4-BE49-F238E27FC236}">
                      <a16:creationId xmlns:a16="http://schemas.microsoft.com/office/drawing/2014/main" id="{000FC809-0A8A-4A27-A8B6-CD0E4FF3B2F4}"/>
                    </a:ext>
                  </a:extLst>
                </p:cNvPr>
                <p:cNvPicPr/>
                <p:nvPr/>
              </p:nvPicPr>
              <p:blipFill>
                <a:blip r:embed="rId109"/>
                <a:stretch>
                  <a:fillRect/>
                </a:stretch>
              </p:blipFill>
              <p:spPr>
                <a:xfrm>
                  <a:off x="7686813" y="2607836"/>
                  <a:ext cx="238320" cy="33480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64" name="Entrada de lápiz 63">
                  <a:extLst>
                    <a:ext uri="{FF2B5EF4-FFF2-40B4-BE49-F238E27FC236}">
                      <a16:creationId xmlns:a16="http://schemas.microsoft.com/office/drawing/2014/main" id="{1FDC965B-31C0-4061-9A96-89B85465094A}"/>
                    </a:ext>
                  </a:extLst>
                </p14:cNvPr>
                <p14:cNvContentPartPr/>
                <p14:nvPr/>
              </p14:nvContentPartPr>
              <p14:xfrm>
                <a:off x="8010813" y="2922476"/>
                <a:ext cx="653760" cy="123120"/>
              </p14:xfrm>
            </p:contentPart>
          </mc:Choice>
          <mc:Fallback xmlns="">
            <p:pic>
              <p:nvPicPr>
                <p:cNvPr id="64" name="Entrada de lápiz 63">
                  <a:extLst>
                    <a:ext uri="{FF2B5EF4-FFF2-40B4-BE49-F238E27FC236}">
                      <a16:creationId xmlns:a16="http://schemas.microsoft.com/office/drawing/2014/main" id="{1FDC965B-31C0-4061-9A96-89B85465094A}"/>
                    </a:ext>
                  </a:extLst>
                </p:cNvPr>
                <p:cNvPicPr/>
                <p:nvPr/>
              </p:nvPicPr>
              <p:blipFill>
                <a:blip r:embed="rId111"/>
                <a:stretch>
                  <a:fillRect/>
                </a:stretch>
              </p:blipFill>
              <p:spPr>
                <a:xfrm>
                  <a:off x="8001813" y="2913476"/>
                  <a:ext cx="671400" cy="14076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65" name="Entrada de lápiz 64">
                  <a:extLst>
                    <a:ext uri="{FF2B5EF4-FFF2-40B4-BE49-F238E27FC236}">
                      <a16:creationId xmlns:a16="http://schemas.microsoft.com/office/drawing/2014/main" id="{D28F2547-B1B5-49EF-80CA-64B82E29359D}"/>
                    </a:ext>
                  </a:extLst>
                </p14:cNvPr>
                <p14:cNvContentPartPr/>
                <p14:nvPr/>
              </p14:nvContentPartPr>
              <p14:xfrm>
                <a:off x="8104773" y="2445836"/>
                <a:ext cx="1014840" cy="98640"/>
              </p14:xfrm>
            </p:contentPart>
          </mc:Choice>
          <mc:Fallback xmlns="">
            <p:pic>
              <p:nvPicPr>
                <p:cNvPr id="65" name="Entrada de lápiz 64">
                  <a:extLst>
                    <a:ext uri="{FF2B5EF4-FFF2-40B4-BE49-F238E27FC236}">
                      <a16:creationId xmlns:a16="http://schemas.microsoft.com/office/drawing/2014/main" id="{D28F2547-B1B5-49EF-80CA-64B82E29359D}"/>
                    </a:ext>
                  </a:extLst>
                </p:cNvPr>
                <p:cNvPicPr/>
                <p:nvPr/>
              </p:nvPicPr>
              <p:blipFill>
                <a:blip r:embed="rId113"/>
                <a:stretch>
                  <a:fillRect/>
                </a:stretch>
              </p:blipFill>
              <p:spPr>
                <a:xfrm>
                  <a:off x="8096133" y="2437196"/>
                  <a:ext cx="1032480" cy="11628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66" name="Entrada de lápiz 65">
                  <a:extLst>
                    <a:ext uri="{FF2B5EF4-FFF2-40B4-BE49-F238E27FC236}">
                      <a16:creationId xmlns:a16="http://schemas.microsoft.com/office/drawing/2014/main" id="{8D7AE0CE-ECB7-48B9-A9C6-A596368E9661}"/>
                    </a:ext>
                  </a:extLst>
                </p14:cNvPr>
                <p14:cNvContentPartPr/>
                <p14:nvPr/>
              </p14:nvContentPartPr>
              <p14:xfrm>
                <a:off x="8990373" y="2477516"/>
                <a:ext cx="255240" cy="1734120"/>
              </p14:xfrm>
            </p:contentPart>
          </mc:Choice>
          <mc:Fallback xmlns="">
            <p:pic>
              <p:nvPicPr>
                <p:cNvPr id="66" name="Entrada de lápiz 65">
                  <a:extLst>
                    <a:ext uri="{FF2B5EF4-FFF2-40B4-BE49-F238E27FC236}">
                      <a16:creationId xmlns:a16="http://schemas.microsoft.com/office/drawing/2014/main" id="{8D7AE0CE-ECB7-48B9-A9C6-A596368E9661}"/>
                    </a:ext>
                  </a:extLst>
                </p:cNvPr>
                <p:cNvPicPr/>
                <p:nvPr/>
              </p:nvPicPr>
              <p:blipFill>
                <a:blip r:embed="rId115"/>
                <a:stretch>
                  <a:fillRect/>
                </a:stretch>
              </p:blipFill>
              <p:spPr>
                <a:xfrm>
                  <a:off x="8981733" y="2468516"/>
                  <a:ext cx="272880" cy="175176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67" name="Entrada de lápiz 66">
                  <a:extLst>
                    <a:ext uri="{FF2B5EF4-FFF2-40B4-BE49-F238E27FC236}">
                      <a16:creationId xmlns:a16="http://schemas.microsoft.com/office/drawing/2014/main" id="{0AC3C0CF-E455-4858-8DEA-0744610D0DC3}"/>
                    </a:ext>
                  </a:extLst>
                </p14:cNvPr>
                <p14:cNvContentPartPr/>
                <p14:nvPr/>
              </p14:nvContentPartPr>
              <p14:xfrm>
                <a:off x="8572413" y="2850116"/>
                <a:ext cx="627840" cy="39240"/>
              </p14:xfrm>
            </p:contentPart>
          </mc:Choice>
          <mc:Fallback xmlns="">
            <p:pic>
              <p:nvPicPr>
                <p:cNvPr id="67" name="Entrada de lápiz 66">
                  <a:extLst>
                    <a:ext uri="{FF2B5EF4-FFF2-40B4-BE49-F238E27FC236}">
                      <a16:creationId xmlns:a16="http://schemas.microsoft.com/office/drawing/2014/main" id="{0AC3C0CF-E455-4858-8DEA-0744610D0DC3}"/>
                    </a:ext>
                  </a:extLst>
                </p:cNvPr>
                <p:cNvPicPr/>
                <p:nvPr/>
              </p:nvPicPr>
              <p:blipFill>
                <a:blip r:embed="rId117"/>
                <a:stretch>
                  <a:fillRect/>
                </a:stretch>
              </p:blipFill>
              <p:spPr>
                <a:xfrm>
                  <a:off x="8563413" y="2841116"/>
                  <a:ext cx="645480" cy="5688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69" name="Entrada de lápiz 68">
                  <a:extLst>
                    <a:ext uri="{FF2B5EF4-FFF2-40B4-BE49-F238E27FC236}">
                      <a16:creationId xmlns:a16="http://schemas.microsoft.com/office/drawing/2014/main" id="{40F44A18-FB3A-45A5-A98F-B24F8A8DAB57}"/>
                    </a:ext>
                  </a:extLst>
                </p14:cNvPr>
                <p14:cNvContentPartPr/>
                <p14:nvPr/>
              </p14:nvContentPartPr>
              <p14:xfrm>
                <a:off x="2980533" y="3317756"/>
                <a:ext cx="6514920" cy="403200"/>
              </p14:xfrm>
            </p:contentPart>
          </mc:Choice>
          <mc:Fallback xmlns="">
            <p:pic>
              <p:nvPicPr>
                <p:cNvPr id="69" name="Entrada de lápiz 68">
                  <a:extLst>
                    <a:ext uri="{FF2B5EF4-FFF2-40B4-BE49-F238E27FC236}">
                      <a16:creationId xmlns:a16="http://schemas.microsoft.com/office/drawing/2014/main" id="{40F44A18-FB3A-45A5-A98F-B24F8A8DAB57}"/>
                    </a:ext>
                  </a:extLst>
                </p:cNvPr>
                <p:cNvPicPr/>
                <p:nvPr/>
              </p:nvPicPr>
              <p:blipFill>
                <a:blip r:embed="rId119"/>
                <a:stretch>
                  <a:fillRect/>
                </a:stretch>
              </p:blipFill>
              <p:spPr>
                <a:xfrm>
                  <a:off x="2971533" y="3309116"/>
                  <a:ext cx="6532560" cy="42084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72" name="Entrada de lápiz 71">
                  <a:extLst>
                    <a:ext uri="{FF2B5EF4-FFF2-40B4-BE49-F238E27FC236}">
                      <a16:creationId xmlns:a16="http://schemas.microsoft.com/office/drawing/2014/main" id="{E1EB5217-1C9F-45CC-BDAC-6B85BB0E429F}"/>
                    </a:ext>
                  </a:extLst>
                </p14:cNvPr>
                <p14:cNvContentPartPr/>
                <p14:nvPr/>
              </p14:nvContentPartPr>
              <p14:xfrm>
                <a:off x="6969333" y="2694236"/>
                <a:ext cx="80640" cy="214560"/>
              </p14:xfrm>
            </p:contentPart>
          </mc:Choice>
          <mc:Fallback xmlns="">
            <p:pic>
              <p:nvPicPr>
                <p:cNvPr id="72" name="Entrada de lápiz 71">
                  <a:extLst>
                    <a:ext uri="{FF2B5EF4-FFF2-40B4-BE49-F238E27FC236}">
                      <a16:creationId xmlns:a16="http://schemas.microsoft.com/office/drawing/2014/main" id="{E1EB5217-1C9F-45CC-BDAC-6B85BB0E429F}"/>
                    </a:ext>
                  </a:extLst>
                </p:cNvPr>
                <p:cNvPicPr/>
                <p:nvPr/>
              </p:nvPicPr>
              <p:blipFill>
                <a:blip r:embed="rId121"/>
                <a:stretch>
                  <a:fillRect/>
                </a:stretch>
              </p:blipFill>
              <p:spPr>
                <a:xfrm>
                  <a:off x="6960333" y="2685596"/>
                  <a:ext cx="98280" cy="23220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73" name="Entrada de lápiz 72">
                  <a:extLst>
                    <a:ext uri="{FF2B5EF4-FFF2-40B4-BE49-F238E27FC236}">
                      <a16:creationId xmlns:a16="http://schemas.microsoft.com/office/drawing/2014/main" id="{EEC42504-5A3D-44CD-8303-4A476F955704}"/>
                    </a:ext>
                  </a:extLst>
                </p14:cNvPr>
                <p14:cNvContentPartPr/>
                <p14:nvPr/>
              </p14:nvContentPartPr>
              <p14:xfrm>
                <a:off x="6993093" y="2625476"/>
                <a:ext cx="83880" cy="259920"/>
              </p14:xfrm>
            </p:contentPart>
          </mc:Choice>
          <mc:Fallback xmlns="">
            <p:pic>
              <p:nvPicPr>
                <p:cNvPr id="73" name="Entrada de lápiz 72">
                  <a:extLst>
                    <a:ext uri="{FF2B5EF4-FFF2-40B4-BE49-F238E27FC236}">
                      <a16:creationId xmlns:a16="http://schemas.microsoft.com/office/drawing/2014/main" id="{EEC42504-5A3D-44CD-8303-4A476F955704}"/>
                    </a:ext>
                  </a:extLst>
                </p:cNvPr>
                <p:cNvPicPr/>
                <p:nvPr/>
              </p:nvPicPr>
              <p:blipFill>
                <a:blip r:embed="rId123"/>
                <a:stretch>
                  <a:fillRect/>
                </a:stretch>
              </p:blipFill>
              <p:spPr>
                <a:xfrm>
                  <a:off x="6984453" y="2616836"/>
                  <a:ext cx="101520" cy="27756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74" name="Entrada de lápiz 73">
                  <a:extLst>
                    <a:ext uri="{FF2B5EF4-FFF2-40B4-BE49-F238E27FC236}">
                      <a16:creationId xmlns:a16="http://schemas.microsoft.com/office/drawing/2014/main" id="{CB9BAC6F-43A8-481B-BC29-3654FE864267}"/>
                    </a:ext>
                  </a:extLst>
                </p14:cNvPr>
                <p14:cNvContentPartPr/>
                <p14:nvPr/>
              </p14:nvContentPartPr>
              <p14:xfrm>
                <a:off x="6970413" y="2733476"/>
                <a:ext cx="105120" cy="182160"/>
              </p14:xfrm>
            </p:contentPart>
          </mc:Choice>
          <mc:Fallback xmlns="">
            <p:pic>
              <p:nvPicPr>
                <p:cNvPr id="74" name="Entrada de lápiz 73">
                  <a:extLst>
                    <a:ext uri="{FF2B5EF4-FFF2-40B4-BE49-F238E27FC236}">
                      <a16:creationId xmlns:a16="http://schemas.microsoft.com/office/drawing/2014/main" id="{CB9BAC6F-43A8-481B-BC29-3654FE864267}"/>
                    </a:ext>
                  </a:extLst>
                </p:cNvPr>
                <p:cNvPicPr/>
                <p:nvPr/>
              </p:nvPicPr>
              <p:blipFill>
                <a:blip r:embed="rId125"/>
                <a:stretch>
                  <a:fillRect/>
                </a:stretch>
              </p:blipFill>
              <p:spPr>
                <a:xfrm>
                  <a:off x="6961773" y="2724476"/>
                  <a:ext cx="122760" cy="19980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75" name="Entrada de lápiz 74">
                  <a:extLst>
                    <a:ext uri="{FF2B5EF4-FFF2-40B4-BE49-F238E27FC236}">
                      <a16:creationId xmlns:a16="http://schemas.microsoft.com/office/drawing/2014/main" id="{22B8BE5E-DE32-4D0D-B3C3-277F35DBF298}"/>
                    </a:ext>
                  </a:extLst>
                </p14:cNvPr>
                <p14:cNvContentPartPr/>
                <p14:nvPr/>
              </p14:nvContentPartPr>
              <p14:xfrm>
                <a:off x="7013613" y="2835356"/>
                <a:ext cx="89280" cy="144720"/>
              </p14:xfrm>
            </p:contentPart>
          </mc:Choice>
          <mc:Fallback xmlns="">
            <p:pic>
              <p:nvPicPr>
                <p:cNvPr id="75" name="Entrada de lápiz 74">
                  <a:extLst>
                    <a:ext uri="{FF2B5EF4-FFF2-40B4-BE49-F238E27FC236}">
                      <a16:creationId xmlns:a16="http://schemas.microsoft.com/office/drawing/2014/main" id="{22B8BE5E-DE32-4D0D-B3C3-277F35DBF298}"/>
                    </a:ext>
                  </a:extLst>
                </p:cNvPr>
                <p:cNvPicPr/>
                <p:nvPr/>
              </p:nvPicPr>
              <p:blipFill>
                <a:blip r:embed="rId127"/>
                <a:stretch>
                  <a:fillRect/>
                </a:stretch>
              </p:blipFill>
              <p:spPr>
                <a:xfrm>
                  <a:off x="7004973" y="2826716"/>
                  <a:ext cx="106920" cy="16236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79" name="Entrada de lápiz 78">
                  <a:extLst>
                    <a:ext uri="{FF2B5EF4-FFF2-40B4-BE49-F238E27FC236}">
                      <a16:creationId xmlns:a16="http://schemas.microsoft.com/office/drawing/2014/main" id="{1EBEAF7A-40EE-4DB0-878A-B36646D75FC0}"/>
                    </a:ext>
                  </a:extLst>
                </p14:cNvPr>
                <p14:cNvContentPartPr/>
                <p14:nvPr/>
              </p14:nvContentPartPr>
              <p14:xfrm>
                <a:off x="3454293" y="3187436"/>
                <a:ext cx="185040" cy="283680"/>
              </p14:xfrm>
            </p:contentPart>
          </mc:Choice>
          <mc:Fallback xmlns="">
            <p:pic>
              <p:nvPicPr>
                <p:cNvPr id="79" name="Entrada de lápiz 78">
                  <a:extLst>
                    <a:ext uri="{FF2B5EF4-FFF2-40B4-BE49-F238E27FC236}">
                      <a16:creationId xmlns:a16="http://schemas.microsoft.com/office/drawing/2014/main" id="{1EBEAF7A-40EE-4DB0-878A-B36646D75FC0}"/>
                    </a:ext>
                  </a:extLst>
                </p:cNvPr>
                <p:cNvPicPr/>
                <p:nvPr/>
              </p:nvPicPr>
              <p:blipFill>
                <a:blip r:embed="rId129"/>
                <a:stretch>
                  <a:fillRect/>
                </a:stretch>
              </p:blipFill>
              <p:spPr>
                <a:xfrm>
                  <a:off x="3445293" y="3178436"/>
                  <a:ext cx="202680" cy="30132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80" name="Entrada de lápiz 79">
                  <a:extLst>
                    <a:ext uri="{FF2B5EF4-FFF2-40B4-BE49-F238E27FC236}">
                      <a16:creationId xmlns:a16="http://schemas.microsoft.com/office/drawing/2014/main" id="{317BAABA-587B-427D-B561-707A0716168B}"/>
                    </a:ext>
                  </a:extLst>
                </p14:cNvPr>
                <p14:cNvContentPartPr/>
                <p14:nvPr/>
              </p14:nvContentPartPr>
              <p14:xfrm>
                <a:off x="3763173" y="3193196"/>
                <a:ext cx="149040" cy="205200"/>
              </p14:xfrm>
            </p:contentPart>
          </mc:Choice>
          <mc:Fallback xmlns="">
            <p:pic>
              <p:nvPicPr>
                <p:cNvPr id="80" name="Entrada de lápiz 79">
                  <a:extLst>
                    <a:ext uri="{FF2B5EF4-FFF2-40B4-BE49-F238E27FC236}">
                      <a16:creationId xmlns:a16="http://schemas.microsoft.com/office/drawing/2014/main" id="{317BAABA-587B-427D-B561-707A0716168B}"/>
                    </a:ext>
                  </a:extLst>
                </p:cNvPr>
                <p:cNvPicPr/>
                <p:nvPr/>
              </p:nvPicPr>
              <p:blipFill>
                <a:blip r:embed="rId131"/>
                <a:stretch>
                  <a:fillRect/>
                </a:stretch>
              </p:blipFill>
              <p:spPr>
                <a:xfrm>
                  <a:off x="3754173" y="3184556"/>
                  <a:ext cx="166680" cy="22284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81" name="Entrada de lápiz 80">
                  <a:extLst>
                    <a:ext uri="{FF2B5EF4-FFF2-40B4-BE49-F238E27FC236}">
                      <a16:creationId xmlns:a16="http://schemas.microsoft.com/office/drawing/2014/main" id="{B4A7100E-3AF8-4321-A8C8-B387415FD895}"/>
                    </a:ext>
                  </a:extLst>
                </p14:cNvPr>
                <p14:cNvContentPartPr/>
                <p14:nvPr/>
              </p14:nvContentPartPr>
              <p14:xfrm>
                <a:off x="3698373" y="3172316"/>
                <a:ext cx="168840" cy="14760"/>
              </p14:xfrm>
            </p:contentPart>
          </mc:Choice>
          <mc:Fallback xmlns="">
            <p:pic>
              <p:nvPicPr>
                <p:cNvPr id="81" name="Entrada de lápiz 80">
                  <a:extLst>
                    <a:ext uri="{FF2B5EF4-FFF2-40B4-BE49-F238E27FC236}">
                      <a16:creationId xmlns:a16="http://schemas.microsoft.com/office/drawing/2014/main" id="{B4A7100E-3AF8-4321-A8C8-B387415FD895}"/>
                    </a:ext>
                  </a:extLst>
                </p:cNvPr>
                <p:cNvPicPr/>
                <p:nvPr/>
              </p:nvPicPr>
              <p:blipFill>
                <a:blip r:embed="rId133"/>
                <a:stretch>
                  <a:fillRect/>
                </a:stretch>
              </p:blipFill>
              <p:spPr>
                <a:xfrm>
                  <a:off x="3689373" y="3163316"/>
                  <a:ext cx="186480" cy="3240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83" name="Entrada de lápiz 82">
                  <a:extLst>
                    <a:ext uri="{FF2B5EF4-FFF2-40B4-BE49-F238E27FC236}">
                      <a16:creationId xmlns:a16="http://schemas.microsoft.com/office/drawing/2014/main" id="{888F3178-0AD9-4CB1-8F76-B6A349EE4620}"/>
                    </a:ext>
                  </a:extLst>
                </p14:cNvPr>
                <p14:cNvContentPartPr/>
                <p14:nvPr/>
              </p14:nvContentPartPr>
              <p14:xfrm>
                <a:off x="4528533" y="3166556"/>
                <a:ext cx="272160" cy="221040"/>
              </p14:xfrm>
            </p:contentPart>
          </mc:Choice>
          <mc:Fallback xmlns="">
            <p:pic>
              <p:nvPicPr>
                <p:cNvPr id="83" name="Entrada de lápiz 82">
                  <a:extLst>
                    <a:ext uri="{FF2B5EF4-FFF2-40B4-BE49-F238E27FC236}">
                      <a16:creationId xmlns:a16="http://schemas.microsoft.com/office/drawing/2014/main" id="{888F3178-0AD9-4CB1-8F76-B6A349EE4620}"/>
                    </a:ext>
                  </a:extLst>
                </p:cNvPr>
                <p:cNvPicPr/>
                <p:nvPr/>
              </p:nvPicPr>
              <p:blipFill>
                <a:blip r:embed="rId135"/>
                <a:stretch>
                  <a:fillRect/>
                </a:stretch>
              </p:blipFill>
              <p:spPr>
                <a:xfrm>
                  <a:off x="4519893" y="3157916"/>
                  <a:ext cx="289800" cy="23868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84" name="Entrada de lápiz 83">
                  <a:extLst>
                    <a:ext uri="{FF2B5EF4-FFF2-40B4-BE49-F238E27FC236}">
                      <a16:creationId xmlns:a16="http://schemas.microsoft.com/office/drawing/2014/main" id="{674C009A-37F7-40A3-897C-2ECFDA6C5A5E}"/>
                    </a:ext>
                  </a:extLst>
                </p14:cNvPr>
                <p14:cNvContentPartPr/>
                <p14:nvPr/>
              </p14:nvContentPartPr>
              <p14:xfrm>
                <a:off x="4918413" y="3199676"/>
                <a:ext cx="48600" cy="91080"/>
              </p14:xfrm>
            </p:contentPart>
          </mc:Choice>
          <mc:Fallback xmlns="">
            <p:pic>
              <p:nvPicPr>
                <p:cNvPr id="84" name="Entrada de lápiz 83">
                  <a:extLst>
                    <a:ext uri="{FF2B5EF4-FFF2-40B4-BE49-F238E27FC236}">
                      <a16:creationId xmlns:a16="http://schemas.microsoft.com/office/drawing/2014/main" id="{674C009A-37F7-40A3-897C-2ECFDA6C5A5E}"/>
                    </a:ext>
                  </a:extLst>
                </p:cNvPr>
                <p:cNvPicPr/>
                <p:nvPr/>
              </p:nvPicPr>
              <p:blipFill>
                <a:blip r:embed="rId137"/>
                <a:stretch>
                  <a:fillRect/>
                </a:stretch>
              </p:blipFill>
              <p:spPr>
                <a:xfrm>
                  <a:off x="4909773" y="3190676"/>
                  <a:ext cx="66240" cy="10872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85" name="Entrada de lápiz 84">
                  <a:extLst>
                    <a:ext uri="{FF2B5EF4-FFF2-40B4-BE49-F238E27FC236}">
                      <a16:creationId xmlns:a16="http://schemas.microsoft.com/office/drawing/2014/main" id="{D4C9AC75-5A19-45DF-AFD3-F9BBCA079AD4}"/>
                    </a:ext>
                  </a:extLst>
                </p14:cNvPr>
                <p14:cNvContentPartPr/>
                <p14:nvPr/>
              </p14:nvContentPartPr>
              <p14:xfrm>
                <a:off x="4835613" y="3118316"/>
                <a:ext cx="55800" cy="30240"/>
              </p14:xfrm>
            </p:contentPart>
          </mc:Choice>
          <mc:Fallback xmlns="">
            <p:pic>
              <p:nvPicPr>
                <p:cNvPr id="85" name="Entrada de lápiz 84">
                  <a:extLst>
                    <a:ext uri="{FF2B5EF4-FFF2-40B4-BE49-F238E27FC236}">
                      <a16:creationId xmlns:a16="http://schemas.microsoft.com/office/drawing/2014/main" id="{D4C9AC75-5A19-45DF-AFD3-F9BBCA079AD4}"/>
                    </a:ext>
                  </a:extLst>
                </p:cNvPr>
                <p:cNvPicPr/>
                <p:nvPr/>
              </p:nvPicPr>
              <p:blipFill>
                <a:blip r:embed="rId139"/>
                <a:stretch>
                  <a:fillRect/>
                </a:stretch>
              </p:blipFill>
              <p:spPr>
                <a:xfrm>
                  <a:off x="4826973" y="3109676"/>
                  <a:ext cx="73440" cy="4788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86" name="Entrada de lápiz 85">
                  <a:extLst>
                    <a:ext uri="{FF2B5EF4-FFF2-40B4-BE49-F238E27FC236}">
                      <a16:creationId xmlns:a16="http://schemas.microsoft.com/office/drawing/2014/main" id="{0F27986B-FB4D-48A3-8B47-F3C6EE83E0D9}"/>
                    </a:ext>
                  </a:extLst>
                </p14:cNvPr>
                <p14:cNvContentPartPr/>
                <p14:nvPr/>
              </p14:nvContentPartPr>
              <p14:xfrm>
                <a:off x="4881693" y="3260876"/>
                <a:ext cx="143640" cy="72720"/>
              </p14:xfrm>
            </p:contentPart>
          </mc:Choice>
          <mc:Fallback xmlns="">
            <p:pic>
              <p:nvPicPr>
                <p:cNvPr id="86" name="Entrada de lápiz 85">
                  <a:extLst>
                    <a:ext uri="{FF2B5EF4-FFF2-40B4-BE49-F238E27FC236}">
                      <a16:creationId xmlns:a16="http://schemas.microsoft.com/office/drawing/2014/main" id="{0F27986B-FB4D-48A3-8B47-F3C6EE83E0D9}"/>
                    </a:ext>
                  </a:extLst>
                </p:cNvPr>
                <p:cNvPicPr/>
                <p:nvPr/>
              </p:nvPicPr>
              <p:blipFill>
                <a:blip r:embed="rId141"/>
                <a:stretch>
                  <a:fillRect/>
                </a:stretch>
              </p:blipFill>
              <p:spPr>
                <a:xfrm>
                  <a:off x="4873053" y="3252236"/>
                  <a:ext cx="161280" cy="9036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87" name="Entrada de lápiz 86">
                  <a:extLst>
                    <a:ext uri="{FF2B5EF4-FFF2-40B4-BE49-F238E27FC236}">
                      <a16:creationId xmlns:a16="http://schemas.microsoft.com/office/drawing/2014/main" id="{69B2FF61-76C7-407A-A2E9-C1B6F880F05B}"/>
                    </a:ext>
                  </a:extLst>
                </p14:cNvPr>
                <p14:cNvContentPartPr/>
                <p14:nvPr/>
              </p14:nvContentPartPr>
              <p14:xfrm>
                <a:off x="4779453" y="3136676"/>
                <a:ext cx="206280" cy="49320"/>
              </p14:xfrm>
            </p:contentPart>
          </mc:Choice>
          <mc:Fallback xmlns="">
            <p:pic>
              <p:nvPicPr>
                <p:cNvPr id="87" name="Entrada de lápiz 86">
                  <a:extLst>
                    <a:ext uri="{FF2B5EF4-FFF2-40B4-BE49-F238E27FC236}">
                      <a16:creationId xmlns:a16="http://schemas.microsoft.com/office/drawing/2014/main" id="{69B2FF61-76C7-407A-A2E9-C1B6F880F05B}"/>
                    </a:ext>
                  </a:extLst>
                </p:cNvPr>
                <p:cNvPicPr/>
                <p:nvPr/>
              </p:nvPicPr>
              <p:blipFill>
                <a:blip r:embed="rId143"/>
                <a:stretch>
                  <a:fillRect/>
                </a:stretch>
              </p:blipFill>
              <p:spPr>
                <a:xfrm>
                  <a:off x="4770453" y="3128036"/>
                  <a:ext cx="223920" cy="6696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89" name="Entrada de lápiz 88">
                  <a:extLst>
                    <a:ext uri="{FF2B5EF4-FFF2-40B4-BE49-F238E27FC236}">
                      <a16:creationId xmlns:a16="http://schemas.microsoft.com/office/drawing/2014/main" id="{61DAD5E6-70A0-49BA-B5DF-52A018CFE542}"/>
                    </a:ext>
                  </a:extLst>
                </p14:cNvPr>
                <p14:cNvContentPartPr/>
                <p14:nvPr/>
              </p14:nvContentPartPr>
              <p14:xfrm>
                <a:off x="7183173" y="3155036"/>
                <a:ext cx="8280" cy="20880"/>
              </p14:xfrm>
            </p:contentPart>
          </mc:Choice>
          <mc:Fallback xmlns="">
            <p:pic>
              <p:nvPicPr>
                <p:cNvPr id="89" name="Entrada de lápiz 88">
                  <a:extLst>
                    <a:ext uri="{FF2B5EF4-FFF2-40B4-BE49-F238E27FC236}">
                      <a16:creationId xmlns:a16="http://schemas.microsoft.com/office/drawing/2014/main" id="{61DAD5E6-70A0-49BA-B5DF-52A018CFE542}"/>
                    </a:ext>
                  </a:extLst>
                </p:cNvPr>
                <p:cNvPicPr/>
                <p:nvPr/>
              </p:nvPicPr>
              <p:blipFill>
                <a:blip r:embed="rId145"/>
                <a:stretch>
                  <a:fillRect/>
                </a:stretch>
              </p:blipFill>
              <p:spPr>
                <a:xfrm>
                  <a:off x="7174533" y="3146396"/>
                  <a:ext cx="25920" cy="3852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90" name="Entrada de lápiz 89">
                  <a:extLst>
                    <a:ext uri="{FF2B5EF4-FFF2-40B4-BE49-F238E27FC236}">
                      <a16:creationId xmlns:a16="http://schemas.microsoft.com/office/drawing/2014/main" id="{FD5AE490-BBDD-4A93-A9E0-D9F3EDCEFFFC}"/>
                    </a:ext>
                  </a:extLst>
                </p14:cNvPr>
                <p14:cNvContentPartPr/>
                <p14:nvPr/>
              </p14:nvContentPartPr>
              <p14:xfrm>
                <a:off x="7173093" y="3136676"/>
                <a:ext cx="136800" cy="155880"/>
              </p14:xfrm>
            </p:contentPart>
          </mc:Choice>
          <mc:Fallback xmlns="">
            <p:pic>
              <p:nvPicPr>
                <p:cNvPr id="90" name="Entrada de lápiz 89">
                  <a:extLst>
                    <a:ext uri="{FF2B5EF4-FFF2-40B4-BE49-F238E27FC236}">
                      <a16:creationId xmlns:a16="http://schemas.microsoft.com/office/drawing/2014/main" id="{FD5AE490-BBDD-4A93-A9E0-D9F3EDCEFFFC}"/>
                    </a:ext>
                  </a:extLst>
                </p:cNvPr>
                <p:cNvPicPr/>
                <p:nvPr/>
              </p:nvPicPr>
              <p:blipFill>
                <a:blip r:embed="rId147"/>
                <a:stretch>
                  <a:fillRect/>
                </a:stretch>
              </p:blipFill>
              <p:spPr>
                <a:xfrm>
                  <a:off x="7164093" y="3128036"/>
                  <a:ext cx="154440" cy="17352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91" name="Entrada de lápiz 90">
                  <a:extLst>
                    <a:ext uri="{FF2B5EF4-FFF2-40B4-BE49-F238E27FC236}">
                      <a16:creationId xmlns:a16="http://schemas.microsoft.com/office/drawing/2014/main" id="{121ED0E4-C623-4F7B-96CB-38695282547D}"/>
                    </a:ext>
                  </a:extLst>
                </p14:cNvPr>
                <p14:cNvContentPartPr/>
                <p14:nvPr/>
              </p14:nvContentPartPr>
              <p14:xfrm>
                <a:off x="7364253" y="3135956"/>
                <a:ext cx="126360" cy="135360"/>
              </p14:xfrm>
            </p:contentPart>
          </mc:Choice>
          <mc:Fallback xmlns="">
            <p:pic>
              <p:nvPicPr>
                <p:cNvPr id="91" name="Entrada de lápiz 90">
                  <a:extLst>
                    <a:ext uri="{FF2B5EF4-FFF2-40B4-BE49-F238E27FC236}">
                      <a16:creationId xmlns:a16="http://schemas.microsoft.com/office/drawing/2014/main" id="{121ED0E4-C623-4F7B-96CB-38695282547D}"/>
                    </a:ext>
                  </a:extLst>
                </p:cNvPr>
                <p:cNvPicPr/>
                <p:nvPr/>
              </p:nvPicPr>
              <p:blipFill>
                <a:blip r:embed="rId149"/>
                <a:stretch>
                  <a:fillRect/>
                </a:stretch>
              </p:blipFill>
              <p:spPr>
                <a:xfrm>
                  <a:off x="7355613" y="3126956"/>
                  <a:ext cx="144000" cy="15300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92" name="Entrada de lápiz 91">
                  <a:extLst>
                    <a:ext uri="{FF2B5EF4-FFF2-40B4-BE49-F238E27FC236}">
                      <a16:creationId xmlns:a16="http://schemas.microsoft.com/office/drawing/2014/main" id="{358D7D5F-020D-4154-949B-A7AA340CB8F3}"/>
                    </a:ext>
                  </a:extLst>
                </p14:cNvPr>
                <p14:cNvContentPartPr/>
                <p14:nvPr/>
              </p14:nvContentPartPr>
              <p14:xfrm>
                <a:off x="7566933" y="3127316"/>
                <a:ext cx="118080" cy="121680"/>
              </p14:xfrm>
            </p:contentPart>
          </mc:Choice>
          <mc:Fallback xmlns="">
            <p:pic>
              <p:nvPicPr>
                <p:cNvPr id="92" name="Entrada de lápiz 91">
                  <a:extLst>
                    <a:ext uri="{FF2B5EF4-FFF2-40B4-BE49-F238E27FC236}">
                      <a16:creationId xmlns:a16="http://schemas.microsoft.com/office/drawing/2014/main" id="{358D7D5F-020D-4154-949B-A7AA340CB8F3}"/>
                    </a:ext>
                  </a:extLst>
                </p:cNvPr>
                <p:cNvPicPr/>
                <p:nvPr/>
              </p:nvPicPr>
              <p:blipFill>
                <a:blip r:embed="rId151"/>
                <a:stretch>
                  <a:fillRect/>
                </a:stretch>
              </p:blipFill>
              <p:spPr>
                <a:xfrm>
                  <a:off x="7557933" y="3118316"/>
                  <a:ext cx="135720" cy="13932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93" name="Entrada de lápiz 92">
                  <a:extLst>
                    <a:ext uri="{FF2B5EF4-FFF2-40B4-BE49-F238E27FC236}">
                      <a16:creationId xmlns:a16="http://schemas.microsoft.com/office/drawing/2014/main" id="{249F8FE0-9F30-459F-9BB1-01C3C37BA5C6}"/>
                    </a:ext>
                  </a:extLst>
                </p14:cNvPr>
                <p14:cNvContentPartPr/>
                <p14:nvPr/>
              </p14:nvContentPartPr>
              <p14:xfrm>
                <a:off x="7819293" y="3138116"/>
                <a:ext cx="92160" cy="126360"/>
              </p14:xfrm>
            </p:contentPart>
          </mc:Choice>
          <mc:Fallback xmlns="">
            <p:pic>
              <p:nvPicPr>
                <p:cNvPr id="93" name="Entrada de lápiz 92">
                  <a:extLst>
                    <a:ext uri="{FF2B5EF4-FFF2-40B4-BE49-F238E27FC236}">
                      <a16:creationId xmlns:a16="http://schemas.microsoft.com/office/drawing/2014/main" id="{249F8FE0-9F30-459F-9BB1-01C3C37BA5C6}"/>
                    </a:ext>
                  </a:extLst>
                </p:cNvPr>
                <p:cNvPicPr/>
                <p:nvPr/>
              </p:nvPicPr>
              <p:blipFill>
                <a:blip r:embed="rId153"/>
                <a:stretch>
                  <a:fillRect/>
                </a:stretch>
              </p:blipFill>
              <p:spPr>
                <a:xfrm>
                  <a:off x="7810653" y="3129476"/>
                  <a:ext cx="1098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94" name="Entrada de lápiz 93">
                  <a:extLst>
                    <a:ext uri="{FF2B5EF4-FFF2-40B4-BE49-F238E27FC236}">
                      <a16:creationId xmlns:a16="http://schemas.microsoft.com/office/drawing/2014/main" id="{066B0463-195A-4803-83BC-F580C6F74345}"/>
                    </a:ext>
                  </a:extLst>
                </p14:cNvPr>
                <p14:cNvContentPartPr/>
                <p14:nvPr/>
              </p14:nvContentPartPr>
              <p14:xfrm>
                <a:off x="7832613" y="3168356"/>
                <a:ext cx="77760" cy="44640"/>
              </p14:xfrm>
            </p:contentPart>
          </mc:Choice>
          <mc:Fallback xmlns="">
            <p:pic>
              <p:nvPicPr>
                <p:cNvPr id="94" name="Entrada de lápiz 93">
                  <a:extLst>
                    <a:ext uri="{FF2B5EF4-FFF2-40B4-BE49-F238E27FC236}">
                      <a16:creationId xmlns:a16="http://schemas.microsoft.com/office/drawing/2014/main" id="{066B0463-195A-4803-83BC-F580C6F74345}"/>
                    </a:ext>
                  </a:extLst>
                </p:cNvPr>
                <p:cNvPicPr/>
                <p:nvPr/>
              </p:nvPicPr>
              <p:blipFill>
                <a:blip r:embed="rId155"/>
                <a:stretch>
                  <a:fillRect/>
                </a:stretch>
              </p:blipFill>
              <p:spPr>
                <a:xfrm>
                  <a:off x="7823613" y="3159356"/>
                  <a:ext cx="95400" cy="6228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95" name="Entrada de lápiz 94">
                  <a:extLst>
                    <a:ext uri="{FF2B5EF4-FFF2-40B4-BE49-F238E27FC236}">
                      <a16:creationId xmlns:a16="http://schemas.microsoft.com/office/drawing/2014/main" id="{A394401F-63B9-4FF0-89BA-0BEE449A323D}"/>
                    </a:ext>
                  </a:extLst>
                </p14:cNvPr>
                <p14:cNvContentPartPr/>
                <p14:nvPr/>
              </p14:nvContentPartPr>
              <p14:xfrm>
                <a:off x="8016573" y="3133436"/>
                <a:ext cx="129240" cy="104760"/>
              </p14:xfrm>
            </p:contentPart>
          </mc:Choice>
          <mc:Fallback xmlns="">
            <p:pic>
              <p:nvPicPr>
                <p:cNvPr id="95" name="Entrada de lápiz 94">
                  <a:extLst>
                    <a:ext uri="{FF2B5EF4-FFF2-40B4-BE49-F238E27FC236}">
                      <a16:creationId xmlns:a16="http://schemas.microsoft.com/office/drawing/2014/main" id="{A394401F-63B9-4FF0-89BA-0BEE449A323D}"/>
                    </a:ext>
                  </a:extLst>
                </p:cNvPr>
                <p:cNvPicPr/>
                <p:nvPr/>
              </p:nvPicPr>
              <p:blipFill>
                <a:blip r:embed="rId157"/>
                <a:stretch>
                  <a:fillRect/>
                </a:stretch>
              </p:blipFill>
              <p:spPr>
                <a:xfrm>
                  <a:off x="8007573" y="3124436"/>
                  <a:ext cx="146880" cy="12240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96" name="Entrada de lápiz 95">
                  <a:extLst>
                    <a:ext uri="{FF2B5EF4-FFF2-40B4-BE49-F238E27FC236}">
                      <a16:creationId xmlns:a16="http://schemas.microsoft.com/office/drawing/2014/main" id="{5499345D-4F30-4C27-9CBB-AD71B5557464}"/>
                    </a:ext>
                  </a:extLst>
                </p14:cNvPr>
                <p14:cNvContentPartPr/>
                <p14:nvPr/>
              </p14:nvContentPartPr>
              <p14:xfrm>
                <a:off x="8024493" y="3146396"/>
                <a:ext cx="86040" cy="28800"/>
              </p14:xfrm>
            </p:contentPart>
          </mc:Choice>
          <mc:Fallback xmlns="">
            <p:pic>
              <p:nvPicPr>
                <p:cNvPr id="96" name="Entrada de lápiz 95">
                  <a:extLst>
                    <a:ext uri="{FF2B5EF4-FFF2-40B4-BE49-F238E27FC236}">
                      <a16:creationId xmlns:a16="http://schemas.microsoft.com/office/drawing/2014/main" id="{5499345D-4F30-4C27-9CBB-AD71B5557464}"/>
                    </a:ext>
                  </a:extLst>
                </p:cNvPr>
                <p:cNvPicPr/>
                <p:nvPr/>
              </p:nvPicPr>
              <p:blipFill>
                <a:blip r:embed="rId159"/>
                <a:stretch>
                  <a:fillRect/>
                </a:stretch>
              </p:blipFill>
              <p:spPr>
                <a:xfrm>
                  <a:off x="8015853" y="3137396"/>
                  <a:ext cx="10368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97" name="Entrada de lápiz 96">
                  <a:extLst>
                    <a:ext uri="{FF2B5EF4-FFF2-40B4-BE49-F238E27FC236}">
                      <a16:creationId xmlns:a16="http://schemas.microsoft.com/office/drawing/2014/main" id="{B4F8E6A0-C694-418B-81F3-C78AA4AD6A55}"/>
                    </a:ext>
                  </a:extLst>
                </p14:cNvPr>
                <p14:cNvContentPartPr/>
                <p14:nvPr/>
              </p14:nvContentPartPr>
              <p14:xfrm>
                <a:off x="8234013" y="3198956"/>
                <a:ext cx="6480" cy="1080"/>
              </p14:xfrm>
            </p:contentPart>
          </mc:Choice>
          <mc:Fallback xmlns="">
            <p:pic>
              <p:nvPicPr>
                <p:cNvPr id="97" name="Entrada de lápiz 96">
                  <a:extLst>
                    <a:ext uri="{FF2B5EF4-FFF2-40B4-BE49-F238E27FC236}">
                      <a16:creationId xmlns:a16="http://schemas.microsoft.com/office/drawing/2014/main" id="{B4F8E6A0-C694-418B-81F3-C78AA4AD6A55}"/>
                    </a:ext>
                  </a:extLst>
                </p:cNvPr>
                <p:cNvPicPr/>
                <p:nvPr/>
              </p:nvPicPr>
              <p:blipFill>
                <a:blip r:embed="rId37"/>
                <a:stretch>
                  <a:fillRect/>
                </a:stretch>
              </p:blipFill>
              <p:spPr>
                <a:xfrm>
                  <a:off x="8225013" y="3189956"/>
                  <a:ext cx="24120" cy="1872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98" name="Entrada de lápiz 97">
                  <a:extLst>
                    <a:ext uri="{FF2B5EF4-FFF2-40B4-BE49-F238E27FC236}">
                      <a16:creationId xmlns:a16="http://schemas.microsoft.com/office/drawing/2014/main" id="{ED2C12F2-8C42-4F5E-936B-372EC9F7F75A}"/>
                    </a:ext>
                  </a:extLst>
                </p14:cNvPr>
                <p14:cNvContentPartPr/>
                <p14:nvPr/>
              </p14:nvContentPartPr>
              <p14:xfrm>
                <a:off x="8254533" y="3099236"/>
                <a:ext cx="170280" cy="136440"/>
              </p14:xfrm>
            </p:contentPart>
          </mc:Choice>
          <mc:Fallback xmlns="">
            <p:pic>
              <p:nvPicPr>
                <p:cNvPr id="98" name="Entrada de lápiz 97">
                  <a:extLst>
                    <a:ext uri="{FF2B5EF4-FFF2-40B4-BE49-F238E27FC236}">
                      <a16:creationId xmlns:a16="http://schemas.microsoft.com/office/drawing/2014/main" id="{ED2C12F2-8C42-4F5E-936B-372EC9F7F75A}"/>
                    </a:ext>
                  </a:extLst>
                </p:cNvPr>
                <p:cNvPicPr/>
                <p:nvPr/>
              </p:nvPicPr>
              <p:blipFill>
                <a:blip r:embed="rId162"/>
                <a:stretch>
                  <a:fillRect/>
                </a:stretch>
              </p:blipFill>
              <p:spPr>
                <a:xfrm>
                  <a:off x="8245533" y="3090236"/>
                  <a:ext cx="187920" cy="154080"/>
                </a:xfrm>
                <a:prstGeom prst="rect">
                  <a:avLst/>
                </a:prstGeom>
              </p:spPr>
            </p:pic>
          </mc:Fallback>
        </mc:AlternateContent>
        <mc:AlternateContent xmlns:mc="http://schemas.openxmlformats.org/markup-compatibility/2006" xmlns:p14="http://schemas.microsoft.com/office/powerpoint/2010/main">
          <mc:Choice Requires="p14">
            <p:contentPart p14:bwMode="auto" r:id="rId163">
              <p14:nvContentPartPr>
                <p14:cNvPr id="99" name="Entrada de lápiz 98">
                  <a:extLst>
                    <a:ext uri="{FF2B5EF4-FFF2-40B4-BE49-F238E27FC236}">
                      <a16:creationId xmlns:a16="http://schemas.microsoft.com/office/drawing/2014/main" id="{AAEAB13F-E731-47B5-B4DA-0C5E3F37D274}"/>
                    </a:ext>
                  </a:extLst>
                </p14:cNvPr>
                <p14:cNvContentPartPr/>
                <p14:nvPr/>
              </p14:nvContentPartPr>
              <p14:xfrm>
                <a:off x="8547933" y="3168356"/>
                <a:ext cx="4320" cy="7920"/>
              </p14:xfrm>
            </p:contentPart>
          </mc:Choice>
          <mc:Fallback xmlns="">
            <p:pic>
              <p:nvPicPr>
                <p:cNvPr id="99" name="Entrada de lápiz 98">
                  <a:extLst>
                    <a:ext uri="{FF2B5EF4-FFF2-40B4-BE49-F238E27FC236}">
                      <a16:creationId xmlns:a16="http://schemas.microsoft.com/office/drawing/2014/main" id="{AAEAB13F-E731-47B5-B4DA-0C5E3F37D274}"/>
                    </a:ext>
                  </a:extLst>
                </p:cNvPr>
                <p:cNvPicPr/>
                <p:nvPr/>
              </p:nvPicPr>
              <p:blipFill>
                <a:blip r:embed="rId164"/>
                <a:stretch>
                  <a:fillRect/>
                </a:stretch>
              </p:blipFill>
              <p:spPr>
                <a:xfrm>
                  <a:off x="8539293" y="3159356"/>
                  <a:ext cx="21960" cy="25560"/>
                </a:xfrm>
                <a:prstGeom prst="rect">
                  <a:avLst/>
                </a:prstGeom>
              </p:spPr>
            </p:pic>
          </mc:Fallback>
        </mc:AlternateContent>
        <mc:AlternateContent xmlns:mc="http://schemas.openxmlformats.org/markup-compatibility/2006" xmlns:p14="http://schemas.microsoft.com/office/powerpoint/2010/main">
          <mc:Choice Requires="p14">
            <p:contentPart p14:bwMode="auto" r:id="rId165">
              <p14:nvContentPartPr>
                <p14:cNvPr id="100" name="Entrada de lápiz 99">
                  <a:extLst>
                    <a:ext uri="{FF2B5EF4-FFF2-40B4-BE49-F238E27FC236}">
                      <a16:creationId xmlns:a16="http://schemas.microsoft.com/office/drawing/2014/main" id="{96D1E662-DDFA-4788-B136-8BE401B24898}"/>
                    </a:ext>
                  </a:extLst>
                </p14:cNvPr>
                <p14:cNvContentPartPr/>
                <p14:nvPr/>
              </p14:nvContentPartPr>
              <p14:xfrm>
                <a:off x="8751333" y="3201476"/>
                <a:ext cx="101880" cy="15480"/>
              </p14:xfrm>
            </p:contentPart>
          </mc:Choice>
          <mc:Fallback xmlns="">
            <p:pic>
              <p:nvPicPr>
                <p:cNvPr id="100" name="Entrada de lápiz 99">
                  <a:extLst>
                    <a:ext uri="{FF2B5EF4-FFF2-40B4-BE49-F238E27FC236}">
                      <a16:creationId xmlns:a16="http://schemas.microsoft.com/office/drawing/2014/main" id="{96D1E662-DDFA-4788-B136-8BE401B24898}"/>
                    </a:ext>
                  </a:extLst>
                </p:cNvPr>
                <p:cNvPicPr/>
                <p:nvPr/>
              </p:nvPicPr>
              <p:blipFill>
                <a:blip r:embed="rId166"/>
                <a:stretch>
                  <a:fillRect/>
                </a:stretch>
              </p:blipFill>
              <p:spPr>
                <a:xfrm>
                  <a:off x="8742693" y="3192836"/>
                  <a:ext cx="119520" cy="33120"/>
                </a:xfrm>
                <a:prstGeom prst="rect">
                  <a:avLst/>
                </a:prstGeom>
              </p:spPr>
            </p:pic>
          </mc:Fallback>
        </mc:AlternateContent>
        <mc:AlternateContent xmlns:mc="http://schemas.openxmlformats.org/markup-compatibility/2006" xmlns:p14="http://schemas.microsoft.com/office/powerpoint/2010/main">
          <mc:Choice Requires="p14">
            <p:contentPart p14:bwMode="auto" r:id="rId167">
              <p14:nvContentPartPr>
                <p14:cNvPr id="101" name="Entrada de lápiz 100">
                  <a:extLst>
                    <a:ext uri="{FF2B5EF4-FFF2-40B4-BE49-F238E27FC236}">
                      <a16:creationId xmlns:a16="http://schemas.microsoft.com/office/drawing/2014/main" id="{22964BE3-B191-421A-A581-4F1661A377FB}"/>
                    </a:ext>
                  </a:extLst>
                </p14:cNvPr>
                <p14:cNvContentPartPr/>
                <p14:nvPr/>
              </p14:nvContentPartPr>
              <p14:xfrm>
                <a:off x="8934213" y="3205796"/>
                <a:ext cx="28440" cy="11160"/>
              </p14:xfrm>
            </p:contentPart>
          </mc:Choice>
          <mc:Fallback xmlns="">
            <p:pic>
              <p:nvPicPr>
                <p:cNvPr id="101" name="Entrada de lápiz 100">
                  <a:extLst>
                    <a:ext uri="{FF2B5EF4-FFF2-40B4-BE49-F238E27FC236}">
                      <a16:creationId xmlns:a16="http://schemas.microsoft.com/office/drawing/2014/main" id="{22964BE3-B191-421A-A581-4F1661A377FB}"/>
                    </a:ext>
                  </a:extLst>
                </p:cNvPr>
                <p:cNvPicPr/>
                <p:nvPr/>
              </p:nvPicPr>
              <p:blipFill>
                <a:blip r:embed="rId168"/>
                <a:stretch>
                  <a:fillRect/>
                </a:stretch>
              </p:blipFill>
              <p:spPr>
                <a:xfrm>
                  <a:off x="8925573" y="3196796"/>
                  <a:ext cx="46080" cy="28800"/>
                </a:xfrm>
                <a:prstGeom prst="rect">
                  <a:avLst/>
                </a:prstGeom>
              </p:spPr>
            </p:pic>
          </mc:Fallback>
        </mc:AlternateContent>
        <mc:AlternateContent xmlns:mc="http://schemas.openxmlformats.org/markup-compatibility/2006" xmlns:p14="http://schemas.microsoft.com/office/powerpoint/2010/main">
          <mc:Choice Requires="p14">
            <p:contentPart p14:bwMode="auto" r:id="rId169">
              <p14:nvContentPartPr>
                <p14:cNvPr id="103" name="Entrada de lápiz 102">
                  <a:extLst>
                    <a:ext uri="{FF2B5EF4-FFF2-40B4-BE49-F238E27FC236}">
                      <a16:creationId xmlns:a16="http://schemas.microsoft.com/office/drawing/2014/main" id="{A807182E-4CDF-453A-B975-6228E21B9F4E}"/>
                    </a:ext>
                  </a:extLst>
                </p14:cNvPr>
                <p14:cNvContentPartPr/>
                <p14:nvPr/>
              </p14:nvContentPartPr>
              <p14:xfrm>
                <a:off x="8836293" y="2585156"/>
                <a:ext cx="930600" cy="614880"/>
              </p14:xfrm>
            </p:contentPart>
          </mc:Choice>
          <mc:Fallback xmlns="">
            <p:pic>
              <p:nvPicPr>
                <p:cNvPr id="103" name="Entrada de lápiz 102">
                  <a:extLst>
                    <a:ext uri="{FF2B5EF4-FFF2-40B4-BE49-F238E27FC236}">
                      <a16:creationId xmlns:a16="http://schemas.microsoft.com/office/drawing/2014/main" id="{A807182E-4CDF-453A-B975-6228E21B9F4E}"/>
                    </a:ext>
                  </a:extLst>
                </p:cNvPr>
                <p:cNvPicPr/>
                <p:nvPr/>
              </p:nvPicPr>
              <p:blipFill>
                <a:blip r:embed="rId170"/>
                <a:stretch>
                  <a:fillRect/>
                </a:stretch>
              </p:blipFill>
              <p:spPr>
                <a:xfrm>
                  <a:off x="8827653" y="2576516"/>
                  <a:ext cx="948240" cy="632520"/>
                </a:xfrm>
                <a:prstGeom prst="rect">
                  <a:avLst/>
                </a:prstGeom>
              </p:spPr>
            </p:pic>
          </mc:Fallback>
        </mc:AlternateContent>
        <mc:AlternateContent xmlns:mc="http://schemas.openxmlformats.org/markup-compatibility/2006" xmlns:p14="http://schemas.microsoft.com/office/powerpoint/2010/main">
          <mc:Choice Requires="p14">
            <p:contentPart p14:bwMode="auto" r:id="rId171">
              <p14:nvContentPartPr>
                <p14:cNvPr id="104" name="Entrada de lápiz 103">
                  <a:extLst>
                    <a:ext uri="{FF2B5EF4-FFF2-40B4-BE49-F238E27FC236}">
                      <a16:creationId xmlns:a16="http://schemas.microsoft.com/office/drawing/2014/main" id="{D36D1785-96B3-4358-A68C-FB04CE288B93}"/>
                    </a:ext>
                  </a:extLst>
                </p14:cNvPr>
                <p14:cNvContentPartPr/>
                <p14:nvPr/>
              </p14:nvContentPartPr>
              <p14:xfrm>
                <a:off x="9715053" y="2573636"/>
                <a:ext cx="51840" cy="11880"/>
              </p14:xfrm>
            </p:contentPart>
          </mc:Choice>
          <mc:Fallback xmlns="">
            <p:pic>
              <p:nvPicPr>
                <p:cNvPr id="104" name="Entrada de lápiz 103">
                  <a:extLst>
                    <a:ext uri="{FF2B5EF4-FFF2-40B4-BE49-F238E27FC236}">
                      <a16:creationId xmlns:a16="http://schemas.microsoft.com/office/drawing/2014/main" id="{D36D1785-96B3-4358-A68C-FB04CE288B93}"/>
                    </a:ext>
                  </a:extLst>
                </p:cNvPr>
                <p:cNvPicPr/>
                <p:nvPr/>
              </p:nvPicPr>
              <p:blipFill>
                <a:blip r:embed="rId172"/>
                <a:stretch>
                  <a:fillRect/>
                </a:stretch>
              </p:blipFill>
              <p:spPr>
                <a:xfrm>
                  <a:off x="9706413" y="2564636"/>
                  <a:ext cx="6948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173">
              <p14:nvContentPartPr>
                <p14:cNvPr id="109" name="Entrada de lápiz 108">
                  <a:extLst>
                    <a:ext uri="{FF2B5EF4-FFF2-40B4-BE49-F238E27FC236}">
                      <a16:creationId xmlns:a16="http://schemas.microsoft.com/office/drawing/2014/main" id="{9DB08262-E931-4AAB-82DE-D3796D06F178}"/>
                    </a:ext>
                  </a:extLst>
                </p14:cNvPr>
                <p14:cNvContentPartPr/>
                <p14:nvPr/>
              </p14:nvContentPartPr>
              <p14:xfrm>
                <a:off x="9686973" y="2510996"/>
                <a:ext cx="102240" cy="282240"/>
              </p14:xfrm>
            </p:contentPart>
          </mc:Choice>
          <mc:Fallback xmlns="">
            <p:pic>
              <p:nvPicPr>
                <p:cNvPr id="109" name="Entrada de lápiz 108">
                  <a:extLst>
                    <a:ext uri="{FF2B5EF4-FFF2-40B4-BE49-F238E27FC236}">
                      <a16:creationId xmlns:a16="http://schemas.microsoft.com/office/drawing/2014/main" id="{9DB08262-E931-4AAB-82DE-D3796D06F178}"/>
                    </a:ext>
                  </a:extLst>
                </p:cNvPr>
                <p:cNvPicPr/>
                <p:nvPr/>
              </p:nvPicPr>
              <p:blipFill>
                <a:blip r:embed="rId174"/>
                <a:stretch>
                  <a:fillRect/>
                </a:stretch>
              </p:blipFill>
              <p:spPr>
                <a:xfrm>
                  <a:off x="9678333" y="2501996"/>
                  <a:ext cx="119880" cy="29988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110" name="Entrada de lápiz 109">
                  <a:extLst>
                    <a:ext uri="{FF2B5EF4-FFF2-40B4-BE49-F238E27FC236}">
                      <a16:creationId xmlns:a16="http://schemas.microsoft.com/office/drawing/2014/main" id="{EF14AF23-F944-4AA4-9719-17CF53B31040}"/>
                    </a:ext>
                  </a:extLst>
                </p14:cNvPr>
                <p14:cNvContentPartPr/>
                <p14:nvPr/>
              </p14:nvContentPartPr>
              <p14:xfrm>
                <a:off x="9872373" y="2204636"/>
                <a:ext cx="189000" cy="397080"/>
              </p14:xfrm>
            </p:contentPart>
          </mc:Choice>
          <mc:Fallback xmlns="">
            <p:pic>
              <p:nvPicPr>
                <p:cNvPr id="110" name="Entrada de lápiz 109">
                  <a:extLst>
                    <a:ext uri="{FF2B5EF4-FFF2-40B4-BE49-F238E27FC236}">
                      <a16:creationId xmlns:a16="http://schemas.microsoft.com/office/drawing/2014/main" id="{EF14AF23-F944-4AA4-9719-17CF53B31040}"/>
                    </a:ext>
                  </a:extLst>
                </p:cNvPr>
                <p:cNvPicPr/>
                <p:nvPr/>
              </p:nvPicPr>
              <p:blipFill>
                <a:blip r:embed="rId176"/>
                <a:stretch>
                  <a:fillRect/>
                </a:stretch>
              </p:blipFill>
              <p:spPr>
                <a:xfrm>
                  <a:off x="9863373" y="2195996"/>
                  <a:ext cx="206640" cy="414720"/>
                </a:xfrm>
                <a:prstGeom prst="rect">
                  <a:avLst/>
                </a:prstGeom>
              </p:spPr>
            </p:pic>
          </mc:Fallback>
        </mc:AlternateContent>
        <mc:AlternateContent xmlns:mc="http://schemas.openxmlformats.org/markup-compatibility/2006" xmlns:p14="http://schemas.microsoft.com/office/powerpoint/2010/main">
          <mc:Choice Requires="p14">
            <p:contentPart p14:bwMode="auto" r:id="rId177">
              <p14:nvContentPartPr>
                <p14:cNvPr id="111" name="Entrada de lápiz 110">
                  <a:extLst>
                    <a:ext uri="{FF2B5EF4-FFF2-40B4-BE49-F238E27FC236}">
                      <a16:creationId xmlns:a16="http://schemas.microsoft.com/office/drawing/2014/main" id="{EDEDF708-03A2-46AB-AAE1-2433716A22F4}"/>
                    </a:ext>
                  </a:extLst>
                </p14:cNvPr>
                <p14:cNvContentPartPr/>
                <p14:nvPr/>
              </p14:nvContentPartPr>
              <p14:xfrm>
                <a:off x="9917013" y="2277356"/>
                <a:ext cx="264240" cy="209880"/>
              </p14:xfrm>
            </p:contentPart>
          </mc:Choice>
          <mc:Fallback xmlns="">
            <p:pic>
              <p:nvPicPr>
                <p:cNvPr id="111" name="Entrada de lápiz 110">
                  <a:extLst>
                    <a:ext uri="{FF2B5EF4-FFF2-40B4-BE49-F238E27FC236}">
                      <a16:creationId xmlns:a16="http://schemas.microsoft.com/office/drawing/2014/main" id="{EDEDF708-03A2-46AB-AAE1-2433716A22F4}"/>
                    </a:ext>
                  </a:extLst>
                </p:cNvPr>
                <p:cNvPicPr/>
                <p:nvPr/>
              </p:nvPicPr>
              <p:blipFill>
                <a:blip r:embed="rId178"/>
                <a:stretch>
                  <a:fillRect/>
                </a:stretch>
              </p:blipFill>
              <p:spPr>
                <a:xfrm>
                  <a:off x="9908373" y="2268716"/>
                  <a:ext cx="281880" cy="227520"/>
                </a:xfrm>
                <a:prstGeom prst="rect">
                  <a:avLst/>
                </a:prstGeom>
              </p:spPr>
            </p:pic>
          </mc:Fallback>
        </mc:AlternateContent>
        <mc:AlternateContent xmlns:mc="http://schemas.openxmlformats.org/markup-compatibility/2006" xmlns:p14="http://schemas.microsoft.com/office/powerpoint/2010/main">
          <mc:Choice Requires="p14">
            <p:contentPart p14:bwMode="auto" r:id="rId179">
              <p14:nvContentPartPr>
                <p14:cNvPr id="113" name="Entrada de lápiz 112">
                  <a:extLst>
                    <a:ext uri="{FF2B5EF4-FFF2-40B4-BE49-F238E27FC236}">
                      <a16:creationId xmlns:a16="http://schemas.microsoft.com/office/drawing/2014/main" id="{A7985438-D617-4A29-8542-18DDE16BCD6B}"/>
                    </a:ext>
                  </a:extLst>
                </p14:cNvPr>
                <p14:cNvContentPartPr/>
                <p14:nvPr/>
              </p14:nvContentPartPr>
              <p14:xfrm>
                <a:off x="10160013" y="2046236"/>
                <a:ext cx="231480" cy="422640"/>
              </p14:xfrm>
            </p:contentPart>
          </mc:Choice>
          <mc:Fallback xmlns="">
            <p:pic>
              <p:nvPicPr>
                <p:cNvPr id="113" name="Entrada de lápiz 112">
                  <a:extLst>
                    <a:ext uri="{FF2B5EF4-FFF2-40B4-BE49-F238E27FC236}">
                      <a16:creationId xmlns:a16="http://schemas.microsoft.com/office/drawing/2014/main" id="{A7985438-D617-4A29-8542-18DDE16BCD6B}"/>
                    </a:ext>
                  </a:extLst>
                </p:cNvPr>
                <p:cNvPicPr/>
                <p:nvPr/>
              </p:nvPicPr>
              <p:blipFill>
                <a:blip r:embed="rId180"/>
                <a:stretch>
                  <a:fillRect/>
                </a:stretch>
              </p:blipFill>
              <p:spPr>
                <a:xfrm>
                  <a:off x="10151013" y="2037596"/>
                  <a:ext cx="249120" cy="440280"/>
                </a:xfrm>
                <a:prstGeom prst="rect">
                  <a:avLst/>
                </a:prstGeom>
              </p:spPr>
            </p:pic>
          </mc:Fallback>
        </mc:AlternateContent>
        <mc:AlternateContent xmlns:mc="http://schemas.openxmlformats.org/markup-compatibility/2006" xmlns:p14="http://schemas.microsoft.com/office/powerpoint/2010/main">
          <mc:Choice Requires="p14">
            <p:contentPart p14:bwMode="auto" r:id="rId181">
              <p14:nvContentPartPr>
                <p14:cNvPr id="114" name="Entrada de lápiz 113">
                  <a:extLst>
                    <a:ext uri="{FF2B5EF4-FFF2-40B4-BE49-F238E27FC236}">
                      <a16:creationId xmlns:a16="http://schemas.microsoft.com/office/drawing/2014/main" id="{1DFCB219-EB80-4C86-8CD2-899E75EF2CA3}"/>
                    </a:ext>
                  </a:extLst>
                </p14:cNvPr>
                <p14:cNvContentPartPr/>
                <p14:nvPr/>
              </p14:nvContentPartPr>
              <p14:xfrm>
                <a:off x="10399773" y="1981436"/>
                <a:ext cx="303840" cy="267480"/>
              </p14:xfrm>
            </p:contentPart>
          </mc:Choice>
          <mc:Fallback xmlns="">
            <p:pic>
              <p:nvPicPr>
                <p:cNvPr id="114" name="Entrada de lápiz 113">
                  <a:extLst>
                    <a:ext uri="{FF2B5EF4-FFF2-40B4-BE49-F238E27FC236}">
                      <a16:creationId xmlns:a16="http://schemas.microsoft.com/office/drawing/2014/main" id="{1DFCB219-EB80-4C86-8CD2-899E75EF2CA3}"/>
                    </a:ext>
                  </a:extLst>
                </p:cNvPr>
                <p:cNvPicPr/>
                <p:nvPr/>
              </p:nvPicPr>
              <p:blipFill>
                <a:blip r:embed="rId182"/>
                <a:stretch>
                  <a:fillRect/>
                </a:stretch>
              </p:blipFill>
              <p:spPr>
                <a:xfrm>
                  <a:off x="10390773" y="1972796"/>
                  <a:ext cx="321480" cy="285120"/>
                </a:xfrm>
                <a:prstGeom prst="rect">
                  <a:avLst/>
                </a:prstGeom>
              </p:spPr>
            </p:pic>
          </mc:Fallback>
        </mc:AlternateContent>
        <mc:AlternateContent xmlns:mc="http://schemas.openxmlformats.org/markup-compatibility/2006" xmlns:p14="http://schemas.microsoft.com/office/powerpoint/2010/main">
          <mc:Choice Requires="p14">
            <p:contentPart p14:bwMode="auto" r:id="rId183">
              <p14:nvContentPartPr>
                <p14:cNvPr id="115" name="Entrada de lápiz 114">
                  <a:extLst>
                    <a:ext uri="{FF2B5EF4-FFF2-40B4-BE49-F238E27FC236}">
                      <a16:creationId xmlns:a16="http://schemas.microsoft.com/office/drawing/2014/main" id="{B80D7468-B76E-48F2-9540-43EF6C93F2C4}"/>
                    </a:ext>
                  </a:extLst>
                </p14:cNvPr>
                <p14:cNvContentPartPr/>
                <p14:nvPr/>
              </p14:nvContentPartPr>
              <p14:xfrm>
                <a:off x="10746453" y="1661396"/>
                <a:ext cx="368280" cy="442440"/>
              </p14:xfrm>
            </p:contentPart>
          </mc:Choice>
          <mc:Fallback xmlns="">
            <p:pic>
              <p:nvPicPr>
                <p:cNvPr id="115" name="Entrada de lápiz 114">
                  <a:extLst>
                    <a:ext uri="{FF2B5EF4-FFF2-40B4-BE49-F238E27FC236}">
                      <a16:creationId xmlns:a16="http://schemas.microsoft.com/office/drawing/2014/main" id="{B80D7468-B76E-48F2-9540-43EF6C93F2C4}"/>
                    </a:ext>
                  </a:extLst>
                </p:cNvPr>
                <p:cNvPicPr/>
                <p:nvPr/>
              </p:nvPicPr>
              <p:blipFill>
                <a:blip r:embed="rId184"/>
                <a:stretch>
                  <a:fillRect/>
                </a:stretch>
              </p:blipFill>
              <p:spPr>
                <a:xfrm>
                  <a:off x="10737453" y="1652396"/>
                  <a:ext cx="385920" cy="460080"/>
                </a:xfrm>
                <a:prstGeom prst="rect">
                  <a:avLst/>
                </a:prstGeom>
              </p:spPr>
            </p:pic>
          </mc:Fallback>
        </mc:AlternateContent>
        <mc:AlternateContent xmlns:mc="http://schemas.openxmlformats.org/markup-compatibility/2006" xmlns:p14="http://schemas.microsoft.com/office/powerpoint/2010/main">
          <mc:Choice Requires="p14">
            <p:contentPart p14:bwMode="auto" r:id="rId185">
              <p14:nvContentPartPr>
                <p14:cNvPr id="116" name="Entrada de lápiz 115">
                  <a:extLst>
                    <a:ext uri="{FF2B5EF4-FFF2-40B4-BE49-F238E27FC236}">
                      <a16:creationId xmlns:a16="http://schemas.microsoft.com/office/drawing/2014/main" id="{B543C191-EB78-47AB-8F1A-A5DD4DD5D511}"/>
                    </a:ext>
                  </a:extLst>
                </p14:cNvPr>
                <p14:cNvContentPartPr/>
                <p14:nvPr/>
              </p14:nvContentPartPr>
              <p14:xfrm>
                <a:off x="11110053" y="1542596"/>
                <a:ext cx="346680" cy="374040"/>
              </p14:xfrm>
            </p:contentPart>
          </mc:Choice>
          <mc:Fallback xmlns="">
            <p:pic>
              <p:nvPicPr>
                <p:cNvPr id="116" name="Entrada de lápiz 115">
                  <a:extLst>
                    <a:ext uri="{FF2B5EF4-FFF2-40B4-BE49-F238E27FC236}">
                      <a16:creationId xmlns:a16="http://schemas.microsoft.com/office/drawing/2014/main" id="{B543C191-EB78-47AB-8F1A-A5DD4DD5D511}"/>
                    </a:ext>
                  </a:extLst>
                </p:cNvPr>
                <p:cNvPicPr/>
                <p:nvPr/>
              </p:nvPicPr>
              <p:blipFill>
                <a:blip r:embed="rId186"/>
                <a:stretch>
                  <a:fillRect/>
                </a:stretch>
              </p:blipFill>
              <p:spPr>
                <a:xfrm>
                  <a:off x="11101053" y="1533956"/>
                  <a:ext cx="364320" cy="391680"/>
                </a:xfrm>
                <a:prstGeom prst="rect">
                  <a:avLst/>
                </a:prstGeom>
              </p:spPr>
            </p:pic>
          </mc:Fallback>
        </mc:AlternateContent>
        <mc:AlternateContent xmlns:mc="http://schemas.openxmlformats.org/markup-compatibility/2006" xmlns:p14="http://schemas.microsoft.com/office/powerpoint/2010/main">
          <mc:Choice Requires="p14">
            <p:contentPart p14:bwMode="auto" r:id="rId187">
              <p14:nvContentPartPr>
                <p14:cNvPr id="118" name="Entrada de lápiz 117">
                  <a:extLst>
                    <a:ext uri="{FF2B5EF4-FFF2-40B4-BE49-F238E27FC236}">
                      <a16:creationId xmlns:a16="http://schemas.microsoft.com/office/drawing/2014/main" id="{9D4FD2A1-6857-44CA-86BF-4EE68A35C417}"/>
                    </a:ext>
                  </a:extLst>
                </p14:cNvPr>
                <p14:cNvContentPartPr/>
                <p14:nvPr/>
              </p14:nvContentPartPr>
              <p14:xfrm>
                <a:off x="10110693" y="2846156"/>
                <a:ext cx="96840" cy="365040"/>
              </p14:xfrm>
            </p:contentPart>
          </mc:Choice>
          <mc:Fallback xmlns="">
            <p:pic>
              <p:nvPicPr>
                <p:cNvPr id="118" name="Entrada de lápiz 117">
                  <a:extLst>
                    <a:ext uri="{FF2B5EF4-FFF2-40B4-BE49-F238E27FC236}">
                      <a16:creationId xmlns:a16="http://schemas.microsoft.com/office/drawing/2014/main" id="{9D4FD2A1-6857-44CA-86BF-4EE68A35C417}"/>
                    </a:ext>
                  </a:extLst>
                </p:cNvPr>
                <p:cNvPicPr/>
                <p:nvPr/>
              </p:nvPicPr>
              <p:blipFill>
                <a:blip r:embed="rId188"/>
                <a:stretch>
                  <a:fillRect/>
                </a:stretch>
              </p:blipFill>
              <p:spPr>
                <a:xfrm>
                  <a:off x="10101693" y="2837516"/>
                  <a:ext cx="114480" cy="382680"/>
                </a:xfrm>
                <a:prstGeom prst="rect">
                  <a:avLst/>
                </a:prstGeom>
              </p:spPr>
            </p:pic>
          </mc:Fallback>
        </mc:AlternateContent>
        <mc:AlternateContent xmlns:mc="http://schemas.openxmlformats.org/markup-compatibility/2006" xmlns:p14="http://schemas.microsoft.com/office/powerpoint/2010/main">
          <mc:Choice Requires="p14">
            <p:contentPart p14:bwMode="auto" r:id="rId189">
              <p14:nvContentPartPr>
                <p14:cNvPr id="119" name="Entrada de lápiz 118">
                  <a:extLst>
                    <a:ext uri="{FF2B5EF4-FFF2-40B4-BE49-F238E27FC236}">
                      <a16:creationId xmlns:a16="http://schemas.microsoft.com/office/drawing/2014/main" id="{12522564-A92C-42FE-9459-C3724B307E6C}"/>
                    </a:ext>
                  </a:extLst>
                </p14:cNvPr>
                <p14:cNvContentPartPr/>
                <p14:nvPr/>
              </p14:nvContentPartPr>
              <p14:xfrm>
                <a:off x="10047333" y="2942276"/>
                <a:ext cx="226800" cy="196920"/>
              </p14:xfrm>
            </p:contentPart>
          </mc:Choice>
          <mc:Fallback xmlns="">
            <p:pic>
              <p:nvPicPr>
                <p:cNvPr id="119" name="Entrada de lápiz 118">
                  <a:extLst>
                    <a:ext uri="{FF2B5EF4-FFF2-40B4-BE49-F238E27FC236}">
                      <a16:creationId xmlns:a16="http://schemas.microsoft.com/office/drawing/2014/main" id="{12522564-A92C-42FE-9459-C3724B307E6C}"/>
                    </a:ext>
                  </a:extLst>
                </p:cNvPr>
                <p:cNvPicPr/>
                <p:nvPr/>
              </p:nvPicPr>
              <p:blipFill>
                <a:blip r:embed="rId190"/>
                <a:stretch>
                  <a:fillRect/>
                </a:stretch>
              </p:blipFill>
              <p:spPr>
                <a:xfrm>
                  <a:off x="10038333" y="2933276"/>
                  <a:ext cx="244440" cy="214560"/>
                </a:xfrm>
                <a:prstGeom prst="rect">
                  <a:avLst/>
                </a:prstGeom>
              </p:spPr>
            </p:pic>
          </mc:Fallback>
        </mc:AlternateContent>
        <mc:AlternateContent xmlns:mc="http://schemas.openxmlformats.org/markup-compatibility/2006" xmlns:p14="http://schemas.microsoft.com/office/powerpoint/2010/main">
          <mc:Choice Requires="p14">
            <p:contentPart p14:bwMode="auto" r:id="rId191">
              <p14:nvContentPartPr>
                <p14:cNvPr id="120" name="Entrada de lápiz 119">
                  <a:extLst>
                    <a:ext uri="{FF2B5EF4-FFF2-40B4-BE49-F238E27FC236}">
                      <a16:creationId xmlns:a16="http://schemas.microsoft.com/office/drawing/2014/main" id="{D8DC255C-290C-449B-99D1-3ABA6098C7EA}"/>
                    </a:ext>
                  </a:extLst>
                </p14:cNvPr>
                <p14:cNvContentPartPr/>
                <p14:nvPr/>
              </p14:nvContentPartPr>
              <p14:xfrm>
                <a:off x="10400853" y="2684156"/>
                <a:ext cx="307800" cy="389880"/>
              </p14:xfrm>
            </p:contentPart>
          </mc:Choice>
          <mc:Fallback xmlns="">
            <p:pic>
              <p:nvPicPr>
                <p:cNvPr id="120" name="Entrada de lápiz 119">
                  <a:extLst>
                    <a:ext uri="{FF2B5EF4-FFF2-40B4-BE49-F238E27FC236}">
                      <a16:creationId xmlns:a16="http://schemas.microsoft.com/office/drawing/2014/main" id="{D8DC255C-290C-449B-99D1-3ABA6098C7EA}"/>
                    </a:ext>
                  </a:extLst>
                </p:cNvPr>
                <p:cNvPicPr/>
                <p:nvPr/>
              </p:nvPicPr>
              <p:blipFill>
                <a:blip r:embed="rId192"/>
                <a:stretch>
                  <a:fillRect/>
                </a:stretch>
              </p:blipFill>
              <p:spPr>
                <a:xfrm>
                  <a:off x="10392213" y="2675156"/>
                  <a:ext cx="325440" cy="407520"/>
                </a:xfrm>
                <a:prstGeom prst="rect">
                  <a:avLst/>
                </a:prstGeom>
              </p:spPr>
            </p:pic>
          </mc:Fallback>
        </mc:AlternateContent>
        <mc:AlternateContent xmlns:mc="http://schemas.openxmlformats.org/markup-compatibility/2006" xmlns:p14="http://schemas.microsoft.com/office/powerpoint/2010/main">
          <mc:Choice Requires="p14">
            <p:contentPart p14:bwMode="auto" r:id="rId193">
              <p14:nvContentPartPr>
                <p14:cNvPr id="121" name="Entrada de lápiz 120">
                  <a:extLst>
                    <a:ext uri="{FF2B5EF4-FFF2-40B4-BE49-F238E27FC236}">
                      <a16:creationId xmlns:a16="http://schemas.microsoft.com/office/drawing/2014/main" id="{A078893F-FBB6-430E-83D6-2C18B587F0BA}"/>
                    </a:ext>
                  </a:extLst>
                </p14:cNvPr>
                <p14:cNvContentPartPr/>
                <p14:nvPr/>
              </p14:nvContentPartPr>
              <p14:xfrm>
                <a:off x="10585173" y="2473196"/>
                <a:ext cx="139320" cy="225000"/>
              </p14:xfrm>
            </p:contentPart>
          </mc:Choice>
          <mc:Fallback xmlns="">
            <p:pic>
              <p:nvPicPr>
                <p:cNvPr id="121" name="Entrada de lápiz 120">
                  <a:extLst>
                    <a:ext uri="{FF2B5EF4-FFF2-40B4-BE49-F238E27FC236}">
                      <a16:creationId xmlns:a16="http://schemas.microsoft.com/office/drawing/2014/main" id="{A078893F-FBB6-430E-83D6-2C18B587F0BA}"/>
                    </a:ext>
                  </a:extLst>
                </p:cNvPr>
                <p:cNvPicPr/>
                <p:nvPr/>
              </p:nvPicPr>
              <p:blipFill>
                <a:blip r:embed="rId194"/>
                <a:stretch>
                  <a:fillRect/>
                </a:stretch>
              </p:blipFill>
              <p:spPr>
                <a:xfrm>
                  <a:off x="10576533" y="2464556"/>
                  <a:ext cx="156960" cy="242640"/>
                </a:xfrm>
                <a:prstGeom prst="rect">
                  <a:avLst/>
                </a:prstGeom>
              </p:spPr>
            </p:pic>
          </mc:Fallback>
        </mc:AlternateContent>
        <mc:AlternateContent xmlns:mc="http://schemas.openxmlformats.org/markup-compatibility/2006" xmlns:p14="http://schemas.microsoft.com/office/powerpoint/2010/main">
          <mc:Choice Requires="p14">
            <p:contentPart p14:bwMode="auto" r:id="rId195">
              <p14:nvContentPartPr>
                <p14:cNvPr id="122" name="Entrada de lápiz 121">
                  <a:extLst>
                    <a:ext uri="{FF2B5EF4-FFF2-40B4-BE49-F238E27FC236}">
                      <a16:creationId xmlns:a16="http://schemas.microsoft.com/office/drawing/2014/main" id="{658E9766-F17C-4A56-871B-FE7C4A699DD7}"/>
                    </a:ext>
                  </a:extLst>
                </p14:cNvPr>
                <p14:cNvContentPartPr/>
                <p14:nvPr/>
              </p14:nvContentPartPr>
              <p14:xfrm>
                <a:off x="10787493" y="2610716"/>
                <a:ext cx="261360" cy="253800"/>
              </p14:xfrm>
            </p:contentPart>
          </mc:Choice>
          <mc:Fallback xmlns="">
            <p:pic>
              <p:nvPicPr>
                <p:cNvPr id="122" name="Entrada de lápiz 121">
                  <a:extLst>
                    <a:ext uri="{FF2B5EF4-FFF2-40B4-BE49-F238E27FC236}">
                      <a16:creationId xmlns:a16="http://schemas.microsoft.com/office/drawing/2014/main" id="{658E9766-F17C-4A56-871B-FE7C4A699DD7}"/>
                    </a:ext>
                  </a:extLst>
                </p:cNvPr>
                <p:cNvPicPr/>
                <p:nvPr/>
              </p:nvPicPr>
              <p:blipFill>
                <a:blip r:embed="rId196"/>
                <a:stretch>
                  <a:fillRect/>
                </a:stretch>
              </p:blipFill>
              <p:spPr>
                <a:xfrm>
                  <a:off x="10778493" y="2601716"/>
                  <a:ext cx="279000" cy="271440"/>
                </a:xfrm>
                <a:prstGeom prst="rect">
                  <a:avLst/>
                </a:prstGeom>
              </p:spPr>
            </p:pic>
          </mc:Fallback>
        </mc:AlternateContent>
        <mc:AlternateContent xmlns:mc="http://schemas.openxmlformats.org/markup-compatibility/2006" xmlns:p14="http://schemas.microsoft.com/office/powerpoint/2010/main">
          <mc:Choice Requires="p14">
            <p:contentPart p14:bwMode="auto" r:id="rId197">
              <p14:nvContentPartPr>
                <p14:cNvPr id="123" name="Entrada de lápiz 122">
                  <a:extLst>
                    <a:ext uri="{FF2B5EF4-FFF2-40B4-BE49-F238E27FC236}">
                      <a16:creationId xmlns:a16="http://schemas.microsoft.com/office/drawing/2014/main" id="{9F393824-C58E-4B5D-A590-5E27B1274F74}"/>
                    </a:ext>
                  </a:extLst>
                </p14:cNvPr>
                <p14:cNvContentPartPr/>
                <p14:nvPr/>
              </p14:nvContentPartPr>
              <p14:xfrm>
                <a:off x="11067933" y="2395436"/>
                <a:ext cx="260640" cy="238320"/>
              </p14:xfrm>
            </p:contentPart>
          </mc:Choice>
          <mc:Fallback xmlns="">
            <p:pic>
              <p:nvPicPr>
                <p:cNvPr id="123" name="Entrada de lápiz 122">
                  <a:extLst>
                    <a:ext uri="{FF2B5EF4-FFF2-40B4-BE49-F238E27FC236}">
                      <a16:creationId xmlns:a16="http://schemas.microsoft.com/office/drawing/2014/main" id="{9F393824-C58E-4B5D-A590-5E27B1274F74}"/>
                    </a:ext>
                  </a:extLst>
                </p:cNvPr>
                <p:cNvPicPr/>
                <p:nvPr/>
              </p:nvPicPr>
              <p:blipFill>
                <a:blip r:embed="rId198"/>
                <a:stretch>
                  <a:fillRect/>
                </a:stretch>
              </p:blipFill>
              <p:spPr>
                <a:xfrm>
                  <a:off x="11059293" y="2386436"/>
                  <a:ext cx="278280" cy="255960"/>
                </a:xfrm>
                <a:prstGeom prst="rect">
                  <a:avLst/>
                </a:prstGeom>
              </p:spPr>
            </p:pic>
          </mc:Fallback>
        </mc:AlternateContent>
        <mc:AlternateContent xmlns:mc="http://schemas.openxmlformats.org/markup-compatibility/2006" xmlns:p14="http://schemas.microsoft.com/office/powerpoint/2010/main">
          <mc:Choice Requires="p14">
            <p:contentPart p14:bwMode="auto" r:id="rId199">
              <p14:nvContentPartPr>
                <p14:cNvPr id="124" name="Entrada de lápiz 123">
                  <a:extLst>
                    <a:ext uri="{FF2B5EF4-FFF2-40B4-BE49-F238E27FC236}">
                      <a16:creationId xmlns:a16="http://schemas.microsoft.com/office/drawing/2014/main" id="{1F9BB0F4-C9D8-463B-A0EC-A4C11AE16F4A}"/>
                    </a:ext>
                  </a:extLst>
                </p14:cNvPr>
                <p14:cNvContentPartPr/>
                <p14:nvPr/>
              </p14:nvContentPartPr>
              <p14:xfrm>
                <a:off x="11340813" y="2239196"/>
                <a:ext cx="257400" cy="214560"/>
              </p14:xfrm>
            </p:contentPart>
          </mc:Choice>
          <mc:Fallback xmlns="">
            <p:pic>
              <p:nvPicPr>
                <p:cNvPr id="124" name="Entrada de lápiz 123">
                  <a:extLst>
                    <a:ext uri="{FF2B5EF4-FFF2-40B4-BE49-F238E27FC236}">
                      <a16:creationId xmlns:a16="http://schemas.microsoft.com/office/drawing/2014/main" id="{1F9BB0F4-C9D8-463B-A0EC-A4C11AE16F4A}"/>
                    </a:ext>
                  </a:extLst>
                </p:cNvPr>
                <p:cNvPicPr/>
                <p:nvPr/>
              </p:nvPicPr>
              <p:blipFill>
                <a:blip r:embed="rId200"/>
                <a:stretch>
                  <a:fillRect/>
                </a:stretch>
              </p:blipFill>
              <p:spPr>
                <a:xfrm>
                  <a:off x="11332173" y="2230556"/>
                  <a:ext cx="275040" cy="232200"/>
                </a:xfrm>
                <a:prstGeom prst="rect">
                  <a:avLst/>
                </a:prstGeom>
              </p:spPr>
            </p:pic>
          </mc:Fallback>
        </mc:AlternateContent>
        <mc:AlternateContent xmlns:mc="http://schemas.openxmlformats.org/markup-compatibility/2006" xmlns:p14="http://schemas.microsoft.com/office/powerpoint/2010/main">
          <mc:Choice Requires="p14">
            <p:contentPart p14:bwMode="auto" r:id="rId201">
              <p14:nvContentPartPr>
                <p14:cNvPr id="125" name="Entrada de lápiz 124">
                  <a:extLst>
                    <a:ext uri="{FF2B5EF4-FFF2-40B4-BE49-F238E27FC236}">
                      <a16:creationId xmlns:a16="http://schemas.microsoft.com/office/drawing/2014/main" id="{96EA3959-D691-4C11-8EE4-E6A04F52BA36}"/>
                    </a:ext>
                  </a:extLst>
                </p14:cNvPr>
                <p14:cNvContentPartPr/>
                <p14:nvPr/>
              </p14:nvContentPartPr>
              <p14:xfrm>
                <a:off x="11698653" y="2246036"/>
                <a:ext cx="4320" cy="7920"/>
              </p14:xfrm>
            </p:contentPart>
          </mc:Choice>
          <mc:Fallback xmlns="">
            <p:pic>
              <p:nvPicPr>
                <p:cNvPr id="125" name="Entrada de lápiz 124">
                  <a:extLst>
                    <a:ext uri="{FF2B5EF4-FFF2-40B4-BE49-F238E27FC236}">
                      <a16:creationId xmlns:a16="http://schemas.microsoft.com/office/drawing/2014/main" id="{96EA3959-D691-4C11-8EE4-E6A04F52BA36}"/>
                    </a:ext>
                  </a:extLst>
                </p:cNvPr>
                <p:cNvPicPr/>
                <p:nvPr/>
              </p:nvPicPr>
              <p:blipFill>
                <a:blip r:embed="rId164"/>
                <a:stretch>
                  <a:fillRect/>
                </a:stretch>
              </p:blipFill>
              <p:spPr>
                <a:xfrm>
                  <a:off x="11690013" y="2237036"/>
                  <a:ext cx="21960" cy="2556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126" name="Entrada de lápiz 125">
                  <a:extLst>
                    <a:ext uri="{FF2B5EF4-FFF2-40B4-BE49-F238E27FC236}">
                      <a16:creationId xmlns:a16="http://schemas.microsoft.com/office/drawing/2014/main" id="{D348B0A8-DC0B-4880-BC66-E290550F7EC2}"/>
                    </a:ext>
                  </a:extLst>
                </p14:cNvPr>
                <p14:cNvContentPartPr/>
                <p14:nvPr/>
              </p14:nvContentPartPr>
              <p14:xfrm>
                <a:off x="11813493" y="2001596"/>
                <a:ext cx="198360" cy="207720"/>
              </p14:xfrm>
            </p:contentPart>
          </mc:Choice>
          <mc:Fallback xmlns="">
            <p:pic>
              <p:nvPicPr>
                <p:cNvPr id="126" name="Entrada de lápiz 125">
                  <a:extLst>
                    <a:ext uri="{FF2B5EF4-FFF2-40B4-BE49-F238E27FC236}">
                      <a16:creationId xmlns:a16="http://schemas.microsoft.com/office/drawing/2014/main" id="{D348B0A8-DC0B-4880-BC66-E290550F7EC2}"/>
                    </a:ext>
                  </a:extLst>
                </p:cNvPr>
                <p:cNvPicPr/>
                <p:nvPr/>
              </p:nvPicPr>
              <p:blipFill>
                <a:blip r:embed="rId203"/>
                <a:stretch>
                  <a:fillRect/>
                </a:stretch>
              </p:blipFill>
              <p:spPr>
                <a:xfrm>
                  <a:off x="11804493" y="1992596"/>
                  <a:ext cx="216000" cy="22536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128" name="Entrada de lápiz 127">
                  <a:extLst>
                    <a:ext uri="{FF2B5EF4-FFF2-40B4-BE49-F238E27FC236}">
                      <a16:creationId xmlns:a16="http://schemas.microsoft.com/office/drawing/2014/main" id="{7E4CF632-0D31-494D-A981-940BA5928101}"/>
                    </a:ext>
                  </a:extLst>
                </p14:cNvPr>
                <p14:cNvContentPartPr/>
                <p14:nvPr/>
              </p14:nvContentPartPr>
              <p14:xfrm>
                <a:off x="3038853" y="4074116"/>
                <a:ext cx="77760" cy="13320"/>
              </p14:xfrm>
            </p:contentPart>
          </mc:Choice>
          <mc:Fallback xmlns="">
            <p:pic>
              <p:nvPicPr>
                <p:cNvPr id="128" name="Entrada de lápiz 127">
                  <a:extLst>
                    <a:ext uri="{FF2B5EF4-FFF2-40B4-BE49-F238E27FC236}">
                      <a16:creationId xmlns:a16="http://schemas.microsoft.com/office/drawing/2014/main" id="{7E4CF632-0D31-494D-A981-940BA5928101}"/>
                    </a:ext>
                  </a:extLst>
                </p:cNvPr>
                <p:cNvPicPr/>
                <p:nvPr/>
              </p:nvPicPr>
              <p:blipFill>
                <a:blip r:embed="rId205"/>
                <a:stretch>
                  <a:fillRect/>
                </a:stretch>
              </p:blipFill>
              <p:spPr>
                <a:xfrm>
                  <a:off x="3029853" y="4065116"/>
                  <a:ext cx="9540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129" name="Entrada de lápiz 128">
                  <a:extLst>
                    <a:ext uri="{FF2B5EF4-FFF2-40B4-BE49-F238E27FC236}">
                      <a16:creationId xmlns:a16="http://schemas.microsoft.com/office/drawing/2014/main" id="{C5412517-4636-4F3E-B2E7-6FF54FF4EF0A}"/>
                    </a:ext>
                  </a:extLst>
                </p14:cNvPr>
                <p14:cNvContentPartPr/>
                <p14:nvPr/>
              </p14:nvContentPartPr>
              <p14:xfrm>
                <a:off x="2895573" y="3963956"/>
                <a:ext cx="6413400" cy="220680"/>
              </p14:xfrm>
            </p:contentPart>
          </mc:Choice>
          <mc:Fallback xmlns="">
            <p:pic>
              <p:nvPicPr>
                <p:cNvPr id="129" name="Entrada de lápiz 128">
                  <a:extLst>
                    <a:ext uri="{FF2B5EF4-FFF2-40B4-BE49-F238E27FC236}">
                      <a16:creationId xmlns:a16="http://schemas.microsoft.com/office/drawing/2014/main" id="{C5412517-4636-4F3E-B2E7-6FF54FF4EF0A}"/>
                    </a:ext>
                  </a:extLst>
                </p:cNvPr>
                <p:cNvPicPr/>
                <p:nvPr/>
              </p:nvPicPr>
              <p:blipFill>
                <a:blip r:embed="rId207"/>
                <a:stretch>
                  <a:fillRect/>
                </a:stretch>
              </p:blipFill>
              <p:spPr>
                <a:xfrm>
                  <a:off x="2886933" y="3954956"/>
                  <a:ext cx="6431040" cy="23832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30" name="Entrada de lápiz 129">
                  <a:extLst>
                    <a:ext uri="{FF2B5EF4-FFF2-40B4-BE49-F238E27FC236}">
                      <a16:creationId xmlns:a16="http://schemas.microsoft.com/office/drawing/2014/main" id="{F5A5418D-49EC-47B7-9A92-EABD8C9147AD}"/>
                    </a:ext>
                  </a:extLst>
                </p14:cNvPr>
                <p14:cNvContentPartPr/>
                <p14:nvPr/>
              </p14:nvContentPartPr>
              <p14:xfrm>
                <a:off x="2887653" y="4142516"/>
                <a:ext cx="92160" cy="1594080"/>
              </p14:xfrm>
            </p:contentPart>
          </mc:Choice>
          <mc:Fallback xmlns="">
            <p:pic>
              <p:nvPicPr>
                <p:cNvPr id="130" name="Entrada de lápiz 129">
                  <a:extLst>
                    <a:ext uri="{FF2B5EF4-FFF2-40B4-BE49-F238E27FC236}">
                      <a16:creationId xmlns:a16="http://schemas.microsoft.com/office/drawing/2014/main" id="{F5A5418D-49EC-47B7-9A92-EABD8C9147AD}"/>
                    </a:ext>
                  </a:extLst>
                </p:cNvPr>
                <p:cNvPicPr/>
                <p:nvPr/>
              </p:nvPicPr>
              <p:blipFill>
                <a:blip r:embed="rId209"/>
                <a:stretch>
                  <a:fillRect/>
                </a:stretch>
              </p:blipFill>
              <p:spPr>
                <a:xfrm>
                  <a:off x="2879013" y="4133516"/>
                  <a:ext cx="109800" cy="161172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132" name="Entrada de lápiz 131">
                  <a:extLst>
                    <a:ext uri="{FF2B5EF4-FFF2-40B4-BE49-F238E27FC236}">
                      <a16:creationId xmlns:a16="http://schemas.microsoft.com/office/drawing/2014/main" id="{5A2F88BB-58F3-46C6-853C-EB2D31EB36CC}"/>
                    </a:ext>
                  </a:extLst>
                </p14:cNvPr>
                <p14:cNvContentPartPr/>
                <p14:nvPr/>
              </p14:nvContentPartPr>
              <p14:xfrm>
                <a:off x="4456173" y="3774236"/>
                <a:ext cx="272880" cy="1828440"/>
              </p14:xfrm>
            </p:contentPart>
          </mc:Choice>
          <mc:Fallback xmlns="">
            <p:pic>
              <p:nvPicPr>
                <p:cNvPr id="132" name="Entrada de lápiz 131">
                  <a:extLst>
                    <a:ext uri="{FF2B5EF4-FFF2-40B4-BE49-F238E27FC236}">
                      <a16:creationId xmlns:a16="http://schemas.microsoft.com/office/drawing/2014/main" id="{5A2F88BB-58F3-46C6-853C-EB2D31EB36CC}"/>
                    </a:ext>
                  </a:extLst>
                </p:cNvPr>
                <p:cNvPicPr/>
                <p:nvPr/>
              </p:nvPicPr>
              <p:blipFill>
                <a:blip r:embed="rId211"/>
                <a:stretch>
                  <a:fillRect/>
                </a:stretch>
              </p:blipFill>
              <p:spPr>
                <a:xfrm>
                  <a:off x="4447533" y="3765596"/>
                  <a:ext cx="290520" cy="1846080"/>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133" name="Entrada de lápiz 132">
                  <a:extLst>
                    <a:ext uri="{FF2B5EF4-FFF2-40B4-BE49-F238E27FC236}">
                      <a16:creationId xmlns:a16="http://schemas.microsoft.com/office/drawing/2014/main" id="{F9879519-65C0-45A2-A0AB-BEFE40507BAA}"/>
                    </a:ext>
                  </a:extLst>
                </p14:cNvPr>
                <p14:cNvContentPartPr/>
                <p14:nvPr/>
              </p14:nvContentPartPr>
              <p14:xfrm>
                <a:off x="7049253" y="4075916"/>
                <a:ext cx="360" cy="5760"/>
              </p14:xfrm>
            </p:contentPart>
          </mc:Choice>
          <mc:Fallback xmlns="">
            <p:pic>
              <p:nvPicPr>
                <p:cNvPr id="133" name="Entrada de lápiz 132">
                  <a:extLst>
                    <a:ext uri="{FF2B5EF4-FFF2-40B4-BE49-F238E27FC236}">
                      <a16:creationId xmlns:a16="http://schemas.microsoft.com/office/drawing/2014/main" id="{F9879519-65C0-45A2-A0AB-BEFE40507BAA}"/>
                    </a:ext>
                  </a:extLst>
                </p:cNvPr>
                <p:cNvPicPr/>
                <p:nvPr/>
              </p:nvPicPr>
              <p:blipFill>
                <a:blip r:embed="rId37"/>
                <a:stretch>
                  <a:fillRect/>
                </a:stretch>
              </p:blipFill>
              <p:spPr>
                <a:xfrm>
                  <a:off x="7040613" y="4067276"/>
                  <a:ext cx="18000" cy="23400"/>
                </a:xfrm>
                <a:prstGeom prst="rect">
                  <a:avLst/>
                </a:prstGeom>
              </p:spPr>
            </p:pic>
          </mc:Fallback>
        </mc:AlternateContent>
        <mc:AlternateContent xmlns:mc="http://schemas.openxmlformats.org/markup-compatibility/2006" xmlns:p14="http://schemas.microsoft.com/office/powerpoint/2010/main">
          <mc:Choice Requires="p14">
            <p:contentPart p14:bwMode="auto" r:id="rId213">
              <p14:nvContentPartPr>
                <p14:cNvPr id="135" name="Entrada de lápiz 134">
                  <a:extLst>
                    <a:ext uri="{FF2B5EF4-FFF2-40B4-BE49-F238E27FC236}">
                      <a16:creationId xmlns:a16="http://schemas.microsoft.com/office/drawing/2014/main" id="{E12FCF8F-A059-4347-A86D-74FA97C3E4C5}"/>
                    </a:ext>
                  </a:extLst>
                </p14:cNvPr>
                <p14:cNvContentPartPr/>
                <p14:nvPr/>
              </p14:nvContentPartPr>
              <p14:xfrm>
                <a:off x="8525973" y="3745076"/>
                <a:ext cx="1307160" cy="71640"/>
              </p14:xfrm>
            </p:contentPart>
          </mc:Choice>
          <mc:Fallback xmlns="">
            <p:pic>
              <p:nvPicPr>
                <p:cNvPr id="135" name="Entrada de lápiz 134">
                  <a:extLst>
                    <a:ext uri="{FF2B5EF4-FFF2-40B4-BE49-F238E27FC236}">
                      <a16:creationId xmlns:a16="http://schemas.microsoft.com/office/drawing/2014/main" id="{E12FCF8F-A059-4347-A86D-74FA97C3E4C5}"/>
                    </a:ext>
                  </a:extLst>
                </p:cNvPr>
                <p:cNvPicPr/>
                <p:nvPr/>
              </p:nvPicPr>
              <p:blipFill>
                <a:blip r:embed="rId214"/>
                <a:stretch>
                  <a:fillRect/>
                </a:stretch>
              </p:blipFill>
              <p:spPr>
                <a:xfrm>
                  <a:off x="8517333" y="3736076"/>
                  <a:ext cx="1324800" cy="89280"/>
                </a:xfrm>
                <a:prstGeom prst="rect">
                  <a:avLst/>
                </a:prstGeom>
              </p:spPr>
            </p:pic>
          </mc:Fallback>
        </mc:AlternateContent>
        <mc:AlternateContent xmlns:mc="http://schemas.openxmlformats.org/markup-compatibility/2006" xmlns:p14="http://schemas.microsoft.com/office/powerpoint/2010/main">
          <mc:Choice Requires="p14">
            <p:contentPart p14:bwMode="auto" r:id="rId215">
              <p14:nvContentPartPr>
                <p14:cNvPr id="136" name="Entrada de lápiz 135">
                  <a:extLst>
                    <a:ext uri="{FF2B5EF4-FFF2-40B4-BE49-F238E27FC236}">
                      <a16:creationId xmlns:a16="http://schemas.microsoft.com/office/drawing/2014/main" id="{6B642BA0-DFBA-459D-937F-3C055012A4AA}"/>
                    </a:ext>
                  </a:extLst>
                </p14:cNvPr>
                <p14:cNvContentPartPr/>
                <p14:nvPr/>
              </p14:nvContentPartPr>
              <p14:xfrm>
                <a:off x="9742413" y="3666236"/>
                <a:ext cx="109440" cy="264240"/>
              </p14:xfrm>
            </p:contentPart>
          </mc:Choice>
          <mc:Fallback xmlns="">
            <p:pic>
              <p:nvPicPr>
                <p:cNvPr id="136" name="Entrada de lápiz 135">
                  <a:extLst>
                    <a:ext uri="{FF2B5EF4-FFF2-40B4-BE49-F238E27FC236}">
                      <a16:creationId xmlns:a16="http://schemas.microsoft.com/office/drawing/2014/main" id="{6B642BA0-DFBA-459D-937F-3C055012A4AA}"/>
                    </a:ext>
                  </a:extLst>
                </p:cNvPr>
                <p:cNvPicPr/>
                <p:nvPr/>
              </p:nvPicPr>
              <p:blipFill>
                <a:blip r:embed="rId216"/>
                <a:stretch>
                  <a:fillRect/>
                </a:stretch>
              </p:blipFill>
              <p:spPr>
                <a:xfrm>
                  <a:off x="9733773" y="3657236"/>
                  <a:ext cx="127080" cy="281880"/>
                </a:xfrm>
                <a:prstGeom prst="rect">
                  <a:avLst/>
                </a:prstGeom>
              </p:spPr>
            </p:pic>
          </mc:Fallback>
        </mc:AlternateContent>
        <mc:AlternateContent xmlns:mc="http://schemas.openxmlformats.org/markup-compatibility/2006" xmlns:p14="http://schemas.microsoft.com/office/powerpoint/2010/main">
          <mc:Choice Requires="p14">
            <p:contentPart p14:bwMode="auto" r:id="rId217">
              <p14:nvContentPartPr>
                <p14:cNvPr id="137" name="Entrada de lápiz 136">
                  <a:extLst>
                    <a:ext uri="{FF2B5EF4-FFF2-40B4-BE49-F238E27FC236}">
                      <a16:creationId xmlns:a16="http://schemas.microsoft.com/office/drawing/2014/main" id="{11CB13F5-AD5D-4972-8C18-49172BFCE809}"/>
                    </a:ext>
                  </a:extLst>
                </p14:cNvPr>
                <p14:cNvContentPartPr/>
                <p14:nvPr/>
              </p14:nvContentPartPr>
              <p14:xfrm>
                <a:off x="9918453" y="3624116"/>
                <a:ext cx="270000" cy="289080"/>
              </p14:xfrm>
            </p:contentPart>
          </mc:Choice>
          <mc:Fallback xmlns="">
            <p:pic>
              <p:nvPicPr>
                <p:cNvPr id="137" name="Entrada de lápiz 136">
                  <a:extLst>
                    <a:ext uri="{FF2B5EF4-FFF2-40B4-BE49-F238E27FC236}">
                      <a16:creationId xmlns:a16="http://schemas.microsoft.com/office/drawing/2014/main" id="{11CB13F5-AD5D-4972-8C18-49172BFCE809}"/>
                    </a:ext>
                  </a:extLst>
                </p:cNvPr>
                <p:cNvPicPr/>
                <p:nvPr/>
              </p:nvPicPr>
              <p:blipFill>
                <a:blip r:embed="rId218"/>
                <a:stretch>
                  <a:fillRect/>
                </a:stretch>
              </p:blipFill>
              <p:spPr>
                <a:xfrm>
                  <a:off x="9909813" y="3615476"/>
                  <a:ext cx="287640" cy="306720"/>
                </a:xfrm>
                <a:prstGeom prst="rect">
                  <a:avLst/>
                </a:prstGeom>
              </p:spPr>
            </p:pic>
          </mc:Fallback>
        </mc:AlternateContent>
        <mc:AlternateContent xmlns:mc="http://schemas.openxmlformats.org/markup-compatibility/2006" xmlns:p14="http://schemas.microsoft.com/office/powerpoint/2010/main">
          <mc:Choice Requires="p14">
            <p:contentPart p14:bwMode="auto" r:id="rId219">
              <p14:nvContentPartPr>
                <p14:cNvPr id="138" name="Entrada de lápiz 137">
                  <a:extLst>
                    <a:ext uri="{FF2B5EF4-FFF2-40B4-BE49-F238E27FC236}">
                      <a16:creationId xmlns:a16="http://schemas.microsoft.com/office/drawing/2014/main" id="{77965187-DE46-4C4A-8FCD-8B88D05DA90C}"/>
                    </a:ext>
                  </a:extLst>
                </p14:cNvPr>
                <p14:cNvContentPartPr/>
                <p14:nvPr/>
              </p14:nvContentPartPr>
              <p14:xfrm>
                <a:off x="10034733" y="3738956"/>
                <a:ext cx="261360" cy="48960"/>
              </p14:xfrm>
            </p:contentPart>
          </mc:Choice>
          <mc:Fallback xmlns="">
            <p:pic>
              <p:nvPicPr>
                <p:cNvPr id="138" name="Entrada de lápiz 137">
                  <a:extLst>
                    <a:ext uri="{FF2B5EF4-FFF2-40B4-BE49-F238E27FC236}">
                      <a16:creationId xmlns:a16="http://schemas.microsoft.com/office/drawing/2014/main" id="{77965187-DE46-4C4A-8FCD-8B88D05DA90C}"/>
                    </a:ext>
                  </a:extLst>
                </p:cNvPr>
                <p:cNvPicPr/>
                <p:nvPr/>
              </p:nvPicPr>
              <p:blipFill>
                <a:blip r:embed="rId220"/>
                <a:stretch>
                  <a:fillRect/>
                </a:stretch>
              </p:blipFill>
              <p:spPr>
                <a:xfrm>
                  <a:off x="10025733" y="3729956"/>
                  <a:ext cx="279000" cy="66600"/>
                </a:xfrm>
                <a:prstGeom prst="rect">
                  <a:avLst/>
                </a:prstGeom>
              </p:spPr>
            </p:pic>
          </mc:Fallback>
        </mc:AlternateContent>
        <mc:AlternateContent xmlns:mc="http://schemas.openxmlformats.org/markup-compatibility/2006" xmlns:p14="http://schemas.microsoft.com/office/powerpoint/2010/main">
          <mc:Choice Requires="p14">
            <p:contentPart p14:bwMode="auto" r:id="rId221">
              <p14:nvContentPartPr>
                <p14:cNvPr id="139" name="Entrada de lápiz 138">
                  <a:extLst>
                    <a:ext uri="{FF2B5EF4-FFF2-40B4-BE49-F238E27FC236}">
                      <a16:creationId xmlns:a16="http://schemas.microsoft.com/office/drawing/2014/main" id="{04539D16-1431-49C3-A943-822D445F3629}"/>
                    </a:ext>
                  </a:extLst>
                </p14:cNvPr>
                <p14:cNvContentPartPr/>
                <p14:nvPr/>
              </p14:nvContentPartPr>
              <p14:xfrm>
                <a:off x="10382493" y="3558596"/>
                <a:ext cx="151200" cy="324000"/>
              </p14:xfrm>
            </p:contentPart>
          </mc:Choice>
          <mc:Fallback xmlns="">
            <p:pic>
              <p:nvPicPr>
                <p:cNvPr id="139" name="Entrada de lápiz 138">
                  <a:extLst>
                    <a:ext uri="{FF2B5EF4-FFF2-40B4-BE49-F238E27FC236}">
                      <a16:creationId xmlns:a16="http://schemas.microsoft.com/office/drawing/2014/main" id="{04539D16-1431-49C3-A943-822D445F3629}"/>
                    </a:ext>
                  </a:extLst>
                </p:cNvPr>
                <p:cNvPicPr/>
                <p:nvPr/>
              </p:nvPicPr>
              <p:blipFill>
                <a:blip r:embed="rId222"/>
                <a:stretch>
                  <a:fillRect/>
                </a:stretch>
              </p:blipFill>
              <p:spPr>
                <a:xfrm>
                  <a:off x="10373493" y="3549596"/>
                  <a:ext cx="168840" cy="341640"/>
                </a:xfrm>
                <a:prstGeom prst="rect">
                  <a:avLst/>
                </a:prstGeom>
              </p:spPr>
            </p:pic>
          </mc:Fallback>
        </mc:AlternateContent>
        <mc:AlternateContent xmlns:mc="http://schemas.openxmlformats.org/markup-compatibility/2006" xmlns:p14="http://schemas.microsoft.com/office/powerpoint/2010/main">
          <mc:Choice Requires="p14">
            <p:contentPart p14:bwMode="auto" r:id="rId223">
              <p14:nvContentPartPr>
                <p14:cNvPr id="140" name="Entrada de lápiz 139">
                  <a:extLst>
                    <a:ext uri="{FF2B5EF4-FFF2-40B4-BE49-F238E27FC236}">
                      <a16:creationId xmlns:a16="http://schemas.microsoft.com/office/drawing/2014/main" id="{BE40D434-56DD-4977-BFED-916FA3CCDF97}"/>
                    </a:ext>
                  </a:extLst>
                </p14:cNvPr>
                <p14:cNvContentPartPr/>
                <p14:nvPr/>
              </p14:nvContentPartPr>
              <p14:xfrm>
                <a:off x="10590933" y="3559316"/>
                <a:ext cx="215280" cy="265320"/>
              </p14:xfrm>
            </p:contentPart>
          </mc:Choice>
          <mc:Fallback xmlns="">
            <p:pic>
              <p:nvPicPr>
                <p:cNvPr id="140" name="Entrada de lápiz 139">
                  <a:extLst>
                    <a:ext uri="{FF2B5EF4-FFF2-40B4-BE49-F238E27FC236}">
                      <a16:creationId xmlns:a16="http://schemas.microsoft.com/office/drawing/2014/main" id="{BE40D434-56DD-4977-BFED-916FA3CCDF97}"/>
                    </a:ext>
                  </a:extLst>
                </p:cNvPr>
                <p:cNvPicPr/>
                <p:nvPr/>
              </p:nvPicPr>
              <p:blipFill>
                <a:blip r:embed="rId224"/>
                <a:stretch>
                  <a:fillRect/>
                </a:stretch>
              </p:blipFill>
              <p:spPr>
                <a:xfrm>
                  <a:off x="10581933" y="3550676"/>
                  <a:ext cx="232920" cy="282960"/>
                </a:xfrm>
                <a:prstGeom prst="rect">
                  <a:avLst/>
                </a:prstGeom>
              </p:spPr>
            </p:pic>
          </mc:Fallback>
        </mc:AlternateContent>
        <mc:AlternateContent xmlns:mc="http://schemas.openxmlformats.org/markup-compatibility/2006" xmlns:p14="http://schemas.microsoft.com/office/powerpoint/2010/main">
          <mc:Choice Requires="p14">
            <p:contentPart p14:bwMode="auto" r:id="rId225">
              <p14:nvContentPartPr>
                <p14:cNvPr id="141" name="Entrada de lápiz 140">
                  <a:extLst>
                    <a:ext uri="{FF2B5EF4-FFF2-40B4-BE49-F238E27FC236}">
                      <a16:creationId xmlns:a16="http://schemas.microsoft.com/office/drawing/2014/main" id="{3D925DB6-FC04-4B16-A0C8-965AB920E931}"/>
                    </a:ext>
                  </a:extLst>
                </p14:cNvPr>
                <p14:cNvContentPartPr/>
                <p14:nvPr/>
              </p14:nvContentPartPr>
              <p14:xfrm>
                <a:off x="8796333" y="4240076"/>
                <a:ext cx="981720" cy="228600"/>
              </p14:xfrm>
            </p:contentPart>
          </mc:Choice>
          <mc:Fallback xmlns="">
            <p:pic>
              <p:nvPicPr>
                <p:cNvPr id="141" name="Entrada de lápiz 140">
                  <a:extLst>
                    <a:ext uri="{FF2B5EF4-FFF2-40B4-BE49-F238E27FC236}">
                      <a16:creationId xmlns:a16="http://schemas.microsoft.com/office/drawing/2014/main" id="{3D925DB6-FC04-4B16-A0C8-965AB920E931}"/>
                    </a:ext>
                  </a:extLst>
                </p:cNvPr>
                <p:cNvPicPr/>
                <p:nvPr/>
              </p:nvPicPr>
              <p:blipFill>
                <a:blip r:embed="rId226"/>
                <a:stretch>
                  <a:fillRect/>
                </a:stretch>
              </p:blipFill>
              <p:spPr>
                <a:xfrm>
                  <a:off x="8787693" y="4231436"/>
                  <a:ext cx="999360" cy="246240"/>
                </a:xfrm>
                <a:prstGeom prst="rect">
                  <a:avLst/>
                </a:prstGeom>
              </p:spPr>
            </p:pic>
          </mc:Fallback>
        </mc:AlternateContent>
        <mc:AlternateContent xmlns:mc="http://schemas.openxmlformats.org/markup-compatibility/2006" xmlns:p14="http://schemas.microsoft.com/office/powerpoint/2010/main">
          <mc:Choice Requires="p14">
            <p:contentPart p14:bwMode="auto" r:id="rId227">
              <p14:nvContentPartPr>
                <p14:cNvPr id="146" name="Entrada de lápiz 145">
                  <a:extLst>
                    <a:ext uri="{FF2B5EF4-FFF2-40B4-BE49-F238E27FC236}">
                      <a16:creationId xmlns:a16="http://schemas.microsoft.com/office/drawing/2014/main" id="{3DDE7BD0-E82A-48E7-8B47-5609347FBD3F}"/>
                    </a:ext>
                  </a:extLst>
                </p14:cNvPr>
                <p14:cNvContentPartPr/>
                <p14:nvPr/>
              </p14:nvContentPartPr>
              <p14:xfrm>
                <a:off x="10978653" y="3592076"/>
                <a:ext cx="206640" cy="258840"/>
              </p14:xfrm>
            </p:contentPart>
          </mc:Choice>
          <mc:Fallback xmlns="">
            <p:pic>
              <p:nvPicPr>
                <p:cNvPr id="146" name="Entrada de lápiz 145">
                  <a:extLst>
                    <a:ext uri="{FF2B5EF4-FFF2-40B4-BE49-F238E27FC236}">
                      <a16:creationId xmlns:a16="http://schemas.microsoft.com/office/drawing/2014/main" id="{3DDE7BD0-E82A-48E7-8B47-5609347FBD3F}"/>
                    </a:ext>
                  </a:extLst>
                </p:cNvPr>
                <p:cNvPicPr/>
                <p:nvPr/>
              </p:nvPicPr>
              <p:blipFill>
                <a:blip r:embed="rId228"/>
                <a:stretch>
                  <a:fillRect/>
                </a:stretch>
              </p:blipFill>
              <p:spPr>
                <a:xfrm>
                  <a:off x="10970013" y="3583076"/>
                  <a:ext cx="224280" cy="276480"/>
                </a:xfrm>
                <a:prstGeom prst="rect">
                  <a:avLst/>
                </a:prstGeom>
              </p:spPr>
            </p:pic>
          </mc:Fallback>
        </mc:AlternateContent>
        <mc:AlternateContent xmlns:mc="http://schemas.openxmlformats.org/markup-compatibility/2006" xmlns:p14="http://schemas.microsoft.com/office/powerpoint/2010/main">
          <mc:Choice Requires="p14">
            <p:contentPart p14:bwMode="auto" r:id="rId229">
              <p14:nvContentPartPr>
                <p14:cNvPr id="142" name="Entrada de lápiz 141">
                  <a:extLst>
                    <a:ext uri="{FF2B5EF4-FFF2-40B4-BE49-F238E27FC236}">
                      <a16:creationId xmlns:a16="http://schemas.microsoft.com/office/drawing/2014/main" id="{B4D87A4F-9C73-4D70-8D65-F570F2DEAC70}"/>
                    </a:ext>
                  </a:extLst>
                </p14:cNvPr>
                <p14:cNvContentPartPr/>
                <p14:nvPr/>
              </p14:nvContentPartPr>
              <p14:xfrm>
                <a:off x="10080813" y="4177436"/>
                <a:ext cx="206640" cy="456480"/>
              </p14:xfrm>
            </p:contentPart>
          </mc:Choice>
          <mc:Fallback xmlns="">
            <p:pic>
              <p:nvPicPr>
                <p:cNvPr id="142" name="Entrada de lápiz 141">
                  <a:extLst>
                    <a:ext uri="{FF2B5EF4-FFF2-40B4-BE49-F238E27FC236}">
                      <a16:creationId xmlns:a16="http://schemas.microsoft.com/office/drawing/2014/main" id="{B4D87A4F-9C73-4D70-8D65-F570F2DEAC70}"/>
                    </a:ext>
                  </a:extLst>
                </p:cNvPr>
                <p:cNvPicPr/>
                <p:nvPr/>
              </p:nvPicPr>
              <p:blipFill>
                <a:blip r:embed="rId230"/>
                <a:stretch>
                  <a:fillRect/>
                </a:stretch>
              </p:blipFill>
              <p:spPr>
                <a:xfrm>
                  <a:off x="10071813" y="4168796"/>
                  <a:ext cx="224280" cy="474120"/>
                </a:xfrm>
                <a:prstGeom prst="rect">
                  <a:avLst/>
                </a:prstGeom>
              </p:spPr>
            </p:pic>
          </mc:Fallback>
        </mc:AlternateContent>
        <mc:AlternateContent xmlns:mc="http://schemas.openxmlformats.org/markup-compatibility/2006" xmlns:p14="http://schemas.microsoft.com/office/powerpoint/2010/main">
          <mc:Choice Requires="p14">
            <p:contentPart p14:bwMode="auto" r:id="rId231">
              <p14:nvContentPartPr>
                <p14:cNvPr id="143" name="Entrada de lápiz 142">
                  <a:extLst>
                    <a:ext uri="{FF2B5EF4-FFF2-40B4-BE49-F238E27FC236}">
                      <a16:creationId xmlns:a16="http://schemas.microsoft.com/office/drawing/2014/main" id="{175CD250-CE75-4ADC-B697-6CE6EDCEFE92}"/>
                    </a:ext>
                  </a:extLst>
                </p14:cNvPr>
                <p14:cNvContentPartPr/>
                <p14:nvPr/>
              </p14:nvContentPartPr>
              <p14:xfrm>
                <a:off x="10105293" y="4312796"/>
                <a:ext cx="255240" cy="139680"/>
              </p14:xfrm>
            </p:contentPart>
          </mc:Choice>
          <mc:Fallback xmlns="">
            <p:pic>
              <p:nvPicPr>
                <p:cNvPr id="143" name="Entrada de lápiz 142">
                  <a:extLst>
                    <a:ext uri="{FF2B5EF4-FFF2-40B4-BE49-F238E27FC236}">
                      <a16:creationId xmlns:a16="http://schemas.microsoft.com/office/drawing/2014/main" id="{175CD250-CE75-4ADC-B697-6CE6EDCEFE92}"/>
                    </a:ext>
                  </a:extLst>
                </p:cNvPr>
                <p:cNvPicPr/>
                <p:nvPr/>
              </p:nvPicPr>
              <p:blipFill>
                <a:blip r:embed="rId232"/>
                <a:stretch>
                  <a:fillRect/>
                </a:stretch>
              </p:blipFill>
              <p:spPr>
                <a:xfrm>
                  <a:off x="10096293" y="4304156"/>
                  <a:ext cx="272880" cy="157320"/>
                </a:xfrm>
                <a:prstGeom prst="rect">
                  <a:avLst/>
                </a:prstGeom>
              </p:spPr>
            </p:pic>
          </mc:Fallback>
        </mc:AlternateContent>
        <mc:AlternateContent xmlns:mc="http://schemas.openxmlformats.org/markup-compatibility/2006" xmlns:p14="http://schemas.microsoft.com/office/powerpoint/2010/main">
          <mc:Choice Requires="p14">
            <p:contentPart p14:bwMode="auto" r:id="rId233">
              <p14:nvContentPartPr>
                <p14:cNvPr id="144" name="Entrada de lápiz 143">
                  <a:extLst>
                    <a:ext uri="{FF2B5EF4-FFF2-40B4-BE49-F238E27FC236}">
                      <a16:creationId xmlns:a16="http://schemas.microsoft.com/office/drawing/2014/main" id="{CAAF7B17-F3EF-4652-9ECE-BF8E3492B3BC}"/>
                    </a:ext>
                  </a:extLst>
                </p14:cNvPr>
                <p14:cNvContentPartPr/>
                <p14:nvPr/>
              </p14:nvContentPartPr>
              <p14:xfrm>
                <a:off x="10574733" y="4174196"/>
                <a:ext cx="160200" cy="420840"/>
              </p14:xfrm>
            </p:contentPart>
          </mc:Choice>
          <mc:Fallback xmlns="">
            <p:pic>
              <p:nvPicPr>
                <p:cNvPr id="144" name="Entrada de lápiz 143">
                  <a:extLst>
                    <a:ext uri="{FF2B5EF4-FFF2-40B4-BE49-F238E27FC236}">
                      <a16:creationId xmlns:a16="http://schemas.microsoft.com/office/drawing/2014/main" id="{CAAF7B17-F3EF-4652-9ECE-BF8E3492B3BC}"/>
                    </a:ext>
                  </a:extLst>
                </p:cNvPr>
                <p:cNvPicPr/>
                <p:nvPr/>
              </p:nvPicPr>
              <p:blipFill>
                <a:blip r:embed="rId234"/>
                <a:stretch>
                  <a:fillRect/>
                </a:stretch>
              </p:blipFill>
              <p:spPr>
                <a:xfrm>
                  <a:off x="10565733" y="4165556"/>
                  <a:ext cx="177840" cy="438480"/>
                </a:xfrm>
                <a:prstGeom prst="rect">
                  <a:avLst/>
                </a:prstGeom>
              </p:spPr>
            </p:pic>
          </mc:Fallback>
        </mc:AlternateContent>
        <mc:AlternateContent xmlns:mc="http://schemas.openxmlformats.org/markup-compatibility/2006" xmlns:p14="http://schemas.microsoft.com/office/powerpoint/2010/main">
          <mc:Choice Requires="p14">
            <p:contentPart p14:bwMode="auto" r:id="rId235">
              <p14:nvContentPartPr>
                <p14:cNvPr id="145" name="Entrada de lápiz 144">
                  <a:extLst>
                    <a:ext uri="{FF2B5EF4-FFF2-40B4-BE49-F238E27FC236}">
                      <a16:creationId xmlns:a16="http://schemas.microsoft.com/office/drawing/2014/main" id="{473B688D-2668-48C2-9602-17C5E9100350}"/>
                    </a:ext>
                  </a:extLst>
                </p14:cNvPr>
                <p14:cNvContentPartPr/>
                <p14:nvPr/>
              </p14:nvContentPartPr>
              <p14:xfrm>
                <a:off x="10752933" y="4224236"/>
                <a:ext cx="147240" cy="246600"/>
              </p14:xfrm>
            </p:contentPart>
          </mc:Choice>
          <mc:Fallback xmlns="">
            <p:pic>
              <p:nvPicPr>
                <p:cNvPr id="145" name="Entrada de lápiz 144">
                  <a:extLst>
                    <a:ext uri="{FF2B5EF4-FFF2-40B4-BE49-F238E27FC236}">
                      <a16:creationId xmlns:a16="http://schemas.microsoft.com/office/drawing/2014/main" id="{473B688D-2668-48C2-9602-17C5E9100350}"/>
                    </a:ext>
                  </a:extLst>
                </p:cNvPr>
                <p:cNvPicPr/>
                <p:nvPr/>
              </p:nvPicPr>
              <p:blipFill>
                <a:blip r:embed="rId236"/>
                <a:stretch>
                  <a:fillRect/>
                </a:stretch>
              </p:blipFill>
              <p:spPr>
                <a:xfrm>
                  <a:off x="10744293" y="4215236"/>
                  <a:ext cx="164880" cy="264240"/>
                </a:xfrm>
                <a:prstGeom prst="rect">
                  <a:avLst/>
                </a:prstGeom>
              </p:spPr>
            </p:pic>
          </mc:Fallback>
        </mc:AlternateContent>
        <mc:AlternateContent xmlns:mc="http://schemas.openxmlformats.org/markup-compatibility/2006" xmlns:p14="http://schemas.microsoft.com/office/powerpoint/2010/main">
          <mc:Choice Requires="p14">
            <p:contentPart p14:bwMode="auto" r:id="rId237">
              <p14:nvContentPartPr>
                <p14:cNvPr id="147" name="Entrada de lápiz 146">
                  <a:extLst>
                    <a:ext uri="{FF2B5EF4-FFF2-40B4-BE49-F238E27FC236}">
                      <a16:creationId xmlns:a16="http://schemas.microsoft.com/office/drawing/2014/main" id="{77249C0B-463B-4FE7-9B57-B0D4DBFCADFC}"/>
                    </a:ext>
                  </a:extLst>
                </p14:cNvPr>
                <p14:cNvContentPartPr/>
                <p14:nvPr/>
              </p14:nvContentPartPr>
              <p14:xfrm>
                <a:off x="10962453" y="4244756"/>
                <a:ext cx="277560" cy="42840"/>
              </p14:xfrm>
            </p:contentPart>
          </mc:Choice>
          <mc:Fallback xmlns="">
            <p:pic>
              <p:nvPicPr>
                <p:cNvPr id="147" name="Entrada de lápiz 146">
                  <a:extLst>
                    <a:ext uri="{FF2B5EF4-FFF2-40B4-BE49-F238E27FC236}">
                      <a16:creationId xmlns:a16="http://schemas.microsoft.com/office/drawing/2014/main" id="{77249C0B-463B-4FE7-9B57-B0D4DBFCADFC}"/>
                    </a:ext>
                  </a:extLst>
                </p:cNvPr>
                <p:cNvPicPr/>
                <p:nvPr/>
              </p:nvPicPr>
              <p:blipFill>
                <a:blip r:embed="rId238"/>
                <a:stretch>
                  <a:fillRect/>
                </a:stretch>
              </p:blipFill>
              <p:spPr>
                <a:xfrm>
                  <a:off x="10953813" y="4235756"/>
                  <a:ext cx="295200" cy="60480"/>
                </a:xfrm>
                <a:prstGeom prst="rect">
                  <a:avLst/>
                </a:prstGeom>
              </p:spPr>
            </p:pic>
          </mc:Fallback>
        </mc:AlternateContent>
        <mc:AlternateContent xmlns:mc="http://schemas.openxmlformats.org/markup-compatibility/2006" xmlns:p14="http://schemas.microsoft.com/office/powerpoint/2010/main">
          <mc:Choice Requires="p14">
            <p:contentPart p14:bwMode="auto" r:id="rId239">
              <p14:nvContentPartPr>
                <p14:cNvPr id="148" name="Entrada de lápiz 147">
                  <a:extLst>
                    <a:ext uri="{FF2B5EF4-FFF2-40B4-BE49-F238E27FC236}">
                      <a16:creationId xmlns:a16="http://schemas.microsoft.com/office/drawing/2014/main" id="{41DC1014-7F7B-4FBF-87E2-45BFBC142217}"/>
                    </a:ext>
                  </a:extLst>
                </p14:cNvPr>
                <p14:cNvContentPartPr/>
                <p14:nvPr/>
              </p14:nvContentPartPr>
              <p14:xfrm>
                <a:off x="11166213" y="4166996"/>
                <a:ext cx="61920" cy="248760"/>
              </p14:xfrm>
            </p:contentPart>
          </mc:Choice>
          <mc:Fallback xmlns="">
            <p:pic>
              <p:nvPicPr>
                <p:cNvPr id="148" name="Entrada de lápiz 147">
                  <a:extLst>
                    <a:ext uri="{FF2B5EF4-FFF2-40B4-BE49-F238E27FC236}">
                      <a16:creationId xmlns:a16="http://schemas.microsoft.com/office/drawing/2014/main" id="{41DC1014-7F7B-4FBF-87E2-45BFBC142217}"/>
                    </a:ext>
                  </a:extLst>
                </p:cNvPr>
                <p:cNvPicPr/>
                <p:nvPr/>
              </p:nvPicPr>
              <p:blipFill>
                <a:blip r:embed="rId240"/>
                <a:stretch>
                  <a:fillRect/>
                </a:stretch>
              </p:blipFill>
              <p:spPr>
                <a:xfrm>
                  <a:off x="11157213" y="4157996"/>
                  <a:ext cx="79560" cy="266400"/>
                </a:xfrm>
                <a:prstGeom prst="rect">
                  <a:avLst/>
                </a:prstGeom>
              </p:spPr>
            </p:pic>
          </mc:Fallback>
        </mc:AlternateContent>
        <mc:AlternateContent xmlns:mc="http://schemas.openxmlformats.org/markup-compatibility/2006" xmlns:p14="http://schemas.microsoft.com/office/powerpoint/2010/main">
          <mc:Choice Requires="p14">
            <p:contentPart p14:bwMode="auto" r:id="rId241">
              <p14:nvContentPartPr>
                <p14:cNvPr id="149" name="Entrada de lápiz 148">
                  <a:extLst>
                    <a:ext uri="{FF2B5EF4-FFF2-40B4-BE49-F238E27FC236}">
                      <a16:creationId xmlns:a16="http://schemas.microsoft.com/office/drawing/2014/main" id="{6212DFD4-76EF-4671-9241-B9C378694C21}"/>
                    </a:ext>
                  </a:extLst>
                </p14:cNvPr>
                <p14:cNvContentPartPr/>
                <p14:nvPr/>
              </p14:nvContentPartPr>
              <p14:xfrm>
                <a:off x="10449093" y="4813196"/>
                <a:ext cx="29880" cy="46800"/>
              </p14:xfrm>
            </p:contentPart>
          </mc:Choice>
          <mc:Fallback xmlns="">
            <p:pic>
              <p:nvPicPr>
                <p:cNvPr id="149" name="Entrada de lápiz 148">
                  <a:extLst>
                    <a:ext uri="{FF2B5EF4-FFF2-40B4-BE49-F238E27FC236}">
                      <a16:creationId xmlns:a16="http://schemas.microsoft.com/office/drawing/2014/main" id="{6212DFD4-76EF-4671-9241-B9C378694C21}"/>
                    </a:ext>
                  </a:extLst>
                </p:cNvPr>
                <p:cNvPicPr/>
                <p:nvPr/>
              </p:nvPicPr>
              <p:blipFill>
                <a:blip r:embed="rId242"/>
                <a:stretch>
                  <a:fillRect/>
                </a:stretch>
              </p:blipFill>
              <p:spPr>
                <a:xfrm>
                  <a:off x="10440093" y="4804556"/>
                  <a:ext cx="47520" cy="64440"/>
                </a:xfrm>
                <a:prstGeom prst="rect">
                  <a:avLst/>
                </a:prstGeom>
              </p:spPr>
            </p:pic>
          </mc:Fallback>
        </mc:AlternateContent>
        <mc:AlternateContent xmlns:mc="http://schemas.openxmlformats.org/markup-compatibility/2006" xmlns:p14="http://schemas.microsoft.com/office/powerpoint/2010/main">
          <mc:Choice Requires="p14">
            <p:contentPart p14:bwMode="auto" r:id="rId243">
              <p14:nvContentPartPr>
                <p14:cNvPr id="150" name="Entrada de lápiz 149">
                  <a:extLst>
                    <a:ext uri="{FF2B5EF4-FFF2-40B4-BE49-F238E27FC236}">
                      <a16:creationId xmlns:a16="http://schemas.microsoft.com/office/drawing/2014/main" id="{10FAF47C-ED66-45ED-85E6-4B1DD1154DAE}"/>
                    </a:ext>
                  </a:extLst>
                </p14:cNvPr>
                <p14:cNvContentPartPr/>
                <p14:nvPr/>
              </p14:nvContentPartPr>
              <p14:xfrm>
                <a:off x="10449093" y="4976276"/>
                <a:ext cx="11160" cy="26280"/>
              </p14:xfrm>
            </p:contentPart>
          </mc:Choice>
          <mc:Fallback xmlns="">
            <p:pic>
              <p:nvPicPr>
                <p:cNvPr id="150" name="Entrada de lápiz 149">
                  <a:extLst>
                    <a:ext uri="{FF2B5EF4-FFF2-40B4-BE49-F238E27FC236}">
                      <a16:creationId xmlns:a16="http://schemas.microsoft.com/office/drawing/2014/main" id="{10FAF47C-ED66-45ED-85E6-4B1DD1154DAE}"/>
                    </a:ext>
                  </a:extLst>
                </p:cNvPr>
                <p:cNvPicPr/>
                <p:nvPr/>
              </p:nvPicPr>
              <p:blipFill>
                <a:blip r:embed="rId244"/>
                <a:stretch>
                  <a:fillRect/>
                </a:stretch>
              </p:blipFill>
              <p:spPr>
                <a:xfrm>
                  <a:off x="10440093" y="4967636"/>
                  <a:ext cx="28800" cy="43920"/>
                </a:xfrm>
                <a:prstGeom prst="rect">
                  <a:avLst/>
                </a:prstGeom>
              </p:spPr>
            </p:pic>
          </mc:Fallback>
        </mc:AlternateContent>
        <mc:AlternateContent xmlns:mc="http://schemas.openxmlformats.org/markup-compatibility/2006" xmlns:p14="http://schemas.microsoft.com/office/powerpoint/2010/main">
          <mc:Choice Requires="p14">
            <p:contentPart p14:bwMode="auto" r:id="rId245">
              <p14:nvContentPartPr>
                <p14:cNvPr id="151" name="Entrada de lápiz 150">
                  <a:extLst>
                    <a:ext uri="{FF2B5EF4-FFF2-40B4-BE49-F238E27FC236}">
                      <a16:creationId xmlns:a16="http://schemas.microsoft.com/office/drawing/2014/main" id="{DCC28213-4A03-41A3-8D40-42385410993B}"/>
                    </a:ext>
                  </a:extLst>
                </p14:cNvPr>
                <p14:cNvContentPartPr/>
                <p14:nvPr/>
              </p14:nvContentPartPr>
              <p14:xfrm>
                <a:off x="10471053" y="5129996"/>
                <a:ext cx="68760" cy="295200"/>
              </p14:xfrm>
            </p:contentPart>
          </mc:Choice>
          <mc:Fallback xmlns="">
            <p:pic>
              <p:nvPicPr>
                <p:cNvPr id="151" name="Entrada de lápiz 150">
                  <a:extLst>
                    <a:ext uri="{FF2B5EF4-FFF2-40B4-BE49-F238E27FC236}">
                      <a16:creationId xmlns:a16="http://schemas.microsoft.com/office/drawing/2014/main" id="{DCC28213-4A03-41A3-8D40-42385410993B}"/>
                    </a:ext>
                  </a:extLst>
                </p:cNvPr>
                <p:cNvPicPr/>
                <p:nvPr/>
              </p:nvPicPr>
              <p:blipFill>
                <a:blip r:embed="rId246"/>
                <a:stretch>
                  <a:fillRect/>
                </a:stretch>
              </p:blipFill>
              <p:spPr>
                <a:xfrm>
                  <a:off x="10462053" y="5121356"/>
                  <a:ext cx="86400" cy="312840"/>
                </a:xfrm>
                <a:prstGeom prst="rect">
                  <a:avLst/>
                </a:prstGeom>
              </p:spPr>
            </p:pic>
          </mc:Fallback>
        </mc:AlternateContent>
        <mc:AlternateContent xmlns:mc="http://schemas.openxmlformats.org/markup-compatibility/2006" xmlns:p14="http://schemas.microsoft.com/office/powerpoint/2010/main">
          <mc:Choice Requires="p14">
            <p:contentPart p14:bwMode="auto" r:id="rId247">
              <p14:nvContentPartPr>
                <p14:cNvPr id="152" name="Entrada de lápiz 151">
                  <a:extLst>
                    <a:ext uri="{FF2B5EF4-FFF2-40B4-BE49-F238E27FC236}">
                      <a16:creationId xmlns:a16="http://schemas.microsoft.com/office/drawing/2014/main" id="{CF5A7CDE-583E-489F-A22A-CFE31E2DA8A4}"/>
                    </a:ext>
                  </a:extLst>
                </p14:cNvPr>
                <p14:cNvContentPartPr/>
                <p14:nvPr/>
              </p14:nvContentPartPr>
              <p14:xfrm>
                <a:off x="10585533" y="5641196"/>
                <a:ext cx="33840" cy="33840"/>
              </p14:xfrm>
            </p:contentPart>
          </mc:Choice>
          <mc:Fallback xmlns="">
            <p:pic>
              <p:nvPicPr>
                <p:cNvPr id="152" name="Entrada de lápiz 151">
                  <a:extLst>
                    <a:ext uri="{FF2B5EF4-FFF2-40B4-BE49-F238E27FC236}">
                      <a16:creationId xmlns:a16="http://schemas.microsoft.com/office/drawing/2014/main" id="{CF5A7CDE-583E-489F-A22A-CFE31E2DA8A4}"/>
                    </a:ext>
                  </a:extLst>
                </p:cNvPr>
                <p:cNvPicPr/>
                <p:nvPr/>
              </p:nvPicPr>
              <p:blipFill>
                <a:blip r:embed="rId248"/>
                <a:stretch>
                  <a:fillRect/>
                </a:stretch>
              </p:blipFill>
              <p:spPr>
                <a:xfrm>
                  <a:off x="10576893" y="5632556"/>
                  <a:ext cx="51480" cy="51480"/>
                </a:xfrm>
                <a:prstGeom prst="rect">
                  <a:avLst/>
                </a:prstGeom>
              </p:spPr>
            </p:pic>
          </mc:Fallback>
        </mc:AlternateContent>
        <mc:AlternateContent xmlns:mc="http://schemas.openxmlformats.org/markup-compatibility/2006" xmlns:p14="http://schemas.microsoft.com/office/powerpoint/2010/main">
          <mc:Choice Requires="p14">
            <p:contentPart p14:bwMode="auto" r:id="rId249">
              <p14:nvContentPartPr>
                <p14:cNvPr id="156" name="Entrada de lápiz 155">
                  <a:extLst>
                    <a:ext uri="{FF2B5EF4-FFF2-40B4-BE49-F238E27FC236}">
                      <a16:creationId xmlns:a16="http://schemas.microsoft.com/office/drawing/2014/main" id="{80DEEEB4-19C8-47CC-9085-368ABC3E3CE6}"/>
                    </a:ext>
                  </a:extLst>
                </p14:cNvPr>
                <p14:cNvContentPartPr/>
                <p14:nvPr/>
              </p14:nvContentPartPr>
              <p14:xfrm>
                <a:off x="5218293" y="5988236"/>
                <a:ext cx="229680" cy="228960"/>
              </p14:xfrm>
            </p:contentPart>
          </mc:Choice>
          <mc:Fallback xmlns="">
            <p:pic>
              <p:nvPicPr>
                <p:cNvPr id="156" name="Entrada de lápiz 155">
                  <a:extLst>
                    <a:ext uri="{FF2B5EF4-FFF2-40B4-BE49-F238E27FC236}">
                      <a16:creationId xmlns:a16="http://schemas.microsoft.com/office/drawing/2014/main" id="{80DEEEB4-19C8-47CC-9085-368ABC3E3CE6}"/>
                    </a:ext>
                  </a:extLst>
                </p:cNvPr>
                <p:cNvPicPr/>
                <p:nvPr/>
              </p:nvPicPr>
              <p:blipFill>
                <a:blip r:embed="rId250"/>
                <a:stretch>
                  <a:fillRect/>
                </a:stretch>
              </p:blipFill>
              <p:spPr>
                <a:xfrm>
                  <a:off x="5209653" y="5979236"/>
                  <a:ext cx="247320" cy="246600"/>
                </a:xfrm>
                <a:prstGeom prst="rect">
                  <a:avLst/>
                </a:prstGeom>
              </p:spPr>
            </p:pic>
          </mc:Fallback>
        </mc:AlternateContent>
        <mc:AlternateContent xmlns:mc="http://schemas.openxmlformats.org/markup-compatibility/2006" xmlns:p14="http://schemas.microsoft.com/office/powerpoint/2010/main">
          <mc:Choice Requires="p14">
            <p:contentPart p14:bwMode="auto" r:id="rId251">
              <p14:nvContentPartPr>
                <p14:cNvPr id="157" name="Entrada de lápiz 156">
                  <a:extLst>
                    <a:ext uri="{FF2B5EF4-FFF2-40B4-BE49-F238E27FC236}">
                      <a16:creationId xmlns:a16="http://schemas.microsoft.com/office/drawing/2014/main" id="{6BE7AC39-6CD4-4729-84F3-E5D206A50136}"/>
                    </a:ext>
                  </a:extLst>
                </p14:cNvPr>
                <p14:cNvContentPartPr/>
                <p14:nvPr/>
              </p14:nvContentPartPr>
              <p14:xfrm>
                <a:off x="5436093" y="6026396"/>
                <a:ext cx="270720" cy="158400"/>
              </p14:xfrm>
            </p:contentPart>
          </mc:Choice>
          <mc:Fallback xmlns="">
            <p:pic>
              <p:nvPicPr>
                <p:cNvPr id="157" name="Entrada de lápiz 156">
                  <a:extLst>
                    <a:ext uri="{FF2B5EF4-FFF2-40B4-BE49-F238E27FC236}">
                      <a16:creationId xmlns:a16="http://schemas.microsoft.com/office/drawing/2014/main" id="{6BE7AC39-6CD4-4729-84F3-E5D206A50136}"/>
                    </a:ext>
                  </a:extLst>
                </p:cNvPr>
                <p:cNvPicPr/>
                <p:nvPr/>
              </p:nvPicPr>
              <p:blipFill>
                <a:blip r:embed="rId252"/>
                <a:stretch>
                  <a:fillRect/>
                </a:stretch>
              </p:blipFill>
              <p:spPr>
                <a:xfrm>
                  <a:off x="5427093" y="6017756"/>
                  <a:ext cx="288360" cy="176040"/>
                </a:xfrm>
                <a:prstGeom prst="rect">
                  <a:avLst/>
                </a:prstGeom>
              </p:spPr>
            </p:pic>
          </mc:Fallback>
        </mc:AlternateContent>
        <mc:AlternateContent xmlns:mc="http://schemas.openxmlformats.org/markup-compatibility/2006" xmlns:p14="http://schemas.microsoft.com/office/powerpoint/2010/main">
          <mc:Choice Requires="p14">
            <p:contentPart p14:bwMode="auto" r:id="rId253">
              <p14:nvContentPartPr>
                <p14:cNvPr id="158" name="Entrada de lápiz 157">
                  <a:extLst>
                    <a:ext uri="{FF2B5EF4-FFF2-40B4-BE49-F238E27FC236}">
                      <a16:creationId xmlns:a16="http://schemas.microsoft.com/office/drawing/2014/main" id="{584E836C-6145-444B-B630-12A58C439146}"/>
                    </a:ext>
                  </a:extLst>
                </p14:cNvPr>
                <p14:cNvContentPartPr/>
                <p14:nvPr/>
              </p14:nvContentPartPr>
              <p14:xfrm>
                <a:off x="5442213" y="6045476"/>
                <a:ext cx="424800" cy="377640"/>
              </p14:xfrm>
            </p:contentPart>
          </mc:Choice>
          <mc:Fallback xmlns="">
            <p:pic>
              <p:nvPicPr>
                <p:cNvPr id="158" name="Entrada de lápiz 157">
                  <a:extLst>
                    <a:ext uri="{FF2B5EF4-FFF2-40B4-BE49-F238E27FC236}">
                      <a16:creationId xmlns:a16="http://schemas.microsoft.com/office/drawing/2014/main" id="{584E836C-6145-444B-B630-12A58C439146}"/>
                    </a:ext>
                  </a:extLst>
                </p:cNvPr>
                <p:cNvPicPr/>
                <p:nvPr/>
              </p:nvPicPr>
              <p:blipFill>
                <a:blip r:embed="rId254"/>
                <a:stretch>
                  <a:fillRect/>
                </a:stretch>
              </p:blipFill>
              <p:spPr>
                <a:xfrm>
                  <a:off x="5433213" y="6036476"/>
                  <a:ext cx="442440" cy="395280"/>
                </a:xfrm>
                <a:prstGeom prst="rect">
                  <a:avLst/>
                </a:prstGeom>
              </p:spPr>
            </p:pic>
          </mc:Fallback>
        </mc:AlternateContent>
        <mc:AlternateContent xmlns:mc="http://schemas.openxmlformats.org/markup-compatibility/2006" xmlns:p14="http://schemas.microsoft.com/office/powerpoint/2010/main">
          <mc:Choice Requires="p14">
            <p:contentPart p14:bwMode="auto" r:id="rId255">
              <p14:nvContentPartPr>
                <p14:cNvPr id="159" name="Entrada de lápiz 158">
                  <a:extLst>
                    <a:ext uri="{FF2B5EF4-FFF2-40B4-BE49-F238E27FC236}">
                      <a16:creationId xmlns:a16="http://schemas.microsoft.com/office/drawing/2014/main" id="{AEF95F42-8E4C-44C6-99DC-35D2DBCAC93F}"/>
                    </a:ext>
                  </a:extLst>
                </p14:cNvPr>
                <p14:cNvContentPartPr/>
                <p14:nvPr/>
              </p14:nvContentPartPr>
              <p14:xfrm>
                <a:off x="5772693" y="6028196"/>
                <a:ext cx="97920" cy="196920"/>
              </p14:xfrm>
            </p:contentPart>
          </mc:Choice>
          <mc:Fallback xmlns="">
            <p:pic>
              <p:nvPicPr>
                <p:cNvPr id="159" name="Entrada de lápiz 158">
                  <a:extLst>
                    <a:ext uri="{FF2B5EF4-FFF2-40B4-BE49-F238E27FC236}">
                      <a16:creationId xmlns:a16="http://schemas.microsoft.com/office/drawing/2014/main" id="{AEF95F42-8E4C-44C6-99DC-35D2DBCAC93F}"/>
                    </a:ext>
                  </a:extLst>
                </p:cNvPr>
                <p:cNvPicPr/>
                <p:nvPr/>
              </p:nvPicPr>
              <p:blipFill>
                <a:blip r:embed="rId256"/>
                <a:stretch>
                  <a:fillRect/>
                </a:stretch>
              </p:blipFill>
              <p:spPr>
                <a:xfrm>
                  <a:off x="5764053" y="6019556"/>
                  <a:ext cx="115560" cy="214560"/>
                </a:xfrm>
                <a:prstGeom prst="rect">
                  <a:avLst/>
                </a:prstGeom>
              </p:spPr>
            </p:pic>
          </mc:Fallback>
        </mc:AlternateContent>
        <mc:AlternateContent xmlns:mc="http://schemas.openxmlformats.org/markup-compatibility/2006" xmlns:p14="http://schemas.microsoft.com/office/powerpoint/2010/main">
          <mc:Choice Requires="p14">
            <p:contentPart p14:bwMode="auto" r:id="rId257">
              <p14:nvContentPartPr>
                <p14:cNvPr id="160" name="Entrada de lápiz 159">
                  <a:extLst>
                    <a:ext uri="{FF2B5EF4-FFF2-40B4-BE49-F238E27FC236}">
                      <a16:creationId xmlns:a16="http://schemas.microsoft.com/office/drawing/2014/main" id="{0B737BEC-EF2D-4EB8-9DA1-EA0F3B47F17A}"/>
                    </a:ext>
                  </a:extLst>
                </p14:cNvPr>
                <p14:cNvContentPartPr/>
                <p14:nvPr/>
              </p14:nvContentPartPr>
              <p14:xfrm>
                <a:off x="5960973" y="5991116"/>
                <a:ext cx="74880" cy="136440"/>
              </p14:xfrm>
            </p:contentPart>
          </mc:Choice>
          <mc:Fallback xmlns="">
            <p:pic>
              <p:nvPicPr>
                <p:cNvPr id="160" name="Entrada de lápiz 159">
                  <a:extLst>
                    <a:ext uri="{FF2B5EF4-FFF2-40B4-BE49-F238E27FC236}">
                      <a16:creationId xmlns:a16="http://schemas.microsoft.com/office/drawing/2014/main" id="{0B737BEC-EF2D-4EB8-9DA1-EA0F3B47F17A}"/>
                    </a:ext>
                  </a:extLst>
                </p:cNvPr>
                <p:cNvPicPr/>
                <p:nvPr/>
              </p:nvPicPr>
              <p:blipFill>
                <a:blip r:embed="rId258"/>
                <a:stretch>
                  <a:fillRect/>
                </a:stretch>
              </p:blipFill>
              <p:spPr>
                <a:xfrm>
                  <a:off x="5952333" y="5982476"/>
                  <a:ext cx="92520" cy="154080"/>
                </a:xfrm>
                <a:prstGeom prst="rect">
                  <a:avLst/>
                </a:prstGeom>
              </p:spPr>
            </p:pic>
          </mc:Fallback>
        </mc:AlternateContent>
        <mc:AlternateContent xmlns:mc="http://schemas.openxmlformats.org/markup-compatibility/2006" xmlns:p14="http://schemas.microsoft.com/office/powerpoint/2010/main">
          <mc:Choice Requires="p14">
            <p:contentPart p14:bwMode="auto" r:id="rId259">
              <p14:nvContentPartPr>
                <p14:cNvPr id="161" name="Entrada de lápiz 160">
                  <a:extLst>
                    <a:ext uri="{FF2B5EF4-FFF2-40B4-BE49-F238E27FC236}">
                      <a16:creationId xmlns:a16="http://schemas.microsoft.com/office/drawing/2014/main" id="{5A7B6624-12F4-4A27-8384-D548BB2AFC0C}"/>
                    </a:ext>
                  </a:extLst>
                </p14:cNvPr>
                <p14:cNvContentPartPr/>
                <p14:nvPr/>
              </p14:nvContentPartPr>
              <p14:xfrm>
                <a:off x="6089493" y="5913716"/>
                <a:ext cx="366120" cy="275760"/>
              </p14:xfrm>
            </p:contentPart>
          </mc:Choice>
          <mc:Fallback xmlns="">
            <p:pic>
              <p:nvPicPr>
                <p:cNvPr id="161" name="Entrada de lápiz 160">
                  <a:extLst>
                    <a:ext uri="{FF2B5EF4-FFF2-40B4-BE49-F238E27FC236}">
                      <a16:creationId xmlns:a16="http://schemas.microsoft.com/office/drawing/2014/main" id="{5A7B6624-12F4-4A27-8384-D548BB2AFC0C}"/>
                    </a:ext>
                  </a:extLst>
                </p:cNvPr>
                <p:cNvPicPr/>
                <p:nvPr/>
              </p:nvPicPr>
              <p:blipFill>
                <a:blip r:embed="rId260"/>
                <a:stretch>
                  <a:fillRect/>
                </a:stretch>
              </p:blipFill>
              <p:spPr>
                <a:xfrm>
                  <a:off x="6080493" y="5904716"/>
                  <a:ext cx="383760" cy="293400"/>
                </a:xfrm>
                <a:prstGeom prst="rect">
                  <a:avLst/>
                </a:prstGeom>
              </p:spPr>
            </p:pic>
          </mc:Fallback>
        </mc:AlternateContent>
        <mc:AlternateContent xmlns:mc="http://schemas.openxmlformats.org/markup-compatibility/2006" xmlns:p14="http://schemas.microsoft.com/office/powerpoint/2010/main">
          <mc:Choice Requires="p14">
            <p:contentPart p14:bwMode="auto" r:id="rId261">
              <p14:nvContentPartPr>
                <p14:cNvPr id="162" name="Entrada de lápiz 161">
                  <a:extLst>
                    <a:ext uri="{FF2B5EF4-FFF2-40B4-BE49-F238E27FC236}">
                      <a16:creationId xmlns:a16="http://schemas.microsoft.com/office/drawing/2014/main" id="{A6ED6EA2-17D8-4C17-94FC-4D8CBBED66EA}"/>
                    </a:ext>
                  </a:extLst>
                </p14:cNvPr>
                <p14:cNvContentPartPr/>
                <p14:nvPr/>
              </p14:nvContentPartPr>
              <p14:xfrm>
                <a:off x="6439053" y="5958716"/>
                <a:ext cx="236520" cy="261000"/>
              </p14:xfrm>
            </p:contentPart>
          </mc:Choice>
          <mc:Fallback xmlns="">
            <p:pic>
              <p:nvPicPr>
                <p:cNvPr id="162" name="Entrada de lápiz 161">
                  <a:extLst>
                    <a:ext uri="{FF2B5EF4-FFF2-40B4-BE49-F238E27FC236}">
                      <a16:creationId xmlns:a16="http://schemas.microsoft.com/office/drawing/2014/main" id="{A6ED6EA2-17D8-4C17-94FC-4D8CBBED66EA}"/>
                    </a:ext>
                  </a:extLst>
                </p:cNvPr>
                <p:cNvPicPr/>
                <p:nvPr/>
              </p:nvPicPr>
              <p:blipFill>
                <a:blip r:embed="rId262"/>
                <a:stretch>
                  <a:fillRect/>
                </a:stretch>
              </p:blipFill>
              <p:spPr>
                <a:xfrm>
                  <a:off x="6430053" y="5950076"/>
                  <a:ext cx="254160" cy="278640"/>
                </a:xfrm>
                <a:prstGeom prst="rect">
                  <a:avLst/>
                </a:prstGeom>
              </p:spPr>
            </p:pic>
          </mc:Fallback>
        </mc:AlternateContent>
        <mc:AlternateContent xmlns:mc="http://schemas.openxmlformats.org/markup-compatibility/2006" xmlns:p14="http://schemas.microsoft.com/office/powerpoint/2010/main">
          <mc:Choice Requires="p14">
            <p:contentPart p14:bwMode="auto" r:id="rId263">
              <p14:nvContentPartPr>
                <p14:cNvPr id="163" name="Entrada de lápiz 162">
                  <a:extLst>
                    <a:ext uri="{FF2B5EF4-FFF2-40B4-BE49-F238E27FC236}">
                      <a16:creationId xmlns:a16="http://schemas.microsoft.com/office/drawing/2014/main" id="{219BB99E-E196-4CDA-919B-3103779C6B55}"/>
                    </a:ext>
                  </a:extLst>
                </p14:cNvPr>
                <p14:cNvContentPartPr/>
                <p14:nvPr/>
              </p14:nvContentPartPr>
              <p14:xfrm>
                <a:off x="7071573" y="5849996"/>
                <a:ext cx="253080" cy="360360"/>
              </p14:xfrm>
            </p:contentPart>
          </mc:Choice>
          <mc:Fallback xmlns="">
            <p:pic>
              <p:nvPicPr>
                <p:cNvPr id="163" name="Entrada de lápiz 162">
                  <a:extLst>
                    <a:ext uri="{FF2B5EF4-FFF2-40B4-BE49-F238E27FC236}">
                      <a16:creationId xmlns:a16="http://schemas.microsoft.com/office/drawing/2014/main" id="{219BB99E-E196-4CDA-919B-3103779C6B55}"/>
                    </a:ext>
                  </a:extLst>
                </p:cNvPr>
                <p:cNvPicPr/>
                <p:nvPr/>
              </p:nvPicPr>
              <p:blipFill>
                <a:blip r:embed="rId264"/>
                <a:stretch>
                  <a:fillRect/>
                </a:stretch>
              </p:blipFill>
              <p:spPr>
                <a:xfrm>
                  <a:off x="7062573" y="5841356"/>
                  <a:ext cx="270720" cy="378000"/>
                </a:xfrm>
                <a:prstGeom prst="rect">
                  <a:avLst/>
                </a:prstGeom>
              </p:spPr>
            </p:pic>
          </mc:Fallback>
        </mc:AlternateContent>
        <mc:AlternateContent xmlns:mc="http://schemas.openxmlformats.org/markup-compatibility/2006" xmlns:p14="http://schemas.microsoft.com/office/powerpoint/2010/main">
          <mc:Choice Requires="p14">
            <p:contentPart p14:bwMode="auto" r:id="rId265">
              <p14:nvContentPartPr>
                <p14:cNvPr id="164" name="Entrada de lápiz 163">
                  <a:extLst>
                    <a:ext uri="{FF2B5EF4-FFF2-40B4-BE49-F238E27FC236}">
                      <a16:creationId xmlns:a16="http://schemas.microsoft.com/office/drawing/2014/main" id="{2F58241A-3960-4743-A88C-2C5A936D87E1}"/>
                    </a:ext>
                  </a:extLst>
                </p14:cNvPr>
                <p14:cNvContentPartPr/>
                <p14:nvPr/>
              </p14:nvContentPartPr>
              <p14:xfrm>
                <a:off x="7372533" y="5856476"/>
                <a:ext cx="248040" cy="268560"/>
              </p14:xfrm>
            </p:contentPart>
          </mc:Choice>
          <mc:Fallback xmlns="">
            <p:pic>
              <p:nvPicPr>
                <p:cNvPr id="164" name="Entrada de lápiz 163">
                  <a:extLst>
                    <a:ext uri="{FF2B5EF4-FFF2-40B4-BE49-F238E27FC236}">
                      <a16:creationId xmlns:a16="http://schemas.microsoft.com/office/drawing/2014/main" id="{2F58241A-3960-4743-A88C-2C5A936D87E1}"/>
                    </a:ext>
                  </a:extLst>
                </p:cNvPr>
                <p:cNvPicPr/>
                <p:nvPr/>
              </p:nvPicPr>
              <p:blipFill>
                <a:blip r:embed="rId266"/>
                <a:stretch>
                  <a:fillRect/>
                </a:stretch>
              </p:blipFill>
              <p:spPr>
                <a:xfrm>
                  <a:off x="7363533" y="5847836"/>
                  <a:ext cx="265680" cy="286200"/>
                </a:xfrm>
                <a:prstGeom prst="rect">
                  <a:avLst/>
                </a:prstGeom>
              </p:spPr>
            </p:pic>
          </mc:Fallback>
        </mc:AlternateContent>
        <mc:AlternateContent xmlns:mc="http://schemas.openxmlformats.org/markup-compatibility/2006" xmlns:p14="http://schemas.microsoft.com/office/powerpoint/2010/main">
          <mc:Choice Requires="p14">
            <p:contentPart p14:bwMode="auto" r:id="rId267">
              <p14:nvContentPartPr>
                <p14:cNvPr id="165" name="Entrada de lápiz 164">
                  <a:extLst>
                    <a:ext uri="{FF2B5EF4-FFF2-40B4-BE49-F238E27FC236}">
                      <a16:creationId xmlns:a16="http://schemas.microsoft.com/office/drawing/2014/main" id="{ADACA07E-DF20-45AD-8B7F-7DBDC5C23066}"/>
                    </a:ext>
                  </a:extLst>
                </p14:cNvPr>
                <p14:cNvContentPartPr/>
                <p14:nvPr/>
              </p14:nvContentPartPr>
              <p14:xfrm>
                <a:off x="7507533" y="6015236"/>
                <a:ext cx="96120" cy="99720"/>
              </p14:xfrm>
            </p:contentPart>
          </mc:Choice>
          <mc:Fallback xmlns="">
            <p:pic>
              <p:nvPicPr>
                <p:cNvPr id="165" name="Entrada de lápiz 164">
                  <a:extLst>
                    <a:ext uri="{FF2B5EF4-FFF2-40B4-BE49-F238E27FC236}">
                      <a16:creationId xmlns:a16="http://schemas.microsoft.com/office/drawing/2014/main" id="{ADACA07E-DF20-45AD-8B7F-7DBDC5C23066}"/>
                    </a:ext>
                  </a:extLst>
                </p:cNvPr>
                <p:cNvPicPr/>
                <p:nvPr/>
              </p:nvPicPr>
              <p:blipFill>
                <a:blip r:embed="rId268"/>
                <a:stretch>
                  <a:fillRect/>
                </a:stretch>
              </p:blipFill>
              <p:spPr>
                <a:xfrm>
                  <a:off x="7498533" y="6006596"/>
                  <a:ext cx="113760" cy="117360"/>
                </a:xfrm>
                <a:prstGeom prst="rect">
                  <a:avLst/>
                </a:prstGeom>
              </p:spPr>
            </p:pic>
          </mc:Fallback>
        </mc:AlternateContent>
        <mc:AlternateContent xmlns:mc="http://schemas.openxmlformats.org/markup-compatibility/2006" xmlns:p14="http://schemas.microsoft.com/office/powerpoint/2010/main">
          <mc:Choice Requires="p14">
            <p:contentPart p14:bwMode="auto" r:id="rId269">
              <p14:nvContentPartPr>
                <p14:cNvPr id="166" name="Entrada de lápiz 165">
                  <a:extLst>
                    <a:ext uri="{FF2B5EF4-FFF2-40B4-BE49-F238E27FC236}">
                      <a16:creationId xmlns:a16="http://schemas.microsoft.com/office/drawing/2014/main" id="{AE35D7F6-62E0-4ABC-A453-D1214EC4B31A}"/>
                    </a:ext>
                  </a:extLst>
                </p14:cNvPr>
                <p14:cNvContentPartPr/>
                <p14:nvPr/>
              </p14:nvContentPartPr>
              <p14:xfrm>
                <a:off x="7737213" y="5908316"/>
                <a:ext cx="119880" cy="167040"/>
              </p14:xfrm>
            </p:contentPart>
          </mc:Choice>
          <mc:Fallback xmlns="">
            <p:pic>
              <p:nvPicPr>
                <p:cNvPr id="166" name="Entrada de lápiz 165">
                  <a:extLst>
                    <a:ext uri="{FF2B5EF4-FFF2-40B4-BE49-F238E27FC236}">
                      <a16:creationId xmlns:a16="http://schemas.microsoft.com/office/drawing/2014/main" id="{AE35D7F6-62E0-4ABC-A453-D1214EC4B31A}"/>
                    </a:ext>
                  </a:extLst>
                </p:cNvPr>
                <p:cNvPicPr/>
                <p:nvPr/>
              </p:nvPicPr>
              <p:blipFill>
                <a:blip r:embed="rId270"/>
                <a:stretch>
                  <a:fillRect/>
                </a:stretch>
              </p:blipFill>
              <p:spPr>
                <a:xfrm>
                  <a:off x="7728213" y="5899316"/>
                  <a:ext cx="137520" cy="184680"/>
                </a:xfrm>
                <a:prstGeom prst="rect">
                  <a:avLst/>
                </a:prstGeom>
              </p:spPr>
            </p:pic>
          </mc:Fallback>
        </mc:AlternateContent>
        <mc:AlternateContent xmlns:mc="http://schemas.openxmlformats.org/markup-compatibility/2006" xmlns:p14="http://schemas.microsoft.com/office/powerpoint/2010/main">
          <mc:Choice Requires="p14">
            <p:contentPart p14:bwMode="auto" r:id="rId271">
              <p14:nvContentPartPr>
                <p14:cNvPr id="167" name="Entrada de lápiz 166">
                  <a:extLst>
                    <a:ext uri="{FF2B5EF4-FFF2-40B4-BE49-F238E27FC236}">
                      <a16:creationId xmlns:a16="http://schemas.microsoft.com/office/drawing/2014/main" id="{1B12D25E-A054-4631-B9E5-3CB5D5EDDCBF}"/>
                    </a:ext>
                  </a:extLst>
                </p14:cNvPr>
                <p14:cNvContentPartPr/>
                <p14:nvPr/>
              </p14:nvContentPartPr>
              <p14:xfrm>
                <a:off x="7959693" y="5928836"/>
                <a:ext cx="459720" cy="105480"/>
              </p14:xfrm>
            </p:contentPart>
          </mc:Choice>
          <mc:Fallback xmlns="">
            <p:pic>
              <p:nvPicPr>
                <p:cNvPr id="167" name="Entrada de lápiz 166">
                  <a:extLst>
                    <a:ext uri="{FF2B5EF4-FFF2-40B4-BE49-F238E27FC236}">
                      <a16:creationId xmlns:a16="http://schemas.microsoft.com/office/drawing/2014/main" id="{1B12D25E-A054-4631-B9E5-3CB5D5EDDCBF}"/>
                    </a:ext>
                  </a:extLst>
                </p:cNvPr>
                <p:cNvPicPr/>
                <p:nvPr/>
              </p:nvPicPr>
              <p:blipFill>
                <a:blip r:embed="rId272"/>
                <a:stretch>
                  <a:fillRect/>
                </a:stretch>
              </p:blipFill>
              <p:spPr>
                <a:xfrm>
                  <a:off x="7950693" y="5919836"/>
                  <a:ext cx="477360" cy="123120"/>
                </a:xfrm>
                <a:prstGeom prst="rect">
                  <a:avLst/>
                </a:prstGeom>
              </p:spPr>
            </p:pic>
          </mc:Fallback>
        </mc:AlternateContent>
        <mc:AlternateContent xmlns:mc="http://schemas.openxmlformats.org/markup-compatibility/2006" xmlns:p14="http://schemas.microsoft.com/office/powerpoint/2010/main">
          <mc:Choice Requires="p14">
            <p:contentPart p14:bwMode="auto" r:id="rId273">
              <p14:nvContentPartPr>
                <p14:cNvPr id="168" name="Entrada de lápiz 167">
                  <a:extLst>
                    <a:ext uri="{FF2B5EF4-FFF2-40B4-BE49-F238E27FC236}">
                      <a16:creationId xmlns:a16="http://schemas.microsoft.com/office/drawing/2014/main" id="{5BDA1875-0997-4A3E-B847-40407BF1001E}"/>
                    </a:ext>
                  </a:extLst>
                </p14:cNvPr>
                <p14:cNvContentPartPr/>
                <p14:nvPr/>
              </p14:nvContentPartPr>
              <p14:xfrm>
                <a:off x="8344533" y="5885636"/>
                <a:ext cx="79920" cy="191520"/>
              </p14:xfrm>
            </p:contentPart>
          </mc:Choice>
          <mc:Fallback xmlns="">
            <p:pic>
              <p:nvPicPr>
                <p:cNvPr id="168" name="Entrada de lápiz 167">
                  <a:extLst>
                    <a:ext uri="{FF2B5EF4-FFF2-40B4-BE49-F238E27FC236}">
                      <a16:creationId xmlns:a16="http://schemas.microsoft.com/office/drawing/2014/main" id="{5BDA1875-0997-4A3E-B847-40407BF1001E}"/>
                    </a:ext>
                  </a:extLst>
                </p:cNvPr>
                <p:cNvPicPr/>
                <p:nvPr/>
              </p:nvPicPr>
              <p:blipFill>
                <a:blip r:embed="rId274"/>
                <a:stretch>
                  <a:fillRect/>
                </a:stretch>
              </p:blipFill>
              <p:spPr>
                <a:xfrm>
                  <a:off x="8335893" y="5876996"/>
                  <a:ext cx="97560" cy="209160"/>
                </a:xfrm>
                <a:prstGeom prst="rect">
                  <a:avLst/>
                </a:prstGeom>
              </p:spPr>
            </p:pic>
          </mc:Fallback>
        </mc:AlternateContent>
        <mc:AlternateContent xmlns:mc="http://schemas.openxmlformats.org/markup-compatibility/2006" xmlns:p14="http://schemas.microsoft.com/office/powerpoint/2010/main">
          <mc:Choice Requires="p14">
            <p:contentPart p14:bwMode="auto" r:id="rId275">
              <p14:nvContentPartPr>
                <p14:cNvPr id="171" name="Entrada de lápiz 170">
                  <a:extLst>
                    <a:ext uri="{FF2B5EF4-FFF2-40B4-BE49-F238E27FC236}">
                      <a16:creationId xmlns:a16="http://schemas.microsoft.com/office/drawing/2014/main" id="{7D68FD0F-FA17-4794-AF02-8697A28382CD}"/>
                    </a:ext>
                  </a:extLst>
                </p14:cNvPr>
                <p14:cNvContentPartPr/>
                <p14:nvPr/>
              </p14:nvContentPartPr>
              <p14:xfrm>
                <a:off x="8610933" y="5705996"/>
                <a:ext cx="156240" cy="439920"/>
              </p14:xfrm>
            </p:contentPart>
          </mc:Choice>
          <mc:Fallback xmlns="">
            <p:pic>
              <p:nvPicPr>
                <p:cNvPr id="171" name="Entrada de lápiz 170">
                  <a:extLst>
                    <a:ext uri="{FF2B5EF4-FFF2-40B4-BE49-F238E27FC236}">
                      <a16:creationId xmlns:a16="http://schemas.microsoft.com/office/drawing/2014/main" id="{7D68FD0F-FA17-4794-AF02-8697A28382CD}"/>
                    </a:ext>
                  </a:extLst>
                </p:cNvPr>
                <p:cNvPicPr/>
                <p:nvPr/>
              </p:nvPicPr>
              <p:blipFill>
                <a:blip r:embed="rId276"/>
                <a:stretch>
                  <a:fillRect/>
                </a:stretch>
              </p:blipFill>
              <p:spPr>
                <a:xfrm>
                  <a:off x="8602293" y="5697356"/>
                  <a:ext cx="173880" cy="457560"/>
                </a:xfrm>
                <a:prstGeom prst="rect">
                  <a:avLst/>
                </a:prstGeom>
              </p:spPr>
            </p:pic>
          </mc:Fallback>
        </mc:AlternateContent>
        <mc:AlternateContent xmlns:mc="http://schemas.openxmlformats.org/markup-compatibility/2006" xmlns:p14="http://schemas.microsoft.com/office/powerpoint/2010/main">
          <mc:Choice Requires="p14">
            <p:contentPart p14:bwMode="auto" r:id="rId277">
              <p14:nvContentPartPr>
                <p14:cNvPr id="172" name="Entrada de lápiz 171">
                  <a:extLst>
                    <a:ext uri="{FF2B5EF4-FFF2-40B4-BE49-F238E27FC236}">
                      <a16:creationId xmlns:a16="http://schemas.microsoft.com/office/drawing/2014/main" id="{74449EE8-40B9-4ACB-90EE-4C258E69EBBE}"/>
                    </a:ext>
                  </a:extLst>
                </p14:cNvPr>
                <p14:cNvContentPartPr/>
                <p14:nvPr/>
              </p14:nvContentPartPr>
              <p14:xfrm>
                <a:off x="8911533" y="5621036"/>
                <a:ext cx="336240" cy="474120"/>
              </p14:xfrm>
            </p:contentPart>
          </mc:Choice>
          <mc:Fallback xmlns="">
            <p:pic>
              <p:nvPicPr>
                <p:cNvPr id="172" name="Entrada de lápiz 171">
                  <a:extLst>
                    <a:ext uri="{FF2B5EF4-FFF2-40B4-BE49-F238E27FC236}">
                      <a16:creationId xmlns:a16="http://schemas.microsoft.com/office/drawing/2014/main" id="{74449EE8-40B9-4ACB-90EE-4C258E69EBBE}"/>
                    </a:ext>
                  </a:extLst>
                </p:cNvPr>
                <p:cNvPicPr/>
                <p:nvPr/>
              </p:nvPicPr>
              <p:blipFill>
                <a:blip r:embed="rId278"/>
                <a:stretch>
                  <a:fillRect/>
                </a:stretch>
              </p:blipFill>
              <p:spPr>
                <a:xfrm>
                  <a:off x="8902533" y="5612036"/>
                  <a:ext cx="353880" cy="491760"/>
                </a:xfrm>
                <a:prstGeom prst="rect">
                  <a:avLst/>
                </a:prstGeom>
              </p:spPr>
            </p:pic>
          </mc:Fallback>
        </mc:AlternateContent>
        <mc:AlternateContent xmlns:mc="http://schemas.openxmlformats.org/markup-compatibility/2006" xmlns:p14="http://schemas.microsoft.com/office/powerpoint/2010/main">
          <mc:Choice Requires="p14">
            <p:contentPart p14:bwMode="auto" r:id="rId279">
              <p14:nvContentPartPr>
                <p14:cNvPr id="173" name="Entrada de lápiz 172">
                  <a:extLst>
                    <a:ext uri="{FF2B5EF4-FFF2-40B4-BE49-F238E27FC236}">
                      <a16:creationId xmlns:a16="http://schemas.microsoft.com/office/drawing/2014/main" id="{6CDC5430-149C-444C-9289-7301723D3DB0}"/>
                    </a:ext>
                  </a:extLst>
                </p14:cNvPr>
                <p14:cNvContentPartPr/>
                <p14:nvPr/>
              </p14:nvContentPartPr>
              <p14:xfrm>
                <a:off x="9446133" y="5563076"/>
                <a:ext cx="216360" cy="451800"/>
              </p14:xfrm>
            </p:contentPart>
          </mc:Choice>
          <mc:Fallback xmlns="">
            <p:pic>
              <p:nvPicPr>
                <p:cNvPr id="173" name="Entrada de lápiz 172">
                  <a:extLst>
                    <a:ext uri="{FF2B5EF4-FFF2-40B4-BE49-F238E27FC236}">
                      <a16:creationId xmlns:a16="http://schemas.microsoft.com/office/drawing/2014/main" id="{6CDC5430-149C-444C-9289-7301723D3DB0}"/>
                    </a:ext>
                  </a:extLst>
                </p:cNvPr>
                <p:cNvPicPr/>
                <p:nvPr/>
              </p:nvPicPr>
              <p:blipFill>
                <a:blip r:embed="rId280"/>
                <a:stretch>
                  <a:fillRect/>
                </a:stretch>
              </p:blipFill>
              <p:spPr>
                <a:xfrm>
                  <a:off x="9437493" y="5554436"/>
                  <a:ext cx="234000" cy="469440"/>
                </a:xfrm>
                <a:prstGeom prst="rect">
                  <a:avLst/>
                </a:prstGeom>
              </p:spPr>
            </p:pic>
          </mc:Fallback>
        </mc:AlternateContent>
        <mc:AlternateContent xmlns:mc="http://schemas.openxmlformats.org/markup-compatibility/2006" xmlns:p14="http://schemas.microsoft.com/office/powerpoint/2010/main">
          <mc:Choice Requires="p14">
            <p:contentPart p14:bwMode="auto" r:id="rId281">
              <p14:nvContentPartPr>
                <p14:cNvPr id="174" name="Entrada de lápiz 173">
                  <a:extLst>
                    <a:ext uri="{FF2B5EF4-FFF2-40B4-BE49-F238E27FC236}">
                      <a16:creationId xmlns:a16="http://schemas.microsoft.com/office/drawing/2014/main" id="{26C6C8CB-C88E-4AB8-86CA-D7627538AC46}"/>
                    </a:ext>
                  </a:extLst>
                </p14:cNvPr>
                <p14:cNvContentPartPr/>
                <p14:nvPr/>
              </p14:nvContentPartPr>
              <p14:xfrm>
                <a:off x="9761853" y="5669276"/>
                <a:ext cx="223560" cy="311760"/>
              </p14:xfrm>
            </p:contentPart>
          </mc:Choice>
          <mc:Fallback xmlns="">
            <p:pic>
              <p:nvPicPr>
                <p:cNvPr id="174" name="Entrada de lápiz 173">
                  <a:extLst>
                    <a:ext uri="{FF2B5EF4-FFF2-40B4-BE49-F238E27FC236}">
                      <a16:creationId xmlns:a16="http://schemas.microsoft.com/office/drawing/2014/main" id="{26C6C8CB-C88E-4AB8-86CA-D7627538AC46}"/>
                    </a:ext>
                  </a:extLst>
                </p:cNvPr>
                <p:cNvPicPr/>
                <p:nvPr/>
              </p:nvPicPr>
              <p:blipFill>
                <a:blip r:embed="rId282"/>
                <a:stretch>
                  <a:fillRect/>
                </a:stretch>
              </p:blipFill>
              <p:spPr>
                <a:xfrm>
                  <a:off x="9753213" y="5660636"/>
                  <a:ext cx="241200" cy="329400"/>
                </a:xfrm>
                <a:prstGeom prst="rect">
                  <a:avLst/>
                </a:prstGeom>
              </p:spPr>
            </p:pic>
          </mc:Fallback>
        </mc:AlternateContent>
        <mc:AlternateContent xmlns:mc="http://schemas.openxmlformats.org/markup-compatibility/2006" xmlns:p14="http://schemas.microsoft.com/office/powerpoint/2010/main">
          <mc:Choice Requires="p14">
            <p:contentPart p14:bwMode="auto" r:id="rId283">
              <p14:nvContentPartPr>
                <p14:cNvPr id="175" name="Entrada de lápiz 174">
                  <a:extLst>
                    <a:ext uri="{FF2B5EF4-FFF2-40B4-BE49-F238E27FC236}">
                      <a16:creationId xmlns:a16="http://schemas.microsoft.com/office/drawing/2014/main" id="{08A7FF88-651C-494C-B55F-FF4577359D87}"/>
                    </a:ext>
                  </a:extLst>
                </p14:cNvPr>
                <p14:cNvContentPartPr/>
                <p14:nvPr/>
              </p14:nvContentPartPr>
              <p14:xfrm>
                <a:off x="8707413" y="6033236"/>
                <a:ext cx="1312560" cy="359280"/>
              </p14:xfrm>
            </p:contentPart>
          </mc:Choice>
          <mc:Fallback xmlns="">
            <p:pic>
              <p:nvPicPr>
                <p:cNvPr id="175" name="Entrada de lápiz 174">
                  <a:extLst>
                    <a:ext uri="{FF2B5EF4-FFF2-40B4-BE49-F238E27FC236}">
                      <a16:creationId xmlns:a16="http://schemas.microsoft.com/office/drawing/2014/main" id="{08A7FF88-651C-494C-B55F-FF4577359D87}"/>
                    </a:ext>
                  </a:extLst>
                </p:cNvPr>
                <p:cNvPicPr/>
                <p:nvPr/>
              </p:nvPicPr>
              <p:blipFill>
                <a:blip r:embed="rId284"/>
                <a:stretch>
                  <a:fillRect/>
                </a:stretch>
              </p:blipFill>
              <p:spPr>
                <a:xfrm>
                  <a:off x="8698413" y="6024596"/>
                  <a:ext cx="1330200" cy="376920"/>
                </a:xfrm>
                <a:prstGeom prst="rect">
                  <a:avLst/>
                </a:prstGeom>
              </p:spPr>
            </p:pic>
          </mc:Fallback>
        </mc:AlternateContent>
        <mc:AlternateContent xmlns:mc="http://schemas.openxmlformats.org/markup-compatibility/2006" xmlns:p14="http://schemas.microsoft.com/office/powerpoint/2010/main">
          <mc:Choice Requires="p14">
            <p:contentPart p14:bwMode="auto" r:id="rId285">
              <p14:nvContentPartPr>
                <p14:cNvPr id="176" name="Entrada de lápiz 175">
                  <a:extLst>
                    <a:ext uri="{FF2B5EF4-FFF2-40B4-BE49-F238E27FC236}">
                      <a16:creationId xmlns:a16="http://schemas.microsoft.com/office/drawing/2014/main" id="{911EE72C-170F-4AD8-9126-7917210F0243}"/>
                    </a:ext>
                  </a:extLst>
                </p14:cNvPr>
                <p14:cNvContentPartPr/>
                <p14:nvPr/>
              </p14:nvContentPartPr>
              <p14:xfrm>
                <a:off x="9094053" y="6113516"/>
                <a:ext cx="801000" cy="344520"/>
              </p14:xfrm>
            </p:contentPart>
          </mc:Choice>
          <mc:Fallback xmlns="">
            <p:pic>
              <p:nvPicPr>
                <p:cNvPr id="176" name="Entrada de lápiz 175">
                  <a:extLst>
                    <a:ext uri="{FF2B5EF4-FFF2-40B4-BE49-F238E27FC236}">
                      <a16:creationId xmlns:a16="http://schemas.microsoft.com/office/drawing/2014/main" id="{911EE72C-170F-4AD8-9126-7917210F0243}"/>
                    </a:ext>
                  </a:extLst>
                </p:cNvPr>
                <p:cNvPicPr/>
                <p:nvPr/>
              </p:nvPicPr>
              <p:blipFill>
                <a:blip r:embed="rId286"/>
                <a:stretch>
                  <a:fillRect/>
                </a:stretch>
              </p:blipFill>
              <p:spPr>
                <a:xfrm>
                  <a:off x="9085413" y="6104876"/>
                  <a:ext cx="818640" cy="362160"/>
                </a:xfrm>
                <a:prstGeom prst="rect">
                  <a:avLst/>
                </a:prstGeom>
              </p:spPr>
            </p:pic>
          </mc:Fallback>
        </mc:AlternateContent>
        <mc:AlternateContent xmlns:mc="http://schemas.openxmlformats.org/markup-compatibility/2006" xmlns:p14="http://schemas.microsoft.com/office/powerpoint/2010/main">
          <mc:Choice Requires="p14">
            <p:contentPart p14:bwMode="auto" r:id="rId287">
              <p14:nvContentPartPr>
                <p14:cNvPr id="178" name="Entrada de lápiz 177">
                  <a:extLst>
                    <a:ext uri="{FF2B5EF4-FFF2-40B4-BE49-F238E27FC236}">
                      <a16:creationId xmlns:a16="http://schemas.microsoft.com/office/drawing/2014/main" id="{64948D92-3BA3-4930-9687-7AC8957E9AE5}"/>
                    </a:ext>
                  </a:extLst>
                </p14:cNvPr>
                <p14:cNvContentPartPr/>
                <p14:nvPr/>
              </p14:nvContentPartPr>
              <p14:xfrm>
                <a:off x="867693" y="2384636"/>
                <a:ext cx="176400" cy="468000"/>
              </p14:xfrm>
            </p:contentPart>
          </mc:Choice>
          <mc:Fallback xmlns="">
            <p:pic>
              <p:nvPicPr>
                <p:cNvPr id="178" name="Entrada de lápiz 177">
                  <a:extLst>
                    <a:ext uri="{FF2B5EF4-FFF2-40B4-BE49-F238E27FC236}">
                      <a16:creationId xmlns:a16="http://schemas.microsoft.com/office/drawing/2014/main" id="{64948D92-3BA3-4930-9687-7AC8957E9AE5}"/>
                    </a:ext>
                  </a:extLst>
                </p:cNvPr>
                <p:cNvPicPr/>
                <p:nvPr/>
              </p:nvPicPr>
              <p:blipFill>
                <a:blip r:embed="rId288"/>
                <a:stretch>
                  <a:fillRect/>
                </a:stretch>
              </p:blipFill>
              <p:spPr>
                <a:xfrm>
                  <a:off x="859053" y="2375636"/>
                  <a:ext cx="194040" cy="485640"/>
                </a:xfrm>
                <a:prstGeom prst="rect">
                  <a:avLst/>
                </a:prstGeom>
              </p:spPr>
            </p:pic>
          </mc:Fallback>
        </mc:AlternateContent>
        <mc:AlternateContent xmlns:mc="http://schemas.openxmlformats.org/markup-compatibility/2006" xmlns:p14="http://schemas.microsoft.com/office/powerpoint/2010/main">
          <mc:Choice Requires="p14">
            <p:contentPart p14:bwMode="auto" r:id="rId289">
              <p14:nvContentPartPr>
                <p14:cNvPr id="179" name="Entrada de lápiz 178">
                  <a:extLst>
                    <a:ext uri="{FF2B5EF4-FFF2-40B4-BE49-F238E27FC236}">
                      <a16:creationId xmlns:a16="http://schemas.microsoft.com/office/drawing/2014/main" id="{1095005F-8E7E-448A-9A11-C273E65360B2}"/>
                    </a:ext>
                  </a:extLst>
                </p14:cNvPr>
                <p14:cNvContentPartPr/>
                <p14:nvPr/>
              </p14:nvContentPartPr>
              <p14:xfrm>
                <a:off x="1140213" y="2423876"/>
                <a:ext cx="173160" cy="331200"/>
              </p14:xfrm>
            </p:contentPart>
          </mc:Choice>
          <mc:Fallback xmlns="">
            <p:pic>
              <p:nvPicPr>
                <p:cNvPr id="179" name="Entrada de lápiz 178">
                  <a:extLst>
                    <a:ext uri="{FF2B5EF4-FFF2-40B4-BE49-F238E27FC236}">
                      <a16:creationId xmlns:a16="http://schemas.microsoft.com/office/drawing/2014/main" id="{1095005F-8E7E-448A-9A11-C273E65360B2}"/>
                    </a:ext>
                  </a:extLst>
                </p:cNvPr>
                <p:cNvPicPr/>
                <p:nvPr/>
              </p:nvPicPr>
              <p:blipFill>
                <a:blip r:embed="rId290"/>
                <a:stretch>
                  <a:fillRect/>
                </a:stretch>
              </p:blipFill>
              <p:spPr>
                <a:xfrm>
                  <a:off x="1131213" y="2415236"/>
                  <a:ext cx="190800" cy="348840"/>
                </a:xfrm>
                <a:prstGeom prst="rect">
                  <a:avLst/>
                </a:prstGeom>
              </p:spPr>
            </p:pic>
          </mc:Fallback>
        </mc:AlternateContent>
        <mc:AlternateContent xmlns:mc="http://schemas.openxmlformats.org/markup-compatibility/2006" xmlns:p14="http://schemas.microsoft.com/office/powerpoint/2010/main">
          <mc:Choice Requires="p14">
            <p:contentPart p14:bwMode="auto" r:id="rId291">
              <p14:nvContentPartPr>
                <p14:cNvPr id="180" name="Entrada de lápiz 179">
                  <a:extLst>
                    <a:ext uri="{FF2B5EF4-FFF2-40B4-BE49-F238E27FC236}">
                      <a16:creationId xmlns:a16="http://schemas.microsoft.com/office/drawing/2014/main" id="{919C14F1-A4C6-4095-BDA7-CFCA95DEA2E6}"/>
                    </a:ext>
                  </a:extLst>
                </p14:cNvPr>
                <p14:cNvContentPartPr/>
                <p14:nvPr/>
              </p14:nvContentPartPr>
              <p14:xfrm>
                <a:off x="1400853" y="2384276"/>
                <a:ext cx="149400" cy="374400"/>
              </p14:xfrm>
            </p:contentPart>
          </mc:Choice>
          <mc:Fallback xmlns="">
            <p:pic>
              <p:nvPicPr>
                <p:cNvPr id="180" name="Entrada de lápiz 179">
                  <a:extLst>
                    <a:ext uri="{FF2B5EF4-FFF2-40B4-BE49-F238E27FC236}">
                      <a16:creationId xmlns:a16="http://schemas.microsoft.com/office/drawing/2014/main" id="{919C14F1-A4C6-4095-BDA7-CFCA95DEA2E6}"/>
                    </a:ext>
                  </a:extLst>
                </p:cNvPr>
                <p:cNvPicPr/>
                <p:nvPr/>
              </p:nvPicPr>
              <p:blipFill>
                <a:blip r:embed="rId292"/>
                <a:stretch>
                  <a:fillRect/>
                </a:stretch>
              </p:blipFill>
              <p:spPr>
                <a:xfrm>
                  <a:off x="1392213" y="2375636"/>
                  <a:ext cx="167040" cy="392040"/>
                </a:xfrm>
                <a:prstGeom prst="rect">
                  <a:avLst/>
                </a:prstGeom>
              </p:spPr>
            </p:pic>
          </mc:Fallback>
        </mc:AlternateContent>
        <mc:AlternateContent xmlns:mc="http://schemas.openxmlformats.org/markup-compatibility/2006" xmlns:p14="http://schemas.microsoft.com/office/powerpoint/2010/main">
          <mc:Choice Requires="p14">
            <p:contentPart p14:bwMode="auto" r:id="rId293">
              <p14:nvContentPartPr>
                <p14:cNvPr id="181" name="Entrada de lápiz 180">
                  <a:extLst>
                    <a:ext uri="{FF2B5EF4-FFF2-40B4-BE49-F238E27FC236}">
                      <a16:creationId xmlns:a16="http://schemas.microsoft.com/office/drawing/2014/main" id="{F50EE673-ADFA-4A93-BA6B-50AAEA4D2DA5}"/>
                    </a:ext>
                  </a:extLst>
                </p14:cNvPr>
                <p14:cNvContentPartPr/>
                <p14:nvPr/>
              </p14:nvContentPartPr>
              <p14:xfrm>
                <a:off x="1649253" y="2418116"/>
                <a:ext cx="193680" cy="276840"/>
              </p14:xfrm>
            </p:contentPart>
          </mc:Choice>
          <mc:Fallback xmlns="">
            <p:pic>
              <p:nvPicPr>
                <p:cNvPr id="181" name="Entrada de lápiz 180">
                  <a:extLst>
                    <a:ext uri="{FF2B5EF4-FFF2-40B4-BE49-F238E27FC236}">
                      <a16:creationId xmlns:a16="http://schemas.microsoft.com/office/drawing/2014/main" id="{F50EE673-ADFA-4A93-BA6B-50AAEA4D2DA5}"/>
                    </a:ext>
                  </a:extLst>
                </p:cNvPr>
                <p:cNvPicPr/>
                <p:nvPr/>
              </p:nvPicPr>
              <p:blipFill>
                <a:blip r:embed="rId294"/>
                <a:stretch>
                  <a:fillRect/>
                </a:stretch>
              </p:blipFill>
              <p:spPr>
                <a:xfrm>
                  <a:off x="1640613" y="2409116"/>
                  <a:ext cx="211320" cy="294480"/>
                </a:xfrm>
                <a:prstGeom prst="rect">
                  <a:avLst/>
                </a:prstGeom>
              </p:spPr>
            </p:pic>
          </mc:Fallback>
        </mc:AlternateContent>
        <mc:AlternateContent xmlns:mc="http://schemas.openxmlformats.org/markup-compatibility/2006" xmlns:p14="http://schemas.microsoft.com/office/powerpoint/2010/main">
          <mc:Choice Requires="p14">
            <p:contentPart p14:bwMode="auto" r:id="rId295">
              <p14:nvContentPartPr>
                <p14:cNvPr id="183" name="Entrada de lápiz 182">
                  <a:extLst>
                    <a:ext uri="{FF2B5EF4-FFF2-40B4-BE49-F238E27FC236}">
                      <a16:creationId xmlns:a16="http://schemas.microsoft.com/office/drawing/2014/main" id="{1F9BA2AA-6749-49BD-B6D6-739A7082D40A}"/>
                    </a:ext>
                  </a:extLst>
                </p14:cNvPr>
                <p14:cNvContentPartPr/>
                <p14:nvPr/>
              </p14:nvContentPartPr>
              <p14:xfrm>
                <a:off x="666093" y="2753996"/>
                <a:ext cx="1518480" cy="314640"/>
              </p14:xfrm>
            </p:contentPart>
          </mc:Choice>
          <mc:Fallback xmlns="">
            <p:pic>
              <p:nvPicPr>
                <p:cNvPr id="183" name="Entrada de lápiz 182">
                  <a:extLst>
                    <a:ext uri="{FF2B5EF4-FFF2-40B4-BE49-F238E27FC236}">
                      <a16:creationId xmlns:a16="http://schemas.microsoft.com/office/drawing/2014/main" id="{1F9BA2AA-6749-49BD-B6D6-739A7082D40A}"/>
                    </a:ext>
                  </a:extLst>
                </p:cNvPr>
                <p:cNvPicPr/>
                <p:nvPr/>
              </p:nvPicPr>
              <p:blipFill>
                <a:blip r:embed="rId296"/>
                <a:stretch>
                  <a:fillRect/>
                </a:stretch>
              </p:blipFill>
              <p:spPr>
                <a:xfrm>
                  <a:off x="657453" y="2744996"/>
                  <a:ext cx="1536120" cy="332280"/>
                </a:xfrm>
                <a:prstGeom prst="rect">
                  <a:avLst/>
                </a:prstGeom>
              </p:spPr>
            </p:pic>
          </mc:Fallback>
        </mc:AlternateContent>
        <mc:AlternateContent xmlns:mc="http://schemas.openxmlformats.org/markup-compatibility/2006" xmlns:p14="http://schemas.microsoft.com/office/powerpoint/2010/main">
          <mc:Choice Requires="p14">
            <p:contentPart p14:bwMode="auto" r:id="rId297">
              <p14:nvContentPartPr>
                <p14:cNvPr id="185" name="Entrada de lápiz 184">
                  <a:extLst>
                    <a:ext uri="{FF2B5EF4-FFF2-40B4-BE49-F238E27FC236}">
                      <a16:creationId xmlns:a16="http://schemas.microsoft.com/office/drawing/2014/main" id="{CFE169E2-A156-411B-B896-9304960D9FAC}"/>
                    </a:ext>
                  </a:extLst>
                </p14:cNvPr>
                <p14:cNvContentPartPr/>
                <p14:nvPr/>
              </p14:nvContentPartPr>
              <p14:xfrm>
                <a:off x="952653" y="3199676"/>
                <a:ext cx="233280" cy="359280"/>
              </p14:xfrm>
            </p:contentPart>
          </mc:Choice>
          <mc:Fallback xmlns="">
            <p:pic>
              <p:nvPicPr>
                <p:cNvPr id="185" name="Entrada de lápiz 184">
                  <a:extLst>
                    <a:ext uri="{FF2B5EF4-FFF2-40B4-BE49-F238E27FC236}">
                      <a16:creationId xmlns:a16="http://schemas.microsoft.com/office/drawing/2014/main" id="{CFE169E2-A156-411B-B896-9304960D9FAC}"/>
                    </a:ext>
                  </a:extLst>
                </p:cNvPr>
                <p:cNvPicPr/>
                <p:nvPr/>
              </p:nvPicPr>
              <p:blipFill>
                <a:blip r:embed="rId298"/>
                <a:stretch>
                  <a:fillRect/>
                </a:stretch>
              </p:blipFill>
              <p:spPr>
                <a:xfrm>
                  <a:off x="944013" y="3190676"/>
                  <a:ext cx="250920" cy="376920"/>
                </a:xfrm>
                <a:prstGeom prst="rect">
                  <a:avLst/>
                </a:prstGeom>
              </p:spPr>
            </p:pic>
          </mc:Fallback>
        </mc:AlternateContent>
        <mc:AlternateContent xmlns:mc="http://schemas.openxmlformats.org/markup-compatibility/2006" xmlns:p14="http://schemas.microsoft.com/office/powerpoint/2010/main">
          <mc:Choice Requires="p14">
            <p:contentPart p14:bwMode="auto" r:id="rId299">
              <p14:nvContentPartPr>
                <p14:cNvPr id="186" name="Entrada de lápiz 185">
                  <a:extLst>
                    <a:ext uri="{FF2B5EF4-FFF2-40B4-BE49-F238E27FC236}">
                      <a16:creationId xmlns:a16="http://schemas.microsoft.com/office/drawing/2014/main" id="{E69AAD2C-5A4A-4538-B156-216949876B52}"/>
                    </a:ext>
                  </a:extLst>
                </p14:cNvPr>
                <p14:cNvContentPartPr/>
                <p14:nvPr/>
              </p14:nvContentPartPr>
              <p14:xfrm>
                <a:off x="1008093" y="3292556"/>
                <a:ext cx="214920" cy="83520"/>
              </p14:xfrm>
            </p:contentPart>
          </mc:Choice>
          <mc:Fallback xmlns="">
            <p:pic>
              <p:nvPicPr>
                <p:cNvPr id="186" name="Entrada de lápiz 185">
                  <a:extLst>
                    <a:ext uri="{FF2B5EF4-FFF2-40B4-BE49-F238E27FC236}">
                      <a16:creationId xmlns:a16="http://schemas.microsoft.com/office/drawing/2014/main" id="{E69AAD2C-5A4A-4538-B156-216949876B52}"/>
                    </a:ext>
                  </a:extLst>
                </p:cNvPr>
                <p:cNvPicPr/>
                <p:nvPr/>
              </p:nvPicPr>
              <p:blipFill>
                <a:blip r:embed="rId300"/>
                <a:stretch>
                  <a:fillRect/>
                </a:stretch>
              </p:blipFill>
              <p:spPr>
                <a:xfrm>
                  <a:off x="999453" y="3283556"/>
                  <a:ext cx="232560" cy="101160"/>
                </a:xfrm>
                <a:prstGeom prst="rect">
                  <a:avLst/>
                </a:prstGeom>
              </p:spPr>
            </p:pic>
          </mc:Fallback>
        </mc:AlternateContent>
        <mc:AlternateContent xmlns:mc="http://schemas.openxmlformats.org/markup-compatibility/2006" xmlns:p14="http://schemas.microsoft.com/office/powerpoint/2010/main">
          <mc:Choice Requires="p14">
            <p:contentPart p14:bwMode="auto" r:id="rId301">
              <p14:nvContentPartPr>
                <p14:cNvPr id="187" name="Entrada de lápiz 186">
                  <a:extLst>
                    <a:ext uri="{FF2B5EF4-FFF2-40B4-BE49-F238E27FC236}">
                      <a16:creationId xmlns:a16="http://schemas.microsoft.com/office/drawing/2014/main" id="{7F08DECC-6D99-4E4E-B90D-4DD53B003E59}"/>
                    </a:ext>
                  </a:extLst>
                </p14:cNvPr>
                <p14:cNvContentPartPr/>
                <p14:nvPr/>
              </p14:nvContentPartPr>
              <p14:xfrm>
                <a:off x="1309413" y="3186716"/>
                <a:ext cx="103320" cy="306360"/>
              </p14:xfrm>
            </p:contentPart>
          </mc:Choice>
          <mc:Fallback xmlns="">
            <p:pic>
              <p:nvPicPr>
                <p:cNvPr id="187" name="Entrada de lápiz 186">
                  <a:extLst>
                    <a:ext uri="{FF2B5EF4-FFF2-40B4-BE49-F238E27FC236}">
                      <a16:creationId xmlns:a16="http://schemas.microsoft.com/office/drawing/2014/main" id="{7F08DECC-6D99-4E4E-B90D-4DD53B003E59}"/>
                    </a:ext>
                  </a:extLst>
                </p:cNvPr>
                <p:cNvPicPr/>
                <p:nvPr/>
              </p:nvPicPr>
              <p:blipFill>
                <a:blip r:embed="rId302"/>
                <a:stretch>
                  <a:fillRect/>
                </a:stretch>
              </p:blipFill>
              <p:spPr>
                <a:xfrm>
                  <a:off x="1300773" y="3177716"/>
                  <a:ext cx="120960" cy="324000"/>
                </a:xfrm>
                <a:prstGeom prst="rect">
                  <a:avLst/>
                </a:prstGeom>
              </p:spPr>
            </p:pic>
          </mc:Fallback>
        </mc:AlternateContent>
        <mc:AlternateContent xmlns:mc="http://schemas.openxmlformats.org/markup-compatibility/2006" xmlns:p14="http://schemas.microsoft.com/office/powerpoint/2010/main">
          <mc:Choice Requires="p14">
            <p:contentPart p14:bwMode="auto" r:id="rId303">
              <p14:nvContentPartPr>
                <p14:cNvPr id="188" name="Entrada de lápiz 187">
                  <a:extLst>
                    <a:ext uri="{FF2B5EF4-FFF2-40B4-BE49-F238E27FC236}">
                      <a16:creationId xmlns:a16="http://schemas.microsoft.com/office/drawing/2014/main" id="{B7698609-E0BE-4275-8C9E-648CD4D5034A}"/>
                    </a:ext>
                  </a:extLst>
                </p14:cNvPr>
                <p14:cNvContentPartPr/>
                <p14:nvPr/>
              </p14:nvContentPartPr>
              <p14:xfrm>
                <a:off x="1430013" y="3171236"/>
                <a:ext cx="144000" cy="245160"/>
              </p14:xfrm>
            </p:contentPart>
          </mc:Choice>
          <mc:Fallback xmlns="">
            <p:pic>
              <p:nvPicPr>
                <p:cNvPr id="188" name="Entrada de lápiz 187">
                  <a:extLst>
                    <a:ext uri="{FF2B5EF4-FFF2-40B4-BE49-F238E27FC236}">
                      <a16:creationId xmlns:a16="http://schemas.microsoft.com/office/drawing/2014/main" id="{B7698609-E0BE-4275-8C9E-648CD4D5034A}"/>
                    </a:ext>
                  </a:extLst>
                </p:cNvPr>
                <p:cNvPicPr/>
                <p:nvPr/>
              </p:nvPicPr>
              <p:blipFill>
                <a:blip r:embed="rId304"/>
                <a:stretch>
                  <a:fillRect/>
                </a:stretch>
              </p:blipFill>
              <p:spPr>
                <a:xfrm>
                  <a:off x="1421373" y="3162236"/>
                  <a:ext cx="161640" cy="262800"/>
                </a:xfrm>
                <a:prstGeom prst="rect">
                  <a:avLst/>
                </a:prstGeom>
              </p:spPr>
            </p:pic>
          </mc:Fallback>
        </mc:AlternateContent>
        <mc:AlternateContent xmlns:mc="http://schemas.openxmlformats.org/markup-compatibility/2006" xmlns:p14="http://schemas.microsoft.com/office/powerpoint/2010/main">
          <mc:Choice Requires="p14">
            <p:contentPart p14:bwMode="auto" r:id="rId305">
              <p14:nvContentPartPr>
                <p14:cNvPr id="189" name="Entrada de lápiz 188">
                  <a:extLst>
                    <a:ext uri="{FF2B5EF4-FFF2-40B4-BE49-F238E27FC236}">
                      <a16:creationId xmlns:a16="http://schemas.microsoft.com/office/drawing/2014/main" id="{24C4BEA7-4D9A-4998-934A-689CF41646EA}"/>
                    </a:ext>
                  </a:extLst>
                </p14:cNvPr>
                <p14:cNvContentPartPr/>
                <p14:nvPr/>
              </p14:nvContentPartPr>
              <p14:xfrm>
                <a:off x="1729893" y="3074396"/>
                <a:ext cx="234720" cy="267480"/>
              </p14:xfrm>
            </p:contentPart>
          </mc:Choice>
          <mc:Fallback xmlns="">
            <p:pic>
              <p:nvPicPr>
                <p:cNvPr id="189" name="Entrada de lápiz 188">
                  <a:extLst>
                    <a:ext uri="{FF2B5EF4-FFF2-40B4-BE49-F238E27FC236}">
                      <a16:creationId xmlns:a16="http://schemas.microsoft.com/office/drawing/2014/main" id="{24C4BEA7-4D9A-4998-934A-689CF41646EA}"/>
                    </a:ext>
                  </a:extLst>
                </p:cNvPr>
                <p:cNvPicPr/>
                <p:nvPr/>
              </p:nvPicPr>
              <p:blipFill>
                <a:blip r:embed="rId306"/>
                <a:stretch>
                  <a:fillRect/>
                </a:stretch>
              </p:blipFill>
              <p:spPr>
                <a:xfrm>
                  <a:off x="1720893" y="3065756"/>
                  <a:ext cx="252360" cy="285120"/>
                </a:xfrm>
                <a:prstGeom prst="rect">
                  <a:avLst/>
                </a:prstGeom>
              </p:spPr>
            </p:pic>
          </mc:Fallback>
        </mc:AlternateContent>
        <mc:AlternateContent xmlns:mc="http://schemas.openxmlformats.org/markup-compatibility/2006" xmlns:p14="http://schemas.microsoft.com/office/powerpoint/2010/main">
          <mc:Choice Requires="p14">
            <p:contentPart p14:bwMode="auto" r:id="rId307">
              <p14:nvContentPartPr>
                <p14:cNvPr id="190" name="Entrada de lápiz 189">
                  <a:extLst>
                    <a:ext uri="{FF2B5EF4-FFF2-40B4-BE49-F238E27FC236}">
                      <a16:creationId xmlns:a16="http://schemas.microsoft.com/office/drawing/2014/main" id="{1B142970-5585-4673-AD84-81C1E53BAEE1}"/>
                    </a:ext>
                  </a:extLst>
                </p14:cNvPr>
                <p14:cNvContentPartPr/>
                <p14:nvPr/>
              </p14:nvContentPartPr>
              <p14:xfrm>
                <a:off x="2023293" y="3049196"/>
                <a:ext cx="146520" cy="301680"/>
              </p14:xfrm>
            </p:contentPart>
          </mc:Choice>
          <mc:Fallback xmlns="">
            <p:pic>
              <p:nvPicPr>
                <p:cNvPr id="190" name="Entrada de lápiz 189">
                  <a:extLst>
                    <a:ext uri="{FF2B5EF4-FFF2-40B4-BE49-F238E27FC236}">
                      <a16:creationId xmlns:a16="http://schemas.microsoft.com/office/drawing/2014/main" id="{1B142970-5585-4673-AD84-81C1E53BAEE1}"/>
                    </a:ext>
                  </a:extLst>
                </p:cNvPr>
                <p:cNvPicPr/>
                <p:nvPr/>
              </p:nvPicPr>
              <p:blipFill>
                <a:blip r:embed="rId308"/>
                <a:stretch>
                  <a:fillRect/>
                </a:stretch>
              </p:blipFill>
              <p:spPr>
                <a:xfrm>
                  <a:off x="2014653" y="3040196"/>
                  <a:ext cx="164160" cy="319320"/>
                </a:xfrm>
                <a:prstGeom prst="rect">
                  <a:avLst/>
                </a:prstGeom>
              </p:spPr>
            </p:pic>
          </mc:Fallback>
        </mc:AlternateContent>
        <mc:AlternateContent xmlns:mc="http://schemas.openxmlformats.org/markup-compatibility/2006" xmlns:p14="http://schemas.microsoft.com/office/powerpoint/2010/main">
          <mc:Choice Requires="p14">
            <p:contentPart p14:bwMode="auto" r:id="rId309">
              <p14:nvContentPartPr>
                <p14:cNvPr id="192" name="Entrada de lápiz 191">
                  <a:extLst>
                    <a:ext uri="{FF2B5EF4-FFF2-40B4-BE49-F238E27FC236}">
                      <a16:creationId xmlns:a16="http://schemas.microsoft.com/office/drawing/2014/main" id="{77F2E90C-1303-4AA3-8C91-914B36D2E93D}"/>
                    </a:ext>
                  </a:extLst>
                </p14:cNvPr>
                <p14:cNvContentPartPr/>
                <p14:nvPr/>
              </p14:nvContentPartPr>
              <p14:xfrm>
                <a:off x="702093" y="4129916"/>
                <a:ext cx="180720" cy="392400"/>
              </p14:xfrm>
            </p:contentPart>
          </mc:Choice>
          <mc:Fallback xmlns="">
            <p:pic>
              <p:nvPicPr>
                <p:cNvPr id="192" name="Entrada de lápiz 191">
                  <a:extLst>
                    <a:ext uri="{FF2B5EF4-FFF2-40B4-BE49-F238E27FC236}">
                      <a16:creationId xmlns:a16="http://schemas.microsoft.com/office/drawing/2014/main" id="{77F2E90C-1303-4AA3-8C91-914B36D2E93D}"/>
                    </a:ext>
                  </a:extLst>
                </p:cNvPr>
                <p:cNvPicPr/>
                <p:nvPr/>
              </p:nvPicPr>
              <p:blipFill>
                <a:blip r:embed="rId310"/>
                <a:stretch>
                  <a:fillRect/>
                </a:stretch>
              </p:blipFill>
              <p:spPr>
                <a:xfrm>
                  <a:off x="693453" y="4121276"/>
                  <a:ext cx="198360" cy="410040"/>
                </a:xfrm>
                <a:prstGeom prst="rect">
                  <a:avLst/>
                </a:prstGeom>
              </p:spPr>
            </p:pic>
          </mc:Fallback>
        </mc:AlternateContent>
        <mc:AlternateContent xmlns:mc="http://schemas.openxmlformats.org/markup-compatibility/2006" xmlns:p14="http://schemas.microsoft.com/office/powerpoint/2010/main">
          <mc:Choice Requires="p14">
            <p:contentPart p14:bwMode="auto" r:id="rId311">
              <p14:nvContentPartPr>
                <p14:cNvPr id="193" name="Entrada de lápiz 192">
                  <a:extLst>
                    <a:ext uri="{FF2B5EF4-FFF2-40B4-BE49-F238E27FC236}">
                      <a16:creationId xmlns:a16="http://schemas.microsoft.com/office/drawing/2014/main" id="{D02BF07E-25D6-442C-8925-001B2CE98D1F}"/>
                    </a:ext>
                  </a:extLst>
                </p14:cNvPr>
                <p14:cNvContentPartPr/>
                <p14:nvPr/>
              </p14:nvContentPartPr>
              <p14:xfrm>
                <a:off x="1010253" y="4205876"/>
                <a:ext cx="126000" cy="212040"/>
              </p14:xfrm>
            </p:contentPart>
          </mc:Choice>
          <mc:Fallback xmlns="">
            <p:pic>
              <p:nvPicPr>
                <p:cNvPr id="193" name="Entrada de lápiz 192">
                  <a:extLst>
                    <a:ext uri="{FF2B5EF4-FFF2-40B4-BE49-F238E27FC236}">
                      <a16:creationId xmlns:a16="http://schemas.microsoft.com/office/drawing/2014/main" id="{D02BF07E-25D6-442C-8925-001B2CE98D1F}"/>
                    </a:ext>
                  </a:extLst>
                </p:cNvPr>
                <p:cNvPicPr/>
                <p:nvPr/>
              </p:nvPicPr>
              <p:blipFill>
                <a:blip r:embed="rId312"/>
                <a:stretch>
                  <a:fillRect/>
                </a:stretch>
              </p:blipFill>
              <p:spPr>
                <a:xfrm>
                  <a:off x="1001253" y="4196876"/>
                  <a:ext cx="143640" cy="229680"/>
                </a:xfrm>
                <a:prstGeom prst="rect">
                  <a:avLst/>
                </a:prstGeom>
              </p:spPr>
            </p:pic>
          </mc:Fallback>
        </mc:AlternateContent>
        <mc:AlternateContent xmlns:mc="http://schemas.openxmlformats.org/markup-compatibility/2006" xmlns:p14="http://schemas.microsoft.com/office/powerpoint/2010/main">
          <mc:Choice Requires="p14">
            <p:contentPart p14:bwMode="auto" r:id="rId313">
              <p14:nvContentPartPr>
                <p14:cNvPr id="194" name="Entrada de lápiz 193">
                  <a:extLst>
                    <a:ext uri="{FF2B5EF4-FFF2-40B4-BE49-F238E27FC236}">
                      <a16:creationId xmlns:a16="http://schemas.microsoft.com/office/drawing/2014/main" id="{A2847C43-4F31-46BB-9CC8-7BC1ED5888D6}"/>
                    </a:ext>
                  </a:extLst>
                </p14:cNvPr>
                <p14:cNvContentPartPr/>
                <p14:nvPr/>
              </p14:nvContentPartPr>
              <p14:xfrm>
                <a:off x="1279533" y="4132076"/>
                <a:ext cx="127440" cy="268920"/>
              </p14:xfrm>
            </p:contentPart>
          </mc:Choice>
          <mc:Fallback xmlns="">
            <p:pic>
              <p:nvPicPr>
                <p:cNvPr id="194" name="Entrada de lápiz 193">
                  <a:extLst>
                    <a:ext uri="{FF2B5EF4-FFF2-40B4-BE49-F238E27FC236}">
                      <a16:creationId xmlns:a16="http://schemas.microsoft.com/office/drawing/2014/main" id="{A2847C43-4F31-46BB-9CC8-7BC1ED5888D6}"/>
                    </a:ext>
                  </a:extLst>
                </p:cNvPr>
                <p:cNvPicPr/>
                <p:nvPr/>
              </p:nvPicPr>
              <p:blipFill>
                <a:blip r:embed="rId314"/>
                <a:stretch>
                  <a:fillRect/>
                </a:stretch>
              </p:blipFill>
              <p:spPr>
                <a:xfrm>
                  <a:off x="1270533" y="4123076"/>
                  <a:ext cx="145080" cy="286560"/>
                </a:xfrm>
                <a:prstGeom prst="rect">
                  <a:avLst/>
                </a:prstGeom>
              </p:spPr>
            </p:pic>
          </mc:Fallback>
        </mc:AlternateContent>
        <mc:AlternateContent xmlns:mc="http://schemas.openxmlformats.org/markup-compatibility/2006" xmlns:p14="http://schemas.microsoft.com/office/powerpoint/2010/main">
          <mc:Choice Requires="p14">
            <p:contentPart p14:bwMode="auto" r:id="rId315">
              <p14:nvContentPartPr>
                <p14:cNvPr id="196" name="Entrada de lápiz 195">
                  <a:extLst>
                    <a:ext uri="{FF2B5EF4-FFF2-40B4-BE49-F238E27FC236}">
                      <a16:creationId xmlns:a16="http://schemas.microsoft.com/office/drawing/2014/main" id="{721FB61D-77FC-461B-98C9-E89DBF726876}"/>
                    </a:ext>
                  </a:extLst>
                </p14:cNvPr>
                <p14:cNvContentPartPr/>
                <p14:nvPr/>
              </p14:nvContentPartPr>
              <p14:xfrm>
                <a:off x="1512813" y="4187156"/>
                <a:ext cx="159120" cy="176760"/>
              </p14:xfrm>
            </p:contentPart>
          </mc:Choice>
          <mc:Fallback xmlns="">
            <p:pic>
              <p:nvPicPr>
                <p:cNvPr id="196" name="Entrada de lápiz 195">
                  <a:extLst>
                    <a:ext uri="{FF2B5EF4-FFF2-40B4-BE49-F238E27FC236}">
                      <a16:creationId xmlns:a16="http://schemas.microsoft.com/office/drawing/2014/main" id="{721FB61D-77FC-461B-98C9-E89DBF726876}"/>
                    </a:ext>
                  </a:extLst>
                </p:cNvPr>
                <p:cNvPicPr/>
                <p:nvPr/>
              </p:nvPicPr>
              <p:blipFill>
                <a:blip r:embed="rId316"/>
                <a:stretch>
                  <a:fillRect/>
                </a:stretch>
              </p:blipFill>
              <p:spPr>
                <a:xfrm>
                  <a:off x="1503813" y="4178516"/>
                  <a:ext cx="176760" cy="194400"/>
                </a:xfrm>
                <a:prstGeom prst="rect">
                  <a:avLst/>
                </a:prstGeom>
              </p:spPr>
            </p:pic>
          </mc:Fallback>
        </mc:AlternateContent>
        <mc:AlternateContent xmlns:mc="http://schemas.openxmlformats.org/markup-compatibility/2006" xmlns:p14="http://schemas.microsoft.com/office/powerpoint/2010/main">
          <mc:Choice Requires="p14">
            <p:contentPart p14:bwMode="auto" r:id="rId317">
              <p14:nvContentPartPr>
                <p14:cNvPr id="197" name="Entrada de lápiz 196">
                  <a:extLst>
                    <a:ext uri="{FF2B5EF4-FFF2-40B4-BE49-F238E27FC236}">
                      <a16:creationId xmlns:a16="http://schemas.microsoft.com/office/drawing/2014/main" id="{92D841D5-ED4E-4BAB-B003-A274EC8FC245}"/>
                    </a:ext>
                  </a:extLst>
                </p14:cNvPr>
                <p14:cNvContentPartPr/>
                <p14:nvPr/>
              </p14:nvContentPartPr>
              <p14:xfrm>
                <a:off x="1831413" y="4071596"/>
                <a:ext cx="204120" cy="179280"/>
              </p14:xfrm>
            </p:contentPart>
          </mc:Choice>
          <mc:Fallback xmlns="">
            <p:pic>
              <p:nvPicPr>
                <p:cNvPr id="197" name="Entrada de lápiz 196">
                  <a:extLst>
                    <a:ext uri="{FF2B5EF4-FFF2-40B4-BE49-F238E27FC236}">
                      <a16:creationId xmlns:a16="http://schemas.microsoft.com/office/drawing/2014/main" id="{92D841D5-ED4E-4BAB-B003-A274EC8FC245}"/>
                    </a:ext>
                  </a:extLst>
                </p:cNvPr>
                <p:cNvPicPr/>
                <p:nvPr/>
              </p:nvPicPr>
              <p:blipFill>
                <a:blip r:embed="rId318"/>
                <a:stretch>
                  <a:fillRect/>
                </a:stretch>
              </p:blipFill>
              <p:spPr>
                <a:xfrm>
                  <a:off x="1822773" y="4062596"/>
                  <a:ext cx="221760" cy="196920"/>
                </a:xfrm>
                <a:prstGeom prst="rect">
                  <a:avLst/>
                </a:prstGeom>
              </p:spPr>
            </p:pic>
          </mc:Fallback>
        </mc:AlternateContent>
        <mc:AlternateContent xmlns:mc="http://schemas.openxmlformats.org/markup-compatibility/2006" xmlns:p14="http://schemas.microsoft.com/office/powerpoint/2010/main">
          <mc:Choice Requires="p14">
            <p:contentPart p14:bwMode="auto" r:id="rId319">
              <p14:nvContentPartPr>
                <p14:cNvPr id="198" name="Entrada de lápiz 197">
                  <a:extLst>
                    <a:ext uri="{FF2B5EF4-FFF2-40B4-BE49-F238E27FC236}">
                      <a16:creationId xmlns:a16="http://schemas.microsoft.com/office/drawing/2014/main" id="{F8BD2A2A-55FC-452A-B262-7AD86A510714}"/>
                    </a:ext>
                  </a:extLst>
                </p14:cNvPr>
                <p14:cNvContentPartPr/>
                <p14:nvPr/>
              </p14:nvContentPartPr>
              <p14:xfrm>
                <a:off x="2188173" y="4033436"/>
                <a:ext cx="155160" cy="283320"/>
              </p14:xfrm>
            </p:contentPart>
          </mc:Choice>
          <mc:Fallback xmlns="">
            <p:pic>
              <p:nvPicPr>
                <p:cNvPr id="198" name="Entrada de lápiz 197">
                  <a:extLst>
                    <a:ext uri="{FF2B5EF4-FFF2-40B4-BE49-F238E27FC236}">
                      <a16:creationId xmlns:a16="http://schemas.microsoft.com/office/drawing/2014/main" id="{F8BD2A2A-55FC-452A-B262-7AD86A510714}"/>
                    </a:ext>
                  </a:extLst>
                </p:cNvPr>
                <p:cNvPicPr/>
                <p:nvPr/>
              </p:nvPicPr>
              <p:blipFill>
                <a:blip r:embed="rId320"/>
                <a:stretch>
                  <a:fillRect/>
                </a:stretch>
              </p:blipFill>
              <p:spPr>
                <a:xfrm>
                  <a:off x="2179173" y="4024436"/>
                  <a:ext cx="172800" cy="300960"/>
                </a:xfrm>
                <a:prstGeom prst="rect">
                  <a:avLst/>
                </a:prstGeom>
              </p:spPr>
            </p:pic>
          </mc:Fallback>
        </mc:AlternateContent>
        <mc:AlternateContent xmlns:mc="http://schemas.openxmlformats.org/markup-compatibility/2006" xmlns:p14="http://schemas.microsoft.com/office/powerpoint/2010/main">
          <mc:Choice Requires="p14">
            <p:contentPart p14:bwMode="auto" r:id="rId321">
              <p14:nvContentPartPr>
                <p14:cNvPr id="199" name="Entrada de lápiz 198">
                  <a:extLst>
                    <a:ext uri="{FF2B5EF4-FFF2-40B4-BE49-F238E27FC236}">
                      <a16:creationId xmlns:a16="http://schemas.microsoft.com/office/drawing/2014/main" id="{054074A7-5465-4578-BEE4-4B8A15A5886A}"/>
                    </a:ext>
                  </a:extLst>
                </p14:cNvPr>
                <p14:cNvContentPartPr/>
                <p14:nvPr/>
              </p14:nvContentPartPr>
              <p14:xfrm>
                <a:off x="2372493" y="4028396"/>
                <a:ext cx="158040" cy="257760"/>
              </p14:xfrm>
            </p:contentPart>
          </mc:Choice>
          <mc:Fallback xmlns="">
            <p:pic>
              <p:nvPicPr>
                <p:cNvPr id="199" name="Entrada de lápiz 198">
                  <a:extLst>
                    <a:ext uri="{FF2B5EF4-FFF2-40B4-BE49-F238E27FC236}">
                      <a16:creationId xmlns:a16="http://schemas.microsoft.com/office/drawing/2014/main" id="{054074A7-5465-4578-BEE4-4B8A15A5886A}"/>
                    </a:ext>
                  </a:extLst>
                </p:cNvPr>
                <p:cNvPicPr/>
                <p:nvPr/>
              </p:nvPicPr>
              <p:blipFill>
                <a:blip r:embed="rId322"/>
                <a:stretch>
                  <a:fillRect/>
                </a:stretch>
              </p:blipFill>
              <p:spPr>
                <a:xfrm>
                  <a:off x="2363853" y="4019396"/>
                  <a:ext cx="175680" cy="275400"/>
                </a:xfrm>
                <a:prstGeom prst="rect">
                  <a:avLst/>
                </a:prstGeom>
              </p:spPr>
            </p:pic>
          </mc:Fallback>
        </mc:AlternateContent>
        <mc:AlternateContent xmlns:mc="http://schemas.openxmlformats.org/markup-compatibility/2006" xmlns:p14="http://schemas.microsoft.com/office/powerpoint/2010/main">
          <mc:Choice Requires="p14">
            <p:contentPart p14:bwMode="auto" r:id="rId323">
              <p14:nvContentPartPr>
                <p14:cNvPr id="200" name="Entrada de lápiz 199">
                  <a:extLst>
                    <a:ext uri="{FF2B5EF4-FFF2-40B4-BE49-F238E27FC236}">
                      <a16:creationId xmlns:a16="http://schemas.microsoft.com/office/drawing/2014/main" id="{9679D497-D214-44D6-9D82-EC45C531C7AC}"/>
                    </a:ext>
                  </a:extLst>
                </p14:cNvPr>
                <p14:cNvContentPartPr/>
                <p14:nvPr/>
              </p14:nvContentPartPr>
              <p14:xfrm>
                <a:off x="454773" y="4485596"/>
                <a:ext cx="1960560" cy="252360"/>
              </p14:xfrm>
            </p:contentPart>
          </mc:Choice>
          <mc:Fallback xmlns="">
            <p:pic>
              <p:nvPicPr>
                <p:cNvPr id="200" name="Entrada de lápiz 199">
                  <a:extLst>
                    <a:ext uri="{FF2B5EF4-FFF2-40B4-BE49-F238E27FC236}">
                      <a16:creationId xmlns:a16="http://schemas.microsoft.com/office/drawing/2014/main" id="{9679D497-D214-44D6-9D82-EC45C531C7AC}"/>
                    </a:ext>
                  </a:extLst>
                </p:cNvPr>
                <p:cNvPicPr/>
                <p:nvPr/>
              </p:nvPicPr>
              <p:blipFill>
                <a:blip r:embed="rId324"/>
                <a:stretch>
                  <a:fillRect/>
                </a:stretch>
              </p:blipFill>
              <p:spPr>
                <a:xfrm>
                  <a:off x="446133" y="4476956"/>
                  <a:ext cx="1978200" cy="270000"/>
                </a:xfrm>
                <a:prstGeom prst="rect">
                  <a:avLst/>
                </a:prstGeom>
              </p:spPr>
            </p:pic>
          </mc:Fallback>
        </mc:AlternateContent>
        <mc:AlternateContent xmlns:mc="http://schemas.openxmlformats.org/markup-compatibility/2006" xmlns:p14="http://schemas.microsoft.com/office/powerpoint/2010/main">
          <mc:Choice Requires="p14">
            <p:contentPart p14:bwMode="auto" r:id="rId325">
              <p14:nvContentPartPr>
                <p14:cNvPr id="201" name="Entrada de lápiz 200">
                  <a:extLst>
                    <a:ext uri="{FF2B5EF4-FFF2-40B4-BE49-F238E27FC236}">
                      <a16:creationId xmlns:a16="http://schemas.microsoft.com/office/drawing/2014/main" id="{4C744C37-CDA9-4FA9-97A2-9559032D2ACC}"/>
                    </a:ext>
                  </a:extLst>
                </p14:cNvPr>
                <p14:cNvContentPartPr/>
                <p14:nvPr/>
              </p14:nvContentPartPr>
              <p14:xfrm>
                <a:off x="948693" y="5045396"/>
                <a:ext cx="330120" cy="312120"/>
              </p14:xfrm>
            </p:contentPart>
          </mc:Choice>
          <mc:Fallback xmlns="">
            <p:pic>
              <p:nvPicPr>
                <p:cNvPr id="201" name="Entrada de lápiz 200">
                  <a:extLst>
                    <a:ext uri="{FF2B5EF4-FFF2-40B4-BE49-F238E27FC236}">
                      <a16:creationId xmlns:a16="http://schemas.microsoft.com/office/drawing/2014/main" id="{4C744C37-CDA9-4FA9-97A2-9559032D2ACC}"/>
                    </a:ext>
                  </a:extLst>
                </p:cNvPr>
                <p:cNvPicPr/>
                <p:nvPr/>
              </p:nvPicPr>
              <p:blipFill>
                <a:blip r:embed="rId326"/>
                <a:stretch>
                  <a:fillRect/>
                </a:stretch>
              </p:blipFill>
              <p:spPr>
                <a:xfrm>
                  <a:off x="939693" y="5036396"/>
                  <a:ext cx="347760" cy="329760"/>
                </a:xfrm>
                <a:prstGeom prst="rect">
                  <a:avLst/>
                </a:prstGeom>
              </p:spPr>
            </p:pic>
          </mc:Fallback>
        </mc:AlternateContent>
        <mc:AlternateContent xmlns:mc="http://schemas.openxmlformats.org/markup-compatibility/2006" xmlns:p14="http://schemas.microsoft.com/office/powerpoint/2010/main">
          <mc:Choice Requires="p14">
            <p:contentPart p14:bwMode="auto" r:id="rId327">
              <p14:nvContentPartPr>
                <p14:cNvPr id="202" name="Entrada de lápiz 201">
                  <a:extLst>
                    <a:ext uri="{FF2B5EF4-FFF2-40B4-BE49-F238E27FC236}">
                      <a16:creationId xmlns:a16="http://schemas.microsoft.com/office/drawing/2014/main" id="{E8B45A27-5FD1-4038-A8DF-57B63354F1D0}"/>
                    </a:ext>
                  </a:extLst>
                </p14:cNvPr>
                <p14:cNvContentPartPr/>
                <p14:nvPr/>
              </p14:nvContentPartPr>
              <p14:xfrm>
                <a:off x="1154253" y="5117036"/>
                <a:ext cx="163080" cy="106200"/>
              </p14:xfrm>
            </p:contentPart>
          </mc:Choice>
          <mc:Fallback xmlns="">
            <p:pic>
              <p:nvPicPr>
                <p:cNvPr id="202" name="Entrada de lápiz 201">
                  <a:extLst>
                    <a:ext uri="{FF2B5EF4-FFF2-40B4-BE49-F238E27FC236}">
                      <a16:creationId xmlns:a16="http://schemas.microsoft.com/office/drawing/2014/main" id="{E8B45A27-5FD1-4038-A8DF-57B63354F1D0}"/>
                    </a:ext>
                  </a:extLst>
                </p:cNvPr>
                <p:cNvPicPr/>
                <p:nvPr/>
              </p:nvPicPr>
              <p:blipFill>
                <a:blip r:embed="rId328"/>
                <a:stretch>
                  <a:fillRect/>
                </a:stretch>
              </p:blipFill>
              <p:spPr>
                <a:xfrm>
                  <a:off x="1145613" y="5108396"/>
                  <a:ext cx="180720" cy="123840"/>
                </a:xfrm>
                <a:prstGeom prst="rect">
                  <a:avLst/>
                </a:prstGeom>
              </p:spPr>
            </p:pic>
          </mc:Fallback>
        </mc:AlternateContent>
        <mc:AlternateContent xmlns:mc="http://schemas.openxmlformats.org/markup-compatibility/2006" xmlns:p14="http://schemas.microsoft.com/office/powerpoint/2010/main">
          <mc:Choice Requires="p14">
            <p:contentPart p14:bwMode="auto" r:id="rId329">
              <p14:nvContentPartPr>
                <p14:cNvPr id="203" name="Entrada de lápiz 202">
                  <a:extLst>
                    <a:ext uri="{FF2B5EF4-FFF2-40B4-BE49-F238E27FC236}">
                      <a16:creationId xmlns:a16="http://schemas.microsoft.com/office/drawing/2014/main" id="{910D0A86-0481-4AC2-B008-E03A3AD44DB6}"/>
                    </a:ext>
                  </a:extLst>
                </p14:cNvPr>
                <p14:cNvContentPartPr/>
                <p14:nvPr/>
              </p14:nvContentPartPr>
              <p14:xfrm>
                <a:off x="1417053" y="4978436"/>
                <a:ext cx="114120" cy="291960"/>
              </p14:xfrm>
            </p:contentPart>
          </mc:Choice>
          <mc:Fallback xmlns="">
            <p:pic>
              <p:nvPicPr>
                <p:cNvPr id="203" name="Entrada de lápiz 202">
                  <a:extLst>
                    <a:ext uri="{FF2B5EF4-FFF2-40B4-BE49-F238E27FC236}">
                      <a16:creationId xmlns:a16="http://schemas.microsoft.com/office/drawing/2014/main" id="{910D0A86-0481-4AC2-B008-E03A3AD44DB6}"/>
                    </a:ext>
                  </a:extLst>
                </p:cNvPr>
                <p:cNvPicPr/>
                <p:nvPr/>
              </p:nvPicPr>
              <p:blipFill>
                <a:blip r:embed="rId330"/>
                <a:stretch>
                  <a:fillRect/>
                </a:stretch>
              </p:blipFill>
              <p:spPr>
                <a:xfrm>
                  <a:off x="1408053" y="4969436"/>
                  <a:ext cx="131760" cy="309600"/>
                </a:xfrm>
                <a:prstGeom prst="rect">
                  <a:avLst/>
                </a:prstGeom>
              </p:spPr>
            </p:pic>
          </mc:Fallback>
        </mc:AlternateContent>
        <mc:AlternateContent xmlns:mc="http://schemas.openxmlformats.org/markup-compatibility/2006" xmlns:p14="http://schemas.microsoft.com/office/powerpoint/2010/main">
          <mc:Choice Requires="p14">
            <p:contentPart p14:bwMode="auto" r:id="rId331">
              <p14:nvContentPartPr>
                <p14:cNvPr id="204" name="Entrada de lápiz 203">
                  <a:extLst>
                    <a:ext uri="{FF2B5EF4-FFF2-40B4-BE49-F238E27FC236}">
                      <a16:creationId xmlns:a16="http://schemas.microsoft.com/office/drawing/2014/main" id="{C7B976B0-9745-418B-8812-49F44F53CE98}"/>
                    </a:ext>
                  </a:extLst>
                </p14:cNvPr>
                <p14:cNvContentPartPr/>
                <p14:nvPr/>
              </p14:nvContentPartPr>
              <p14:xfrm>
                <a:off x="1578693" y="5009756"/>
                <a:ext cx="178560" cy="200520"/>
              </p14:xfrm>
            </p:contentPart>
          </mc:Choice>
          <mc:Fallback xmlns="">
            <p:pic>
              <p:nvPicPr>
                <p:cNvPr id="204" name="Entrada de lápiz 203">
                  <a:extLst>
                    <a:ext uri="{FF2B5EF4-FFF2-40B4-BE49-F238E27FC236}">
                      <a16:creationId xmlns:a16="http://schemas.microsoft.com/office/drawing/2014/main" id="{C7B976B0-9745-418B-8812-49F44F53CE98}"/>
                    </a:ext>
                  </a:extLst>
                </p:cNvPr>
                <p:cNvPicPr/>
                <p:nvPr/>
              </p:nvPicPr>
              <p:blipFill>
                <a:blip r:embed="rId332"/>
                <a:stretch>
                  <a:fillRect/>
                </a:stretch>
              </p:blipFill>
              <p:spPr>
                <a:xfrm>
                  <a:off x="1569693" y="5001116"/>
                  <a:ext cx="196200" cy="218160"/>
                </a:xfrm>
                <a:prstGeom prst="rect">
                  <a:avLst/>
                </a:prstGeom>
              </p:spPr>
            </p:pic>
          </mc:Fallback>
        </mc:AlternateContent>
        <mc:AlternateContent xmlns:mc="http://schemas.openxmlformats.org/markup-compatibility/2006" xmlns:p14="http://schemas.microsoft.com/office/powerpoint/2010/main">
          <mc:Choice Requires="p14">
            <p:contentPart p14:bwMode="auto" r:id="rId333">
              <p14:nvContentPartPr>
                <p14:cNvPr id="207" name="Entrada de lápiz 206">
                  <a:extLst>
                    <a:ext uri="{FF2B5EF4-FFF2-40B4-BE49-F238E27FC236}">
                      <a16:creationId xmlns:a16="http://schemas.microsoft.com/office/drawing/2014/main" id="{4EB78975-B621-493D-8B06-A19719719AE3}"/>
                    </a:ext>
                  </a:extLst>
                </p14:cNvPr>
                <p14:cNvContentPartPr/>
                <p14:nvPr/>
              </p14:nvContentPartPr>
              <p14:xfrm>
                <a:off x="1990893" y="4884116"/>
                <a:ext cx="240120" cy="307440"/>
              </p14:xfrm>
            </p:contentPart>
          </mc:Choice>
          <mc:Fallback xmlns="">
            <p:pic>
              <p:nvPicPr>
                <p:cNvPr id="207" name="Entrada de lápiz 206">
                  <a:extLst>
                    <a:ext uri="{FF2B5EF4-FFF2-40B4-BE49-F238E27FC236}">
                      <a16:creationId xmlns:a16="http://schemas.microsoft.com/office/drawing/2014/main" id="{4EB78975-B621-493D-8B06-A19719719AE3}"/>
                    </a:ext>
                  </a:extLst>
                </p:cNvPr>
                <p:cNvPicPr/>
                <p:nvPr/>
              </p:nvPicPr>
              <p:blipFill>
                <a:blip r:embed="rId334"/>
                <a:stretch>
                  <a:fillRect/>
                </a:stretch>
              </p:blipFill>
              <p:spPr>
                <a:xfrm>
                  <a:off x="1981893" y="4875476"/>
                  <a:ext cx="257760" cy="325080"/>
                </a:xfrm>
                <a:prstGeom prst="rect">
                  <a:avLst/>
                </a:prstGeom>
              </p:spPr>
            </p:pic>
          </mc:Fallback>
        </mc:AlternateContent>
        <mc:AlternateContent xmlns:mc="http://schemas.openxmlformats.org/markup-compatibility/2006" xmlns:p14="http://schemas.microsoft.com/office/powerpoint/2010/main">
          <mc:Choice Requires="p14">
            <p:contentPart p14:bwMode="auto" r:id="rId335">
              <p14:nvContentPartPr>
                <p14:cNvPr id="208" name="Entrada de lápiz 207">
                  <a:extLst>
                    <a:ext uri="{FF2B5EF4-FFF2-40B4-BE49-F238E27FC236}">
                      <a16:creationId xmlns:a16="http://schemas.microsoft.com/office/drawing/2014/main" id="{BEEC0EE3-1840-4075-9681-602F4CEABEA0}"/>
                    </a:ext>
                  </a:extLst>
                </p14:cNvPr>
                <p14:cNvContentPartPr/>
                <p14:nvPr/>
              </p14:nvContentPartPr>
              <p14:xfrm>
                <a:off x="2297253" y="4856036"/>
                <a:ext cx="199080" cy="305640"/>
              </p14:xfrm>
            </p:contentPart>
          </mc:Choice>
          <mc:Fallback xmlns="">
            <p:pic>
              <p:nvPicPr>
                <p:cNvPr id="208" name="Entrada de lápiz 207">
                  <a:extLst>
                    <a:ext uri="{FF2B5EF4-FFF2-40B4-BE49-F238E27FC236}">
                      <a16:creationId xmlns:a16="http://schemas.microsoft.com/office/drawing/2014/main" id="{BEEC0EE3-1840-4075-9681-602F4CEABEA0}"/>
                    </a:ext>
                  </a:extLst>
                </p:cNvPr>
                <p:cNvPicPr/>
                <p:nvPr/>
              </p:nvPicPr>
              <p:blipFill>
                <a:blip r:embed="rId336"/>
                <a:stretch>
                  <a:fillRect/>
                </a:stretch>
              </p:blipFill>
              <p:spPr>
                <a:xfrm>
                  <a:off x="2288613" y="4847396"/>
                  <a:ext cx="216720" cy="323280"/>
                </a:xfrm>
                <a:prstGeom prst="rect">
                  <a:avLst/>
                </a:prstGeom>
              </p:spPr>
            </p:pic>
          </mc:Fallback>
        </mc:AlternateContent>
        <mc:AlternateContent xmlns:mc="http://schemas.openxmlformats.org/markup-compatibility/2006" xmlns:p14="http://schemas.microsoft.com/office/powerpoint/2010/main">
          <mc:Choice Requires="p14">
            <p:contentPart p14:bwMode="auto" r:id="rId337">
              <p14:nvContentPartPr>
                <p14:cNvPr id="210" name="Entrada de lápiz 209">
                  <a:extLst>
                    <a:ext uri="{FF2B5EF4-FFF2-40B4-BE49-F238E27FC236}">
                      <a16:creationId xmlns:a16="http://schemas.microsoft.com/office/drawing/2014/main" id="{982AAD7D-0BEC-40E0-BBB7-B293F60558F9}"/>
                    </a:ext>
                  </a:extLst>
                </p14:cNvPr>
                <p14:cNvContentPartPr/>
                <p14:nvPr/>
              </p14:nvContentPartPr>
              <p14:xfrm>
                <a:off x="1397253" y="5654156"/>
                <a:ext cx="271440" cy="54720"/>
              </p14:xfrm>
            </p:contentPart>
          </mc:Choice>
          <mc:Fallback xmlns="">
            <p:pic>
              <p:nvPicPr>
                <p:cNvPr id="210" name="Entrada de lápiz 209">
                  <a:extLst>
                    <a:ext uri="{FF2B5EF4-FFF2-40B4-BE49-F238E27FC236}">
                      <a16:creationId xmlns:a16="http://schemas.microsoft.com/office/drawing/2014/main" id="{982AAD7D-0BEC-40E0-BBB7-B293F60558F9}"/>
                    </a:ext>
                  </a:extLst>
                </p:cNvPr>
                <p:cNvPicPr/>
                <p:nvPr/>
              </p:nvPicPr>
              <p:blipFill>
                <a:blip r:embed="rId338"/>
                <a:stretch>
                  <a:fillRect/>
                </a:stretch>
              </p:blipFill>
              <p:spPr>
                <a:xfrm>
                  <a:off x="1388253" y="5645516"/>
                  <a:ext cx="289080" cy="72360"/>
                </a:xfrm>
                <a:prstGeom prst="rect">
                  <a:avLst/>
                </a:prstGeom>
              </p:spPr>
            </p:pic>
          </mc:Fallback>
        </mc:AlternateContent>
        <mc:AlternateContent xmlns:mc="http://schemas.openxmlformats.org/markup-compatibility/2006" xmlns:p14="http://schemas.microsoft.com/office/powerpoint/2010/main">
          <mc:Choice Requires="p14">
            <p:contentPart p14:bwMode="auto" r:id="rId339">
              <p14:nvContentPartPr>
                <p14:cNvPr id="211" name="Entrada de lápiz 210">
                  <a:extLst>
                    <a:ext uri="{FF2B5EF4-FFF2-40B4-BE49-F238E27FC236}">
                      <a16:creationId xmlns:a16="http://schemas.microsoft.com/office/drawing/2014/main" id="{C2C664E6-4661-44CE-9B70-6CE9584778A8}"/>
                    </a:ext>
                  </a:extLst>
                </p14:cNvPr>
                <p14:cNvContentPartPr/>
                <p14:nvPr/>
              </p14:nvContentPartPr>
              <p14:xfrm>
                <a:off x="1485093" y="5807876"/>
                <a:ext cx="174600" cy="48240"/>
              </p14:xfrm>
            </p:contentPart>
          </mc:Choice>
          <mc:Fallback xmlns="">
            <p:pic>
              <p:nvPicPr>
                <p:cNvPr id="211" name="Entrada de lápiz 210">
                  <a:extLst>
                    <a:ext uri="{FF2B5EF4-FFF2-40B4-BE49-F238E27FC236}">
                      <a16:creationId xmlns:a16="http://schemas.microsoft.com/office/drawing/2014/main" id="{C2C664E6-4661-44CE-9B70-6CE9584778A8}"/>
                    </a:ext>
                  </a:extLst>
                </p:cNvPr>
                <p:cNvPicPr/>
                <p:nvPr/>
              </p:nvPicPr>
              <p:blipFill>
                <a:blip r:embed="rId340"/>
                <a:stretch>
                  <a:fillRect/>
                </a:stretch>
              </p:blipFill>
              <p:spPr>
                <a:xfrm>
                  <a:off x="1476093" y="5798876"/>
                  <a:ext cx="192240" cy="65880"/>
                </a:xfrm>
                <a:prstGeom prst="rect">
                  <a:avLst/>
                </a:prstGeom>
              </p:spPr>
            </p:pic>
          </mc:Fallback>
        </mc:AlternateContent>
        <mc:AlternateContent xmlns:mc="http://schemas.openxmlformats.org/markup-compatibility/2006" xmlns:p14="http://schemas.microsoft.com/office/powerpoint/2010/main">
          <mc:Choice Requires="p14">
            <p:contentPart p14:bwMode="auto" r:id="rId341">
              <p14:nvContentPartPr>
                <p14:cNvPr id="212" name="Entrada de lápiz 211">
                  <a:extLst>
                    <a:ext uri="{FF2B5EF4-FFF2-40B4-BE49-F238E27FC236}">
                      <a16:creationId xmlns:a16="http://schemas.microsoft.com/office/drawing/2014/main" id="{F1459F97-BB98-4AF3-B3E5-E0746791E745}"/>
                    </a:ext>
                  </a:extLst>
                </p14:cNvPr>
                <p14:cNvContentPartPr/>
                <p14:nvPr/>
              </p14:nvContentPartPr>
              <p14:xfrm>
                <a:off x="1839693" y="5537156"/>
                <a:ext cx="155160" cy="400680"/>
              </p14:xfrm>
            </p:contentPart>
          </mc:Choice>
          <mc:Fallback xmlns="">
            <p:pic>
              <p:nvPicPr>
                <p:cNvPr id="212" name="Entrada de lápiz 211">
                  <a:extLst>
                    <a:ext uri="{FF2B5EF4-FFF2-40B4-BE49-F238E27FC236}">
                      <a16:creationId xmlns:a16="http://schemas.microsoft.com/office/drawing/2014/main" id="{F1459F97-BB98-4AF3-B3E5-E0746791E745}"/>
                    </a:ext>
                  </a:extLst>
                </p:cNvPr>
                <p:cNvPicPr/>
                <p:nvPr/>
              </p:nvPicPr>
              <p:blipFill>
                <a:blip r:embed="rId342"/>
                <a:stretch>
                  <a:fillRect/>
                </a:stretch>
              </p:blipFill>
              <p:spPr>
                <a:xfrm>
                  <a:off x="1830693" y="5528516"/>
                  <a:ext cx="172800" cy="418320"/>
                </a:xfrm>
                <a:prstGeom prst="rect">
                  <a:avLst/>
                </a:prstGeom>
              </p:spPr>
            </p:pic>
          </mc:Fallback>
        </mc:AlternateContent>
        <mc:AlternateContent xmlns:mc="http://schemas.openxmlformats.org/markup-compatibility/2006" xmlns:p14="http://schemas.microsoft.com/office/powerpoint/2010/main">
          <mc:Choice Requires="p14">
            <p:contentPart p14:bwMode="auto" r:id="rId343">
              <p14:nvContentPartPr>
                <p14:cNvPr id="213" name="Entrada de lápiz 212">
                  <a:extLst>
                    <a:ext uri="{FF2B5EF4-FFF2-40B4-BE49-F238E27FC236}">
                      <a16:creationId xmlns:a16="http://schemas.microsoft.com/office/drawing/2014/main" id="{BFF50F34-F1DE-4ECD-B3D6-AF7414F2C0F3}"/>
                    </a:ext>
                  </a:extLst>
                </p14:cNvPr>
                <p14:cNvContentPartPr/>
                <p14:nvPr/>
              </p14:nvContentPartPr>
              <p14:xfrm>
                <a:off x="2069373" y="5561276"/>
                <a:ext cx="290520" cy="427680"/>
              </p14:xfrm>
            </p:contentPart>
          </mc:Choice>
          <mc:Fallback xmlns="">
            <p:pic>
              <p:nvPicPr>
                <p:cNvPr id="213" name="Entrada de lápiz 212">
                  <a:extLst>
                    <a:ext uri="{FF2B5EF4-FFF2-40B4-BE49-F238E27FC236}">
                      <a16:creationId xmlns:a16="http://schemas.microsoft.com/office/drawing/2014/main" id="{BFF50F34-F1DE-4ECD-B3D6-AF7414F2C0F3}"/>
                    </a:ext>
                  </a:extLst>
                </p:cNvPr>
                <p:cNvPicPr/>
                <p:nvPr/>
              </p:nvPicPr>
              <p:blipFill>
                <a:blip r:embed="rId344"/>
                <a:stretch>
                  <a:fillRect/>
                </a:stretch>
              </p:blipFill>
              <p:spPr>
                <a:xfrm>
                  <a:off x="2060373" y="5552276"/>
                  <a:ext cx="308160" cy="445320"/>
                </a:xfrm>
                <a:prstGeom prst="rect">
                  <a:avLst/>
                </a:prstGeom>
              </p:spPr>
            </p:pic>
          </mc:Fallback>
        </mc:AlternateContent>
        <mc:AlternateContent xmlns:mc="http://schemas.openxmlformats.org/markup-compatibility/2006" xmlns:p14="http://schemas.microsoft.com/office/powerpoint/2010/main">
          <mc:Choice Requires="p14">
            <p:contentPart p14:bwMode="auto" r:id="rId345">
              <p14:nvContentPartPr>
                <p14:cNvPr id="214" name="Entrada de lápiz 213">
                  <a:extLst>
                    <a:ext uri="{FF2B5EF4-FFF2-40B4-BE49-F238E27FC236}">
                      <a16:creationId xmlns:a16="http://schemas.microsoft.com/office/drawing/2014/main" id="{31483057-A047-4250-B4A0-BE0DF33327DE}"/>
                    </a:ext>
                  </a:extLst>
                </p14:cNvPr>
                <p14:cNvContentPartPr/>
                <p14:nvPr/>
              </p14:nvContentPartPr>
              <p14:xfrm>
                <a:off x="2422533" y="5850716"/>
                <a:ext cx="11880" cy="13320"/>
              </p14:xfrm>
            </p:contentPart>
          </mc:Choice>
          <mc:Fallback xmlns="">
            <p:pic>
              <p:nvPicPr>
                <p:cNvPr id="214" name="Entrada de lápiz 213">
                  <a:extLst>
                    <a:ext uri="{FF2B5EF4-FFF2-40B4-BE49-F238E27FC236}">
                      <a16:creationId xmlns:a16="http://schemas.microsoft.com/office/drawing/2014/main" id="{31483057-A047-4250-B4A0-BE0DF33327DE}"/>
                    </a:ext>
                  </a:extLst>
                </p:cNvPr>
                <p:cNvPicPr/>
                <p:nvPr/>
              </p:nvPicPr>
              <p:blipFill>
                <a:blip r:embed="rId346"/>
                <a:stretch>
                  <a:fillRect/>
                </a:stretch>
              </p:blipFill>
              <p:spPr>
                <a:xfrm>
                  <a:off x="2413893" y="5842076"/>
                  <a:ext cx="2952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347">
              <p14:nvContentPartPr>
                <p14:cNvPr id="215" name="Entrada de lápiz 214">
                  <a:extLst>
                    <a:ext uri="{FF2B5EF4-FFF2-40B4-BE49-F238E27FC236}">
                      <a16:creationId xmlns:a16="http://schemas.microsoft.com/office/drawing/2014/main" id="{3BF5B1AF-C44F-4CF0-BF2B-10FFD4061DBF}"/>
                    </a:ext>
                  </a:extLst>
                </p14:cNvPr>
                <p14:cNvContentPartPr/>
                <p14:nvPr/>
              </p14:nvContentPartPr>
              <p14:xfrm>
                <a:off x="1741773" y="5358956"/>
                <a:ext cx="1017720" cy="923760"/>
              </p14:xfrm>
            </p:contentPart>
          </mc:Choice>
          <mc:Fallback xmlns="">
            <p:pic>
              <p:nvPicPr>
                <p:cNvPr id="215" name="Entrada de lápiz 214">
                  <a:extLst>
                    <a:ext uri="{FF2B5EF4-FFF2-40B4-BE49-F238E27FC236}">
                      <a16:creationId xmlns:a16="http://schemas.microsoft.com/office/drawing/2014/main" id="{3BF5B1AF-C44F-4CF0-BF2B-10FFD4061DBF}"/>
                    </a:ext>
                  </a:extLst>
                </p:cNvPr>
                <p:cNvPicPr/>
                <p:nvPr/>
              </p:nvPicPr>
              <p:blipFill>
                <a:blip r:embed="rId348"/>
                <a:stretch>
                  <a:fillRect/>
                </a:stretch>
              </p:blipFill>
              <p:spPr>
                <a:xfrm>
                  <a:off x="1733133" y="5349956"/>
                  <a:ext cx="1035360" cy="941400"/>
                </a:xfrm>
                <a:prstGeom prst="rect">
                  <a:avLst/>
                </a:prstGeom>
              </p:spPr>
            </p:pic>
          </mc:Fallback>
        </mc:AlternateContent>
        <mc:AlternateContent xmlns:mc="http://schemas.openxmlformats.org/markup-compatibility/2006" xmlns:p14="http://schemas.microsoft.com/office/powerpoint/2010/main">
          <mc:Choice Requires="p14">
            <p:contentPart p14:bwMode="auto" r:id="rId349">
              <p14:nvContentPartPr>
                <p14:cNvPr id="216" name="Entrada de lápiz 215">
                  <a:extLst>
                    <a:ext uri="{FF2B5EF4-FFF2-40B4-BE49-F238E27FC236}">
                      <a16:creationId xmlns:a16="http://schemas.microsoft.com/office/drawing/2014/main" id="{618742A9-423F-4BBE-A914-DF538314ED2F}"/>
                    </a:ext>
                  </a:extLst>
                </p14:cNvPr>
                <p14:cNvContentPartPr/>
                <p14:nvPr/>
              </p14:nvContentPartPr>
              <p14:xfrm>
                <a:off x="2637453" y="5618876"/>
                <a:ext cx="953280" cy="341640"/>
              </p14:xfrm>
            </p:contentPart>
          </mc:Choice>
          <mc:Fallback xmlns="">
            <p:pic>
              <p:nvPicPr>
                <p:cNvPr id="216" name="Entrada de lápiz 215">
                  <a:extLst>
                    <a:ext uri="{FF2B5EF4-FFF2-40B4-BE49-F238E27FC236}">
                      <a16:creationId xmlns:a16="http://schemas.microsoft.com/office/drawing/2014/main" id="{618742A9-423F-4BBE-A914-DF538314ED2F}"/>
                    </a:ext>
                  </a:extLst>
                </p:cNvPr>
                <p:cNvPicPr/>
                <p:nvPr/>
              </p:nvPicPr>
              <p:blipFill>
                <a:blip r:embed="rId350"/>
                <a:stretch>
                  <a:fillRect/>
                </a:stretch>
              </p:blipFill>
              <p:spPr>
                <a:xfrm>
                  <a:off x="2628453" y="5610236"/>
                  <a:ext cx="970920" cy="359280"/>
                </a:xfrm>
                <a:prstGeom prst="rect">
                  <a:avLst/>
                </a:prstGeom>
              </p:spPr>
            </p:pic>
          </mc:Fallback>
        </mc:AlternateContent>
      </p:grpSp>
    </p:spTree>
    <p:extLst>
      <p:ext uri="{BB962C8B-B14F-4D97-AF65-F5344CB8AC3E}">
        <p14:creationId xmlns:p14="http://schemas.microsoft.com/office/powerpoint/2010/main" val="126732677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FC218F6-39C4-4D77-9B78-47099DDB4729}"/>
              </a:ext>
            </a:extLst>
          </p:cNvPr>
          <p:cNvSpPr>
            <a:spLocks noGrp="1"/>
          </p:cNvSpPr>
          <p:nvPr>
            <p:ph type="title"/>
          </p:nvPr>
        </p:nvSpPr>
        <p:spPr/>
        <p:txBody>
          <a:bodyPr/>
          <a:lstStyle/>
          <a:p>
            <a:r>
              <a:rPr lang="es-CO" dirty="0"/>
              <a:t>La arquitectura se centrará en el “Almacén de Datos”</a:t>
            </a:r>
          </a:p>
        </p:txBody>
      </p:sp>
      <p:sp>
        <p:nvSpPr>
          <p:cNvPr id="3" name="Marcador de contenido 2">
            <a:extLst>
              <a:ext uri="{FF2B5EF4-FFF2-40B4-BE49-F238E27FC236}">
                <a16:creationId xmlns:a16="http://schemas.microsoft.com/office/drawing/2014/main" id="{335F619C-2771-48F4-BF56-2DF672DC3473}"/>
              </a:ext>
            </a:extLst>
          </p:cNvPr>
          <p:cNvSpPr>
            <a:spLocks noGrp="1"/>
          </p:cNvSpPr>
          <p:nvPr>
            <p:ph idx="1"/>
          </p:nvPr>
        </p:nvSpPr>
        <p:spPr/>
        <p:txBody>
          <a:bodyPr/>
          <a:lstStyle/>
          <a:p>
            <a:endParaRPr lang="es-CO"/>
          </a:p>
        </p:txBody>
      </p:sp>
      <p:pic>
        <p:nvPicPr>
          <p:cNvPr id="4" name="Imagen 3">
            <a:extLst>
              <a:ext uri="{FF2B5EF4-FFF2-40B4-BE49-F238E27FC236}">
                <a16:creationId xmlns:a16="http://schemas.microsoft.com/office/drawing/2014/main" id="{89269432-9CD3-4757-89A0-6E0A9EF820C2}"/>
              </a:ext>
            </a:extLst>
          </p:cNvPr>
          <p:cNvPicPr>
            <a:picLocks noChangeAspect="1"/>
          </p:cNvPicPr>
          <p:nvPr/>
        </p:nvPicPr>
        <p:blipFill>
          <a:blip r:embed="rId2"/>
          <a:stretch>
            <a:fillRect/>
          </a:stretch>
        </p:blipFill>
        <p:spPr>
          <a:xfrm>
            <a:off x="2681977" y="2133600"/>
            <a:ext cx="8012350" cy="4608474"/>
          </a:xfrm>
          <a:prstGeom prst="rect">
            <a:avLst/>
          </a:prstGeom>
        </p:spPr>
      </p:pic>
      <mc:AlternateContent xmlns:mc="http://schemas.openxmlformats.org/markup-compatibility/2006" xmlns:p14="http://schemas.microsoft.com/office/powerpoint/2010/main">
        <mc:Choice Requires="p14">
          <p:contentPart p14:bwMode="auto" r:id="rId3">
            <p14:nvContentPartPr>
              <p14:cNvPr id="68" name="Entrada de lápiz 67">
                <a:extLst>
                  <a:ext uri="{FF2B5EF4-FFF2-40B4-BE49-F238E27FC236}">
                    <a16:creationId xmlns:a16="http://schemas.microsoft.com/office/drawing/2014/main" id="{5FC75326-6AA8-472C-AFBC-3BC18F970095}"/>
                  </a:ext>
                </a:extLst>
              </p14:cNvPr>
              <p14:cNvContentPartPr/>
              <p14:nvPr/>
            </p14:nvContentPartPr>
            <p14:xfrm>
              <a:off x="3357813" y="2372396"/>
              <a:ext cx="4395600" cy="3132000"/>
            </p14:xfrm>
          </p:contentPart>
        </mc:Choice>
        <mc:Fallback xmlns="">
          <p:pic>
            <p:nvPicPr>
              <p:cNvPr id="68" name="Entrada de lápiz 67">
                <a:extLst>
                  <a:ext uri="{FF2B5EF4-FFF2-40B4-BE49-F238E27FC236}">
                    <a16:creationId xmlns:a16="http://schemas.microsoft.com/office/drawing/2014/main" id="{5FC75326-6AA8-472C-AFBC-3BC18F970095}"/>
                  </a:ext>
                </a:extLst>
              </p:cNvPr>
              <p:cNvPicPr/>
              <p:nvPr/>
            </p:nvPicPr>
            <p:blipFill>
              <a:blip r:embed="rId4"/>
              <a:stretch>
                <a:fillRect/>
              </a:stretch>
            </p:blipFill>
            <p:spPr>
              <a:xfrm>
                <a:off x="3348813" y="2363396"/>
                <a:ext cx="4413240" cy="3149640"/>
              </a:xfrm>
              <a:prstGeom prst="rect">
                <a:avLst/>
              </a:prstGeom>
            </p:spPr>
          </p:pic>
        </mc:Fallback>
      </mc:AlternateContent>
      <p:grpSp>
        <p:nvGrpSpPr>
          <p:cNvPr id="94" name="Grupo 93">
            <a:extLst>
              <a:ext uri="{FF2B5EF4-FFF2-40B4-BE49-F238E27FC236}">
                <a16:creationId xmlns:a16="http://schemas.microsoft.com/office/drawing/2014/main" id="{16AE2887-4FAE-4938-AB16-9FF196D8EA52}"/>
              </a:ext>
            </a:extLst>
          </p:cNvPr>
          <p:cNvGrpSpPr/>
          <p:nvPr/>
        </p:nvGrpSpPr>
        <p:grpSpPr>
          <a:xfrm>
            <a:off x="555933" y="287636"/>
            <a:ext cx="10977120" cy="5599800"/>
            <a:chOff x="555933" y="287636"/>
            <a:chExt cx="10977120" cy="5599800"/>
          </a:xfrm>
        </p:grpSpPr>
        <mc:AlternateContent xmlns:mc="http://schemas.openxmlformats.org/markup-compatibility/2006" xmlns:p14="http://schemas.microsoft.com/office/powerpoint/2010/main">
          <mc:Choice Requires="p14">
            <p:contentPart p14:bwMode="auto" r:id="rId5">
              <p14:nvContentPartPr>
                <p14:cNvPr id="42" name="Entrada de lápiz 41">
                  <a:extLst>
                    <a:ext uri="{FF2B5EF4-FFF2-40B4-BE49-F238E27FC236}">
                      <a16:creationId xmlns:a16="http://schemas.microsoft.com/office/drawing/2014/main" id="{2486DF45-4D8C-4E1B-B053-C73558965182}"/>
                    </a:ext>
                  </a:extLst>
                </p14:cNvPr>
                <p14:cNvContentPartPr/>
                <p14:nvPr/>
              </p14:nvContentPartPr>
              <p14:xfrm>
                <a:off x="5964933" y="3650036"/>
                <a:ext cx="666360" cy="322560"/>
              </p14:xfrm>
            </p:contentPart>
          </mc:Choice>
          <mc:Fallback xmlns="">
            <p:pic>
              <p:nvPicPr>
                <p:cNvPr id="42" name="Entrada de lápiz 41">
                  <a:extLst>
                    <a:ext uri="{FF2B5EF4-FFF2-40B4-BE49-F238E27FC236}">
                      <a16:creationId xmlns:a16="http://schemas.microsoft.com/office/drawing/2014/main" id="{2486DF45-4D8C-4E1B-B053-C73558965182}"/>
                    </a:ext>
                  </a:extLst>
                </p:cNvPr>
                <p:cNvPicPr/>
                <p:nvPr/>
              </p:nvPicPr>
              <p:blipFill>
                <a:blip r:embed="rId6"/>
                <a:stretch>
                  <a:fillRect/>
                </a:stretch>
              </p:blipFill>
              <p:spPr>
                <a:xfrm>
                  <a:off x="5955933" y="3641396"/>
                  <a:ext cx="684000" cy="3402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43" name="Entrada de lápiz 42">
                  <a:extLst>
                    <a:ext uri="{FF2B5EF4-FFF2-40B4-BE49-F238E27FC236}">
                      <a16:creationId xmlns:a16="http://schemas.microsoft.com/office/drawing/2014/main" id="{BDA47885-DA03-4C30-BFEF-295AAED17E64}"/>
                    </a:ext>
                  </a:extLst>
                </p14:cNvPr>
                <p14:cNvContentPartPr/>
                <p14:nvPr/>
              </p14:nvContentPartPr>
              <p14:xfrm>
                <a:off x="6546333" y="3600356"/>
                <a:ext cx="181800" cy="264600"/>
              </p14:xfrm>
            </p:contentPart>
          </mc:Choice>
          <mc:Fallback xmlns="">
            <p:pic>
              <p:nvPicPr>
                <p:cNvPr id="43" name="Entrada de lápiz 42">
                  <a:extLst>
                    <a:ext uri="{FF2B5EF4-FFF2-40B4-BE49-F238E27FC236}">
                      <a16:creationId xmlns:a16="http://schemas.microsoft.com/office/drawing/2014/main" id="{BDA47885-DA03-4C30-BFEF-295AAED17E64}"/>
                    </a:ext>
                  </a:extLst>
                </p:cNvPr>
                <p:cNvPicPr/>
                <p:nvPr/>
              </p:nvPicPr>
              <p:blipFill>
                <a:blip r:embed="rId8"/>
                <a:stretch>
                  <a:fillRect/>
                </a:stretch>
              </p:blipFill>
              <p:spPr>
                <a:xfrm>
                  <a:off x="6537333" y="3591356"/>
                  <a:ext cx="199440" cy="2822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4" name="Entrada de lápiz 13">
                  <a:extLst>
                    <a:ext uri="{FF2B5EF4-FFF2-40B4-BE49-F238E27FC236}">
                      <a16:creationId xmlns:a16="http://schemas.microsoft.com/office/drawing/2014/main" id="{7F685219-FB53-4B34-A313-3EDCEA531B95}"/>
                    </a:ext>
                  </a:extLst>
                </p14:cNvPr>
                <p14:cNvContentPartPr/>
                <p14:nvPr/>
              </p14:nvContentPartPr>
              <p14:xfrm>
                <a:off x="608853" y="2097716"/>
                <a:ext cx="21600" cy="430920"/>
              </p14:xfrm>
            </p:contentPart>
          </mc:Choice>
          <mc:Fallback xmlns="">
            <p:pic>
              <p:nvPicPr>
                <p:cNvPr id="14" name="Entrada de lápiz 13">
                  <a:extLst>
                    <a:ext uri="{FF2B5EF4-FFF2-40B4-BE49-F238E27FC236}">
                      <a16:creationId xmlns:a16="http://schemas.microsoft.com/office/drawing/2014/main" id="{7F685219-FB53-4B34-A313-3EDCEA531B95}"/>
                    </a:ext>
                  </a:extLst>
                </p:cNvPr>
                <p:cNvPicPr/>
                <p:nvPr/>
              </p:nvPicPr>
              <p:blipFill>
                <a:blip r:embed="rId10"/>
                <a:stretch>
                  <a:fillRect/>
                </a:stretch>
              </p:blipFill>
              <p:spPr>
                <a:xfrm>
                  <a:off x="600213" y="2089076"/>
                  <a:ext cx="39240" cy="4485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5" name="Entrada de lápiz 14">
                  <a:extLst>
                    <a:ext uri="{FF2B5EF4-FFF2-40B4-BE49-F238E27FC236}">
                      <a16:creationId xmlns:a16="http://schemas.microsoft.com/office/drawing/2014/main" id="{A9FC6A17-8DE2-4702-9525-64FD4C25A424}"/>
                    </a:ext>
                  </a:extLst>
                </p14:cNvPr>
                <p14:cNvContentPartPr/>
                <p14:nvPr/>
              </p14:nvContentPartPr>
              <p14:xfrm>
                <a:off x="555933" y="2067476"/>
                <a:ext cx="199080" cy="143280"/>
              </p14:xfrm>
            </p:contentPart>
          </mc:Choice>
          <mc:Fallback xmlns="">
            <p:pic>
              <p:nvPicPr>
                <p:cNvPr id="15" name="Entrada de lápiz 14">
                  <a:extLst>
                    <a:ext uri="{FF2B5EF4-FFF2-40B4-BE49-F238E27FC236}">
                      <a16:creationId xmlns:a16="http://schemas.microsoft.com/office/drawing/2014/main" id="{A9FC6A17-8DE2-4702-9525-64FD4C25A424}"/>
                    </a:ext>
                  </a:extLst>
                </p:cNvPr>
                <p:cNvPicPr/>
                <p:nvPr/>
              </p:nvPicPr>
              <p:blipFill>
                <a:blip r:embed="rId12"/>
                <a:stretch>
                  <a:fillRect/>
                </a:stretch>
              </p:blipFill>
              <p:spPr>
                <a:xfrm>
                  <a:off x="547293" y="2058836"/>
                  <a:ext cx="216720" cy="1609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6" name="Entrada de lápiz 15">
                  <a:extLst>
                    <a:ext uri="{FF2B5EF4-FFF2-40B4-BE49-F238E27FC236}">
                      <a16:creationId xmlns:a16="http://schemas.microsoft.com/office/drawing/2014/main" id="{3C227626-C88C-4395-9C8E-2927DD0CFB80}"/>
                    </a:ext>
                  </a:extLst>
                </p14:cNvPr>
                <p14:cNvContentPartPr/>
                <p14:nvPr/>
              </p14:nvContentPartPr>
              <p14:xfrm>
                <a:off x="569973" y="2241716"/>
                <a:ext cx="185040" cy="267840"/>
              </p14:xfrm>
            </p:contentPart>
          </mc:Choice>
          <mc:Fallback xmlns="">
            <p:pic>
              <p:nvPicPr>
                <p:cNvPr id="16" name="Entrada de lápiz 15">
                  <a:extLst>
                    <a:ext uri="{FF2B5EF4-FFF2-40B4-BE49-F238E27FC236}">
                      <a16:creationId xmlns:a16="http://schemas.microsoft.com/office/drawing/2014/main" id="{3C227626-C88C-4395-9C8E-2927DD0CFB80}"/>
                    </a:ext>
                  </a:extLst>
                </p:cNvPr>
                <p:cNvPicPr/>
                <p:nvPr/>
              </p:nvPicPr>
              <p:blipFill>
                <a:blip r:embed="rId14"/>
                <a:stretch>
                  <a:fillRect/>
                </a:stretch>
              </p:blipFill>
              <p:spPr>
                <a:xfrm>
                  <a:off x="561333" y="2233076"/>
                  <a:ext cx="202680" cy="2854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7" name="Entrada de lápiz 16">
                  <a:extLst>
                    <a:ext uri="{FF2B5EF4-FFF2-40B4-BE49-F238E27FC236}">
                      <a16:creationId xmlns:a16="http://schemas.microsoft.com/office/drawing/2014/main" id="{1933FFC4-3B9E-445D-A4D9-E0DEFA54E430}"/>
                    </a:ext>
                  </a:extLst>
                </p14:cNvPr>
                <p14:cNvContentPartPr/>
                <p14:nvPr/>
              </p14:nvContentPartPr>
              <p14:xfrm>
                <a:off x="789213" y="2245676"/>
                <a:ext cx="197280" cy="265320"/>
              </p14:xfrm>
            </p:contentPart>
          </mc:Choice>
          <mc:Fallback xmlns="">
            <p:pic>
              <p:nvPicPr>
                <p:cNvPr id="17" name="Entrada de lápiz 16">
                  <a:extLst>
                    <a:ext uri="{FF2B5EF4-FFF2-40B4-BE49-F238E27FC236}">
                      <a16:creationId xmlns:a16="http://schemas.microsoft.com/office/drawing/2014/main" id="{1933FFC4-3B9E-445D-A4D9-E0DEFA54E430}"/>
                    </a:ext>
                  </a:extLst>
                </p:cNvPr>
                <p:cNvPicPr/>
                <p:nvPr/>
              </p:nvPicPr>
              <p:blipFill>
                <a:blip r:embed="rId16"/>
                <a:stretch>
                  <a:fillRect/>
                </a:stretch>
              </p:blipFill>
              <p:spPr>
                <a:xfrm>
                  <a:off x="780573" y="2237036"/>
                  <a:ext cx="214920" cy="2829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8" name="Entrada de lápiz 17">
                  <a:extLst>
                    <a:ext uri="{FF2B5EF4-FFF2-40B4-BE49-F238E27FC236}">
                      <a16:creationId xmlns:a16="http://schemas.microsoft.com/office/drawing/2014/main" id="{B3A61055-115C-4A7D-9B00-ECFA16594C9E}"/>
                    </a:ext>
                  </a:extLst>
                </p14:cNvPr>
                <p14:cNvContentPartPr/>
                <p14:nvPr/>
              </p14:nvContentPartPr>
              <p14:xfrm>
                <a:off x="942213" y="1986476"/>
                <a:ext cx="164880" cy="385200"/>
              </p14:xfrm>
            </p:contentPart>
          </mc:Choice>
          <mc:Fallback xmlns="">
            <p:pic>
              <p:nvPicPr>
                <p:cNvPr id="18" name="Entrada de lápiz 17">
                  <a:extLst>
                    <a:ext uri="{FF2B5EF4-FFF2-40B4-BE49-F238E27FC236}">
                      <a16:creationId xmlns:a16="http://schemas.microsoft.com/office/drawing/2014/main" id="{B3A61055-115C-4A7D-9B00-ECFA16594C9E}"/>
                    </a:ext>
                  </a:extLst>
                </p:cNvPr>
                <p:cNvPicPr/>
                <p:nvPr/>
              </p:nvPicPr>
              <p:blipFill>
                <a:blip r:embed="rId18"/>
                <a:stretch>
                  <a:fillRect/>
                </a:stretch>
              </p:blipFill>
              <p:spPr>
                <a:xfrm>
                  <a:off x="933213" y="1977836"/>
                  <a:ext cx="182520" cy="40284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9" name="Entrada de lápiz 18">
                  <a:extLst>
                    <a:ext uri="{FF2B5EF4-FFF2-40B4-BE49-F238E27FC236}">
                      <a16:creationId xmlns:a16="http://schemas.microsoft.com/office/drawing/2014/main" id="{30D305D8-73CD-4876-A71C-51B31C841AC2}"/>
                    </a:ext>
                  </a:extLst>
                </p14:cNvPr>
                <p14:cNvContentPartPr/>
                <p14:nvPr/>
              </p14:nvContentPartPr>
              <p14:xfrm>
                <a:off x="1016013" y="2127236"/>
                <a:ext cx="253440" cy="224640"/>
              </p14:xfrm>
            </p:contentPart>
          </mc:Choice>
          <mc:Fallback xmlns="">
            <p:pic>
              <p:nvPicPr>
                <p:cNvPr id="19" name="Entrada de lápiz 18">
                  <a:extLst>
                    <a:ext uri="{FF2B5EF4-FFF2-40B4-BE49-F238E27FC236}">
                      <a16:creationId xmlns:a16="http://schemas.microsoft.com/office/drawing/2014/main" id="{30D305D8-73CD-4876-A71C-51B31C841AC2}"/>
                    </a:ext>
                  </a:extLst>
                </p:cNvPr>
                <p:cNvPicPr/>
                <p:nvPr/>
              </p:nvPicPr>
              <p:blipFill>
                <a:blip r:embed="rId20"/>
                <a:stretch>
                  <a:fillRect/>
                </a:stretch>
              </p:blipFill>
              <p:spPr>
                <a:xfrm>
                  <a:off x="1007013" y="2118236"/>
                  <a:ext cx="271080" cy="24228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0" name="Entrada de lápiz 19">
                  <a:extLst>
                    <a:ext uri="{FF2B5EF4-FFF2-40B4-BE49-F238E27FC236}">
                      <a16:creationId xmlns:a16="http://schemas.microsoft.com/office/drawing/2014/main" id="{CBD806BE-C00F-415B-A3DB-997F9F062512}"/>
                    </a:ext>
                  </a:extLst>
                </p14:cNvPr>
                <p14:cNvContentPartPr/>
                <p14:nvPr/>
              </p14:nvContentPartPr>
              <p14:xfrm>
                <a:off x="1263693" y="2125076"/>
                <a:ext cx="129240" cy="158760"/>
              </p14:xfrm>
            </p:contentPart>
          </mc:Choice>
          <mc:Fallback xmlns="">
            <p:pic>
              <p:nvPicPr>
                <p:cNvPr id="20" name="Entrada de lápiz 19">
                  <a:extLst>
                    <a:ext uri="{FF2B5EF4-FFF2-40B4-BE49-F238E27FC236}">
                      <a16:creationId xmlns:a16="http://schemas.microsoft.com/office/drawing/2014/main" id="{CBD806BE-C00F-415B-A3DB-997F9F062512}"/>
                    </a:ext>
                  </a:extLst>
                </p:cNvPr>
                <p:cNvPicPr/>
                <p:nvPr/>
              </p:nvPicPr>
              <p:blipFill>
                <a:blip r:embed="rId22"/>
                <a:stretch>
                  <a:fillRect/>
                </a:stretch>
              </p:blipFill>
              <p:spPr>
                <a:xfrm>
                  <a:off x="1255053" y="2116436"/>
                  <a:ext cx="14688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1" name="Entrada de lápiz 20">
                  <a:extLst>
                    <a:ext uri="{FF2B5EF4-FFF2-40B4-BE49-F238E27FC236}">
                      <a16:creationId xmlns:a16="http://schemas.microsoft.com/office/drawing/2014/main" id="{F0BD64F6-80D2-4392-AB78-BC7AC24FF013}"/>
                    </a:ext>
                  </a:extLst>
                </p14:cNvPr>
                <p14:cNvContentPartPr/>
                <p14:nvPr/>
              </p14:nvContentPartPr>
              <p14:xfrm>
                <a:off x="1408053" y="1718276"/>
                <a:ext cx="436680" cy="459000"/>
              </p14:xfrm>
            </p:contentPart>
          </mc:Choice>
          <mc:Fallback xmlns="">
            <p:pic>
              <p:nvPicPr>
                <p:cNvPr id="21" name="Entrada de lápiz 20">
                  <a:extLst>
                    <a:ext uri="{FF2B5EF4-FFF2-40B4-BE49-F238E27FC236}">
                      <a16:creationId xmlns:a16="http://schemas.microsoft.com/office/drawing/2014/main" id="{F0BD64F6-80D2-4392-AB78-BC7AC24FF013}"/>
                    </a:ext>
                  </a:extLst>
                </p:cNvPr>
                <p:cNvPicPr/>
                <p:nvPr/>
              </p:nvPicPr>
              <p:blipFill>
                <a:blip r:embed="rId24"/>
                <a:stretch>
                  <a:fillRect/>
                </a:stretch>
              </p:blipFill>
              <p:spPr>
                <a:xfrm>
                  <a:off x="1399053" y="1709636"/>
                  <a:ext cx="454320" cy="4766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3" name="Entrada de lápiz 22">
                  <a:extLst>
                    <a:ext uri="{FF2B5EF4-FFF2-40B4-BE49-F238E27FC236}">
                      <a16:creationId xmlns:a16="http://schemas.microsoft.com/office/drawing/2014/main" id="{DFD7A8AE-298C-4543-BD21-74E7C2ECA8E6}"/>
                    </a:ext>
                  </a:extLst>
                </p14:cNvPr>
                <p14:cNvContentPartPr/>
                <p14:nvPr/>
              </p14:nvContentPartPr>
              <p14:xfrm>
                <a:off x="603813" y="2830316"/>
                <a:ext cx="293760" cy="129240"/>
              </p14:xfrm>
            </p:contentPart>
          </mc:Choice>
          <mc:Fallback xmlns="">
            <p:pic>
              <p:nvPicPr>
                <p:cNvPr id="23" name="Entrada de lápiz 22">
                  <a:extLst>
                    <a:ext uri="{FF2B5EF4-FFF2-40B4-BE49-F238E27FC236}">
                      <a16:creationId xmlns:a16="http://schemas.microsoft.com/office/drawing/2014/main" id="{DFD7A8AE-298C-4543-BD21-74E7C2ECA8E6}"/>
                    </a:ext>
                  </a:extLst>
                </p:cNvPr>
                <p:cNvPicPr/>
                <p:nvPr/>
              </p:nvPicPr>
              <p:blipFill>
                <a:blip r:embed="rId26"/>
                <a:stretch>
                  <a:fillRect/>
                </a:stretch>
              </p:blipFill>
              <p:spPr>
                <a:xfrm>
                  <a:off x="594813" y="2821316"/>
                  <a:ext cx="311400" cy="14688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4" name="Entrada de lápiz 23">
                  <a:extLst>
                    <a:ext uri="{FF2B5EF4-FFF2-40B4-BE49-F238E27FC236}">
                      <a16:creationId xmlns:a16="http://schemas.microsoft.com/office/drawing/2014/main" id="{E4057076-299A-47CA-8FC1-A6E060BC2BC7}"/>
                    </a:ext>
                  </a:extLst>
                </p14:cNvPr>
                <p14:cNvContentPartPr/>
                <p14:nvPr/>
              </p14:nvContentPartPr>
              <p14:xfrm>
                <a:off x="728013" y="2864516"/>
                <a:ext cx="66600" cy="496800"/>
              </p14:xfrm>
            </p:contentPart>
          </mc:Choice>
          <mc:Fallback xmlns="">
            <p:pic>
              <p:nvPicPr>
                <p:cNvPr id="24" name="Entrada de lápiz 23">
                  <a:extLst>
                    <a:ext uri="{FF2B5EF4-FFF2-40B4-BE49-F238E27FC236}">
                      <a16:creationId xmlns:a16="http://schemas.microsoft.com/office/drawing/2014/main" id="{E4057076-299A-47CA-8FC1-A6E060BC2BC7}"/>
                    </a:ext>
                  </a:extLst>
                </p:cNvPr>
                <p:cNvPicPr/>
                <p:nvPr/>
              </p:nvPicPr>
              <p:blipFill>
                <a:blip r:embed="rId28"/>
                <a:stretch>
                  <a:fillRect/>
                </a:stretch>
              </p:blipFill>
              <p:spPr>
                <a:xfrm>
                  <a:off x="719013" y="2855516"/>
                  <a:ext cx="84240" cy="51444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6" name="Entrada de lápiz 25">
                  <a:extLst>
                    <a:ext uri="{FF2B5EF4-FFF2-40B4-BE49-F238E27FC236}">
                      <a16:creationId xmlns:a16="http://schemas.microsoft.com/office/drawing/2014/main" id="{E983EF5F-4E4E-4B58-B2BA-2267F27AE765}"/>
                    </a:ext>
                  </a:extLst>
                </p14:cNvPr>
                <p14:cNvContentPartPr/>
                <p14:nvPr/>
              </p14:nvContentPartPr>
              <p14:xfrm>
                <a:off x="873813" y="2821316"/>
                <a:ext cx="541440" cy="412200"/>
              </p14:xfrm>
            </p:contentPart>
          </mc:Choice>
          <mc:Fallback xmlns="">
            <p:pic>
              <p:nvPicPr>
                <p:cNvPr id="26" name="Entrada de lápiz 25">
                  <a:extLst>
                    <a:ext uri="{FF2B5EF4-FFF2-40B4-BE49-F238E27FC236}">
                      <a16:creationId xmlns:a16="http://schemas.microsoft.com/office/drawing/2014/main" id="{E983EF5F-4E4E-4B58-B2BA-2267F27AE765}"/>
                    </a:ext>
                  </a:extLst>
                </p:cNvPr>
                <p:cNvPicPr/>
                <p:nvPr/>
              </p:nvPicPr>
              <p:blipFill>
                <a:blip r:embed="rId30"/>
                <a:stretch>
                  <a:fillRect/>
                </a:stretch>
              </p:blipFill>
              <p:spPr>
                <a:xfrm>
                  <a:off x="864813" y="2812316"/>
                  <a:ext cx="559080" cy="42984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7" name="Entrada de lápiz 26">
                  <a:extLst>
                    <a:ext uri="{FF2B5EF4-FFF2-40B4-BE49-F238E27FC236}">
                      <a16:creationId xmlns:a16="http://schemas.microsoft.com/office/drawing/2014/main" id="{E3838E8D-41F7-4743-9BE8-5597CECD9B02}"/>
                    </a:ext>
                  </a:extLst>
                </p14:cNvPr>
                <p14:cNvContentPartPr/>
                <p14:nvPr/>
              </p14:nvContentPartPr>
              <p14:xfrm>
                <a:off x="1493733" y="2657156"/>
                <a:ext cx="211680" cy="468000"/>
              </p14:xfrm>
            </p:contentPart>
          </mc:Choice>
          <mc:Fallback xmlns="">
            <p:pic>
              <p:nvPicPr>
                <p:cNvPr id="27" name="Entrada de lápiz 26">
                  <a:extLst>
                    <a:ext uri="{FF2B5EF4-FFF2-40B4-BE49-F238E27FC236}">
                      <a16:creationId xmlns:a16="http://schemas.microsoft.com/office/drawing/2014/main" id="{E3838E8D-41F7-4743-9BE8-5597CECD9B02}"/>
                    </a:ext>
                  </a:extLst>
                </p:cNvPr>
                <p:cNvPicPr/>
                <p:nvPr/>
              </p:nvPicPr>
              <p:blipFill>
                <a:blip r:embed="rId32"/>
                <a:stretch>
                  <a:fillRect/>
                </a:stretch>
              </p:blipFill>
              <p:spPr>
                <a:xfrm>
                  <a:off x="1484733" y="2648516"/>
                  <a:ext cx="229320" cy="4856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8" name="Entrada de lápiz 27">
                  <a:extLst>
                    <a:ext uri="{FF2B5EF4-FFF2-40B4-BE49-F238E27FC236}">
                      <a16:creationId xmlns:a16="http://schemas.microsoft.com/office/drawing/2014/main" id="{2BD30501-346D-461D-B221-2E09EDA0C2F4}"/>
                    </a:ext>
                  </a:extLst>
                </p14:cNvPr>
                <p14:cNvContentPartPr/>
                <p14:nvPr/>
              </p14:nvContentPartPr>
              <p14:xfrm>
                <a:off x="1763733" y="2483636"/>
                <a:ext cx="360360" cy="255240"/>
              </p14:xfrm>
            </p:contentPart>
          </mc:Choice>
          <mc:Fallback xmlns="">
            <p:pic>
              <p:nvPicPr>
                <p:cNvPr id="28" name="Entrada de lápiz 27">
                  <a:extLst>
                    <a:ext uri="{FF2B5EF4-FFF2-40B4-BE49-F238E27FC236}">
                      <a16:creationId xmlns:a16="http://schemas.microsoft.com/office/drawing/2014/main" id="{2BD30501-346D-461D-B221-2E09EDA0C2F4}"/>
                    </a:ext>
                  </a:extLst>
                </p:cNvPr>
                <p:cNvPicPr/>
                <p:nvPr/>
              </p:nvPicPr>
              <p:blipFill>
                <a:blip r:embed="rId34"/>
                <a:stretch>
                  <a:fillRect/>
                </a:stretch>
              </p:blipFill>
              <p:spPr>
                <a:xfrm>
                  <a:off x="1754733" y="2474636"/>
                  <a:ext cx="378000" cy="2728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9" name="Entrada de lápiz 28">
                  <a:extLst>
                    <a:ext uri="{FF2B5EF4-FFF2-40B4-BE49-F238E27FC236}">
                      <a16:creationId xmlns:a16="http://schemas.microsoft.com/office/drawing/2014/main" id="{888D4ABB-7C24-4D53-B926-3217BBB651F9}"/>
                    </a:ext>
                  </a:extLst>
                </p14:cNvPr>
                <p14:cNvContentPartPr/>
                <p14:nvPr/>
              </p14:nvContentPartPr>
              <p14:xfrm>
                <a:off x="2121573" y="2247836"/>
                <a:ext cx="231840" cy="339120"/>
              </p14:xfrm>
            </p:contentPart>
          </mc:Choice>
          <mc:Fallback xmlns="">
            <p:pic>
              <p:nvPicPr>
                <p:cNvPr id="29" name="Entrada de lápiz 28">
                  <a:extLst>
                    <a:ext uri="{FF2B5EF4-FFF2-40B4-BE49-F238E27FC236}">
                      <a16:creationId xmlns:a16="http://schemas.microsoft.com/office/drawing/2014/main" id="{888D4ABB-7C24-4D53-B926-3217BBB651F9}"/>
                    </a:ext>
                  </a:extLst>
                </p:cNvPr>
                <p:cNvPicPr/>
                <p:nvPr/>
              </p:nvPicPr>
              <p:blipFill>
                <a:blip r:embed="rId36"/>
                <a:stretch>
                  <a:fillRect/>
                </a:stretch>
              </p:blipFill>
              <p:spPr>
                <a:xfrm>
                  <a:off x="2112933" y="2239196"/>
                  <a:ext cx="249480" cy="35676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31" name="Entrada de lápiz 30">
                  <a:extLst>
                    <a:ext uri="{FF2B5EF4-FFF2-40B4-BE49-F238E27FC236}">
                      <a16:creationId xmlns:a16="http://schemas.microsoft.com/office/drawing/2014/main" id="{E7AAB2DC-242B-4810-9355-2F25C7D19404}"/>
                    </a:ext>
                  </a:extLst>
                </p14:cNvPr>
                <p14:cNvContentPartPr/>
                <p14:nvPr/>
              </p14:nvContentPartPr>
              <p14:xfrm>
                <a:off x="769773" y="3631316"/>
                <a:ext cx="241560" cy="623520"/>
              </p14:xfrm>
            </p:contentPart>
          </mc:Choice>
          <mc:Fallback xmlns="">
            <p:pic>
              <p:nvPicPr>
                <p:cNvPr id="31" name="Entrada de lápiz 30">
                  <a:extLst>
                    <a:ext uri="{FF2B5EF4-FFF2-40B4-BE49-F238E27FC236}">
                      <a16:creationId xmlns:a16="http://schemas.microsoft.com/office/drawing/2014/main" id="{E7AAB2DC-242B-4810-9355-2F25C7D19404}"/>
                    </a:ext>
                  </a:extLst>
                </p:cNvPr>
                <p:cNvPicPr/>
                <p:nvPr/>
              </p:nvPicPr>
              <p:blipFill>
                <a:blip r:embed="rId38"/>
                <a:stretch>
                  <a:fillRect/>
                </a:stretch>
              </p:blipFill>
              <p:spPr>
                <a:xfrm>
                  <a:off x="761133" y="3622676"/>
                  <a:ext cx="259200" cy="64116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2" name="Entrada de lápiz 31">
                  <a:extLst>
                    <a:ext uri="{FF2B5EF4-FFF2-40B4-BE49-F238E27FC236}">
                      <a16:creationId xmlns:a16="http://schemas.microsoft.com/office/drawing/2014/main" id="{A54B8B0F-4178-4EF3-845A-B6887D735F4F}"/>
                    </a:ext>
                  </a:extLst>
                </p14:cNvPr>
                <p14:cNvContentPartPr/>
                <p14:nvPr/>
              </p14:nvContentPartPr>
              <p14:xfrm>
                <a:off x="1137693" y="3782876"/>
                <a:ext cx="129240" cy="161280"/>
              </p14:xfrm>
            </p:contentPart>
          </mc:Choice>
          <mc:Fallback xmlns="">
            <p:pic>
              <p:nvPicPr>
                <p:cNvPr id="32" name="Entrada de lápiz 31">
                  <a:extLst>
                    <a:ext uri="{FF2B5EF4-FFF2-40B4-BE49-F238E27FC236}">
                      <a16:creationId xmlns:a16="http://schemas.microsoft.com/office/drawing/2014/main" id="{A54B8B0F-4178-4EF3-845A-B6887D735F4F}"/>
                    </a:ext>
                  </a:extLst>
                </p:cNvPr>
                <p:cNvPicPr/>
                <p:nvPr/>
              </p:nvPicPr>
              <p:blipFill>
                <a:blip r:embed="rId40"/>
                <a:stretch>
                  <a:fillRect/>
                </a:stretch>
              </p:blipFill>
              <p:spPr>
                <a:xfrm>
                  <a:off x="1129053" y="3773876"/>
                  <a:ext cx="146880" cy="17892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4" name="Entrada de lápiz 33">
                  <a:extLst>
                    <a:ext uri="{FF2B5EF4-FFF2-40B4-BE49-F238E27FC236}">
                      <a16:creationId xmlns:a16="http://schemas.microsoft.com/office/drawing/2014/main" id="{60D34441-0365-4EDD-BFC0-87A67E0F8137}"/>
                    </a:ext>
                  </a:extLst>
                </p14:cNvPr>
                <p14:cNvContentPartPr/>
                <p14:nvPr/>
              </p14:nvContentPartPr>
              <p14:xfrm>
                <a:off x="1337493" y="3656156"/>
                <a:ext cx="163440" cy="200520"/>
              </p14:xfrm>
            </p:contentPart>
          </mc:Choice>
          <mc:Fallback xmlns="">
            <p:pic>
              <p:nvPicPr>
                <p:cNvPr id="34" name="Entrada de lápiz 33">
                  <a:extLst>
                    <a:ext uri="{FF2B5EF4-FFF2-40B4-BE49-F238E27FC236}">
                      <a16:creationId xmlns:a16="http://schemas.microsoft.com/office/drawing/2014/main" id="{60D34441-0365-4EDD-BFC0-87A67E0F8137}"/>
                    </a:ext>
                  </a:extLst>
                </p:cNvPr>
                <p:cNvPicPr/>
                <p:nvPr/>
              </p:nvPicPr>
              <p:blipFill>
                <a:blip r:embed="rId42"/>
                <a:stretch>
                  <a:fillRect/>
                </a:stretch>
              </p:blipFill>
              <p:spPr>
                <a:xfrm>
                  <a:off x="1328493" y="3647156"/>
                  <a:ext cx="181080" cy="21816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5" name="Entrada de lápiz 34">
                  <a:extLst>
                    <a:ext uri="{FF2B5EF4-FFF2-40B4-BE49-F238E27FC236}">
                      <a16:creationId xmlns:a16="http://schemas.microsoft.com/office/drawing/2014/main" id="{885B2B31-25D4-451A-931C-7C0C4C5FCAE8}"/>
                    </a:ext>
                  </a:extLst>
                </p14:cNvPr>
                <p14:cNvContentPartPr/>
                <p14:nvPr/>
              </p14:nvContentPartPr>
              <p14:xfrm>
                <a:off x="1500573" y="3285356"/>
                <a:ext cx="383400" cy="399240"/>
              </p14:xfrm>
            </p:contentPart>
          </mc:Choice>
          <mc:Fallback xmlns="">
            <p:pic>
              <p:nvPicPr>
                <p:cNvPr id="35" name="Entrada de lápiz 34">
                  <a:extLst>
                    <a:ext uri="{FF2B5EF4-FFF2-40B4-BE49-F238E27FC236}">
                      <a16:creationId xmlns:a16="http://schemas.microsoft.com/office/drawing/2014/main" id="{885B2B31-25D4-451A-931C-7C0C4C5FCAE8}"/>
                    </a:ext>
                  </a:extLst>
                </p:cNvPr>
                <p:cNvPicPr/>
                <p:nvPr/>
              </p:nvPicPr>
              <p:blipFill>
                <a:blip r:embed="rId44"/>
                <a:stretch>
                  <a:fillRect/>
                </a:stretch>
              </p:blipFill>
              <p:spPr>
                <a:xfrm>
                  <a:off x="1491573" y="3276356"/>
                  <a:ext cx="401040" cy="41688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6" name="Entrada de lápiz 35">
                  <a:extLst>
                    <a:ext uri="{FF2B5EF4-FFF2-40B4-BE49-F238E27FC236}">
                      <a16:creationId xmlns:a16="http://schemas.microsoft.com/office/drawing/2014/main" id="{6914D02D-C73B-498F-A807-139B1CD47886}"/>
                    </a:ext>
                  </a:extLst>
                </p14:cNvPr>
                <p14:cNvContentPartPr/>
                <p14:nvPr/>
              </p14:nvContentPartPr>
              <p14:xfrm>
                <a:off x="1311933" y="4272476"/>
                <a:ext cx="103320" cy="246240"/>
              </p14:xfrm>
            </p:contentPart>
          </mc:Choice>
          <mc:Fallback xmlns="">
            <p:pic>
              <p:nvPicPr>
                <p:cNvPr id="36" name="Entrada de lápiz 35">
                  <a:extLst>
                    <a:ext uri="{FF2B5EF4-FFF2-40B4-BE49-F238E27FC236}">
                      <a16:creationId xmlns:a16="http://schemas.microsoft.com/office/drawing/2014/main" id="{6914D02D-C73B-498F-A807-139B1CD47886}"/>
                    </a:ext>
                  </a:extLst>
                </p:cNvPr>
                <p:cNvPicPr/>
                <p:nvPr/>
              </p:nvPicPr>
              <p:blipFill>
                <a:blip r:embed="rId46"/>
                <a:stretch>
                  <a:fillRect/>
                </a:stretch>
              </p:blipFill>
              <p:spPr>
                <a:xfrm>
                  <a:off x="1303293" y="4263836"/>
                  <a:ext cx="120960" cy="26388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37" name="Entrada de lápiz 36">
                  <a:extLst>
                    <a:ext uri="{FF2B5EF4-FFF2-40B4-BE49-F238E27FC236}">
                      <a16:creationId xmlns:a16="http://schemas.microsoft.com/office/drawing/2014/main" id="{B6B368D5-2873-45D8-AB12-FB6484E28DB7}"/>
                    </a:ext>
                  </a:extLst>
                </p14:cNvPr>
                <p14:cNvContentPartPr/>
                <p14:nvPr/>
              </p14:nvContentPartPr>
              <p14:xfrm>
                <a:off x="1399773" y="4262036"/>
                <a:ext cx="137880" cy="204840"/>
              </p14:xfrm>
            </p:contentPart>
          </mc:Choice>
          <mc:Fallback xmlns="">
            <p:pic>
              <p:nvPicPr>
                <p:cNvPr id="37" name="Entrada de lápiz 36">
                  <a:extLst>
                    <a:ext uri="{FF2B5EF4-FFF2-40B4-BE49-F238E27FC236}">
                      <a16:creationId xmlns:a16="http://schemas.microsoft.com/office/drawing/2014/main" id="{B6B368D5-2873-45D8-AB12-FB6484E28DB7}"/>
                    </a:ext>
                  </a:extLst>
                </p:cNvPr>
                <p:cNvPicPr/>
                <p:nvPr/>
              </p:nvPicPr>
              <p:blipFill>
                <a:blip r:embed="rId48"/>
                <a:stretch>
                  <a:fillRect/>
                </a:stretch>
              </p:blipFill>
              <p:spPr>
                <a:xfrm>
                  <a:off x="1390773" y="4253036"/>
                  <a:ext cx="155520" cy="22248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8" name="Entrada de lápiz 37">
                  <a:extLst>
                    <a:ext uri="{FF2B5EF4-FFF2-40B4-BE49-F238E27FC236}">
                      <a16:creationId xmlns:a16="http://schemas.microsoft.com/office/drawing/2014/main" id="{263190A5-B056-4167-B6DD-C6C67A77DF8E}"/>
                    </a:ext>
                  </a:extLst>
                </p14:cNvPr>
                <p14:cNvContentPartPr/>
                <p14:nvPr/>
              </p14:nvContentPartPr>
              <p14:xfrm>
                <a:off x="1515693" y="4138916"/>
                <a:ext cx="87120" cy="227880"/>
              </p14:xfrm>
            </p:contentPart>
          </mc:Choice>
          <mc:Fallback xmlns="">
            <p:pic>
              <p:nvPicPr>
                <p:cNvPr id="38" name="Entrada de lápiz 37">
                  <a:extLst>
                    <a:ext uri="{FF2B5EF4-FFF2-40B4-BE49-F238E27FC236}">
                      <a16:creationId xmlns:a16="http://schemas.microsoft.com/office/drawing/2014/main" id="{263190A5-B056-4167-B6DD-C6C67A77DF8E}"/>
                    </a:ext>
                  </a:extLst>
                </p:cNvPr>
                <p:cNvPicPr/>
                <p:nvPr/>
              </p:nvPicPr>
              <p:blipFill>
                <a:blip r:embed="rId50"/>
                <a:stretch>
                  <a:fillRect/>
                </a:stretch>
              </p:blipFill>
              <p:spPr>
                <a:xfrm>
                  <a:off x="1506693" y="4129916"/>
                  <a:ext cx="104760" cy="24552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39" name="Entrada de lápiz 38">
                  <a:extLst>
                    <a:ext uri="{FF2B5EF4-FFF2-40B4-BE49-F238E27FC236}">
                      <a16:creationId xmlns:a16="http://schemas.microsoft.com/office/drawing/2014/main" id="{D1B919C1-05F8-4CDA-8F48-679A8A9A73F9}"/>
                    </a:ext>
                  </a:extLst>
                </p14:cNvPr>
                <p14:cNvContentPartPr/>
                <p14:nvPr/>
              </p14:nvContentPartPr>
              <p14:xfrm>
                <a:off x="1658253" y="3931916"/>
                <a:ext cx="416160" cy="585000"/>
              </p14:xfrm>
            </p:contentPart>
          </mc:Choice>
          <mc:Fallback xmlns="">
            <p:pic>
              <p:nvPicPr>
                <p:cNvPr id="39" name="Entrada de lápiz 38">
                  <a:extLst>
                    <a:ext uri="{FF2B5EF4-FFF2-40B4-BE49-F238E27FC236}">
                      <a16:creationId xmlns:a16="http://schemas.microsoft.com/office/drawing/2014/main" id="{D1B919C1-05F8-4CDA-8F48-679A8A9A73F9}"/>
                    </a:ext>
                  </a:extLst>
                </p:cNvPr>
                <p:cNvPicPr/>
                <p:nvPr/>
              </p:nvPicPr>
              <p:blipFill>
                <a:blip r:embed="rId52"/>
                <a:stretch>
                  <a:fillRect/>
                </a:stretch>
              </p:blipFill>
              <p:spPr>
                <a:xfrm>
                  <a:off x="1649253" y="3923276"/>
                  <a:ext cx="433800" cy="60264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40" name="Entrada de lápiz 39">
                  <a:extLst>
                    <a:ext uri="{FF2B5EF4-FFF2-40B4-BE49-F238E27FC236}">
                      <a16:creationId xmlns:a16="http://schemas.microsoft.com/office/drawing/2014/main" id="{319B9311-1DD5-4194-B8B9-EDB9B8E19083}"/>
                    </a:ext>
                  </a:extLst>
                </p14:cNvPr>
                <p14:cNvContentPartPr/>
                <p14:nvPr/>
              </p14:nvContentPartPr>
              <p14:xfrm>
                <a:off x="2023293" y="3859556"/>
                <a:ext cx="50400" cy="11160"/>
              </p14:xfrm>
            </p:contentPart>
          </mc:Choice>
          <mc:Fallback xmlns="">
            <p:pic>
              <p:nvPicPr>
                <p:cNvPr id="40" name="Entrada de lápiz 39">
                  <a:extLst>
                    <a:ext uri="{FF2B5EF4-FFF2-40B4-BE49-F238E27FC236}">
                      <a16:creationId xmlns:a16="http://schemas.microsoft.com/office/drawing/2014/main" id="{319B9311-1DD5-4194-B8B9-EDB9B8E19083}"/>
                    </a:ext>
                  </a:extLst>
                </p:cNvPr>
                <p:cNvPicPr/>
                <p:nvPr/>
              </p:nvPicPr>
              <p:blipFill>
                <a:blip r:embed="rId54"/>
                <a:stretch>
                  <a:fillRect/>
                </a:stretch>
              </p:blipFill>
              <p:spPr>
                <a:xfrm>
                  <a:off x="2014653" y="3850916"/>
                  <a:ext cx="68040" cy="2880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11" name="Entrada de lápiz 10">
                  <a:extLst>
                    <a:ext uri="{FF2B5EF4-FFF2-40B4-BE49-F238E27FC236}">
                      <a16:creationId xmlns:a16="http://schemas.microsoft.com/office/drawing/2014/main" id="{A3B46AE9-CBC8-4E9C-A6CB-348BA621747A}"/>
                    </a:ext>
                  </a:extLst>
                </p14:cNvPr>
                <p14:cNvContentPartPr/>
                <p14:nvPr/>
              </p14:nvContentPartPr>
              <p14:xfrm>
                <a:off x="5937573" y="4390916"/>
                <a:ext cx="63360" cy="1496520"/>
              </p14:xfrm>
            </p:contentPart>
          </mc:Choice>
          <mc:Fallback xmlns="">
            <p:pic>
              <p:nvPicPr>
                <p:cNvPr id="11" name="Entrada de lápiz 10">
                  <a:extLst>
                    <a:ext uri="{FF2B5EF4-FFF2-40B4-BE49-F238E27FC236}">
                      <a16:creationId xmlns:a16="http://schemas.microsoft.com/office/drawing/2014/main" id="{A3B46AE9-CBC8-4E9C-A6CB-348BA621747A}"/>
                    </a:ext>
                  </a:extLst>
                </p:cNvPr>
                <p:cNvPicPr/>
                <p:nvPr/>
              </p:nvPicPr>
              <p:blipFill>
                <a:blip r:embed="rId56"/>
                <a:stretch>
                  <a:fillRect/>
                </a:stretch>
              </p:blipFill>
              <p:spPr>
                <a:xfrm>
                  <a:off x="5928933" y="4381916"/>
                  <a:ext cx="81000" cy="151416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12" name="Entrada de lápiz 11">
                  <a:extLst>
                    <a:ext uri="{FF2B5EF4-FFF2-40B4-BE49-F238E27FC236}">
                      <a16:creationId xmlns:a16="http://schemas.microsoft.com/office/drawing/2014/main" id="{60C16685-E539-40CB-A6E4-9A0BD3CE8169}"/>
                    </a:ext>
                  </a:extLst>
                </p14:cNvPr>
                <p14:cNvContentPartPr/>
                <p14:nvPr/>
              </p14:nvContentPartPr>
              <p14:xfrm>
                <a:off x="5927853" y="4415396"/>
                <a:ext cx="156600" cy="259560"/>
              </p14:xfrm>
            </p:contentPart>
          </mc:Choice>
          <mc:Fallback xmlns="">
            <p:pic>
              <p:nvPicPr>
                <p:cNvPr id="12" name="Entrada de lápiz 11">
                  <a:extLst>
                    <a:ext uri="{FF2B5EF4-FFF2-40B4-BE49-F238E27FC236}">
                      <a16:creationId xmlns:a16="http://schemas.microsoft.com/office/drawing/2014/main" id="{60C16685-E539-40CB-A6E4-9A0BD3CE8169}"/>
                    </a:ext>
                  </a:extLst>
                </p:cNvPr>
                <p:cNvPicPr/>
                <p:nvPr/>
              </p:nvPicPr>
              <p:blipFill>
                <a:blip r:embed="rId58"/>
                <a:stretch>
                  <a:fillRect/>
                </a:stretch>
              </p:blipFill>
              <p:spPr>
                <a:xfrm>
                  <a:off x="5919213" y="4406756"/>
                  <a:ext cx="174240" cy="27720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5" name="Entrada de lápiz 4">
                  <a:extLst>
                    <a:ext uri="{FF2B5EF4-FFF2-40B4-BE49-F238E27FC236}">
                      <a16:creationId xmlns:a16="http://schemas.microsoft.com/office/drawing/2014/main" id="{7C1C7385-015E-4F0C-A58D-2DF404CA9D12}"/>
                    </a:ext>
                  </a:extLst>
                </p14:cNvPr>
                <p14:cNvContentPartPr/>
                <p14:nvPr/>
              </p14:nvContentPartPr>
              <p14:xfrm>
                <a:off x="2508573" y="3779276"/>
                <a:ext cx="1378800" cy="390240"/>
              </p14:xfrm>
            </p:contentPart>
          </mc:Choice>
          <mc:Fallback xmlns="">
            <p:pic>
              <p:nvPicPr>
                <p:cNvPr id="5" name="Entrada de lápiz 4">
                  <a:extLst>
                    <a:ext uri="{FF2B5EF4-FFF2-40B4-BE49-F238E27FC236}">
                      <a16:creationId xmlns:a16="http://schemas.microsoft.com/office/drawing/2014/main" id="{7C1C7385-015E-4F0C-A58D-2DF404CA9D12}"/>
                    </a:ext>
                  </a:extLst>
                </p:cNvPr>
                <p:cNvPicPr/>
                <p:nvPr/>
              </p:nvPicPr>
              <p:blipFill>
                <a:blip r:embed="rId60"/>
                <a:stretch>
                  <a:fillRect/>
                </a:stretch>
              </p:blipFill>
              <p:spPr>
                <a:xfrm>
                  <a:off x="2499933" y="3770276"/>
                  <a:ext cx="1396440" cy="40788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6" name="Entrada de lápiz 5">
                  <a:extLst>
                    <a:ext uri="{FF2B5EF4-FFF2-40B4-BE49-F238E27FC236}">
                      <a16:creationId xmlns:a16="http://schemas.microsoft.com/office/drawing/2014/main" id="{B712F66F-FC7C-4DDF-A8B7-B54ACF335B51}"/>
                    </a:ext>
                  </a:extLst>
                </p14:cNvPr>
                <p14:cNvContentPartPr/>
                <p14:nvPr/>
              </p14:nvContentPartPr>
              <p14:xfrm>
                <a:off x="3697293" y="3701876"/>
                <a:ext cx="254160" cy="184320"/>
              </p14:xfrm>
            </p:contentPart>
          </mc:Choice>
          <mc:Fallback xmlns="">
            <p:pic>
              <p:nvPicPr>
                <p:cNvPr id="6" name="Entrada de lápiz 5">
                  <a:extLst>
                    <a:ext uri="{FF2B5EF4-FFF2-40B4-BE49-F238E27FC236}">
                      <a16:creationId xmlns:a16="http://schemas.microsoft.com/office/drawing/2014/main" id="{B712F66F-FC7C-4DDF-A8B7-B54ACF335B51}"/>
                    </a:ext>
                  </a:extLst>
                </p:cNvPr>
                <p:cNvPicPr/>
                <p:nvPr/>
              </p:nvPicPr>
              <p:blipFill>
                <a:blip r:embed="rId62"/>
                <a:stretch>
                  <a:fillRect/>
                </a:stretch>
              </p:blipFill>
              <p:spPr>
                <a:xfrm>
                  <a:off x="3688293" y="3692876"/>
                  <a:ext cx="271800" cy="20196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8" name="Entrada de lápiz 7">
                  <a:extLst>
                    <a:ext uri="{FF2B5EF4-FFF2-40B4-BE49-F238E27FC236}">
                      <a16:creationId xmlns:a16="http://schemas.microsoft.com/office/drawing/2014/main" id="{591BF61D-8928-46D1-A0E2-9B22DEFBADDC}"/>
                    </a:ext>
                  </a:extLst>
                </p14:cNvPr>
                <p14:cNvContentPartPr/>
                <p14:nvPr/>
              </p14:nvContentPartPr>
              <p14:xfrm>
                <a:off x="2662653" y="4844516"/>
                <a:ext cx="1432080" cy="345960"/>
              </p14:xfrm>
            </p:contentPart>
          </mc:Choice>
          <mc:Fallback xmlns="">
            <p:pic>
              <p:nvPicPr>
                <p:cNvPr id="8" name="Entrada de lápiz 7">
                  <a:extLst>
                    <a:ext uri="{FF2B5EF4-FFF2-40B4-BE49-F238E27FC236}">
                      <a16:creationId xmlns:a16="http://schemas.microsoft.com/office/drawing/2014/main" id="{591BF61D-8928-46D1-A0E2-9B22DEFBADDC}"/>
                    </a:ext>
                  </a:extLst>
                </p:cNvPr>
                <p:cNvPicPr/>
                <p:nvPr/>
              </p:nvPicPr>
              <p:blipFill>
                <a:blip r:embed="rId64"/>
                <a:stretch>
                  <a:fillRect/>
                </a:stretch>
              </p:blipFill>
              <p:spPr>
                <a:xfrm>
                  <a:off x="2654013" y="4835876"/>
                  <a:ext cx="1449720" cy="36360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9" name="Entrada de lápiz 8">
                  <a:extLst>
                    <a:ext uri="{FF2B5EF4-FFF2-40B4-BE49-F238E27FC236}">
                      <a16:creationId xmlns:a16="http://schemas.microsoft.com/office/drawing/2014/main" id="{9060DF80-8CB2-4DF6-995B-550F16EAB568}"/>
                    </a:ext>
                  </a:extLst>
                </p14:cNvPr>
                <p14:cNvContentPartPr/>
                <p14:nvPr/>
              </p14:nvContentPartPr>
              <p14:xfrm>
                <a:off x="3919053" y="4748396"/>
                <a:ext cx="151560" cy="117000"/>
              </p14:xfrm>
            </p:contentPart>
          </mc:Choice>
          <mc:Fallback xmlns="">
            <p:pic>
              <p:nvPicPr>
                <p:cNvPr id="9" name="Entrada de lápiz 8">
                  <a:extLst>
                    <a:ext uri="{FF2B5EF4-FFF2-40B4-BE49-F238E27FC236}">
                      <a16:creationId xmlns:a16="http://schemas.microsoft.com/office/drawing/2014/main" id="{9060DF80-8CB2-4DF6-995B-550F16EAB568}"/>
                    </a:ext>
                  </a:extLst>
                </p:cNvPr>
                <p:cNvPicPr/>
                <p:nvPr/>
              </p:nvPicPr>
              <p:blipFill>
                <a:blip r:embed="rId66"/>
                <a:stretch>
                  <a:fillRect/>
                </a:stretch>
              </p:blipFill>
              <p:spPr>
                <a:xfrm>
                  <a:off x="3910413" y="4739756"/>
                  <a:ext cx="169200" cy="13464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45" name="Entrada de lápiz 44">
                  <a:extLst>
                    <a:ext uri="{FF2B5EF4-FFF2-40B4-BE49-F238E27FC236}">
                      <a16:creationId xmlns:a16="http://schemas.microsoft.com/office/drawing/2014/main" id="{671853C5-1769-4974-8025-EBF1750D8185}"/>
                    </a:ext>
                  </a:extLst>
                </p14:cNvPr>
                <p14:cNvContentPartPr/>
                <p14:nvPr/>
              </p14:nvContentPartPr>
              <p14:xfrm>
                <a:off x="3461493" y="2375276"/>
                <a:ext cx="1712880" cy="3461040"/>
              </p14:xfrm>
            </p:contentPart>
          </mc:Choice>
          <mc:Fallback xmlns="">
            <p:pic>
              <p:nvPicPr>
                <p:cNvPr id="45" name="Entrada de lápiz 44">
                  <a:extLst>
                    <a:ext uri="{FF2B5EF4-FFF2-40B4-BE49-F238E27FC236}">
                      <a16:creationId xmlns:a16="http://schemas.microsoft.com/office/drawing/2014/main" id="{671853C5-1769-4974-8025-EBF1750D8185}"/>
                    </a:ext>
                  </a:extLst>
                </p:cNvPr>
                <p:cNvPicPr/>
                <p:nvPr/>
              </p:nvPicPr>
              <p:blipFill>
                <a:blip r:embed="rId68"/>
                <a:stretch>
                  <a:fillRect/>
                </a:stretch>
              </p:blipFill>
              <p:spPr>
                <a:xfrm>
                  <a:off x="3452493" y="2366276"/>
                  <a:ext cx="1730520" cy="347868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47" name="Entrada de lápiz 46">
                  <a:extLst>
                    <a:ext uri="{FF2B5EF4-FFF2-40B4-BE49-F238E27FC236}">
                      <a16:creationId xmlns:a16="http://schemas.microsoft.com/office/drawing/2014/main" id="{A30FDAF8-4FDE-4439-8DCE-6AFFD0F3C408}"/>
                    </a:ext>
                  </a:extLst>
                </p14:cNvPr>
                <p14:cNvContentPartPr/>
                <p14:nvPr/>
              </p14:nvContentPartPr>
              <p14:xfrm>
                <a:off x="3739053" y="1921676"/>
                <a:ext cx="203400" cy="423000"/>
              </p14:xfrm>
            </p:contentPart>
          </mc:Choice>
          <mc:Fallback xmlns="">
            <p:pic>
              <p:nvPicPr>
                <p:cNvPr id="47" name="Entrada de lápiz 46">
                  <a:extLst>
                    <a:ext uri="{FF2B5EF4-FFF2-40B4-BE49-F238E27FC236}">
                      <a16:creationId xmlns:a16="http://schemas.microsoft.com/office/drawing/2014/main" id="{A30FDAF8-4FDE-4439-8DCE-6AFFD0F3C408}"/>
                    </a:ext>
                  </a:extLst>
                </p:cNvPr>
                <p:cNvPicPr/>
                <p:nvPr/>
              </p:nvPicPr>
              <p:blipFill>
                <a:blip r:embed="rId70"/>
                <a:stretch>
                  <a:fillRect/>
                </a:stretch>
              </p:blipFill>
              <p:spPr>
                <a:xfrm>
                  <a:off x="3730413" y="1913036"/>
                  <a:ext cx="221040" cy="44064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48" name="Entrada de lápiz 47">
                  <a:extLst>
                    <a:ext uri="{FF2B5EF4-FFF2-40B4-BE49-F238E27FC236}">
                      <a16:creationId xmlns:a16="http://schemas.microsoft.com/office/drawing/2014/main" id="{CB4E182D-D693-440B-B472-A75AB3256F25}"/>
                    </a:ext>
                  </a:extLst>
                </p14:cNvPr>
                <p14:cNvContentPartPr/>
                <p14:nvPr/>
              </p14:nvContentPartPr>
              <p14:xfrm>
                <a:off x="3924813" y="2123996"/>
                <a:ext cx="163800" cy="124920"/>
              </p14:xfrm>
            </p:contentPart>
          </mc:Choice>
          <mc:Fallback xmlns="">
            <p:pic>
              <p:nvPicPr>
                <p:cNvPr id="48" name="Entrada de lápiz 47">
                  <a:extLst>
                    <a:ext uri="{FF2B5EF4-FFF2-40B4-BE49-F238E27FC236}">
                      <a16:creationId xmlns:a16="http://schemas.microsoft.com/office/drawing/2014/main" id="{CB4E182D-D693-440B-B472-A75AB3256F25}"/>
                    </a:ext>
                  </a:extLst>
                </p:cNvPr>
                <p:cNvPicPr/>
                <p:nvPr/>
              </p:nvPicPr>
              <p:blipFill>
                <a:blip r:embed="rId72"/>
                <a:stretch>
                  <a:fillRect/>
                </a:stretch>
              </p:blipFill>
              <p:spPr>
                <a:xfrm>
                  <a:off x="3915813" y="2115356"/>
                  <a:ext cx="18144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49" name="Entrada de lápiz 48">
                  <a:extLst>
                    <a:ext uri="{FF2B5EF4-FFF2-40B4-BE49-F238E27FC236}">
                      <a16:creationId xmlns:a16="http://schemas.microsoft.com/office/drawing/2014/main" id="{C9847162-7B39-4D10-AE60-B9001ADF1AB3}"/>
                    </a:ext>
                  </a:extLst>
                </p14:cNvPr>
                <p14:cNvContentPartPr/>
                <p14:nvPr/>
              </p14:nvContentPartPr>
              <p14:xfrm>
                <a:off x="4135413" y="2051996"/>
                <a:ext cx="114120" cy="421560"/>
              </p14:xfrm>
            </p:contentPart>
          </mc:Choice>
          <mc:Fallback xmlns="">
            <p:pic>
              <p:nvPicPr>
                <p:cNvPr id="49" name="Entrada de lápiz 48">
                  <a:extLst>
                    <a:ext uri="{FF2B5EF4-FFF2-40B4-BE49-F238E27FC236}">
                      <a16:creationId xmlns:a16="http://schemas.microsoft.com/office/drawing/2014/main" id="{C9847162-7B39-4D10-AE60-B9001ADF1AB3}"/>
                    </a:ext>
                  </a:extLst>
                </p:cNvPr>
                <p:cNvPicPr/>
                <p:nvPr/>
              </p:nvPicPr>
              <p:blipFill>
                <a:blip r:embed="rId74"/>
                <a:stretch>
                  <a:fillRect/>
                </a:stretch>
              </p:blipFill>
              <p:spPr>
                <a:xfrm>
                  <a:off x="4126413" y="2043356"/>
                  <a:ext cx="131760" cy="43920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50" name="Entrada de lápiz 49">
                  <a:extLst>
                    <a:ext uri="{FF2B5EF4-FFF2-40B4-BE49-F238E27FC236}">
                      <a16:creationId xmlns:a16="http://schemas.microsoft.com/office/drawing/2014/main" id="{9E5E3B0F-213D-4E93-92A8-B9FB3728AB6D}"/>
                    </a:ext>
                  </a:extLst>
                </p14:cNvPr>
                <p14:cNvContentPartPr/>
                <p14:nvPr/>
              </p14:nvContentPartPr>
              <p14:xfrm>
                <a:off x="4186533" y="2127596"/>
                <a:ext cx="151200" cy="109080"/>
              </p14:xfrm>
            </p:contentPart>
          </mc:Choice>
          <mc:Fallback xmlns="">
            <p:pic>
              <p:nvPicPr>
                <p:cNvPr id="50" name="Entrada de lápiz 49">
                  <a:extLst>
                    <a:ext uri="{FF2B5EF4-FFF2-40B4-BE49-F238E27FC236}">
                      <a16:creationId xmlns:a16="http://schemas.microsoft.com/office/drawing/2014/main" id="{9E5E3B0F-213D-4E93-92A8-B9FB3728AB6D}"/>
                    </a:ext>
                  </a:extLst>
                </p:cNvPr>
                <p:cNvPicPr/>
                <p:nvPr/>
              </p:nvPicPr>
              <p:blipFill>
                <a:blip r:embed="rId76"/>
                <a:stretch>
                  <a:fillRect/>
                </a:stretch>
              </p:blipFill>
              <p:spPr>
                <a:xfrm>
                  <a:off x="4177893" y="2118956"/>
                  <a:ext cx="16884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51" name="Entrada de lápiz 50">
                  <a:extLst>
                    <a:ext uri="{FF2B5EF4-FFF2-40B4-BE49-F238E27FC236}">
                      <a16:creationId xmlns:a16="http://schemas.microsoft.com/office/drawing/2014/main" id="{4607F210-C74B-4880-B653-410D6A6F0370}"/>
                    </a:ext>
                  </a:extLst>
                </p14:cNvPr>
                <p14:cNvContentPartPr/>
                <p14:nvPr/>
              </p14:nvContentPartPr>
              <p14:xfrm>
                <a:off x="4493253" y="1817996"/>
                <a:ext cx="414360" cy="391680"/>
              </p14:xfrm>
            </p:contentPart>
          </mc:Choice>
          <mc:Fallback xmlns="">
            <p:pic>
              <p:nvPicPr>
                <p:cNvPr id="51" name="Entrada de lápiz 50">
                  <a:extLst>
                    <a:ext uri="{FF2B5EF4-FFF2-40B4-BE49-F238E27FC236}">
                      <a16:creationId xmlns:a16="http://schemas.microsoft.com/office/drawing/2014/main" id="{4607F210-C74B-4880-B653-410D6A6F0370}"/>
                    </a:ext>
                  </a:extLst>
                </p:cNvPr>
                <p:cNvPicPr/>
                <p:nvPr/>
              </p:nvPicPr>
              <p:blipFill>
                <a:blip r:embed="rId78"/>
                <a:stretch>
                  <a:fillRect/>
                </a:stretch>
              </p:blipFill>
              <p:spPr>
                <a:xfrm>
                  <a:off x="4484253" y="1808996"/>
                  <a:ext cx="432000" cy="40932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52" name="Entrada de lápiz 51">
                  <a:extLst>
                    <a:ext uri="{FF2B5EF4-FFF2-40B4-BE49-F238E27FC236}">
                      <a16:creationId xmlns:a16="http://schemas.microsoft.com/office/drawing/2014/main" id="{9B5B6B0F-C044-4599-BF90-C8EB39ECC8AD}"/>
                    </a:ext>
                  </a:extLst>
                </p14:cNvPr>
                <p14:cNvContentPartPr/>
                <p14:nvPr/>
              </p14:nvContentPartPr>
              <p14:xfrm>
                <a:off x="4947573" y="1886396"/>
                <a:ext cx="151200" cy="362880"/>
              </p14:xfrm>
            </p:contentPart>
          </mc:Choice>
          <mc:Fallback xmlns="">
            <p:pic>
              <p:nvPicPr>
                <p:cNvPr id="52" name="Entrada de lápiz 51">
                  <a:extLst>
                    <a:ext uri="{FF2B5EF4-FFF2-40B4-BE49-F238E27FC236}">
                      <a16:creationId xmlns:a16="http://schemas.microsoft.com/office/drawing/2014/main" id="{9B5B6B0F-C044-4599-BF90-C8EB39ECC8AD}"/>
                    </a:ext>
                  </a:extLst>
                </p:cNvPr>
                <p:cNvPicPr/>
                <p:nvPr/>
              </p:nvPicPr>
              <p:blipFill>
                <a:blip r:embed="rId80"/>
                <a:stretch>
                  <a:fillRect/>
                </a:stretch>
              </p:blipFill>
              <p:spPr>
                <a:xfrm>
                  <a:off x="4938933" y="1877396"/>
                  <a:ext cx="168840" cy="38052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53" name="Entrada de lápiz 52">
                  <a:extLst>
                    <a:ext uri="{FF2B5EF4-FFF2-40B4-BE49-F238E27FC236}">
                      <a16:creationId xmlns:a16="http://schemas.microsoft.com/office/drawing/2014/main" id="{73CF4FD2-F5ED-41D4-BA08-680951FE5B7C}"/>
                    </a:ext>
                  </a:extLst>
                </p14:cNvPr>
                <p14:cNvContentPartPr/>
                <p14:nvPr/>
              </p14:nvContentPartPr>
              <p14:xfrm>
                <a:off x="5090853" y="2062436"/>
                <a:ext cx="135360" cy="106200"/>
              </p14:xfrm>
            </p:contentPart>
          </mc:Choice>
          <mc:Fallback xmlns="">
            <p:pic>
              <p:nvPicPr>
                <p:cNvPr id="53" name="Entrada de lápiz 52">
                  <a:extLst>
                    <a:ext uri="{FF2B5EF4-FFF2-40B4-BE49-F238E27FC236}">
                      <a16:creationId xmlns:a16="http://schemas.microsoft.com/office/drawing/2014/main" id="{73CF4FD2-F5ED-41D4-BA08-680951FE5B7C}"/>
                    </a:ext>
                  </a:extLst>
                </p:cNvPr>
                <p:cNvPicPr/>
                <p:nvPr/>
              </p:nvPicPr>
              <p:blipFill>
                <a:blip r:embed="rId82"/>
                <a:stretch>
                  <a:fillRect/>
                </a:stretch>
              </p:blipFill>
              <p:spPr>
                <a:xfrm>
                  <a:off x="5081853" y="2053436"/>
                  <a:ext cx="153000" cy="12384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54" name="Entrada de lápiz 53">
                  <a:extLst>
                    <a:ext uri="{FF2B5EF4-FFF2-40B4-BE49-F238E27FC236}">
                      <a16:creationId xmlns:a16="http://schemas.microsoft.com/office/drawing/2014/main" id="{FA9B205D-3B7C-4000-A186-EF1B569F5B0E}"/>
                    </a:ext>
                  </a:extLst>
                </p14:cNvPr>
                <p14:cNvContentPartPr/>
                <p14:nvPr/>
              </p14:nvContentPartPr>
              <p14:xfrm>
                <a:off x="5202453" y="1844996"/>
                <a:ext cx="61200" cy="236160"/>
              </p14:xfrm>
            </p:contentPart>
          </mc:Choice>
          <mc:Fallback xmlns="">
            <p:pic>
              <p:nvPicPr>
                <p:cNvPr id="54" name="Entrada de lápiz 53">
                  <a:extLst>
                    <a:ext uri="{FF2B5EF4-FFF2-40B4-BE49-F238E27FC236}">
                      <a16:creationId xmlns:a16="http://schemas.microsoft.com/office/drawing/2014/main" id="{FA9B205D-3B7C-4000-A186-EF1B569F5B0E}"/>
                    </a:ext>
                  </a:extLst>
                </p:cNvPr>
                <p:cNvPicPr/>
                <p:nvPr/>
              </p:nvPicPr>
              <p:blipFill>
                <a:blip r:embed="rId84"/>
                <a:stretch>
                  <a:fillRect/>
                </a:stretch>
              </p:blipFill>
              <p:spPr>
                <a:xfrm>
                  <a:off x="5193453" y="1836356"/>
                  <a:ext cx="78840" cy="25380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56" name="Entrada de lápiz 55">
                  <a:extLst>
                    <a:ext uri="{FF2B5EF4-FFF2-40B4-BE49-F238E27FC236}">
                      <a16:creationId xmlns:a16="http://schemas.microsoft.com/office/drawing/2014/main" id="{6906B004-DE11-42EE-9A3D-A6147D19367B}"/>
                    </a:ext>
                  </a:extLst>
                </p14:cNvPr>
                <p14:cNvContentPartPr/>
                <p14:nvPr/>
              </p14:nvContentPartPr>
              <p14:xfrm>
                <a:off x="3165933" y="287636"/>
                <a:ext cx="2207880" cy="1758600"/>
              </p14:xfrm>
            </p:contentPart>
          </mc:Choice>
          <mc:Fallback xmlns="">
            <p:pic>
              <p:nvPicPr>
                <p:cNvPr id="56" name="Entrada de lápiz 55">
                  <a:extLst>
                    <a:ext uri="{FF2B5EF4-FFF2-40B4-BE49-F238E27FC236}">
                      <a16:creationId xmlns:a16="http://schemas.microsoft.com/office/drawing/2014/main" id="{6906B004-DE11-42EE-9A3D-A6147D19367B}"/>
                    </a:ext>
                  </a:extLst>
                </p:cNvPr>
                <p:cNvPicPr/>
                <p:nvPr/>
              </p:nvPicPr>
              <p:blipFill>
                <a:blip r:embed="rId86"/>
                <a:stretch>
                  <a:fillRect/>
                </a:stretch>
              </p:blipFill>
              <p:spPr>
                <a:xfrm>
                  <a:off x="3157293" y="278636"/>
                  <a:ext cx="2225520" cy="177624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58" name="Entrada de lápiz 57">
                  <a:extLst>
                    <a:ext uri="{FF2B5EF4-FFF2-40B4-BE49-F238E27FC236}">
                      <a16:creationId xmlns:a16="http://schemas.microsoft.com/office/drawing/2014/main" id="{11C47AB9-84B7-4948-8A49-45CAD0E23325}"/>
                    </a:ext>
                  </a:extLst>
                </p14:cNvPr>
                <p14:cNvContentPartPr/>
                <p14:nvPr/>
              </p14:nvContentPartPr>
              <p14:xfrm>
                <a:off x="5330613" y="2009516"/>
                <a:ext cx="133560" cy="134280"/>
              </p14:xfrm>
            </p:contentPart>
          </mc:Choice>
          <mc:Fallback xmlns="">
            <p:pic>
              <p:nvPicPr>
                <p:cNvPr id="58" name="Entrada de lápiz 57">
                  <a:extLst>
                    <a:ext uri="{FF2B5EF4-FFF2-40B4-BE49-F238E27FC236}">
                      <a16:creationId xmlns:a16="http://schemas.microsoft.com/office/drawing/2014/main" id="{11C47AB9-84B7-4948-8A49-45CAD0E23325}"/>
                    </a:ext>
                  </a:extLst>
                </p:cNvPr>
                <p:cNvPicPr/>
                <p:nvPr/>
              </p:nvPicPr>
              <p:blipFill>
                <a:blip r:embed="rId88"/>
                <a:stretch>
                  <a:fillRect/>
                </a:stretch>
              </p:blipFill>
              <p:spPr>
                <a:xfrm>
                  <a:off x="5321973" y="2000876"/>
                  <a:ext cx="151200" cy="15192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59" name="Entrada de lápiz 58">
                  <a:extLst>
                    <a:ext uri="{FF2B5EF4-FFF2-40B4-BE49-F238E27FC236}">
                      <a16:creationId xmlns:a16="http://schemas.microsoft.com/office/drawing/2014/main" id="{2AEC4E34-2EA2-43A6-88A4-4624D49FE06E}"/>
                    </a:ext>
                  </a:extLst>
                </p14:cNvPr>
                <p14:cNvContentPartPr/>
                <p14:nvPr/>
              </p14:nvContentPartPr>
              <p14:xfrm>
                <a:off x="5552733" y="1913036"/>
                <a:ext cx="164520" cy="224280"/>
              </p14:xfrm>
            </p:contentPart>
          </mc:Choice>
          <mc:Fallback xmlns="">
            <p:pic>
              <p:nvPicPr>
                <p:cNvPr id="59" name="Entrada de lápiz 58">
                  <a:extLst>
                    <a:ext uri="{FF2B5EF4-FFF2-40B4-BE49-F238E27FC236}">
                      <a16:creationId xmlns:a16="http://schemas.microsoft.com/office/drawing/2014/main" id="{2AEC4E34-2EA2-43A6-88A4-4624D49FE06E}"/>
                    </a:ext>
                  </a:extLst>
                </p:cNvPr>
                <p:cNvPicPr/>
                <p:nvPr/>
              </p:nvPicPr>
              <p:blipFill>
                <a:blip r:embed="rId90"/>
                <a:stretch>
                  <a:fillRect/>
                </a:stretch>
              </p:blipFill>
              <p:spPr>
                <a:xfrm>
                  <a:off x="5544093" y="1904036"/>
                  <a:ext cx="182160" cy="24192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61" name="Entrada de lápiz 60">
                  <a:extLst>
                    <a:ext uri="{FF2B5EF4-FFF2-40B4-BE49-F238E27FC236}">
                      <a16:creationId xmlns:a16="http://schemas.microsoft.com/office/drawing/2014/main" id="{F52247B2-2D25-4D60-8B12-502C67BB88C0}"/>
                    </a:ext>
                  </a:extLst>
                </p14:cNvPr>
                <p14:cNvContentPartPr/>
                <p14:nvPr/>
              </p14:nvContentPartPr>
              <p14:xfrm>
                <a:off x="2183493" y="1619636"/>
                <a:ext cx="472680" cy="874080"/>
              </p14:xfrm>
            </p:contentPart>
          </mc:Choice>
          <mc:Fallback xmlns="">
            <p:pic>
              <p:nvPicPr>
                <p:cNvPr id="61" name="Entrada de lápiz 60">
                  <a:extLst>
                    <a:ext uri="{FF2B5EF4-FFF2-40B4-BE49-F238E27FC236}">
                      <a16:creationId xmlns:a16="http://schemas.microsoft.com/office/drawing/2014/main" id="{F52247B2-2D25-4D60-8B12-502C67BB88C0}"/>
                    </a:ext>
                  </a:extLst>
                </p:cNvPr>
                <p:cNvPicPr/>
                <p:nvPr/>
              </p:nvPicPr>
              <p:blipFill>
                <a:blip r:embed="rId92"/>
                <a:stretch>
                  <a:fillRect/>
                </a:stretch>
              </p:blipFill>
              <p:spPr>
                <a:xfrm>
                  <a:off x="2174493" y="1610636"/>
                  <a:ext cx="490320" cy="89172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62" name="Entrada de lápiz 61">
                  <a:extLst>
                    <a:ext uri="{FF2B5EF4-FFF2-40B4-BE49-F238E27FC236}">
                      <a16:creationId xmlns:a16="http://schemas.microsoft.com/office/drawing/2014/main" id="{C36E8B44-760E-4B86-8DD5-E28064B049F0}"/>
                    </a:ext>
                  </a:extLst>
                </p14:cNvPr>
                <p14:cNvContentPartPr/>
                <p14:nvPr/>
              </p14:nvContentPartPr>
              <p14:xfrm>
                <a:off x="2719533" y="1898636"/>
                <a:ext cx="291240" cy="260640"/>
              </p14:xfrm>
            </p:contentPart>
          </mc:Choice>
          <mc:Fallback xmlns="">
            <p:pic>
              <p:nvPicPr>
                <p:cNvPr id="62" name="Entrada de lápiz 61">
                  <a:extLst>
                    <a:ext uri="{FF2B5EF4-FFF2-40B4-BE49-F238E27FC236}">
                      <a16:creationId xmlns:a16="http://schemas.microsoft.com/office/drawing/2014/main" id="{C36E8B44-760E-4B86-8DD5-E28064B049F0}"/>
                    </a:ext>
                  </a:extLst>
                </p:cNvPr>
                <p:cNvPicPr/>
                <p:nvPr/>
              </p:nvPicPr>
              <p:blipFill>
                <a:blip r:embed="rId94"/>
                <a:stretch>
                  <a:fillRect/>
                </a:stretch>
              </p:blipFill>
              <p:spPr>
                <a:xfrm>
                  <a:off x="2710893" y="1889636"/>
                  <a:ext cx="308880" cy="27828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63" name="Entrada de lápiz 62">
                  <a:extLst>
                    <a:ext uri="{FF2B5EF4-FFF2-40B4-BE49-F238E27FC236}">
                      <a16:creationId xmlns:a16="http://schemas.microsoft.com/office/drawing/2014/main" id="{E97669C8-B79A-4E7D-9670-F1ED5DCD021B}"/>
                    </a:ext>
                  </a:extLst>
                </p14:cNvPr>
                <p14:cNvContentPartPr/>
                <p14:nvPr/>
              </p14:nvContentPartPr>
              <p14:xfrm>
                <a:off x="2975853" y="1662476"/>
                <a:ext cx="144360" cy="363240"/>
              </p14:xfrm>
            </p:contentPart>
          </mc:Choice>
          <mc:Fallback xmlns="">
            <p:pic>
              <p:nvPicPr>
                <p:cNvPr id="63" name="Entrada de lápiz 62">
                  <a:extLst>
                    <a:ext uri="{FF2B5EF4-FFF2-40B4-BE49-F238E27FC236}">
                      <a16:creationId xmlns:a16="http://schemas.microsoft.com/office/drawing/2014/main" id="{E97669C8-B79A-4E7D-9670-F1ED5DCD021B}"/>
                    </a:ext>
                  </a:extLst>
                </p:cNvPr>
                <p:cNvPicPr/>
                <p:nvPr/>
              </p:nvPicPr>
              <p:blipFill>
                <a:blip r:embed="rId96"/>
                <a:stretch>
                  <a:fillRect/>
                </a:stretch>
              </p:blipFill>
              <p:spPr>
                <a:xfrm>
                  <a:off x="2967213" y="1653476"/>
                  <a:ext cx="162000" cy="38088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64" name="Entrada de lápiz 63">
                  <a:extLst>
                    <a:ext uri="{FF2B5EF4-FFF2-40B4-BE49-F238E27FC236}">
                      <a16:creationId xmlns:a16="http://schemas.microsoft.com/office/drawing/2014/main" id="{9928A400-4940-4A60-BFBE-C77F64A94173}"/>
                    </a:ext>
                  </a:extLst>
                </p14:cNvPr>
                <p14:cNvContentPartPr/>
                <p14:nvPr/>
              </p14:nvContentPartPr>
              <p14:xfrm>
                <a:off x="3171693" y="1908356"/>
                <a:ext cx="46800" cy="141120"/>
              </p14:xfrm>
            </p:contentPart>
          </mc:Choice>
          <mc:Fallback xmlns="">
            <p:pic>
              <p:nvPicPr>
                <p:cNvPr id="64" name="Entrada de lápiz 63">
                  <a:extLst>
                    <a:ext uri="{FF2B5EF4-FFF2-40B4-BE49-F238E27FC236}">
                      <a16:creationId xmlns:a16="http://schemas.microsoft.com/office/drawing/2014/main" id="{9928A400-4940-4A60-BFBE-C77F64A94173}"/>
                    </a:ext>
                  </a:extLst>
                </p:cNvPr>
                <p:cNvPicPr/>
                <p:nvPr/>
              </p:nvPicPr>
              <p:blipFill>
                <a:blip r:embed="rId98"/>
                <a:stretch>
                  <a:fillRect/>
                </a:stretch>
              </p:blipFill>
              <p:spPr>
                <a:xfrm>
                  <a:off x="3162693" y="1899356"/>
                  <a:ext cx="64440" cy="15876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65" name="Entrada de lápiz 64">
                  <a:extLst>
                    <a:ext uri="{FF2B5EF4-FFF2-40B4-BE49-F238E27FC236}">
                      <a16:creationId xmlns:a16="http://schemas.microsoft.com/office/drawing/2014/main" id="{3017D816-D28D-4D7B-80DF-6FA9A8BAC9F2}"/>
                    </a:ext>
                  </a:extLst>
                </p14:cNvPr>
                <p14:cNvContentPartPr/>
                <p14:nvPr/>
              </p14:nvContentPartPr>
              <p14:xfrm>
                <a:off x="3248013" y="1615676"/>
                <a:ext cx="206640" cy="336960"/>
              </p14:xfrm>
            </p:contentPart>
          </mc:Choice>
          <mc:Fallback xmlns="">
            <p:pic>
              <p:nvPicPr>
                <p:cNvPr id="65" name="Entrada de lápiz 64">
                  <a:extLst>
                    <a:ext uri="{FF2B5EF4-FFF2-40B4-BE49-F238E27FC236}">
                      <a16:creationId xmlns:a16="http://schemas.microsoft.com/office/drawing/2014/main" id="{3017D816-D28D-4D7B-80DF-6FA9A8BAC9F2}"/>
                    </a:ext>
                  </a:extLst>
                </p:cNvPr>
                <p:cNvPicPr/>
                <p:nvPr/>
              </p:nvPicPr>
              <p:blipFill>
                <a:blip r:embed="rId100"/>
                <a:stretch>
                  <a:fillRect/>
                </a:stretch>
              </p:blipFill>
              <p:spPr>
                <a:xfrm>
                  <a:off x="3239013" y="1607036"/>
                  <a:ext cx="224280" cy="35460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66" name="Entrada de lápiz 65">
                  <a:extLst>
                    <a:ext uri="{FF2B5EF4-FFF2-40B4-BE49-F238E27FC236}">
                      <a16:creationId xmlns:a16="http://schemas.microsoft.com/office/drawing/2014/main" id="{AF633F48-174D-4ADA-B150-71D40487F7CD}"/>
                    </a:ext>
                  </a:extLst>
                </p14:cNvPr>
                <p14:cNvContentPartPr/>
                <p14:nvPr/>
              </p14:nvContentPartPr>
              <p14:xfrm>
                <a:off x="3526293" y="1549796"/>
                <a:ext cx="266760" cy="259920"/>
              </p14:xfrm>
            </p:contentPart>
          </mc:Choice>
          <mc:Fallback xmlns="">
            <p:pic>
              <p:nvPicPr>
                <p:cNvPr id="66" name="Entrada de lápiz 65">
                  <a:extLst>
                    <a:ext uri="{FF2B5EF4-FFF2-40B4-BE49-F238E27FC236}">
                      <a16:creationId xmlns:a16="http://schemas.microsoft.com/office/drawing/2014/main" id="{AF633F48-174D-4ADA-B150-71D40487F7CD}"/>
                    </a:ext>
                  </a:extLst>
                </p:cNvPr>
                <p:cNvPicPr/>
                <p:nvPr/>
              </p:nvPicPr>
              <p:blipFill>
                <a:blip r:embed="rId102"/>
                <a:stretch>
                  <a:fillRect/>
                </a:stretch>
              </p:blipFill>
              <p:spPr>
                <a:xfrm>
                  <a:off x="3517293" y="1540796"/>
                  <a:ext cx="284400" cy="27756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70" name="Entrada de lápiz 69">
                  <a:extLst>
                    <a:ext uri="{FF2B5EF4-FFF2-40B4-BE49-F238E27FC236}">
                      <a16:creationId xmlns:a16="http://schemas.microsoft.com/office/drawing/2014/main" id="{59269F99-BE81-4DEF-87EF-AAAA58A1941F}"/>
                    </a:ext>
                  </a:extLst>
                </p14:cNvPr>
                <p14:cNvContentPartPr/>
                <p14:nvPr/>
              </p14:nvContentPartPr>
              <p14:xfrm>
                <a:off x="7881213" y="3272036"/>
                <a:ext cx="160200" cy="699480"/>
              </p14:xfrm>
            </p:contentPart>
          </mc:Choice>
          <mc:Fallback xmlns="">
            <p:pic>
              <p:nvPicPr>
                <p:cNvPr id="70" name="Entrada de lápiz 69">
                  <a:extLst>
                    <a:ext uri="{FF2B5EF4-FFF2-40B4-BE49-F238E27FC236}">
                      <a16:creationId xmlns:a16="http://schemas.microsoft.com/office/drawing/2014/main" id="{59269F99-BE81-4DEF-87EF-AAAA58A1941F}"/>
                    </a:ext>
                  </a:extLst>
                </p:cNvPr>
                <p:cNvPicPr/>
                <p:nvPr/>
              </p:nvPicPr>
              <p:blipFill>
                <a:blip r:embed="rId104"/>
                <a:stretch>
                  <a:fillRect/>
                </a:stretch>
              </p:blipFill>
              <p:spPr>
                <a:xfrm>
                  <a:off x="7872573" y="3263036"/>
                  <a:ext cx="177840" cy="71712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71" name="Entrada de lápiz 70">
                  <a:extLst>
                    <a:ext uri="{FF2B5EF4-FFF2-40B4-BE49-F238E27FC236}">
                      <a16:creationId xmlns:a16="http://schemas.microsoft.com/office/drawing/2014/main" id="{1D75BFCE-B851-4F6E-8E05-EC6C3D90DA3A}"/>
                    </a:ext>
                  </a:extLst>
                </p14:cNvPr>
                <p14:cNvContentPartPr/>
                <p14:nvPr/>
              </p14:nvContentPartPr>
              <p14:xfrm>
                <a:off x="7580613" y="1821956"/>
                <a:ext cx="1232640" cy="531360"/>
              </p14:xfrm>
            </p:contentPart>
          </mc:Choice>
          <mc:Fallback xmlns="">
            <p:pic>
              <p:nvPicPr>
                <p:cNvPr id="71" name="Entrada de lápiz 70">
                  <a:extLst>
                    <a:ext uri="{FF2B5EF4-FFF2-40B4-BE49-F238E27FC236}">
                      <a16:creationId xmlns:a16="http://schemas.microsoft.com/office/drawing/2014/main" id="{1D75BFCE-B851-4F6E-8E05-EC6C3D90DA3A}"/>
                    </a:ext>
                  </a:extLst>
                </p:cNvPr>
                <p:cNvPicPr/>
                <p:nvPr/>
              </p:nvPicPr>
              <p:blipFill>
                <a:blip r:embed="rId106"/>
                <a:stretch>
                  <a:fillRect/>
                </a:stretch>
              </p:blipFill>
              <p:spPr>
                <a:xfrm>
                  <a:off x="7571973" y="1813316"/>
                  <a:ext cx="1250280" cy="54900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72" name="Entrada de lápiz 71">
                  <a:extLst>
                    <a:ext uri="{FF2B5EF4-FFF2-40B4-BE49-F238E27FC236}">
                      <a16:creationId xmlns:a16="http://schemas.microsoft.com/office/drawing/2014/main" id="{8F856D08-4D2C-436A-9C4A-4D3C2021BD51}"/>
                    </a:ext>
                  </a:extLst>
                </p14:cNvPr>
                <p14:cNvContentPartPr/>
                <p14:nvPr/>
              </p14:nvContentPartPr>
              <p14:xfrm>
                <a:off x="8708133" y="1778036"/>
                <a:ext cx="99000" cy="113760"/>
              </p14:xfrm>
            </p:contentPart>
          </mc:Choice>
          <mc:Fallback xmlns="">
            <p:pic>
              <p:nvPicPr>
                <p:cNvPr id="72" name="Entrada de lápiz 71">
                  <a:extLst>
                    <a:ext uri="{FF2B5EF4-FFF2-40B4-BE49-F238E27FC236}">
                      <a16:creationId xmlns:a16="http://schemas.microsoft.com/office/drawing/2014/main" id="{8F856D08-4D2C-436A-9C4A-4D3C2021BD51}"/>
                    </a:ext>
                  </a:extLst>
                </p:cNvPr>
                <p:cNvPicPr/>
                <p:nvPr/>
              </p:nvPicPr>
              <p:blipFill>
                <a:blip r:embed="rId108"/>
                <a:stretch>
                  <a:fillRect/>
                </a:stretch>
              </p:blipFill>
              <p:spPr>
                <a:xfrm>
                  <a:off x="8699133" y="1769036"/>
                  <a:ext cx="11664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74" name="Entrada de lápiz 73">
                  <a:extLst>
                    <a:ext uri="{FF2B5EF4-FFF2-40B4-BE49-F238E27FC236}">
                      <a16:creationId xmlns:a16="http://schemas.microsoft.com/office/drawing/2014/main" id="{1C3C214F-D4B4-4CC5-ACB4-115ACFAAE932}"/>
                    </a:ext>
                  </a:extLst>
                </p14:cNvPr>
                <p14:cNvContentPartPr/>
                <p14:nvPr/>
              </p14:nvContentPartPr>
              <p14:xfrm>
                <a:off x="8937813" y="1348556"/>
                <a:ext cx="361080" cy="499680"/>
              </p14:xfrm>
            </p:contentPart>
          </mc:Choice>
          <mc:Fallback xmlns="">
            <p:pic>
              <p:nvPicPr>
                <p:cNvPr id="74" name="Entrada de lápiz 73">
                  <a:extLst>
                    <a:ext uri="{FF2B5EF4-FFF2-40B4-BE49-F238E27FC236}">
                      <a16:creationId xmlns:a16="http://schemas.microsoft.com/office/drawing/2014/main" id="{1C3C214F-D4B4-4CC5-ACB4-115ACFAAE932}"/>
                    </a:ext>
                  </a:extLst>
                </p:cNvPr>
                <p:cNvPicPr/>
                <p:nvPr/>
              </p:nvPicPr>
              <p:blipFill>
                <a:blip r:embed="rId110"/>
                <a:stretch>
                  <a:fillRect/>
                </a:stretch>
              </p:blipFill>
              <p:spPr>
                <a:xfrm>
                  <a:off x="8929173" y="1339556"/>
                  <a:ext cx="378720" cy="51732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75" name="Entrada de lápiz 74">
                  <a:extLst>
                    <a:ext uri="{FF2B5EF4-FFF2-40B4-BE49-F238E27FC236}">
                      <a16:creationId xmlns:a16="http://schemas.microsoft.com/office/drawing/2014/main" id="{5C3921E6-01B4-4573-AE0C-E5232C6D4D8A}"/>
                    </a:ext>
                  </a:extLst>
                </p14:cNvPr>
                <p14:cNvContentPartPr/>
                <p14:nvPr/>
              </p14:nvContentPartPr>
              <p14:xfrm>
                <a:off x="9267573" y="1597316"/>
                <a:ext cx="46800" cy="173520"/>
              </p14:xfrm>
            </p:contentPart>
          </mc:Choice>
          <mc:Fallback xmlns="">
            <p:pic>
              <p:nvPicPr>
                <p:cNvPr id="75" name="Entrada de lápiz 74">
                  <a:extLst>
                    <a:ext uri="{FF2B5EF4-FFF2-40B4-BE49-F238E27FC236}">
                      <a16:creationId xmlns:a16="http://schemas.microsoft.com/office/drawing/2014/main" id="{5C3921E6-01B4-4573-AE0C-E5232C6D4D8A}"/>
                    </a:ext>
                  </a:extLst>
                </p:cNvPr>
                <p:cNvPicPr/>
                <p:nvPr/>
              </p:nvPicPr>
              <p:blipFill>
                <a:blip r:embed="rId112"/>
                <a:stretch>
                  <a:fillRect/>
                </a:stretch>
              </p:blipFill>
              <p:spPr>
                <a:xfrm>
                  <a:off x="9258573" y="1588676"/>
                  <a:ext cx="64440" cy="19116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76" name="Entrada de lápiz 75">
                  <a:extLst>
                    <a:ext uri="{FF2B5EF4-FFF2-40B4-BE49-F238E27FC236}">
                      <a16:creationId xmlns:a16="http://schemas.microsoft.com/office/drawing/2014/main" id="{1FD2B935-387D-40EF-86B6-A0DBA7878B51}"/>
                    </a:ext>
                  </a:extLst>
                </p14:cNvPr>
                <p14:cNvContentPartPr/>
                <p14:nvPr/>
              </p14:nvContentPartPr>
              <p14:xfrm>
                <a:off x="9003333" y="1616036"/>
                <a:ext cx="124200" cy="205200"/>
              </p14:xfrm>
            </p:contentPart>
          </mc:Choice>
          <mc:Fallback xmlns="">
            <p:pic>
              <p:nvPicPr>
                <p:cNvPr id="76" name="Entrada de lápiz 75">
                  <a:extLst>
                    <a:ext uri="{FF2B5EF4-FFF2-40B4-BE49-F238E27FC236}">
                      <a16:creationId xmlns:a16="http://schemas.microsoft.com/office/drawing/2014/main" id="{1FD2B935-387D-40EF-86B6-A0DBA7878B51}"/>
                    </a:ext>
                  </a:extLst>
                </p:cNvPr>
                <p:cNvPicPr/>
                <p:nvPr/>
              </p:nvPicPr>
              <p:blipFill>
                <a:blip r:embed="rId114"/>
                <a:stretch>
                  <a:fillRect/>
                </a:stretch>
              </p:blipFill>
              <p:spPr>
                <a:xfrm>
                  <a:off x="8994333" y="1607036"/>
                  <a:ext cx="141840" cy="22284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77" name="Entrada de lápiz 76">
                  <a:extLst>
                    <a:ext uri="{FF2B5EF4-FFF2-40B4-BE49-F238E27FC236}">
                      <a16:creationId xmlns:a16="http://schemas.microsoft.com/office/drawing/2014/main" id="{D0A80154-9B7C-4359-A7CA-D1C51934AF6B}"/>
                    </a:ext>
                  </a:extLst>
                </p14:cNvPr>
                <p14:cNvContentPartPr/>
                <p14:nvPr/>
              </p14:nvContentPartPr>
              <p14:xfrm>
                <a:off x="9396453" y="1586876"/>
                <a:ext cx="335160" cy="199440"/>
              </p14:xfrm>
            </p:contentPart>
          </mc:Choice>
          <mc:Fallback xmlns="">
            <p:pic>
              <p:nvPicPr>
                <p:cNvPr id="77" name="Entrada de lápiz 76">
                  <a:extLst>
                    <a:ext uri="{FF2B5EF4-FFF2-40B4-BE49-F238E27FC236}">
                      <a16:creationId xmlns:a16="http://schemas.microsoft.com/office/drawing/2014/main" id="{D0A80154-9B7C-4359-A7CA-D1C51934AF6B}"/>
                    </a:ext>
                  </a:extLst>
                </p:cNvPr>
                <p:cNvPicPr/>
                <p:nvPr/>
              </p:nvPicPr>
              <p:blipFill>
                <a:blip r:embed="rId116"/>
                <a:stretch>
                  <a:fillRect/>
                </a:stretch>
              </p:blipFill>
              <p:spPr>
                <a:xfrm>
                  <a:off x="9387453" y="1577876"/>
                  <a:ext cx="352800" cy="21708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78" name="Entrada de lápiz 77">
                  <a:extLst>
                    <a:ext uri="{FF2B5EF4-FFF2-40B4-BE49-F238E27FC236}">
                      <a16:creationId xmlns:a16="http://schemas.microsoft.com/office/drawing/2014/main" id="{77A263AE-5C84-40D2-ABEA-939FB34634DB}"/>
                    </a:ext>
                  </a:extLst>
                </p14:cNvPr>
                <p14:cNvContentPartPr/>
                <p14:nvPr/>
              </p14:nvContentPartPr>
              <p14:xfrm>
                <a:off x="9752493" y="1503356"/>
                <a:ext cx="160560" cy="248040"/>
              </p14:xfrm>
            </p:contentPart>
          </mc:Choice>
          <mc:Fallback xmlns="">
            <p:pic>
              <p:nvPicPr>
                <p:cNvPr id="78" name="Entrada de lápiz 77">
                  <a:extLst>
                    <a:ext uri="{FF2B5EF4-FFF2-40B4-BE49-F238E27FC236}">
                      <a16:creationId xmlns:a16="http://schemas.microsoft.com/office/drawing/2014/main" id="{77A263AE-5C84-40D2-ABEA-939FB34634DB}"/>
                    </a:ext>
                  </a:extLst>
                </p:cNvPr>
                <p:cNvPicPr/>
                <p:nvPr/>
              </p:nvPicPr>
              <p:blipFill>
                <a:blip r:embed="rId118"/>
                <a:stretch>
                  <a:fillRect/>
                </a:stretch>
              </p:blipFill>
              <p:spPr>
                <a:xfrm>
                  <a:off x="9743493" y="1494356"/>
                  <a:ext cx="178200" cy="26568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79" name="Entrada de lápiz 78">
                  <a:extLst>
                    <a:ext uri="{FF2B5EF4-FFF2-40B4-BE49-F238E27FC236}">
                      <a16:creationId xmlns:a16="http://schemas.microsoft.com/office/drawing/2014/main" id="{ED343200-530E-4A27-A943-2F5B03C87090}"/>
                    </a:ext>
                  </a:extLst>
                </p14:cNvPr>
                <p14:cNvContentPartPr/>
                <p14:nvPr/>
              </p14:nvContentPartPr>
              <p14:xfrm>
                <a:off x="10116453" y="1061276"/>
                <a:ext cx="470520" cy="523800"/>
              </p14:xfrm>
            </p:contentPart>
          </mc:Choice>
          <mc:Fallback xmlns="">
            <p:pic>
              <p:nvPicPr>
                <p:cNvPr id="79" name="Entrada de lápiz 78">
                  <a:extLst>
                    <a:ext uri="{FF2B5EF4-FFF2-40B4-BE49-F238E27FC236}">
                      <a16:creationId xmlns:a16="http://schemas.microsoft.com/office/drawing/2014/main" id="{ED343200-530E-4A27-A943-2F5B03C87090}"/>
                    </a:ext>
                  </a:extLst>
                </p:cNvPr>
                <p:cNvPicPr/>
                <p:nvPr/>
              </p:nvPicPr>
              <p:blipFill>
                <a:blip r:embed="rId120"/>
                <a:stretch>
                  <a:fillRect/>
                </a:stretch>
              </p:blipFill>
              <p:spPr>
                <a:xfrm>
                  <a:off x="10107813" y="1052276"/>
                  <a:ext cx="488160" cy="54144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80" name="Entrada de lápiz 79">
                  <a:extLst>
                    <a:ext uri="{FF2B5EF4-FFF2-40B4-BE49-F238E27FC236}">
                      <a16:creationId xmlns:a16="http://schemas.microsoft.com/office/drawing/2014/main" id="{C17007C8-3229-4E9F-B63C-545A9864498D}"/>
                    </a:ext>
                  </a:extLst>
                </p14:cNvPr>
                <p14:cNvContentPartPr/>
                <p14:nvPr/>
              </p14:nvContentPartPr>
              <p14:xfrm>
                <a:off x="10296093" y="1428836"/>
                <a:ext cx="374760" cy="172440"/>
              </p14:xfrm>
            </p:contentPart>
          </mc:Choice>
          <mc:Fallback xmlns="">
            <p:pic>
              <p:nvPicPr>
                <p:cNvPr id="80" name="Entrada de lápiz 79">
                  <a:extLst>
                    <a:ext uri="{FF2B5EF4-FFF2-40B4-BE49-F238E27FC236}">
                      <a16:creationId xmlns:a16="http://schemas.microsoft.com/office/drawing/2014/main" id="{C17007C8-3229-4E9F-B63C-545A9864498D}"/>
                    </a:ext>
                  </a:extLst>
                </p:cNvPr>
                <p:cNvPicPr/>
                <p:nvPr/>
              </p:nvPicPr>
              <p:blipFill>
                <a:blip r:embed="rId122"/>
                <a:stretch>
                  <a:fillRect/>
                </a:stretch>
              </p:blipFill>
              <p:spPr>
                <a:xfrm>
                  <a:off x="10287453" y="1420196"/>
                  <a:ext cx="392400" cy="19008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81" name="Entrada de lápiz 80">
                  <a:extLst>
                    <a:ext uri="{FF2B5EF4-FFF2-40B4-BE49-F238E27FC236}">
                      <a16:creationId xmlns:a16="http://schemas.microsoft.com/office/drawing/2014/main" id="{1CE198D6-C967-42E1-8C1C-3E991FCC159F}"/>
                    </a:ext>
                  </a:extLst>
                </p14:cNvPr>
                <p14:cNvContentPartPr/>
                <p14:nvPr/>
              </p14:nvContentPartPr>
              <p14:xfrm>
                <a:off x="10747893" y="1038236"/>
                <a:ext cx="71280" cy="400680"/>
              </p14:xfrm>
            </p:contentPart>
          </mc:Choice>
          <mc:Fallback xmlns="">
            <p:pic>
              <p:nvPicPr>
                <p:cNvPr id="81" name="Entrada de lápiz 80">
                  <a:extLst>
                    <a:ext uri="{FF2B5EF4-FFF2-40B4-BE49-F238E27FC236}">
                      <a16:creationId xmlns:a16="http://schemas.microsoft.com/office/drawing/2014/main" id="{1CE198D6-C967-42E1-8C1C-3E991FCC159F}"/>
                    </a:ext>
                  </a:extLst>
                </p:cNvPr>
                <p:cNvPicPr/>
                <p:nvPr/>
              </p:nvPicPr>
              <p:blipFill>
                <a:blip r:embed="rId124"/>
                <a:stretch>
                  <a:fillRect/>
                </a:stretch>
              </p:blipFill>
              <p:spPr>
                <a:xfrm>
                  <a:off x="10739253" y="1029236"/>
                  <a:ext cx="88920" cy="41832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82" name="Entrada de lápiz 81">
                  <a:extLst>
                    <a:ext uri="{FF2B5EF4-FFF2-40B4-BE49-F238E27FC236}">
                      <a16:creationId xmlns:a16="http://schemas.microsoft.com/office/drawing/2014/main" id="{737D87CF-46DE-4EA1-801C-15A7BCA57A51}"/>
                    </a:ext>
                  </a:extLst>
                </p14:cNvPr>
                <p14:cNvContentPartPr/>
                <p14:nvPr/>
              </p14:nvContentPartPr>
              <p14:xfrm>
                <a:off x="10711173" y="1316516"/>
                <a:ext cx="237600" cy="143640"/>
              </p14:xfrm>
            </p:contentPart>
          </mc:Choice>
          <mc:Fallback xmlns="">
            <p:pic>
              <p:nvPicPr>
                <p:cNvPr id="82" name="Entrada de lápiz 81">
                  <a:extLst>
                    <a:ext uri="{FF2B5EF4-FFF2-40B4-BE49-F238E27FC236}">
                      <a16:creationId xmlns:a16="http://schemas.microsoft.com/office/drawing/2014/main" id="{737D87CF-46DE-4EA1-801C-15A7BCA57A51}"/>
                    </a:ext>
                  </a:extLst>
                </p:cNvPr>
                <p:cNvPicPr/>
                <p:nvPr/>
              </p:nvPicPr>
              <p:blipFill>
                <a:blip r:embed="rId126"/>
                <a:stretch>
                  <a:fillRect/>
                </a:stretch>
              </p:blipFill>
              <p:spPr>
                <a:xfrm>
                  <a:off x="10702533" y="1307516"/>
                  <a:ext cx="255240" cy="16128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83" name="Entrada de lápiz 82">
                  <a:extLst>
                    <a:ext uri="{FF2B5EF4-FFF2-40B4-BE49-F238E27FC236}">
                      <a16:creationId xmlns:a16="http://schemas.microsoft.com/office/drawing/2014/main" id="{D050E92D-8E3B-41CB-98E4-89C87F66E500}"/>
                    </a:ext>
                  </a:extLst>
                </p14:cNvPr>
                <p14:cNvContentPartPr/>
                <p14:nvPr/>
              </p14:nvContentPartPr>
              <p14:xfrm>
                <a:off x="10984773" y="1370876"/>
                <a:ext cx="117000" cy="443160"/>
              </p14:xfrm>
            </p:contentPart>
          </mc:Choice>
          <mc:Fallback xmlns="">
            <p:pic>
              <p:nvPicPr>
                <p:cNvPr id="83" name="Entrada de lápiz 82">
                  <a:extLst>
                    <a:ext uri="{FF2B5EF4-FFF2-40B4-BE49-F238E27FC236}">
                      <a16:creationId xmlns:a16="http://schemas.microsoft.com/office/drawing/2014/main" id="{D050E92D-8E3B-41CB-98E4-89C87F66E500}"/>
                    </a:ext>
                  </a:extLst>
                </p:cNvPr>
                <p:cNvPicPr/>
                <p:nvPr/>
              </p:nvPicPr>
              <p:blipFill>
                <a:blip r:embed="rId128"/>
                <a:stretch>
                  <a:fillRect/>
                </a:stretch>
              </p:blipFill>
              <p:spPr>
                <a:xfrm>
                  <a:off x="10975773" y="1362236"/>
                  <a:ext cx="134640" cy="46080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84" name="Entrada de lápiz 83">
                  <a:extLst>
                    <a:ext uri="{FF2B5EF4-FFF2-40B4-BE49-F238E27FC236}">
                      <a16:creationId xmlns:a16="http://schemas.microsoft.com/office/drawing/2014/main" id="{45374C84-E300-4E81-82DB-496F3193279E}"/>
                    </a:ext>
                  </a:extLst>
                </p14:cNvPr>
                <p14:cNvContentPartPr/>
                <p14:nvPr/>
              </p14:nvContentPartPr>
              <p14:xfrm>
                <a:off x="11031933" y="1282676"/>
                <a:ext cx="395640" cy="156240"/>
              </p14:xfrm>
            </p:contentPart>
          </mc:Choice>
          <mc:Fallback xmlns="">
            <p:pic>
              <p:nvPicPr>
                <p:cNvPr id="84" name="Entrada de lápiz 83">
                  <a:extLst>
                    <a:ext uri="{FF2B5EF4-FFF2-40B4-BE49-F238E27FC236}">
                      <a16:creationId xmlns:a16="http://schemas.microsoft.com/office/drawing/2014/main" id="{45374C84-E300-4E81-82DB-496F3193279E}"/>
                    </a:ext>
                  </a:extLst>
                </p:cNvPr>
                <p:cNvPicPr/>
                <p:nvPr/>
              </p:nvPicPr>
              <p:blipFill>
                <a:blip r:embed="rId130"/>
                <a:stretch>
                  <a:fillRect/>
                </a:stretch>
              </p:blipFill>
              <p:spPr>
                <a:xfrm>
                  <a:off x="11022933" y="1273676"/>
                  <a:ext cx="413280" cy="17388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85" name="Entrada de lápiz 84">
                  <a:extLst>
                    <a:ext uri="{FF2B5EF4-FFF2-40B4-BE49-F238E27FC236}">
                      <a16:creationId xmlns:a16="http://schemas.microsoft.com/office/drawing/2014/main" id="{51C0AAF1-3C83-49AD-BE6C-DA34E153186B}"/>
                    </a:ext>
                  </a:extLst>
                </p14:cNvPr>
                <p14:cNvContentPartPr/>
                <p14:nvPr/>
              </p14:nvContentPartPr>
              <p14:xfrm>
                <a:off x="9689493" y="1899716"/>
                <a:ext cx="256320" cy="306000"/>
              </p14:xfrm>
            </p:contentPart>
          </mc:Choice>
          <mc:Fallback xmlns="">
            <p:pic>
              <p:nvPicPr>
                <p:cNvPr id="85" name="Entrada de lápiz 84">
                  <a:extLst>
                    <a:ext uri="{FF2B5EF4-FFF2-40B4-BE49-F238E27FC236}">
                      <a16:creationId xmlns:a16="http://schemas.microsoft.com/office/drawing/2014/main" id="{51C0AAF1-3C83-49AD-BE6C-DA34E153186B}"/>
                    </a:ext>
                  </a:extLst>
                </p:cNvPr>
                <p:cNvPicPr/>
                <p:nvPr/>
              </p:nvPicPr>
              <p:blipFill>
                <a:blip r:embed="rId132"/>
                <a:stretch>
                  <a:fillRect/>
                </a:stretch>
              </p:blipFill>
              <p:spPr>
                <a:xfrm>
                  <a:off x="9680853" y="1890716"/>
                  <a:ext cx="273960" cy="32364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86" name="Entrada de lápiz 85">
                  <a:extLst>
                    <a:ext uri="{FF2B5EF4-FFF2-40B4-BE49-F238E27FC236}">
                      <a16:creationId xmlns:a16="http://schemas.microsoft.com/office/drawing/2014/main" id="{D1BC853D-69A8-4D4A-9D5D-2647DDC136DB}"/>
                    </a:ext>
                  </a:extLst>
                </p14:cNvPr>
                <p14:cNvContentPartPr/>
                <p14:nvPr/>
              </p14:nvContentPartPr>
              <p14:xfrm>
                <a:off x="9977853" y="1931036"/>
                <a:ext cx="762120" cy="388080"/>
              </p14:xfrm>
            </p:contentPart>
          </mc:Choice>
          <mc:Fallback xmlns="">
            <p:pic>
              <p:nvPicPr>
                <p:cNvPr id="86" name="Entrada de lápiz 85">
                  <a:extLst>
                    <a:ext uri="{FF2B5EF4-FFF2-40B4-BE49-F238E27FC236}">
                      <a16:creationId xmlns:a16="http://schemas.microsoft.com/office/drawing/2014/main" id="{D1BC853D-69A8-4D4A-9D5D-2647DDC136DB}"/>
                    </a:ext>
                  </a:extLst>
                </p:cNvPr>
                <p:cNvPicPr/>
                <p:nvPr/>
              </p:nvPicPr>
              <p:blipFill>
                <a:blip r:embed="rId134"/>
                <a:stretch>
                  <a:fillRect/>
                </a:stretch>
              </p:blipFill>
              <p:spPr>
                <a:xfrm>
                  <a:off x="9968853" y="1922036"/>
                  <a:ext cx="779760" cy="40572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87" name="Entrada de lápiz 86">
                  <a:extLst>
                    <a:ext uri="{FF2B5EF4-FFF2-40B4-BE49-F238E27FC236}">
                      <a16:creationId xmlns:a16="http://schemas.microsoft.com/office/drawing/2014/main" id="{FD9C8DEF-E617-4FC9-96FD-0D17541F1EA8}"/>
                    </a:ext>
                  </a:extLst>
                </p14:cNvPr>
                <p14:cNvContentPartPr/>
                <p14:nvPr/>
              </p14:nvContentPartPr>
              <p14:xfrm>
                <a:off x="10751133" y="1598396"/>
                <a:ext cx="124560" cy="363960"/>
              </p14:xfrm>
            </p:contentPart>
          </mc:Choice>
          <mc:Fallback xmlns="">
            <p:pic>
              <p:nvPicPr>
                <p:cNvPr id="87" name="Entrada de lápiz 86">
                  <a:extLst>
                    <a:ext uri="{FF2B5EF4-FFF2-40B4-BE49-F238E27FC236}">
                      <a16:creationId xmlns:a16="http://schemas.microsoft.com/office/drawing/2014/main" id="{FD9C8DEF-E617-4FC9-96FD-0D17541F1EA8}"/>
                    </a:ext>
                  </a:extLst>
                </p:cNvPr>
                <p:cNvPicPr/>
                <p:nvPr/>
              </p:nvPicPr>
              <p:blipFill>
                <a:blip r:embed="rId136"/>
                <a:stretch>
                  <a:fillRect/>
                </a:stretch>
              </p:blipFill>
              <p:spPr>
                <a:xfrm>
                  <a:off x="10742493" y="1589756"/>
                  <a:ext cx="142200" cy="38160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88" name="Entrada de lápiz 87">
                  <a:extLst>
                    <a:ext uri="{FF2B5EF4-FFF2-40B4-BE49-F238E27FC236}">
                      <a16:creationId xmlns:a16="http://schemas.microsoft.com/office/drawing/2014/main" id="{167856FF-6839-4D9A-A925-05ECFB4651CE}"/>
                    </a:ext>
                  </a:extLst>
                </p14:cNvPr>
                <p14:cNvContentPartPr/>
                <p14:nvPr/>
              </p14:nvContentPartPr>
              <p14:xfrm>
                <a:off x="10918533" y="1581476"/>
                <a:ext cx="137520" cy="350280"/>
              </p14:xfrm>
            </p:contentPart>
          </mc:Choice>
          <mc:Fallback xmlns="">
            <p:pic>
              <p:nvPicPr>
                <p:cNvPr id="88" name="Entrada de lápiz 87">
                  <a:extLst>
                    <a:ext uri="{FF2B5EF4-FFF2-40B4-BE49-F238E27FC236}">
                      <a16:creationId xmlns:a16="http://schemas.microsoft.com/office/drawing/2014/main" id="{167856FF-6839-4D9A-A925-05ECFB4651CE}"/>
                    </a:ext>
                  </a:extLst>
                </p:cNvPr>
                <p:cNvPicPr/>
                <p:nvPr/>
              </p:nvPicPr>
              <p:blipFill>
                <a:blip r:embed="rId138"/>
                <a:stretch>
                  <a:fillRect/>
                </a:stretch>
              </p:blipFill>
              <p:spPr>
                <a:xfrm>
                  <a:off x="10909893" y="1572836"/>
                  <a:ext cx="155160" cy="36792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89" name="Entrada de lápiz 88">
                  <a:extLst>
                    <a:ext uri="{FF2B5EF4-FFF2-40B4-BE49-F238E27FC236}">
                      <a16:creationId xmlns:a16="http://schemas.microsoft.com/office/drawing/2014/main" id="{0C44AA4B-7AC4-46D1-ADF0-CFF8933653E5}"/>
                    </a:ext>
                  </a:extLst>
                </p14:cNvPr>
                <p14:cNvContentPartPr/>
                <p14:nvPr/>
              </p14:nvContentPartPr>
              <p14:xfrm>
                <a:off x="10925013" y="1805756"/>
                <a:ext cx="262080" cy="132840"/>
              </p14:xfrm>
            </p:contentPart>
          </mc:Choice>
          <mc:Fallback xmlns="">
            <p:pic>
              <p:nvPicPr>
                <p:cNvPr id="89" name="Entrada de lápiz 88">
                  <a:extLst>
                    <a:ext uri="{FF2B5EF4-FFF2-40B4-BE49-F238E27FC236}">
                      <a16:creationId xmlns:a16="http://schemas.microsoft.com/office/drawing/2014/main" id="{0C44AA4B-7AC4-46D1-ADF0-CFF8933653E5}"/>
                    </a:ext>
                  </a:extLst>
                </p:cNvPr>
                <p:cNvPicPr/>
                <p:nvPr/>
              </p:nvPicPr>
              <p:blipFill>
                <a:blip r:embed="rId140"/>
                <a:stretch>
                  <a:fillRect/>
                </a:stretch>
              </p:blipFill>
              <p:spPr>
                <a:xfrm>
                  <a:off x="10916013" y="1797116"/>
                  <a:ext cx="279720" cy="15048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90" name="Entrada de lápiz 89">
                  <a:extLst>
                    <a:ext uri="{FF2B5EF4-FFF2-40B4-BE49-F238E27FC236}">
                      <a16:creationId xmlns:a16="http://schemas.microsoft.com/office/drawing/2014/main" id="{278B425A-795E-4AA4-9CA8-6D66CD92485F}"/>
                    </a:ext>
                  </a:extLst>
                </p14:cNvPr>
                <p14:cNvContentPartPr/>
                <p14:nvPr/>
              </p14:nvContentPartPr>
              <p14:xfrm>
                <a:off x="11223813" y="1677236"/>
                <a:ext cx="157320" cy="192240"/>
              </p14:xfrm>
            </p:contentPart>
          </mc:Choice>
          <mc:Fallback xmlns="">
            <p:pic>
              <p:nvPicPr>
                <p:cNvPr id="90" name="Entrada de lápiz 89">
                  <a:extLst>
                    <a:ext uri="{FF2B5EF4-FFF2-40B4-BE49-F238E27FC236}">
                      <a16:creationId xmlns:a16="http://schemas.microsoft.com/office/drawing/2014/main" id="{278B425A-795E-4AA4-9CA8-6D66CD92485F}"/>
                    </a:ext>
                  </a:extLst>
                </p:cNvPr>
                <p:cNvPicPr/>
                <p:nvPr/>
              </p:nvPicPr>
              <p:blipFill>
                <a:blip r:embed="rId142"/>
                <a:stretch>
                  <a:fillRect/>
                </a:stretch>
              </p:blipFill>
              <p:spPr>
                <a:xfrm>
                  <a:off x="11214813" y="1668596"/>
                  <a:ext cx="174960" cy="20988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91" name="Entrada de lápiz 90">
                  <a:extLst>
                    <a:ext uri="{FF2B5EF4-FFF2-40B4-BE49-F238E27FC236}">
                      <a16:creationId xmlns:a16="http://schemas.microsoft.com/office/drawing/2014/main" id="{B55997BC-4F6E-4401-A349-A0E66E7B9B83}"/>
                    </a:ext>
                  </a:extLst>
                </p14:cNvPr>
                <p14:cNvContentPartPr/>
                <p14:nvPr/>
              </p14:nvContentPartPr>
              <p14:xfrm>
                <a:off x="11350893" y="1697756"/>
                <a:ext cx="182160" cy="137880"/>
              </p14:xfrm>
            </p:contentPart>
          </mc:Choice>
          <mc:Fallback xmlns="">
            <p:pic>
              <p:nvPicPr>
                <p:cNvPr id="91" name="Entrada de lápiz 90">
                  <a:extLst>
                    <a:ext uri="{FF2B5EF4-FFF2-40B4-BE49-F238E27FC236}">
                      <a16:creationId xmlns:a16="http://schemas.microsoft.com/office/drawing/2014/main" id="{B55997BC-4F6E-4401-A349-A0E66E7B9B83}"/>
                    </a:ext>
                  </a:extLst>
                </p:cNvPr>
                <p:cNvPicPr/>
                <p:nvPr/>
              </p:nvPicPr>
              <p:blipFill>
                <a:blip r:embed="rId144"/>
                <a:stretch>
                  <a:fillRect/>
                </a:stretch>
              </p:blipFill>
              <p:spPr>
                <a:xfrm>
                  <a:off x="11341893" y="1689116"/>
                  <a:ext cx="19980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93" name="Entrada de lápiz 92">
                  <a:extLst>
                    <a:ext uri="{FF2B5EF4-FFF2-40B4-BE49-F238E27FC236}">
                      <a16:creationId xmlns:a16="http://schemas.microsoft.com/office/drawing/2014/main" id="{88530836-EE29-4EE2-99DB-ABC2FAC3A0D0}"/>
                    </a:ext>
                  </a:extLst>
                </p14:cNvPr>
                <p14:cNvContentPartPr/>
                <p14:nvPr/>
              </p14:nvContentPartPr>
              <p14:xfrm>
                <a:off x="5694933" y="1962716"/>
                <a:ext cx="1955520" cy="901440"/>
              </p14:xfrm>
            </p:contentPart>
          </mc:Choice>
          <mc:Fallback xmlns="">
            <p:pic>
              <p:nvPicPr>
                <p:cNvPr id="93" name="Entrada de lápiz 92">
                  <a:extLst>
                    <a:ext uri="{FF2B5EF4-FFF2-40B4-BE49-F238E27FC236}">
                      <a16:creationId xmlns:a16="http://schemas.microsoft.com/office/drawing/2014/main" id="{88530836-EE29-4EE2-99DB-ABC2FAC3A0D0}"/>
                    </a:ext>
                  </a:extLst>
                </p:cNvPr>
                <p:cNvPicPr/>
                <p:nvPr/>
              </p:nvPicPr>
              <p:blipFill>
                <a:blip r:embed="rId146"/>
                <a:stretch>
                  <a:fillRect/>
                </a:stretch>
              </p:blipFill>
              <p:spPr>
                <a:xfrm>
                  <a:off x="5686293" y="1954076"/>
                  <a:ext cx="1973160" cy="919080"/>
                </a:xfrm>
                <a:prstGeom prst="rect">
                  <a:avLst/>
                </a:prstGeom>
              </p:spPr>
            </p:pic>
          </mc:Fallback>
        </mc:AlternateContent>
      </p:grpSp>
      <p:grpSp>
        <p:nvGrpSpPr>
          <p:cNvPr id="113" name="Grupo 112">
            <a:extLst>
              <a:ext uri="{FF2B5EF4-FFF2-40B4-BE49-F238E27FC236}">
                <a16:creationId xmlns:a16="http://schemas.microsoft.com/office/drawing/2014/main" id="{B4349897-13B0-4683-8809-3615078C5981}"/>
              </a:ext>
            </a:extLst>
          </p:cNvPr>
          <p:cNvGrpSpPr/>
          <p:nvPr/>
        </p:nvGrpSpPr>
        <p:grpSpPr>
          <a:xfrm>
            <a:off x="9180093" y="4006796"/>
            <a:ext cx="3048120" cy="2809800"/>
            <a:chOff x="9180093" y="4006796"/>
            <a:chExt cx="3048120" cy="2809800"/>
          </a:xfrm>
        </p:grpSpPr>
        <mc:AlternateContent xmlns:mc="http://schemas.openxmlformats.org/markup-compatibility/2006" xmlns:p14="http://schemas.microsoft.com/office/powerpoint/2010/main">
          <mc:Choice Requires="p14">
            <p:contentPart p14:bwMode="auto" r:id="rId147">
              <p14:nvContentPartPr>
                <p14:cNvPr id="95" name="Entrada de lápiz 94">
                  <a:extLst>
                    <a:ext uri="{FF2B5EF4-FFF2-40B4-BE49-F238E27FC236}">
                      <a16:creationId xmlns:a16="http://schemas.microsoft.com/office/drawing/2014/main" id="{097D96FA-C3C7-489D-95A2-88AABA0BD762}"/>
                    </a:ext>
                  </a:extLst>
                </p14:cNvPr>
                <p14:cNvContentPartPr/>
                <p14:nvPr/>
              </p14:nvContentPartPr>
              <p14:xfrm>
                <a:off x="9180093" y="5937836"/>
                <a:ext cx="1025640" cy="878760"/>
              </p14:xfrm>
            </p:contentPart>
          </mc:Choice>
          <mc:Fallback xmlns="">
            <p:pic>
              <p:nvPicPr>
                <p:cNvPr id="95" name="Entrada de lápiz 94">
                  <a:extLst>
                    <a:ext uri="{FF2B5EF4-FFF2-40B4-BE49-F238E27FC236}">
                      <a16:creationId xmlns:a16="http://schemas.microsoft.com/office/drawing/2014/main" id="{097D96FA-C3C7-489D-95A2-88AABA0BD762}"/>
                    </a:ext>
                  </a:extLst>
                </p:cNvPr>
                <p:cNvPicPr/>
                <p:nvPr/>
              </p:nvPicPr>
              <p:blipFill>
                <a:blip r:embed="rId148"/>
                <a:stretch>
                  <a:fillRect/>
                </a:stretch>
              </p:blipFill>
              <p:spPr>
                <a:xfrm>
                  <a:off x="9171453" y="5928836"/>
                  <a:ext cx="1043280" cy="89640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96" name="Entrada de lápiz 95">
                  <a:extLst>
                    <a:ext uri="{FF2B5EF4-FFF2-40B4-BE49-F238E27FC236}">
                      <a16:creationId xmlns:a16="http://schemas.microsoft.com/office/drawing/2014/main" id="{DE0B4AEA-631D-44A6-BC2C-7B419E023296}"/>
                    </a:ext>
                  </a:extLst>
                </p14:cNvPr>
                <p14:cNvContentPartPr/>
                <p14:nvPr/>
              </p14:nvContentPartPr>
              <p14:xfrm>
                <a:off x="9924213" y="5587196"/>
                <a:ext cx="587880" cy="584280"/>
              </p14:xfrm>
            </p:contentPart>
          </mc:Choice>
          <mc:Fallback xmlns="">
            <p:pic>
              <p:nvPicPr>
                <p:cNvPr id="96" name="Entrada de lápiz 95">
                  <a:extLst>
                    <a:ext uri="{FF2B5EF4-FFF2-40B4-BE49-F238E27FC236}">
                      <a16:creationId xmlns:a16="http://schemas.microsoft.com/office/drawing/2014/main" id="{DE0B4AEA-631D-44A6-BC2C-7B419E023296}"/>
                    </a:ext>
                  </a:extLst>
                </p:cNvPr>
                <p:cNvPicPr/>
                <p:nvPr/>
              </p:nvPicPr>
              <p:blipFill>
                <a:blip r:embed="rId150"/>
                <a:stretch>
                  <a:fillRect/>
                </a:stretch>
              </p:blipFill>
              <p:spPr>
                <a:xfrm>
                  <a:off x="9915213" y="5578556"/>
                  <a:ext cx="605520" cy="60192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97" name="Entrada de lápiz 96">
                  <a:extLst>
                    <a:ext uri="{FF2B5EF4-FFF2-40B4-BE49-F238E27FC236}">
                      <a16:creationId xmlns:a16="http://schemas.microsoft.com/office/drawing/2014/main" id="{C26AABA4-530D-45DF-BEFC-BD3E3555EEE5}"/>
                    </a:ext>
                  </a:extLst>
                </p14:cNvPr>
                <p14:cNvContentPartPr/>
                <p14:nvPr/>
              </p14:nvContentPartPr>
              <p14:xfrm>
                <a:off x="10364133" y="5549756"/>
                <a:ext cx="90720" cy="290520"/>
              </p14:xfrm>
            </p:contentPart>
          </mc:Choice>
          <mc:Fallback xmlns="">
            <p:pic>
              <p:nvPicPr>
                <p:cNvPr id="97" name="Entrada de lápiz 96">
                  <a:extLst>
                    <a:ext uri="{FF2B5EF4-FFF2-40B4-BE49-F238E27FC236}">
                      <a16:creationId xmlns:a16="http://schemas.microsoft.com/office/drawing/2014/main" id="{C26AABA4-530D-45DF-BEFC-BD3E3555EEE5}"/>
                    </a:ext>
                  </a:extLst>
                </p:cNvPr>
                <p:cNvPicPr/>
                <p:nvPr/>
              </p:nvPicPr>
              <p:blipFill>
                <a:blip r:embed="rId152"/>
                <a:stretch>
                  <a:fillRect/>
                </a:stretch>
              </p:blipFill>
              <p:spPr>
                <a:xfrm>
                  <a:off x="10355133" y="5541116"/>
                  <a:ext cx="108360" cy="30816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98" name="Entrada de lápiz 97">
                  <a:extLst>
                    <a:ext uri="{FF2B5EF4-FFF2-40B4-BE49-F238E27FC236}">
                      <a16:creationId xmlns:a16="http://schemas.microsoft.com/office/drawing/2014/main" id="{27F45918-96E6-4B68-B993-E018AB0BCE07}"/>
                    </a:ext>
                  </a:extLst>
                </p14:cNvPr>
                <p14:cNvContentPartPr/>
                <p14:nvPr/>
              </p14:nvContentPartPr>
              <p14:xfrm>
                <a:off x="10546653" y="5181836"/>
                <a:ext cx="188640" cy="482760"/>
              </p14:xfrm>
            </p:contentPart>
          </mc:Choice>
          <mc:Fallback xmlns="">
            <p:pic>
              <p:nvPicPr>
                <p:cNvPr id="98" name="Entrada de lápiz 97">
                  <a:extLst>
                    <a:ext uri="{FF2B5EF4-FFF2-40B4-BE49-F238E27FC236}">
                      <a16:creationId xmlns:a16="http://schemas.microsoft.com/office/drawing/2014/main" id="{27F45918-96E6-4B68-B993-E018AB0BCE07}"/>
                    </a:ext>
                  </a:extLst>
                </p:cNvPr>
                <p:cNvPicPr/>
                <p:nvPr/>
              </p:nvPicPr>
              <p:blipFill>
                <a:blip r:embed="rId154"/>
                <a:stretch>
                  <a:fillRect/>
                </a:stretch>
              </p:blipFill>
              <p:spPr>
                <a:xfrm>
                  <a:off x="10538013" y="5173196"/>
                  <a:ext cx="206280" cy="50040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99" name="Entrada de lápiz 98">
                  <a:extLst>
                    <a:ext uri="{FF2B5EF4-FFF2-40B4-BE49-F238E27FC236}">
                      <a16:creationId xmlns:a16="http://schemas.microsoft.com/office/drawing/2014/main" id="{C58409DF-036B-4A80-A923-D174D630F3FE}"/>
                    </a:ext>
                  </a:extLst>
                </p14:cNvPr>
                <p14:cNvContentPartPr/>
                <p14:nvPr/>
              </p14:nvContentPartPr>
              <p14:xfrm>
                <a:off x="10397973" y="4988876"/>
                <a:ext cx="187200" cy="192960"/>
              </p14:xfrm>
            </p:contentPart>
          </mc:Choice>
          <mc:Fallback xmlns="">
            <p:pic>
              <p:nvPicPr>
                <p:cNvPr id="99" name="Entrada de lápiz 98">
                  <a:extLst>
                    <a:ext uri="{FF2B5EF4-FFF2-40B4-BE49-F238E27FC236}">
                      <a16:creationId xmlns:a16="http://schemas.microsoft.com/office/drawing/2014/main" id="{C58409DF-036B-4A80-A923-D174D630F3FE}"/>
                    </a:ext>
                  </a:extLst>
                </p:cNvPr>
                <p:cNvPicPr/>
                <p:nvPr/>
              </p:nvPicPr>
              <p:blipFill>
                <a:blip r:embed="rId156"/>
                <a:stretch>
                  <a:fillRect/>
                </a:stretch>
              </p:blipFill>
              <p:spPr>
                <a:xfrm>
                  <a:off x="10389333" y="4979876"/>
                  <a:ext cx="204840" cy="21060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100" name="Entrada de lápiz 99">
                  <a:extLst>
                    <a:ext uri="{FF2B5EF4-FFF2-40B4-BE49-F238E27FC236}">
                      <a16:creationId xmlns:a16="http://schemas.microsoft.com/office/drawing/2014/main" id="{16C5DB76-4592-432C-8FC0-94955D1863BD}"/>
                    </a:ext>
                  </a:extLst>
                </p14:cNvPr>
                <p14:cNvContentPartPr/>
                <p14:nvPr/>
              </p14:nvContentPartPr>
              <p14:xfrm>
                <a:off x="10640973" y="5090036"/>
                <a:ext cx="314640" cy="338040"/>
              </p14:xfrm>
            </p:contentPart>
          </mc:Choice>
          <mc:Fallback xmlns="">
            <p:pic>
              <p:nvPicPr>
                <p:cNvPr id="100" name="Entrada de lápiz 99">
                  <a:extLst>
                    <a:ext uri="{FF2B5EF4-FFF2-40B4-BE49-F238E27FC236}">
                      <a16:creationId xmlns:a16="http://schemas.microsoft.com/office/drawing/2014/main" id="{16C5DB76-4592-432C-8FC0-94955D1863BD}"/>
                    </a:ext>
                  </a:extLst>
                </p:cNvPr>
                <p:cNvPicPr/>
                <p:nvPr/>
              </p:nvPicPr>
              <p:blipFill>
                <a:blip r:embed="rId158"/>
                <a:stretch>
                  <a:fillRect/>
                </a:stretch>
              </p:blipFill>
              <p:spPr>
                <a:xfrm>
                  <a:off x="10631973" y="5081036"/>
                  <a:ext cx="332280" cy="355680"/>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101" name="Entrada de lápiz 100">
                  <a:extLst>
                    <a:ext uri="{FF2B5EF4-FFF2-40B4-BE49-F238E27FC236}">
                      <a16:creationId xmlns:a16="http://schemas.microsoft.com/office/drawing/2014/main" id="{66DB3632-E587-4E8F-A743-5156EDDE4EFB}"/>
                    </a:ext>
                  </a:extLst>
                </p14:cNvPr>
                <p14:cNvContentPartPr/>
                <p14:nvPr/>
              </p14:nvContentPartPr>
              <p14:xfrm>
                <a:off x="10778493" y="4655516"/>
                <a:ext cx="279720" cy="384120"/>
              </p14:xfrm>
            </p:contentPart>
          </mc:Choice>
          <mc:Fallback xmlns="">
            <p:pic>
              <p:nvPicPr>
                <p:cNvPr id="101" name="Entrada de lápiz 100">
                  <a:extLst>
                    <a:ext uri="{FF2B5EF4-FFF2-40B4-BE49-F238E27FC236}">
                      <a16:creationId xmlns:a16="http://schemas.microsoft.com/office/drawing/2014/main" id="{66DB3632-E587-4E8F-A743-5156EDDE4EFB}"/>
                    </a:ext>
                  </a:extLst>
                </p:cNvPr>
                <p:cNvPicPr/>
                <p:nvPr/>
              </p:nvPicPr>
              <p:blipFill>
                <a:blip r:embed="rId160"/>
                <a:stretch>
                  <a:fillRect/>
                </a:stretch>
              </p:blipFill>
              <p:spPr>
                <a:xfrm>
                  <a:off x="10769493" y="4646876"/>
                  <a:ext cx="297360" cy="40176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102" name="Entrada de lápiz 101">
                  <a:extLst>
                    <a:ext uri="{FF2B5EF4-FFF2-40B4-BE49-F238E27FC236}">
                      <a16:creationId xmlns:a16="http://schemas.microsoft.com/office/drawing/2014/main" id="{87A5CA52-3530-402C-9755-0C82256C4A6B}"/>
                    </a:ext>
                  </a:extLst>
                </p14:cNvPr>
                <p14:cNvContentPartPr/>
                <p14:nvPr/>
              </p14:nvContentPartPr>
              <p14:xfrm>
                <a:off x="10850493" y="4800956"/>
                <a:ext cx="430560" cy="257760"/>
              </p14:xfrm>
            </p:contentPart>
          </mc:Choice>
          <mc:Fallback xmlns="">
            <p:pic>
              <p:nvPicPr>
                <p:cNvPr id="102" name="Entrada de lápiz 101">
                  <a:extLst>
                    <a:ext uri="{FF2B5EF4-FFF2-40B4-BE49-F238E27FC236}">
                      <a16:creationId xmlns:a16="http://schemas.microsoft.com/office/drawing/2014/main" id="{87A5CA52-3530-402C-9755-0C82256C4A6B}"/>
                    </a:ext>
                  </a:extLst>
                </p:cNvPr>
                <p:cNvPicPr/>
                <p:nvPr/>
              </p:nvPicPr>
              <p:blipFill>
                <a:blip r:embed="rId162"/>
                <a:stretch>
                  <a:fillRect/>
                </a:stretch>
              </p:blipFill>
              <p:spPr>
                <a:xfrm>
                  <a:off x="10841493" y="4791956"/>
                  <a:ext cx="448200" cy="275400"/>
                </a:xfrm>
                <a:prstGeom prst="rect">
                  <a:avLst/>
                </a:prstGeom>
              </p:spPr>
            </p:pic>
          </mc:Fallback>
        </mc:AlternateContent>
        <mc:AlternateContent xmlns:mc="http://schemas.openxmlformats.org/markup-compatibility/2006" xmlns:p14="http://schemas.microsoft.com/office/powerpoint/2010/main">
          <mc:Choice Requires="p14">
            <p:contentPart p14:bwMode="auto" r:id="rId163">
              <p14:nvContentPartPr>
                <p14:cNvPr id="103" name="Entrada de lápiz 102">
                  <a:extLst>
                    <a:ext uri="{FF2B5EF4-FFF2-40B4-BE49-F238E27FC236}">
                      <a16:creationId xmlns:a16="http://schemas.microsoft.com/office/drawing/2014/main" id="{F53CD5D6-9EF0-4C7B-84DB-3A11D39ADF62}"/>
                    </a:ext>
                  </a:extLst>
                </p14:cNvPr>
                <p14:cNvContentPartPr/>
                <p14:nvPr/>
              </p14:nvContentPartPr>
              <p14:xfrm>
                <a:off x="11184933" y="4693316"/>
                <a:ext cx="113400" cy="229320"/>
              </p14:xfrm>
            </p:contentPart>
          </mc:Choice>
          <mc:Fallback xmlns="">
            <p:pic>
              <p:nvPicPr>
                <p:cNvPr id="103" name="Entrada de lápiz 102">
                  <a:extLst>
                    <a:ext uri="{FF2B5EF4-FFF2-40B4-BE49-F238E27FC236}">
                      <a16:creationId xmlns:a16="http://schemas.microsoft.com/office/drawing/2014/main" id="{F53CD5D6-9EF0-4C7B-84DB-3A11D39ADF62}"/>
                    </a:ext>
                  </a:extLst>
                </p:cNvPr>
                <p:cNvPicPr/>
                <p:nvPr/>
              </p:nvPicPr>
              <p:blipFill>
                <a:blip r:embed="rId164"/>
                <a:stretch>
                  <a:fillRect/>
                </a:stretch>
              </p:blipFill>
              <p:spPr>
                <a:xfrm>
                  <a:off x="11176293" y="4684316"/>
                  <a:ext cx="131040" cy="246960"/>
                </a:xfrm>
                <a:prstGeom prst="rect">
                  <a:avLst/>
                </a:prstGeom>
              </p:spPr>
            </p:pic>
          </mc:Fallback>
        </mc:AlternateContent>
        <mc:AlternateContent xmlns:mc="http://schemas.openxmlformats.org/markup-compatibility/2006" xmlns:p14="http://schemas.microsoft.com/office/powerpoint/2010/main">
          <mc:Choice Requires="p14">
            <p:contentPart p14:bwMode="auto" r:id="rId165">
              <p14:nvContentPartPr>
                <p14:cNvPr id="104" name="Entrada de lápiz 103">
                  <a:extLst>
                    <a:ext uri="{FF2B5EF4-FFF2-40B4-BE49-F238E27FC236}">
                      <a16:creationId xmlns:a16="http://schemas.microsoft.com/office/drawing/2014/main" id="{FECA1888-7CC7-453B-8925-25A3B2710CC4}"/>
                    </a:ext>
                  </a:extLst>
                </p14:cNvPr>
                <p14:cNvContentPartPr/>
                <p14:nvPr/>
              </p14:nvContentPartPr>
              <p14:xfrm>
                <a:off x="11121213" y="4218836"/>
                <a:ext cx="825120" cy="852120"/>
              </p14:xfrm>
            </p:contentPart>
          </mc:Choice>
          <mc:Fallback xmlns="">
            <p:pic>
              <p:nvPicPr>
                <p:cNvPr id="104" name="Entrada de lápiz 103">
                  <a:extLst>
                    <a:ext uri="{FF2B5EF4-FFF2-40B4-BE49-F238E27FC236}">
                      <a16:creationId xmlns:a16="http://schemas.microsoft.com/office/drawing/2014/main" id="{FECA1888-7CC7-453B-8925-25A3B2710CC4}"/>
                    </a:ext>
                  </a:extLst>
                </p:cNvPr>
                <p:cNvPicPr/>
                <p:nvPr/>
              </p:nvPicPr>
              <p:blipFill>
                <a:blip r:embed="rId166"/>
                <a:stretch>
                  <a:fillRect/>
                </a:stretch>
              </p:blipFill>
              <p:spPr>
                <a:xfrm>
                  <a:off x="11112573" y="4209836"/>
                  <a:ext cx="842760" cy="869760"/>
                </a:xfrm>
                <a:prstGeom prst="rect">
                  <a:avLst/>
                </a:prstGeom>
              </p:spPr>
            </p:pic>
          </mc:Fallback>
        </mc:AlternateContent>
        <mc:AlternateContent xmlns:mc="http://schemas.openxmlformats.org/markup-compatibility/2006" xmlns:p14="http://schemas.microsoft.com/office/powerpoint/2010/main">
          <mc:Choice Requires="p14">
            <p:contentPart p14:bwMode="auto" r:id="rId167">
              <p14:nvContentPartPr>
                <p14:cNvPr id="105" name="Entrada de lápiz 104">
                  <a:extLst>
                    <a:ext uri="{FF2B5EF4-FFF2-40B4-BE49-F238E27FC236}">
                      <a16:creationId xmlns:a16="http://schemas.microsoft.com/office/drawing/2014/main" id="{FC753166-93F5-471B-A367-A7D2FA1C60BD}"/>
                    </a:ext>
                  </a:extLst>
                </p14:cNvPr>
                <p14:cNvContentPartPr/>
                <p14:nvPr/>
              </p14:nvContentPartPr>
              <p14:xfrm>
                <a:off x="11958213" y="4006796"/>
                <a:ext cx="129600" cy="149400"/>
              </p14:xfrm>
            </p:contentPart>
          </mc:Choice>
          <mc:Fallback xmlns="">
            <p:pic>
              <p:nvPicPr>
                <p:cNvPr id="105" name="Entrada de lápiz 104">
                  <a:extLst>
                    <a:ext uri="{FF2B5EF4-FFF2-40B4-BE49-F238E27FC236}">
                      <a16:creationId xmlns:a16="http://schemas.microsoft.com/office/drawing/2014/main" id="{FC753166-93F5-471B-A367-A7D2FA1C60BD}"/>
                    </a:ext>
                  </a:extLst>
                </p:cNvPr>
                <p:cNvPicPr/>
                <p:nvPr/>
              </p:nvPicPr>
              <p:blipFill>
                <a:blip r:embed="rId168"/>
                <a:stretch>
                  <a:fillRect/>
                </a:stretch>
              </p:blipFill>
              <p:spPr>
                <a:xfrm>
                  <a:off x="11949213" y="3997796"/>
                  <a:ext cx="147240" cy="167040"/>
                </a:xfrm>
                <a:prstGeom prst="rect">
                  <a:avLst/>
                </a:prstGeom>
              </p:spPr>
            </p:pic>
          </mc:Fallback>
        </mc:AlternateContent>
        <mc:AlternateContent xmlns:mc="http://schemas.openxmlformats.org/markup-compatibility/2006" xmlns:p14="http://schemas.microsoft.com/office/powerpoint/2010/main">
          <mc:Choice Requires="p14">
            <p:contentPart p14:bwMode="auto" r:id="rId169">
              <p14:nvContentPartPr>
                <p14:cNvPr id="106" name="Entrada de lápiz 105">
                  <a:extLst>
                    <a:ext uri="{FF2B5EF4-FFF2-40B4-BE49-F238E27FC236}">
                      <a16:creationId xmlns:a16="http://schemas.microsoft.com/office/drawing/2014/main" id="{78EF66AF-844E-4D1B-829C-D8FBA0755401}"/>
                    </a:ext>
                  </a:extLst>
                </p14:cNvPr>
                <p14:cNvContentPartPr/>
                <p14:nvPr/>
              </p14:nvContentPartPr>
              <p14:xfrm>
                <a:off x="10671213" y="5781236"/>
                <a:ext cx="459000" cy="406800"/>
              </p14:xfrm>
            </p:contentPart>
          </mc:Choice>
          <mc:Fallback xmlns="">
            <p:pic>
              <p:nvPicPr>
                <p:cNvPr id="106" name="Entrada de lápiz 105">
                  <a:extLst>
                    <a:ext uri="{FF2B5EF4-FFF2-40B4-BE49-F238E27FC236}">
                      <a16:creationId xmlns:a16="http://schemas.microsoft.com/office/drawing/2014/main" id="{78EF66AF-844E-4D1B-829C-D8FBA0755401}"/>
                    </a:ext>
                  </a:extLst>
                </p:cNvPr>
                <p:cNvPicPr/>
                <p:nvPr/>
              </p:nvPicPr>
              <p:blipFill>
                <a:blip r:embed="rId170"/>
                <a:stretch>
                  <a:fillRect/>
                </a:stretch>
              </p:blipFill>
              <p:spPr>
                <a:xfrm>
                  <a:off x="10662213" y="5772236"/>
                  <a:ext cx="476640" cy="424440"/>
                </a:xfrm>
                <a:prstGeom prst="rect">
                  <a:avLst/>
                </a:prstGeom>
              </p:spPr>
            </p:pic>
          </mc:Fallback>
        </mc:AlternateContent>
        <mc:AlternateContent xmlns:mc="http://schemas.openxmlformats.org/markup-compatibility/2006" xmlns:p14="http://schemas.microsoft.com/office/powerpoint/2010/main">
          <mc:Choice Requires="p14">
            <p:contentPart p14:bwMode="auto" r:id="rId171">
              <p14:nvContentPartPr>
                <p14:cNvPr id="107" name="Entrada de lápiz 106">
                  <a:extLst>
                    <a:ext uri="{FF2B5EF4-FFF2-40B4-BE49-F238E27FC236}">
                      <a16:creationId xmlns:a16="http://schemas.microsoft.com/office/drawing/2014/main" id="{2EA5CCAC-CEAC-482F-B5E2-C2061F923FCF}"/>
                    </a:ext>
                  </a:extLst>
                </p14:cNvPr>
                <p14:cNvContentPartPr/>
                <p14:nvPr/>
              </p14:nvContentPartPr>
              <p14:xfrm>
                <a:off x="11075853" y="5586116"/>
                <a:ext cx="294840" cy="371520"/>
              </p14:xfrm>
            </p:contentPart>
          </mc:Choice>
          <mc:Fallback xmlns="">
            <p:pic>
              <p:nvPicPr>
                <p:cNvPr id="107" name="Entrada de lápiz 106">
                  <a:extLst>
                    <a:ext uri="{FF2B5EF4-FFF2-40B4-BE49-F238E27FC236}">
                      <a16:creationId xmlns:a16="http://schemas.microsoft.com/office/drawing/2014/main" id="{2EA5CCAC-CEAC-482F-B5E2-C2061F923FCF}"/>
                    </a:ext>
                  </a:extLst>
                </p:cNvPr>
                <p:cNvPicPr/>
                <p:nvPr/>
              </p:nvPicPr>
              <p:blipFill>
                <a:blip r:embed="rId172"/>
                <a:stretch>
                  <a:fillRect/>
                </a:stretch>
              </p:blipFill>
              <p:spPr>
                <a:xfrm>
                  <a:off x="11066853" y="5577116"/>
                  <a:ext cx="312480" cy="389160"/>
                </a:xfrm>
                <a:prstGeom prst="rect">
                  <a:avLst/>
                </a:prstGeom>
              </p:spPr>
            </p:pic>
          </mc:Fallback>
        </mc:AlternateContent>
        <mc:AlternateContent xmlns:mc="http://schemas.openxmlformats.org/markup-compatibility/2006" xmlns:p14="http://schemas.microsoft.com/office/powerpoint/2010/main">
          <mc:Choice Requires="p14">
            <p:contentPart p14:bwMode="auto" r:id="rId173">
              <p14:nvContentPartPr>
                <p14:cNvPr id="108" name="Entrada de lápiz 107">
                  <a:extLst>
                    <a:ext uri="{FF2B5EF4-FFF2-40B4-BE49-F238E27FC236}">
                      <a16:creationId xmlns:a16="http://schemas.microsoft.com/office/drawing/2014/main" id="{4451041C-924E-4AB2-84BF-628F269D8190}"/>
                    </a:ext>
                  </a:extLst>
                </p14:cNvPr>
                <p14:cNvContentPartPr/>
                <p14:nvPr/>
              </p14:nvContentPartPr>
              <p14:xfrm>
                <a:off x="11443773" y="5509796"/>
                <a:ext cx="411840" cy="436320"/>
              </p14:xfrm>
            </p:contentPart>
          </mc:Choice>
          <mc:Fallback xmlns="">
            <p:pic>
              <p:nvPicPr>
                <p:cNvPr id="108" name="Entrada de lápiz 107">
                  <a:extLst>
                    <a:ext uri="{FF2B5EF4-FFF2-40B4-BE49-F238E27FC236}">
                      <a16:creationId xmlns:a16="http://schemas.microsoft.com/office/drawing/2014/main" id="{4451041C-924E-4AB2-84BF-628F269D8190}"/>
                    </a:ext>
                  </a:extLst>
                </p:cNvPr>
                <p:cNvPicPr/>
                <p:nvPr/>
              </p:nvPicPr>
              <p:blipFill>
                <a:blip r:embed="rId174"/>
                <a:stretch>
                  <a:fillRect/>
                </a:stretch>
              </p:blipFill>
              <p:spPr>
                <a:xfrm>
                  <a:off x="11434773" y="5500796"/>
                  <a:ext cx="429480" cy="45396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109" name="Entrada de lápiz 108">
                  <a:extLst>
                    <a:ext uri="{FF2B5EF4-FFF2-40B4-BE49-F238E27FC236}">
                      <a16:creationId xmlns:a16="http://schemas.microsoft.com/office/drawing/2014/main" id="{1FD1EA5E-4745-479E-9A9D-6010D084AFDF}"/>
                    </a:ext>
                  </a:extLst>
                </p14:cNvPr>
                <p14:cNvContentPartPr/>
                <p14:nvPr/>
              </p14:nvContentPartPr>
              <p14:xfrm>
                <a:off x="11881533" y="5404316"/>
                <a:ext cx="111960" cy="91080"/>
              </p14:xfrm>
            </p:contentPart>
          </mc:Choice>
          <mc:Fallback xmlns="">
            <p:pic>
              <p:nvPicPr>
                <p:cNvPr id="109" name="Entrada de lápiz 108">
                  <a:extLst>
                    <a:ext uri="{FF2B5EF4-FFF2-40B4-BE49-F238E27FC236}">
                      <a16:creationId xmlns:a16="http://schemas.microsoft.com/office/drawing/2014/main" id="{1FD1EA5E-4745-479E-9A9D-6010D084AFDF}"/>
                    </a:ext>
                  </a:extLst>
                </p:cNvPr>
                <p:cNvPicPr/>
                <p:nvPr/>
              </p:nvPicPr>
              <p:blipFill>
                <a:blip r:embed="rId176"/>
                <a:stretch>
                  <a:fillRect/>
                </a:stretch>
              </p:blipFill>
              <p:spPr>
                <a:xfrm>
                  <a:off x="11872893" y="5395676"/>
                  <a:ext cx="129600" cy="108720"/>
                </a:xfrm>
                <a:prstGeom prst="rect">
                  <a:avLst/>
                </a:prstGeom>
              </p:spPr>
            </p:pic>
          </mc:Fallback>
        </mc:AlternateContent>
        <mc:AlternateContent xmlns:mc="http://schemas.openxmlformats.org/markup-compatibility/2006" xmlns:p14="http://schemas.microsoft.com/office/powerpoint/2010/main">
          <mc:Choice Requires="p14">
            <p:contentPart p14:bwMode="auto" r:id="rId177">
              <p14:nvContentPartPr>
                <p14:cNvPr id="110" name="Entrada de lápiz 109">
                  <a:extLst>
                    <a:ext uri="{FF2B5EF4-FFF2-40B4-BE49-F238E27FC236}">
                      <a16:creationId xmlns:a16="http://schemas.microsoft.com/office/drawing/2014/main" id="{F8A767A1-65E7-4B34-B4F7-B3FF06721D22}"/>
                    </a:ext>
                  </a:extLst>
                </p14:cNvPr>
                <p14:cNvContentPartPr/>
                <p14:nvPr/>
              </p14:nvContentPartPr>
              <p14:xfrm>
                <a:off x="11918973" y="5267156"/>
                <a:ext cx="165600" cy="145800"/>
              </p14:xfrm>
            </p:contentPart>
          </mc:Choice>
          <mc:Fallback xmlns="">
            <p:pic>
              <p:nvPicPr>
                <p:cNvPr id="110" name="Entrada de lápiz 109">
                  <a:extLst>
                    <a:ext uri="{FF2B5EF4-FFF2-40B4-BE49-F238E27FC236}">
                      <a16:creationId xmlns:a16="http://schemas.microsoft.com/office/drawing/2014/main" id="{F8A767A1-65E7-4B34-B4F7-B3FF06721D22}"/>
                    </a:ext>
                  </a:extLst>
                </p:cNvPr>
                <p:cNvPicPr/>
                <p:nvPr/>
              </p:nvPicPr>
              <p:blipFill>
                <a:blip r:embed="rId178"/>
                <a:stretch>
                  <a:fillRect/>
                </a:stretch>
              </p:blipFill>
              <p:spPr>
                <a:xfrm>
                  <a:off x="11909973" y="5258516"/>
                  <a:ext cx="18324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179">
              <p14:nvContentPartPr>
                <p14:cNvPr id="111" name="Entrada de lápiz 110">
                  <a:extLst>
                    <a:ext uri="{FF2B5EF4-FFF2-40B4-BE49-F238E27FC236}">
                      <a16:creationId xmlns:a16="http://schemas.microsoft.com/office/drawing/2014/main" id="{BE953288-4889-4313-8802-5EB24623E1E6}"/>
                    </a:ext>
                  </a:extLst>
                </p14:cNvPr>
                <p14:cNvContentPartPr/>
                <p14:nvPr/>
              </p14:nvContentPartPr>
              <p14:xfrm>
                <a:off x="12039213" y="5069156"/>
                <a:ext cx="163440" cy="245160"/>
              </p14:xfrm>
            </p:contentPart>
          </mc:Choice>
          <mc:Fallback xmlns="">
            <p:pic>
              <p:nvPicPr>
                <p:cNvPr id="111" name="Entrada de lápiz 110">
                  <a:extLst>
                    <a:ext uri="{FF2B5EF4-FFF2-40B4-BE49-F238E27FC236}">
                      <a16:creationId xmlns:a16="http://schemas.microsoft.com/office/drawing/2014/main" id="{BE953288-4889-4313-8802-5EB24623E1E6}"/>
                    </a:ext>
                  </a:extLst>
                </p:cNvPr>
                <p:cNvPicPr/>
                <p:nvPr/>
              </p:nvPicPr>
              <p:blipFill>
                <a:blip r:embed="rId180"/>
                <a:stretch>
                  <a:fillRect/>
                </a:stretch>
              </p:blipFill>
              <p:spPr>
                <a:xfrm>
                  <a:off x="12030213" y="5060156"/>
                  <a:ext cx="181080" cy="262800"/>
                </a:xfrm>
                <a:prstGeom prst="rect">
                  <a:avLst/>
                </a:prstGeom>
              </p:spPr>
            </p:pic>
          </mc:Fallback>
        </mc:AlternateContent>
        <mc:AlternateContent xmlns:mc="http://schemas.openxmlformats.org/markup-compatibility/2006" xmlns:p14="http://schemas.microsoft.com/office/powerpoint/2010/main">
          <mc:Choice Requires="p14">
            <p:contentPart p14:bwMode="auto" r:id="rId181">
              <p14:nvContentPartPr>
                <p14:cNvPr id="112" name="Entrada de lápiz 111">
                  <a:extLst>
                    <a:ext uri="{FF2B5EF4-FFF2-40B4-BE49-F238E27FC236}">
                      <a16:creationId xmlns:a16="http://schemas.microsoft.com/office/drawing/2014/main" id="{66BB85DE-588A-4F0F-8637-0D86D788C1B1}"/>
                    </a:ext>
                  </a:extLst>
                </p14:cNvPr>
                <p14:cNvContentPartPr/>
                <p14:nvPr/>
              </p14:nvContentPartPr>
              <p14:xfrm>
                <a:off x="12200493" y="5083196"/>
                <a:ext cx="27720" cy="47160"/>
              </p14:xfrm>
            </p:contentPart>
          </mc:Choice>
          <mc:Fallback xmlns="">
            <p:pic>
              <p:nvPicPr>
                <p:cNvPr id="112" name="Entrada de lápiz 111">
                  <a:extLst>
                    <a:ext uri="{FF2B5EF4-FFF2-40B4-BE49-F238E27FC236}">
                      <a16:creationId xmlns:a16="http://schemas.microsoft.com/office/drawing/2014/main" id="{66BB85DE-588A-4F0F-8637-0D86D788C1B1}"/>
                    </a:ext>
                  </a:extLst>
                </p:cNvPr>
                <p:cNvPicPr/>
                <p:nvPr/>
              </p:nvPicPr>
              <p:blipFill>
                <a:blip r:embed="rId182"/>
                <a:stretch>
                  <a:fillRect/>
                </a:stretch>
              </p:blipFill>
              <p:spPr>
                <a:xfrm>
                  <a:off x="12191493" y="5074196"/>
                  <a:ext cx="45360" cy="64800"/>
                </a:xfrm>
                <a:prstGeom prst="rect">
                  <a:avLst/>
                </a:prstGeom>
              </p:spPr>
            </p:pic>
          </mc:Fallback>
        </mc:AlternateContent>
      </p:grpSp>
      <p:grpSp>
        <p:nvGrpSpPr>
          <p:cNvPr id="137" name="Grupo 136">
            <a:extLst>
              <a:ext uri="{FF2B5EF4-FFF2-40B4-BE49-F238E27FC236}">
                <a16:creationId xmlns:a16="http://schemas.microsoft.com/office/drawing/2014/main" id="{ACE7C1BE-9CA5-4627-ACAA-EB37E5DB2AD9}"/>
              </a:ext>
            </a:extLst>
          </p:cNvPr>
          <p:cNvGrpSpPr/>
          <p:nvPr/>
        </p:nvGrpSpPr>
        <p:grpSpPr>
          <a:xfrm>
            <a:off x="11041680" y="2261156"/>
            <a:ext cx="1358253" cy="1689480"/>
            <a:chOff x="11041680" y="2261156"/>
            <a:chExt cx="1358253" cy="1689480"/>
          </a:xfrm>
        </p:grpSpPr>
        <mc:AlternateContent xmlns:mc="http://schemas.openxmlformats.org/markup-compatibility/2006" xmlns:p14="http://schemas.microsoft.com/office/powerpoint/2010/main">
          <mc:Choice Requires="p14">
            <p:contentPart p14:bwMode="auto" r:id="rId183">
              <p14:nvContentPartPr>
                <p14:cNvPr id="114" name="Entrada de lápiz 113">
                  <a:extLst>
                    <a:ext uri="{FF2B5EF4-FFF2-40B4-BE49-F238E27FC236}">
                      <a16:creationId xmlns:a16="http://schemas.microsoft.com/office/drawing/2014/main" id="{B7F1948A-875E-40B0-91F8-A0E0ED66DB8D}"/>
                    </a:ext>
                  </a:extLst>
                </p14:cNvPr>
                <p14:cNvContentPartPr/>
                <p14:nvPr/>
              </p14:nvContentPartPr>
              <p14:xfrm>
                <a:off x="11047773" y="3089156"/>
                <a:ext cx="68760" cy="695880"/>
              </p14:xfrm>
            </p:contentPart>
          </mc:Choice>
          <mc:Fallback xmlns="">
            <p:pic>
              <p:nvPicPr>
                <p:cNvPr id="114" name="Entrada de lápiz 113">
                  <a:extLst>
                    <a:ext uri="{FF2B5EF4-FFF2-40B4-BE49-F238E27FC236}">
                      <a16:creationId xmlns:a16="http://schemas.microsoft.com/office/drawing/2014/main" id="{B7F1948A-875E-40B0-91F8-A0E0ED66DB8D}"/>
                    </a:ext>
                  </a:extLst>
                </p:cNvPr>
                <p:cNvPicPr/>
                <p:nvPr/>
              </p:nvPicPr>
              <p:blipFill>
                <a:blip r:embed="rId184"/>
                <a:stretch>
                  <a:fillRect/>
                </a:stretch>
              </p:blipFill>
              <p:spPr>
                <a:xfrm>
                  <a:off x="11038773" y="3080156"/>
                  <a:ext cx="86400" cy="713520"/>
                </a:xfrm>
                <a:prstGeom prst="rect">
                  <a:avLst/>
                </a:prstGeom>
              </p:spPr>
            </p:pic>
          </mc:Fallback>
        </mc:AlternateContent>
        <mc:AlternateContent xmlns:mc="http://schemas.openxmlformats.org/markup-compatibility/2006" xmlns:p14="http://schemas.microsoft.com/office/powerpoint/2010/main">
          <mc:Choice Requires="p14">
            <p:contentPart p14:bwMode="auto" r:id="rId185">
              <p14:nvContentPartPr>
                <p14:cNvPr id="115" name="Entrada de lápiz 114">
                  <a:extLst>
                    <a:ext uri="{FF2B5EF4-FFF2-40B4-BE49-F238E27FC236}">
                      <a16:creationId xmlns:a16="http://schemas.microsoft.com/office/drawing/2014/main" id="{35177856-B8F1-4A2A-B179-FDC34B5C5BB0}"/>
                    </a:ext>
                  </a:extLst>
                </p14:cNvPr>
                <p14:cNvContentPartPr/>
                <p14:nvPr/>
              </p14:nvContentPartPr>
              <p14:xfrm>
                <a:off x="11103573" y="3089156"/>
                <a:ext cx="641880" cy="56160"/>
              </p14:xfrm>
            </p:contentPart>
          </mc:Choice>
          <mc:Fallback xmlns="">
            <p:pic>
              <p:nvPicPr>
                <p:cNvPr id="115" name="Entrada de lápiz 114">
                  <a:extLst>
                    <a:ext uri="{FF2B5EF4-FFF2-40B4-BE49-F238E27FC236}">
                      <a16:creationId xmlns:a16="http://schemas.microsoft.com/office/drawing/2014/main" id="{35177856-B8F1-4A2A-B179-FDC34B5C5BB0}"/>
                    </a:ext>
                  </a:extLst>
                </p:cNvPr>
                <p:cNvPicPr/>
                <p:nvPr/>
              </p:nvPicPr>
              <p:blipFill>
                <a:blip r:embed="rId186"/>
                <a:stretch>
                  <a:fillRect/>
                </a:stretch>
              </p:blipFill>
              <p:spPr>
                <a:xfrm>
                  <a:off x="11094573" y="3080156"/>
                  <a:ext cx="659520" cy="73800"/>
                </a:xfrm>
                <a:prstGeom prst="rect">
                  <a:avLst/>
                </a:prstGeom>
              </p:spPr>
            </p:pic>
          </mc:Fallback>
        </mc:AlternateContent>
        <mc:AlternateContent xmlns:mc="http://schemas.openxmlformats.org/markup-compatibility/2006" xmlns:p14="http://schemas.microsoft.com/office/powerpoint/2010/main">
          <mc:Choice Requires="p14">
            <p:contentPart p14:bwMode="auto" r:id="rId187">
              <p14:nvContentPartPr>
                <p14:cNvPr id="116" name="Entrada de lápiz 115">
                  <a:extLst>
                    <a:ext uri="{FF2B5EF4-FFF2-40B4-BE49-F238E27FC236}">
                      <a16:creationId xmlns:a16="http://schemas.microsoft.com/office/drawing/2014/main" id="{3729D997-9287-4CFB-BCCA-7BDBE508465C}"/>
                    </a:ext>
                  </a:extLst>
                </p14:cNvPr>
                <p14:cNvContentPartPr/>
                <p14:nvPr/>
              </p14:nvContentPartPr>
              <p14:xfrm>
                <a:off x="11746533" y="3051356"/>
                <a:ext cx="141480" cy="37800"/>
              </p14:xfrm>
            </p:contentPart>
          </mc:Choice>
          <mc:Fallback xmlns="">
            <p:pic>
              <p:nvPicPr>
                <p:cNvPr id="116" name="Entrada de lápiz 115">
                  <a:extLst>
                    <a:ext uri="{FF2B5EF4-FFF2-40B4-BE49-F238E27FC236}">
                      <a16:creationId xmlns:a16="http://schemas.microsoft.com/office/drawing/2014/main" id="{3729D997-9287-4CFB-BCCA-7BDBE508465C}"/>
                    </a:ext>
                  </a:extLst>
                </p:cNvPr>
                <p:cNvPicPr/>
                <p:nvPr/>
              </p:nvPicPr>
              <p:blipFill>
                <a:blip r:embed="rId188"/>
                <a:stretch>
                  <a:fillRect/>
                </a:stretch>
              </p:blipFill>
              <p:spPr>
                <a:xfrm>
                  <a:off x="11737893" y="3042716"/>
                  <a:ext cx="159120" cy="55440"/>
                </a:xfrm>
                <a:prstGeom prst="rect">
                  <a:avLst/>
                </a:prstGeom>
              </p:spPr>
            </p:pic>
          </mc:Fallback>
        </mc:AlternateContent>
        <mc:AlternateContent xmlns:mc="http://schemas.openxmlformats.org/markup-compatibility/2006" xmlns:p14="http://schemas.microsoft.com/office/powerpoint/2010/main">
          <mc:Choice Requires="p14">
            <p:contentPart p14:bwMode="auto" r:id="rId189">
              <p14:nvContentPartPr>
                <p14:cNvPr id="118" name="Entrada de lápiz 117">
                  <a:extLst>
                    <a:ext uri="{FF2B5EF4-FFF2-40B4-BE49-F238E27FC236}">
                      <a16:creationId xmlns:a16="http://schemas.microsoft.com/office/drawing/2014/main" id="{60219D53-4DF2-4888-ADDC-DEB8DA8713DA}"/>
                    </a:ext>
                  </a:extLst>
                </p14:cNvPr>
                <p14:cNvContentPartPr/>
                <p14:nvPr/>
              </p14:nvContentPartPr>
              <p14:xfrm>
                <a:off x="11099973" y="3099956"/>
                <a:ext cx="22320" cy="11520"/>
              </p14:xfrm>
            </p:contentPart>
          </mc:Choice>
          <mc:Fallback xmlns="">
            <p:pic>
              <p:nvPicPr>
                <p:cNvPr id="118" name="Entrada de lápiz 117">
                  <a:extLst>
                    <a:ext uri="{FF2B5EF4-FFF2-40B4-BE49-F238E27FC236}">
                      <a16:creationId xmlns:a16="http://schemas.microsoft.com/office/drawing/2014/main" id="{60219D53-4DF2-4888-ADDC-DEB8DA8713DA}"/>
                    </a:ext>
                  </a:extLst>
                </p:cNvPr>
                <p:cNvPicPr/>
                <p:nvPr/>
              </p:nvPicPr>
              <p:blipFill>
                <a:blip r:embed="rId190"/>
                <a:stretch>
                  <a:fillRect/>
                </a:stretch>
              </p:blipFill>
              <p:spPr>
                <a:xfrm>
                  <a:off x="11091333" y="3090956"/>
                  <a:ext cx="39960" cy="29160"/>
                </a:xfrm>
                <a:prstGeom prst="rect">
                  <a:avLst/>
                </a:prstGeom>
              </p:spPr>
            </p:pic>
          </mc:Fallback>
        </mc:AlternateContent>
        <mc:AlternateContent xmlns:mc="http://schemas.openxmlformats.org/markup-compatibility/2006" xmlns:p14="http://schemas.microsoft.com/office/powerpoint/2010/main">
          <mc:Choice Requires="p14">
            <p:contentPart p14:bwMode="auto" r:id="rId191">
              <p14:nvContentPartPr>
                <p14:cNvPr id="119" name="Entrada de lápiz 118">
                  <a:extLst>
                    <a:ext uri="{FF2B5EF4-FFF2-40B4-BE49-F238E27FC236}">
                      <a16:creationId xmlns:a16="http://schemas.microsoft.com/office/drawing/2014/main" id="{99054433-C098-4192-B0E8-B6EDDE84F98F}"/>
                    </a:ext>
                  </a:extLst>
                </p14:cNvPr>
                <p14:cNvContentPartPr/>
                <p14:nvPr/>
              </p14:nvContentPartPr>
              <p14:xfrm>
                <a:off x="11101413" y="2618636"/>
                <a:ext cx="596160" cy="492480"/>
              </p14:xfrm>
            </p:contentPart>
          </mc:Choice>
          <mc:Fallback xmlns="">
            <p:pic>
              <p:nvPicPr>
                <p:cNvPr id="119" name="Entrada de lápiz 118">
                  <a:extLst>
                    <a:ext uri="{FF2B5EF4-FFF2-40B4-BE49-F238E27FC236}">
                      <a16:creationId xmlns:a16="http://schemas.microsoft.com/office/drawing/2014/main" id="{99054433-C098-4192-B0E8-B6EDDE84F98F}"/>
                    </a:ext>
                  </a:extLst>
                </p:cNvPr>
                <p:cNvPicPr/>
                <p:nvPr/>
              </p:nvPicPr>
              <p:blipFill>
                <a:blip r:embed="rId192"/>
                <a:stretch>
                  <a:fillRect/>
                </a:stretch>
              </p:blipFill>
              <p:spPr>
                <a:xfrm>
                  <a:off x="11092773" y="2609996"/>
                  <a:ext cx="613800" cy="510120"/>
                </a:xfrm>
                <a:prstGeom prst="rect">
                  <a:avLst/>
                </a:prstGeom>
              </p:spPr>
            </p:pic>
          </mc:Fallback>
        </mc:AlternateContent>
        <mc:AlternateContent xmlns:mc="http://schemas.openxmlformats.org/markup-compatibility/2006" xmlns:p14="http://schemas.microsoft.com/office/powerpoint/2010/main">
          <mc:Choice Requires="p14">
            <p:contentPart p14:bwMode="auto" r:id="rId193">
              <p14:nvContentPartPr>
                <p14:cNvPr id="120" name="Entrada de lápiz 119">
                  <a:extLst>
                    <a:ext uri="{FF2B5EF4-FFF2-40B4-BE49-F238E27FC236}">
                      <a16:creationId xmlns:a16="http://schemas.microsoft.com/office/drawing/2014/main" id="{3CEFB305-D336-4B92-9801-184AB9579C5A}"/>
                    </a:ext>
                  </a:extLst>
                </p14:cNvPr>
                <p14:cNvContentPartPr/>
                <p14:nvPr/>
              </p14:nvContentPartPr>
              <p14:xfrm>
                <a:off x="11155413" y="2622236"/>
                <a:ext cx="542160" cy="511560"/>
              </p14:xfrm>
            </p:contentPart>
          </mc:Choice>
          <mc:Fallback xmlns="">
            <p:pic>
              <p:nvPicPr>
                <p:cNvPr id="120" name="Entrada de lápiz 119">
                  <a:extLst>
                    <a:ext uri="{FF2B5EF4-FFF2-40B4-BE49-F238E27FC236}">
                      <a16:creationId xmlns:a16="http://schemas.microsoft.com/office/drawing/2014/main" id="{3CEFB305-D336-4B92-9801-184AB9579C5A}"/>
                    </a:ext>
                  </a:extLst>
                </p:cNvPr>
                <p:cNvPicPr/>
                <p:nvPr/>
              </p:nvPicPr>
              <p:blipFill>
                <a:blip r:embed="rId194"/>
                <a:stretch>
                  <a:fillRect/>
                </a:stretch>
              </p:blipFill>
              <p:spPr>
                <a:xfrm>
                  <a:off x="11146773" y="2613236"/>
                  <a:ext cx="559800" cy="529200"/>
                </a:xfrm>
                <a:prstGeom prst="rect">
                  <a:avLst/>
                </a:prstGeom>
              </p:spPr>
            </p:pic>
          </mc:Fallback>
        </mc:AlternateContent>
        <mc:AlternateContent xmlns:mc="http://schemas.openxmlformats.org/markup-compatibility/2006" xmlns:p14="http://schemas.microsoft.com/office/powerpoint/2010/main">
          <mc:Choice Requires="p14">
            <p:contentPart p14:bwMode="auto" r:id="rId195">
              <p14:nvContentPartPr>
                <p14:cNvPr id="121" name="Entrada de lápiz 120">
                  <a:extLst>
                    <a:ext uri="{FF2B5EF4-FFF2-40B4-BE49-F238E27FC236}">
                      <a16:creationId xmlns:a16="http://schemas.microsoft.com/office/drawing/2014/main" id="{1CF35A33-D604-412F-AA08-A805D4B665F1}"/>
                    </a:ext>
                  </a:extLst>
                </p14:cNvPr>
                <p14:cNvContentPartPr/>
                <p14:nvPr/>
              </p14:nvContentPartPr>
              <p14:xfrm>
                <a:off x="11151813" y="3083396"/>
                <a:ext cx="54360" cy="50040"/>
              </p14:xfrm>
            </p:contentPart>
          </mc:Choice>
          <mc:Fallback xmlns="">
            <p:pic>
              <p:nvPicPr>
                <p:cNvPr id="121" name="Entrada de lápiz 120">
                  <a:extLst>
                    <a:ext uri="{FF2B5EF4-FFF2-40B4-BE49-F238E27FC236}">
                      <a16:creationId xmlns:a16="http://schemas.microsoft.com/office/drawing/2014/main" id="{1CF35A33-D604-412F-AA08-A805D4B665F1}"/>
                    </a:ext>
                  </a:extLst>
                </p:cNvPr>
                <p:cNvPicPr/>
                <p:nvPr/>
              </p:nvPicPr>
              <p:blipFill>
                <a:blip r:embed="rId196"/>
                <a:stretch>
                  <a:fillRect/>
                </a:stretch>
              </p:blipFill>
              <p:spPr>
                <a:xfrm>
                  <a:off x="11142813" y="3074756"/>
                  <a:ext cx="72000" cy="67680"/>
                </a:xfrm>
                <a:prstGeom prst="rect">
                  <a:avLst/>
                </a:prstGeom>
              </p:spPr>
            </p:pic>
          </mc:Fallback>
        </mc:AlternateContent>
        <mc:AlternateContent xmlns:mc="http://schemas.openxmlformats.org/markup-compatibility/2006" xmlns:p14="http://schemas.microsoft.com/office/powerpoint/2010/main">
          <mc:Choice Requires="p14">
            <p:contentPart p14:bwMode="auto" r:id="rId197">
              <p14:nvContentPartPr>
                <p14:cNvPr id="123" name="Entrada de lápiz 122">
                  <a:extLst>
                    <a:ext uri="{FF2B5EF4-FFF2-40B4-BE49-F238E27FC236}">
                      <a16:creationId xmlns:a16="http://schemas.microsoft.com/office/drawing/2014/main" id="{70EF3297-AD31-4FAB-8F29-BDF6AF22C35C}"/>
                    </a:ext>
                  </a:extLst>
                </p14:cNvPr>
                <p14:cNvContentPartPr/>
                <p14:nvPr/>
              </p14:nvContentPartPr>
              <p14:xfrm>
                <a:off x="11669133" y="2292476"/>
                <a:ext cx="201600" cy="299160"/>
              </p14:xfrm>
            </p:contentPart>
          </mc:Choice>
          <mc:Fallback xmlns="">
            <p:pic>
              <p:nvPicPr>
                <p:cNvPr id="123" name="Entrada de lápiz 122">
                  <a:extLst>
                    <a:ext uri="{FF2B5EF4-FFF2-40B4-BE49-F238E27FC236}">
                      <a16:creationId xmlns:a16="http://schemas.microsoft.com/office/drawing/2014/main" id="{70EF3297-AD31-4FAB-8F29-BDF6AF22C35C}"/>
                    </a:ext>
                  </a:extLst>
                </p:cNvPr>
                <p:cNvPicPr/>
                <p:nvPr/>
              </p:nvPicPr>
              <p:blipFill>
                <a:blip r:embed="rId198"/>
                <a:stretch>
                  <a:fillRect/>
                </a:stretch>
              </p:blipFill>
              <p:spPr>
                <a:xfrm>
                  <a:off x="11660133" y="2283476"/>
                  <a:ext cx="219240" cy="316800"/>
                </a:xfrm>
                <a:prstGeom prst="rect">
                  <a:avLst/>
                </a:prstGeom>
              </p:spPr>
            </p:pic>
          </mc:Fallback>
        </mc:AlternateContent>
        <mc:AlternateContent xmlns:mc="http://schemas.openxmlformats.org/markup-compatibility/2006" xmlns:p14="http://schemas.microsoft.com/office/powerpoint/2010/main">
          <mc:Choice Requires="p14">
            <p:contentPart p14:bwMode="auto" r:id="rId199">
              <p14:nvContentPartPr>
                <p14:cNvPr id="124" name="Entrada de lápiz 123">
                  <a:extLst>
                    <a:ext uri="{FF2B5EF4-FFF2-40B4-BE49-F238E27FC236}">
                      <a16:creationId xmlns:a16="http://schemas.microsoft.com/office/drawing/2014/main" id="{B9FDF063-368D-42BA-BB46-F6060424B213}"/>
                    </a:ext>
                  </a:extLst>
                </p14:cNvPr>
                <p14:cNvContentPartPr/>
                <p14:nvPr/>
              </p14:nvContentPartPr>
              <p14:xfrm>
                <a:off x="11777133" y="2360156"/>
                <a:ext cx="111960" cy="78840"/>
              </p14:xfrm>
            </p:contentPart>
          </mc:Choice>
          <mc:Fallback xmlns="">
            <p:pic>
              <p:nvPicPr>
                <p:cNvPr id="124" name="Entrada de lápiz 123">
                  <a:extLst>
                    <a:ext uri="{FF2B5EF4-FFF2-40B4-BE49-F238E27FC236}">
                      <a16:creationId xmlns:a16="http://schemas.microsoft.com/office/drawing/2014/main" id="{B9FDF063-368D-42BA-BB46-F6060424B213}"/>
                    </a:ext>
                  </a:extLst>
                </p:cNvPr>
                <p:cNvPicPr/>
                <p:nvPr/>
              </p:nvPicPr>
              <p:blipFill>
                <a:blip r:embed="rId200"/>
                <a:stretch>
                  <a:fillRect/>
                </a:stretch>
              </p:blipFill>
              <p:spPr>
                <a:xfrm>
                  <a:off x="11768493" y="2351516"/>
                  <a:ext cx="129600" cy="96480"/>
                </a:xfrm>
                <a:prstGeom prst="rect">
                  <a:avLst/>
                </a:prstGeom>
              </p:spPr>
            </p:pic>
          </mc:Fallback>
        </mc:AlternateContent>
        <mc:AlternateContent xmlns:mc="http://schemas.openxmlformats.org/markup-compatibility/2006" xmlns:p14="http://schemas.microsoft.com/office/powerpoint/2010/main">
          <mc:Choice Requires="p14">
            <p:contentPart p14:bwMode="auto" r:id="rId201">
              <p14:nvContentPartPr>
                <p14:cNvPr id="125" name="Entrada de lápiz 124">
                  <a:extLst>
                    <a:ext uri="{FF2B5EF4-FFF2-40B4-BE49-F238E27FC236}">
                      <a16:creationId xmlns:a16="http://schemas.microsoft.com/office/drawing/2014/main" id="{81C57AF7-FD88-45F2-B294-5B7D863843B3}"/>
                    </a:ext>
                  </a:extLst>
                </p14:cNvPr>
                <p14:cNvContentPartPr/>
                <p14:nvPr/>
              </p14:nvContentPartPr>
              <p14:xfrm>
                <a:off x="11795133" y="2321636"/>
                <a:ext cx="73800" cy="80280"/>
              </p14:xfrm>
            </p:contentPart>
          </mc:Choice>
          <mc:Fallback xmlns="">
            <p:pic>
              <p:nvPicPr>
                <p:cNvPr id="125" name="Entrada de lápiz 124">
                  <a:extLst>
                    <a:ext uri="{FF2B5EF4-FFF2-40B4-BE49-F238E27FC236}">
                      <a16:creationId xmlns:a16="http://schemas.microsoft.com/office/drawing/2014/main" id="{81C57AF7-FD88-45F2-B294-5B7D863843B3}"/>
                    </a:ext>
                  </a:extLst>
                </p:cNvPr>
                <p:cNvPicPr/>
                <p:nvPr/>
              </p:nvPicPr>
              <p:blipFill>
                <a:blip r:embed="rId202"/>
                <a:stretch>
                  <a:fillRect/>
                </a:stretch>
              </p:blipFill>
              <p:spPr>
                <a:xfrm>
                  <a:off x="11786493" y="2312996"/>
                  <a:ext cx="91440" cy="97920"/>
                </a:xfrm>
                <a:prstGeom prst="rect">
                  <a:avLst/>
                </a:prstGeom>
              </p:spPr>
            </p:pic>
          </mc:Fallback>
        </mc:AlternateContent>
        <mc:AlternateContent xmlns:mc="http://schemas.openxmlformats.org/markup-compatibility/2006" xmlns:p14="http://schemas.microsoft.com/office/powerpoint/2010/main">
          <mc:Choice Requires="p14">
            <p:contentPart p14:bwMode="auto" r:id="rId203">
              <p14:nvContentPartPr>
                <p14:cNvPr id="126" name="Entrada de lápiz 125">
                  <a:extLst>
                    <a:ext uri="{FF2B5EF4-FFF2-40B4-BE49-F238E27FC236}">
                      <a16:creationId xmlns:a16="http://schemas.microsoft.com/office/drawing/2014/main" id="{C60E8988-ABA7-4311-85DB-7C32CBE358A5}"/>
                    </a:ext>
                  </a:extLst>
                </p14:cNvPr>
                <p14:cNvContentPartPr/>
                <p14:nvPr/>
              </p14:nvContentPartPr>
              <p14:xfrm>
                <a:off x="11893053" y="2261156"/>
                <a:ext cx="294120" cy="148680"/>
              </p14:xfrm>
            </p:contentPart>
          </mc:Choice>
          <mc:Fallback xmlns="">
            <p:pic>
              <p:nvPicPr>
                <p:cNvPr id="126" name="Entrada de lápiz 125">
                  <a:extLst>
                    <a:ext uri="{FF2B5EF4-FFF2-40B4-BE49-F238E27FC236}">
                      <a16:creationId xmlns:a16="http://schemas.microsoft.com/office/drawing/2014/main" id="{C60E8988-ABA7-4311-85DB-7C32CBE358A5}"/>
                    </a:ext>
                  </a:extLst>
                </p:cNvPr>
                <p:cNvPicPr/>
                <p:nvPr/>
              </p:nvPicPr>
              <p:blipFill>
                <a:blip r:embed="rId204"/>
                <a:stretch>
                  <a:fillRect/>
                </a:stretch>
              </p:blipFill>
              <p:spPr>
                <a:xfrm>
                  <a:off x="11884413" y="2252516"/>
                  <a:ext cx="311760" cy="166320"/>
                </a:xfrm>
                <a:prstGeom prst="rect">
                  <a:avLst/>
                </a:prstGeom>
              </p:spPr>
            </p:pic>
          </mc:Fallback>
        </mc:AlternateContent>
        <mc:AlternateContent xmlns:mc="http://schemas.openxmlformats.org/markup-compatibility/2006" xmlns:p14="http://schemas.microsoft.com/office/powerpoint/2010/main">
          <mc:Choice Requires="p14">
            <p:contentPart p14:bwMode="auto" r:id="rId205">
              <p14:nvContentPartPr>
                <p14:cNvPr id="128" name="Entrada de lápiz 127">
                  <a:extLst>
                    <a:ext uri="{FF2B5EF4-FFF2-40B4-BE49-F238E27FC236}">
                      <a16:creationId xmlns:a16="http://schemas.microsoft.com/office/drawing/2014/main" id="{F22790B2-EE3C-4E61-A371-3839F471CB82}"/>
                    </a:ext>
                  </a:extLst>
                </p14:cNvPr>
                <p14:cNvContentPartPr/>
                <p14:nvPr/>
              </p14:nvContentPartPr>
              <p14:xfrm>
                <a:off x="11982693" y="2966756"/>
                <a:ext cx="65520" cy="227880"/>
              </p14:xfrm>
            </p:contentPart>
          </mc:Choice>
          <mc:Fallback xmlns="">
            <p:pic>
              <p:nvPicPr>
                <p:cNvPr id="128" name="Entrada de lápiz 127">
                  <a:extLst>
                    <a:ext uri="{FF2B5EF4-FFF2-40B4-BE49-F238E27FC236}">
                      <a16:creationId xmlns:a16="http://schemas.microsoft.com/office/drawing/2014/main" id="{F22790B2-EE3C-4E61-A371-3839F471CB82}"/>
                    </a:ext>
                  </a:extLst>
                </p:cNvPr>
                <p:cNvPicPr/>
                <p:nvPr/>
              </p:nvPicPr>
              <p:blipFill>
                <a:blip r:embed="rId206"/>
                <a:stretch>
                  <a:fillRect/>
                </a:stretch>
              </p:blipFill>
              <p:spPr>
                <a:xfrm>
                  <a:off x="11974053" y="2957756"/>
                  <a:ext cx="83160" cy="245520"/>
                </a:xfrm>
                <a:prstGeom prst="rect">
                  <a:avLst/>
                </a:prstGeom>
              </p:spPr>
            </p:pic>
          </mc:Fallback>
        </mc:AlternateContent>
        <mc:AlternateContent xmlns:mc="http://schemas.openxmlformats.org/markup-compatibility/2006" xmlns:p14="http://schemas.microsoft.com/office/powerpoint/2010/main">
          <mc:Choice Requires="p14">
            <p:contentPart p14:bwMode="auto" r:id="rId207">
              <p14:nvContentPartPr>
                <p14:cNvPr id="129" name="Entrada de lápiz 128">
                  <a:extLst>
                    <a:ext uri="{FF2B5EF4-FFF2-40B4-BE49-F238E27FC236}">
                      <a16:creationId xmlns:a16="http://schemas.microsoft.com/office/drawing/2014/main" id="{C2C76B67-3AB6-42BB-9BA8-951AC7CCF2E9}"/>
                    </a:ext>
                  </a:extLst>
                </p14:cNvPr>
                <p14:cNvContentPartPr/>
                <p14:nvPr/>
              </p14:nvContentPartPr>
              <p14:xfrm>
                <a:off x="11926533" y="2840396"/>
                <a:ext cx="388080" cy="278280"/>
              </p14:xfrm>
            </p:contentPart>
          </mc:Choice>
          <mc:Fallback xmlns="">
            <p:pic>
              <p:nvPicPr>
                <p:cNvPr id="129" name="Entrada de lápiz 128">
                  <a:extLst>
                    <a:ext uri="{FF2B5EF4-FFF2-40B4-BE49-F238E27FC236}">
                      <a16:creationId xmlns:a16="http://schemas.microsoft.com/office/drawing/2014/main" id="{C2C76B67-3AB6-42BB-9BA8-951AC7CCF2E9}"/>
                    </a:ext>
                  </a:extLst>
                </p:cNvPr>
                <p:cNvPicPr/>
                <p:nvPr/>
              </p:nvPicPr>
              <p:blipFill>
                <a:blip r:embed="rId208"/>
                <a:stretch>
                  <a:fillRect/>
                </a:stretch>
              </p:blipFill>
              <p:spPr>
                <a:xfrm>
                  <a:off x="11917533" y="2831756"/>
                  <a:ext cx="405720" cy="295920"/>
                </a:xfrm>
                <a:prstGeom prst="rect">
                  <a:avLst/>
                </a:prstGeom>
              </p:spPr>
            </p:pic>
          </mc:Fallback>
        </mc:AlternateContent>
        <mc:AlternateContent xmlns:mc="http://schemas.openxmlformats.org/markup-compatibility/2006" xmlns:p14="http://schemas.microsoft.com/office/powerpoint/2010/main">
          <mc:Choice Requires="p14">
            <p:contentPart p14:bwMode="auto" r:id="rId209">
              <p14:nvContentPartPr>
                <p14:cNvPr id="130" name="Entrada de lápiz 129">
                  <a:extLst>
                    <a:ext uri="{FF2B5EF4-FFF2-40B4-BE49-F238E27FC236}">
                      <a16:creationId xmlns:a16="http://schemas.microsoft.com/office/drawing/2014/main" id="{76048164-6590-4A6B-9AB4-D0CB8A40785E}"/>
                    </a:ext>
                  </a:extLst>
                </p14:cNvPr>
                <p14:cNvContentPartPr/>
                <p14:nvPr/>
              </p14:nvContentPartPr>
              <p14:xfrm>
                <a:off x="12327933" y="2940476"/>
                <a:ext cx="72000" cy="143280"/>
              </p14:xfrm>
            </p:contentPart>
          </mc:Choice>
          <mc:Fallback xmlns="">
            <p:pic>
              <p:nvPicPr>
                <p:cNvPr id="130" name="Entrada de lápiz 129">
                  <a:extLst>
                    <a:ext uri="{FF2B5EF4-FFF2-40B4-BE49-F238E27FC236}">
                      <a16:creationId xmlns:a16="http://schemas.microsoft.com/office/drawing/2014/main" id="{76048164-6590-4A6B-9AB4-D0CB8A40785E}"/>
                    </a:ext>
                  </a:extLst>
                </p:cNvPr>
                <p:cNvPicPr/>
                <p:nvPr/>
              </p:nvPicPr>
              <p:blipFill>
                <a:blip r:embed="rId210"/>
                <a:stretch>
                  <a:fillRect/>
                </a:stretch>
              </p:blipFill>
              <p:spPr>
                <a:xfrm>
                  <a:off x="12318933" y="2931836"/>
                  <a:ext cx="89640" cy="160920"/>
                </a:xfrm>
                <a:prstGeom prst="rect">
                  <a:avLst/>
                </a:prstGeom>
              </p:spPr>
            </p:pic>
          </mc:Fallback>
        </mc:AlternateContent>
        <mc:AlternateContent xmlns:mc="http://schemas.openxmlformats.org/markup-compatibility/2006" xmlns:p14="http://schemas.microsoft.com/office/powerpoint/2010/main">
          <mc:Choice Requires="p14">
            <p:contentPart p14:bwMode="auto" r:id="rId211">
              <p14:nvContentPartPr>
                <p14:cNvPr id="131" name="Entrada de lápiz 130">
                  <a:extLst>
                    <a:ext uri="{FF2B5EF4-FFF2-40B4-BE49-F238E27FC236}">
                      <a16:creationId xmlns:a16="http://schemas.microsoft.com/office/drawing/2014/main" id="{7E4E7F68-CB1D-4F3D-9A51-2C6BA1E331F9}"/>
                    </a:ext>
                  </a:extLst>
                </p14:cNvPr>
                <p14:cNvContentPartPr/>
                <p14:nvPr/>
              </p14:nvContentPartPr>
              <p14:xfrm>
                <a:off x="11041680" y="3840476"/>
                <a:ext cx="234360" cy="110160"/>
              </p14:xfrm>
            </p:contentPart>
          </mc:Choice>
          <mc:Fallback xmlns="">
            <p:pic>
              <p:nvPicPr>
                <p:cNvPr id="131" name="Entrada de lápiz 130">
                  <a:extLst>
                    <a:ext uri="{FF2B5EF4-FFF2-40B4-BE49-F238E27FC236}">
                      <a16:creationId xmlns:a16="http://schemas.microsoft.com/office/drawing/2014/main" id="{7E4E7F68-CB1D-4F3D-9A51-2C6BA1E331F9}"/>
                    </a:ext>
                  </a:extLst>
                </p:cNvPr>
                <p:cNvPicPr/>
                <p:nvPr/>
              </p:nvPicPr>
              <p:blipFill>
                <a:blip r:embed="rId212"/>
                <a:stretch>
                  <a:fillRect/>
                </a:stretch>
              </p:blipFill>
              <p:spPr>
                <a:xfrm>
                  <a:off x="11033040" y="3831476"/>
                  <a:ext cx="252000" cy="127800"/>
                </a:xfrm>
                <a:prstGeom prst="rect">
                  <a:avLst/>
                </a:prstGeom>
              </p:spPr>
            </p:pic>
          </mc:Fallback>
        </mc:AlternateContent>
        <mc:AlternateContent xmlns:mc="http://schemas.openxmlformats.org/markup-compatibility/2006" xmlns:p14="http://schemas.microsoft.com/office/powerpoint/2010/main">
          <mc:Choice Requires="p14">
            <p:contentPart p14:bwMode="auto" r:id="rId213">
              <p14:nvContentPartPr>
                <p14:cNvPr id="132" name="Entrada de lápiz 131">
                  <a:extLst>
                    <a:ext uri="{FF2B5EF4-FFF2-40B4-BE49-F238E27FC236}">
                      <a16:creationId xmlns:a16="http://schemas.microsoft.com/office/drawing/2014/main" id="{D3FFA6D6-B6AB-4394-9CB2-1C57DA9A5BD5}"/>
                    </a:ext>
                  </a:extLst>
                </p14:cNvPr>
                <p14:cNvContentPartPr/>
                <p14:nvPr/>
              </p14:nvContentPartPr>
              <p14:xfrm>
                <a:off x="11340480" y="3697556"/>
                <a:ext cx="134280" cy="232920"/>
              </p14:xfrm>
            </p:contentPart>
          </mc:Choice>
          <mc:Fallback xmlns="">
            <p:pic>
              <p:nvPicPr>
                <p:cNvPr id="132" name="Entrada de lápiz 131">
                  <a:extLst>
                    <a:ext uri="{FF2B5EF4-FFF2-40B4-BE49-F238E27FC236}">
                      <a16:creationId xmlns:a16="http://schemas.microsoft.com/office/drawing/2014/main" id="{D3FFA6D6-B6AB-4394-9CB2-1C57DA9A5BD5}"/>
                    </a:ext>
                  </a:extLst>
                </p:cNvPr>
                <p:cNvPicPr/>
                <p:nvPr/>
              </p:nvPicPr>
              <p:blipFill>
                <a:blip r:embed="rId214"/>
                <a:stretch>
                  <a:fillRect/>
                </a:stretch>
              </p:blipFill>
              <p:spPr>
                <a:xfrm>
                  <a:off x="11331480" y="3688556"/>
                  <a:ext cx="151920" cy="250560"/>
                </a:xfrm>
                <a:prstGeom prst="rect">
                  <a:avLst/>
                </a:prstGeom>
              </p:spPr>
            </p:pic>
          </mc:Fallback>
        </mc:AlternateContent>
        <mc:AlternateContent xmlns:mc="http://schemas.openxmlformats.org/markup-compatibility/2006" xmlns:p14="http://schemas.microsoft.com/office/powerpoint/2010/main">
          <mc:Choice Requires="p14">
            <p:contentPart p14:bwMode="auto" r:id="rId215">
              <p14:nvContentPartPr>
                <p14:cNvPr id="133" name="Entrada de lápiz 132">
                  <a:extLst>
                    <a:ext uri="{FF2B5EF4-FFF2-40B4-BE49-F238E27FC236}">
                      <a16:creationId xmlns:a16="http://schemas.microsoft.com/office/drawing/2014/main" id="{AE20BB81-AC70-4046-B6F1-374327422EB0}"/>
                    </a:ext>
                  </a:extLst>
                </p14:cNvPr>
                <p14:cNvContentPartPr/>
                <p14:nvPr/>
              </p14:nvContentPartPr>
              <p14:xfrm>
                <a:off x="11555040" y="3818516"/>
                <a:ext cx="184320" cy="79560"/>
              </p14:xfrm>
            </p:contentPart>
          </mc:Choice>
          <mc:Fallback xmlns="">
            <p:pic>
              <p:nvPicPr>
                <p:cNvPr id="133" name="Entrada de lápiz 132">
                  <a:extLst>
                    <a:ext uri="{FF2B5EF4-FFF2-40B4-BE49-F238E27FC236}">
                      <a16:creationId xmlns:a16="http://schemas.microsoft.com/office/drawing/2014/main" id="{AE20BB81-AC70-4046-B6F1-374327422EB0}"/>
                    </a:ext>
                  </a:extLst>
                </p:cNvPr>
                <p:cNvPicPr/>
                <p:nvPr/>
              </p:nvPicPr>
              <p:blipFill>
                <a:blip r:embed="rId216"/>
                <a:stretch>
                  <a:fillRect/>
                </a:stretch>
              </p:blipFill>
              <p:spPr>
                <a:xfrm>
                  <a:off x="11546400" y="3809516"/>
                  <a:ext cx="201960" cy="97200"/>
                </a:xfrm>
                <a:prstGeom prst="rect">
                  <a:avLst/>
                </a:prstGeom>
              </p:spPr>
            </p:pic>
          </mc:Fallback>
        </mc:AlternateContent>
        <mc:AlternateContent xmlns:mc="http://schemas.openxmlformats.org/markup-compatibility/2006" xmlns:p14="http://schemas.microsoft.com/office/powerpoint/2010/main">
          <mc:Choice Requires="p14">
            <p:contentPart p14:bwMode="auto" r:id="rId217">
              <p14:nvContentPartPr>
                <p14:cNvPr id="134" name="Entrada de lápiz 133">
                  <a:extLst>
                    <a:ext uri="{FF2B5EF4-FFF2-40B4-BE49-F238E27FC236}">
                      <a16:creationId xmlns:a16="http://schemas.microsoft.com/office/drawing/2014/main" id="{C2BBC3EB-33F3-4F59-8716-0FD825D078FE}"/>
                    </a:ext>
                  </a:extLst>
                </p14:cNvPr>
                <p14:cNvContentPartPr/>
                <p14:nvPr/>
              </p14:nvContentPartPr>
              <p14:xfrm>
                <a:off x="11787960" y="3742916"/>
                <a:ext cx="194760" cy="156240"/>
              </p14:xfrm>
            </p:contentPart>
          </mc:Choice>
          <mc:Fallback xmlns="">
            <p:pic>
              <p:nvPicPr>
                <p:cNvPr id="134" name="Entrada de lápiz 133">
                  <a:extLst>
                    <a:ext uri="{FF2B5EF4-FFF2-40B4-BE49-F238E27FC236}">
                      <a16:creationId xmlns:a16="http://schemas.microsoft.com/office/drawing/2014/main" id="{C2BBC3EB-33F3-4F59-8716-0FD825D078FE}"/>
                    </a:ext>
                  </a:extLst>
                </p:cNvPr>
                <p:cNvPicPr/>
                <p:nvPr/>
              </p:nvPicPr>
              <p:blipFill>
                <a:blip r:embed="rId218"/>
                <a:stretch>
                  <a:fillRect/>
                </a:stretch>
              </p:blipFill>
              <p:spPr>
                <a:xfrm>
                  <a:off x="11779320" y="3734276"/>
                  <a:ext cx="212400" cy="173880"/>
                </a:xfrm>
                <a:prstGeom prst="rect">
                  <a:avLst/>
                </a:prstGeom>
              </p:spPr>
            </p:pic>
          </mc:Fallback>
        </mc:AlternateContent>
        <mc:AlternateContent xmlns:mc="http://schemas.openxmlformats.org/markup-compatibility/2006" xmlns:p14="http://schemas.microsoft.com/office/powerpoint/2010/main">
          <mc:Choice Requires="p14">
            <p:contentPart p14:bwMode="auto" r:id="rId219">
              <p14:nvContentPartPr>
                <p14:cNvPr id="135" name="Entrada de lápiz 134">
                  <a:extLst>
                    <a:ext uri="{FF2B5EF4-FFF2-40B4-BE49-F238E27FC236}">
                      <a16:creationId xmlns:a16="http://schemas.microsoft.com/office/drawing/2014/main" id="{A2E915DF-D219-4CB5-9535-BA8A6AAD356C}"/>
                    </a:ext>
                  </a:extLst>
                </p14:cNvPr>
                <p14:cNvContentPartPr/>
                <p14:nvPr/>
              </p14:nvContentPartPr>
              <p14:xfrm>
                <a:off x="11987760" y="3844796"/>
                <a:ext cx="10080" cy="10080"/>
              </p14:xfrm>
            </p:contentPart>
          </mc:Choice>
          <mc:Fallback xmlns="">
            <p:pic>
              <p:nvPicPr>
                <p:cNvPr id="135" name="Entrada de lápiz 134">
                  <a:extLst>
                    <a:ext uri="{FF2B5EF4-FFF2-40B4-BE49-F238E27FC236}">
                      <a16:creationId xmlns:a16="http://schemas.microsoft.com/office/drawing/2014/main" id="{A2E915DF-D219-4CB5-9535-BA8A6AAD356C}"/>
                    </a:ext>
                  </a:extLst>
                </p:cNvPr>
                <p:cNvPicPr/>
                <p:nvPr/>
              </p:nvPicPr>
              <p:blipFill>
                <a:blip r:embed="rId220"/>
                <a:stretch>
                  <a:fillRect/>
                </a:stretch>
              </p:blipFill>
              <p:spPr>
                <a:xfrm>
                  <a:off x="11978760" y="3835796"/>
                  <a:ext cx="27720" cy="27720"/>
                </a:xfrm>
                <a:prstGeom prst="rect">
                  <a:avLst/>
                </a:prstGeom>
              </p:spPr>
            </p:pic>
          </mc:Fallback>
        </mc:AlternateContent>
      </p:grpSp>
    </p:spTree>
    <p:extLst>
      <p:ext uri="{BB962C8B-B14F-4D97-AF65-F5344CB8AC3E}">
        <p14:creationId xmlns:p14="http://schemas.microsoft.com/office/powerpoint/2010/main" val="43956718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CE4764F-F354-4A34-97AB-02D54AA22BBF}"/>
              </a:ext>
            </a:extLst>
          </p:cNvPr>
          <p:cNvSpPr>
            <a:spLocks noGrp="1"/>
          </p:cNvSpPr>
          <p:nvPr>
            <p:ph type="title"/>
          </p:nvPr>
        </p:nvSpPr>
        <p:spPr/>
        <p:txBody>
          <a:bodyPr/>
          <a:lstStyle/>
          <a:p>
            <a:r>
              <a:rPr lang="es-CO" dirty="0"/>
              <a:t>Entonces, ¿por qué hasta ahora los conocemos? </a:t>
            </a:r>
          </a:p>
        </p:txBody>
      </p:sp>
      <p:sp>
        <p:nvSpPr>
          <p:cNvPr id="3" name="Marcador de contenido 2">
            <a:extLst>
              <a:ext uri="{FF2B5EF4-FFF2-40B4-BE49-F238E27FC236}">
                <a16:creationId xmlns:a16="http://schemas.microsoft.com/office/drawing/2014/main" id="{6FA03F13-2E5B-4960-B972-EB5D22D373E8}"/>
              </a:ext>
            </a:extLst>
          </p:cNvPr>
          <p:cNvSpPr>
            <a:spLocks noGrp="1"/>
          </p:cNvSpPr>
          <p:nvPr>
            <p:ph idx="1"/>
          </p:nvPr>
        </p:nvSpPr>
        <p:spPr>
          <a:xfrm>
            <a:off x="2589212" y="2133600"/>
            <a:ext cx="8915400" cy="4724400"/>
          </a:xfrm>
        </p:spPr>
        <p:txBody>
          <a:bodyPr>
            <a:normAutofit lnSpcReduction="10000"/>
          </a:bodyPr>
          <a:lstStyle/>
          <a:p>
            <a:pPr>
              <a:lnSpc>
                <a:spcPct val="150000"/>
              </a:lnSpc>
            </a:pPr>
            <a:r>
              <a:rPr lang="es-CO" sz="2000" dirty="0"/>
              <a:t>Masificación de Internet</a:t>
            </a:r>
          </a:p>
          <a:p>
            <a:pPr>
              <a:lnSpc>
                <a:spcPct val="150000"/>
              </a:lnSpc>
            </a:pPr>
            <a:r>
              <a:rPr lang="es-CO" sz="2000" dirty="0"/>
              <a:t>La potencia de los computadores</a:t>
            </a:r>
          </a:p>
          <a:p>
            <a:pPr>
              <a:lnSpc>
                <a:spcPct val="150000"/>
              </a:lnSpc>
            </a:pPr>
            <a:r>
              <a:rPr lang="es-CO" sz="2000" dirty="0"/>
              <a:t>Cantidad de Datos Disponibles</a:t>
            </a:r>
          </a:p>
          <a:p>
            <a:pPr>
              <a:lnSpc>
                <a:spcPct val="150000"/>
              </a:lnSpc>
            </a:pPr>
            <a:r>
              <a:rPr lang="es-CO" sz="2000" dirty="0"/>
              <a:t>La solución a la mayoría de los problemas es multidisciplinar.</a:t>
            </a:r>
          </a:p>
          <a:p>
            <a:pPr>
              <a:lnSpc>
                <a:spcPct val="150000"/>
              </a:lnSpc>
            </a:pPr>
            <a:r>
              <a:rPr lang="es-CO" sz="2000" dirty="0"/>
              <a:t>Grandes Empresas que se enfocaron en proponer herramientas para usuario final. </a:t>
            </a:r>
            <a:r>
              <a:rPr lang="es-CO" sz="2000" dirty="0" err="1"/>
              <a:t>Ej</a:t>
            </a:r>
            <a:r>
              <a:rPr lang="es-CO" sz="2000" dirty="0"/>
              <a:t>: Enterprise </a:t>
            </a:r>
            <a:r>
              <a:rPr lang="es-CO" sz="2000" dirty="0" err="1"/>
              <a:t>Miner</a:t>
            </a:r>
            <a:r>
              <a:rPr lang="es-CO" sz="2000" dirty="0"/>
              <a:t> (SAS), </a:t>
            </a:r>
            <a:r>
              <a:rPr lang="es-CO" sz="2000" dirty="0" err="1"/>
              <a:t>Modeler</a:t>
            </a:r>
            <a:r>
              <a:rPr lang="es-CO" sz="2000" dirty="0"/>
              <a:t> (SPSS), </a:t>
            </a:r>
            <a:r>
              <a:rPr lang="es-CO" sz="2000" dirty="0" err="1"/>
              <a:t>Power</a:t>
            </a:r>
            <a:r>
              <a:rPr lang="es-CO" sz="2000" dirty="0"/>
              <a:t> BI (Microsoft).</a:t>
            </a:r>
          </a:p>
          <a:p>
            <a:pPr>
              <a:lnSpc>
                <a:spcPct val="150000"/>
              </a:lnSpc>
            </a:pPr>
            <a:r>
              <a:rPr lang="es-CO" sz="2000" dirty="0"/>
              <a:t>El desarrollo de metodologías propias para resolver este tipo de problemas (SEMMA, CRISP-DM).</a:t>
            </a:r>
            <a:endParaRPr lang="en-US" sz="2000" dirty="0"/>
          </a:p>
          <a:p>
            <a:endParaRPr lang="es-CO" dirty="0"/>
          </a:p>
        </p:txBody>
      </p:sp>
      <mc:AlternateContent xmlns:mc="http://schemas.openxmlformats.org/markup-compatibility/2006" xmlns:p14="http://schemas.microsoft.com/office/powerpoint/2010/main">
        <mc:Choice Requires="p14">
          <p:contentPart p14:bwMode="auto" r:id="rId2">
            <p14:nvContentPartPr>
              <p14:cNvPr id="4" name="Entrada de lápiz 3">
                <a:extLst>
                  <a:ext uri="{FF2B5EF4-FFF2-40B4-BE49-F238E27FC236}">
                    <a16:creationId xmlns:a16="http://schemas.microsoft.com/office/drawing/2014/main" id="{D4B1199F-AA85-4C9A-81AD-C0331001FAA8}"/>
                  </a:ext>
                </a:extLst>
              </p14:cNvPr>
              <p14:cNvContentPartPr/>
              <p14:nvPr/>
            </p14:nvContentPartPr>
            <p14:xfrm>
              <a:off x="6309093" y="1796036"/>
              <a:ext cx="1213200" cy="728640"/>
            </p14:xfrm>
          </p:contentPart>
        </mc:Choice>
        <mc:Fallback xmlns="">
          <p:pic>
            <p:nvPicPr>
              <p:cNvPr id="4" name="Entrada de lápiz 3">
                <a:extLst>
                  <a:ext uri="{FF2B5EF4-FFF2-40B4-BE49-F238E27FC236}">
                    <a16:creationId xmlns:a16="http://schemas.microsoft.com/office/drawing/2014/main" id="{D4B1199F-AA85-4C9A-81AD-C0331001FAA8}"/>
                  </a:ext>
                </a:extLst>
              </p:cNvPr>
              <p:cNvPicPr/>
              <p:nvPr/>
            </p:nvPicPr>
            <p:blipFill>
              <a:blip r:embed="rId3"/>
              <a:stretch>
                <a:fillRect/>
              </a:stretch>
            </p:blipFill>
            <p:spPr>
              <a:xfrm>
                <a:off x="6300453" y="1787396"/>
                <a:ext cx="1230840" cy="7462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Entrada de lápiz 4">
                <a:extLst>
                  <a:ext uri="{FF2B5EF4-FFF2-40B4-BE49-F238E27FC236}">
                    <a16:creationId xmlns:a16="http://schemas.microsoft.com/office/drawing/2014/main" id="{3C73E1F1-A294-4BBB-96E5-0786DABF5114}"/>
                  </a:ext>
                </a:extLst>
              </p14:cNvPr>
              <p14:cNvContentPartPr/>
              <p14:nvPr/>
            </p14:nvContentPartPr>
            <p14:xfrm>
              <a:off x="971733" y="5801036"/>
              <a:ext cx="103680" cy="90360"/>
            </p14:xfrm>
          </p:contentPart>
        </mc:Choice>
        <mc:Fallback xmlns="">
          <p:pic>
            <p:nvPicPr>
              <p:cNvPr id="5" name="Entrada de lápiz 4">
                <a:extLst>
                  <a:ext uri="{FF2B5EF4-FFF2-40B4-BE49-F238E27FC236}">
                    <a16:creationId xmlns:a16="http://schemas.microsoft.com/office/drawing/2014/main" id="{3C73E1F1-A294-4BBB-96E5-0786DABF5114}"/>
                  </a:ext>
                </a:extLst>
              </p:cNvPr>
              <p:cNvPicPr/>
              <p:nvPr/>
            </p:nvPicPr>
            <p:blipFill>
              <a:blip r:embed="rId5"/>
              <a:stretch>
                <a:fillRect/>
              </a:stretch>
            </p:blipFill>
            <p:spPr>
              <a:xfrm>
                <a:off x="962733" y="5792036"/>
                <a:ext cx="121320" cy="108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Entrada de lápiz 5">
                <a:extLst>
                  <a:ext uri="{FF2B5EF4-FFF2-40B4-BE49-F238E27FC236}">
                    <a16:creationId xmlns:a16="http://schemas.microsoft.com/office/drawing/2014/main" id="{47706FEE-7749-480F-AB20-CEDECEC6C488}"/>
                  </a:ext>
                </a:extLst>
              </p14:cNvPr>
              <p14:cNvContentPartPr/>
              <p14:nvPr/>
            </p14:nvContentPartPr>
            <p14:xfrm>
              <a:off x="7344093" y="2651396"/>
              <a:ext cx="543960" cy="450000"/>
            </p14:xfrm>
          </p:contentPart>
        </mc:Choice>
        <mc:Fallback xmlns="">
          <p:pic>
            <p:nvPicPr>
              <p:cNvPr id="6" name="Entrada de lápiz 5">
                <a:extLst>
                  <a:ext uri="{FF2B5EF4-FFF2-40B4-BE49-F238E27FC236}">
                    <a16:creationId xmlns:a16="http://schemas.microsoft.com/office/drawing/2014/main" id="{47706FEE-7749-480F-AB20-CEDECEC6C488}"/>
                  </a:ext>
                </a:extLst>
              </p:cNvPr>
              <p:cNvPicPr/>
              <p:nvPr/>
            </p:nvPicPr>
            <p:blipFill>
              <a:blip r:embed="rId7"/>
              <a:stretch>
                <a:fillRect/>
              </a:stretch>
            </p:blipFill>
            <p:spPr>
              <a:xfrm>
                <a:off x="7335453" y="2642756"/>
                <a:ext cx="561600" cy="467640"/>
              </a:xfrm>
              <a:prstGeom prst="rect">
                <a:avLst/>
              </a:prstGeom>
            </p:spPr>
          </p:pic>
        </mc:Fallback>
      </mc:AlternateContent>
      <p:grpSp>
        <p:nvGrpSpPr>
          <p:cNvPr id="16" name="Grupo 15">
            <a:extLst>
              <a:ext uri="{FF2B5EF4-FFF2-40B4-BE49-F238E27FC236}">
                <a16:creationId xmlns:a16="http://schemas.microsoft.com/office/drawing/2014/main" id="{F922607F-6687-4704-8794-4A8A9A440C1D}"/>
              </a:ext>
            </a:extLst>
          </p:cNvPr>
          <p:cNvGrpSpPr/>
          <p:nvPr/>
        </p:nvGrpSpPr>
        <p:grpSpPr>
          <a:xfrm>
            <a:off x="6981933" y="2679836"/>
            <a:ext cx="3419640" cy="958680"/>
            <a:chOff x="6981933" y="2679836"/>
            <a:chExt cx="3419640" cy="958680"/>
          </a:xfrm>
        </p:grpSpPr>
        <mc:AlternateContent xmlns:mc="http://schemas.openxmlformats.org/markup-compatibility/2006" xmlns:p14="http://schemas.microsoft.com/office/powerpoint/2010/main">
          <mc:Choice Requires="p14">
            <p:contentPart p14:bwMode="auto" r:id="rId8">
              <p14:nvContentPartPr>
                <p14:cNvPr id="7" name="Entrada de lápiz 6">
                  <a:extLst>
                    <a:ext uri="{FF2B5EF4-FFF2-40B4-BE49-F238E27FC236}">
                      <a16:creationId xmlns:a16="http://schemas.microsoft.com/office/drawing/2014/main" id="{AA338126-A45F-4B30-859F-F921CEAA90C8}"/>
                    </a:ext>
                  </a:extLst>
                </p14:cNvPr>
                <p14:cNvContentPartPr/>
                <p14:nvPr/>
              </p14:nvContentPartPr>
              <p14:xfrm>
                <a:off x="6981933" y="3005636"/>
                <a:ext cx="1218960" cy="632880"/>
              </p14:xfrm>
            </p:contentPart>
          </mc:Choice>
          <mc:Fallback xmlns="">
            <p:pic>
              <p:nvPicPr>
                <p:cNvPr id="7" name="Entrada de lápiz 6">
                  <a:extLst>
                    <a:ext uri="{FF2B5EF4-FFF2-40B4-BE49-F238E27FC236}">
                      <a16:creationId xmlns:a16="http://schemas.microsoft.com/office/drawing/2014/main" id="{AA338126-A45F-4B30-859F-F921CEAA90C8}"/>
                    </a:ext>
                  </a:extLst>
                </p:cNvPr>
                <p:cNvPicPr/>
                <p:nvPr/>
              </p:nvPicPr>
              <p:blipFill>
                <a:blip r:embed="rId9"/>
                <a:stretch>
                  <a:fillRect/>
                </a:stretch>
              </p:blipFill>
              <p:spPr>
                <a:xfrm>
                  <a:off x="6973293" y="2996996"/>
                  <a:ext cx="1236600" cy="6505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8" name="Entrada de lápiz 7">
                  <a:extLst>
                    <a:ext uri="{FF2B5EF4-FFF2-40B4-BE49-F238E27FC236}">
                      <a16:creationId xmlns:a16="http://schemas.microsoft.com/office/drawing/2014/main" id="{33C5B05C-A62B-42D8-BF27-D39C3EACF4AA}"/>
                    </a:ext>
                  </a:extLst>
                </p14:cNvPr>
                <p14:cNvContentPartPr/>
                <p14:nvPr/>
              </p14:nvContentPartPr>
              <p14:xfrm>
                <a:off x="7640373" y="3368156"/>
                <a:ext cx="906480" cy="206640"/>
              </p14:xfrm>
            </p:contentPart>
          </mc:Choice>
          <mc:Fallback xmlns="">
            <p:pic>
              <p:nvPicPr>
                <p:cNvPr id="8" name="Entrada de lápiz 7">
                  <a:extLst>
                    <a:ext uri="{FF2B5EF4-FFF2-40B4-BE49-F238E27FC236}">
                      <a16:creationId xmlns:a16="http://schemas.microsoft.com/office/drawing/2014/main" id="{33C5B05C-A62B-42D8-BF27-D39C3EACF4AA}"/>
                    </a:ext>
                  </a:extLst>
                </p:cNvPr>
                <p:cNvPicPr/>
                <p:nvPr/>
              </p:nvPicPr>
              <p:blipFill>
                <a:blip r:embed="rId11"/>
                <a:stretch>
                  <a:fillRect/>
                </a:stretch>
              </p:blipFill>
              <p:spPr>
                <a:xfrm>
                  <a:off x="7631733" y="3359516"/>
                  <a:ext cx="924120" cy="2242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9" name="Entrada de lápiz 8">
                  <a:extLst>
                    <a:ext uri="{FF2B5EF4-FFF2-40B4-BE49-F238E27FC236}">
                      <a16:creationId xmlns:a16="http://schemas.microsoft.com/office/drawing/2014/main" id="{DD21A356-1957-4DEE-9DA3-EAFDACC1E3CD}"/>
                    </a:ext>
                  </a:extLst>
                </p14:cNvPr>
                <p14:cNvContentPartPr/>
                <p14:nvPr/>
              </p14:nvContentPartPr>
              <p14:xfrm>
                <a:off x="8343093" y="3315956"/>
                <a:ext cx="130320" cy="212400"/>
              </p14:xfrm>
            </p:contentPart>
          </mc:Choice>
          <mc:Fallback xmlns="">
            <p:pic>
              <p:nvPicPr>
                <p:cNvPr id="9" name="Entrada de lápiz 8">
                  <a:extLst>
                    <a:ext uri="{FF2B5EF4-FFF2-40B4-BE49-F238E27FC236}">
                      <a16:creationId xmlns:a16="http://schemas.microsoft.com/office/drawing/2014/main" id="{DD21A356-1957-4DEE-9DA3-EAFDACC1E3CD}"/>
                    </a:ext>
                  </a:extLst>
                </p:cNvPr>
                <p:cNvPicPr/>
                <p:nvPr/>
              </p:nvPicPr>
              <p:blipFill>
                <a:blip r:embed="rId13"/>
                <a:stretch>
                  <a:fillRect/>
                </a:stretch>
              </p:blipFill>
              <p:spPr>
                <a:xfrm>
                  <a:off x="8334093" y="3307316"/>
                  <a:ext cx="147960" cy="2300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0" name="Entrada de lápiz 9">
                  <a:extLst>
                    <a:ext uri="{FF2B5EF4-FFF2-40B4-BE49-F238E27FC236}">
                      <a16:creationId xmlns:a16="http://schemas.microsoft.com/office/drawing/2014/main" id="{050627DB-8999-43D5-A497-95C3FBFE0C30}"/>
                    </a:ext>
                  </a:extLst>
                </p14:cNvPr>
                <p14:cNvContentPartPr/>
                <p14:nvPr/>
              </p14:nvContentPartPr>
              <p14:xfrm>
                <a:off x="8754933" y="3099596"/>
                <a:ext cx="522000" cy="342360"/>
              </p14:xfrm>
            </p:contentPart>
          </mc:Choice>
          <mc:Fallback xmlns="">
            <p:pic>
              <p:nvPicPr>
                <p:cNvPr id="10" name="Entrada de lápiz 9">
                  <a:extLst>
                    <a:ext uri="{FF2B5EF4-FFF2-40B4-BE49-F238E27FC236}">
                      <a16:creationId xmlns:a16="http://schemas.microsoft.com/office/drawing/2014/main" id="{050627DB-8999-43D5-A497-95C3FBFE0C30}"/>
                    </a:ext>
                  </a:extLst>
                </p:cNvPr>
                <p:cNvPicPr/>
                <p:nvPr/>
              </p:nvPicPr>
              <p:blipFill>
                <a:blip r:embed="rId15"/>
                <a:stretch>
                  <a:fillRect/>
                </a:stretch>
              </p:blipFill>
              <p:spPr>
                <a:xfrm>
                  <a:off x="8746293" y="3090956"/>
                  <a:ext cx="53964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1" name="Entrada de lápiz 10">
                  <a:extLst>
                    <a:ext uri="{FF2B5EF4-FFF2-40B4-BE49-F238E27FC236}">
                      <a16:creationId xmlns:a16="http://schemas.microsoft.com/office/drawing/2014/main" id="{4249A4C1-0C71-4C87-8BEA-047572DDDCF2}"/>
                    </a:ext>
                  </a:extLst>
                </p14:cNvPr>
                <p14:cNvContentPartPr/>
                <p14:nvPr/>
              </p14:nvContentPartPr>
              <p14:xfrm>
                <a:off x="9322653" y="3002396"/>
                <a:ext cx="39960" cy="402840"/>
              </p14:xfrm>
            </p:contentPart>
          </mc:Choice>
          <mc:Fallback xmlns="">
            <p:pic>
              <p:nvPicPr>
                <p:cNvPr id="11" name="Entrada de lápiz 10">
                  <a:extLst>
                    <a:ext uri="{FF2B5EF4-FFF2-40B4-BE49-F238E27FC236}">
                      <a16:creationId xmlns:a16="http://schemas.microsoft.com/office/drawing/2014/main" id="{4249A4C1-0C71-4C87-8BEA-047572DDDCF2}"/>
                    </a:ext>
                  </a:extLst>
                </p:cNvPr>
                <p:cNvPicPr/>
                <p:nvPr/>
              </p:nvPicPr>
              <p:blipFill>
                <a:blip r:embed="rId17"/>
                <a:stretch>
                  <a:fillRect/>
                </a:stretch>
              </p:blipFill>
              <p:spPr>
                <a:xfrm>
                  <a:off x="9313653" y="2993756"/>
                  <a:ext cx="57600" cy="4204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2" name="Entrada de lápiz 11">
                  <a:extLst>
                    <a:ext uri="{FF2B5EF4-FFF2-40B4-BE49-F238E27FC236}">
                      <a16:creationId xmlns:a16="http://schemas.microsoft.com/office/drawing/2014/main" id="{B21420AC-7214-4A4A-8562-1E8C0B7E0415}"/>
                    </a:ext>
                  </a:extLst>
                </p14:cNvPr>
                <p14:cNvContentPartPr/>
                <p14:nvPr/>
              </p14:nvContentPartPr>
              <p14:xfrm>
                <a:off x="9396453" y="3279596"/>
                <a:ext cx="47520" cy="72000"/>
              </p14:xfrm>
            </p:contentPart>
          </mc:Choice>
          <mc:Fallback xmlns="">
            <p:pic>
              <p:nvPicPr>
                <p:cNvPr id="12" name="Entrada de lápiz 11">
                  <a:extLst>
                    <a:ext uri="{FF2B5EF4-FFF2-40B4-BE49-F238E27FC236}">
                      <a16:creationId xmlns:a16="http://schemas.microsoft.com/office/drawing/2014/main" id="{B21420AC-7214-4A4A-8562-1E8C0B7E0415}"/>
                    </a:ext>
                  </a:extLst>
                </p:cNvPr>
                <p:cNvPicPr/>
                <p:nvPr/>
              </p:nvPicPr>
              <p:blipFill>
                <a:blip r:embed="rId19"/>
                <a:stretch>
                  <a:fillRect/>
                </a:stretch>
              </p:blipFill>
              <p:spPr>
                <a:xfrm>
                  <a:off x="9387453" y="3270596"/>
                  <a:ext cx="65160" cy="896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3" name="Entrada de lápiz 12">
                  <a:extLst>
                    <a:ext uri="{FF2B5EF4-FFF2-40B4-BE49-F238E27FC236}">
                      <a16:creationId xmlns:a16="http://schemas.microsoft.com/office/drawing/2014/main" id="{8A1FFCE9-7D4F-4B78-AEF2-1022030D1255}"/>
                    </a:ext>
                  </a:extLst>
                </p14:cNvPr>
                <p14:cNvContentPartPr/>
                <p14:nvPr/>
              </p14:nvContentPartPr>
              <p14:xfrm>
                <a:off x="9441453" y="2910236"/>
                <a:ext cx="329400" cy="452160"/>
              </p14:xfrm>
            </p:contentPart>
          </mc:Choice>
          <mc:Fallback xmlns="">
            <p:pic>
              <p:nvPicPr>
                <p:cNvPr id="13" name="Entrada de lápiz 12">
                  <a:extLst>
                    <a:ext uri="{FF2B5EF4-FFF2-40B4-BE49-F238E27FC236}">
                      <a16:creationId xmlns:a16="http://schemas.microsoft.com/office/drawing/2014/main" id="{8A1FFCE9-7D4F-4B78-AEF2-1022030D1255}"/>
                    </a:ext>
                  </a:extLst>
                </p:cNvPr>
                <p:cNvPicPr/>
                <p:nvPr/>
              </p:nvPicPr>
              <p:blipFill>
                <a:blip r:embed="rId21"/>
                <a:stretch>
                  <a:fillRect/>
                </a:stretch>
              </p:blipFill>
              <p:spPr>
                <a:xfrm>
                  <a:off x="9432813" y="2901596"/>
                  <a:ext cx="347040" cy="4698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4" name="Entrada de lápiz 13">
                  <a:extLst>
                    <a:ext uri="{FF2B5EF4-FFF2-40B4-BE49-F238E27FC236}">
                      <a16:creationId xmlns:a16="http://schemas.microsoft.com/office/drawing/2014/main" id="{C8E5946A-7835-4CE1-8EC0-65D2CD84736B}"/>
                    </a:ext>
                  </a:extLst>
                </p14:cNvPr>
                <p14:cNvContentPartPr/>
                <p14:nvPr/>
              </p14:nvContentPartPr>
              <p14:xfrm>
                <a:off x="9871653" y="2679836"/>
                <a:ext cx="212040" cy="566280"/>
              </p14:xfrm>
            </p:contentPart>
          </mc:Choice>
          <mc:Fallback xmlns="">
            <p:pic>
              <p:nvPicPr>
                <p:cNvPr id="14" name="Entrada de lápiz 13">
                  <a:extLst>
                    <a:ext uri="{FF2B5EF4-FFF2-40B4-BE49-F238E27FC236}">
                      <a16:creationId xmlns:a16="http://schemas.microsoft.com/office/drawing/2014/main" id="{C8E5946A-7835-4CE1-8EC0-65D2CD84736B}"/>
                    </a:ext>
                  </a:extLst>
                </p:cNvPr>
                <p:cNvPicPr/>
                <p:nvPr/>
              </p:nvPicPr>
              <p:blipFill>
                <a:blip r:embed="rId23"/>
                <a:stretch>
                  <a:fillRect/>
                </a:stretch>
              </p:blipFill>
              <p:spPr>
                <a:xfrm>
                  <a:off x="9862653" y="2671196"/>
                  <a:ext cx="229680" cy="5839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5" name="Entrada de lápiz 14">
                  <a:extLst>
                    <a:ext uri="{FF2B5EF4-FFF2-40B4-BE49-F238E27FC236}">
                      <a16:creationId xmlns:a16="http://schemas.microsoft.com/office/drawing/2014/main" id="{9F532328-224B-4CA0-9601-1B9D01BF99B9}"/>
                    </a:ext>
                  </a:extLst>
                </p14:cNvPr>
                <p14:cNvContentPartPr/>
                <p14:nvPr/>
              </p14:nvContentPartPr>
              <p14:xfrm>
                <a:off x="8892093" y="3177716"/>
                <a:ext cx="1509480" cy="393120"/>
              </p14:xfrm>
            </p:contentPart>
          </mc:Choice>
          <mc:Fallback xmlns="">
            <p:pic>
              <p:nvPicPr>
                <p:cNvPr id="15" name="Entrada de lápiz 14">
                  <a:extLst>
                    <a:ext uri="{FF2B5EF4-FFF2-40B4-BE49-F238E27FC236}">
                      <a16:creationId xmlns:a16="http://schemas.microsoft.com/office/drawing/2014/main" id="{9F532328-224B-4CA0-9601-1B9D01BF99B9}"/>
                    </a:ext>
                  </a:extLst>
                </p:cNvPr>
                <p:cNvPicPr/>
                <p:nvPr/>
              </p:nvPicPr>
              <p:blipFill>
                <a:blip r:embed="rId25"/>
                <a:stretch>
                  <a:fillRect/>
                </a:stretch>
              </p:blipFill>
              <p:spPr>
                <a:xfrm>
                  <a:off x="8883093" y="3169076"/>
                  <a:ext cx="1527120" cy="410760"/>
                </a:xfrm>
                <a:prstGeom prst="rect">
                  <a:avLst/>
                </a:prstGeom>
              </p:spPr>
            </p:pic>
          </mc:Fallback>
        </mc:AlternateContent>
      </p:grpSp>
    </p:spTree>
    <p:extLst>
      <p:ext uri="{BB962C8B-B14F-4D97-AF65-F5344CB8AC3E}">
        <p14:creationId xmlns:p14="http://schemas.microsoft.com/office/powerpoint/2010/main" val="239274941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2B4DB76-C28A-4595-9E7A-D6437715B6D2}"/>
              </a:ext>
            </a:extLst>
          </p:cNvPr>
          <p:cNvSpPr>
            <a:spLocks noGrp="1"/>
          </p:cNvSpPr>
          <p:nvPr>
            <p:ph type="title"/>
          </p:nvPr>
        </p:nvSpPr>
        <p:spPr/>
        <p:txBody>
          <a:bodyPr>
            <a:normAutofit fontScale="90000"/>
          </a:bodyPr>
          <a:lstStyle/>
          <a:p>
            <a:r>
              <a:rPr lang="es-CO" dirty="0"/>
              <a:t>Para aplicar analítica, evidentemente debe estar soportada en una excelente gestión de la información (dato), requiere:</a:t>
            </a:r>
          </a:p>
        </p:txBody>
      </p:sp>
      <p:sp>
        <p:nvSpPr>
          <p:cNvPr id="3" name="Marcador de contenido 2">
            <a:extLst>
              <a:ext uri="{FF2B5EF4-FFF2-40B4-BE49-F238E27FC236}">
                <a16:creationId xmlns:a16="http://schemas.microsoft.com/office/drawing/2014/main" id="{E56E48BE-1D84-44E6-B8C2-AF72C7863BF7}"/>
              </a:ext>
            </a:extLst>
          </p:cNvPr>
          <p:cNvSpPr>
            <a:spLocks noGrp="1"/>
          </p:cNvSpPr>
          <p:nvPr>
            <p:ph idx="1"/>
          </p:nvPr>
        </p:nvSpPr>
        <p:spPr>
          <a:xfrm>
            <a:off x="2592925" y="2372139"/>
            <a:ext cx="8915400" cy="4214191"/>
          </a:xfrm>
        </p:spPr>
        <p:txBody>
          <a:bodyPr>
            <a:normAutofit fontScale="92500" lnSpcReduction="10000"/>
          </a:bodyPr>
          <a:lstStyle/>
          <a:p>
            <a:r>
              <a:rPr lang="es-CO" sz="2800" dirty="0"/>
              <a:t>Un acercamiento </a:t>
            </a:r>
            <a:r>
              <a:rPr lang="es-CO" sz="2800" b="1" dirty="0">
                <a:solidFill>
                  <a:srgbClr val="FF0000"/>
                </a:solidFill>
              </a:rPr>
              <a:t>holístico</a:t>
            </a:r>
            <a:r>
              <a:rPr lang="es-CO" sz="2800" dirty="0">
                <a:solidFill>
                  <a:srgbClr val="FF0000"/>
                </a:solidFill>
              </a:rPr>
              <a:t> </a:t>
            </a:r>
            <a:r>
              <a:rPr lang="es-CO" sz="2800" dirty="0"/>
              <a:t>para el manejo y gestión de una organización.</a:t>
            </a:r>
          </a:p>
          <a:p>
            <a:endParaRPr lang="es-CO" sz="2200" dirty="0"/>
          </a:p>
          <a:p>
            <a:r>
              <a:rPr lang="es-CO" sz="2800" dirty="0"/>
              <a:t>Se debería adoptar una </a:t>
            </a:r>
            <a:r>
              <a:rPr lang="es-CO" sz="2800" b="1" dirty="0">
                <a:solidFill>
                  <a:srgbClr val="FF0000"/>
                </a:solidFill>
              </a:rPr>
              <a:t>vista integral </a:t>
            </a:r>
            <a:r>
              <a:rPr lang="es-CO" sz="2800" dirty="0"/>
              <a:t>del negocio que cubra:</a:t>
            </a:r>
          </a:p>
          <a:p>
            <a:pPr lvl="1"/>
            <a:r>
              <a:rPr lang="es-CO" sz="2400" dirty="0"/>
              <a:t>Los procesos de negocio.</a:t>
            </a:r>
          </a:p>
          <a:p>
            <a:pPr lvl="1"/>
            <a:r>
              <a:rPr lang="es-CO" sz="2400" dirty="0"/>
              <a:t>Los sistemas de información.</a:t>
            </a:r>
          </a:p>
          <a:p>
            <a:pPr lvl="1"/>
            <a:r>
              <a:rPr lang="es-CO" sz="2400" dirty="0"/>
              <a:t>Los datos e Información.</a:t>
            </a:r>
          </a:p>
          <a:p>
            <a:pPr lvl="1"/>
            <a:r>
              <a:rPr lang="es-CO" sz="2400" dirty="0"/>
              <a:t>La Infraestructura tecnológica.</a:t>
            </a:r>
          </a:p>
          <a:p>
            <a:pPr lvl="1"/>
            <a:r>
              <a:rPr lang="es-CO" sz="2400" dirty="0"/>
              <a:t>… ¿Otros más?</a:t>
            </a:r>
            <a:endParaRPr lang="es-CO" dirty="0"/>
          </a:p>
        </p:txBody>
      </p:sp>
    </p:spTree>
    <p:extLst>
      <p:ext uri="{BB962C8B-B14F-4D97-AF65-F5344CB8AC3E}">
        <p14:creationId xmlns:p14="http://schemas.microsoft.com/office/powerpoint/2010/main" val="46389059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18738E4-B79F-40FC-976D-CEDA09163398}"/>
              </a:ext>
            </a:extLst>
          </p:cNvPr>
          <p:cNvSpPr>
            <a:spLocks noGrp="1"/>
          </p:cNvSpPr>
          <p:nvPr>
            <p:ph type="title"/>
          </p:nvPr>
        </p:nvSpPr>
        <p:spPr/>
        <p:txBody>
          <a:bodyPr/>
          <a:lstStyle/>
          <a:p>
            <a:r>
              <a:rPr lang="es-CO" dirty="0"/>
              <a:t>Toda Base de Datos debería soportar</a:t>
            </a:r>
          </a:p>
        </p:txBody>
      </p:sp>
      <p:pic>
        <p:nvPicPr>
          <p:cNvPr id="4" name="Imagen 3">
            <a:extLst>
              <a:ext uri="{FF2B5EF4-FFF2-40B4-BE49-F238E27FC236}">
                <a16:creationId xmlns:a16="http://schemas.microsoft.com/office/drawing/2014/main" id="{06830D3D-CF41-4FEF-9854-B469707D59E5}"/>
              </a:ext>
            </a:extLst>
          </p:cNvPr>
          <p:cNvPicPr>
            <a:picLocks noChangeAspect="1"/>
          </p:cNvPicPr>
          <p:nvPr/>
        </p:nvPicPr>
        <p:blipFill>
          <a:blip r:embed="rId2"/>
          <a:stretch>
            <a:fillRect/>
          </a:stretch>
        </p:blipFill>
        <p:spPr>
          <a:xfrm>
            <a:off x="2592925" y="1738227"/>
            <a:ext cx="6781920" cy="4947899"/>
          </a:xfrm>
          <a:prstGeom prst="rect">
            <a:avLst/>
          </a:prstGeom>
        </p:spPr>
      </p:pic>
      <p:sp>
        <p:nvSpPr>
          <p:cNvPr id="5" name="CuadroTexto 4">
            <a:extLst>
              <a:ext uri="{FF2B5EF4-FFF2-40B4-BE49-F238E27FC236}">
                <a16:creationId xmlns:a16="http://schemas.microsoft.com/office/drawing/2014/main" id="{14F3DEC7-456A-4EEA-AB48-68EC73A6658E}"/>
              </a:ext>
            </a:extLst>
          </p:cNvPr>
          <p:cNvSpPr txBox="1"/>
          <p:nvPr/>
        </p:nvSpPr>
        <p:spPr>
          <a:xfrm>
            <a:off x="9718015" y="3649231"/>
            <a:ext cx="1786597" cy="646331"/>
          </a:xfrm>
          <a:prstGeom prst="rect">
            <a:avLst/>
          </a:prstGeom>
          <a:noFill/>
        </p:spPr>
        <p:txBody>
          <a:bodyPr wrap="square" rtlCol="0">
            <a:spAutoFit/>
          </a:bodyPr>
          <a:lstStyle/>
          <a:p>
            <a:pPr algn="ctr"/>
            <a:r>
              <a:rPr lang="es-CO" dirty="0"/>
              <a:t>Caso Calidad del Aire.</a:t>
            </a:r>
          </a:p>
        </p:txBody>
      </p:sp>
      <p:grpSp>
        <p:nvGrpSpPr>
          <p:cNvPr id="7" name="Grupo 6">
            <a:extLst>
              <a:ext uri="{FF2B5EF4-FFF2-40B4-BE49-F238E27FC236}">
                <a16:creationId xmlns:a16="http://schemas.microsoft.com/office/drawing/2014/main" id="{BBB754A8-6AF7-4D90-90D6-B9583CC7B9D3}"/>
              </a:ext>
            </a:extLst>
          </p:cNvPr>
          <p:cNvGrpSpPr/>
          <p:nvPr/>
        </p:nvGrpSpPr>
        <p:grpSpPr>
          <a:xfrm>
            <a:off x="3182133" y="2285996"/>
            <a:ext cx="624240" cy="803520"/>
            <a:chOff x="3182133" y="2285996"/>
            <a:chExt cx="624240" cy="803520"/>
          </a:xfrm>
        </p:grpSpPr>
        <mc:AlternateContent xmlns:mc="http://schemas.openxmlformats.org/markup-compatibility/2006" xmlns:p14="http://schemas.microsoft.com/office/powerpoint/2010/main">
          <mc:Choice Requires="p14">
            <p:contentPart p14:bwMode="auto" r:id="rId3">
              <p14:nvContentPartPr>
                <p14:cNvPr id="3" name="Entrada de lápiz 2">
                  <a:extLst>
                    <a:ext uri="{FF2B5EF4-FFF2-40B4-BE49-F238E27FC236}">
                      <a16:creationId xmlns:a16="http://schemas.microsoft.com/office/drawing/2014/main" id="{192C1225-A178-42C7-93C5-FC0CE2DED5B1}"/>
                    </a:ext>
                  </a:extLst>
                </p14:cNvPr>
                <p14:cNvContentPartPr/>
                <p14:nvPr/>
              </p14:nvContentPartPr>
              <p14:xfrm>
                <a:off x="3426573" y="2573636"/>
                <a:ext cx="336960" cy="515880"/>
              </p14:xfrm>
            </p:contentPart>
          </mc:Choice>
          <mc:Fallback xmlns="">
            <p:pic>
              <p:nvPicPr>
                <p:cNvPr id="3" name="Entrada de lápiz 2">
                  <a:extLst>
                    <a:ext uri="{FF2B5EF4-FFF2-40B4-BE49-F238E27FC236}">
                      <a16:creationId xmlns:a16="http://schemas.microsoft.com/office/drawing/2014/main" id="{192C1225-A178-42C7-93C5-FC0CE2DED5B1}"/>
                    </a:ext>
                  </a:extLst>
                </p:cNvPr>
                <p:cNvPicPr/>
                <p:nvPr/>
              </p:nvPicPr>
              <p:blipFill>
                <a:blip r:embed="rId4"/>
                <a:stretch>
                  <a:fillRect/>
                </a:stretch>
              </p:blipFill>
              <p:spPr>
                <a:xfrm>
                  <a:off x="3417573" y="2564636"/>
                  <a:ext cx="354600" cy="5335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Entrada de lápiz 5">
                  <a:extLst>
                    <a:ext uri="{FF2B5EF4-FFF2-40B4-BE49-F238E27FC236}">
                      <a16:creationId xmlns:a16="http://schemas.microsoft.com/office/drawing/2014/main" id="{3D948065-A7F5-4BF2-B23C-5F1550C6FEB3}"/>
                    </a:ext>
                  </a:extLst>
                </p14:cNvPr>
                <p14:cNvContentPartPr/>
                <p14:nvPr/>
              </p14:nvContentPartPr>
              <p14:xfrm>
                <a:off x="3182133" y="2285996"/>
                <a:ext cx="624240" cy="775440"/>
              </p14:xfrm>
            </p:contentPart>
          </mc:Choice>
          <mc:Fallback xmlns="">
            <p:pic>
              <p:nvPicPr>
                <p:cNvPr id="6" name="Entrada de lápiz 5">
                  <a:extLst>
                    <a:ext uri="{FF2B5EF4-FFF2-40B4-BE49-F238E27FC236}">
                      <a16:creationId xmlns:a16="http://schemas.microsoft.com/office/drawing/2014/main" id="{3D948065-A7F5-4BF2-B23C-5F1550C6FEB3}"/>
                    </a:ext>
                  </a:extLst>
                </p:cNvPr>
                <p:cNvPicPr/>
                <p:nvPr/>
              </p:nvPicPr>
              <p:blipFill>
                <a:blip r:embed="rId6"/>
                <a:stretch>
                  <a:fillRect/>
                </a:stretch>
              </p:blipFill>
              <p:spPr>
                <a:xfrm>
                  <a:off x="3173493" y="2277356"/>
                  <a:ext cx="641880" cy="7930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
            <p14:nvContentPartPr>
              <p14:cNvPr id="8" name="Entrada de lápiz 7">
                <a:extLst>
                  <a:ext uri="{FF2B5EF4-FFF2-40B4-BE49-F238E27FC236}">
                    <a16:creationId xmlns:a16="http://schemas.microsoft.com/office/drawing/2014/main" id="{A311D3BE-FC4E-452F-9614-7C2FD679213A}"/>
                  </a:ext>
                </a:extLst>
              </p14:cNvPr>
              <p14:cNvContentPartPr/>
              <p14:nvPr/>
            </p14:nvContentPartPr>
            <p14:xfrm>
              <a:off x="5976453" y="2184476"/>
              <a:ext cx="1165320" cy="377280"/>
            </p14:xfrm>
          </p:contentPart>
        </mc:Choice>
        <mc:Fallback xmlns="">
          <p:pic>
            <p:nvPicPr>
              <p:cNvPr id="8" name="Entrada de lápiz 7">
                <a:extLst>
                  <a:ext uri="{FF2B5EF4-FFF2-40B4-BE49-F238E27FC236}">
                    <a16:creationId xmlns:a16="http://schemas.microsoft.com/office/drawing/2014/main" id="{A311D3BE-FC4E-452F-9614-7C2FD679213A}"/>
                  </a:ext>
                </a:extLst>
              </p:cNvPr>
              <p:cNvPicPr/>
              <p:nvPr/>
            </p:nvPicPr>
            <p:blipFill>
              <a:blip r:embed="rId8"/>
              <a:stretch>
                <a:fillRect/>
              </a:stretch>
            </p:blipFill>
            <p:spPr>
              <a:xfrm>
                <a:off x="5967453" y="2175836"/>
                <a:ext cx="1182960" cy="3949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Entrada de lápiz 8">
                <a:extLst>
                  <a:ext uri="{FF2B5EF4-FFF2-40B4-BE49-F238E27FC236}">
                    <a16:creationId xmlns:a16="http://schemas.microsoft.com/office/drawing/2014/main" id="{5DD94E06-6933-426B-929D-963C933BAC1D}"/>
                  </a:ext>
                </a:extLst>
              </p14:cNvPr>
              <p14:cNvContentPartPr/>
              <p14:nvPr/>
            </p14:nvContentPartPr>
            <p14:xfrm>
              <a:off x="5428173" y="3362036"/>
              <a:ext cx="1602360" cy="506880"/>
            </p14:xfrm>
          </p:contentPart>
        </mc:Choice>
        <mc:Fallback xmlns="">
          <p:pic>
            <p:nvPicPr>
              <p:cNvPr id="9" name="Entrada de lápiz 8">
                <a:extLst>
                  <a:ext uri="{FF2B5EF4-FFF2-40B4-BE49-F238E27FC236}">
                    <a16:creationId xmlns:a16="http://schemas.microsoft.com/office/drawing/2014/main" id="{5DD94E06-6933-426B-929D-963C933BAC1D}"/>
                  </a:ext>
                </a:extLst>
              </p:cNvPr>
              <p:cNvPicPr/>
              <p:nvPr/>
            </p:nvPicPr>
            <p:blipFill>
              <a:blip r:embed="rId10"/>
              <a:stretch>
                <a:fillRect/>
              </a:stretch>
            </p:blipFill>
            <p:spPr>
              <a:xfrm>
                <a:off x="5419533" y="3353036"/>
                <a:ext cx="1620000" cy="5245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0" name="Entrada de lápiz 9">
                <a:extLst>
                  <a:ext uri="{FF2B5EF4-FFF2-40B4-BE49-F238E27FC236}">
                    <a16:creationId xmlns:a16="http://schemas.microsoft.com/office/drawing/2014/main" id="{9F63F3B1-A903-4429-9CB5-39FA6705775F}"/>
                  </a:ext>
                </a:extLst>
              </p14:cNvPr>
              <p14:cNvContentPartPr/>
              <p14:nvPr/>
            </p14:nvContentPartPr>
            <p14:xfrm>
              <a:off x="5904453" y="2468516"/>
              <a:ext cx="972000" cy="1029960"/>
            </p14:xfrm>
          </p:contentPart>
        </mc:Choice>
        <mc:Fallback xmlns="">
          <p:pic>
            <p:nvPicPr>
              <p:cNvPr id="10" name="Entrada de lápiz 9">
                <a:extLst>
                  <a:ext uri="{FF2B5EF4-FFF2-40B4-BE49-F238E27FC236}">
                    <a16:creationId xmlns:a16="http://schemas.microsoft.com/office/drawing/2014/main" id="{9F63F3B1-A903-4429-9CB5-39FA6705775F}"/>
                  </a:ext>
                </a:extLst>
              </p:cNvPr>
              <p:cNvPicPr/>
              <p:nvPr/>
            </p:nvPicPr>
            <p:blipFill>
              <a:blip r:embed="rId12"/>
              <a:stretch>
                <a:fillRect/>
              </a:stretch>
            </p:blipFill>
            <p:spPr>
              <a:xfrm>
                <a:off x="5895813" y="2459876"/>
                <a:ext cx="989640" cy="10476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1" name="Entrada de lápiz 10">
                <a:extLst>
                  <a:ext uri="{FF2B5EF4-FFF2-40B4-BE49-F238E27FC236}">
                    <a16:creationId xmlns:a16="http://schemas.microsoft.com/office/drawing/2014/main" id="{EC1D55B0-6CCA-49F7-ADEB-6EF8CEA1455D}"/>
                  </a:ext>
                </a:extLst>
              </p14:cNvPr>
              <p14:cNvContentPartPr/>
              <p14:nvPr/>
            </p14:nvContentPartPr>
            <p14:xfrm>
              <a:off x="8775813" y="3032636"/>
              <a:ext cx="353880" cy="1203480"/>
            </p14:xfrm>
          </p:contentPart>
        </mc:Choice>
        <mc:Fallback xmlns="">
          <p:pic>
            <p:nvPicPr>
              <p:cNvPr id="11" name="Entrada de lápiz 10">
                <a:extLst>
                  <a:ext uri="{FF2B5EF4-FFF2-40B4-BE49-F238E27FC236}">
                    <a16:creationId xmlns:a16="http://schemas.microsoft.com/office/drawing/2014/main" id="{EC1D55B0-6CCA-49F7-ADEB-6EF8CEA1455D}"/>
                  </a:ext>
                </a:extLst>
              </p:cNvPr>
              <p:cNvPicPr/>
              <p:nvPr/>
            </p:nvPicPr>
            <p:blipFill>
              <a:blip r:embed="rId14"/>
              <a:stretch>
                <a:fillRect/>
              </a:stretch>
            </p:blipFill>
            <p:spPr>
              <a:xfrm>
                <a:off x="8766813" y="3023996"/>
                <a:ext cx="371520" cy="12211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2" name="Entrada de lápiz 11">
                <a:extLst>
                  <a:ext uri="{FF2B5EF4-FFF2-40B4-BE49-F238E27FC236}">
                    <a16:creationId xmlns:a16="http://schemas.microsoft.com/office/drawing/2014/main" id="{86C1090C-E181-48FF-BD15-810E5EDB5B92}"/>
                  </a:ext>
                </a:extLst>
              </p14:cNvPr>
              <p14:cNvContentPartPr/>
              <p14:nvPr/>
            </p14:nvContentPartPr>
            <p14:xfrm>
              <a:off x="10266213" y="1603076"/>
              <a:ext cx="36720" cy="394200"/>
            </p14:xfrm>
          </p:contentPart>
        </mc:Choice>
        <mc:Fallback xmlns="">
          <p:pic>
            <p:nvPicPr>
              <p:cNvPr id="12" name="Entrada de lápiz 11">
                <a:extLst>
                  <a:ext uri="{FF2B5EF4-FFF2-40B4-BE49-F238E27FC236}">
                    <a16:creationId xmlns:a16="http://schemas.microsoft.com/office/drawing/2014/main" id="{86C1090C-E181-48FF-BD15-810E5EDB5B92}"/>
                  </a:ext>
                </a:extLst>
              </p:cNvPr>
              <p:cNvPicPr/>
              <p:nvPr/>
            </p:nvPicPr>
            <p:blipFill>
              <a:blip r:embed="rId16"/>
              <a:stretch>
                <a:fillRect/>
              </a:stretch>
            </p:blipFill>
            <p:spPr>
              <a:xfrm>
                <a:off x="10257213" y="1594076"/>
                <a:ext cx="54360" cy="4118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3" name="Entrada de lápiz 12">
                <a:extLst>
                  <a:ext uri="{FF2B5EF4-FFF2-40B4-BE49-F238E27FC236}">
                    <a16:creationId xmlns:a16="http://schemas.microsoft.com/office/drawing/2014/main" id="{A2EEDA30-8716-489E-A3D8-3C50FBC0007D}"/>
                  </a:ext>
                </a:extLst>
              </p14:cNvPr>
              <p14:cNvContentPartPr/>
              <p14:nvPr/>
            </p14:nvContentPartPr>
            <p14:xfrm>
              <a:off x="10232373" y="1625396"/>
              <a:ext cx="198720" cy="37440"/>
            </p14:xfrm>
          </p:contentPart>
        </mc:Choice>
        <mc:Fallback xmlns="">
          <p:pic>
            <p:nvPicPr>
              <p:cNvPr id="13" name="Entrada de lápiz 12">
                <a:extLst>
                  <a:ext uri="{FF2B5EF4-FFF2-40B4-BE49-F238E27FC236}">
                    <a16:creationId xmlns:a16="http://schemas.microsoft.com/office/drawing/2014/main" id="{A2EEDA30-8716-489E-A3D8-3C50FBC0007D}"/>
                  </a:ext>
                </a:extLst>
              </p:cNvPr>
              <p:cNvPicPr/>
              <p:nvPr/>
            </p:nvPicPr>
            <p:blipFill>
              <a:blip r:embed="rId18"/>
              <a:stretch>
                <a:fillRect/>
              </a:stretch>
            </p:blipFill>
            <p:spPr>
              <a:xfrm>
                <a:off x="10223733" y="1616756"/>
                <a:ext cx="216360" cy="550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4" name="Entrada de lápiz 13">
                <a:extLst>
                  <a:ext uri="{FF2B5EF4-FFF2-40B4-BE49-F238E27FC236}">
                    <a16:creationId xmlns:a16="http://schemas.microsoft.com/office/drawing/2014/main" id="{5785E3D9-04F8-4A31-B748-61A0EFFC65E8}"/>
                  </a:ext>
                </a:extLst>
              </p14:cNvPr>
              <p14:cNvContentPartPr/>
              <p14:nvPr/>
            </p14:nvContentPartPr>
            <p14:xfrm>
              <a:off x="10197813" y="1770116"/>
              <a:ext cx="251640" cy="263160"/>
            </p14:xfrm>
          </p:contentPart>
        </mc:Choice>
        <mc:Fallback xmlns="">
          <p:pic>
            <p:nvPicPr>
              <p:cNvPr id="14" name="Entrada de lápiz 13">
                <a:extLst>
                  <a:ext uri="{FF2B5EF4-FFF2-40B4-BE49-F238E27FC236}">
                    <a16:creationId xmlns:a16="http://schemas.microsoft.com/office/drawing/2014/main" id="{5785E3D9-04F8-4A31-B748-61A0EFFC65E8}"/>
                  </a:ext>
                </a:extLst>
              </p:cNvPr>
              <p:cNvPicPr/>
              <p:nvPr/>
            </p:nvPicPr>
            <p:blipFill>
              <a:blip r:embed="rId20"/>
              <a:stretch>
                <a:fillRect/>
              </a:stretch>
            </p:blipFill>
            <p:spPr>
              <a:xfrm>
                <a:off x="10188813" y="1761476"/>
                <a:ext cx="269280" cy="2808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5" name="Entrada de lápiz 14">
                <a:extLst>
                  <a:ext uri="{FF2B5EF4-FFF2-40B4-BE49-F238E27FC236}">
                    <a16:creationId xmlns:a16="http://schemas.microsoft.com/office/drawing/2014/main" id="{97138701-3ACD-4307-BAE6-D746DE01ECB6}"/>
                  </a:ext>
                </a:extLst>
              </p14:cNvPr>
              <p14:cNvContentPartPr/>
              <p14:nvPr/>
            </p14:nvContentPartPr>
            <p14:xfrm>
              <a:off x="10435773" y="1598036"/>
              <a:ext cx="184320" cy="427320"/>
            </p14:xfrm>
          </p:contentPart>
        </mc:Choice>
        <mc:Fallback xmlns="">
          <p:pic>
            <p:nvPicPr>
              <p:cNvPr id="15" name="Entrada de lápiz 14">
                <a:extLst>
                  <a:ext uri="{FF2B5EF4-FFF2-40B4-BE49-F238E27FC236}">
                    <a16:creationId xmlns:a16="http://schemas.microsoft.com/office/drawing/2014/main" id="{97138701-3ACD-4307-BAE6-D746DE01ECB6}"/>
                  </a:ext>
                </a:extLst>
              </p:cNvPr>
              <p:cNvPicPr/>
              <p:nvPr/>
            </p:nvPicPr>
            <p:blipFill>
              <a:blip r:embed="rId22"/>
              <a:stretch>
                <a:fillRect/>
              </a:stretch>
            </p:blipFill>
            <p:spPr>
              <a:xfrm>
                <a:off x="10426773" y="1589036"/>
                <a:ext cx="201960" cy="44496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6" name="Entrada de lápiz 15">
                <a:extLst>
                  <a:ext uri="{FF2B5EF4-FFF2-40B4-BE49-F238E27FC236}">
                    <a16:creationId xmlns:a16="http://schemas.microsoft.com/office/drawing/2014/main" id="{B889C175-B542-4602-9C77-330B497C94E5}"/>
                  </a:ext>
                </a:extLst>
              </p14:cNvPr>
              <p14:cNvContentPartPr/>
              <p14:nvPr/>
            </p14:nvContentPartPr>
            <p14:xfrm>
              <a:off x="10684893" y="1821956"/>
              <a:ext cx="95400" cy="126000"/>
            </p14:xfrm>
          </p:contentPart>
        </mc:Choice>
        <mc:Fallback xmlns="">
          <p:pic>
            <p:nvPicPr>
              <p:cNvPr id="16" name="Entrada de lápiz 15">
                <a:extLst>
                  <a:ext uri="{FF2B5EF4-FFF2-40B4-BE49-F238E27FC236}">
                    <a16:creationId xmlns:a16="http://schemas.microsoft.com/office/drawing/2014/main" id="{B889C175-B542-4602-9C77-330B497C94E5}"/>
                  </a:ext>
                </a:extLst>
              </p:cNvPr>
              <p:cNvPicPr/>
              <p:nvPr/>
            </p:nvPicPr>
            <p:blipFill>
              <a:blip r:embed="rId24"/>
              <a:stretch>
                <a:fillRect/>
              </a:stretch>
            </p:blipFill>
            <p:spPr>
              <a:xfrm>
                <a:off x="10675893" y="1813316"/>
                <a:ext cx="113040" cy="1436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7" name="Entrada de lápiz 16">
                <a:extLst>
                  <a:ext uri="{FF2B5EF4-FFF2-40B4-BE49-F238E27FC236}">
                    <a16:creationId xmlns:a16="http://schemas.microsoft.com/office/drawing/2014/main" id="{34C94014-9DE6-4F45-A993-283E82848BE2}"/>
                  </a:ext>
                </a:extLst>
              </p14:cNvPr>
              <p14:cNvContentPartPr/>
              <p14:nvPr/>
            </p14:nvContentPartPr>
            <p14:xfrm>
              <a:off x="10793613" y="1519556"/>
              <a:ext cx="203040" cy="359280"/>
            </p14:xfrm>
          </p:contentPart>
        </mc:Choice>
        <mc:Fallback xmlns="">
          <p:pic>
            <p:nvPicPr>
              <p:cNvPr id="17" name="Entrada de lápiz 16">
                <a:extLst>
                  <a:ext uri="{FF2B5EF4-FFF2-40B4-BE49-F238E27FC236}">
                    <a16:creationId xmlns:a16="http://schemas.microsoft.com/office/drawing/2014/main" id="{34C94014-9DE6-4F45-A993-283E82848BE2}"/>
                  </a:ext>
                </a:extLst>
              </p:cNvPr>
              <p:cNvPicPr/>
              <p:nvPr/>
            </p:nvPicPr>
            <p:blipFill>
              <a:blip r:embed="rId26"/>
              <a:stretch>
                <a:fillRect/>
              </a:stretch>
            </p:blipFill>
            <p:spPr>
              <a:xfrm>
                <a:off x="10784613" y="1510556"/>
                <a:ext cx="220680" cy="37692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8" name="Entrada de lápiz 17">
                <a:extLst>
                  <a:ext uri="{FF2B5EF4-FFF2-40B4-BE49-F238E27FC236}">
                    <a16:creationId xmlns:a16="http://schemas.microsoft.com/office/drawing/2014/main" id="{7D4D23C3-1CD7-4BD9-B0AB-63E01CB1EC0A}"/>
                  </a:ext>
                </a:extLst>
              </p14:cNvPr>
              <p14:cNvContentPartPr/>
              <p14:nvPr/>
            </p14:nvContentPartPr>
            <p14:xfrm>
              <a:off x="10200693" y="1779116"/>
              <a:ext cx="255960" cy="36000"/>
            </p14:xfrm>
          </p:contentPart>
        </mc:Choice>
        <mc:Fallback xmlns="">
          <p:pic>
            <p:nvPicPr>
              <p:cNvPr id="18" name="Entrada de lápiz 17">
                <a:extLst>
                  <a:ext uri="{FF2B5EF4-FFF2-40B4-BE49-F238E27FC236}">
                    <a16:creationId xmlns:a16="http://schemas.microsoft.com/office/drawing/2014/main" id="{7D4D23C3-1CD7-4BD9-B0AB-63E01CB1EC0A}"/>
                  </a:ext>
                </a:extLst>
              </p:cNvPr>
              <p:cNvPicPr/>
              <p:nvPr/>
            </p:nvPicPr>
            <p:blipFill>
              <a:blip r:embed="rId28"/>
              <a:stretch>
                <a:fillRect/>
              </a:stretch>
            </p:blipFill>
            <p:spPr>
              <a:xfrm>
                <a:off x="10192053" y="1770116"/>
                <a:ext cx="273600" cy="5364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31" name="Entrada de lápiz 30">
                <a:extLst>
                  <a:ext uri="{FF2B5EF4-FFF2-40B4-BE49-F238E27FC236}">
                    <a16:creationId xmlns:a16="http://schemas.microsoft.com/office/drawing/2014/main" id="{0A462089-7B25-48F7-A279-10E245378854}"/>
                  </a:ext>
                </a:extLst>
              </p14:cNvPr>
              <p14:cNvContentPartPr/>
              <p14:nvPr/>
            </p14:nvContentPartPr>
            <p14:xfrm>
              <a:off x="9694533" y="2110676"/>
              <a:ext cx="2058480" cy="763560"/>
            </p14:xfrm>
          </p:contentPart>
        </mc:Choice>
        <mc:Fallback xmlns="">
          <p:pic>
            <p:nvPicPr>
              <p:cNvPr id="31" name="Entrada de lápiz 30">
                <a:extLst>
                  <a:ext uri="{FF2B5EF4-FFF2-40B4-BE49-F238E27FC236}">
                    <a16:creationId xmlns:a16="http://schemas.microsoft.com/office/drawing/2014/main" id="{0A462089-7B25-48F7-A279-10E245378854}"/>
                  </a:ext>
                </a:extLst>
              </p:cNvPr>
              <p:cNvPicPr/>
              <p:nvPr/>
            </p:nvPicPr>
            <p:blipFill>
              <a:blip r:embed="rId30"/>
              <a:stretch>
                <a:fillRect/>
              </a:stretch>
            </p:blipFill>
            <p:spPr>
              <a:xfrm>
                <a:off x="9685893" y="2102036"/>
                <a:ext cx="2076120" cy="781200"/>
              </a:xfrm>
              <a:prstGeom prst="rect">
                <a:avLst/>
              </a:prstGeom>
            </p:spPr>
          </p:pic>
        </mc:Fallback>
      </mc:AlternateContent>
      <p:grpSp>
        <p:nvGrpSpPr>
          <p:cNvPr id="42" name="Grupo 41">
            <a:extLst>
              <a:ext uri="{FF2B5EF4-FFF2-40B4-BE49-F238E27FC236}">
                <a16:creationId xmlns:a16="http://schemas.microsoft.com/office/drawing/2014/main" id="{6E6E29A5-E2F9-451A-9FF4-5EB415464AE6}"/>
              </a:ext>
            </a:extLst>
          </p:cNvPr>
          <p:cNvGrpSpPr/>
          <p:nvPr/>
        </p:nvGrpSpPr>
        <p:grpSpPr>
          <a:xfrm>
            <a:off x="9091533" y="2204996"/>
            <a:ext cx="2568240" cy="1420200"/>
            <a:chOff x="9091533" y="2204996"/>
            <a:chExt cx="2568240" cy="1420200"/>
          </a:xfrm>
        </p:grpSpPr>
        <mc:AlternateContent xmlns:mc="http://schemas.openxmlformats.org/markup-compatibility/2006" xmlns:p14="http://schemas.microsoft.com/office/powerpoint/2010/main">
          <mc:Choice Requires="p14">
            <p:contentPart p14:bwMode="auto" r:id="rId31">
              <p14:nvContentPartPr>
                <p14:cNvPr id="20" name="Entrada de lápiz 19">
                  <a:extLst>
                    <a:ext uri="{FF2B5EF4-FFF2-40B4-BE49-F238E27FC236}">
                      <a16:creationId xmlns:a16="http://schemas.microsoft.com/office/drawing/2014/main" id="{974FD6EC-F703-4F9D-9905-AA390E8B3A9A}"/>
                    </a:ext>
                  </a:extLst>
                </p14:cNvPr>
                <p14:cNvContentPartPr/>
                <p14:nvPr/>
              </p14:nvContentPartPr>
              <p14:xfrm>
                <a:off x="10365573" y="2204996"/>
                <a:ext cx="360" cy="360"/>
              </p14:xfrm>
            </p:contentPart>
          </mc:Choice>
          <mc:Fallback xmlns="">
            <p:pic>
              <p:nvPicPr>
                <p:cNvPr id="20" name="Entrada de lápiz 19">
                  <a:extLst>
                    <a:ext uri="{FF2B5EF4-FFF2-40B4-BE49-F238E27FC236}">
                      <a16:creationId xmlns:a16="http://schemas.microsoft.com/office/drawing/2014/main" id="{974FD6EC-F703-4F9D-9905-AA390E8B3A9A}"/>
                    </a:ext>
                  </a:extLst>
                </p:cNvPr>
                <p:cNvPicPr/>
                <p:nvPr/>
              </p:nvPicPr>
              <p:blipFill>
                <a:blip r:embed="rId32"/>
                <a:stretch>
                  <a:fillRect/>
                </a:stretch>
              </p:blipFill>
              <p:spPr>
                <a:xfrm>
                  <a:off x="10356573" y="2196356"/>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1" name="Entrada de lápiz 20">
                  <a:extLst>
                    <a:ext uri="{FF2B5EF4-FFF2-40B4-BE49-F238E27FC236}">
                      <a16:creationId xmlns:a16="http://schemas.microsoft.com/office/drawing/2014/main" id="{3FCA9C2A-1CA9-4294-A4C9-8349304D280B}"/>
                    </a:ext>
                  </a:extLst>
                </p14:cNvPr>
                <p14:cNvContentPartPr/>
                <p14:nvPr/>
              </p14:nvContentPartPr>
              <p14:xfrm>
                <a:off x="9846453" y="2284556"/>
                <a:ext cx="201600" cy="373320"/>
              </p14:xfrm>
            </p:contentPart>
          </mc:Choice>
          <mc:Fallback xmlns="">
            <p:pic>
              <p:nvPicPr>
                <p:cNvPr id="21" name="Entrada de lápiz 20">
                  <a:extLst>
                    <a:ext uri="{FF2B5EF4-FFF2-40B4-BE49-F238E27FC236}">
                      <a16:creationId xmlns:a16="http://schemas.microsoft.com/office/drawing/2014/main" id="{3FCA9C2A-1CA9-4294-A4C9-8349304D280B}"/>
                    </a:ext>
                  </a:extLst>
                </p:cNvPr>
                <p:cNvPicPr/>
                <p:nvPr/>
              </p:nvPicPr>
              <p:blipFill>
                <a:blip r:embed="rId34"/>
                <a:stretch>
                  <a:fillRect/>
                </a:stretch>
              </p:blipFill>
              <p:spPr>
                <a:xfrm>
                  <a:off x="9837453" y="2275916"/>
                  <a:ext cx="219240" cy="39096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2" name="Entrada de lápiz 21">
                  <a:extLst>
                    <a:ext uri="{FF2B5EF4-FFF2-40B4-BE49-F238E27FC236}">
                      <a16:creationId xmlns:a16="http://schemas.microsoft.com/office/drawing/2014/main" id="{93C34B67-BBAA-4D05-BCEE-C9D1683D815E}"/>
                    </a:ext>
                  </a:extLst>
                </p14:cNvPr>
                <p14:cNvContentPartPr/>
                <p14:nvPr/>
              </p14:nvContentPartPr>
              <p14:xfrm>
                <a:off x="10099173" y="2342516"/>
                <a:ext cx="211680" cy="239040"/>
              </p14:xfrm>
            </p:contentPart>
          </mc:Choice>
          <mc:Fallback xmlns="">
            <p:pic>
              <p:nvPicPr>
                <p:cNvPr id="22" name="Entrada de lápiz 21">
                  <a:extLst>
                    <a:ext uri="{FF2B5EF4-FFF2-40B4-BE49-F238E27FC236}">
                      <a16:creationId xmlns:a16="http://schemas.microsoft.com/office/drawing/2014/main" id="{93C34B67-BBAA-4D05-BCEE-C9D1683D815E}"/>
                    </a:ext>
                  </a:extLst>
                </p:cNvPr>
                <p:cNvPicPr/>
                <p:nvPr/>
              </p:nvPicPr>
              <p:blipFill>
                <a:blip r:embed="rId36"/>
                <a:stretch>
                  <a:fillRect/>
                </a:stretch>
              </p:blipFill>
              <p:spPr>
                <a:xfrm>
                  <a:off x="10090173" y="2333876"/>
                  <a:ext cx="229320" cy="25668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3" name="Entrada de lápiz 22">
                  <a:extLst>
                    <a:ext uri="{FF2B5EF4-FFF2-40B4-BE49-F238E27FC236}">
                      <a16:creationId xmlns:a16="http://schemas.microsoft.com/office/drawing/2014/main" id="{F6A7EE3F-AC91-4C2B-839D-8F5CAF2B22A1}"/>
                    </a:ext>
                  </a:extLst>
                </p14:cNvPr>
                <p14:cNvContentPartPr/>
                <p14:nvPr/>
              </p14:nvContentPartPr>
              <p14:xfrm>
                <a:off x="10378533" y="2293556"/>
                <a:ext cx="117360" cy="288000"/>
              </p14:xfrm>
            </p:contentPart>
          </mc:Choice>
          <mc:Fallback xmlns="">
            <p:pic>
              <p:nvPicPr>
                <p:cNvPr id="23" name="Entrada de lápiz 22">
                  <a:extLst>
                    <a:ext uri="{FF2B5EF4-FFF2-40B4-BE49-F238E27FC236}">
                      <a16:creationId xmlns:a16="http://schemas.microsoft.com/office/drawing/2014/main" id="{F6A7EE3F-AC91-4C2B-839D-8F5CAF2B22A1}"/>
                    </a:ext>
                  </a:extLst>
                </p:cNvPr>
                <p:cNvPicPr/>
                <p:nvPr/>
              </p:nvPicPr>
              <p:blipFill>
                <a:blip r:embed="rId38"/>
                <a:stretch>
                  <a:fillRect/>
                </a:stretch>
              </p:blipFill>
              <p:spPr>
                <a:xfrm>
                  <a:off x="10369893" y="2284556"/>
                  <a:ext cx="135000" cy="30564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5" name="Entrada de lápiz 24">
                  <a:extLst>
                    <a:ext uri="{FF2B5EF4-FFF2-40B4-BE49-F238E27FC236}">
                      <a16:creationId xmlns:a16="http://schemas.microsoft.com/office/drawing/2014/main" id="{CAEDFC61-0422-4979-B0E9-EE14C8B4F38B}"/>
                    </a:ext>
                  </a:extLst>
                </p14:cNvPr>
                <p14:cNvContentPartPr/>
                <p14:nvPr/>
              </p14:nvContentPartPr>
              <p14:xfrm>
                <a:off x="10648533" y="2428916"/>
                <a:ext cx="242640" cy="36720"/>
              </p14:xfrm>
            </p:contentPart>
          </mc:Choice>
          <mc:Fallback xmlns="">
            <p:pic>
              <p:nvPicPr>
                <p:cNvPr id="25" name="Entrada de lápiz 24">
                  <a:extLst>
                    <a:ext uri="{FF2B5EF4-FFF2-40B4-BE49-F238E27FC236}">
                      <a16:creationId xmlns:a16="http://schemas.microsoft.com/office/drawing/2014/main" id="{CAEDFC61-0422-4979-B0E9-EE14C8B4F38B}"/>
                    </a:ext>
                  </a:extLst>
                </p:cNvPr>
                <p:cNvPicPr/>
                <p:nvPr/>
              </p:nvPicPr>
              <p:blipFill>
                <a:blip r:embed="rId40"/>
                <a:stretch>
                  <a:fillRect/>
                </a:stretch>
              </p:blipFill>
              <p:spPr>
                <a:xfrm>
                  <a:off x="10639893" y="2419916"/>
                  <a:ext cx="260280" cy="5436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27" name="Entrada de lápiz 26">
                  <a:extLst>
                    <a:ext uri="{FF2B5EF4-FFF2-40B4-BE49-F238E27FC236}">
                      <a16:creationId xmlns:a16="http://schemas.microsoft.com/office/drawing/2014/main" id="{20956AF1-1F56-4343-B25C-47D812747710}"/>
                    </a:ext>
                  </a:extLst>
                </p14:cNvPr>
                <p14:cNvContentPartPr/>
                <p14:nvPr/>
              </p14:nvContentPartPr>
              <p14:xfrm>
                <a:off x="11058933" y="2266196"/>
                <a:ext cx="144720" cy="280080"/>
              </p14:xfrm>
            </p:contentPart>
          </mc:Choice>
          <mc:Fallback xmlns="">
            <p:pic>
              <p:nvPicPr>
                <p:cNvPr id="27" name="Entrada de lápiz 26">
                  <a:extLst>
                    <a:ext uri="{FF2B5EF4-FFF2-40B4-BE49-F238E27FC236}">
                      <a16:creationId xmlns:a16="http://schemas.microsoft.com/office/drawing/2014/main" id="{20956AF1-1F56-4343-B25C-47D812747710}"/>
                    </a:ext>
                  </a:extLst>
                </p:cNvPr>
                <p:cNvPicPr/>
                <p:nvPr/>
              </p:nvPicPr>
              <p:blipFill>
                <a:blip r:embed="rId42"/>
                <a:stretch>
                  <a:fillRect/>
                </a:stretch>
              </p:blipFill>
              <p:spPr>
                <a:xfrm>
                  <a:off x="11050293" y="2257196"/>
                  <a:ext cx="162360" cy="29772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28" name="Entrada de lápiz 27">
                  <a:extLst>
                    <a:ext uri="{FF2B5EF4-FFF2-40B4-BE49-F238E27FC236}">
                      <a16:creationId xmlns:a16="http://schemas.microsoft.com/office/drawing/2014/main" id="{9FE6DDCF-8ACD-4EEC-96DF-0321912ACF18}"/>
                    </a:ext>
                  </a:extLst>
                </p14:cNvPr>
                <p14:cNvContentPartPr/>
                <p14:nvPr/>
              </p14:nvContentPartPr>
              <p14:xfrm>
                <a:off x="11299773" y="2251436"/>
                <a:ext cx="101520" cy="300960"/>
              </p14:xfrm>
            </p:contentPart>
          </mc:Choice>
          <mc:Fallback xmlns="">
            <p:pic>
              <p:nvPicPr>
                <p:cNvPr id="28" name="Entrada de lápiz 27">
                  <a:extLst>
                    <a:ext uri="{FF2B5EF4-FFF2-40B4-BE49-F238E27FC236}">
                      <a16:creationId xmlns:a16="http://schemas.microsoft.com/office/drawing/2014/main" id="{9FE6DDCF-8ACD-4EEC-96DF-0321912ACF18}"/>
                    </a:ext>
                  </a:extLst>
                </p:cNvPr>
                <p:cNvPicPr/>
                <p:nvPr/>
              </p:nvPicPr>
              <p:blipFill>
                <a:blip r:embed="rId44"/>
                <a:stretch>
                  <a:fillRect/>
                </a:stretch>
              </p:blipFill>
              <p:spPr>
                <a:xfrm>
                  <a:off x="11290773" y="2242436"/>
                  <a:ext cx="119160" cy="31860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29" name="Entrada de lápiz 28">
                  <a:extLst>
                    <a:ext uri="{FF2B5EF4-FFF2-40B4-BE49-F238E27FC236}">
                      <a16:creationId xmlns:a16="http://schemas.microsoft.com/office/drawing/2014/main" id="{B9E959E9-5896-4830-ACDE-1723917B069B}"/>
                    </a:ext>
                  </a:extLst>
                </p14:cNvPr>
                <p14:cNvContentPartPr/>
                <p14:nvPr/>
              </p14:nvContentPartPr>
              <p14:xfrm>
                <a:off x="11462133" y="2247476"/>
                <a:ext cx="197640" cy="229680"/>
              </p14:xfrm>
            </p:contentPart>
          </mc:Choice>
          <mc:Fallback xmlns="">
            <p:pic>
              <p:nvPicPr>
                <p:cNvPr id="29" name="Entrada de lápiz 28">
                  <a:extLst>
                    <a:ext uri="{FF2B5EF4-FFF2-40B4-BE49-F238E27FC236}">
                      <a16:creationId xmlns:a16="http://schemas.microsoft.com/office/drawing/2014/main" id="{B9E959E9-5896-4830-ACDE-1723917B069B}"/>
                    </a:ext>
                  </a:extLst>
                </p:cNvPr>
                <p:cNvPicPr/>
                <p:nvPr/>
              </p:nvPicPr>
              <p:blipFill>
                <a:blip r:embed="rId46"/>
                <a:stretch>
                  <a:fillRect/>
                </a:stretch>
              </p:blipFill>
              <p:spPr>
                <a:xfrm>
                  <a:off x="11453133" y="2238476"/>
                  <a:ext cx="215280" cy="24732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33" name="Entrada de lápiz 32">
                  <a:extLst>
                    <a:ext uri="{FF2B5EF4-FFF2-40B4-BE49-F238E27FC236}">
                      <a16:creationId xmlns:a16="http://schemas.microsoft.com/office/drawing/2014/main" id="{6623EAA6-2A88-43AF-AD40-5081FDA602BE}"/>
                    </a:ext>
                  </a:extLst>
                </p14:cNvPr>
                <p14:cNvContentPartPr/>
                <p14:nvPr/>
              </p14:nvContentPartPr>
              <p14:xfrm>
                <a:off x="10230573" y="3203636"/>
                <a:ext cx="167400" cy="232200"/>
              </p14:xfrm>
            </p:contentPart>
          </mc:Choice>
          <mc:Fallback xmlns="">
            <p:pic>
              <p:nvPicPr>
                <p:cNvPr id="33" name="Entrada de lápiz 32">
                  <a:extLst>
                    <a:ext uri="{FF2B5EF4-FFF2-40B4-BE49-F238E27FC236}">
                      <a16:creationId xmlns:a16="http://schemas.microsoft.com/office/drawing/2014/main" id="{6623EAA6-2A88-43AF-AD40-5081FDA602BE}"/>
                    </a:ext>
                  </a:extLst>
                </p:cNvPr>
                <p:cNvPicPr/>
                <p:nvPr/>
              </p:nvPicPr>
              <p:blipFill>
                <a:blip r:embed="rId48"/>
                <a:stretch>
                  <a:fillRect/>
                </a:stretch>
              </p:blipFill>
              <p:spPr>
                <a:xfrm>
                  <a:off x="10221573" y="3194636"/>
                  <a:ext cx="185040" cy="24984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4" name="Entrada de lápiz 33">
                  <a:extLst>
                    <a:ext uri="{FF2B5EF4-FFF2-40B4-BE49-F238E27FC236}">
                      <a16:creationId xmlns:a16="http://schemas.microsoft.com/office/drawing/2014/main" id="{62DA7500-CE72-4FBC-979C-3A68B80582BD}"/>
                    </a:ext>
                  </a:extLst>
                </p14:cNvPr>
                <p14:cNvContentPartPr/>
                <p14:nvPr/>
              </p14:nvContentPartPr>
              <p14:xfrm>
                <a:off x="10432893" y="3227036"/>
                <a:ext cx="217800" cy="142200"/>
              </p14:xfrm>
            </p:contentPart>
          </mc:Choice>
          <mc:Fallback xmlns="">
            <p:pic>
              <p:nvPicPr>
                <p:cNvPr id="34" name="Entrada de lápiz 33">
                  <a:extLst>
                    <a:ext uri="{FF2B5EF4-FFF2-40B4-BE49-F238E27FC236}">
                      <a16:creationId xmlns:a16="http://schemas.microsoft.com/office/drawing/2014/main" id="{62DA7500-CE72-4FBC-979C-3A68B80582BD}"/>
                    </a:ext>
                  </a:extLst>
                </p:cNvPr>
                <p:cNvPicPr/>
                <p:nvPr/>
              </p:nvPicPr>
              <p:blipFill>
                <a:blip r:embed="rId50"/>
                <a:stretch>
                  <a:fillRect/>
                </a:stretch>
              </p:blipFill>
              <p:spPr>
                <a:xfrm>
                  <a:off x="10423893" y="3218396"/>
                  <a:ext cx="235440" cy="15984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35" name="Entrada de lápiz 34">
                  <a:extLst>
                    <a:ext uri="{FF2B5EF4-FFF2-40B4-BE49-F238E27FC236}">
                      <a16:creationId xmlns:a16="http://schemas.microsoft.com/office/drawing/2014/main" id="{D2FB480F-7B37-4222-8C4D-E40C700CF694}"/>
                    </a:ext>
                  </a:extLst>
                </p14:cNvPr>
                <p14:cNvContentPartPr/>
                <p14:nvPr/>
              </p14:nvContentPartPr>
              <p14:xfrm>
                <a:off x="10784973" y="3161516"/>
                <a:ext cx="267120" cy="198360"/>
              </p14:xfrm>
            </p:contentPart>
          </mc:Choice>
          <mc:Fallback xmlns="">
            <p:pic>
              <p:nvPicPr>
                <p:cNvPr id="35" name="Entrada de lápiz 34">
                  <a:extLst>
                    <a:ext uri="{FF2B5EF4-FFF2-40B4-BE49-F238E27FC236}">
                      <a16:creationId xmlns:a16="http://schemas.microsoft.com/office/drawing/2014/main" id="{D2FB480F-7B37-4222-8C4D-E40C700CF694}"/>
                    </a:ext>
                  </a:extLst>
                </p:cNvPr>
                <p:cNvPicPr/>
                <p:nvPr/>
              </p:nvPicPr>
              <p:blipFill>
                <a:blip r:embed="rId52"/>
                <a:stretch>
                  <a:fillRect/>
                </a:stretch>
              </p:blipFill>
              <p:spPr>
                <a:xfrm>
                  <a:off x="10775973" y="3152876"/>
                  <a:ext cx="28476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36" name="Entrada de lápiz 35">
                  <a:extLst>
                    <a:ext uri="{FF2B5EF4-FFF2-40B4-BE49-F238E27FC236}">
                      <a16:creationId xmlns:a16="http://schemas.microsoft.com/office/drawing/2014/main" id="{441FB074-DE07-439C-84F1-964682D6B9A2}"/>
                    </a:ext>
                  </a:extLst>
                </p14:cNvPr>
                <p14:cNvContentPartPr/>
                <p14:nvPr/>
              </p14:nvContentPartPr>
              <p14:xfrm>
                <a:off x="10233093" y="3440516"/>
                <a:ext cx="1000080" cy="106560"/>
              </p14:xfrm>
            </p:contentPart>
          </mc:Choice>
          <mc:Fallback xmlns="">
            <p:pic>
              <p:nvPicPr>
                <p:cNvPr id="36" name="Entrada de lápiz 35">
                  <a:extLst>
                    <a:ext uri="{FF2B5EF4-FFF2-40B4-BE49-F238E27FC236}">
                      <a16:creationId xmlns:a16="http://schemas.microsoft.com/office/drawing/2014/main" id="{441FB074-DE07-439C-84F1-964682D6B9A2}"/>
                    </a:ext>
                  </a:extLst>
                </p:cNvPr>
                <p:cNvPicPr/>
                <p:nvPr/>
              </p:nvPicPr>
              <p:blipFill>
                <a:blip r:embed="rId54"/>
                <a:stretch>
                  <a:fillRect/>
                </a:stretch>
              </p:blipFill>
              <p:spPr>
                <a:xfrm>
                  <a:off x="10224453" y="3431876"/>
                  <a:ext cx="1017720" cy="12420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37" name="Entrada de lápiz 36">
                  <a:extLst>
                    <a:ext uri="{FF2B5EF4-FFF2-40B4-BE49-F238E27FC236}">
                      <a16:creationId xmlns:a16="http://schemas.microsoft.com/office/drawing/2014/main" id="{F8257337-9FDD-437C-A42F-A614F0CA5CB7}"/>
                    </a:ext>
                  </a:extLst>
                </p14:cNvPr>
                <p14:cNvContentPartPr/>
                <p14:nvPr/>
              </p14:nvContentPartPr>
              <p14:xfrm>
                <a:off x="11245773" y="3042356"/>
                <a:ext cx="37440" cy="294480"/>
              </p14:xfrm>
            </p:contentPart>
          </mc:Choice>
          <mc:Fallback xmlns="">
            <p:pic>
              <p:nvPicPr>
                <p:cNvPr id="37" name="Entrada de lápiz 36">
                  <a:extLst>
                    <a:ext uri="{FF2B5EF4-FFF2-40B4-BE49-F238E27FC236}">
                      <a16:creationId xmlns:a16="http://schemas.microsoft.com/office/drawing/2014/main" id="{F8257337-9FDD-437C-A42F-A614F0CA5CB7}"/>
                    </a:ext>
                  </a:extLst>
                </p:cNvPr>
                <p:cNvPicPr/>
                <p:nvPr/>
              </p:nvPicPr>
              <p:blipFill>
                <a:blip r:embed="rId56"/>
                <a:stretch>
                  <a:fillRect/>
                </a:stretch>
              </p:blipFill>
              <p:spPr>
                <a:xfrm>
                  <a:off x="11236773" y="3033716"/>
                  <a:ext cx="55080" cy="31212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38" name="Entrada de lápiz 37">
                  <a:extLst>
                    <a:ext uri="{FF2B5EF4-FFF2-40B4-BE49-F238E27FC236}">
                      <a16:creationId xmlns:a16="http://schemas.microsoft.com/office/drawing/2014/main" id="{91B732A1-95D7-40A4-8F0E-11D8AE3745FB}"/>
                    </a:ext>
                  </a:extLst>
                </p14:cNvPr>
                <p14:cNvContentPartPr/>
                <p14:nvPr/>
              </p14:nvContentPartPr>
              <p14:xfrm>
                <a:off x="10084053" y="3014276"/>
                <a:ext cx="1162080" cy="610920"/>
              </p14:xfrm>
            </p:contentPart>
          </mc:Choice>
          <mc:Fallback xmlns="">
            <p:pic>
              <p:nvPicPr>
                <p:cNvPr id="38" name="Entrada de lápiz 37">
                  <a:extLst>
                    <a:ext uri="{FF2B5EF4-FFF2-40B4-BE49-F238E27FC236}">
                      <a16:creationId xmlns:a16="http://schemas.microsoft.com/office/drawing/2014/main" id="{91B732A1-95D7-40A4-8F0E-11D8AE3745FB}"/>
                    </a:ext>
                  </a:extLst>
                </p:cNvPr>
                <p:cNvPicPr/>
                <p:nvPr/>
              </p:nvPicPr>
              <p:blipFill>
                <a:blip r:embed="rId58"/>
                <a:stretch>
                  <a:fillRect/>
                </a:stretch>
              </p:blipFill>
              <p:spPr>
                <a:xfrm>
                  <a:off x="10075053" y="3005636"/>
                  <a:ext cx="1179720" cy="62856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40" name="Entrada de lápiz 39">
                  <a:extLst>
                    <a:ext uri="{FF2B5EF4-FFF2-40B4-BE49-F238E27FC236}">
                      <a16:creationId xmlns:a16="http://schemas.microsoft.com/office/drawing/2014/main" id="{31D6A0BB-6EA4-44B2-9C0F-EB973F550B4F}"/>
                    </a:ext>
                  </a:extLst>
                </p14:cNvPr>
                <p14:cNvContentPartPr/>
                <p14:nvPr/>
              </p14:nvContentPartPr>
              <p14:xfrm>
                <a:off x="9584013" y="3350156"/>
                <a:ext cx="335160" cy="274320"/>
              </p14:xfrm>
            </p:contentPart>
          </mc:Choice>
          <mc:Fallback xmlns="">
            <p:pic>
              <p:nvPicPr>
                <p:cNvPr id="40" name="Entrada de lápiz 39">
                  <a:extLst>
                    <a:ext uri="{FF2B5EF4-FFF2-40B4-BE49-F238E27FC236}">
                      <a16:creationId xmlns:a16="http://schemas.microsoft.com/office/drawing/2014/main" id="{31D6A0BB-6EA4-44B2-9C0F-EB973F550B4F}"/>
                    </a:ext>
                  </a:extLst>
                </p:cNvPr>
                <p:cNvPicPr/>
                <p:nvPr/>
              </p:nvPicPr>
              <p:blipFill>
                <a:blip r:embed="rId60"/>
                <a:stretch>
                  <a:fillRect/>
                </a:stretch>
              </p:blipFill>
              <p:spPr>
                <a:xfrm>
                  <a:off x="9575013" y="3341516"/>
                  <a:ext cx="352800" cy="29196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41" name="Entrada de lápiz 40">
                  <a:extLst>
                    <a:ext uri="{FF2B5EF4-FFF2-40B4-BE49-F238E27FC236}">
                      <a16:creationId xmlns:a16="http://schemas.microsoft.com/office/drawing/2014/main" id="{A96F4B5F-67EE-4DE4-8986-DBA10B7798E6}"/>
                    </a:ext>
                  </a:extLst>
                </p14:cNvPr>
                <p14:cNvContentPartPr/>
                <p14:nvPr/>
              </p14:nvContentPartPr>
              <p14:xfrm>
                <a:off x="9091533" y="2464556"/>
                <a:ext cx="496440" cy="397080"/>
              </p14:xfrm>
            </p:contentPart>
          </mc:Choice>
          <mc:Fallback xmlns="">
            <p:pic>
              <p:nvPicPr>
                <p:cNvPr id="41" name="Entrada de lápiz 40">
                  <a:extLst>
                    <a:ext uri="{FF2B5EF4-FFF2-40B4-BE49-F238E27FC236}">
                      <a16:creationId xmlns:a16="http://schemas.microsoft.com/office/drawing/2014/main" id="{A96F4B5F-67EE-4DE4-8986-DBA10B7798E6}"/>
                    </a:ext>
                  </a:extLst>
                </p:cNvPr>
                <p:cNvPicPr/>
                <p:nvPr/>
              </p:nvPicPr>
              <p:blipFill>
                <a:blip r:embed="rId62"/>
                <a:stretch>
                  <a:fillRect/>
                </a:stretch>
              </p:blipFill>
              <p:spPr>
                <a:xfrm>
                  <a:off x="9082533" y="2455556"/>
                  <a:ext cx="514080" cy="414720"/>
                </a:xfrm>
                <a:prstGeom prst="rect">
                  <a:avLst/>
                </a:prstGeom>
              </p:spPr>
            </p:pic>
          </mc:Fallback>
        </mc:AlternateContent>
      </p:grpSp>
      <p:grpSp>
        <p:nvGrpSpPr>
          <p:cNvPr id="45" name="Grupo 44">
            <a:extLst>
              <a:ext uri="{FF2B5EF4-FFF2-40B4-BE49-F238E27FC236}">
                <a16:creationId xmlns:a16="http://schemas.microsoft.com/office/drawing/2014/main" id="{BCAFA4A7-8770-44D0-A650-4A9FA18F80CB}"/>
              </a:ext>
            </a:extLst>
          </p:cNvPr>
          <p:cNvGrpSpPr/>
          <p:nvPr/>
        </p:nvGrpSpPr>
        <p:grpSpPr>
          <a:xfrm>
            <a:off x="9010173" y="4603676"/>
            <a:ext cx="434160" cy="1092240"/>
            <a:chOff x="9010173" y="4603676"/>
            <a:chExt cx="434160" cy="1092240"/>
          </a:xfrm>
        </p:grpSpPr>
        <mc:AlternateContent xmlns:mc="http://schemas.openxmlformats.org/markup-compatibility/2006" xmlns:p14="http://schemas.microsoft.com/office/powerpoint/2010/main">
          <mc:Choice Requires="p14">
            <p:contentPart p14:bwMode="auto" r:id="rId63">
              <p14:nvContentPartPr>
                <p14:cNvPr id="43" name="Entrada de lápiz 42">
                  <a:extLst>
                    <a:ext uri="{FF2B5EF4-FFF2-40B4-BE49-F238E27FC236}">
                      <a16:creationId xmlns:a16="http://schemas.microsoft.com/office/drawing/2014/main" id="{CC3397E1-38C4-4FD3-8DA8-2DBEBC4F0C2E}"/>
                    </a:ext>
                  </a:extLst>
                </p14:cNvPr>
                <p14:cNvContentPartPr/>
                <p14:nvPr/>
              </p14:nvContentPartPr>
              <p14:xfrm>
                <a:off x="9010173" y="4603676"/>
                <a:ext cx="434160" cy="1029600"/>
              </p14:xfrm>
            </p:contentPart>
          </mc:Choice>
          <mc:Fallback xmlns="">
            <p:pic>
              <p:nvPicPr>
                <p:cNvPr id="43" name="Entrada de lápiz 42">
                  <a:extLst>
                    <a:ext uri="{FF2B5EF4-FFF2-40B4-BE49-F238E27FC236}">
                      <a16:creationId xmlns:a16="http://schemas.microsoft.com/office/drawing/2014/main" id="{CC3397E1-38C4-4FD3-8DA8-2DBEBC4F0C2E}"/>
                    </a:ext>
                  </a:extLst>
                </p:cNvPr>
                <p:cNvPicPr/>
                <p:nvPr/>
              </p:nvPicPr>
              <p:blipFill>
                <a:blip r:embed="rId64"/>
                <a:stretch>
                  <a:fillRect/>
                </a:stretch>
              </p:blipFill>
              <p:spPr>
                <a:xfrm>
                  <a:off x="9001533" y="4595036"/>
                  <a:ext cx="451800" cy="104724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44" name="Entrada de lápiz 43">
                  <a:extLst>
                    <a:ext uri="{FF2B5EF4-FFF2-40B4-BE49-F238E27FC236}">
                      <a16:creationId xmlns:a16="http://schemas.microsoft.com/office/drawing/2014/main" id="{EAF4A1EB-9CAD-43AB-B196-A09DDAAACD57}"/>
                    </a:ext>
                  </a:extLst>
                </p14:cNvPr>
                <p14:cNvContentPartPr/>
                <p14:nvPr/>
              </p14:nvContentPartPr>
              <p14:xfrm>
                <a:off x="9010173" y="5443196"/>
                <a:ext cx="219600" cy="252720"/>
              </p14:xfrm>
            </p:contentPart>
          </mc:Choice>
          <mc:Fallback xmlns="">
            <p:pic>
              <p:nvPicPr>
                <p:cNvPr id="44" name="Entrada de lápiz 43">
                  <a:extLst>
                    <a:ext uri="{FF2B5EF4-FFF2-40B4-BE49-F238E27FC236}">
                      <a16:creationId xmlns:a16="http://schemas.microsoft.com/office/drawing/2014/main" id="{EAF4A1EB-9CAD-43AB-B196-A09DDAAACD57}"/>
                    </a:ext>
                  </a:extLst>
                </p:cNvPr>
                <p:cNvPicPr/>
                <p:nvPr/>
              </p:nvPicPr>
              <p:blipFill>
                <a:blip r:embed="rId66"/>
                <a:stretch>
                  <a:fillRect/>
                </a:stretch>
              </p:blipFill>
              <p:spPr>
                <a:xfrm>
                  <a:off x="9001533" y="5434556"/>
                  <a:ext cx="237240" cy="270360"/>
                </a:xfrm>
                <a:prstGeom prst="rect">
                  <a:avLst/>
                </a:prstGeom>
              </p:spPr>
            </p:pic>
          </mc:Fallback>
        </mc:AlternateContent>
      </p:grpSp>
      <p:grpSp>
        <p:nvGrpSpPr>
          <p:cNvPr id="87" name="Grupo 86">
            <a:extLst>
              <a:ext uri="{FF2B5EF4-FFF2-40B4-BE49-F238E27FC236}">
                <a16:creationId xmlns:a16="http://schemas.microsoft.com/office/drawing/2014/main" id="{38C03FD5-E729-402A-896E-2A2561D473F6}"/>
              </a:ext>
            </a:extLst>
          </p:cNvPr>
          <p:cNvGrpSpPr/>
          <p:nvPr/>
        </p:nvGrpSpPr>
        <p:grpSpPr>
          <a:xfrm>
            <a:off x="9665013" y="4403876"/>
            <a:ext cx="2487240" cy="2010960"/>
            <a:chOff x="9665013" y="4403876"/>
            <a:chExt cx="2487240" cy="2010960"/>
          </a:xfrm>
        </p:grpSpPr>
        <mc:AlternateContent xmlns:mc="http://schemas.openxmlformats.org/markup-compatibility/2006" xmlns:p14="http://schemas.microsoft.com/office/powerpoint/2010/main">
          <mc:Choice Requires="p14">
            <p:contentPart p14:bwMode="auto" r:id="rId67">
              <p14:nvContentPartPr>
                <p14:cNvPr id="46" name="Entrada de lápiz 45">
                  <a:extLst>
                    <a:ext uri="{FF2B5EF4-FFF2-40B4-BE49-F238E27FC236}">
                      <a16:creationId xmlns:a16="http://schemas.microsoft.com/office/drawing/2014/main" id="{9BABBB48-C83E-4C1A-967C-23751FBD6559}"/>
                    </a:ext>
                  </a:extLst>
                </p14:cNvPr>
                <p14:cNvContentPartPr/>
                <p14:nvPr/>
              </p14:nvContentPartPr>
              <p14:xfrm>
                <a:off x="9665013" y="4497116"/>
                <a:ext cx="146880" cy="276480"/>
              </p14:xfrm>
            </p:contentPart>
          </mc:Choice>
          <mc:Fallback xmlns="">
            <p:pic>
              <p:nvPicPr>
                <p:cNvPr id="46" name="Entrada de lápiz 45">
                  <a:extLst>
                    <a:ext uri="{FF2B5EF4-FFF2-40B4-BE49-F238E27FC236}">
                      <a16:creationId xmlns:a16="http://schemas.microsoft.com/office/drawing/2014/main" id="{9BABBB48-C83E-4C1A-967C-23751FBD6559}"/>
                    </a:ext>
                  </a:extLst>
                </p:cNvPr>
                <p:cNvPicPr/>
                <p:nvPr/>
              </p:nvPicPr>
              <p:blipFill>
                <a:blip r:embed="rId68"/>
                <a:stretch>
                  <a:fillRect/>
                </a:stretch>
              </p:blipFill>
              <p:spPr>
                <a:xfrm>
                  <a:off x="9656373" y="4488476"/>
                  <a:ext cx="164520" cy="29412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47" name="Entrada de lápiz 46">
                  <a:extLst>
                    <a:ext uri="{FF2B5EF4-FFF2-40B4-BE49-F238E27FC236}">
                      <a16:creationId xmlns:a16="http://schemas.microsoft.com/office/drawing/2014/main" id="{E5D8529C-4597-4178-87DC-D978540C16AF}"/>
                    </a:ext>
                  </a:extLst>
                </p14:cNvPr>
                <p14:cNvContentPartPr/>
                <p14:nvPr/>
              </p14:nvContentPartPr>
              <p14:xfrm>
                <a:off x="9674013" y="4576316"/>
                <a:ext cx="64800" cy="68760"/>
              </p14:xfrm>
            </p:contentPart>
          </mc:Choice>
          <mc:Fallback xmlns="">
            <p:pic>
              <p:nvPicPr>
                <p:cNvPr id="47" name="Entrada de lápiz 46">
                  <a:extLst>
                    <a:ext uri="{FF2B5EF4-FFF2-40B4-BE49-F238E27FC236}">
                      <a16:creationId xmlns:a16="http://schemas.microsoft.com/office/drawing/2014/main" id="{E5D8529C-4597-4178-87DC-D978540C16AF}"/>
                    </a:ext>
                  </a:extLst>
                </p:cNvPr>
                <p:cNvPicPr/>
                <p:nvPr/>
              </p:nvPicPr>
              <p:blipFill>
                <a:blip r:embed="rId70"/>
                <a:stretch>
                  <a:fillRect/>
                </a:stretch>
              </p:blipFill>
              <p:spPr>
                <a:xfrm>
                  <a:off x="9665373" y="4567676"/>
                  <a:ext cx="82440" cy="8640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48" name="Entrada de lápiz 47">
                  <a:extLst>
                    <a:ext uri="{FF2B5EF4-FFF2-40B4-BE49-F238E27FC236}">
                      <a16:creationId xmlns:a16="http://schemas.microsoft.com/office/drawing/2014/main" id="{0ACDAB3E-9582-4E43-95A9-FA811FB5FDAE}"/>
                    </a:ext>
                  </a:extLst>
                </p14:cNvPr>
                <p14:cNvContentPartPr/>
                <p14:nvPr/>
              </p14:nvContentPartPr>
              <p14:xfrm>
                <a:off x="9748533" y="4422956"/>
                <a:ext cx="153720" cy="59040"/>
              </p14:xfrm>
            </p:contentPart>
          </mc:Choice>
          <mc:Fallback xmlns="">
            <p:pic>
              <p:nvPicPr>
                <p:cNvPr id="48" name="Entrada de lápiz 47">
                  <a:extLst>
                    <a:ext uri="{FF2B5EF4-FFF2-40B4-BE49-F238E27FC236}">
                      <a16:creationId xmlns:a16="http://schemas.microsoft.com/office/drawing/2014/main" id="{0ACDAB3E-9582-4E43-95A9-FA811FB5FDAE}"/>
                    </a:ext>
                  </a:extLst>
                </p:cNvPr>
                <p:cNvPicPr/>
                <p:nvPr/>
              </p:nvPicPr>
              <p:blipFill>
                <a:blip r:embed="rId72"/>
                <a:stretch>
                  <a:fillRect/>
                </a:stretch>
              </p:blipFill>
              <p:spPr>
                <a:xfrm>
                  <a:off x="9739533" y="4413956"/>
                  <a:ext cx="171360" cy="7668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49" name="Entrada de lápiz 48">
                  <a:extLst>
                    <a:ext uri="{FF2B5EF4-FFF2-40B4-BE49-F238E27FC236}">
                      <a16:creationId xmlns:a16="http://schemas.microsoft.com/office/drawing/2014/main" id="{1F71C70C-A32E-46A0-B8F2-73774BBF8429}"/>
                    </a:ext>
                  </a:extLst>
                </p14:cNvPr>
                <p14:cNvContentPartPr/>
                <p14:nvPr/>
              </p14:nvContentPartPr>
              <p14:xfrm>
                <a:off x="9869853" y="4470476"/>
                <a:ext cx="287280" cy="261720"/>
              </p14:xfrm>
            </p:contentPart>
          </mc:Choice>
          <mc:Fallback xmlns="">
            <p:pic>
              <p:nvPicPr>
                <p:cNvPr id="49" name="Entrada de lápiz 48">
                  <a:extLst>
                    <a:ext uri="{FF2B5EF4-FFF2-40B4-BE49-F238E27FC236}">
                      <a16:creationId xmlns:a16="http://schemas.microsoft.com/office/drawing/2014/main" id="{1F71C70C-A32E-46A0-B8F2-73774BBF8429}"/>
                    </a:ext>
                  </a:extLst>
                </p:cNvPr>
                <p:cNvPicPr/>
                <p:nvPr/>
              </p:nvPicPr>
              <p:blipFill>
                <a:blip r:embed="rId74"/>
                <a:stretch>
                  <a:fillRect/>
                </a:stretch>
              </p:blipFill>
              <p:spPr>
                <a:xfrm>
                  <a:off x="9861213" y="4461836"/>
                  <a:ext cx="304920" cy="27936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50" name="Entrada de lápiz 49">
                  <a:extLst>
                    <a:ext uri="{FF2B5EF4-FFF2-40B4-BE49-F238E27FC236}">
                      <a16:creationId xmlns:a16="http://schemas.microsoft.com/office/drawing/2014/main" id="{835FD0F3-3DFA-4266-A73D-E26EF0C2C384}"/>
                    </a:ext>
                  </a:extLst>
                </p14:cNvPr>
                <p14:cNvContentPartPr/>
                <p14:nvPr/>
              </p14:nvContentPartPr>
              <p14:xfrm>
                <a:off x="10121133" y="4403876"/>
                <a:ext cx="253080" cy="304560"/>
              </p14:xfrm>
            </p:contentPart>
          </mc:Choice>
          <mc:Fallback xmlns="">
            <p:pic>
              <p:nvPicPr>
                <p:cNvPr id="50" name="Entrada de lápiz 49">
                  <a:extLst>
                    <a:ext uri="{FF2B5EF4-FFF2-40B4-BE49-F238E27FC236}">
                      <a16:creationId xmlns:a16="http://schemas.microsoft.com/office/drawing/2014/main" id="{835FD0F3-3DFA-4266-A73D-E26EF0C2C384}"/>
                    </a:ext>
                  </a:extLst>
                </p:cNvPr>
                <p:cNvPicPr/>
                <p:nvPr/>
              </p:nvPicPr>
              <p:blipFill>
                <a:blip r:embed="rId76"/>
                <a:stretch>
                  <a:fillRect/>
                </a:stretch>
              </p:blipFill>
              <p:spPr>
                <a:xfrm>
                  <a:off x="10112133" y="4394876"/>
                  <a:ext cx="270720" cy="32220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52" name="Entrada de lápiz 51">
                  <a:extLst>
                    <a:ext uri="{FF2B5EF4-FFF2-40B4-BE49-F238E27FC236}">
                      <a16:creationId xmlns:a16="http://schemas.microsoft.com/office/drawing/2014/main" id="{E4547FA5-F552-4B39-96F9-9177149A855D}"/>
                    </a:ext>
                  </a:extLst>
                </p14:cNvPr>
                <p14:cNvContentPartPr/>
                <p14:nvPr/>
              </p14:nvContentPartPr>
              <p14:xfrm>
                <a:off x="9712533" y="5029556"/>
                <a:ext cx="230760" cy="591840"/>
              </p14:xfrm>
            </p:contentPart>
          </mc:Choice>
          <mc:Fallback xmlns="">
            <p:pic>
              <p:nvPicPr>
                <p:cNvPr id="52" name="Entrada de lápiz 51">
                  <a:extLst>
                    <a:ext uri="{FF2B5EF4-FFF2-40B4-BE49-F238E27FC236}">
                      <a16:creationId xmlns:a16="http://schemas.microsoft.com/office/drawing/2014/main" id="{E4547FA5-F552-4B39-96F9-9177149A855D}"/>
                    </a:ext>
                  </a:extLst>
                </p:cNvPr>
                <p:cNvPicPr/>
                <p:nvPr/>
              </p:nvPicPr>
              <p:blipFill>
                <a:blip r:embed="rId78"/>
                <a:stretch>
                  <a:fillRect/>
                </a:stretch>
              </p:blipFill>
              <p:spPr>
                <a:xfrm>
                  <a:off x="9703533" y="5020916"/>
                  <a:ext cx="248400" cy="60948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53" name="Entrada de lápiz 52">
                  <a:extLst>
                    <a:ext uri="{FF2B5EF4-FFF2-40B4-BE49-F238E27FC236}">
                      <a16:creationId xmlns:a16="http://schemas.microsoft.com/office/drawing/2014/main" id="{EEBDEEBA-88C9-4F29-9054-7B8F65882361}"/>
                    </a:ext>
                  </a:extLst>
                </p14:cNvPr>
                <p14:cNvContentPartPr/>
                <p14:nvPr/>
              </p14:nvContentPartPr>
              <p14:xfrm>
                <a:off x="10040853" y="5206316"/>
                <a:ext cx="142200" cy="50040"/>
              </p14:xfrm>
            </p:contentPart>
          </mc:Choice>
          <mc:Fallback xmlns="">
            <p:pic>
              <p:nvPicPr>
                <p:cNvPr id="53" name="Entrada de lápiz 52">
                  <a:extLst>
                    <a:ext uri="{FF2B5EF4-FFF2-40B4-BE49-F238E27FC236}">
                      <a16:creationId xmlns:a16="http://schemas.microsoft.com/office/drawing/2014/main" id="{EEBDEEBA-88C9-4F29-9054-7B8F65882361}"/>
                    </a:ext>
                  </a:extLst>
                </p:cNvPr>
                <p:cNvPicPr/>
                <p:nvPr/>
              </p:nvPicPr>
              <p:blipFill>
                <a:blip r:embed="rId80"/>
                <a:stretch>
                  <a:fillRect/>
                </a:stretch>
              </p:blipFill>
              <p:spPr>
                <a:xfrm>
                  <a:off x="10031853" y="5197676"/>
                  <a:ext cx="159840" cy="6768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54" name="Entrada de lápiz 53">
                  <a:extLst>
                    <a:ext uri="{FF2B5EF4-FFF2-40B4-BE49-F238E27FC236}">
                      <a16:creationId xmlns:a16="http://schemas.microsoft.com/office/drawing/2014/main" id="{ACE1DE26-F407-4BDE-934D-2E57EA2B960D}"/>
                    </a:ext>
                  </a:extLst>
                </p14:cNvPr>
                <p14:cNvContentPartPr/>
                <p14:nvPr/>
              </p14:nvContentPartPr>
              <p14:xfrm>
                <a:off x="10083333" y="5298476"/>
                <a:ext cx="118080" cy="82440"/>
              </p14:xfrm>
            </p:contentPart>
          </mc:Choice>
          <mc:Fallback xmlns="">
            <p:pic>
              <p:nvPicPr>
                <p:cNvPr id="54" name="Entrada de lápiz 53">
                  <a:extLst>
                    <a:ext uri="{FF2B5EF4-FFF2-40B4-BE49-F238E27FC236}">
                      <a16:creationId xmlns:a16="http://schemas.microsoft.com/office/drawing/2014/main" id="{ACE1DE26-F407-4BDE-934D-2E57EA2B960D}"/>
                    </a:ext>
                  </a:extLst>
                </p:cNvPr>
                <p:cNvPicPr/>
                <p:nvPr/>
              </p:nvPicPr>
              <p:blipFill>
                <a:blip r:embed="rId82"/>
                <a:stretch>
                  <a:fillRect/>
                </a:stretch>
              </p:blipFill>
              <p:spPr>
                <a:xfrm>
                  <a:off x="10074333" y="5289836"/>
                  <a:ext cx="135720" cy="10008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56" name="Entrada de lápiz 55">
                  <a:extLst>
                    <a:ext uri="{FF2B5EF4-FFF2-40B4-BE49-F238E27FC236}">
                      <a16:creationId xmlns:a16="http://schemas.microsoft.com/office/drawing/2014/main" id="{F527616F-47D7-42A0-9C62-DADDCA72E9EF}"/>
                    </a:ext>
                  </a:extLst>
                </p14:cNvPr>
                <p14:cNvContentPartPr/>
                <p14:nvPr/>
              </p14:nvContentPartPr>
              <p14:xfrm>
                <a:off x="10400493" y="5146196"/>
                <a:ext cx="281880" cy="190080"/>
              </p14:xfrm>
            </p:contentPart>
          </mc:Choice>
          <mc:Fallback xmlns="">
            <p:pic>
              <p:nvPicPr>
                <p:cNvPr id="56" name="Entrada de lápiz 55">
                  <a:extLst>
                    <a:ext uri="{FF2B5EF4-FFF2-40B4-BE49-F238E27FC236}">
                      <a16:creationId xmlns:a16="http://schemas.microsoft.com/office/drawing/2014/main" id="{F527616F-47D7-42A0-9C62-DADDCA72E9EF}"/>
                    </a:ext>
                  </a:extLst>
                </p:cNvPr>
                <p:cNvPicPr/>
                <p:nvPr/>
              </p:nvPicPr>
              <p:blipFill>
                <a:blip r:embed="rId84"/>
                <a:stretch>
                  <a:fillRect/>
                </a:stretch>
              </p:blipFill>
              <p:spPr>
                <a:xfrm>
                  <a:off x="10391493" y="5137196"/>
                  <a:ext cx="299520" cy="20772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57" name="Entrada de lápiz 56">
                  <a:extLst>
                    <a:ext uri="{FF2B5EF4-FFF2-40B4-BE49-F238E27FC236}">
                      <a16:creationId xmlns:a16="http://schemas.microsoft.com/office/drawing/2014/main" id="{D59477FF-883B-4B62-B218-576DADAFF622}"/>
                    </a:ext>
                  </a:extLst>
                </p14:cNvPr>
                <p14:cNvContentPartPr/>
                <p14:nvPr/>
              </p14:nvContentPartPr>
              <p14:xfrm>
                <a:off x="10665093" y="5089676"/>
                <a:ext cx="179640" cy="24120"/>
              </p14:xfrm>
            </p:contentPart>
          </mc:Choice>
          <mc:Fallback xmlns="">
            <p:pic>
              <p:nvPicPr>
                <p:cNvPr id="57" name="Entrada de lápiz 56">
                  <a:extLst>
                    <a:ext uri="{FF2B5EF4-FFF2-40B4-BE49-F238E27FC236}">
                      <a16:creationId xmlns:a16="http://schemas.microsoft.com/office/drawing/2014/main" id="{D59477FF-883B-4B62-B218-576DADAFF622}"/>
                    </a:ext>
                  </a:extLst>
                </p:cNvPr>
                <p:cNvPicPr/>
                <p:nvPr/>
              </p:nvPicPr>
              <p:blipFill>
                <a:blip r:embed="rId86"/>
                <a:stretch>
                  <a:fillRect/>
                </a:stretch>
              </p:blipFill>
              <p:spPr>
                <a:xfrm>
                  <a:off x="10656453" y="5081036"/>
                  <a:ext cx="197280" cy="4176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58" name="Entrada de lápiz 57">
                  <a:extLst>
                    <a:ext uri="{FF2B5EF4-FFF2-40B4-BE49-F238E27FC236}">
                      <a16:creationId xmlns:a16="http://schemas.microsoft.com/office/drawing/2014/main" id="{503F5ABF-584D-47FE-A596-B764D7371D79}"/>
                    </a:ext>
                  </a:extLst>
                </p14:cNvPr>
                <p14:cNvContentPartPr/>
                <p14:nvPr/>
              </p14:nvContentPartPr>
              <p14:xfrm>
                <a:off x="10739613" y="5058356"/>
                <a:ext cx="61200" cy="218880"/>
              </p14:xfrm>
            </p:contentPart>
          </mc:Choice>
          <mc:Fallback xmlns="">
            <p:pic>
              <p:nvPicPr>
                <p:cNvPr id="58" name="Entrada de lápiz 57">
                  <a:extLst>
                    <a:ext uri="{FF2B5EF4-FFF2-40B4-BE49-F238E27FC236}">
                      <a16:creationId xmlns:a16="http://schemas.microsoft.com/office/drawing/2014/main" id="{503F5ABF-584D-47FE-A596-B764D7371D79}"/>
                    </a:ext>
                  </a:extLst>
                </p:cNvPr>
                <p:cNvPicPr/>
                <p:nvPr/>
              </p:nvPicPr>
              <p:blipFill>
                <a:blip r:embed="rId88"/>
                <a:stretch>
                  <a:fillRect/>
                </a:stretch>
              </p:blipFill>
              <p:spPr>
                <a:xfrm>
                  <a:off x="10730613" y="5049356"/>
                  <a:ext cx="78840" cy="23652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59" name="Entrada de lápiz 58">
                  <a:extLst>
                    <a:ext uri="{FF2B5EF4-FFF2-40B4-BE49-F238E27FC236}">
                      <a16:creationId xmlns:a16="http://schemas.microsoft.com/office/drawing/2014/main" id="{0323F680-38C1-4F76-BD38-CB79917A0BA2}"/>
                    </a:ext>
                  </a:extLst>
                </p14:cNvPr>
                <p14:cNvContentPartPr/>
                <p14:nvPr/>
              </p14:nvContentPartPr>
              <p14:xfrm>
                <a:off x="10980813" y="4993556"/>
                <a:ext cx="99000" cy="57600"/>
              </p14:xfrm>
            </p:contentPart>
          </mc:Choice>
          <mc:Fallback xmlns="">
            <p:pic>
              <p:nvPicPr>
                <p:cNvPr id="59" name="Entrada de lápiz 58">
                  <a:extLst>
                    <a:ext uri="{FF2B5EF4-FFF2-40B4-BE49-F238E27FC236}">
                      <a16:creationId xmlns:a16="http://schemas.microsoft.com/office/drawing/2014/main" id="{0323F680-38C1-4F76-BD38-CB79917A0BA2}"/>
                    </a:ext>
                  </a:extLst>
                </p:cNvPr>
                <p:cNvPicPr/>
                <p:nvPr/>
              </p:nvPicPr>
              <p:blipFill>
                <a:blip r:embed="rId90"/>
                <a:stretch>
                  <a:fillRect/>
                </a:stretch>
              </p:blipFill>
              <p:spPr>
                <a:xfrm>
                  <a:off x="10972173" y="4984556"/>
                  <a:ext cx="116640" cy="7524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60" name="Entrada de lápiz 59">
                  <a:extLst>
                    <a:ext uri="{FF2B5EF4-FFF2-40B4-BE49-F238E27FC236}">
                      <a16:creationId xmlns:a16="http://schemas.microsoft.com/office/drawing/2014/main" id="{1FAFDD77-B5CC-4D21-A060-5396F1415AC5}"/>
                    </a:ext>
                  </a:extLst>
                </p14:cNvPr>
                <p14:cNvContentPartPr/>
                <p14:nvPr/>
              </p14:nvContentPartPr>
              <p14:xfrm>
                <a:off x="11007453" y="4939556"/>
                <a:ext cx="77760" cy="167040"/>
              </p14:xfrm>
            </p:contentPart>
          </mc:Choice>
          <mc:Fallback xmlns="">
            <p:pic>
              <p:nvPicPr>
                <p:cNvPr id="60" name="Entrada de lápiz 59">
                  <a:extLst>
                    <a:ext uri="{FF2B5EF4-FFF2-40B4-BE49-F238E27FC236}">
                      <a16:creationId xmlns:a16="http://schemas.microsoft.com/office/drawing/2014/main" id="{1FAFDD77-B5CC-4D21-A060-5396F1415AC5}"/>
                    </a:ext>
                  </a:extLst>
                </p:cNvPr>
                <p:cNvPicPr/>
                <p:nvPr/>
              </p:nvPicPr>
              <p:blipFill>
                <a:blip r:embed="rId92"/>
                <a:stretch>
                  <a:fillRect/>
                </a:stretch>
              </p:blipFill>
              <p:spPr>
                <a:xfrm>
                  <a:off x="10998813" y="4930916"/>
                  <a:ext cx="95400" cy="18468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61" name="Entrada de lápiz 60">
                  <a:extLst>
                    <a:ext uri="{FF2B5EF4-FFF2-40B4-BE49-F238E27FC236}">
                      <a16:creationId xmlns:a16="http://schemas.microsoft.com/office/drawing/2014/main" id="{2CB5B548-B7AD-4FC3-8421-B740E3CBA91C}"/>
                    </a:ext>
                  </a:extLst>
                </p14:cNvPr>
                <p14:cNvContentPartPr/>
                <p14:nvPr/>
              </p14:nvContentPartPr>
              <p14:xfrm>
                <a:off x="11236053" y="4807436"/>
                <a:ext cx="237240" cy="260280"/>
              </p14:xfrm>
            </p:contentPart>
          </mc:Choice>
          <mc:Fallback xmlns="">
            <p:pic>
              <p:nvPicPr>
                <p:cNvPr id="61" name="Entrada de lápiz 60">
                  <a:extLst>
                    <a:ext uri="{FF2B5EF4-FFF2-40B4-BE49-F238E27FC236}">
                      <a16:creationId xmlns:a16="http://schemas.microsoft.com/office/drawing/2014/main" id="{2CB5B548-B7AD-4FC3-8421-B740E3CBA91C}"/>
                    </a:ext>
                  </a:extLst>
                </p:cNvPr>
                <p:cNvPicPr/>
                <p:nvPr/>
              </p:nvPicPr>
              <p:blipFill>
                <a:blip r:embed="rId94"/>
                <a:stretch>
                  <a:fillRect/>
                </a:stretch>
              </p:blipFill>
              <p:spPr>
                <a:xfrm>
                  <a:off x="11227413" y="4798436"/>
                  <a:ext cx="254880" cy="27792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63" name="Entrada de lápiz 62">
                  <a:extLst>
                    <a:ext uri="{FF2B5EF4-FFF2-40B4-BE49-F238E27FC236}">
                      <a16:creationId xmlns:a16="http://schemas.microsoft.com/office/drawing/2014/main" id="{ED7E6899-2674-4363-AF4B-5799BDFDF762}"/>
                    </a:ext>
                  </a:extLst>
                </p14:cNvPr>
                <p14:cNvContentPartPr/>
                <p14:nvPr/>
              </p14:nvContentPartPr>
              <p14:xfrm>
                <a:off x="9724773" y="5929556"/>
                <a:ext cx="290520" cy="485280"/>
              </p14:xfrm>
            </p:contentPart>
          </mc:Choice>
          <mc:Fallback xmlns="">
            <p:pic>
              <p:nvPicPr>
                <p:cNvPr id="63" name="Entrada de lápiz 62">
                  <a:extLst>
                    <a:ext uri="{FF2B5EF4-FFF2-40B4-BE49-F238E27FC236}">
                      <a16:creationId xmlns:a16="http://schemas.microsoft.com/office/drawing/2014/main" id="{ED7E6899-2674-4363-AF4B-5799BDFDF762}"/>
                    </a:ext>
                  </a:extLst>
                </p:cNvPr>
                <p:cNvPicPr/>
                <p:nvPr/>
              </p:nvPicPr>
              <p:blipFill>
                <a:blip r:embed="rId96"/>
                <a:stretch>
                  <a:fillRect/>
                </a:stretch>
              </p:blipFill>
              <p:spPr>
                <a:xfrm>
                  <a:off x="9716133" y="5920916"/>
                  <a:ext cx="308160" cy="50292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64" name="Entrada de lápiz 63">
                  <a:extLst>
                    <a:ext uri="{FF2B5EF4-FFF2-40B4-BE49-F238E27FC236}">
                      <a16:creationId xmlns:a16="http://schemas.microsoft.com/office/drawing/2014/main" id="{3665425A-A78D-4708-B8FF-2C76AB3568BF}"/>
                    </a:ext>
                  </a:extLst>
                </p14:cNvPr>
                <p14:cNvContentPartPr/>
                <p14:nvPr/>
              </p14:nvContentPartPr>
              <p14:xfrm>
                <a:off x="10134813" y="6030356"/>
                <a:ext cx="114840" cy="46800"/>
              </p14:xfrm>
            </p:contentPart>
          </mc:Choice>
          <mc:Fallback xmlns="">
            <p:pic>
              <p:nvPicPr>
                <p:cNvPr id="64" name="Entrada de lápiz 63">
                  <a:extLst>
                    <a:ext uri="{FF2B5EF4-FFF2-40B4-BE49-F238E27FC236}">
                      <a16:creationId xmlns:a16="http://schemas.microsoft.com/office/drawing/2014/main" id="{3665425A-A78D-4708-B8FF-2C76AB3568BF}"/>
                    </a:ext>
                  </a:extLst>
                </p:cNvPr>
                <p:cNvPicPr/>
                <p:nvPr/>
              </p:nvPicPr>
              <p:blipFill>
                <a:blip r:embed="rId98"/>
                <a:stretch>
                  <a:fillRect/>
                </a:stretch>
              </p:blipFill>
              <p:spPr>
                <a:xfrm>
                  <a:off x="10125813" y="6021716"/>
                  <a:ext cx="132480" cy="6444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65" name="Entrada de lápiz 64">
                  <a:extLst>
                    <a:ext uri="{FF2B5EF4-FFF2-40B4-BE49-F238E27FC236}">
                      <a16:creationId xmlns:a16="http://schemas.microsoft.com/office/drawing/2014/main" id="{03D2FA8D-7A80-4750-BF16-41149EDF8B9A}"/>
                    </a:ext>
                  </a:extLst>
                </p14:cNvPr>
                <p14:cNvContentPartPr/>
                <p14:nvPr/>
              </p14:nvContentPartPr>
              <p14:xfrm>
                <a:off x="10245693" y="6073556"/>
                <a:ext cx="104400" cy="115560"/>
              </p14:xfrm>
            </p:contentPart>
          </mc:Choice>
          <mc:Fallback xmlns="">
            <p:pic>
              <p:nvPicPr>
                <p:cNvPr id="65" name="Entrada de lápiz 64">
                  <a:extLst>
                    <a:ext uri="{FF2B5EF4-FFF2-40B4-BE49-F238E27FC236}">
                      <a16:creationId xmlns:a16="http://schemas.microsoft.com/office/drawing/2014/main" id="{03D2FA8D-7A80-4750-BF16-41149EDF8B9A}"/>
                    </a:ext>
                  </a:extLst>
                </p:cNvPr>
                <p:cNvPicPr/>
                <p:nvPr/>
              </p:nvPicPr>
              <p:blipFill>
                <a:blip r:embed="rId100"/>
                <a:stretch>
                  <a:fillRect/>
                </a:stretch>
              </p:blipFill>
              <p:spPr>
                <a:xfrm>
                  <a:off x="10236693" y="6064556"/>
                  <a:ext cx="122040" cy="13320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66" name="Entrada de lápiz 65">
                  <a:extLst>
                    <a:ext uri="{FF2B5EF4-FFF2-40B4-BE49-F238E27FC236}">
                      <a16:creationId xmlns:a16="http://schemas.microsoft.com/office/drawing/2014/main" id="{FEBADDA5-8514-4209-9462-970A026FE0C8}"/>
                    </a:ext>
                  </a:extLst>
                </p14:cNvPr>
                <p14:cNvContentPartPr/>
                <p14:nvPr/>
              </p14:nvContentPartPr>
              <p14:xfrm>
                <a:off x="10495173" y="5734076"/>
                <a:ext cx="275400" cy="298080"/>
              </p14:xfrm>
            </p:contentPart>
          </mc:Choice>
          <mc:Fallback xmlns="">
            <p:pic>
              <p:nvPicPr>
                <p:cNvPr id="66" name="Entrada de lápiz 65">
                  <a:extLst>
                    <a:ext uri="{FF2B5EF4-FFF2-40B4-BE49-F238E27FC236}">
                      <a16:creationId xmlns:a16="http://schemas.microsoft.com/office/drawing/2014/main" id="{FEBADDA5-8514-4209-9462-970A026FE0C8}"/>
                    </a:ext>
                  </a:extLst>
                </p:cNvPr>
                <p:cNvPicPr/>
                <p:nvPr/>
              </p:nvPicPr>
              <p:blipFill>
                <a:blip r:embed="rId102"/>
                <a:stretch>
                  <a:fillRect/>
                </a:stretch>
              </p:blipFill>
              <p:spPr>
                <a:xfrm>
                  <a:off x="10486533" y="5725436"/>
                  <a:ext cx="293040" cy="31572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67" name="Entrada de lápiz 66">
                  <a:extLst>
                    <a:ext uri="{FF2B5EF4-FFF2-40B4-BE49-F238E27FC236}">
                      <a16:creationId xmlns:a16="http://schemas.microsoft.com/office/drawing/2014/main" id="{32A7C036-FCBC-455B-B19A-3444949BDE91}"/>
                    </a:ext>
                  </a:extLst>
                </p14:cNvPr>
                <p14:cNvContentPartPr/>
                <p14:nvPr/>
              </p14:nvContentPartPr>
              <p14:xfrm>
                <a:off x="10833573" y="5871236"/>
                <a:ext cx="63360" cy="104040"/>
              </p14:xfrm>
            </p:contentPart>
          </mc:Choice>
          <mc:Fallback xmlns="">
            <p:pic>
              <p:nvPicPr>
                <p:cNvPr id="67" name="Entrada de lápiz 66">
                  <a:extLst>
                    <a:ext uri="{FF2B5EF4-FFF2-40B4-BE49-F238E27FC236}">
                      <a16:creationId xmlns:a16="http://schemas.microsoft.com/office/drawing/2014/main" id="{32A7C036-FCBC-455B-B19A-3444949BDE91}"/>
                    </a:ext>
                  </a:extLst>
                </p:cNvPr>
                <p:cNvPicPr/>
                <p:nvPr/>
              </p:nvPicPr>
              <p:blipFill>
                <a:blip r:embed="rId104"/>
                <a:stretch>
                  <a:fillRect/>
                </a:stretch>
              </p:blipFill>
              <p:spPr>
                <a:xfrm>
                  <a:off x="10824933" y="5862596"/>
                  <a:ext cx="81000" cy="12168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68" name="Entrada de lápiz 67">
                  <a:extLst>
                    <a:ext uri="{FF2B5EF4-FFF2-40B4-BE49-F238E27FC236}">
                      <a16:creationId xmlns:a16="http://schemas.microsoft.com/office/drawing/2014/main" id="{50EB5A3D-A2B2-4347-8EB1-4CA2B8512053}"/>
                    </a:ext>
                  </a:extLst>
                </p14:cNvPr>
                <p14:cNvContentPartPr/>
                <p14:nvPr/>
              </p14:nvContentPartPr>
              <p14:xfrm>
                <a:off x="10953453" y="5785916"/>
                <a:ext cx="89280" cy="70560"/>
              </p14:xfrm>
            </p:contentPart>
          </mc:Choice>
          <mc:Fallback xmlns="">
            <p:pic>
              <p:nvPicPr>
                <p:cNvPr id="68" name="Entrada de lápiz 67">
                  <a:extLst>
                    <a:ext uri="{FF2B5EF4-FFF2-40B4-BE49-F238E27FC236}">
                      <a16:creationId xmlns:a16="http://schemas.microsoft.com/office/drawing/2014/main" id="{50EB5A3D-A2B2-4347-8EB1-4CA2B8512053}"/>
                    </a:ext>
                  </a:extLst>
                </p:cNvPr>
                <p:cNvPicPr/>
                <p:nvPr/>
              </p:nvPicPr>
              <p:blipFill>
                <a:blip r:embed="rId106"/>
                <a:stretch>
                  <a:fillRect/>
                </a:stretch>
              </p:blipFill>
              <p:spPr>
                <a:xfrm>
                  <a:off x="10944813" y="5777276"/>
                  <a:ext cx="106920" cy="8820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70" name="Entrada de lápiz 69">
                  <a:extLst>
                    <a:ext uri="{FF2B5EF4-FFF2-40B4-BE49-F238E27FC236}">
                      <a16:creationId xmlns:a16="http://schemas.microsoft.com/office/drawing/2014/main" id="{DC3555E6-ECBF-4883-899A-1A9B95D18C7D}"/>
                    </a:ext>
                  </a:extLst>
                </p14:cNvPr>
                <p14:cNvContentPartPr/>
                <p14:nvPr/>
              </p14:nvContentPartPr>
              <p14:xfrm>
                <a:off x="11043813" y="5549036"/>
                <a:ext cx="102960" cy="114120"/>
              </p14:xfrm>
            </p:contentPart>
          </mc:Choice>
          <mc:Fallback xmlns="">
            <p:pic>
              <p:nvPicPr>
                <p:cNvPr id="70" name="Entrada de lápiz 69">
                  <a:extLst>
                    <a:ext uri="{FF2B5EF4-FFF2-40B4-BE49-F238E27FC236}">
                      <a16:creationId xmlns:a16="http://schemas.microsoft.com/office/drawing/2014/main" id="{DC3555E6-ECBF-4883-899A-1A9B95D18C7D}"/>
                    </a:ext>
                  </a:extLst>
                </p:cNvPr>
                <p:cNvPicPr/>
                <p:nvPr/>
              </p:nvPicPr>
              <p:blipFill>
                <a:blip r:embed="rId108"/>
                <a:stretch>
                  <a:fillRect/>
                </a:stretch>
              </p:blipFill>
              <p:spPr>
                <a:xfrm>
                  <a:off x="11035173" y="5540396"/>
                  <a:ext cx="120600" cy="13176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71" name="Entrada de lápiz 70">
                  <a:extLst>
                    <a:ext uri="{FF2B5EF4-FFF2-40B4-BE49-F238E27FC236}">
                      <a16:creationId xmlns:a16="http://schemas.microsoft.com/office/drawing/2014/main" id="{27A752D2-2782-40D1-ACA7-B3034A45A333}"/>
                    </a:ext>
                  </a:extLst>
                </p14:cNvPr>
                <p14:cNvContentPartPr/>
                <p14:nvPr/>
              </p14:nvContentPartPr>
              <p14:xfrm>
                <a:off x="11081253" y="5515556"/>
                <a:ext cx="81720" cy="126000"/>
              </p14:xfrm>
            </p:contentPart>
          </mc:Choice>
          <mc:Fallback xmlns="">
            <p:pic>
              <p:nvPicPr>
                <p:cNvPr id="71" name="Entrada de lápiz 70">
                  <a:extLst>
                    <a:ext uri="{FF2B5EF4-FFF2-40B4-BE49-F238E27FC236}">
                      <a16:creationId xmlns:a16="http://schemas.microsoft.com/office/drawing/2014/main" id="{27A752D2-2782-40D1-ACA7-B3034A45A333}"/>
                    </a:ext>
                  </a:extLst>
                </p:cNvPr>
                <p:cNvPicPr/>
                <p:nvPr/>
              </p:nvPicPr>
              <p:blipFill>
                <a:blip r:embed="rId110"/>
                <a:stretch>
                  <a:fillRect/>
                </a:stretch>
              </p:blipFill>
              <p:spPr>
                <a:xfrm>
                  <a:off x="11072253" y="5506916"/>
                  <a:ext cx="99360" cy="14364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72" name="Entrada de lápiz 71">
                  <a:extLst>
                    <a:ext uri="{FF2B5EF4-FFF2-40B4-BE49-F238E27FC236}">
                      <a16:creationId xmlns:a16="http://schemas.microsoft.com/office/drawing/2014/main" id="{A0F7FB0A-B07A-47F7-B082-B8453A02614A}"/>
                    </a:ext>
                  </a:extLst>
                </p14:cNvPr>
                <p14:cNvContentPartPr/>
                <p14:nvPr/>
              </p14:nvContentPartPr>
              <p14:xfrm>
                <a:off x="11279253" y="5360036"/>
                <a:ext cx="316800" cy="513000"/>
              </p14:xfrm>
            </p:contentPart>
          </mc:Choice>
          <mc:Fallback xmlns="">
            <p:pic>
              <p:nvPicPr>
                <p:cNvPr id="72" name="Entrada de lápiz 71">
                  <a:extLst>
                    <a:ext uri="{FF2B5EF4-FFF2-40B4-BE49-F238E27FC236}">
                      <a16:creationId xmlns:a16="http://schemas.microsoft.com/office/drawing/2014/main" id="{A0F7FB0A-B07A-47F7-B082-B8453A02614A}"/>
                    </a:ext>
                  </a:extLst>
                </p:cNvPr>
                <p:cNvPicPr/>
                <p:nvPr/>
              </p:nvPicPr>
              <p:blipFill>
                <a:blip r:embed="rId112"/>
                <a:stretch>
                  <a:fillRect/>
                </a:stretch>
              </p:blipFill>
              <p:spPr>
                <a:xfrm>
                  <a:off x="11270253" y="5351396"/>
                  <a:ext cx="33444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73" name="Entrada de lápiz 72">
                  <a:extLst>
                    <a:ext uri="{FF2B5EF4-FFF2-40B4-BE49-F238E27FC236}">
                      <a16:creationId xmlns:a16="http://schemas.microsoft.com/office/drawing/2014/main" id="{3A3EF5C5-E047-4DB1-B98E-6DDC570CE590}"/>
                    </a:ext>
                  </a:extLst>
                </p14:cNvPr>
                <p14:cNvContentPartPr/>
                <p14:nvPr/>
              </p14:nvContentPartPr>
              <p14:xfrm>
                <a:off x="11366373" y="5376596"/>
                <a:ext cx="4320" cy="30240"/>
              </p14:xfrm>
            </p:contentPart>
          </mc:Choice>
          <mc:Fallback xmlns="">
            <p:pic>
              <p:nvPicPr>
                <p:cNvPr id="73" name="Entrada de lápiz 72">
                  <a:extLst>
                    <a:ext uri="{FF2B5EF4-FFF2-40B4-BE49-F238E27FC236}">
                      <a16:creationId xmlns:a16="http://schemas.microsoft.com/office/drawing/2014/main" id="{3A3EF5C5-E047-4DB1-B98E-6DDC570CE590}"/>
                    </a:ext>
                  </a:extLst>
                </p:cNvPr>
                <p:cNvPicPr/>
                <p:nvPr/>
              </p:nvPicPr>
              <p:blipFill>
                <a:blip r:embed="rId114"/>
                <a:stretch>
                  <a:fillRect/>
                </a:stretch>
              </p:blipFill>
              <p:spPr>
                <a:xfrm>
                  <a:off x="11357733" y="5367596"/>
                  <a:ext cx="21960" cy="4788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75" name="Entrada de lápiz 74">
                  <a:extLst>
                    <a:ext uri="{FF2B5EF4-FFF2-40B4-BE49-F238E27FC236}">
                      <a16:creationId xmlns:a16="http://schemas.microsoft.com/office/drawing/2014/main" id="{9BA8FCF3-1ADA-4929-971E-492F5F52A1CD}"/>
                    </a:ext>
                  </a:extLst>
                </p14:cNvPr>
                <p14:cNvContentPartPr/>
                <p14:nvPr/>
              </p14:nvContentPartPr>
              <p14:xfrm>
                <a:off x="11478693" y="5156636"/>
                <a:ext cx="133200" cy="183240"/>
              </p14:xfrm>
            </p:contentPart>
          </mc:Choice>
          <mc:Fallback xmlns="">
            <p:pic>
              <p:nvPicPr>
                <p:cNvPr id="75" name="Entrada de lápiz 74">
                  <a:extLst>
                    <a:ext uri="{FF2B5EF4-FFF2-40B4-BE49-F238E27FC236}">
                      <a16:creationId xmlns:a16="http://schemas.microsoft.com/office/drawing/2014/main" id="{9BA8FCF3-1ADA-4929-971E-492F5F52A1CD}"/>
                    </a:ext>
                  </a:extLst>
                </p:cNvPr>
                <p:cNvPicPr/>
                <p:nvPr/>
              </p:nvPicPr>
              <p:blipFill>
                <a:blip r:embed="rId116"/>
                <a:stretch>
                  <a:fillRect/>
                </a:stretch>
              </p:blipFill>
              <p:spPr>
                <a:xfrm>
                  <a:off x="11470053" y="5147996"/>
                  <a:ext cx="150840" cy="20088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76" name="Entrada de lápiz 75">
                  <a:extLst>
                    <a:ext uri="{FF2B5EF4-FFF2-40B4-BE49-F238E27FC236}">
                      <a16:creationId xmlns:a16="http://schemas.microsoft.com/office/drawing/2014/main" id="{16259546-08C3-4910-A62E-6E1574164F10}"/>
                    </a:ext>
                  </a:extLst>
                </p14:cNvPr>
                <p14:cNvContentPartPr/>
                <p14:nvPr/>
              </p14:nvContentPartPr>
              <p14:xfrm>
                <a:off x="11495613" y="5252036"/>
                <a:ext cx="280800" cy="356400"/>
              </p14:xfrm>
            </p:contentPart>
          </mc:Choice>
          <mc:Fallback xmlns="">
            <p:pic>
              <p:nvPicPr>
                <p:cNvPr id="76" name="Entrada de lápiz 75">
                  <a:extLst>
                    <a:ext uri="{FF2B5EF4-FFF2-40B4-BE49-F238E27FC236}">
                      <a16:creationId xmlns:a16="http://schemas.microsoft.com/office/drawing/2014/main" id="{16259546-08C3-4910-A62E-6E1574164F10}"/>
                    </a:ext>
                  </a:extLst>
                </p:cNvPr>
                <p:cNvPicPr/>
                <p:nvPr/>
              </p:nvPicPr>
              <p:blipFill>
                <a:blip r:embed="rId118"/>
                <a:stretch>
                  <a:fillRect/>
                </a:stretch>
              </p:blipFill>
              <p:spPr>
                <a:xfrm>
                  <a:off x="11486613" y="5243396"/>
                  <a:ext cx="298440" cy="37404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77" name="Entrada de lápiz 76">
                  <a:extLst>
                    <a:ext uri="{FF2B5EF4-FFF2-40B4-BE49-F238E27FC236}">
                      <a16:creationId xmlns:a16="http://schemas.microsoft.com/office/drawing/2014/main" id="{36355695-C3D5-411F-8751-E357CADECEA7}"/>
                    </a:ext>
                  </a:extLst>
                </p14:cNvPr>
                <p14:cNvContentPartPr/>
                <p14:nvPr/>
              </p14:nvContentPartPr>
              <p14:xfrm>
                <a:off x="11686053" y="5607716"/>
                <a:ext cx="27720" cy="44640"/>
              </p14:xfrm>
            </p:contentPart>
          </mc:Choice>
          <mc:Fallback xmlns="">
            <p:pic>
              <p:nvPicPr>
                <p:cNvPr id="77" name="Entrada de lápiz 76">
                  <a:extLst>
                    <a:ext uri="{FF2B5EF4-FFF2-40B4-BE49-F238E27FC236}">
                      <a16:creationId xmlns:a16="http://schemas.microsoft.com/office/drawing/2014/main" id="{36355695-C3D5-411F-8751-E357CADECEA7}"/>
                    </a:ext>
                  </a:extLst>
                </p:cNvPr>
                <p:cNvPicPr/>
                <p:nvPr/>
              </p:nvPicPr>
              <p:blipFill>
                <a:blip r:embed="rId120"/>
                <a:stretch>
                  <a:fillRect/>
                </a:stretch>
              </p:blipFill>
              <p:spPr>
                <a:xfrm>
                  <a:off x="11677053" y="5599076"/>
                  <a:ext cx="45360" cy="6228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78" name="Entrada de lápiz 77">
                  <a:extLst>
                    <a:ext uri="{FF2B5EF4-FFF2-40B4-BE49-F238E27FC236}">
                      <a16:creationId xmlns:a16="http://schemas.microsoft.com/office/drawing/2014/main" id="{38EFA90B-2A85-4081-86B7-96FCE403007D}"/>
                    </a:ext>
                  </a:extLst>
                </p14:cNvPr>
                <p14:cNvContentPartPr/>
                <p14:nvPr/>
              </p14:nvContentPartPr>
              <p14:xfrm>
                <a:off x="11762733" y="5537516"/>
                <a:ext cx="16200" cy="18720"/>
              </p14:xfrm>
            </p:contentPart>
          </mc:Choice>
          <mc:Fallback xmlns="">
            <p:pic>
              <p:nvPicPr>
                <p:cNvPr id="78" name="Entrada de lápiz 77">
                  <a:extLst>
                    <a:ext uri="{FF2B5EF4-FFF2-40B4-BE49-F238E27FC236}">
                      <a16:creationId xmlns:a16="http://schemas.microsoft.com/office/drawing/2014/main" id="{38EFA90B-2A85-4081-86B7-96FCE403007D}"/>
                    </a:ext>
                  </a:extLst>
                </p:cNvPr>
                <p:cNvPicPr/>
                <p:nvPr/>
              </p:nvPicPr>
              <p:blipFill>
                <a:blip r:embed="rId122"/>
                <a:stretch>
                  <a:fillRect/>
                </a:stretch>
              </p:blipFill>
              <p:spPr>
                <a:xfrm>
                  <a:off x="11754093" y="5528876"/>
                  <a:ext cx="33840" cy="3636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79" name="Entrada de lápiz 78">
                  <a:extLst>
                    <a:ext uri="{FF2B5EF4-FFF2-40B4-BE49-F238E27FC236}">
                      <a16:creationId xmlns:a16="http://schemas.microsoft.com/office/drawing/2014/main" id="{94FC0D97-B17F-4269-A276-1797FF292B8A}"/>
                    </a:ext>
                  </a:extLst>
                </p14:cNvPr>
                <p14:cNvContentPartPr/>
                <p14:nvPr/>
              </p14:nvContentPartPr>
              <p14:xfrm>
                <a:off x="11778573" y="5465156"/>
                <a:ext cx="72360" cy="61920"/>
              </p14:xfrm>
            </p:contentPart>
          </mc:Choice>
          <mc:Fallback xmlns="">
            <p:pic>
              <p:nvPicPr>
                <p:cNvPr id="79" name="Entrada de lápiz 78">
                  <a:extLst>
                    <a:ext uri="{FF2B5EF4-FFF2-40B4-BE49-F238E27FC236}">
                      <a16:creationId xmlns:a16="http://schemas.microsoft.com/office/drawing/2014/main" id="{94FC0D97-B17F-4269-A276-1797FF292B8A}"/>
                    </a:ext>
                  </a:extLst>
                </p:cNvPr>
                <p:cNvPicPr/>
                <p:nvPr/>
              </p:nvPicPr>
              <p:blipFill>
                <a:blip r:embed="rId124"/>
                <a:stretch>
                  <a:fillRect/>
                </a:stretch>
              </p:blipFill>
              <p:spPr>
                <a:xfrm>
                  <a:off x="11769573" y="5456516"/>
                  <a:ext cx="90000" cy="7956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80" name="Entrada de lápiz 79">
                  <a:extLst>
                    <a:ext uri="{FF2B5EF4-FFF2-40B4-BE49-F238E27FC236}">
                      <a16:creationId xmlns:a16="http://schemas.microsoft.com/office/drawing/2014/main" id="{E5658ADA-5CE7-4721-9CC2-68AB9F1AE108}"/>
                    </a:ext>
                  </a:extLst>
                </p14:cNvPr>
                <p14:cNvContentPartPr/>
                <p14:nvPr/>
              </p14:nvContentPartPr>
              <p14:xfrm>
                <a:off x="11814933" y="5521316"/>
                <a:ext cx="29880" cy="92520"/>
              </p14:xfrm>
            </p:contentPart>
          </mc:Choice>
          <mc:Fallback xmlns="">
            <p:pic>
              <p:nvPicPr>
                <p:cNvPr id="80" name="Entrada de lápiz 79">
                  <a:extLst>
                    <a:ext uri="{FF2B5EF4-FFF2-40B4-BE49-F238E27FC236}">
                      <a16:creationId xmlns:a16="http://schemas.microsoft.com/office/drawing/2014/main" id="{E5658ADA-5CE7-4721-9CC2-68AB9F1AE108}"/>
                    </a:ext>
                  </a:extLst>
                </p:cNvPr>
                <p:cNvPicPr/>
                <p:nvPr/>
              </p:nvPicPr>
              <p:blipFill>
                <a:blip r:embed="rId126"/>
                <a:stretch>
                  <a:fillRect/>
                </a:stretch>
              </p:blipFill>
              <p:spPr>
                <a:xfrm>
                  <a:off x="11805933" y="5512316"/>
                  <a:ext cx="47520" cy="11016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81" name="Entrada de lápiz 80">
                  <a:extLst>
                    <a:ext uri="{FF2B5EF4-FFF2-40B4-BE49-F238E27FC236}">
                      <a16:creationId xmlns:a16="http://schemas.microsoft.com/office/drawing/2014/main" id="{464ABE78-2207-457D-8126-453778608E7D}"/>
                    </a:ext>
                  </a:extLst>
                </p14:cNvPr>
                <p14:cNvContentPartPr/>
                <p14:nvPr/>
              </p14:nvContentPartPr>
              <p14:xfrm>
                <a:off x="11870373" y="5417276"/>
                <a:ext cx="113400" cy="105480"/>
              </p14:xfrm>
            </p:contentPart>
          </mc:Choice>
          <mc:Fallback xmlns="">
            <p:pic>
              <p:nvPicPr>
                <p:cNvPr id="81" name="Entrada de lápiz 80">
                  <a:extLst>
                    <a:ext uri="{FF2B5EF4-FFF2-40B4-BE49-F238E27FC236}">
                      <a16:creationId xmlns:a16="http://schemas.microsoft.com/office/drawing/2014/main" id="{464ABE78-2207-457D-8126-453778608E7D}"/>
                    </a:ext>
                  </a:extLst>
                </p:cNvPr>
                <p:cNvPicPr/>
                <p:nvPr/>
              </p:nvPicPr>
              <p:blipFill>
                <a:blip r:embed="rId128"/>
                <a:stretch>
                  <a:fillRect/>
                </a:stretch>
              </p:blipFill>
              <p:spPr>
                <a:xfrm>
                  <a:off x="11861373" y="5408636"/>
                  <a:ext cx="131040" cy="12312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82" name="Entrada de lápiz 81">
                  <a:extLst>
                    <a:ext uri="{FF2B5EF4-FFF2-40B4-BE49-F238E27FC236}">
                      <a16:creationId xmlns:a16="http://schemas.microsoft.com/office/drawing/2014/main" id="{5CE709C0-51FE-4199-9490-B5F598163FE2}"/>
                    </a:ext>
                  </a:extLst>
                </p14:cNvPr>
                <p14:cNvContentPartPr/>
                <p14:nvPr/>
              </p14:nvContentPartPr>
              <p14:xfrm>
                <a:off x="11417853" y="5158076"/>
                <a:ext cx="209160" cy="118800"/>
              </p14:xfrm>
            </p:contentPart>
          </mc:Choice>
          <mc:Fallback xmlns="">
            <p:pic>
              <p:nvPicPr>
                <p:cNvPr id="82" name="Entrada de lápiz 81">
                  <a:extLst>
                    <a:ext uri="{FF2B5EF4-FFF2-40B4-BE49-F238E27FC236}">
                      <a16:creationId xmlns:a16="http://schemas.microsoft.com/office/drawing/2014/main" id="{5CE709C0-51FE-4199-9490-B5F598163FE2}"/>
                    </a:ext>
                  </a:extLst>
                </p:cNvPr>
                <p:cNvPicPr/>
                <p:nvPr/>
              </p:nvPicPr>
              <p:blipFill>
                <a:blip r:embed="rId130"/>
                <a:stretch>
                  <a:fillRect/>
                </a:stretch>
              </p:blipFill>
              <p:spPr>
                <a:xfrm>
                  <a:off x="11408853" y="5149076"/>
                  <a:ext cx="226800" cy="13644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83" name="Entrada de lápiz 82">
                  <a:extLst>
                    <a:ext uri="{FF2B5EF4-FFF2-40B4-BE49-F238E27FC236}">
                      <a16:creationId xmlns:a16="http://schemas.microsoft.com/office/drawing/2014/main" id="{66074D3D-7D8F-4B04-B3B2-66CE8E965B95}"/>
                    </a:ext>
                  </a:extLst>
                </p14:cNvPr>
                <p14:cNvContentPartPr/>
                <p14:nvPr/>
              </p14:nvContentPartPr>
              <p14:xfrm>
                <a:off x="11778573" y="5165636"/>
                <a:ext cx="14760" cy="33840"/>
              </p14:xfrm>
            </p:contentPart>
          </mc:Choice>
          <mc:Fallback xmlns="">
            <p:pic>
              <p:nvPicPr>
                <p:cNvPr id="83" name="Entrada de lápiz 82">
                  <a:extLst>
                    <a:ext uri="{FF2B5EF4-FFF2-40B4-BE49-F238E27FC236}">
                      <a16:creationId xmlns:a16="http://schemas.microsoft.com/office/drawing/2014/main" id="{66074D3D-7D8F-4B04-B3B2-66CE8E965B95}"/>
                    </a:ext>
                  </a:extLst>
                </p:cNvPr>
                <p:cNvPicPr/>
                <p:nvPr/>
              </p:nvPicPr>
              <p:blipFill>
                <a:blip r:embed="rId132"/>
                <a:stretch>
                  <a:fillRect/>
                </a:stretch>
              </p:blipFill>
              <p:spPr>
                <a:xfrm>
                  <a:off x="11769573" y="5156636"/>
                  <a:ext cx="32400" cy="5148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84" name="Entrada de lápiz 83">
                  <a:extLst>
                    <a:ext uri="{FF2B5EF4-FFF2-40B4-BE49-F238E27FC236}">
                      <a16:creationId xmlns:a16="http://schemas.microsoft.com/office/drawing/2014/main" id="{A73F4760-E248-466B-9F93-315AA15D80BC}"/>
                    </a:ext>
                  </a:extLst>
                </p14:cNvPr>
                <p14:cNvContentPartPr/>
                <p14:nvPr/>
              </p14:nvContentPartPr>
              <p14:xfrm>
                <a:off x="11881533" y="4998956"/>
                <a:ext cx="68760" cy="122400"/>
              </p14:xfrm>
            </p:contentPart>
          </mc:Choice>
          <mc:Fallback xmlns="">
            <p:pic>
              <p:nvPicPr>
                <p:cNvPr id="84" name="Entrada de lápiz 83">
                  <a:extLst>
                    <a:ext uri="{FF2B5EF4-FFF2-40B4-BE49-F238E27FC236}">
                      <a16:creationId xmlns:a16="http://schemas.microsoft.com/office/drawing/2014/main" id="{A73F4760-E248-466B-9F93-315AA15D80BC}"/>
                    </a:ext>
                  </a:extLst>
                </p:cNvPr>
                <p:cNvPicPr/>
                <p:nvPr/>
              </p:nvPicPr>
              <p:blipFill>
                <a:blip r:embed="rId134"/>
                <a:stretch>
                  <a:fillRect/>
                </a:stretch>
              </p:blipFill>
              <p:spPr>
                <a:xfrm>
                  <a:off x="11872893" y="4989956"/>
                  <a:ext cx="8640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85" name="Entrada de lápiz 84">
                  <a:extLst>
                    <a:ext uri="{FF2B5EF4-FFF2-40B4-BE49-F238E27FC236}">
                      <a16:creationId xmlns:a16="http://schemas.microsoft.com/office/drawing/2014/main" id="{47CDDEEC-D7AE-434F-B5D8-8CD403CFFD1F}"/>
                    </a:ext>
                  </a:extLst>
                </p14:cNvPr>
                <p14:cNvContentPartPr/>
                <p14:nvPr/>
              </p14:nvContentPartPr>
              <p14:xfrm>
                <a:off x="12088893" y="4818596"/>
                <a:ext cx="20880" cy="17280"/>
              </p14:xfrm>
            </p:contentPart>
          </mc:Choice>
          <mc:Fallback xmlns="">
            <p:pic>
              <p:nvPicPr>
                <p:cNvPr id="85" name="Entrada de lápiz 84">
                  <a:extLst>
                    <a:ext uri="{FF2B5EF4-FFF2-40B4-BE49-F238E27FC236}">
                      <a16:creationId xmlns:a16="http://schemas.microsoft.com/office/drawing/2014/main" id="{47CDDEEC-D7AE-434F-B5D8-8CD403CFFD1F}"/>
                    </a:ext>
                  </a:extLst>
                </p:cNvPr>
                <p:cNvPicPr/>
                <p:nvPr/>
              </p:nvPicPr>
              <p:blipFill>
                <a:blip r:embed="rId136"/>
                <a:stretch>
                  <a:fillRect/>
                </a:stretch>
              </p:blipFill>
              <p:spPr>
                <a:xfrm>
                  <a:off x="12079893" y="4809956"/>
                  <a:ext cx="38520"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86" name="Entrada de lápiz 85">
                  <a:extLst>
                    <a:ext uri="{FF2B5EF4-FFF2-40B4-BE49-F238E27FC236}">
                      <a16:creationId xmlns:a16="http://schemas.microsoft.com/office/drawing/2014/main" id="{B4B320A6-7B4A-49BA-93D6-944440DACBD6}"/>
                    </a:ext>
                  </a:extLst>
                </p14:cNvPr>
                <p14:cNvContentPartPr/>
                <p14:nvPr/>
              </p14:nvContentPartPr>
              <p14:xfrm>
                <a:off x="11808093" y="4674236"/>
                <a:ext cx="344160" cy="642960"/>
              </p14:xfrm>
            </p:contentPart>
          </mc:Choice>
          <mc:Fallback xmlns="">
            <p:pic>
              <p:nvPicPr>
                <p:cNvPr id="86" name="Entrada de lápiz 85">
                  <a:extLst>
                    <a:ext uri="{FF2B5EF4-FFF2-40B4-BE49-F238E27FC236}">
                      <a16:creationId xmlns:a16="http://schemas.microsoft.com/office/drawing/2014/main" id="{B4B320A6-7B4A-49BA-93D6-944440DACBD6}"/>
                    </a:ext>
                  </a:extLst>
                </p:cNvPr>
                <p:cNvPicPr/>
                <p:nvPr/>
              </p:nvPicPr>
              <p:blipFill>
                <a:blip r:embed="rId138"/>
                <a:stretch>
                  <a:fillRect/>
                </a:stretch>
              </p:blipFill>
              <p:spPr>
                <a:xfrm>
                  <a:off x="11799093" y="4665596"/>
                  <a:ext cx="361800" cy="660600"/>
                </a:xfrm>
                <a:prstGeom prst="rect">
                  <a:avLst/>
                </a:prstGeom>
              </p:spPr>
            </p:pic>
          </mc:Fallback>
        </mc:AlternateContent>
      </p:grpSp>
      <p:grpSp>
        <p:nvGrpSpPr>
          <p:cNvPr id="90" name="Grupo 89">
            <a:extLst>
              <a:ext uri="{FF2B5EF4-FFF2-40B4-BE49-F238E27FC236}">
                <a16:creationId xmlns:a16="http://schemas.microsoft.com/office/drawing/2014/main" id="{2E374279-D632-4B91-98F2-77D4E6E611E4}"/>
              </a:ext>
            </a:extLst>
          </p:cNvPr>
          <p:cNvGrpSpPr/>
          <p:nvPr/>
        </p:nvGrpSpPr>
        <p:grpSpPr>
          <a:xfrm>
            <a:off x="6716973" y="6045476"/>
            <a:ext cx="1622880" cy="766800"/>
            <a:chOff x="6716973" y="6045476"/>
            <a:chExt cx="1622880" cy="766800"/>
          </a:xfrm>
        </p:grpSpPr>
        <mc:AlternateContent xmlns:mc="http://schemas.openxmlformats.org/markup-compatibility/2006" xmlns:p14="http://schemas.microsoft.com/office/powerpoint/2010/main">
          <mc:Choice Requires="p14">
            <p:contentPart p14:bwMode="auto" r:id="rId139">
              <p14:nvContentPartPr>
                <p14:cNvPr id="88" name="Entrada de lápiz 87">
                  <a:extLst>
                    <a:ext uri="{FF2B5EF4-FFF2-40B4-BE49-F238E27FC236}">
                      <a16:creationId xmlns:a16="http://schemas.microsoft.com/office/drawing/2014/main" id="{89D95896-1852-4933-8F35-013F5BF08675}"/>
                    </a:ext>
                  </a:extLst>
                </p14:cNvPr>
                <p14:cNvContentPartPr/>
                <p14:nvPr/>
              </p14:nvContentPartPr>
              <p14:xfrm>
                <a:off x="6723093" y="6045476"/>
                <a:ext cx="1616760" cy="766800"/>
              </p14:xfrm>
            </p:contentPart>
          </mc:Choice>
          <mc:Fallback xmlns="">
            <p:pic>
              <p:nvPicPr>
                <p:cNvPr id="88" name="Entrada de lápiz 87">
                  <a:extLst>
                    <a:ext uri="{FF2B5EF4-FFF2-40B4-BE49-F238E27FC236}">
                      <a16:creationId xmlns:a16="http://schemas.microsoft.com/office/drawing/2014/main" id="{89D95896-1852-4933-8F35-013F5BF08675}"/>
                    </a:ext>
                  </a:extLst>
                </p:cNvPr>
                <p:cNvPicPr/>
                <p:nvPr/>
              </p:nvPicPr>
              <p:blipFill>
                <a:blip r:embed="rId140"/>
                <a:stretch>
                  <a:fillRect/>
                </a:stretch>
              </p:blipFill>
              <p:spPr>
                <a:xfrm>
                  <a:off x="6714093" y="6036476"/>
                  <a:ext cx="1634400" cy="78444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89" name="Entrada de lápiz 88">
                  <a:extLst>
                    <a:ext uri="{FF2B5EF4-FFF2-40B4-BE49-F238E27FC236}">
                      <a16:creationId xmlns:a16="http://schemas.microsoft.com/office/drawing/2014/main" id="{C02F844C-EC16-4622-9B2E-D0401A003183}"/>
                    </a:ext>
                  </a:extLst>
                </p14:cNvPr>
                <p14:cNvContentPartPr/>
                <p14:nvPr/>
              </p14:nvContentPartPr>
              <p14:xfrm>
                <a:off x="6716973" y="6516716"/>
                <a:ext cx="105120" cy="165960"/>
              </p14:xfrm>
            </p:contentPart>
          </mc:Choice>
          <mc:Fallback xmlns="">
            <p:pic>
              <p:nvPicPr>
                <p:cNvPr id="89" name="Entrada de lápiz 88">
                  <a:extLst>
                    <a:ext uri="{FF2B5EF4-FFF2-40B4-BE49-F238E27FC236}">
                      <a16:creationId xmlns:a16="http://schemas.microsoft.com/office/drawing/2014/main" id="{C02F844C-EC16-4622-9B2E-D0401A003183}"/>
                    </a:ext>
                  </a:extLst>
                </p:cNvPr>
                <p:cNvPicPr/>
                <p:nvPr/>
              </p:nvPicPr>
              <p:blipFill>
                <a:blip r:embed="rId142"/>
                <a:stretch>
                  <a:fillRect/>
                </a:stretch>
              </p:blipFill>
              <p:spPr>
                <a:xfrm>
                  <a:off x="6708333" y="6507716"/>
                  <a:ext cx="122760" cy="183600"/>
                </a:xfrm>
                <a:prstGeom prst="rect">
                  <a:avLst/>
                </a:prstGeom>
              </p:spPr>
            </p:pic>
          </mc:Fallback>
        </mc:AlternateContent>
      </p:grpSp>
      <p:grpSp>
        <p:nvGrpSpPr>
          <p:cNvPr id="100" name="Grupo 99">
            <a:extLst>
              <a:ext uri="{FF2B5EF4-FFF2-40B4-BE49-F238E27FC236}">
                <a16:creationId xmlns:a16="http://schemas.microsoft.com/office/drawing/2014/main" id="{25705777-4B11-413A-B06E-6354A66FD41F}"/>
              </a:ext>
            </a:extLst>
          </p:cNvPr>
          <p:cNvGrpSpPr/>
          <p:nvPr/>
        </p:nvGrpSpPr>
        <p:grpSpPr>
          <a:xfrm>
            <a:off x="3095733" y="3743276"/>
            <a:ext cx="1213560" cy="1042200"/>
            <a:chOff x="3095733" y="3743276"/>
            <a:chExt cx="1213560" cy="1042200"/>
          </a:xfrm>
        </p:grpSpPr>
        <mc:AlternateContent xmlns:mc="http://schemas.openxmlformats.org/markup-compatibility/2006" xmlns:p14="http://schemas.microsoft.com/office/powerpoint/2010/main">
          <mc:Choice Requires="p14">
            <p:contentPart p14:bwMode="auto" r:id="rId143">
              <p14:nvContentPartPr>
                <p14:cNvPr id="91" name="Entrada de lápiz 90">
                  <a:extLst>
                    <a:ext uri="{FF2B5EF4-FFF2-40B4-BE49-F238E27FC236}">
                      <a16:creationId xmlns:a16="http://schemas.microsoft.com/office/drawing/2014/main" id="{7E4DF093-91ED-4785-BE39-07E998E879D2}"/>
                    </a:ext>
                  </a:extLst>
                </p14:cNvPr>
                <p14:cNvContentPartPr/>
                <p14:nvPr/>
              </p14:nvContentPartPr>
              <p14:xfrm>
                <a:off x="3164853" y="4068356"/>
                <a:ext cx="112320" cy="717120"/>
              </p14:xfrm>
            </p:contentPart>
          </mc:Choice>
          <mc:Fallback xmlns="">
            <p:pic>
              <p:nvPicPr>
                <p:cNvPr id="91" name="Entrada de lápiz 90">
                  <a:extLst>
                    <a:ext uri="{FF2B5EF4-FFF2-40B4-BE49-F238E27FC236}">
                      <a16:creationId xmlns:a16="http://schemas.microsoft.com/office/drawing/2014/main" id="{7E4DF093-91ED-4785-BE39-07E998E879D2}"/>
                    </a:ext>
                  </a:extLst>
                </p:cNvPr>
                <p:cNvPicPr/>
                <p:nvPr/>
              </p:nvPicPr>
              <p:blipFill>
                <a:blip r:embed="rId144"/>
                <a:stretch>
                  <a:fillRect/>
                </a:stretch>
              </p:blipFill>
              <p:spPr>
                <a:xfrm>
                  <a:off x="3156213" y="4059716"/>
                  <a:ext cx="129960" cy="73476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92" name="Entrada de lápiz 91">
                  <a:extLst>
                    <a:ext uri="{FF2B5EF4-FFF2-40B4-BE49-F238E27FC236}">
                      <a16:creationId xmlns:a16="http://schemas.microsoft.com/office/drawing/2014/main" id="{E624596B-8B52-49DF-A384-D6D8E7973AC3}"/>
                    </a:ext>
                  </a:extLst>
                </p14:cNvPr>
                <p14:cNvContentPartPr/>
                <p14:nvPr/>
              </p14:nvContentPartPr>
              <p14:xfrm>
                <a:off x="3095733" y="4107596"/>
                <a:ext cx="164520" cy="412200"/>
              </p14:xfrm>
            </p:contentPart>
          </mc:Choice>
          <mc:Fallback xmlns="">
            <p:pic>
              <p:nvPicPr>
                <p:cNvPr id="92" name="Entrada de lápiz 91">
                  <a:extLst>
                    <a:ext uri="{FF2B5EF4-FFF2-40B4-BE49-F238E27FC236}">
                      <a16:creationId xmlns:a16="http://schemas.microsoft.com/office/drawing/2014/main" id="{E624596B-8B52-49DF-A384-D6D8E7973AC3}"/>
                    </a:ext>
                  </a:extLst>
                </p:cNvPr>
                <p:cNvPicPr/>
                <p:nvPr/>
              </p:nvPicPr>
              <p:blipFill>
                <a:blip r:embed="rId146"/>
                <a:stretch>
                  <a:fillRect/>
                </a:stretch>
              </p:blipFill>
              <p:spPr>
                <a:xfrm>
                  <a:off x="3086733" y="4098956"/>
                  <a:ext cx="182160" cy="42984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93" name="Entrada de lápiz 92">
                  <a:extLst>
                    <a:ext uri="{FF2B5EF4-FFF2-40B4-BE49-F238E27FC236}">
                      <a16:creationId xmlns:a16="http://schemas.microsoft.com/office/drawing/2014/main" id="{353F13FD-2CEE-402E-9EAB-EE800A9FA03E}"/>
                    </a:ext>
                  </a:extLst>
                </p14:cNvPr>
                <p14:cNvContentPartPr/>
                <p14:nvPr/>
              </p14:nvContentPartPr>
              <p14:xfrm>
                <a:off x="3264213" y="4137836"/>
                <a:ext cx="196560" cy="207720"/>
              </p14:xfrm>
            </p:contentPart>
          </mc:Choice>
          <mc:Fallback xmlns="">
            <p:pic>
              <p:nvPicPr>
                <p:cNvPr id="93" name="Entrada de lápiz 92">
                  <a:extLst>
                    <a:ext uri="{FF2B5EF4-FFF2-40B4-BE49-F238E27FC236}">
                      <a16:creationId xmlns:a16="http://schemas.microsoft.com/office/drawing/2014/main" id="{353F13FD-2CEE-402E-9EAB-EE800A9FA03E}"/>
                    </a:ext>
                  </a:extLst>
                </p:cNvPr>
                <p:cNvPicPr/>
                <p:nvPr/>
              </p:nvPicPr>
              <p:blipFill>
                <a:blip r:embed="rId148"/>
                <a:stretch>
                  <a:fillRect/>
                </a:stretch>
              </p:blipFill>
              <p:spPr>
                <a:xfrm>
                  <a:off x="3255213" y="4128836"/>
                  <a:ext cx="214200" cy="22536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94" name="Entrada de lápiz 93">
                  <a:extLst>
                    <a:ext uri="{FF2B5EF4-FFF2-40B4-BE49-F238E27FC236}">
                      <a16:creationId xmlns:a16="http://schemas.microsoft.com/office/drawing/2014/main" id="{14C975CD-4266-4F77-918D-93CA6D32AEEB}"/>
                    </a:ext>
                  </a:extLst>
                </p14:cNvPr>
                <p14:cNvContentPartPr/>
                <p14:nvPr/>
              </p14:nvContentPartPr>
              <p14:xfrm>
                <a:off x="3432693" y="3869276"/>
                <a:ext cx="249840" cy="373320"/>
              </p14:xfrm>
            </p:contentPart>
          </mc:Choice>
          <mc:Fallback xmlns="">
            <p:pic>
              <p:nvPicPr>
                <p:cNvPr id="94" name="Entrada de lápiz 93">
                  <a:extLst>
                    <a:ext uri="{FF2B5EF4-FFF2-40B4-BE49-F238E27FC236}">
                      <a16:creationId xmlns:a16="http://schemas.microsoft.com/office/drawing/2014/main" id="{14C975CD-4266-4F77-918D-93CA6D32AEEB}"/>
                    </a:ext>
                  </a:extLst>
                </p:cNvPr>
                <p:cNvPicPr/>
                <p:nvPr/>
              </p:nvPicPr>
              <p:blipFill>
                <a:blip r:embed="rId150"/>
                <a:stretch>
                  <a:fillRect/>
                </a:stretch>
              </p:blipFill>
              <p:spPr>
                <a:xfrm>
                  <a:off x="3423693" y="3860636"/>
                  <a:ext cx="267480" cy="39096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95" name="Entrada de lápiz 94">
                  <a:extLst>
                    <a:ext uri="{FF2B5EF4-FFF2-40B4-BE49-F238E27FC236}">
                      <a16:creationId xmlns:a16="http://schemas.microsoft.com/office/drawing/2014/main" id="{0A102426-2757-46CD-A964-9D00E20A9F46}"/>
                    </a:ext>
                  </a:extLst>
                </p14:cNvPr>
                <p14:cNvContentPartPr/>
                <p14:nvPr/>
              </p14:nvContentPartPr>
              <p14:xfrm>
                <a:off x="3678573" y="3931916"/>
                <a:ext cx="59760" cy="128160"/>
              </p14:xfrm>
            </p:contentPart>
          </mc:Choice>
          <mc:Fallback xmlns="">
            <p:pic>
              <p:nvPicPr>
                <p:cNvPr id="95" name="Entrada de lápiz 94">
                  <a:extLst>
                    <a:ext uri="{FF2B5EF4-FFF2-40B4-BE49-F238E27FC236}">
                      <a16:creationId xmlns:a16="http://schemas.microsoft.com/office/drawing/2014/main" id="{0A102426-2757-46CD-A964-9D00E20A9F46}"/>
                    </a:ext>
                  </a:extLst>
                </p:cNvPr>
                <p:cNvPicPr/>
                <p:nvPr/>
              </p:nvPicPr>
              <p:blipFill>
                <a:blip r:embed="rId152"/>
                <a:stretch>
                  <a:fillRect/>
                </a:stretch>
              </p:blipFill>
              <p:spPr>
                <a:xfrm>
                  <a:off x="3669573" y="3923276"/>
                  <a:ext cx="7740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96" name="Entrada de lápiz 95">
                  <a:extLst>
                    <a:ext uri="{FF2B5EF4-FFF2-40B4-BE49-F238E27FC236}">
                      <a16:creationId xmlns:a16="http://schemas.microsoft.com/office/drawing/2014/main" id="{80C695D8-CF32-40DF-A9EB-2DE466D92EDF}"/>
                    </a:ext>
                  </a:extLst>
                </p14:cNvPr>
                <p14:cNvContentPartPr/>
                <p14:nvPr/>
              </p14:nvContentPartPr>
              <p14:xfrm>
                <a:off x="3807453" y="3881156"/>
                <a:ext cx="290880" cy="233280"/>
              </p14:xfrm>
            </p:contentPart>
          </mc:Choice>
          <mc:Fallback xmlns="">
            <p:pic>
              <p:nvPicPr>
                <p:cNvPr id="96" name="Entrada de lápiz 95">
                  <a:extLst>
                    <a:ext uri="{FF2B5EF4-FFF2-40B4-BE49-F238E27FC236}">
                      <a16:creationId xmlns:a16="http://schemas.microsoft.com/office/drawing/2014/main" id="{80C695D8-CF32-40DF-A9EB-2DE466D92EDF}"/>
                    </a:ext>
                  </a:extLst>
                </p:cNvPr>
                <p:cNvPicPr/>
                <p:nvPr/>
              </p:nvPicPr>
              <p:blipFill>
                <a:blip r:embed="rId154"/>
                <a:stretch>
                  <a:fillRect/>
                </a:stretch>
              </p:blipFill>
              <p:spPr>
                <a:xfrm>
                  <a:off x="3798813" y="3872516"/>
                  <a:ext cx="308520" cy="25092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97" name="Entrada de lápiz 96">
                  <a:extLst>
                    <a:ext uri="{FF2B5EF4-FFF2-40B4-BE49-F238E27FC236}">
                      <a16:creationId xmlns:a16="http://schemas.microsoft.com/office/drawing/2014/main" id="{8EFDA452-2560-4C15-9276-96ADD60C8E0B}"/>
                    </a:ext>
                  </a:extLst>
                </p14:cNvPr>
                <p14:cNvContentPartPr/>
                <p14:nvPr/>
              </p14:nvContentPartPr>
              <p14:xfrm>
                <a:off x="3988893" y="3854156"/>
                <a:ext cx="9360" cy="5760"/>
              </p14:xfrm>
            </p:contentPart>
          </mc:Choice>
          <mc:Fallback xmlns="">
            <p:pic>
              <p:nvPicPr>
                <p:cNvPr id="97" name="Entrada de lápiz 96">
                  <a:extLst>
                    <a:ext uri="{FF2B5EF4-FFF2-40B4-BE49-F238E27FC236}">
                      <a16:creationId xmlns:a16="http://schemas.microsoft.com/office/drawing/2014/main" id="{8EFDA452-2560-4C15-9276-96ADD60C8E0B}"/>
                    </a:ext>
                  </a:extLst>
                </p:cNvPr>
                <p:cNvPicPr/>
                <p:nvPr/>
              </p:nvPicPr>
              <p:blipFill>
                <a:blip r:embed="rId156"/>
                <a:stretch>
                  <a:fillRect/>
                </a:stretch>
              </p:blipFill>
              <p:spPr>
                <a:xfrm>
                  <a:off x="3979893" y="3845516"/>
                  <a:ext cx="27000" cy="2340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98" name="Entrada de lápiz 97">
                  <a:extLst>
                    <a:ext uri="{FF2B5EF4-FFF2-40B4-BE49-F238E27FC236}">
                      <a16:creationId xmlns:a16="http://schemas.microsoft.com/office/drawing/2014/main" id="{811D7DBE-99CA-4733-9D7B-C1C5B8D22B53}"/>
                    </a:ext>
                  </a:extLst>
                </p14:cNvPr>
                <p14:cNvContentPartPr/>
                <p14:nvPr/>
              </p14:nvContentPartPr>
              <p14:xfrm>
                <a:off x="4058373" y="3863876"/>
                <a:ext cx="121680" cy="116640"/>
              </p14:xfrm>
            </p:contentPart>
          </mc:Choice>
          <mc:Fallback xmlns="">
            <p:pic>
              <p:nvPicPr>
                <p:cNvPr id="98" name="Entrada de lápiz 97">
                  <a:extLst>
                    <a:ext uri="{FF2B5EF4-FFF2-40B4-BE49-F238E27FC236}">
                      <a16:creationId xmlns:a16="http://schemas.microsoft.com/office/drawing/2014/main" id="{811D7DBE-99CA-4733-9D7B-C1C5B8D22B53}"/>
                    </a:ext>
                  </a:extLst>
                </p:cNvPr>
                <p:cNvPicPr/>
                <p:nvPr/>
              </p:nvPicPr>
              <p:blipFill>
                <a:blip r:embed="rId158"/>
                <a:stretch>
                  <a:fillRect/>
                </a:stretch>
              </p:blipFill>
              <p:spPr>
                <a:xfrm>
                  <a:off x="4049373" y="3855236"/>
                  <a:ext cx="139320" cy="134280"/>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99" name="Entrada de lápiz 98">
                  <a:extLst>
                    <a:ext uri="{FF2B5EF4-FFF2-40B4-BE49-F238E27FC236}">
                      <a16:creationId xmlns:a16="http://schemas.microsoft.com/office/drawing/2014/main" id="{EE85F8EE-632C-4510-9461-B1F6CE81B03D}"/>
                    </a:ext>
                  </a:extLst>
                </p14:cNvPr>
                <p14:cNvContentPartPr/>
                <p14:nvPr/>
              </p14:nvContentPartPr>
              <p14:xfrm>
                <a:off x="4029213" y="3743276"/>
                <a:ext cx="280080" cy="174240"/>
              </p14:xfrm>
            </p:contentPart>
          </mc:Choice>
          <mc:Fallback xmlns="">
            <p:pic>
              <p:nvPicPr>
                <p:cNvPr id="99" name="Entrada de lápiz 98">
                  <a:extLst>
                    <a:ext uri="{FF2B5EF4-FFF2-40B4-BE49-F238E27FC236}">
                      <a16:creationId xmlns:a16="http://schemas.microsoft.com/office/drawing/2014/main" id="{EE85F8EE-632C-4510-9461-B1F6CE81B03D}"/>
                    </a:ext>
                  </a:extLst>
                </p:cNvPr>
                <p:cNvPicPr/>
                <p:nvPr/>
              </p:nvPicPr>
              <p:blipFill>
                <a:blip r:embed="rId160"/>
                <a:stretch>
                  <a:fillRect/>
                </a:stretch>
              </p:blipFill>
              <p:spPr>
                <a:xfrm>
                  <a:off x="4020573" y="3734276"/>
                  <a:ext cx="297720" cy="191880"/>
                </a:xfrm>
                <a:prstGeom prst="rect">
                  <a:avLst/>
                </a:prstGeom>
              </p:spPr>
            </p:pic>
          </mc:Fallback>
        </mc:AlternateContent>
      </p:grpSp>
    </p:spTree>
    <p:extLst>
      <p:ext uri="{BB962C8B-B14F-4D97-AF65-F5344CB8AC3E}">
        <p14:creationId xmlns:p14="http://schemas.microsoft.com/office/powerpoint/2010/main" val="73634204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D68ACAA-A04D-4C55-9CB4-CB156142CEFB}"/>
              </a:ext>
            </a:extLst>
          </p:cNvPr>
          <p:cNvSpPr>
            <a:spLocks noGrp="1"/>
          </p:cNvSpPr>
          <p:nvPr>
            <p:ph type="title"/>
          </p:nvPr>
        </p:nvSpPr>
        <p:spPr/>
        <p:txBody>
          <a:bodyPr/>
          <a:lstStyle/>
          <a:p>
            <a:r>
              <a:rPr lang="es-CO" dirty="0"/>
              <a:t>Y se debe considerar la escala</a:t>
            </a:r>
          </a:p>
        </p:txBody>
      </p:sp>
      <p:sp>
        <p:nvSpPr>
          <p:cNvPr id="3" name="Marcador de contenido 2">
            <a:extLst>
              <a:ext uri="{FF2B5EF4-FFF2-40B4-BE49-F238E27FC236}">
                <a16:creationId xmlns:a16="http://schemas.microsoft.com/office/drawing/2014/main" id="{CCCEA697-96AC-4850-A321-2A06F046039D}"/>
              </a:ext>
            </a:extLst>
          </p:cNvPr>
          <p:cNvSpPr>
            <a:spLocks noGrp="1"/>
          </p:cNvSpPr>
          <p:nvPr>
            <p:ph idx="1"/>
          </p:nvPr>
        </p:nvSpPr>
        <p:spPr/>
        <p:txBody>
          <a:bodyPr/>
          <a:lstStyle/>
          <a:p>
            <a:endParaRPr lang="es-CO"/>
          </a:p>
        </p:txBody>
      </p:sp>
      <p:pic>
        <p:nvPicPr>
          <p:cNvPr id="4" name="Imagen 3">
            <a:extLst>
              <a:ext uri="{FF2B5EF4-FFF2-40B4-BE49-F238E27FC236}">
                <a16:creationId xmlns:a16="http://schemas.microsoft.com/office/drawing/2014/main" id="{6E29A701-B0D5-453A-B607-83C210B0DDDF}"/>
              </a:ext>
            </a:extLst>
          </p:cNvPr>
          <p:cNvPicPr>
            <a:picLocks noChangeAspect="1"/>
          </p:cNvPicPr>
          <p:nvPr/>
        </p:nvPicPr>
        <p:blipFill>
          <a:blip r:embed="rId2"/>
          <a:stretch>
            <a:fillRect/>
          </a:stretch>
        </p:blipFill>
        <p:spPr>
          <a:xfrm>
            <a:off x="2589211" y="1573792"/>
            <a:ext cx="7483257" cy="5235636"/>
          </a:xfrm>
          <a:prstGeom prst="rect">
            <a:avLst/>
          </a:prstGeom>
        </p:spPr>
      </p:pic>
      <mc:AlternateContent xmlns:mc="http://schemas.openxmlformats.org/markup-compatibility/2006" xmlns:p14="http://schemas.microsoft.com/office/powerpoint/2010/main">
        <mc:Choice Requires="p14">
          <p:contentPart p14:bwMode="auto" r:id="rId3">
            <p14:nvContentPartPr>
              <p14:cNvPr id="5" name="Entrada de lápiz 4">
                <a:extLst>
                  <a:ext uri="{FF2B5EF4-FFF2-40B4-BE49-F238E27FC236}">
                    <a16:creationId xmlns:a16="http://schemas.microsoft.com/office/drawing/2014/main" id="{9B7B0E98-19A4-4F76-ADFB-3DC6CA2AF5D4}"/>
                  </a:ext>
                </a:extLst>
              </p14:cNvPr>
              <p14:cNvContentPartPr/>
              <p14:nvPr/>
            </p14:nvContentPartPr>
            <p14:xfrm>
              <a:off x="2993853" y="5711756"/>
              <a:ext cx="1747800" cy="947880"/>
            </p14:xfrm>
          </p:contentPart>
        </mc:Choice>
        <mc:Fallback xmlns="">
          <p:pic>
            <p:nvPicPr>
              <p:cNvPr id="5" name="Entrada de lápiz 4">
                <a:extLst>
                  <a:ext uri="{FF2B5EF4-FFF2-40B4-BE49-F238E27FC236}">
                    <a16:creationId xmlns:a16="http://schemas.microsoft.com/office/drawing/2014/main" id="{9B7B0E98-19A4-4F76-ADFB-3DC6CA2AF5D4}"/>
                  </a:ext>
                </a:extLst>
              </p:cNvPr>
              <p:cNvPicPr/>
              <p:nvPr/>
            </p:nvPicPr>
            <p:blipFill>
              <a:blip r:embed="rId4"/>
              <a:stretch>
                <a:fillRect/>
              </a:stretch>
            </p:blipFill>
            <p:spPr>
              <a:xfrm>
                <a:off x="2984853" y="5702756"/>
                <a:ext cx="1765440" cy="965520"/>
              </a:xfrm>
              <a:prstGeom prst="rect">
                <a:avLst/>
              </a:prstGeom>
            </p:spPr>
          </p:pic>
        </mc:Fallback>
      </mc:AlternateContent>
      <p:grpSp>
        <p:nvGrpSpPr>
          <p:cNvPr id="17" name="Grupo 16">
            <a:extLst>
              <a:ext uri="{FF2B5EF4-FFF2-40B4-BE49-F238E27FC236}">
                <a16:creationId xmlns:a16="http://schemas.microsoft.com/office/drawing/2014/main" id="{D6091F5A-5E64-47F4-BBC8-E06DCB834AAE}"/>
              </a:ext>
            </a:extLst>
          </p:cNvPr>
          <p:cNvGrpSpPr/>
          <p:nvPr/>
        </p:nvGrpSpPr>
        <p:grpSpPr>
          <a:xfrm>
            <a:off x="1374573" y="4213436"/>
            <a:ext cx="1687320" cy="1690920"/>
            <a:chOff x="1374573" y="4213436"/>
            <a:chExt cx="1687320" cy="1690920"/>
          </a:xfrm>
        </p:grpSpPr>
        <mc:AlternateContent xmlns:mc="http://schemas.openxmlformats.org/markup-compatibility/2006" xmlns:p14="http://schemas.microsoft.com/office/powerpoint/2010/main">
          <mc:Choice Requires="p14">
            <p:contentPart p14:bwMode="auto" r:id="rId5">
              <p14:nvContentPartPr>
                <p14:cNvPr id="10" name="Entrada de lápiz 9">
                  <a:extLst>
                    <a:ext uri="{FF2B5EF4-FFF2-40B4-BE49-F238E27FC236}">
                      <a16:creationId xmlns:a16="http://schemas.microsoft.com/office/drawing/2014/main" id="{5B7FE5EC-C520-4EEF-B17F-D3B4E373BD6A}"/>
                    </a:ext>
                  </a:extLst>
                </p14:cNvPr>
                <p14:cNvContentPartPr/>
                <p14:nvPr/>
              </p14:nvContentPartPr>
              <p14:xfrm>
                <a:off x="2113653" y="5295596"/>
                <a:ext cx="948240" cy="608760"/>
              </p14:xfrm>
            </p:contentPart>
          </mc:Choice>
          <mc:Fallback xmlns="">
            <p:pic>
              <p:nvPicPr>
                <p:cNvPr id="10" name="Entrada de lápiz 9">
                  <a:extLst>
                    <a:ext uri="{FF2B5EF4-FFF2-40B4-BE49-F238E27FC236}">
                      <a16:creationId xmlns:a16="http://schemas.microsoft.com/office/drawing/2014/main" id="{5B7FE5EC-C520-4EEF-B17F-D3B4E373BD6A}"/>
                    </a:ext>
                  </a:extLst>
                </p:cNvPr>
                <p:cNvPicPr/>
                <p:nvPr/>
              </p:nvPicPr>
              <p:blipFill>
                <a:blip r:embed="rId6"/>
                <a:stretch>
                  <a:fillRect/>
                </a:stretch>
              </p:blipFill>
              <p:spPr>
                <a:xfrm>
                  <a:off x="2105013" y="5286956"/>
                  <a:ext cx="965880" cy="6264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1" name="Entrada de lápiz 10">
                  <a:extLst>
                    <a:ext uri="{FF2B5EF4-FFF2-40B4-BE49-F238E27FC236}">
                      <a16:creationId xmlns:a16="http://schemas.microsoft.com/office/drawing/2014/main" id="{3D66B474-8EBB-4F11-A5EB-CB56F656E3D8}"/>
                    </a:ext>
                  </a:extLst>
                </p14:cNvPr>
                <p14:cNvContentPartPr/>
                <p14:nvPr/>
              </p14:nvContentPartPr>
              <p14:xfrm>
                <a:off x="1934733" y="5081756"/>
                <a:ext cx="286920" cy="383760"/>
              </p14:xfrm>
            </p:contentPart>
          </mc:Choice>
          <mc:Fallback xmlns="">
            <p:pic>
              <p:nvPicPr>
                <p:cNvPr id="11" name="Entrada de lápiz 10">
                  <a:extLst>
                    <a:ext uri="{FF2B5EF4-FFF2-40B4-BE49-F238E27FC236}">
                      <a16:creationId xmlns:a16="http://schemas.microsoft.com/office/drawing/2014/main" id="{3D66B474-8EBB-4F11-A5EB-CB56F656E3D8}"/>
                    </a:ext>
                  </a:extLst>
                </p:cNvPr>
                <p:cNvPicPr/>
                <p:nvPr/>
              </p:nvPicPr>
              <p:blipFill>
                <a:blip r:embed="rId8"/>
                <a:stretch>
                  <a:fillRect/>
                </a:stretch>
              </p:blipFill>
              <p:spPr>
                <a:xfrm>
                  <a:off x="1925733" y="5072756"/>
                  <a:ext cx="304560" cy="4014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2" name="Entrada de lápiz 11">
                  <a:extLst>
                    <a:ext uri="{FF2B5EF4-FFF2-40B4-BE49-F238E27FC236}">
                      <a16:creationId xmlns:a16="http://schemas.microsoft.com/office/drawing/2014/main" id="{85EFA5DC-BC4B-48C7-A311-A60382670407}"/>
                    </a:ext>
                  </a:extLst>
                </p14:cNvPr>
                <p14:cNvContentPartPr/>
                <p14:nvPr/>
              </p14:nvContentPartPr>
              <p14:xfrm>
                <a:off x="1374573" y="4875476"/>
                <a:ext cx="379080" cy="551160"/>
              </p14:xfrm>
            </p:contentPart>
          </mc:Choice>
          <mc:Fallback xmlns="">
            <p:pic>
              <p:nvPicPr>
                <p:cNvPr id="12" name="Entrada de lápiz 11">
                  <a:extLst>
                    <a:ext uri="{FF2B5EF4-FFF2-40B4-BE49-F238E27FC236}">
                      <a16:creationId xmlns:a16="http://schemas.microsoft.com/office/drawing/2014/main" id="{85EFA5DC-BC4B-48C7-A311-A60382670407}"/>
                    </a:ext>
                  </a:extLst>
                </p:cNvPr>
                <p:cNvPicPr/>
                <p:nvPr/>
              </p:nvPicPr>
              <p:blipFill>
                <a:blip r:embed="rId10"/>
                <a:stretch>
                  <a:fillRect/>
                </a:stretch>
              </p:blipFill>
              <p:spPr>
                <a:xfrm>
                  <a:off x="1365933" y="4866836"/>
                  <a:ext cx="396720" cy="5688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3" name="Entrada de lápiz 12">
                  <a:extLst>
                    <a:ext uri="{FF2B5EF4-FFF2-40B4-BE49-F238E27FC236}">
                      <a16:creationId xmlns:a16="http://schemas.microsoft.com/office/drawing/2014/main" id="{EC82D39B-D602-47AE-8AF3-E569E1EAAC8E}"/>
                    </a:ext>
                  </a:extLst>
                </p14:cNvPr>
                <p14:cNvContentPartPr/>
                <p14:nvPr/>
              </p14:nvContentPartPr>
              <p14:xfrm>
                <a:off x="1606053" y="4980596"/>
                <a:ext cx="138960" cy="175680"/>
              </p14:xfrm>
            </p:contentPart>
          </mc:Choice>
          <mc:Fallback xmlns="">
            <p:pic>
              <p:nvPicPr>
                <p:cNvPr id="13" name="Entrada de lápiz 12">
                  <a:extLst>
                    <a:ext uri="{FF2B5EF4-FFF2-40B4-BE49-F238E27FC236}">
                      <a16:creationId xmlns:a16="http://schemas.microsoft.com/office/drawing/2014/main" id="{EC82D39B-D602-47AE-8AF3-E569E1EAAC8E}"/>
                    </a:ext>
                  </a:extLst>
                </p:cNvPr>
                <p:cNvPicPr/>
                <p:nvPr/>
              </p:nvPicPr>
              <p:blipFill>
                <a:blip r:embed="rId12"/>
                <a:stretch>
                  <a:fillRect/>
                </a:stretch>
              </p:blipFill>
              <p:spPr>
                <a:xfrm>
                  <a:off x="1597053" y="4971596"/>
                  <a:ext cx="156600" cy="1933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4" name="Entrada de lápiz 13">
                  <a:extLst>
                    <a:ext uri="{FF2B5EF4-FFF2-40B4-BE49-F238E27FC236}">
                      <a16:creationId xmlns:a16="http://schemas.microsoft.com/office/drawing/2014/main" id="{2597BD6D-224C-489A-B9F1-3A37A182098E}"/>
                    </a:ext>
                  </a:extLst>
                </p14:cNvPr>
                <p14:cNvContentPartPr/>
                <p14:nvPr/>
              </p14:nvContentPartPr>
              <p14:xfrm>
                <a:off x="1599933" y="4529876"/>
                <a:ext cx="340920" cy="419400"/>
              </p14:xfrm>
            </p:contentPart>
          </mc:Choice>
          <mc:Fallback xmlns="">
            <p:pic>
              <p:nvPicPr>
                <p:cNvPr id="14" name="Entrada de lápiz 13">
                  <a:extLst>
                    <a:ext uri="{FF2B5EF4-FFF2-40B4-BE49-F238E27FC236}">
                      <a16:creationId xmlns:a16="http://schemas.microsoft.com/office/drawing/2014/main" id="{2597BD6D-224C-489A-B9F1-3A37A182098E}"/>
                    </a:ext>
                  </a:extLst>
                </p:cNvPr>
                <p:cNvPicPr/>
                <p:nvPr/>
              </p:nvPicPr>
              <p:blipFill>
                <a:blip r:embed="rId14"/>
                <a:stretch>
                  <a:fillRect/>
                </a:stretch>
              </p:blipFill>
              <p:spPr>
                <a:xfrm>
                  <a:off x="1591293" y="4521236"/>
                  <a:ext cx="358560" cy="4370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5" name="Entrada de lápiz 14">
                  <a:extLst>
                    <a:ext uri="{FF2B5EF4-FFF2-40B4-BE49-F238E27FC236}">
                      <a16:creationId xmlns:a16="http://schemas.microsoft.com/office/drawing/2014/main" id="{63D555CA-4FFC-48DF-9ABB-C55B20B06FDC}"/>
                    </a:ext>
                  </a:extLst>
                </p14:cNvPr>
                <p14:cNvContentPartPr/>
                <p14:nvPr/>
              </p14:nvContentPartPr>
              <p14:xfrm>
                <a:off x="1709733" y="4322516"/>
                <a:ext cx="241920" cy="160920"/>
              </p14:xfrm>
            </p:contentPart>
          </mc:Choice>
          <mc:Fallback xmlns="">
            <p:pic>
              <p:nvPicPr>
                <p:cNvPr id="15" name="Entrada de lápiz 14">
                  <a:extLst>
                    <a:ext uri="{FF2B5EF4-FFF2-40B4-BE49-F238E27FC236}">
                      <a16:creationId xmlns:a16="http://schemas.microsoft.com/office/drawing/2014/main" id="{63D555CA-4FFC-48DF-9ABB-C55B20B06FDC}"/>
                    </a:ext>
                  </a:extLst>
                </p:cNvPr>
                <p:cNvPicPr/>
                <p:nvPr/>
              </p:nvPicPr>
              <p:blipFill>
                <a:blip r:embed="rId16"/>
                <a:stretch>
                  <a:fillRect/>
                </a:stretch>
              </p:blipFill>
              <p:spPr>
                <a:xfrm>
                  <a:off x="1701093" y="4313516"/>
                  <a:ext cx="259560" cy="1785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6" name="Entrada de lápiz 15">
                  <a:extLst>
                    <a:ext uri="{FF2B5EF4-FFF2-40B4-BE49-F238E27FC236}">
                      <a16:creationId xmlns:a16="http://schemas.microsoft.com/office/drawing/2014/main" id="{A44247BD-474E-4F18-B074-59F431FE6323}"/>
                    </a:ext>
                  </a:extLst>
                </p14:cNvPr>
                <p14:cNvContentPartPr/>
                <p14:nvPr/>
              </p14:nvContentPartPr>
              <p14:xfrm>
                <a:off x="1897653" y="4213436"/>
                <a:ext cx="33840" cy="36000"/>
              </p14:xfrm>
            </p:contentPart>
          </mc:Choice>
          <mc:Fallback xmlns="">
            <p:pic>
              <p:nvPicPr>
                <p:cNvPr id="16" name="Entrada de lápiz 15">
                  <a:extLst>
                    <a:ext uri="{FF2B5EF4-FFF2-40B4-BE49-F238E27FC236}">
                      <a16:creationId xmlns:a16="http://schemas.microsoft.com/office/drawing/2014/main" id="{A44247BD-474E-4F18-B074-59F431FE6323}"/>
                    </a:ext>
                  </a:extLst>
                </p:cNvPr>
                <p:cNvPicPr/>
                <p:nvPr/>
              </p:nvPicPr>
              <p:blipFill>
                <a:blip r:embed="rId18"/>
                <a:stretch>
                  <a:fillRect/>
                </a:stretch>
              </p:blipFill>
              <p:spPr>
                <a:xfrm>
                  <a:off x="1888653" y="4204436"/>
                  <a:ext cx="51480" cy="53640"/>
                </a:xfrm>
                <a:prstGeom prst="rect">
                  <a:avLst/>
                </a:prstGeom>
              </p:spPr>
            </p:pic>
          </mc:Fallback>
        </mc:AlternateContent>
      </p:grpSp>
      <p:grpSp>
        <p:nvGrpSpPr>
          <p:cNvPr id="86" name="Grupo 85">
            <a:extLst>
              <a:ext uri="{FF2B5EF4-FFF2-40B4-BE49-F238E27FC236}">
                <a16:creationId xmlns:a16="http://schemas.microsoft.com/office/drawing/2014/main" id="{DA45B53B-65AA-461B-A542-62EF3E0D9D35}"/>
              </a:ext>
            </a:extLst>
          </p:cNvPr>
          <p:cNvGrpSpPr/>
          <p:nvPr/>
        </p:nvGrpSpPr>
        <p:grpSpPr>
          <a:xfrm>
            <a:off x="6510693" y="1557356"/>
            <a:ext cx="5945040" cy="4896000"/>
            <a:chOff x="6510693" y="1557356"/>
            <a:chExt cx="5945040" cy="4896000"/>
          </a:xfrm>
        </p:grpSpPr>
        <mc:AlternateContent xmlns:mc="http://schemas.openxmlformats.org/markup-compatibility/2006" xmlns:p14="http://schemas.microsoft.com/office/powerpoint/2010/main">
          <mc:Choice Requires="p14">
            <p:contentPart p14:bwMode="auto" r:id="rId19">
              <p14:nvContentPartPr>
                <p14:cNvPr id="6" name="Entrada de lápiz 5">
                  <a:extLst>
                    <a:ext uri="{FF2B5EF4-FFF2-40B4-BE49-F238E27FC236}">
                      <a16:creationId xmlns:a16="http://schemas.microsoft.com/office/drawing/2014/main" id="{5D2B88FF-BA91-4780-8E70-8024599BB580}"/>
                    </a:ext>
                  </a:extLst>
                </p14:cNvPr>
                <p14:cNvContentPartPr/>
                <p14:nvPr/>
              </p14:nvContentPartPr>
              <p14:xfrm>
                <a:off x="9679773" y="2019596"/>
                <a:ext cx="200880" cy="228600"/>
              </p14:xfrm>
            </p:contentPart>
          </mc:Choice>
          <mc:Fallback xmlns="">
            <p:pic>
              <p:nvPicPr>
                <p:cNvPr id="6" name="Entrada de lápiz 5">
                  <a:extLst>
                    <a:ext uri="{FF2B5EF4-FFF2-40B4-BE49-F238E27FC236}">
                      <a16:creationId xmlns:a16="http://schemas.microsoft.com/office/drawing/2014/main" id="{5D2B88FF-BA91-4780-8E70-8024599BB580}"/>
                    </a:ext>
                  </a:extLst>
                </p:cNvPr>
                <p:cNvPicPr/>
                <p:nvPr/>
              </p:nvPicPr>
              <p:blipFill>
                <a:blip r:embed="rId20"/>
                <a:stretch>
                  <a:fillRect/>
                </a:stretch>
              </p:blipFill>
              <p:spPr>
                <a:xfrm>
                  <a:off x="9671133" y="2010956"/>
                  <a:ext cx="218520" cy="2462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7" name="Entrada de lápiz 6">
                  <a:extLst>
                    <a:ext uri="{FF2B5EF4-FFF2-40B4-BE49-F238E27FC236}">
                      <a16:creationId xmlns:a16="http://schemas.microsoft.com/office/drawing/2014/main" id="{011A25F2-CE75-4372-93FA-77E43D23DF29}"/>
                    </a:ext>
                  </a:extLst>
                </p14:cNvPr>
                <p14:cNvContentPartPr/>
                <p14:nvPr/>
              </p14:nvContentPartPr>
              <p14:xfrm>
                <a:off x="9676533" y="1966316"/>
                <a:ext cx="233640" cy="320040"/>
              </p14:xfrm>
            </p:contentPart>
          </mc:Choice>
          <mc:Fallback xmlns="">
            <p:pic>
              <p:nvPicPr>
                <p:cNvPr id="7" name="Entrada de lápiz 6">
                  <a:extLst>
                    <a:ext uri="{FF2B5EF4-FFF2-40B4-BE49-F238E27FC236}">
                      <a16:creationId xmlns:a16="http://schemas.microsoft.com/office/drawing/2014/main" id="{011A25F2-CE75-4372-93FA-77E43D23DF29}"/>
                    </a:ext>
                  </a:extLst>
                </p:cNvPr>
                <p:cNvPicPr/>
                <p:nvPr/>
              </p:nvPicPr>
              <p:blipFill>
                <a:blip r:embed="rId22"/>
                <a:stretch>
                  <a:fillRect/>
                </a:stretch>
              </p:blipFill>
              <p:spPr>
                <a:xfrm>
                  <a:off x="9667533" y="1957676"/>
                  <a:ext cx="251280" cy="3376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8" name="Entrada de lápiz 7">
                  <a:extLst>
                    <a:ext uri="{FF2B5EF4-FFF2-40B4-BE49-F238E27FC236}">
                      <a16:creationId xmlns:a16="http://schemas.microsoft.com/office/drawing/2014/main" id="{D1488B52-DA55-4721-981A-93DCE84B3826}"/>
                    </a:ext>
                  </a:extLst>
                </p14:cNvPr>
                <p14:cNvContentPartPr/>
                <p14:nvPr/>
              </p14:nvContentPartPr>
              <p14:xfrm>
                <a:off x="9433533" y="1821956"/>
                <a:ext cx="36000" cy="24120"/>
              </p14:xfrm>
            </p:contentPart>
          </mc:Choice>
          <mc:Fallback xmlns="">
            <p:pic>
              <p:nvPicPr>
                <p:cNvPr id="8" name="Entrada de lápiz 7">
                  <a:extLst>
                    <a:ext uri="{FF2B5EF4-FFF2-40B4-BE49-F238E27FC236}">
                      <a16:creationId xmlns:a16="http://schemas.microsoft.com/office/drawing/2014/main" id="{D1488B52-DA55-4721-981A-93DCE84B3826}"/>
                    </a:ext>
                  </a:extLst>
                </p:cNvPr>
                <p:cNvPicPr/>
                <p:nvPr/>
              </p:nvPicPr>
              <p:blipFill>
                <a:blip r:embed="rId24"/>
                <a:stretch>
                  <a:fillRect/>
                </a:stretch>
              </p:blipFill>
              <p:spPr>
                <a:xfrm>
                  <a:off x="9424893" y="1813316"/>
                  <a:ext cx="53640" cy="4176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8" name="Entrada de lápiz 17">
                  <a:extLst>
                    <a:ext uri="{FF2B5EF4-FFF2-40B4-BE49-F238E27FC236}">
                      <a16:creationId xmlns:a16="http://schemas.microsoft.com/office/drawing/2014/main" id="{6CD2BF7B-B672-4746-9E71-70F54B6CAA76}"/>
                    </a:ext>
                  </a:extLst>
                </p14:cNvPr>
                <p14:cNvContentPartPr/>
                <p14:nvPr/>
              </p14:nvContentPartPr>
              <p14:xfrm>
                <a:off x="6510693" y="5421596"/>
                <a:ext cx="1978200" cy="501840"/>
              </p14:xfrm>
            </p:contentPart>
          </mc:Choice>
          <mc:Fallback xmlns="">
            <p:pic>
              <p:nvPicPr>
                <p:cNvPr id="18" name="Entrada de lápiz 17">
                  <a:extLst>
                    <a:ext uri="{FF2B5EF4-FFF2-40B4-BE49-F238E27FC236}">
                      <a16:creationId xmlns:a16="http://schemas.microsoft.com/office/drawing/2014/main" id="{6CD2BF7B-B672-4746-9E71-70F54B6CAA76}"/>
                    </a:ext>
                  </a:extLst>
                </p:cNvPr>
                <p:cNvPicPr/>
                <p:nvPr/>
              </p:nvPicPr>
              <p:blipFill>
                <a:blip r:embed="rId26"/>
                <a:stretch>
                  <a:fillRect/>
                </a:stretch>
              </p:blipFill>
              <p:spPr>
                <a:xfrm>
                  <a:off x="6501693" y="5412596"/>
                  <a:ext cx="1995840" cy="51948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9" name="Entrada de lápiz 18">
                  <a:extLst>
                    <a:ext uri="{FF2B5EF4-FFF2-40B4-BE49-F238E27FC236}">
                      <a16:creationId xmlns:a16="http://schemas.microsoft.com/office/drawing/2014/main" id="{35198626-6D5E-41EF-8375-0139FA333874}"/>
                    </a:ext>
                  </a:extLst>
                </p14:cNvPr>
                <p14:cNvContentPartPr/>
                <p14:nvPr/>
              </p14:nvContentPartPr>
              <p14:xfrm>
                <a:off x="8621013" y="5266796"/>
                <a:ext cx="282240" cy="114120"/>
              </p14:xfrm>
            </p:contentPart>
          </mc:Choice>
          <mc:Fallback xmlns="">
            <p:pic>
              <p:nvPicPr>
                <p:cNvPr id="19" name="Entrada de lápiz 18">
                  <a:extLst>
                    <a:ext uri="{FF2B5EF4-FFF2-40B4-BE49-F238E27FC236}">
                      <a16:creationId xmlns:a16="http://schemas.microsoft.com/office/drawing/2014/main" id="{35198626-6D5E-41EF-8375-0139FA333874}"/>
                    </a:ext>
                  </a:extLst>
                </p:cNvPr>
                <p:cNvPicPr/>
                <p:nvPr/>
              </p:nvPicPr>
              <p:blipFill>
                <a:blip r:embed="rId28"/>
                <a:stretch>
                  <a:fillRect/>
                </a:stretch>
              </p:blipFill>
              <p:spPr>
                <a:xfrm>
                  <a:off x="8612013" y="5258156"/>
                  <a:ext cx="299880" cy="13176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0" name="Entrada de lápiz 19">
                  <a:extLst>
                    <a:ext uri="{FF2B5EF4-FFF2-40B4-BE49-F238E27FC236}">
                      <a16:creationId xmlns:a16="http://schemas.microsoft.com/office/drawing/2014/main" id="{9EDFC0AC-A809-4449-8D67-0EEBE152D5A1}"/>
                    </a:ext>
                  </a:extLst>
                </p14:cNvPr>
                <p14:cNvContentPartPr/>
                <p14:nvPr/>
              </p14:nvContentPartPr>
              <p14:xfrm>
                <a:off x="8792013" y="5297396"/>
                <a:ext cx="7560" cy="413280"/>
              </p14:xfrm>
            </p:contentPart>
          </mc:Choice>
          <mc:Fallback xmlns="">
            <p:pic>
              <p:nvPicPr>
                <p:cNvPr id="20" name="Entrada de lápiz 19">
                  <a:extLst>
                    <a:ext uri="{FF2B5EF4-FFF2-40B4-BE49-F238E27FC236}">
                      <a16:creationId xmlns:a16="http://schemas.microsoft.com/office/drawing/2014/main" id="{9EDFC0AC-A809-4449-8D67-0EEBE152D5A1}"/>
                    </a:ext>
                  </a:extLst>
                </p:cNvPr>
                <p:cNvPicPr/>
                <p:nvPr/>
              </p:nvPicPr>
              <p:blipFill>
                <a:blip r:embed="rId30"/>
                <a:stretch>
                  <a:fillRect/>
                </a:stretch>
              </p:blipFill>
              <p:spPr>
                <a:xfrm>
                  <a:off x="8783013" y="5288396"/>
                  <a:ext cx="25200" cy="4309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1" name="Entrada de lápiz 20">
                  <a:extLst>
                    <a:ext uri="{FF2B5EF4-FFF2-40B4-BE49-F238E27FC236}">
                      <a16:creationId xmlns:a16="http://schemas.microsoft.com/office/drawing/2014/main" id="{773952C4-BD11-49E2-AC6C-58EE6D34E5BB}"/>
                    </a:ext>
                  </a:extLst>
                </p14:cNvPr>
                <p14:cNvContentPartPr/>
                <p14:nvPr/>
              </p14:nvContentPartPr>
              <p14:xfrm>
                <a:off x="8892453" y="5555876"/>
                <a:ext cx="18720" cy="76680"/>
              </p14:xfrm>
            </p:contentPart>
          </mc:Choice>
          <mc:Fallback xmlns="">
            <p:pic>
              <p:nvPicPr>
                <p:cNvPr id="21" name="Entrada de lápiz 20">
                  <a:extLst>
                    <a:ext uri="{FF2B5EF4-FFF2-40B4-BE49-F238E27FC236}">
                      <a16:creationId xmlns:a16="http://schemas.microsoft.com/office/drawing/2014/main" id="{773952C4-BD11-49E2-AC6C-58EE6D34E5BB}"/>
                    </a:ext>
                  </a:extLst>
                </p:cNvPr>
                <p:cNvPicPr/>
                <p:nvPr/>
              </p:nvPicPr>
              <p:blipFill>
                <a:blip r:embed="rId32"/>
                <a:stretch>
                  <a:fillRect/>
                </a:stretch>
              </p:blipFill>
              <p:spPr>
                <a:xfrm>
                  <a:off x="8883813" y="5547236"/>
                  <a:ext cx="3636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2" name="Entrada de lápiz 21">
                  <a:extLst>
                    <a:ext uri="{FF2B5EF4-FFF2-40B4-BE49-F238E27FC236}">
                      <a16:creationId xmlns:a16="http://schemas.microsoft.com/office/drawing/2014/main" id="{A249045A-07D8-4BE4-9FB1-55D272E0F967}"/>
                    </a:ext>
                  </a:extLst>
                </p14:cNvPr>
                <p14:cNvContentPartPr/>
                <p14:nvPr/>
              </p14:nvContentPartPr>
              <p14:xfrm>
                <a:off x="8918373" y="5381636"/>
                <a:ext cx="358560" cy="239040"/>
              </p14:xfrm>
            </p:contentPart>
          </mc:Choice>
          <mc:Fallback xmlns="">
            <p:pic>
              <p:nvPicPr>
                <p:cNvPr id="22" name="Entrada de lápiz 21">
                  <a:extLst>
                    <a:ext uri="{FF2B5EF4-FFF2-40B4-BE49-F238E27FC236}">
                      <a16:creationId xmlns:a16="http://schemas.microsoft.com/office/drawing/2014/main" id="{A249045A-07D8-4BE4-9FB1-55D272E0F967}"/>
                    </a:ext>
                  </a:extLst>
                </p:cNvPr>
                <p:cNvPicPr/>
                <p:nvPr/>
              </p:nvPicPr>
              <p:blipFill>
                <a:blip r:embed="rId34"/>
                <a:stretch>
                  <a:fillRect/>
                </a:stretch>
              </p:blipFill>
              <p:spPr>
                <a:xfrm>
                  <a:off x="8909373" y="5372636"/>
                  <a:ext cx="376200" cy="2566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3" name="Entrada de lápiz 22">
                  <a:extLst>
                    <a:ext uri="{FF2B5EF4-FFF2-40B4-BE49-F238E27FC236}">
                      <a16:creationId xmlns:a16="http://schemas.microsoft.com/office/drawing/2014/main" id="{D830A97D-32BE-4320-A811-2297C21A20BF}"/>
                    </a:ext>
                  </a:extLst>
                </p14:cNvPr>
                <p14:cNvContentPartPr/>
                <p14:nvPr/>
              </p14:nvContentPartPr>
              <p14:xfrm>
                <a:off x="8931333" y="5435996"/>
                <a:ext cx="12240" cy="214560"/>
              </p14:xfrm>
            </p:contentPart>
          </mc:Choice>
          <mc:Fallback xmlns="">
            <p:pic>
              <p:nvPicPr>
                <p:cNvPr id="23" name="Entrada de lápiz 22">
                  <a:extLst>
                    <a:ext uri="{FF2B5EF4-FFF2-40B4-BE49-F238E27FC236}">
                      <a16:creationId xmlns:a16="http://schemas.microsoft.com/office/drawing/2014/main" id="{D830A97D-32BE-4320-A811-2297C21A20BF}"/>
                    </a:ext>
                  </a:extLst>
                </p:cNvPr>
                <p:cNvPicPr/>
                <p:nvPr/>
              </p:nvPicPr>
              <p:blipFill>
                <a:blip r:embed="rId36"/>
                <a:stretch>
                  <a:fillRect/>
                </a:stretch>
              </p:blipFill>
              <p:spPr>
                <a:xfrm>
                  <a:off x="8922333" y="5426996"/>
                  <a:ext cx="29880" cy="2322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4" name="Entrada de lápiz 23">
                  <a:extLst>
                    <a:ext uri="{FF2B5EF4-FFF2-40B4-BE49-F238E27FC236}">
                      <a16:creationId xmlns:a16="http://schemas.microsoft.com/office/drawing/2014/main" id="{E23FD26A-934E-4CEA-80C4-953CE6384DD6}"/>
                    </a:ext>
                  </a:extLst>
                </p14:cNvPr>
                <p14:cNvContentPartPr/>
                <p14:nvPr/>
              </p14:nvContentPartPr>
              <p14:xfrm>
                <a:off x="8931333" y="5383796"/>
                <a:ext cx="16920" cy="39240"/>
              </p14:xfrm>
            </p:contentPart>
          </mc:Choice>
          <mc:Fallback xmlns="">
            <p:pic>
              <p:nvPicPr>
                <p:cNvPr id="24" name="Entrada de lápiz 23">
                  <a:extLst>
                    <a:ext uri="{FF2B5EF4-FFF2-40B4-BE49-F238E27FC236}">
                      <a16:creationId xmlns:a16="http://schemas.microsoft.com/office/drawing/2014/main" id="{E23FD26A-934E-4CEA-80C4-953CE6384DD6}"/>
                    </a:ext>
                  </a:extLst>
                </p:cNvPr>
                <p:cNvPicPr/>
                <p:nvPr/>
              </p:nvPicPr>
              <p:blipFill>
                <a:blip r:embed="rId38"/>
                <a:stretch>
                  <a:fillRect/>
                </a:stretch>
              </p:blipFill>
              <p:spPr>
                <a:xfrm>
                  <a:off x="8922333" y="5375156"/>
                  <a:ext cx="34560" cy="5688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5" name="Entrada de lápiz 24">
                  <a:extLst>
                    <a:ext uri="{FF2B5EF4-FFF2-40B4-BE49-F238E27FC236}">
                      <a16:creationId xmlns:a16="http://schemas.microsoft.com/office/drawing/2014/main" id="{9A0514B2-422F-4B74-832C-F3854AB32E4E}"/>
                    </a:ext>
                  </a:extLst>
                </p14:cNvPr>
                <p14:cNvContentPartPr/>
                <p14:nvPr/>
              </p14:nvContentPartPr>
              <p14:xfrm>
                <a:off x="9290973" y="5006516"/>
                <a:ext cx="554760" cy="471960"/>
              </p14:xfrm>
            </p:contentPart>
          </mc:Choice>
          <mc:Fallback xmlns="">
            <p:pic>
              <p:nvPicPr>
                <p:cNvPr id="25" name="Entrada de lápiz 24">
                  <a:extLst>
                    <a:ext uri="{FF2B5EF4-FFF2-40B4-BE49-F238E27FC236}">
                      <a16:creationId xmlns:a16="http://schemas.microsoft.com/office/drawing/2014/main" id="{9A0514B2-422F-4B74-832C-F3854AB32E4E}"/>
                    </a:ext>
                  </a:extLst>
                </p:cNvPr>
                <p:cNvPicPr/>
                <p:nvPr/>
              </p:nvPicPr>
              <p:blipFill>
                <a:blip r:embed="rId40"/>
                <a:stretch>
                  <a:fillRect/>
                </a:stretch>
              </p:blipFill>
              <p:spPr>
                <a:xfrm>
                  <a:off x="9282333" y="4997876"/>
                  <a:ext cx="572400" cy="48960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27" name="Entrada de lápiz 26">
                  <a:extLst>
                    <a:ext uri="{FF2B5EF4-FFF2-40B4-BE49-F238E27FC236}">
                      <a16:creationId xmlns:a16="http://schemas.microsoft.com/office/drawing/2014/main" id="{4066AA15-79A8-4D1F-BB75-14198E524C8F}"/>
                    </a:ext>
                  </a:extLst>
                </p14:cNvPr>
                <p14:cNvContentPartPr/>
                <p14:nvPr/>
              </p14:nvContentPartPr>
              <p14:xfrm>
                <a:off x="9882093" y="4934156"/>
                <a:ext cx="389520" cy="172440"/>
              </p14:xfrm>
            </p:contentPart>
          </mc:Choice>
          <mc:Fallback xmlns="">
            <p:pic>
              <p:nvPicPr>
                <p:cNvPr id="27" name="Entrada de lápiz 26">
                  <a:extLst>
                    <a:ext uri="{FF2B5EF4-FFF2-40B4-BE49-F238E27FC236}">
                      <a16:creationId xmlns:a16="http://schemas.microsoft.com/office/drawing/2014/main" id="{4066AA15-79A8-4D1F-BB75-14198E524C8F}"/>
                    </a:ext>
                  </a:extLst>
                </p:cNvPr>
                <p:cNvPicPr/>
                <p:nvPr/>
              </p:nvPicPr>
              <p:blipFill>
                <a:blip r:embed="rId42"/>
                <a:stretch>
                  <a:fillRect/>
                </a:stretch>
              </p:blipFill>
              <p:spPr>
                <a:xfrm>
                  <a:off x="9873093" y="4925156"/>
                  <a:ext cx="407160" cy="19008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28" name="Entrada de lápiz 27">
                  <a:extLst>
                    <a:ext uri="{FF2B5EF4-FFF2-40B4-BE49-F238E27FC236}">
                      <a16:creationId xmlns:a16="http://schemas.microsoft.com/office/drawing/2014/main" id="{93A512E3-3ABD-489B-A183-BF11F60AF51D}"/>
                    </a:ext>
                  </a:extLst>
                </p14:cNvPr>
                <p14:cNvContentPartPr/>
                <p14:nvPr/>
              </p14:nvContentPartPr>
              <p14:xfrm>
                <a:off x="10173333" y="4885556"/>
                <a:ext cx="55800" cy="99720"/>
              </p14:xfrm>
            </p:contentPart>
          </mc:Choice>
          <mc:Fallback xmlns="">
            <p:pic>
              <p:nvPicPr>
                <p:cNvPr id="28" name="Entrada de lápiz 27">
                  <a:extLst>
                    <a:ext uri="{FF2B5EF4-FFF2-40B4-BE49-F238E27FC236}">
                      <a16:creationId xmlns:a16="http://schemas.microsoft.com/office/drawing/2014/main" id="{93A512E3-3ABD-489B-A183-BF11F60AF51D}"/>
                    </a:ext>
                  </a:extLst>
                </p:cNvPr>
                <p:cNvPicPr/>
                <p:nvPr/>
              </p:nvPicPr>
              <p:blipFill>
                <a:blip r:embed="rId44"/>
                <a:stretch>
                  <a:fillRect/>
                </a:stretch>
              </p:blipFill>
              <p:spPr>
                <a:xfrm>
                  <a:off x="10164693" y="4876916"/>
                  <a:ext cx="73440" cy="11736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29" name="Entrada de lápiz 28">
                  <a:extLst>
                    <a:ext uri="{FF2B5EF4-FFF2-40B4-BE49-F238E27FC236}">
                      <a16:creationId xmlns:a16="http://schemas.microsoft.com/office/drawing/2014/main" id="{153BC18B-3D42-45A5-B1BF-67B9E2EC1E85}"/>
                    </a:ext>
                  </a:extLst>
                </p14:cNvPr>
                <p14:cNvContentPartPr/>
                <p14:nvPr/>
              </p14:nvContentPartPr>
              <p14:xfrm>
                <a:off x="10364133" y="4637876"/>
                <a:ext cx="200880" cy="321480"/>
              </p14:xfrm>
            </p:contentPart>
          </mc:Choice>
          <mc:Fallback xmlns="">
            <p:pic>
              <p:nvPicPr>
                <p:cNvPr id="29" name="Entrada de lápiz 28">
                  <a:extLst>
                    <a:ext uri="{FF2B5EF4-FFF2-40B4-BE49-F238E27FC236}">
                      <a16:creationId xmlns:a16="http://schemas.microsoft.com/office/drawing/2014/main" id="{153BC18B-3D42-45A5-B1BF-67B9E2EC1E85}"/>
                    </a:ext>
                  </a:extLst>
                </p:cNvPr>
                <p:cNvPicPr/>
                <p:nvPr/>
              </p:nvPicPr>
              <p:blipFill>
                <a:blip r:embed="rId46"/>
                <a:stretch>
                  <a:fillRect/>
                </a:stretch>
              </p:blipFill>
              <p:spPr>
                <a:xfrm>
                  <a:off x="10355133" y="4629236"/>
                  <a:ext cx="218520" cy="33912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30" name="Entrada de lápiz 29">
                  <a:extLst>
                    <a:ext uri="{FF2B5EF4-FFF2-40B4-BE49-F238E27FC236}">
                      <a16:creationId xmlns:a16="http://schemas.microsoft.com/office/drawing/2014/main" id="{5ACD3E61-1B0B-4BF4-99A0-07214362C8B8}"/>
                    </a:ext>
                  </a:extLst>
                </p14:cNvPr>
                <p14:cNvContentPartPr/>
                <p14:nvPr/>
              </p14:nvContentPartPr>
              <p14:xfrm>
                <a:off x="10532613" y="4574516"/>
                <a:ext cx="456480" cy="257040"/>
              </p14:xfrm>
            </p:contentPart>
          </mc:Choice>
          <mc:Fallback xmlns="">
            <p:pic>
              <p:nvPicPr>
                <p:cNvPr id="30" name="Entrada de lápiz 29">
                  <a:extLst>
                    <a:ext uri="{FF2B5EF4-FFF2-40B4-BE49-F238E27FC236}">
                      <a16:creationId xmlns:a16="http://schemas.microsoft.com/office/drawing/2014/main" id="{5ACD3E61-1B0B-4BF4-99A0-07214362C8B8}"/>
                    </a:ext>
                  </a:extLst>
                </p:cNvPr>
                <p:cNvPicPr/>
                <p:nvPr/>
              </p:nvPicPr>
              <p:blipFill>
                <a:blip r:embed="rId48"/>
                <a:stretch>
                  <a:fillRect/>
                </a:stretch>
              </p:blipFill>
              <p:spPr>
                <a:xfrm>
                  <a:off x="10523613" y="4565516"/>
                  <a:ext cx="474120" cy="27468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1" name="Entrada de lápiz 30">
                  <a:extLst>
                    <a:ext uri="{FF2B5EF4-FFF2-40B4-BE49-F238E27FC236}">
                      <a16:creationId xmlns:a16="http://schemas.microsoft.com/office/drawing/2014/main" id="{07C04FB0-7353-43AF-99BE-EA932DAC5155}"/>
                    </a:ext>
                  </a:extLst>
                </p14:cNvPr>
                <p14:cNvContentPartPr/>
                <p14:nvPr/>
              </p14:nvContentPartPr>
              <p14:xfrm>
                <a:off x="11041653" y="4260236"/>
                <a:ext cx="342000" cy="352080"/>
              </p14:xfrm>
            </p:contentPart>
          </mc:Choice>
          <mc:Fallback xmlns="">
            <p:pic>
              <p:nvPicPr>
                <p:cNvPr id="31" name="Entrada de lápiz 30">
                  <a:extLst>
                    <a:ext uri="{FF2B5EF4-FFF2-40B4-BE49-F238E27FC236}">
                      <a16:creationId xmlns:a16="http://schemas.microsoft.com/office/drawing/2014/main" id="{07C04FB0-7353-43AF-99BE-EA932DAC5155}"/>
                    </a:ext>
                  </a:extLst>
                </p:cNvPr>
                <p:cNvPicPr/>
                <p:nvPr/>
              </p:nvPicPr>
              <p:blipFill>
                <a:blip r:embed="rId50"/>
                <a:stretch>
                  <a:fillRect/>
                </a:stretch>
              </p:blipFill>
              <p:spPr>
                <a:xfrm>
                  <a:off x="11033013" y="4251596"/>
                  <a:ext cx="359640" cy="36972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32" name="Entrada de lápiz 31">
                  <a:extLst>
                    <a:ext uri="{FF2B5EF4-FFF2-40B4-BE49-F238E27FC236}">
                      <a16:creationId xmlns:a16="http://schemas.microsoft.com/office/drawing/2014/main" id="{885374F7-2437-45F8-B714-9CE8D7A64511}"/>
                    </a:ext>
                  </a:extLst>
                </p14:cNvPr>
                <p14:cNvContentPartPr/>
                <p14:nvPr/>
              </p14:nvContentPartPr>
              <p14:xfrm>
                <a:off x="11436213" y="4173116"/>
                <a:ext cx="96840" cy="248040"/>
              </p14:xfrm>
            </p:contentPart>
          </mc:Choice>
          <mc:Fallback xmlns="">
            <p:pic>
              <p:nvPicPr>
                <p:cNvPr id="32" name="Entrada de lápiz 31">
                  <a:extLst>
                    <a:ext uri="{FF2B5EF4-FFF2-40B4-BE49-F238E27FC236}">
                      <a16:creationId xmlns:a16="http://schemas.microsoft.com/office/drawing/2014/main" id="{885374F7-2437-45F8-B714-9CE8D7A64511}"/>
                    </a:ext>
                  </a:extLst>
                </p:cNvPr>
                <p:cNvPicPr/>
                <p:nvPr/>
              </p:nvPicPr>
              <p:blipFill>
                <a:blip r:embed="rId52"/>
                <a:stretch>
                  <a:fillRect/>
                </a:stretch>
              </p:blipFill>
              <p:spPr>
                <a:xfrm>
                  <a:off x="11427573" y="4164476"/>
                  <a:ext cx="114480" cy="26568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33" name="Entrada de lápiz 32">
                  <a:extLst>
                    <a:ext uri="{FF2B5EF4-FFF2-40B4-BE49-F238E27FC236}">
                      <a16:creationId xmlns:a16="http://schemas.microsoft.com/office/drawing/2014/main" id="{E5CA4628-EDF8-4B59-A0CF-40A95FFA35D6}"/>
                    </a:ext>
                  </a:extLst>
                </p14:cNvPr>
                <p14:cNvContentPartPr/>
                <p14:nvPr/>
              </p14:nvContentPartPr>
              <p14:xfrm>
                <a:off x="10445133" y="5028476"/>
                <a:ext cx="119880" cy="248040"/>
              </p14:xfrm>
            </p:contentPart>
          </mc:Choice>
          <mc:Fallback xmlns="">
            <p:pic>
              <p:nvPicPr>
                <p:cNvPr id="33" name="Entrada de lápiz 32">
                  <a:extLst>
                    <a:ext uri="{FF2B5EF4-FFF2-40B4-BE49-F238E27FC236}">
                      <a16:creationId xmlns:a16="http://schemas.microsoft.com/office/drawing/2014/main" id="{E5CA4628-EDF8-4B59-A0CF-40A95FFA35D6}"/>
                    </a:ext>
                  </a:extLst>
                </p:cNvPr>
                <p:cNvPicPr/>
                <p:nvPr/>
              </p:nvPicPr>
              <p:blipFill>
                <a:blip r:embed="rId54"/>
                <a:stretch>
                  <a:fillRect/>
                </a:stretch>
              </p:blipFill>
              <p:spPr>
                <a:xfrm>
                  <a:off x="10436493" y="5019836"/>
                  <a:ext cx="137520" cy="26568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34" name="Entrada de lápiz 33">
                  <a:extLst>
                    <a:ext uri="{FF2B5EF4-FFF2-40B4-BE49-F238E27FC236}">
                      <a16:creationId xmlns:a16="http://schemas.microsoft.com/office/drawing/2014/main" id="{FE094C5E-76C8-4629-A3C2-1D14BA8A86C6}"/>
                    </a:ext>
                  </a:extLst>
                </p14:cNvPr>
                <p14:cNvContentPartPr/>
                <p14:nvPr/>
              </p14:nvContentPartPr>
              <p14:xfrm>
                <a:off x="10478613" y="5133956"/>
                <a:ext cx="360" cy="360"/>
              </p14:xfrm>
            </p:contentPart>
          </mc:Choice>
          <mc:Fallback xmlns="">
            <p:pic>
              <p:nvPicPr>
                <p:cNvPr id="34" name="Entrada de lápiz 33">
                  <a:extLst>
                    <a:ext uri="{FF2B5EF4-FFF2-40B4-BE49-F238E27FC236}">
                      <a16:creationId xmlns:a16="http://schemas.microsoft.com/office/drawing/2014/main" id="{FE094C5E-76C8-4629-A3C2-1D14BA8A86C6}"/>
                    </a:ext>
                  </a:extLst>
                </p:cNvPr>
                <p:cNvPicPr/>
                <p:nvPr/>
              </p:nvPicPr>
              <p:blipFill>
                <a:blip r:embed="rId56"/>
                <a:stretch>
                  <a:fillRect/>
                </a:stretch>
              </p:blipFill>
              <p:spPr>
                <a:xfrm>
                  <a:off x="10469613" y="5125316"/>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35" name="Entrada de lápiz 34">
                  <a:extLst>
                    <a:ext uri="{FF2B5EF4-FFF2-40B4-BE49-F238E27FC236}">
                      <a16:creationId xmlns:a16="http://schemas.microsoft.com/office/drawing/2014/main" id="{C756B213-947C-4EDC-9851-FE6779CD34BF}"/>
                    </a:ext>
                  </a:extLst>
                </p14:cNvPr>
                <p14:cNvContentPartPr/>
                <p14:nvPr/>
              </p14:nvContentPartPr>
              <p14:xfrm>
                <a:off x="10437933" y="5047196"/>
                <a:ext cx="272880" cy="362160"/>
              </p14:xfrm>
            </p:contentPart>
          </mc:Choice>
          <mc:Fallback xmlns="">
            <p:pic>
              <p:nvPicPr>
                <p:cNvPr id="35" name="Entrada de lápiz 34">
                  <a:extLst>
                    <a:ext uri="{FF2B5EF4-FFF2-40B4-BE49-F238E27FC236}">
                      <a16:creationId xmlns:a16="http://schemas.microsoft.com/office/drawing/2014/main" id="{C756B213-947C-4EDC-9851-FE6779CD34BF}"/>
                    </a:ext>
                  </a:extLst>
                </p:cNvPr>
                <p:cNvPicPr/>
                <p:nvPr/>
              </p:nvPicPr>
              <p:blipFill>
                <a:blip r:embed="rId58"/>
                <a:stretch>
                  <a:fillRect/>
                </a:stretch>
              </p:blipFill>
              <p:spPr>
                <a:xfrm>
                  <a:off x="10429293" y="5038196"/>
                  <a:ext cx="290520" cy="37980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36" name="Entrada de lápiz 35">
                  <a:extLst>
                    <a:ext uri="{FF2B5EF4-FFF2-40B4-BE49-F238E27FC236}">
                      <a16:creationId xmlns:a16="http://schemas.microsoft.com/office/drawing/2014/main" id="{A4732BBB-D33F-40FB-AAD6-BC43BCFB3F32}"/>
                    </a:ext>
                  </a:extLst>
                </p14:cNvPr>
                <p14:cNvContentPartPr/>
                <p14:nvPr/>
              </p14:nvContentPartPr>
              <p14:xfrm>
                <a:off x="10769133" y="5078156"/>
                <a:ext cx="50400" cy="109440"/>
              </p14:xfrm>
            </p:contentPart>
          </mc:Choice>
          <mc:Fallback xmlns="">
            <p:pic>
              <p:nvPicPr>
                <p:cNvPr id="36" name="Entrada de lápiz 35">
                  <a:extLst>
                    <a:ext uri="{FF2B5EF4-FFF2-40B4-BE49-F238E27FC236}">
                      <a16:creationId xmlns:a16="http://schemas.microsoft.com/office/drawing/2014/main" id="{A4732BBB-D33F-40FB-AAD6-BC43BCFB3F32}"/>
                    </a:ext>
                  </a:extLst>
                </p:cNvPr>
                <p:cNvPicPr/>
                <p:nvPr/>
              </p:nvPicPr>
              <p:blipFill>
                <a:blip r:embed="rId60"/>
                <a:stretch>
                  <a:fillRect/>
                </a:stretch>
              </p:blipFill>
              <p:spPr>
                <a:xfrm>
                  <a:off x="10760493" y="5069156"/>
                  <a:ext cx="6804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37" name="Entrada de lápiz 36">
                  <a:extLst>
                    <a:ext uri="{FF2B5EF4-FFF2-40B4-BE49-F238E27FC236}">
                      <a16:creationId xmlns:a16="http://schemas.microsoft.com/office/drawing/2014/main" id="{C1B69834-04E0-4B45-86C1-3DCB771F7FD5}"/>
                    </a:ext>
                  </a:extLst>
                </p14:cNvPr>
                <p14:cNvContentPartPr/>
                <p14:nvPr/>
              </p14:nvContentPartPr>
              <p14:xfrm>
                <a:off x="10886853" y="4759556"/>
                <a:ext cx="133920" cy="352080"/>
              </p14:xfrm>
            </p:contentPart>
          </mc:Choice>
          <mc:Fallback xmlns="">
            <p:pic>
              <p:nvPicPr>
                <p:cNvPr id="37" name="Entrada de lápiz 36">
                  <a:extLst>
                    <a:ext uri="{FF2B5EF4-FFF2-40B4-BE49-F238E27FC236}">
                      <a16:creationId xmlns:a16="http://schemas.microsoft.com/office/drawing/2014/main" id="{C1B69834-04E0-4B45-86C1-3DCB771F7FD5}"/>
                    </a:ext>
                  </a:extLst>
                </p:cNvPr>
                <p:cNvPicPr/>
                <p:nvPr/>
              </p:nvPicPr>
              <p:blipFill>
                <a:blip r:embed="rId62"/>
                <a:stretch>
                  <a:fillRect/>
                </a:stretch>
              </p:blipFill>
              <p:spPr>
                <a:xfrm>
                  <a:off x="10877853" y="4750916"/>
                  <a:ext cx="151560" cy="36972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38" name="Entrada de lápiz 37">
                  <a:extLst>
                    <a:ext uri="{FF2B5EF4-FFF2-40B4-BE49-F238E27FC236}">
                      <a16:creationId xmlns:a16="http://schemas.microsoft.com/office/drawing/2014/main" id="{2F71190B-319A-4F5B-B62A-5BADA5F213FF}"/>
                    </a:ext>
                  </a:extLst>
                </p14:cNvPr>
                <p14:cNvContentPartPr/>
                <p14:nvPr/>
              </p14:nvContentPartPr>
              <p14:xfrm>
                <a:off x="10936893" y="4935596"/>
                <a:ext cx="109800" cy="56160"/>
              </p14:xfrm>
            </p:contentPart>
          </mc:Choice>
          <mc:Fallback xmlns="">
            <p:pic>
              <p:nvPicPr>
                <p:cNvPr id="38" name="Entrada de lápiz 37">
                  <a:extLst>
                    <a:ext uri="{FF2B5EF4-FFF2-40B4-BE49-F238E27FC236}">
                      <a16:creationId xmlns:a16="http://schemas.microsoft.com/office/drawing/2014/main" id="{2F71190B-319A-4F5B-B62A-5BADA5F213FF}"/>
                    </a:ext>
                  </a:extLst>
                </p:cNvPr>
                <p:cNvPicPr/>
                <p:nvPr/>
              </p:nvPicPr>
              <p:blipFill>
                <a:blip r:embed="rId64"/>
                <a:stretch>
                  <a:fillRect/>
                </a:stretch>
              </p:blipFill>
              <p:spPr>
                <a:xfrm>
                  <a:off x="10928253" y="4926596"/>
                  <a:ext cx="127440" cy="7380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40" name="Entrada de lápiz 39">
                  <a:extLst>
                    <a:ext uri="{FF2B5EF4-FFF2-40B4-BE49-F238E27FC236}">
                      <a16:creationId xmlns:a16="http://schemas.microsoft.com/office/drawing/2014/main" id="{C2B6C123-9C31-498B-9CF6-B49615B857A1}"/>
                    </a:ext>
                  </a:extLst>
                </p14:cNvPr>
                <p14:cNvContentPartPr/>
                <p14:nvPr/>
              </p14:nvContentPartPr>
              <p14:xfrm>
                <a:off x="10017813" y="5078516"/>
                <a:ext cx="262800" cy="319320"/>
              </p14:xfrm>
            </p:contentPart>
          </mc:Choice>
          <mc:Fallback xmlns="">
            <p:pic>
              <p:nvPicPr>
                <p:cNvPr id="40" name="Entrada de lápiz 39">
                  <a:extLst>
                    <a:ext uri="{FF2B5EF4-FFF2-40B4-BE49-F238E27FC236}">
                      <a16:creationId xmlns:a16="http://schemas.microsoft.com/office/drawing/2014/main" id="{C2B6C123-9C31-498B-9CF6-B49615B857A1}"/>
                    </a:ext>
                  </a:extLst>
                </p:cNvPr>
                <p:cNvPicPr/>
                <p:nvPr/>
              </p:nvPicPr>
              <p:blipFill>
                <a:blip r:embed="rId66"/>
                <a:stretch>
                  <a:fillRect/>
                </a:stretch>
              </p:blipFill>
              <p:spPr>
                <a:xfrm>
                  <a:off x="10009173" y="5069876"/>
                  <a:ext cx="280440" cy="33696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41" name="Entrada de lápiz 40">
                  <a:extLst>
                    <a:ext uri="{FF2B5EF4-FFF2-40B4-BE49-F238E27FC236}">
                      <a16:creationId xmlns:a16="http://schemas.microsoft.com/office/drawing/2014/main" id="{F99C3ACA-1BAF-4D8E-A3CF-64784CB670D4}"/>
                    </a:ext>
                  </a:extLst>
                </p14:cNvPr>
                <p14:cNvContentPartPr/>
                <p14:nvPr/>
              </p14:nvContentPartPr>
              <p14:xfrm>
                <a:off x="10225173" y="5267156"/>
                <a:ext cx="54360" cy="137520"/>
              </p14:xfrm>
            </p:contentPart>
          </mc:Choice>
          <mc:Fallback xmlns="">
            <p:pic>
              <p:nvPicPr>
                <p:cNvPr id="41" name="Entrada de lápiz 40">
                  <a:extLst>
                    <a:ext uri="{FF2B5EF4-FFF2-40B4-BE49-F238E27FC236}">
                      <a16:creationId xmlns:a16="http://schemas.microsoft.com/office/drawing/2014/main" id="{F99C3ACA-1BAF-4D8E-A3CF-64784CB670D4}"/>
                    </a:ext>
                  </a:extLst>
                </p:cNvPr>
                <p:cNvPicPr/>
                <p:nvPr/>
              </p:nvPicPr>
              <p:blipFill>
                <a:blip r:embed="rId68"/>
                <a:stretch>
                  <a:fillRect/>
                </a:stretch>
              </p:blipFill>
              <p:spPr>
                <a:xfrm>
                  <a:off x="10216173" y="5258516"/>
                  <a:ext cx="72000" cy="15516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43" name="Entrada de lápiz 42">
                  <a:extLst>
                    <a:ext uri="{FF2B5EF4-FFF2-40B4-BE49-F238E27FC236}">
                      <a16:creationId xmlns:a16="http://schemas.microsoft.com/office/drawing/2014/main" id="{AE4505F4-064D-4D41-86E7-981659716329}"/>
                    </a:ext>
                  </a:extLst>
                </p14:cNvPr>
                <p14:cNvContentPartPr/>
                <p14:nvPr/>
              </p14:nvContentPartPr>
              <p14:xfrm>
                <a:off x="6534813" y="5936036"/>
                <a:ext cx="2857320" cy="383400"/>
              </p14:xfrm>
            </p:contentPart>
          </mc:Choice>
          <mc:Fallback xmlns="">
            <p:pic>
              <p:nvPicPr>
                <p:cNvPr id="43" name="Entrada de lápiz 42">
                  <a:extLst>
                    <a:ext uri="{FF2B5EF4-FFF2-40B4-BE49-F238E27FC236}">
                      <a16:creationId xmlns:a16="http://schemas.microsoft.com/office/drawing/2014/main" id="{AE4505F4-064D-4D41-86E7-981659716329}"/>
                    </a:ext>
                  </a:extLst>
                </p:cNvPr>
                <p:cNvPicPr/>
                <p:nvPr/>
              </p:nvPicPr>
              <p:blipFill>
                <a:blip r:embed="rId70"/>
                <a:stretch>
                  <a:fillRect/>
                </a:stretch>
              </p:blipFill>
              <p:spPr>
                <a:xfrm>
                  <a:off x="6526173" y="5927396"/>
                  <a:ext cx="2874960" cy="40104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44" name="Entrada de lápiz 43">
                  <a:extLst>
                    <a:ext uri="{FF2B5EF4-FFF2-40B4-BE49-F238E27FC236}">
                      <a16:creationId xmlns:a16="http://schemas.microsoft.com/office/drawing/2014/main" id="{CB4CF8DD-5601-42DB-8139-E5EF93C75CC7}"/>
                    </a:ext>
                  </a:extLst>
                </p14:cNvPr>
                <p14:cNvContentPartPr/>
                <p14:nvPr/>
              </p14:nvContentPartPr>
              <p14:xfrm>
                <a:off x="9241653" y="6206396"/>
                <a:ext cx="146520" cy="246960"/>
              </p14:xfrm>
            </p:contentPart>
          </mc:Choice>
          <mc:Fallback xmlns="">
            <p:pic>
              <p:nvPicPr>
                <p:cNvPr id="44" name="Entrada de lápiz 43">
                  <a:extLst>
                    <a:ext uri="{FF2B5EF4-FFF2-40B4-BE49-F238E27FC236}">
                      <a16:creationId xmlns:a16="http://schemas.microsoft.com/office/drawing/2014/main" id="{CB4CF8DD-5601-42DB-8139-E5EF93C75CC7}"/>
                    </a:ext>
                  </a:extLst>
                </p:cNvPr>
                <p:cNvPicPr/>
                <p:nvPr/>
              </p:nvPicPr>
              <p:blipFill>
                <a:blip r:embed="rId72"/>
                <a:stretch>
                  <a:fillRect/>
                </a:stretch>
              </p:blipFill>
              <p:spPr>
                <a:xfrm>
                  <a:off x="9232653" y="6197756"/>
                  <a:ext cx="164160" cy="26460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45" name="Entrada de lápiz 44">
                  <a:extLst>
                    <a:ext uri="{FF2B5EF4-FFF2-40B4-BE49-F238E27FC236}">
                      <a16:creationId xmlns:a16="http://schemas.microsoft.com/office/drawing/2014/main" id="{B5B31A38-455E-4435-AF0F-95A7F5240BA0}"/>
                    </a:ext>
                  </a:extLst>
                </p14:cNvPr>
                <p14:cNvContentPartPr/>
                <p14:nvPr/>
              </p14:nvContentPartPr>
              <p14:xfrm>
                <a:off x="9417693" y="6127916"/>
                <a:ext cx="114840" cy="248760"/>
              </p14:xfrm>
            </p:contentPart>
          </mc:Choice>
          <mc:Fallback xmlns="">
            <p:pic>
              <p:nvPicPr>
                <p:cNvPr id="45" name="Entrada de lápiz 44">
                  <a:extLst>
                    <a:ext uri="{FF2B5EF4-FFF2-40B4-BE49-F238E27FC236}">
                      <a16:creationId xmlns:a16="http://schemas.microsoft.com/office/drawing/2014/main" id="{B5B31A38-455E-4435-AF0F-95A7F5240BA0}"/>
                    </a:ext>
                  </a:extLst>
                </p:cNvPr>
                <p:cNvPicPr/>
                <p:nvPr/>
              </p:nvPicPr>
              <p:blipFill>
                <a:blip r:embed="rId74"/>
                <a:stretch>
                  <a:fillRect/>
                </a:stretch>
              </p:blipFill>
              <p:spPr>
                <a:xfrm>
                  <a:off x="9408693" y="6118916"/>
                  <a:ext cx="132480" cy="26640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46" name="Entrada de lápiz 45">
                  <a:extLst>
                    <a:ext uri="{FF2B5EF4-FFF2-40B4-BE49-F238E27FC236}">
                      <a16:creationId xmlns:a16="http://schemas.microsoft.com/office/drawing/2014/main" id="{A23D8E35-E3EE-416E-A031-079A4F88E0AD}"/>
                    </a:ext>
                  </a:extLst>
                </p14:cNvPr>
                <p14:cNvContentPartPr/>
                <p14:nvPr/>
              </p14:nvContentPartPr>
              <p14:xfrm>
                <a:off x="9382053" y="5978516"/>
                <a:ext cx="88200" cy="91080"/>
              </p14:xfrm>
            </p:contentPart>
          </mc:Choice>
          <mc:Fallback xmlns="">
            <p:pic>
              <p:nvPicPr>
                <p:cNvPr id="46" name="Entrada de lápiz 45">
                  <a:extLst>
                    <a:ext uri="{FF2B5EF4-FFF2-40B4-BE49-F238E27FC236}">
                      <a16:creationId xmlns:a16="http://schemas.microsoft.com/office/drawing/2014/main" id="{A23D8E35-E3EE-416E-A031-079A4F88E0AD}"/>
                    </a:ext>
                  </a:extLst>
                </p:cNvPr>
                <p:cNvPicPr/>
                <p:nvPr/>
              </p:nvPicPr>
              <p:blipFill>
                <a:blip r:embed="rId76"/>
                <a:stretch>
                  <a:fillRect/>
                </a:stretch>
              </p:blipFill>
              <p:spPr>
                <a:xfrm>
                  <a:off x="9373053" y="5969516"/>
                  <a:ext cx="105840" cy="10872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47" name="Entrada de lápiz 46">
                  <a:extLst>
                    <a:ext uri="{FF2B5EF4-FFF2-40B4-BE49-F238E27FC236}">
                      <a16:creationId xmlns:a16="http://schemas.microsoft.com/office/drawing/2014/main" id="{E8BCAAE7-E08C-4968-870E-262917CD73AF}"/>
                    </a:ext>
                  </a:extLst>
                </p14:cNvPr>
                <p14:cNvContentPartPr/>
                <p14:nvPr/>
              </p14:nvContentPartPr>
              <p14:xfrm>
                <a:off x="9580053" y="6117836"/>
                <a:ext cx="237240" cy="212400"/>
              </p14:xfrm>
            </p:contentPart>
          </mc:Choice>
          <mc:Fallback xmlns="">
            <p:pic>
              <p:nvPicPr>
                <p:cNvPr id="47" name="Entrada de lápiz 46">
                  <a:extLst>
                    <a:ext uri="{FF2B5EF4-FFF2-40B4-BE49-F238E27FC236}">
                      <a16:creationId xmlns:a16="http://schemas.microsoft.com/office/drawing/2014/main" id="{E8BCAAE7-E08C-4968-870E-262917CD73AF}"/>
                    </a:ext>
                  </a:extLst>
                </p:cNvPr>
                <p:cNvPicPr/>
                <p:nvPr/>
              </p:nvPicPr>
              <p:blipFill>
                <a:blip r:embed="rId78"/>
                <a:stretch>
                  <a:fillRect/>
                </a:stretch>
              </p:blipFill>
              <p:spPr>
                <a:xfrm>
                  <a:off x="9571413" y="6108836"/>
                  <a:ext cx="254880" cy="23004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48" name="Entrada de lápiz 47">
                  <a:extLst>
                    <a:ext uri="{FF2B5EF4-FFF2-40B4-BE49-F238E27FC236}">
                      <a16:creationId xmlns:a16="http://schemas.microsoft.com/office/drawing/2014/main" id="{AD0665EA-025E-43D6-BBF1-E4BF822AA2B6}"/>
                    </a:ext>
                  </a:extLst>
                </p14:cNvPr>
                <p14:cNvContentPartPr/>
                <p14:nvPr/>
              </p14:nvContentPartPr>
              <p14:xfrm>
                <a:off x="9782013" y="5957636"/>
                <a:ext cx="57240" cy="271800"/>
              </p14:xfrm>
            </p:contentPart>
          </mc:Choice>
          <mc:Fallback xmlns="">
            <p:pic>
              <p:nvPicPr>
                <p:cNvPr id="48" name="Entrada de lápiz 47">
                  <a:extLst>
                    <a:ext uri="{FF2B5EF4-FFF2-40B4-BE49-F238E27FC236}">
                      <a16:creationId xmlns:a16="http://schemas.microsoft.com/office/drawing/2014/main" id="{AD0665EA-025E-43D6-BBF1-E4BF822AA2B6}"/>
                    </a:ext>
                  </a:extLst>
                </p:cNvPr>
                <p:cNvPicPr/>
                <p:nvPr/>
              </p:nvPicPr>
              <p:blipFill>
                <a:blip r:embed="rId80"/>
                <a:stretch>
                  <a:fillRect/>
                </a:stretch>
              </p:blipFill>
              <p:spPr>
                <a:xfrm>
                  <a:off x="9773013" y="5948636"/>
                  <a:ext cx="74880" cy="28944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49" name="Entrada de lápiz 48">
                  <a:extLst>
                    <a:ext uri="{FF2B5EF4-FFF2-40B4-BE49-F238E27FC236}">
                      <a16:creationId xmlns:a16="http://schemas.microsoft.com/office/drawing/2014/main" id="{44FAD4F6-2869-49CB-AA12-A3EB331D1DF4}"/>
                    </a:ext>
                  </a:extLst>
                </p14:cNvPr>
                <p14:cNvContentPartPr/>
                <p14:nvPr/>
              </p14:nvContentPartPr>
              <p14:xfrm>
                <a:off x="9746373" y="5970596"/>
                <a:ext cx="543600" cy="203040"/>
              </p14:xfrm>
            </p:contentPart>
          </mc:Choice>
          <mc:Fallback xmlns="">
            <p:pic>
              <p:nvPicPr>
                <p:cNvPr id="49" name="Entrada de lápiz 48">
                  <a:extLst>
                    <a:ext uri="{FF2B5EF4-FFF2-40B4-BE49-F238E27FC236}">
                      <a16:creationId xmlns:a16="http://schemas.microsoft.com/office/drawing/2014/main" id="{44FAD4F6-2869-49CB-AA12-A3EB331D1DF4}"/>
                    </a:ext>
                  </a:extLst>
                </p:cNvPr>
                <p:cNvPicPr/>
                <p:nvPr/>
              </p:nvPicPr>
              <p:blipFill>
                <a:blip r:embed="rId82"/>
                <a:stretch>
                  <a:fillRect/>
                </a:stretch>
              </p:blipFill>
              <p:spPr>
                <a:xfrm>
                  <a:off x="9737373" y="5961956"/>
                  <a:ext cx="561240" cy="22068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50" name="Entrada de lápiz 49">
                  <a:extLst>
                    <a:ext uri="{FF2B5EF4-FFF2-40B4-BE49-F238E27FC236}">
                      <a16:creationId xmlns:a16="http://schemas.microsoft.com/office/drawing/2014/main" id="{32932B7B-B8BB-4AFE-AECA-6E1CDECC0D2C}"/>
                    </a:ext>
                  </a:extLst>
                </p14:cNvPr>
                <p14:cNvContentPartPr/>
                <p14:nvPr/>
              </p14:nvContentPartPr>
              <p14:xfrm>
                <a:off x="10345413" y="5676836"/>
                <a:ext cx="371880" cy="394200"/>
              </p14:xfrm>
            </p:contentPart>
          </mc:Choice>
          <mc:Fallback xmlns="">
            <p:pic>
              <p:nvPicPr>
                <p:cNvPr id="50" name="Entrada de lápiz 49">
                  <a:extLst>
                    <a:ext uri="{FF2B5EF4-FFF2-40B4-BE49-F238E27FC236}">
                      <a16:creationId xmlns:a16="http://schemas.microsoft.com/office/drawing/2014/main" id="{32932B7B-B8BB-4AFE-AECA-6E1CDECC0D2C}"/>
                    </a:ext>
                  </a:extLst>
                </p:cNvPr>
                <p:cNvPicPr/>
                <p:nvPr/>
              </p:nvPicPr>
              <p:blipFill>
                <a:blip r:embed="rId84"/>
                <a:stretch>
                  <a:fillRect/>
                </a:stretch>
              </p:blipFill>
              <p:spPr>
                <a:xfrm>
                  <a:off x="10336773" y="5667836"/>
                  <a:ext cx="389520" cy="41184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51" name="Entrada de lápiz 50">
                  <a:extLst>
                    <a:ext uri="{FF2B5EF4-FFF2-40B4-BE49-F238E27FC236}">
                      <a16:creationId xmlns:a16="http://schemas.microsoft.com/office/drawing/2014/main" id="{4265305E-F2DC-43C9-8060-256252BF6015}"/>
                    </a:ext>
                  </a:extLst>
                </p14:cNvPr>
                <p14:cNvContentPartPr/>
                <p14:nvPr/>
              </p14:nvContentPartPr>
              <p14:xfrm>
                <a:off x="10564293" y="5721116"/>
                <a:ext cx="190080" cy="129960"/>
              </p14:xfrm>
            </p:contentPart>
          </mc:Choice>
          <mc:Fallback xmlns="">
            <p:pic>
              <p:nvPicPr>
                <p:cNvPr id="51" name="Entrada de lápiz 50">
                  <a:extLst>
                    <a:ext uri="{FF2B5EF4-FFF2-40B4-BE49-F238E27FC236}">
                      <a16:creationId xmlns:a16="http://schemas.microsoft.com/office/drawing/2014/main" id="{4265305E-F2DC-43C9-8060-256252BF6015}"/>
                    </a:ext>
                  </a:extLst>
                </p:cNvPr>
                <p:cNvPicPr/>
                <p:nvPr/>
              </p:nvPicPr>
              <p:blipFill>
                <a:blip r:embed="rId86"/>
                <a:stretch>
                  <a:fillRect/>
                </a:stretch>
              </p:blipFill>
              <p:spPr>
                <a:xfrm>
                  <a:off x="10555293" y="5712476"/>
                  <a:ext cx="207720" cy="14760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53" name="Entrada de lápiz 52">
                  <a:extLst>
                    <a:ext uri="{FF2B5EF4-FFF2-40B4-BE49-F238E27FC236}">
                      <a16:creationId xmlns:a16="http://schemas.microsoft.com/office/drawing/2014/main" id="{3DD0DE10-0BF9-4CC8-9455-1497D297A880}"/>
                    </a:ext>
                  </a:extLst>
                </p14:cNvPr>
                <p14:cNvContentPartPr/>
                <p14:nvPr/>
              </p14:nvContentPartPr>
              <p14:xfrm>
                <a:off x="7860693" y="4548596"/>
                <a:ext cx="1111320" cy="595080"/>
              </p14:xfrm>
            </p:contentPart>
          </mc:Choice>
          <mc:Fallback xmlns="">
            <p:pic>
              <p:nvPicPr>
                <p:cNvPr id="53" name="Entrada de lápiz 52">
                  <a:extLst>
                    <a:ext uri="{FF2B5EF4-FFF2-40B4-BE49-F238E27FC236}">
                      <a16:creationId xmlns:a16="http://schemas.microsoft.com/office/drawing/2014/main" id="{3DD0DE10-0BF9-4CC8-9455-1497D297A880}"/>
                    </a:ext>
                  </a:extLst>
                </p:cNvPr>
                <p:cNvPicPr/>
                <p:nvPr/>
              </p:nvPicPr>
              <p:blipFill>
                <a:blip r:embed="rId88"/>
                <a:stretch>
                  <a:fillRect/>
                </a:stretch>
              </p:blipFill>
              <p:spPr>
                <a:xfrm>
                  <a:off x="7851693" y="4539596"/>
                  <a:ext cx="1128960" cy="61272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54" name="Entrada de lápiz 53">
                  <a:extLst>
                    <a:ext uri="{FF2B5EF4-FFF2-40B4-BE49-F238E27FC236}">
                      <a16:creationId xmlns:a16="http://schemas.microsoft.com/office/drawing/2014/main" id="{ADA198F9-C5DF-4D46-A778-74A5953F71BE}"/>
                    </a:ext>
                  </a:extLst>
                </p14:cNvPr>
                <p14:cNvContentPartPr/>
                <p14:nvPr/>
              </p14:nvContentPartPr>
              <p14:xfrm>
                <a:off x="8953293" y="4493156"/>
                <a:ext cx="52200" cy="306000"/>
              </p14:xfrm>
            </p:contentPart>
          </mc:Choice>
          <mc:Fallback xmlns="">
            <p:pic>
              <p:nvPicPr>
                <p:cNvPr id="54" name="Entrada de lápiz 53">
                  <a:extLst>
                    <a:ext uri="{FF2B5EF4-FFF2-40B4-BE49-F238E27FC236}">
                      <a16:creationId xmlns:a16="http://schemas.microsoft.com/office/drawing/2014/main" id="{ADA198F9-C5DF-4D46-A778-74A5953F71BE}"/>
                    </a:ext>
                  </a:extLst>
                </p:cNvPr>
                <p:cNvPicPr/>
                <p:nvPr/>
              </p:nvPicPr>
              <p:blipFill>
                <a:blip r:embed="rId90"/>
                <a:stretch>
                  <a:fillRect/>
                </a:stretch>
              </p:blipFill>
              <p:spPr>
                <a:xfrm>
                  <a:off x="8944293" y="4484156"/>
                  <a:ext cx="69840" cy="32364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56" name="Entrada de lápiz 55">
                  <a:extLst>
                    <a:ext uri="{FF2B5EF4-FFF2-40B4-BE49-F238E27FC236}">
                      <a16:creationId xmlns:a16="http://schemas.microsoft.com/office/drawing/2014/main" id="{148B8FEC-ABEB-4BFD-8241-D9D42FF707A1}"/>
                    </a:ext>
                  </a:extLst>
                </p14:cNvPr>
                <p14:cNvContentPartPr/>
                <p14:nvPr/>
              </p14:nvContentPartPr>
              <p14:xfrm>
                <a:off x="9152733" y="4403876"/>
                <a:ext cx="227520" cy="374040"/>
              </p14:xfrm>
            </p:contentPart>
          </mc:Choice>
          <mc:Fallback xmlns="">
            <p:pic>
              <p:nvPicPr>
                <p:cNvPr id="56" name="Entrada de lápiz 55">
                  <a:extLst>
                    <a:ext uri="{FF2B5EF4-FFF2-40B4-BE49-F238E27FC236}">
                      <a16:creationId xmlns:a16="http://schemas.microsoft.com/office/drawing/2014/main" id="{148B8FEC-ABEB-4BFD-8241-D9D42FF707A1}"/>
                    </a:ext>
                  </a:extLst>
                </p:cNvPr>
                <p:cNvPicPr/>
                <p:nvPr/>
              </p:nvPicPr>
              <p:blipFill>
                <a:blip r:embed="rId92"/>
                <a:stretch>
                  <a:fillRect/>
                </a:stretch>
              </p:blipFill>
              <p:spPr>
                <a:xfrm>
                  <a:off x="9144093" y="4394876"/>
                  <a:ext cx="245160" cy="39168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57" name="Entrada de lápiz 56">
                  <a:extLst>
                    <a:ext uri="{FF2B5EF4-FFF2-40B4-BE49-F238E27FC236}">
                      <a16:creationId xmlns:a16="http://schemas.microsoft.com/office/drawing/2014/main" id="{3D74A3E2-4C82-4F18-AA13-323AB47672E0}"/>
                    </a:ext>
                  </a:extLst>
                </p14:cNvPr>
                <p14:cNvContentPartPr/>
                <p14:nvPr/>
              </p14:nvContentPartPr>
              <p14:xfrm>
                <a:off x="9437493" y="4512596"/>
                <a:ext cx="133920" cy="175320"/>
              </p14:xfrm>
            </p:contentPart>
          </mc:Choice>
          <mc:Fallback xmlns="">
            <p:pic>
              <p:nvPicPr>
                <p:cNvPr id="57" name="Entrada de lápiz 56">
                  <a:extLst>
                    <a:ext uri="{FF2B5EF4-FFF2-40B4-BE49-F238E27FC236}">
                      <a16:creationId xmlns:a16="http://schemas.microsoft.com/office/drawing/2014/main" id="{3D74A3E2-4C82-4F18-AA13-323AB47672E0}"/>
                    </a:ext>
                  </a:extLst>
                </p:cNvPr>
                <p:cNvPicPr/>
                <p:nvPr/>
              </p:nvPicPr>
              <p:blipFill>
                <a:blip r:embed="rId94"/>
                <a:stretch>
                  <a:fillRect/>
                </a:stretch>
              </p:blipFill>
              <p:spPr>
                <a:xfrm>
                  <a:off x="9428493" y="4503596"/>
                  <a:ext cx="151560" cy="19296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58" name="Entrada de lápiz 57">
                  <a:extLst>
                    <a:ext uri="{FF2B5EF4-FFF2-40B4-BE49-F238E27FC236}">
                      <a16:creationId xmlns:a16="http://schemas.microsoft.com/office/drawing/2014/main" id="{7E70E611-6498-4270-A1C1-58AFE2613466}"/>
                    </a:ext>
                  </a:extLst>
                </p14:cNvPr>
                <p14:cNvContentPartPr/>
                <p14:nvPr/>
              </p14:nvContentPartPr>
              <p14:xfrm>
                <a:off x="9607413" y="4327916"/>
                <a:ext cx="266760" cy="276120"/>
              </p14:xfrm>
            </p:contentPart>
          </mc:Choice>
          <mc:Fallback xmlns="">
            <p:pic>
              <p:nvPicPr>
                <p:cNvPr id="58" name="Entrada de lápiz 57">
                  <a:extLst>
                    <a:ext uri="{FF2B5EF4-FFF2-40B4-BE49-F238E27FC236}">
                      <a16:creationId xmlns:a16="http://schemas.microsoft.com/office/drawing/2014/main" id="{7E70E611-6498-4270-A1C1-58AFE2613466}"/>
                    </a:ext>
                  </a:extLst>
                </p:cNvPr>
                <p:cNvPicPr/>
                <p:nvPr/>
              </p:nvPicPr>
              <p:blipFill>
                <a:blip r:embed="rId96"/>
                <a:stretch>
                  <a:fillRect/>
                </a:stretch>
              </p:blipFill>
              <p:spPr>
                <a:xfrm>
                  <a:off x="9598413" y="4319276"/>
                  <a:ext cx="284400" cy="29376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59" name="Entrada de lápiz 58">
                  <a:extLst>
                    <a:ext uri="{FF2B5EF4-FFF2-40B4-BE49-F238E27FC236}">
                      <a16:creationId xmlns:a16="http://schemas.microsoft.com/office/drawing/2014/main" id="{9DF16809-428A-441A-8747-606D8C0DDBBB}"/>
                    </a:ext>
                  </a:extLst>
                </p14:cNvPr>
                <p14:cNvContentPartPr/>
                <p14:nvPr/>
              </p14:nvContentPartPr>
              <p14:xfrm>
                <a:off x="9873813" y="4215236"/>
                <a:ext cx="14760" cy="22320"/>
              </p14:xfrm>
            </p:contentPart>
          </mc:Choice>
          <mc:Fallback xmlns="">
            <p:pic>
              <p:nvPicPr>
                <p:cNvPr id="59" name="Entrada de lápiz 58">
                  <a:extLst>
                    <a:ext uri="{FF2B5EF4-FFF2-40B4-BE49-F238E27FC236}">
                      <a16:creationId xmlns:a16="http://schemas.microsoft.com/office/drawing/2014/main" id="{9DF16809-428A-441A-8747-606D8C0DDBBB}"/>
                    </a:ext>
                  </a:extLst>
                </p:cNvPr>
                <p:cNvPicPr/>
                <p:nvPr/>
              </p:nvPicPr>
              <p:blipFill>
                <a:blip r:embed="rId98"/>
                <a:stretch>
                  <a:fillRect/>
                </a:stretch>
              </p:blipFill>
              <p:spPr>
                <a:xfrm>
                  <a:off x="9864813" y="4206596"/>
                  <a:ext cx="32400" cy="3996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60" name="Entrada de lápiz 59">
                  <a:extLst>
                    <a:ext uri="{FF2B5EF4-FFF2-40B4-BE49-F238E27FC236}">
                      <a16:creationId xmlns:a16="http://schemas.microsoft.com/office/drawing/2014/main" id="{4C236E4B-5A65-477A-BBEF-90FACAB03B50}"/>
                    </a:ext>
                  </a:extLst>
                </p14:cNvPr>
                <p14:cNvContentPartPr/>
                <p14:nvPr/>
              </p14:nvContentPartPr>
              <p14:xfrm>
                <a:off x="9954453" y="4155836"/>
                <a:ext cx="88200" cy="204120"/>
              </p14:xfrm>
            </p:contentPart>
          </mc:Choice>
          <mc:Fallback xmlns="">
            <p:pic>
              <p:nvPicPr>
                <p:cNvPr id="60" name="Entrada de lápiz 59">
                  <a:extLst>
                    <a:ext uri="{FF2B5EF4-FFF2-40B4-BE49-F238E27FC236}">
                      <a16:creationId xmlns:a16="http://schemas.microsoft.com/office/drawing/2014/main" id="{4C236E4B-5A65-477A-BBEF-90FACAB03B50}"/>
                    </a:ext>
                  </a:extLst>
                </p:cNvPr>
                <p:cNvPicPr/>
                <p:nvPr/>
              </p:nvPicPr>
              <p:blipFill>
                <a:blip r:embed="rId100"/>
                <a:stretch>
                  <a:fillRect/>
                </a:stretch>
              </p:blipFill>
              <p:spPr>
                <a:xfrm>
                  <a:off x="9945453" y="4147196"/>
                  <a:ext cx="105840" cy="22176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61" name="Entrada de lápiz 60">
                  <a:extLst>
                    <a:ext uri="{FF2B5EF4-FFF2-40B4-BE49-F238E27FC236}">
                      <a16:creationId xmlns:a16="http://schemas.microsoft.com/office/drawing/2014/main" id="{74E6BC6D-F073-46D9-8747-3612A6200F07}"/>
                    </a:ext>
                  </a:extLst>
                </p14:cNvPr>
                <p14:cNvContentPartPr/>
                <p14:nvPr/>
              </p14:nvContentPartPr>
              <p14:xfrm>
                <a:off x="10219053" y="3848036"/>
                <a:ext cx="177120" cy="268560"/>
              </p14:xfrm>
            </p:contentPart>
          </mc:Choice>
          <mc:Fallback xmlns="">
            <p:pic>
              <p:nvPicPr>
                <p:cNvPr id="61" name="Entrada de lápiz 60">
                  <a:extLst>
                    <a:ext uri="{FF2B5EF4-FFF2-40B4-BE49-F238E27FC236}">
                      <a16:creationId xmlns:a16="http://schemas.microsoft.com/office/drawing/2014/main" id="{74E6BC6D-F073-46D9-8747-3612A6200F07}"/>
                    </a:ext>
                  </a:extLst>
                </p:cNvPr>
                <p:cNvPicPr/>
                <p:nvPr/>
              </p:nvPicPr>
              <p:blipFill>
                <a:blip r:embed="rId102"/>
                <a:stretch>
                  <a:fillRect/>
                </a:stretch>
              </p:blipFill>
              <p:spPr>
                <a:xfrm>
                  <a:off x="10210053" y="3839396"/>
                  <a:ext cx="194760" cy="28620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62" name="Entrada de lápiz 61">
                  <a:extLst>
                    <a:ext uri="{FF2B5EF4-FFF2-40B4-BE49-F238E27FC236}">
                      <a16:creationId xmlns:a16="http://schemas.microsoft.com/office/drawing/2014/main" id="{AE7509CD-345F-4A35-AF2B-24762B41293C}"/>
                    </a:ext>
                  </a:extLst>
                </p14:cNvPr>
                <p14:cNvContentPartPr/>
                <p14:nvPr/>
              </p14:nvContentPartPr>
              <p14:xfrm>
                <a:off x="10531893" y="3797276"/>
                <a:ext cx="91080" cy="201600"/>
              </p14:xfrm>
            </p:contentPart>
          </mc:Choice>
          <mc:Fallback xmlns="">
            <p:pic>
              <p:nvPicPr>
                <p:cNvPr id="62" name="Entrada de lápiz 61">
                  <a:extLst>
                    <a:ext uri="{FF2B5EF4-FFF2-40B4-BE49-F238E27FC236}">
                      <a16:creationId xmlns:a16="http://schemas.microsoft.com/office/drawing/2014/main" id="{AE7509CD-345F-4A35-AF2B-24762B41293C}"/>
                    </a:ext>
                  </a:extLst>
                </p:cNvPr>
                <p:cNvPicPr/>
                <p:nvPr/>
              </p:nvPicPr>
              <p:blipFill>
                <a:blip r:embed="rId104"/>
                <a:stretch>
                  <a:fillRect/>
                </a:stretch>
              </p:blipFill>
              <p:spPr>
                <a:xfrm>
                  <a:off x="10522893" y="3788276"/>
                  <a:ext cx="108720" cy="21924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63" name="Entrada de lápiz 62">
                  <a:extLst>
                    <a:ext uri="{FF2B5EF4-FFF2-40B4-BE49-F238E27FC236}">
                      <a16:creationId xmlns:a16="http://schemas.microsoft.com/office/drawing/2014/main" id="{63B9A16C-6076-4C4C-9D39-20A426175F0D}"/>
                    </a:ext>
                  </a:extLst>
                </p14:cNvPr>
                <p14:cNvContentPartPr/>
                <p14:nvPr/>
              </p14:nvContentPartPr>
              <p14:xfrm>
                <a:off x="10808373" y="3353756"/>
                <a:ext cx="318600" cy="496440"/>
              </p14:xfrm>
            </p:contentPart>
          </mc:Choice>
          <mc:Fallback xmlns="">
            <p:pic>
              <p:nvPicPr>
                <p:cNvPr id="63" name="Entrada de lápiz 62">
                  <a:extLst>
                    <a:ext uri="{FF2B5EF4-FFF2-40B4-BE49-F238E27FC236}">
                      <a16:creationId xmlns:a16="http://schemas.microsoft.com/office/drawing/2014/main" id="{63B9A16C-6076-4C4C-9D39-20A426175F0D}"/>
                    </a:ext>
                  </a:extLst>
                </p:cNvPr>
                <p:cNvPicPr/>
                <p:nvPr/>
              </p:nvPicPr>
              <p:blipFill>
                <a:blip r:embed="rId106"/>
                <a:stretch>
                  <a:fillRect/>
                </a:stretch>
              </p:blipFill>
              <p:spPr>
                <a:xfrm>
                  <a:off x="10799733" y="3344756"/>
                  <a:ext cx="336240" cy="51408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64" name="Entrada de lápiz 63">
                  <a:extLst>
                    <a:ext uri="{FF2B5EF4-FFF2-40B4-BE49-F238E27FC236}">
                      <a16:creationId xmlns:a16="http://schemas.microsoft.com/office/drawing/2014/main" id="{DC06CB3C-678B-48D2-8FAF-C727B8280B70}"/>
                    </a:ext>
                  </a:extLst>
                </p14:cNvPr>
                <p14:cNvContentPartPr/>
                <p14:nvPr/>
              </p14:nvContentPartPr>
              <p14:xfrm>
                <a:off x="10800093" y="3310196"/>
                <a:ext cx="446040" cy="529200"/>
              </p14:xfrm>
            </p:contentPart>
          </mc:Choice>
          <mc:Fallback xmlns="">
            <p:pic>
              <p:nvPicPr>
                <p:cNvPr id="64" name="Entrada de lápiz 63">
                  <a:extLst>
                    <a:ext uri="{FF2B5EF4-FFF2-40B4-BE49-F238E27FC236}">
                      <a16:creationId xmlns:a16="http://schemas.microsoft.com/office/drawing/2014/main" id="{DC06CB3C-678B-48D2-8FAF-C727B8280B70}"/>
                    </a:ext>
                  </a:extLst>
                </p:cNvPr>
                <p:cNvPicPr/>
                <p:nvPr/>
              </p:nvPicPr>
              <p:blipFill>
                <a:blip r:embed="rId108"/>
                <a:stretch>
                  <a:fillRect/>
                </a:stretch>
              </p:blipFill>
              <p:spPr>
                <a:xfrm>
                  <a:off x="10791093" y="3301556"/>
                  <a:ext cx="463680" cy="54684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66" name="Entrada de lápiz 65">
                  <a:extLst>
                    <a:ext uri="{FF2B5EF4-FFF2-40B4-BE49-F238E27FC236}">
                      <a16:creationId xmlns:a16="http://schemas.microsoft.com/office/drawing/2014/main" id="{5BB9B723-BA2D-4FD6-8AC1-70B891DDC8F2}"/>
                    </a:ext>
                  </a:extLst>
                </p14:cNvPr>
                <p14:cNvContentPartPr/>
                <p14:nvPr/>
              </p14:nvContentPartPr>
              <p14:xfrm>
                <a:off x="11314533" y="3179876"/>
                <a:ext cx="209160" cy="209160"/>
              </p14:xfrm>
            </p:contentPart>
          </mc:Choice>
          <mc:Fallback xmlns="">
            <p:pic>
              <p:nvPicPr>
                <p:cNvPr id="66" name="Entrada de lápiz 65">
                  <a:extLst>
                    <a:ext uri="{FF2B5EF4-FFF2-40B4-BE49-F238E27FC236}">
                      <a16:creationId xmlns:a16="http://schemas.microsoft.com/office/drawing/2014/main" id="{5BB9B723-BA2D-4FD6-8AC1-70B891DDC8F2}"/>
                    </a:ext>
                  </a:extLst>
                </p:cNvPr>
                <p:cNvPicPr/>
                <p:nvPr/>
              </p:nvPicPr>
              <p:blipFill>
                <a:blip r:embed="rId110"/>
                <a:stretch>
                  <a:fillRect/>
                </a:stretch>
              </p:blipFill>
              <p:spPr>
                <a:xfrm>
                  <a:off x="11305893" y="3170876"/>
                  <a:ext cx="226800" cy="22680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67" name="Entrada de lápiz 66">
                  <a:extLst>
                    <a:ext uri="{FF2B5EF4-FFF2-40B4-BE49-F238E27FC236}">
                      <a16:creationId xmlns:a16="http://schemas.microsoft.com/office/drawing/2014/main" id="{25060B49-D75B-4FD7-8672-B4560040A57F}"/>
                    </a:ext>
                  </a:extLst>
                </p14:cNvPr>
                <p14:cNvContentPartPr/>
                <p14:nvPr/>
              </p14:nvContentPartPr>
              <p14:xfrm>
                <a:off x="11620173" y="3116156"/>
                <a:ext cx="67320" cy="187560"/>
              </p14:xfrm>
            </p:contentPart>
          </mc:Choice>
          <mc:Fallback xmlns="">
            <p:pic>
              <p:nvPicPr>
                <p:cNvPr id="67" name="Entrada de lápiz 66">
                  <a:extLst>
                    <a:ext uri="{FF2B5EF4-FFF2-40B4-BE49-F238E27FC236}">
                      <a16:creationId xmlns:a16="http://schemas.microsoft.com/office/drawing/2014/main" id="{25060B49-D75B-4FD7-8672-B4560040A57F}"/>
                    </a:ext>
                  </a:extLst>
                </p:cNvPr>
                <p:cNvPicPr/>
                <p:nvPr/>
              </p:nvPicPr>
              <p:blipFill>
                <a:blip r:embed="rId112"/>
                <a:stretch>
                  <a:fillRect/>
                </a:stretch>
              </p:blipFill>
              <p:spPr>
                <a:xfrm>
                  <a:off x="11611533" y="3107516"/>
                  <a:ext cx="84960" cy="20520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68" name="Entrada de lápiz 67">
                  <a:extLst>
                    <a:ext uri="{FF2B5EF4-FFF2-40B4-BE49-F238E27FC236}">
                      <a16:creationId xmlns:a16="http://schemas.microsoft.com/office/drawing/2014/main" id="{8F1FF2FD-DDC2-4736-988C-C88FD9E7F5BD}"/>
                    </a:ext>
                  </a:extLst>
                </p14:cNvPr>
                <p14:cNvContentPartPr/>
                <p14:nvPr/>
              </p14:nvContentPartPr>
              <p14:xfrm>
                <a:off x="11620533" y="2664356"/>
                <a:ext cx="224280" cy="495000"/>
              </p14:xfrm>
            </p:contentPart>
          </mc:Choice>
          <mc:Fallback xmlns="">
            <p:pic>
              <p:nvPicPr>
                <p:cNvPr id="68" name="Entrada de lápiz 67">
                  <a:extLst>
                    <a:ext uri="{FF2B5EF4-FFF2-40B4-BE49-F238E27FC236}">
                      <a16:creationId xmlns:a16="http://schemas.microsoft.com/office/drawing/2014/main" id="{8F1FF2FD-DDC2-4736-988C-C88FD9E7F5BD}"/>
                    </a:ext>
                  </a:extLst>
                </p:cNvPr>
                <p:cNvPicPr/>
                <p:nvPr/>
              </p:nvPicPr>
              <p:blipFill>
                <a:blip r:embed="rId114"/>
                <a:stretch>
                  <a:fillRect/>
                </a:stretch>
              </p:blipFill>
              <p:spPr>
                <a:xfrm>
                  <a:off x="11611893" y="2655716"/>
                  <a:ext cx="241920" cy="51264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69" name="Entrada de lápiz 68">
                  <a:extLst>
                    <a:ext uri="{FF2B5EF4-FFF2-40B4-BE49-F238E27FC236}">
                      <a16:creationId xmlns:a16="http://schemas.microsoft.com/office/drawing/2014/main" id="{BAECA972-9D8F-4A2C-83E3-36FEE646F2FE}"/>
                    </a:ext>
                  </a:extLst>
                </p14:cNvPr>
                <p14:cNvContentPartPr/>
                <p14:nvPr/>
              </p14:nvContentPartPr>
              <p14:xfrm>
                <a:off x="11810973" y="2909156"/>
                <a:ext cx="171360" cy="84960"/>
              </p14:xfrm>
            </p:contentPart>
          </mc:Choice>
          <mc:Fallback xmlns="">
            <p:pic>
              <p:nvPicPr>
                <p:cNvPr id="69" name="Entrada de lápiz 68">
                  <a:extLst>
                    <a:ext uri="{FF2B5EF4-FFF2-40B4-BE49-F238E27FC236}">
                      <a16:creationId xmlns:a16="http://schemas.microsoft.com/office/drawing/2014/main" id="{BAECA972-9D8F-4A2C-83E3-36FEE646F2FE}"/>
                    </a:ext>
                  </a:extLst>
                </p:cNvPr>
                <p:cNvPicPr/>
                <p:nvPr/>
              </p:nvPicPr>
              <p:blipFill>
                <a:blip r:embed="rId116"/>
                <a:stretch>
                  <a:fillRect/>
                </a:stretch>
              </p:blipFill>
              <p:spPr>
                <a:xfrm>
                  <a:off x="11801973" y="2900156"/>
                  <a:ext cx="189000" cy="10260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70" name="Entrada de lápiz 69">
                  <a:extLst>
                    <a:ext uri="{FF2B5EF4-FFF2-40B4-BE49-F238E27FC236}">
                      <a16:creationId xmlns:a16="http://schemas.microsoft.com/office/drawing/2014/main" id="{06DEE83A-2E69-4FE2-A6AB-6192A6D6744D}"/>
                    </a:ext>
                  </a:extLst>
                </p14:cNvPr>
                <p14:cNvContentPartPr/>
                <p14:nvPr/>
              </p14:nvContentPartPr>
              <p14:xfrm>
                <a:off x="11899173" y="2532956"/>
                <a:ext cx="556560" cy="289440"/>
              </p14:xfrm>
            </p:contentPart>
          </mc:Choice>
          <mc:Fallback xmlns="">
            <p:pic>
              <p:nvPicPr>
                <p:cNvPr id="70" name="Entrada de lápiz 69">
                  <a:extLst>
                    <a:ext uri="{FF2B5EF4-FFF2-40B4-BE49-F238E27FC236}">
                      <a16:creationId xmlns:a16="http://schemas.microsoft.com/office/drawing/2014/main" id="{06DEE83A-2E69-4FE2-A6AB-6192A6D6744D}"/>
                    </a:ext>
                  </a:extLst>
                </p:cNvPr>
                <p:cNvPicPr/>
                <p:nvPr/>
              </p:nvPicPr>
              <p:blipFill>
                <a:blip r:embed="rId118"/>
                <a:stretch>
                  <a:fillRect/>
                </a:stretch>
              </p:blipFill>
              <p:spPr>
                <a:xfrm>
                  <a:off x="11890173" y="2524316"/>
                  <a:ext cx="574200" cy="30708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72" name="Entrada de lápiz 71">
                  <a:extLst>
                    <a:ext uri="{FF2B5EF4-FFF2-40B4-BE49-F238E27FC236}">
                      <a16:creationId xmlns:a16="http://schemas.microsoft.com/office/drawing/2014/main" id="{E31CE90C-A107-4762-B655-41CB906D03DE}"/>
                    </a:ext>
                  </a:extLst>
                </p14:cNvPr>
                <p14:cNvContentPartPr/>
                <p14:nvPr/>
              </p14:nvContentPartPr>
              <p14:xfrm>
                <a:off x="9205604" y="3594236"/>
                <a:ext cx="614160" cy="212040"/>
              </p14:xfrm>
            </p:contentPart>
          </mc:Choice>
          <mc:Fallback xmlns="">
            <p:pic>
              <p:nvPicPr>
                <p:cNvPr id="72" name="Entrada de lápiz 71">
                  <a:extLst>
                    <a:ext uri="{FF2B5EF4-FFF2-40B4-BE49-F238E27FC236}">
                      <a16:creationId xmlns:a16="http://schemas.microsoft.com/office/drawing/2014/main" id="{E31CE90C-A107-4762-B655-41CB906D03DE}"/>
                    </a:ext>
                  </a:extLst>
                </p:cNvPr>
                <p:cNvPicPr/>
                <p:nvPr/>
              </p:nvPicPr>
              <p:blipFill>
                <a:blip r:embed="rId120"/>
                <a:stretch>
                  <a:fillRect/>
                </a:stretch>
              </p:blipFill>
              <p:spPr>
                <a:xfrm>
                  <a:off x="9196964" y="3585236"/>
                  <a:ext cx="631800" cy="22968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73" name="Entrada de lápiz 72">
                  <a:extLst>
                    <a:ext uri="{FF2B5EF4-FFF2-40B4-BE49-F238E27FC236}">
                      <a16:creationId xmlns:a16="http://schemas.microsoft.com/office/drawing/2014/main" id="{E42A6967-6FC7-4390-A2FB-EFDA97C54446}"/>
                    </a:ext>
                  </a:extLst>
                </p14:cNvPr>
                <p14:cNvContentPartPr/>
                <p14:nvPr/>
              </p14:nvContentPartPr>
              <p14:xfrm>
                <a:off x="9716804" y="3554996"/>
                <a:ext cx="123480" cy="304920"/>
              </p14:xfrm>
            </p:contentPart>
          </mc:Choice>
          <mc:Fallback xmlns="">
            <p:pic>
              <p:nvPicPr>
                <p:cNvPr id="73" name="Entrada de lápiz 72">
                  <a:extLst>
                    <a:ext uri="{FF2B5EF4-FFF2-40B4-BE49-F238E27FC236}">
                      <a16:creationId xmlns:a16="http://schemas.microsoft.com/office/drawing/2014/main" id="{E42A6967-6FC7-4390-A2FB-EFDA97C54446}"/>
                    </a:ext>
                  </a:extLst>
                </p:cNvPr>
                <p:cNvPicPr/>
                <p:nvPr/>
              </p:nvPicPr>
              <p:blipFill>
                <a:blip r:embed="rId122"/>
                <a:stretch>
                  <a:fillRect/>
                </a:stretch>
              </p:blipFill>
              <p:spPr>
                <a:xfrm>
                  <a:off x="9707804" y="3546356"/>
                  <a:ext cx="141120" cy="32256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74" name="Entrada de lápiz 73">
                  <a:extLst>
                    <a:ext uri="{FF2B5EF4-FFF2-40B4-BE49-F238E27FC236}">
                      <a16:creationId xmlns:a16="http://schemas.microsoft.com/office/drawing/2014/main" id="{78B05D21-0C3C-4FE2-A442-627FFBD1572A}"/>
                    </a:ext>
                  </a:extLst>
                </p14:cNvPr>
                <p14:cNvContentPartPr/>
                <p14:nvPr/>
              </p14:nvContentPartPr>
              <p14:xfrm>
                <a:off x="9877724" y="3396956"/>
                <a:ext cx="156600" cy="457200"/>
              </p14:xfrm>
            </p:contentPart>
          </mc:Choice>
          <mc:Fallback xmlns="">
            <p:pic>
              <p:nvPicPr>
                <p:cNvPr id="74" name="Entrada de lápiz 73">
                  <a:extLst>
                    <a:ext uri="{FF2B5EF4-FFF2-40B4-BE49-F238E27FC236}">
                      <a16:creationId xmlns:a16="http://schemas.microsoft.com/office/drawing/2014/main" id="{78B05D21-0C3C-4FE2-A442-627FFBD1572A}"/>
                    </a:ext>
                  </a:extLst>
                </p:cNvPr>
                <p:cNvPicPr/>
                <p:nvPr/>
              </p:nvPicPr>
              <p:blipFill>
                <a:blip r:embed="rId124"/>
                <a:stretch>
                  <a:fillRect/>
                </a:stretch>
              </p:blipFill>
              <p:spPr>
                <a:xfrm>
                  <a:off x="9868724" y="3388316"/>
                  <a:ext cx="174240" cy="47484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75" name="Entrada de lápiz 74">
                  <a:extLst>
                    <a:ext uri="{FF2B5EF4-FFF2-40B4-BE49-F238E27FC236}">
                      <a16:creationId xmlns:a16="http://schemas.microsoft.com/office/drawing/2014/main" id="{4C846A83-BAA3-4EAC-BF1E-BD875F5B90C9}"/>
                    </a:ext>
                  </a:extLst>
                </p14:cNvPr>
                <p14:cNvContentPartPr/>
                <p14:nvPr/>
              </p14:nvContentPartPr>
              <p14:xfrm>
                <a:off x="10045484" y="3430796"/>
                <a:ext cx="163080" cy="208080"/>
              </p14:xfrm>
            </p:contentPart>
          </mc:Choice>
          <mc:Fallback xmlns="">
            <p:pic>
              <p:nvPicPr>
                <p:cNvPr id="75" name="Entrada de lápiz 74">
                  <a:extLst>
                    <a:ext uri="{FF2B5EF4-FFF2-40B4-BE49-F238E27FC236}">
                      <a16:creationId xmlns:a16="http://schemas.microsoft.com/office/drawing/2014/main" id="{4C846A83-BAA3-4EAC-BF1E-BD875F5B90C9}"/>
                    </a:ext>
                  </a:extLst>
                </p:cNvPr>
                <p:cNvPicPr/>
                <p:nvPr/>
              </p:nvPicPr>
              <p:blipFill>
                <a:blip r:embed="rId126"/>
                <a:stretch>
                  <a:fillRect/>
                </a:stretch>
              </p:blipFill>
              <p:spPr>
                <a:xfrm>
                  <a:off x="10036844" y="3421796"/>
                  <a:ext cx="18072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76" name="Entrada de lápiz 75">
                  <a:extLst>
                    <a:ext uri="{FF2B5EF4-FFF2-40B4-BE49-F238E27FC236}">
                      <a16:creationId xmlns:a16="http://schemas.microsoft.com/office/drawing/2014/main" id="{6B4BFB52-CB39-4928-8E9D-3B3C73C78559}"/>
                    </a:ext>
                  </a:extLst>
                </p14:cNvPr>
                <p14:cNvContentPartPr/>
                <p14:nvPr/>
              </p14:nvContentPartPr>
              <p14:xfrm>
                <a:off x="10269044" y="3301916"/>
                <a:ext cx="265320" cy="224280"/>
              </p14:xfrm>
            </p:contentPart>
          </mc:Choice>
          <mc:Fallback xmlns="">
            <p:pic>
              <p:nvPicPr>
                <p:cNvPr id="76" name="Entrada de lápiz 75">
                  <a:extLst>
                    <a:ext uri="{FF2B5EF4-FFF2-40B4-BE49-F238E27FC236}">
                      <a16:creationId xmlns:a16="http://schemas.microsoft.com/office/drawing/2014/main" id="{6B4BFB52-CB39-4928-8E9D-3B3C73C78559}"/>
                    </a:ext>
                  </a:extLst>
                </p:cNvPr>
                <p:cNvPicPr/>
                <p:nvPr/>
              </p:nvPicPr>
              <p:blipFill>
                <a:blip r:embed="rId128"/>
                <a:stretch>
                  <a:fillRect/>
                </a:stretch>
              </p:blipFill>
              <p:spPr>
                <a:xfrm>
                  <a:off x="10260404" y="3293276"/>
                  <a:ext cx="282960" cy="24192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77" name="Entrada de lápiz 76">
                  <a:extLst>
                    <a:ext uri="{FF2B5EF4-FFF2-40B4-BE49-F238E27FC236}">
                      <a16:creationId xmlns:a16="http://schemas.microsoft.com/office/drawing/2014/main" id="{FE17B1C3-4DCD-4C03-822B-83FA33EB9B51}"/>
                    </a:ext>
                  </a:extLst>
                </p14:cNvPr>
                <p14:cNvContentPartPr/>
                <p14:nvPr/>
              </p14:nvContentPartPr>
              <p14:xfrm>
                <a:off x="10662164" y="2844716"/>
                <a:ext cx="537840" cy="514080"/>
              </p14:xfrm>
            </p:contentPart>
          </mc:Choice>
          <mc:Fallback xmlns="">
            <p:pic>
              <p:nvPicPr>
                <p:cNvPr id="77" name="Entrada de lápiz 76">
                  <a:extLst>
                    <a:ext uri="{FF2B5EF4-FFF2-40B4-BE49-F238E27FC236}">
                      <a16:creationId xmlns:a16="http://schemas.microsoft.com/office/drawing/2014/main" id="{FE17B1C3-4DCD-4C03-822B-83FA33EB9B51}"/>
                    </a:ext>
                  </a:extLst>
                </p:cNvPr>
                <p:cNvPicPr/>
                <p:nvPr/>
              </p:nvPicPr>
              <p:blipFill>
                <a:blip r:embed="rId130"/>
                <a:stretch>
                  <a:fillRect/>
                </a:stretch>
              </p:blipFill>
              <p:spPr>
                <a:xfrm>
                  <a:off x="10653524" y="2835716"/>
                  <a:ext cx="555480" cy="53172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78" name="Entrada de lápiz 77">
                  <a:extLst>
                    <a:ext uri="{FF2B5EF4-FFF2-40B4-BE49-F238E27FC236}">
                      <a16:creationId xmlns:a16="http://schemas.microsoft.com/office/drawing/2014/main" id="{5FE55475-327D-4793-8B4E-4EC82DE94CDA}"/>
                    </a:ext>
                  </a:extLst>
                </p14:cNvPr>
                <p14:cNvContentPartPr/>
                <p14:nvPr/>
              </p14:nvContentPartPr>
              <p14:xfrm>
                <a:off x="11040164" y="2644916"/>
                <a:ext cx="117360" cy="219960"/>
              </p14:xfrm>
            </p:contentPart>
          </mc:Choice>
          <mc:Fallback xmlns="">
            <p:pic>
              <p:nvPicPr>
                <p:cNvPr id="78" name="Entrada de lápiz 77">
                  <a:extLst>
                    <a:ext uri="{FF2B5EF4-FFF2-40B4-BE49-F238E27FC236}">
                      <a16:creationId xmlns:a16="http://schemas.microsoft.com/office/drawing/2014/main" id="{5FE55475-327D-4793-8B4E-4EC82DE94CDA}"/>
                    </a:ext>
                  </a:extLst>
                </p:cNvPr>
                <p:cNvPicPr/>
                <p:nvPr/>
              </p:nvPicPr>
              <p:blipFill>
                <a:blip r:embed="rId132"/>
                <a:stretch>
                  <a:fillRect/>
                </a:stretch>
              </p:blipFill>
              <p:spPr>
                <a:xfrm>
                  <a:off x="11031164" y="2636276"/>
                  <a:ext cx="135000" cy="23760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79" name="Entrada de lápiz 78">
                  <a:extLst>
                    <a:ext uri="{FF2B5EF4-FFF2-40B4-BE49-F238E27FC236}">
                      <a16:creationId xmlns:a16="http://schemas.microsoft.com/office/drawing/2014/main" id="{6012F366-8BB9-456F-A18E-193AC96A95AF}"/>
                    </a:ext>
                  </a:extLst>
                </p14:cNvPr>
                <p14:cNvContentPartPr/>
                <p14:nvPr/>
              </p14:nvContentPartPr>
              <p14:xfrm>
                <a:off x="11199284" y="2223716"/>
                <a:ext cx="437760" cy="333360"/>
              </p14:xfrm>
            </p:contentPart>
          </mc:Choice>
          <mc:Fallback xmlns="">
            <p:pic>
              <p:nvPicPr>
                <p:cNvPr id="79" name="Entrada de lápiz 78">
                  <a:extLst>
                    <a:ext uri="{FF2B5EF4-FFF2-40B4-BE49-F238E27FC236}">
                      <a16:creationId xmlns:a16="http://schemas.microsoft.com/office/drawing/2014/main" id="{6012F366-8BB9-456F-A18E-193AC96A95AF}"/>
                    </a:ext>
                  </a:extLst>
                </p:cNvPr>
                <p:cNvPicPr/>
                <p:nvPr/>
              </p:nvPicPr>
              <p:blipFill>
                <a:blip r:embed="rId134"/>
                <a:stretch>
                  <a:fillRect/>
                </a:stretch>
              </p:blipFill>
              <p:spPr>
                <a:xfrm>
                  <a:off x="11190284" y="2214716"/>
                  <a:ext cx="455400" cy="35100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80" name="Entrada de lápiz 79">
                  <a:extLst>
                    <a:ext uri="{FF2B5EF4-FFF2-40B4-BE49-F238E27FC236}">
                      <a16:creationId xmlns:a16="http://schemas.microsoft.com/office/drawing/2014/main" id="{FFF56873-2349-4914-A4C8-392F8D9F5C17}"/>
                    </a:ext>
                  </a:extLst>
                </p14:cNvPr>
                <p14:cNvContentPartPr/>
                <p14:nvPr/>
              </p14:nvContentPartPr>
              <p14:xfrm>
                <a:off x="11591324" y="2512436"/>
                <a:ext cx="154080" cy="116280"/>
              </p14:xfrm>
            </p:contentPart>
          </mc:Choice>
          <mc:Fallback xmlns="">
            <p:pic>
              <p:nvPicPr>
                <p:cNvPr id="80" name="Entrada de lápiz 79">
                  <a:extLst>
                    <a:ext uri="{FF2B5EF4-FFF2-40B4-BE49-F238E27FC236}">
                      <a16:creationId xmlns:a16="http://schemas.microsoft.com/office/drawing/2014/main" id="{FFF56873-2349-4914-A4C8-392F8D9F5C17}"/>
                    </a:ext>
                  </a:extLst>
                </p:cNvPr>
                <p:cNvPicPr/>
                <p:nvPr/>
              </p:nvPicPr>
              <p:blipFill>
                <a:blip r:embed="rId136"/>
                <a:stretch>
                  <a:fillRect/>
                </a:stretch>
              </p:blipFill>
              <p:spPr>
                <a:xfrm>
                  <a:off x="11582324" y="2503796"/>
                  <a:ext cx="171720" cy="13392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82" name="Entrada de lápiz 81">
                  <a:extLst>
                    <a:ext uri="{FF2B5EF4-FFF2-40B4-BE49-F238E27FC236}">
                      <a16:creationId xmlns:a16="http://schemas.microsoft.com/office/drawing/2014/main" id="{D1842B89-EF1B-4EC0-BF02-C4F8981B1837}"/>
                    </a:ext>
                  </a:extLst>
                </p14:cNvPr>
                <p14:cNvContentPartPr/>
                <p14:nvPr/>
              </p14:nvContentPartPr>
              <p14:xfrm>
                <a:off x="8614844" y="1557356"/>
                <a:ext cx="1626480" cy="1766520"/>
              </p14:xfrm>
            </p:contentPart>
          </mc:Choice>
          <mc:Fallback xmlns="">
            <p:pic>
              <p:nvPicPr>
                <p:cNvPr id="82" name="Entrada de lápiz 81">
                  <a:extLst>
                    <a:ext uri="{FF2B5EF4-FFF2-40B4-BE49-F238E27FC236}">
                      <a16:creationId xmlns:a16="http://schemas.microsoft.com/office/drawing/2014/main" id="{D1842B89-EF1B-4EC0-BF02-C4F8981B1837}"/>
                    </a:ext>
                  </a:extLst>
                </p:cNvPr>
                <p:cNvPicPr/>
                <p:nvPr/>
              </p:nvPicPr>
              <p:blipFill>
                <a:blip r:embed="rId138"/>
                <a:stretch>
                  <a:fillRect/>
                </a:stretch>
              </p:blipFill>
              <p:spPr>
                <a:xfrm>
                  <a:off x="8605844" y="1548356"/>
                  <a:ext cx="1644120" cy="178416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84" name="Entrada de lápiz 83">
                  <a:extLst>
                    <a:ext uri="{FF2B5EF4-FFF2-40B4-BE49-F238E27FC236}">
                      <a16:creationId xmlns:a16="http://schemas.microsoft.com/office/drawing/2014/main" id="{8E9615C8-8372-4C88-B48E-79BC16BE7F4A}"/>
                    </a:ext>
                  </a:extLst>
                </p14:cNvPr>
                <p14:cNvContentPartPr/>
                <p14:nvPr/>
              </p14:nvContentPartPr>
              <p14:xfrm>
                <a:off x="11732084" y="4028396"/>
                <a:ext cx="147600" cy="136800"/>
              </p14:xfrm>
            </p:contentPart>
          </mc:Choice>
          <mc:Fallback xmlns="">
            <p:pic>
              <p:nvPicPr>
                <p:cNvPr id="84" name="Entrada de lápiz 83">
                  <a:extLst>
                    <a:ext uri="{FF2B5EF4-FFF2-40B4-BE49-F238E27FC236}">
                      <a16:creationId xmlns:a16="http://schemas.microsoft.com/office/drawing/2014/main" id="{8E9615C8-8372-4C88-B48E-79BC16BE7F4A}"/>
                    </a:ext>
                  </a:extLst>
                </p:cNvPr>
                <p:cNvPicPr/>
                <p:nvPr/>
              </p:nvPicPr>
              <p:blipFill>
                <a:blip r:embed="rId140"/>
                <a:stretch>
                  <a:fillRect/>
                </a:stretch>
              </p:blipFill>
              <p:spPr>
                <a:xfrm>
                  <a:off x="11723084" y="4019396"/>
                  <a:ext cx="165240" cy="15444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85" name="Entrada de lápiz 84">
                  <a:extLst>
                    <a:ext uri="{FF2B5EF4-FFF2-40B4-BE49-F238E27FC236}">
                      <a16:creationId xmlns:a16="http://schemas.microsoft.com/office/drawing/2014/main" id="{91540520-9636-44F6-8B23-0F2DFCBB6788}"/>
                    </a:ext>
                  </a:extLst>
                </p14:cNvPr>
                <p14:cNvContentPartPr/>
                <p14:nvPr/>
              </p14:nvContentPartPr>
              <p14:xfrm>
                <a:off x="11204684" y="4742996"/>
                <a:ext cx="290880" cy="209880"/>
              </p14:xfrm>
            </p:contentPart>
          </mc:Choice>
          <mc:Fallback xmlns="">
            <p:pic>
              <p:nvPicPr>
                <p:cNvPr id="85" name="Entrada de lápiz 84">
                  <a:extLst>
                    <a:ext uri="{FF2B5EF4-FFF2-40B4-BE49-F238E27FC236}">
                      <a16:creationId xmlns:a16="http://schemas.microsoft.com/office/drawing/2014/main" id="{91540520-9636-44F6-8B23-0F2DFCBB6788}"/>
                    </a:ext>
                  </a:extLst>
                </p:cNvPr>
                <p:cNvPicPr/>
                <p:nvPr/>
              </p:nvPicPr>
              <p:blipFill>
                <a:blip r:embed="rId142"/>
                <a:stretch>
                  <a:fillRect/>
                </a:stretch>
              </p:blipFill>
              <p:spPr>
                <a:xfrm>
                  <a:off x="11196044" y="4733996"/>
                  <a:ext cx="308520" cy="227520"/>
                </a:xfrm>
                <a:prstGeom prst="rect">
                  <a:avLst/>
                </a:prstGeom>
              </p:spPr>
            </p:pic>
          </mc:Fallback>
        </mc:AlternateContent>
      </p:grpSp>
    </p:spTree>
    <p:extLst>
      <p:ext uri="{BB962C8B-B14F-4D97-AF65-F5344CB8AC3E}">
        <p14:creationId xmlns:p14="http://schemas.microsoft.com/office/powerpoint/2010/main" val="37933182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BC979EA-E0C4-4E97-8B01-CF37A443A2DF}"/>
              </a:ext>
            </a:extLst>
          </p:cNvPr>
          <p:cNvSpPr>
            <a:spLocks noGrp="1"/>
          </p:cNvSpPr>
          <p:nvPr>
            <p:ph type="title"/>
          </p:nvPr>
        </p:nvSpPr>
        <p:spPr/>
        <p:txBody>
          <a:bodyPr>
            <a:normAutofit fontScale="90000"/>
          </a:bodyPr>
          <a:lstStyle/>
          <a:p>
            <a:r>
              <a:rPr lang="es-CO" dirty="0"/>
              <a:t>Estos pasos deberían ser independientes de las herramientas, ejemplo:</a:t>
            </a:r>
          </a:p>
        </p:txBody>
      </p:sp>
      <p:sp>
        <p:nvSpPr>
          <p:cNvPr id="6" name="Marcador de contenido 2">
            <a:extLst>
              <a:ext uri="{FF2B5EF4-FFF2-40B4-BE49-F238E27FC236}">
                <a16:creationId xmlns:a16="http://schemas.microsoft.com/office/drawing/2014/main" id="{ECE2E9DC-DF3D-414A-B055-EC9596F42C2F}"/>
              </a:ext>
            </a:extLst>
          </p:cNvPr>
          <p:cNvSpPr txBox="1">
            <a:spLocks/>
          </p:cNvSpPr>
          <p:nvPr/>
        </p:nvSpPr>
        <p:spPr>
          <a:xfrm>
            <a:off x="1021670" y="2238103"/>
            <a:ext cx="5771016" cy="3777622"/>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es-CO"/>
              <a:t>SQL Analysis Services (SQL Server 2000 – 2016)</a:t>
            </a:r>
          </a:p>
          <a:p>
            <a:endParaRPr lang="es-CO"/>
          </a:p>
          <a:p>
            <a:endParaRPr lang="es-CO"/>
          </a:p>
          <a:p>
            <a:endParaRPr lang="es-CO"/>
          </a:p>
          <a:p>
            <a:r>
              <a:rPr lang="es-CO"/>
              <a:t>Oracle Data Mining (Oracle 8,9,10g,11g y 12c)</a:t>
            </a:r>
          </a:p>
          <a:p>
            <a:endParaRPr lang="es-CO"/>
          </a:p>
          <a:p>
            <a:pPr marL="0" indent="0">
              <a:buFont typeface="Wingdings 3" charset="2"/>
              <a:buNone/>
            </a:pPr>
            <a:endParaRPr lang="es-CO"/>
          </a:p>
          <a:p>
            <a:r>
              <a:rPr lang="es-CO"/>
              <a:t>SAS Enterprise Miner</a:t>
            </a:r>
            <a:endParaRPr lang="en-US" dirty="0"/>
          </a:p>
        </p:txBody>
      </p:sp>
      <p:pic>
        <p:nvPicPr>
          <p:cNvPr id="7" name="Imagen 6">
            <a:extLst>
              <a:ext uri="{FF2B5EF4-FFF2-40B4-BE49-F238E27FC236}">
                <a16:creationId xmlns:a16="http://schemas.microsoft.com/office/drawing/2014/main" id="{07FA075A-2994-42FB-8D68-200D6D998DCF}"/>
              </a:ext>
            </a:extLst>
          </p:cNvPr>
          <p:cNvPicPr>
            <a:picLocks noChangeAspect="1"/>
          </p:cNvPicPr>
          <p:nvPr/>
        </p:nvPicPr>
        <p:blipFill>
          <a:blip r:embed="rId2"/>
          <a:stretch>
            <a:fillRect/>
          </a:stretch>
        </p:blipFill>
        <p:spPr>
          <a:xfrm>
            <a:off x="1651635" y="2621487"/>
            <a:ext cx="3657600" cy="1247775"/>
          </a:xfrm>
          <a:prstGeom prst="rect">
            <a:avLst/>
          </a:prstGeom>
        </p:spPr>
      </p:pic>
      <p:pic>
        <p:nvPicPr>
          <p:cNvPr id="8" name="Imagen 7">
            <a:extLst>
              <a:ext uri="{FF2B5EF4-FFF2-40B4-BE49-F238E27FC236}">
                <a16:creationId xmlns:a16="http://schemas.microsoft.com/office/drawing/2014/main" id="{20FAEC7E-297F-4A89-AFB5-EF3274B7EF7D}"/>
              </a:ext>
            </a:extLst>
          </p:cNvPr>
          <p:cNvPicPr>
            <a:picLocks noChangeAspect="1"/>
          </p:cNvPicPr>
          <p:nvPr/>
        </p:nvPicPr>
        <p:blipFill>
          <a:blip r:embed="rId3"/>
          <a:stretch>
            <a:fillRect/>
          </a:stretch>
        </p:blipFill>
        <p:spPr>
          <a:xfrm>
            <a:off x="1651635" y="4202365"/>
            <a:ext cx="5048250" cy="714375"/>
          </a:xfrm>
          <a:prstGeom prst="rect">
            <a:avLst/>
          </a:prstGeom>
        </p:spPr>
      </p:pic>
      <p:pic>
        <p:nvPicPr>
          <p:cNvPr id="9" name="Imagen 8">
            <a:extLst>
              <a:ext uri="{FF2B5EF4-FFF2-40B4-BE49-F238E27FC236}">
                <a16:creationId xmlns:a16="http://schemas.microsoft.com/office/drawing/2014/main" id="{0F171DBC-FA3E-4406-B06E-43C7ECF261CC}"/>
              </a:ext>
            </a:extLst>
          </p:cNvPr>
          <p:cNvPicPr>
            <a:picLocks noChangeAspect="1"/>
          </p:cNvPicPr>
          <p:nvPr/>
        </p:nvPicPr>
        <p:blipFill>
          <a:blip r:embed="rId4"/>
          <a:stretch>
            <a:fillRect/>
          </a:stretch>
        </p:blipFill>
        <p:spPr>
          <a:xfrm>
            <a:off x="1651635" y="5433669"/>
            <a:ext cx="3412399" cy="696698"/>
          </a:xfrm>
          <a:prstGeom prst="rect">
            <a:avLst/>
          </a:prstGeom>
        </p:spPr>
      </p:pic>
      <p:sp>
        <p:nvSpPr>
          <p:cNvPr id="10" name="Marcador de contenido 2">
            <a:extLst>
              <a:ext uri="{FF2B5EF4-FFF2-40B4-BE49-F238E27FC236}">
                <a16:creationId xmlns:a16="http://schemas.microsoft.com/office/drawing/2014/main" id="{317FAB89-3367-47EC-BE5E-54F85A4D828E}"/>
              </a:ext>
            </a:extLst>
          </p:cNvPr>
          <p:cNvSpPr txBox="1">
            <a:spLocks/>
          </p:cNvSpPr>
          <p:nvPr/>
        </p:nvSpPr>
        <p:spPr>
          <a:xfrm>
            <a:off x="7048768" y="2238103"/>
            <a:ext cx="5771016" cy="3777622"/>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es-CO" dirty="0"/>
              <a:t>IBM SPSS </a:t>
            </a:r>
            <a:r>
              <a:rPr lang="es-CO" dirty="0" err="1"/>
              <a:t>Modeler</a:t>
            </a:r>
            <a:endParaRPr lang="es-CO" dirty="0"/>
          </a:p>
          <a:p>
            <a:endParaRPr lang="es-CO" dirty="0"/>
          </a:p>
          <a:p>
            <a:endParaRPr lang="es-CO" dirty="0"/>
          </a:p>
          <a:p>
            <a:endParaRPr lang="es-CO" dirty="0"/>
          </a:p>
          <a:p>
            <a:r>
              <a:rPr lang="es-CO" dirty="0"/>
              <a:t>Microsoft </a:t>
            </a:r>
            <a:r>
              <a:rPr lang="es-CO" dirty="0" err="1"/>
              <a:t>Power</a:t>
            </a:r>
            <a:r>
              <a:rPr lang="es-CO" dirty="0"/>
              <a:t> BI</a:t>
            </a:r>
            <a:endParaRPr lang="en-US" b="1" dirty="0"/>
          </a:p>
        </p:txBody>
      </p:sp>
      <p:pic>
        <p:nvPicPr>
          <p:cNvPr id="11" name="Imagen 10">
            <a:extLst>
              <a:ext uri="{FF2B5EF4-FFF2-40B4-BE49-F238E27FC236}">
                <a16:creationId xmlns:a16="http://schemas.microsoft.com/office/drawing/2014/main" id="{922DFAA4-66AB-4CDA-95BD-700606844B53}"/>
              </a:ext>
            </a:extLst>
          </p:cNvPr>
          <p:cNvPicPr>
            <a:picLocks noChangeAspect="1"/>
          </p:cNvPicPr>
          <p:nvPr/>
        </p:nvPicPr>
        <p:blipFill>
          <a:blip r:embed="rId5"/>
          <a:stretch>
            <a:fillRect/>
          </a:stretch>
        </p:blipFill>
        <p:spPr>
          <a:xfrm>
            <a:off x="7568675" y="2911928"/>
            <a:ext cx="3592400" cy="588918"/>
          </a:xfrm>
          <a:prstGeom prst="rect">
            <a:avLst/>
          </a:prstGeom>
        </p:spPr>
      </p:pic>
      <p:pic>
        <p:nvPicPr>
          <p:cNvPr id="12" name="Picture 10" descr="Resultado de imagen de Microsoft Power BI">
            <a:extLst>
              <a:ext uri="{FF2B5EF4-FFF2-40B4-BE49-F238E27FC236}">
                <a16:creationId xmlns:a16="http://schemas.microsoft.com/office/drawing/2014/main" id="{EEB7FF0F-8D53-41EF-B804-F418E77BD19B}"/>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9117" t="14165" r="7394" b="15772"/>
          <a:stretch/>
        </p:blipFill>
        <p:spPr bwMode="auto">
          <a:xfrm>
            <a:off x="7621040" y="4294554"/>
            <a:ext cx="3540035" cy="927462"/>
          </a:xfrm>
          <a:prstGeom prst="rect">
            <a:avLst/>
          </a:prstGeom>
          <a:noFill/>
          <a:extLst>
            <a:ext uri="{909E8E84-426E-40DD-AFC4-6F175D3DCCD1}">
              <a14:hiddenFill xmlns:a14="http://schemas.microsoft.com/office/drawing/2010/main">
                <a:solidFill>
                  <a:srgbClr val="FFFFFF"/>
                </a:solidFill>
              </a14:hiddenFill>
            </a:ext>
          </a:extLst>
        </p:spPr>
      </p:pic>
      <p:pic>
        <p:nvPicPr>
          <p:cNvPr id="13" name="Imagen 12">
            <a:extLst>
              <a:ext uri="{FF2B5EF4-FFF2-40B4-BE49-F238E27FC236}">
                <a16:creationId xmlns:a16="http://schemas.microsoft.com/office/drawing/2014/main" id="{3342E2CF-520B-4E72-BA2E-B3A5F41B0D55}"/>
              </a:ext>
            </a:extLst>
          </p:cNvPr>
          <p:cNvPicPr>
            <a:picLocks noChangeAspect="1"/>
          </p:cNvPicPr>
          <p:nvPr/>
        </p:nvPicPr>
        <p:blipFill>
          <a:blip r:embed="rId7"/>
          <a:stretch>
            <a:fillRect/>
          </a:stretch>
        </p:blipFill>
        <p:spPr>
          <a:xfrm>
            <a:off x="5427615" y="5456302"/>
            <a:ext cx="2357438" cy="1262063"/>
          </a:xfrm>
          <a:prstGeom prst="rect">
            <a:avLst/>
          </a:prstGeom>
        </p:spPr>
      </p:pic>
      <p:pic>
        <p:nvPicPr>
          <p:cNvPr id="14" name="Imagen 13">
            <a:extLst>
              <a:ext uri="{FF2B5EF4-FFF2-40B4-BE49-F238E27FC236}">
                <a16:creationId xmlns:a16="http://schemas.microsoft.com/office/drawing/2014/main" id="{E033B001-E2F6-44A1-9A33-A5A4B0ECA7A3}"/>
              </a:ext>
            </a:extLst>
          </p:cNvPr>
          <p:cNvPicPr>
            <a:picLocks noChangeAspect="1"/>
          </p:cNvPicPr>
          <p:nvPr/>
        </p:nvPicPr>
        <p:blipFill>
          <a:blip r:embed="rId8"/>
          <a:stretch>
            <a:fillRect/>
          </a:stretch>
        </p:blipFill>
        <p:spPr>
          <a:xfrm>
            <a:off x="8507422" y="5688359"/>
            <a:ext cx="2240092" cy="660469"/>
          </a:xfrm>
          <a:prstGeom prst="rect">
            <a:avLst/>
          </a:prstGeom>
        </p:spPr>
      </p:pic>
    </p:spTree>
    <p:extLst>
      <p:ext uri="{BB962C8B-B14F-4D97-AF65-F5344CB8AC3E}">
        <p14:creationId xmlns:p14="http://schemas.microsoft.com/office/powerpoint/2010/main" val="315552059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45133B6-80F5-4659-A7FA-981B4169BBDF}"/>
              </a:ext>
            </a:extLst>
          </p:cNvPr>
          <p:cNvSpPr>
            <a:spLocks noGrp="1"/>
          </p:cNvSpPr>
          <p:nvPr>
            <p:ph type="title"/>
          </p:nvPr>
        </p:nvSpPr>
        <p:spPr/>
        <p:txBody>
          <a:bodyPr>
            <a:normAutofit fontScale="90000"/>
          </a:bodyPr>
          <a:lstStyle/>
          <a:p>
            <a:r>
              <a:rPr lang="es-CO" dirty="0"/>
              <a:t>Existen metodologías que guían el proceso de construcción y análisis de la base de datos…</a:t>
            </a:r>
          </a:p>
        </p:txBody>
      </p:sp>
      <p:sp>
        <p:nvSpPr>
          <p:cNvPr id="3" name="Marcador de contenido 2">
            <a:extLst>
              <a:ext uri="{FF2B5EF4-FFF2-40B4-BE49-F238E27FC236}">
                <a16:creationId xmlns:a16="http://schemas.microsoft.com/office/drawing/2014/main" id="{39AF34C7-14B8-423D-AE3D-9233D4506923}"/>
              </a:ext>
            </a:extLst>
          </p:cNvPr>
          <p:cNvSpPr>
            <a:spLocks noGrp="1"/>
          </p:cNvSpPr>
          <p:nvPr>
            <p:ph idx="1"/>
          </p:nvPr>
        </p:nvSpPr>
        <p:spPr/>
        <p:txBody>
          <a:bodyPr/>
          <a:lstStyle/>
          <a:p>
            <a:r>
              <a:rPr lang="es-CO" dirty="0"/>
              <a:t>SEMMA de SAS </a:t>
            </a:r>
            <a:r>
              <a:rPr lang="es-CO" dirty="0" err="1"/>
              <a:t>Institute</a:t>
            </a:r>
            <a:r>
              <a:rPr lang="es-CO" dirty="0"/>
              <a:t>. Esta divide el proceso en 5 fases: SAMPLE, EXPLORE, MODIFY, MODEL y ASSES. (Muestreo o Selección, exploración, modificación, modelización y evaluación o valoración).</a:t>
            </a:r>
            <a:endParaRPr lang="en-US" dirty="0"/>
          </a:p>
          <a:p>
            <a:endParaRPr lang="es-CO" dirty="0"/>
          </a:p>
        </p:txBody>
      </p:sp>
      <p:pic>
        <p:nvPicPr>
          <p:cNvPr id="4" name="Imagen 3">
            <a:extLst>
              <a:ext uri="{FF2B5EF4-FFF2-40B4-BE49-F238E27FC236}">
                <a16:creationId xmlns:a16="http://schemas.microsoft.com/office/drawing/2014/main" id="{6243385F-0338-4A79-B35F-467CF4DE5360}"/>
              </a:ext>
            </a:extLst>
          </p:cNvPr>
          <p:cNvPicPr>
            <a:picLocks noChangeAspect="1"/>
          </p:cNvPicPr>
          <p:nvPr/>
        </p:nvPicPr>
        <p:blipFill>
          <a:blip r:embed="rId2"/>
          <a:stretch>
            <a:fillRect/>
          </a:stretch>
        </p:blipFill>
        <p:spPr>
          <a:xfrm>
            <a:off x="3650765" y="3143670"/>
            <a:ext cx="5666877" cy="3714330"/>
          </a:xfrm>
          <a:prstGeom prst="rect">
            <a:avLst/>
          </a:prstGeom>
        </p:spPr>
      </p:pic>
    </p:spTree>
    <p:extLst>
      <p:ext uri="{BB962C8B-B14F-4D97-AF65-F5344CB8AC3E}">
        <p14:creationId xmlns:p14="http://schemas.microsoft.com/office/powerpoint/2010/main" val="145715411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27F9847-F2AD-48CE-A044-7B9EC66A117D}"/>
              </a:ext>
            </a:extLst>
          </p:cNvPr>
          <p:cNvSpPr>
            <a:spLocks noGrp="1"/>
          </p:cNvSpPr>
          <p:nvPr>
            <p:ph type="title"/>
          </p:nvPr>
        </p:nvSpPr>
        <p:spPr/>
        <p:txBody>
          <a:bodyPr/>
          <a:lstStyle/>
          <a:p>
            <a:r>
              <a:rPr lang="es-CO" dirty="0"/>
              <a:t>Ahora CRIPS-DM de IBM, Cross </a:t>
            </a:r>
            <a:r>
              <a:rPr lang="es-CO" dirty="0" err="1"/>
              <a:t>Industry</a:t>
            </a:r>
            <a:r>
              <a:rPr lang="es-CO" dirty="0"/>
              <a:t> Standard </a:t>
            </a:r>
            <a:r>
              <a:rPr lang="es-CO" dirty="0" err="1"/>
              <a:t>Process</a:t>
            </a:r>
            <a:r>
              <a:rPr lang="es-CO" dirty="0"/>
              <a:t> </a:t>
            </a:r>
            <a:r>
              <a:rPr lang="es-CO" dirty="0" err="1"/>
              <a:t>for</a:t>
            </a:r>
            <a:r>
              <a:rPr lang="es-CO" dirty="0"/>
              <a:t> Data </a:t>
            </a:r>
            <a:r>
              <a:rPr lang="es-CO" dirty="0" err="1"/>
              <a:t>Mining</a:t>
            </a:r>
            <a:endParaRPr lang="es-CO" dirty="0"/>
          </a:p>
        </p:txBody>
      </p:sp>
      <p:sp>
        <p:nvSpPr>
          <p:cNvPr id="3" name="Marcador de contenido 2">
            <a:extLst>
              <a:ext uri="{FF2B5EF4-FFF2-40B4-BE49-F238E27FC236}">
                <a16:creationId xmlns:a16="http://schemas.microsoft.com/office/drawing/2014/main" id="{F0A12849-7D5B-4E49-AB05-E5C35A4DB463}"/>
              </a:ext>
            </a:extLst>
          </p:cNvPr>
          <p:cNvSpPr>
            <a:spLocks noGrp="1"/>
          </p:cNvSpPr>
          <p:nvPr>
            <p:ph idx="1"/>
          </p:nvPr>
        </p:nvSpPr>
        <p:spPr/>
        <p:txBody>
          <a:bodyPr/>
          <a:lstStyle/>
          <a:p>
            <a:endParaRPr lang="es-CO"/>
          </a:p>
        </p:txBody>
      </p:sp>
      <p:pic>
        <p:nvPicPr>
          <p:cNvPr id="4" name="Marcador de contenido 6">
            <a:extLst>
              <a:ext uri="{FF2B5EF4-FFF2-40B4-BE49-F238E27FC236}">
                <a16:creationId xmlns:a16="http://schemas.microsoft.com/office/drawing/2014/main" id="{07FB728D-2E90-4E7C-ACC4-41D83763B4DE}"/>
              </a:ext>
            </a:extLst>
          </p:cNvPr>
          <p:cNvPicPr>
            <a:picLocks noChangeAspect="1"/>
          </p:cNvPicPr>
          <p:nvPr/>
        </p:nvPicPr>
        <p:blipFill>
          <a:blip r:embed="rId2"/>
          <a:stretch>
            <a:fillRect/>
          </a:stretch>
        </p:blipFill>
        <p:spPr>
          <a:xfrm>
            <a:off x="1407168" y="2314765"/>
            <a:ext cx="3702985" cy="3343685"/>
          </a:xfrm>
          <a:prstGeom prst="rect">
            <a:avLst/>
          </a:prstGeom>
        </p:spPr>
      </p:pic>
      <p:pic>
        <p:nvPicPr>
          <p:cNvPr id="5" name="Imagen 4">
            <a:extLst>
              <a:ext uri="{FF2B5EF4-FFF2-40B4-BE49-F238E27FC236}">
                <a16:creationId xmlns:a16="http://schemas.microsoft.com/office/drawing/2014/main" id="{F0F8E4FE-7635-4390-A746-76738B13E497}"/>
              </a:ext>
            </a:extLst>
          </p:cNvPr>
          <p:cNvPicPr>
            <a:picLocks noChangeAspect="1"/>
          </p:cNvPicPr>
          <p:nvPr/>
        </p:nvPicPr>
        <p:blipFill>
          <a:blip r:embed="rId3"/>
          <a:stretch>
            <a:fillRect/>
          </a:stretch>
        </p:blipFill>
        <p:spPr>
          <a:xfrm>
            <a:off x="6003326" y="3619905"/>
            <a:ext cx="5200000" cy="3238095"/>
          </a:xfrm>
          <a:prstGeom prst="rect">
            <a:avLst/>
          </a:prstGeom>
        </p:spPr>
      </p:pic>
      <p:sp>
        <p:nvSpPr>
          <p:cNvPr id="6" name="Rectángulo 5">
            <a:extLst>
              <a:ext uri="{FF2B5EF4-FFF2-40B4-BE49-F238E27FC236}">
                <a16:creationId xmlns:a16="http://schemas.microsoft.com/office/drawing/2014/main" id="{4B28320F-AAE7-48FC-ADBD-3DDA190F4A6B}"/>
              </a:ext>
            </a:extLst>
          </p:cNvPr>
          <p:cNvSpPr/>
          <p:nvPr/>
        </p:nvSpPr>
        <p:spPr>
          <a:xfrm>
            <a:off x="5908841" y="2314765"/>
            <a:ext cx="4572000" cy="923330"/>
          </a:xfrm>
          <a:prstGeom prst="rect">
            <a:avLst/>
          </a:prstGeom>
        </p:spPr>
        <p:txBody>
          <a:bodyPr>
            <a:spAutoFit/>
          </a:bodyPr>
          <a:lstStyle/>
          <a:p>
            <a:r>
              <a:rPr lang="es-CO" dirty="0">
                <a:hlinkClick r:id="rId4"/>
              </a:rPr>
              <a:t>http://modemed.upb.edu.co/zigma2/index.php?option=com_content&amp;view=article&amp;id=116&amp;Itemid=532</a:t>
            </a:r>
            <a:r>
              <a:rPr lang="es-CO" dirty="0"/>
              <a:t> </a:t>
            </a:r>
          </a:p>
        </p:txBody>
      </p:sp>
      <p:grpSp>
        <p:nvGrpSpPr>
          <p:cNvPr id="11" name="Grupo 10">
            <a:extLst>
              <a:ext uri="{FF2B5EF4-FFF2-40B4-BE49-F238E27FC236}">
                <a16:creationId xmlns:a16="http://schemas.microsoft.com/office/drawing/2014/main" id="{9C8EEFBF-D06F-4F96-ABBF-1D1A7C4F7B5A}"/>
              </a:ext>
            </a:extLst>
          </p:cNvPr>
          <p:cNvGrpSpPr/>
          <p:nvPr/>
        </p:nvGrpSpPr>
        <p:grpSpPr>
          <a:xfrm>
            <a:off x="2570929" y="2657889"/>
            <a:ext cx="1020240" cy="248400"/>
            <a:chOff x="2570929" y="2657889"/>
            <a:chExt cx="1020240" cy="248400"/>
          </a:xfrm>
        </p:grpSpPr>
        <mc:AlternateContent xmlns:mc="http://schemas.openxmlformats.org/markup-compatibility/2006">
          <mc:Choice xmlns:p14="http://schemas.microsoft.com/office/powerpoint/2010/main" Requires="p14">
            <p:contentPart p14:bwMode="auto" r:id="rId5">
              <p14:nvContentPartPr>
                <p14:cNvPr id="7" name="Entrada de lápiz 6">
                  <a:extLst>
                    <a:ext uri="{FF2B5EF4-FFF2-40B4-BE49-F238E27FC236}">
                      <a16:creationId xmlns:a16="http://schemas.microsoft.com/office/drawing/2014/main" id="{3AE1528A-AD5F-4609-9053-DB27DA4CC37F}"/>
                    </a:ext>
                  </a:extLst>
                </p14:cNvPr>
                <p14:cNvContentPartPr/>
                <p14:nvPr/>
              </p14:nvContentPartPr>
              <p14:xfrm>
                <a:off x="2644729" y="2679489"/>
                <a:ext cx="63360" cy="178560"/>
              </p14:xfrm>
            </p:contentPart>
          </mc:Choice>
          <mc:Fallback>
            <p:pic>
              <p:nvPicPr>
                <p:cNvPr id="7" name="Entrada de lápiz 6">
                  <a:extLst>
                    <a:ext uri="{FF2B5EF4-FFF2-40B4-BE49-F238E27FC236}">
                      <a16:creationId xmlns:a16="http://schemas.microsoft.com/office/drawing/2014/main" id="{3AE1528A-AD5F-4609-9053-DB27DA4CC37F}"/>
                    </a:ext>
                  </a:extLst>
                </p:cNvPr>
                <p:cNvPicPr/>
                <p:nvPr/>
              </p:nvPicPr>
              <p:blipFill>
                <a:blip r:embed="rId6"/>
                <a:stretch>
                  <a:fillRect/>
                </a:stretch>
              </p:blipFill>
              <p:spPr>
                <a:xfrm>
                  <a:off x="2635729" y="2670849"/>
                  <a:ext cx="81000" cy="19620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8" name="Entrada de lápiz 7">
                  <a:extLst>
                    <a:ext uri="{FF2B5EF4-FFF2-40B4-BE49-F238E27FC236}">
                      <a16:creationId xmlns:a16="http://schemas.microsoft.com/office/drawing/2014/main" id="{37729744-D495-4A45-9897-CEA8733669F0}"/>
                    </a:ext>
                  </a:extLst>
                </p14:cNvPr>
                <p14:cNvContentPartPr/>
                <p14:nvPr/>
              </p14:nvContentPartPr>
              <p14:xfrm>
                <a:off x="2570929" y="2657889"/>
                <a:ext cx="210600" cy="219600"/>
              </p14:xfrm>
            </p:contentPart>
          </mc:Choice>
          <mc:Fallback>
            <p:pic>
              <p:nvPicPr>
                <p:cNvPr id="8" name="Entrada de lápiz 7">
                  <a:extLst>
                    <a:ext uri="{FF2B5EF4-FFF2-40B4-BE49-F238E27FC236}">
                      <a16:creationId xmlns:a16="http://schemas.microsoft.com/office/drawing/2014/main" id="{37729744-D495-4A45-9897-CEA8733669F0}"/>
                    </a:ext>
                  </a:extLst>
                </p:cNvPr>
                <p:cNvPicPr/>
                <p:nvPr/>
              </p:nvPicPr>
              <p:blipFill>
                <a:blip r:embed="rId8"/>
                <a:stretch>
                  <a:fillRect/>
                </a:stretch>
              </p:blipFill>
              <p:spPr>
                <a:xfrm>
                  <a:off x="2561929" y="2649249"/>
                  <a:ext cx="228240" cy="23724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10" name="Entrada de lápiz 9">
                  <a:extLst>
                    <a:ext uri="{FF2B5EF4-FFF2-40B4-BE49-F238E27FC236}">
                      <a16:creationId xmlns:a16="http://schemas.microsoft.com/office/drawing/2014/main" id="{6FEA8A80-23F5-40D0-B916-6B467497500F}"/>
                    </a:ext>
                  </a:extLst>
                </p14:cNvPr>
                <p14:cNvContentPartPr/>
                <p14:nvPr/>
              </p14:nvContentPartPr>
              <p14:xfrm>
                <a:off x="2998969" y="2721249"/>
                <a:ext cx="592200" cy="185040"/>
              </p14:xfrm>
            </p:contentPart>
          </mc:Choice>
          <mc:Fallback>
            <p:pic>
              <p:nvPicPr>
                <p:cNvPr id="10" name="Entrada de lápiz 9">
                  <a:extLst>
                    <a:ext uri="{FF2B5EF4-FFF2-40B4-BE49-F238E27FC236}">
                      <a16:creationId xmlns:a16="http://schemas.microsoft.com/office/drawing/2014/main" id="{6FEA8A80-23F5-40D0-B916-6B467497500F}"/>
                    </a:ext>
                  </a:extLst>
                </p:cNvPr>
                <p:cNvPicPr/>
                <p:nvPr/>
              </p:nvPicPr>
              <p:blipFill>
                <a:blip r:embed="rId10"/>
                <a:stretch>
                  <a:fillRect/>
                </a:stretch>
              </p:blipFill>
              <p:spPr>
                <a:xfrm>
                  <a:off x="2990329" y="2712609"/>
                  <a:ext cx="609840" cy="202680"/>
                </a:xfrm>
                <a:prstGeom prst="rect">
                  <a:avLst/>
                </a:prstGeom>
              </p:spPr>
            </p:pic>
          </mc:Fallback>
        </mc:AlternateContent>
      </p:grpSp>
      <p:grpSp>
        <p:nvGrpSpPr>
          <p:cNvPr id="25" name="Grupo 24">
            <a:extLst>
              <a:ext uri="{FF2B5EF4-FFF2-40B4-BE49-F238E27FC236}">
                <a16:creationId xmlns:a16="http://schemas.microsoft.com/office/drawing/2014/main" id="{5D514B0E-83A2-4260-876B-A63C26AF12CB}"/>
              </a:ext>
            </a:extLst>
          </p:cNvPr>
          <p:cNvGrpSpPr/>
          <p:nvPr/>
        </p:nvGrpSpPr>
        <p:grpSpPr>
          <a:xfrm>
            <a:off x="4368049" y="3114729"/>
            <a:ext cx="1608120" cy="936360"/>
            <a:chOff x="4368049" y="3114729"/>
            <a:chExt cx="1608120" cy="936360"/>
          </a:xfrm>
        </p:grpSpPr>
        <mc:AlternateContent xmlns:mc="http://schemas.openxmlformats.org/markup-compatibility/2006">
          <mc:Choice xmlns:p14="http://schemas.microsoft.com/office/powerpoint/2010/main" Requires="p14">
            <p:contentPart p14:bwMode="auto" r:id="rId11">
              <p14:nvContentPartPr>
                <p14:cNvPr id="12" name="Entrada de lápiz 11">
                  <a:extLst>
                    <a:ext uri="{FF2B5EF4-FFF2-40B4-BE49-F238E27FC236}">
                      <a16:creationId xmlns:a16="http://schemas.microsoft.com/office/drawing/2014/main" id="{0C13C6DF-0378-481D-A391-9C127A7DB7B4}"/>
                    </a:ext>
                  </a:extLst>
                </p14:cNvPr>
                <p14:cNvContentPartPr/>
                <p14:nvPr/>
              </p14:nvContentPartPr>
              <p14:xfrm>
                <a:off x="4368049" y="3114729"/>
                <a:ext cx="144360" cy="358200"/>
              </p14:xfrm>
            </p:contentPart>
          </mc:Choice>
          <mc:Fallback>
            <p:pic>
              <p:nvPicPr>
                <p:cNvPr id="12" name="Entrada de lápiz 11">
                  <a:extLst>
                    <a:ext uri="{FF2B5EF4-FFF2-40B4-BE49-F238E27FC236}">
                      <a16:creationId xmlns:a16="http://schemas.microsoft.com/office/drawing/2014/main" id="{0C13C6DF-0378-481D-A391-9C127A7DB7B4}"/>
                    </a:ext>
                  </a:extLst>
                </p:cNvPr>
                <p:cNvPicPr/>
                <p:nvPr/>
              </p:nvPicPr>
              <p:blipFill>
                <a:blip r:embed="rId12"/>
                <a:stretch>
                  <a:fillRect/>
                </a:stretch>
              </p:blipFill>
              <p:spPr>
                <a:xfrm>
                  <a:off x="4359409" y="3106089"/>
                  <a:ext cx="162000" cy="37584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13" name="Entrada de lápiz 12">
                  <a:extLst>
                    <a:ext uri="{FF2B5EF4-FFF2-40B4-BE49-F238E27FC236}">
                      <a16:creationId xmlns:a16="http://schemas.microsoft.com/office/drawing/2014/main" id="{853E6D5A-A2E6-4121-B8CD-51CC6579B3CB}"/>
                    </a:ext>
                  </a:extLst>
                </p14:cNvPr>
                <p14:cNvContentPartPr/>
                <p14:nvPr/>
              </p14:nvContentPartPr>
              <p14:xfrm>
                <a:off x="4428889" y="3427209"/>
                <a:ext cx="147240" cy="85680"/>
              </p14:xfrm>
            </p:contentPart>
          </mc:Choice>
          <mc:Fallback>
            <p:pic>
              <p:nvPicPr>
                <p:cNvPr id="13" name="Entrada de lápiz 12">
                  <a:extLst>
                    <a:ext uri="{FF2B5EF4-FFF2-40B4-BE49-F238E27FC236}">
                      <a16:creationId xmlns:a16="http://schemas.microsoft.com/office/drawing/2014/main" id="{853E6D5A-A2E6-4121-B8CD-51CC6579B3CB}"/>
                    </a:ext>
                  </a:extLst>
                </p:cNvPr>
                <p:cNvPicPr/>
                <p:nvPr/>
              </p:nvPicPr>
              <p:blipFill>
                <a:blip r:embed="rId14"/>
                <a:stretch>
                  <a:fillRect/>
                </a:stretch>
              </p:blipFill>
              <p:spPr>
                <a:xfrm>
                  <a:off x="4419889" y="3418569"/>
                  <a:ext cx="164880" cy="10332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15" name="Entrada de lápiz 14">
                  <a:extLst>
                    <a:ext uri="{FF2B5EF4-FFF2-40B4-BE49-F238E27FC236}">
                      <a16:creationId xmlns:a16="http://schemas.microsoft.com/office/drawing/2014/main" id="{90EBEA89-2ABE-42B0-A787-B5B3E3AEBE88}"/>
                    </a:ext>
                  </a:extLst>
                </p14:cNvPr>
                <p14:cNvContentPartPr/>
                <p14:nvPr/>
              </p14:nvContentPartPr>
              <p14:xfrm>
                <a:off x="4596289" y="3326409"/>
                <a:ext cx="818280" cy="425880"/>
              </p14:xfrm>
            </p:contentPart>
          </mc:Choice>
          <mc:Fallback>
            <p:pic>
              <p:nvPicPr>
                <p:cNvPr id="15" name="Entrada de lápiz 14">
                  <a:extLst>
                    <a:ext uri="{FF2B5EF4-FFF2-40B4-BE49-F238E27FC236}">
                      <a16:creationId xmlns:a16="http://schemas.microsoft.com/office/drawing/2014/main" id="{90EBEA89-2ABE-42B0-A787-B5B3E3AEBE88}"/>
                    </a:ext>
                  </a:extLst>
                </p:cNvPr>
                <p:cNvPicPr/>
                <p:nvPr/>
              </p:nvPicPr>
              <p:blipFill>
                <a:blip r:embed="rId16"/>
                <a:stretch>
                  <a:fillRect/>
                </a:stretch>
              </p:blipFill>
              <p:spPr>
                <a:xfrm>
                  <a:off x="4587649" y="3317769"/>
                  <a:ext cx="835920" cy="44352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16" name="Entrada de lápiz 15">
                  <a:extLst>
                    <a:ext uri="{FF2B5EF4-FFF2-40B4-BE49-F238E27FC236}">
                      <a16:creationId xmlns:a16="http://schemas.microsoft.com/office/drawing/2014/main" id="{475ADEE5-2B9C-4810-BB62-24557AADB643}"/>
                    </a:ext>
                  </a:extLst>
                </p14:cNvPr>
                <p14:cNvContentPartPr/>
                <p14:nvPr/>
              </p14:nvContentPartPr>
              <p14:xfrm>
                <a:off x="5340049" y="3311649"/>
                <a:ext cx="73440" cy="144720"/>
              </p14:xfrm>
            </p:contentPart>
          </mc:Choice>
          <mc:Fallback>
            <p:pic>
              <p:nvPicPr>
                <p:cNvPr id="16" name="Entrada de lápiz 15">
                  <a:extLst>
                    <a:ext uri="{FF2B5EF4-FFF2-40B4-BE49-F238E27FC236}">
                      <a16:creationId xmlns:a16="http://schemas.microsoft.com/office/drawing/2014/main" id="{475ADEE5-2B9C-4810-BB62-24557AADB643}"/>
                    </a:ext>
                  </a:extLst>
                </p:cNvPr>
                <p:cNvPicPr/>
                <p:nvPr/>
              </p:nvPicPr>
              <p:blipFill>
                <a:blip r:embed="rId18"/>
                <a:stretch>
                  <a:fillRect/>
                </a:stretch>
              </p:blipFill>
              <p:spPr>
                <a:xfrm>
                  <a:off x="5331049" y="3302649"/>
                  <a:ext cx="91080" cy="16236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17" name="Entrada de lápiz 16">
                  <a:extLst>
                    <a:ext uri="{FF2B5EF4-FFF2-40B4-BE49-F238E27FC236}">
                      <a16:creationId xmlns:a16="http://schemas.microsoft.com/office/drawing/2014/main" id="{1B28539E-1C51-443C-A93C-2823DB72B794}"/>
                    </a:ext>
                  </a:extLst>
                </p14:cNvPr>
                <p14:cNvContentPartPr/>
                <p14:nvPr/>
              </p14:nvContentPartPr>
              <p14:xfrm>
                <a:off x="5408449" y="3171969"/>
                <a:ext cx="165240" cy="212760"/>
              </p14:xfrm>
            </p:contentPart>
          </mc:Choice>
          <mc:Fallback>
            <p:pic>
              <p:nvPicPr>
                <p:cNvPr id="17" name="Entrada de lápiz 16">
                  <a:extLst>
                    <a:ext uri="{FF2B5EF4-FFF2-40B4-BE49-F238E27FC236}">
                      <a16:creationId xmlns:a16="http://schemas.microsoft.com/office/drawing/2014/main" id="{1B28539E-1C51-443C-A93C-2823DB72B794}"/>
                    </a:ext>
                  </a:extLst>
                </p:cNvPr>
                <p:cNvPicPr/>
                <p:nvPr/>
              </p:nvPicPr>
              <p:blipFill>
                <a:blip r:embed="rId20"/>
                <a:stretch>
                  <a:fillRect/>
                </a:stretch>
              </p:blipFill>
              <p:spPr>
                <a:xfrm>
                  <a:off x="5399449" y="3163329"/>
                  <a:ext cx="182880" cy="23040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18" name="Entrada de lápiz 17">
                  <a:extLst>
                    <a:ext uri="{FF2B5EF4-FFF2-40B4-BE49-F238E27FC236}">
                      <a16:creationId xmlns:a16="http://schemas.microsoft.com/office/drawing/2014/main" id="{F8EC21A5-E3F1-43FF-930B-D90D9338244E}"/>
                    </a:ext>
                  </a:extLst>
                </p14:cNvPr>
                <p14:cNvContentPartPr/>
                <p14:nvPr/>
              </p14:nvContentPartPr>
              <p14:xfrm>
                <a:off x="5622649" y="3138129"/>
                <a:ext cx="306720" cy="300600"/>
              </p14:xfrm>
            </p:contentPart>
          </mc:Choice>
          <mc:Fallback>
            <p:pic>
              <p:nvPicPr>
                <p:cNvPr id="18" name="Entrada de lápiz 17">
                  <a:extLst>
                    <a:ext uri="{FF2B5EF4-FFF2-40B4-BE49-F238E27FC236}">
                      <a16:creationId xmlns:a16="http://schemas.microsoft.com/office/drawing/2014/main" id="{F8EC21A5-E3F1-43FF-930B-D90D9338244E}"/>
                    </a:ext>
                  </a:extLst>
                </p:cNvPr>
                <p:cNvPicPr/>
                <p:nvPr/>
              </p:nvPicPr>
              <p:blipFill>
                <a:blip r:embed="rId22"/>
                <a:stretch>
                  <a:fillRect/>
                </a:stretch>
              </p:blipFill>
              <p:spPr>
                <a:xfrm>
                  <a:off x="5614009" y="3129489"/>
                  <a:ext cx="324360" cy="318240"/>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19" name="Entrada de lápiz 18">
                  <a:extLst>
                    <a:ext uri="{FF2B5EF4-FFF2-40B4-BE49-F238E27FC236}">
                      <a16:creationId xmlns:a16="http://schemas.microsoft.com/office/drawing/2014/main" id="{B28C19AE-074C-4584-BF2E-6A153DFE9BD7}"/>
                    </a:ext>
                  </a:extLst>
                </p14:cNvPr>
                <p14:cNvContentPartPr/>
                <p14:nvPr/>
              </p14:nvContentPartPr>
              <p14:xfrm>
                <a:off x="5967889" y="3210849"/>
                <a:ext cx="8280" cy="2520"/>
              </p14:xfrm>
            </p:contentPart>
          </mc:Choice>
          <mc:Fallback>
            <p:pic>
              <p:nvPicPr>
                <p:cNvPr id="19" name="Entrada de lápiz 18">
                  <a:extLst>
                    <a:ext uri="{FF2B5EF4-FFF2-40B4-BE49-F238E27FC236}">
                      <a16:creationId xmlns:a16="http://schemas.microsoft.com/office/drawing/2014/main" id="{B28C19AE-074C-4584-BF2E-6A153DFE9BD7}"/>
                    </a:ext>
                  </a:extLst>
                </p:cNvPr>
                <p:cNvPicPr/>
                <p:nvPr/>
              </p:nvPicPr>
              <p:blipFill>
                <a:blip r:embed="rId24"/>
                <a:stretch>
                  <a:fillRect/>
                </a:stretch>
              </p:blipFill>
              <p:spPr>
                <a:xfrm>
                  <a:off x="5958889" y="3202209"/>
                  <a:ext cx="25920" cy="20160"/>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21" name="Entrada de lápiz 20">
                  <a:extLst>
                    <a:ext uri="{FF2B5EF4-FFF2-40B4-BE49-F238E27FC236}">
                      <a16:creationId xmlns:a16="http://schemas.microsoft.com/office/drawing/2014/main" id="{2BF10E7D-39BD-4860-8A30-1ECB0838EE42}"/>
                    </a:ext>
                  </a:extLst>
                </p14:cNvPr>
                <p14:cNvContentPartPr/>
                <p14:nvPr/>
              </p14:nvContentPartPr>
              <p14:xfrm>
                <a:off x="4630489" y="3709809"/>
                <a:ext cx="684360" cy="134280"/>
              </p14:xfrm>
            </p:contentPart>
          </mc:Choice>
          <mc:Fallback>
            <p:pic>
              <p:nvPicPr>
                <p:cNvPr id="21" name="Entrada de lápiz 20">
                  <a:extLst>
                    <a:ext uri="{FF2B5EF4-FFF2-40B4-BE49-F238E27FC236}">
                      <a16:creationId xmlns:a16="http://schemas.microsoft.com/office/drawing/2014/main" id="{2BF10E7D-39BD-4860-8A30-1ECB0838EE42}"/>
                    </a:ext>
                  </a:extLst>
                </p:cNvPr>
                <p:cNvPicPr/>
                <p:nvPr/>
              </p:nvPicPr>
              <p:blipFill>
                <a:blip r:embed="rId26"/>
                <a:stretch>
                  <a:fillRect/>
                </a:stretch>
              </p:blipFill>
              <p:spPr>
                <a:xfrm>
                  <a:off x="4621489" y="3701169"/>
                  <a:ext cx="702000" cy="151920"/>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22" name="Entrada de lápiz 21">
                  <a:extLst>
                    <a:ext uri="{FF2B5EF4-FFF2-40B4-BE49-F238E27FC236}">
                      <a16:creationId xmlns:a16="http://schemas.microsoft.com/office/drawing/2014/main" id="{9C99944C-9E81-4D5D-ACD7-74B19499E8A2}"/>
                    </a:ext>
                  </a:extLst>
                </p14:cNvPr>
                <p14:cNvContentPartPr/>
                <p14:nvPr/>
              </p14:nvContentPartPr>
              <p14:xfrm>
                <a:off x="5458849" y="3660849"/>
                <a:ext cx="35280" cy="204840"/>
              </p14:xfrm>
            </p:contentPart>
          </mc:Choice>
          <mc:Fallback>
            <p:pic>
              <p:nvPicPr>
                <p:cNvPr id="22" name="Entrada de lápiz 21">
                  <a:extLst>
                    <a:ext uri="{FF2B5EF4-FFF2-40B4-BE49-F238E27FC236}">
                      <a16:creationId xmlns:a16="http://schemas.microsoft.com/office/drawing/2014/main" id="{9C99944C-9E81-4D5D-ACD7-74B19499E8A2}"/>
                    </a:ext>
                  </a:extLst>
                </p:cNvPr>
                <p:cNvPicPr/>
                <p:nvPr/>
              </p:nvPicPr>
              <p:blipFill>
                <a:blip r:embed="rId28"/>
                <a:stretch>
                  <a:fillRect/>
                </a:stretch>
              </p:blipFill>
              <p:spPr>
                <a:xfrm>
                  <a:off x="5450209" y="3652209"/>
                  <a:ext cx="52920" cy="222480"/>
                </a:xfrm>
                <a:prstGeom prst="rect">
                  <a:avLst/>
                </a:prstGeom>
              </p:spPr>
            </p:pic>
          </mc:Fallback>
        </mc:AlternateContent>
        <mc:AlternateContent xmlns:mc="http://schemas.openxmlformats.org/markup-compatibility/2006">
          <mc:Choice xmlns:p14="http://schemas.microsoft.com/office/powerpoint/2010/main" Requires="p14">
            <p:contentPart p14:bwMode="auto" r:id="rId29">
              <p14:nvContentPartPr>
                <p14:cNvPr id="23" name="Entrada de lápiz 22">
                  <a:extLst>
                    <a:ext uri="{FF2B5EF4-FFF2-40B4-BE49-F238E27FC236}">
                      <a16:creationId xmlns:a16="http://schemas.microsoft.com/office/drawing/2014/main" id="{40F69A96-3308-4E7C-BCF5-38BCFAC5EDDE}"/>
                    </a:ext>
                  </a:extLst>
                </p14:cNvPr>
                <p14:cNvContentPartPr/>
                <p14:nvPr/>
              </p14:nvContentPartPr>
              <p14:xfrm>
                <a:off x="5440489" y="3563649"/>
                <a:ext cx="488160" cy="487440"/>
              </p14:xfrm>
            </p:contentPart>
          </mc:Choice>
          <mc:Fallback>
            <p:pic>
              <p:nvPicPr>
                <p:cNvPr id="23" name="Entrada de lápiz 22">
                  <a:extLst>
                    <a:ext uri="{FF2B5EF4-FFF2-40B4-BE49-F238E27FC236}">
                      <a16:creationId xmlns:a16="http://schemas.microsoft.com/office/drawing/2014/main" id="{40F69A96-3308-4E7C-BCF5-38BCFAC5EDDE}"/>
                    </a:ext>
                  </a:extLst>
                </p:cNvPr>
                <p:cNvPicPr/>
                <p:nvPr/>
              </p:nvPicPr>
              <p:blipFill>
                <a:blip r:embed="rId30"/>
                <a:stretch>
                  <a:fillRect/>
                </a:stretch>
              </p:blipFill>
              <p:spPr>
                <a:xfrm>
                  <a:off x="5431489" y="3555009"/>
                  <a:ext cx="505800" cy="505080"/>
                </a:xfrm>
                <a:prstGeom prst="rect">
                  <a:avLst/>
                </a:prstGeom>
              </p:spPr>
            </p:pic>
          </mc:Fallback>
        </mc:AlternateContent>
        <mc:AlternateContent xmlns:mc="http://schemas.openxmlformats.org/markup-compatibility/2006">
          <mc:Choice xmlns:p14="http://schemas.microsoft.com/office/powerpoint/2010/main" Requires="p14">
            <p:contentPart p14:bwMode="auto" r:id="rId31">
              <p14:nvContentPartPr>
                <p14:cNvPr id="24" name="Entrada de lápiz 23">
                  <a:extLst>
                    <a:ext uri="{FF2B5EF4-FFF2-40B4-BE49-F238E27FC236}">
                      <a16:creationId xmlns:a16="http://schemas.microsoft.com/office/drawing/2014/main" id="{540CFD11-34D5-4418-90F8-E3090A6D1127}"/>
                    </a:ext>
                  </a:extLst>
                </p14:cNvPr>
                <p14:cNvContentPartPr/>
                <p14:nvPr/>
              </p14:nvContentPartPr>
              <p14:xfrm>
                <a:off x="5958529" y="3710169"/>
                <a:ext cx="7200" cy="2520"/>
              </p14:xfrm>
            </p:contentPart>
          </mc:Choice>
          <mc:Fallback>
            <p:pic>
              <p:nvPicPr>
                <p:cNvPr id="24" name="Entrada de lápiz 23">
                  <a:extLst>
                    <a:ext uri="{FF2B5EF4-FFF2-40B4-BE49-F238E27FC236}">
                      <a16:creationId xmlns:a16="http://schemas.microsoft.com/office/drawing/2014/main" id="{540CFD11-34D5-4418-90F8-E3090A6D1127}"/>
                    </a:ext>
                  </a:extLst>
                </p:cNvPr>
                <p:cNvPicPr/>
                <p:nvPr/>
              </p:nvPicPr>
              <p:blipFill>
                <a:blip r:embed="rId24"/>
                <a:stretch>
                  <a:fillRect/>
                </a:stretch>
              </p:blipFill>
              <p:spPr>
                <a:xfrm>
                  <a:off x="5949529" y="3701169"/>
                  <a:ext cx="24840" cy="20160"/>
                </a:xfrm>
                <a:prstGeom prst="rect">
                  <a:avLst/>
                </a:prstGeom>
              </p:spPr>
            </p:pic>
          </mc:Fallback>
        </mc:AlternateContent>
      </p:grpSp>
      <p:grpSp>
        <p:nvGrpSpPr>
          <p:cNvPr id="29" name="Grupo 28">
            <a:extLst>
              <a:ext uri="{FF2B5EF4-FFF2-40B4-BE49-F238E27FC236}">
                <a16:creationId xmlns:a16="http://schemas.microsoft.com/office/drawing/2014/main" id="{779C6736-D5DE-4142-B2C5-6819FA5A8D3B}"/>
              </a:ext>
            </a:extLst>
          </p:cNvPr>
          <p:cNvGrpSpPr/>
          <p:nvPr/>
        </p:nvGrpSpPr>
        <p:grpSpPr>
          <a:xfrm>
            <a:off x="4513489" y="3829689"/>
            <a:ext cx="221400" cy="411120"/>
            <a:chOff x="4513489" y="3829689"/>
            <a:chExt cx="221400" cy="411120"/>
          </a:xfrm>
        </p:grpSpPr>
        <mc:AlternateContent xmlns:mc="http://schemas.openxmlformats.org/markup-compatibility/2006">
          <mc:Choice xmlns:p14="http://schemas.microsoft.com/office/powerpoint/2010/main" Requires="p14">
            <p:contentPart p14:bwMode="auto" r:id="rId32">
              <p14:nvContentPartPr>
                <p14:cNvPr id="26" name="Entrada de lápiz 25">
                  <a:extLst>
                    <a:ext uri="{FF2B5EF4-FFF2-40B4-BE49-F238E27FC236}">
                      <a16:creationId xmlns:a16="http://schemas.microsoft.com/office/drawing/2014/main" id="{2A21AF2F-1DCF-4E37-82AA-5BC22C36F875}"/>
                    </a:ext>
                  </a:extLst>
                </p14:cNvPr>
                <p14:cNvContentPartPr/>
                <p14:nvPr/>
              </p14:nvContentPartPr>
              <p14:xfrm>
                <a:off x="4513489" y="3868209"/>
                <a:ext cx="17640" cy="17280"/>
              </p14:xfrm>
            </p:contentPart>
          </mc:Choice>
          <mc:Fallback>
            <p:pic>
              <p:nvPicPr>
                <p:cNvPr id="26" name="Entrada de lápiz 25">
                  <a:extLst>
                    <a:ext uri="{FF2B5EF4-FFF2-40B4-BE49-F238E27FC236}">
                      <a16:creationId xmlns:a16="http://schemas.microsoft.com/office/drawing/2014/main" id="{2A21AF2F-1DCF-4E37-82AA-5BC22C36F875}"/>
                    </a:ext>
                  </a:extLst>
                </p:cNvPr>
                <p:cNvPicPr/>
                <p:nvPr/>
              </p:nvPicPr>
              <p:blipFill>
                <a:blip r:embed="rId33"/>
                <a:stretch>
                  <a:fillRect/>
                </a:stretch>
              </p:blipFill>
              <p:spPr>
                <a:xfrm>
                  <a:off x="4504849" y="3859209"/>
                  <a:ext cx="35280" cy="3492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27" name="Entrada de lápiz 26">
                  <a:extLst>
                    <a:ext uri="{FF2B5EF4-FFF2-40B4-BE49-F238E27FC236}">
                      <a16:creationId xmlns:a16="http://schemas.microsoft.com/office/drawing/2014/main" id="{4EB9DE28-D9D5-41B6-806A-53FCBA393EA6}"/>
                    </a:ext>
                  </a:extLst>
                </p14:cNvPr>
                <p14:cNvContentPartPr/>
                <p14:nvPr/>
              </p14:nvContentPartPr>
              <p14:xfrm>
                <a:off x="4599169" y="3829689"/>
                <a:ext cx="135720" cy="411120"/>
              </p14:xfrm>
            </p:contentPart>
          </mc:Choice>
          <mc:Fallback>
            <p:pic>
              <p:nvPicPr>
                <p:cNvPr id="27" name="Entrada de lápiz 26">
                  <a:extLst>
                    <a:ext uri="{FF2B5EF4-FFF2-40B4-BE49-F238E27FC236}">
                      <a16:creationId xmlns:a16="http://schemas.microsoft.com/office/drawing/2014/main" id="{4EB9DE28-D9D5-41B6-806A-53FCBA393EA6}"/>
                    </a:ext>
                  </a:extLst>
                </p:cNvPr>
                <p:cNvPicPr/>
                <p:nvPr/>
              </p:nvPicPr>
              <p:blipFill>
                <a:blip r:embed="rId35"/>
                <a:stretch>
                  <a:fillRect/>
                </a:stretch>
              </p:blipFill>
              <p:spPr>
                <a:xfrm>
                  <a:off x="4590529" y="3820689"/>
                  <a:ext cx="153360" cy="42876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28" name="Entrada de lápiz 27">
                  <a:extLst>
                    <a:ext uri="{FF2B5EF4-FFF2-40B4-BE49-F238E27FC236}">
                      <a16:creationId xmlns:a16="http://schemas.microsoft.com/office/drawing/2014/main" id="{E79DA188-D3F7-4F2E-8117-5EAC0FEFCB94}"/>
                    </a:ext>
                  </a:extLst>
                </p14:cNvPr>
                <p14:cNvContentPartPr/>
                <p14:nvPr/>
              </p14:nvContentPartPr>
              <p14:xfrm>
                <a:off x="4595209" y="4164129"/>
                <a:ext cx="87840" cy="51480"/>
              </p14:xfrm>
            </p:contentPart>
          </mc:Choice>
          <mc:Fallback>
            <p:pic>
              <p:nvPicPr>
                <p:cNvPr id="28" name="Entrada de lápiz 27">
                  <a:extLst>
                    <a:ext uri="{FF2B5EF4-FFF2-40B4-BE49-F238E27FC236}">
                      <a16:creationId xmlns:a16="http://schemas.microsoft.com/office/drawing/2014/main" id="{E79DA188-D3F7-4F2E-8117-5EAC0FEFCB94}"/>
                    </a:ext>
                  </a:extLst>
                </p:cNvPr>
                <p:cNvPicPr/>
                <p:nvPr/>
              </p:nvPicPr>
              <p:blipFill>
                <a:blip r:embed="rId37"/>
                <a:stretch>
                  <a:fillRect/>
                </a:stretch>
              </p:blipFill>
              <p:spPr>
                <a:xfrm>
                  <a:off x="4586569" y="4155489"/>
                  <a:ext cx="105480" cy="69120"/>
                </a:xfrm>
                <a:prstGeom prst="rect">
                  <a:avLst/>
                </a:prstGeom>
              </p:spPr>
            </p:pic>
          </mc:Fallback>
        </mc:AlternateContent>
      </p:grpSp>
      <p:grpSp>
        <p:nvGrpSpPr>
          <p:cNvPr id="32" name="Grupo 31">
            <a:extLst>
              <a:ext uri="{FF2B5EF4-FFF2-40B4-BE49-F238E27FC236}">
                <a16:creationId xmlns:a16="http://schemas.microsoft.com/office/drawing/2014/main" id="{240105E6-5C88-4DBD-A6AA-2C1D1BBA1BF2}"/>
              </a:ext>
            </a:extLst>
          </p:cNvPr>
          <p:cNvGrpSpPr/>
          <p:nvPr/>
        </p:nvGrpSpPr>
        <p:grpSpPr>
          <a:xfrm>
            <a:off x="3690889" y="3754089"/>
            <a:ext cx="275760" cy="474840"/>
            <a:chOff x="3690889" y="3754089"/>
            <a:chExt cx="275760" cy="474840"/>
          </a:xfrm>
        </p:grpSpPr>
        <mc:AlternateContent xmlns:mc="http://schemas.openxmlformats.org/markup-compatibility/2006">
          <mc:Choice xmlns:p14="http://schemas.microsoft.com/office/powerpoint/2010/main" Requires="p14">
            <p:contentPart p14:bwMode="auto" r:id="rId38">
              <p14:nvContentPartPr>
                <p14:cNvPr id="30" name="Entrada de lápiz 29">
                  <a:extLst>
                    <a:ext uri="{FF2B5EF4-FFF2-40B4-BE49-F238E27FC236}">
                      <a16:creationId xmlns:a16="http://schemas.microsoft.com/office/drawing/2014/main" id="{364006A1-0B46-498F-B761-0DFE6C04303A}"/>
                    </a:ext>
                  </a:extLst>
                </p14:cNvPr>
                <p14:cNvContentPartPr/>
                <p14:nvPr/>
              </p14:nvContentPartPr>
              <p14:xfrm>
                <a:off x="3690889" y="3780729"/>
                <a:ext cx="271440" cy="448200"/>
              </p14:xfrm>
            </p:contentPart>
          </mc:Choice>
          <mc:Fallback>
            <p:pic>
              <p:nvPicPr>
                <p:cNvPr id="30" name="Entrada de lápiz 29">
                  <a:extLst>
                    <a:ext uri="{FF2B5EF4-FFF2-40B4-BE49-F238E27FC236}">
                      <a16:creationId xmlns:a16="http://schemas.microsoft.com/office/drawing/2014/main" id="{364006A1-0B46-498F-B761-0DFE6C04303A}"/>
                    </a:ext>
                  </a:extLst>
                </p:cNvPr>
                <p:cNvPicPr/>
                <p:nvPr/>
              </p:nvPicPr>
              <p:blipFill>
                <a:blip r:embed="rId39"/>
                <a:stretch>
                  <a:fillRect/>
                </a:stretch>
              </p:blipFill>
              <p:spPr>
                <a:xfrm>
                  <a:off x="3681889" y="3771729"/>
                  <a:ext cx="289080" cy="46584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31" name="Entrada de lápiz 30">
                  <a:extLst>
                    <a:ext uri="{FF2B5EF4-FFF2-40B4-BE49-F238E27FC236}">
                      <a16:creationId xmlns:a16="http://schemas.microsoft.com/office/drawing/2014/main" id="{1C062C17-22B8-4DF2-B03C-3EB015403CFD}"/>
                    </a:ext>
                  </a:extLst>
                </p14:cNvPr>
                <p14:cNvContentPartPr/>
                <p14:nvPr/>
              </p14:nvContentPartPr>
              <p14:xfrm>
                <a:off x="3918409" y="3754089"/>
                <a:ext cx="48240" cy="95400"/>
              </p14:xfrm>
            </p:contentPart>
          </mc:Choice>
          <mc:Fallback>
            <p:pic>
              <p:nvPicPr>
                <p:cNvPr id="31" name="Entrada de lápiz 30">
                  <a:extLst>
                    <a:ext uri="{FF2B5EF4-FFF2-40B4-BE49-F238E27FC236}">
                      <a16:creationId xmlns:a16="http://schemas.microsoft.com/office/drawing/2014/main" id="{1C062C17-22B8-4DF2-B03C-3EB015403CFD}"/>
                    </a:ext>
                  </a:extLst>
                </p:cNvPr>
                <p:cNvPicPr/>
                <p:nvPr/>
              </p:nvPicPr>
              <p:blipFill>
                <a:blip r:embed="rId41"/>
                <a:stretch>
                  <a:fillRect/>
                </a:stretch>
              </p:blipFill>
              <p:spPr>
                <a:xfrm>
                  <a:off x="3909769" y="3745449"/>
                  <a:ext cx="65880" cy="11304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42">
            <p14:nvContentPartPr>
              <p14:cNvPr id="33" name="Entrada de lápiz 32">
                <a:extLst>
                  <a:ext uri="{FF2B5EF4-FFF2-40B4-BE49-F238E27FC236}">
                    <a16:creationId xmlns:a16="http://schemas.microsoft.com/office/drawing/2014/main" id="{429C8AF5-8EDD-4481-930C-BA9EA6B319FA}"/>
                  </a:ext>
                </a:extLst>
              </p14:cNvPr>
              <p14:cNvContentPartPr/>
              <p14:nvPr/>
            </p14:nvContentPartPr>
            <p14:xfrm>
              <a:off x="2942449" y="4766049"/>
              <a:ext cx="669240" cy="608040"/>
            </p14:xfrm>
          </p:contentPart>
        </mc:Choice>
        <mc:Fallback>
          <p:pic>
            <p:nvPicPr>
              <p:cNvPr id="33" name="Entrada de lápiz 32">
                <a:extLst>
                  <a:ext uri="{FF2B5EF4-FFF2-40B4-BE49-F238E27FC236}">
                    <a16:creationId xmlns:a16="http://schemas.microsoft.com/office/drawing/2014/main" id="{429C8AF5-8EDD-4481-930C-BA9EA6B319FA}"/>
                  </a:ext>
                </a:extLst>
              </p:cNvPr>
              <p:cNvPicPr/>
              <p:nvPr/>
            </p:nvPicPr>
            <p:blipFill>
              <a:blip r:embed="rId43"/>
              <a:stretch>
                <a:fillRect/>
              </a:stretch>
            </p:blipFill>
            <p:spPr>
              <a:xfrm>
                <a:off x="2933809" y="4757409"/>
                <a:ext cx="686880" cy="62568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34" name="Entrada de lápiz 33">
                <a:extLst>
                  <a:ext uri="{FF2B5EF4-FFF2-40B4-BE49-F238E27FC236}">
                    <a16:creationId xmlns:a16="http://schemas.microsoft.com/office/drawing/2014/main" id="{3A550109-86A7-4163-B971-ACC9A17DDC15}"/>
                  </a:ext>
                </a:extLst>
              </p14:cNvPr>
              <p14:cNvContentPartPr/>
              <p14:nvPr/>
            </p14:nvContentPartPr>
            <p14:xfrm>
              <a:off x="1786849" y="3541329"/>
              <a:ext cx="1006560" cy="855720"/>
            </p14:xfrm>
          </p:contentPart>
        </mc:Choice>
        <mc:Fallback>
          <p:pic>
            <p:nvPicPr>
              <p:cNvPr id="34" name="Entrada de lápiz 33">
                <a:extLst>
                  <a:ext uri="{FF2B5EF4-FFF2-40B4-BE49-F238E27FC236}">
                    <a16:creationId xmlns:a16="http://schemas.microsoft.com/office/drawing/2014/main" id="{3A550109-86A7-4163-B971-ACC9A17DDC15}"/>
                  </a:ext>
                </a:extLst>
              </p:cNvPr>
              <p:cNvPicPr/>
              <p:nvPr/>
            </p:nvPicPr>
            <p:blipFill>
              <a:blip r:embed="rId45"/>
              <a:stretch>
                <a:fillRect/>
              </a:stretch>
            </p:blipFill>
            <p:spPr>
              <a:xfrm>
                <a:off x="1778209" y="3532329"/>
                <a:ext cx="1024200" cy="873360"/>
              </a:xfrm>
              <a:prstGeom prst="rect">
                <a:avLst/>
              </a:prstGeom>
            </p:spPr>
          </p:pic>
        </mc:Fallback>
      </mc:AlternateContent>
    </p:spTree>
    <p:extLst>
      <p:ext uri="{BB962C8B-B14F-4D97-AF65-F5344CB8AC3E}">
        <p14:creationId xmlns:p14="http://schemas.microsoft.com/office/powerpoint/2010/main" val="200391209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upo 17">
            <a:extLst>
              <a:ext uri="{FF2B5EF4-FFF2-40B4-BE49-F238E27FC236}">
                <a16:creationId xmlns:a16="http://schemas.microsoft.com/office/drawing/2014/main" id="{74786007-9E01-4587-8789-C96FEDAF14C0}"/>
              </a:ext>
            </a:extLst>
          </p:cNvPr>
          <p:cNvGrpSpPr/>
          <p:nvPr/>
        </p:nvGrpSpPr>
        <p:grpSpPr>
          <a:xfrm>
            <a:off x="3021289" y="507609"/>
            <a:ext cx="3224520" cy="883440"/>
            <a:chOff x="3021289" y="507609"/>
            <a:chExt cx="3224520" cy="883440"/>
          </a:xfrm>
        </p:grpSpPr>
        <mc:AlternateContent xmlns:mc="http://schemas.openxmlformats.org/markup-compatibility/2006">
          <mc:Choice xmlns:p14="http://schemas.microsoft.com/office/powerpoint/2010/main" Requires="p14">
            <p:contentPart p14:bwMode="auto" r:id="rId2">
              <p14:nvContentPartPr>
                <p14:cNvPr id="4" name="Entrada de lápiz 3">
                  <a:extLst>
                    <a:ext uri="{FF2B5EF4-FFF2-40B4-BE49-F238E27FC236}">
                      <a16:creationId xmlns:a16="http://schemas.microsoft.com/office/drawing/2014/main" id="{D6F98AB6-9480-4D25-9DC0-A06424467C58}"/>
                    </a:ext>
                  </a:extLst>
                </p14:cNvPr>
                <p14:cNvContentPartPr/>
                <p14:nvPr/>
              </p14:nvContentPartPr>
              <p14:xfrm>
                <a:off x="3021289" y="551889"/>
                <a:ext cx="223560" cy="480240"/>
              </p14:xfrm>
            </p:contentPart>
          </mc:Choice>
          <mc:Fallback>
            <p:pic>
              <p:nvPicPr>
                <p:cNvPr id="4" name="Entrada de lápiz 3">
                  <a:extLst>
                    <a:ext uri="{FF2B5EF4-FFF2-40B4-BE49-F238E27FC236}">
                      <a16:creationId xmlns:a16="http://schemas.microsoft.com/office/drawing/2014/main" id="{D6F98AB6-9480-4D25-9DC0-A06424467C58}"/>
                    </a:ext>
                  </a:extLst>
                </p:cNvPr>
                <p:cNvPicPr/>
                <p:nvPr/>
              </p:nvPicPr>
              <p:blipFill>
                <a:blip r:embed="rId3"/>
                <a:stretch>
                  <a:fillRect/>
                </a:stretch>
              </p:blipFill>
              <p:spPr>
                <a:xfrm>
                  <a:off x="3012289" y="543249"/>
                  <a:ext cx="241200" cy="49788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5" name="Entrada de lápiz 4">
                  <a:extLst>
                    <a:ext uri="{FF2B5EF4-FFF2-40B4-BE49-F238E27FC236}">
                      <a16:creationId xmlns:a16="http://schemas.microsoft.com/office/drawing/2014/main" id="{943E67BE-B3BF-4284-A7CA-47D75827854C}"/>
                    </a:ext>
                  </a:extLst>
                </p14:cNvPr>
                <p14:cNvContentPartPr/>
                <p14:nvPr/>
              </p14:nvContentPartPr>
              <p14:xfrm>
                <a:off x="3047209" y="840609"/>
                <a:ext cx="263160" cy="69840"/>
              </p14:xfrm>
            </p:contentPart>
          </mc:Choice>
          <mc:Fallback>
            <p:pic>
              <p:nvPicPr>
                <p:cNvPr id="5" name="Entrada de lápiz 4">
                  <a:extLst>
                    <a:ext uri="{FF2B5EF4-FFF2-40B4-BE49-F238E27FC236}">
                      <a16:creationId xmlns:a16="http://schemas.microsoft.com/office/drawing/2014/main" id="{943E67BE-B3BF-4284-A7CA-47D75827854C}"/>
                    </a:ext>
                  </a:extLst>
                </p:cNvPr>
                <p:cNvPicPr/>
                <p:nvPr/>
              </p:nvPicPr>
              <p:blipFill>
                <a:blip r:embed="rId5"/>
                <a:stretch>
                  <a:fillRect/>
                </a:stretch>
              </p:blipFill>
              <p:spPr>
                <a:xfrm>
                  <a:off x="3038569" y="831609"/>
                  <a:ext cx="280800" cy="8748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6" name="Entrada de lápiz 5">
                  <a:extLst>
                    <a:ext uri="{FF2B5EF4-FFF2-40B4-BE49-F238E27FC236}">
                      <a16:creationId xmlns:a16="http://schemas.microsoft.com/office/drawing/2014/main" id="{8971B10D-22F6-441A-8824-E7AC6D4063A2}"/>
                    </a:ext>
                  </a:extLst>
                </p14:cNvPr>
                <p14:cNvContentPartPr/>
                <p14:nvPr/>
              </p14:nvContentPartPr>
              <p14:xfrm>
                <a:off x="3209569" y="752409"/>
                <a:ext cx="266400" cy="638640"/>
              </p14:xfrm>
            </p:contentPart>
          </mc:Choice>
          <mc:Fallback>
            <p:pic>
              <p:nvPicPr>
                <p:cNvPr id="6" name="Entrada de lápiz 5">
                  <a:extLst>
                    <a:ext uri="{FF2B5EF4-FFF2-40B4-BE49-F238E27FC236}">
                      <a16:creationId xmlns:a16="http://schemas.microsoft.com/office/drawing/2014/main" id="{8971B10D-22F6-441A-8824-E7AC6D4063A2}"/>
                    </a:ext>
                  </a:extLst>
                </p:cNvPr>
                <p:cNvPicPr/>
                <p:nvPr/>
              </p:nvPicPr>
              <p:blipFill>
                <a:blip r:embed="rId7"/>
                <a:stretch>
                  <a:fillRect/>
                </a:stretch>
              </p:blipFill>
              <p:spPr>
                <a:xfrm>
                  <a:off x="3200569" y="743769"/>
                  <a:ext cx="284040" cy="65628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7" name="Entrada de lápiz 6">
                  <a:extLst>
                    <a:ext uri="{FF2B5EF4-FFF2-40B4-BE49-F238E27FC236}">
                      <a16:creationId xmlns:a16="http://schemas.microsoft.com/office/drawing/2014/main" id="{C6983DCF-1568-4B8E-B3DE-5A42EE513CE0}"/>
                    </a:ext>
                  </a:extLst>
                </p14:cNvPr>
                <p14:cNvContentPartPr/>
                <p14:nvPr/>
              </p14:nvContentPartPr>
              <p14:xfrm>
                <a:off x="3597649" y="779409"/>
                <a:ext cx="128160" cy="177840"/>
              </p14:xfrm>
            </p:contentPart>
          </mc:Choice>
          <mc:Fallback>
            <p:pic>
              <p:nvPicPr>
                <p:cNvPr id="7" name="Entrada de lápiz 6">
                  <a:extLst>
                    <a:ext uri="{FF2B5EF4-FFF2-40B4-BE49-F238E27FC236}">
                      <a16:creationId xmlns:a16="http://schemas.microsoft.com/office/drawing/2014/main" id="{C6983DCF-1568-4B8E-B3DE-5A42EE513CE0}"/>
                    </a:ext>
                  </a:extLst>
                </p:cNvPr>
                <p:cNvPicPr/>
                <p:nvPr/>
              </p:nvPicPr>
              <p:blipFill>
                <a:blip r:embed="rId9"/>
                <a:stretch>
                  <a:fillRect/>
                </a:stretch>
              </p:blipFill>
              <p:spPr>
                <a:xfrm>
                  <a:off x="3589009" y="770769"/>
                  <a:ext cx="145800" cy="19548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8" name="Entrada de lápiz 7">
                  <a:extLst>
                    <a:ext uri="{FF2B5EF4-FFF2-40B4-BE49-F238E27FC236}">
                      <a16:creationId xmlns:a16="http://schemas.microsoft.com/office/drawing/2014/main" id="{4D2C97BD-BB2B-4DFD-B6CF-62ABEA7149C5}"/>
                    </a:ext>
                  </a:extLst>
                </p14:cNvPr>
                <p14:cNvContentPartPr/>
                <p14:nvPr/>
              </p14:nvContentPartPr>
              <p14:xfrm>
                <a:off x="3766849" y="779049"/>
                <a:ext cx="151920" cy="213840"/>
              </p14:xfrm>
            </p:contentPart>
          </mc:Choice>
          <mc:Fallback>
            <p:pic>
              <p:nvPicPr>
                <p:cNvPr id="8" name="Entrada de lápiz 7">
                  <a:extLst>
                    <a:ext uri="{FF2B5EF4-FFF2-40B4-BE49-F238E27FC236}">
                      <a16:creationId xmlns:a16="http://schemas.microsoft.com/office/drawing/2014/main" id="{4D2C97BD-BB2B-4DFD-B6CF-62ABEA7149C5}"/>
                    </a:ext>
                  </a:extLst>
                </p:cNvPr>
                <p:cNvPicPr/>
                <p:nvPr/>
              </p:nvPicPr>
              <p:blipFill>
                <a:blip r:embed="rId11"/>
                <a:stretch>
                  <a:fillRect/>
                </a:stretch>
              </p:blipFill>
              <p:spPr>
                <a:xfrm>
                  <a:off x="3758209" y="770409"/>
                  <a:ext cx="169560" cy="23148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9" name="Entrada de lápiz 8">
                  <a:extLst>
                    <a:ext uri="{FF2B5EF4-FFF2-40B4-BE49-F238E27FC236}">
                      <a16:creationId xmlns:a16="http://schemas.microsoft.com/office/drawing/2014/main" id="{387FBFFA-2E6F-43BA-BB97-17A4FBC12261}"/>
                    </a:ext>
                  </a:extLst>
                </p14:cNvPr>
                <p14:cNvContentPartPr/>
                <p14:nvPr/>
              </p14:nvContentPartPr>
              <p14:xfrm>
                <a:off x="4016329" y="804609"/>
                <a:ext cx="270360" cy="268920"/>
              </p14:xfrm>
            </p:contentPart>
          </mc:Choice>
          <mc:Fallback>
            <p:pic>
              <p:nvPicPr>
                <p:cNvPr id="9" name="Entrada de lápiz 8">
                  <a:extLst>
                    <a:ext uri="{FF2B5EF4-FFF2-40B4-BE49-F238E27FC236}">
                      <a16:creationId xmlns:a16="http://schemas.microsoft.com/office/drawing/2014/main" id="{387FBFFA-2E6F-43BA-BB97-17A4FBC12261}"/>
                    </a:ext>
                  </a:extLst>
                </p:cNvPr>
                <p:cNvPicPr/>
                <p:nvPr/>
              </p:nvPicPr>
              <p:blipFill>
                <a:blip r:embed="rId13"/>
                <a:stretch>
                  <a:fillRect/>
                </a:stretch>
              </p:blipFill>
              <p:spPr>
                <a:xfrm>
                  <a:off x="4007689" y="795609"/>
                  <a:ext cx="288000" cy="28656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10" name="Entrada de lápiz 9">
                  <a:extLst>
                    <a:ext uri="{FF2B5EF4-FFF2-40B4-BE49-F238E27FC236}">
                      <a16:creationId xmlns:a16="http://schemas.microsoft.com/office/drawing/2014/main" id="{EE713215-7909-4E94-8B9A-477AC7A55E73}"/>
                    </a:ext>
                  </a:extLst>
                </p14:cNvPr>
                <p14:cNvContentPartPr/>
                <p14:nvPr/>
              </p14:nvContentPartPr>
              <p14:xfrm>
                <a:off x="4396129" y="507609"/>
                <a:ext cx="99720" cy="488880"/>
              </p14:xfrm>
            </p:contentPart>
          </mc:Choice>
          <mc:Fallback>
            <p:pic>
              <p:nvPicPr>
                <p:cNvPr id="10" name="Entrada de lápiz 9">
                  <a:extLst>
                    <a:ext uri="{FF2B5EF4-FFF2-40B4-BE49-F238E27FC236}">
                      <a16:creationId xmlns:a16="http://schemas.microsoft.com/office/drawing/2014/main" id="{EE713215-7909-4E94-8B9A-477AC7A55E73}"/>
                    </a:ext>
                  </a:extLst>
                </p:cNvPr>
                <p:cNvPicPr/>
                <p:nvPr/>
              </p:nvPicPr>
              <p:blipFill>
                <a:blip r:embed="rId15"/>
                <a:stretch>
                  <a:fillRect/>
                </a:stretch>
              </p:blipFill>
              <p:spPr>
                <a:xfrm>
                  <a:off x="4387129" y="498969"/>
                  <a:ext cx="117360" cy="50652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11" name="Entrada de lápiz 10">
                  <a:extLst>
                    <a:ext uri="{FF2B5EF4-FFF2-40B4-BE49-F238E27FC236}">
                      <a16:creationId xmlns:a16="http://schemas.microsoft.com/office/drawing/2014/main" id="{1B41FDF2-F96F-41B4-87C3-0BCB26B4B620}"/>
                    </a:ext>
                  </a:extLst>
                </p14:cNvPr>
                <p14:cNvContentPartPr/>
                <p14:nvPr/>
              </p14:nvContentPartPr>
              <p14:xfrm>
                <a:off x="4384609" y="741609"/>
                <a:ext cx="175320" cy="69120"/>
              </p14:xfrm>
            </p:contentPart>
          </mc:Choice>
          <mc:Fallback>
            <p:pic>
              <p:nvPicPr>
                <p:cNvPr id="11" name="Entrada de lápiz 10">
                  <a:extLst>
                    <a:ext uri="{FF2B5EF4-FFF2-40B4-BE49-F238E27FC236}">
                      <a16:creationId xmlns:a16="http://schemas.microsoft.com/office/drawing/2014/main" id="{1B41FDF2-F96F-41B4-87C3-0BCB26B4B620}"/>
                    </a:ext>
                  </a:extLst>
                </p:cNvPr>
                <p:cNvPicPr/>
                <p:nvPr/>
              </p:nvPicPr>
              <p:blipFill>
                <a:blip r:embed="rId17"/>
                <a:stretch>
                  <a:fillRect/>
                </a:stretch>
              </p:blipFill>
              <p:spPr>
                <a:xfrm>
                  <a:off x="4375609" y="732969"/>
                  <a:ext cx="192960" cy="8676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2" name="Entrada de lápiz 11">
                  <a:extLst>
                    <a:ext uri="{FF2B5EF4-FFF2-40B4-BE49-F238E27FC236}">
                      <a16:creationId xmlns:a16="http://schemas.microsoft.com/office/drawing/2014/main" id="{7886CACB-ADCF-48C3-B795-995825D02A44}"/>
                    </a:ext>
                  </a:extLst>
                </p14:cNvPr>
                <p14:cNvContentPartPr/>
                <p14:nvPr/>
              </p14:nvContentPartPr>
              <p14:xfrm>
                <a:off x="4664329" y="721449"/>
                <a:ext cx="316440" cy="269280"/>
              </p14:xfrm>
            </p:contentPart>
          </mc:Choice>
          <mc:Fallback>
            <p:pic>
              <p:nvPicPr>
                <p:cNvPr id="12" name="Entrada de lápiz 11">
                  <a:extLst>
                    <a:ext uri="{FF2B5EF4-FFF2-40B4-BE49-F238E27FC236}">
                      <a16:creationId xmlns:a16="http://schemas.microsoft.com/office/drawing/2014/main" id="{7886CACB-ADCF-48C3-B795-995825D02A44}"/>
                    </a:ext>
                  </a:extLst>
                </p:cNvPr>
                <p:cNvPicPr/>
                <p:nvPr/>
              </p:nvPicPr>
              <p:blipFill>
                <a:blip r:embed="rId19"/>
                <a:stretch>
                  <a:fillRect/>
                </a:stretch>
              </p:blipFill>
              <p:spPr>
                <a:xfrm>
                  <a:off x="4655689" y="712809"/>
                  <a:ext cx="334080" cy="28692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4" name="Entrada de lápiz 13">
                  <a:extLst>
                    <a:ext uri="{FF2B5EF4-FFF2-40B4-BE49-F238E27FC236}">
                      <a16:creationId xmlns:a16="http://schemas.microsoft.com/office/drawing/2014/main" id="{70D30700-CB3B-4F37-9FD7-342B3B1D88F6}"/>
                    </a:ext>
                  </a:extLst>
                </p14:cNvPr>
                <p14:cNvContentPartPr/>
                <p14:nvPr/>
              </p14:nvContentPartPr>
              <p14:xfrm>
                <a:off x="5273809" y="720369"/>
                <a:ext cx="972000" cy="114480"/>
              </p14:xfrm>
            </p:contentPart>
          </mc:Choice>
          <mc:Fallback>
            <p:pic>
              <p:nvPicPr>
                <p:cNvPr id="14" name="Entrada de lápiz 13">
                  <a:extLst>
                    <a:ext uri="{FF2B5EF4-FFF2-40B4-BE49-F238E27FC236}">
                      <a16:creationId xmlns:a16="http://schemas.microsoft.com/office/drawing/2014/main" id="{70D30700-CB3B-4F37-9FD7-342B3B1D88F6}"/>
                    </a:ext>
                  </a:extLst>
                </p:cNvPr>
                <p:cNvPicPr/>
                <p:nvPr/>
              </p:nvPicPr>
              <p:blipFill>
                <a:blip r:embed="rId21"/>
                <a:stretch>
                  <a:fillRect/>
                </a:stretch>
              </p:blipFill>
              <p:spPr>
                <a:xfrm>
                  <a:off x="5264809" y="711729"/>
                  <a:ext cx="989640" cy="13212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22">
            <p14:nvContentPartPr>
              <p14:cNvPr id="19" name="Entrada de lápiz 18">
                <a:extLst>
                  <a:ext uri="{FF2B5EF4-FFF2-40B4-BE49-F238E27FC236}">
                    <a16:creationId xmlns:a16="http://schemas.microsoft.com/office/drawing/2014/main" id="{55D9FF33-4A2C-47F6-8134-B2FD3A2DA4C7}"/>
                  </a:ext>
                </a:extLst>
              </p14:cNvPr>
              <p14:cNvContentPartPr/>
              <p14:nvPr/>
            </p14:nvContentPartPr>
            <p14:xfrm>
              <a:off x="6760609" y="988569"/>
              <a:ext cx="1099080" cy="55800"/>
            </p14:xfrm>
          </p:contentPart>
        </mc:Choice>
        <mc:Fallback>
          <p:pic>
            <p:nvPicPr>
              <p:cNvPr id="19" name="Entrada de lápiz 18">
                <a:extLst>
                  <a:ext uri="{FF2B5EF4-FFF2-40B4-BE49-F238E27FC236}">
                    <a16:creationId xmlns:a16="http://schemas.microsoft.com/office/drawing/2014/main" id="{55D9FF33-4A2C-47F6-8134-B2FD3A2DA4C7}"/>
                  </a:ext>
                </a:extLst>
              </p:cNvPr>
              <p:cNvPicPr/>
              <p:nvPr/>
            </p:nvPicPr>
            <p:blipFill>
              <a:blip r:embed="rId23"/>
              <a:stretch>
                <a:fillRect/>
              </a:stretch>
            </p:blipFill>
            <p:spPr>
              <a:xfrm>
                <a:off x="6751609" y="979569"/>
                <a:ext cx="1116720" cy="73440"/>
              </a:xfrm>
              <a:prstGeom prst="rect">
                <a:avLst/>
              </a:prstGeom>
            </p:spPr>
          </p:pic>
        </mc:Fallback>
      </mc:AlternateContent>
      <p:grpSp>
        <p:nvGrpSpPr>
          <p:cNvPr id="49" name="Grupo 48">
            <a:extLst>
              <a:ext uri="{FF2B5EF4-FFF2-40B4-BE49-F238E27FC236}">
                <a16:creationId xmlns:a16="http://schemas.microsoft.com/office/drawing/2014/main" id="{D91C4E92-0D57-479D-B4E4-56C8739E252F}"/>
              </a:ext>
            </a:extLst>
          </p:cNvPr>
          <p:cNvGrpSpPr/>
          <p:nvPr/>
        </p:nvGrpSpPr>
        <p:grpSpPr>
          <a:xfrm>
            <a:off x="8464489" y="1765449"/>
            <a:ext cx="1709640" cy="1262520"/>
            <a:chOff x="8464489" y="1765449"/>
            <a:chExt cx="1709640" cy="1262520"/>
          </a:xfrm>
        </p:grpSpPr>
        <mc:AlternateContent xmlns:mc="http://schemas.openxmlformats.org/markup-compatibility/2006">
          <mc:Choice xmlns:p14="http://schemas.microsoft.com/office/powerpoint/2010/main" Requires="p14">
            <p:contentPart p14:bwMode="auto" r:id="rId24">
              <p14:nvContentPartPr>
                <p14:cNvPr id="45" name="Entrada de lápiz 44">
                  <a:extLst>
                    <a:ext uri="{FF2B5EF4-FFF2-40B4-BE49-F238E27FC236}">
                      <a16:creationId xmlns:a16="http://schemas.microsoft.com/office/drawing/2014/main" id="{A30F864C-4531-4E48-ACF3-B9C9C9771088}"/>
                    </a:ext>
                  </a:extLst>
                </p14:cNvPr>
                <p14:cNvContentPartPr/>
                <p14:nvPr/>
              </p14:nvContentPartPr>
              <p14:xfrm>
                <a:off x="8464489" y="1765449"/>
                <a:ext cx="1709640" cy="54720"/>
              </p14:xfrm>
            </p:contentPart>
          </mc:Choice>
          <mc:Fallback>
            <p:pic>
              <p:nvPicPr>
                <p:cNvPr id="45" name="Entrada de lápiz 44">
                  <a:extLst>
                    <a:ext uri="{FF2B5EF4-FFF2-40B4-BE49-F238E27FC236}">
                      <a16:creationId xmlns:a16="http://schemas.microsoft.com/office/drawing/2014/main" id="{A30F864C-4531-4E48-ACF3-B9C9C9771088}"/>
                    </a:ext>
                  </a:extLst>
                </p:cNvPr>
                <p:cNvPicPr/>
                <p:nvPr/>
              </p:nvPicPr>
              <p:blipFill>
                <a:blip r:embed="rId25"/>
                <a:stretch>
                  <a:fillRect/>
                </a:stretch>
              </p:blipFill>
              <p:spPr>
                <a:xfrm>
                  <a:off x="8455849" y="1756809"/>
                  <a:ext cx="1727280" cy="7236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46" name="Entrada de lápiz 45">
                  <a:extLst>
                    <a:ext uri="{FF2B5EF4-FFF2-40B4-BE49-F238E27FC236}">
                      <a16:creationId xmlns:a16="http://schemas.microsoft.com/office/drawing/2014/main" id="{D1F383AA-E657-4494-9463-F890B7EE8F6D}"/>
                    </a:ext>
                  </a:extLst>
                </p14:cNvPr>
                <p14:cNvContentPartPr/>
                <p14:nvPr/>
              </p14:nvContentPartPr>
              <p14:xfrm>
                <a:off x="9234169" y="1874889"/>
                <a:ext cx="169920" cy="734400"/>
              </p14:xfrm>
            </p:contentPart>
          </mc:Choice>
          <mc:Fallback>
            <p:pic>
              <p:nvPicPr>
                <p:cNvPr id="46" name="Entrada de lápiz 45">
                  <a:extLst>
                    <a:ext uri="{FF2B5EF4-FFF2-40B4-BE49-F238E27FC236}">
                      <a16:creationId xmlns:a16="http://schemas.microsoft.com/office/drawing/2014/main" id="{D1F383AA-E657-4494-9463-F890B7EE8F6D}"/>
                    </a:ext>
                  </a:extLst>
                </p:cNvPr>
                <p:cNvPicPr/>
                <p:nvPr/>
              </p:nvPicPr>
              <p:blipFill>
                <a:blip r:embed="rId27"/>
                <a:stretch>
                  <a:fillRect/>
                </a:stretch>
              </p:blipFill>
              <p:spPr>
                <a:xfrm>
                  <a:off x="9225169" y="1865889"/>
                  <a:ext cx="187560" cy="75204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48" name="Entrada de lápiz 47">
                  <a:extLst>
                    <a:ext uri="{FF2B5EF4-FFF2-40B4-BE49-F238E27FC236}">
                      <a16:creationId xmlns:a16="http://schemas.microsoft.com/office/drawing/2014/main" id="{2563853F-D26D-44AC-B157-D985A81AAFD8}"/>
                    </a:ext>
                  </a:extLst>
                </p14:cNvPr>
                <p14:cNvContentPartPr/>
                <p14:nvPr/>
              </p14:nvContentPartPr>
              <p14:xfrm>
                <a:off x="8966689" y="2597409"/>
                <a:ext cx="753480" cy="430560"/>
              </p14:xfrm>
            </p:contentPart>
          </mc:Choice>
          <mc:Fallback>
            <p:pic>
              <p:nvPicPr>
                <p:cNvPr id="48" name="Entrada de lápiz 47">
                  <a:extLst>
                    <a:ext uri="{FF2B5EF4-FFF2-40B4-BE49-F238E27FC236}">
                      <a16:creationId xmlns:a16="http://schemas.microsoft.com/office/drawing/2014/main" id="{2563853F-D26D-44AC-B157-D985A81AAFD8}"/>
                    </a:ext>
                  </a:extLst>
                </p:cNvPr>
                <p:cNvPicPr/>
                <p:nvPr/>
              </p:nvPicPr>
              <p:blipFill>
                <a:blip r:embed="rId29"/>
                <a:stretch>
                  <a:fillRect/>
                </a:stretch>
              </p:blipFill>
              <p:spPr>
                <a:xfrm>
                  <a:off x="8957689" y="2588409"/>
                  <a:ext cx="771120" cy="448200"/>
                </a:xfrm>
                <a:prstGeom prst="rect">
                  <a:avLst/>
                </a:prstGeom>
              </p:spPr>
            </p:pic>
          </mc:Fallback>
        </mc:AlternateContent>
      </p:grpSp>
      <p:grpSp>
        <p:nvGrpSpPr>
          <p:cNvPr id="76" name="Grupo 75">
            <a:extLst>
              <a:ext uri="{FF2B5EF4-FFF2-40B4-BE49-F238E27FC236}">
                <a16:creationId xmlns:a16="http://schemas.microsoft.com/office/drawing/2014/main" id="{78F73D08-FCFE-4BEE-9F39-2FB558D911A7}"/>
              </a:ext>
            </a:extLst>
          </p:cNvPr>
          <p:cNvGrpSpPr/>
          <p:nvPr/>
        </p:nvGrpSpPr>
        <p:grpSpPr>
          <a:xfrm>
            <a:off x="8899729" y="3102489"/>
            <a:ext cx="3455640" cy="1288080"/>
            <a:chOff x="8899729" y="3102489"/>
            <a:chExt cx="3455640" cy="1288080"/>
          </a:xfrm>
        </p:grpSpPr>
        <mc:AlternateContent xmlns:mc="http://schemas.openxmlformats.org/markup-compatibility/2006">
          <mc:Choice xmlns:p14="http://schemas.microsoft.com/office/powerpoint/2010/main" Requires="p14">
            <p:contentPart p14:bwMode="auto" r:id="rId30">
              <p14:nvContentPartPr>
                <p14:cNvPr id="50" name="Entrada de lápiz 49">
                  <a:extLst>
                    <a:ext uri="{FF2B5EF4-FFF2-40B4-BE49-F238E27FC236}">
                      <a16:creationId xmlns:a16="http://schemas.microsoft.com/office/drawing/2014/main" id="{89D113D0-990B-43A4-B106-22742B264481}"/>
                    </a:ext>
                  </a:extLst>
                </p14:cNvPr>
                <p14:cNvContentPartPr/>
                <p14:nvPr/>
              </p14:nvContentPartPr>
              <p14:xfrm>
                <a:off x="9279169" y="3102489"/>
                <a:ext cx="222840" cy="391680"/>
              </p14:xfrm>
            </p:contentPart>
          </mc:Choice>
          <mc:Fallback>
            <p:pic>
              <p:nvPicPr>
                <p:cNvPr id="50" name="Entrada de lápiz 49">
                  <a:extLst>
                    <a:ext uri="{FF2B5EF4-FFF2-40B4-BE49-F238E27FC236}">
                      <a16:creationId xmlns:a16="http://schemas.microsoft.com/office/drawing/2014/main" id="{89D113D0-990B-43A4-B106-22742B264481}"/>
                    </a:ext>
                  </a:extLst>
                </p:cNvPr>
                <p:cNvPicPr/>
                <p:nvPr/>
              </p:nvPicPr>
              <p:blipFill>
                <a:blip r:embed="rId31"/>
                <a:stretch>
                  <a:fillRect/>
                </a:stretch>
              </p:blipFill>
              <p:spPr>
                <a:xfrm>
                  <a:off x="9270529" y="3093849"/>
                  <a:ext cx="240480" cy="40932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51" name="Entrada de lápiz 50">
                  <a:extLst>
                    <a:ext uri="{FF2B5EF4-FFF2-40B4-BE49-F238E27FC236}">
                      <a16:creationId xmlns:a16="http://schemas.microsoft.com/office/drawing/2014/main" id="{37D07521-A8A0-4CBB-8A3E-314406BEA41F}"/>
                    </a:ext>
                  </a:extLst>
                </p14:cNvPr>
                <p14:cNvContentPartPr/>
                <p14:nvPr/>
              </p14:nvContentPartPr>
              <p14:xfrm>
                <a:off x="8913409" y="3627009"/>
                <a:ext cx="116640" cy="383400"/>
              </p14:xfrm>
            </p:contentPart>
          </mc:Choice>
          <mc:Fallback>
            <p:pic>
              <p:nvPicPr>
                <p:cNvPr id="51" name="Entrada de lápiz 50">
                  <a:extLst>
                    <a:ext uri="{FF2B5EF4-FFF2-40B4-BE49-F238E27FC236}">
                      <a16:creationId xmlns:a16="http://schemas.microsoft.com/office/drawing/2014/main" id="{37D07521-A8A0-4CBB-8A3E-314406BEA41F}"/>
                    </a:ext>
                  </a:extLst>
                </p:cNvPr>
                <p:cNvPicPr/>
                <p:nvPr/>
              </p:nvPicPr>
              <p:blipFill>
                <a:blip r:embed="rId33"/>
                <a:stretch>
                  <a:fillRect/>
                </a:stretch>
              </p:blipFill>
              <p:spPr>
                <a:xfrm>
                  <a:off x="8904769" y="3618369"/>
                  <a:ext cx="134280" cy="40104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52" name="Entrada de lápiz 51">
                  <a:extLst>
                    <a:ext uri="{FF2B5EF4-FFF2-40B4-BE49-F238E27FC236}">
                      <a16:creationId xmlns:a16="http://schemas.microsoft.com/office/drawing/2014/main" id="{8ECCBA59-67A6-4452-97D6-B346546549A0}"/>
                    </a:ext>
                  </a:extLst>
                </p14:cNvPr>
                <p14:cNvContentPartPr/>
                <p14:nvPr/>
              </p14:nvContentPartPr>
              <p14:xfrm>
                <a:off x="8899729" y="3630249"/>
                <a:ext cx="301680" cy="434520"/>
              </p14:xfrm>
            </p:contentPart>
          </mc:Choice>
          <mc:Fallback>
            <p:pic>
              <p:nvPicPr>
                <p:cNvPr id="52" name="Entrada de lápiz 51">
                  <a:extLst>
                    <a:ext uri="{FF2B5EF4-FFF2-40B4-BE49-F238E27FC236}">
                      <a16:creationId xmlns:a16="http://schemas.microsoft.com/office/drawing/2014/main" id="{8ECCBA59-67A6-4452-97D6-B346546549A0}"/>
                    </a:ext>
                  </a:extLst>
                </p:cNvPr>
                <p:cNvPicPr/>
                <p:nvPr/>
              </p:nvPicPr>
              <p:blipFill>
                <a:blip r:embed="rId35"/>
                <a:stretch>
                  <a:fillRect/>
                </a:stretch>
              </p:blipFill>
              <p:spPr>
                <a:xfrm>
                  <a:off x="8891089" y="3621249"/>
                  <a:ext cx="319320" cy="45216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53" name="Entrada de lápiz 52">
                  <a:extLst>
                    <a:ext uri="{FF2B5EF4-FFF2-40B4-BE49-F238E27FC236}">
                      <a16:creationId xmlns:a16="http://schemas.microsoft.com/office/drawing/2014/main" id="{0890D699-1EA4-4EF2-8528-782ABA48D8E0}"/>
                    </a:ext>
                  </a:extLst>
                </p14:cNvPr>
                <p14:cNvContentPartPr/>
                <p14:nvPr/>
              </p14:nvContentPartPr>
              <p14:xfrm>
                <a:off x="9251809" y="3902409"/>
                <a:ext cx="189720" cy="133560"/>
              </p14:xfrm>
            </p:contentPart>
          </mc:Choice>
          <mc:Fallback>
            <p:pic>
              <p:nvPicPr>
                <p:cNvPr id="53" name="Entrada de lápiz 52">
                  <a:extLst>
                    <a:ext uri="{FF2B5EF4-FFF2-40B4-BE49-F238E27FC236}">
                      <a16:creationId xmlns:a16="http://schemas.microsoft.com/office/drawing/2014/main" id="{0890D699-1EA4-4EF2-8528-782ABA48D8E0}"/>
                    </a:ext>
                  </a:extLst>
                </p:cNvPr>
                <p:cNvPicPr/>
                <p:nvPr/>
              </p:nvPicPr>
              <p:blipFill>
                <a:blip r:embed="rId37"/>
                <a:stretch>
                  <a:fillRect/>
                </a:stretch>
              </p:blipFill>
              <p:spPr>
                <a:xfrm>
                  <a:off x="9243169" y="3893409"/>
                  <a:ext cx="207360" cy="15120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54" name="Entrada de lápiz 53">
                  <a:extLst>
                    <a:ext uri="{FF2B5EF4-FFF2-40B4-BE49-F238E27FC236}">
                      <a16:creationId xmlns:a16="http://schemas.microsoft.com/office/drawing/2014/main" id="{45B912F4-5B41-48F4-8093-5CDDD31A2FB2}"/>
                    </a:ext>
                  </a:extLst>
                </p14:cNvPr>
                <p14:cNvContentPartPr/>
                <p14:nvPr/>
              </p14:nvContentPartPr>
              <p14:xfrm>
                <a:off x="9370969" y="3746529"/>
                <a:ext cx="47160" cy="36000"/>
              </p14:xfrm>
            </p:contentPart>
          </mc:Choice>
          <mc:Fallback>
            <p:pic>
              <p:nvPicPr>
                <p:cNvPr id="54" name="Entrada de lápiz 53">
                  <a:extLst>
                    <a:ext uri="{FF2B5EF4-FFF2-40B4-BE49-F238E27FC236}">
                      <a16:creationId xmlns:a16="http://schemas.microsoft.com/office/drawing/2014/main" id="{45B912F4-5B41-48F4-8093-5CDDD31A2FB2}"/>
                    </a:ext>
                  </a:extLst>
                </p:cNvPr>
                <p:cNvPicPr/>
                <p:nvPr/>
              </p:nvPicPr>
              <p:blipFill>
                <a:blip r:embed="rId39"/>
                <a:stretch>
                  <a:fillRect/>
                </a:stretch>
              </p:blipFill>
              <p:spPr>
                <a:xfrm>
                  <a:off x="9362329" y="3737529"/>
                  <a:ext cx="64800" cy="5364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55" name="Entrada de lápiz 54">
                  <a:extLst>
                    <a:ext uri="{FF2B5EF4-FFF2-40B4-BE49-F238E27FC236}">
                      <a16:creationId xmlns:a16="http://schemas.microsoft.com/office/drawing/2014/main" id="{5F7FD3E8-1C41-4E9D-B08E-B8D2C5ADED08}"/>
                    </a:ext>
                  </a:extLst>
                </p14:cNvPr>
                <p14:cNvContentPartPr/>
                <p14:nvPr/>
              </p14:nvContentPartPr>
              <p14:xfrm>
                <a:off x="9529729" y="3797649"/>
                <a:ext cx="23040" cy="217440"/>
              </p14:xfrm>
            </p:contentPart>
          </mc:Choice>
          <mc:Fallback>
            <p:pic>
              <p:nvPicPr>
                <p:cNvPr id="55" name="Entrada de lápiz 54">
                  <a:extLst>
                    <a:ext uri="{FF2B5EF4-FFF2-40B4-BE49-F238E27FC236}">
                      <a16:creationId xmlns:a16="http://schemas.microsoft.com/office/drawing/2014/main" id="{5F7FD3E8-1C41-4E9D-B08E-B8D2C5ADED08}"/>
                    </a:ext>
                  </a:extLst>
                </p:cNvPr>
                <p:cNvPicPr/>
                <p:nvPr/>
              </p:nvPicPr>
              <p:blipFill>
                <a:blip r:embed="rId41"/>
                <a:stretch>
                  <a:fillRect/>
                </a:stretch>
              </p:blipFill>
              <p:spPr>
                <a:xfrm>
                  <a:off x="9521089" y="3788649"/>
                  <a:ext cx="40680" cy="23508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56" name="Entrada de lápiz 55">
                  <a:extLst>
                    <a:ext uri="{FF2B5EF4-FFF2-40B4-BE49-F238E27FC236}">
                      <a16:creationId xmlns:a16="http://schemas.microsoft.com/office/drawing/2014/main" id="{FBB44E8E-1063-433F-8868-FC9887C84DCD}"/>
                    </a:ext>
                  </a:extLst>
                </p14:cNvPr>
                <p14:cNvContentPartPr/>
                <p14:nvPr/>
              </p14:nvContentPartPr>
              <p14:xfrm>
                <a:off x="9577249" y="3575889"/>
                <a:ext cx="96840" cy="131040"/>
              </p14:xfrm>
            </p:contentPart>
          </mc:Choice>
          <mc:Fallback>
            <p:pic>
              <p:nvPicPr>
                <p:cNvPr id="56" name="Entrada de lápiz 55">
                  <a:extLst>
                    <a:ext uri="{FF2B5EF4-FFF2-40B4-BE49-F238E27FC236}">
                      <a16:creationId xmlns:a16="http://schemas.microsoft.com/office/drawing/2014/main" id="{FBB44E8E-1063-433F-8868-FC9887C84DCD}"/>
                    </a:ext>
                  </a:extLst>
                </p:cNvPr>
                <p:cNvPicPr/>
                <p:nvPr/>
              </p:nvPicPr>
              <p:blipFill>
                <a:blip r:embed="rId43"/>
                <a:stretch>
                  <a:fillRect/>
                </a:stretch>
              </p:blipFill>
              <p:spPr>
                <a:xfrm>
                  <a:off x="9568249" y="3567249"/>
                  <a:ext cx="114480" cy="14868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57" name="Entrada de lápiz 56">
                  <a:extLst>
                    <a:ext uri="{FF2B5EF4-FFF2-40B4-BE49-F238E27FC236}">
                      <a16:creationId xmlns:a16="http://schemas.microsoft.com/office/drawing/2014/main" id="{1794CE2E-2A70-4581-A8F5-DD2089A77583}"/>
                    </a:ext>
                  </a:extLst>
                </p14:cNvPr>
                <p14:cNvContentPartPr/>
                <p14:nvPr/>
              </p14:nvContentPartPr>
              <p14:xfrm>
                <a:off x="9613609" y="3469689"/>
                <a:ext cx="266760" cy="417600"/>
              </p14:xfrm>
            </p:contentPart>
          </mc:Choice>
          <mc:Fallback>
            <p:pic>
              <p:nvPicPr>
                <p:cNvPr id="57" name="Entrada de lápiz 56">
                  <a:extLst>
                    <a:ext uri="{FF2B5EF4-FFF2-40B4-BE49-F238E27FC236}">
                      <a16:creationId xmlns:a16="http://schemas.microsoft.com/office/drawing/2014/main" id="{1794CE2E-2A70-4581-A8F5-DD2089A77583}"/>
                    </a:ext>
                  </a:extLst>
                </p:cNvPr>
                <p:cNvPicPr/>
                <p:nvPr/>
              </p:nvPicPr>
              <p:blipFill>
                <a:blip r:embed="rId45"/>
                <a:stretch>
                  <a:fillRect/>
                </a:stretch>
              </p:blipFill>
              <p:spPr>
                <a:xfrm>
                  <a:off x="9604969" y="3461049"/>
                  <a:ext cx="284400" cy="43524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58" name="Entrada de lápiz 57">
                  <a:extLst>
                    <a:ext uri="{FF2B5EF4-FFF2-40B4-BE49-F238E27FC236}">
                      <a16:creationId xmlns:a16="http://schemas.microsoft.com/office/drawing/2014/main" id="{E42ABE2A-87BF-4762-B18E-EAC660C5B59F}"/>
                    </a:ext>
                  </a:extLst>
                </p14:cNvPr>
                <p14:cNvContentPartPr/>
                <p14:nvPr/>
              </p14:nvContentPartPr>
              <p14:xfrm>
                <a:off x="9880729" y="3685329"/>
                <a:ext cx="146160" cy="177840"/>
              </p14:xfrm>
            </p:contentPart>
          </mc:Choice>
          <mc:Fallback>
            <p:pic>
              <p:nvPicPr>
                <p:cNvPr id="58" name="Entrada de lápiz 57">
                  <a:extLst>
                    <a:ext uri="{FF2B5EF4-FFF2-40B4-BE49-F238E27FC236}">
                      <a16:creationId xmlns:a16="http://schemas.microsoft.com/office/drawing/2014/main" id="{E42ABE2A-87BF-4762-B18E-EAC660C5B59F}"/>
                    </a:ext>
                  </a:extLst>
                </p:cNvPr>
                <p:cNvPicPr/>
                <p:nvPr/>
              </p:nvPicPr>
              <p:blipFill>
                <a:blip r:embed="rId47"/>
                <a:stretch>
                  <a:fillRect/>
                </a:stretch>
              </p:blipFill>
              <p:spPr>
                <a:xfrm>
                  <a:off x="9871729" y="3676329"/>
                  <a:ext cx="163800" cy="19548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59" name="Entrada de lápiz 58">
                  <a:extLst>
                    <a:ext uri="{FF2B5EF4-FFF2-40B4-BE49-F238E27FC236}">
                      <a16:creationId xmlns:a16="http://schemas.microsoft.com/office/drawing/2014/main" id="{0CD4F225-CC8F-4E30-BED5-49B17AA74933}"/>
                    </a:ext>
                  </a:extLst>
                </p14:cNvPr>
                <p14:cNvContentPartPr/>
                <p14:nvPr/>
              </p14:nvContentPartPr>
              <p14:xfrm>
                <a:off x="9433609" y="4101849"/>
                <a:ext cx="329760" cy="288720"/>
              </p14:xfrm>
            </p:contentPart>
          </mc:Choice>
          <mc:Fallback>
            <p:pic>
              <p:nvPicPr>
                <p:cNvPr id="59" name="Entrada de lápiz 58">
                  <a:extLst>
                    <a:ext uri="{FF2B5EF4-FFF2-40B4-BE49-F238E27FC236}">
                      <a16:creationId xmlns:a16="http://schemas.microsoft.com/office/drawing/2014/main" id="{0CD4F225-CC8F-4E30-BED5-49B17AA74933}"/>
                    </a:ext>
                  </a:extLst>
                </p:cNvPr>
                <p:cNvPicPr/>
                <p:nvPr/>
              </p:nvPicPr>
              <p:blipFill>
                <a:blip r:embed="rId49"/>
                <a:stretch>
                  <a:fillRect/>
                </a:stretch>
              </p:blipFill>
              <p:spPr>
                <a:xfrm>
                  <a:off x="9424969" y="4093209"/>
                  <a:ext cx="347400" cy="30636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60" name="Entrada de lápiz 59">
                  <a:extLst>
                    <a:ext uri="{FF2B5EF4-FFF2-40B4-BE49-F238E27FC236}">
                      <a16:creationId xmlns:a16="http://schemas.microsoft.com/office/drawing/2014/main" id="{7616ADC5-807B-4EBF-B12B-95246C6DC201}"/>
                    </a:ext>
                  </a:extLst>
                </p14:cNvPr>
                <p14:cNvContentPartPr/>
                <p14:nvPr/>
              </p14:nvContentPartPr>
              <p14:xfrm>
                <a:off x="9763009" y="4030209"/>
                <a:ext cx="118440" cy="312840"/>
              </p14:xfrm>
            </p:contentPart>
          </mc:Choice>
          <mc:Fallback>
            <p:pic>
              <p:nvPicPr>
                <p:cNvPr id="60" name="Entrada de lápiz 59">
                  <a:extLst>
                    <a:ext uri="{FF2B5EF4-FFF2-40B4-BE49-F238E27FC236}">
                      <a16:creationId xmlns:a16="http://schemas.microsoft.com/office/drawing/2014/main" id="{7616ADC5-807B-4EBF-B12B-95246C6DC201}"/>
                    </a:ext>
                  </a:extLst>
                </p:cNvPr>
                <p:cNvPicPr/>
                <p:nvPr/>
              </p:nvPicPr>
              <p:blipFill>
                <a:blip r:embed="rId51"/>
                <a:stretch>
                  <a:fillRect/>
                </a:stretch>
              </p:blipFill>
              <p:spPr>
                <a:xfrm>
                  <a:off x="9754009" y="4021209"/>
                  <a:ext cx="136080" cy="33048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61" name="Entrada de lápiz 60">
                  <a:extLst>
                    <a:ext uri="{FF2B5EF4-FFF2-40B4-BE49-F238E27FC236}">
                      <a16:creationId xmlns:a16="http://schemas.microsoft.com/office/drawing/2014/main" id="{72784BC0-5D83-4567-B34B-A2FC44A5FB46}"/>
                    </a:ext>
                  </a:extLst>
                </p14:cNvPr>
                <p14:cNvContentPartPr/>
                <p14:nvPr/>
              </p14:nvContentPartPr>
              <p14:xfrm>
                <a:off x="9835729" y="4220289"/>
                <a:ext cx="107640" cy="105840"/>
              </p14:xfrm>
            </p:contentPart>
          </mc:Choice>
          <mc:Fallback>
            <p:pic>
              <p:nvPicPr>
                <p:cNvPr id="61" name="Entrada de lápiz 60">
                  <a:extLst>
                    <a:ext uri="{FF2B5EF4-FFF2-40B4-BE49-F238E27FC236}">
                      <a16:creationId xmlns:a16="http://schemas.microsoft.com/office/drawing/2014/main" id="{72784BC0-5D83-4567-B34B-A2FC44A5FB46}"/>
                    </a:ext>
                  </a:extLst>
                </p:cNvPr>
                <p:cNvPicPr/>
                <p:nvPr/>
              </p:nvPicPr>
              <p:blipFill>
                <a:blip r:embed="rId53"/>
                <a:stretch>
                  <a:fillRect/>
                </a:stretch>
              </p:blipFill>
              <p:spPr>
                <a:xfrm>
                  <a:off x="9826729" y="4211649"/>
                  <a:ext cx="125280" cy="12348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62" name="Entrada de lápiz 61">
                  <a:extLst>
                    <a:ext uri="{FF2B5EF4-FFF2-40B4-BE49-F238E27FC236}">
                      <a16:creationId xmlns:a16="http://schemas.microsoft.com/office/drawing/2014/main" id="{E64AB663-84A8-4A0E-B9DF-69A9D9E1BC04}"/>
                    </a:ext>
                  </a:extLst>
                </p14:cNvPr>
                <p14:cNvContentPartPr/>
                <p14:nvPr/>
              </p14:nvContentPartPr>
              <p14:xfrm>
                <a:off x="10018249" y="4238649"/>
                <a:ext cx="190440" cy="122400"/>
              </p14:xfrm>
            </p:contentPart>
          </mc:Choice>
          <mc:Fallback>
            <p:pic>
              <p:nvPicPr>
                <p:cNvPr id="62" name="Entrada de lápiz 61">
                  <a:extLst>
                    <a:ext uri="{FF2B5EF4-FFF2-40B4-BE49-F238E27FC236}">
                      <a16:creationId xmlns:a16="http://schemas.microsoft.com/office/drawing/2014/main" id="{E64AB663-84A8-4A0E-B9DF-69A9D9E1BC04}"/>
                    </a:ext>
                  </a:extLst>
                </p:cNvPr>
                <p:cNvPicPr/>
                <p:nvPr/>
              </p:nvPicPr>
              <p:blipFill>
                <a:blip r:embed="rId55"/>
                <a:stretch>
                  <a:fillRect/>
                </a:stretch>
              </p:blipFill>
              <p:spPr>
                <a:xfrm>
                  <a:off x="10009609" y="4230009"/>
                  <a:ext cx="208080" cy="14004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63" name="Entrada de lápiz 62">
                  <a:extLst>
                    <a:ext uri="{FF2B5EF4-FFF2-40B4-BE49-F238E27FC236}">
                      <a16:creationId xmlns:a16="http://schemas.microsoft.com/office/drawing/2014/main" id="{39B65514-7210-4CF6-9E79-1021CFA54B15}"/>
                    </a:ext>
                  </a:extLst>
                </p14:cNvPr>
                <p14:cNvContentPartPr/>
                <p14:nvPr/>
              </p14:nvContentPartPr>
              <p14:xfrm>
                <a:off x="10306969" y="4213809"/>
                <a:ext cx="265680" cy="129600"/>
              </p14:xfrm>
            </p:contentPart>
          </mc:Choice>
          <mc:Fallback>
            <p:pic>
              <p:nvPicPr>
                <p:cNvPr id="63" name="Entrada de lápiz 62">
                  <a:extLst>
                    <a:ext uri="{FF2B5EF4-FFF2-40B4-BE49-F238E27FC236}">
                      <a16:creationId xmlns:a16="http://schemas.microsoft.com/office/drawing/2014/main" id="{39B65514-7210-4CF6-9E79-1021CFA54B15}"/>
                    </a:ext>
                  </a:extLst>
                </p:cNvPr>
                <p:cNvPicPr/>
                <p:nvPr/>
              </p:nvPicPr>
              <p:blipFill>
                <a:blip r:embed="rId57"/>
                <a:stretch>
                  <a:fillRect/>
                </a:stretch>
              </p:blipFill>
              <p:spPr>
                <a:xfrm>
                  <a:off x="10297969" y="4205169"/>
                  <a:ext cx="283320" cy="14724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65" name="Entrada de lápiz 64">
                  <a:extLst>
                    <a:ext uri="{FF2B5EF4-FFF2-40B4-BE49-F238E27FC236}">
                      <a16:creationId xmlns:a16="http://schemas.microsoft.com/office/drawing/2014/main" id="{E94A2280-1809-4C89-91A3-658C2F8DF0C3}"/>
                    </a:ext>
                  </a:extLst>
                </p14:cNvPr>
                <p14:cNvContentPartPr/>
                <p14:nvPr/>
              </p14:nvContentPartPr>
              <p14:xfrm>
                <a:off x="10181689" y="3947409"/>
                <a:ext cx="765360" cy="120240"/>
              </p14:xfrm>
            </p:contentPart>
          </mc:Choice>
          <mc:Fallback>
            <p:pic>
              <p:nvPicPr>
                <p:cNvPr id="65" name="Entrada de lápiz 64">
                  <a:extLst>
                    <a:ext uri="{FF2B5EF4-FFF2-40B4-BE49-F238E27FC236}">
                      <a16:creationId xmlns:a16="http://schemas.microsoft.com/office/drawing/2014/main" id="{E94A2280-1809-4C89-91A3-658C2F8DF0C3}"/>
                    </a:ext>
                  </a:extLst>
                </p:cNvPr>
                <p:cNvPicPr/>
                <p:nvPr/>
              </p:nvPicPr>
              <p:blipFill>
                <a:blip r:embed="rId59"/>
                <a:stretch>
                  <a:fillRect/>
                </a:stretch>
              </p:blipFill>
              <p:spPr>
                <a:xfrm>
                  <a:off x="10173049" y="3938409"/>
                  <a:ext cx="783000" cy="13788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66" name="Entrada de lápiz 65">
                  <a:extLst>
                    <a:ext uri="{FF2B5EF4-FFF2-40B4-BE49-F238E27FC236}">
                      <a16:creationId xmlns:a16="http://schemas.microsoft.com/office/drawing/2014/main" id="{5F9026EA-DAF4-4437-A0B5-09712526B071}"/>
                    </a:ext>
                  </a:extLst>
                </p14:cNvPr>
                <p14:cNvContentPartPr/>
                <p14:nvPr/>
              </p14:nvContentPartPr>
              <p14:xfrm>
                <a:off x="11010769" y="3562209"/>
                <a:ext cx="155880" cy="501480"/>
              </p14:xfrm>
            </p:contentPart>
          </mc:Choice>
          <mc:Fallback>
            <p:pic>
              <p:nvPicPr>
                <p:cNvPr id="66" name="Entrada de lápiz 65">
                  <a:extLst>
                    <a:ext uri="{FF2B5EF4-FFF2-40B4-BE49-F238E27FC236}">
                      <a16:creationId xmlns:a16="http://schemas.microsoft.com/office/drawing/2014/main" id="{5F9026EA-DAF4-4437-A0B5-09712526B071}"/>
                    </a:ext>
                  </a:extLst>
                </p:cNvPr>
                <p:cNvPicPr/>
                <p:nvPr/>
              </p:nvPicPr>
              <p:blipFill>
                <a:blip r:embed="rId61"/>
                <a:stretch>
                  <a:fillRect/>
                </a:stretch>
              </p:blipFill>
              <p:spPr>
                <a:xfrm>
                  <a:off x="11001769" y="3553569"/>
                  <a:ext cx="173520" cy="51912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67" name="Entrada de lápiz 66">
                  <a:extLst>
                    <a:ext uri="{FF2B5EF4-FFF2-40B4-BE49-F238E27FC236}">
                      <a16:creationId xmlns:a16="http://schemas.microsoft.com/office/drawing/2014/main" id="{B0E2F5CB-0E89-4245-8BD9-27E64AD982EB}"/>
                    </a:ext>
                  </a:extLst>
                </p14:cNvPr>
                <p14:cNvContentPartPr/>
                <p14:nvPr/>
              </p14:nvContentPartPr>
              <p14:xfrm>
                <a:off x="11142529" y="3553929"/>
                <a:ext cx="93960" cy="368280"/>
              </p14:xfrm>
            </p:contentPart>
          </mc:Choice>
          <mc:Fallback>
            <p:pic>
              <p:nvPicPr>
                <p:cNvPr id="67" name="Entrada de lápiz 66">
                  <a:extLst>
                    <a:ext uri="{FF2B5EF4-FFF2-40B4-BE49-F238E27FC236}">
                      <a16:creationId xmlns:a16="http://schemas.microsoft.com/office/drawing/2014/main" id="{B0E2F5CB-0E89-4245-8BD9-27E64AD982EB}"/>
                    </a:ext>
                  </a:extLst>
                </p:cNvPr>
                <p:cNvPicPr/>
                <p:nvPr/>
              </p:nvPicPr>
              <p:blipFill>
                <a:blip r:embed="rId63"/>
                <a:stretch>
                  <a:fillRect/>
                </a:stretch>
              </p:blipFill>
              <p:spPr>
                <a:xfrm>
                  <a:off x="11133889" y="3544929"/>
                  <a:ext cx="111600" cy="38592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68" name="Entrada de lápiz 67">
                  <a:extLst>
                    <a:ext uri="{FF2B5EF4-FFF2-40B4-BE49-F238E27FC236}">
                      <a16:creationId xmlns:a16="http://schemas.microsoft.com/office/drawing/2014/main" id="{86F2933E-C906-4F04-94D8-64EE6A01BBB7}"/>
                    </a:ext>
                  </a:extLst>
                </p14:cNvPr>
                <p14:cNvContentPartPr/>
                <p14:nvPr/>
              </p14:nvContentPartPr>
              <p14:xfrm>
                <a:off x="11091769" y="3708729"/>
                <a:ext cx="171000" cy="121320"/>
              </p14:xfrm>
            </p:contentPart>
          </mc:Choice>
          <mc:Fallback>
            <p:pic>
              <p:nvPicPr>
                <p:cNvPr id="68" name="Entrada de lápiz 67">
                  <a:extLst>
                    <a:ext uri="{FF2B5EF4-FFF2-40B4-BE49-F238E27FC236}">
                      <a16:creationId xmlns:a16="http://schemas.microsoft.com/office/drawing/2014/main" id="{86F2933E-C906-4F04-94D8-64EE6A01BBB7}"/>
                    </a:ext>
                  </a:extLst>
                </p:cNvPr>
                <p:cNvPicPr/>
                <p:nvPr/>
              </p:nvPicPr>
              <p:blipFill>
                <a:blip r:embed="rId65"/>
                <a:stretch>
                  <a:fillRect/>
                </a:stretch>
              </p:blipFill>
              <p:spPr>
                <a:xfrm>
                  <a:off x="11082769" y="3699729"/>
                  <a:ext cx="188640" cy="138960"/>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69" name="Entrada de lápiz 68">
                  <a:extLst>
                    <a:ext uri="{FF2B5EF4-FFF2-40B4-BE49-F238E27FC236}">
                      <a16:creationId xmlns:a16="http://schemas.microsoft.com/office/drawing/2014/main" id="{0D145AE9-3E01-4DBE-A1C0-3A8D4AA80982}"/>
                    </a:ext>
                  </a:extLst>
                </p14:cNvPr>
                <p14:cNvContentPartPr/>
                <p14:nvPr/>
              </p14:nvContentPartPr>
              <p14:xfrm>
                <a:off x="11293009" y="3584889"/>
                <a:ext cx="200880" cy="404640"/>
              </p14:xfrm>
            </p:contentPart>
          </mc:Choice>
          <mc:Fallback>
            <p:pic>
              <p:nvPicPr>
                <p:cNvPr id="69" name="Entrada de lápiz 68">
                  <a:extLst>
                    <a:ext uri="{FF2B5EF4-FFF2-40B4-BE49-F238E27FC236}">
                      <a16:creationId xmlns:a16="http://schemas.microsoft.com/office/drawing/2014/main" id="{0D145AE9-3E01-4DBE-A1C0-3A8D4AA80982}"/>
                    </a:ext>
                  </a:extLst>
                </p:cNvPr>
                <p:cNvPicPr/>
                <p:nvPr/>
              </p:nvPicPr>
              <p:blipFill>
                <a:blip r:embed="rId67"/>
                <a:stretch>
                  <a:fillRect/>
                </a:stretch>
              </p:blipFill>
              <p:spPr>
                <a:xfrm>
                  <a:off x="11284369" y="3576249"/>
                  <a:ext cx="218520" cy="422280"/>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70" name="Entrada de lápiz 69">
                  <a:extLst>
                    <a:ext uri="{FF2B5EF4-FFF2-40B4-BE49-F238E27FC236}">
                      <a16:creationId xmlns:a16="http://schemas.microsoft.com/office/drawing/2014/main" id="{7CFE8C62-AEC6-48AB-99D1-65D58ABADFB5}"/>
                    </a:ext>
                  </a:extLst>
                </p14:cNvPr>
                <p14:cNvContentPartPr/>
                <p14:nvPr/>
              </p14:nvContentPartPr>
              <p14:xfrm>
                <a:off x="11573809" y="3429009"/>
                <a:ext cx="324000" cy="536040"/>
              </p14:xfrm>
            </p:contentPart>
          </mc:Choice>
          <mc:Fallback>
            <p:pic>
              <p:nvPicPr>
                <p:cNvPr id="70" name="Entrada de lápiz 69">
                  <a:extLst>
                    <a:ext uri="{FF2B5EF4-FFF2-40B4-BE49-F238E27FC236}">
                      <a16:creationId xmlns:a16="http://schemas.microsoft.com/office/drawing/2014/main" id="{7CFE8C62-AEC6-48AB-99D1-65D58ABADFB5}"/>
                    </a:ext>
                  </a:extLst>
                </p:cNvPr>
                <p:cNvPicPr/>
                <p:nvPr/>
              </p:nvPicPr>
              <p:blipFill>
                <a:blip r:embed="rId69"/>
                <a:stretch>
                  <a:fillRect/>
                </a:stretch>
              </p:blipFill>
              <p:spPr>
                <a:xfrm>
                  <a:off x="11564809" y="3420009"/>
                  <a:ext cx="341640" cy="553680"/>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71" name="Entrada de lápiz 70">
                  <a:extLst>
                    <a:ext uri="{FF2B5EF4-FFF2-40B4-BE49-F238E27FC236}">
                      <a16:creationId xmlns:a16="http://schemas.microsoft.com/office/drawing/2014/main" id="{77499C86-32E4-4801-A71A-059069F5E6E9}"/>
                    </a:ext>
                  </a:extLst>
                </p14:cNvPr>
                <p14:cNvContentPartPr/>
                <p14:nvPr/>
              </p14:nvContentPartPr>
              <p14:xfrm>
                <a:off x="11793049" y="3698649"/>
                <a:ext cx="237960" cy="205200"/>
              </p14:xfrm>
            </p:contentPart>
          </mc:Choice>
          <mc:Fallback>
            <p:pic>
              <p:nvPicPr>
                <p:cNvPr id="71" name="Entrada de lápiz 70">
                  <a:extLst>
                    <a:ext uri="{FF2B5EF4-FFF2-40B4-BE49-F238E27FC236}">
                      <a16:creationId xmlns:a16="http://schemas.microsoft.com/office/drawing/2014/main" id="{77499C86-32E4-4801-A71A-059069F5E6E9}"/>
                    </a:ext>
                  </a:extLst>
                </p:cNvPr>
                <p:cNvPicPr/>
                <p:nvPr/>
              </p:nvPicPr>
              <p:blipFill>
                <a:blip r:embed="rId71"/>
                <a:stretch>
                  <a:fillRect/>
                </a:stretch>
              </p:blipFill>
              <p:spPr>
                <a:xfrm>
                  <a:off x="11784409" y="3690009"/>
                  <a:ext cx="255600" cy="222840"/>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72" name="Entrada de lápiz 71">
                  <a:extLst>
                    <a:ext uri="{FF2B5EF4-FFF2-40B4-BE49-F238E27FC236}">
                      <a16:creationId xmlns:a16="http://schemas.microsoft.com/office/drawing/2014/main" id="{6143C0D2-6DCA-4374-AF4B-40E9F76DA53A}"/>
                    </a:ext>
                  </a:extLst>
                </p14:cNvPr>
                <p14:cNvContentPartPr/>
                <p14:nvPr/>
              </p14:nvContentPartPr>
              <p14:xfrm>
                <a:off x="12066289" y="3722409"/>
                <a:ext cx="144360" cy="168840"/>
              </p14:xfrm>
            </p:contentPart>
          </mc:Choice>
          <mc:Fallback>
            <p:pic>
              <p:nvPicPr>
                <p:cNvPr id="72" name="Entrada de lápiz 71">
                  <a:extLst>
                    <a:ext uri="{FF2B5EF4-FFF2-40B4-BE49-F238E27FC236}">
                      <a16:creationId xmlns:a16="http://schemas.microsoft.com/office/drawing/2014/main" id="{6143C0D2-6DCA-4374-AF4B-40E9F76DA53A}"/>
                    </a:ext>
                  </a:extLst>
                </p:cNvPr>
                <p:cNvPicPr/>
                <p:nvPr/>
              </p:nvPicPr>
              <p:blipFill>
                <a:blip r:embed="rId73"/>
                <a:stretch>
                  <a:fillRect/>
                </a:stretch>
              </p:blipFill>
              <p:spPr>
                <a:xfrm>
                  <a:off x="12057289" y="3713769"/>
                  <a:ext cx="162000" cy="186480"/>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73" name="Entrada de lápiz 72">
                  <a:extLst>
                    <a:ext uri="{FF2B5EF4-FFF2-40B4-BE49-F238E27FC236}">
                      <a16:creationId xmlns:a16="http://schemas.microsoft.com/office/drawing/2014/main" id="{A14B6D60-5417-43C2-B5C4-20437D70BCB8}"/>
                    </a:ext>
                  </a:extLst>
                </p14:cNvPr>
                <p14:cNvContentPartPr/>
                <p14:nvPr/>
              </p14:nvContentPartPr>
              <p14:xfrm>
                <a:off x="12227209" y="3761649"/>
                <a:ext cx="128160" cy="192600"/>
              </p14:xfrm>
            </p:contentPart>
          </mc:Choice>
          <mc:Fallback>
            <p:pic>
              <p:nvPicPr>
                <p:cNvPr id="73" name="Entrada de lápiz 72">
                  <a:extLst>
                    <a:ext uri="{FF2B5EF4-FFF2-40B4-BE49-F238E27FC236}">
                      <a16:creationId xmlns:a16="http://schemas.microsoft.com/office/drawing/2014/main" id="{A14B6D60-5417-43C2-B5C4-20437D70BCB8}"/>
                    </a:ext>
                  </a:extLst>
                </p:cNvPr>
                <p:cNvPicPr/>
                <p:nvPr/>
              </p:nvPicPr>
              <p:blipFill>
                <a:blip r:embed="rId75"/>
                <a:stretch>
                  <a:fillRect/>
                </a:stretch>
              </p:blipFill>
              <p:spPr>
                <a:xfrm>
                  <a:off x="12218569" y="3753009"/>
                  <a:ext cx="145800" cy="210240"/>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75" name="Entrada de lápiz 74">
                  <a:extLst>
                    <a:ext uri="{FF2B5EF4-FFF2-40B4-BE49-F238E27FC236}">
                      <a16:creationId xmlns:a16="http://schemas.microsoft.com/office/drawing/2014/main" id="{7A86ADB0-0836-4C22-B236-EC3A12F0C75D}"/>
                    </a:ext>
                  </a:extLst>
                </p14:cNvPr>
                <p14:cNvContentPartPr/>
                <p14:nvPr/>
              </p14:nvContentPartPr>
              <p14:xfrm>
                <a:off x="11263489" y="4063329"/>
                <a:ext cx="897480" cy="41400"/>
              </p14:xfrm>
            </p:contentPart>
          </mc:Choice>
          <mc:Fallback>
            <p:pic>
              <p:nvPicPr>
                <p:cNvPr id="75" name="Entrada de lápiz 74">
                  <a:extLst>
                    <a:ext uri="{FF2B5EF4-FFF2-40B4-BE49-F238E27FC236}">
                      <a16:creationId xmlns:a16="http://schemas.microsoft.com/office/drawing/2014/main" id="{7A86ADB0-0836-4C22-B236-EC3A12F0C75D}"/>
                    </a:ext>
                  </a:extLst>
                </p:cNvPr>
                <p:cNvPicPr/>
                <p:nvPr/>
              </p:nvPicPr>
              <p:blipFill>
                <a:blip r:embed="rId77"/>
                <a:stretch>
                  <a:fillRect/>
                </a:stretch>
              </p:blipFill>
              <p:spPr>
                <a:xfrm>
                  <a:off x="11254489" y="4054689"/>
                  <a:ext cx="915120" cy="59040"/>
                </a:xfrm>
                <a:prstGeom prst="rect">
                  <a:avLst/>
                </a:prstGeom>
              </p:spPr>
            </p:pic>
          </mc:Fallback>
        </mc:AlternateContent>
      </p:grpSp>
      <p:grpSp>
        <p:nvGrpSpPr>
          <p:cNvPr id="84" name="Grupo 83">
            <a:extLst>
              <a:ext uri="{FF2B5EF4-FFF2-40B4-BE49-F238E27FC236}">
                <a16:creationId xmlns:a16="http://schemas.microsoft.com/office/drawing/2014/main" id="{B0D6023C-B6D0-4029-9EDF-5D8606550ABE}"/>
              </a:ext>
            </a:extLst>
          </p:cNvPr>
          <p:cNvGrpSpPr/>
          <p:nvPr/>
        </p:nvGrpSpPr>
        <p:grpSpPr>
          <a:xfrm>
            <a:off x="11267089" y="2050569"/>
            <a:ext cx="801000" cy="1326960"/>
            <a:chOff x="11267089" y="2050569"/>
            <a:chExt cx="801000" cy="1326960"/>
          </a:xfrm>
        </p:grpSpPr>
        <mc:AlternateContent xmlns:mc="http://schemas.openxmlformats.org/markup-compatibility/2006">
          <mc:Choice xmlns:p14="http://schemas.microsoft.com/office/powerpoint/2010/main" Requires="p14">
            <p:contentPart p14:bwMode="auto" r:id="rId78">
              <p14:nvContentPartPr>
                <p14:cNvPr id="77" name="Entrada de lápiz 76">
                  <a:extLst>
                    <a:ext uri="{FF2B5EF4-FFF2-40B4-BE49-F238E27FC236}">
                      <a16:creationId xmlns:a16="http://schemas.microsoft.com/office/drawing/2014/main" id="{0102FB30-8BD7-42B0-8099-FC88CE9C331B}"/>
                    </a:ext>
                  </a:extLst>
                </p14:cNvPr>
                <p14:cNvContentPartPr/>
                <p14:nvPr/>
              </p14:nvContentPartPr>
              <p14:xfrm>
                <a:off x="11347369" y="3296529"/>
                <a:ext cx="557280" cy="64440"/>
              </p14:xfrm>
            </p:contentPart>
          </mc:Choice>
          <mc:Fallback>
            <p:pic>
              <p:nvPicPr>
                <p:cNvPr id="77" name="Entrada de lápiz 76">
                  <a:extLst>
                    <a:ext uri="{FF2B5EF4-FFF2-40B4-BE49-F238E27FC236}">
                      <a16:creationId xmlns:a16="http://schemas.microsoft.com/office/drawing/2014/main" id="{0102FB30-8BD7-42B0-8099-FC88CE9C331B}"/>
                    </a:ext>
                  </a:extLst>
                </p:cNvPr>
                <p:cNvPicPr/>
                <p:nvPr/>
              </p:nvPicPr>
              <p:blipFill>
                <a:blip r:embed="rId79"/>
                <a:stretch>
                  <a:fillRect/>
                </a:stretch>
              </p:blipFill>
              <p:spPr>
                <a:xfrm>
                  <a:off x="11338369" y="3287529"/>
                  <a:ext cx="574920" cy="82080"/>
                </a:xfrm>
                <a:prstGeom prst="rect">
                  <a:avLst/>
                </a:prstGeom>
              </p:spPr>
            </p:pic>
          </mc:Fallback>
        </mc:AlternateContent>
        <mc:AlternateContent xmlns:mc="http://schemas.openxmlformats.org/markup-compatibility/2006">
          <mc:Choice xmlns:p14="http://schemas.microsoft.com/office/powerpoint/2010/main" Requires="p14">
            <p:contentPart p14:bwMode="auto" r:id="rId80">
              <p14:nvContentPartPr>
                <p14:cNvPr id="78" name="Entrada de lápiz 77">
                  <a:extLst>
                    <a:ext uri="{FF2B5EF4-FFF2-40B4-BE49-F238E27FC236}">
                      <a16:creationId xmlns:a16="http://schemas.microsoft.com/office/drawing/2014/main" id="{3BE7BCB1-2040-4239-A96F-F886BAD606DA}"/>
                    </a:ext>
                  </a:extLst>
                </p14:cNvPr>
                <p14:cNvContentPartPr/>
                <p14:nvPr/>
              </p14:nvContentPartPr>
              <p14:xfrm>
                <a:off x="11583169" y="2849769"/>
                <a:ext cx="443880" cy="527760"/>
              </p14:xfrm>
            </p:contentPart>
          </mc:Choice>
          <mc:Fallback>
            <p:pic>
              <p:nvPicPr>
                <p:cNvPr id="78" name="Entrada de lápiz 77">
                  <a:extLst>
                    <a:ext uri="{FF2B5EF4-FFF2-40B4-BE49-F238E27FC236}">
                      <a16:creationId xmlns:a16="http://schemas.microsoft.com/office/drawing/2014/main" id="{3BE7BCB1-2040-4239-A96F-F886BAD606DA}"/>
                    </a:ext>
                  </a:extLst>
                </p:cNvPr>
                <p:cNvPicPr/>
                <p:nvPr/>
              </p:nvPicPr>
              <p:blipFill>
                <a:blip r:embed="rId81"/>
                <a:stretch>
                  <a:fillRect/>
                </a:stretch>
              </p:blipFill>
              <p:spPr>
                <a:xfrm>
                  <a:off x="11574169" y="2840769"/>
                  <a:ext cx="461520" cy="545400"/>
                </a:xfrm>
                <a:prstGeom prst="rect">
                  <a:avLst/>
                </a:prstGeom>
              </p:spPr>
            </p:pic>
          </mc:Fallback>
        </mc:AlternateContent>
        <mc:AlternateContent xmlns:mc="http://schemas.openxmlformats.org/markup-compatibility/2006">
          <mc:Choice xmlns:p14="http://schemas.microsoft.com/office/powerpoint/2010/main" Requires="p14">
            <p:contentPart p14:bwMode="auto" r:id="rId82">
              <p14:nvContentPartPr>
                <p14:cNvPr id="79" name="Entrada de lápiz 78">
                  <a:extLst>
                    <a:ext uri="{FF2B5EF4-FFF2-40B4-BE49-F238E27FC236}">
                      <a16:creationId xmlns:a16="http://schemas.microsoft.com/office/drawing/2014/main" id="{2112415D-AAB4-4846-832D-DEA89F993EC9}"/>
                    </a:ext>
                  </a:extLst>
                </p14:cNvPr>
                <p14:cNvContentPartPr/>
                <p14:nvPr/>
              </p14:nvContentPartPr>
              <p14:xfrm>
                <a:off x="11545009" y="2914209"/>
                <a:ext cx="383400" cy="105480"/>
              </p14:xfrm>
            </p:contentPart>
          </mc:Choice>
          <mc:Fallback>
            <p:pic>
              <p:nvPicPr>
                <p:cNvPr id="79" name="Entrada de lápiz 78">
                  <a:extLst>
                    <a:ext uri="{FF2B5EF4-FFF2-40B4-BE49-F238E27FC236}">
                      <a16:creationId xmlns:a16="http://schemas.microsoft.com/office/drawing/2014/main" id="{2112415D-AAB4-4846-832D-DEA89F993EC9}"/>
                    </a:ext>
                  </a:extLst>
                </p:cNvPr>
                <p:cNvPicPr/>
                <p:nvPr/>
              </p:nvPicPr>
              <p:blipFill>
                <a:blip r:embed="rId83"/>
                <a:stretch>
                  <a:fillRect/>
                </a:stretch>
              </p:blipFill>
              <p:spPr>
                <a:xfrm>
                  <a:off x="11536009" y="2905569"/>
                  <a:ext cx="401040" cy="123120"/>
                </a:xfrm>
                <a:prstGeom prst="rect">
                  <a:avLst/>
                </a:prstGeom>
              </p:spPr>
            </p:pic>
          </mc:Fallback>
        </mc:AlternateContent>
        <mc:AlternateContent xmlns:mc="http://schemas.openxmlformats.org/markup-compatibility/2006">
          <mc:Choice xmlns:p14="http://schemas.microsoft.com/office/powerpoint/2010/main" Requires="p14">
            <p:contentPart p14:bwMode="auto" r:id="rId84">
              <p14:nvContentPartPr>
                <p14:cNvPr id="80" name="Entrada de lápiz 79">
                  <a:extLst>
                    <a:ext uri="{FF2B5EF4-FFF2-40B4-BE49-F238E27FC236}">
                      <a16:creationId xmlns:a16="http://schemas.microsoft.com/office/drawing/2014/main" id="{FAF9AF8A-61EB-4C67-AACC-82C4B1C8D07A}"/>
                    </a:ext>
                  </a:extLst>
                </p14:cNvPr>
                <p14:cNvContentPartPr/>
                <p14:nvPr/>
              </p14:nvContentPartPr>
              <p14:xfrm>
                <a:off x="11399569" y="2050569"/>
                <a:ext cx="439920" cy="533160"/>
              </p14:xfrm>
            </p:contentPart>
          </mc:Choice>
          <mc:Fallback>
            <p:pic>
              <p:nvPicPr>
                <p:cNvPr id="80" name="Entrada de lápiz 79">
                  <a:extLst>
                    <a:ext uri="{FF2B5EF4-FFF2-40B4-BE49-F238E27FC236}">
                      <a16:creationId xmlns:a16="http://schemas.microsoft.com/office/drawing/2014/main" id="{FAF9AF8A-61EB-4C67-AACC-82C4B1C8D07A}"/>
                    </a:ext>
                  </a:extLst>
                </p:cNvPr>
                <p:cNvPicPr/>
                <p:nvPr/>
              </p:nvPicPr>
              <p:blipFill>
                <a:blip r:embed="rId85"/>
                <a:stretch>
                  <a:fillRect/>
                </a:stretch>
              </p:blipFill>
              <p:spPr>
                <a:xfrm>
                  <a:off x="11390569" y="2041569"/>
                  <a:ext cx="457560" cy="550800"/>
                </a:xfrm>
                <a:prstGeom prst="rect">
                  <a:avLst/>
                </a:prstGeom>
              </p:spPr>
            </p:pic>
          </mc:Fallback>
        </mc:AlternateContent>
        <mc:AlternateContent xmlns:mc="http://schemas.openxmlformats.org/markup-compatibility/2006">
          <mc:Choice xmlns:p14="http://schemas.microsoft.com/office/powerpoint/2010/main" Requires="p14">
            <p:contentPart p14:bwMode="auto" r:id="rId86">
              <p14:nvContentPartPr>
                <p14:cNvPr id="81" name="Entrada de lápiz 80">
                  <a:extLst>
                    <a:ext uri="{FF2B5EF4-FFF2-40B4-BE49-F238E27FC236}">
                      <a16:creationId xmlns:a16="http://schemas.microsoft.com/office/drawing/2014/main" id="{21047306-0D0C-4273-8FE4-2CFF8A586084}"/>
                    </a:ext>
                  </a:extLst>
                </p14:cNvPr>
                <p14:cNvContentPartPr/>
                <p14:nvPr/>
              </p14:nvContentPartPr>
              <p14:xfrm>
                <a:off x="11679649" y="2211489"/>
                <a:ext cx="278280" cy="268200"/>
              </p14:xfrm>
            </p:contentPart>
          </mc:Choice>
          <mc:Fallback>
            <p:pic>
              <p:nvPicPr>
                <p:cNvPr id="81" name="Entrada de lápiz 80">
                  <a:extLst>
                    <a:ext uri="{FF2B5EF4-FFF2-40B4-BE49-F238E27FC236}">
                      <a16:creationId xmlns:a16="http://schemas.microsoft.com/office/drawing/2014/main" id="{21047306-0D0C-4273-8FE4-2CFF8A586084}"/>
                    </a:ext>
                  </a:extLst>
                </p:cNvPr>
                <p:cNvPicPr/>
                <p:nvPr/>
              </p:nvPicPr>
              <p:blipFill>
                <a:blip r:embed="rId87"/>
                <a:stretch>
                  <a:fillRect/>
                </a:stretch>
              </p:blipFill>
              <p:spPr>
                <a:xfrm>
                  <a:off x="11670649" y="2202849"/>
                  <a:ext cx="295920" cy="285840"/>
                </a:xfrm>
                <a:prstGeom prst="rect">
                  <a:avLst/>
                </a:prstGeom>
              </p:spPr>
            </p:pic>
          </mc:Fallback>
        </mc:AlternateContent>
        <mc:AlternateContent xmlns:mc="http://schemas.openxmlformats.org/markup-compatibility/2006">
          <mc:Choice xmlns:p14="http://schemas.microsoft.com/office/powerpoint/2010/main" Requires="p14">
            <p:contentPart p14:bwMode="auto" r:id="rId88">
              <p14:nvContentPartPr>
                <p14:cNvPr id="82" name="Entrada de lápiz 81">
                  <a:extLst>
                    <a:ext uri="{FF2B5EF4-FFF2-40B4-BE49-F238E27FC236}">
                      <a16:creationId xmlns:a16="http://schemas.microsoft.com/office/drawing/2014/main" id="{C37E4BF5-D10A-4D04-B318-BF87A3D601F2}"/>
                    </a:ext>
                  </a:extLst>
                </p14:cNvPr>
                <p14:cNvContentPartPr/>
                <p14:nvPr/>
              </p14:nvContentPartPr>
              <p14:xfrm>
                <a:off x="11309929" y="2639529"/>
                <a:ext cx="758160" cy="32760"/>
              </p14:xfrm>
            </p:contentPart>
          </mc:Choice>
          <mc:Fallback>
            <p:pic>
              <p:nvPicPr>
                <p:cNvPr id="82" name="Entrada de lápiz 81">
                  <a:extLst>
                    <a:ext uri="{FF2B5EF4-FFF2-40B4-BE49-F238E27FC236}">
                      <a16:creationId xmlns:a16="http://schemas.microsoft.com/office/drawing/2014/main" id="{C37E4BF5-D10A-4D04-B318-BF87A3D601F2}"/>
                    </a:ext>
                  </a:extLst>
                </p:cNvPr>
                <p:cNvPicPr/>
                <p:nvPr/>
              </p:nvPicPr>
              <p:blipFill>
                <a:blip r:embed="rId89"/>
                <a:stretch>
                  <a:fillRect/>
                </a:stretch>
              </p:blipFill>
              <p:spPr>
                <a:xfrm>
                  <a:off x="11301289" y="2630529"/>
                  <a:ext cx="775800" cy="50400"/>
                </a:xfrm>
                <a:prstGeom prst="rect">
                  <a:avLst/>
                </a:prstGeom>
              </p:spPr>
            </p:pic>
          </mc:Fallback>
        </mc:AlternateContent>
        <mc:AlternateContent xmlns:mc="http://schemas.openxmlformats.org/markup-compatibility/2006">
          <mc:Choice xmlns:p14="http://schemas.microsoft.com/office/powerpoint/2010/main" Requires="p14">
            <p:contentPart p14:bwMode="auto" r:id="rId90">
              <p14:nvContentPartPr>
                <p14:cNvPr id="83" name="Entrada de lápiz 82">
                  <a:extLst>
                    <a:ext uri="{FF2B5EF4-FFF2-40B4-BE49-F238E27FC236}">
                      <a16:creationId xmlns:a16="http://schemas.microsoft.com/office/drawing/2014/main" id="{9BBE63BB-FBBA-4505-A066-F1891B644A39}"/>
                    </a:ext>
                  </a:extLst>
                </p14:cNvPr>
                <p14:cNvContentPartPr/>
                <p14:nvPr/>
              </p14:nvContentPartPr>
              <p14:xfrm>
                <a:off x="11267089" y="2766609"/>
                <a:ext cx="639720" cy="55800"/>
              </p14:xfrm>
            </p:contentPart>
          </mc:Choice>
          <mc:Fallback>
            <p:pic>
              <p:nvPicPr>
                <p:cNvPr id="83" name="Entrada de lápiz 82">
                  <a:extLst>
                    <a:ext uri="{FF2B5EF4-FFF2-40B4-BE49-F238E27FC236}">
                      <a16:creationId xmlns:a16="http://schemas.microsoft.com/office/drawing/2014/main" id="{9BBE63BB-FBBA-4505-A066-F1891B644A39}"/>
                    </a:ext>
                  </a:extLst>
                </p:cNvPr>
                <p:cNvPicPr/>
                <p:nvPr/>
              </p:nvPicPr>
              <p:blipFill>
                <a:blip r:embed="rId91"/>
                <a:stretch>
                  <a:fillRect/>
                </a:stretch>
              </p:blipFill>
              <p:spPr>
                <a:xfrm>
                  <a:off x="11258089" y="2757609"/>
                  <a:ext cx="657360" cy="7344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92">
            <p14:nvContentPartPr>
              <p14:cNvPr id="85" name="Entrada de lápiz 84">
                <a:extLst>
                  <a:ext uri="{FF2B5EF4-FFF2-40B4-BE49-F238E27FC236}">
                    <a16:creationId xmlns:a16="http://schemas.microsoft.com/office/drawing/2014/main" id="{E25237F2-DE77-4C82-9685-7E82BBC657C2}"/>
                  </a:ext>
                </a:extLst>
              </p14:cNvPr>
              <p14:cNvContentPartPr/>
              <p14:nvPr/>
            </p14:nvContentPartPr>
            <p14:xfrm>
              <a:off x="2530969" y="2755449"/>
              <a:ext cx="106200" cy="483480"/>
            </p14:xfrm>
          </p:contentPart>
        </mc:Choice>
        <mc:Fallback>
          <p:pic>
            <p:nvPicPr>
              <p:cNvPr id="85" name="Entrada de lápiz 84">
                <a:extLst>
                  <a:ext uri="{FF2B5EF4-FFF2-40B4-BE49-F238E27FC236}">
                    <a16:creationId xmlns:a16="http://schemas.microsoft.com/office/drawing/2014/main" id="{E25237F2-DE77-4C82-9685-7E82BBC657C2}"/>
                  </a:ext>
                </a:extLst>
              </p:cNvPr>
              <p:cNvPicPr/>
              <p:nvPr/>
            </p:nvPicPr>
            <p:blipFill>
              <a:blip r:embed="rId93"/>
              <a:stretch>
                <a:fillRect/>
              </a:stretch>
            </p:blipFill>
            <p:spPr>
              <a:xfrm>
                <a:off x="2522329" y="2746449"/>
                <a:ext cx="123840" cy="501120"/>
              </a:xfrm>
              <a:prstGeom prst="rect">
                <a:avLst/>
              </a:prstGeom>
            </p:spPr>
          </p:pic>
        </mc:Fallback>
      </mc:AlternateContent>
      <mc:AlternateContent xmlns:mc="http://schemas.openxmlformats.org/markup-compatibility/2006">
        <mc:Choice xmlns:p14="http://schemas.microsoft.com/office/powerpoint/2010/main" Requires="p14">
          <p:contentPart p14:bwMode="auto" r:id="rId94">
            <p14:nvContentPartPr>
              <p14:cNvPr id="86" name="Entrada de lápiz 85">
                <a:extLst>
                  <a:ext uri="{FF2B5EF4-FFF2-40B4-BE49-F238E27FC236}">
                    <a16:creationId xmlns:a16="http://schemas.microsoft.com/office/drawing/2014/main" id="{DA2B725E-CD1B-4DC6-939B-151DFB973635}"/>
                  </a:ext>
                </a:extLst>
              </p14:cNvPr>
              <p14:cNvContentPartPr/>
              <p14:nvPr/>
            </p14:nvContentPartPr>
            <p14:xfrm>
              <a:off x="2509009" y="2728449"/>
              <a:ext cx="430200" cy="507600"/>
            </p14:xfrm>
          </p:contentPart>
        </mc:Choice>
        <mc:Fallback>
          <p:pic>
            <p:nvPicPr>
              <p:cNvPr id="86" name="Entrada de lápiz 85">
                <a:extLst>
                  <a:ext uri="{FF2B5EF4-FFF2-40B4-BE49-F238E27FC236}">
                    <a16:creationId xmlns:a16="http://schemas.microsoft.com/office/drawing/2014/main" id="{DA2B725E-CD1B-4DC6-939B-151DFB973635}"/>
                  </a:ext>
                </a:extLst>
              </p:cNvPr>
              <p:cNvPicPr/>
              <p:nvPr/>
            </p:nvPicPr>
            <p:blipFill>
              <a:blip r:embed="rId95"/>
              <a:stretch>
                <a:fillRect/>
              </a:stretch>
            </p:blipFill>
            <p:spPr>
              <a:xfrm>
                <a:off x="2500009" y="2719809"/>
                <a:ext cx="447840" cy="525240"/>
              </a:xfrm>
              <a:prstGeom prst="rect">
                <a:avLst/>
              </a:prstGeom>
            </p:spPr>
          </p:pic>
        </mc:Fallback>
      </mc:AlternateContent>
      <mc:AlternateContent xmlns:mc="http://schemas.openxmlformats.org/markup-compatibility/2006">
        <mc:Choice xmlns:p14="http://schemas.microsoft.com/office/powerpoint/2010/main" Requires="p14">
          <p:contentPart p14:bwMode="auto" r:id="rId96">
            <p14:nvContentPartPr>
              <p14:cNvPr id="87" name="Entrada de lápiz 86">
                <a:extLst>
                  <a:ext uri="{FF2B5EF4-FFF2-40B4-BE49-F238E27FC236}">
                    <a16:creationId xmlns:a16="http://schemas.microsoft.com/office/drawing/2014/main" id="{2910FF39-D3F5-4B78-A0DD-D0B2EDED735F}"/>
                  </a:ext>
                </a:extLst>
              </p14:cNvPr>
              <p14:cNvContentPartPr/>
              <p14:nvPr/>
            </p14:nvContentPartPr>
            <p14:xfrm>
              <a:off x="2975209" y="2905209"/>
              <a:ext cx="135720" cy="235440"/>
            </p14:xfrm>
          </p:contentPart>
        </mc:Choice>
        <mc:Fallback>
          <p:pic>
            <p:nvPicPr>
              <p:cNvPr id="87" name="Entrada de lápiz 86">
                <a:extLst>
                  <a:ext uri="{FF2B5EF4-FFF2-40B4-BE49-F238E27FC236}">
                    <a16:creationId xmlns:a16="http://schemas.microsoft.com/office/drawing/2014/main" id="{2910FF39-D3F5-4B78-A0DD-D0B2EDED735F}"/>
                  </a:ext>
                </a:extLst>
              </p:cNvPr>
              <p:cNvPicPr/>
              <p:nvPr/>
            </p:nvPicPr>
            <p:blipFill>
              <a:blip r:embed="rId97"/>
              <a:stretch>
                <a:fillRect/>
              </a:stretch>
            </p:blipFill>
            <p:spPr>
              <a:xfrm>
                <a:off x="2966569" y="2896209"/>
                <a:ext cx="153360" cy="253080"/>
              </a:xfrm>
              <a:prstGeom prst="rect">
                <a:avLst/>
              </a:prstGeom>
            </p:spPr>
          </p:pic>
        </mc:Fallback>
      </mc:AlternateContent>
      <mc:AlternateContent xmlns:mc="http://schemas.openxmlformats.org/markup-compatibility/2006">
        <mc:Choice xmlns:p14="http://schemas.microsoft.com/office/powerpoint/2010/main" Requires="p14">
          <p:contentPart p14:bwMode="auto" r:id="rId98">
            <p14:nvContentPartPr>
              <p14:cNvPr id="88" name="Entrada de lápiz 87">
                <a:extLst>
                  <a:ext uri="{FF2B5EF4-FFF2-40B4-BE49-F238E27FC236}">
                    <a16:creationId xmlns:a16="http://schemas.microsoft.com/office/drawing/2014/main" id="{9CF4CB96-44A7-4E6D-B754-3B2A5F4CB710}"/>
                  </a:ext>
                </a:extLst>
              </p14:cNvPr>
              <p14:cNvContentPartPr/>
              <p14:nvPr/>
            </p14:nvContentPartPr>
            <p14:xfrm>
              <a:off x="3086449" y="2972529"/>
              <a:ext cx="92160" cy="193320"/>
            </p14:xfrm>
          </p:contentPart>
        </mc:Choice>
        <mc:Fallback>
          <p:pic>
            <p:nvPicPr>
              <p:cNvPr id="88" name="Entrada de lápiz 87">
                <a:extLst>
                  <a:ext uri="{FF2B5EF4-FFF2-40B4-BE49-F238E27FC236}">
                    <a16:creationId xmlns:a16="http://schemas.microsoft.com/office/drawing/2014/main" id="{9CF4CB96-44A7-4E6D-B754-3B2A5F4CB710}"/>
                  </a:ext>
                </a:extLst>
              </p:cNvPr>
              <p:cNvPicPr/>
              <p:nvPr/>
            </p:nvPicPr>
            <p:blipFill>
              <a:blip r:embed="rId99"/>
              <a:stretch>
                <a:fillRect/>
              </a:stretch>
            </p:blipFill>
            <p:spPr>
              <a:xfrm>
                <a:off x="3077809" y="2963889"/>
                <a:ext cx="109800" cy="210960"/>
              </a:xfrm>
              <a:prstGeom prst="rect">
                <a:avLst/>
              </a:prstGeom>
            </p:spPr>
          </p:pic>
        </mc:Fallback>
      </mc:AlternateContent>
      <mc:AlternateContent xmlns:mc="http://schemas.openxmlformats.org/markup-compatibility/2006">
        <mc:Choice xmlns:p14="http://schemas.microsoft.com/office/powerpoint/2010/main" Requires="p14">
          <p:contentPart p14:bwMode="auto" r:id="rId100">
            <p14:nvContentPartPr>
              <p14:cNvPr id="89" name="Entrada de lápiz 88">
                <a:extLst>
                  <a:ext uri="{FF2B5EF4-FFF2-40B4-BE49-F238E27FC236}">
                    <a16:creationId xmlns:a16="http://schemas.microsoft.com/office/drawing/2014/main" id="{13E695CA-04B6-4050-BA6D-885BA16D6968}"/>
                  </a:ext>
                </a:extLst>
              </p14:cNvPr>
              <p14:cNvContentPartPr/>
              <p14:nvPr/>
            </p14:nvContentPartPr>
            <p14:xfrm>
              <a:off x="3252769" y="2935089"/>
              <a:ext cx="235800" cy="218880"/>
            </p14:xfrm>
          </p:contentPart>
        </mc:Choice>
        <mc:Fallback>
          <p:pic>
            <p:nvPicPr>
              <p:cNvPr id="89" name="Entrada de lápiz 88">
                <a:extLst>
                  <a:ext uri="{FF2B5EF4-FFF2-40B4-BE49-F238E27FC236}">
                    <a16:creationId xmlns:a16="http://schemas.microsoft.com/office/drawing/2014/main" id="{13E695CA-04B6-4050-BA6D-885BA16D6968}"/>
                  </a:ext>
                </a:extLst>
              </p:cNvPr>
              <p:cNvPicPr/>
              <p:nvPr/>
            </p:nvPicPr>
            <p:blipFill>
              <a:blip r:embed="rId101"/>
              <a:stretch>
                <a:fillRect/>
              </a:stretch>
            </p:blipFill>
            <p:spPr>
              <a:xfrm>
                <a:off x="3243769" y="2926449"/>
                <a:ext cx="253440" cy="236520"/>
              </a:xfrm>
              <a:prstGeom prst="rect">
                <a:avLst/>
              </a:prstGeom>
            </p:spPr>
          </p:pic>
        </mc:Fallback>
      </mc:AlternateContent>
      <mc:AlternateContent xmlns:mc="http://schemas.openxmlformats.org/markup-compatibility/2006">
        <mc:Choice xmlns:p14="http://schemas.microsoft.com/office/powerpoint/2010/main" Requires="p14">
          <p:contentPart p14:bwMode="auto" r:id="rId102">
            <p14:nvContentPartPr>
              <p14:cNvPr id="90" name="Entrada de lápiz 89">
                <a:extLst>
                  <a:ext uri="{FF2B5EF4-FFF2-40B4-BE49-F238E27FC236}">
                    <a16:creationId xmlns:a16="http://schemas.microsoft.com/office/drawing/2014/main" id="{0D5FD265-DB54-4801-8BE3-5CE1CCB36909}"/>
                  </a:ext>
                </a:extLst>
              </p14:cNvPr>
              <p14:cNvContentPartPr/>
              <p14:nvPr/>
            </p14:nvContentPartPr>
            <p14:xfrm>
              <a:off x="3473089" y="2946969"/>
              <a:ext cx="127800" cy="215640"/>
            </p14:xfrm>
          </p:contentPart>
        </mc:Choice>
        <mc:Fallback>
          <p:pic>
            <p:nvPicPr>
              <p:cNvPr id="90" name="Entrada de lápiz 89">
                <a:extLst>
                  <a:ext uri="{FF2B5EF4-FFF2-40B4-BE49-F238E27FC236}">
                    <a16:creationId xmlns:a16="http://schemas.microsoft.com/office/drawing/2014/main" id="{0D5FD265-DB54-4801-8BE3-5CE1CCB36909}"/>
                  </a:ext>
                </a:extLst>
              </p:cNvPr>
              <p:cNvPicPr/>
              <p:nvPr/>
            </p:nvPicPr>
            <p:blipFill>
              <a:blip r:embed="rId103"/>
              <a:stretch>
                <a:fillRect/>
              </a:stretch>
            </p:blipFill>
            <p:spPr>
              <a:xfrm>
                <a:off x="3464089" y="2938329"/>
                <a:ext cx="145440" cy="233280"/>
              </a:xfrm>
              <a:prstGeom prst="rect">
                <a:avLst/>
              </a:prstGeom>
            </p:spPr>
          </p:pic>
        </mc:Fallback>
      </mc:AlternateContent>
      <mc:AlternateContent xmlns:mc="http://schemas.openxmlformats.org/markup-compatibility/2006">
        <mc:Choice xmlns:p14="http://schemas.microsoft.com/office/powerpoint/2010/main" Requires="p14">
          <p:contentPart p14:bwMode="auto" r:id="rId104">
            <p14:nvContentPartPr>
              <p14:cNvPr id="91" name="Entrada de lápiz 90">
                <a:extLst>
                  <a:ext uri="{FF2B5EF4-FFF2-40B4-BE49-F238E27FC236}">
                    <a16:creationId xmlns:a16="http://schemas.microsoft.com/office/drawing/2014/main" id="{638AAC32-B1BA-4AA1-B9FB-7DD7C1D5B92E}"/>
                  </a:ext>
                </a:extLst>
              </p14:cNvPr>
              <p14:cNvContentPartPr/>
              <p14:nvPr/>
            </p14:nvContentPartPr>
            <p14:xfrm>
              <a:off x="3748129" y="2565009"/>
              <a:ext cx="134280" cy="512640"/>
            </p14:xfrm>
          </p:contentPart>
        </mc:Choice>
        <mc:Fallback>
          <p:pic>
            <p:nvPicPr>
              <p:cNvPr id="91" name="Entrada de lápiz 90">
                <a:extLst>
                  <a:ext uri="{FF2B5EF4-FFF2-40B4-BE49-F238E27FC236}">
                    <a16:creationId xmlns:a16="http://schemas.microsoft.com/office/drawing/2014/main" id="{638AAC32-B1BA-4AA1-B9FB-7DD7C1D5B92E}"/>
                  </a:ext>
                </a:extLst>
              </p:cNvPr>
              <p:cNvPicPr/>
              <p:nvPr/>
            </p:nvPicPr>
            <p:blipFill>
              <a:blip r:embed="rId105"/>
              <a:stretch>
                <a:fillRect/>
              </a:stretch>
            </p:blipFill>
            <p:spPr>
              <a:xfrm>
                <a:off x="3739129" y="2556009"/>
                <a:ext cx="151920" cy="530280"/>
              </a:xfrm>
              <a:prstGeom prst="rect">
                <a:avLst/>
              </a:prstGeom>
            </p:spPr>
          </p:pic>
        </mc:Fallback>
      </mc:AlternateContent>
      <mc:AlternateContent xmlns:mc="http://schemas.openxmlformats.org/markup-compatibility/2006">
        <mc:Choice xmlns:p14="http://schemas.microsoft.com/office/powerpoint/2010/main" Requires="p14">
          <p:contentPart p14:bwMode="auto" r:id="rId106">
            <p14:nvContentPartPr>
              <p14:cNvPr id="92" name="Entrada de lápiz 91">
                <a:extLst>
                  <a:ext uri="{FF2B5EF4-FFF2-40B4-BE49-F238E27FC236}">
                    <a16:creationId xmlns:a16="http://schemas.microsoft.com/office/drawing/2014/main" id="{09536F50-9BF7-471A-BC83-B0C5CC807FE2}"/>
                  </a:ext>
                </a:extLst>
              </p14:cNvPr>
              <p14:cNvContentPartPr/>
              <p14:nvPr/>
            </p14:nvContentPartPr>
            <p14:xfrm>
              <a:off x="3926329" y="2869569"/>
              <a:ext cx="191880" cy="176760"/>
            </p14:xfrm>
          </p:contentPart>
        </mc:Choice>
        <mc:Fallback>
          <p:pic>
            <p:nvPicPr>
              <p:cNvPr id="92" name="Entrada de lápiz 91">
                <a:extLst>
                  <a:ext uri="{FF2B5EF4-FFF2-40B4-BE49-F238E27FC236}">
                    <a16:creationId xmlns:a16="http://schemas.microsoft.com/office/drawing/2014/main" id="{09536F50-9BF7-471A-BC83-B0C5CC807FE2}"/>
                  </a:ext>
                </a:extLst>
              </p:cNvPr>
              <p:cNvPicPr/>
              <p:nvPr/>
            </p:nvPicPr>
            <p:blipFill>
              <a:blip r:embed="rId107"/>
              <a:stretch>
                <a:fillRect/>
              </a:stretch>
            </p:blipFill>
            <p:spPr>
              <a:xfrm>
                <a:off x="3917329" y="2860569"/>
                <a:ext cx="209520" cy="194400"/>
              </a:xfrm>
              <a:prstGeom prst="rect">
                <a:avLst/>
              </a:prstGeom>
            </p:spPr>
          </p:pic>
        </mc:Fallback>
      </mc:AlternateContent>
      <mc:AlternateContent xmlns:mc="http://schemas.openxmlformats.org/markup-compatibility/2006">
        <mc:Choice xmlns:p14="http://schemas.microsoft.com/office/powerpoint/2010/main" Requires="p14">
          <p:contentPart p14:bwMode="auto" r:id="rId108">
            <p14:nvContentPartPr>
              <p14:cNvPr id="93" name="Entrada de lápiz 92">
                <a:extLst>
                  <a:ext uri="{FF2B5EF4-FFF2-40B4-BE49-F238E27FC236}">
                    <a16:creationId xmlns:a16="http://schemas.microsoft.com/office/drawing/2014/main" id="{39E135E8-D8AF-4DD0-8376-6D48FFB1C7C3}"/>
                  </a:ext>
                </a:extLst>
              </p14:cNvPr>
              <p14:cNvContentPartPr/>
              <p14:nvPr/>
            </p14:nvContentPartPr>
            <p14:xfrm>
              <a:off x="4157089" y="2619009"/>
              <a:ext cx="268560" cy="434880"/>
            </p14:xfrm>
          </p:contentPart>
        </mc:Choice>
        <mc:Fallback>
          <p:pic>
            <p:nvPicPr>
              <p:cNvPr id="93" name="Entrada de lápiz 92">
                <a:extLst>
                  <a:ext uri="{FF2B5EF4-FFF2-40B4-BE49-F238E27FC236}">
                    <a16:creationId xmlns:a16="http://schemas.microsoft.com/office/drawing/2014/main" id="{39E135E8-D8AF-4DD0-8376-6D48FFB1C7C3}"/>
                  </a:ext>
                </a:extLst>
              </p:cNvPr>
              <p:cNvPicPr/>
              <p:nvPr/>
            </p:nvPicPr>
            <p:blipFill>
              <a:blip r:embed="rId109"/>
              <a:stretch>
                <a:fillRect/>
              </a:stretch>
            </p:blipFill>
            <p:spPr>
              <a:xfrm>
                <a:off x="4148089" y="2610369"/>
                <a:ext cx="286200" cy="452520"/>
              </a:xfrm>
              <a:prstGeom prst="rect">
                <a:avLst/>
              </a:prstGeom>
            </p:spPr>
          </p:pic>
        </mc:Fallback>
      </mc:AlternateContent>
      <mc:AlternateContent xmlns:mc="http://schemas.openxmlformats.org/markup-compatibility/2006">
        <mc:Choice xmlns:p14="http://schemas.microsoft.com/office/powerpoint/2010/main" Requires="p14">
          <p:contentPart p14:bwMode="auto" r:id="rId110">
            <p14:nvContentPartPr>
              <p14:cNvPr id="94" name="Entrada de lápiz 93">
                <a:extLst>
                  <a:ext uri="{FF2B5EF4-FFF2-40B4-BE49-F238E27FC236}">
                    <a16:creationId xmlns:a16="http://schemas.microsoft.com/office/drawing/2014/main" id="{6851FCC9-9F28-4281-9E6D-6CB1B283F3BC}"/>
                  </a:ext>
                </a:extLst>
              </p14:cNvPr>
              <p14:cNvContentPartPr/>
              <p14:nvPr/>
            </p14:nvContentPartPr>
            <p14:xfrm>
              <a:off x="4525369" y="2769489"/>
              <a:ext cx="414360" cy="244440"/>
            </p14:xfrm>
          </p:contentPart>
        </mc:Choice>
        <mc:Fallback>
          <p:pic>
            <p:nvPicPr>
              <p:cNvPr id="94" name="Entrada de lápiz 93">
                <a:extLst>
                  <a:ext uri="{FF2B5EF4-FFF2-40B4-BE49-F238E27FC236}">
                    <a16:creationId xmlns:a16="http://schemas.microsoft.com/office/drawing/2014/main" id="{6851FCC9-9F28-4281-9E6D-6CB1B283F3BC}"/>
                  </a:ext>
                </a:extLst>
              </p:cNvPr>
              <p:cNvPicPr/>
              <p:nvPr/>
            </p:nvPicPr>
            <p:blipFill>
              <a:blip r:embed="rId111"/>
              <a:stretch>
                <a:fillRect/>
              </a:stretch>
            </p:blipFill>
            <p:spPr>
              <a:xfrm>
                <a:off x="4516369" y="2760489"/>
                <a:ext cx="432000" cy="262080"/>
              </a:xfrm>
              <a:prstGeom prst="rect">
                <a:avLst/>
              </a:prstGeom>
            </p:spPr>
          </p:pic>
        </mc:Fallback>
      </mc:AlternateContent>
      <mc:AlternateContent xmlns:mc="http://schemas.openxmlformats.org/markup-compatibility/2006">
        <mc:Choice xmlns:p14="http://schemas.microsoft.com/office/powerpoint/2010/main" Requires="p14">
          <p:contentPart p14:bwMode="auto" r:id="rId112">
            <p14:nvContentPartPr>
              <p14:cNvPr id="95" name="Entrada de lápiz 94">
                <a:extLst>
                  <a:ext uri="{FF2B5EF4-FFF2-40B4-BE49-F238E27FC236}">
                    <a16:creationId xmlns:a16="http://schemas.microsoft.com/office/drawing/2014/main" id="{D8CEA377-152D-4AB2-8CC3-A0019216B8DF}"/>
                  </a:ext>
                </a:extLst>
              </p14:cNvPr>
              <p14:cNvContentPartPr/>
              <p14:nvPr/>
            </p14:nvContentPartPr>
            <p14:xfrm>
              <a:off x="5475049" y="2676249"/>
              <a:ext cx="546480" cy="381600"/>
            </p14:xfrm>
          </p:contentPart>
        </mc:Choice>
        <mc:Fallback>
          <p:pic>
            <p:nvPicPr>
              <p:cNvPr id="95" name="Entrada de lápiz 94">
                <a:extLst>
                  <a:ext uri="{FF2B5EF4-FFF2-40B4-BE49-F238E27FC236}">
                    <a16:creationId xmlns:a16="http://schemas.microsoft.com/office/drawing/2014/main" id="{D8CEA377-152D-4AB2-8CC3-A0019216B8DF}"/>
                  </a:ext>
                </a:extLst>
              </p:cNvPr>
              <p:cNvPicPr/>
              <p:nvPr/>
            </p:nvPicPr>
            <p:blipFill>
              <a:blip r:embed="rId113"/>
              <a:stretch>
                <a:fillRect/>
              </a:stretch>
            </p:blipFill>
            <p:spPr>
              <a:xfrm>
                <a:off x="5466409" y="2667249"/>
                <a:ext cx="564120" cy="399240"/>
              </a:xfrm>
              <a:prstGeom prst="rect">
                <a:avLst/>
              </a:prstGeom>
            </p:spPr>
          </p:pic>
        </mc:Fallback>
      </mc:AlternateContent>
      <mc:AlternateContent xmlns:mc="http://schemas.openxmlformats.org/markup-compatibility/2006">
        <mc:Choice xmlns:p14="http://schemas.microsoft.com/office/powerpoint/2010/main" Requires="p14">
          <p:contentPart p14:bwMode="auto" r:id="rId114">
            <p14:nvContentPartPr>
              <p14:cNvPr id="96" name="Entrada de lápiz 95">
                <a:extLst>
                  <a:ext uri="{FF2B5EF4-FFF2-40B4-BE49-F238E27FC236}">
                    <a16:creationId xmlns:a16="http://schemas.microsoft.com/office/drawing/2014/main" id="{7857EFAE-C6D3-4B8D-AF98-6D8A874A97A6}"/>
                  </a:ext>
                </a:extLst>
              </p14:cNvPr>
              <p14:cNvContentPartPr/>
              <p14:nvPr/>
            </p14:nvContentPartPr>
            <p14:xfrm>
              <a:off x="6350929" y="2656089"/>
              <a:ext cx="435960" cy="443520"/>
            </p14:xfrm>
          </p:contentPart>
        </mc:Choice>
        <mc:Fallback>
          <p:pic>
            <p:nvPicPr>
              <p:cNvPr id="96" name="Entrada de lápiz 95">
                <a:extLst>
                  <a:ext uri="{FF2B5EF4-FFF2-40B4-BE49-F238E27FC236}">
                    <a16:creationId xmlns:a16="http://schemas.microsoft.com/office/drawing/2014/main" id="{7857EFAE-C6D3-4B8D-AF98-6D8A874A97A6}"/>
                  </a:ext>
                </a:extLst>
              </p:cNvPr>
              <p:cNvPicPr/>
              <p:nvPr/>
            </p:nvPicPr>
            <p:blipFill>
              <a:blip r:embed="rId115"/>
              <a:stretch>
                <a:fillRect/>
              </a:stretch>
            </p:blipFill>
            <p:spPr>
              <a:xfrm>
                <a:off x="6342289" y="2647449"/>
                <a:ext cx="453600" cy="461160"/>
              </a:xfrm>
              <a:prstGeom prst="rect">
                <a:avLst/>
              </a:prstGeom>
            </p:spPr>
          </p:pic>
        </mc:Fallback>
      </mc:AlternateContent>
      <mc:AlternateContent xmlns:mc="http://schemas.openxmlformats.org/markup-compatibility/2006">
        <mc:Choice xmlns:p14="http://schemas.microsoft.com/office/powerpoint/2010/main" Requires="p14">
          <p:contentPart p14:bwMode="auto" r:id="rId116">
            <p14:nvContentPartPr>
              <p14:cNvPr id="97" name="Entrada de lápiz 96">
                <a:extLst>
                  <a:ext uri="{FF2B5EF4-FFF2-40B4-BE49-F238E27FC236}">
                    <a16:creationId xmlns:a16="http://schemas.microsoft.com/office/drawing/2014/main" id="{52F64C76-4663-45E7-913B-1FAB7380B9A5}"/>
                  </a:ext>
                </a:extLst>
              </p14:cNvPr>
              <p14:cNvContentPartPr/>
              <p14:nvPr/>
            </p14:nvContentPartPr>
            <p14:xfrm>
              <a:off x="6798049" y="2829609"/>
              <a:ext cx="153000" cy="425160"/>
            </p14:xfrm>
          </p:contentPart>
        </mc:Choice>
        <mc:Fallback>
          <p:pic>
            <p:nvPicPr>
              <p:cNvPr id="97" name="Entrada de lápiz 96">
                <a:extLst>
                  <a:ext uri="{FF2B5EF4-FFF2-40B4-BE49-F238E27FC236}">
                    <a16:creationId xmlns:a16="http://schemas.microsoft.com/office/drawing/2014/main" id="{52F64C76-4663-45E7-913B-1FAB7380B9A5}"/>
                  </a:ext>
                </a:extLst>
              </p:cNvPr>
              <p:cNvPicPr/>
              <p:nvPr/>
            </p:nvPicPr>
            <p:blipFill>
              <a:blip r:embed="rId117"/>
              <a:stretch>
                <a:fillRect/>
              </a:stretch>
            </p:blipFill>
            <p:spPr>
              <a:xfrm>
                <a:off x="6789049" y="2820609"/>
                <a:ext cx="170640" cy="442800"/>
              </a:xfrm>
              <a:prstGeom prst="rect">
                <a:avLst/>
              </a:prstGeom>
            </p:spPr>
          </p:pic>
        </mc:Fallback>
      </mc:AlternateContent>
      <mc:AlternateContent xmlns:mc="http://schemas.openxmlformats.org/markup-compatibility/2006">
        <mc:Choice xmlns:p14="http://schemas.microsoft.com/office/powerpoint/2010/main" Requires="p14">
          <p:contentPart p14:bwMode="auto" r:id="rId118">
            <p14:nvContentPartPr>
              <p14:cNvPr id="98" name="Entrada de lápiz 97">
                <a:extLst>
                  <a:ext uri="{FF2B5EF4-FFF2-40B4-BE49-F238E27FC236}">
                    <a16:creationId xmlns:a16="http://schemas.microsoft.com/office/drawing/2014/main" id="{A6CA1C8A-905A-4FD7-8130-5E179FA7B26D}"/>
                  </a:ext>
                </a:extLst>
              </p14:cNvPr>
              <p14:cNvContentPartPr/>
              <p14:nvPr/>
            </p14:nvContentPartPr>
            <p14:xfrm>
              <a:off x="6788689" y="2525049"/>
              <a:ext cx="377640" cy="477000"/>
            </p14:xfrm>
          </p:contentPart>
        </mc:Choice>
        <mc:Fallback>
          <p:pic>
            <p:nvPicPr>
              <p:cNvPr id="98" name="Entrada de lápiz 97">
                <a:extLst>
                  <a:ext uri="{FF2B5EF4-FFF2-40B4-BE49-F238E27FC236}">
                    <a16:creationId xmlns:a16="http://schemas.microsoft.com/office/drawing/2014/main" id="{A6CA1C8A-905A-4FD7-8130-5E179FA7B26D}"/>
                  </a:ext>
                </a:extLst>
              </p:cNvPr>
              <p:cNvPicPr/>
              <p:nvPr/>
            </p:nvPicPr>
            <p:blipFill>
              <a:blip r:embed="rId119"/>
              <a:stretch>
                <a:fillRect/>
              </a:stretch>
            </p:blipFill>
            <p:spPr>
              <a:xfrm>
                <a:off x="6779689" y="2516409"/>
                <a:ext cx="395280" cy="494640"/>
              </a:xfrm>
              <a:prstGeom prst="rect">
                <a:avLst/>
              </a:prstGeom>
            </p:spPr>
          </p:pic>
        </mc:Fallback>
      </mc:AlternateContent>
      <mc:AlternateContent xmlns:mc="http://schemas.openxmlformats.org/markup-compatibility/2006">
        <mc:Choice xmlns:p14="http://schemas.microsoft.com/office/powerpoint/2010/main" Requires="p14">
          <p:contentPart p14:bwMode="auto" r:id="rId120">
            <p14:nvContentPartPr>
              <p14:cNvPr id="99" name="Entrada de lápiz 98">
                <a:extLst>
                  <a:ext uri="{FF2B5EF4-FFF2-40B4-BE49-F238E27FC236}">
                    <a16:creationId xmlns:a16="http://schemas.microsoft.com/office/drawing/2014/main" id="{0212279A-54F1-46F7-8B9A-E7A282770BC8}"/>
                  </a:ext>
                </a:extLst>
              </p14:cNvPr>
              <p14:cNvContentPartPr/>
              <p14:nvPr/>
            </p14:nvContentPartPr>
            <p14:xfrm>
              <a:off x="6352729" y="2561409"/>
              <a:ext cx="250200" cy="528840"/>
            </p14:xfrm>
          </p:contentPart>
        </mc:Choice>
        <mc:Fallback>
          <p:pic>
            <p:nvPicPr>
              <p:cNvPr id="99" name="Entrada de lápiz 98">
                <a:extLst>
                  <a:ext uri="{FF2B5EF4-FFF2-40B4-BE49-F238E27FC236}">
                    <a16:creationId xmlns:a16="http://schemas.microsoft.com/office/drawing/2014/main" id="{0212279A-54F1-46F7-8B9A-E7A282770BC8}"/>
                  </a:ext>
                </a:extLst>
              </p:cNvPr>
              <p:cNvPicPr/>
              <p:nvPr/>
            </p:nvPicPr>
            <p:blipFill>
              <a:blip r:embed="rId121"/>
              <a:stretch>
                <a:fillRect/>
              </a:stretch>
            </p:blipFill>
            <p:spPr>
              <a:xfrm>
                <a:off x="6344089" y="2552769"/>
                <a:ext cx="267840" cy="546480"/>
              </a:xfrm>
              <a:prstGeom prst="rect">
                <a:avLst/>
              </a:prstGeom>
            </p:spPr>
          </p:pic>
        </mc:Fallback>
      </mc:AlternateContent>
      <mc:AlternateContent xmlns:mc="http://schemas.openxmlformats.org/markup-compatibility/2006">
        <mc:Choice xmlns:p14="http://schemas.microsoft.com/office/powerpoint/2010/main" Requires="p14">
          <p:contentPart p14:bwMode="auto" r:id="rId122">
            <p14:nvContentPartPr>
              <p14:cNvPr id="102" name="Entrada de lápiz 101">
                <a:extLst>
                  <a:ext uri="{FF2B5EF4-FFF2-40B4-BE49-F238E27FC236}">
                    <a16:creationId xmlns:a16="http://schemas.microsoft.com/office/drawing/2014/main" id="{AD4F2447-BCC0-4E6F-AAC3-A7CAF792AA09}"/>
                  </a:ext>
                </a:extLst>
              </p14:cNvPr>
              <p14:cNvContentPartPr/>
              <p14:nvPr/>
            </p14:nvContentPartPr>
            <p14:xfrm>
              <a:off x="7012609" y="2450529"/>
              <a:ext cx="83520" cy="640080"/>
            </p14:xfrm>
          </p:contentPart>
        </mc:Choice>
        <mc:Fallback>
          <p:pic>
            <p:nvPicPr>
              <p:cNvPr id="102" name="Entrada de lápiz 101">
                <a:extLst>
                  <a:ext uri="{FF2B5EF4-FFF2-40B4-BE49-F238E27FC236}">
                    <a16:creationId xmlns:a16="http://schemas.microsoft.com/office/drawing/2014/main" id="{AD4F2447-BCC0-4E6F-AAC3-A7CAF792AA09}"/>
                  </a:ext>
                </a:extLst>
              </p:cNvPr>
              <p:cNvPicPr/>
              <p:nvPr/>
            </p:nvPicPr>
            <p:blipFill>
              <a:blip r:embed="rId123"/>
              <a:stretch>
                <a:fillRect/>
              </a:stretch>
            </p:blipFill>
            <p:spPr>
              <a:xfrm>
                <a:off x="7003969" y="2441529"/>
                <a:ext cx="101160" cy="657720"/>
              </a:xfrm>
              <a:prstGeom prst="rect">
                <a:avLst/>
              </a:prstGeom>
            </p:spPr>
          </p:pic>
        </mc:Fallback>
      </mc:AlternateContent>
      <mc:AlternateContent xmlns:mc="http://schemas.openxmlformats.org/markup-compatibility/2006">
        <mc:Choice xmlns:p14="http://schemas.microsoft.com/office/powerpoint/2010/main" Requires="p14">
          <p:contentPart p14:bwMode="auto" r:id="rId124">
            <p14:nvContentPartPr>
              <p14:cNvPr id="103" name="Entrada de lápiz 102">
                <a:extLst>
                  <a:ext uri="{FF2B5EF4-FFF2-40B4-BE49-F238E27FC236}">
                    <a16:creationId xmlns:a16="http://schemas.microsoft.com/office/drawing/2014/main" id="{3B94EDA2-A9BA-4C95-907E-46624CC992B5}"/>
                  </a:ext>
                </a:extLst>
              </p14:cNvPr>
              <p14:cNvContentPartPr/>
              <p14:nvPr/>
            </p14:nvContentPartPr>
            <p14:xfrm>
              <a:off x="7025209" y="2766609"/>
              <a:ext cx="159840" cy="47880"/>
            </p14:xfrm>
          </p:contentPart>
        </mc:Choice>
        <mc:Fallback>
          <p:pic>
            <p:nvPicPr>
              <p:cNvPr id="103" name="Entrada de lápiz 102">
                <a:extLst>
                  <a:ext uri="{FF2B5EF4-FFF2-40B4-BE49-F238E27FC236}">
                    <a16:creationId xmlns:a16="http://schemas.microsoft.com/office/drawing/2014/main" id="{3B94EDA2-A9BA-4C95-907E-46624CC992B5}"/>
                  </a:ext>
                </a:extLst>
              </p:cNvPr>
              <p:cNvPicPr/>
              <p:nvPr/>
            </p:nvPicPr>
            <p:blipFill>
              <a:blip r:embed="rId125"/>
              <a:stretch>
                <a:fillRect/>
              </a:stretch>
            </p:blipFill>
            <p:spPr>
              <a:xfrm>
                <a:off x="7016209" y="2757609"/>
                <a:ext cx="177480" cy="65520"/>
              </a:xfrm>
              <a:prstGeom prst="rect">
                <a:avLst/>
              </a:prstGeom>
            </p:spPr>
          </p:pic>
        </mc:Fallback>
      </mc:AlternateContent>
      <mc:AlternateContent xmlns:mc="http://schemas.openxmlformats.org/markup-compatibility/2006">
        <mc:Choice xmlns:p14="http://schemas.microsoft.com/office/powerpoint/2010/main" Requires="p14">
          <p:contentPart p14:bwMode="auto" r:id="rId126">
            <p14:nvContentPartPr>
              <p14:cNvPr id="104" name="Entrada de lápiz 103">
                <a:extLst>
                  <a:ext uri="{FF2B5EF4-FFF2-40B4-BE49-F238E27FC236}">
                    <a16:creationId xmlns:a16="http://schemas.microsoft.com/office/drawing/2014/main" id="{0C6FD337-963A-41FA-8A1E-D2C31A721089}"/>
                  </a:ext>
                </a:extLst>
              </p14:cNvPr>
              <p14:cNvContentPartPr/>
              <p14:nvPr/>
            </p14:nvContentPartPr>
            <p14:xfrm>
              <a:off x="7220329" y="2825289"/>
              <a:ext cx="304200" cy="167400"/>
            </p14:xfrm>
          </p:contentPart>
        </mc:Choice>
        <mc:Fallback>
          <p:pic>
            <p:nvPicPr>
              <p:cNvPr id="104" name="Entrada de lápiz 103">
                <a:extLst>
                  <a:ext uri="{FF2B5EF4-FFF2-40B4-BE49-F238E27FC236}">
                    <a16:creationId xmlns:a16="http://schemas.microsoft.com/office/drawing/2014/main" id="{0C6FD337-963A-41FA-8A1E-D2C31A721089}"/>
                  </a:ext>
                </a:extLst>
              </p:cNvPr>
              <p:cNvPicPr/>
              <p:nvPr/>
            </p:nvPicPr>
            <p:blipFill>
              <a:blip r:embed="rId127"/>
              <a:stretch>
                <a:fillRect/>
              </a:stretch>
            </p:blipFill>
            <p:spPr>
              <a:xfrm>
                <a:off x="7211689" y="2816289"/>
                <a:ext cx="321840" cy="185040"/>
              </a:xfrm>
              <a:prstGeom prst="rect">
                <a:avLst/>
              </a:prstGeom>
            </p:spPr>
          </p:pic>
        </mc:Fallback>
      </mc:AlternateContent>
      <mc:AlternateContent xmlns:mc="http://schemas.openxmlformats.org/markup-compatibility/2006">
        <mc:Choice xmlns:p14="http://schemas.microsoft.com/office/powerpoint/2010/main" Requires="p14">
          <p:contentPart p14:bwMode="auto" r:id="rId128">
            <p14:nvContentPartPr>
              <p14:cNvPr id="105" name="Entrada de lápiz 104">
                <a:extLst>
                  <a:ext uri="{FF2B5EF4-FFF2-40B4-BE49-F238E27FC236}">
                    <a16:creationId xmlns:a16="http://schemas.microsoft.com/office/drawing/2014/main" id="{350C366B-7E3B-45CE-A809-43A0D7C4A0CD}"/>
                  </a:ext>
                </a:extLst>
              </p14:cNvPr>
              <p14:cNvContentPartPr/>
              <p14:nvPr/>
            </p14:nvContentPartPr>
            <p14:xfrm>
              <a:off x="7592569" y="2804049"/>
              <a:ext cx="332280" cy="244440"/>
            </p14:xfrm>
          </p:contentPart>
        </mc:Choice>
        <mc:Fallback>
          <p:pic>
            <p:nvPicPr>
              <p:cNvPr id="105" name="Entrada de lápiz 104">
                <a:extLst>
                  <a:ext uri="{FF2B5EF4-FFF2-40B4-BE49-F238E27FC236}">
                    <a16:creationId xmlns:a16="http://schemas.microsoft.com/office/drawing/2014/main" id="{350C366B-7E3B-45CE-A809-43A0D7C4A0CD}"/>
                  </a:ext>
                </a:extLst>
              </p:cNvPr>
              <p:cNvPicPr/>
              <p:nvPr/>
            </p:nvPicPr>
            <p:blipFill>
              <a:blip r:embed="rId129"/>
              <a:stretch>
                <a:fillRect/>
              </a:stretch>
            </p:blipFill>
            <p:spPr>
              <a:xfrm>
                <a:off x="7583929" y="2795049"/>
                <a:ext cx="349920" cy="262080"/>
              </a:xfrm>
              <a:prstGeom prst="rect">
                <a:avLst/>
              </a:prstGeom>
            </p:spPr>
          </p:pic>
        </mc:Fallback>
      </mc:AlternateContent>
      <mc:AlternateContent xmlns:mc="http://schemas.openxmlformats.org/markup-compatibility/2006">
        <mc:Choice xmlns:p14="http://schemas.microsoft.com/office/powerpoint/2010/main" Requires="p14">
          <p:contentPart p14:bwMode="auto" r:id="rId130">
            <p14:nvContentPartPr>
              <p14:cNvPr id="106" name="Entrada de lápiz 105">
                <a:extLst>
                  <a:ext uri="{FF2B5EF4-FFF2-40B4-BE49-F238E27FC236}">
                    <a16:creationId xmlns:a16="http://schemas.microsoft.com/office/drawing/2014/main" id="{D1BBB2BB-8FCF-4C21-B621-5C7E3E953299}"/>
                  </a:ext>
                </a:extLst>
              </p14:cNvPr>
              <p14:cNvContentPartPr/>
              <p14:nvPr/>
            </p14:nvContentPartPr>
            <p14:xfrm>
              <a:off x="7937089" y="2817729"/>
              <a:ext cx="114840" cy="203400"/>
            </p14:xfrm>
          </p:contentPart>
        </mc:Choice>
        <mc:Fallback>
          <p:pic>
            <p:nvPicPr>
              <p:cNvPr id="106" name="Entrada de lápiz 105">
                <a:extLst>
                  <a:ext uri="{FF2B5EF4-FFF2-40B4-BE49-F238E27FC236}">
                    <a16:creationId xmlns:a16="http://schemas.microsoft.com/office/drawing/2014/main" id="{D1BBB2BB-8FCF-4C21-B621-5C7E3E953299}"/>
                  </a:ext>
                </a:extLst>
              </p:cNvPr>
              <p:cNvPicPr/>
              <p:nvPr/>
            </p:nvPicPr>
            <p:blipFill>
              <a:blip r:embed="rId131"/>
              <a:stretch>
                <a:fillRect/>
              </a:stretch>
            </p:blipFill>
            <p:spPr>
              <a:xfrm>
                <a:off x="7928089" y="2808729"/>
                <a:ext cx="132480" cy="221040"/>
              </a:xfrm>
              <a:prstGeom prst="rect">
                <a:avLst/>
              </a:prstGeom>
            </p:spPr>
          </p:pic>
        </mc:Fallback>
      </mc:AlternateContent>
      <p:grpSp>
        <p:nvGrpSpPr>
          <p:cNvPr id="148" name="Grupo 147">
            <a:extLst>
              <a:ext uri="{FF2B5EF4-FFF2-40B4-BE49-F238E27FC236}">
                <a16:creationId xmlns:a16="http://schemas.microsoft.com/office/drawing/2014/main" id="{A93E774A-F5C6-4E74-8EEA-C90C734599CD}"/>
              </a:ext>
            </a:extLst>
          </p:cNvPr>
          <p:cNvGrpSpPr/>
          <p:nvPr/>
        </p:nvGrpSpPr>
        <p:grpSpPr>
          <a:xfrm>
            <a:off x="2938849" y="3349089"/>
            <a:ext cx="5047200" cy="1931760"/>
            <a:chOff x="2938849" y="3349089"/>
            <a:chExt cx="5047200" cy="1931760"/>
          </a:xfrm>
        </p:grpSpPr>
        <mc:AlternateContent xmlns:mc="http://schemas.openxmlformats.org/markup-compatibility/2006">
          <mc:Choice xmlns:p14="http://schemas.microsoft.com/office/powerpoint/2010/main" Requires="p14">
            <p:contentPart p14:bwMode="auto" r:id="rId132">
              <p14:nvContentPartPr>
                <p14:cNvPr id="108" name="Entrada de lápiz 107">
                  <a:extLst>
                    <a:ext uri="{FF2B5EF4-FFF2-40B4-BE49-F238E27FC236}">
                      <a16:creationId xmlns:a16="http://schemas.microsoft.com/office/drawing/2014/main" id="{5309B36A-F9E9-4D89-BB08-50651574D2D4}"/>
                    </a:ext>
                  </a:extLst>
                </p14:cNvPr>
                <p14:cNvContentPartPr/>
                <p14:nvPr/>
              </p14:nvContentPartPr>
              <p14:xfrm>
                <a:off x="3372649" y="3349089"/>
                <a:ext cx="167040" cy="585720"/>
              </p14:xfrm>
            </p:contentPart>
          </mc:Choice>
          <mc:Fallback>
            <p:pic>
              <p:nvPicPr>
                <p:cNvPr id="108" name="Entrada de lápiz 107">
                  <a:extLst>
                    <a:ext uri="{FF2B5EF4-FFF2-40B4-BE49-F238E27FC236}">
                      <a16:creationId xmlns:a16="http://schemas.microsoft.com/office/drawing/2014/main" id="{5309B36A-F9E9-4D89-BB08-50651574D2D4}"/>
                    </a:ext>
                  </a:extLst>
                </p:cNvPr>
                <p:cNvPicPr/>
                <p:nvPr/>
              </p:nvPicPr>
              <p:blipFill>
                <a:blip r:embed="rId133"/>
                <a:stretch>
                  <a:fillRect/>
                </a:stretch>
              </p:blipFill>
              <p:spPr>
                <a:xfrm>
                  <a:off x="3364009" y="3340449"/>
                  <a:ext cx="184680" cy="603360"/>
                </a:xfrm>
                <a:prstGeom prst="rect">
                  <a:avLst/>
                </a:prstGeom>
              </p:spPr>
            </p:pic>
          </mc:Fallback>
        </mc:AlternateContent>
        <mc:AlternateContent xmlns:mc="http://schemas.openxmlformats.org/markup-compatibility/2006">
          <mc:Choice xmlns:p14="http://schemas.microsoft.com/office/powerpoint/2010/main" Requires="p14">
            <p:contentPart p14:bwMode="auto" r:id="rId134">
              <p14:nvContentPartPr>
                <p14:cNvPr id="109" name="Entrada de lápiz 108">
                  <a:extLst>
                    <a:ext uri="{FF2B5EF4-FFF2-40B4-BE49-F238E27FC236}">
                      <a16:creationId xmlns:a16="http://schemas.microsoft.com/office/drawing/2014/main" id="{E2374FD0-E6A7-47B0-B705-E0374F3D3F29}"/>
                    </a:ext>
                  </a:extLst>
                </p14:cNvPr>
                <p14:cNvContentPartPr/>
                <p14:nvPr/>
              </p14:nvContentPartPr>
              <p14:xfrm>
                <a:off x="2953609" y="3926529"/>
                <a:ext cx="161280" cy="442440"/>
              </p14:xfrm>
            </p:contentPart>
          </mc:Choice>
          <mc:Fallback>
            <p:pic>
              <p:nvPicPr>
                <p:cNvPr id="109" name="Entrada de lápiz 108">
                  <a:extLst>
                    <a:ext uri="{FF2B5EF4-FFF2-40B4-BE49-F238E27FC236}">
                      <a16:creationId xmlns:a16="http://schemas.microsoft.com/office/drawing/2014/main" id="{E2374FD0-E6A7-47B0-B705-E0374F3D3F29}"/>
                    </a:ext>
                  </a:extLst>
                </p:cNvPr>
                <p:cNvPicPr/>
                <p:nvPr/>
              </p:nvPicPr>
              <p:blipFill>
                <a:blip r:embed="rId135"/>
                <a:stretch>
                  <a:fillRect/>
                </a:stretch>
              </p:blipFill>
              <p:spPr>
                <a:xfrm>
                  <a:off x="2944609" y="3917529"/>
                  <a:ext cx="178920" cy="460080"/>
                </a:xfrm>
                <a:prstGeom prst="rect">
                  <a:avLst/>
                </a:prstGeom>
              </p:spPr>
            </p:pic>
          </mc:Fallback>
        </mc:AlternateContent>
        <mc:AlternateContent xmlns:mc="http://schemas.openxmlformats.org/markup-compatibility/2006">
          <mc:Choice xmlns:p14="http://schemas.microsoft.com/office/powerpoint/2010/main" Requires="p14">
            <p:contentPart p14:bwMode="auto" r:id="rId136">
              <p14:nvContentPartPr>
                <p14:cNvPr id="110" name="Entrada de lápiz 109">
                  <a:extLst>
                    <a:ext uri="{FF2B5EF4-FFF2-40B4-BE49-F238E27FC236}">
                      <a16:creationId xmlns:a16="http://schemas.microsoft.com/office/drawing/2014/main" id="{CDB0EDE7-0A0C-45E9-8BAE-423050033E1A}"/>
                    </a:ext>
                  </a:extLst>
                </p14:cNvPr>
                <p14:cNvContentPartPr/>
                <p14:nvPr/>
              </p14:nvContentPartPr>
              <p14:xfrm>
                <a:off x="3014449" y="4329369"/>
                <a:ext cx="37800" cy="133200"/>
              </p14:xfrm>
            </p:contentPart>
          </mc:Choice>
          <mc:Fallback>
            <p:pic>
              <p:nvPicPr>
                <p:cNvPr id="110" name="Entrada de lápiz 109">
                  <a:extLst>
                    <a:ext uri="{FF2B5EF4-FFF2-40B4-BE49-F238E27FC236}">
                      <a16:creationId xmlns:a16="http://schemas.microsoft.com/office/drawing/2014/main" id="{CDB0EDE7-0A0C-45E9-8BAE-423050033E1A}"/>
                    </a:ext>
                  </a:extLst>
                </p:cNvPr>
                <p:cNvPicPr/>
                <p:nvPr/>
              </p:nvPicPr>
              <p:blipFill>
                <a:blip r:embed="rId137"/>
                <a:stretch>
                  <a:fillRect/>
                </a:stretch>
              </p:blipFill>
              <p:spPr>
                <a:xfrm>
                  <a:off x="3005449" y="4320729"/>
                  <a:ext cx="55440" cy="150840"/>
                </a:xfrm>
                <a:prstGeom prst="rect">
                  <a:avLst/>
                </a:prstGeom>
              </p:spPr>
            </p:pic>
          </mc:Fallback>
        </mc:AlternateContent>
        <mc:AlternateContent xmlns:mc="http://schemas.openxmlformats.org/markup-compatibility/2006">
          <mc:Choice xmlns:p14="http://schemas.microsoft.com/office/powerpoint/2010/main" Requires="p14">
            <p:contentPart p14:bwMode="auto" r:id="rId138">
              <p14:nvContentPartPr>
                <p14:cNvPr id="111" name="Entrada de lápiz 110">
                  <a:extLst>
                    <a:ext uri="{FF2B5EF4-FFF2-40B4-BE49-F238E27FC236}">
                      <a16:creationId xmlns:a16="http://schemas.microsoft.com/office/drawing/2014/main" id="{E0CB2AEA-3542-4A76-82B5-9C02650B5EC4}"/>
                    </a:ext>
                  </a:extLst>
                </p14:cNvPr>
                <p14:cNvContentPartPr/>
                <p14:nvPr/>
              </p14:nvContentPartPr>
              <p14:xfrm>
                <a:off x="3152689" y="4287969"/>
                <a:ext cx="32400" cy="6120"/>
              </p14:xfrm>
            </p:contentPart>
          </mc:Choice>
          <mc:Fallback>
            <p:pic>
              <p:nvPicPr>
                <p:cNvPr id="111" name="Entrada de lápiz 110">
                  <a:extLst>
                    <a:ext uri="{FF2B5EF4-FFF2-40B4-BE49-F238E27FC236}">
                      <a16:creationId xmlns:a16="http://schemas.microsoft.com/office/drawing/2014/main" id="{E0CB2AEA-3542-4A76-82B5-9C02650B5EC4}"/>
                    </a:ext>
                  </a:extLst>
                </p:cNvPr>
                <p:cNvPicPr/>
                <p:nvPr/>
              </p:nvPicPr>
              <p:blipFill>
                <a:blip r:embed="rId139"/>
                <a:stretch>
                  <a:fillRect/>
                </a:stretch>
              </p:blipFill>
              <p:spPr>
                <a:xfrm>
                  <a:off x="3144049" y="4279329"/>
                  <a:ext cx="50040" cy="23760"/>
                </a:xfrm>
                <a:prstGeom prst="rect">
                  <a:avLst/>
                </a:prstGeom>
              </p:spPr>
            </p:pic>
          </mc:Fallback>
        </mc:AlternateContent>
        <mc:AlternateContent xmlns:mc="http://schemas.openxmlformats.org/markup-compatibility/2006">
          <mc:Choice xmlns:p14="http://schemas.microsoft.com/office/powerpoint/2010/main" Requires="p14">
            <p:contentPart p14:bwMode="auto" r:id="rId140">
              <p14:nvContentPartPr>
                <p14:cNvPr id="112" name="Entrada de lápiz 111">
                  <a:extLst>
                    <a:ext uri="{FF2B5EF4-FFF2-40B4-BE49-F238E27FC236}">
                      <a16:creationId xmlns:a16="http://schemas.microsoft.com/office/drawing/2014/main" id="{1CCAF31A-9638-4E59-A934-A356A3AD69C7}"/>
                    </a:ext>
                  </a:extLst>
                </p14:cNvPr>
                <p14:cNvContentPartPr/>
                <p14:nvPr/>
              </p14:nvContentPartPr>
              <p14:xfrm>
                <a:off x="3209569" y="4238289"/>
                <a:ext cx="52200" cy="199800"/>
              </p14:xfrm>
            </p:contentPart>
          </mc:Choice>
          <mc:Fallback>
            <p:pic>
              <p:nvPicPr>
                <p:cNvPr id="112" name="Entrada de lápiz 111">
                  <a:extLst>
                    <a:ext uri="{FF2B5EF4-FFF2-40B4-BE49-F238E27FC236}">
                      <a16:creationId xmlns:a16="http://schemas.microsoft.com/office/drawing/2014/main" id="{1CCAF31A-9638-4E59-A934-A356A3AD69C7}"/>
                    </a:ext>
                  </a:extLst>
                </p:cNvPr>
                <p:cNvPicPr/>
                <p:nvPr/>
              </p:nvPicPr>
              <p:blipFill>
                <a:blip r:embed="rId141"/>
                <a:stretch>
                  <a:fillRect/>
                </a:stretch>
              </p:blipFill>
              <p:spPr>
                <a:xfrm>
                  <a:off x="3200569" y="4229649"/>
                  <a:ext cx="69840" cy="217440"/>
                </a:xfrm>
                <a:prstGeom prst="rect">
                  <a:avLst/>
                </a:prstGeom>
              </p:spPr>
            </p:pic>
          </mc:Fallback>
        </mc:AlternateContent>
        <mc:AlternateContent xmlns:mc="http://schemas.openxmlformats.org/markup-compatibility/2006">
          <mc:Choice xmlns:p14="http://schemas.microsoft.com/office/powerpoint/2010/main" Requires="p14">
            <p:contentPart p14:bwMode="auto" r:id="rId142">
              <p14:nvContentPartPr>
                <p14:cNvPr id="113" name="Entrada de lápiz 112">
                  <a:extLst>
                    <a:ext uri="{FF2B5EF4-FFF2-40B4-BE49-F238E27FC236}">
                      <a16:creationId xmlns:a16="http://schemas.microsoft.com/office/drawing/2014/main" id="{5E0F89B0-93E7-4AB1-B650-0B9507A84DA7}"/>
                    </a:ext>
                  </a:extLst>
                </p14:cNvPr>
                <p14:cNvContentPartPr/>
                <p14:nvPr/>
              </p14:nvContentPartPr>
              <p14:xfrm>
                <a:off x="3214969" y="4158369"/>
                <a:ext cx="80640" cy="70920"/>
              </p14:xfrm>
            </p:contentPart>
          </mc:Choice>
          <mc:Fallback>
            <p:pic>
              <p:nvPicPr>
                <p:cNvPr id="113" name="Entrada de lápiz 112">
                  <a:extLst>
                    <a:ext uri="{FF2B5EF4-FFF2-40B4-BE49-F238E27FC236}">
                      <a16:creationId xmlns:a16="http://schemas.microsoft.com/office/drawing/2014/main" id="{5E0F89B0-93E7-4AB1-B650-0B9507A84DA7}"/>
                    </a:ext>
                  </a:extLst>
                </p:cNvPr>
                <p:cNvPicPr/>
                <p:nvPr/>
              </p:nvPicPr>
              <p:blipFill>
                <a:blip r:embed="rId143"/>
                <a:stretch>
                  <a:fillRect/>
                </a:stretch>
              </p:blipFill>
              <p:spPr>
                <a:xfrm>
                  <a:off x="3206329" y="4149369"/>
                  <a:ext cx="98280" cy="88560"/>
                </a:xfrm>
                <a:prstGeom prst="rect">
                  <a:avLst/>
                </a:prstGeom>
              </p:spPr>
            </p:pic>
          </mc:Fallback>
        </mc:AlternateContent>
        <mc:AlternateContent xmlns:mc="http://schemas.openxmlformats.org/markup-compatibility/2006">
          <mc:Choice xmlns:p14="http://schemas.microsoft.com/office/powerpoint/2010/main" Requires="p14">
            <p:contentPart p14:bwMode="auto" r:id="rId144">
              <p14:nvContentPartPr>
                <p14:cNvPr id="114" name="Entrada de lápiz 113">
                  <a:extLst>
                    <a:ext uri="{FF2B5EF4-FFF2-40B4-BE49-F238E27FC236}">
                      <a16:creationId xmlns:a16="http://schemas.microsoft.com/office/drawing/2014/main" id="{B73F07EC-586E-431D-9580-EF29F8C4FBB1}"/>
                    </a:ext>
                  </a:extLst>
                </p14:cNvPr>
                <p14:cNvContentPartPr/>
                <p14:nvPr/>
              </p14:nvContentPartPr>
              <p14:xfrm>
                <a:off x="3271849" y="4215249"/>
                <a:ext cx="139320" cy="167760"/>
              </p14:xfrm>
            </p:contentPart>
          </mc:Choice>
          <mc:Fallback>
            <p:pic>
              <p:nvPicPr>
                <p:cNvPr id="114" name="Entrada de lápiz 113">
                  <a:extLst>
                    <a:ext uri="{FF2B5EF4-FFF2-40B4-BE49-F238E27FC236}">
                      <a16:creationId xmlns:a16="http://schemas.microsoft.com/office/drawing/2014/main" id="{B73F07EC-586E-431D-9580-EF29F8C4FBB1}"/>
                    </a:ext>
                  </a:extLst>
                </p:cNvPr>
                <p:cNvPicPr/>
                <p:nvPr/>
              </p:nvPicPr>
              <p:blipFill>
                <a:blip r:embed="rId145"/>
                <a:stretch>
                  <a:fillRect/>
                </a:stretch>
              </p:blipFill>
              <p:spPr>
                <a:xfrm>
                  <a:off x="3262849" y="4206249"/>
                  <a:ext cx="156960" cy="185400"/>
                </a:xfrm>
                <a:prstGeom prst="rect">
                  <a:avLst/>
                </a:prstGeom>
              </p:spPr>
            </p:pic>
          </mc:Fallback>
        </mc:AlternateContent>
        <mc:AlternateContent xmlns:mc="http://schemas.openxmlformats.org/markup-compatibility/2006">
          <mc:Choice xmlns:p14="http://schemas.microsoft.com/office/powerpoint/2010/main" Requires="p14">
            <p:contentPart p14:bwMode="auto" r:id="rId146">
              <p14:nvContentPartPr>
                <p14:cNvPr id="115" name="Entrada de lápiz 114">
                  <a:extLst>
                    <a:ext uri="{FF2B5EF4-FFF2-40B4-BE49-F238E27FC236}">
                      <a16:creationId xmlns:a16="http://schemas.microsoft.com/office/drawing/2014/main" id="{DE70A666-6FD0-4CB4-A0C8-18D93C975158}"/>
                    </a:ext>
                  </a:extLst>
                </p14:cNvPr>
                <p14:cNvContentPartPr/>
                <p14:nvPr/>
              </p14:nvContentPartPr>
              <p14:xfrm>
                <a:off x="3450049" y="4169889"/>
                <a:ext cx="171360" cy="192240"/>
              </p14:xfrm>
            </p:contentPart>
          </mc:Choice>
          <mc:Fallback>
            <p:pic>
              <p:nvPicPr>
                <p:cNvPr id="115" name="Entrada de lápiz 114">
                  <a:extLst>
                    <a:ext uri="{FF2B5EF4-FFF2-40B4-BE49-F238E27FC236}">
                      <a16:creationId xmlns:a16="http://schemas.microsoft.com/office/drawing/2014/main" id="{DE70A666-6FD0-4CB4-A0C8-18D93C975158}"/>
                    </a:ext>
                  </a:extLst>
                </p:cNvPr>
                <p:cNvPicPr/>
                <p:nvPr/>
              </p:nvPicPr>
              <p:blipFill>
                <a:blip r:embed="rId147"/>
                <a:stretch>
                  <a:fillRect/>
                </a:stretch>
              </p:blipFill>
              <p:spPr>
                <a:xfrm>
                  <a:off x="3441049" y="4160889"/>
                  <a:ext cx="189000" cy="209880"/>
                </a:xfrm>
                <a:prstGeom prst="rect">
                  <a:avLst/>
                </a:prstGeom>
              </p:spPr>
            </p:pic>
          </mc:Fallback>
        </mc:AlternateContent>
        <mc:AlternateContent xmlns:mc="http://schemas.openxmlformats.org/markup-compatibility/2006">
          <mc:Choice xmlns:p14="http://schemas.microsoft.com/office/powerpoint/2010/main" Requires="p14">
            <p:contentPart p14:bwMode="auto" r:id="rId148">
              <p14:nvContentPartPr>
                <p14:cNvPr id="116" name="Entrada de lápiz 115">
                  <a:extLst>
                    <a:ext uri="{FF2B5EF4-FFF2-40B4-BE49-F238E27FC236}">
                      <a16:creationId xmlns:a16="http://schemas.microsoft.com/office/drawing/2014/main" id="{85CFE718-4E78-41B7-8F15-049DA365B6C6}"/>
                    </a:ext>
                  </a:extLst>
                </p14:cNvPr>
                <p14:cNvContentPartPr/>
                <p14:nvPr/>
              </p14:nvContentPartPr>
              <p14:xfrm>
                <a:off x="3524569" y="4287969"/>
                <a:ext cx="123120" cy="40320"/>
              </p14:xfrm>
            </p:contentPart>
          </mc:Choice>
          <mc:Fallback>
            <p:pic>
              <p:nvPicPr>
                <p:cNvPr id="116" name="Entrada de lápiz 115">
                  <a:extLst>
                    <a:ext uri="{FF2B5EF4-FFF2-40B4-BE49-F238E27FC236}">
                      <a16:creationId xmlns:a16="http://schemas.microsoft.com/office/drawing/2014/main" id="{85CFE718-4E78-41B7-8F15-049DA365B6C6}"/>
                    </a:ext>
                  </a:extLst>
                </p:cNvPr>
                <p:cNvPicPr/>
                <p:nvPr/>
              </p:nvPicPr>
              <p:blipFill>
                <a:blip r:embed="rId149"/>
                <a:stretch>
                  <a:fillRect/>
                </a:stretch>
              </p:blipFill>
              <p:spPr>
                <a:xfrm>
                  <a:off x="3515929" y="4279329"/>
                  <a:ext cx="140760" cy="57960"/>
                </a:xfrm>
                <a:prstGeom prst="rect">
                  <a:avLst/>
                </a:prstGeom>
              </p:spPr>
            </p:pic>
          </mc:Fallback>
        </mc:AlternateContent>
        <mc:AlternateContent xmlns:mc="http://schemas.openxmlformats.org/markup-compatibility/2006">
          <mc:Choice xmlns:p14="http://schemas.microsoft.com/office/powerpoint/2010/main" Requires="p14">
            <p:contentPart p14:bwMode="auto" r:id="rId150">
              <p14:nvContentPartPr>
                <p14:cNvPr id="117" name="Entrada de lápiz 116">
                  <a:extLst>
                    <a:ext uri="{FF2B5EF4-FFF2-40B4-BE49-F238E27FC236}">
                      <a16:creationId xmlns:a16="http://schemas.microsoft.com/office/drawing/2014/main" id="{9327367A-2CAD-4E49-8671-BE1292B1EF63}"/>
                    </a:ext>
                  </a:extLst>
                </p14:cNvPr>
                <p14:cNvContentPartPr/>
                <p14:nvPr/>
              </p14:nvContentPartPr>
              <p14:xfrm>
                <a:off x="3722929" y="3945969"/>
                <a:ext cx="400320" cy="392400"/>
              </p14:xfrm>
            </p:contentPart>
          </mc:Choice>
          <mc:Fallback>
            <p:pic>
              <p:nvPicPr>
                <p:cNvPr id="117" name="Entrada de lápiz 116">
                  <a:extLst>
                    <a:ext uri="{FF2B5EF4-FFF2-40B4-BE49-F238E27FC236}">
                      <a16:creationId xmlns:a16="http://schemas.microsoft.com/office/drawing/2014/main" id="{9327367A-2CAD-4E49-8671-BE1292B1EF63}"/>
                    </a:ext>
                  </a:extLst>
                </p:cNvPr>
                <p:cNvPicPr/>
                <p:nvPr/>
              </p:nvPicPr>
              <p:blipFill>
                <a:blip r:embed="rId151"/>
                <a:stretch>
                  <a:fillRect/>
                </a:stretch>
              </p:blipFill>
              <p:spPr>
                <a:xfrm>
                  <a:off x="3714289" y="3936969"/>
                  <a:ext cx="417960" cy="410040"/>
                </a:xfrm>
                <a:prstGeom prst="rect">
                  <a:avLst/>
                </a:prstGeom>
              </p:spPr>
            </p:pic>
          </mc:Fallback>
        </mc:AlternateContent>
        <mc:AlternateContent xmlns:mc="http://schemas.openxmlformats.org/markup-compatibility/2006">
          <mc:Choice xmlns:p14="http://schemas.microsoft.com/office/powerpoint/2010/main" Requires="p14">
            <p:contentPart p14:bwMode="auto" r:id="rId152">
              <p14:nvContentPartPr>
                <p14:cNvPr id="118" name="Entrada de lápiz 117">
                  <a:extLst>
                    <a:ext uri="{FF2B5EF4-FFF2-40B4-BE49-F238E27FC236}">
                      <a16:creationId xmlns:a16="http://schemas.microsoft.com/office/drawing/2014/main" id="{2C36A115-C92A-49C2-87D7-637F71A1B9D6}"/>
                    </a:ext>
                  </a:extLst>
                </p14:cNvPr>
                <p14:cNvContentPartPr/>
                <p14:nvPr/>
              </p14:nvContentPartPr>
              <p14:xfrm>
                <a:off x="4477849" y="4094289"/>
                <a:ext cx="44280" cy="167040"/>
              </p14:xfrm>
            </p:contentPart>
          </mc:Choice>
          <mc:Fallback>
            <p:pic>
              <p:nvPicPr>
                <p:cNvPr id="118" name="Entrada de lápiz 117">
                  <a:extLst>
                    <a:ext uri="{FF2B5EF4-FFF2-40B4-BE49-F238E27FC236}">
                      <a16:creationId xmlns:a16="http://schemas.microsoft.com/office/drawing/2014/main" id="{2C36A115-C92A-49C2-87D7-637F71A1B9D6}"/>
                    </a:ext>
                  </a:extLst>
                </p:cNvPr>
                <p:cNvPicPr/>
                <p:nvPr/>
              </p:nvPicPr>
              <p:blipFill>
                <a:blip r:embed="rId153"/>
                <a:stretch>
                  <a:fillRect/>
                </a:stretch>
              </p:blipFill>
              <p:spPr>
                <a:xfrm>
                  <a:off x="4468849" y="4085289"/>
                  <a:ext cx="61920" cy="184680"/>
                </a:xfrm>
                <a:prstGeom prst="rect">
                  <a:avLst/>
                </a:prstGeom>
              </p:spPr>
            </p:pic>
          </mc:Fallback>
        </mc:AlternateContent>
        <mc:AlternateContent xmlns:mc="http://schemas.openxmlformats.org/markup-compatibility/2006">
          <mc:Choice xmlns:p14="http://schemas.microsoft.com/office/powerpoint/2010/main" Requires="p14">
            <p:contentPart p14:bwMode="auto" r:id="rId154">
              <p14:nvContentPartPr>
                <p14:cNvPr id="119" name="Entrada de lápiz 118">
                  <a:extLst>
                    <a:ext uri="{FF2B5EF4-FFF2-40B4-BE49-F238E27FC236}">
                      <a16:creationId xmlns:a16="http://schemas.microsoft.com/office/drawing/2014/main" id="{AC93EC00-EEBF-4784-9E16-73ADD8DF65AB}"/>
                    </a:ext>
                  </a:extLst>
                </p14:cNvPr>
                <p14:cNvContentPartPr/>
                <p14:nvPr/>
              </p14:nvContentPartPr>
              <p14:xfrm>
                <a:off x="4521409" y="3894849"/>
                <a:ext cx="13680" cy="82080"/>
              </p14:xfrm>
            </p:contentPart>
          </mc:Choice>
          <mc:Fallback>
            <p:pic>
              <p:nvPicPr>
                <p:cNvPr id="119" name="Entrada de lápiz 118">
                  <a:extLst>
                    <a:ext uri="{FF2B5EF4-FFF2-40B4-BE49-F238E27FC236}">
                      <a16:creationId xmlns:a16="http://schemas.microsoft.com/office/drawing/2014/main" id="{AC93EC00-EEBF-4784-9E16-73ADD8DF65AB}"/>
                    </a:ext>
                  </a:extLst>
                </p:cNvPr>
                <p:cNvPicPr/>
                <p:nvPr/>
              </p:nvPicPr>
              <p:blipFill>
                <a:blip r:embed="rId155"/>
                <a:stretch>
                  <a:fillRect/>
                </a:stretch>
              </p:blipFill>
              <p:spPr>
                <a:xfrm>
                  <a:off x="4512409" y="3885849"/>
                  <a:ext cx="31320" cy="99720"/>
                </a:xfrm>
                <a:prstGeom prst="rect">
                  <a:avLst/>
                </a:prstGeom>
              </p:spPr>
            </p:pic>
          </mc:Fallback>
        </mc:AlternateContent>
        <mc:AlternateContent xmlns:mc="http://schemas.openxmlformats.org/markup-compatibility/2006">
          <mc:Choice xmlns:p14="http://schemas.microsoft.com/office/powerpoint/2010/main" Requires="p14">
            <p:contentPart p14:bwMode="auto" r:id="rId156">
              <p14:nvContentPartPr>
                <p14:cNvPr id="120" name="Entrada de lápiz 119">
                  <a:extLst>
                    <a:ext uri="{FF2B5EF4-FFF2-40B4-BE49-F238E27FC236}">
                      <a16:creationId xmlns:a16="http://schemas.microsoft.com/office/drawing/2014/main" id="{9FA6E0D7-A927-4229-BC80-0C59C297B94E}"/>
                    </a:ext>
                  </a:extLst>
                </p14:cNvPr>
                <p14:cNvContentPartPr/>
                <p14:nvPr/>
              </p14:nvContentPartPr>
              <p14:xfrm>
                <a:off x="4631209" y="4056489"/>
                <a:ext cx="180720" cy="184320"/>
              </p14:xfrm>
            </p:contentPart>
          </mc:Choice>
          <mc:Fallback>
            <p:pic>
              <p:nvPicPr>
                <p:cNvPr id="120" name="Entrada de lápiz 119">
                  <a:extLst>
                    <a:ext uri="{FF2B5EF4-FFF2-40B4-BE49-F238E27FC236}">
                      <a16:creationId xmlns:a16="http://schemas.microsoft.com/office/drawing/2014/main" id="{9FA6E0D7-A927-4229-BC80-0C59C297B94E}"/>
                    </a:ext>
                  </a:extLst>
                </p:cNvPr>
                <p:cNvPicPr/>
                <p:nvPr/>
              </p:nvPicPr>
              <p:blipFill>
                <a:blip r:embed="rId157"/>
                <a:stretch>
                  <a:fillRect/>
                </a:stretch>
              </p:blipFill>
              <p:spPr>
                <a:xfrm>
                  <a:off x="4622209" y="4047489"/>
                  <a:ext cx="198360" cy="201960"/>
                </a:xfrm>
                <a:prstGeom prst="rect">
                  <a:avLst/>
                </a:prstGeom>
              </p:spPr>
            </p:pic>
          </mc:Fallback>
        </mc:AlternateContent>
        <mc:AlternateContent xmlns:mc="http://schemas.openxmlformats.org/markup-compatibility/2006">
          <mc:Choice xmlns:p14="http://schemas.microsoft.com/office/powerpoint/2010/main" Requires="p14">
            <p:contentPart p14:bwMode="auto" r:id="rId158">
              <p14:nvContentPartPr>
                <p14:cNvPr id="121" name="Entrada de lápiz 120">
                  <a:extLst>
                    <a:ext uri="{FF2B5EF4-FFF2-40B4-BE49-F238E27FC236}">
                      <a16:creationId xmlns:a16="http://schemas.microsoft.com/office/drawing/2014/main" id="{9777E4BA-7F3B-4254-84CB-48342945B510}"/>
                    </a:ext>
                  </a:extLst>
                </p14:cNvPr>
                <p14:cNvContentPartPr/>
                <p14:nvPr/>
              </p14:nvContentPartPr>
              <p14:xfrm>
                <a:off x="5143129" y="3974049"/>
                <a:ext cx="482400" cy="251280"/>
              </p14:xfrm>
            </p:contentPart>
          </mc:Choice>
          <mc:Fallback>
            <p:pic>
              <p:nvPicPr>
                <p:cNvPr id="121" name="Entrada de lápiz 120">
                  <a:extLst>
                    <a:ext uri="{FF2B5EF4-FFF2-40B4-BE49-F238E27FC236}">
                      <a16:creationId xmlns:a16="http://schemas.microsoft.com/office/drawing/2014/main" id="{9777E4BA-7F3B-4254-84CB-48342945B510}"/>
                    </a:ext>
                  </a:extLst>
                </p:cNvPr>
                <p:cNvPicPr/>
                <p:nvPr/>
              </p:nvPicPr>
              <p:blipFill>
                <a:blip r:embed="rId159"/>
                <a:stretch>
                  <a:fillRect/>
                </a:stretch>
              </p:blipFill>
              <p:spPr>
                <a:xfrm>
                  <a:off x="5134129" y="3965409"/>
                  <a:ext cx="500040" cy="268920"/>
                </a:xfrm>
                <a:prstGeom prst="rect">
                  <a:avLst/>
                </a:prstGeom>
              </p:spPr>
            </p:pic>
          </mc:Fallback>
        </mc:AlternateContent>
        <mc:AlternateContent xmlns:mc="http://schemas.openxmlformats.org/markup-compatibility/2006">
          <mc:Choice xmlns:p14="http://schemas.microsoft.com/office/powerpoint/2010/main" Requires="p14">
            <p:contentPart p14:bwMode="auto" r:id="rId160">
              <p14:nvContentPartPr>
                <p14:cNvPr id="122" name="Entrada de lápiz 121">
                  <a:extLst>
                    <a:ext uri="{FF2B5EF4-FFF2-40B4-BE49-F238E27FC236}">
                      <a16:creationId xmlns:a16="http://schemas.microsoft.com/office/drawing/2014/main" id="{275697B8-AA63-46B1-BBBC-5867DE42E7C5}"/>
                    </a:ext>
                  </a:extLst>
                </p14:cNvPr>
                <p14:cNvContentPartPr/>
                <p14:nvPr/>
              </p14:nvContentPartPr>
              <p14:xfrm>
                <a:off x="5864929" y="3746529"/>
                <a:ext cx="214920" cy="365040"/>
              </p14:xfrm>
            </p:contentPart>
          </mc:Choice>
          <mc:Fallback>
            <p:pic>
              <p:nvPicPr>
                <p:cNvPr id="122" name="Entrada de lápiz 121">
                  <a:extLst>
                    <a:ext uri="{FF2B5EF4-FFF2-40B4-BE49-F238E27FC236}">
                      <a16:creationId xmlns:a16="http://schemas.microsoft.com/office/drawing/2014/main" id="{275697B8-AA63-46B1-BBBC-5867DE42E7C5}"/>
                    </a:ext>
                  </a:extLst>
                </p:cNvPr>
                <p:cNvPicPr/>
                <p:nvPr/>
              </p:nvPicPr>
              <p:blipFill>
                <a:blip r:embed="rId161"/>
                <a:stretch>
                  <a:fillRect/>
                </a:stretch>
              </p:blipFill>
              <p:spPr>
                <a:xfrm>
                  <a:off x="5856289" y="3737529"/>
                  <a:ext cx="232560" cy="382680"/>
                </a:xfrm>
                <a:prstGeom prst="rect">
                  <a:avLst/>
                </a:prstGeom>
              </p:spPr>
            </p:pic>
          </mc:Fallback>
        </mc:AlternateContent>
        <mc:AlternateContent xmlns:mc="http://schemas.openxmlformats.org/markup-compatibility/2006">
          <mc:Choice xmlns:p14="http://schemas.microsoft.com/office/powerpoint/2010/main" Requires="p14">
            <p:contentPart p14:bwMode="auto" r:id="rId162">
              <p14:nvContentPartPr>
                <p14:cNvPr id="123" name="Entrada de lápiz 122">
                  <a:extLst>
                    <a:ext uri="{FF2B5EF4-FFF2-40B4-BE49-F238E27FC236}">
                      <a16:creationId xmlns:a16="http://schemas.microsoft.com/office/drawing/2014/main" id="{0B79E789-DA32-45E9-BF73-6F57CFAF2F94}"/>
                    </a:ext>
                  </a:extLst>
                </p14:cNvPr>
                <p14:cNvContentPartPr/>
                <p14:nvPr/>
              </p14:nvContentPartPr>
              <p14:xfrm>
                <a:off x="6200449" y="3639969"/>
                <a:ext cx="31320" cy="200160"/>
              </p14:xfrm>
            </p:contentPart>
          </mc:Choice>
          <mc:Fallback>
            <p:pic>
              <p:nvPicPr>
                <p:cNvPr id="123" name="Entrada de lápiz 122">
                  <a:extLst>
                    <a:ext uri="{FF2B5EF4-FFF2-40B4-BE49-F238E27FC236}">
                      <a16:creationId xmlns:a16="http://schemas.microsoft.com/office/drawing/2014/main" id="{0B79E789-DA32-45E9-BF73-6F57CFAF2F94}"/>
                    </a:ext>
                  </a:extLst>
                </p:cNvPr>
                <p:cNvPicPr/>
                <p:nvPr/>
              </p:nvPicPr>
              <p:blipFill>
                <a:blip r:embed="rId163"/>
                <a:stretch>
                  <a:fillRect/>
                </a:stretch>
              </p:blipFill>
              <p:spPr>
                <a:xfrm>
                  <a:off x="6191449" y="3630969"/>
                  <a:ext cx="48960" cy="217800"/>
                </a:xfrm>
                <a:prstGeom prst="rect">
                  <a:avLst/>
                </a:prstGeom>
              </p:spPr>
            </p:pic>
          </mc:Fallback>
        </mc:AlternateContent>
        <mc:AlternateContent xmlns:mc="http://schemas.openxmlformats.org/markup-compatibility/2006">
          <mc:Choice xmlns:p14="http://schemas.microsoft.com/office/powerpoint/2010/main" Requires="p14">
            <p:contentPart p14:bwMode="auto" r:id="rId164">
              <p14:nvContentPartPr>
                <p14:cNvPr id="124" name="Entrada de lápiz 123">
                  <a:extLst>
                    <a:ext uri="{FF2B5EF4-FFF2-40B4-BE49-F238E27FC236}">
                      <a16:creationId xmlns:a16="http://schemas.microsoft.com/office/drawing/2014/main" id="{1534B86F-9A41-4CA8-9BEC-FE8C40ECA7C3}"/>
                    </a:ext>
                  </a:extLst>
                </p14:cNvPr>
                <p14:cNvContentPartPr/>
                <p14:nvPr/>
              </p14:nvContentPartPr>
              <p14:xfrm>
                <a:off x="6309889" y="3812769"/>
                <a:ext cx="196560" cy="272160"/>
              </p14:xfrm>
            </p:contentPart>
          </mc:Choice>
          <mc:Fallback>
            <p:pic>
              <p:nvPicPr>
                <p:cNvPr id="124" name="Entrada de lápiz 123">
                  <a:extLst>
                    <a:ext uri="{FF2B5EF4-FFF2-40B4-BE49-F238E27FC236}">
                      <a16:creationId xmlns:a16="http://schemas.microsoft.com/office/drawing/2014/main" id="{1534B86F-9A41-4CA8-9BEC-FE8C40ECA7C3}"/>
                    </a:ext>
                  </a:extLst>
                </p:cNvPr>
                <p:cNvPicPr/>
                <p:nvPr/>
              </p:nvPicPr>
              <p:blipFill>
                <a:blip r:embed="rId165"/>
                <a:stretch>
                  <a:fillRect/>
                </a:stretch>
              </p:blipFill>
              <p:spPr>
                <a:xfrm>
                  <a:off x="6300889" y="3803769"/>
                  <a:ext cx="214200" cy="289800"/>
                </a:xfrm>
                <a:prstGeom prst="rect">
                  <a:avLst/>
                </a:prstGeom>
              </p:spPr>
            </p:pic>
          </mc:Fallback>
        </mc:AlternateContent>
        <mc:AlternateContent xmlns:mc="http://schemas.openxmlformats.org/markup-compatibility/2006">
          <mc:Choice xmlns:p14="http://schemas.microsoft.com/office/powerpoint/2010/main" Requires="p14">
            <p:contentPart p14:bwMode="auto" r:id="rId166">
              <p14:nvContentPartPr>
                <p14:cNvPr id="125" name="Entrada de lápiz 124">
                  <a:extLst>
                    <a:ext uri="{FF2B5EF4-FFF2-40B4-BE49-F238E27FC236}">
                      <a16:creationId xmlns:a16="http://schemas.microsoft.com/office/drawing/2014/main" id="{EC5CF740-BEEB-4072-982D-1564F824A0A4}"/>
                    </a:ext>
                  </a:extLst>
                </p14:cNvPr>
                <p14:cNvContentPartPr/>
                <p14:nvPr/>
              </p14:nvContentPartPr>
              <p14:xfrm>
                <a:off x="6650449" y="3812769"/>
                <a:ext cx="200880" cy="246240"/>
              </p14:xfrm>
            </p:contentPart>
          </mc:Choice>
          <mc:Fallback>
            <p:pic>
              <p:nvPicPr>
                <p:cNvPr id="125" name="Entrada de lápiz 124">
                  <a:extLst>
                    <a:ext uri="{FF2B5EF4-FFF2-40B4-BE49-F238E27FC236}">
                      <a16:creationId xmlns:a16="http://schemas.microsoft.com/office/drawing/2014/main" id="{EC5CF740-BEEB-4072-982D-1564F824A0A4}"/>
                    </a:ext>
                  </a:extLst>
                </p:cNvPr>
                <p:cNvPicPr/>
                <p:nvPr/>
              </p:nvPicPr>
              <p:blipFill>
                <a:blip r:embed="rId167"/>
                <a:stretch>
                  <a:fillRect/>
                </a:stretch>
              </p:blipFill>
              <p:spPr>
                <a:xfrm>
                  <a:off x="6641449" y="3804129"/>
                  <a:ext cx="218520" cy="263880"/>
                </a:xfrm>
                <a:prstGeom prst="rect">
                  <a:avLst/>
                </a:prstGeom>
              </p:spPr>
            </p:pic>
          </mc:Fallback>
        </mc:AlternateContent>
        <mc:AlternateContent xmlns:mc="http://schemas.openxmlformats.org/markup-compatibility/2006">
          <mc:Choice xmlns:p14="http://schemas.microsoft.com/office/powerpoint/2010/main" Requires="p14">
            <p:contentPart p14:bwMode="auto" r:id="rId168">
              <p14:nvContentPartPr>
                <p14:cNvPr id="126" name="Entrada de lápiz 125">
                  <a:extLst>
                    <a:ext uri="{FF2B5EF4-FFF2-40B4-BE49-F238E27FC236}">
                      <a16:creationId xmlns:a16="http://schemas.microsoft.com/office/drawing/2014/main" id="{F29F78F9-1CF8-4D66-A39D-764465478265}"/>
                    </a:ext>
                  </a:extLst>
                </p14:cNvPr>
                <p14:cNvContentPartPr/>
                <p14:nvPr/>
              </p14:nvContentPartPr>
              <p14:xfrm>
                <a:off x="6990649" y="3749769"/>
                <a:ext cx="156600" cy="308880"/>
              </p14:xfrm>
            </p:contentPart>
          </mc:Choice>
          <mc:Fallback>
            <p:pic>
              <p:nvPicPr>
                <p:cNvPr id="126" name="Entrada de lápiz 125">
                  <a:extLst>
                    <a:ext uri="{FF2B5EF4-FFF2-40B4-BE49-F238E27FC236}">
                      <a16:creationId xmlns:a16="http://schemas.microsoft.com/office/drawing/2014/main" id="{F29F78F9-1CF8-4D66-A39D-764465478265}"/>
                    </a:ext>
                  </a:extLst>
                </p:cNvPr>
                <p:cNvPicPr/>
                <p:nvPr/>
              </p:nvPicPr>
              <p:blipFill>
                <a:blip r:embed="rId169"/>
                <a:stretch>
                  <a:fillRect/>
                </a:stretch>
              </p:blipFill>
              <p:spPr>
                <a:xfrm>
                  <a:off x="6981649" y="3740769"/>
                  <a:ext cx="174240" cy="326520"/>
                </a:xfrm>
                <a:prstGeom prst="rect">
                  <a:avLst/>
                </a:prstGeom>
              </p:spPr>
            </p:pic>
          </mc:Fallback>
        </mc:AlternateContent>
        <mc:AlternateContent xmlns:mc="http://schemas.openxmlformats.org/markup-compatibility/2006">
          <mc:Choice xmlns:p14="http://schemas.microsoft.com/office/powerpoint/2010/main" Requires="p14">
            <p:contentPart p14:bwMode="auto" r:id="rId170">
              <p14:nvContentPartPr>
                <p14:cNvPr id="127" name="Entrada de lápiz 126">
                  <a:extLst>
                    <a:ext uri="{FF2B5EF4-FFF2-40B4-BE49-F238E27FC236}">
                      <a16:creationId xmlns:a16="http://schemas.microsoft.com/office/drawing/2014/main" id="{92C3221A-FA94-497F-8779-9DAD76BB91E7}"/>
                    </a:ext>
                  </a:extLst>
                </p14:cNvPr>
                <p14:cNvContentPartPr/>
                <p14:nvPr/>
              </p14:nvContentPartPr>
              <p14:xfrm>
                <a:off x="7232209" y="3951369"/>
                <a:ext cx="4320" cy="13680"/>
              </p14:xfrm>
            </p:contentPart>
          </mc:Choice>
          <mc:Fallback>
            <p:pic>
              <p:nvPicPr>
                <p:cNvPr id="127" name="Entrada de lápiz 126">
                  <a:extLst>
                    <a:ext uri="{FF2B5EF4-FFF2-40B4-BE49-F238E27FC236}">
                      <a16:creationId xmlns:a16="http://schemas.microsoft.com/office/drawing/2014/main" id="{92C3221A-FA94-497F-8779-9DAD76BB91E7}"/>
                    </a:ext>
                  </a:extLst>
                </p:cNvPr>
                <p:cNvPicPr/>
                <p:nvPr/>
              </p:nvPicPr>
              <p:blipFill>
                <a:blip r:embed="rId171"/>
                <a:stretch>
                  <a:fillRect/>
                </a:stretch>
              </p:blipFill>
              <p:spPr>
                <a:xfrm>
                  <a:off x="7223209" y="3942729"/>
                  <a:ext cx="21960" cy="31320"/>
                </a:xfrm>
                <a:prstGeom prst="rect">
                  <a:avLst/>
                </a:prstGeom>
              </p:spPr>
            </p:pic>
          </mc:Fallback>
        </mc:AlternateContent>
        <mc:AlternateContent xmlns:mc="http://schemas.openxmlformats.org/markup-compatibility/2006">
          <mc:Choice xmlns:p14="http://schemas.microsoft.com/office/powerpoint/2010/main" Requires="p14">
            <p:contentPart p14:bwMode="auto" r:id="rId172">
              <p14:nvContentPartPr>
                <p14:cNvPr id="128" name="Entrada de lápiz 127">
                  <a:extLst>
                    <a:ext uri="{FF2B5EF4-FFF2-40B4-BE49-F238E27FC236}">
                      <a16:creationId xmlns:a16="http://schemas.microsoft.com/office/drawing/2014/main" id="{E963AE25-8AE9-4B66-8762-65706C7AEFA7}"/>
                    </a:ext>
                  </a:extLst>
                </p14:cNvPr>
                <p14:cNvContentPartPr/>
                <p14:nvPr/>
              </p14:nvContentPartPr>
              <p14:xfrm>
                <a:off x="7304569" y="3759129"/>
                <a:ext cx="176400" cy="299520"/>
              </p14:xfrm>
            </p:contentPart>
          </mc:Choice>
          <mc:Fallback>
            <p:pic>
              <p:nvPicPr>
                <p:cNvPr id="128" name="Entrada de lápiz 127">
                  <a:extLst>
                    <a:ext uri="{FF2B5EF4-FFF2-40B4-BE49-F238E27FC236}">
                      <a16:creationId xmlns:a16="http://schemas.microsoft.com/office/drawing/2014/main" id="{E963AE25-8AE9-4B66-8762-65706C7AEFA7}"/>
                    </a:ext>
                  </a:extLst>
                </p:cNvPr>
                <p:cNvPicPr/>
                <p:nvPr/>
              </p:nvPicPr>
              <p:blipFill>
                <a:blip r:embed="rId173"/>
                <a:stretch>
                  <a:fillRect/>
                </a:stretch>
              </p:blipFill>
              <p:spPr>
                <a:xfrm>
                  <a:off x="7295929" y="3750129"/>
                  <a:ext cx="194040" cy="317160"/>
                </a:xfrm>
                <a:prstGeom prst="rect">
                  <a:avLst/>
                </a:prstGeom>
              </p:spPr>
            </p:pic>
          </mc:Fallback>
        </mc:AlternateContent>
        <mc:AlternateContent xmlns:mc="http://schemas.openxmlformats.org/markup-compatibility/2006">
          <mc:Choice xmlns:p14="http://schemas.microsoft.com/office/powerpoint/2010/main" Requires="p14">
            <p:contentPart p14:bwMode="auto" r:id="rId174">
              <p14:nvContentPartPr>
                <p14:cNvPr id="129" name="Entrada de lápiz 128">
                  <a:extLst>
                    <a:ext uri="{FF2B5EF4-FFF2-40B4-BE49-F238E27FC236}">
                      <a16:creationId xmlns:a16="http://schemas.microsoft.com/office/drawing/2014/main" id="{F590BB1C-6A69-4C62-ABBF-ED1C5B4EF2B3}"/>
                    </a:ext>
                  </a:extLst>
                </p14:cNvPr>
                <p14:cNvContentPartPr/>
                <p14:nvPr/>
              </p14:nvContentPartPr>
              <p14:xfrm>
                <a:off x="7522369" y="3819969"/>
                <a:ext cx="210600" cy="249480"/>
              </p14:xfrm>
            </p:contentPart>
          </mc:Choice>
          <mc:Fallback>
            <p:pic>
              <p:nvPicPr>
                <p:cNvPr id="129" name="Entrada de lápiz 128">
                  <a:extLst>
                    <a:ext uri="{FF2B5EF4-FFF2-40B4-BE49-F238E27FC236}">
                      <a16:creationId xmlns:a16="http://schemas.microsoft.com/office/drawing/2014/main" id="{F590BB1C-6A69-4C62-ABBF-ED1C5B4EF2B3}"/>
                    </a:ext>
                  </a:extLst>
                </p:cNvPr>
                <p:cNvPicPr/>
                <p:nvPr/>
              </p:nvPicPr>
              <p:blipFill>
                <a:blip r:embed="rId175"/>
                <a:stretch>
                  <a:fillRect/>
                </a:stretch>
              </p:blipFill>
              <p:spPr>
                <a:xfrm>
                  <a:off x="7513369" y="3810969"/>
                  <a:ext cx="228240" cy="267120"/>
                </a:xfrm>
                <a:prstGeom prst="rect">
                  <a:avLst/>
                </a:prstGeom>
              </p:spPr>
            </p:pic>
          </mc:Fallback>
        </mc:AlternateContent>
        <mc:AlternateContent xmlns:mc="http://schemas.openxmlformats.org/markup-compatibility/2006">
          <mc:Choice xmlns:p14="http://schemas.microsoft.com/office/powerpoint/2010/main" Requires="p14">
            <p:contentPart p14:bwMode="auto" r:id="rId176">
              <p14:nvContentPartPr>
                <p14:cNvPr id="130" name="Entrada de lápiz 129">
                  <a:extLst>
                    <a:ext uri="{FF2B5EF4-FFF2-40B4-BE49-F238E27FC236}">
                      <a16:creationId xmlns:a16="http://schemas.microsoft.com/office/drawing/2014/main" id="{E5CFBADF-3F8F-4268-9AB3-F9AE424ABAC5}"/>
                    </a:ext>
                  </a:extLst>
                </p14:cNvPr>
                <p14:cNvContentPartPr/>
                <p14:nvPr/>
              </p14:nvContentPartPr>
              <p14:xfrm>
                <a:off x="7821889" y="3808809"/>
                <a:ext cx="164160" cy="241560"/>
              </p14:xfrm>
            </p:contentPart>
          </mc:Choice>
          <mc:Fallback>
            <p:pic>
              <p:nvPicPr>
                <p:cNvPr id="130" name="Entrada de lápiz 129">
                  <a:extLst>
                    <a:ext uri="{FF2B5EF4-FFF2-40B4-BE49-F238E27FC236}">
                      <a16:creationId xmlns:a16="http://schemas.microsoft.com/office/drawing/2014/main" id="{E5CFBADF-3F8F-4268-9AB3-F9AE424ABAC5}"/>
                    </a:ext>
                  </a:extLst>
                </p:cNvPr>
                <p:cNvPicPr/>
                <p:nvPr/>
              </p:nvPicPr>
              <p:blipFill>
                <a:blip r:embed="rId177"/>
                <a:stretch>
                  <a:fillRect/>
                </a:stretch>
              </p:blipFill>
              <p:spPr>
                <a:xfrm>
                  <a:off x="7813249" y="3799809"/>
                  <a:ext cx="181800" cy="259200"/>
                </a:xfrm>
                <a:prstGeom prst="rect">
                  <a:avLst/>
                </a:prstGeom>
              </p:spPr>
            </p:pic>
          </mc:Fallback>
        </mc:AlternateContent>
        <mc:AlternateContent xmlns:mc="http://schemas.openxmlformats.org/markup-compatibility/2006">
          <mc:Choice xmlns:p14="http://schemas.microsoft.com/office/powerpoint/2010/main" Requires="p14">
            <p:contentPart p14:bwMode="auto" r:id="rId178">
              <p14:nvContentPartPr>
                <p14:cNvPr id="134" name="Entrada de lápiz 133">
                  <a:extLst>
                    <a:ext uri="{FF2B5EF4-FFF2-40B4-BE49-F238E27FC236}">
                      <a16:creationId xmlns:a16="http://schemas.microsoft.com/office/drawing/2014/main" id="{5A2FD4BC-364A-424B-972E-DA290EABD9EB}"/>
                    </a:ext>
                  </a:extLst>
                </p14:cNvPr>
                <p14:cNvContentPartPr/>
                <p14:nvPr/>
              </p14:nvContentPartPr>
              <p14:xfrm>
                <a:off x="2938849" y="4325769"/>
                <a:ext cx="4961520" cy="302400"/>
              </p14:xfrm>
            </p:contentPart>
          </mc:Choice>
          <mc:Fallback>
            <p:pic>
              <p:nvPicPr>
                <p:cNvPr id="134" name="Entrada de lápiz 133">
                  <a:extLst>
                    <a:ext uri="{FF2B5EF4-FFF2-40B4-BE49-F238E27FC236}">
                      <a16:creationId xmlns:a16="http://schemas.microsoft.com/office/drawing/2014/main" id="{5A2FD4BC-364A-424B-972E-DA290EABD9EB}"/>
                    </a:ext>
                  </a:extLst>
                </p:cNvPr>
                <p:cNvPicPr/>
                <p:nvPr/>
              </p:nvPicPr>
              <p:blipFill>
                <a:blip r:embed="rId179"/>
                <a:stretch>
                  <a:fillRect/>
                </a:stretch>
              </p:blipFill>
              <p:spPr>
                <a:xfrm>
                  <a:off x="2929849" y="4317129"/>
                  <a:ext cx="4979160" cy="320040"/>
                </a:xfrm>
                <a:prstGeom prst="rect">
                  <a:avLst/>
                </a:prstGeom>
              </p:spPr>
            </p:pic>
          </mc:Fallback>
        </mc:AlternateContent>
        <mc:AlternateContent xmlns:mc="http://schemas.openxmlformats.org/markup-compatibility/2006">
          <mc:Choice xmlns:p14="http://schemas.microsoft.com/office/powerpoint/2010/main" Requires="p14">
            <p:contentPart p14:bwMode="auto" r:id="rId180">
              <p14:nvContentPartPr>
                <p14:cNvPr id="136" name="Entrada de lápiz 135">
                  <a:extLst>
                    <a:ext uri="{FF2B5EF4-FFF2-40B4-BE49-F238E27FC236}">
                      <a16:creationId xmlns:a16="http://schemas.microsoft.com/office/drawing/2014/main" id="{375DE020-5A16-45FD-9EF0-DD03FD35CDED}"/>
                    </a:ext>
                  </a:extLst>
                </p14:cNvPr>
                <p14:cNvContentPartPr/>
                <p14:nvPr/>
              </p14:nvContentPartPr>
              <p14:xfrm>
                <a:off x="4231249" y="4800609"/>
                <a:ext cx="302400" cy="480240"/>
              </p14:xfrm>
            </p:contentPart>
          </mc:Choice>
          <mc:Fallback>
            <p:pic>
              <p:nvPicPr>
                <p:cNvPr id="136" name="Entrada de lápiz 135">
                  <a:extLst>
                    <a:ext uri="{FF2B5EF4-FFF2-40B4-BE49-F238E27FC236}">
                      <a16:creationId xmlns:a16="http://schemas.microsoft.com/office/drawing/2014/main" id="{375DE020-5A16-45FD-9EF0-DD03FD35CDED}"/>
                    </a:ext>
                  </a:extLst>
                </p:cNvPr>
                <p:cNvPicPr/>
                <p:nvPr/>
              </p:nvPicPr>
              <p:blipFill>
                <a:blip r:embed="rId181"/>
                <a:stretch>
                  <a:fillRect/>
                </a:stretch>
              </p:blipFill>
              <p:spPr>
                <a:xfrm>
                  <a:off x="4222249" y="4791969"/>
                  <a:ext cx="320040" cy="497880"/>
                </a:xfrm>
                <a:prstGeom prst="rect">
                  <a:avLst/>
                </a:prstGeom>
              </p:spPr>
            </p:pic>
          </mc:Fallback>
        </mc:AlternateContent>
        <mc:AlternateContent xmlns:mc="http://schemas.openxmlformats.org/markup-compatibility/2006">
          <mc:Choice xmlns:p14="http://schemas.microsoft.com/office/powerpoint/2010/main" Requires="p14">
            <p:contentPart p14:bwMode="auto" r:id="rId182">
              <p14:nvContentPartPr>
                <p14:cNvPr id="137" name="Entrada de lápiz 136">
                  <a:extLst>
                    <a:ext uri="{FF2B5EF4-FFF2-40B4-BE49-F238E27FC236}">
                      <a16:creationId xmlns:a16="http://schemas.microsoft.com/office/drawing/2014/main" id="{F1B4AFE9-80EA-489A-886B-62020DCF3466}"/>
                    </a:ext>
                  </a:extLst>
                </p14:cNvPr>
                <p14:cNvContentPartPr/>
                <p14:nvPr/>
              </p14:nvContentPartPr>
              <p14:xfrm>
                <a:off x="4554889" y="4869369"/>
                <a:ext cx="207720" cy="345960"/>
              </p14:xfrm>
            </p:contentPart>
          </mc:Choice>
          <mc:Fallback>
            <p:pic>
              <p:nvPicPr>
                <p:cNvPr id="137" name="Entrada de lápiz 136">
                  <a:extLst>
                    <a:ext uri="{FF2B5EF4-FFF2-40B4-BE49-F238E27FC236}">
                      <a16:creationId xmlns:a16="http://schemas.microsoft.com/office/drawing/2014/main" id="{F1B4AFE9-80EA-489A-886B-62020DCF3466}"/>
                    </a:ext>
                  </a:extLst>
                </p:cNvPr>
                <p:cNvPicPr/>
                <p:nvPr/>
              </p:nvPicPr>
              <p:blipFill>
                <a:blip r:embed="rId183"/>
                <a:stretch>
                  <a:fillRect/>
                </a:stretch>
              </p:blipFill>
              <p:spPr>
                <a:xfrm>
                  <a:off x="4545889" y="4860369"/>
                  <a:ext cx="225360" cy="363600"/>
                </a:xfrm>
                <a:prstGeom prst="rect">
                  <a:avLst/>
                </a:prstGeom>
              </p:spPr>
            </p:pic>
          </mc:Fallback>
        </mc:AlternateContent>
        <mc:AlternateContent xmlns:mc="http://schemas.openxmlformats.org/markup-compatibility/2006">
          <mc:Choice xmlns:p14="http://schemas.microsoft.com/office/powerpoint/2010/main" Requires="p14">
            <p:contentPart p14:bwMode="auto" r:id="rId184">
              <p14:nvContentPartPr>
                <p14:cNvPr id="138" name="Entrada de lápiz 137">
                  <a:extLst>
                    <a:ext uri="{FF2B5EF4-FFF2-40B4-BE49-F238E27FC236}">
                      <a16:creationId xmlns:a16="http://schemas.microsoft.com/office/drawing/2014/main" id="{95D37932-B771-4E3C-9194-C39C4EF7CE12}"/>
                    </a:ext>
                  </a:extLst>
                </p14:cNvPr>
                <p14:cNvContentPartPr/>
                <p14:nvPr/>
              </p14:nvContentPartPr>
              <p14:xfrm>
                <a:off x="4902649" y="4808169"/>
                <a:ext cx="178920" cy="386640"/>
              </p14:xfrm>
            </p:contentPart>
          </mc:Choice>
          <mc:Fallback>
            <p:pic>
              <p:nvPicPr>
                <p:cNvPr id="138" name="Entrada de lápiz 137">
                  <a:extLst>
                    <a:ext uri="{FF2B5EF4-FFF2-40B4-BE49-F238E27FC236}">
                      <a16:creationId xmlns:a16="http://schemas.microsoft.com/office/drawing/2014/main" id="{95D37932-B771-4E3C-9194-C39C4EF7CE12}"/>
                    </a:ext>
                  </a:extLst>
                </p:cNvPr>
                <p:cNvPicPr/>
                <p:nvPr/>
              </p:nvPicPr>
              <p:blipFill>
                <a:blip r:embed="rId185"/>
                <a:stretch>
                  <a:fillRect/>
                </a:stretch>
              </p:blipFill>
              <p:spPr>
                <a:xfrm>
                  <a:off x="4893649" y="4799169"/>
                  <a:ext cx="196560" cy="404280"/>
                </a:xfrm>
                <a:prstGeom prst="rect">
                  <a:avLst/>
                </a:prstGeom>
              </p:spPr>
            </p:pic>
          </mc:Fallback>
        </mc:AlternateContent>
        <mc:AlternateContent xmlns:mc="http://schemas.openxmlformats.org/markup-compatibility/2006">
          <mc:Choice xmlns:p14="http://schemas.microsoft.com/office/powerpoint/2010/main" Requires="p14">
            <p:contentPart p14:bwMode="auto" r:id="rId186">
              <p14:nvContentPartPr>
                <p14:cNvPr id="139" name="Entrada de lápiz 138">
                  <a:extLst>
                    <a:ext uri="{FF2B5EF4-FFF2-40B4-BE49-F238E27FC236}">
                      <a16:creationId xmlns:a16="http://schemas.microsoft.com/office/drawing/2014/main" id="{9FB11847-B790-41FD-B3C7-856740191721}"/>
                    </a:ext>
                  </a:extLst>
                </p14:cNvPr>
                <p14:cNvContentPartPr/>
                <p14:nvPr/>
              </p14:nvContentPartPr>
              <p14:xfrm>
                <a:off x="4892569" y="4874769"/>
                <a:ext cx="26640" cy="9360"/>
              </p14:xfrm>
            </p:contentPart>
          </mc:Choice>
          <mc:Fallback>
            <p:pic>
              <p:nvPicPr>
                <p:cNvPr id="139" name="Entrada de lápiz 138">
                  <a:extLst>
                    <a:ext uri="{FF2B5EF4-FFF2-40B4-BE49-F238E27FC236}">
                      <a16:creationId xmlns:a16="http://schemas.microsoft.com/office/drawing/2014/main" id="{9FB11847-B790-41FD-B3C7-856740191721}"/>
                    </a:ext>
                  </a:extLst>
                </p:cNvPr>
                <p:cNvPicPr/>
                <p:nvPr/>
              </p:nvPicPr>
              <p:blipFill>
                <a:blip r:embed="rId187"/>
                <a:stretch>
                  <a:fillRect/>
                </a:stretch>
              </p:blipFill>
              <p:spPr>
                <a:xfrm>
                  <a:off x="4883569" y="4865769"/>
                  <a:ext cx="44280" cy="27000"/>
                </a:xfrm>
                <a:prstGeom prst="rect">
                  <a:avLst/>
                </a:prstGeom>
              </p:spPr>
            </p:pic>
          </mc:Fallback>
        </mc:AlternateContent>
        <mc:AlternateContent xmlns:mc="http://schemas.openxmlformats.org/markup-compatibility/2006">
          <mc:Choice xmlns:p14="http://schemas.microsoft.com/office/powerpoint/2010/main" Requires="p14">
            <p:contentPart p14:bwMode="auto" r:id="rId188">
              <p14:nvContentPartPr>
                <p14:cNvPr id="140" name="Entrada de lápiz 139">
                  <a:extLst>
                    <a:ext uri="{FF2B5EF4-FFF2-40B4-BE49-F238E27FC236}">
                      <a16:creationId xmlns:a16="http://schemas.microsoft.com/office/drawing/2014/main" id="{C25FFE89-971B-4FDE-B87E-AFD7D965639E}"/>
                    </a:ext>
                  </a:extLst>
                </p14:cNvPr>
                <p14:cNvContentPartPr/>
                <p14:nvPr/>
              </p14:nvContentPartPr>
              <p14:xfrm>
                <a:off x="5075449" y="5032809"/>
                <a:ext cx="19080" cy="55800"/>
              </p14:xfrm>
            </p:contentPart>
          </mc:Choice>
          <mc:Fallback>
            <p:pic>
              <p:nvPicPr>
                <p:cNvPr id="140" name="Entrada de lápiz 139">
                  <a:extLst>
                    <a:ext uri="{FF2B5EF4-FFF2-40B4-BE49-F238E27FC236}">
                      <a16:creationId xmlns:a16="http://schemas.microsoft.com/office/drawing/2014/main" id="{C25FFE89-971B-4FDE-B87E-AFD7D965639E}"/>
                    </a:ext>
                  </a:extLst>
                </p:cNvPr>
                <p:cNvPicPr/>
                <p:nvPr/>
              </p:nvPicPr>
              <p:blipFill>
                <a:blip r:embed="rId189"/>
                <a:stretch>
                  <a:fillRect/>
                </a:stretch>
              </p:blipFill>
              <p:spPr>
                <a:xfrm>
                  <a:off x="5066449" y="5023809"/>
                  <a:ext cx="36720" cy="73440"/>
                </a:xfrm>
                <a:prstGeom prst="rect">
                  <a:avLst/>
                </a:prstGeom>
              </p:spPr>
            </p:pic>
          </mc:Fallback>
        </mc:AlternateContent>
        <mc:AlternateContent xmlns:mc="http://schemas.openxmlformats.org/markup-compatibility/2006">
          <mc:Choice xmlns:p14="http://schemas.microsoft.com/office/powerpoint/2010/main" Requires="p14">
            <p:contentPart p14:bwMode="auto" r:id="rId190">
              <p14:nvContentPartPr>
                <p14:cNvPr id="141" name="Entrada de lápiz 140">
                  <a:extLst>
                    <a:ext uri="{FF2B5EF4-FFF2-40B4-BE49-F238E27FC236}">
                      <a16:creationId xmlns:a16="http://schemas.microsoft.com/office/drawing/2014/main" id="{0B3277D3-F72B-4247-9F7F-EC9E97FF43C2}"/>
                    </a:ext>
                  </a:extLst>
                </p14:cNvPr>
                <p14:cNvContentPartPr/>
                <p14:nvPr/>
              </p14:nvContentPartPr>
              <p14:xfrm>
                <a:off x="5326729" y="4734009"/>
                <a:ext cx="94320" cy="482760"/>
              </p14:xfrm>
            </p:contentPart>
          </mc:Choice>
          <mc:Fallback>
            <p:pic>
              <p:nvPicPr>
                <p:cNvPr id="141" name="Entrada de lápiz 140">
                  <a:extLst>
                    <a:ext uri="{FF2B5EF4-FFF2-40B4-BE49-F238E27FC236}">
                      <a16:creationId xmlns:a16="http://schemas.microsoft.com/office/drawing/2014/main" id="{0B3277D3-F72B-4247-9F7F-EC9E97FF43C2}"/>
                    </a:ext>
                  </a:extLst>
                </p:cNvPr>
                <p:cNvPicPr/>
                <p:nvPr/>
              </p:nvPicPr>
              <p:blipFill>
                <a:blip r:embed="rId191"/>
                <a:stretch>
                  <a:fillRect/>
                </a:stretch>
              </p:blipFill>
              <p:spPr>
                <a:xfrm>
                  <a:off x="5317729" y="4725009"/>
                  <a:ext cx="111960" cy="500400"/>
                </a:xfrm>
                <a:prstGeom prst="rect">
                  <a:avLst/>
                </a:prstGeom>
              </p:spPr>
            </p:pic>
          </mc:Fallback>
        </mc:AlternateContent>
        <mc:AlternateContent xmlns:mc="http://schemas.openxmlformats.org/markup-compatibility/2006">
          <mc:Choice xmlns:p14="http://schemas.microsoft.com/office/powerpoint/2010/main" Requires="p14">
            <p:contentPart p14:bwMode="auto" r:id="rId192">
              <p14:nvContentPartPr>
                <p14:cNvPr id="142" name="Entrada de lápiz 141">
                  <a:extLst>
                    <a:ext uri="{FF2B5EF4-FFF2-40B4-BE49-F238E27FC236}">
                      <a16:creationId xmlns:a16="http://schemas.microsoft.com/office/drawing/2014/main" id="{BF54EDF7-ADD9-40BE-83CE-E8A195F59CAB}"/>
                    </a:ext>
                  </a:extLst>
                </p14:cNvPr>
                <p14:cNvContentPartPr/>
                <p14:nvPr/>
              </p14:nvContentPartPr>
              <p14:xfrm>
                <a:off x="5511049" y="4710969"/>
                <a:ext cx="125640" cy="403560"/>
              </p14:xfrm>
            </p:contentPart>
          </mc:Choice>
          <mc:Fallback>
            <p:pic>
              <p:nvPicPr>
                <p:cNvPr id="142" name="Entrada de lápiz 141">
                  <a:extLst>
                    <a:ext uri="{FF2B5EF4-FFF2-40B4-BE49-F238E27FC236}">
                      <a16:creationId xmlns:a16="http://schemas.microsoft.com/office/drawing/2014/main" id="{BF54EDF7-ADD9-40BE-83CE-E8A195F59CAB}"/>
                    </a:ext>
                  </a:extLst>
                </p:cNvPr>
                <p:cNvPicPr/>
                <p:nvPr/>
              </p:nvPicPr>
              <p:blipFill>
                <a:blip r:embed="rId193"/>
                <a:stretch>
                  <a:fillRect/>
                </a:stretch>
              </p:blipFill>
              <p:spPr>
                <a:xfrm>
                  <a:off x="5502409" y="4702329"/>
                  <a:ext cx="143280" cy="421200"/>
                </a:xfrm>
                <a:prstGeom prst="rect">
                  <a:avLst/>
                </a:prstGeom>
              </p:spPr>
            </p:pic>
          </mc:Fallback>
        </mc:AlternateContent>
        <mc:AlternateContent xmlns:mc="http://schemas.openxmlformats.org/markup-compatibility/2006">
          <mc:Choice xmlns:p14="http://schemas.microsoft.com/office/powerpoint/2010/main" Requires="p14">
            <p:contentPart p14:bwMode="auto" r:id="rId194">
              <p14:nvContentPartPr>
                <p14:cNvPr id="143" name="Entrada de lápiz 142">
                  <a:extLst>
                    <a:ext uri="{FF2B5EF4-FFF2-40B4-BE49-F238E27FC236}">
                      <a16:creationId xmlns:a16="http://schemas.microsoft.com/office/drawing/2014/main" id="{EAD722D6-4229-417B-9245-A28916A5B8F2}"/>
                    </a:ext>
                  </a:extLst>
                </p14:cNvPr>
                <p14:cNvContentPartPr/>
                <p14:nvPr/>
              </p14:nvContentPartPr>
              <p14:xfrm>
                <a:off x="5445889" y="4946409"/>
                <a:ext cx="373680" cy="181440"/>
              </p14:xfrm>
            </p:contentPart>
          </mc:Choice>
          <mc:Fallback>
            <p:pic>
              <p:nvPicPr>
                <p:cNvPr id="143" name="Entrada de lápiz 142">
                  <a:extLst>
                    <a:ext uri="{FF2B5EF4-FFF2-40B4-BE49-F238E27FC236}">
                      <a16:creationId xmlns:a16="http://schemas.microsoft.com/office/drawing/2014/main" id="{EAD722D6-4229-417B-9245-A28916A5B8F2}"/>
                    </a:ext>
                  </a:extLst>
                </p:cNvPr>
                <p:cNvPicPr/>
                <p:nvPr/>
              </p:nvPicPr>
              <p:blipFill>
                <a:blip r:embed="rId195"/>
                <a:stretch>
                  <a:fillRect/>
                </a:stretch>
              </p:blipFill>
              <p:spPr>
                <a:xfrm>
                  <a:off x="5437249" y="4937769"/>
                  <a:ext cx="391320" cy="199080"/>
                </a:xfrm>
                <a:prstGeom prst="rect">
                  <a:avLst/>
                </a:prstGeom>
              </p:spPr>
            </p:pic>
          </mc:Fallback>
        </mc:AlternateContent>
        <mc:AlternateContent xmlns:mc="http://schemas.openxmlformats.org/markup-compatibility/2006">
          <mc:Choice xmlns:p14="http://schemas.microsoft.com/office/powerpoint/2010/main" Requires="p14">
            <p:contentPart p14:bwMode="auto" r:id="rId196">
              <p14:nvContentPartPr>
                <p14:cNvPr id="144" name="Entrada de lápiz 143">
                  <a:extLst>
                    <a:ext uri="{FF2B5EF4-FFF2-40B4-BE49-F238E27FC236}">
                      <a16:creationId xmlns:a16="http://schemas.microsoft.com/office/drawing/2014/main" id="{6C66F3AE-8A6C-479F-91A7-D16C750F9771}"/>
                    </a:ext>
                  </a:extLst>
                </p14:cNvPr>
                <p14:cNvContentPartPr/>
                <p14:nvPr/>
              </p14:nvContentPartPr>
              <p14:xfrm>
                <a:off x="5933689" y="4884489"/>
                <a:ext cx="294480" cy="236520"/>
              </p14:xfrm>
            </p:contentPart>
          </mc:Choice>
          <mc:Fallback>
            <p:pic>
              <p:nvPicPr>
                <p:cNvPr id="144" name="Entrada de lápiz 143">
                  <a:extLst>
                    <a:ext uri="{FF2B5EF4-FFF2-40B4-BE49-F238E27FC236}">
                      <a16:creationId xmlns:a16="http://schemas.microsoft.com/office/drawing/2014/main" id="{6C66F3AE-8A6C-479F-91A7-D16C750F9771}"/>
                    </a:ext>
                  </a:extLst>
                </p:cNvPr>
                <p:cNvPicPr/>
                <p:nvPr/>
              </p:nvPicPr>
              <p:blipFill>
                <a:blip r:embed="rId197"/>
                <a:stretch>
                  <a:fillRect/>
                </a:stretch>
              </p:blipFill>
              <p:spPr>
                <a:xfrm>
                  <a:off x="5924689" y="4875489"/>
                  <a:ext cx="312120" cy="254160"/>
                </a:xfrm>
                <a:prstGeom prst="rect">
                  <a:avLst/>
                </a:prstGeom>
              </p:spPr>
            </p:pic>
          </mc:Fallback>
        </mc:AlternateContent>
        <mc:AlternateContent xmlns:mc="http://schemas.openxmlformats.org/markup-compatibility/2006">
          <mc:Choice xmlns:p14="http://schemas.microsoft.com/office/powerpoint/2010/main" Requires="p14">
            <p:contentPart p14:bwMode="auto" r:id="rId198">
              <p14:nvContentPartPr>
                <p14:cNvPr id="145" name="Entrada de lápiz 144">
                  <a:extLst>
                    <a:ext uri="{FF2B5EF4-FFF2-40B4-BE49-F238E27FC236}">
                      <a16:creationId xmlns:a16="http://schemas.microsoft.com/office/drawing/2014/main" id="{A02D748C-6450-4006-B430-00FBBFC46859}"/>
                    </a:ext>
                  </a:extLst>
                </p14:cNvPr>
                <p14:cNvContentPartPr/>
                <p14:nvPr/>
              </p14:nvContentPartPr>
              <p14:xfrm>
                <a:off x="6304849" y="4656249"/>
                <a:ext cx="199800" cy="497520"/>
              </p14:xfrm>
            </p:contentPart>
          </mc:Choice>
          <mc:Fallback>
            <p:pic>
              <p:nvPicPr>
                <p:cNvPr id="145" name="Entrada de lápiz 144">
                  <a:extLst>
                    <a:ext uri="{FF2B5EF4-FFF2-40B4-BE49-F238E27FC236}">
                      <a16:creationId xmlns:a16="http://schemas.microsoft.com/office/drawing/2014/main" id="{A02D748C-6450-4006-B430-00FBBFC46859}"/>
                    </a:ext>
                  </a:extLst>
                </p:cNvPr>
                <p:cNvPicPr/>
                <p:nvPr/>
              </p:nvPicPr>
              <p:blipFill>
                <a:blip r:embed="rId199"/>
                <a:stretch>
                  <a:fillRect/>
                </a:stretch>
              </p:blipFill>
              <p:spPr>
                <a:xfrm>
                  <a:off x="6295849" y="4647249"/>
                  <a:ext cx="217440" cy="515160"/>
                </a:xfrm>
                <a:prstGeom prst="rect">
                  <a:avLst/>
                </a:prstGeom>
              </p:spPr>
            </p:pic>
          </mc:Fallback>
        </mc:AlternateContent>
        <mc:AlternateContent xmlns:mc="http://schemas.openxmlformats.org/markup-compatibility/2006">
          <mc:Choice xmlns:p14="http://schemas.microsoft.com/office/powerpoint/2010/main" Requires="p14">
            <p:contentPart p14:bwMode="auto" r:id="rId200">
              <p14:nvContentPartPr>
                <p14:cNvPr id="147" name="Entrada de lápiz 146">
                  <a:extLst>
                    <a:ext uri="{FF2B5EF4-FFF2-40B4-BE49-F238E27FC236}">
                      <a16:creationId xmlns:a16="http://schemas.microsoft.com/office/drawing/2014/main" id="{C6FE631E-1E2B-43E1-B033-D52BC0EDFAE2}"/>
                    </a:ext>
                  </a:extLst>
                </p14:cNvPr>
                <p14:cNvContentPartPr/>
                <p14:nvPr/>
              </p14:nvContentPartPr>
              <p14:xfrm>
                <a:off x="6606169" y="4904649"/>
                <a:ext cx="548640" cy="268920"/>
              </p14:xfrm>
            </p:contentPart>
          </mc:Choice>
          <mc:Fallback>
            <p:pic>
              <p:nvPicPr>
                <p:cNvPr id="147" name="Entrada de lápiz 146">
                  <a:extLst>
                    <a:ext uri="{FF2B5EF4-FFF2-40B4-BE49-F238E27FC236}">
                      <a16:creationId xmlns:a16="http://schemas.microsoft.com/office/drawing/2014/main" id="{C6FE631E-1E2B-43E1-B033-D52BC0EDFAE2}"/>
                    </a:ext>
                  </a:extLst>
                </p:cNvPr>
                <p:cNvPicPr/>
                <p:nvPr/>
              </p:nvPicPr>
              <p:blipFill>
                <a:blip r:embed="rId201"/>
                <a:stretch>
                  <a:fillRect/>
                </a:stretch>
              </p:blipFill>
              <p:spPr>
                <a:xfrm>
                  <a:off x="6597529" y="4896009"/>
                  <a:ext cx="566280" cy="286560"/>
                </a:xfrm>
                <a:prstGeom prst="rect">
                  <a:avLst/>
                </a:prstGeom>
              </p:spPr>
            </p:pic>
          </mc:Fallback>
        </mc:AlternateContent>
      </p:grpSp>
      <p:grpSp>
        <p:nvGrpSpPr>
          <p:cNvPr id="154" name="Grupo 153">
            <a:extLst>
              <a:ext uri="{FF2B5EF4-FFF2-40B4-BE49-F238E27FC236}">
                <a16:creationId xmlns:a16="http://schemas.microsoft.com/office/drawing/2014/main" id="{A2AEC0AF-DFF5-488D-A8C2-A5EA671D52F6}"/>
              </a:ext>
            </a:extLst>
          </p:cNvPr>
          <p:cNvGrpSpPr/>
          <p:nvPr/>
        </p:nvGrpSpPr>
        <p:grpSpPr>
          <a:xfrm>
            <a:off x="3398209" y="5683329"/>
            <a:ext cx="3218400" cy="1081080"/>
            <a:chOff x="3398209" y="5683329"/>
            <a:chExt cx="3218400" cy="1081080"/>
          </a:xfrm>
        </p:grpSpPr>
        <mc:AlternateContent xmlns:mc="http://schemas.openxmlformats.org/markup-compatibility/2006">
          <mc:Choice xmlns:p14="http://schemas.microsoft.com/office/powerpoint/2010/main" Requires="p14">
            <p:contentPart p14:bwMode="auto" r:id="rId202">
              <p14:nvContentPartPr>
                <p14:cNvPr id="149" name="Entrada de lápiz 148">
                  <a:extLst>
                    <a:ext uri="{FF2B5EF4-FFF2-40B4-BE49-F238E27FC236}">
                      <a16:creationId xmlns:a16="http://schemas.microsoft.com/office/drawing/2014/main" id="{8D9630F3-F5B2-4EFC-AFCE-776330923FEE}"/>
                    </a:ext>
                  </a:extLst>
                </p14:cNvPr>
                <p14:cNvContentPartPr/>
                <p14:nvPr/>
              </p14:nvContentPartPr>
              <p14:xfrm>
                <a:off x="4536889" y="5744529"/>
                <a:ext cx="81360" cy="1019880"/>
              </p14:xfrm>
            </p:contentPart>
          </mc:Choice>
          <mc:Fallback>
            <p:pic>
              <p:nvPicPr>
                <p:cNvPr id="149" name="Entrada de lápiz 148">
                  <a:extLst>
                    <a:ext uri="{FF2B5EF4-FFF2-40B4-BE49-F238E27FC236}">
                      <a16:creationId xmlns:a16="http://schemas.microsoft.com/office/drawing/2014/main" id="{8D9630F3-F5B2-4EFC-AFCE-776330923FEE}"/>
                    </a:ext>
                  </a:extLst>
                </p:cNvPr>
                <p:cNvPicPr/>
                <p:nvPr/>
              </p:nvPicPr>
              <p:blipFill>
                <a:blip r:embed="rId203"/>
                <a:stretch>
                  <a:fillRect/>
                </a:stretch>
              </p:blipFill>
              <p:spPr>
                <a:xfrm>
                  <a:off x="4528249" y="5735889"/>
                  <a:ext cx="99000" cy="1037520"/>
                </a:xfrm>
                <a:prstGeom prst="rect">
                  <a:avLst/>
                </a:prstGeom>
              </p:spPr>
            </p:pic>
          </mc:Fallback>
        </mc:AlternateContent>
        <mc:AlternateContent xmlns:mc="http://schemas.openxmlformats.org/markup-compatibility/2006">
          <mc:Choice xmlns:p14="http://schemas.microsoft.com/office/powerpoint/2010/main" Requires="p14">
            <p:contentPart p14:bwMode="auto" r:id="rId204">
              <p14:nvContentPartPr>
                <p14:cNvPr id="150" name="Entrada de lápiz 149">
                  <a:extLst>
                    <a:ext uri="{FF2B5EF4-FFF2-40B4-BE49-F238E27FC236}">
                      <a16:creationId xmlns:a16="http://schemas.microsoft.com/office/drawing/2014/main" id="{B583B428-C16F-4EAB-8EE1-A98D7A74D71F}"/>
                    </a:ext>
                  </a:extLst>
                </p14:cNvPr>
                <p14:cNvContentPartPr/>
                <p14:nvPr/>
              </p14:nvContentPartPr>
              <p14:xfrm>
                <a:off x="4400089" y="5694129"/>
                <a:ext cx="2216520" cy="959760"/>
              </p14:xfrm>
            </p:contentPart>
          </mc:Choice>
          <mc:Fallback>
            <p:pic>
              <p:nvPicPr>
                <p:cNvPr id="150" name="Entrada de lápiz 149">
                  <a:extLst>
                    <a:ext uri="{FF2B5EF4-FFF2-40B4-BE49-F238E27FC236}">
                      <a16:creationId xmlns:a16="http://schemas.microsoft.com/office/drawing/2014/main" id="{B583B428-C16F-4EAB-8EE1-A98D7A74D71F}"/>
                    </a:ext>
                  </a:extLst>
                </p:cNvPr>
                <p:cNvPicPr/>
                <p:nvPr/>
              </p:nvPicPr>
              <p:blipFill>
                <a:blip r:embed="rId205"/>
                <a:stretch>
                  <a:fillRect/>
                </a:stretch>
              </p:blipFill>
              <p:spPr>
                <a:xfrm>
                  <a:off x="4391089" y="5685489"/>
                  <a:ext cx="2234160" cy="977400"/>
                </a:xfrm>
                <a:prstGeom prst="rect">
                  <a:avLst/>
                </a:prstGeom>
              </p:spPr>
            </p:pic>
          </mc:Fallback>
        </mc:AlternateContent>
        <mc:AlternateContent xmlns:mc="http://schemas.openxmlformats.org/markup-compatibility/2006">
          <mc:Choice xmlns:p14="http://schemas.microsoft.com/office/powerpoint/2010/main" Requires="p14">
            <p:contentPart p14:bwMode="auto" r:id="rId206">
              <p14:nvContentPartPr>
                <p14:cNvPr id="152" name="Entrada de lápiz 151">
                  <a:extLst>
                    <a:ext uri="{FF2B5EF4-FFF2-40B4-BE49-F238E27FC236}">
                      <a16:creationId xmlns:a16="http://schemas.microsoft.com/office/drawing/2014/main" id="{30EE0E43-7172-476F-9137-A412CD2C0471}"/>
                    </a:ext>
                  </a:extLst>
                </p14:cNvPr>
                <p14:cNvContentPartPr/>
                <p14:nvPr/>
              </p14:nvContentPartPr>
              <p14:xfrm>
                <a:off x="5184169" y="5913729"/>
                <a:ext cx="319320" cy="419400"/>
              </p14:xfrm>
            </p:contentPart>
          </mc:Choice>
          <mc:Fallback>
            <p:pic>
              <p:nvPicPr>
                <p:cNvPr id="152" name="Entrada de lápiz 151">
                  <a:extLst>
                    <a:ext uri="{FF2B5EF4-FFF2-40B4-BE49-F238E27FC236}">
                      <a16:creationId xmlns:a16="http://schemas.microsoft.com/office/drawing/2014/main" id="{30EE0E43-7172-476F-9137-A412CD2C0471}"/>
                    </a:ext>
                  </a:extLst>
                </p:cNvPr>
                <p:cNvPicPr/>
                <p:nvPr/>
              </p:nvPicPr>
              <p:blipFill>
                <a:blip r:embed="rId207"/>
                <a:stretch>
                  <a:fillRect/>
                </a:stretch>
              </p:blipFill>
              <p:spPr>
                <a:xfrm>
                  <a:off x="5175529" y="5904729"/>
                  <a:ext cx="336960" cy="437040"/>
                </a:xfrm>
                <a:prstGeom prst="rect">
                  <a:avLst/>
                </a:prstGeom>
              </p:spPr>
            </p:pic>
          </mc:Fallback>
        </mc:AlternateContent>
        <mc:AlternateContent xmlns:mc="http://schemas.openxmlformats.org/markup-compatibility/2006">
          <mc:Choice xmlns:p14="http://schemas.microsoft.com/office/powerpoint/2010/main" Requires="p14">
            <p:contentPart p14:bwMode="auto" r:id="rId208">
              <p14:nvContentPartPr>
                <p14:cNvPr id="153" name="Entrada de lápiz 152">
                  <a:extLst>
                    <a:ext uri="{FF2B5EF4-FFF2-40B4-BE49-F238E27FC236}">
                      <a16:creationId xmlns:a16="http://schemas.microsoft.com/office/drawing/2014/main" id="{268D44B0-AE90-4406-B617-5C8459EEFDD1}"/>
                    </a:ext>
                  </a:extLst>
                </p14:cNvPr>
                <p14:cNvContentPartPr/>
                <p14:nvPr/>
              </p14:nvContentPartPr>
              <p14:xfrm>
                <a:off x="3398209" y="5683329"/>
                <a:ext cx="967680" cy="342360"/>
              </p14:xfrm>
            </p:contentPart>
          </mc:Choice>
          <mc:Fallback>
            <p:pic>
              <p:nvPicPr>
                <p:cNvPr id="153" name="Entrada de lápiz 152">
                  <a:extLst>
                    <a:ext uri="{FF2B5EF4-FFF2-40B4-BE49-F238E27FC236}">
                      <a16:creationId xmlns:a16="http://schemas.microsoft.com/office/drawing/2014/main" id="{268D44B0-AE90-4406-B617-5C8459EEFDD1}"/>
                    </a:ext>
                  </a:extLst>
                </p:cNvPr>
                <p:cNvPicPr/>
                <p:nvPr/>
              </p:nvPicPr>
              <p:blipFill>
                <a:blip r:embed="rId209"/>
                <a:stretch>
                  <a:fillRect/>
                </a:stretch>
              </p:blipFill>
              <p:spPr>
                <a:xfrm>
                  <a:off x="3389569" y="5674329"/>
                  <a:ext cx="985320" cy="360000"/>
                </a:xfrm>
                <a:prstGeom prst="rect">
                  <a:avLst/>
                </a:prstGeom>
              </p:spPr>
            </p:pic>
          </mc:Fallback>
        </mc:AlternateContent>
      </p:grpSp>
      <p:grpSp>
        <p:nvGrpSpPr>
          <p:cNvPr id="160" name="Grupo 159">
            <a:extLst>
              <a:ext uri="{FF2B5EF4-FFF2-40B4-BE49-F238E27FC236}">
                <a16:creationId xmlns:a16="http://schemas.microsoft.com/office/drawing/2014/main" id="{3556590C-020B-4C94-A0B0-5D39887C6FD6}"/>
              </a:ext>
            </a:extLst>
          </p:cNvPr>
          <p:cNvGrpSpPr/>
          <p:nvPr/>
        </p:nvGrpSpPr>
        <p:grpSpPr>
          <a:xfrm>
            <a:off x="2079889" y="5186529"/>
            <a:ext cx="1026000" cy="820080"/>
            <a:chOff x="2079889" y="5186529"/>
            <a:chExt cx="1026000" cy="820080"/>
          </a:xfrm>
        </p:grpSpPr>
        <mc:AlternateContent xmlns:mc="http://schemas.openxmlformats.org/markup-compatibility/2006">
          <mc:Choice xmlns:p14="http://schemas.microsoft.com/office/powerpoint/2010/main" Requires="p14">
            <p:contentPart p14:bwMode="auto" r:id="rId210">
              <p14:nvContentPartPr>
                <p14:cNvPr id="155" name="Entrada de lápiz 154">
                  <a:extLst>
                    <a:ext uri="{FF2B5EF4-FFF2-40B4-BE49-F238E27FC236}">
                      <a16:creationId xmlns:a16="http://schemas.microsoft.com/office/drawing/2014/main" id="{240F14E3-C220-44E2-9403-B0E9A88E1DFF}"/>
                    </a:ext>
                  </a:extLst>
                </p14:cNvPr>
                <p14:cNvContentPartPr/>
                <p14:nvPr/>
              </p14:nvContentPartPr>
              <p14:xfrm>
                <a:off x="2349889" y="5355369"/>
                <a:ext cx="573120" cy="651240"/>
              </p14:xfrm>
            </p:contentPart>
          </mc:Choice>
          <mc:Fallback>
            <p:pic>
              <p:nvPicPr>
                <p:cNvPr id="155" name="Entrada de lápiz 154">
                  <a:extLst>
                    <a:ext uri="{FF2B5EF4-FFF2-40B4-BE49-F238E27FC236}">
                      <a16:creationId xmlns:a16="http://schemas.microsoft.com/office/drawing/2014/main" id="{240F14E3-C220-44E2-9403-B0E9A88E1DFF}"/>
                    </a:ext>
                  </a:extLst>
                </p:cNvPr>
                <p:cNvPicPr/>
                <p:nvPr/>
              </p:nvPicPr>
              <p:blipFill>
                <a:blip r:embed="rId211"/>
                <a:stretch>
                  <a:fillRect/>
                </a:stretch>
              </p:blipFill>
              <p:spPr>
                <a:xfrm>
                  <a:off x="2340889" y="5346729"/>
                  <a:ext cx="590760" cy="668880"/>
                </a:xfrm>
                <a:prstGeom prst="rect">
                  <a:avLst/>
                </a:prstGeom>
              </p:spPr>
            </p:pic>
          </mc:Fallback>
        </mc:AlternateContent>
        <mc:AlternateContent xmlns:mc="http://schemas.openxmlformats.org/markup-compatibility/2006">
          <mc:Choice xmlns:p14="http://schemas.microsoft.com/office/powerpoint/2010/main" Requires="p14">
            <p:contentPart p14:bwMode="auto" r:id="rId212">
              <p14:nvContentPartPr>
                <p14:cNvPr id="156" name="Entrada de lápiz 155">
                  <a:extLst>
                    <a:ext uri="{FF2B5EF4-FFF2-40B4-BE49-F238E27FC236}">
                      <a16:creationId xmlns:a16="http://schemas.microsoft.com/office/drawing/2014/main" id="{3B1ADD17-6CB5-4857-904B-34D873BEC4AD}"/>
                    </a:ext>
                  </a:extLst>
                </p14:cNvPr>
                <p14:cNvContentPartPr/>
                <p14:nvPr/>
              </p14:nvContentPartPr>
              <p14:xfrm>
                <a:off x="2830489" y="5636169"/>
                <a:ext cx="64440" cy="334800"/>
              </p14:xfrm>
            </p:contentPart>
          </mc:Choice>
          <mc:Fallback>
            <p:pic>
              <p:nvPicPr>
                <p:cNvPr id="156" name="Entrada de lápiz 155">
                  <a:extLst>
                    <a:ext uri="{FF2B5EF4-FFF2-40B4-BE49-F238E27FC236}">
                      <a16:creationId xmlns:a16="http://schemas.microsoft.com/office/drawing/2014/main" id="{3B1ADD17-6CB5-4857-904B-34D873BEC4AD}"/>
                    </a:ext>
                  </a:extLst>
                </p:cNvPr>
                <p:cNvPicPr/>
                <p:nvPr/>
              </p:nvPicPr>
              <p:blipFill>
                <a:blip r:embed="rId213"/>
                <a:stretch>
                  <a:fillRect/>
                </a:stretch>
              </p:blipFill>
              <p:spPr>
                <a:xfrm>
                  <a:off x="2821849" y="5627169"/>
                  <a:ext cx="82080" cy="352440"/>
                </a:xfrm>
                <a:prstGeom prst="rect">
                  <a:avLst/>
                </a:prstGeom>
              </p:spPr>
            </p:pic>
          </mc:Fallback>
        </mc:AlternateContent>
        <mc:AlternateContent xmlns:mc="http://schemas.openxmlformats.org/markup-compatibility/2006">
          <mc:Choice xmlns:p14="http://schemas.microsoft.com/office/powerpoint/2010/main" Requires="p14">
            <p:contentPart p14:bwMode="auto" r:id="rId214">
              <p14:nvContentPartPr>
                <p14:cNvPr id="157" name="Entrada de lápiz 156">
                  <a:extLst>
                    <a:ext uri="{FF2B5EF4-FFF2-40B4-BE49-F238E27FC236}">
                      <a16:creationId xmlns:a16="http://schemas.microsoft.com/office/drawing/2014/main" id="{EF3E38F2-A9EF-4433-B2C7-3D282274C1B0}"/>
                    </a:ext>
                  </a:extLst>
                </p14:cNvPr>
                <p14:cNvContentPartPr/>
                <p14:nvPr/>
              </p14:nvContentPartPr>
              <p14:xfrm>
                <a:off x="2558689" y="5608449"/>
                <a:ext cx="365760" cy="79920"/>
              </p14:xfrm>
            </p:contentPart>
          </mc:Choice>
          <mc:Fallback>
            <p:pic>
              <p:nvPicPr>
                <p:cNvPr id="157" name="Entrada de lápiz 156">
                  <a:extLst>
                    <a:ext uri="{FF2B5EF4-FFF2-40B4-BE49-F238E27FC236}">
                      <a16:creationId xmlns:a16="http://schemas.microsoft.com/office/drawing/2014/main" id="{EF3E38F2-A9EF-4433-B2C7-3D282274C1B0}"/>
                    </a:ext>
                  </a:extLst>
                </p:cNvPr>
                <p:cNvPicPr/>
                <p:nvPr/>
              </p:nvPicPr>
              <p:blipFill>
                <a:blip r:embed="rId215"/>
                <a:stretch>
                  <a:fillRect/>
                </a:stretch>
              </p:blipFill>
              <p:spPr>
                <a:xfrm>
                  <a:off x="2549689" y="5599449"/>
                  <a:ext cx="383400" cy="97560"/>
                </a:xfrm>
                <a:prstGeom prst="rect">
                  <a:avLst/>
                </a:prstGeom>
              </p:spPr>
            </p:pic>
          </mc:Fallback>
        </mc:AlternateContent>
        <mc:AlternateContent xmlns:mc="http://schemas.openxmlformats.org/markup-compatibility/2006">
          <mc:Choice xmlns:p14="http://schemas.microsoft.com/office/powerpoint/2010/main" Requires="p14">
            <p:contentPart p14:bwMode="auto" r:id="rId216">
              <p14:nvContentPartPr>
                <p14:cNvPr id="158" name="Entrada de lápiz 157">
                  <a:extLst>
                    <a:ext uri="{FF2B5EF4-FFF2-40B4-BE49-F238E27FC236}">
                      <a16:creationId xmlns:a16="http://schemas.microsoft.com/office/drawing/2014/main" id="{417CAAA2-12AE-4485-8005-6AE154CEED78}"/>
                    </a:ext>
                  </a:extLst>
                </p14:cNvPr>
                <p14:cNvContentPartPr/>
                <p14:nvPr/>
              </p14:nvContentPartPr>
              <p14:xfrm>
                <a:off x="2282209" y="5203449"/>
                <a:ext cx="779760" cy="774000"/>
              </p14:xfrm>
            </p:contentPart>
          </mc:Choice>
          <mc:Fallback>
            <p:pic>
              <p:nvPicPr>
                <p:cNvPr id="158" name="Entrada de lápiz 157">
                  <a:extLst>
                    <a:ext uri="{FF2B5EF4-FFF2-40B4-BE49-F238E27FC236}">
                      <a16:creationId xmlns:a16="http://schemas.microsoft.com/office/drawing/2014/main" id="{417CAAA2-12AE-4485-8005-6AE154CEED78}"/>
                    </a:ext>
                  </a:extLst>
                </p:cNvPr>
                <p:cNvPicPr/>
                <p:nvPr/>
              </p:nvPicPr>
              <p:blipFill>
                <a:blip r:embed="rId217"/>
                <a:stretch>
                  <a:fillRect/>
                </a:stretch>
              </p:blipFill>
              <p:spPr>
                <a:xfrm>
                  <a:off x="2273209" y="5194809"/>
                  <a:ext cx="797400" cy="791640"/>
                </a:xfrm>
                <a:prstGeom prst="rect">
                  <a:avLst/>
                </a:prstGeom>
              </p:spPr>
            </p:pic>
          </mc:Fallback>
        </mc:AlternateContent>
        <mc:AlternateContent xmlns:mc="http://schemas.openxmlformats.org/markup-compatibility/2006">
          <mc:Choice xmlns:p14="http://schemas.microsoft.com/office/powerpoint/2010/main" Requires="p14">
            <p:contentPart p14:bwMode="auto" r:id="rId218">
              <p14:nvContentPartPr>
                <p14:cNvPr id="159" name="Entrada de lápiz 158">
                  <a:extLst>
                    <a:ext uri="{FF2B5EF4-FFF2-40B4-BE49-F238E27FC236}">
                      <a16:creationId xmlns:a16="http://schemas.microsoft.com/office/drawing/2014/main" id="{F8A1AD96-F283-4B29-8FBB-804CB1EAA3E9}"/>
                    </a:ext>
                  </a:extLst>
                </p14:cNvPr>
                <p14:cNvContentPartPr/>
                <p14:nvPr/>
              </p14:nvContentPartPr>
              <p14:xfrm>
                <a:off x="2079889" y="5186529"/>
                <a:ext cx="1026000" cy="795240"/>
              </p14:xfrm>
            </p:contentPart>
          </mc:Choice>
          <mc:Fallback>
            <p:pic>
              <p:nvPicPr>
                <p:cNvPr id="159" name="Entrada de lápiz 158">
                  <a:extLst>
                    <a:ext uri="{FF2B5EF4-FFF2-40B4-BE49-F238E27FC236}">
                      <a16:creationId xmlns:a16="http://schemas.microsoft.com/office/drawing/2014/main" id="{F8A1AD96-F283-4B29-8FBB-804CB1EAA3E9}"/>
                    </a:ext>
                  </a:extLst>
                </p:cNvPr>
                <p:cNvPicPr/>
                <p:nvPr/>
              </p:nvPicPr>
              <p:blipFill>
                <a:blip r:embed="rId219"/>
                <a:stretch>
                  <a:fillRect/>
                </a:stretch>
              </p:blipFill>
              <p:spPr>
                <a:xfrm>
                  <a:off x="2070889" y="5177529"/>
                  <a:ext cx="1043640" cy="812880"/>
                </a:xfrm>
                <a:prstGeom prst="rect">
                  <a:avLst/>
                </a:prstGeom>
              </p:spPr>
            </p:pic>
          </mc:Fallback>
        </mc:AlternateContent>
      </p:grpSp>
      <p:grpSp>
        <p:nvGrpSpPr>
          <p:cNvPr id="169" name="Grupo 168">
            <a:extLst>
              <a:ext uri="{FF2B5EF4-FFF2-40B4-BE49-F238E27FC236}">
                <a16:creationId xmlns:a16="http://schemas.microsoft.com/office/drawing/2014/main" id="{490F8445-9807-4281-A105-A86999407638}"/>
              </a:ext>
            </a:extLst>
          </p:cNvPr>
          <p:cNvGrpSpPr/>
          <p:nvPr/>
        </p:nvGrpSpPr>
        <p:grpSpPr>
          <a:xfrm>
            <a:off x="6526969" y="5708529"/>
            <a:ext cx="1951560" cy="591120"/>
            <a:chOff x="6526969" y="5708529"/>
            <a:chExt cx="1951560" cy="591120"/>
          </a:xfrm>
        </p:grpSpPr>
        <mc:AlternateContent xmlns:mc="http://schemas.openxmlformats.org/markup-compatibility/2006">
          <mc:Choice xmlns:p14="http://schemas.microsoft.com/office/powerpoint/2010/main" Requires="p14">
            <p:contentPart p14:bwMode="auto" r:id="rId220">
              <p14:nvContentPartPr>
                <p14:cNvPr id="161" name="Entrada de lápiz 160">
                  <a:extLst>
                    <a:ext uri="{FF2B5EF4-FFF2-40B4-BE49-F238E27FC236}">
                      <a16:creationId xmlns:a16="http://schemas.microsoft.com/office/drawing/2014/main" id="{C920EA94-D162-428E-B00D-291B23F252B9}"/>
                    </a:ext>
                  </a:extLst>
                </p14:cNvPr>
                <p14:cNvContentPartPr/>
                <p14:nvPr/>
              </p14:nvContentPartPr>
              <p14:xfrm>
                <a:off x="6526969" y="6179049"/>
                <a:ext cx="1126080" cy="52200"/>
              </p14:xfrm>
            </p:contentPart>
          </mc:Choice>
          <mc:Fallback>
            <p:pic>
              <p:nvPicPr>
                <p:cNvPr id="161" name="Entrada de lápiz 160">
                  <a:extLst>
                    <a:ext uri="{FF2B5EF4-FFF2-40B4-BE49-F238E27FC236}">
                      <a16:creationId xmlns:a16="http://schemas.microsoft.com/office/drawing/2014/main" id="{C920EA94-D162-428E-B00D-291B23F252B9}"/>
                    </a:ext>
                  </a:extLst>
                </p:cNvPr>
                <p:cNvPicPr/>
                <p:nvPr/>
              </p:nvPicPr>
              <p:blipFill>
                <a:blip r:embed="rId221"/>
                <a:stretch>
                  <a:fillRect/>
                </a:stretch>
              </p:blipFill>
              <p:spPr>
                <a:xfrm>
                  <a:off x="6518329" y="6170409"/>
                  <a:ext cx="1143720" cy="69840"/>
                </a:xfrm>
                <a:prstGeom prst="rect">
                  <a:avLst/>
                </a:prstGeom>
              </p:spPr>
            </p:pic>
          </mc:Fallback>
        </mc:AlternateContent>
        <mc:AlternateContent xmlns:mc="http://schemas.openxmlformats.org/markup-compatibility/2006">
          <mc:Choice xmlns:p14="http://schemas.microsoft.com/office/powerpoint/2010/main" Requires="p14">
            <p:contentPart p14:bwMode="auto" r:id="rId222">
              <p14:nvContentPartPr>
                <p14:cNvPr id="162" name="Entrada de lápiz 161">
                  <a:extLst>
                    <a:ext uri="{FF2B5EF4-FFF2-40B4-BE49-F238E27FC236}">
                      <a16:creationId xmlns:a16="http://schemas.microsoft.com/office/drawing/2014/main" id="{52306C2D-C477-4790-B36F-2111397E5C29}"/>
                    </a:ext>
                  </a:extLst>
                </p14:cNvPr>
                <p14:cNvContentPartPr/>
                <p14:nvPr/>
              </p14:nvContentPartPr>
              <p14:xfrm>
                <a:off x="7568089" y="6116769"/>
                <a:ext cx="133200" cy="182880"/>
              </p14:xfrm>
            </p:contentPart>
          </mc:Choice>
          <mc:Fallback>
            <p:pic>
              <p:nvPicPr>
                <p:cNvPr id="162" name="Entrada de lápiz 161">
                  <a:extLst>
                    <a:ext uri="{FF2B5EF4-FFF2-40B4-BE49-F238E27FC236}">
                      <a16:creationId xmlns:a16="http://schemas.microsoft.com/office/drawing/2014/main" id="{52306C2D-C477-4790-B36F-2111397E5C29}"/>
                    </a:ext>
                  </a:extLst>
                </p:cNvPr>
                <p:cNvPicPr/>
                <p:nvPr/>
              </p:nvPicPr>
              <p:blipFill>
                <a:blip r:embed="rId223"/>
                <a:stretch>
                  <a:fillRect/>
                </a:stretch>
              </p:blipFill>
              <p:spPr>
                <a:xfrm>
                  <a:off x="7559449" y="6108129"/>
                  <a:ext cx="150840" cy="200520"/>
                </a:xfrm>
                <a:prstGeom prst="rect">
                  <a:avLst/>
                </a:prstGeom>
              </p:spPr>
            </p:pic>
          </mc:Fallback>
        </mc:AlternateContent>
        <mc:AlternateContent xmlns:mc="http://schemas.openxmlformats.org/markup-compatibility/2006">
          <mc:Choice xmlns:p14="http://schemas.microsoft.com/office/powerpoint/2010/main" Requires="p14">
            <p:contentPart p14:bwMode="auto" r:id="rId224">
              <p14:nvContentPartPr>
                <p14:cNvPr id="164" name="Entrada de lápiz 163">
                  <a:extLst>
                    <a:ext uri="{FF2B5EF4-FFF2-40B4-BE49-F238E27FC236}">
                      <a16:creationId xmlns:a16="http://schemas.microsoft.com/office/drawing/2014/main" id="{4F889F5F-76CF-404B-8C1C-5C61908D106F}"/>
                    </a:ext>
                  </a:extLst>
                </p14:cNvPr>
                <p14:cNvContentPartPr/>
                <p14:nvPr/>
              </p14:nvContentPartPr>
              <p14:xfrm>
                <a:off x="8018809" y="5776929"/>
                <a:ext cx="35640" cy="414720"/>
              </p14:xfrm>
            </p:contentPart>
          </mc:Choice>
          <mc:Fallback>
            <p:pic>
              <p:nvPicPr>
                <p:cNvPr id="164" name="Entrada de lápiz 163">
                  <a:extLst>
                    <a:ext uri="{FF2B5EF4-FFF2-40B4-BE49-F238E27FC236}">
                      <a16:creationId xmlns:a16="http://schemas.microsoft.com/office/drawing/2014/main" id="{4F889F5F-76CF-404B-8C1C-5C61908D106F}"/>
                    </a:ext>
                  </a:extLst>
                </p:cNvPr>
                <p:cNvPicPr/>
                <p:nvPr/>
              </p:nvPicPr>
              <p:blipFill>
                <a:blip r:embed="rId225"/>
                <a:stretch>
                  <a:fillRect/>
                </a:stretch>
              </p:blipFill>
              <p:spPr>
                <a:xfrm>
                  <a:off x="8009809" y="5767929"/>
                  <a:ext cx="53280" cy="432360"/>
                </a:xfrm>
                <a:prstGeom prst="rect">
                  <a:avLst/>
                </a:prstGeom>
              </p:spPr>
            </p:pic>
          </mc:Fallback>
        </mc:AlternateContent>
        <mc:AlternateContent xmlns:mc="http://schemas.openxmlformats.org/markup-compatibility/2006">
          <mc:Choice xmlns:p14="http://schemas.microsoft.com/office/powerpoint/2010/main" Requires="p14">
            <p:contentPart p14:bwMode="auto" r:id="rId226">
              <p14:nvContentPartPr>
                <p14:cNvPr id="165" name="Entrada de lápiz 164">
                  <a:extLst>
                    <a:ext uri="{FF2B5EF4-FFF2-40B4-BE49-F238E27FC236}">
                      <a16:creationId xmlns:a16="http://schemas.microsoft.com/office/drawing/2014/main" id="{4AF06FB0-18B2-4AA1-BC78-E72FC07A57C8}"/>
                    </a:ext>
                  </a:extLst>
                </p14:cNvPr>
                <p14:cNvContentPartPr/>
                <p14:nvPr/>
              </p14:nvContentPartPr>
              <p14:xfrm>
                <a:off x="8116009" y="5708529"/>
                <a:ext cx="68040" cy="375840"/>
              </p14:xfrm>
            </p:contentPart>
          </mc:Choice>
          <mc:Fallback>
            <p:pic>
              <p:nvPicPr>
                <p:cNvPr id="165" name="Entrada de lápiz 164">
                  <a:extLst>
                    <a:ext uri="{FF2B5EF4-FFF2-40B4-BE49-F238E27FC236}">
                      <a16:creationId xmlns:a16="http://schemas.microsoft.com/office/drawing/2014/main" id="{4AF06FB0-18B2-4AA1-BC78-E72FC07A57C8}"/>
                    </a:ext>
                  </a:extLst>
                </p:cNvPr>
                <p:cNvPicPr/>
                <p:nvPr/>
              </p:nvPicPr>
              <p:blipFill>
                <a:blip r:embed="rId227"/>
                <a:stretch>
                  <a:fillRect/>
                </a:stretch>
              </p:blipFill>
              <p:spPr>
                <a:xfrm>
                  <a:off x="8107369" y="5699889"/>
                  <a:ext cx="85680" cy="393480"/>
                </a:xfrm>
                <a:prstGeom prst="rect">
                  <a:avLst/>
                </a:prstGeom>
              </p:spPr>
            </p:pic>
          </mc:Fallback>
        </mc:AlternateContent>
        <mc:AlternateContent xmlns:mc="http://schemas.openxmlformats.org/markup-compatibility/2006">
          <mc:Choice xmlns:p14="http://schemas.microsoft.com/office/powerpoint/2010/main" Requires="p14">
            <p:contentPart p14:bwMode="auto" r:id="rId228">
              <p14:nvContentPartPr>
                <p14:cNvPr id="166" name="Entrada de lápiz 165">
                  <a:extLst>
                    <a:ext uri="{FF2B5EF4-FFF2-40B4-BE49-F238E27FC236}">
                      <a16:creationId xmlns:a16="http://schemas.microsoft.com/office/drawing/2014/main" id="{C1366064-3AAE-4F5E-916D-5D14C0C5FF2F}"/>
                    </a:ext>
                  </a:extLst>
                </p14:cNvPr>
                <p14:cNvContentPartPr/>
                <p14:nvPr/>
              </p14:nvContentPartPr>
              <p14:xfrm>
                <a:off x="7971289" y="5949729"/>
                <a:ext cx="178560" cy="21240"/>
              </p14:xfrm>
            </p:contentPart>
          </mc:Choice>
          <mc:Fallback>
            <p:pic>
              <p:nvPicPr>
                <p:cNvPr id="166" name="Entrada de lápiz 165">
                  <a:extLst>
                    <a:ext uri="{FF2B5EF4-FFF2-40B4-BE49-F238E27FC236}">
                      <a16:creationId xmlns:a16="http://schemas.microsoft.com/office/drawing/2014/main" id="{C1366064-3AAE-4F5E-916D-5D14C0C5FF2F}"/>
                    </a:ext>
                  </a:extLst>
                </p:cNvPr>
                <p:cNvPicPr/>
                <p:nvPr/>
              </p:nvPicPr>
              <p:blipFill>
                <a:blip r:embed="rId229"/>
                <a:stretch>
                  <a:fillRect/>
                </a:stretch>
              </p:blipFill>
              <p:spPr>
                <a:xfrm>
                  <a:off x="7962649" y="5940729"/>
                  <a:ext cx="196200" cy="38880"/>
                </a:xfrm>
                <a:prstGeom prst="rect">
                  <a:avLst/>
                </a:prstGeom>
              </p:spPr>
            </p:pic>
          </mc:Fallback>
        </mc:AlternateContent>
        <mc:AlternateContent xmlns:mc="http://schemas.openxmlformats.org/markup-compatibility/2006">
          <mc:Choice xmlns:p14="http://schemas.microsoft.com/office/powerpoint/2010/main" Requires="p14">
            <p:contentPart p14:bwMode="auto" r:id="rId230">
              <p14:nvContentPartPr>
                <p14:cNvPr id="167" name="Entrada de lápiz 166">
                  <a:extLst>
                    <a:ext uri="{FF2B5EF4-FFF2-40B4-BE49-F238E27FC236}">
                      <a16:creationId xmlns:a16="http://schemas.microsoft.com/office/drawing/2014/main" id="{DE941BA2-8773-45AC-9BE5-7C695B6FB5D7}"/>
                    </a:ext>
                  </a:extLst>
                </p14:cNvPr>
                <p14:cNvContentPartPr/>
                <p14:nvPr/>
              </p14:nvContentPartPr>
              <p14:xfrm>
                <a:off x="7677889" y="5780169"/>
                <a:ext cx="800640" cy="251640"/>
              </p14:xfrm>
            </p:contentPart>
          </mc:Choice>
          <mc:Fallback>
            <p:pic>
              <p:nvPicPr>
                <p:cNvPr id="167" name="Entrada de lápiz 166">
                  <a:extLst>
                    <a:ext uri="{FF2B5EF4-FFF2-40B4-BE49-F238E27FC236}">
                      <a16:creationId xmlns:a16="http://schemas.microsoft.com/office/drawing/2014/main" id="{DE941BA2-8773-45AC-9BE5-7C695B6FB5D7}"/>
                    </a:ext>
                  </a:extLst>
                </p:cNvPr>
                <p:cNvPicPr/>
                <p:nvPr/>
              </p:nvPicPr>
              <p:blipFill>
                <a:blip r:embed="rId231"/>
                <a:stretch>
                  <a:fillRect/>
                </a:stretch>
              </p:blipFill>
              <p:spPr>
                <a:xfrm>
                  <a:off x="7668889" y="5771529"/>
                  <a:ext cx="818280" cy="269280"/>
                </a:xfrm>
                <a:prstGeom prst="rect">
                  <a:avLst/>
                </a:prstGeom>
              </p:spPr>
            </p:pic>
          </mc:Fallback>
        </mc:AlternateContent>
        <mc:AlternateContent xmlns:mc="http://schemas.openxmlformats.org/markup-compatibility/2006">
          <mc:Choice xmlns:p14="http://schemas.microsoft.com/office/powerpoint/2010/main" Requires="p14">
            <p:contentPart p14:bwMode="auto" r:id="rId232">
              <p14:nvContentPartPr>
                <p14:cNvPr id="168" name="Entrada de lápiz 167">
                  <a:extLst>
                    <a:ext uri="{FF2B5EF4-FFF2-40B4-BE49-F238E27FC236}">
                      <a16:creationId xmlns:a16="http://schemas.microsoft.com/office/drawing/2014/main" id="{E22B3789-D382-4956-8676-CFD1EF711BA9}"/>
                    </a:ext>
                  </a:extLst>
                </p14:cNvPr>
                <p14:cNvContentPartPr/>
                <p14:nvPr/>
              </p14:nvContentPartPr>
              <p14:xfrm>
                <a:off x="7618849" y="5714649"/>
                <a:ext cx="760680" cy="533520"/>
              </p14:xfrm>
            </p:contentPart>
          </mc:Choice>
          <mc:Fallback>
            <p:pic>
              <p:nvPicPr>
                <p:cNvPr id="168" name="Entrada de lápiz 167">
                  <a:extLst>
                    <a:ext uri="{FF2B5EF4-FFF2-40B4-BE49-F238E27FC236}">
                      <a16:creationId xmlns:a16="http://schemas.microsoft.com/office/drawing/2014/main" id="{E22B3789-D382-4956-8676-CFD1EF711BA9}"/>
                    </a:ext>
                  </a:extLst>
                </p:cNvPr>
                <p:cNvPicPr/>
                <p:nvPr/>
              </p:nvPicPr>
              <p:blipFill>
                <a:blip r:embed="rId233"/>
                <a:stretch>
                  <a:fillRect/>
                </a:stretch>
              </p:blipFill>
              <p:spPr>
                <a:xfrm>
                  <a:off x="7609849" y="5705649"/>
                  <a:ext cx="778320" cy="551160"/>
                </a:xfrm>
                <a:prstGeom prst="rect">
                  <a:avLst/>
                </a:prstGeom>
              </p:spPr>
            </p:pic>
          </mc:Fallback>
        </mc:AlternateContent>
      </p:grpSp>
      <p:grpSp>
        <p:nvGrpSpPr>
          <p:cNvPr id="180" name="Grupo 179">
            <a:extLst>
              <a:ext uri="{FF2B5EF4-FFF2-40B4-BE49-F238E27FC236}">
                <a16:creationId xmlns:a16="http://schemas.microsoft.com/office/drawing/2014/main" id="{C1BA42CA-44F4-477B-9571-4CFFD2AAF91B}"/>
              </a:ext>
            </a:extLst>
          </p:cNvPr>
          <p:cNvGrpSpPr/>
          <p:nvPr/>
        </p:nvGrpSpPr>
        <p:grpSpPr>
          <a:xfrm>
            <a:off x="6767809" y="422649"/>
            <a:ext cx="4617720" cy="1294560"/>
            <a:chOff x="6767809" y="422649"/>
            <a:chExt cx="4617720" cy="1294560"/>
          </a:xfrm>
        </p:grpSpPr>
        <mc:AlternateContent xmlns:mc="http://schemas.openxmlformats.org/markup-compatibility/2006">
          <mc:Choice xmlns:p14="http://schemas.microsoft.com/office/powerpoint/2010/main" Requires="p14">
            <p:contentPart p14:bwMode="auto" r:id="rId234">
              <p14:nvContentPartPr>
                <p14:cNvPr id="15" name="Entrada de lápiz 14">
                  <a:extLst>
                    <a:ext uri="{FF2B5EF4-FFF2-40B4-BE49-F238E27FC236}">
                      <a16:creationId xmlns:a16="http://schemas.microsoft.com/office/drawing/2014/main" id="{DA425D01-CAF8-4629-BCF2-A939E07FDD08}"/>
                    </a:ext>
                  </a:extLst>
                </p14:cNvPr>
                <p14:cNvContentPartPr/>
                <p14:nvPr/>
              </p14:nvContentPartPr>
              <p14:xfrm>
                <a:off x="6793369" y="505089"/>
                <a:ext cx="250560" cy="384840"/>
              </p14:xfrm>
            </p:contentPart>
          </mc:Choice>
          <mc:Fallback>
            <p:pic>
              <p:nvPicPr>
                <p:cNvPr id="15" name="Entrada de lápiz 14">
                  <a:extLst>
                    <a:ext uri="{FF2B5EF4-FFF2-40B4-BE49-F238E27FC236}">
                      <a16:creationId xmlns:a16="http://schemas.microsoft.com/office/drawing/2014/main" id="{DA425D01-CAF8-4629-BCF2-A939E07FDD08}"/>
                    </a:ext>
                  </a:extLst>
                </p:cNvPr>
                <p:cNvPicPr/>
                <p:nvPr/>
              </p:nvPicPr>
              <p:blipFill>
                <a:blip r:embed="rId235"/>
                <a:stretch>
                  <a:fillRect/>
                </a:stretch>
              </p:blipFill>
              <p:spPr>
                <a:xfrm>
                  <a:off x="6784369" y="496449"/>
                  <a:ext cx="268200" cy="402480"/>
                </a:xfrm>
                <a:prstGeom prst="rect">
                  <a:avLst/>
                </a:prstGeom>
              </p:spPr>
            </p:pic>
          </mc:Fallback>
        </mc:AlternateContent>
        <mc:AlternateContent xmlns:mc="http://schemas.openxmlformats.org/markup-compatibility/2006">
          <mc:Choice xmlns:p14="http://schemas.microsoft.com/office/powerpoint/2010/main" Requires="p14">
            <p:contentPart p14:bwMode="auto" r:id="rId236">
              <p14:nvContentPartPr>
                <p14:cNvPr id="16" name="Entrada de lápiz 15">
                  <a:extLst>
                    <a:ext uri="{FF2B5EF4-FFF2-40B4-BE49-F238E27FC236}">
                      <a16:creationId xmlns:a16="http://schemas.microsoft.com/office/drawing/2014/main" id="{42DB5905-CF56-46EA-A5B6-349991F3B587}"/>
                    </a:ext>
                  </a:extLst>
                </p14:cNvPr>
                <p14:cNvContentPartPr/>
                <p14:nvPr/>
              </p14:nvContentPartPr>
              <p14:xfrm>
                <a:off x="7110169" y="589689"/>
                <a:ext cx="277200" cy="283680"/>
              </p14:xfrm>
            </p:contentPart>
          </mc:Choice>
          <mc:Fallback>
            <p:pic>
              <p:nvPicPr>
                <p:cNvPr id="16" name="Entrada de lápiz 15">
                  <a:extLst>
                    <a:ext uri="{FF2B5EF4-FFF2-40B4-BE49-F238E27FC236}">
                      <a16:creationId xmlns:a16="http://schemas.microsoft.com/office/drawing/2014/main" id="{42DB5905-CF56-46EA-A5B6-349991F3B587}"/>
                    </a:ext>
                  </a:extLst>
                </p:cNvPr>
                <p:cNvPicPr/>
                <p:nvPr/>
              </p:nvPicPr>
              <p:blipFill>
                <a:blip r:embed="rId237"/>
                <a:stretch>
                  <a:fillRect/>
                </a:stretch>
              </p:blipFill>
              <p:spPr>
                <a:xfrm>
                  <a:off x="7101529" y="580689"/>
                  <a:ext cx="294840" cy="301320"/>
                </a:xfrm>
                <a:prstGeom prst="rect">
                  <a:avLst/>
                </a:prstGeom>
              </p:spPr>
            </p:pic>
          </mc:Fallback>
        </mc:AlternateContent>
        <mc:AlternateContent xmlns:mc="http://schemas.openxmlformats.org/markup-compatibility/2006">
          <mc:Choice xmlns:p14="http://schemas.microsoft.com/office/powerpoint/2010/main" Requires="p14">
            <p:contentPart p14:bwMode="auto" r:id="rId238">
              <p14:nvContentPartPr>
                <p14:cNvPr id="21" name="Entrada de lápiz 20">
                  <a:extLst>
                    <a:ext uri="{FF2B5EF4-FFF2-40B4-BE49-F238E27FC236}">
                      <a16:creationId xmlns:a16="http://schemas.microsoft.com/office/drawing/2014/main" id="{189680FF-CC83-42CA-A459-40FC995A3603}"/>
                    </a:ext>
                  </a:extLst>
                </p14:cNvPr>
                <p14:cNvContentPartPr/>
                <p14:nvPr/>
              </p14:nvContentPartPr>
              <p14:xfrm>
                <a:off x="7533169" y="518409"/>
                <a:ext cx="268920" cy="321840"/>
              </p14:xfrm>
            </p:contentPart>
          </mc:Choice>
          <mc:Fallback>
            <p:pic>
              <p:nvPicPr>
                <p:cNvPr id="21" name="Entrada de lápiz 20">
                  <a:extLst>
                    <a:ext uri="{FF2B5EF4-FFF2-40B4-BE49-F238E27FC236}">
                      <a16:creationId xmlns:a16="http://schemas.microsoft.com/office/drawing/2014/main" id="{189680FF-CC83-42CA-A459-40FC995A3603}"/>
                    </a:ext>
                  </a:extLst>
                </p:cNvPr>
                <p:cNvPicPr/>
                <p:nvPr/>
              </p:nvPicPr>
              <p:blipFill>
                <a:blip r:embed="rId239"/>
                <a:stretch>
                  <a:fillRect/>
                </a:stretch>
              </p:blipFill>
              <p:spPr>
                <a:xfrm>
                  <a:off x="7524169" y="509409"/>
                  <a:ext cx="286560" cy="339480"/>
                </a:xfrm>
                <a:prstGeom prst="rect">
                  <a:avLst/>
                </a:prstGeom>
              </p:spPr>
            </p:pic>
          </mc:Fallback>
        </mc:AlternateContent>
        <mc:AlternateContent xmlns:mc="http://schemas.openxmlformats.org/markup-compatibility/2006">
          <mc:Choice xmlns:p14="http://schemas.microsoft.com/office/powerpoint/2010/main" Requires="p14">
            <p:contentPart p14:bwMode="auto" r:id="rId240">
              <p14:nvContentPartPr>
                <p14:cNvPr id="22" name="Entrada de lápiz 21">
                  <a:extLst>
                    <a:ext uri="{FF2B5EF4-FFF2-40B4-BE49-F238E27FC236}">
                      <a16:creationId xmlns:a16="http://schemas.microsoft.com/office/drawing/2014/main" id="{5251FDA1-DDE4-48F6-AEE7-95531BBB7965}"/>
                    </a:ext>
                  </a:extLst>
                </p14:cNvPr>
                <p14:cNvContentPartPr/>
                <p14:nvPr/>
              </p14:nvContentPartPr>
              <p14:xfrm>
                <a:off x="7926289" y="622809"/>
                <a:ext cx="183960" cy="239760"/>
              </p14:xfrm>
            </p:contentPart>
          </mc:Choice>
          <mc:Fallback>
            <p:pic>
              <p:nvPicPr>
                <p:cNvPr id="22" name="Entrada de lápiz 21">
                  <a:extLst>
                    <a:ext uri="{FF2B5EF4-FFF2-40B4-BE49-F238E27FC236}">
                      <a16:creationId xmlns:a16="http://schemas.microsoft.com/office/drawing/2014/main" id="{5251FDA1-DDE4-48F6-AEE7-95531BBB7965}"/>
                    </a:ext>
                  </a:extLst>
                </p:cNvPr>
                <p:cNvPicPr/>
                <p:nvPr/>
              </p:nvPicPr>
              <p:blipFill>
                <a:blip r:embed="rId241"/>
                <a:stretch>
                  <a:fillRect/>
                </a:stretch>
              </p:blipFill>
              <p:spPr>
                <a:xfrm>
                  <a:off x="7917289" y="613809"/>
                  <a:ext cx="201600" cy="257400"/>
                </a:xfrm>
                <a:prstGeom prst="rect">
                  <a:avLst/>
                </a:prstGeom>
              </p:spPr>
            </p:pic>
          </mc:Fallback>
        </mc:AlternateContent>
        <mc:AlternateContent xmlns:mc="http://schemas.openxmlformats.org/markup-compatibility/2006">
          <mc:Choice xmlns:p14="http://schemas.microsoft.com/office/powerpoint/2010/main" Requires="p14">
            <p:contentPart p14:bwMode="auto" r:id="rId242">
              <p14:nvContentPartPr>
                <p14:cNvPr id="24" name="Entrada de lápiz 23">
                  <a:extLst>
                    <a:ext uri="{FF2B5EF4-FFF2-40B4-BE49-F238E27FC236}">
                      <a16:creationId xmlns:a16="http://schemas.microsoft.com/office/drawing/2014/main" id="{725AF303-5902-4CEF-AFDB-ED0A018BC65F}"/>
                    </a:ext>
                  </a:extLst>
                </p14:cNvPr>
                <p14:cNvContentPartPr/>
                <p14:nvPr/>
              </p14:nvContentPartPr>
              <p14:xfrm>
                <a:off x="8401489" y="513729"/>
                <a:ext cx="322920" cy="347760"/>
              </p14:xfrm>
            </p:contentPart>
          </mc:Choice>
          <mc:Fallback>
            <p:pic>
              <p:nvPicPr>
                <p:cNvPr id="24" name="Entrada de lápiz 23">
                  <a:extLst>
                    <a:ext uri="{FF2B5EF4-FFF2-40B4-BE49-F238E27FC236}">
                      <a16:creationId xmlns:a16="http://schemas.microsoft.com/office/drawing/2014/main" id="{725AF303-5902-4CEF-AFDB-ED0A018BC65F}"/>
                    </a:ext>
                  </a:extLst>
                </p:cNvPr>
                <p:cNvPicPr/>
                <p:nvPr/>
              </p:nvPicPr>
              <p:blipFill>
                <a:blip r:embed="rId243"/>
                <a:stretch>
                  <a:fillRect/>
                </a:stretch>
              </p:blipFill>
              <p:spPr>
                <a:xfrm>
                  <a:off x="8392489" y="504729"/>
                  <a:ext cx="340560" cy="365400"/>
                </a:xfrm>
                <a:prstGeom prst="rect">
                  <a:avLst/>
                </a:prstGeom>
              </p:spPr>
            </p:pic>
          </mc:Fallback>
        </mc:AlternateContent>
        <mc:AlternateContent xmlns:mc="http://schemas.openxmlformats.org/markup-compatibility/2006">
          <mc:Choice xmlns:p14="http://schemas.microsoft.com/office/powerpoint/2010/main" Requires="p14">
            <p:contentPart p14:bwMode="auto" r:id="rId244">
              <p14:nvContentPartPr>
                <p14:cNvPr id="25" name="Entrada de lápiz 24">
                  <a:extLst>
                    <a:ext uri="{FF2B5EF4-FFF2-40B4-BE49-F238E27FC236}">
                      <a16:creationId xmlns:a16="http://schemas.microsoft.com/office/drawing/2014/main" id="{B3A626B6-A811-467D-A36F-21FC18756331}"/>
                    </a:ext>
                  </a:extLst>
                </p14:cNvPr>
                <p14:cNvContentPartPr/>
                <p14:nvPr/>
              </p14:nvContentPartPr>
              <p14:xfrm>
                <a:off x="8614609" y="534249"/>
                <a:ext cx="800280" cy="315360"/>
              </p14:xfrm>
            </p:contentPart>
          </mc:Choice>
          <mc:Fallback>
            <p:pic>
              <p:nvPicPr>
                <p:cNvPr id="25" name="Entrada de lápiz 24">
                  <a:extLst>
                    <a:ext uri="{FF2B5EF4-FFF2-40B4-BE49-F238E27FC236}">
                      <a16:creationId xmlns:a16="http://schemas.microsoft.com/office/drawing/2014/main" id="{B3A626B6-A811-467D-A36F-21FC18756331}"/>
                    </a:ext>
                  </a:extLst>
                </p:cNvPr>
                <p:cNvPicPr/>
                <p:nvPr/>
              </p:nvPicPr>
              <p:blipFill>
                <a:blip r:embed="rId245"/>
                <a:stretch>
                  <a:fillRect/>
                </a:stretch>
              </p:blipFill>
              <p:spPr>
                <a:xfrm>
                  <a:off x="8605609" y="525609"/>
                  <a:ext cx="817920" cy="333000"/>
                </a:xfrm>
                <a:prstGeom prst="rect">
                  <a:avLst/>
                </a:prstGeom>
              </p:spPr>
            </p:pic>
          </mc:Fallback>
        </mc:AlternateContent>
        <mc:AlternateContent xmlns:mc="http://schemas.openxmlformats.org/markup-compatibility/2006">
          <mc:Choice xmlns:p14="http://schemas.microsoft.com/office/powerpoint/2010/main" Requires="p14">
            <p:contentPart p14:bwMode="auto" r:id="rId246">
              <p14:nvContentPartPr>
                <p14:cNvPr id="26" name="Entrada de lápiz 25">
                  <a:extLst>
                    <a:ext uri="{FF2B5EF4-FFF2-40B4-BE49-F238E27FC236}">
                      <a16:creationId xmlns:a16="http://schemas.microsoft.com/office/drawing/2014/main" id="{293E25A0-7539-458D-91A0-07F5EB2CCB9B}"/>
                    </a:ext>
                  </a:extLst>
                </p14:cNvPr>
                <p14:cNvContentPartPr/>
                <p14:nvPr/>
              </p14:nvContentPartPr>
              <p14:xfrm>
                <a:off x="9414529" y="648009"/>
                <a:ext cx="144360" cy="219600"/>
              </p14:xfrm>
            </p:contentPart>
          </mc:Choice>
          <mc:Fallback>
            <p:pic>
              <p:nvPicPr>
                <p:cNvPr id="26" name="Entrada de lápiz 25">
                  <a:extLst>
                    <a:ext uri="{FF2B5EF4-FFF2-40B4-BE49-F238E27FC236}">
                      <a16:creationId xmlns:a16="http://schemas.microsoft.com/office/drawing/2014/main" id="{293E25A0-7539-458D-91A0-07F5EB2CCB9B}"/>
                    </a:ext>
                  </a:extLst>
                </p:cNvPr>
                <p:cNvPicPr/>
                <p:nvPr/>
              </p:nvPicPr>
              <p:blipFill>
                <a:blip r:embed="rId247"/>
                <a:stretch>
                  <a:fillRect/>
                </a:stretch>
              </p:blipFill>
              <p:spPr>
                <a:xfrm>
                  <a:off x="9405889" y="639369"/>
                  <a:ext cx="162000" cy="237240"/>
                </a:xfrm>
                <a:prstGeom prst="rect">
                  <a:avLst/>
                </a:prstGeom>
              </p:spPr>
            </p:pic>
          </mc:Fallback>
        </mc:AlternateContent>
        <mc:AlternateContent xmlns:mc="http://schemas.openxmlformats.org/markup-compatibility/2006">
          <mc:Choice xmlns:p14="http://schemas.microsoft.com/office/powerpoint/2010/main" Requires="p14">
            <p:contentPart p14:bwMode="auto" r:id="rId248">
              <p14:nvContentPartPr>
                <p14:cNvPr id="27" name="Entrada de lápiz 26">
                  <a:extLst>
                    <a:ext uri="{FF2B5EF4-FFF2-40B4-BE49-F238E27FC236}">
                      <a16:creationId xmlns:a16="http://schemas.microsoft.com/office/drawing/2014/main" id="{81A09F92-5B15-4792-9962-EAD7AC864257}"/>
                    </a:ext>
                  </a:extLst>
                </p14:cNvPr>
                <p14:cNvContentPartPr/>
                <p14:nvPr/>
              </p14:nvContentPartPr>
              <p14:xfrm>
                <a:off x="9652849" y="754929"/>
                <a:ext cx="360" cy="3960"/>
              </p14:xfrm>
            </p:contentPart>
          </mc:Choice>
          <mc:Fallback>
            <p:pic>
              <p:nvPicPr>
                <p:cNvPr id="27" name="Entrada de lápiz 26">
                  <a:extLst>
                    <a:ext uri="{FF2B5EF4-FFF2-40B4-BE49-F238E27FC236}">
                      <a16:creationId xmlns:a16="http://schemas.microsoft.com/office/drawing/2014/main" id="{81A09F92-5B15-4792-9962-EAD7AC864257}"/>
                    </a:ext>
                  </a:extLst>
                </p:cNvPr>
                <p:cNvPicPr/>
                <p:nvPr/>
              </p:nvPicPr>
              <p:blipFill>
                <a:blip r:embed="rId249"/>
                <a:stretch>
                  <a:fillRect/>
                </a:stretch>
              </p:blipFill>
              <p:spPr>
                <a:xfrm>
                  <a:off x="9643849" y="746289"/>
                  <a:ext cx="18000" cy="21600"/>
                </a:xfrm>
                <a:prstGeom prst="rect">
                  <a:avLst/>
                </a:prstGeom>
              </p:spPr>
            </p:pic>
          </mc:Fallback>
        </mc:AlternateContent>
        <mc:AlternateContent xmlns:mc="http://schemas.openxmlformats.org/markup-compatibility/2006">
          <mc:Choice xmlns:p14="http://schemas.microsoft.com/office/powerpoint/2010/main" Requires="p14">
            <p:contentPart p14:bwMode="auto" r:id="rId250">
              <p14:nvContentPartPr>
                <p14:cNvPr id="29" name="Entrada de lápiz 28">
                  <a:extLst>
                    <a:ext uri="{FF2B5EF4-FFF2-40B4-BE49-F238E27FC236}">
                      <a16:creationId xmlns:a16="http://schemas.microsoft.com/office/drawing/2014/main" id="{1A7D1A37-198A-4DE9-BAB0-6890B961F035}"/>
                    </a:ext>
                  </a:extLst>
                </p14:cNvPr>
                <p14:cNvContentPartPr/>
                <p14:nvPr/>
              </p14:nvContentPartPr>
              <p14:xfrm>
                <a:off x="6767809" y="1329489"/>
                <a:ext cx="230040" cy="218880"/>
              </p14:xfrm>
            </p:contentPart>
          </mc:Choice>
          <mc:Fallback>
            <p:pic>
              <p:nvPicPr>
                <p:cNvPr id="29" name="Entrada de lápiz 28">
                  <a:extLst>
                    <a:ext uri="{FF2B5EF4-FFF2-40B4-BE49-F238E27FC236}">
                      <a16:creationId xmlns:a16="http://schemas.microsoft.com/office/drawing/2014/main" id="{1A7D1A37-198A-4DE9-BAB0-6890B961F035}"/>
                    </a:ext>
                  </a:extLst>
                </p:cNvPr>
                <p:cNvPicPr/>
                <p:nvPr/>
              </p:nvPicPr>
              <p:blipFill>
                <a:blip r:embed="rId251"/>
                <a:stretch>
                  <a:fillRect/>
                </a:stretch>
              </p:blipFill>
              <p:spPr>
                <a:xfrm>
                  <a:off x="6758809" y="1320489"/>
                  <a:ext cx="247680" cy="236520"/>
                </a:xfrm>
                <a:prstGeom prst="rect">
                  <a:avLst/>
                </a:prstGeom>
              </p:spPr>
            </p:pic>
          </mc:Fallback>
        </mc:AlternateContent>
        <mc:AlternateContent xmlns:mc="http://schemas.openxmlformats.org/markup-compatibility/2006">
          <mc:Choice xmlns:p14="http://schemas.microsoft.com/office/powerpoint/2010/main" Requires="p14">
            <p:contentPart p14:bwMode="auto" r:id="rId252">
              <p14:nvContentPartPr>
                <p14:cNvPr id="30" name="Entrada de lápiz 29">
                  <a:extLst>
                    <a:ext uri="{FF2B5EF4-FFF2-40B4-BE49-F238E27FC236}">
                      <a16:creationId xmlns:a16="http://schemas.microsoft.com/office/drawing/2014/main" id="{74820DD4-23F8-43AD-AD74-1841F713E4FC}"/>
                    </a:ext>
                  </a:extLst>
                </p14:cNvPr>
                <p14:cNvContentPartPr/>
                <p14:nvPr/>
              </p14:nvContentPartPr>
              <p14:xfrm>
                <a:off x="6923329" y="1281969"/>
                <a:ext cx="86040" cy="435240"/>
              </p14:xfrm>
            </p:contentPart>
          </mc:Choice>
          <mc:Fallback>
            <p:pic>
              <p:nvPicPr>
                <p:cNvPr id="30" name="Entrada de lápiz 29">
                  <a:extLst>
                    <a:ext uri="{FF2B5EF4-FFF2-40B4-BE49-F238E27FC236}">
                      <a16:creationId xmlns:a16="http://schemas.microsoft.com/office/drawing/2014/main" id="{74820DD4-23F8-43AD-AD74-1841F713E4FC}"/>
                    </a:ext>
                  </a:extLst>
                </p:cNvPr>
                <p:cNvPicPr/>
                <p:nvPr/>
              </p:nvPicPr>
              <p:blipFill>
                <a:blip r:embed="rId253"/>
                <a:stretch>
                  <a:fillRect/>
                </a:stretch>
              </p:blipFill>
              <p:spPr>
                <a:xfrm>
                  <a:off x="6914329" y="1272969"/>
                  <a:ext cx="103680" cy="452880"/>
                </a:xfrm>
                <a:prstGeom prst="rect">
                  <a:avLst/>
                </a:prstGeom>
              </p:spPr>
            </p:pic>
          </mc:Fallback>
        </mc:AlternateContent>
        <mc:AlternateContent xmlns:mc="http://schemas.openxmlformats.org/markup-compatibility/2006">
          <mc:Choice xmlns:p14="http://schemas.microsoft.com/office/powerpoint/2010/main" Requires="p14">
            <p:contentPart p14:bwMode="auto" r:id="rId254">
              <p14:nvContentPartPr>
                <p14:cNvPr id="31" name="Entrada de lápiz 30">
                  <a:extLst>
                    <a:ext uri="{FF2B5EF4-FFF2-40B4-BE49-F238E27FC236}">
                      <a16:creationId xmlns:a16="http://schemas.microsoft.com/office/drawing/2014/main" id="{69E49679-B36B-45E1-9616-C92C49587E38}"/>
                    </a:ext>
                  </a:extLst>
                </p14:cNvPr>
                <p14:cNvContentPartPr/>
                <p14:nvPr/>
              </p14:nvContentPartPr>
              <p14:xfrm>
                <a:off x="7155529" y="1281249"/>
                <a:ext cx="269280" cy="56880"/>
              </p14:xfrm>
            </p:contentPart>
          </mc:Choice>
          <mc:Fallback>
            <p:pic>
              <p:nvPicPr>
                <p:cNvPr id="31" name="Entrada de lápiz 30">
                  <a:extLst>
                    <a:ext uri="{FF2B5EF4-FFF2-40B4-BE49-F238E27FC236}">
                      <a16:creationId xmlns:a16="http://schemas.microsoft.com/office/drawing/2014/main" id="{69E49679-B36B-45E1-9616-C92C49587E38}"/>
                    </a:ext>
                  </a:extLst>
                </p:cNvPr>
                <p:cNvPicPr/>
                <p:nvPr/>
              </p:nvPicPr>
              <p:blipFill>
                <a:blip r:embed="rId255"/>
                <a:stretch>
                  <a:fillRect/>
                </a:stretch>
              </p:blipFill>
              <p:spPr>
                <a:xfrm>
                  <a:off x="7146889" y="1272609"/>
                  <a:ext cx="286920" cy="74520"/>
                </a:xfrm>
                <a:prstGeom prst="rect">
                  <a:avLst/>
                </a:prstGeom>
              </p:spPr>
            </p:pic>
          </mc:Fallback>
        </mc:AlternateContent>
        <mc:AlternateContent xmlns:mc="http://schemas.openxmlformats.org/markup-compatibility/2006">
          <mc:Choice xmlns:p14="http://schemas.microsoft.com/office/powerpoint/2010/main" Requires="p14">
            <p:contentPart p14:bwMode="auto" r:id="rId256">
              <p14:nvContentPartPr>
                <p14:cNvPr id="32" name="Entrada de lápiz 31">
                  <a:extLst>
                    <a:ext uri="{FF2B5EF4-FFF2-40B4-BE49-F238E27FC236}">
                      <a16:creationId xmlns:a16="http://schemas.microsoft.com/office/drawing/2014/main" id="{2CD92B61-0F7E-4EB5-86D3-83946367B181}"/>
                    </a:ext>
                  </a:extLst>
                </p14:cNvPr>
                <p14:cNvContentPartPr/>
                <p14:nvPr/>
              </p14:nvContentPartPr>
              <p14:xfrm>
                <a:off x="7292689" y="1287009"/>
                <a:ext cx="19800" cy="352800"/>
              </p14:xfrm>
            </p:contentPart>
          </mc:Choice>
          <mc:Fallback>
            <p:pic>
              <p:nvPicPr>
                <p:cNvPr id="32" name="Entrada de lápiz 31">
                  <a:extLst>
                    <a:ext uri="{FF2B5EF4-FFF2-40B4-BE49-F238E27FC236}">
                      <a16:creationId xmlns:a16="http://schemas.microsoft.com/office/drawing/2014/main" id="{2CD92B61-0F7E-4EB5-86D3-83946367B181}"/>
                    </a:ext>
                  </a:extLst>
                </p:cNvPr>
                <p:cNvPicPr/>
                <p:nvPr/>
              </p:nvPicPr>
              <p:blipFill>
                <a:blip r:embed="rId257"/>
                <a:stretch>
                  <a:fillRect/>
                </a:stretch>
              </p:blipFill>
              <p:spPr>
                <a:xfrm>
                  <a:off x="7284049" y="1278009"/>
                  <a:ext cx="37440" cy="370440"/>
                </a:xfrm>
                <a:prstGeom prst="rect">
                  <a:avLst/>
                </a:prstGeom>
              </p:spPr>
            </p:pic>
          </mc:Fallback>
        </mc:AlternateContent>
        <mc:AlternateContent xmlns:mc="http://schemas.openxmlformats.org/markup-compatibility/2006">
          <mc:Choice xmlns:p14="http://schemas.microsoft.com/office/powerpoint/2010/main" Requires="p14">
            <p:contentPart p14:bwMode="auto" r:id="rId258">
              <p14:nvContentPartPr>
                <p14:cNvPr id="34" name="Entrada de lápiz 33">
                  <a:extLst>
                    <a:ext uri="{FF2B5EF4-FFF2-40B4-BE49-F238E27FC236}">
                      <a16:creationId xmlns:a16="http://schemas.microsoft.com/office/drawing/2014/main" id="{2056C007-020E-4F91-A211-D3472E706A82}"/>
                    </a:ext>
                  </a:extLst>
                </p14:cNvPr>
                <p14:cNvContentPartPr/>
                <p14:nvPr/>
              </p14:nvContentPartPr>
              <p14:xfrm>
                <a:off x="7536049" y="1461249"/>
                <a:ext cx="578160" cy="14760"/>
              </p14:xfrm>
            </p:contentPart>
          </mc:Choice>
          <mc:Fallback>
            <p:pic>
              <p:nvPicPr>
                <p:cNvPr id="34" name="Entrada de lápiz 33">
                  <a:extLst>
                    <a:ext uri="{FF2B5EF4-FFF2-40B4-BE49-F238E27FC236}">
                      <a16:creationId xmlns:a16="http://schemas.microsoft.com/office/drawing/2014/main" id="{2056C007-020E-4F91-A211-D3472E706A82}"/>
                    </a:ext>
                  </a:extLst>
                </p:cNvPr>
                <p:cNvPicPr/>
                <p:nvPr/>
              </p:nvPicPr>
              <p:blipFill>
                <a:blip r:embed="rId259"/>
                <a:stretch>
                  <a:fillRect/>
                </a:stretch>
              </p:blipFill>
              <p:spPr>
                <a:xfrm>
                  <a:off x="7527049" y="1452249"/>
                  <a:ext cx="595800" cy="32400"/>
                </a:xfrm>
                <a:prstGeom prst="rect">
                  <a:avLst/>
                </a:prstGeom>
              </p:spPr>
            </p:pic>
          </mc:Fallback>
        </mc:AlternateContent>
        <mc:AlternateContent xmlns:mc="http://schemas.openxmlformats.org/markup-compatibility/2006">
          <mc:Choice xmlns:p14="http://schemas.microsoft.com/office/powerpoint/2010/main" Requires="p14">
            <p:contentPart p14:bwMode="auto" r:id="rId260">
              <p14:nvContentPartPr>
                <p14:cNvPr id="35" name="Entrada de lápiz 34">
                  <a:extLst>
                    <a:ext uri="{FF2B5EF4-FFF2-40B4-BE49-F238E27FC236}">
                      <a16:creationId xmlns:a16="http://schemas.microsoft.com/office/drawing/2014/main" id="{DE0A5E86-4638-4B94-B565-5E1C60204B9B}"/>
                    </a:ext>
                  </a:extLst>
                </p14:cNvPr>
                <p14:cNvContentPartPr/>
                <p14:nvPr/>
              </p14:nvContentPartPr>
              <p14:xfrm>
                <a:off x="8014129" y="1379169"/>
                <a:ext cx="152280" cy="181800"/>
              </p14:xfrm>
            </p:contentPart>
          </mc:Choice>
          <mc:Fallback>
            <p:pic>
              <p:nvPicPr>
                <p:cNvPr id="35" name="Entrada de lápiz 34">
                  <a:extLst>
                    <a:ext uri="{FF2B5EF4-FFF2-40B4-BE49-F238E27FC236}">
                      <a16:creationId xmlns:a16="http://schemas.microsoft.com/office/drawing/2014/main" id="{DE0A5E86-4638-4B94-B565-5E1C60204B9B}"/>
                    </a:ext>
                  </a:extLst>
                </p:cNvPr>
                <p:cNvPicPr/>
                <p:nvPr/>
              </p:nvPicPr>
              <p:blipFill>
                <a:blip r:embed="rId261"/>
                <a:stretch>
                  <a:fillRect/>
                </a:stretch>
              </p:blipFill>
              <p:spPr>
                <a:xfrm>
                  <a:off x="8005489" y="1370529"/>
                  <a:ext cx="169920" cy="199440"/>
                </a:xfrm>
                <a:prstGeom prst="rect">
                  <a:avLst/>
                </a:prstGeom>
              </p:spPr>
            </p:pic>
          </mc:Fallback>
        </mc:AlternateContent>
        <mc:AlternateContent xmlns:mc="http://schemas.openxmlformats.org/markup-compatibility/2006">
          <mc:Choice xmlns:p14="http://schemas.microsoft.com/office/powerpoint/2010/main" Requires="p14">
            <p:contentPart p14:bwMode="auto" r:id="rId262">
              <p14:nvContentPartPr>
                <p14:cNvPr id="36" name="Entrada de lápiz 35">
                  <a:extLst>
                    <a:ext uri="{FF2B5EF4-FFF2-40B4-BE49-F238E27FC236}">
                      <a16:creationId xmlns:a16="http://schemas.microsoft.com/office/drawing/2014/main" id="{B64946D2-B0C2-482C-A253-3AF5A59CC86E}"/>
                    </a:ext>
                  </a:extLst>
                </p14:cNvPr>
                <p14:cNvContentPartPr/>
                <p14:nvPr/>
              </p14:nvContentPartPr>
              <p14:xfrm>
                <a:off x="8313649" y="1125729"/>
                <a:ext cx="441720" cy="395640"/>
              </p14:xfrm>
            </p:contentPart>
          </mc:Choice>
          <mc:Fallback>
            <p:pic>
              <p:nvPicPr>
                <p:cNvPr id="36" name="Entrada de lápiz 35">
                  <a:extLst>
                    <a:ext uri="{FF2B5EF4-FFF2-40B4-BE49-F238E27FC236}">
                      <a16:creationId xmlns:a16="http://schemas.microsoft.com/office/drawing/2014/main" id="{B64946D2-B0C2-482C-A253-3AF5A59CC86E}"/>
                    </a:ext>
                  </a:extLst>
                </p:cNvPr>
                <p:cNvPicPr/>
                <p:nvPr/>
              </p:nvPicPr>
              <p:blipFill>
                <a:blip r:embed="rId263"/>
                <a:stretch>
                  <a:fillRect/>
                </a:stretch>
              </p:blipFill>
              <p:spPr>
                <a:xfrm>
                  <a:off x="8304649" y="1117089"/>
                  <a:ext cx="459360" cy="413280"/>
                </a:xfrm>
                <a:prstGeom prst="rect">
                  <a:avLst/>
                </a:prstGeom>
              </p:spPr>
            </p:pic>
          </mc:Fallback>
        </mc:AlternateContent>
        <mc:AlternateContent xmlns:mc="http://schemas.openxmlformats.org/markup-compatibility/2006">
          <mc:Choice xmlns:p14="http://schemas.microsoft.com/office/powerpoint/2010/main" Requires="p14">
            <p:contentPart p14:bwMode="auto" r:id="rId264">
              <p14:nvContentPartPr>
                <p14:cNvPr id="37" name="Entrada de lápiz 36">
                  <a:extLst>
                    <a:ext uri="{FF2B5EF4-FFF2-40B4-BE49-F238E27FC236}">
                      <a16:creationId xmlns:a16="http://schemas.microsoft.com/office/drawing/2014/main" id="{2BC0DCB5-6661-4D23-971B-5C7071C57522}"/>
                    </a:ext>
                  </a:extLst>
                </p14:cNvPr>
                <p14:cNvContentPartPr/>
                <p14:nvPr/>
              </p14:nvContentPartPr>
              <p14:xfrm>
                <a:off x="8708929" y="1421289"/>
                <a:ext cx="25200" cy="78840"/>
              </p14:xfrm>
            </p:contentPart>
          </mc:Choice>
          <mc:Fallback>
            <p:pic>
              <p:nvPicPr>
                <p:cNvPr id="37" name="Entrada de lápiz 36">
                  <a:extLst>
                    <a:ext uri="{FF2B5EF4-FFF2-40B4-BE49-F238E27FC236}">
                      <a16:creationId xmlns:a16="http://schemas.microsoft.com/office/drawing/2014/main" id="{2BC0DCB5-6661-4D23-971B-5C7071C57522}"/>
                    </a:ext>
                  </a:extLst>
                </p:cNvPr>
                <p:cNvPicPr/>
                <p:nvPr/>
              </p:nvPicPr>
              <p:blipFill>
                <a:blip r:embed="rId265"/>
                <a:stretch>
                  <a:fillRect/>
                </a:stretch>
              </p:blipFill>
              <p:spPr>
                <a:xfrm>
                  <a:off x="8699929" y="1412649"/>
                  <a:ext cx="42840" cy="96480"/>
                </a:xfrm>
                <a:prstGeom prst="rect">
                  <a:avLst/>
                </a:prstGeom>
              </p:spPr>
            </p:pic>
          </mc:Fallback>
        </mc:AlternateContent>
        <mc:AlternateContent xmlns:mc="http://schemas.openxmlformats.org/markup-compatibility/2006">
          <mc:Choice xmlns:p14="http://schemas.microsoft.com/office/powerpoint/2010/main" Requires="p14">
            <p:contentPart p14:bwMode="auto" r:id="rId266">
              <p14:nvContentPartPr>
                <p14:cNvPr id="38" name="Entrada de lápiz 37">
                  <a:extLst>
                    <a:ext uri="{FF2B5EF4-FFF2-40B4-BE49-F238E27FC236}">
                      <a16:creationId xmlns:a16="http://schemas.microsoft.com/office/drawing/2014/main" id="{1F90E65C-C41B-46FF-BC14-27BB4EC29538}"/>
                    </a:ext>
                  </a:extLst>
                </p14:cNvPr>
                <p14:cNvContentPartPr/>
                <p14:nvPr/>
              </p14:nvContentPartPr>
              <p14:xfrm>
                <a:off x="8781649" y="1359009"/>
                <a:ext cx="141840" cy="183240"/>
              </p14:xfrm>
            </p:contentPart>
          </mc:Choice>
          <mc:Fallback>
            <p:pic>
              <p:nvPicPr>
                <p:cNvPr id="38" name="Entrada de lápiz 37">
                  <a:extLst>
                    <a:ext uri="{FF2B5EF4-FFF2-40B4-BE49-F238E27FC236}">
                      <a16:creationId xmlns:a16="http://schemas.microsoft.com/office/drawing/2014/main" id="{1F90E65C-C41B-46FF-BC14-27BB4EC29538}"/>
                    </a:ext>
                  </a:extLst>
                </p:cNvPr>
                <p:cNvPicPr/>
                <p:nvPr/>
              </p:nvPicPr>
              <p:blipFill>
                <a:blip r:embed="rId267"/>
                <a:stretch>
                  <a:fillRect/>
                </a:stretch>
              </p:blipFill>
              <p:spPr>
                <a:xfrm>
                  <a:off x="8772649" y="1350369"/>
                  <a:ext cx="159480" cy="200880"/>
                </a:xfrm>
                <a:prstGeom prst="rect">
                  <a:avLst/>
                </a:prstGeom>
              </p:spPr>
            </p:pic>
          </mc:Fallback>
        </mc:AlternateContent>
        <mc:AlternateContent xmlns:mc="http://schemas.openxmlformats.org/markup-compatibility/2006">
          <mc:Choice xmlns:p14="http://schemas.microsoft.com/office/powerpoint/2010/main" Requires="p14">
            <p:contentPart p14:bwMode="auto" r:id="rId268">
              <p14:nvContentPartPr>
                <p14:cNvPr id="39" name="Entrada de lápiz 38">
                  <a:extLst>
                    <a:ext uri="{FF2B5EF4-FFF2-40B4-BE49-F238E27FC236}">
                      <a16:creationId xmlns:a16="http://schemas.microsoft.com/office/drawing/2014/main" id="{BA4A37EB-735B-45DB-8448-7809C88A9C12}"/>
                    </a:ext>
                  </a:extLst>
                </p14:cNvPr>
                <p14:cNvContentPartPr/>
                <p14:nvPr/>
              </p14:nvContentPartPr>
              <p14:xfrm>
                <a:off x="8977129" y="1373409"/>
                <a:ext cx="98640" cy="177120"/>
              </p14:xfrm>
            </p:contentPart>
          </mc:Choice>
          <mc:Fallback>
            <p:pic>
              <p:nvPicPr>
                <p:cNvPr id="39" name="Entrada de lápiz 38">
                  <a:extLst>
                    <a:ext uri="{FF2B5EF4-FFF2-40B4-BE49-F238E27FC236}">
                      <a16:creationId xmlns:a16="http://schemas.microsoft.com/office/drawing/2014/main" id="{BA4A37EB-735B-45DB-8448-7809C88A9C12}"/>
                    </a:ext>
                  </a:extLst>
                </p:cNvPr>
                <p:cNvPicPr/>
                <p:nvPr/>
              </p:nvPicPr>
              <p:blipFill>
                <a:blip r:embed="rId269"/>
                <a:stretch>
                  <a:fillRect/>
                </a:stretch>
              </p:blipFill>
              <p:spPr>
                <a:xfrm>
                  <a:off x="8968489" y="1364409"/>
                  <a:ext cx="116280" cy="194760"/>
                </a:xfrm>
                <a:prstGeom prst="rect">
                  <a:avLst/>
                </a:prstGeom>
              </p:spPr>
            </p:pic>
          </mc:Fallback>
        </mc:AlternateContent>
        <mc:AlternateContent xmlns:mc="http://schemas.openxmlformats.org/markup-compatibility/2006">
          <mc:Choice xmlns:p14="http://schemas.microsoft.com/office/powerpoint/2010/main" Requires="p14">
            <p:contentPart p14:bwMode="auto" r:id="rId270">
              <p14:nvContentPartPr>
                <p14:cNvPr id="40" name="Entrada de lápiz 39">
                  <a:extLst>
                    <a:ext uri="{FF2B5EF4-FFF2-40B4-BE49-F238E27FC236}">
                      <a16:creationId xmlns:a16="http://schemas.microsoft.com/office/drawing/2014/main" id="{D46670F3-668B-40BC-B60F-371667581254}"/>
                    </a:ext>
                  </a:extLst>
                </p14:cNvPr>
                <p14:cNvContentPartPr/>
                <p14:nvPr/>
              </p14:nvContentPartPr>
              <p14:xfrm>
                <a:off x="9134809" y="1373409"/>
                <a:ext cx="289440" cy="193320"/>
              </p14:xfrm>
            </p:contentPart>
          </mc:Choice>
          <mc:Fallback>
            <p:pic>
              <p:nvPicPr>
                <p:cNvPr id="40" name="Entrada de lápiz 39">
                  <a:extLst>
                    <a:ext uri="{FF2B5EF4-FFF2-40B4-BE49-F238E27FC236}">
                      <a16:creationId xmlns:a16="http://schemas.microsoft.com/office/drawing/2014/main" id="{D46670F3-668B-40BC-B60F-371667581254}"/>
                    </a:ext>
                  </a:extLst>
                </p:cNvPr>
                <p:cNvPicPr/>
                <p:nvPr/>
              </p:nvPicPr>
              <p:blipFill>
                <a:blip r:embed="rId271"/>
                <a:stretch>
                  <a:fillRect/>
                </a:stretch>
              </p:blipFill>
              <p:spPr>
                <a:xfrm>
                  <a:off x="9125809" y="1364409"/>
                  <a:ext cx="307080" cy="210960"/>
                </a:xfrm>
                <a:prstGeom prst="rect">
                  <a:avLst/>
                </a:prstGeom>
              </p:spPr>
            </p:pic>
          </mc:Fallback>
        </mc:AlternateContent>
        <mc:AlternateContent xmlns:mc="http://schemas.openxmlformats.org/markup-compatibility/2006">
          <mc:Choice xmlns:p14="http://schemas.microsoft.com/office/powerpoint/2010/main" Requires="p14">
            <p:contentPart p14:bwMode="auto" r:id="rId272">
              <p14:nvContentPartPr>
                <p14:cNvPr id="41" name="Entrada de lápiz 40">
                  <a:extLst>
                    <a:ext uri="{FF2B5EF4-FFF2-40B4-BE49-F238E27FC236}">
                      <a16:creationId xmlns:a16="http://schemas.microsoft.com/office/drawing/2014/main" id="{72974E6B-3A78-4E98-A97D-67CBFE69CC8A}"/>
                    </a:ext>
                  </a:extLst>
                </p14:cNvPr>
                <p14:cNvContentPartPr/>
                <p14:nvPr/>
              </p14:nvContentPartPr>
              <p14:xfrm>
                <a:off x="9453409" y="1391409"/>
                <a:ext cx="37080" cy="97560"/>
              </p14:xfrm>
            </p:contentPart>
          </mc:Choice>
          <mc:Fallback>
            <p:pic>
              <p:nvPicPr>
                <p:cNvPr id="41" name="Entrada de lápiz 40">
                  <a:extLst>
                    <a:ext uri="{FF2B5EF4-FFF2-40B4-BE49-F238E27FC236}">
                      <a16:creationId xmlns:a16="http://schemas.microsoft.com/office/drawing/2014/main" id="{72974E6B-3A78-4E98-A97D-67CBFE69CC8A}"/>
                    </a:ext>
                  </a:extLst>
                </p:cNvPr>
                <p:cNvPicPr/>
                <p:nvPr/>
              </p:nvPicPr>
              <p:blipFill>
                <a:blip r:embed="rId273"/>
                <a:stretch>
                  <a:fillRect/>
                </a:stretch>
              </p:blipFill>
              <p:spPr>
                <a:xfrm>
                  <a:off x="9444769" y="1382409"/>
                  <a:ext cx="54720" cy="115200"/>
                </a:xfrm>
                <a:prstGeom prst="rect">
                  <a:avLst/>
                </a:prstGeom>
              </p:spPr>
            </p:pic>
          </mc:Fallback>
        </mc:AlternateContent>
        <mc:AlternateContent xmlns:mc="http://schemas.openxmlformats.org/markup-compatibility/2006">
          <mc:Choice xmlns:p14="http://schemas.microsoft.com/office/powerpoint/2010/main" Requires="p14">
            <p:contentPart p14:bwMode="auto" r:id="rId274">
              <p14:nvContentPartPr>
                <p14:cNvPr id="42" name="Entrada de lápiz 41">
                  <a:extLst>
                    <a:ext uri="{FF2B5EF4-FFF2-40B4-BE49-F238E27FC236}">
                      <a16:creationId xmlns:a16="http://schemas.microsoft.com/office/drawing/2014/main" id="{ACBE7357-BA21-4F25-8F76-6E8F458AD884}"/>
                    </a:ext>
                  </a:extLst>
                </p14:cNvPr>
                <p14:cNvContentPartPr/>
                <p14:nvPr/>
              </p14:nvContentPartPr>
              <p14:xfrm>
                <a:off x="9550249" y="1134009"/>
                <a:ext cx="258120" cy="364320"/>
              </p14:xfrm>
            </p:contentPart>
          </mc:Choice>
          <mc:Fallback>
            <p:pic>
              <p:nvPicPr>
                <p:cNvPr id="42" name="Entrada de lápiz 41">
                  <a:extLst>
                    <a:ext uri="{FF2B5EF4-FFF2-40B4-BE49-F238E27FC236}">
                      <a16:creationId xmlns:a16="http://schemas.microsoft.com/office/drawing/2014/main" id="{ACBE7357-BA21-4F25-8F76-6E8F458AD884}"/>
                    </a:ext>
                  </a:extLst>
                </p:cNvPr>
                <p:cNvPicPr/>
                <p:nvPr/>
              </p:nvPicPr>
              <p:blipFill>
                <a:blip r:embed="rId275"/>
                <a:stretch>
                  <a:fillRect/>
                </a:stretch>
              </p:blipFill>
              <p:spPr>
                <a:xfrm>
                  <a:off x="9541609" y="1125009"/>
                  <a:ext cx="275760" cy="381960"/>
                </a:xfrm>
                <a:prstGeom prst="rect">
                  <a:avLst/>
                </a:prstGeom>
              </p:spPr>
            </p:pic>
          </mc:Fallback>
        </mc:AlternateContent>
        <mc:AlternateContent xmlns:mc="http://schemas.openxmlformats.org/markup-compatibility/2006">
          <mc:Choice xmlns:p14="http://schemas.microsoft.com/office/powerpoint/2010/main" Requires="p14">
            <p:contentPart p14:bwMode="auto" r:id="rId276">
              <p14:nvContentPartPr>
                <p14:cNvPr id="43" name="Entrada de lápiz 42">
                  <a:extLst>
                    <a:ext uri="{FF2B5EF4-FFF2-40B4-BE49-F238E27FC236}">
                      <a16:creationId xmlns:a16="http://schemas.microsoft.com/office/drawing/2014/main" id="{33FA4638-7015-4A56-A024-A55FEA019F2D}"/>
                    </a:ext>
                  </a:extLst>
                </p14:cNvPr>
                <p14:cNvContentPartPr/>
                <p14:nvPr/>
              </p14:nvContentPartPr>
              <p14:xfrm>
                <a:off x="9752569" y="1170729"/>
                <a:ext cx="446760" cy="336600"/>
              </p14:xfrm>
            </p:contentPart>
          </mc:Choice>
          <mc:Fallback>
            <p:pic>
              <p:nvPicPr>
                <p:cNvPr id="43" name="Entrada de lápiz 42">
                  <a:extLst>
                    <a:ext uri="{FF2B5EF4-FFF2-40B4-BE49-F238E27FC236}">
                      <a16:creationId xmlns:a16="http://schemas.microsoft.com/office/drawing/2014/main" id="{33FA4638-7015-4A56-A024-A55FEA019F2D}"/>
                    </a:ext>
                  </a:extLst>
                </p:cNvPr>
                <p:cNvPicPr/>
                <p:nvPr/>
              </p:nvPicPr>
              <p:blipFill>
                <a:blip r:embed="rId277"/>
                <a:stretch>
                  <a:fillRect/>
                </a:stretch>
              </p:blipFill>
              <p:spPr>
                <a:xfrm>
                  <a:off x="9743569" y="1161729"/>
                  <a:ext cx="464400" cy="354240"/>
                </a:xfrm>
                <a:prstGeom prst="rect">
                  <a:avLst/>
                </a:prstGeom>
              </p:spPr>
            </p:pic>
          </mc:Fallback>
        </mc:AlternateContent>
        <mc:AlternateContent xmlns:mc="http://schemas.openxmlformats.org/markup-compatibility/2006">
          <mc:Choice xmlns:p14="http://schemas.microsoft.com/office/powerpoint/2010/main" Requires="p14">
            <p:contentPart p14:bwMode="auto" r:id="rId278">
              <p14:nvContentPartPr>
                <p14:cNvPr id="170" name="Entrada de lápiz 169">
                  <a:extLst>
                    <a:ext uri="{FF2B5EF4-FFF2-40B4-BE49-F238E27FC236}">
                      <a16:creationId xmlns:a16="http://schemas.microsoft.com/office/drawing/2014/main" id="{46D5C844-23FB-492C-AD05-3890515AE5B1}"/>
                    </a:ext>
                  </a:extLst>
                </p14:cNvPr>
                <p14:cNvContentPartPr/>
                <p14:nvPr/>
              </p14:nvContentPartPr>
              <p14:xfrm>
                <a:off x="6811369" y="998649"/>
                <a:ext cx="1248120" cy="132480"/>
              </p14:xfrm>
            </p:contentPart>
          </mc:Choice>
          <mc:Fallback>
            <p:pic>
              <p:nvPicPr>
                <p:cNvPr id="170" name="Entrada de lápiz 169">
                  <a:extLst>
                    <a:ext uri="{FF2B5EF4-FFF2-40B4-BE49-F238E27FC236}">
                      <a16:creationId xmlns:a16="http://schemas.microsoft.com/office/drawing/2014/main" id="{46D5C844-23FB-492C-AD05-3890515AE5B1}"/>
                    </a:ext>
                  </a:extLst>
                </p:cNvPr>
                <p:cNvPicPr/>
                <p:nvPr/>
              </p:nvPicPr>
              <p:blipFill>
                <a:blip r:embed="rId279"/>
                <a:stretch>
                  <a:fillRect/>
                </a:stretch>
              </p:blipFill>
              <p:spPr>
                <a:xfrm>
                  <a:off x="6802729" y="989649"/>
                  <a:ext cx="1265760" cy="150120"/>
                </a:xfrm>
                <a:prstGeom prst="rect">
                  <a:avLst/>
                </a:prstGeom>
              </p:spPr>
            </p:pic>
          </mc:Fallback>
        </mc:AlternateContent>
        <mc:AlternateContent xmlns:mc="http://schemas.openxmlformats.org/markup-compatibility/2006">
          <mc:Choice xmlns:p14="http://schemas.microsoft.com/office/powerpoint/2010/main" Requires="p14">
            <p:contentPart p14:bwMode="auto" r:id="rId280">
              <p14:nvContentPartPr>
                <p14:cNvPr id="172" name="Entrada de lápiz 171">
                  <a:extLst>
                    <a:ext uri="{FF2B5EF4-FFF2-40B4-BE49-F238E27FC236}">
                      <a16:creationId xmlns:a16="http://schemas.microsoft.com/office/drawing/2014/main" id="{D98F866B-3083-4497-97D9-18D98B2555D8}"/>
                    </a:ext>
                  </a:extLst>
                </p14:cNvPr>
                <p14:cNvContentPartPr/>
                <p14:nvPr/>
              </p14:nvContentPartPr>
              <p14:xfrm>
                <a:off x="9569329" y="422649"/>
                <a:ext cx="377640" cy="543600"/>
              </p14:xfrm>
            </p:contentPart>
          </mc:Choice>
          <mc:Fallback>
            <p:pic>
              <p:nvPicPr>
                <p:cNvPr id="172" name="Entrada de lápiz 171">
                  <a:extLst>
                    <a:ext uri="{FF2B5EF4-FFF2-40B4-BE49-F238E27FC236}">
                      <a16:creationId xmlns:a16="http://schemas.microsoft.com/office/drawing/2014/main" id="{D98F866B-3083-4497-97D9-18D98B2555D8}"/>
                    </a:ext>
                  </a:extLst>
                </p:cNvPr>
                <p:cNvPicPr/>
                <p:nvPr/>
              </p:nvPicPr>
              <p:blipFill>
                <a:blip r:embed="rId281"/>
                <a:stretch>
                  <a:fillRect/>
                </a:stretch>
              </p:blipFill>
              <p:spPr>
                <a:xfrm>
                  <a:off x="9560689" y="413649"/>
                  <a:ext cx="395280" cy="561240"/>
                </a:xfrm>
                <a:prstGeom prst="rect">
                  <a:avLst/>
                </a:prstGeom>
              </p:spPr>
            </p:pic>
          </mc:Fallback>
        </mc:AlternateContent>
        <mc:AlternateContent xmlns:mc="http://schemas.openxmlformats.org/markup-compatibility/2006">
          <mc:Choice xmlns:p14="http://schemas.microsoft.com/office/powerpoint/2010/main" Requires="p14">
            <p:contentPart p14:bwMode="auto" r:id="rId282">
              <p14:nvContentPartPr>
                <p14:cNvPr id="173" name="Entrada de lápiz 172">
                  <a:extLst>
                    <a:ext uri="{FF2B5EF4-FFF2-40B4-BE49-F238E27FC236}">
                      <a16:creationId xmlns:a16="http://schemas.microsoft.com/office/drawing/2014/main" id="{00364F24-3403-4A18-A82E-6107407407E7}"/>
                    </a:ext>
                  </a:extLst>
                </p14:cNvPr>
                <p14:cNvContentPartPr/>
                <p14:nvPr/>
              </p14:nvContentPartPr>
              <p14:xfrm>
                <a:off x="9940849" y="474129"/>
                <a:ext cx="366840" cy="398880"/>
              </p14:xfrm>
            </p:contentPart>
          </mc:Choice>
          <mc:Fallback>
            <p:pic>
              <p:nvPicPr>
                <p:cNvPr id="173" name="Entrada de lápiz 172">
                  <a:extLst>
                    <a:ext uri="{FF2B5EF4-FFF2-40B4-BE49-F238E27FC236}">
                      <a16:creationId xmlns:a16="http://schemas.microsoft.com/office/drawing/2014/main" id="{00364F24-3403-4A18-A82E-6107407407E7}"/>
                    </a:ext>
                  </a:extLst>
                </p:cNvPr>
                <p:cNvPicPr/>
                <p:nvPr/>
              </p:nvPicPr>
              <p:blipFill>
                <a:blip r:embed="rId283"/>
                <a:stretch>
                  <a:fillRect/>
                </a:stretch>
              </p:blipFill>
              <p:spPr>
                <a:xfrm>
                  <a:off x="9931849" y="465129"/>
                  <a:ext cx="384480" cy="416520"/>
                </a:xfrm>
                <a:prstGeom prst="rect">
                  <a:avLst/>
                </a:prstGeom>
              </p:spPr>
            </p:pic>
          </mc:Fallback>
        </mc:AlternateContent>
        <mc:AlternateContent xmlns:mc="http://schemas.openxmlformats.org/markup-compatibility/2006">
          <mc:Choice xmlns:p14="http://schemas.microsoft.com/office/powerpoint/2010/main" Requires="p14">
            <p:contentPart p14:bwMode="auto" r:id="rId284">
              <p14:nvContentPartPr>
                <p14:cNvPr id="174" name="Entrada de lápiz 173">
                  <a:extLst>
                    <a:ext uri="{FF2B5EF4-FFF2-40B4-BE49-F238E27FC236}">
                      <a16:creationId xmlns:a16="http://schemas.microsoft.com/office/drawing/2014/main" id="{B2904C08-0077-4B1B-8577-D5CD0DBEACFA}"/>
                    </a:ext>
                  </a:extLst>
                </p14:cNvPr>
                <p14:cNvContentPartPr/>
                <p14:nvPr/>
              </p14:nvContentPartPr>
              <p14:xfrm>
                <a:off x="10348369" y="681489"/>
                <a:ext cx="176400" cy="160920"/>
              </p14:xfrm>
            </p:contentPart>
          </mc:Choice>
          <mc:Fallback>
            <p:pic>
              <p:nvPicPr>
                <p:cNvPr id="174" name="Entrada de lápiz 173">
                  <a:extLst>
                    <a:ext uri="{FF2B5EF4-FFF2-40B4-BE49-F238E27FC236}">
                      <a16:creationId xmlns:a16="http://schemas.microsoft.com/office/drawing/2014/main" id="{B2904C08-0077-4B1B-8577-D5CD0DBEACFA}"/>
                    </a:ext>
                  </a:extLst>
                </p:cNvPr>
                <p:cNvPicPr/>
                <p:nvPr/>
              </p:nvPicPr>
              <p:blipFill>
                <a:blip r:embed="rId285"/>
                <a:stretch>
                  <a:fillRect/>
                </a:stretch>
              </p:blipFill>
              <p:spPr>
                <a:xfrm>
                  <a:off x="10339729" y="672489"/>
                  <a:ext cx="194040" cy="178560"/>
                </a:xfrm>
                <a:prstGeom prst="rect">
                  <a:avLst/>
                </a:prstGeom>
              </p:spPr>
            </p:pic>
          </mc:Fallback>
        </mc:AlternateContent>
        <mc:AlternateContent xmlns:mc="http://schemas.openxmlformats.org/markup-compatibility/2006">
          <mc:Choice xmlns:p14="http://schemas.microsoft.com/office/powerpoint/2010/main" Requires="p14">
            <p:contentPart p14:bwMode="auto" r:id="rId286">
              <p14:nvContentPartPr>
                <p14:cNvPr id="175" name="Entrada de lápiz 174">
                  <a:extLst>
                    <a:ext uri="{FF2B5EF4-FFF2-40B4-BE49-F238E27FC236}">
                      <a16:creationId xmlns:a16="http://schemas.microsoft.com/office/drawing/2014/main" id="{70F2894C-E78A-4A59-BBED-87D771D39349}"/>
                    </a:ext>
                  </a:extLst>
                </p14:cNvPr>
                <p14:cNvContentPartPr/>
                <p14:nvPr/>
              </p14:nvContentPartPr>
              <p14:xfrm>
                <a:off x="10544209" y="691929"/>
                <a:ext cx="86760" cy="154440"/>
              </p14:xfrm>
            </p:contentPart>
          </mc:Choice>
          <mc:Fallback>
            <p:pic>
              <p:nvPicPr>
                <p:cNvPr id="175" name="Entrada de lápiz 174">
                  <a:extLst>
                    <a:ext uri="{FF2B5EF4-FFF2-40B4-BE49-F238E27FC236}">
                      <a16:creationId xmlns:a16="http://schemas.microsoft.com/office/drawing/2014/main" id="{70F2894C-E78A-4A59-BBED-87D771D39349}"/>
                    </a:ext>
                  </a:extLst>
                </p:cNvPr>
                <p:cNvPicPr/>
                <p:nvPr/>
              </p:nvPicPr>
              <p:blipFill>
                <a:blip r:embed="rId287"/>
                <a:stretch>
                  <a:fillRect/>
                </a:stretch>
              </p:blipFill>
              <p:spPr>
                <a:xfrm>
                  <a:off x="10535569" y="683289"/>
                  <a:ext cx="104400" cy="172080"/>
                </a:xfrm>
                <a:prstGeom prst="rect">
                  <a:avLst/>
                </a:prstGeom>
              </p:spPr>
            </p:pic>
          </mc:Fallback>
        </mc:AlternateContent>
        <mc:AlternateContent xmlns:mc="http://schemas.openxmlformats.org/markup-compatibility/2006">
          <mc:Choice xmlns:p14="http://schemas.microsoft.com/office/powerpoint/2010/main" Requires="p14">
            <p:contentPart p14:bwMode="auto" r:id="rId288">
              <p14:nvContentPartPr>
                <p14:cNvPr id="176" name="Entrada de lápiz 175">
                  <a:extLst>
                    <a:ext uri="{FF2B5EF4-FFF2-40B4-BE49-F238E27FC236}">
                      <a16:creationId xmlns:a16="http://schemas.microsoft.com/office/drawing/2014/main" id="{CD763BF2-5651-4D52-8BC5-4D7C6E8E07F9}"/>
                    </a:ext>
                  </a:extLst>
                </p14:cNvPr>
                <p14:cNvContentPartPr/>
                <p14:nvPr/>
              </p14:nvContentPartPr>
              <p14:xfrm>
                <a:off x="10735009" y="456849"/>
                <a:ext cx="184680" cy="351720"/>
              </p14:xfrm>
            </p:contentPart>
          </mc:Choice>
          <mc:Fallback>
            <p:pic>
              <p:nvPicPr>
                <p:cNvPr id="176" name="Entrada de lápiz 175">
                  <a:extLst>
                    <a:ext uri="{FF2B5EF4-FFF2-40B4-BE49-F238E27FC236}">
                      <a16:creationId xmlns:a16="http://schemas.microsoft.com/office/drawing/2014/main" id="{CD763BF2-5651-4D52-8BC5-4D7C6E8E07F9}"/>
                    </a:ext>
                  </a:extLst>
                </p:cNvPr>
                <p:cNvPicPr/>
                <p:nvPr/>
              </p:nvPicPr>
              <p:blipFill>
                <a:blip r:embed="rId289"/>
                <a:stretch>
                  <a:fillRect/>
                </a:stretch>
              </p:blipFill>
              <p:spPr>
                <a:xfrm>
                  <a:off x="10726009" y="448209"/>
                  <a:ext cx="202320" cy="369360"/>
                </a:xfrm>
                <a:prstGeom prst="rect">
                  <a:avLst/>
                </a:prstGeom>
              </p:spPr>
            </p:pic>
          </mc:Fallback>
        </mc:AlternateContent>
        <mc:AlternateContent xmlns:mc="http://schemas.openxmlformats.org/markup-compatibility/2006">
          <mc:Choice xmlns:p14="http://schemas.microsoft.com/office/powerpoint/2010/main" Requires="p14">
            <p:contentPart p14:bwMode="auto" r:id="rId290">
              <p14:nvContentPartPr>
                <p14:cNvPr id="177" name="Entrada de lápiz 176">
                  <a:extLst>
                    <a:ext uri="{FF2B5EF4-FFF2-40B4-BE49-F238E27FC236}">
                      <a16:creationId xmlns:a16="http://schemas.microsoft.com/office/drawing/2014/main" id="{9DF8C6D7-5022-4192-9663-63006E526500}"/>
                    </a:ext>
                  </a:extLst>
                </p14:cNvPr>
                <p14:cNvContentPartPr/>
                <p14:nvPr/>
              </p14:nvContentPartPr>
              <p14:xfrm>
                <a:off x="10945969" y="601209"/>
                <a:ext cx="99000" cy="238680"/>
              </p14:xfrm>
            </p:contentPart>
          </mc:Choice>
          <mc:Fallback>
            <p:pic>
              <p:nvPicPr>
                <p:cNvPr id="177" name="Entrada de lápiz 176">
                  <a:extLst>
                    <a:ext uri="{FF2B5EF4-FFF2-40B4-BE49-F238E27FC236}">
                      <a16:creationId xmlns:a16="http://schemas.microsoft.com/office/drawing/2014/main" id="{9DF8C6D7-5022-4192-9663-63006E526500}"/>
                    </a:ext>
                  </a:extLst>
                </p:cNvPr>
                <p:cNvPicPr/>
                <p:nvPr/>
              </p:nvPicPr>
              <p:blipFill>
                <a:blip r:embed="rId291"/>
                <a:stretch>
                  <a:fillRect/>
                </a:stretch>
              </p:blipFill>
              <p:spPr>
                <a:xfrm>
                  <a:off x="10936969" y="592209"/>
                  <a:ext cx="116640" cy="256320"/>
                </a:xfrm>
                <a:prstGeom prst="rect">
                  <a:avLst/>
                </a:prstGeom>
              </p:spPr>
            </p:pic>
          </mc:Fallback>
        </mc:AlternateContent>
        <mc:AlternateContent xmlns:mc="http://schemas.openxmlformats.org/markup-compatibility/2006">
          <mc:Choice xmlns:p14="http://schemas.microsoft.com/office/powerpoint/2010/main" Requires="p14">
            <p:contentPart p14:bwMode="auto" r:id="rId292">
              <p14:nvContentPartPr>
                <p14:cNvPr id="178" name="Entrada de lápiz 177">
                  <a:extLst>
                    <a:ext uri="{FF2B5EF4-FFF2-40B4-BE49-F238E27FC236}">
                      <a16:creationId xmlns:a16="http://schemas.microsoft.com/office/drawing/2014/main" id="{F70D3ADD-2177-4748-BEAC-20F01178BB01}"/>
                    </a:ext>
                  </a:extLst>
                </p14:cNvPr>
                <p14:cNvContentPartPr/>
                <p14:nvPr/>
              </p14:nvContentPartPr>
              <p14:xfrm>
                <a:off x="11110489" y="603009"/>
                <a:ext cx="195120" cy="226080"/>
              </p14:xfrm>
            </p:contentPart>
          </mc:Choice>
          <mc:Fallback>
            <p:pic>
              <p:nvPicPr>
                <p:cNvPr id="178" name="Entrada de lápiz 177">
                  <a:extLst>
                    <a:ext uri="{FF2B5EF4-FFF2-40B4-BE49-F238E27FC236}">
                      <a16:creationId xmlns:a16="http://schemas.microsoft.com/office/drawing/2014/main" id="{F70D3ADD-2177-4748-BEAC-20F01178BB01}"/>
                    </a:ext>
                  </a:extLst>
                </p:cNvPr>
                <p:cNvPicPr/>
                <p:nvPr/>
              </p:nvPicPr>
              <p:blipFill>
                <a:blip r:embed="rId293"/>
                <a:stretch>
                  <a:fillRect/>
                </a:stretch>
              </p:blipFill>
              <p:spPr>
                <a:xfrm>
                  <a:off x="11101849" y="594369"/>
                  <a:ext cx="212760" cy="243720"/>
                </a:xfrm>
                <a:prstGeom prst="rect">
                  <a:avLst/>
                </a:prstGeom>
              </p:spPr>
            </p:pic>
          </mc:Fallback>
        </mc:AlternateContent>
        <mc:AlternateContent xmlns:mc="http://schemas.openxmlformats.org/markup-compatibility/2006">
          <mc:Choice xmlns:p14="http://schemas.microsoft.com/office/powerpoint/2010/main" Requires="p14">
            <p:contentPart p14:bwMode="auto" r:id="rId294">
              <p14:nvContentPartPr>
                <p14:cNvPr id="179" name="Entrada de lápiz 178">
                  <a:extLst>
                    <a:ext uri="{FF2B5EF4-FFF2-40B4-BE49-F238E27FC236}">
                      <a16:creationId xmlns:a16="http://schemas.microsoft.com/office/drawing/2014/main" id="{6BD12587-4041-4054-AC21-B2A3CBEF2E0C}"/>
                    </a:ext>
                  </a:extLst>
                </p14:cNvPr>
                <p14:cNvContentPartPr/>
                <p14:nvPr/>
              </p14:nvContentPartPr>
              <p14:xfrm>
                <a:off x="11287249" y="585729"/>
                <a:ext cx="98280" cy="284040"/>
              </p14:xfrm>
            </p:contentPart>
          </mc:Choice>
          <mc:Fallback>
            <p:pic>
              <p:nvPicPr>
                <p:cNvPr id="179" name="Entrada de lápiz 178">
                  <a:extLst>
                    <a:ext uri="{FF2B5EF4-FFF2-40B4-BE49-F238E27FC236}">
                      <a16:creationId xmlns:a16="http://schemas.microsoft.com/office/drawing/2014/main" id="{6BD12587-4041-4054-AC21-B2A3CBEF2E0C}"/>
                    </a:ext>
                  </a:extLst>
                </p:cNvPr>
                <p:cNvPicPr/>
                <p:nvPr/>
              </p:nvPicPr>
              <p:blipFill>
                <a:blip r:embed="rId295"/>
                <a:stretch>
                  <a:fillRect/>
                </a:stretch>
              </p:blipFill>
              <p:spPr>
                <a:xfrm>
                  <a:off x="11278609" y="576729"/>
                  <a:ext cx="115920" cy="301680"/>
                </a:xfrm>
                <a:prstGeom prst="rect">
                  <a:avLst/>
                </a:prstGeom>
              </p:spPr>
            </p:pic>
          </mc:Fallback>
        </mc:AlternateContent>
      </p:grpSp>
    </p:spTree>
    <p:extLst>
      <p:ext uri="{BB962C8B-B14F-4D97-AF65-F5344CB8AC3E}">
        <p14:creationId xmlns:p14="http://schemas.microsoft.com/office/powerpoint/2010/main" val="24627337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A6591A0-B8E6-46D5-A88E-90FEFA6DE3FD}"/>
              </a:ext>
            </a:extLst>
          </p:cNvPr>
          <p:cNvSpPr>
            <a:spLocks noGrp="1"/>
          </p:cNvSpPr>
          <p:nvPr>
            <p:ph type="title"/>
          </p:nvPr>
        </p:nvSpPr>
        <p:spPr/>
        <p:txBody>
          <a:bodyPr/>
          <a:lstStyle/>
          <a:p>
            <a:r>
              <a:rPr lang="es-CO" dirty="0"/>
              <a:t>Contenido</a:t>
            </a:r>
          </a:p>
        </p:txBody>
      </p:sp>
      <p:sp>
        <p:nvSpPr>
          <p:cNvPr id="3" name="Marcador de contenido 2">
            <a:extLst>
              <a:ext uri="{FF2B5EF4-FFF2-40B4-BE49-F238E27FC236}">
                <a16:creationId xmlns:a16="http://schemas.microsoft.com/office/drawing/2014/main" id="{E4604722-3829-49E2-A5D0-5D2A0187933D}"/>
              </a:ext>
            </a:extLst>
          </p:cNvPr>
          <p:cNvSpPr>
            <a:spLocks noGrp="1"/>
          </p:cNvSpPr>
          <p:nvPr>
            <p:ph idx="1"/>
          </p:nvPr>
        </p:nvSpPr>
        <p:spPr>
          <a:xfrm>
            <a:off x="2589212" y="1567543"/>
            <a:ext cx="8911687" cy="4963886"/>
          </a:xfrm>
        </p:spPr>
        <p:txBody>
          <a:bodyPr>
            <a:normAutofit fontScale="92500" lnSpcReduction="10000"/>
          </a:bodyPr>
          <a:lstStyle/>
          <a:p>
            <a:r>
              <a:rPr lang="es-CO" dirty="0"/>
              <a:t>Unidad 1: Arquitectura de la Información. (</a:t>
            </a:r>
            <a:r>
              <a:rPr lang="es-CO" b="1" dirty="0"/>
              <a:t>Evaluación 25%, </a:t>
            </a:r>
            <a:r>
              <a:rPr lang="es-CO" dirty="0"/>
              <a:t>entrega de un modelo de clases, uno del dominio, uno preconceptual y uno de clases (puede usar draw.io; incluye sustentación del 10%)</a:t>
            </a:r>
          </a:p>
          <a:p>
            <a:r>
              <a:rPr lang="es-CO" dirty="0"/>
              <a:t>Unidad 2: Implementación de Soluciones basadas en datos usando Python y R (</a:t>
            </a:r>
            <a:r>
              <a:rPr lang="es-CO" b="1" dirty="0"/>
              <a:t>Evaluación 25%, </a:t>
            </a:r>
            <a:r>
              <a:rPr lang="es-CO" dirty="0"/>
              <a:t>implementación de un caso de estudio basado en los modelos de la Unidad 1, tanto en R como en Python; incluye sustentación del 10%)</a:t>
            </a:r>
          </a:p>
          <a:p>
            <a:r>
              <a:rPr lang="es-CO" dirty="0"/>
              <a:t>Unidad 3: Implementación de Soluciones basadas en datos usando SQLite y PostgreSQL (</a:t>
            </a:r>
            <a:r>
              <a:rPr lang="es-CO" b="1" dirty="0"/>
              <a:t>Evaluación 25%, </a:t>
            </a:r>
            <a:r>
              <a:rPr lang="es-CO" dirty="0"/>
              <a:t>implementación de un caso de estudio, tanto en SQLite como PostgreSQL basado en los modelos de la Unidad 1 y la implementación de la Unidad 2; incluye sustentación del 10%)</a:t>
            </a:r>
          </a:p>
          <a:p>
            <a:r>
              <a:rPr lang="es-CO" dirty="0"/>
              <a:t>Unidad 4: Implementación de Soluciones basadas en datos usando bases de datos no relacionales, Neo4j (</a:t>
            </a:r>
            <a:r>
              <a:rPr lang="es-CO" b="1" dirty="0"/>
              <a:t>Evaluación del 25%, </a:t>
            </a:r>
            <a:r>
              <a:rPr lang="es-CO" dirty="0"/>
              <a:t>obtener la certificación </a:t>
            </a:r>
            <a:r>
              <a:rPr lang="es-CO" b="1" dirty="0"/>
              <a:t>Neo4j </a:t>
            </a:r>
            <a:r>
              <a:rPr lang="es-CO" b="1" dirty="0" err="1"/>
              <a:t>Certified</a:t>
            </a:r>
            <a:r>
              <a:rPr lang="es-CO" b="1" dirty="0"/>
              <a:t> Professional</a:t>
            </a:r>
            <a:r>
              <a:rPr lang="es-CO" dirty="0"/>
              <a:t> disponible gratis de </a:t>
            </a:r>
            <a:r>
              <a:rPr lang="es-CO" b="1" i="0" dirty="0">
                <a:solidFill>
                  <a:srgbClr val="2D3748"/>
                </a:solidFill>
                <a:effectLst/>
                <a:latin typeface="Open Sans" panose="020B0606030504020204" pitchFamily="34" charset="0"/>
                <a:hlinkClick r:id="rId2"/>
              </a:rPr>
              <a:t>https://neo4j.com/graphacademy/#get-certified</a:t>
            </a:r>
            <a:r>
              <a:rPr lang="es-CO" b="1" i="0" dirty="0">
                <a:solidFill>
                  <a:srgbClr val="2D3748"/>
                </a:solidFill>
                <a:effectLst/>
                <a:latin typeface="Open Sans" panose="020B0606030504020204" pitchFamily="34" charset="0"/>
              </a:rPr>
              <a:t> </a:t>
            </a:r>
          </a:p>
          <a:p>
            <a:r>
              <a:rPr lang="es-CO" dirty="0">
                <a:solidFill>
                  <a:srgbClr val="2D3748"/>
                </a:solidFill>
                <a:latin typeface="Open Sans" panose="020B0606030504020204" pitchFamily="34" charset="0"/>
              </a:rPr>
              <a:t>Las evaluaciones se pueden realizar en parejas o individualmente, la sustentación es individual, de manera remota presencial, y se le realizarán preguntas al estudiante que evidenciarán su conocimiento conceptual y con el saber hacer.</a:t>
            </a:r>
            <a:endParaRPr lang="es-CO" dirty="0"/>
          </a:p>
        </p:txBody>
      </p:sp>
    </p:spTree>
    <p:extLst>
      <p:ext uri="{BB962C8B-B14F-4D97-AF65-F5344CB8AC3E}">
        <p14:creationId xmlns:p14="http://schemas.microsoft.com/office/powerpoint/2010/main" val="54423930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p14="http://schemas.microsoft.com/office/powerpoint/2010/main" Requires="p14">
          <p:contentPart p14:bwMode="auto" r:id="rId2">
            <p14:nvContentPartPr>
              <p14:cNvPr id="37" name="Entrada de lápiz 36">
                <a:extLst>
                  <a:ext uri="{FF2B5EF4-FFF2-40B4-BE49-F238E27FC236}">
                    <a16:creationId xmlns:a16="http://schemas.microsoft.com/office/drawing/2014/main" id="{97596265-B9C0-4B76-80C1-087C6B8A02DD}"/>
                  </a:ext>
                </a:extLst>
              </p14:cNvPr>
              <p14:cNvContentPartPr/>
              <p14:nvPr/>
            </p14:nvContentPartPr>
            <p14:xfrm>
              <a:off x="5025409" y="4114449"/>
              <a:ext cx="42480" cy="2093040"/>
            </p14:xfrm>
          </p:contentPart>
        </mc:Choice>
        <mc:Fallback>
          <p:pic>
            <p:nvPicPr>
              <p:cNvPr id="37" name="Entrada de lápiz 36">
                <a:extLst>
                  <a:ext uri="{FF2B5EF4-FFF2-40B4-BE49-F238E27FC236}">
                    <a16:creationId xmlns:a16="http://schemas.microsoft.com/office/drawing/2014/main" id="{97596265-B9C0-4B76-80C1-087C6B8A02DD}"/>
                  </a:ext>
                </a:extLst>
              </p:cNvPr>
              <p:cNvPicPr/>
              <p:nvPr/>
            </p:nvPicPr>
            <p:blipFill>
              <a:blip r:embed="rId3"/>
              <a:stretch>
                <a:fillRect/>
              </a:stretch>
            </p:blipFill>
            <p:spPr>
              <a:xfrm>
                <a:off x="5016769" y="4105809"/>
                <a:ext cx="60120" cy="211068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144" name="Entrada de lápiz 143">
                <a:extLst>
                  <a:ext uri="{FF2B5EF4-FFF2-40B4-BE49-F238E27FC236}">
                    <a16:creationId xmlns:a16="http://schemas.microsoft.com/office/drawing/2014/main" id="{797B9D28-B693-49C0-A8C4-2F8F7BB3B58F}"/>
                  </a:ext>
                </a:extLst>
              </p14:cNvPr>
              <p14:cNvContentPartPr/>
              <p14:nvPr/>
            </p14:nvContentPartPr>
            <p14:xfrm>
              <a:off x="1594249" y="4488849"/>
              <a:ext cx="531360" cy="653040"/>
            </p14:xfrm>
          </p:contentPart>
        </mc:Choice>
        <mc:Fallback>
          <p:pic>
            <p:nvPicPr>
              <p:cNvPr id="144" name="Entrada de lápiz 143">
                <a:extLst>
                  <a:ext uri="{FF2B5EF4-FFF2-40B4-BE49-F238E27FC236}">
                    <a16:creationId xmlns:a16="http://schemas.microsoft.com/office/drawing/2014/main" id="{797B9D28-B693-49C0-A8C4-2F8F7BB3B58F}"/>
                  </a:ext>
                </a:extLst>
              </p:cNvPr>
              <p:cNvPicPr/>
              <p:nvPr/>
            </p:nvPicPr>
            <p:blipFill>
              <a:blip r:embed="rId5"/>
              <a:stretch>
                <a:fillRect/>
              </a:stretch>
            </p:blipFill>
            <p:spPr>
              <a:xfrm>
                <a:off x="1585249" y="4480209"/>
                <a:ext cx="549000" cy="670680"/>
              </a:xfrm>
              <a:prstGeom prst="rect">
                <a:avLst/>
              </a:prstGeom>
            </p:spPr>
          </p:pic>
        </mc:Fallback>
      </mc:AlternateContent>
      <p:grpSp>
        <p:nvGrpSpPr>
          <p:cNvPr id="234" name="Grupo 233">
            <a:extLst>
              <a:ext uri="{FF2B5EF4-FFF2-40B4-BE49-F238E27FC236}">
                <a16:creationId xmlns:a16="http://schemas.microsoft.com/office/drawing/2014/main" id="{FE2F0B6B-3890-4CA0-B3A0-9E397147B67B}"/>
              </a:ext>
            </a:extLst>
          </p:cNvPr>
          <p:cNvGrpSpPr/>
          <p:nvPr/>
        </p:nvGrpSpPr>
        <p:grpSpPr>
          <a:xfrm>
            <a:off x="1596769" y="74889"/>
            <a:ext cx="10869840" cy="6751080"/>
            <a:chOff x="1596769" y="74889"/>
            <a:chExt cx="10869840" cy="6751080"/>
          </a:xfrm>
        </p:grpSpPr>
        <mc:AlternateContent xmlns:mc="http://schemas.openxmlformats.org/markup-compatibility/2006">
          <mc:Choice xmlns:p14="http://schemas.microsoft.com/office/powerpoint/2010/main" Requires="p14">
            <p:contentPart p14:bwMode="auto" r:id="rId6">
              <p14:nvContentPartPr>
                <p14:cNvPr id="4" name="Entrada de lápiz 3">
                  <a:extLst>
                    <a:ext uri="{FF2B5EF4-FFF2-40B4-BE49-F238E27FC236}">
                      <a16:creationId xmlns:a16="http://schemas.microsoft.com/office/drawing/2014/main" id="{0DFE2BA5-AA9E-4EE9-A61B-F0BEE8D995E6}"/>
                    </a:ext>
                  </a:extLst>
                </p14:cNvPr>
                <p14:cNvContentPartPr/>
                <p14:nvPr/>
              </p14:nvContentPartPr>
              <p14:xfrm>
                <a:off x="3247729" y="783729"/>
                <a:ext cx="110160" cy="1025640"/>
              </p14:xfrm>
            </p:contentPart>
          </mc:Choice>
          <mc:Fallback>
            <p:pic>
              <p:nvPicPr>
                <p:cNvPr id="4" name="Entrada de lápiz 3">
                  <a:extLst>
                    <a:ext uri="{FF2B5EF4-FFF2-40B4-BE49-F238E27FC236}">
                      <a16:creationId xmlns:a16="http://schemas.microsoft.com/office/drawing/2014/main" id="{0DFE2BA5-AA9E-4EE9-A61B-F0BEE8D995E6}"/>
                    </a:ext>
                  </a:extLst>
                </p:cNvPr>
                <p:cNvPicPr/>
                <p:nvPr/>
              </p:nvPicPr>
              <p:blipFill>
                <a:blip r:embed="rId7"/>
                <a:stretch>
                  <a:fillRect/>
                </a:stretch>
              </p:blipFill>
              <p:spPr>
                <a:xfrm>
                  <a:off x="3238729" y="775089"/>
                  <a:ext cx="127800" cy="104328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5" name="Entrada de lápiz 4">
                  <a:extLst>
                    <a:ext uri="{FF2B5EF4-FFF2-40B4-BE49-F238E27FC236}">
                      <a16:creationId xmlns:a16="http://schemas.microsoft.com/office/drawing/2014/main" id="{D574A242-104A-4750-BD51-3059E18EBAA5}"/>
                    </a:ext>
                  </a:extLst>
                </p14:cNvPr>
                <p14:cNvContentPartPr/>
                <p14:nvPr/>
              </p14:nvContentPartPr>
              <p14:xfrm>
                <a:off x="3205609" y="1706409"/>
                <a:ext cx="113040" cy="196200"/>
              </p14:xfrm>
            </p:contentPart>
          </mc:Choice>
          <mc:Fallback>
            <p:pic>
              <p:nvPicPr>
                <p:cNvPr id="5" name="Entrada de lápiz 4">
                  <a:extLst>
                    <a:ext uri="{FF2B5EF4-FFF2-40B4-BE49-F238E27FC236}">
                      <a16:creationId xmlns:a16="http://schemas.microsoft.com/office/drawing/2014/main" id="{D574A242-104A-4750-BD51-3059E18EBAA5}"/>
                    </a:ext>
                  </a:extLst>
                </p:cNvPr>
                <p:cNvPicPr/>
                <p:nvPr/>
              </p:nvPicPr>
              <p:blipFill>
                <a:blip r:embed="rId9"/>
                <a:stretch>
                  <a:fillRect/>
                </a:stretch>
              </p:blipFill>
              <p:spPr>
                <a:xfrm>
                  <a:off x="3196969" y="1697769"/>
                  <a:ext cx="130680" cy="21384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7" name="Entrada de lápiz 6">
                  <a:extLst>
                    <a:ext uri="{FF2B5EF4-FFF2-40B4-BE49-F238E27FC236}">
                      <a16:creationId xmlns:a16="http://schemas.microsoft.com/office/drawing/2014/main" id="{FD38F1AC-A460-4498-8EA6-D554C4DFC22A}"/>
                    </a:ext>
                  </a:extLst>
                </p14:cNvPr>
                <p14:cNvContentPartPr/>
                <p14:nvPr/>
              </p14:nvContentPartPr>
              <p14:xfrm>
                <a:off x="2490649" y="2107089"/>
                <a:ext cx="157680" cy="559800"/>
              </p14:xfrm>
            </p:contentPart>
          </mc:Choice>
          <mc:Fallback>
            <p:pic>
              <p:nvPicPr>
                <p:cNvPr id="7" name="Entrada de lápiz 6">
                  <a:extLst>
                    <a:ext uri="{FF2B5EF4-FFF2-40B4-BE49-F238E27FC236}">
                      <a16:creationId xmlns:a16="http://schemas.microsoft.com/office/drawing/2014/main" id="{FD38F1AC-A460-4498-8EA6-D554C4DFC22A}"/>
                    </a:ext>
                  </a:extLst>
                </p:cNvPr>
                <p:cNvPicPr/>
                <p:nvPr/>
              </p:nvPicPr>
              <p:blipFill>
                <a:blip r:embed="rId11"/>
                <a:stretch>
                  <a:fillRect/>
                </a:stretch>
              </p:blipFill>
              <p:spPr>
                <a:xfrm>
                  <a:off x="2481649" y="2098449"/>
                  <a:ext cx="175320" cy="57744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8" name="Entrada de lápiz 7">
                  <a:extLst>
                    <a:ext uri="{FF2B5EF4-FFF2-40B4-BE49-F238E27FC236}">
                      <a16:creationId xmlns:a16="http://schemas.microsoft.com/office/drawing/2014/main" id="{B348ADC7-AAD8-46B9-ABF2-7829794BB69E}"/>
                    </a:ext>
                  </a:extLst>
                </p14:cNvPr>
                <p14:cNvContentPartPr/>
                <p14:nvPr/>
              </p14:nvContentPartPr>
              <p14:xfrm>
                <a:off x="2498209" y="2069649"/>
                <a:ext cx="387720" cy="627480"/>
              </p14:xfrm>
            </p:contentPart>
          </mc:Choice>
          <mc:Fallback>
            <p:pic>
              <p:nvPicPr>
                <p:cNvPr id="8" name="Entrada de lápiz 7">
                  <a:extLst>
                    <a:ext uri="{FF2B5EF4-FFF2-40B4-BE49-F238E27FC236}">
                      <a16:creationId xmlns:a16="http://schemas.microsoft.com/office/drawing/2014/main" id="{B348ADC7-AAD8-46B9-ABF2-7829794BB69E}"/>
                    </a:ext>
                  </a:extLst>
                </p:cNvPr>
                <p:cNvPicPr/>
                <p:nvPr/>
              </p:nvPicPr>
              <p:blipFill>
                <a:blip r:embed="rId13"/>
                <a:stretch>
                  <a:fillRect/>
                </a:stretch>
              </p:blipFill>
              <p:spPr>
                <a:xfrm>
                  <a:off x="2489569" y="2061009"/>
                  <a:ext cx="405360" cy="64512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9" name="Entrada de lápiz 8">
                  <a:extLst>
                    <a:ext uri="{FF2B5EF4-FFF2-40B4-BE49-F238E27FC236}">
                      <a16:creationId xmlns:a16="http://schemas.microsoft.com/office/drawing/2014/main" id="{501862AF-2E97-4CD6-AF61-CFDCB2B4BBCC}"/>
                    </a:ext>
                  </a:extLst>
                </p14:cNvPr>
                <p14:cNvContentPartPr/>
                <p14:nvPr/>
              </p14:nvContentPartPr>
              <p14:xfrm>
                <a:off x="2748769" y="2508129"/>
                <a:ext cx="156600" cy="233640"/>
              </p14:xfrm>
            </p:contentPart>
          </mc:Choice>
          <mc:Fallback>
            <p:pic>
              <p:nvPicPr>
                <p:cNvPr id="9" name="Entrada de lápiz 8">
                  <a:extLst>
                    <a:ext uri="{FF2B5EF4-FFF2-40B4-BE49-F238E27FC236}">
                      <a16:creationId xmlns:a16="http://schemas.microsoft.com/office/drawing/2014/main" id="{501862AF-2E97-4CD6-AF61-CFDCB2B4BBCC}"/>
                    </a:ext>
                  </a:extLst>
                </p:cNvPr>
                <p:cNvPicPr/>
                <p:nvPr/>
              </p:nvPicPr>
              <p:blipFill>
                <a:blip r:embed="rId15"/>
                <a:stretch>
                  <a:fillRect/>
                </a:stretch>
              </p:blipFill>
              <p:spPr>
                <a:xfrm>
                  <a:off x="2740129" y="2499489"/>
                  <a:ext cx="174240" cy="25128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10" name="Entrada de lápiz 9">
                  <a:extLst>
                    <a:ext uri="{FF2B5EF4-FFF2-40B4-BE49-F238E27FC236}">
                      <a16:creationId xmlns:a16="http://schemas.microsoft.com/office/drawing/2014/main" id="{55B1AE7B-5A45-4EF7-B286-47733F785862}"/>
                    </a:ext>
                  </a:extLst>
                </p14:cNvPr>
                <p14:cNvContentPartPr/>
                <p14:nvPr/>
              </p14:nvContentPartPr>
              <p14:xfrm>
                <a:off x="2906089" y="2482569"/>
                <a:ext cx="30600" cy="369360"/>
              </p14:xfrm>
            </p:contentPart>
          </mc:Choice>
          <mc:Fallback>
            <p:pic>
              <p:nvPicPr>
                <p:cNvPr id="10" name="Entrada de lápiz 9">
                  <a:extLst>
                    <a:ext uri="{FF2B5EF4-FFF2-40B4-BE49-F238E27FC236}">
                      <a16:creationId xmlns:a16="http://schemas.microsoft.com/office/drawing/2014/main" id="{55B1AE7B-5A45-4EF7-B286-47733F785862}"/>
                    </a:ext>
                  </a:extLst>
                </p:cNvPr>
                <p:cNvPicPr/>
                <p:nvPr/>
              </p:nvPicPr>
              <p:blipFill>
                <a:blip r:embed="rId17"/>
                <a:stretch>
                  <a:fillRect/>
                </a:stretch>
              </p:blipFill>
              <p:spPr>
                <a:xfrm>
                  <a:off x="2897449" y="2473569"/>
                  <a:ext cx="48240" cy="38700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1" name="Entrada de lápiz 10">
                  <a:extLst>
                    <a:ext uri="{FF2B5EF4-FFF2-40B4-BE49-F238E27FC236}">
                      <a16:creationId xmlns:a16="http://schemas.microsoft.com/office/drawing/2014/main" id="{88BCC004-415B-4AE1-BD91-78EB466547F4}"/>
                    </a:ext>
                  </a:extLst>
                </p14:cNvPr>
                <p14:cNvContentPartPr/>
                <p14:nvPr/>
              </p14:nvContentPartPr>
              <p14:xfrm>
                <a:off x="3046849" y="2162889"/>
                <a:ext cx="110160" cy="544320"/>
              </p14:xfrm>
            </p:contentPart>
          </mc:Choice>
          <mc:Fallback>
            <p:pic>
              <p:nvPicPr>
                <p:cNvPr id="11" name="Entrada de lápiz 10">
                  <a:extLst>
                    <a:ext uri="{FF2B5EF4-FFF2-40B4-BE49-F238E27FC236}">
                      <a16:creationId xmlns:a16="http://schemas.microsoft.com/office/drawing/2014/main" id="{88BCC004-415B-4AE1-BD91-78EB466547F4}"/>
                    </a:ext>
                  </a:extLst>
                </p:cNvPr>
                <p:cNvPicPr/>
                <p:nvPr/>
              </p:nvPicPr>
              <p:blipFill>
                <a:blip r:embed="rId19"/>
                <a:stretch>
                  <a:fillRect/>
                </a:stretch>
              </p:blipFill>
              <p:spPr>
                <a:xfrm>
                  <a:off x="3038209" y="2154249"/>
                  <a:ext cx="127800" cy="56196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2" name="Entrada de lápiz 11">
                  <a:extLst>
                    <a:ext uri="{FF2B5EF4-FFF2-40B4-BE49-F238E27FC236}">
                      <a16:creationId xmlns:a16="http://schemas.microsoft.com/office/drawing/2014/main" id="{E8CE5961-342F-4225-9345-C1D2DB09A025}"/>
                    </a:ext>
                  </a:extLst>
                </p14:cNvPr>
                <p14:cNvContentPartPr/>
                <p14:nvPr/>
              </p14:nvContentPartPr>
              <p14:xfrm>
                <a:off x="3063409" y="2503089"/>
                <a:ext cx="235440" cy="261720"/>
              </p14:xfrm>
            </p:contentPart>
          </mc:Choice>
          <mc:Fallback>
            <p:pic>
              <p:nvPicPr>
                <p:cNvPr id="12" name="Entrada de lápiz 11">
                  <a:extLst>
                    <a:ext uri="{FF2B5EF4-FFF2-40B4-BE49-F238E27FC236}">
                      <a16:creationId xmlns:a16="http://schemas.microsoft.com/office/drawing/2014/main" id="{E8CE5961-342F-4225-9345-C1D2DB09A025}"/>
                    </a:ext>
                  </a:extLst>
                </p:cNvPr>
                <p:cNvPicPr/>
                <p:nvPr/>
              </p:nvPicPr>
              <p:blipFill>
                <a:blip r:embed="rId21"/>
                <a:stretch>
                  <a:fillRect/>
                </a:stretch>
              </p:blipFill>
              <p:spPr>
                <a:xfrm>
                  <a:off x="3054409" y="2494449"/>
                  <a:ext cx="253080" cy="27936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13" name="Entrada de lápiz 12">
                  <a:extLst>
                    <a:ext uri="{FF2B5EF4-FFF2-40B4-BE49-F238E27FC236}">
                      <a16:creationId xmlns:a16="http://schemas.microsoft.com/office/drawing/2014/main" id="{D84967C7-7653-4E59-82EE-12B0489FB83E}"/>
                    </a:ext>
                  </a:extLst>
                </p14:cNvPr>
                <p14:cNvContentPartPr/>
                <p14:nvPr/>
              </p14:nvContentPartPr>
              <p14:xfrm>
                <a:off x="3332329" y="2443329"/>
                <a:ext cx="106920" cy="282240"/>
              </p14:xfrm>
            </p:contentPart>
          </mc:Choice>
          <mc:Fallback>
            <p:pic>
              <p:nvPicPr>
                <p:cNvPr id="13" name="Entrada de lápiz 12">
                  <a:extLst>
                    <a:ext uri="{FF2B5EF4-FFF2-40B4-BE49-F238E27FC236}">
                      <a16:creationId xmlns:a16="http://schemas.microsoft.com/office/drawing/2014/main" id="{D84967C7-7653-4E59-82EE-12B0489FB83E}"/>
                    </a:ext>
                  </a:extLst>
                </p:cNvPr>
                <p:cNvPicPr/>
                <p:nvPr/>
              </p:nvPicPr>
              <p:blipFill>
                <a:blip r:embed="rId23"/>
                <a:stretch>
                  <a:fillRect/>
                </a:stretch>
              </p:blipFill>
              <p:spPr>
                <a:xfrm>
                  <a:off x="3323689" y="2434329"/>
                  <a:ext cx="124560" cy="29988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14" name="Entrada de lápiz 13">
                  <a:extLst>
                    <a:ext uri="{FF2B5EF4-FFF2-40B4-BE49-F238E27FC236}">
                      <a16:creationId xmlns:a16="http://schemas.microsoft.com/office/drawing/2014/main" id="{6D5EE21F-0F4E-4572-B543-EBA292E354EF}"/>
                    </a:ext>
                  </a:extLst>
                </p14:cNvPr>
                <p14:cNvContentPartPr/>
                <p14:nvPr/>
              </p14:nvContentPartPr>
              <p14:xfrm>
                <a:off x="3680809" y="1963449"/>
                <a:ext cx="476640" cy="766800"/>
              </p14:xfrm>
            </p:contentPart>
          </mc:Choice>
          <mc:Fallback>
            <p:pic>
              <p:nvPicPr>
                <p:cNvPr id="14" name="Entrada de lápiz 13">
                  <a:extLst>
                    <a:ext uri="{FF2B5EF4-FFF2-40B4-BE49-F238E27FC236}">
                      <a16:creationId xmlns:a16="http://schemas.microsoft.com/office/drawing/2014/main" id="{6D5EE21F-0F4E-4572-B543-EBA292E354EF}"/>
                    </a:ext>
                  </a:extLst>
                </p:cNvPr>
                <p:cNvPicPr/>
                <p:nvPr/>
              </p:nvPicPr>
              <p:blipFill>
                <a:blip r:embed="rId25"/>
                <a:stretch>
                  <a:fillRect/>
                </a:stretch>
              </p:blipFill>
              <p:spPr>
                <a:xfrm>
                  <a:off x="3672169" y="1954449"/>
                  <a:ext cx="494280" cy="78444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15" name="Entrada de lápiz 14">
                  <a:extLst>
                    <a:ext uri="{FF2B5EF4-FFF2-40B4-BE49-F238E27FC236}">
                      <a16:creationId xmlns:a16="http://schemas.microsoft.com/office/drawing/2014/main" id="{CAE21563-A3C9-46BC-8BDF-C306AFFEF9C9}"/>
                    </a:ext>
                  </a:extLst>
                </p14:cNvPr>
                <p14:cNvContentPartPr/>
                <p14:nvPr/>
              </p14:nvContentPartPr>
              <p14:xfrm>
                <a:off x="2676769" y="3120129"/>
                <a:ext cx="116280" cy="423720"/>
              </p14:xfrm>
            </p:contentPart>
          </mc:Choice>
          <mc:Fallback>
            <p:pic>
              <p:nvPicPr>
                <p:cNvPr id="15" name="Entrada de lápiz 14">
                  <a:extLst>
                    <a:ext uri="{FF2B5EF4-FFF2-40B4-BE49-F238E27FC236}">
                      <a16:creationId xmlns:a16="http://schemas.microsoft.com/office/drawing/2014/main" id="{CAE21563-A3C9-46BC-8BDF-C306AFFEF9C9}"/>
                    </a:ext>
                  </a:extLst>
                </p:cNvPr>
                <p:cNvPicPr/>
                <p:nvPr/>
              </p:nvPicPr>
              <p:blipFill>
                <a:blip r:embed="rId27"/>
                <a:stretch>
                  <a:fillRect/>
                </a:stretch>
              </p:blipFill>
              <p:spPr>
                <a:xfrm>
                  <a:off x="2667769" y="3111489"/>
                  <a:ext cx="133920" cy="44136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16" name="Entrada de lápiz 15">
                  <a:extLst>
                    <a:ext uri="{FF2B5EF4-FFF2-40B4-BE49-F238E27FC236}">
                      <a16:creationId xmlns:a16="http://schemas.microsoft.com/office/drawing/2014/main" id="{495F9651-5049-43CE-87F4-9D816E4CE5FA}"/>
                    </a:ext>
                  </a:extLst>
                </p14:cNvPr>
                <p14:cNvContentPartPr/>
                <p14:nvPr/>
              </p14:nvContentPartPr>
              <p14:xfrm>
                <a:off x="2684329" y="3038769"/>
                <a:ext cx="321480" cy="132840"/>
              </p14:xfrm>
            </p:contentPart>
          </mc:Choice>
          <mc:Fallback>
            <p:pic>
              <p:nvPicPr>
                <p:cNvPr id="16" name="Entrada de lápiz 15">
                  <a:extLst>
                    <a:ext uri="{FF2B5EF4-FFF2-40B4-BE49-F238E27FC236}">
                      <a16:creationId xmlns:a16="http://schemas.microsoft.com/office/drawing/2014/main" id="{495F9651-5049-43CE-87F4-9D816E4CE5FA}"/>
                    </a:ext>
                  </a:extLst>
                </p:cNvPr>
                <p:cNvPicPr/>
                <p:nvPr/>
              </p:nvPicPr>
              <p:blipFill>
                <a:blip r:embed="rId29"/>
                <a:stretch>
                  <a:fillRect/>
                </a:stretch>
              </p:blipFill>
              <p:spPr>
                <a:xfrm>
                  <a:off x="2675689" y="3029769"/>
                  <a:ext cx="339120" cy="15048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17" name="Entrada de lápiz 16">
                  <a:extLst>
                    <a:ext uri="{FF2B5EF4-FFF2-40B4-BE49-F238E27FC236}">
                      <a16:creationId xmlns:a16="http://schemas.microsoft.com/office/drawing/2014/main" id="{8B2E454B-9194-4960-A832-C0285CC15F90}"/>
                    </a:ext>
                  </a:extLst>
                </p14:cNvPr>
                <p14:cNvContentPartPr/>
                <p14:nvPr/>
              </p14:nvContentPartPr>
              <p14:xfrm>
                <a:off x="2581729" y="3306609"/>
                <a:ext cx="306360" cy="415800"/>
              </p14:xfrm>
            </p:contentPart>
          </mc:Choice>
          <mc:Fallback>
            <p:pic>
              <p:nvPicPr>
                <p:cNvPr id="17" name="Entrada de lápiz 16">
                  <a:extLst>
                    <a:ext uri="{FF2B5EF4-FFF2-40B4-BE49-F238E27FC236}">
                      <a16:creationId xmlns:a16="http://schemas.microsoft.com/office/drawing/2014/main" id="{8B2E454B-9194-4960-A832-C0285CC15F90}"/>
                    </a:ext>
                  </a:extLst>
                </p:cNvPr>
                <p:cNvPicPr/>
                <p:nvPr/>
              </p:nvPicPr>
              <p:blipFill>
                <a:blip r:embed="rId31"/>
                <a:stretch>
                  <a:fillRect/>
                </a:stretch>
              </p:blipFill>
              <p:spPr>
                <a:xfrm>
                  <a:off x="2572729" y="3297609"/>
                  <a:ext cx="324000" cy="43344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18" name="Entrada de lápiz 17">
                  <a:extLst>
                    <a:ext uri="{FF2B5EF4-FFF2-40B4-BE49-F238E27FC236}">
                      <a16:creationId xmlns:a16="http://schemas.microsoft.com/office/drawing/2014/main" id="{93626394-01D0-4828-A97A-CD097B874374}"/>
                    </a:ext>
                  </a:extLst>
                </p14:cNvPr>
                <p14:cNvContentPartPr/>
                <p14:nvPr/>
              </p14:nvContentPartPr>
              <p14:xfrm>
                <a:off x="2901409" y="3409209"/>
                <a:ext cx="198720" cy="277920"/>
              </p14:xfrm>
            </p:contentPart>
          </mc:Choice>
          <mc:Fallback>
            <p:pic>
              <p:nvPicPr>
                <p:cNvPr id="18" name="Entrada de lápiz 17">
                  <a:extLst>
                    <a:ext uri="{FF2B5EF4-FFF2-40B4-BE49-F238E27FC236}">
                      <a16:creationId xmlns:a16="http://schemas.microsoft.com/office/drawing/2014/main" id="{93626394-01D0-4828-A97A-CD097B874374}"/>
                    </a:ext>
                  </a:extLst>
                </p:cNvPr>
                <p:cNvPicPr/>
                <p:nvPr/>
              </p:nvPicPr>
              <p:blipFill>
                <a:blip r:embed="rId33"/>
                <a:stretch>
                  <a:fillRect/>
                </a:stretch>
              </p:blipFill>
              <p:spPr>
                <a:xfrm>
                  <a:off x="2892409" y="3400209"/>
                  <a:ext cx="216360" cy="29556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19" name="Entrada de lápiz 18">
                  <a:extLst>
                    <a:ext uri="{FF2B5EF4-FFF2-40B4-BE49-F238E27FC236}">
                      <a16:creationId xmlns:a16="http://schemas.microsoft.com/office/drawing/2014/main" id="{DEA47A1E-77E7-4217-8297-9D910FB2FCFB}"/>
                    </a:ext>
                  </a:extLst>
                </p14:cNvPr>
                <p14:cNvContentPartPr/>
                <p14:nvPr/>
              </p14:nvContentPartPr>
              <p14:xfrm>
                <a:off x="3177529" y="3058569"/>
                <a:ext cx="182880" cy="618120"/>
              </p14:xfrm>
            </p:contentPart>
          </mc:Choice>
          <mc:Fallback>
            <p:pic>
              <p:nvPicPr>
                <p:cNvPr id="19" name="Entrada de lápiz 18">
                  <a:extLst>
                    <a:ext uri="{FF2B5EF4-FFF2-40B4-BE49-F238E27FC236}">
                      <a16:creationId xmlns:a16="http://schemas.microsoft.com/office/drawing/2014/main" id="{DEA47A1E-77E7-4217-8297-9D910FB2FCFB}"/>
                    </a:ext>
                  </a:extLst>
                </p:cNvPr>
                <p:cNvPicPr/>
                <p:nvPr/>
              </p:nvPicPr>
              <p:blipFill>
                <a:blip r:embed="rId35"/>
                <a:stretch>
                  <a:fillRect/>
                </a:stretch>
              </p:blipFill>
              <p:spPr>
                <a:xfrm>
                  <a:off x="3168889" y="3049569"/>
                  <a:ext cx="200520" cy="63576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20" name="Entrada de lápiz 19">
                  <a:extLst>
                    <a:ext uri="{FF2B5EF4-FFF2-40B4-BE49-F238E27FC236}">
                      <a16:creationId xmlns:a16="http://schemas.microsoft.com/office/drawing/2014/main" id="{2F0CECDA-6402-4E6D-9AB8-1ECDE60D718A}"/>
                    </a:ext>
                  </a:extLst>
                </p14:cNvPr>
                <p14:cNvContentPartPr/>
                <p14:nvPr/>
              </p14:nvContentPartPr>
              <p14:xfrm>
                <a:off x="3222889" y="3312729"/>
                <a:ext cx="222120" cy="292320"/>
              </p14:xfrm>
            </p:contentPart>
          </mc:Choice>
          <mc:Fallback>
            <p:pic>
              <p:nvPicPr>
                <p:cNvPr id="20" name="Entrada de lápiz 19">
                  <a:extLst>
                    <a:ext uri="{FF2B5EF4-FFF2-40B4-BE49-F238E27FC236}">
                      <a16:creationId xmlns:a16="http://schemas.microsoft.com/office/drawing/2014/main" id="{2F0CECDA-6402-4E6D-9AB8-1ECDE60D718A}"/>
                    </a:ext>
                  </a:extLst>
                </p:cNvPr>
                <p:cNvPicPr/>
                <p:nvPr/>
              </p:nvPicPr>
              <p:blipFill>
                <a:blip r:embed="rId37"/>
                <a:stretch>
                  <a:fillRect/>
                </a:stretch>
              </p:blipFill>
              <p:spPr>
                <a:xfrm>
                  <a:off x="3213889" y="3303729"/>
                  <a:ext cx="239760" cy="30996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21" name="Entrada de lápiz 20">
                  <a:extLst>
                    <a:ext uri="{FF2B5EF4-FFF2-40B4-BE49-F238E27FC236}">
                      <a16:creationId xmlns:a16="http://schemas.microsoft.com/office/drawing/2014/main" id="{6433ECFF-FB7C-4490-AFE7-1464346E22EC}"/>
                    </a:ext>
                  </a:extLst>
                </p14:cNvPr>
                <p14:cNvContentPartPr/>
                <p14:nvPr/>
              </p14:nvContentPartPr>
              <p14:xfrm>
                <a:off x="3406129" y="3358809"/>
                <a:ext cx="201960" cy="275760"/>
              </p14:xfrm>
            </p:contentPart>
          </mc:Choice>
          <mc:Fallback>
            <p:pic>
              <p:nvPicPr>
                <p:cNvPr id="21" name="Entrada de lápiz 20">
                  <a:extLst>
                    <a:ext uri="{FF2B5EF4-FFF2-40B4-BE49-F238E27FC236}">
                      <a16:creationId xmlns:a16="http://schemas.microsoft.com/office/drawing/2014/main" id="{6433ECFF-FB7C-4490-AFE7-1464346E22EC}"/>
                    </a:ext>
                  </a:extLst>
                </p:cNvPr>
                <p:cNvPicPr/>
                <p:nvPr/>
              </p:nvPicPr>
              <p:blipFill>
                <a:blip r:embed="rId39"/>
                <a:stretch>
                  <a:fillRect/>
                </a:stretch>
              </p:blipFill>
              <p:spPr>
                <a:xfrm>
                  <a:off x="3397489" y="3349809"/>
                  <a:ext cx="219600" cy="29340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22" name="Entrada de lápiz 21">
                  <a:extLst>
                    <a:ext uri="{FF2B5EF4-FFF2-40B4-BE49-F238E27FC236}">
                      <a16:creationId xmlns:a16="http://schemas.microsoft.com/office/drawing/2014/main" id="{F56F5F34-DAA4-40B6-91B7-6ACF3E9B218A}"/>
                    </a:ext>
                  </a:extLst>
                </p14:cNvPr>
                <p14:cNvContentPartPr/>
                <p14:nvPr/>
              </p14:nvContentPartPr>
              <p14:xfrm>
                <a:off x="3644809" y="2874249"/>
                <a:ext cx="228600" cy="754920"/>
              </p14:xfrm>
            </p:contentPart>
          </mc:Choice>
          <mc:Fallback>
            <p:pic>
              <p:nvPicPr>
                <p:cNvPr id="22" name="Entrada de lápiz 21">
                  <a:extLst>
                    <a:ext uri="{FF2B5EF4-FFF2-40B4-BE49-F238E27FC236}">
                      <a16:creationId xmlns:a16="http://schemas.microsoft.com/office/drawing/2014/main" id="{F56F5F34-DAA4-40B6-91B7-6ACF3E9B218A}"/>
                    </a:ext>
                  </a:extLst>
                </p:cNvPr>
                <p:cNvPicPr/>
                <p:nvPr/>
              </p:nvPicPr>
              <p:blipFill>
                <a:blip r:embed="rId41"/>
                <a:stretch>
                  <a:fillRect/>
                </a:stretch>
              </p:blipFill>
              <p:spPr>
                <a:xfrm>
                  <a:off x="3636169" y="2865249"/>
                  <a:ext cx="246240" cy="77256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23" name="Entrada de lápiz 22">
                  <a:extLst>
                    <a:ext uri="{FF2B5EF4-FFF2-40B4-BE49-F238E27FC236}">
                      <a16:creationId xmlns:a16="http://schemas.microsoft.com/office/drawing/2014/main" id="{D76385E2-A522-496E-85A2-467B4D376E00}"/>
                    </a:ext>
                  </a:extLst>
                </p14:cNvPr>
                <p14:cNvContentPartPr/>
                <p14:nvPr/>
              </p14:nvContentPartPr>
              <p14:xfrm>
                <a:off x="3964849" y="3376089"/>
                <a:ext cx="282240" cy="294120"/>
              </p14:xfrm>
            </p:contentPart>
          </mc:Choice>
          <mc:Fallback>
            <p:pic>
              <p:nvPicPr>
                <p:cNvPr id="23" name="Entrada de lápiz 22">
                  <a:extLst>
                    <a:ext uri="{FF2B5EF4-FFF2-40B4-BE49-F238E27FC236}">
                      <a16:creationId xmlns:a16="http://schemas.microsoft.com/office/drawing/2014/main" id="{D76385E2-A522-496E-85A2-467B4D376E00}"/>
                    </a:ext>
                  </a:extLst>
                </p:cNvPr>
                <p:cNvPicPr/>
                <p:nvPr/>
              </p:nvPicPr>
              <p:blipFill>
                <a:blip r:embed="rId43"/>
                <a:stretch>
                  <a:fillRect/>
                </a:stretch>
              </p:blipFill>
              <p:spPr>
                <a:xfrm>
                  <a:off x="3956209" y="3367449"/>
                  <a:ext cx="299880" cy="31176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38" name="Entrada de lápiz 37">
                  <a:extLst>
                    <a:ext uri="{FF2B5EF4-FFF2-40B4-BE49-F238E27FC236}">
                      <a16:creationId xmlns:a16="http://schemas.microsoft.com/office/drawing/2014/main" id="{63537007-9FC6-4B09-8AFC-041935CDF341}"/>
                    </a:ext>
                  </a:extLst>
                </p14:cNvPr>
                <p14:cNvContentPartPr/>
                <p14:nvPr/>
              </p14:nvContentPartPr>
              <p14:xfrm>
                <a:off x="5042689" y="3974409"/>
                <a:ext cx="2651760" cy="2382480"/>
              </p14:xfrm>
            </p:contentPart>
          </mc:Choice>
          <mc:Fallback>
            <p:pic>
              <p:nvPicPr>
                <p:cNvPr id="38" name="Entrada de lápiz 37">
                  <a:extLst>
                    <a:ext uri="{FF2B5EF4-FFF2-40B4-BE49-F238E27FC236}">
                      <a16:creationId xmlns:a16="http://schemas.microsoft.com/office/drawing/2014/main" id="{63537007-9FC6-4B09-8AFC-041935CDF341}"/>
                    </a:ext>
                  </a:extLst>
                </p:cNvPr>
                <p:cNvPicPr/>
                <p:nvPr/>
              </p:nvPicPr>
              <p:blipFill>
                <a:blip r:embed="rId45"/>
                <a:stretch>
                  <a:fillRect/>
                </a:stretch>
              </p:blipFill>
              <p:spPr>
                <a:xfrm>
                  <a:off x="5033689" y="3965769"/>
                  <a:ext cx="2669400" cy="240012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39" name="Entrada de lápiz 38">
                  <a:extLst>
                    <a:ext uri="{FF2B5EF4-FFF2-40B4-BE49-F238E27FC236}">
                      <a16:creationId xmlns:a16="http://schemas.microsoft.com/office/drawing/2014/main" id="{4BF5DDEE-311F-401C-A58B-6F166615540B}"/>
                    </a:ext>
                  </a:extLst>
                </p14:cNvPr>
                <p14:cNvContentPartPr/>
                <p14:nvPr/>
              </p14:nvContentPartPr>
              <p14:xfrm>
                <a:off x="5169769" y="5501889"/>
                <a:ext cx="237960" cy="410400"/>
              </p14:xfrm>
            </p:contentPart>
          </mc:Choice>
          <mc:Fallback>
            <p:pic>
              <p:nvPicPr>
                <p:cNvPr id="39" name="Entrada de lápiz 38">
                  <a:extLst>
                    <a:ext uri="{FF2B5EF4-FFF2-40B4-BE49-F238E27FC236}">
                      <a16:creationId xmlns:a16="http://schemas.microsoft.com/office/drawing/2014/main" id="{4BF5DDEE-311F-401C-A58B-6F166615540B}"/>
                    </a:ext>
                  </a:extLst>
                </p:cNvPr>
                <p:cNvPicPr/>
                <p:nvPr/>
              </p:nvPicPr>
              <p:blipFill>
                <a:blip r:embed="rId47"/>
                <a:stretch>
                  <a:fillRect/>
                </a:stretch>
              </p:blipFill>
              <p:spPr>
                <a:xfrm>
                  <a:off x="5161129" y="5492889"/>
                  <a:ext cx="255600" cy="42804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40" name="Entrada de lápiz 39">
                  <a:extLst>
                    <a:ext uri="{FF2B5EF4-FFF2-40B4-BE49-F238E27FC236}">
                      <a16:creationId xmlns:a16="http://schemas.microsoft.com/office/drawing/2014/main" id="{4B2C6BB8-019A-4770-9F35-AC2306785676}"/>
                    </a:ext>
                  </a:extLst>
                </p14:cNvPr>
                <p14:cNvContentPartPr/>
                <p14:nvPr/>
              </p14:nvContentPartPr>
              <p14:xfrm>
                <a:off x="5188129" y="5500089"/>
                <a:ext cx="323640" cy="353160"/>
              </p14:xfrm>
            </p:contentPart>
          </mc:Choice>
          <mc:Fallback>
            <p:pic>
              <p:nvPicPr>
                <p:cNvPr id="40" name="Entrada de lápiz 39">
                  <a:extLst>
                    <a:ext uri="{FF2B5EF4-FFF2-40B4-BE49-F238E27FC236}">
                      <a16:creationId xmlns:a16="http://schemas.microsoft.com/office/drawing/2014/main" id="{4B2C6BB8-019A-4770-9F35-AC2306785676}"/>
                    </a:ext>
                  </a:extLst>
                </p:cNvPr>
                <p:cNvPicPr/>
                <p:nvPr/>
              </p:nvPicPr>
              <p:blipFill>
                <a:blip r:embed="rId49"/>
                <a:stretch>
                  <a:fillRect/>
                </a:stretch>
              </p:blipFill>
              <p:spPr>
                <a:xfrm>
                  <a:off x="5179129" y="5491449"/>
                  <a:ext cx="341280" cy="37080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41" name="Entrada de lápiz 40">
                  <a:extLst>
                    <a:ext uri="{FF2B5EF4-FFF2-40B4-BE49-F238E27FC236}">
                      <a16:creationId xmlns:a16="http://schemas.microsoft.com/office/drawing/2014/main" id="{BE7C7935-CD92-41AB-85FD-720A77469293}"/>
                    </a:ext>
                  </a:extLst>
                </p14:cNvPr>
                <p14:cNvContentPartPr/>
                <p14:nvPr/>
              </p14:nvContentPartPr>
              <p14:xfrm>
                <a:off x="5310169" y="5331609"/>
                <a:ext cx="106560" cy="434160"/>
              </p14:xfrm>
            </p:contentPart>
          </mc:Choice>
          <mc:Fallback>
            <p:pic>
              <p:nvPicPr>
                <p:cNvPr id="41" name="Entrada de lápiz 40">
                  <a:extLst>
                    <a:ext uri="{FF2B5EF4-FFF2-40B4-BE49-F238E27FC236}">
                      <a16:creationId xmlns:a16="http://schemas.microsoft.com/office/drawing/2014/main" id="{BE7C7935-CD92-41AB-85FD-720A77469293}"/>
                    </a:ext>
                  </a:extLst>
                </p:cNvPr>
                <p:cNvPicPr/>
                <p:nvPr/>
              </p:nvPicPr>
              <p:blipFill>
                <a:blip r:embed="rId51"/>
                <a:stretch>
                  <a:fillRect/>
                </a:stretch>
              </p:blipFill>
              <p:spPr>
                <a:xfrm>
                  <a:off x="5301169" y="5322969"/>
                  <a:ext cx="124200" cy="45180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42" name="Entrada de lápiz 41">
                  <a:extLst>
                    <a:ext uri="{FF2B5EF4-FFF2-40B4-BE49-F238E27FC236}">
                      <a16:creationId xmlns:a16="http://schemas.microsoft.com/office/drawing/2014/main" id="{CF5BB19F-CD4B-4023-AF3D-22BB9D9AC416}"/>
                    </a:ext>
                  </a:extLst>
                </p14:cNvPr>
                <p14:cNvContentPartPr/>
                <p14:nvPr/>
              </p14:nvContentPartPr>
              <p14:xfrm>
                <a:off x="5294689" y="5241249"/>
                <a:ext cx="304560" cy="632880"/>
              </p14:xfrm>
            </p:contentPart>
          </mc:Choice>
          <mc:Fallback>
            <p:pic>
              <p:nvPicPr>
                <p:cNvPr id="42" name="Entrada de lápiz 41">
                  <a:extLst>
                    <a:ext uri="{FF2B5EF4-FFF2-40B4-BE49-F238E27FC236}">
                      <a16:creationId xmlns:a16="http://schemas.microsoft.com/office/drawing/2014/main" id="{CF5BB19F-CD4B-4023-AF3D-22BB9D9AC416}"/>
                    </a:ext>
                  </a:extLst>
                </p:cNvPr>
                <p:cNvPicPr/>
                <p:nvPr/>
              </p:nvPicPr>
              <p:blipFill>
                <a:blip r:embed="rId53"/>
                <a:stretch>
                  <a:fillRect/>
                </a:stretch>
              </p:blipFill>
              <p:spPr>
                <a:xfrm>
                  <a:off x="5286049" y="5232609"/>
                  <a:ext cx="322200" cy="65052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43" name="Entrada de lápiz 42">
                  <a:extLst>
                    <a:ext uri="{FF2B5EF4-FFF2-40B4-BE49-F238E27FC236}">
                      <a16:creationId xmlns:a16="http://schemas.microsoft.com/office/drawing/2014/main" id="{4EFB3F54-B963-4EE8-AD3C-C6043169748E}"/>
                    </a:ext>
                  </a:extLst>
                </p14:cNvPr>
                <p14:cNvContentPartPr/>
                <p14:nvPr/>
              </p14:nvContentPartPr>
              <p14:xfrm>
                <a:off x="5553889" y="5596209"/>
                <a:ext cx="207720" cy="138600"/>
              </p14:xfrm>
            </p:contentPart>
          </mc:Choice>
          <mc:Fallback>
            <p:pic>
              <p:nvPicPr>
                <p:cNvPr id="43" name="Entrada de lápiz 42">
                  <a:extLst>
                    <a:ext uri="{FF2B5EF4-FFF2-40B4-BE49-F238E27FC236}">
                      <a16:creationId xmlns:a16="http://schemas.microsoft.com/office/drawing/2014/main" id="{4EFB3F54-B963-4EE8-AD3C-C6043169748E}"/>
                    </a:ext>
                  </a:extLst>
                </p:cNvPr>
                <p:cNvPicPr/>
                <p:nvPr/>
              </p:nvPicPr>
              <p:blipFill>
                <a:blip r:embed="rId55"/>
                <a:stretch>
                  <a:fillRect/>
                </a:stretch>
              </p:blipFill>
              <p:spPr>
                <a:xfrm>
                  <a:off x="5545249" y="5587569"/>
                  <a:ext cx="225360" cy="15624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44" name="Entrada de lápiz 43">
                  <a:extLst>
                    <a:ext uri="{FF2B5EF4-FFF2-40B4-BE49-F238E27FC236}">
                      <a16:creationId xmlns:a16="http://schemas.microsoft.com/office/drawing/2014/main" id="{88526BFD-DE52-40F8-BC48-9E9C55E4CC1D}"/>
                    </a:ext>
                  </a:extLst>
                </p14:cNvPr>
                <p14:cNvContentPartPr/>
                <p14:nvPr/>
              </p14:nvContentPartPr>
              <p14:xfrm>
                <a:off x="5865289" y="5431689"/>
                <a:ext cx="93600" cy="181080"/>
              </p14:xfrm>
            </p:contentPart>
          </mc:Choice>
          <mc:Fallback>
            <p:pic>
              <p:nvPicPr>
                <p:cNvPr id="44" name="Entrada de lápiz 43">
                  <a:extLst>
                    <a:ext uri="{FF2B5EF4-FFF2-40B4-BE49-F238E27FC236}">
                      <a16:creationId xmlns:a16="http://schemas.microsoft.com/office/drawing/2014/main" id="{88526BFD-DE52-40F8-BC48-9E9C55E4CC1D}"/>
                    </a:ext>
                  </a:extLst>
                </p:cNvPr>
                <p:cNvPicPr/>
                <p:nvPr/>
              </p:nvPicPr>
              <p:blipFill>
                <a:blip r:embed="rId57"/>
                <a:stretch>
                  <a:fillRect/>
                </a:stretch>
              </p:blipFill>
              <p:spPr>
                <a:xfrm>
                  <a:off x="5856289" y="5423049"/>
                  <a:ext cx="111240" cy="19872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45" name="Entrada de lápiz 44">
                  <a:extLst>
                    <a:ext uri="{FF2B5EF4-FFF2-40B4-BE49-F238E27FC236}">
                      <a16:creationId xmlns:a16="http://schemas.microsoft.com/office/drawing/2014/main" id="{450B8729-DA8F-45C2-A80F-19ED8EB8F95C}"/>
                    </a:ext>
                  </a:extLst>
                </p14:cNvPr>
                <p14:cNvContentPartPr/>
                <p14:nvPr/>
              </p14:nvContentPartPr>
              <p14:xfrm>
                <a:off x="5787529" y="4995009"/>
                <a:ext cx="427680" cy="580680"/>
              </p14:xfrm>
            </p:contentPart>
          </mc:Choice>
          <mc:Fallback>
            <p:pic>
              <p:nvPicPr>
                <p:cNvPr id="45" name="Entrada de lápiz 44">
                  <a:extLst>
                    <a:ext uri="{FF2B5EF4-FFF2-40B4-BE49-F238E27FC236}">
                      <a16:creationId xmlns:a16="http://schemas.microsoft.com/office/drawing/2014/main" id="{450B8729-DA8F-45C2-A80F-19ED8EB8F95C}"/>
                    </a:ext>
                  </a:extLst>
                </p:cNvPr>
                <p:cNvPicPr/>
                <p:nvPr/>
              </p:nvPicPr>
              <p:blipFill>
                <a:blip r:embed="rId59"/>
                <a:stretch>
                  <a:fillRect/>
                </a:stretch>
              </p:blipFill>
              <p:spPr>
                <a:xfrm>
                  <a:off x="5778889" y="4986369"/>
                  <a:ext cx="445320" cy="59832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46" name="Entrada de lápiz 45">
                  <a:extLst>
                    <a:ext uri="{FF2B5EF4-FFF2-40B4-BE49-F238E27FC236}">
                      <a16:creationId xmlns:a16="http://schemas.microsoft.com/office/drawing/2014/main" id="{8197BC71-BE36-42A5-AC1E-A18DB26814A3}"/>
                    </a:ext>
                  </a:extLst>
                </p14:cNvPr>
                <p14:cNvContentPartPr/>
                <p14:nvPr/>
              </p14:nvContentPartPr>
              <p14:xfrm>
                <a:off x="6156529" y="4742289"/>
                <a:ext cx="484200" cy="633600"/>
              </p14:xfrm>
            </p:contentPart>
          </mc:Choice>
          <mc:Fallback>
            <p:pic>
              <p:nvPicPr>
                <p:cNvPr id="46" name="Entrada de lápiz 45">
                  <a:extLst>
                    <a:ext uri="{FF2B5EF4-FFF2-40B4-BE49-F238E27FC236}">
                      <a16:creationId xmlns:a16="http://schemas.microsoft.com/office/drawing/2014/main" id="{8197BC71-BE36-42A5-AC1E-A18DB26814A3}"/>
                    </a:ext>
                  </a:extLst>
                </p:cNvPr>
                <p:cNvPicPr/>
                <p:nvPr/>
              </p:nvPicPr>
              <p:blipFill>
                <a:blip r:embed="rId61"/>
                <a:stretch>
                  <a:fillRect/>
                </a:stretch>
              </p:blipFill>
              <p:spPr>
                <a:xfrm>
                  <a:off x="6147529" y="4733289"/>
                  <a:ext cx="501840" cy="65124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49" name="Entrada de lápiz 48">
                  <a:extLst>
                    <a:ext uri="{FF2B5EF4-FFF2-40B4-BE49-F238E27FC236}">
                      <a16:creationId xmlns:a16="http://schemas.microsoft.com/office/drawing/2014/main" id="{C43337C9-5C76-4EA9-BAC3-45836EA5F087}"/>
                    </a:ext>
                  </a:extLst>
                </p14:cNvPr>
                <p14:cNvContentPartPr/>
                <p14:nvPr/>
              </p14:nvContentPartPr>
              <p14:xfrm>
                <a:off x="7617409" y="5189409"/>
                <a:ext cx="1717200" cy="75600"/>
              </p14:xfrm>
            </p:contentPart>
          </mc:Choice>
          <mc:Fallback>
            <p:pic>
              <p:nvPicPr>
                <p:cNvPr id="49" name="Entrada de lápiz 48">
                  <a:extLst>
                    <a:ext uri="{FF2B5EF4-FFF2-40B4-BE49-F238E27FC236}">
                      <a16:creationId xmlns:a16="http://schemas.microsoft.com/office/drawing/2014/main" id="{C43337C9-5C76-4EA9-BAC3-45836EA5F087}"/>
                    </a:ext>
                  </a:extLst>
                </p:cNvPr>
                <p:cNvPicPr/>
                <p:nvPr/>
              </p:nvPicPr>
              <p:blipFill>
                <a:blip r:embed="rId63"/>
                <a:stretch>
                  <a:fillRect/>
                </a:stretch>
              </p:blipFill>
              <p:spPr>
                <a:xfrm>
                  <a:off x="7608409" y="5180769"/>
                  <a:ext cx="1734840" cy="9324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50" name="Entrada de lápiz 49">
                  <a:extLst>
                    <a:ext uri="{FF2B5EF4-FFF2-40B4-BE49-F238E27FC236}">
                      <a16:creationId xmlns:a16="http://schemas.microsoft.com/office/drawing/2014/main" id="{F96B899D-209C-42DD-85A5-6ECBF36FC141}"/>
                    </a:ext>
                  </a:extLst>
                </p14:cNvPr>
                <p14:cNvContentPartPr/>
                <p14:nvPr/>
              </p14:nvContentPartPr>
              <p14:xfrm>
                <a:off x="9094129" y="5076369"/>
                <a:ext cx="205920" cy="313920"/>
              </p14:xfrm>
            </p:contentPart>
          </mc:Choice>
          <mc:Fallback>
            <p:pic>
              <p:nvPicPr>
                <p:cNvPr id="50" name="Entrada de lápiz 49">
                  <a:extLst>
                    <a:ext uri="{FF2B5EF4-FFF2-40B4-BE49-F238E27FC236}">
                      <a16:creationId xmlns:a16="http://schemas.microsoft.com/office/drawing/2014/main" id="{F96B899D-209C-42DD-85A5-6ECBF36FC141}"/>
                    </a:ext>
                  </a:extLst>
                </p:cNvPr>
                <p:cNvPicPr/>
                <p:nvPr/>
              </p:nvPicPr>
              <p:blipFill>
                <a:blip r:embed="rId65"/>
                <a:stretch>
                  <a:fillRect/>
                </a:stretch>
              </p:blipFill>
              <p:spPr>
                <a:xfrm>
                  <a:off x="9085129" y="5067369"/>
                  <a:ext cx="223560" cy="331560"/>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52" name="Entrada de lápiz 51">
                  <a:extLst>
                    <a:ext uri="{FF2B5EF4-FFF2-40B4-BE49-F238E27FC236}">
                      <a16:creationId xmlns:a16="http://schemas.microsoft.com/office/drawing/2014/main" id="{4EF10069-5833-4EC2-A8D0-143DF369B59A}"/>
                    </a:ext>
                  </a:extLst>
                </p14:cNvPr>
                <p14:cNvContentPartPr/>
                <p14:nvPr/>
              </p14:nvContentPartPr>
              <p14:xfrm>
                <a:off x="8180809" y="2476089"/>
                <a:ext cx="311760" cy="973440"/>
              </p14:xfrm>
            </p:contentPart>
          </mc:Choice>
          <mc:Fallback>
            <p:pic>
              <p:nvPicPr>
                <p:cNvPr id="52" name="Entrada de lápiz 51">
                  <a:extLst>
                    <a:ext uri="{FF2B5EF4-FFF2-40B4-BE49-F238E27FC236}">
                      <a16:creationId xmlns:a16="http://schemas.microsoft.com/office/drawing/2014/main" id="{4EF10069-5833-4EC2-A8D0-143DF369B59A}"/>
                    </a:ext>
                  </a:extLst>
                </p:cNvPr>
                <p:cNvPicPr/>
                <p:nvPr/>
              </p:nvPicPr>
              <p:blipFill>
                <a:blip r:embed="rId67"/>
                <a:stretch>
                  <a:fillRect/>
                </a:stretch>
              </p:blipFill>
              <p:spPr>
                <a:xfrm>
                  <a:off x="8171809" y="2467449"/>
                  <a:ext cx="329400" cy="991080"/>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53" name="Entrada de lápiz 52">
                  <a:extLst>
                    <a:ext uri="{FF2B5EF4-FFF2-40B4-BE49-F238E27FC236}">
                      <a16:creationId xmlns:a16="http://schemas.microsoft.com/office/drawing/2014/main" id="{81968C34-4E8C-4CE2-992F-F11904997B01}"/>
                    </a:ext>
                  </a:extLst>
                </p14:cNvPr>
                <p14:cNvContentPartPr/>
                <p14:nvPr/>
              </p14:nvContentPartPr>
              <p14:xfrm>
                <a:off x="8582569" y="3126969"/>
                <a:ext cx="209880" cy="280440"/>
              </p14:xfrm>
            </p:contentPart>
          </mc:Choice>
          <mc:Fallback>
            <p:pic>
              <p:nvPicPr>
                <p:cNvPr id="53" name="Entrada de lápiz 52">
                  <a:extLst>
                    <a:ext uri="{FF2B5EF4-FFF2-40B4-BE49-F238E27FC236}">
                      <a16:creationId xmlns:a16="http://schemas.microsoft.com/office/drawing/2014/main" id="{81968C34-4E8C-4CE2-992F-F11904997B01}"/>
                    </a:ext>
                  </a:extLst>
                </p:cNvPr>
                <p:cNvPicPr/>
                <p:nvPr/>
              </p:nvPicPr>
              <p:blipFill>
                <a:blip r:embed="rId69"/>
                <a:stretch>
                  <a:fillRect/>
                </a:stretch>
              </p:blipFill>
              <p:spPr>
                <a:xfrm>
                  <a:off x="8573929" y="3117969"/>
                  <a:ext cx="227520" cy="298080"/>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54" name="Entrada de lápiz 53">
                  <a:extLst>
                    <a:ext uri="{FF2B5EF4-FFF2-40B4-BE49-F238E27FC236}">
                      <a16:creationId xmlns:a16="http://schemas.microsoft.com/office/drawing/2014/main" id="{861C3AFA-503C-44E0-8A55-0ADFA70F1970}"/>
                    </a:ext>
                  </a:extLst>
                </p14:cNvPr>
                <p14:cNvContentPartPr/>
                <p14:nvPr/>
              </p14:nvContentPartPr>
              <p14:xfrm>
                <a:off x="8818729" y="2600649"/>
                <a:ext cx="108360" cy="786600"/>
              </p14:xfrm>
            </p:contentPart>
          </mc:Choice>
          <mc:Fallback>
            <p:pic>
              <p:nvPicPr>
                <p:cNvPr id="54" name="Entrada de lápiz 53">
                  <a:extLst>
                    <a:ext uri="{FF2B5EF4-FFF2-40B4-BE49-F238E27FC236}">
                      <a16:creationId xmlns:a16="http://schemas.microsoft.com/office/drawing/2014/main" id="{861C3AFA-503C-44E0-8A55-0ADFA70F1970}"/>
                    </a:ext>
                  </a:extLst>
                </p:cNvPr>
                <p:cNvPicPr/>
                <p:nvPr/>
              </p:nvPicPr>
              <p:blipFill>
                <a:blip r:embed="rId71"/>
                <a:stretch>
                  <a:fillRect/>
                </a:stretch>
              </p:blipFill>
              <p:spPr>
                <a:xfrm>
                  <a:off x="8809729" y="2591649"/>
                  <a:ext cx="126000" cy="804240"/>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55" name="Entrada de lápiz 54">
                  <a:extLst>
                    <a:ext uri="{FF2B5EF4-FFF2-40B4-BE49-F238E27FC236}">
                      <a16:creationId xmlns:a16="http://schemas.microsoft.com/office/drawing/2014/main" id="{B21D4D94-F02F-4217-894B-D21421E0C6E3}"/>
                    </a:ext>
                  </a:extLst>
                </p14:cNvPr>
                <p14:cNvContentPartPr/>
                <p14:nvPr/>
              </p14:nvContentPartPr>
              <p14:xfrm>
                <a:off x="8979649" y="2480409"/>
                <a:ext cx="376200" cy="856080"/>
              </p14:xfrm>
            </p:contentPart>
          </mc:Choice>
          <mc:Fallback>
            <p:pic>
              <p:nvPicPr>
                <p:cNvPr id="55" name="Entrada de lápiz 54">
                  <a:extLst>
                    <a:ext uri="{FF2B5EF4-FFF2-40B4-BE49-F238E27FC236}">
                      <a16:creationId xmlns:a16="http://schemas.microsoft.com/office/drawing/2014/main" id="{B21D4D94-F02F-4217-894B-D21421E0C6E3}"/>
                    </a:ext>
                  </a:extLst>
                </p:cNvPr>
                <p:cNvPicPr/>
                <p:nvPr/>
              </p:nvPicPr>
              <p:blipFill>
                <a:blip r:embed="rId73"/>
                <a:stretch>
                  <a:fillRect/>
                </a:stretch>
              </p:blipFill>
              <p:spPr>
                <a:xfrm>
                  <a:off x="8971009" y="2471409"/>
                  <a:ext cx="393840" cy="873720"/>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56" name="Entrada de lápiz 55">
                  <a:extLst>
                    <a:ext uri="{FF2B5EF4-FFF2-40B4-BE49-F238E27FC236}">
                      <a16:creationId xmlns:a16="http://schemas.microsoft.com/office/drawing/2014/main" id="{C4ED28EF-80A4-4E6A-A6BB-4632DC4E8660}"/>
                    </a:ext>
                  </a:extLst>
                </p14:cNvPr>
                <p14:cNvContentPartPr/>
                <p14:nvPr/>
              </p14:nvContentPartPr>
              <p14:xfrm>
                <a:off x="9459169" y="2939409"/>
                <a:ext cx="370440" cy="271440"/>
              </p14:xfrm>
            </p:contentPart>
          </mc:Choice>
          <mc:Fallback>
            <p:pic>
              <p:nvPicPr>
                <p:cNvPr id="56" name="Entrada de lápiz 55">
                  <a:extLst>
                    <a:ext uri="{FF2B5EF4-FFF2-40B4-BE49-F238E27FC236}">
                      <a16:creationId xmlns:a16="http://schemas.microsoft.com/office/drawing/2014/main" id="{C4ED28EF-80A4-4E6A-A6BB-4632DC4E8660}"/>
                    </a:ext>
                  </a:extLst>
                </p:cNvPr>
                <p:cNvPicPr/>
                <p:nvPr/>
              </p:nvPicPr>
              <p:blipFill>
                <a:blip r:embed="rId75"/>
                <a:stretch>
                  <a:fillRect/>
                </a:stretch>
              </p:blipFill>
              <p:spPr>
                <a:xfrm>
                  <a:off x="9450529" y="2930769"/>
                  <a:ext cx="388080" cy="289080"/>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82" name="Entrada de lápiz 81">
                  <a:extLst>
                    <a:ext uri="{FF2B5EF4-FFF2-40B4-BE49-F238E27FC236}">
                      <a16:creationId xmlns:a16="http://schemas.microsoft.com/office/drawing/2014/main" id="{61EC9AA8-3AAD-41B1-BA46-656D46400CE4}"/>
                    </a:ext>
                  </a:extLst>
                </p14:cNvPr>
                <p14:cNvContentPartPr/>
                <p14:nvPr/>
              </p14:nvContentPartPr>
              <p14:xfrm>
                <a:off x="5841169" y="3142449"/>
                <a:ext cx="240480" cy="1296720"/>
              </p14:xfrm>
            </p:contentPart>
          </mc:Choice>
          <mc:Fallback>
            <p:pic>
              <p:nvPicPr>
                <p:cNvPr id="82" name="Entrada de lápiz 81">
                  <a:extLst>
                    <a:ext uri="{FF2B5EF4-FFF2-40B4-BE49-F238E27FC236}">
                      <a16:creationId xmlns:a16="http://schemas.microsoft.com/office/drawing/2014/main" id="{61EC9AA8-3AAD-41B1-BA46-656D46400CE4}"/>
                    </a:ext>
                  </a:extLst>
                </p:cNvPr>
                <p:cNvPicPr/>
                <p:nvPr/>
              </p:nvPicPr>
              <p:blipFill>
                <a:blip r:embed="rId77"/>
                <a:stretch>
                  <a:fillRect/>
                </a:stretch>
              </p:blipFill>
              <p:spPr>
                <a:xfrm>
                  <a:off x="5832529" y="3133449"/>
                  <a:ext cx="258120" cy="1314360"/>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83" name="Entrada de lápiz 82">
                  <a:extLst>
                    <a:ext uri="{FF2B5EF4-FFF2-40B4-BE49-F238E27FC236}">
                      <a16:creationId xmlns:a16="http://schemas.microsoft.com/office/drawing/2014/main" id="{76D0C66F-FF0B-414D-8925-6FA094D024DB}"/>
                    </a:ext>
                  </a:extLst>
                </p14:cNvPr>
                <p14:cNvContentPartPr/>
                <p14:nvPr/>
              </p14:nvContentPartPr>
              <p14:xfrm>
                <a:off x="5400169" y="2342529"/>
                <a:ext cx="111240" cy="569520"/>
              </p14:xfrm>
            </p:contentPart>
          </mc:Choice>
          <mc:Fallback>
            <p:pic>
              <p:nvPicPr>
                <p:cNvPr id="83" name="Entrada de lápiz 82">
                  <a:extLst>
                    <a:ext uri="{FF2B5EF4-FFF2-40B4-BE49-F238E27FC236}">
                      <a16:creationId xmlns:a16="http://schemas.microsoft.com/office/drawing/2014/main" id="{76D0C66F-FF0B-414D-8925-6FA094D024DB}"/>
                    </a:ext>
                  </a:extLst>
                </p:cNvPr>
                <p:cNvPicPr/>
                <p:nvPr/>
              </p:nvPicPr>
              <p:blipFill>
                <a:blip r:embed="rId79"/>
                <a:stretch>
                  <a:fillRect/>
                </a:stretch>
              </p:blipFill>
              <p:spPr>
                <a:xfrm>
                  <a:off x="5391169" y="2333529"/>
                  <a:ext cx="128880" cy="587160"/>
                </a:xfrm>
                <a:prstGeom prst="rect">
                  <a:avLst/>
                </a:prstGeom>
              </p:spPr>
            </p:pic>
          </mc:Fallback>
        </mc:AlternateContent>
        <mc:AlternateContent xmlns:mc="http://schemas.openxmlformats.org/markup-compatibility/2006">
          <mc:Choice xmlns:p14="http://schemas.microsoft.com/office/powerpoint/2010/main" Requires="p14">
            <p:contentPart p14:bwMode="auto" r:id="rId80">
              <p14:nvContentPartPr>
                <p14:cNvPr id="84" name="Entrada de lápiz 83">
                  <a:extLst>
                    <a:ext uri="{FF2B5EF4-FFF2-40B4-BE49-F238E27FC236}">
                      <a16:creationId xmlns:a16="http://schemas.microsoft.com/office/drawing/2014/main" id="{1B7A878A-220C-476E-A41A-0FFD8E5EB67B}"/>
                    </a:ext>
                  </a:extLst>
                </p14:cNvPr>
                <p14:cNvContentPartPr/>
                <p14:nvPr/>
              </p14:nvContentPartPr>
              <p14:xfrm>
                <a:off x="5395129" y="2363769"/>
                <a:ext cx="207720" cy="405000"/>
              </p14:xfrm>
            </p:contentPart>
          </mc:Choice>
          <mc:Fallback>
            <p:pic>
              <p:nvPicPr>
                <p:cNvPr id="84" name="Entrada de lápiz 83">
                  <a:extLst>
                    <a:ext uri="{FF2B5EF4-FFF2-40B4-BE49-F238E27FC236}">
                      <a16:creationId xmlns:a16="http://schemas.microsoft.com/office/drawing/2014/main" id="{1B7A878A-220C-476E-A41A-0FFD8E5EB67B}"/>
                    </a:ext>
                  </a:extLst>
                </p:cNvPr>
                <p:cNvPicPr/>
                <p:nvPr/>
              </p:nvPicPr>
              <p:blipFill>
                <a:blip r:embed="rId81"/>
                <a:stretch>
                  <a:fillRect/>
                </a:stretch>
              </p:blipFill>
              <p:spPr>
                <a:xfrm>
                  <a:off x="5386489" y="2355129"/>
                  <a:ext cx="225360" cy="422640"/>
                </a:xfrm>
                <a:prstGeom prst="rect">
                  <a:avLst/>
                </a:prstGeom>
              </p:spPr>
            </p:pic>
          </mc:Fallback>
        </mc:AlternateContent>
        <mc:AlternateContent xmlns:mc="http://schemas.openxmlformats.org/markup-compatibility/2006">
          <mc:Choice xmlns:p14="http://schemas.microsoft.com/office/powerpoint/2010/main" Requires="p14">
            <p:contentPart p14:bwMode="auto" r:id="rId82">
              <p14:nvContentPartPr>
                <p14:cNvPr id="85" name="Entrada de lápiz 84">
                  <a:extLst>
                    <a:ext uri="{FF2B5EF4-FFF2-40B4-BE49-F238E27FC236}">
                      <a16:creationId xmlns:a16="http://schemas.microsoft.com/office/drawing/2014/main" id="{47FA28BB-84C4-493B-87F0-16FE21D7E8D4}"/>
                    </a:ext>
                  </a:extLst>
                </p14:cNvPr>
                <p14:cNvContentPartPr/>
                <p14:nvPr/>
              </p14:nvContentPartPr>
              <p14:xfrm>
                <a:off x="5653609" y="2527569"/>
                <a:ext cx="322560" cy="279360"/>
              </p14:xfrm>
            </p:contentPart>
          </mc:Choice>
          <mc:Fallback>
            <p:pic>
              <p:nvPicPr>
                <p:cNvPr id="85" name="Entrada de lápiz 84">
                  <a:extLst>
                    <a:ext uri="{FF2B5EF4-FFF2-40B4-BE49-F238E27FC236}">
                      <a16:creationId xmlns:a16="http://schemas.microsoft.com/office/drawing/2014/main" id="{47FA28BB-84C4-493B-87F0-16FE21D7E8D4}"/>
                    </a:ext>
                  </a:extLst>
                </p:cNvPr>
                <p:cNvPicPr/>
                <p:nvPr/>
              </p:nvPicPr>
              <p:blipFill>
                <a:blip r:embed="rId83"/>
                <a:stretch>
                  <a:fillRect/>
                </a:stretch>
              </p:blipFill>
              <p:spPr>
                <a:xfrm>
                  <a:off x="5644609" y="2518929"/>
                  <a:ext cx="340200" cy="297000"/>
                </a:xfrm>
                <a:prstGeom prst="rect">
                  <a:avLst/>
                </a:prstGeom>
              </p:spPr>
            </p:pic>
          </mc:Fallback>
        </mc:AlternateContent>
        <mc:AlternateContent xmlns:mc="http://schemas.openxmlformats.org/markup-compatibility/2006">
          <mc:Choice xmlns:p14="http://schemas.microsoft.com/office/powerpoint/2010/main" Requires="p14">
            <p:contentPart p14:bwMode="auto" r:id="rId84">
              <p14:nvContentPartPr>
                <p14:cNvPr id="86" name="Entrada de lápiz 85">
                  <a:extLst>
                    <a:ext uri="{FF2B5EF4-FFF2-40B4-BE49-F238E27FC236}">
                      <a16:creationId xmlns:a16="http://schemas.microsoft.com/office/drawing/2014/main" id="{1037D4AB-AACC-4FF5-9779-5A82AB1B2E45}"/>
                    </a:ext>
                  </a:extLst>
                </p14:cNvPr>
                <p14:cNvContentPartPr/>
                <p14:nvPr/>
              </p14:nvContentPartPr>
              <p14:xfrm>
                <a:off x="5969329" y="2225169"/>
                <a:ext cx="781560" cy="406800"/>
              </p14:xfrm>
            </p:contentPart>
          </mc:Choice>
          <mc:Fallback>
            <p:pic>
              <p:nvPicPr>
                <p:cNvPr id="86" name="Entrada de lápiz 85">
                  <a:extLst>
                    <a:ext uri="{FF2B5EF4-FFF2-40B4-BE49-F238E27FC236}">
                      <a16:creationId xmlns:a16="http://schemas.microsoft.com/office/drawing/2014/main" id="{1037D4AB-AACC-4FF5-9779-5A82AB1B2E45}"/>
                    </a:ext>
                  </a:extLst>
                </p:cNvPr>
                <p:cNvPicPr/>
                <p:nvPr/>
              </p:nvPicPr>
              <p:blipFill>
                <a:blip r:embed="rId85"/>
                <a:stretch>
                  <a:fillRect/>
                </a:stretch>
              </p:blipFill>
              <p:spPr>
                <a:xfrm>
                  <a:off x="5960329" y="2216529"/>
                  <a:ext cx="799200" cy="424440"/>
                </a:xfrm>
                <a:prstGeom prst="rect">
                  <a:avLst/>
                </a:prstGeom>
              </p:spPr>
            </p:pic>
          </mc:Fallback>
        </mc:AlternateContent>
        <mc:AlternateContent xmlns:mc="http://schemas.openxmlformats.org/markup-compatibility/2006">
          <mc:Choice xmlns:p14="http://schemas.microsoft.com/office/powerpoint/2010/main" Requires="p14">
            <p:contentPart p14:bwMode="auto" r:id="rId86">
              <p14:nvContentPartPr>
                <p14:cNvPr id="88" name="Entrada de lápiz 87">
                  <a:extLst>
                    <a:ext uri="{FF2B5EF4-FFF2-40B4-BE49-F238E27FC236}">
                      <a16:creationId xmlns:a16="http://schemas.microsoft.com/office/drawing/2014/main" id="{F924B2F5-62A4-4BCF-8E9D-5F0934B62F54}"/>
                    </a:ext>
                  </a:extLst>
                </p14:cNvPr>
                <p14:cNvContentPartPr/>
                <p14:nvPr/>
              </p14:nvContentPartPr>
              <p14:xfrm>
                <a:off x="5239609" y="95769"/>
                <a:ext cx="11880" cy="1707480"/>
              </p14:xfrm>
            </p:contentPart>
          </mc:Choice>
          <mc:Fallback>
            <p:pic>
              <p:nvPicPr>
                <p:cNvPr id="88" name="Entrada de lápiz 87">
                  <a:extLst>
                    <a:ext uri="{FF2B5EF4-FFF2-40B4-BE49-F238E27FC236}">
                      <a16:creationId xmlns:a16="http://schemas.microsoft.com/office/drawing/2014/main" id="{F924B2F5-62A4-4BCF-8E9D-5F0934B62F54}"/>
                    </a:ext>
                  </a:extLst>
                </p:cNvPr>
                <p:cNvPicPr/>
                <p:nvPr/>
              </p:nvPicPr>
              <p:blipFill>
                <a:blip r:embed="rId87"/>
                <a:stretch>
                  <a:fillRect/>
                </a:stretch>
              </p:blipFill>
              <p:spPr>
                <a:xfrm>
                  <a:off x="5230609" y="86769"/>
                  <a:ext cx="29520" cy="1725120"/>
                </a:xfrm>
                <a:prstGeom prst="rect">
                  <a:avLst/>
                </a:prstGeom>
              </p:spPr>
            </p:pic>
          </mc:Fallback>
        </mc:AlternateContent>
        <mc:AlternateContent xmlns:mc="http://schemas.openxmlformats.org/markup-compatibility/2006">
          <mc:Choice xmlns:p14="http://schemas.microsoft.com/office/powerpoint/2010/main" Requires="p14">
            <p:contentPart p14:bwMode="auto" r:id="rId88">
              <p14:nvContentPartPr>
                <p14:cNvPr id="89" name="Entrada de lápiz 88">
                  <a:extLst>
                    <a:ext uri="{FF2B5EF4-FFF2-40B4-BE49-F238E27FC236}">
                      <a16:creationId xmlns:a16="http://schemas.microsoft.com/office/drawing/2014/main" id="{A598669B-5ADC-4E93-BA8C-43FB302F6CEA}"/>
                    </a:ext>
                  </a:extLst>
                </p14:cNvPr>
                <p14:cNvContentPartPr/>
                <p14:nvPr/>
              </p14:nvContentPartPr>
              <p14:xfrm>
                <a:off x="5218729" y="1797489"/>
                <a:ext cx="2495880" cy="109440"/>
              </p14:xfrm>
            </p:contentPart>
          </mc:Choice>
          <mc:Fallback>
            <p:pic>
              <p:nvPicPr>
                <p:cNvPr id="89" name="Entrada de lápiz 88">
                  <a:extLst>
                    <a:ext uri="{FF2B5EF4-FFF2-40B4-BE49-F238E27FC236}">
                      <a16:creationId xmlns:a16="http://schemas.microsoft.com/office/drawing/2014/main" id="{A598669B-5ADC-4E93-BA8C-43FB302F6CEA}"/>
                    </a:ext>
                  </a:extLst>
                </p:cNvPr>
                <p:cNvPicPr/>
                <p:nvPr/>
              </p:nvPicPr>
              <p:blipFill>
                <a:blip r:embed="rId89"/>
                <a:stretch>
                  <a:fillRect/>
                </a:stretch>
              </p:blipFill>
              <p:spPr>
                <a:xfrm>
                  <a:off x="5209729" y="1788489"/>
                  <a:ext cx="2513520" cy="127080"/>
                </a:xfrm>
                <a:prstGeom prst="rect">
                  <a:avLst/>
                </a:prstGeom>
              </p:spPr>
            </p:pic>
          </mc:Fallback>
        </mc:AlternateContent>
        <mc:AlternateContent xmlns:mc="http://schemas.openxmlformats.org/markup-compatibility/2006">
          <mc:Choice xmlns:p14="http://schemas.microsoft.com/office/powerpoint/2010/main" Requires="p14">
            <p:contentPart p14:bwMode="auto" r:id="rId90">
              <p14:nvContentPartPr>
                <p14:cNvPr id="90" name="Entrada de lápiz 89">
                  <a:extLst>
                    <a:ext uri="{FF2B5EF4-FFF2-40B4-BE49-F238E27FC236}">
                      <a16:creationId xmlns:a16="http://schemas.microsoft.com/office/drawing/2014/main" id="{3493158C-AECB-4D2C-B0AD-3F066C5C4919}"/>
                    </a:ext>
                  </a:extLst>
                </p14:cNvPr>
                <p14:cNvContentPartPr/>
                <p14:nvPr/>
              </p14:nvContentPartPr>
              <p14:xfrm>
                <a:off x="5151409" y="74889"/>
                <a:ext cx="2689560" cy="1793520"/>
              </p14:xfrm>
            </p:contentPart>
          </mc:Choice>
          <mc:Fallback>
            <p:pic>
              <p:nvPicPr>
                <p:cNvPr id="90" name="Entrada de lápiz 89">
                  <a:extLst>
                    <a:ext uri="{FF2B5EF4-FFF2-40B4-BE49-F238E27FC236}">
                      <a16:creationId xmlns:a16="http://schemas.microsoft.com/office/drawing/2014/main" id="{3493158C-AECB-4D2C-B0AD-3F066C5C4919}"/>
                    </a:ext>
                  </a:extLst>
                </p:cNvPr>
                <p:cNvPicPr/>
                <p:nvPr/>
              </p:nvPicPr>
              <p:blipFill>
                <a:blip r:embed="rId91"/>
                <a:stretch>
                  <a:fillRect/>
                </a:stretch>
              </p:blipFill>
              <p:spPr>
                <a:xfrm>
                  <a:off x="5142769" y="65889"/>
                  <a:ext cx="2707200" cy="1811160"/>
                </a:xfrm>
                <a:prstGeom prst="rect">
                  <a:avLst/>
                </a:prstGeom>
              </p:spPr>
            </p:pic>
          </mc:Fallback>
        </mc:AlternateContent>
        <mc:AlternateContent xmlns:mc="http://schemas.openxmlformats.org/markup-compatibility/2006">
          <mc:Choice xmlns:p14="http://schemas.microsoft.com/office/powerpoint/2010/main" Requires="p14">
            <p:contentPart p14:bwMode="auto" r:id="rId92">
              <p14:nvContentPartPr>
                <p14:cNvPr id="92" name="Entrada de lápiz 91">
                  <a:extLst>
                    <a:ext uri="{FF2B5EF4-FFF2-40B4-BE49-F238E27FC236}">
                      <a16:creationId xmlns:a16="http://schemas.microsoft.com/office/drawing/2014/main" id="{4ADD5ABE-CC47-4893-BB5F-B6679D027AF7}"/>
                    </a:ext>
                  </a:extLst>
                </p14:cNvPr>
                <p14:cNvContentPartPr/>
                <p14:nvPr/>
              </p14:nvContentPartPr>
              <p14:xfrm>
                <a:off x="4284169" y="384849"/>
                <a:ext cx="684000" cy="59400"/>
              </p14:xfrm>
            </p:contentPart>
          </mc:Choice>
          <mc:Fallback>
            <p:pic>
              <p:nvPicPr>
                <p:cNvPr id="92" name="Entrada de lápiz 91">
                  <a:extLst>
                    <a:ext uri="{FF2B5EF4-FFF2-40B4-BE49-F238E27FC236}">
                      <a16:creationId xmlns:a16="http://schemas.microsoft.com/office/drawing/2014/main" id="{4ADD5ABE-CC47-4893-BB5F-B6679D027AF7}"/>
                    </a:ext>
                  </a:extLst>
                </p:cNvPr>
                <p:cNvPicPr/>
                <p:nvPr/>
              </p:nvPicPr>
              <p:blipFill>
                <a:blip r:embed="rId93"/>
                <a:stretch>
                  <a:fillRect/>
                </a:stretch>
              </p:blipFill>
              <p:spPr>
                <a:xfrm>
                  <a:off x="4275169" y="375849"/>
                  <a:ext cx="701640" cy="77040"/>
                </a:xfrm>
                <a:prstGeom prst="rect">
                  <a:avLst/>
                </a:prstGeom>
              </p:spPr>
            </p:pic>
          </mc:Fallback>
        </mc:AlternateContent>
        <mc:AlternateContent xmlns:mc="http://schemas.openxmlformats.org/markup-compatibility/2006">
          <mc:Choice xmlns:p14="http://schemas.microsoft.com/office/powerpoint/2010/main" Requires="p14">
            <p:contentPart p14:bwMode="auto" r:id="rId94">
              <p14:nvContentPartPr>
                <p14:cNvPr id="93" name="Entrada de lápiz 92">
                  <a:extLst>
                    <a:ext uri="{FF2B5EF4-FFF2-40B4-BE49-F238E27FC236}">
                      <a16:creationId xmlns:a16="http://schemas.microsoft.com/office/drawing/2014/main" id="{E3DEA292-AE47-4DFF-8E51-5BC2F50728E0}"/>
                    </a:ext>
                  </a:extLst>
                </p14:cNvPr>
                <p14:cNvContentPartPr/>
                <p14:nvPr/>
              </p14:nvContentPartPr>
              <p14:xfrm>
                <a:off x="4858729" y="337329"/>
                <a:ext cx="157680" cy="277560"/>
              </p14:xfrm>
            </p:contentPart>
          </mc:Choice>
          <mc:Fallback>
            <p:pic>
              <p:nvPicPr>
                <p:cNvPr id="93" name="Entrada de lápiz 92">
                  <a:extLst>
                    <a:ext uri="{FF2B5EF4-FFF2-40B4-BE49-F238E27FC236}">
                      <a16:creationId xmlns:a16="http://schemas.microsoft.com/office/drawing/2014/main" id="{E3DEA292-AE47-4DFF-8E51-5BC2F50728E0}"/>
                    </a:ext>
                  </a:extLst>
                </p:cNvPr>
                <p:cNvPicPr/>
                <p:nvPr/>
              </p:nvPicPr>
              <p:blipFill>
                <a:blip r:embed="rId95"/>
                <a:stretch>
                  <a:fillRect/>
                </a:stretch>
              </p:blipFill>
              <p:spPr>
                <a:xfrm>
                  <a:off x="4850089" y="328329"/>
                  <a:ext cx="175320" cy="295200"/>
                </a:xfrm>
                <a:prstGeom prst="rect">
                  <a:avLst/>
                </a:prstGeom>
              </p:spPr>
            </p:pic>
          </mc:Fallback>
        </mc:AlternateContent>
        <mc:AlternateContent xmlns:mc="http://schemas.openxmlformats.org/markup-compatibility/2006">
          <mc:Choice xmlns:p14="http://schemas.microsoft.com/office/powerpoint/2010/main" Requires="p14">
            <p:contentPart p14:bwMode="auto" r:id="rId96">
              <p14:nvContentPartPr>
                <p14:cNvPr id="95" name="Entrada de lápiz 94">
                  <a:extLst>
                    <a:ext uri="{FF2B5EF4-FFF2-40B4-BE49-F238E27FC236}">
                      <a16:creationId xmlns:a16="http://schemas.microsoft.com/office/drawing/2014/main" id="{51997674-6A4D-4911-9AAF-C59ECEA6C96F}"/>
                    </a:ext>
                  </a:extLst>
                </p14:cNvPr>
                <p14:cNvContentPartPr/>
                <p14:nvPr/>
              </p14:nvContentPartPr>
              <p14:xfrm>
                <a:off x="3069889" y="76689"/>
                <a:ext cx="257760" cy="448920"/>
              </p14:xfrm>
            </p:contentPart>
          </mc:Choice>
          <mc:Fallback>
            <p:pic>
              <p:nvPicPr>
                <p:cNvPr id="95" name="Entrada de lápiz 94">
                  <a:extLst>
                    <a:ext uri="{FF2B5EF4-FFF2-40B4-BE49-F238E27FC236}">
                      <a16:creationId xmlns:a16="http://schemas.microsoft.com/office/drawing/2014/main" id="{51997674-6A4D-4911-9AAF-C59ECEA6C96F}"/>
                    </a:ext>
                  </a:extLst>
                </p:cNvPr>
                <p:cNvPicPr/>
                <p:nvPr/>
              </p:nvPicPr>
              <p:blipFill>
                <a:blip r:embed="rId97"/>
                <a:stretch>
                  <a:fillRect/>
                </a:stretch>
              </p:blipFill>
              <p:spPr>
                <a:xfrm>
                  <a:off x="3060889" y="68049"/>
                  <a:ext cx="275400" cy="466560"/>
                </a:xfrm>
                <a:prstGeom prst="rect">
                  <a:avLst/>
                </a:prstGeom>
              </p:spPr>
            </p:pic>
          </mc:Fallback>
        </mc:AlternateContent>
        <mc:AlternateContent xmlns:mc="http://schemas.openxmlformats.org/markup-compatibility/2006">
          <mc:Choice xmlns:p14="http://schemas.microsoft.com/office/powerpoint/2010/main" Requires="p14">
            <p:contentPart p14:bwMode="auto" r:id="rId98">
              <p14:nvContentPartPr>
                <p14:cNvPr id="96" name="Entrada de lápiz 95">
                  <a:extLst>
                    <a:ext uri="{FF2B5EF4-FFF2-40B4-BE49-F238E27FC236}">
                      <a16:creationId xmlns:a16="http://schemas.microsoft.com/office/drawing/2014/main" id="{402ACA58-520A-413E-BF95-F7E108A4AEDA}"/>
                    </a:ext>
                  </a:extLst>
                </p14:cNvPr>
                <p14:cNvContentPartPr/>
                <p14:nvPr/>
              </p14:nvContentPartPr>
              <p14:xfrm>
                <a:off x="3308209" y="247689"/>
                <a:ext cx="339480" cy="290520"/>
              </p14:xfrm>
            </p:contentPart>
          </mc:Choice>
          <mc:Fallback>
            <p:pic>
              <p:nvPicPr>
                <p:cNvPr id="96" name="Entrada de lápiz 95">
                  <a:extLst>
                    <a:ext uri="{FF2B5EF4-FFF2-40B4-BE49-F238E27FC236}">
                      <a16:creationId xmlns:a16="http://schemas.microsoft.com/office/drawing/2014/main" id="{402ACA58-520A-413E-BF95-F7E108A4AEDA}"/>
                    </a:ext>
                  </a:extLst>
                </p:cNvPr>
                <p:cNvPicPr/>
                <p:nvPr/>
              </p:nvPicPr>
              <p:blipFill>
                <a:blip r:embed="rId99"/>
                <a:stretch>
                  <a:fillRect/>
                </a:stretch>
              </p:blipFill>
              <p:spPr>
                <a:xfrm>
                  <a:off x="3299569" y="238689"/>
                  <a:ext cx="357120" cy="308160"/>
                </a:xfrm>
                <a:prstGeom prst="rect">
                  <a:avLst/>
                </a:prstGeom>
              </p:spPr>
            </p:pic>
          </mc:Fallback>
        </mc:AlternateContent>
        <mc:AlternateContent xmlns:mc="http://schemas.openxmlformats.org/markup-compatibility/2006">
          <mc:Choice xmlns:p14="http://schemas.microsoft.com/office/powerpoint/2010/main" Requires="p14">
            <p:contentPart p14:bwMode="auto" r:id="rId100">
              <p14:nvContentPartPr>
                <p14:cNvPr id="97" name="Entrada de lápiz 96">
                  <a:extLst>
                    <a:ext uri="{FF2B5EF4-FFF2-40B4-BE49-F238E27FC236}">
                      <a16:creationId xmlns:a16="http://schemas.microsoft.com/office/drawing/2014/main" id="{12487734-E64D-4EC6-B71E-4C741A1D3D07}"/>
                    </a:ext>
                  </a:extLst>
                </p14:cNvPr>
                <p14:cNvContentPartPr/>
                <p14:nvPr/>
              </p14:nvContentPartPr>
              <p14:xfrm>
                <a:off x="3666769" y="162369"/>
                <a:ext cx="443520" cy="289440"/>
              </p14:xfrm>
            </p:contentPart>
          </mc:Choice>
          <mc:Fallback>
            <p:pic>
              <p:nvPicPr>
                <p:cNvPr id="97" name="Entrada de lápiz 96">
                  <a:extLst>
                    <a:ext uri="{FF2B5EF4-FFF2-40B4-BE49-F238E27FC236}">
                      <a16:creationId xmlns:a16="http://schemas.microsoft.com/office/drawing/2014/main" id="{12487734-E64D-4EC6-B71E-4C741A1D3D07}"/>
                    </a:ext>
                  </a:extLst>
                </p:cNvPr>
                <p:cNvPicPr/>
                <p:nvPr/>
              </p:nvPicPr>
              <p:blipFill>
                <a:blip r:embed="rId101"/>
                <a:stretch>
                  <a:fillRect/>
                </a:stretch>
              </p:blipFill>
              <p:spPr>
                <a:xfrm>
                  <a:off x="3658129" y="153369"/>
                  <a:ext cx="461160" cy="307080"/>
                </a:xfrm>
                <a:prstGeom prst="rect">
                  <a:avLst/>
                </a:prstGeom>
              </p:spPr>
            </p:pic>
          </mc:Fallback>
        </mc:AlternateContent>
        <mc:AlternateContent xmlns:mc="http://schemas.openxmlformats.org/markup-compatibility/2006">
          <mc:Choice xmlns:p14="http://schemas.microsoft.com/office/powerpoint/2010/main" Requires="p14">
            <p:contentPart p14:bwMode="auto" r:id="rId102">
              <p14:nvContentPartPr>
                <p14:cNvPr id="99" name="Entrada de lápiz 98">
                  <a:extLst>
                    <a:ext uri="{FF2B5EF4-FFF2-40B4-BE49-F238E27FC236}">
                      <a16:creationId xmlns:a16="http://schemas.microsoft.com/office/drawing/2014/main" id="{FEC70F5A-3528-4085-9D04-297B78E9F3A1}"/>
                    </a:ext>
                  </a:extLst>
                </p14:cNvPr>
                <p14:cNvContentPartPr/>
                <p14:nvPr/>
              </p14:nvContentPartPr>
              <p14:xfrm>
                <a:off x="4433929" y="941049"/>
                <a:ext cx="515880" cy="71280"/>
              </p14:xfrm>
            </p:contentPart>
          </mc:Choice>
          <mc:Fallback>
            <p:pic>
              <p:nvPicPr>
                <p:cNvPr id="99" name="Entrada de lápiz 98">
                  <a:extLst>
                    <a:ext uri="{FF2B5EF4-FFF2-40B4-BE49-F238E27FC236}">
                      <a16:creationId xmlns:a16="http://schemas.microsoft.com/office/drawing/2014/main" id="{FEC70F5A-3528-4085-9D04-297B78E9F3A1}"/>
                    </a:ext>
                  </a:extLst>
                </p:cNvPr>
                <p:cNvPicPr/>
                <p:nvPr/>
              </p:nvPicPr>
              <p:blipFill>
                <a:blip r:embed="rId103"/>
                <a:stretch>
                  <a:fillRect/>
                </a:stretch>
              </p:blipFill>
              <p:spPr>
                <a:xfrm>
                  <a:off x="4424929" y="932409"/>
                  <a:ext cx="533520" cy="88920"/>
                </a:xfrm>
                <a:prstGeom prst="rect">
                  <a:avLst/>
                </a:prstGeom>
              </p:spPr>
            </p:pic>
          </mc:Fallback>
        </mc:AlternateContent>
        <mc:AlternateContent xmlns:mc="http://schemas.openxmlformats.org/markup-compatibility/2006">
          <mc:Choice xmlns:p14="http://schemas.microsoft.com/office/powerpoint/2010/main" Requires="p14">
            <p:contentPart p14:bwMode="auto" r:id="rId104">
              <p14:nvContentPartPr>
                <p14:cNvPr id="100" name="Entrada de lápiz 99">
                  <a:extLst>
                    <a:ext uri="{FF2B5EF4-FFF2-40B4-BE49-F238E27FC236}">
                      <a16:creationId xmlns:a16="http://schemas.microsoft.com/office/drawing/2014/main" id="{DB064EC4-5AB0-4E3C-9362-BA0FEFEB7938}"/>
                    </a:ext>
                  </a:extLst>
                </p14:cNvPr>
                <p14:cNvContentPartPr/>
                <p14:nvPr/>
              </p14:nvContentPartPr>
              <p14:xfrm>
                <a:off x="4879969" y="853569"/>
                <a:ext cx="63360" cy="205560"/>
              </p14:xfrm>
            </p:contentPart>
          </mc:Choice>
          <mc:Fallback>
            <p:pic>
              <p:nvPicPr>
                <p:cNvPr id="100" name="Entrada de lápiz 99">
                  <a:extLst>
                    <a:ext uri="{FF2B5EF4-FFF2-40B4-BE49-F238E27FC236}">
                      <a16:creationId xmlns:a16="http://schemas.microsoft.com/office/drawing/2014/main" id="{DB064EC4-5AB0-4E3C-9362-BA0FEFEB7938}"/>
                    </a:ext>
                  </a:extLst>
                </p:cNvPr>
                <p:cNvPicPr/>
                <p:nvPr/>
              </p:nvPicPr>
              <p:blipFill>
                <a:blip r:embed="rId105"/>
                <a:stretch>
                  <a:fillRect/>
                </a:stretch>
              </p:blipFill>
              <p:spPr>
                <a:xfrm>
                  <a:off x="4871329" y="844569"/>
                  <a:ext cx="81000" cy="223200"/>
                </a:xfrm>
                <a:prstGeom prst="rect">
                  <a:avLst/>
                </a:prstGeom>
              </p:spPr>
            </p:pic>
          </mc:Fallback>
        </mc:AlternateContent>
        <mc:AlternateContent xmlns:mc="http://schemas.openxmlformats.org/markup-compatibility/2006">
          <mc:Choice xmlns:p14="http://schemas.microsoft.com/office/powerpoint/2010/main" Requires="p14">
            <p:contentPart p14:bwMode="auto" r:id="rId106">
              <p14:nvContentPartPr>
                <p14:cNvPr id="101" name="Entrada de lápiz 100">
                  <a:extLst>
                    <a:ext uri="{FF2B5EF4-FFF2-40B4-BE49-F238E27FC236}">
                      <a16:creationId xmlns:a16="http://schemas.microsoft.com/office/drawing/2014/main" id="{BFE36BC4-99CD-4B1D-B75E-D836BFF09F6E}"/>
                    </a:ext>
                  </a:extLst>
                </p14:cNvPr>
                <p14:cNvContentPartPr/>
                <p14:nvPr/>
              </p14:nvContentPartPr>
              <p14:xfrm>
                <a:off x="3317569" y="885969"/>
                <a:ext cx="17640" cy="7920"/>
              </p14:xfrm>
            </p:contentPart>
          </mc:Choice>
          <mc:Fallback>
            <p:pic>
              <p:nvPicPr>
                <p:cNvPr id="101" name="Entrada de lápiz 100">
                  <a:extLst>
                    <a:ext uri="{FF2B5EF4-FFF2-40B4-BE49-F238E27FC236}">
                      <a16:creationId xmlns:a16="http://schemas.microsoft.com/office/drawing/2014/main" id="{BFE36BC4-99CD-4B1D-B75E-D836BFF09F6E}"/>
                    </a:ext>
                  </a:extLst>
                </p:cNvPr>
                <p:cNvPicPr/>
                <p:nvPr/>
              </p:nvPicPr>
              <p:blipFill>
                <a:blip r:embed="rId107"/>
                <a:stretch>
                  <a:fillRect/>
                </a:stretch>
              </p:blipFill>
              <p:spPr>
                <a:xfrm>
                  <a:off x="3308929" y="876969"/>
                  <a:ext cx="35280" cy="25560"/>
                </a:xfrm>
                <a:prstGeom prst="rect">
                  <a:avLst/>
                </a:prstGeom>
              </p:spPr>
            </p:pic>
          </mc:Fallback>
        </mc:AlternateContent>
        <mc:AlternateContent xmlns:mc="http://schemas.openxmlformats.org/markup-compatibility/2006">
          <mc:Choice xmlns:p14="http://schemas.microsoft.com/office/powerpoint/2010/main" Requires="p14">
            <p:contentPart p14:bwMode="auto" r:id="rId108">
              <p14:nvContentPartPr>
                <p14:cNvPr id="102" name="Entrada de lápiz 101">
                  <a:extLst>
                    <a:ext uri="{FF2B5EF4-FFF2-40B4-BE49-F238E27FC236}">
                      <a16:creationId xmlns:a16="http://schemas.microsoft.com/office/drawing/2014/main" id="{E1AB2C29-7D2D-4D1E-934B-6EC223866DA5}"/>
                    </a:ext>
                  </a:extLst>
                </p14:cNvPr>
                <p14:cNvContentPartPr/>
                <p14:nvPr/>
              </p14:nvContentPartPr>
              <p14:xfrm>
                <a:off x="3117769" y="779049"/>
                <a:ext cx="204120" cy="436320"/>
              </p14:xfrm>
            </p:contentPart>
          </mc:Choice>
          <mc:Fallback>
            <p:pic>
              <p:nvPicPr>
                <p:cNvPr id="102" name="Entrada de lápiz 101">
                  <a:extLst>
                    <a:ext uri="{FF2B5EF4-FFF2-40B4-BE49-F238E27FC236}">
                      <a16:creationId xmlns:a16="http://schemas.microsoft.com/office/drawing/2014/main" id="{E1AB2C29-7D2D-4D1E-934B-6EC223866DA5}"/>
                    </a:ext>
                  </a:extLst>
                </p:cNvPr>
                <p:cNvPicPr/>
                <p:nvPr/>
              </p:nvPicPr>
              <p:blipFill>
                <a:blip r:embed="rId109"/>
                <a:stretch>
                  <a:fillRect/>
                </a:stretch>
              </p:blipFill>
              <p:spPr>
                <a:xfrm>
                  <a:off x="3108769" y="770409"/>
                  <a:ext cx="221760" cy="453960"/>
                </a:xfrm>
                <a:prstGeom prst="rect">
                  <a:avLst/>
                </a:prstGeom>
              </p:spPr>
            </p:pic>
          </mc:Fallback>
        </mc:AlternateContent>
        <mc:AlternateContent xmlns:mc="http://schemas.openxmlformats.org/markup-compatibility/2006">
          <mc:Choice xmlns:p14="http://schemas.microsoft.com/office/powerpoint/2010/main" Requires="p14">
            <p:contentPart p14:bwMode="auto" r:id="rId110">
              <p14:nvContentPartPr>
                <p14:cNvPr id="103" name="Entrada de lápiz 102">
                  <a:extLst>
                    <a:ext uri="{FF2B5EF4-FFF2-40B4-BE49-F238E27FC236}">
                      <a16:creationId xmlns:a16="http://schemas.microsoft.com/office/drawing/2014/main" id="{EC357745-6B49-4A1A-9AA8-4EB44489553C}"/>
                    </a:ext>
                  </a:extLst>
                </p14:cNvPr>
                <p14:cNvContentPartPr/>
                <p14:nvPr/>
              </p14:nvContentPartPr>
              <p14:xfrm>
                <a:off x="3351769" y="1007649"/>
                <a:ext cx="125280" cy="161280"/>
              </p14:xfrm>
            </p:contentPart>
          </mc:Choice>
          <mc:Fallback>
            <p:pic>
              <p:nvPicPr>
                <p:cNvPr id="103" name="Entrada de lápiz 102">
                  <a:extLst>
                    <a:ext uri="{FF2B5EF4-FFF2-40B4-BE49-F238E27FC236}">
                      <a16:creationId xmlns:a16="http://schemas.microsoft.com/office/drawing/2014/main" id="{EC357745-6B49-4A1A-9AA8-4EB44489553C}"/>
                    </a:ext>
                  </a:extLst>
                </p:cNvPr>
                <p:cNvPicPr/>
                <p:nvPr/>
              </p:nvPicPr>
              <p:blipFill>
                <a:blip r:embed="rId111"/>
                <a:stretch>
                  <a:fillRect/>
                </a:stretch>
              </p:blipFill>
              <p:spPr>
                <a:xfrm>
                  <a:off x="3342769" y="999009"/>
                  <a:ext cx="142920" cy="178920"/>
                </a:xfrm>
                <a:prstGeom prst="rect">
                  <a:avLst/>
                </a:prstGeom>
              </p:spPr>
            </p:pic>
          </mc:Fallback>
        </mc:AlternateContent>
        <mc:AlternateContent xmlns:mc="http://schemas.openxmlformats.org/markup-compatibility/2006">
          <mc:Choice xmlns:p14="http://schemas.microsoft.com/office/powerpoint/2010/main" Requires="p14">
            <p:contentPart p14:bwMode="auto" r:id="rId112">
              <p14:nvContentPartPr>
                <p14:cNvPr id="104" name="Entrada de lápiz 103">
                  <a:extLst>
                    <a:ext uri="{FF2B5EF4-FFF2-40B4-BE49-F238E27FC236}">
                      <a16:creationId xmlns:a16="http://schemas.microsoft.com/office/drawing/2014/main" id="{A46F58AB-53F4-4868-B640-877BD2627440}"/>
                    </a:ext>
                  </a:extLst>
                </p14:cNvPr>
                <p14:cNvContentPartPr/>
                <p14:nvPr/>
              </p14:nvContentPartPr>
              <p14:xfrm>
                <a:off x="3484249" y="745209"/>
                <a:ext cx="239400" cy="361800"/>
              </p14:xfrm>
            </p:contentPart>
          </mc:Choice>
          <mc:Fallback>
            <p:pic>
              <p:nvPicPr>
                <p:cNvPr id="104" name="Entrada de lápiz 103">
                  <a:extLst>
                    <a:ext uri="{FF2B5EF4-FFF2-40B4-BE49-F238E27FC236}">
                      <a16:creationId xmlns:a16="http://schemas.microsoft.com/office/drawing/2014/main" id="{A46F58AB-53F4-4868-B640-877BD2627440}"/>
                    </a:ext>
                  </a:extLst>
                </p:cNvPr>
                <p:cNvPicPr/>
                <p:nvPr/>
              </p:nvPicPr>
              <p:blipFill>
                <a:blip r:embed="rId113"/>
                <a:stretch>
                  <a:fillRect/>
                </a:stretch>
              </p:blipFill>
              <p:spPr>
                <a:xfrm>
                  <a:off x="3475249" y="736569"/>
                  <a:ext cx="257040" cy="379440"/>
                </a:xfrm>
                <a:prstGeom prst="rect">
                  <a:avLst/>
                </a:prstGeom>
              </p:spPr>
            </p:pic>
          </mc:Fallback>
        </mc:AlternateContent>
        <mc:AlternateContent xmlns:mc="http://schemas.openxmlformats.org/markup-compatibility/2006">
          <mc:Choice xmlns:p14="http://schemas.microsoft.com/office/powerpoint/2010/main" Requires="p14">
            <p:contentPart p14:bwMode="auto" r:id="rId114">
              <p14:nvContentPartPr>
                <p14:cNvPr id="105" name="Entrada de lápiz 104">
                  <a:extLst>
                    <a:ext uri="{FF2B5EF4-FFF2-40B4-BE49-F238E27FC236}">
                      <a16:creationId xmlns:a16="http://schemas.microsoft.com/office/drawing/2014/main" id="{EF09C3DB-641A-482B-ADE3-3E43040A644E}"/>
                    </a:ext>
                  </a:extLst>
                </p14:cNvPr>
                <p14:cNvContentPartPr/>
                <p14:nvPr/>
              </p14:nvContentPartPr>
              <p14:xfrm>
                <a:off x="3766849" y="707409"/>
                <a:ext cx="285120" cy="345600"/>
              </p14:xfrm>
            </p:contentPart>
          </mc:Choice>
          <mc:Fallback>
            <p:pic>
              <p:nvPicPr>
                <p:cNvPr id="105" name="Entrada de lápiz 104">
                  <a:extLst>
                    <a:ext uri="{FF2B5EF4-FFF2-40B4-BE49-F238E27FC236}">
                      <a16:creationId xmlns:a16="http://schemas.microsoft.com/office/drawing/2014/main" id="{EF09C3DB-641A-482B-ADE3-3E43040A644E}"/>
                    </a:ext>
                  </a:extLst>
                </p:cNvPr>
                <p:cNvPicPr/>
                <p:nvPr/>
              </p:nvPicPr>
              <p:blipFill>
                <a:blip r:embed="rId115"/>
                <a:stretch>
                  <a:fillRect/>
                </a:stretch>
              </p:blipFill>
              <p:spPr>
                <a:xfrm>
                  <a:off x="3758209" y="698769"/>
                  <a:ext cx="302760" cy="363240"/>
                </a:xfrm>
                <a:prstGeom prst="rect">
                  <a:avLst/>
                </a:prstGeom>
              </p:spPr>
            </p:pic>
          </mc:Fallback>
        </mc:AlternateContent>
        <mc:AlternateContent xmlns:mc="http://schemas.openxmlformats.org/markup-compatibility/2006">
          <mc:Choice xmlns:p14="http://schemas.microsoft.com/office/powerpoint/2010/main" Requires="p14">
            <p:contentPart p14:bwMode="auto" r:id="rId116">
              <p14:nvContentPartPr>
                <p14:cNvPr id="106" name="Entrada de lápiz 105">
                  <a:extLst>
                    <a:ext uri="{FF2B5EF4-FFF2-40B4-BE49-F238E27FC236}">
                      <a16:creationId xmlns:a16="http://schemas.microsoft.com/office/drawing/2014/main" id="{B96359C4-182F-4F9A-A7D0-65D28607FB2E}"/>
                    </a:ext>
                  </a:extLst>
                </p14:cNvPr>
                <p14:cNvContentPartPr/>
                <p14:nvPr/>
              </p14:nvContentPartPr>
              <p14:xfrm>
                <a:off x="4113529" y="664209"/>
                <a:ext cx="237600" cy="423720"/>
              </p14:xfrm>
            </p:contentPart>
          </mc:Choice>
          <mc:Fallback>
            <p:pic>
              <p:nvPicPr>
                <p:cNvPr id="106" name="Entrada de lápiz 105">
                  <a:extLst>
                    <a:ext uri="{FF2B5EF4-FFF2-40B4-BE49-F238E27FC236}">
                      <a16:creationId xmlns:a16="http://schemas.microsoft.com/office/drawing/2014/main" id="{B96359C4-182F-4F9A-A7D0-65D28607FB2E}"/>
                    </a:ext>
                  </a:extLst>
                </p:cNvPr>
                <p:cNvPicPr/>
                <p:nvPr/>
              </p:nvPicPr>
              <p:blipFill>
                <a:blip r:embed="rId117"/>
                <a:stretch>
                  <a:fillRect/>
                </a:stretch>
              </p:blipFill>
              <p:spPr>
                <a:xfrm>
                  <a:off x="4104889" y="655209"/>
                  <a:ext cx="255240" cy="441360"/>
                </a:xfrm>
                <a:prstGeom prst="rect">
                  <a:avLst/>
                </a:prstGeom>
              </p:spPr>
            </p:pic>
          </mc:Fallback>
        </mc:AlternateContent>
        <mc:AlternateContent xmlns:mc="http://schemas.openxmlformats.org/markup-compatibility/2006">
          <mc:Choice xmlns:p14="http://schemas.microsoft.com/office/powerpoint/2010/main" Requires="p14">
            <p:contentPart p14:bwMode="auto" r:id="rId118">
              <p14:nvContentPartPr>
                <p14:cNvPr id="107" name="Entrada de lápiz 106">
                  <a:extLst>
                    <a:ext uri="{FF2B5EF4-FFF2-40B4-BE49-F238E27FC236}">
                      <a16:creationId xmlns:a16="http://schemas.microsoft.com/office/drawing/2014/main" id="{C3AA394B-32F6-476D-A2CE-FAC779025D3F}"/>
                    </a:ext>
                  </a:extLst>
                </p14:cNvPr>
                <p14:cNvContentPartPr/>
                <p14:nvPr/>
              </p14:nvContentPartPr>
              <p14:xfrm>
                <a:off x="4384609" y="969849"/>
                <a:ext cx="22320" cy="30600"/>
              </p14:xfrm>
            </p:contentPart>
          </mc:Choice>
          <mc:Fallback>
            <p:pic>
              <p:nvPicPr>
                <p:cNvPr id="107" name="Entrada de lápiz 106">
                  <a:extLst>
                    <a:ext uri="{FF2B5EF4-FFF2-40B4-BE49-F238E27FC236}">
                      <a16:creationId xmlns:a16="http://schemas.microsoft.com/office/drawing/2014/main" id="{C3AA394B-32F6-476D-A2CE-FAC779025D3F}"/>
                    </a:ext>
                  </a:extLst>
                </p:cNvPr>
                <p:cNvPicPr/>
                <p:nvPr/>
              </p:nvPicPr>
              <p:blipFill>
                <a:blip r:embed="rId119"/>
                <a:stretch>
                  <a:fillRect/>
                </a:stretch>
              </p:blipFill>
              <p:spPr>
                <a:xfrm>
                  <a:off x="4375609" y="961209"/>
                  <a:ext cx="39960" cy="48240"/>
                </a:xfrm>
                <a:prstGeom prst="rect">
                  <a:avLst/>
                </a:prstGeom>
              </p:spPr>
            </p:pic>
          </mc:Fallback>
        </mc:AlternateContent>
        <mc:AlternateContent xmlns:mc="http://schemas.openxmlformats.org/markup-compatibility/2006">
          <mc:Choice xmlns:p14="http://schemas.microsoft.com/office/powerpoint/2010/main" Requires="p14">
            <p:contentPart p14:bwMode="auto" r:id="rId120">
              <p14:nvContentPartPr>
                <p14:cNvPr id="109" name="Entrada de lápiz 108">
                  <a:extLst>
                    <a:ext uri="{FF2B5EF4-FFF2-40B4-BE49-F238E27FC236}">
                      <a16:creationId xmlns:a16="http://schemas.microsoft.com/office/drawing/2014/main" id="{62A59573-47E9-41E6-BD88-BBDC33E53C39}"/>
                    </a:ext>
                  </a:extLst>
                </p14:cNvPr>
                <p14:cNvContentPartPr/>
                <p14:nvPr/>
              </p14:nvContentPartPr>
              <p14:xfrm>
                <a:off x="4522849" y="1463049"/>
                <a:ext cx="482040" cy="144360"/>
              </p14:xfrm>
            </p:contentPart>
          </mc:Choice>
          <mc:Fallback>
            <p:pic>
              <p:nvPicPr>
                <p:cNvPr id="109" name="Entrada de lápiz 108">
                  <a:extLst>
                    <a:ext uri="{FF2B5EF4-FFF2-40B4-BE49-F238E27FC236}">
                      <a16:creationId xmlns:a16="http://schemas.microsoft.com/office/drawing/2014/main" id="{62A59573-47E9-41E6-BD88-BBDC33E53C39}"/>
                    </a:ext>
                  </a:extLst>
                </p:cNvPr>
                <p:cNvPicPr/>
                <p:nvPr/>
              </p:nvPicPr>
              <p:blipFill>
                <a:blip r:embed="rId121"/>
                <a:stretch>
                  <a:fillRect/>
                </a:stretch>
              </p:blipFill>
              <p:spPr>
                <a:xfrm>
                  <a:off x="4514209" y="1454049"/>
                  <a:ext cx="499680" cy="162000"/>
                </a:xfrm>
                <a:prstGeom prst="rect">
                  <a:avLst/>
                </a:prstGeom>
              </p:spPr>
            </p:pic>
          </mc:Fallback>
        </mc:AlternateContent>
        <mc:AlternateContent xmlns:mc="http://schemas.openxmlformats.org/markup-compatibility/2006">
          <mc:Choice xmlns:p14="http://schemas.microsoft.com/office/powerpoint/2010/main" Requires="p14">
            <p:contentPart p14:bwMode="auto" r:id="rId122">
              <p14:nvContentPartPr>
                <p14:cNvPr id="111" name="Entrada de lápiz 110">
                  <a:extLst>
                    <a:ext uri="{FF2B5EF4-FFF2-40B4-BE49-F238E27FC236}">
                      <a16:creationId xmlns:a16="http://schemas.microsoft.com/office/drawing/2014/main" id="{000867ED-5B77-428C-830D-79B3CDFF1C5B}"/>
                    </a:ext>
                  </a:extLst>
                </p14:cNvPr>
                <p14:cNvContentPartPr/>
                <p14:nvPr/>
              </p14:nvContentPartPr>
              <p14:xfrm>
                <a:off x="4018849" y="1313649"/>
                <a:ext cx="190440" cy="301320"/>
              </p14:xfrm>
            </p:contentPart>
          </mc:Choice>
          <mc:Fallback>
            <p:pic>
              <p:nvPicPr>
                <p:cNvPr id="111" name="Entrada de lápiz 110">
                  <a:extLst>
                    <a:ext uri="{FF2B5EF4-FFF2-40B4-BE49-F238E27FC236}">
                      <a16:creationId xmlns:a16="http://schemas.microsoft.com/office/drawing/2014/main" id="{000867ED-5B77-428C-830D-79B3CDFF1C5B}"/>
                    </a:ext>
                  </a:extLst>
                </p:cNvPr>
                <p:cNvPicPr/>
                <p:nvPr/>
              </p:nvPicPr>
              <p:blipFill>
                <a:blip r:embed="rId123"/>
                <a:stretch>
                  <a:fillRect/>
                </a:stretch>
              </p:blipFill>
              <p:spPr>
                <a:xfrm>
                  <a:off x="4009849" y="1304649"/>
                  <a:ext cx="208080" cy="318960"/>
                </a:xfrm>
                <a:prstGeom prst="rect">
                  <a:avLst/>
                </a:prstGeom>
              </p:spPr>
            </p:pic>
          </mc:Fallback>
        </mc:AlternateContent>
        <mc:AlternateContent xmlns:mc="http://schemas.openxmlformats.org/markup-compatibility/2006">
          <mc:Choice xmlns:p14="http://schemas.microsoft.com/office/powerpoint/2010/main" Requires="p14">
            <p:contentPart p14:bwMode="auto" r:id="rId124">
              <p14:nvContentPartPr>
                <p14:cNvPr id="112" name="Entrada de lápiz 111">
                  <a:extLst>
                    <a:ext uri="{FF2B5EF4-FFF2-40B4-BE49-F238E27FC236}">
                      <a16:creationId xmlns:a16="http://schemas.microsoft.com/office/drawing/2014/main" id="{17B4739C-CCA3-474C-9DE7-5EF92CB11614}"/>
                    </a:ext>
                  </a:extLst>
                </p14:cNvPr>
                <p14:cNvContentPartPr/>
                <p14:nvPr/>
              </p14:nvContentPartPr>
              <p14:xfrm>
                <a:off x="4051249" y="1215009"/>
                <a:ext cx="62280" cy="531360"/>
              </p14:xfrm>
            </p:contentPart>
          </mc:Choice>
          <mc:Fallback>
            <p:pic>
              <p:nvPicPr>
                <p:cNvPr id="112" name="Entrada de lápiz 111">
                  <a:extLst>
                    <a:ext uri="{FF2B5EF4-FFF2-40B4-BE49-F238E27FC236}">
                      <a16:creationId xmlns:a16="http://schemas.microsoft.com/office/drawing/2014/main" id="{17B4739C-CCA3-474C-9DE7-5EF92CB11614}"/>
                    </a:ext>
                  </a:extLst>
                </p:cNvPr>
                <p:cNvPicPr/>
                <p:nvPr/>
              </p:nvPicPr>
              <p:blipFill>
                <a:blip r:embed="rId125"/>
                <a:stretch>
                  <a:fillRect/>
                </a:stretch>
              </p:blipFill>
              <p:spPr>
                <a:xfrm>
                  <a:off x="4042609" y="1206009"/>
                  <a:ext cx="79920" cy="549000"/>
                </a:xfrm>
                <a:prstGeom prst="rect">
                  <a:avLst/>
                </a:prstGeom>
              </p:spPr>
            </p:pic>
          </mc:Fallback>
        </mc:AlternateContent>
        <mc:AlternateContent xmlns:mc="http://schemas.openxmlformats.org/markup-compatibility/2006">
          <mc:Choice xmlns:p14="http://schemas.microsoft.com/office/powerpoint/2010/main" Requires="p14">
            <p:contentPart p14:bwMode="auto" r:id="rId126">
              <p14:nvContentPartPr>
                <p14:cNvPr id="113" name="Entrada de lápiz 112">
                  <a:extLst>
                    <a:ext uri="{FF2B5EF4-FFF2-40B4-BE49-F238E27FC236}">
                      <a16:creationId xmlns:a16="http://schemas.microsoft.com/office/drawing/2014/main" id="{85017C22-DBB9-4B07-9419-2DE3216729B3}"/>
                    </a:ext>
                  </a:extLst>
                </p14:cNvPr>
                <p14:cNvContentPartPr/>
                <p14:nvPr/>
              </p14:nvContentPartPr>
              <p14:xfrm>
                <a:off x="4069969" y="1267209"/>
                <a:ext cx="75960" cy="517680"/>
              </p14:xfrm>
            </p:contentPart>
          </mc:Choice>
          <mc:Fallback>
            <p:pic>
              <p:nvPicPr>
                <p:cNvPr id="113" name="Entrada de lápiz 112">
                  <a:extLst>
                    <a:ext uri="{FF2B5EF4-FFF2-40B4-BE49-F238E27FC236}">
                      <a16:creationId xmlns:a16="http://schemas.microsoft.com/office/drawing/2014/main" id="{85017C22-DBB9-4B07-9419-2DE3216729B3}"/>
                    </a:ext>
                  </a:extLst>
                </p:cNvPr>
                <p:cNvPicPr/>
                <p:nvPr/>
              </p:nvPicPr>
              <p:blipFill>
                <a:blip r:embed="rId127"/>
                <a:stretch>
                  <a:fillRect/>
                </a:stretch>
              </p:blipFill>
              <p:spPr>
                <a:xfrm>
                  <a:off x="4061329" y="1258209"/>
                  <a:ext cx="93600" cy="535320"/>
                </a:xfrm>
                <a:prstGeom prst="rect">
                  <a:avLst/>
                </a:prstGeom>
              </p:spPr>
            </p:pic>
          </mc:Fallback>
        </mc:AlternateContent>
        <mc:AlternateContent xmlns:mc="http://schemas.openxmlformats.org/markup-compatibility/2006">
          <mc:Choice xmlns:p14="http://schemas.microsoft.com/office/powerpoint/2010/main" Requires="p14">
            <p:contentPart p14:bwMode="auto" r:id="rId128">
              <p14:nvContentPartPr>
                <p14:cNvPr id="114" name="Entrada de lápiz 113">
                  <a:extLst>
                    <a:ext uri="{FF2B5EF4-FFF2-40B4-BE49-F238E27FC236}">
                      <a16:creationId xmlns:a16="http://schemas.microsoft.com/office/drawing/2014/main" id="{C585FE42-9E1C-4BDF-9CC6-3BF6734037D7}"/>
                    </a:ext>
                  </a:extLst>
                </p14:cNvPr>
                <p14:cNvContentPartPr/>
                <p14:nvPr/>
              </p14:nvContentPartPr>
              <p14:xfrm>
                <a:off x="5846209" y="730089"/>
                <a:ext cx="400320" cy="758880"/>
              </p14:xfrm>
            </p:contentPart>
          </mc:Choice>
          <mc:Fallback>
            <p:pic>
              <p:nvPicPr>
                <p:cNvPr id="114" name="Entrada de lápiz 113">
                  <a:extLst>
                    <a:ext uri="{FF2B5EF4-FFF2-40B4-BE49-F238E27FC236}">
                      <a16:creationId xmlns:a16="http://schemas.microsoft.com/office/drawing/2014/main" id="{C585FE42-9E1C-4BDF-9CC6-3BF6734037D7}"/>
                    </a:ext>
                  </a:extLst>
                </p:cNvPr>
                <p:cNvPicPr/>
                <p:nvPr/>
              </p:nvPicPr>
              <p:blipFill>
                <a:blip r:embed="rId129"/>
                <a:stretch>
                  <a:fillRect/>
                </a:stretch>
              </p:blipFill>
              <p:spPr>
                <a:xfrm>
                  <a:off x="5837569" y="721089"/>
                  <a:ext cx="417960" cy="776520"/>
                </a:xfrm>
                <a:prstGeom prst="rect">
                  <a:avLst/>
                </a:prstGeom>
              </p:spPr>
            </p:pic>
          </mc:Fallback>
        </mc:AlternateContent>
        <mc:AlternateContent xmlns:mc="http://schemas.openxmlformats.org/markup-compatibility/2006">
          <mc:Choice xmlns:p14="http://schemas.microsoft.com/office/powerpoint/2010/main" Requires="p14">
            <p:contentPart p14:bwMode="auto" r:id="rId130">
              <p14:nvContentPartPr>
                <p14:cNvPr id="115" name="Entrada de lápiz 114">
                  <a:extLst>
                    <a:ext uri="{FF2B5EF4-FFF2-40B4-BE49-F238E27FC236}">
                      <a16:creationId xmlns:a16="http://schemas.microsoft.com/office/drawing/2014/main" id="{40318984-159A-4BA4-9157-AB3AE90A615D}"/>
                    </a:ext>
                  </a:extLst>
                </p14:cNvPr>
                <p14:cNvContentPartPr/>
                <p14:nvPr/>
              </p14:nvContentPartPr>
              <p14:xfrm>
                <a:off x="6301609" y="1015569"/>
                <a:ext cx="247680" cy="329400"/>
              </p14:xfrm>
            </p:contentPart>
          </mc:Choice>
          <mc:Fallback>
            <p:pic>
              <p:nvPicPr>
                <p:cNvPr id="115" name="Entrada de lápiz 114">
                  <a:extLst>
                    <a:ext uri="{FF2B5EF4-FFF2-40B4-BE49-F238E27FC236}">
                      <a16:creationId xmlns:a16="http://schemas.microsoft.com/office/drawing/2014/main" id="{40318984-159A-4BA4-9157-AB3AE90A615D}"/>
                    </a:ext>
                  </a:extLst>
                </p:cNvPr>
                <p:cNvPicPr/>
                <p:nvPr/>
              </p:nvPicPr>
              <p:blipFill>
                <a:blip r:embed="rId131"/>
                <a:stretch>
                  <a:fillRect/>
                </a:stretch>
              </p:blipFill>
              <p:spPr>
                <a:xfrm>
                  <a:off x="6292609" y="1006929"/>
                  <a:ext cx="265320" cy="347040"/>
                </a:xfrm>
                <a:prstGeom prst="rect">
                  <a:avLst/>
                </a:prstGeom>
              </p:spPr>
            </p:pic>
          </mc:Fallback>
        </mc:AlternateContent>
        <mc:AlternateContent xmlns:mc="http://schemas.openxmlformats.org/markup-compatibility/2006">
          <mc:Choice xmlns:p14="http://schemas.microsoft.com/office/powerpoint/2010/main" Requires="p14">
            <p:contentPart p14:bwMode="auto" r:id="rId132">
              <p14:nvContentPartPr>
                <p14:cNvPr id="116" name="Entrada de lápiz 115">
                  <a:extLst>
                    <a:ext uri="{FF2B5EF4-FFF2-40B4-BE49-F238E27FC236}">
                      <a16:creationId xmlns:a16="http://schemas.microsoft.com/office/drawing/2014/main" id="{88FA04D0-E282-424E-B036-C506991865F2}"/>
                    </a:ext>
                  </a:extLst>
                </p14:cNvPr>
                <p14:cNvContentPartPr/>
                <p14:nvPr/>
              </p14:nvContentPartPr>
              <p14:xfrm>
                <a:off x="6684649" y="440649"/>
                <a:ext cx="451440" cy="759600"/>
              </p14:xfrm>
            </p:contentPart>
          </mc:Choice>
          <mc:Fallback>
            <p:pic>
              <p:nvPicPr>
                <p:cNvPr id="116" name="Entrada de lápiz 115">
                  <a:extLst>
                    <a:ext uri="{FF2B5EF4-FFF2-40B4-BE49-F238E27FC236}">
                      <a16:creationId xmlns:a16="http://schemas.microsoft.com/office/drawing/2014/main" id="{88FA04D0-E282-424E-B036-C506991865F2}"/>
                    </a:ext>
                  </a:extLst>
                </p:cNvPr>
                <p:cNvPicPr/>
                <p:nvPr/>
              </p:nvPicPr>
              <p:blipFill>
                <a:blip r:embed="rId133"/>
                <a:stretch>
                  <a:fillRect/>
                </a:stretch>
              </p:blipFill>
              <p:spPr>
                <a:xfrm>
                  <a:off x="6675649" y="432009"/>
                  <a:ext cx="469080" cy="777240"/>
                </a:xfrm>
                <a:prstGeom prst="rect">
                  <a:avLst/>
                </a:prstGeom>
              </p:spPr>
            </p:pic>
          </mc:Fallback>
        </mc:AlternateContent>
        <mc:AlternateContent xmlns:mc="http://schemas.openxmlformats.org/markup-compatibility/2006">
          <mc:Choice xmlns:p14="http://schemas.microsoft.com/office/powerpoint/2010/main" Requires="p14">
            <p:contentPart p14:bwMode="auto" r:id="rId134">
              <p14:nvContentPartPr>
                <p14:cNvPr id="117" name="Entrada de lápiz 116">
                  <a:extLst>
                    <a:ext uri="{FF2B5EF4-FFF2-40B4-BE49-F238E27FC236}">
                      <a16:creationId xmlns:a16="http://schemas.microsoft.com/office/drawing/2014/main" id="{6F00D341-ED79-4E7C-A0A4-F71AFA2E2D47}"/>
                    </a:ext>
                  </a:extLst>
                </p14:cNvPr>
                <p14:cNvContentPartPr/>
                <p14:nvPr/>
              </p14:nvContentPartPr>
              <p14:xfrm>
                <a:off x="7747369" y="685089"/>
                <a:ext cx="1519560" cy="317520"/>
              </p14:xfrm>
            </p:contentPart>
          </mc:Choice>
          <mc:Fallback>
            <p:pic>
              <p:nvPicPr>
                <p:cNvPr id="117" name="Entrada de lápiz 116">
                  <a:extLst>
                    <a:ext uri="{FF2B5EF4-FFF2-40B4-BE49-F238E27FC236}">
                      <a16:creationId xmlns:a16="http://schemas.microsoft.com/office/drawing/2014/main" id="{6F00D341-ED79-4E7C-A0A4-F71AFA2E2D47}"/>
                    </a:ext>
                  </a:extLst>
                </p:cNvPr>
                <p:cNvPicPr/>
                <p:nvPr/>
              </p:nvPicPr>
              <p:blipFill>
                <a:blip r:embed="rId135"/>
                <a:stretch>
                  <a:fillRect/>
                </a:stretch>
              </p:blipFill>
              <p:spPr>
                <a:xfrm>
                  <a:off x="7738369" y="676089"/>
                  <a:ext cx="1537200" cy="335160"/>
                </a:xfrm>
                <a:prstGeom prst="rect">
                  <a:avLst/>
                </a:prstGeom>
              </p:spPr>
            </p:pic>
          </mc:Fallback>
        </mc:AlternateContent>
        <mc:AlternateContent xmlns:mc="http://schemas.openxmlformats.org/markup-compatibility/2006">
          <mc:Choice xmlns:p14="http://schemas.microsoft.com/office/powerpoint/2010/main" Requires="p14">
            <p:contentPart p14:bwMode="auto" r:id="rId136">
              <p14:nvContentPartPr>
                <p14:cNvPr id="139" name="Entrada de lápiz 138">
                  <a:extLst>
                    <a:ext uri="{FF2B5EF4-FFF2-40B4-BE49-F238E27FC236}">
                      <a16:creationId xmlns:a16="http://schemas.microsoft.com/office/drawing/2014/main" id="{5AD9634F-01B4-4C56-89CC-204C8814FF97}"/>
                    </a:ext>
                  </a:extLst>
                </p14:cNvPr>
                <p14:cNvContentPartPr/>
                <p14:nvPr/>
              </p14:nvContentPartPr>
              <p14:xfrm>
                <a:off x="2071249" y="5461929"/>
                <a:ext cx="158040" cy="940320"/>
              </p14:xfrm>
            </p:contentPart>
          </mc:Choice>
          <mc:Fallback>
            <p:pic>
              <p:nvPicPr>
                <p:cNvPr id="139" name="Entrada de lápiz 138">
                  <a:extLst>
                    <a:ext uri="{FF2B5EF4-FFF2-40B4-BE49-F238E27FC236}">
                      <a16:creationId xmlns:a16="http://schemas.microsoft.com/office/drawing/2014/main" id="{5AD9634F-01B4-4C56-89CC-204C8814FF97}"/>
                    </a:ext>
                  </a:extLst>
                </p:cNvPr>
                <p:cNvPicPr/>
                <p:nvPr/>
              </p:nvPicPr>
              <p:blipFill>
                <a:blip r:embed="rId137"/>
                <a:stretch>
                  <a:fillRect/>
                </a:stretch>
              </p:blipFill>
              <p:spPr>
                <a:xfrm>
                  <a:off x="2062609" y="5452929"/>
                  <a:ext cx="175680" cy="957960"/>
                </a:xfrm>
                <a:prstGeom prst="rect">
                  <a:avLst/>
                </a:prstGeom>
              </p:spPr>
            </p:pic>
          </mc:Fallback>
        </mc:AlternateContent>
        <mc:AlternateContent xmlns:mc="http://schemas.openxmlformats.org/markup-compatibility/2006">
          <mc:Choice xmlns:p14="http://schemas.microsoft.com/office/powerpoint/2010/main" Requires="p14">
            <p:contentPart p14:bwMode="auto" r:id="rId138">
              <p14:nvContentPartPr>
                <p14:cNvPr id="119" name="Entrada de lápiz 118">
                  <a:extLst>
                    <a:ext uri="{FF2B5EF4-FFF2-40B4-BE49-F238E27FC236}">
                      <a16:creationId xmlns:a16="http://schemas.microsoft.com/office/drawing/2014/main" id="{6CD9CAE9-F1D9-4B83-8272-290F5653D210}"/>
                    </a:ext>
                  </a:extLst>
                </p14:cNvPr>
                <p14:cNvContentPartPr/>
                <p14:nvPr/>
              </p14:nvContentPartPr>
              <p14:xfrm>
                <a:off x="9613969" y="4034529"/>
                <a:ext cx="502200" cy="357840"/>
              </p14:xfrm>
            </p:contentPart>
          </mc:Choice>
          <mc:Fallback>
            <p:pic>
              <p:nvPicPr>
                <p:cNvPr id="119" name="Entrada de lápiz 118">
                  <a:extLst>
                    <a:ext uri="{FF2B5EF4-FFF2-40B4-BE49-F238E27FC236}">
                      <a16:creationId xmlns:a16="http://schemas.microsoft.com/office/drawing/2014/main" id="{6CD9CAE9-F1D9-4B83-8272-290F5653D210}"/>
                    </a:ext>
                  </a:extLst>
                </p:cNvPr>
                <p:cNvPicPr/>
                <p:nvPr/>
              </p:nvPicPr>
              <p:blipFill>
                <a:blip r:embed="rId139"/>
                <a:stretch>
                  <a:fillRect/>
                </a:stretch>
              </p:blipFill>
              <p:spPr>
                <a:xfrm>
                  <a:off x="9604969" y="4025889"/>
                  <a:ext cx="519840" cy="375480"/>
                </a:xfrm>
                <a:prstGeom prst="rect">
                  <a:avLst/>
                </a:prstGeom>
              </p:spPr>
            </p:pic>
          </mc:Fallback>
        </mc:AlternateContent>
        <mc:AlternateContent xmlns:mc="http://schemas.openxmlformats.org/markup-compatibility/2006">
          <mc:Choice xmlns:p14="http://schemas.microsoft.com/office/powerpoint/2010/main" Requires="p14">
            <p:contentPart p14:bwMode="auto" r:id="rId140">
              <p14:nvContentPartPr>
                <p14:cNvPr id="120" name="Entrada de lápiz 119">
                  <a:extLst>
                    <a:ext uri="{FF2B5EF4-FFF2-40B4-BE49-F238E27FC236}">
                      <a16:creationId xmlns:a16="http://schemas.microsoft.com/office/drawing/2014/main" id="{3F77B3B7-72DD-4C8F-9B91-DCC56086F75B}"/>
                    </a:ext>
                  </a:extLst>
                </p14:cNvPr>
                <p14:cNvContentPartPr/>
                <p14:nvPr/>
              </p14:nvContentPartPr>
              <p14:xfrm>
                <a:off x="10013209" y="4207329"/>
                <a:ext cx="319320" cy="426600"/>
              </p14:xfrm>
            </p:contentPart>
          </mc:Choice>
          <mc:Fallback>
            <p:pic>
              <p:nvPicPr>
                <p:cNvPr id="120" name="Entrada de lápiz 119">
                  <a:extLst>
                    <a:ext uri="{FF2B5EF4-FFF2-40B4-BE49-F238E27FC236}">
                      <a16:creationId xmlns:a16="http://schemas.microsoft.com/office/drawing/2014/main" id="{3F77B3B7-72DD-4C8F-9B91-DCC56086F75B}"/>
                    </a:ext>
                  </a:extLst>
                </p:cNvPr>
                <p:cNvPicPr/>
                <p:nvPr/>
              </p:nvPicPr>
              <p:blipFill>
                <a:blip r:embed="rId141"/>
                <a:stretch>
                  <a:fillRect/>
                </a:stretch>
              </p:blipFill>
              <p:spPr>
                <a:xfrm>
                  <a:off x="10004209" y="4198329"/>
                  <a:ext cx="336960" cy="444240"/>
                </a:xfrm>
                <a:prstGeom prst="rect">
                  <a:avLst/>
                </a:prstGeom>
              </p:spPr>
            </p:pic>
          </mc:Fallback>
        </mc:AlternateContent>
        <mc:AlternateContent xmlns:mc="http://schemas.openxmlformats.org/markup-compatibility/2006">
          <mc:Choice xmlns:p14="http://schemas.microsoft.com/office/powerpoint/2010/main" Requires="p14">
            <p:contentPart p14:bwMode="auto" r:id="rId142">
              <p14:nvContentPartPr>
                <p14:cNvPr id="121" name="Entrada de lápiz 120">
                  <a:extLst>
                    <a:ext uri="{FF2B5EF4-FFF2-40B4-BE49-F238E27FC236}">
                      <a16:creationId xmlns:a16="http://schemas.microsoft.com/office/drawing/2014/main" id="{7B9316BC-E252-4384-8307-01B9BC46CF93}"/>
                    </a:ext>
                  </a:extLst>
                </p14:cNvPr>
                <p14:cNvContentPartPr/>
                <p14:nvPr/>
              </p14:nvContentPartPr>
              <p14:xfrm>
                <a:off x="10324249" y="4147569"/>
                <a:ext cx="47880" cy="94680"/>
              </p14:xfrm>
            </p:contentPart>
          </mc:Choice>
          <mc:Fallback>
            <p:pic>
              <p:nvPicPr>
                <p:cNvPr id="121" name="Entrada de lápiz 120">
                  <a:extLst>
                    <a:ext uri="{FF2B5EF4-FFF2-40B4-BE49-F238E27FC236}">
                      <a16:creationId xmlns:a16="http://schemas.microsoft.com/office/drawing/2014/main" id="{7B9316BC-E252-4384-8307-01B9BC46CF93}"/>
                    </a:ext>
                  </a:extLst>
                </p:cNvPr>
                <p:cNvPicPr/>
                <p:nvPr/>
              </p:nvPicPr>
              <p:blipFill>
                <a:blip r:embed="rId143"/>
                <a:stretch>
                  <a:fillRect/>
                </a:stretch>
              </p:blipFill>
              <p:spPr>
                <a:xfrm>
                  <a:off x="10315249" y="4138569"/>
                  <a:ext cx="65520" cy="112320"/>
                </a:xfrm>
                <a:prstGeom prst="rect">
                  <a:avLst/>
                </a:prstGeom>
              </p:spPr>
            </p:pic>
          </mc:Fallback>
        </mc:AlternateContent>
        <mc:AlternateContent xmlns:mc="http://schemas.openxmlformats.org/markup-compatibility/2006">
          <mc:Choice xmlns:p14="http://schemas.microsoft.com/office/powerpoint/2010/main" Requires="p14">
            <p:contentPart p14:bwMode="auto" r:id="rId144">
              <p14:nvContentPartPr>
                <p14:cNvPr id="122" name="Entrada de lápiz 121">
                  <a:extLst>
                    <a:ext uri="{FF2B5EF4-FFF2-40B4-BE49-F238E27FC236}">
                      <a16:creationId xmlns:a16="http://schemas.microsoft.com/office/drawing/2014/main" id="{45D4517F-192E-4082-A60D-685677E1FFF2}"/>
                    </a:ext>
                  </a:extLst>
                </p14:cNvPr>
                <p14:cNvContentPartPr/>
                <p14:nvPr/>
              </p14:nvContentPartPr>
              <p14:xfrm>
                <a:off x="10390129" y="4230729"/>
                <a:ext cx="264240" cy="92880"/>
              </p14:xfrm>
            </p:contentPart>
          </mc:Choice>
          <mc:Fallback>
            <p:pic>
              <p:nvPicPr>
                <p:cNvPr id="122" name="Entrada de lápiz 121">
                  <a:extLst>
                    <a:ext uri="{FF2B5EF4-FFF2-40B4-BE49-F238E27FC236}">
                      <a16:creationId xmlns:a16="http://schemas.microsoft.com/office/drawing/2014/main" id="{45D4517F-192E-4082-A60D-685677E1FFF2}"/>
                    </a:ext>
                  </a:extLst>
                </p:cNvPr>
                <p:cNvPicPr/>
                <p:nvPr/>
              </p:nvPicPr>
              <p:blipFill>
                <a:blip r:embed="rId145"/>
                <a:stretch>
                  <a:fillRect/>
                </a:stretch>
              </p:blipFill>
              <p:spPr>
                <a:xfrm>
                  <a:off x="10381489" y="4221729"/>
                  <a:ext cx="281880" cy="110520"/>
                </a:xfrm>
                <a:prstGeom prst="rect">
                  <a:avLst/>
                </a:prstGeom>
              </p:spPr>
            </p:pic>
          </mc:Fallback>
        </mc:AlternateContent>
        <mc:AlternateContent xmlns:mc="http://schemas.openxmlformats.org/markup-compatibility/2006">
          <mc:Choice xmlns:p14="http://schemas.microsoft.com/office/powerpoint/2010/main" Requires="p14">
            <p:contentPart p14:bwMode="auto" r:id="rId146">
              <p14:nvContentPartPr>
                <p14:cNvPr id="123" name="Entrada de lápiz 122">
                  <a:extLst>
                    <a:ext uri="{FF2B5EF4-FFF2-40B4-BE49-F238E27FC236}">
                      <a16:creationId xmlns:a16="http://schemas.microsoft.com/office/drawing/2014/main" id="{03D7253F-E231-465B-B6FB-4D633F48B8D0}"/>
                    </a:ext>
                  </a:extLst>
                </p14:cNvPr>
                <p14:cNvContentPartPr/>
                <p14:nvPr/>
              </p14:nvContentPartPr>
              <p14:xfrm>
                <a:off x="10911769" y="4161969"/>
                <a:ext cx="267840" cy="124920"/>
              </p14:xfrm>
            </p:contentPart>
          </mc:Choice>
          <mc:Fallback>
            <p:pic>
              <p:nvPicPr>
                <p:cNvPr id="123" name="Entrada de lápiz 122">
                  <a:extLst>
                    <a:ext uri="{FF2B5EF4-FFF2-40B4-BE49-F238E27FC236}">
                      <a16:creationId xmlns:a16="http://schemas.microsoft.com/office/drawing/2014/main" id="{03D7253F-E231-465B-B6FB-4D633F48B8D0}"/>
                    </a:ext>
                  </a:extLst>
                </p:cNvPr>
                <p:cNvPicPr/>
                <p:nvPr/>
              </p:nvPicPr>
              <p:blipFill>
                <a:blip r:embed="rId147"/>
                <a:stretch>
                  <a:fillRect/>
                </a:stretch>
              </p:blipFill>
              <p:spPr>
                <a:xfrm>
                  <a:off x="10902769" y="4153329"/>
                  <a:ext cx="285480" cy="142560"/>
                </a:xfrm>
                <a:prstGeom prst="rect">
                  <a:avLst/>
                </a:prstGeom>
              </p:spPr>
            </p:pic>
          </mc:Fallback>
        </mc:AlternateContent>
        <mc:AlternateContent xmlns:mc="http://schemas.openxmlformats.org/markup-compatibility/2006">
          <mc:Choice xmlns:p14="http://schemas.microsoft.com/office/powerpoint/2010/main" Requires="p14">
            <p:contentPart p14:bwMode="auto" r:id="rId148">
              <p14:nvContentPartPr>
                <p14:cNvPr id="124" name="Entrada de lápiz 123">
                  <a:extLst>
                    <a:ext uri="{FF2B5EF4-FFF2-40B4-BE49-F238E27FC236}">
                      <a16:creationId xmlns:a16="http://schemas.microsoft.com/office/drawing/2014/main" id="{3381D161-AC2D-4356-A8C1-6084762E05E3}"/>
                    </a:ext>
                  </a:extLst>
                </p14:cNvPr>
                <p14:cNvContentPartPr/>
                <p14:nvPr/>
              </p14:nvContentPartPr>
              <p14:xfrm>
                <a:off x="11240809" y="4066929"/>
                <a:ext cx="406440" cy="373320"/>
              </p14:xfrm>
            </p:contentPart>
          </mc:Choice>
          <mc:Fallback>
            <p:pic>
              <p:nvPicPr>
                <p:cNvPr id="124" name="Entrada de lápiz 123">
                  <a:extLst>
                    <a:ext uri="{FF2B5EF4-FFF2-40B4-BE49-F238E27FC236}">
                      <a16:creationId xmlns:a16="http://schemas.microsoft.com/office/drawing/2014/main" id="{3381D161-AC2D-4356-A8C1-6084762E05E3}"/>
                    </a:ext>
                  </a:extLst>
                </p:cNvPr>
                <p:cNvPicPr/>
                <p:nvPr/>
              </p:nvPicPr>
              <p:blipFill>
                <a:blip r:embed="rId149"/>
                <a:stretch>
                  <a:fillRect/>
                </a:stretch>
              </p:blipFill>
              <p:spPr>
                <a:xfrm>
                  <a:off x="11232169" y="4058289"/>
                  <a:ext cx="424080" cy="390960"/>
                </a:xfrm>
                <a:prstGeom prst="rect">
                  <a:avLst/>
                </a:prstGeom>
              </p:spPr>
            </p:pic>
          </mc:Fallback>
        </mc:AlternateContent>
        <mc:AlternateContent xmlns:mc="http://schemas.openxmlformats.org/markup-compatibility/2006">
          <mc:Choice xmlns:p14="http://schemas.microsoft.com/office/powerpoint/2010/main" Requires="p14">
            <p:contentPart p14:bwMode="auto" r:id="rId150">
              <p14:nvContentPartPr>
                <p14:cNvPr id="125" name="Entrada de lápiz 124">
                  <a:extLst>
                    <a:ext uri="{FF2B5EF4-FFF2-40B4-BE49-F238E27FC236}">
                      <a16:creationId xmlns:a16="http://schemas.microsoft.com/office/drawing/2014/main" id="{58677ED3-9FD2-49CF-945F-DF34C153081B}"/>
                    </a:ext>
                  </a:extLst>
                </p14:cNvPr>
                <p14:cNvContentPartPr/>
                <p14:nvPr/>
              </p14:nvContentPartPr>
              <p14:xfrm>
                <a:off x="11675689" y="4102929"/>
                <a:ext cx="290520" cy="177840"/>
              </p14:xfrm>
            </p:contentPart>
          </mc:Choice>
          <mc:Fallback>
            <p:pic>
              <p:nvPicPr>
                <p:cNvPr id="125" name="Entrada de lápiz 124">
                  <a:extLst>
                    <a:ext uri="{FF2B5EF4-FFF2-40B4-BE49-F238E27FC236}">
                      <a16:creationId xmlns:a16="http://schemas.microsoft.com/office/drawing/2014/main" id="{58677ED3-9FD2-49CF-945F-DF34C153081B}"/>
                    </a:ext>
                  </a:extLst>
                </p:cNvPr>
                <p:cNvPicPr/>
                <p:nvPr/>
              </p:nvPicPr>
              <p:blipFill>
                <a:blip r:embed="rId151"/>
                <a:stretch>
                  <a:fillRect/>
                </a:stretch>
              </p:blipFill>
              <p:spPr>
                <a:xfrm>
                  <a:off x="11666689" y="4093929"/>
                  <a:ext cx="308160" cy="195480"/>
                </a:xfrm>
                <a:prstGeom prst="rect">
                  <a:avLst/>
                </a:prstGeom>
              </p:spPr>
            </p:pic>
          </mc:Fallback>
        </mc:AlternateContent>
        <mc:AlternateContent xmlns:mc="http://schemas.openxmlformats.org/markup-compatibility/2006">
          <mc:Choice xmlns:p14="http://schemas.microsoft.com/office/powerpoint/2010/main" Requires="p14">
            <p:contentPart p14:bwMode="auto" r:id="rId152">
              <p14:nvContentPartPr>
                <p14:cNvPr id="126" name="Entrada de lápiz 125">
                  <a:extLst>
                    <a:ext uri="{FF2B5EF4-FFF2-40B4-BE49-F238E27FC236}">
                      <a16:creationId xmlns:a16="http://schemas.microsoft.com/office/drawing/2014/main" id="{169FFF49-FF9E-4650-B804-4BAF1AC996E5}"/>
                    </a:ext>
                  </a:extLst>
                </p14:cNvPr>
                <p14:cNvContentPartPr/>
                <p14:nvPr/>
              </p14:nvContentPartPr>
              <p14:xfrm>
                <a:off x="11980609" y="3889449"/>
                <a:ext cx="302400" cy="292680"/>
              </p14:xfrm>
            </p:contentPart>
          </mc:Choice>
          <mc:Fallback>
            <p:pic>
              <p:nvPicPr>
                <p:cNvPr id="126" name="Entrada de lápiz 125">
                  <a:extLst>
                    <a:ext uri="{FF2B5EF4-FFF2-40B4-BE49-F238E27FC236}">
                      <a16:creationId xmlns:a16="http://schemas.microsoft.com/office/drawing/2014/main" id="{169FFF49-FF9E-4650-B804-4BAF1AC996E5}"/>
                    </a:ext>
                  </a:extLst>
                </p:cNvPr>
                <p:cNvPicPr/>
                <p:nvPr/>
              </p:nvPicPr>
              <p:blipFill>
                <a:blip r:embed="rId153"/>
                <a:stretch>
                  <a:fillRect/>
                </a:stretch>
              </p:blipFill>
              <p:spPr>
                <a:xfrm>
                  <a:off x="11971609" y="3880809"/>
                  <a:ext cx="320040" cy="310320"/>
                </a:xfrm>
                <a:prstGeom prst="rect">
                  <a:avLst/>
                </a:prstGeom>
              </p:spPr>
            </p:pic>
          </mc:Fallback>
        </mc:AlternateContent>
        <mc:AlternateContent xmlns:mc="http://schemas.openxmlformats.org/markup-compatibility/2006">
          <mc:Choice xmlns:p14="http://schemas.microsoft.com/office/powerpoint/2010/main" Requires="p14">
            <p:contentPart p14:bwMode="auto" r:id="rId154">
              <p14:nvContentPartPr>
                <p14:cNvPr id="127" name="Entrada de lápiz 126">
                  <a:extLst>
                    <a:ext uri="{FF2B5EF4-FFF2-40B4-BE49-F238E27FC236}">
                      <a16:creationId xmlns:a16="http://schemas.microsoft.com/office/drawing/2014/main" id="{CD64F909-9B78-472F-9F77-63ED9F88E2E2}"/>
                    </a:ext>
                  </a:extLst>
                </p14:cNvPr>
                <p14:cNvContentPartPr/>
                <p14:nvPr/>
              </p14:nvContentPartPr>
              <p14:xfrm>
                <a:off x="12283729" y="3903489"/>
                <a:ext cx="182880" cy="282240"/>
              </p14:xfrm>
            </p:contentPart>
          </mc:Choice>
          <mc:Fallback>
            <p:pic>
              <p:nvPicPr>
                <p:cNvPr id="127" name="Entrada de lápiz 126">
                  <a:extLst>
                    <a:ext uri="{FF2B5EF4-FFF2-40B4-BE49-F238E27FC236}">
                      <a16:creationId xmlns:a16="http://schemas.microsoft.com/office/drawing/2014/main" id="{CD64F909-9B78-472F-9F77-63ED9F88E2E2}"/>
                    </a:ext>
                  </a:extLst>
                </p:cNvPr>
                <p:cNvPicPr/>
                <p:nvPr/>
              </p:nvPicPr>
              <p:blipFill>
                <a:blip r:embed="rId155"/>
                <a:stretch>
                  <a:fillRect/>
                </a:stretch>
              </p:blipFill>
              <p:spPr>
                <a:xfrm>
                  <a:off x="12274729" y="3894489"/>
                  <a:ext cx="200520" cy="299880"/>
                </a:xfrm>
                <a:prstGeom prst="rect">
                  <a:avLst/>
                </a:prstGeom>
              </p:spPr>
            </p:pic>
          </mc:Fallback>
        </mc:AlternateContent>
        <mc:AlternateContent xmlns:mc="http://schemas.openxmlformats.org/markup-compatibility/2006">
          <mc:Choice xmlns:p14="http://schemas.microsoft.com/office/powerpoint/2010/main" Requires="p14">
            <p:contentPart p14:bwMode="auto" r:id="rId156">
              <p14:nvContentPartPr>
                <p14:cNvPr id="129" name="Entrada de lápiz 128">
                  <a:extLst>
                    <a:ext uri="{FF2B5EF4-FFF2-40B4-BE49-F238E27FC236}">
                      <a16:creationId xmlns:a16="http://schemas.microsoft.com/office/drawing/2014/main" id="{85DFBA60-5F75-4E73-9680-9F873AE3A56C}"/>
                    </a:ext>
                  </a:extLst>
                </p14:cNvPr>
                <p14:cNvContentPartPr/>
                <p14:nvPr/>
              </p14:nvContentPartPr>
              <p14:xfrm>
                <a:off x="9716209" y="4636089"/>
                <a:ext cx="357840" cy="345960"/>
              </p14:xfrm>
            </p:contentPart>
          </mc:Choice>
          <mc:Fallback>
            <p:pic>
              <p:nvPicPr>
                <p:cNvPr id="129" name="Entrada de lápiz 128">
                  <a:extLst>
                    <a:ext uri="{FF2B5EF4-FFF2-40B4-BE49-F238E27FC236}">
                      <a16:creationId xmlns:a16="http://schemas.microsoft.com/office/drawing/2014/main" id="{85DFBA60-5F75-4E73-9680-9F873AE3A56C}"/>
                    </a:ext>
                  </a:extLst>
                </p:cNvPr>
                <p:cNvPicPr/>
                <p:nvPr/>
              </p:nvPicPr>
              <p:blipFill>
                <a:blip r:embed="rId157"/>
                <a:stretch>
                  <a:fillRect/>
                </a:stretch>
              </p:blipFill>
              <p:spPr>
                <a:xfrm>
                  <a:off x="9707209" y="4627089"/>
                  <a:ext cx="375480" cy="363600"/>
                </a:xfrm>
                <a:prstGeom prst="rect">
                  <a:avLst/>
                </a:prstGeom>
              </p:spPr>
            </p:pic>
          </mc:Fallback>
        </mc:AlternateContent>
        <mc:AlternateContent xmlns:mc="http://schemas.openxmlformats.org/markup-compatibility/2006">
          <mc:Choice xmlns:p14="http://schemas.microsoft.com/office/powerpoint/2010/main" Requires="p14">
            <p:contentPart p14:bwMode="auto" r:id="rId158">
              <p14:nvContentPartPr>
                <p14:cNvPr id="130" name="Entrada de lápiz 129">
                  <a:extLst>
                    <a:ext uri="{FF2B5EF4-FFF2-40B4-BE49-F238E27FC236}">
                      <a16:creationId xmlns:a16="http://schemas.microsoft.com/office/drawing/2014/main" id="{7D06BD36-AA06-43C4-92D1-BBF48193B52E}"/>
                    </a:ext>
                  </a:extLst>
                </p14:cNvPr>
                <p14:cNvContentPartPr/>
                <p14:nvPr/>
              </p14:nvContentPartPr>
              <p14:xfrm>
                <a:off x="10147489" y="4718889"/>
                <a:ext cx="94320" cy="199440"/>
              </p14:xfrm>
            </p:contentPart>
          </mc:Choice>
          <mc:Fallback>
            <p:pic>
              <p:nvPicPr>
                <p:cNvPr id="130" name="Entrada de lápiz 129">
                  <a:extLst>
                    <a:ext uri="{FF2B5EF4-FFF2-40B4-BE49-F238E27FC236}">
                      <a16:creationId xmlns:a16="http://schemas.microsoft.com/office/drawing/2014/main" id="{7D06BD36-AA06-43C4-92D1-BBF48193B52E}"/>
                    </a:ext>
                  </a:extLst>
                </p:cNvPr>
                <p:cNvPicPr/>
                <p:nvPr/>
              </p:nvPicPr>
              <p:blipFill>
                <a:blip r:embed="rId159"/>
                <a:stretch>
                  <a:fillRect/>
                </a:stretch>
              </p:blipFill>
              <p:spPr>
                <a:xfrm>
                  <a:off x="10138489" y="4710249"/>
                  <a:ext cx="111960" cy="217080"/>
                </a:xfrm>
                <a:prstGeom prst="rect">
                  <a:avLst/>
                </a:prstGeom>
              </p:spPr>
            </p:pic>
          </mc:Fallback>
        </mc:AlternateContent>
        <mc:AlternateContent xmlns:mc="http://schemas.openxmlformats.org/markup-compatibility/2006">
          <mc:Choice xmlns:p14="http://schemas.microsoft.com/office/powerpoint/2010/main" Requires="p14">
            <p:contentPart p14:bwMode="auto" r:id="rId160">
              <p14:nvContentPartPr>
                <p14:cNvPr id="131" name="Entrada de lápiz 130">
                  <a:extLst>
                    <a:ext uri="{FF2B5EF4-FFF2-40B4-BE49-F238E27FC236}">
                      <a16:creationId xmlns:a16="http://schemas.microsoft.com/office/drawing/2014/main" id="{3702776D-60D9-43A3-8907-E47AC2A6593B}"/>
                    </a:ext>
                  </a:extLst>
                </p14:cNvPr>
                <p14:cNvContentPartPr/>
                <p14:nvPr/>
              </p14:nvContentPartPr>
              <p14:xfrm>
                <a:off x="10206529" y="4769289"/>
                <a:ext cx="231480" cy="415800"/>
              </p14:xfrm>
            </p:contentPart>
          </mc:Choice>
          <mc:Fallback>
            <p:pic>
              <p:nvPicPr>
                <p:cNvPr id="131" name="Entrada de lápiz 130">
                  <a:extLst>
                    <a:ext uri="{FF2B5EF4-FFF2-40B4-BE49-F238E27FC236}">
                      <a16:creationId xmlns:a16="http://schemas.microsoft.com/office/drawing/2014/main" id="{3702776D-60D9-43A3-8907-E47AC2A6593B}"/>
                    </a:ext>
                  </a:extLst>
                </p:cNvPr>
                <p:cNvPicPr/>
                <p:nvPr/>
              </p:nvPicPr>
              <p:blipFill>
                <a:blip r:embed="rId161"/>
                <a:stretch>
                  <a:fillRect/>
                </a:stretch>
              </p:blipFill>
              <p:spPr>
                <a:xfrm>
                  <a:off x="10197889" y="4760289"/>
                  <a:ext cx="249120" cy="433440"/>
                </a:xfrm>
                <a:prstGeom prst="rect">
                  <a:avLst/>
                </a:prstGeom>
              </p:spPr>
            </p:pic>
          </mc:Fallback>
        </mc:AlternateContent>
        <mc:AlternateContent xmlns:mc="http://schemas.openxmlformats.org/markup-compatibility/2006">
          <mc:Choice xmlns:p14="http://schemas.microsoft.com/office/powerpoint/2010/main" Requires="p14">
            <p:contentPart p14:bwMode="auto" r:id="rId162">
              <p14:nvContentPartPr>
                <p14:cNvPr id="132" name="Entrada de lápiz 131">
                  <a:extLst>
                    <a:ext uri="{FF2B5EF4-FFF2-40B4-BE49-F238E27FC236}">
                      <a16:creationId xmlns:a16="http://schemas.microsoft.com/office/drawing/2014/main" id="{60E9C255-6C5F-4B5E-BE3C-A37819B6EAF5}"/>
                    </a:ext>
                  </a:extLst>
                </p14:cNvPr>
                <p14:cNvContentPartPr/>
                <p14:nvPr/>
              </p14:nvContentPartPr>
              <p14:xfrm>
                <a:off x="10450969" y="4561209"/>
                <a:ext cx="142920" cy="308160"/>
              </p14:xfrm>
            </p:contentPart>
          </mc:Choice>
          <mc:Fallback>
            <p:pic>
              <p:nvPicPr>
                <p:cNvPr id="132" name="Entrada de lápiz 131">
                  <a:extLst>
                    <a:ext uri="{FF2B5EF4-FFF2-40B4-BE49-F238E27FC236}">
                      <a16:creationId xmlns:a16="http://schemas.microsoft.com/office/drawing/2014/main" id="{60E9C255-6C5F-4B5E-BE3C-A37819B6EAF5}"/>
                    </a:ext>
                  </a:extLst>
                </p:cNvPr>
                <p:cNvPicPr/>
                <p:nvPr/>
              </p:nvPicPr>
              <p:blipFill>
                <a:blip r:embed="rId163"/>
                <a:stretch>
                  <a:fillRect/>
                </a:stretch>
              </p:blipFill>
              <p:spPr>
                <a:xfrm>
                  <a:off x="10442329" y="4552209"/>
                  <a:ext cx="160560" cy="325800"/>
                </a:xfrm>
                <a:prstGeom prst="rect">
                  <a:avLst/>
                </a:prstGeom>
              </p:spPr>
            </p:pic>
          </mc:Fallback>
        </mc:AlternateContent>
        <mc:AlternateContent xmlns:mc="http://schemas.openxmlformats.org/markup-compatibility/2006">
          <mc:Choice xmlns:p14="http://schemas.microsoft.com/office/powerpoint/2010/main" Requires="p14">
            <p:contentPart p14:bwMode="auto" r:id="rId164">
              <p14:nvContentPartPr>
                <p14:cNvPr id="133" name="Entrada de lápiz 132">
                  <a:extLst>
                    <a:ext uri="{FF2B5EF4-FFF2-40B4-BE49-F238E27FC236}">
                      <a16:creationId xmlns:a16="http://schemas.microsoft.com/office/drawing/2014/main" id="{892E9905-5FB8-42D5-8D28-7F55FC1608E7}"/>
                    </a:ext>
                  </a:extLst>
                </p14:cNvPr>
                <p14:cNvContentPartPr/>
                <p14:nvPr/>
              </p14:nvContentPartPr>
              <p14:xfrm>
                <a:off x="10681009" y="4690449"/>
                <a:ext cx="60480" cy="178200"/>
              </p14:xfrm>
            </p:contentPart>
          </mc:Choice>
          <mc:Fallback>
            <p:pic>
              <p:nvPicPr>
                <p:cNvPr id="133" name="Entrada de lápiz 132">
                  <a:extLst>
                    <a:ext uri="{FF2B5EF4-FFF2-40B4-BE49-F238E27FC236}">
                      <a16:creationId xmlns:a16="http://schemas.microsoft.com/office/drawing/2014/main" id="{892E9905-5FB8-42D5-8D28-7F55FC1608E7}"/>
                    </a:ext>
                  </a:extLst>
                </p:cNvPr>
                <p:cNvPicPr/>
                <p:nvPr/>
              </p:nvPicPr>
              <p:blipFill>
                <a:blip r:embed="rId165"/>
                <a:stretch>
                  <a:fillRect/>
                </a:stretch>
              </p:blipFill>
              <p:spPr>
                <a:xfrm>
                  <a:off x="10672369" y="4681809"/>
                  <a:ext cx="78120" cy="195840"/>
                </a:xfrm>
                <a:prstGeom prst="rect">
                  <a:avLst/>
                </a:prstGeom>
              </p:spPr>
            </p:pic>
          </mc:Fallback>
        </mc:AlternateContent>
        <mc:AlternateContent xmlns:mc="http://schemas.openxmlformats.org/markup-compatibility/2006">
          <mc:Choice xmlns:p14="http://schemas.microsoft.com/office/powerpoint/2010/main" Requires="p14">
            <p:contentPart p14:bwMode="auto" r:id="rId166">
              <p14:nvContentPartPr>
                <p14:cNvPr id="134" name="Entrada de lápiz 133">
                  <a:extLst>
                    <a:ext uri="{FF2B5EF4-FFF2-40B4-BE49-F238E27FC236}">
                      <a16:creationId xmlns:a16="http://schemas.microsoft.com/office/drawing/2014/main" id="{531187D2-BA1C-4006-9274-A3E721E27F28}"/>
                    </a:ext>
                  </a:extLst>
                </p14:cNvPr>
                <p14:cNvContentPartPr/>
                <p14:nvPr/>
              </p14:nvContentPartPr>
              <p14:xfrm>
                <a:off x="10822129" y="4720689"/>
                <a:ext cx="101160" cy="148680"/>
              </p14:xfrm>
            </p:contentPart>
          </mc:Choice>
          <mc:Fallback>
            <p:pic>
              <p:nvPicPr>
                <p:cNvPr id="134" name="Entrada de lápiz 133">
                  <a:extLst>
                    <a:ext uri="{FF2B5EF4-FFF2-40B4-BE49-F238E27FC236}">
                      <a16:creationId xmlns:a16="http://schemas.microsoft.com/office/drawing/2014/main" id="{531187D2-BA1C-4006-9274-A3E721E27F28}"/>
                    </a:ext>
                  </a:extLst>
                </p:cNvPr>
                <p:cNvPicPr/>
                <p:nvPr/>
              </p:nvPicPr>
              <p:blipFill>
                <a:blip r:embed="rId167"/>
                <a:stretch>
                  <a:fillRect/>
                </a:stretch>
              </p:blipFill>
              <p:spPr>
                <a:xfrm>
                  <a:off x="10813129" y="4711689"/>
                  <a:ext cx="118800" cy="166320"/>
                </a:xfrm>
                <a:prstGeom prst="rect">
                  <a:avLst/>
                </a:prstGeom>
              </p:spPr>
            </p:pic>
          </mc:Fallback>
        </mc:AlternateContent>
        <mc:AlternateContent xmlns:mc="http://schemas.openxmlformats.org/markup-compatibility/2006">
          <mc:Choice xmlns:p14="http://schemas.microsoft.com/office/powerpoint/2010/main" Requires="p14">
            <p:contentPart p14:bwMode="auto" r:id="rId168">
              <p14:nvContentPartPr>
                <p14:cNvPr id="135" name="Entrada de lápiz 134">
                  <a:extLst>
                    <a:ext uri="{FF2B5EF4-FFF2-40B4-BE49-F238E27FC236}">
                      <a16:creationId xmlns:a16="http://schemas.microsoft.com/office/drawing/2014/main" id="{33998AEC-1F5D-4111-ABCB-861EBE27B137}"/>
                    </a:ext>
                  </a:extLst>
                </p14:cNvPr>
                <p14:cNvContentPartPr/>
                <p14:nvPr/>
              </p14:nvContentPartPr>
              <p14:xfrm>
                <a:off x="10991689" y="4500729"/>
                <a:ext cx="28440" cy="387720"/>
              </p14:xfrm>
            </p:contentPart>
          </mc:Choice>
          <mc:Fallback>
            <p:pic>
              <p:nvPicPr>
                <p:cNvPr id="135" name="Entrada de lápiz 134">
                  <a:extLst>
                    <a:ext uri="{FF2B5EF4-FFF2-40B4-BE49-F238E27FC236}">
                      <a16:creationId xmlns:a16="http://schemas.microsoft.com/office/drawing/2014/main" id="{33998AEC-1F5D-4111-ABCB-861EBE27B137}"/>
                    </a:ext>
                  </a:extLst>
                </p:cNvPr>
                <p:cNvPicPr/>
                <p:nvPr/>
              </p:nvPicPr>
              <p:blipFill>
                <a:blip r:embed="rId169"/>
                <a:stretch>
                  <a:fillRect/>
                </a:stretch>
              </p:blipFill>
              <p:spPr>
                <a:xfrm>
                  <a:off x="10983049" y="4491729"/>
                  <a:ext cx="46080" cy="405360"/>
                </a:xfrm>
                <a:prstGeom prst="rect">
                  <a:avLst/>
                </a:prstGeom>
              </p:spPr>
            </p:pic>
          </mc:Fallback>
        </mc:AlternateContent>
        <mc:AlternateContent xmlns:mc="http://schemas.openxmlformats.org/markup-compatibility/2006">
          <mc:Choice xmlns:p14="http://schemas.microsoft.com/office/powerpoint/2010/main" Requires="p14">
            <p:contentPart p14:bwMode="auto" r:id="rId170">
              <p14:nvContentPartPr>
                <p14:cNvPr id="136" name="Entrada de lápiz 135">
                  <a:extLst>
                    <a:ext uri="{FF2B5EF4-FFF2-40B4-BE49-F238E27FC236}">
                      <a16:creationId xmlns:a16="http://schemas.microsoft.com/office/drawing/2014/main" id="{6D256CAA-C4DD-4085-9B4B-CD6DB407E1B6}"/>
                    </a:ext>
                  </a:extLst>
                </p14:cNvPr>
                <p14:cNvContentPartPr/>
                <p14:nvPr/>
              </p14:nvContentPartPr>
              <p14:xfrm>
                <a:off x="10965409" y="4744809"/>
                <a:ext cx="257760" cy="180360"/>
              </p14:xfrm>
            </p:contentPart>
          </mc:Choice>
          <mc:Fallback>
            <p:pic>
              <p:nvPicPr>
                <p:cNvPr id="136" name="Entrada de lápiz 135">
                  <a:extLst>
                    <a:ext uri="{FF2B5EF4-FFF2-40B4-BE49-F238E27FC236}">
                      <a16:creationId xmlns:a16="http://schemas.microsoft.com/office/drawing/2014/main" id="{6D256CAA-C4DD-4085-9B4B-CD6DB407E1B6}"/>
                    </a:ext>
                  </a:extLst>
                </p:cNvPr>
                <p:cNvPicPr/>
                <p:nvPr/>
              </p:nvPicPr>
              <p:blipFill>
                <a:blip r:embed="rId171"/>
                <a:stretch>
                  <a:fillRect/>
                </a:stretch>
              </p:blipFill>
              <p:spPr>
                <a:xfrm>
                  <a:off x="10956409" y="4736169"/>
                  <a:ext cx="275400" cy="198000"/>
                </a:xfrm>
                <a:prstGeom prst="rect">
                  <a:avLst/>
                </a:prstGeom>
              </p:spPr>
            </p:pic>
          </mc:Fallback>
        </mc:AlternateContent>
        <mc:AlternateContent xmlns:mc="http://schemas.openxmlformats.org/markup-compatibility/2006">
          <mc:Choice xmlns:p14="http://schemas.microsoft.com/office/powerpoint/2010/main" Requires="p14">
            <p:contentPart p14:bwMode="auto" r:id="rId172">
              <p14:nvContentPartPr>
                <p14:cNvPr id="137" name="Entrada de lápiz 136">
                  <a:extLst>
                    <a:ext uri="{FF2B5EF4-FFF2-40B4-BE49-F238E27FC236}">
                      <a16:creationId xmlns:a16="http://schemas.microsoft.com/office/drawing/2014/main" id="{1BD3DE2E-6127-4AC2-B468-69A117DCF7FD}"/>
                    </a:ext>
                  </a:extLst>
                </p14:cNvPr>
                <p14:cNvContentPartPr/>
                <p14:nvPr/>
              </p14:nvContentPartPr>
              <p14:xfrm>
                <a:off x="11338729" y="4687569"/>
                <a:ext cx="447120" cy="186840"/>
              </p14:xfrm>
            </p:contentPart>
          </mc:Choice>
          <mc:Fallback>
            <p:pic>
              <p:nvPicPr>
                <p:cNvPr id="137" name="Entrada de lápiz 136">
                  <a:extLst>
                    <a:ext uri="{FF2B5EF4-FFF2-40B4-BE49-F238E27FC236}">
                      <a16:creationId xmlns:a16="http://schemas.microsoft.com/office/drawing/2014/main" id="{1BD3DE2E-6127-4AC2-B468-69A117DCF7FD}"/>
                    </a:ext>
                  </a:extLst>
                </p:cNvPr>
                <p:cNvPicPr/>
                <p:nvPr/>
              </p:nvPicPr>
              <p:blipFill>
                <a:blip r:embed="rId173"/>
                <a:stretch>
                  <a:fillRect/>
                </a:stretch>
              </p:blipFill>
              <p:spPr>
                <a:xfrm>
                  <a:off x="11329729" y="4678569"/>
                  <a:ext cx="464760" cy="204480"/>
                </a:xfrm>
                <a:prstGeom prst="rect">
                  <a:avLst/>
                </a:prstGeom>
              </p:spPr>
            </p:pic>
          </mc:Fallback>
        </mc:AlternateContent>
        <mc:AlternateContent xmlns:mc="http://schemas.openxmlformats.org/markup-compatibility/2006">
          <mc:Choice xmlns:p14="http://schemas.microsoft.com/office/powerpoint/2010/main" Requires="p14">
            <p:contentPart p14:bwMode="auto" r:id="rId174">
              <p14:nvContentPartPr>
                <p14:cNvPr id="146" name="Entrada de lápiz 145">
                  <a:extLst>
                    <a:ext uri="{FF2B5EF4-FFF2-40B4-BE49-F238E27FC236}">
                      <a16:creationId xmlns:a16="http://schemas.microsoft.com/office/drawing/2014/main" id="{4CB66353-58CF-4E1B-B35D-693679193B54}"/>
                    </a:ext>
                  </a:extLst>
                </p14:cNvPr>
                <p14:cNvContentPartPr/>
                <p14:nvPr/>
              </p14:nvContentPartPr>
              <p14:xfrm>
                <a:off x="9632689" y="5292369"/>
                <a:ext cx="147960" cy="242640"/>
              </p14:xfrm>
            </p:contentPart>
          </mc:Choice>
          <mc:Fallback>
            <p:pic>
              <p:nvPicPr>
                <p:cNvPr id="146" name="Entrada de lápiz 145">
                  <a:extLst>
                    <a:ext uri="{FF2B5EF4-FFF2-40B4-BE49-F238E27FC236}">
                      <a16:creationId xmlns:a16="http://schemas.microsoft.com/office/drawing/2014/main" id="{4CB66353-58CF-4E1B-B35D-693679193B54}"/>
                    </a:ext>
                  </a:extLst>
                </p:cNvPr>
                <p:cNvPicPr/>
                <p:nvPr/>
              </p:nvPicPr>
              <p:blipFill>
                <a:blip r:embed="rId175"/>
                <a:stretch>
                  <a:fillRect/>
                </a:stretch>
              </p:blipFill>
              <p:spPr>
                <a:xfrm>
                  <a:off x="9624049" y="5283729"/>
                  <a:ext cx="165600" cy="260280"/>
                </a:xfrm>
                <a:prstGeom prst="rect">
                  <a:avLst/>
                </a:prstGeom>
              </p:spPr>
            </p:pic>
          </mc:Fallback>
        </mc:AlternateContent>
        <mc:AlternateContent xmlns:mc="http://schemas.openxmlformats.org/markup-compatibility/2006">
          <mc:Choice xmlns:p14="http://schemas.microsoft.com/office/powerpoint/2010/main" Requires="p14">
            <p:contentPart p14:bwMode="auto" r:id="rId176">
              <p14:nvContentPartPr>
                <p14:cNvPr id="147" name="Entrada de lápiz 146">
                  <a:extLst>
                    <a:ext uri="{FF2B5EF4-FFF2-40B4-BE49-F238E27FC236}">
                      <a16:creationId xmlns:a16="http://schemas.microsoft.com/office/drawing/2014/main" id="{EC5F85B6-2910-4726-B9E1-75C374C2CC95}"/>
                    </a:ext>
                  </a:extLst>
                </p14:cNvPr>
                <p14:cNvContentPartPr/>
                <p14:nvPr/>
              </p14:nvContentPartPr>
              <p14:xfrm>
                <a:off x="9800449" y="5339889"/>
                <a:ext cx="86040" cy="126720"/>
              </p14:xfrm>
            </p:contentPart>
          </mc:Choice>
          <mc:Fallback>
            <p:pic>
              <p:nvPicPr>
                <p:cNvPr id="147" name="Entrada de lápiz 146">
                  <a:extLst>
                    <a:ext uri="{FF2B5EF4-FFF2-40B4-BE49-F238E27FC236}">
                      <a16:creationId xmlns:a16="http://schemas.microsoft.com/office/drawing/2014/main" id="{EC5F85B6-2910-4726-B9E1-75C374C2CC95}"/>
                    </a:ext>
                  </a:extLst>
                </p:cNvPr>
                <p:cNvPicPr/>
                <p:nvPr/>
              </p:nvPicPr>
              <p:blipFill>
                <a:blip r:embed="rId177"/>
                <a:stretch>
                  <a:fillRect/>
                </a:stretch>
              </p:blipFill>
              <p:spPr>
                <a:xfrm>
                  <a:off x="9791449" y="5331249"/>
                  <a:ext cx="103680" cy="144360"/>
                </a:xfrm>
                <a:prstGeom prst="rect">
                  <a:avLst/>
                </a:prstGeom>
              </p:spPr>
            </p:pic>
          </mc:Fallback>
        </mc:AlternateContent>
        <mc:AlternateContent xmlns:mc="http://schemas.openxmlformats.org/markup-compatibility/2006">
          <mc:Choice xmlns:p14="http://schemas.microsoft.com/office/powerpoint/2010/main" Requires="p14">
            <p:contentPart p14:bwMode="auto" r:id="rId178">
              <p14:nvContentPartPr>
                <p14:cNvPr id="148" name="Entrada de lápiz 147">
                  <a:extLst>
                    <a:ext uri="{FF2B5EF4-FFF2-40B4-BE49-F238E27FC236}">
                      <a16:creationId xmlns:a16="http://schemas.microsoft.com/office/drawing/2014/main" id="{70F9F44F-2962-41AD-AF25-39BBAC96E220}"/>
                    </a:ext>
                  </a:extLst>
                </p14:cNvPr>
                <p14:cNvContentPartPr/>
                <p14:nvPr/>
              </p14:nvContentPartPr>
              <p14:xfrm>
                <a:off x="9934729" y="5279049"/>
                <a:ext cx="67680" cy="182880"/>
              </p14:xfrm>
            </p:contentPart>
          </mc:Choice>
          <mc:Fallback>
            <p:pic>
              <p:nvPicPr>
                <p:cNvPr id="148" name="Entrada de lápiz 147">
                  <a:extLst>
                    <a:ext uri="{FF2B5EF4-FFF2-40B4-BE49-F238E27FC236}">
                      <a16:creationId xmlns:a16="http://schemas.microsoft.com/office/drawing/2014/main" id="{70F9F44F-2962-41AD-AF25-39BBAC96E220}"/>
                    </a:ext>
                  </a:extLst>
                </p:cNvPr>
                <p:cNvPicPr/>
                <p:nvPr/>
              </p:nvPicPr>
              <p:blipFill>
                <a:blip r:embed="rId179"/>
                <a:stretch>
                  <a:fillRect/>
                </a:stretch>
              </p:blipFill>
              <p:spPr>
                <a:xfrm>
                  <a:off x="9926089" y="5270409"/>
                  <a:ext cx="85320" cy="200520"/>
                </a:xfrm>
                <a:prstGeom prst="rect">
                  <a:avLst/>
                </a:prstGeom>
              </p:spPr>
            </p:pic>
          </mc:Fallback>
        </mc:AlternateContent>
        <mc:AlternateContent xmlns:mc="http://schemas.openxmlformats.org/markup-compatibility/2006">
          <mc:Choice xmlns:p14="http://schemas.microsoft.com/office/powerpoint/2010/main" Requires="p14">
            <p:contentPart p14:bwMode="auto" r:id="rId180">
              <p14:nvContentPartPr>
                <p14:cNvPr id="149" name="Entrada de lápiz 148">
                  <a:extLst>
                    <a:ext uri="{FF2B5EF4-FFF2-40B4-BE49-F238E27FC236}">
                      <a16:creationId xmlns:a16="http://schemas.microsoft.com/office/drawing/2014/main" id="{5AF97D10-D285-4A3B-A9C7-9B7090EE921A}"/>
                    </a:ext>
                  </a:extLst>
                </p14:cNvPr>
                <p14:cNvContentPartPr/>
                <p14:nvPr/>
              </p14:nvContentPartPr>
              <p14:xfrm>
                <a:off x="10015369" y="5204169"/>
                <a:ext cx="100800" cy="272880"/>
              </p14:xfrm>
            </p:contentPart>
          </mc:Choice>
          <mc:Fallback>
            <p:pic>
              <p:nvPicPr>
                <p:cNvPr id="149" name="Entrada de lápiz 148">
                  <a:extLst>
                    <a:ext uri="{FF2B5EF4-FFF2-40B4-BE49-F238E27FC236}">
                      <a16:creationId xmlns:a16="http://schemas.microsoft.com/office/drawing/2014/main" id="{5AF97D10-D285-4A3B-A9C7-9B7090EE921A}"/>
                    </a:ext>
                  </a:extLst>
                </p:cNvPr>
                <p:cNvPicPr/>
                <p:nvPr/>
              </p:nvPicPr>
              <p:blipFill>
                <a:blip r:embed="rId181"/>
                <a:stretch>
                  <a:fillRect/>
                </a:stretch>
              </p:blipFill>
              <p:spPr>
                <a:xfrm>
                  <a:off x="10006369" y="5195169"/>
                  <a:ext cx="118440" cy="290520"/>
                </a:xfrm>
                <a:prstGeom prst="rect">
                  <a:avLst/>
                </a:prstGeom>
              </p:spPr>
            </p:pic>
          </mc:Fallback>
        </mc:AlternateContent>
        <mc:AlternateContent xmlns:mc="http://schemas.openxmlformats.org/markup-compatibility/2006">
          <mc:Choice xmlns:p14="http://schemas.microsoft.com/office/powerpoint/2010/main" Requires="p14">
            <p:contentPart p14:bwMode="auto" r:id="rId182">
              <p14:nvContentPartPr>
                <p14:cNvPr id="150" name="Entrada de lápiz 149">
                  <a:extLst>
                    <a:ext uri="{FF2B5EF4-FFF2-40B4-BE49-F238E27FC236}">
                      <a16:creationId xmlns:a16="http://schemas.microsoft.com/office/drawing/2014/main" id="{9947C0F9-CBA0-402D-9474-568289BE5BF3}"/>
                    </a:ext>
                  </a:extLst>
                </p14:cNvPr>
                <p14:cNvContentPartPr/>
                <p14:nvPr/>
              </p14:nvContentPartPr>
              <p14:xfrm>
                <a:off x="10326769" y="5335929"/>
                <a:ext cx="156960" cy="154440"/>
              </p14:xfrm>
            </p:contentPart>
          </mc:Choice>
          <mc:Fallback>
            <p:pic>
              <p:nvPicPr>
                <p:cNvPr id="150" name="Entrada de lápiz 149">
                  <a:extLst>
                    <a:ext uri="{FF2B5EF4-FFF2-40B4-BE49-F238E27FC236}">
                      <a16:creationId xmlns:a16="http://schemas.microsoft.com/office/drawing/2014/main" id="{9947C0F9-CBA0-402D-9474-568289BE5BF3}"/>
                    </a:ext>
                  </a:extLst>
                </p:cNvPr>
                <p:cNvPicPr/>
                <p:nvPr/>
              </p:nvPicPr>
              <p:blipFill>
                <a:blip r:embed="rId183"/>
                <a:stretch>
                  <a:fillRect/>
                </a:stretch>
              </p:blipFill>
              <p:spPr>
                <a:xfrm>
                  <a:off x="10318129" y="5327289"/>
                  <a:ext cx="174600" cy="172080"/>
                </a:xfrm>
                <a:prstGeom prst="rect">
                  <a:avLst/>
                </a:prstGeom>
              </p:spPr>
            </p:pic>
          </mc:Fallback>
        </mc:AlternateContent>
        <mc:AlternateContent xmlns:mc="http://schemas.openxmlformats.org/markup-compatibility/2006">
          <mc:Choice xmlns:p14="http://schemas.microsoft.com/office/powerpoint/2010/main" Requires="p14">
            <p:contentPart p14:bwMode="auto" r:id="rId184">
              <p14:nvContentPartPr>
                <p14:cNvPr id="151" name="Entrada de lápiz 150">
                  <a:extLst>
                    <a:ext uri="{FF2B5EF4-FFF2-40B4-BE49-F238E27FC236}">
                      <a16:creationId xmlns:a16="http://schemas.microsoft.com/office/drawing/2014/main" id="{ED018A5C-8FF1-4282-934C-48E3F2D6360C}"/>
                    </a:ext>
                  </a:extLst>
                </p14:cNvPr>
                <p14:cNvContentPartPr/>
                <p14:nvPr/>
              </p14:nvContentPartPr>
              <p14:xfrm>
                <a:off x="10517569" y="5316129"/>
                <a:ext cx="87840" cy="173520"/>
              </p14:xfrm>
            </p:contentPart>
          </mc:Choice>
          <mc:Fallback>
            <p:pic>
              <p:nvPicPr>
                <p:cNvPr id="151" name="Entrada de lápiz 150">
                  <a:extLst>
                    <a:ext uri="{FF2B5EF4-FFF2-40B4-BE49-F238E27FC236}">
                      <a16:creationId xmlns:a16="http://schemas.microsoft.com/office/drawing/2014/main" id="{ED018A5C-8FF1-4282-934C-48E3F2D6360C}"/>
                    </a:ext>
                  </a:extLst>
                </p:cNvPr>
                <p:cNvPicPr/>
                <p:nvPr/>
              </p:nvPicPr>
              <p:blipFill>
                <a:blip r:embed="rId185"/>
                <a:stretch>
                  <a:fillRect/>
                </a:stretch>
              </p:blipFill>
              <p:spPr>
                <a:xfrm>
                  <a:off x="10508929" y="5307489"/>
                  <a:ext cx="105480" cy="191160"/>
                </a:xfrm>
                <a:prstGeom prst="rect">
                  <a:avLst/>
                </a:prstGeom>
              </p:spPr>
            </p:pic>
          </mc:Fallback>
        </mc:AlternateContent>
        <mc:AlternateContent xmlns:mc="http://schemas.openxmlformats.org/markup-compatibility/2006">
          <mc:Choice xmlns:p14="http://schemas.microsoft.com/office/powerpoint/2010/main" Requires="p14">
            <p:contentPart p14:bwMode="auto" r:id="rId186">
              <p14:nvContentPartPr>
                <p14:cNvPr id="152" name="Entrada de lápiz 151">
                  <a:extLst>
                    <a:ext uri="{FF2B5EF4-FFF2-40B4-BE49-F238E27FC236}">
                      <a16:creationId xmlns:a16="http://schemas.microsoft.com/office/drawing/2014/main" id="{771229BA-6A28-4506-ABD2-110B5B74100A}"/>
                    </a:ext>
                  </a:extLst>
                </p14:cNvPr>
                <p14:cNvContentPartPr/>
                <p14:nvPr/>
              </p14:nvContentPartPr>
              <p14:xfrm>
                <a:off x="10924729" y="5324409"/>
                <a:ext cx="53280" cy="56520"/>
              </p14:xfrm>
            </p:contentPart>
          </mc:Choice>
          <mc:Fallback>
            <p:pic>
              <p:nvPicPr>
                <p:cNvPr id="152" name="Entrada de lápiz 151">
                  <a:extLst>
                    <a:ext uri="{FF2B5EF4-FFF2-40B4-BE49-F238E27FC236}">
                      <a16:creationId xmlns:a16="http://schemas.microsoft.com/office/drawing/2014/main" id="{771229BA-6A28-4506-ABD2-110B5B74100A}"/>
                    </a:ext>
                  </a:extLst>
                </p:cNvPr>
                <p:cNvPicPr/>
                <p:nvPr/>
              </p:nvPicPr>
              <p:blipFill>
                <a:blip r:embed="rId187"/>
                <a:stretch>
                  <a:fillRect/>
                </a:stretch>
              </p:blipFill>
              <p:spPr>
                <a:xfrm>
                  <a:off x="10916089" y="5315409"/>
                  <a:ext cx="70920" cy="74160"/>
                </a:xfrm>
                <a:prstGeom prst="rect">
                  <a:avLst/>
                </a:prstGeom>
              </p:spPr>
            </p:pic>
          </mc:Fallback>
        </mc:AlternateContent>
        <mc:AlternateContent xmlns:mc="http://schemas.openxmlformats.org/markup-compatibility/2006">
          <mc:Choice xmlns:p14="http://schemas.microsoft.com/office/powerpoint/2010/main" Requires="p14">
            <p:contentPart p14:bwMode="auto" r:id="rId188">
              <p14:nvContentPartPr>
                <p14:cNvPr id="153" name="Entrada de lápiz 152">
                  <a:extLst>
                    <a:ext uri="{FF2B5EF4-FFF2-40B4-BE49-F238E27FC236}">
                      <a16:creationId xmlns:a16="http://schemas.microsoft.com/office/drawing/2014/main" id="{07994C6A-FB54-428D-A886-BEBF46318095}"/>
                    </a:ext>
                  </a:extLst>
                </p14:cNvPr>
                <p14:cNvContentPartPr/>
                <p14:nvPr/>
              </p14:nvContentPartPr>
              <p14:xfrm>
                <a:off x="11007889" y="5258169"/>
                <a:ext cx="235800" cy="138960"/>
              </p14:xfrm>
            </p:contentPart>
          </mc:Choice>
          <mc:Fallback>
            <p:pic>
              <p:nvPicPr>
                <p:cNvPr id="153" name="Entrada de lápiz 152">
                  <a:extLst>
                    <a:ext uri="{FF2B5EF4-FFF2-40B4-BE49-F238E27FC236}">
                      <a16:creationId xmlns:a16="http://schemas.microsoft.com/office/drawing/2014/main" id="{07994C6A-FB54-428D-A886-BEBF46318095}"/>
                    </a:ext>
                  </a:extLst>
                </p:cNvPr>
                <p:cNvPicPr/>
                <p:nvPr/>
              </p:nvPicPr>
              <p:blipFill>
                <a:blip r:embed="rId189"/>
                <a:stretch>
                  <a:fillRect/>
                </a:stretch>
              </p:blipFill>
              <p:spPr>
                <a:xfrm>
                  <a:off x="10998889" y="5249169"/>
                  <a:ext cx="253440" cy="156600"/>
                </a:xfrm>
                <a:prstGeom prst="rect">
                  <a:avLst/>
                </a:prstGeom>
              </p:spPr>
            </p:pic>
          </mc:Fallback>
        </mc:AlternateContent>
        <mc:AlternateContent xmlns:mc="http://schemas.openxmlformats.org/markup-compatibility/2006">
          <mc:Choice xmlns:p14="http://schemas.microsoft.com/office/powerpoint/2010/main" Requires="p14">
            <p:contentPart p14:bwMode="auto" r:id="rId190">
              <p14:nvContentPartPr>
                <p14:cNvPr id="154" name="Entrada de lápiz 153">
                  <a:extLst>
                    <a:ext uri="{FF2B5EF4-FFF2-40B4-BE49-F238E27FC236}">
                      <a16:creationId xmlns:a16="http://schemas.microsoft.com/office/drawing/2014/main" id="{71112E32-AE33-452A-ADE1-AA4264DB35C5}"/>
                    </a:ext>
                  </a:extLst>
                </p14:cNvPr>
                <p14:cNvContentPartPr/>
                <p14:nvPr/>
              </p14:nvContentPartPr>
              <p14:xfrm>
                <a:off x="11232169" y="5280849"/>
                <a:ext cx="141120" cy="391320"/>
              </p14:xfrm>
            </p:contentPart>
          </mc:Choice>
          <mc:Fallback>
            <p:pic>
              <p:nvPicPr>
                <p:cNvPr id="154" name="Entrada de lápiz 153">
                  <a:extLst>
                    <a:ext uri="{FF2B5EF4-FFF2-40B4-BE49-F238E27FC236}">
                      <a16:creationId xmlns:a16="http://schemas.microsoft.com/office/drawing/2014/main" id="{71112E32-AE33-452A-ADE1-AA4264DB35C5}"/>
                    </a:ext>
                  </a:extLst>
                </p:cNvPr>
                <p:cNvPicPr/>
                <p:nvPr/>
              </p:nvPicPr>
              <p:blipFill>
                <a:blip r:embed="rId191"/>
                <a:stretch>
                  <a:fillRect/>
                </a:stretch>
              </p:blipFill>
              <p:spPr>
                <a:xfrm>
                  <a:off x="11223529" y="5271849"/>
                  <a:ext cx="158760" cy="408960"/>
                </a:xfrm>
                <a:prstGeom prst="rect">
                  <a:avLst/>
                </a:prstGeom>
              </p:spPr>
            </p:pic>
          </mc:Fallback>
        </mc:AlternateContent>
        <mc:AlternateContent xmlns:mc="http://schemas.openxmlformats.org/markup-compatibility/2006">
          <mc:Choice xmlns:p14="http://schemas.microsoft.com/office/powerpoint/2010/main" Requires="p14">
            <p:contentPart p14:bwMode="auto" r:id="rId192">
              <p14:nvContentPartPr>
                <p14:cNvPr id="155" name="Entrada de lápiz 154">
                  <a:extLst>
                    <a:ext uri="{FF2B5EF4-FFF2-40B4-BE49-F238E27FC236}">
                      <a16:creationId xmlns:a16="http://schemas.microsoft.com/office/drawing/2014/main" id="{D97EE336-6657-4E5E-8913-75B245AEE2C4}"/>
                    </a:ext>
                  </a:extLst>
                </p14:cNvPr>
                <p14:cNvContentPartPr/>
                <p14:nvPr/>
              </p14:nvContentPartPr>
              <p14:xfrm>
                <a:off x="11406769" y="5226489"/>
                <a:ext cx="336240" cy="118800"/>
              </p14:xfrm>
            </p:contentPart>
          </mc:Choice>
          <mc:Fallback>
            <p:pic>
              <p:nvPicPr>
                <p:cNvPr id="155" name="Entrada de lápiz 154">
                  <a:extLst>
                    <a:ext uri="{FF2B5EF4-FFF2-40B4-BE49-F238E27FC236}">
                      <a16:creationId xmlns:a16="http://schemas.microsoft.com/office/drawing/2014/main" id="{D97EE336-6657-4E5E-8913-75B245AEE2C4}"/>
                    </a:ext>
                  </a:extLst>
                </p:cNvPr>
                <p:cNvPicPr/>
                <p:nvPr/>
              </p:nvPicPr>
              <p:blipFill>
                <a:blip r:embed="rId193"/>
                <a:stretch>
                  <a:fillRect/>
                </a:stretch>
              </p:blipFill>
              <p:spPr>
                <a:xfrm>
                  <a:off x="11397769" y="5217489"/>
                  <a:ext cx="353880" cy="136440"/>
                </a:xfrm>
                <a:prstGeom prst="rect">
                  <a:avLst/>
                </a:prstGeom>
              </p:spPr>
            </p:pic>
          </mc:Fallback>
        </mc:AlternateContent>
        <mc:AlternateContent xmlns:mc="http://schemas.openxmlformats.org/markup-compatibility/2006">
          <mc:Choice xmlns:p14="http://schemas.microsoft.com/office/powerpoint/2010/main" Requires="p14">
            <p:contentPart p14:bwMode="auto" r:id="rId194">
              <p14:nvContentPartPr>
                <p14:cNvPr id="156" name="Entrada de lápiz 155">
                  <a:extLst>
                    <a:ext uri="{FF2B5EF4-FFF2-40B4-BE49-F238E27FC236}">
                      <a16:creationId xmlns:a16="http://schemas.microsoft.com/office/drawing/2014/main" id="{850296DA-E0F9-4989-9898-DAD68892EE1C}"/>
                    </a:ext>
                  </a:extLst>
                </p14:cNvPr>
                <p14:cNvContentPartPr/>
                <p14:nvPr/>
              </p14:nvContentPartPr>
              <p14:xfrm>
                <a:off x="11753449" y="4971249"/>
                <a:ext cx="51840" cy="316080"/>
              </p14:xfrm>
            </p:contentPart>
          </mc:Choice>
          <mc:Fallback>
            <p:pic>
              <p:nvPicPr>
                <p:cNvPr id="156" name="Entrada de lápiz 155">
                  <a:extLst>
                    <a:ext uri="{FF2B5EF4-FFF2-40B4-BE49-F238E27FC236}">
                      <a16:creationId xmlns:a16="http://schemas.microsoft.com/office/drawing/2014/main" id="{850296DA-E0F9-4989-9898-DAD68892EE1C}"/>
                    </a:ext>
                  </a:extLst>
                </p:cNvPr>
                <p:cNvPicPr/>
                <p:nvPr/>
              </p:nvPicPr>
              <p:blipFill>
                <a:blip r:embed="rId195"/>
                <a:stretch>
                  <a:fillRect/>
                </a:stretch>
              </p:blipFill>
              <p:spPr>
                <a:xfrm>
                  <a:off x="11744809" y="4962249"/>
                  <a:ext cx="69480" cy="333720"/>
                </a:xfrm>
                <a:prstGeom prst="rect">
                  <a:avLst/>
                </a:prstGeom>
              </p:spPr>
            </p:pic>
          </mc:Fallback>
        </mc:AlternateContent>
        <mc:AlternateContent xmlns:mc="http://schemas.openxmlformats.org/markup-compatibility/2006">
          <mc:Choice xmlns:p14="http://schemas.microsoft.com/office/powerpoint/2010/main" Requires="p14">
            <p:contentPart p14:bwMode="auto" r:id="rId196">
              <p14:nvContentPartPr>
                <p14:cNvPr id="157" name="Entrada de lápiz 156">
                  <a:extLst>
                    <a:ext uri="{FF2B5EF4-FFF2-40B4-BE49-F238E27FC236}">
                      <a16:creationId xmlns:a16="http://schemas.microsoft.com/office/drawing/2014/main" id="{833C53D1-13E0-4BF1-8A25-9CCCEE11D3AE}"/>
                    </a:ext>
                  </a:extLst>
                </p14:cNvPr>
                <p14:cNvContentPartPr/>
                <p14:nvPr/>
              </p14:nvContentPartPr>
              <p14:xfrm>
                <a:off x="11726809" y="5176809"/>
                <a:ext cx="165600" cy="104400"/>
              </p14:xfrm>
            </p:contentPart>
          </mc:Choice>
          <mc:Fallback>
            <p:pic>
              <p:nvPicPr>
                <p:cNvPr id="157" name="Entrada de lápiz 156">
                  <a:extLst>
                    <a:ext uri="{FF2B5EF4-FFF2-40B4-BE49-F238E27FC236}">
                      <a16:creationId xmlns:a16="http://schemas.microsoft.com/office/drawing/2014/main" id="{833C53D1-13E0-4BF1-8A25-9CCCEE11D3AE}"/>
                    </a:ext>
                  </a:extLst>
                </p:cNvPr>
                <p:cNvPicPr/>
                <p:nvPr/>
              </p:nvPicPr>
              <p:blipFill>
                <a:blip r:embed="rId197"/>
                <a:stretch>
                  <a:fillRect/>
                </a:stretch>
              </p:blipFill>
              <p:spPr>
                <a:xfrm>
                  <a:off x="11718169" y="5167809"/>
                  <a:ext cx="183240" cy="122040"/>
                </a:xfrm>
                <a:prstGeom prst="rect">
                  <a:avLst/>
                </a:prstGeom>
              </p:spPr>
            </p:pic>
          </mc:Fallback>
        </mc:AlternateContent>
        <mc:AlternateContent xmlns:mc="http://schemas.openxmlformats.org/markup-compatibility/2006">
          <mc:Choice xmlns:p14="http://schemas.microsoft.com/office/powerpoint/2010/main" Requires="p14">
            <p:contentPart p14:bwMode="auto" r:id="rId198">
              <p14:nvContentPartPr>
                <p14:cNvPr id="158" name="Entrada de lápiz 157">
                  <a:extLst>
                    <a:ext uri="{FF2B5EF4-FFF2-40B4-BE49-F238E27FC236}">
                      <a16:creationId xmlns:a16="http://schemas.microsoft.com/office/drawing/2014/main" id="{EB694563-8DC8-4A2C-A414-21F22E1AAC7C}"/>
                    </a:ext>
                  </a:extLst>
                </p14:cNvPr>
                <p14:cNvContentPartPr/>
                <p14:nvPr/>
              </p14:nvContentPartPr>
              <p14:xfrm>
                <a:off x="9785329" y="5795289"/>
                <a:ext cx="208080" cy="283320"/>
              </p14:xfrm>
            </p:contentPart>
          </mc:Choice>
          <mc:Fallback>
            <p:pic>
              <p:nvPicPr>
                <p:cNvPr id="158" name="Entrada de lápiz 157">
                  <a:extLst>
                    <a:ext uri="{FF2B5EF4-FFF2-40B4-BE49-F238E27FC236}">
                      <a16:creationId xmlns:a16="http://schemas.microsoft.com/office/drawing/2014/main" id="{EB694563-8DC8-4A2C-A414-21F22E1AAC7C}"/>
                    </a:ext>
                  </a:extLst>
                </p:cNvPr>
                <p:cNvPicPr/>
                <p:nvPr/>
              </p:nvPicPr>
              <p:blipFill>
                <a:blip r:embed="rId199"/>
                <a:stretch>
                  <a:fillRect/>
                </a:stretch>
              </p:blipFill>
              <p:spPr>
                <a:xfrm>
                  <a:off x="9776689" y="5786649"/>
                  <a:ext cx="225720" cy="300960"/>
                </a:xfrm>
                <a:prstGeom prst="rect">
                  <a:avLst/>
                </a:prstGeom>
              </p:spPr>
            </p:pic>
          </mc:Fallback>
        </mc:AlternateContent>
        <mc:AlternateContent xmlns:mc="http://schemas.openxmlformats.org/markup-compatibility/2006">
          <mc:Choice xmlns:p14="http://schemas.microsoft.com/office/powerpoint/2010/main" Requires="p14">
            <p:contentPart p14:bwMode="auto" r:id="rId200">
              <p14:nvContentPartPr>
                <p14:cNvPr id="159" name="Entrada de lápiz 158">
                  <a:extLst>
                    <a:ext uri="{FF2B5EF4-FFF2-40B4-BE49-F238E27FC236}">
                      <a16:creationId xmlns:a16="http://schemas.microsoft.com/office/drawing/2014/main" id="{5C2311E5-0DA5-4F78-99E8-797EBDC2F2B9}"/>
                    </a:ext>
                  </a:extLst>
                </p14:cNvPr>
                <p14:cNvContentPartPr/>
                <p14:nvPr/>
              </p14:nvContentPartPr>
              <p14:xfrm>
                <a:off x="9879289" y="5662809"/>
                <a:ext cx="117000" cy="458280"/>
              </p14:xfrm>
            </p:contentPart>
          </mc:Choice>
          <mc:Fallback>
            <p:pic>
              <p:nvPicPr>
                <p:cNvPr id="159" name="Entrada de lápiz 158">
                  <a:extLst>
                    <a:ext uri="{FF2B5EF4-FFF2-40B4-BE49-F238E27FC236}">
                      <a16:creationId xmlns:a16="http://schemas.microsoft.com/office/drawing/2014/main" id="{5C2311E5-0DA5-4F78-99E8-797EBDC2F2B9}"/>
                    </a:ext>
                  </a:extLst>
                </p:cNvPr>
                <p:cNvPicPr/>
                <p:nvPr/>
              </p:nvPicPr>
              <p:blipFill>
                <a:blip r:embed="rId201"/>
                <a:stretch>
                  <a:fillRect/>
                </a:stretch>
              </p:blipFill>
              <p:spPr>
                <a:xfrm>
                  <a:off x="9870289" y="5653809"/>
                  <a:ext cx="134640" cy="475920"/>
                </a:xfrm>
                <a:prstGeom prst="rect">
                  <a:avLst/>
                </a:prstGeom>
              </p:spPr>
            </p:pic>
          </mc:Fallback>
        </mc:AlternateContent>
        <mc:AlternateContent xmlns:mc="http://schemas.openxmlformats.org/markup-compatibility/2006">
          <mc:Choice xmlns:p14="http://schemas.microsoft.com/office/powerpoint/2010/main" Requires="p14">
            <p:contentPart p14:bwMode="auto" r:id="rId202">
              <p14:nvContentPartPr>
                <p14:cNvPr id="162" name="Entrada de lápiz 161">
                  <a:extLst>
                    <a:ext uri="{FF2B5EF4-FFF2-40B4-BE49-F238E27FC236}">
                      <a16:creationId xmlns:a16="http://schemas.microsoft.com/office/drawing/2014/main" id="{41030DFE-32BB-4119-B5F3-62C5277D806F}"/>
                    </a:ext>
                  </a:extLst>
                </p14:cNvPr>
                <p14:cNvContentPartPr/>
                <p14:nvPr/>
              </p14:nvContentPartPr>
              <p14:xfrm>
                <a:off x="10367809" y="5872329"/>
                <a:ext cx="120240" cy="178560"/>
              </p14:xfrm>
            </p:contentPart>
          </mc:Choice>
          <mc:Fallback>
            <p:pic>
              <p:nvPicPr>
                <p:cNvPr id="162" name="Entrada de lápiz 161">
                  <a:extLst>
                    <a:ext uri="{FF2B5EF4-FFF2-40B4-BE49-F238E27FC236}">
                      <a16:creationId xmlns:a16="http://schemas.microsoft.com/office/drawing/2014/main" id="{41030DFE-32BB-4119-B5F3-62C5277D806F}"/>
                    </a:ext>
                  </a:extLst>
                </p:cNvPr>
                <p:cNvPicPr/>
                <p:nvPr/>
              </p:nvPicPr>
              <p:blipFill>
                <a:blip r:embed="rId203"/>
                <a:stretch>
                  <a:fillRect/>
                </a:stretch>
              </p:blipFill>
              <p:spPr>
                <a:xfrm>
                  <a:off x="10358809" y="5863329"/>
                  <a:ext cx="137880" cy="196200"/>
                </a:xfrm>
                <a:prstGeom prst="rect">
                  <a:avLst/>
                </a:prstGeom>
              </p:spPr>
            </p:pic>
          </mc:Fallback>
        </mc:AlternateContent>
        <mc:AlternateContent xmlns:mc="http://schemas.openxmlformats.org/markup-compatibility/2006">
          <mc:Choice xmlns:p14="http://schemas.microsoft.com/office/powerpoint/2010/main" Requires="p14">
            <p:contentPart p14:bwMode="auto" r:id="rId204">
              <p14:nvContentPartPr>
                <p14:cNvPr id="163" name="Entrada de lápiz 162">
                  <a:extLst>
                    <a:ext uri="{FF2B5EF4-FFF2-40B4-BE49-F238E27FC236}">
                      <a16:creationId xmlns:a16="http://schemas.microsoft.com/office/drawing/2014/main" id="{E6946201-A225-41F9-ADE0-E705DFE688CC}"/>
                    </a:ext>
                  </a:extLst>
                </p14:cNvPr>
                <p14:cNvContentPartPr/>
                <p14:nvPr/>
              </p14:nvContentPartPr>
              <p14:xfrm>
                <a:off x="10529809" y="5906169"/>
                <a:ext cx="90360" cy="126360"/>
              </p14:xfrm>
            </p:contentPart>
          </mc:Choice>
          <mc:Fallback>
            <p:pic>
              <p:nvPicPr>
                <p:cNvPr id="163" name="Entrada de lápiz 162">
                  <a:extLst>
                    <a:ext uri="{FF2B5EF4-FFF2-40B4-BE49-F238E27FC236}">
                      <a16:creationId xmlns:a16="http://schemas.microsoft.com/office/drawing/2014/main" id="{E6946201-A225-41F9-ADE0-E705DFE688CC}"/>
                    </a:ext>
                  </a:extLst>
                </p:cNvPr>
                <p:cNvPicPr/>
                <p:nvPr/>
              </p:nvPicPr>
              <p:blipFill>
                <a:blip r:embed="rId205"/>
                <a:stretch>
                  <a:fillRect/>
                </a:stretch>
              </p:blipFill>
              <p:spPr>
                <a:xfrm>
                  <a:off x="10521169" y="5897529"/>
                  <a:ext cx="108000" cy="144000"/>
                </a:xfrm>
                <a:prstGeom prst="rect">
                  <a:avLst/>
                </a:prstGeom>
              </p:spPr>
            </p:pic>
          </mc:Fallback>
        </mc:AlternateContent>
        <mc:AlternateContent xmlns:mc="http://schemas.openxmlformats.org/markup-compatibility/2006">
          <mc:Choice xmlns:p14="http://schemas.microsoft.com/office/powerpoint/2010/main" Requires="p14">
            <p:contentPart p14:bwMode="auto" r:id="rId206">
              <p14:nvContentPartPr>
                <p14:cNvPr id="164" name="Entrada de lápiz 163">
                  <a:extLst>
                    <a:ext uri="{FF2B5EF4-FFF2-40B4-BE49-F238E27FC236}">
                      <a16:creationId xmlns:a16="http://schemas.microsoft.com/office/drawing/2014/main" id="{EF5B3453-1A64-45E4-B438-FCD721AE18EE}"/>
                    </a:ext>
                  </a:extLst>
                </p14:cNvPr>
                <p14:cNvContentPartPr/>
                <p14:nvPr/>
              </p14:nvContentPartPr>
              <p14:xfrm>
                <a:off x="10712329" y="5655609"/>
                <a:ext cx="129960" cy="348120"/>
              </p14:xfrm>
            </p:contentPart>
          </mc:Choice>
          <mc:Fallback>
            <p:pic>
              <p:nvPicPr>
                <p:cNvPr id="164" name="Entrada de lápiz 163">
                  <a:extLst>
                    <a:ext uri="{FF2B5EF4-FFF2-40B4-BE49-F238E27FC236}">
                      <a16:creationId xmlns:a16="http://schemas.microsoft.com/office/drawing/2014/main" id="{EF5B3453-1A64-45E4-B438-FCD721AE18EE}"/>
                    </a:ext>
                  </a:extLst>
                </p:cNvPr>
                <p:cNvPicPr/>
                <p:nvPr/>
              </p:nvPicPr>
              <p:blipFill>
                <a:blip r:embed="rId207"/>
                <a:stretch>
                  <a:fillRect/>
                </a:stretch>
              </p:blipFill>
              <p:spPr>
                <a:xfrm>
                  <a:off x="10703689" y="5646969"/>
                  <a:ext cx="147600" cy="365760"/>
                </a:xfrm>
                <a:prstGeom prst="rect">
                  <a:avLst/>
                </a:prstGeom>
              </p:spPr>
            </p:pic>
          </mc:Fallback>
        </mc:AlternateContent>
        <mc:AlternateContent xmlns:mc="http://schemas.openxmlformats.org/markup-compatibility/2006">
          <mc:Choice xmlns:p14="http://schemas.microsoft.com/office/powerpoint/2010/main" Requires="p14">
            <p:contentPart p14:bwMode="auto" r:id="rId208">
              <p14:nvContentPartPr>
                <p14:cNvPr id="165" name="Entrada de lápiz 164">
                  <a:extLst>
                    <a:ext uri="{FF2B5EF4-FFF2-40B4-BE49-F238E27FC236}">
                      <a16:creationId xmlns:a16="http://schemas.microsoft.com/office/drawing/2014/main" id="{4949459F-5FA3-4310-A9D5-453C2FD39951}"/>
                    </a:ext>
                  </a:extLst>
                </p14:cNvPr>
                <p14:cNvContentPartPr/>
                <p14:nvPr/>
              </p14:nvContentPartPr>
              <p14:xfrm>
                <a:off x="10845529" y="5836329"/>
                <a:ext cx="248400" cy="131760"/>
              </p14:xfrm>
            </p:contentPart>
          </mc:Choice>
          <mc:Fallback>
            <p:pic>
              <p:nvPicPr>
                <p:cNvPr id="165" name="Entrada de lápiz 164">
                  <a:extLst>
                    <a:ext uri="{FF2B5EF4-FFF2-40B4-BE49-F238E27FC236}">
                      <a16:creationId xmlns:a16="http://schemas.microsoft.com/office/drawing/2014/main" id="{4949459F-5FA3-4310-A9D5-453C2FD39951}"/>
                    </a:ext>
                  </a:extLst>
                </p:cNvPr>
                <p:cNvPicPr/>
                <p:nvPr/>
              </p:nvPicPr>
              <p:blipFill>
                <a:blip r:embed="rId209"/>
                <a:stretch>
                  <a:fillRect/>
                </a:stretch>
              </p:blipFill>
              <p:spPr>
                <a:xfrm>
                  <a:off x="10836529" y="5827329"/>
                  <a:ext cx="266040" cy="149400"/>
                </a:xfrm>
                <a:prstGeom prst="rect">
                  <a:avLst/>
                </a:prstGeom>
              </p:spPr>
            </p:pic>
          </mc:Fallback>
        </mc:AlternateContent>
        <mc:AlternateContent xmlns:mc="http://schemas.openxmlformats.org/markup-compatibility/2006">
          <mc:Choice xmlns:p14="http://schemas.microsoft.com/office/powerpoint/2010/main" Requires="p14">
            <p:contentPart p14:bwMode="auto" r:id="rId210">
              <p14:nvContentPartPr>
                <p14:cNvPr id="166" name="Entrada de lápiz 165">
                  <a:extLst>
                    <a:ext uri="{FF2B5EF4-FFF2-40B4-BE49-F238E27FC236}">
                      <a16:creationId xmlns:a16="http://schemas.microsoft.com/office/drawing/2014/main" id="{387318DC-D199-42B8-81CB-DFA9B9DAC000}"/>
                    </a:ext>
                  </a:extLst>
                </p14:cNvPr>
                <p14:cNvContentPartPr/>
                <p14:nvPr/>
              </p14:nvContentPartPr>
              <p14:xfrm>
                <a:off x="11503969" y="5545089"/>
                <a:ext cx="365760" cy="338400"/>
              </p14:xfrm>
            </p:contentPart>
          </mc:Choice>
          <mc:Fallback>
            <p:pic>
              <p:nvPicPr>
                <p:cNvPr id="166" name="Entrada de lápiz 165">
                  <a:extLst>
                    <a:ext uri="{FF2B5EF4-FFF2-40B4-BE49-F238E27FC236}">
                      <a16:creationId xmlns:a16="http://schemas.microsoft.com/office/drawing/2014/main" id="{387318DC-D199-42B8-81CB-DFA9B9DAC000}"/>
                    </a:ext>
                  </a:extLst>
                </p:cNvPr>
                <p:cNvPicPr/>
                <p:nvPr/>
              </p:nvPicPr>
              <p:blipFill>
                <a:blip r:embed="rId211"/>
                <a:stretch>
                  <a:fillRect/>
                </a:stretch>
              </p:blipFill>
              <p:spPr>
                <a:xfrm>
                  <a:off x="11494969" y="5536449"/>
                  <a:ext cx="383400" cy="356040"/>
                </a:xfrm>
                <a:prstGeom prst="rect">
                  <a:avLst/>
                </a:prstGeom>
              </p:spPr>
            </p:pic>
          </mc:Fallback>
        </mc:AlternateContent>
        <mc:AlternateContent xmlns:mc="http://schemas.openxmlformats.org/markup-compatibility/2006">
          <mc:Choice xmlns:p14="http://schemas.microsoft.com/office/powerpoint/2010/main" Requires="p14">
            <p:contentPart p14:bwMode="auto" r:id="rId212">
              <p14:nvContentPartPr>
                <p14:cNvPr id="168" name="Entrada de lápiz 167">
                  <a:extLst>
                    <a:ext uri="{FF2B5EF4-FFF2-40B4-BE49-F238E27FC236}">
                      <a16:creationId xmlns:a16="http://schemas.microsoft.com/office/drawing/2014/main" id="{CBA5FDBC-1CBF-4DE7-A8E9-4323A10B4D24}"/>
                    </a:ext>
                  </a:extLst>
                </p14:cNvPr>
                <p14:cNvContentPartPr/>
                <p14:nvPr/>
              </p14:nvContentPartPr>
              <p14:xfrm>
                <a:off x="9884689" y="6263649"/>
                <a:ext cx="103680" cy="408600"/>
              </p14:xfrm>
            </p:contentPart>
          </mc:Choice>
          <mc:Fallback>
            <p:pic>
              <p:nvPicPr>
                <p:cNvPr id="168" name="Entrada de lápiz 167">
                  <a:extLst>
                    <a:ext uri="{FF2B5EF4-FFF2-40B4-BE49-F238E27FC236}">
                      <a16:creationId xmlns:a16="http://schemas.microsoft.com/office/drawing/2014/main" id="{CBA5FDBC-1CBF-4DE7-A8E9-4323A10B4D24}"/>
                    </a:ext>
                  </a:extLst>
                </p:cNvPr>
                <p:cNvPicPr/>
                <p:nvPr/>
              </p:nvPicPr>
              <p:blipFill>
                <a:blip r:embed="rId213"/>
                <a:stretch>
                  <a:fillRect/>
                </a:stretch>
              </p:blipFill>
              <p:spPr>
                <a:xfrm>
                  <a:off x="9875689" y="6255009"/>
                  <a:ext cx="121320" cy="426240"/>
                </a:xfrm>
                <a:prstGeom prst="rect">
                  <a:avLst/>
                </a:prstGeom>
              </p:spPr>
            </p:pic>
          </mc:Fallback>
        </mc:AlternateContent>
        <mc:AlternateContent xmlns:mc="http://schemas.openxmlformats.org/markup-compatibility/2006">
          <mc:Choice xmlns:p14="http://schemas.microsoft.com/office/powerpoint/2010/main" Requires="p14">
            <p:contentPart p14:bwMode="auto" r:id="rId214">
              <p14:nvContentPartPr>
                <p14:cNvPr id="169" name="Entrada de lápiz 168">
                  <a:extLst>
                    <a:ext uri="{FF2B5EF4-FFF2-40B4-BE49-F238E27FC236}">
                      <a16:creationId xmlns:a16="http://schemas.microsoft.com/office/drawing/2014/main" id="{3211D308-2227-43AF-A15A-151AACD607D2}"/>
                    </a:ext>
                  </a:extLst>
                </p14:cNvPr>
                <p14:cNvContentPartPr/>
                <p14:nvPr/>
              </p14:nvContentPartPr>
              <p14:xfrm>
                <a:off x="9837169" y="6438249"/>
                <a:ext cx="180000" cy="89280"/>
              </p14:xfrm>
            </p:contentPart>
          </mc:Choice>
          <mc:Fallback>
            <p:pic>
              <p:nvPicPr>
                <p:cNvPr id="169" name="Entrada de lápiz 168">
                  <a:extLst>
                    <a:ext uri="{FF2B5EF4-FFF2-40B4-BE49-F238E27FC236}">
                      <a16:creationId xmlns:a16="http://schemas.microsoft.com/office/drawing/2014/main" id="{3211D308-2227-43AF-A15A-151AACD607D2}"/>
                    </a:ext>
                  </a:extLst>
                </p:cNvPr>
                <p:cNvPicPr/>
                <p:nvPr/>
              </p:nvPicPr>
              <p:blipFill>
                <a:blip r:embed="rId215"/>
                <a:stretch>
                  <a:fillRect/>
                </a:stretch>
              </p:blipFill>
              <p:spPr>
                <a:xfrm>
                  <a:off x="9828169" y="6429249"/>
                  <a:ext cx="197640" cy="106920"/>
                </a:xfrm>
                <a:prstGeom prst="rect">
                  <a:avLst/>
                </a:prstGeom>
              </p:spPr>
            </p:pic>
          </mc:Fallback>
        </mc:AlternateContent>
        <mc:AlternateContent xmlns:mc="http://schemas.openxmlformats.org/markup-compatibility/2006">
          <mc:Choice xmlns:p14="http://schemas.microsoft.com/office/powerpoint/2010/main" Requires="p14">
            <p:contentPart p14:bwMode="auto" r:id="rId216">
              <p14:nvContentPartPr>
                <p14:cNvPr id="170" name="Entrada de lápiz 169">
                  <a:extLst>
                    <a:ext uri="{FF2B5EF4-FFF2-40B4-BE49-F238E27FC236}">
                      <a16:creationId xmlns:a16="http://schemas.microsoft.com/office/drawing/2014/main" id="{F87774A0-6D96-4249-A40B-625B31F16A40}"/>
                    </a:ext>
                  </a:extLst>
                </p14:cNvPr>
                <p14:cNvContentPartPr/>
                <p14:nvPr/>
              </p14:nvContentPartPr>
              <p14:xfrm>
                <a:off x="10020049" y="6475689"/>
                <a:ext cx="100080" cy="165960"/>
              </p14:xfrm>
            </p:contentPart>
          </mc:Choice>
          <mc:Fallback>
            <p:pic>
              <p:nvPicPr>
                <p:cNvPr id="170" name="Entrada de lápiz 169">
                  <a:extLst>
                    <a:ext uri="{FF2B5EF4-FFF2-40B4-BE49-F238E27FC236}">
                      <a16:creationId xmlns:a16="http://schemas.microsoft.com/office/drawing/2014/main" id="{F87774A0-6D96-4249-A40B-625B31F16A40}"/>
                    </a:ext>
                  </a:extLst>
                </p:cNvPr>
                <p:cNvPicPr/>
                <p:nvPr/>
              </p:nvPicPr>
              <p:blipFill>
                <a:blip r:embed="rId217"/>
                <a:stretch>
                  <a:fillRect/>
                </a:stretch>
              </p:blipFill>
              <p:spPr>
                <a:xfrm>
                  <a:off x="10011049" y="6467049"/>
                  <a:ext cx="117720" cy="183600"/>
                </a:xfrm>
                <a:prstGeom prst="rect">
                  <a:avLst/>
                </a:prstGeom>
              </p:spPr>
            </p:pic>
          </mc:Fallback>
        </mc:AlternateContent>
        <mc:AlternateContent xmlns:mc="http://schemas.openxmlformats.org/markup-compatibility/2006">
          <mc:Choice xmlns:p14="http://schemas.microsoft.com/office/powerpoint/2010/main" Requires="p14">
            <p:contentPart p14:bwMode="auto" r:id="rId218">
              <p14:nvContentPartPr>
                <p14:cNvPr id="171" name="Entrada de lápiz 170">
                  <a:extLst>
                    <a:ext uri="{FF2B5EF4-FFF2-40B4-BE49-F238E27FC236}">
                      <a16:creationId xmlns:a16="http://schemas.microsoft.com/office/drawing/2014/main" id="{EDDC47DD-BEB4-4918-BDC3-3D773AF0A797}"/>
                    </a:ext>
                  </a:extLst>
                </p14:cNvPr>
                <p14:cNvContentPartPr/>
                <p14:nvPr/>
              </p14:nvContentPartPr>
              <p14:xfrm>
                <a:off x="10209409" y="6453009"/>
                <a:ext cx="245880" cy="159840"/>
              </p14:xfrm>
            </p:contentPart>
          </mc:Choice>
          <mc:Fallback>
            <p:pic>
              <p:nvPicPr>
                <p:cNvPr id="171" name="Entrada de lápiz 170">
                  <a:extLst>
                    <a:ext uri="{FF2B5EF4-FFF2-40B4-BE49-F238E27FC236}">
                      <a16:creationId xmlns:a16="http://schemas.microsoft.com/office/drawing/2014/main" id="{EDDC47DD-BEB4-4918-BDC3-3D773AF0A797}"/>
                    </a:ext>
                  </a:extLst>
                </p:cNvPr>
                <p:cNvPicPr/>
                <p:nvPr/>
              </p:nvPicPr>
              <p:blipFill>
                <a:blip r:embed="rId219"/>
                <a:stretch>
                  <a:fillRect/>
                </a:stretch>
              </p:blipFill>
              <p:spPr>
                <a:xfrm>
                  <a:off x="10200769" y="6444369"/>
                  <a:ext cx="263520" cy="177480"/>
                </a:xfrm>
                <a:prstGeom prst="rect">
                  <a:avLst/>
                </a:prstGeom>
              </p:spPr>
            </p:pic>
          </mc:Fallback>
        </mc:AlternateContent>
        <mc:AlternateContent xmlns:mc="http://schemas.openxmlformats.org/markup-compatibility/2006">
          <mc:Choice xmlns:p14="http://schemas.microsoft.com/office/powerpoint/2010/main" Requires="p14">
            <p:contentPart p14:bwMode="auto" r:id="rId220">
              <p14:nvContentPartPr>
                <p14:cNvPr id="172" name="Entrada de lápiz 171">
                  <a:extLst>
                    <a:ext uri="{FF2B5EF4-FFF2-40B4-BE49-F238E27FC236}">
                      <a16:creationId xmlns:a16="http://schemas.microsoft.com/office/drawing/2014/main" id="{FB079476-B002-406F-AF9B-578C012027DF}"/>
                    </a:ext>
                  </a:extLst>
                </p14:cNvPr>
                <p14:cNvContentPartPr/>
                <p14:nvPr/>
              </p14:nvContentPartPr>
              <p14:xfrm>
                <a:off x="10507129" y="6479289"/>
                <a:ext cx="101160" cy="141840"/>
              </p14:xfrm>
            </p:contentPart>
          </mc:Choice>
          <mc:Fallback>
            <p:pic>
              <p:nvPicPr>
                <p:cNvPr id="172" name="Entrada de lápiz 171">
                  <a:extLst>
                    <a:ext uri="{FF2B5EF4-FFF2-40B4-BE49-F238E27FC236}">
                      <a16:creationId xmlns:a16="http://schemas.microsoft.com/office/drawing/2014/main" id="{FB079476-B002-406F-AF9B-578C012027DF}"/>
                    </a:ext>
                  </a:extLst>
                </p:cNvPr>
                <p:cNvPicPr/>
                <p:nvPr/>
              </p:nvPicPr>
              <p:blipFill>
                <a:blip r:embed="rId221"/>
                <a:stretch>
                  <a:fillRect/>
                </a:stretch>
              </p:blipFill>
              <p:spPr>
                <a:xfrm>
                  <a:off x="10498489" y="6470649"/>
                  <a:ext cx="118800" cy="159480"/>
                </a:xfrm>
                <a:prstGeom prst="rect">
                  <a:avLst/>
                </a:prstGeom>
              </p:spPr>
            </p:pic>
          </mc:Fallback>
        </mc:AlternateContent>
        <mc:AlternateContent xmlns:mc="http://schemas.openxmlformats.org/markup-compatibility/2006">
          <mc:Choice xmlns:p14="http://schemas.microsoft.com/office/powerpoint/2010/main" Requires="p14">
            <p:contentPart p14:bwMode="auto" r:id="rId222">
              <p14:nvContentPartPr>
                <p14:cNvPr id="173" name="Entrada de lápiz 172">
                  <a:extLst>
                    <a:ext uri="{FF2B5EF4-FFF2-40B4-BE49-F238E27FC236}">
                      <a16:creationId xmlns:a16="http://schemas.microsoft.com/office/drawing/2014/main" id="{237C180D-2C26-42DD-8E3C-2AA5F9198705}"/>
                    </a:ext>
                  </a:extLst>
                </p14:cNvPr>
                <p14:cNvContentPartPr/>
                <p14:nvPr/>
              </p14:nvContentPartPr>
              <p14:xfrm>
                <a:off x="10618369" y="6261129"/>
                <a:ext cx="39960" cy="106920"/>
              </p14:xfrm>
            </p:contentPart>
          </mc:Choice>
          <mc:Fallback>
            <p:pic>
              <p:nvPicPr>
                <p:cNvPr id="173" name="Entrada de lápiz 172">
                  <a:extLst>
                    <a:ext uri="{FF2B5EF4-FFF2-40B4-BE49-F238E27FC236}">
                      <a16:creationId xmlns:a16="http://schemas.microsoft.com/office/drawing/2014/main" id="{237C180D-2C26-42DD-8E3C-2AA5F9198705}"/>
                    </a:ext>
                  </a:extLst>
                </p:cNvPr>
                <p:cNvPicPr/>
                <p:nvPr/>
              </p:nvPicPr>
              <p:blipFill>
                <a:blip r:embed="rId223"/>
                <a:stretch>
                  <a:fillRect/>
                </a:stretch>
              </p:blipFill>
              <p:spPr>
                <a:xfrm>
                  <a:off x="10609369" y="6252129"/>
                  <a:ext cx="57600" cy="124560"/>
                </a:xfrm>
                <a:prstGeom prst="rect">
                  <a:avLst/>
                </a:prstGeom>
              </p:spPr>
            </p:pic>
          </mc:Fallback>
        </mc:AlternateContent>
        <mc:AlternateContent xmlns:mc="http://schemas.openxmlformats.org/markup-compatibility/2006">
          <mc:Choice xmlns:p14="http://schemas.microsoft.com/office/powerpoint/2010/main" Requires="p14">
            <p:contentPart p14:bwMode="auto" r:id="rId224">
              <p14:nvContentPartPr>
                <p14:cNvPr id="174" name="Entrada de lápiz 173">
                  <a:extLst>
                    <a:ext uri="{FF2B5EF4-FFF2-40B4-BE49-F238E27FC236}">
                      <a16:creationId xmlns:a16="http://schemas.microsoft.com/office/drawing/2014/main" id="{6F56551C-01DD-4F74-A687-4A9EC62D971F}"/>
                    </a:ext>
                  </a:extLst>
                </p14:cNvPr>
                <p14:cNvContentPartPr/>
                <p14:nvPr/>
              </p14:nvContentPartPr>
              <p14:xfrm>
                <a:off x="10714849" y="6233049"/>
                <a:ext cx="68760" cy="290880"/>
              </p14:xfrm>
            </p:contentPart>
          </mc:Choice>
          <mc:Fallback>
            <p:pic>
              <p:nvPicPr>
                <p:cNvPr id="174" name="Entrada de lápiz 173">
                  <a:extLst>
                    <a:ext uri="{FF2B5EF4-FFF2-40B4-BE49-F238E27FC236}">
                      <a16:creationId xmlns:a16="http://schemas.microsoft.com/office/drawing/2014/main" id="{6F56551C-01DD-4F74-A687-4A9EC62D971F}"/>
                    </a:ext>
                  </a:extLst>
                </p:cNvPr>
                <p:cNvPicPr/>
                <p:nvPr/>
              </p:nvPicPr>
              <p:blipFill>
                <a:blip r:embed="rId225"/>
                <a:stretch>
                  <a:fillRect/>
                </a:stretch>
              </p:blipFill>
              <p:spPr>
                <a:xfrm>
                  <a:off x="10705849" y="6224049"/>
                  <a:ext cx="86400" cy="308520"/>
                </a:xfrm>
                <a:prstGeom prst="rect">
                  <a:avLst/>
                </a:prstGeom>
              </p:spPr>
            </p:pic>
          </mc:Fallback>
        </mc:AlternateContent>
        <mc:AlternateContent xmlns:mc="http://schemas.openxmlformats.org/markup-compatibility/2006">
          <mc:Choice xmlns:p14="http://schemas.microsoft.com/office/powerpoint/2010/main" Requires="p14">
            <p:contentPart p14:bwMode="auto" r:id="rId226">
              <p14:nvContentPartPr>
                <p14:cNvPr id="175" name="Entrada de lápiz 174">
                  <a:extLst>
                    <a:ext uri="{FF2B5EF4-FFF2-40B4-BE49-F238E27FC236}">
                      <a16:creationId xmlns:a16="http://schemas.microsoft.com/office/drawing/2014/main" id="{ACB2F21B-70D7-4D6B-BA15-B06802E6D03F}"/>
                    </a:ext>
                  </a:extLst>
                </p14:cNvPr>
                <p14:cNvContentPartPr/>
                <p14:nvPr/>
              </p14:nvContentPartPr>
              <p14:xfrm>
                <a:off x="10714849" y="6359049"/>
                <a:ext cx="301320" cy="219600"/>
              </p14:xfrm>
            </p:contentPart>
          </mc:Choice>
          <mc:Fallback>
            <p:pic>
              <p:nvPicPr>
                <p:cNvPr id="175" name="Entrada de lápiz 174">
                  <a:extLst>
                    <a:ext uri="{FF2B5EF4-FFF2-40B4-BE49-F238E27FC236}">
                      <a16:creationId xmlns:a16="http://schemas.microsoft.com/office/drawing/2014/main" id="{ACB2F21B-70D7-4D6B-BA15-B06802E6D03F}"/>
                    </a:ext>
                  </a:extLst>
                </p:cNvPr>
                <p:cNvPicPr/>
                <p:nvPr/>
              </p:nvPicPr>
              <p:blipFill>
                <a:blip r:embed="rId227"/>
                <a:stretch>
                  <a:fillRect/>
                </a:stretch>
              </p:blipFill>
              <p:spPr>
                <a:xfrm>
                  <a:off x="10705849" y="6350049"/>
                  <a:ext cx="318960" cy="237240"/>
                </a:xfrm>
                <a:prstGeom prst="rect">
                  <a:avLst/>
                </a:prstGeom>
              </p:spPr>
            </p:pic>
          </mc:Fallback>
        </mc:AlternateContent>
        <mc:AlternateContent xmlns:mc="http://schemas.openxmlformats.org/markup-compatibility/2006">
          <mc:Choice xmlns:p14="http://schemas.microsoft.com/office/powerpoint/2010/main" Requires="p14">
            <p:contentPart p14:bwMode="auto" r:id="rId228">
              <p14:nvContentPartPr>
                <p14:cNvPr id="176" name="Entrada de lápiz 175">
                  <a:extLst>
                    <a:ext uri="{FF2B5EF4-FFF2-40B4-BE49-F238E27FC236}">
                      <a16:creationId xmlns:a16="http://schemas.microsoft.com/office/drawing/2014/main" id="{6560BBC1-0039-4A7F-BC97-00D11A6E1524}"/>
                    </a:ext>
                  </a:extLst>
                </p14:cNvPr>
                <p14:cNvContentPartPr/>
                <p14:nvPr/>
              </p14:nvContentPartPr>
              <p14:xfrm>
                <a:off x="11323969" y="6345369"/>
                <a:ext cx="242280" cy="166680"/>
              </p14:xfrm>
            </p:contentPart>
          </mc:Choice>
          <mc:Fallback>
            <p:pic>
              <p:nvPicPr>
                <p:cNvPr id="176" name="Entrada de lápiz 175">
                  <a:extLst>
                    <a:ext uri="{FF2B5EF4-FFF2-40B4-BE49-F238E27FC236}">
                      <a16:creationId xmlns:a16="http://schemas.microsoft.com/office/drawing/2014/main" id="{6560BBC1-0039-4A7F-BC97-00D11A6E1524}"/>
                    </a:ext>
                  </a:extLst>
                </p:cNvPr>
                <p:cNvPicPr/>
                <p:nvPr/>
              </p:nvPicPr>
              <p:blipFill>
                <a:blip r:embed="rId229"/>
                <a:stretch>
                  <a:fillRect/>
                </a:stretch>
              </p:blipFill>
              <p:spPr>
                <a:xfrm>
                  <a:off x="11315329" y="6336369"/>
                  <a:ext cx="259920" cy="184320"/>
                </a:xfrm>
                <a:prstGeom prst="rect">
                  <a:avLst/>
                </a:prstGeom>
              </p:spPr>
            </p:pic>
          </mc:Fallback>
        </mc:AlternateContent>
        <mc:AlternateContent xmlns:mc="http://schemas.openxmlformats.org/markup-compatibility/2006">
          <mc:Choice xmlns:p14="http://schemas.microsoft.com/office/powerpoint/2010/main" Requires="p14">
            <p:contentPart p14:bwMode="auto" r:id="rId230">
              <p14:nvContentPartPr>
                <p14:cNvPr id="177" name="Entrada de lápiz 176">
                  <a:extLst>
                    <a:ext uri="{FF2B5EF4-FFF2-40B4-BE49-F238E27FC236}">
                      <a16:creationId xmlns:a16="http://schemas.microsoft.com/office/drawing/2014/main" id="{70C1DD85-228D-4254-9011-D4C5587B2E6A}"/>
                    </a:ext>
                  </a:extLst>
                </p14:cNvPr>
                <p14:cNvContentPartPr/>
                <p14:nvPr/>
              </p14:nvContentPartPr>
              <p14:xfrm>
                <a:off x="11496049" y="6399729"/>
                <a:ext cx="175320" cy="426240"/>
              </p14:xfrm>
            </p:contentPart>
          </mc:Choice>
          <mc:Fallback>
            <p:pic>
              <p:nvPicPr>
                <p:cNvPr id="177" name="Entrada de lápiz 176">
                  <a:extLst>
                    <a:ext uri="{FF2B5EF4-FFF2-40B4-BE49-F238E27FC236}">
                      <a16:creationId xmlns:a16="http://schemas.microsoft.com/office/drawing/2014/main" id="{70C1DD85-228D-4254-9011-D4C5587B2E6A}"/>
                    </a:ext>
                  </a:extLst>
                </p:cNvPr>
                <p:cNvPicPr/>
                <p:nvPr/>
              </p:nvPicPr>
              <p:blipFill>
                <a:blip r:embed="rId231"/>
                <a:stretch>
                  <a:fillRect/>
                </a:stretch>
              </p:blipFill>
              <p:spPr>
                <a:xfrm>
                  <a:off x="11487049" y="6390729"/>
                  <a:ext cx="192960" cy="443880"/>
                </a:xfrm>
                <a:prstGeom prst="rect">
                  <a:avLst/>
                </a:prstGeom>
              </p:spPr>
            </p:pic>
          </mc:Fallback>
        </mc:AlternateContent>
        <mc:AlternateContent xmlns:mc="http://schemas.openxmlformats.org/markup-compatibility/2006">
          <mc:Choice xmlns:p14="http://schemas.microsoft.com/office/powerpoint/2010/main" Requires="p14">
            <p:contentPart p14:bwMode="auto" r:id="rId232">
              <p14:nvContentPartPr>
                <p14:cNvPr id="178" name="Entrada de lápiz 177">
                  <a:extLst>
                    <a:ext uri="{FF2B5EF4-FFF2-40B4-BE49-F238E27FC236}">
                      <a16:creationId xmlns:a16="http://schemas.microsoft.com/office/drawing/2014/main" id="{CDB48B42-103E-4A4C-96B3-0E245952C3B5}"/>
                    </a:ext>
                  </a:extLst>
                </p14:cNvPr>
                <p14:cNvContentPartPr/>
                <p14:nvPr/>
              </p14:nvContentPartPr>
              <p14:xfrm>
                <a:off x="11723209" y="6492609"/>
                <a:ext cx="11880" cy="7920"/>
              </p14:xfrm>
            </p:contentPart>
          </mc:Choice>
          <mc:Fallback>
            <p:pic>
              <p:nvPicPr>
                <p:cNvPr id="178" name="Entrada de lápiz 177">
                  <a:extLst>
                    <a:ext uri="{FF2B5EF4-FFF2-40B4-BE49-F238E27FC236}">
                      <a16:creationId xmlns:a16="http://schemas.microsoft.com/office/drawing/2014/main" id="{CDB48B42-103E-4A4C-96B3-0E245952C3B5}"/>
                    </a:ext>
                  </a:extLst>
                </p:cNvPr>
                <p:cNvPicPr/>
                <p:nvPr/>
              </p:nvPicPr>
              <p:blipFill>
                <a:blip r:embed="rId233"/>
                <a:stretch>
                  <a:fillRect/>
                </a:stretch>
              </p:blipFill>
              <p:spPr>
                <a:xfrm>
                  <a:off x="11714209" y="6483969"/>
                  <a:ext cx="29520" cy="25560"/>
                </a:xfrm>
                <a:prstGeom prst="rect">
                  <a:avLst/>
                </a:prstGeom>
              </p:spPr>
            </p:pic>
          </mc:Fallback>
        </mc:AlternateContent>
        <mc:AlternateContent xmlns:mc="http://schemas.openxmlformats.org/markup-compatibility/2006">
          <mc:Choice xmlns:p14="http://schemas.microsoft.com/office/powerpoint/2010/main" Requires="p14">
            <p:contentPart p14:bwMode="auto" r:id="rId234">
              <p14:nvContentPartPr>
                <p14:cNvPr id="31" name="Entrada de lápiz 30">
                  <a:extLst>
                    <a:ext uri="{FF2B5EF4-FFF2-40B4-BE49-F238E27FC236}">
                      <a16:creationId xmlns:a16="http://schemas.microsoft.com/office/drawing/2014/main" id="{9BBA90EC-CA3B-40E3-A09A-0855A6C218D1}"/>
                    </a:ext>
                  </a:extLst>
                </p14:cNvPr>
                <p14:cNvContentPartPr/>
                <p14:nvPr/>
              </p14:nvContentPartPr>
              <p14:xfrm>
                <a:off x="3020929" y="6085449"/>
                <a:ext cx="991800" cy="113040"/>
              </p14:xfrm>
            </p:contentPart>
          </mc:Choice>
          <mc:Fallback>
            <p:pic>
              <p:nvPicPr>
                <p:cNvPr id="31" name="Entrada de lápiz 30">
                  <a:extLst>
                    <a:ext uri="{FF2B5EF4-FFF2-40B4-BE49-F238E27FC236}">
                      <a16:creationId xmlns:a16="http://schemas.microsoft.com/office/drawing/2014/main" id="{9BBA90EC-CA3B-40E3-A09A-0855A6C218D1}"/>
                    </a:ext>
                  </a:extLst>
                </p:cNvPr>
                <p:cNvPicPr/>
                <p:nvPr/>
              </p:nvPicPr>
              <p:blipFill>
                <a:blip r:embed="rId235"/>
                <a:stretch>
                  <a:fillRect/>
                </a:stretch>
              </p:blipFill>
              <p:spPr>
                <a:xfrm>
                  <a:off x="3011929" y="6076809"/>
                  <a:ext cx="1009440" cy="130680"/>
                </a:xfrm>
                <a:prstGeom prst="rect">
                  <a:avLst/>
                </a:prstGeom>
              </p:spPr>
            </p:pic>
          </mc:Fallback>
        </mc:AlternateContent>
        <mc:AlternateContent xmlns:mc="http://schemas.openxmlformats.org/markup-compatibility/2006">
          <mc:Choice xmlns:p14="http://schemas.microsoft.com/office/powerpoint/2010/main" Requires="p14">
            <p:contentPart p14:bwMode="auto" r:id="rId236">
              <p14:nvContentPartPr>
                <p14:cNvPr id="32" name="Entrada de lápiz 31">
                  <a:extLst>
                    <a:ext uri="{FF2B5EF4-FFF2-40B4-BE49-F238E27FC236}">
                      <a16:creationId xmlns:a16="http://schemas.microsoft.com/office/drawing/2014/main" id="{175BD809-C6A2-4874-8FC6-A08047BB04DE}"/>
                    </a:ext>
                  </a:extLst>
                </p14:cNvPr>
                <p14:cNvContentPartPr/>
                <p14:nvPr/>
              </p14:nvContentPartPr>
              <p14:xfrm>
                <a:off x="3894289" y="6023529"/>
                <a:ext cx="141480" cy="144720"/>
              </p14:xfrm>
            </p:contentPart>
          </mc:Choice>
          <mc:Fallback>
            <p:pic>
              <p:nvPicPr>
                <p:cNvPr id="32" name="Entrada de lápiz 31">
                  <a:extLst>
                    <a:ext uri="{FF2B5EF4-FFF2-40B4-BE49-F238E27FC236}">
                      <a16:creationId xmlns:a16="http://schemas.microsoft.com/office/drawing/2014/main" id="{175BD809-C6A2-4874-8FC6-A08047BB04DE}"/>
                    </a:ext>
                  </a:extLst>
                </p:cNvPr>
                <p:cNvPicPr/>
                <p:nvPr/>
              </p:nvPicPr>
              <p:blipFill>
                <a:blip r:embed="rId237"/>
                <a:stretch>
                  <a:fillRect/>
                </a:stretch>
              </p:blipFill>
              <p:spPr>
                <a:xfrm>
                  <a:off x="3885289" y="6014889"/>
                  <a:ext cx="159120" cy="162360"/>
                </a:xfrm>
                <a:prstGeom prst="rect">
                  <a:avLst/>
                </a:prstGeom>
              </p:spPr>
            </p:pic>
          </mc:Fallback>
        </mc:AlternateContent>
        <mc:AlternateContent xmlns:mc="http://schemas.openxmlformats.org/markup-compatibility/2006">
          <mc:Choice xmlns:p14="http://schemas.microsoft.com/office/powerpoint/2010/main" Requires="p14">
            <p:contentPart p14:bwMode="auto" r:id="rId238">
              <p14:nvContentPartPr>
                <p14:cNvPr id="25" name="Entrada de lápiz 24">
                  <a:extLst>
                    <a:ext uri="{FF2B5EF4-FFF2-40B4-BE49-F238E27FC236}">
                      <a16:creationId xmlns:a16="http://schemas.microsoft.com/office/drawing/2014/main" id="{75596BAC-5667-4DE5-8784-DC69AD4C3A41}"/>
                    </a:ext>
                  </a:extLst>
                </p14:cNvPr>
                <p14:cNvContentPartPr/>
                <p14:nvPr/>
              </p14:nvContentPartPr>
              <p14:xfrm>
                <a:off x="2994649" y="4479849"/>
                <a:ext cx="1290600" cy="66240"/>
              </p14:xfrm>
            </p:contentPart>
          </mc:Choice>
          <mc:Fallback>
            <p:pic>
              <p:nvPicPr>
                <p:cNvPr id="25" name="Entrada de lápiz 24">
                  <a:extLst>
                    <a:ext uri="{FF2B5EF4-FFF2-40B4-BE49-F238E27FC236}">
                      <a16:creationId xmlns:a16="http://schemas.microsoft.com/office/drawing/2014/main" id="{75596BAC-5667-4DE5-8784-DC69AD4C3A41}"/>
                    </a:ext>
                  </a:extLst>
                </p:cNvPr>
                <p:cNvPicPr/>
                <p:nvPr/>
              </p:nvPicPr>
              <p:blipFill>
                <a:blip r:embed="rId239"/>
                <a:stretch>
                  <a:fillRect/>
                </a:stretch>
              </p:blipFill>
              <p:spPr>
                <a:xfrm>
                  <a:off x="2986009" y="4471209"/>
                  <a:ext cx="1308240" cy="83880"/>
                </a:xfrm>
                <a:prstGeom prst="rect">
                  <a:avLst/>
                </a:prstGeom>
              </p:spPr>
            </p:pic>
          </mc:Fallback>
        </mc:AlternateContent>
        <mc:AlternateContent xmlns:mc="http://schemas.openxmlformats.org/markup-compatibility/2006">
          <mc:Choice xmlns:p14="http://schemas.microsoft.com/office/powerpoint/2010/main" Requires="p14">
            <p:contentPart p14:bwMode="auto" r:id="rId240">
              <p14:nvContentPartPr>
                <p14:cNvPr id="26" name="Entrada de lápiz 25">
                  <a:extLst>
                    <a:ext uri="{FF2B5EF4-FFF2-40B4-BE49-F238E27FC236}">
                      <a16:creationId xmlns:a16="http://schemas.microsoft.com/office/drawing/2014/main" id="{D99C2FE0-BB5E-4437-BEA0-11F254849F5A}"/>
                    </a:ext>
                  </a:extLst>
                </p14:cNvPr>
                <p14:cNvContentPartPr/>
                <p14:nvPr/>
              </p14:nvContentPartPr>
              <p14:xfrm>
                <a:off x="4122889" y="4398129"/>
                <a:ext cx="168840" cy="204480"/>
              </p14:xfrm>
            </p:contentPart>
          </mc:Choice>
          <mc:Fallback>
            <p:pic>
              <p:nvPicPr>
                <p:cNvPr id="26" name="Entrada de lápiz 25">
                  <a:extLst>
                    <a:ext uri="{FF2B5EF4-FFF2-40B4-BE49-F238E27FC236}">
                      <a16:creationId xmlns:a16="http://schemas.microsoft.com/office/drawing/2014/main" id="{D99C2FE0-BB5E-4437-BEA0-11F254849F5A}"/>
                    </a:ext>
                  </a:extLst>
                </p:cNvPr>
                <p:cNvPicPr/>
                <p:nvPr/>
              </p:nvPicPr>
              <p:blipFill>
                <a:blip r:embed="rId241"/>
                <a:stretch>
                  <a:fillRect/>
                </a:stretch>
              </p:blipFill>
              <p:spPr>
                <a:xfrm>
                  <a:off x="4114249" y="4389129"/>
                  <a:ext cx="186480" cy="222120"/>
                </a:xfrm>
                <a:prstGeom prst="rect">
                  <a:avLst/>
                </a:prstGeom>
              </p:spPr>
            </p:pic>
          </mc:Fallback>
        </mc:AlternateContent>
        <mc:AlternateContent xmlns:mc="http://schemas.openxmlformats.org/markup-compatibility/2006">
          <mc:Choice xmlns:p14="http://schemas.microsoft.com/office/powerpoint/2010/main" Requires="p14">
            <p:contentPart p14:bwMode="auto" r:id="rId242">
              <p14:nvContentPartPr>
                <p14:cNvPr id="27" name="Entrada de lápiz 26">
                  <a:extLst>
                    <a:ext uri="{FF2B5EF4-FFF2-40B4-BE49-F238E27FC236}">
                      <a16:creationId xmlns:a16="http://schemas.microsoft.com/office/drawing/2014/main" id="{D4369117-3A7A-4D35-8C83-2E7F3333FD88}"/>
                    </a:ext>
                  </a:extLst>
                </p14:cNvPr>
                <p14:cNvContentPartPr/>
                <p14:nvPr/>
              </p14:nvContentPartPr>
              <p14:xfrm>
                <a:off x="2851729" y="4996449"/>
                <a:ext cx="1311120" cy="144360"/>
              </p14:xfrm>
            </p:contentPart>
          </mc:Choice>
          <mc:Fallback>
            <p:pic>
              <p:nvPicPr>
                <p:cNvPr id="27" name="Entrada de lápiz 26">
                  <a:extLst>
                    <a:ext uri="{FF2B5EF4-FFF2-40B4-BE49-F238E27FC236}">
                      <a16:creationId xmlns:a16="http://schemas.microsoft.com/office/drawing/2014/main" id="{D4369117-3A7A-4D35-8C83-2E7F3333FD88}"/>
                    </a:ext>
                  </a:extLst>
                </p:cNvPr>
                <p:cNvPicPr/>
                <p:nvPr/>
              </p:nvPicPr>
              <p:blipFill>
                <a:blip r:embed="rId243"/>
                <a:stretch>
                  <a:fillRect/>
                </a:stretch>
              </p:blipFill>
              <p:spPr>
                <a:xfrm>
                  <a:off x="2842729" y="4987449"/>
                  <a:ext cx="1328760" cy="162000"/>
                </a:xfrm>
                <a:prstGeom prst="rect">
                  <a:avLst/>
                </a:prstGeom>
              </p:spPr>
            </p:pic>
          </mc:Fallback>
        </mc:AlternateContent>
        <mc:AlternateContent xmlns:mc="http://schemas.openxmlformats.org/markup-compatibility/2006">
          <mc:Choice xmlns:p14="http://schemas.microsoft.com/office/powerpoint/2010/main" Requires="p14">
            <p:contentPart p14:bwMode="auto" r:id="rId244">
              <p14:nvContentPartPr>
                <p14:cNvPr id="28" name="Entrada de lápiz 27">
                  <a:extLst>
                    <a:ext uri="{FF2B5EF4-FFF2-40B4-BE49-F238E27FC236}">
                      <a16:creationId xmlns:a16="http://schemas.microsoft.com/office/drawing/2014/main" id="{BB75C328-7CC4-423D-AAC3-579D9D782B96}"/>
                    </a:ext>
                  </a:extLst>
                </p14:cNvPr>
                <p14:cNvContentPartPr/>
                <p14:nvPr/>
              </p14:nvContentPartPr>
              <p14:xfrm>
                <a:off x="3946489" y="4874769"/>
                <a:ext cx="218160" cy="247320"/>
              </p14:xfrm>
            </p:contentPart>
          </mc:Choice>
          <mc:Fallback>
            <p:pic>
              <p:nvPicPr>
                <p:cNvPr id="28" name="Entrada de lápiz 27">
                  <a:extLst>
                    <a:ext uri="{FF2B5EF4-FFF2-40B4-BE49-F238E27FC236}">
                      <a16:creationId xmlns:a16="http://schemas.microsoft.com/office/drawing/2014/main" id="{BB75C328-7CC4-423D-AAC3-579D9D782B96}"/>
                    </a:ext>
                  </a:extLst>
                </p:cNvPr>
                <p:cNvPicPr/>
                <p:nvPr/>
              </p:nvPicPr>
              <p:blipFill>
                <a:blip r:embed="rId245"/>
                <a:stretch>
                  <a:fillRect/>
                </a:stretch>
              </p:blipFill>
              <p:spPr>
                <a:xfrm>
                  <a:off x="3937489" y="4865769"/>
                  <a:ext cx="235800" cy="264960"/>
                </a:xfrm>
                <a:prstGeom prst="rect">
                  <a:avLst/>
                </a:prstGeom>
              </p:spPr>
            </p:pic>
          </mc:Fallback>
        </mc:AlternateContent>
        <mc:AlternateContent xmlns:mc="http://schemas.openxmlformats.org/markup-compatibility/2006">
          <mc:Choice xmlns:p14="http://schemas.microsoft.com/office/powerpoint/2010/main" Requires="p14">
            <p:contentPart p14:bwMode="auto" r:id="rId246">
              <p14:nvContentPartPr>
                <p14:cNvPr id="29" name="Entrada de lápiz 28">
                  <a:extLst>
                    <a:ext uri="{FF2B5EF4-FFF2-40B4-BE49-F238E27FC236}">
                      <a16:creationId xmlns:a16="http://schemas.microsoft.com/office/drawing/2014/main" id="{0DB0C8CE-5570-4E6C-BACB-4C4390E5692A}"/>
                    </a:ext>
                  </a:extLst>
                </p14:cNvPr>
                <p14:cNvContentPartPr/>
                <p14:nvPr/>
              </p14:nvContentPartPr>
              <p14:xfrm>
                <a:off x="3008689" y="5502969"/>
                <a:ext cx="1206000" cy="165960"/>
              </p14:xfrm>
            </p:contentPart>
          </mc:Choice>
          <mc:Fallback>
            <p:pic>
              <p:nvPicPr>
                <p:cNvPr id="29" name="Entrada de lápiz 28">
                  <a:extLst>
                    <a:ext uri="{FF2B5EF4-FFF2-40B4-BE49-F238E27FC236}">
                      <a16:creationId xmlns:a16="http://schemas.microsoft.com/office/drawing/2014/main" id="{0DB0C8CE-5570-4E6C-BACB-4C4390E5692A}"/>
                    </a:ext>
                  </a:extLst>
                </p:cNvPr>
                <p:cNvPicPr/>
                <p:nvPr/>
              </p:nvPicPr>
              <p:blipFill>
                <a:blip r:embed="rId247"/>
                <a:stretch>
                  <a:fillRect/>
                </a:stretch>
              </p:blipFill>
              <p:spPr>
                <a:xfrm>
                  <a:off x="3000049" y="5494329"/>
                  <a:ext cx="1223640" cy="183600"/>
                </a:xfrm>
                <a:prstGeom prst="rect">
                  <a:avLst/>
                </a:prstGeom>
              </p:spPr>
            </p:pic>
          </mc:Fallback>
        </mc:AlternateContent>
        <mc:AlternateContent xmlns:mc="http://schemas.openxmlformats.org/markup-compatibility/2006">
          <mc:Choice xmlns:p14="http://schemas.microsoft.com/office/powerpoint/2010/main" Requires="p14">
            <p:contentPart p14:bwMode="auto" r:id="rId248">
              <p14:nvContentPartPr>
                <p14:cNvPr id="30" name="Entrada de lápiz 29">
                  <a:extLst>
                    <a:ext uri="{FF2B5EF4-FFF2-40B4-BE49-F238E27FC236}">
                      <a16:creationId xmlns:a16="http://schemas.microsoft.com/office/drawing/2014/main" id="{BF68136F-EF53-4BA9-96D0-1B8C49278890}"/>
                    </a:ext>
                  </a:extLst>
                </p14:cNvPr>
                <p14:cNvContentPartPr/>
                <p14:nvPr/>
              </p14:nvContentPartPr>
              <p14:xfrm>
                <a:off x="4018849" y="5410089"/>
                <a:ext cx="178560" cy="306360"/>
              </p14:xfrm>
            </p:contentPart>
          </mc:Choice>
          <mc:Fallback>
            <p:pic>
              <p:nvPicPr>
                <p:cNvPr id="30" name="Entrada de lápiz 29">
                  <a:extLst>
                    <a:ext uri="{FF2B5EF4-FFF2-40B4-BE49-F238E27FC236}">
                      <a16:creationId xmlns:a16="http://schemas.microsoft.com/office/drawing/2014/main" id="{BF68136F-EF53-4BA9-96D0-1B8C49278890}"/>
                    </a:ext>
                  </a:extLst>
                </p:cNvPr>
                <p:cNvPicPr/>
                <p:nvPr/>
              </p:nvPicPr>
              <p:blipFill>
                <a:blip r:embed="rId249"/>
                <a:stretch>
                  <a:fillRect/>
                </a:stretch>
              </p:blipFill>
              <p:spPr>
                <a:xfrm>
                  <a:off x="4009849" y="5401089"/>
                  <a:ext cx="196200" cy="324000"/>
                </a:xfrm>
                <a:prstGeom prst="rect">
                  <a:avLst/>
                </a:prstGeom>
              </p:spPr>
            </p:pic>
          </mc:Fallback>
        </mc:AlternateContent>
        <mc:AlternateContent xmlns:mc="http://schemas.openxmlformats.org/markup-compatibility/2006">
          <mc:Choice xmlns:p14="http://schemas.microsoft.com/office/powerpoint/2010/main" Requires="p14">
            <p:contentPart p14:bwMode="auto" r:id="rId250">
              <p14:nvContentPartPr>
                <p14:cNvPr id="58" name="Entrada de lápiz 57">
                  <a:extLst>
                    <a:ext uri="{FF2B5EF4-FFF2-40B4-BE49-F238E27FC236}">
                      <a16:creationId xmlns:a16="http://schemas.microsoft.com/office/drawing/2014/main" id="{45F4A6ED-4F4E-400E-B215-195C8B902452}"/>
                    </a:ext>
                  </a:extLst>
                </p14:cNvPr>
                <p14:cNvContentPartPr/>
                <p14:nvPr/>
              </p14:nvContentPartPr>
              <p14:xfrm>
                <a:off x="2124529" y="4188609"/>
                <a:ext cx="473040" cy="592200"/>
              </p14:xfrm>
            </p:contentPart>
          </mc:Choice>
          <mc:Fallback>
            <p:pic>
              <p:nvPicPr>
                <p:cNvPr id="58" name="Entrada de lápiz 57">
                  <a:extLst>
                    <a:ext uri="{FF2B5EF4-FFF2-40B4-BE49-F238E27FC236}">
                      <a16:creationId xmlns:a16="http://schemas.microsoft.com/office/drawing/2014/main" id="{45F4A6ED-4F4E-400E-B215-195C8B902452}"/>
                    </a:ext>
                  </a:extLst>
                </p:cNvPr>
                <p:cNvPicPr/>
                <p:nvPr/>
              </p:nvPicPr>
              <p:blipFill>
                <a:blip r:embed="rId251"/>
                <a:stretch>
                  <a:fillRect/>
                </a:stretch>
              </p:blipFill>
              <p:spPr>
                <a:xfrm>
                  <a:off x="2115889" y="4179609"/>
                  <a:ext cx="490680" cy="609840"/>
                </a:xfrm>
                <a:prstGeom prst="rect">
                  <a:avLst/>
                </a:prstGeom>
              </p:spPr>
            </p:pic>
          </mc:Fallback>
        </mc:AlternateContent>
        <mc:AlternateContent xmlns:mc="http://schemas.openxmlformats.org/markup-compatibility/2006">
          <mc:Choice xmlns:p14="http://schemas.microsoft.com/office/powerpoint/2010/main" Requires="p14">
            <p:contentPart p14:bwMode="auto" r:id="rId252">
              <p14:nvContentPartPr>
                <p14:cNvPr id="59" name="Entrada de lápiz 58">
                  <a:extLst>
                    <a:ext uri="{FF2B5EF4-FFF2-40B4-BE49-F238E27FC236}">
                      <a16:creationId xmlns:a16="http://schemas.microsoft.com/office/drawing/2014/main" id="{1602DD35-3CF7-4D58-96AE-633923BC17EC}"/>
                    </a:ext>
                  </a:extLst>
                </p14:cNvPr>
                <p14:cNvContentPartPr/>
                <p14:nvPr/>
              </p14:nvContentPartPr>
              <p14:xfrm>
                <a:off x="2243329" y="4024089"/>
                <a:ext cx="83520" cy="743760"/>
              </p14:xfrm>
            </p:contentPart>
          </mc:Choice>
          <mc:Fallback>
            <p:pic>
              <p:nvPicPr>
                <p:cNvPr id="59" name="Entrada de lápiz 58">
                  <a:extLst>
                    <a:ext uri="{FF2B5EF4-FFF2-40B4-BE49-F238E27FC236}">
                      <a16:creationId xmlns:a16="http://schemas.microsoft.com/office/drawing/2014/main" id="{1602DD35-3CF7-4D58-96AE-633923BC17EC}"/>
                    </a:ext>
                  </a:extLst>
                </p:cNvPr>
                <p:cNvPicPr/>
                <p:nvPr/>
              </p:nvPicPr>
              <p:blipFill>
                <a:blip r:embed="rId253"/>
                <a:stretch>
                  <a:fillRect/>
                </a:stretch>
              </p:blipFill>
              <p:spPr>
                <a:xfrm>
                  <a:off x="2234329" y="4015449"/>
                  <a:ext cx="101160" cy="761400"/>
                </a:xfrm>
                <a:prstGeom prst="rect">
                  <a:avLst/>
                </a:prstGeom>
              </p:spPr>
            </p:pic>
          </mc:Fallback>
        </mc:AlternateContent>
        <mc:AlternateContent xmlns:mc="http://schemas.openxmlformats.org/markup-compatibility/2006">
          <mc:Choice xmlns:p14="http://schemas.microsoft.com/office/powerpoint/2010/main" Requires="p14">
            <p:contentPart p14:bwMode="auto" r:id="rId254">
              <p14:nvContentPartPr>
                <p14:cNvPr id="60" name="Entrada de lápiz 59">
                  <a:extLst>
                    <a:ext uri="{FF2B5EF4-FFF2-40B4-BE49-F238E27FC236}">
                      <a16:creationId xmlns:a16="http://schemas.microsoft.com/office/drawing/2014/main" id="{35D6AD22-AB73-4ADB-A63B-0A356394D808}"/>
                    </a:ext>
                  </a:extLst>
                </p14:cNvPr>
                <p14:cNvContentPartPr/>
                <p14:nvPr/>
              </p14:nvContentPartPr>
              <p14:xfrm>
                <a:off x="2339809" y="4103289"/>
                <a:ext cx="106200" cy="703080"/>
              </p14:xfrm>
            </p:contentPart>
          </mc:Choice>
          <mc:Fallback>
            <p:pic>
              <p:nvPicPr>
                <p:cNvPr id="60" name="Entrada de lápiz 59">
                  <a:extLst>
                    <a:ext uri="{FF2B5EF4-FFF2-40B4-BE49-F238E27FC236}">
                      <a16:creationId xmlns:a16="http://schemas.microsoft.com/office/drawing/2014/main" id="{35D6AD22-AB73-4ADB-A63B-0A356394D808}"/>
                    </a:ext>
                  </a:extLst>
                </p:cNvPr>
                <p:cNvPicPr/>
                <p:nvPr/>
              </p:nvPicPr>
              <p:blipFill>
                <a:blip r:embed="rId255"/>
                <a:stretch>
                  <a:fillRect/>
                </a:stretch>
              </p:blipFill>
              <p:spPr>
                <a:xfrm>
                  <a:off x="2330809" y="4094649"/>
                  <a:ext cx="123840" cy="720720"/>
                </a:xfrm>
                <a:prstGeom prst="rect">
                  <a:avLst/>
                </a:prstGeom>
              </p:spPr>
            </p:pic>
          </mc:Fallback>
        </mc:AlternateContent>
        <mc:AlternateContent xmlns:mc="http://schemas.openxmlformats.org/markup-compatibility/2006">
          <mc:Choice xmlns:p14="http://schemas.microsoft.com/office/powerpoint/2010/main" Requires="p14">
            <p:contentPart p14:bwMode="auto" r:id="rId256">
              <p14:nvContentPartPr>
                <p14:cNvPr id="61" name="Entrada de lápiz 60">
                  <a:extLst>
                    <a:ext uri="{FF2B5EF4-FFF2-40B4-BE49-F238E27FC236}">
                      <a16:creationId xmlns:a16="http://schemas.microsoft.com/office/drawing/2014/main" id="{E87F8163-06D4-48AE-8194-52BD478B8422}"/>
                    </a:ext>
                  </a:extLst>
                </p14:cNvPr>
                <p14:cNvContentPartPr/>
                <p14:nvPr/>
              </p14:nvContentPartPr>
              <p14:xfrm>
                <a:off x="2220289" y="4988889"/>
                <a:ext cx="162720" cy="326880"/>
              </p14:xfrm>
            </p:contentPart>
          </mc:Choice>
          <mc:Fallback>
            <p:pic>
              <p:nvPicPr>
                <p:cNvPr id="61" name="Entrada de lápiz 60">
                  <a:extLst>
                    <a:ext uri="{FF2B5EF4-FFF2-40B4-BE49-F238E27FC236}">
                      <a16:creationId xmlns:a16="http://schemas.microsoft.com/office/drawing/2014/main" id="{E87F8163-06D4-48AE-8194-52BD478B8422}"/>
                    </a:ext>
                  </a:extLst>
                </p:cNvPr>
                <p:cNvPicPr/>
                <p:nvPr/>
              </p:nvPicPr>
              <p:blipFill>
                <a:blip r:embed="rId257"/>
                <a:stretch>
                  <a:fillRect/>
                </a:stretch>
              </p:blipFill>
              <p:spPr>
                <a:xfrm>
                  <a:off x="2211649" y="4980249"/>
                  <a:ext cx="180360" cy="344520"/>
                </a:xfrm>
                <a:prstGeom prst="rect">
                  <a:avLst/>
                </a:prstGeom>
              </p:spPr>
            </p:pic>
          </mc:Fallback>
        </mc:AlternateContent>
        <mc:AlternateContent xmlns:mc="http://schemas.openxmlformats.org/markup-compatibility/2006">
          <mc:Choice xmlns:p14="http://schemas.microsoft.com/office/powerpoint/2010/main" Requires="p14">
            <p:contentPart p14:bwMode="auto" r:id="rId258">
              <p14:nvContentPartPr>
                <p14:cNvPr id="62" name="Entrada de lápiz 61">
                  <a:extLst>
                    <a:ext uri="{FF2B5EF4-FFF2-40B4-BE49-F238E27FC236}">
                      <a16:creationId xmlns:a16="http://schemas.microsoft.com/office/drawing/2014/main" id="{2FDA7655-3DCE-4D5A-A5DC-FE4505442E84}"/>
                    </a:ext>
                  </a:extLst>
                </p14:cNvPr>
                <p14:cNvContentPartPr/>
                <p14:nvPr/>
              </p14:nvContentPartPr>
              <p14:xfrm>
                <a:off x="2399929" y="5046129"/>
                <a:ext cx="93240" cy="244800"/>
              </p14:xfrm>
            </p:contentPart>
          </mc:Choice>
          <mc:Fallback>
            <p:pic>
              <p:nvPicPr>
                <p:cNvPr id="62" name="Entrada de lápiz 61">
                  <a:extLst>
                    <a:ext uri="{FF2B5EF4-FFF2-40B4-BE49-F238E27FC236}">
                      <a16:creationId xmlns:a16="http://schemas.microsoft.com/office/drawing/2014/main" id="{2FDA7655-3DCE-4D5A-A5DC-FE4505442E84}"/>
                    </a:ext>
                  </a:extLst>
                </p:cNvPr>
                <p:cNvPicPr/>
                <p:nvPr/>
              </p:nvPicPr>
              <p:blipFill>
                <a:blip r:embed="rId259"/>
                <a:stretch>
                  <a:fillRect/>
                </a:stretch>
              </p:blipFill>
              <p:spPr>
                <a:xfrm>
                  <a:off x="2391289" y="5037129"/>
                  <a:ext cx="110880" cy="262440"/>
                </a:xfrm>
                <a:prstGeom prst="rect">
                  <a:avLst/>
                </a:prstGeom>
              </p:spPr>
            </p:pic>
          </mc:Fallback>
        </mc:AlternateContent>
        <mc:AlternateContent xmlns:mc="http://schemas.openxmlformats.org/markup-compatibility/2006">
          <mc:Choice xmlns:p14="http://schemas.microsoft.com/office/powerpoint/2010/main" Requires="p14">
            <p:contentPart p14:bwMode="auto" r:id="rId260">
              <p14:nvContentPartPr>
                <p14:cNvPr id="63" name="Entrada de lápiz 62">
                  <a:extLst>
                    <a:ext uri="{FF2B5EF4-FFF2-40B4-BE49-F238E27FC236}">
                      <a16:creationId xmlns:a16="http://schemas.microsoft.com/office/drawing/2014/main" id="{FCA573A6-C02B-4F90-A262-91F795F92728}"/>
                    </a:ext>
                  </a:extLst>
                </p14:cNvPr>
                <p14:cNvContentPartPr/>
                <p14:nvPr/>
              </p14:nvContentPartPr>
              <p14:xfrm>
                <a:off x="2563729" y="5097249"/>
                <a:ext cx="129240" cy="163800"/>
              </p14:xfrm>
            </p:contentPart>
          </mc:Choice>
          <mc:Fallback>
            <p:pic>
              <p:nvPicPr>
                <p:cNvPr id="63" name="Entrada de lápiz 62">
                  <a:extLst>
                    <a:ext uri="{FF2B5EF4-FFF2-40B4-BE49-F238E27FC236}">
                      <a16:creationId xmlns:a16="http://schemas.microsoft.com/office/drawing/2014/main" id="{FCA573A6-C02B-4F90-A262-91F795F92728}"/>
                    </a:ext>
                  </a:extLst>
                </p:cNvPr>
                <p:cNvPicPr/>
                <p:nvPr/>
              </p:nvPicPr>
              <p:blipFill>
                <a:blip r:embed="rId261"/>
                <a:stretch>
                  <a:fillRect/>
                </a:stretch>
              </p:blipFill>
              <p:spPr>
                <a:xfrm>
                  <a:off x="2555089" y="5088249"/>
                  <a:ext cx="146880" cy="181440"/>
                </a:xfrm>
                <a:prstGeom prst="rect">
                  <a:avLst/>
                </a:prstGeom>
              </p:spPr>
            </p:pic>
          </mc:Fallback>
        </mc:AlternateContent>
        <mc:AlternateContent xmlns:mc="http://schemas.openxmlformats.org/markup-compatibility/2006">
          <mc:Choice xmlns:p14="http://schemas.microsoft.com/office/powerpoint/2010/main" Requires="p14">
            <p:contentPart p14:bwMode="auto" r:id="rId262">
              <p14:nvContentPartPr>
                <p14:cNvPr id="64" name="Entrada de lápiz 63">
                  <a:extLst>
                    <a:ext uri="{FF2B5EF4-FFF2-40B4-BE49-F238E27FC236}">
                      <a16:creationId xmlns:a16="http://schemas.microsoft.com/office/drawing/2014/main" id="{084F6D4A-ECB0-47FB-A65C-CB195DCFEADC}"/>
                    </a:ext>
                  </a:extLst>
                </p14:cNvPr>
                <p14:cNvContentPartPr/>
                <p14:nvPr/>
              </p14:nvContentPartPr>
              <p14:xfrm>
                <a:off x="2723209" y="5002929"/>
                <a:ext cx="155160" cy="175680"/>
              </p14:xfrm>
            </p:contentPart>
          </mc:Choice>
          <mc:Fallback>
            <p:pic>
              <p:nvPicPr>
                <p:cNvPr id="64" name="Entrada de lápiz 63">
                  <a:extLst>
                    <a:ext uri="{FF2B5EF4-FFF2-40B4-BE49-F238E27FC236}">
                      <a16:creationId xmlns:a16="http://schemas.microsoft.com/office/drawing/2014/main" id="{084F6D4A-ECB0-47FB-A65C-CB195DCFEADC}"/>
                    </a:ext>
                  </a:extLst>
                </p:cNvPr>
                <p:cNvPicPr/>
                <p:nvPr/>
              </p:nvPicPr>
              <p:blipFill>
                <a:blip r:embed="rId263"/>
                <a:stretch>
                  <a:fillRect/>
                </a:stretch>
              </p:blipFill>
              <p:spPr>
                <a:xfrm>
                  <a:off x="2714209" y="4994289"/>
                  <a:ext cx="172800" cy="193320"/>
                </a:xfrm>
                <a:prstGeom prst="rect">
                  <a:avLst/>
                </a:prstGeom>
              </p:spPr>
            </p:pic>
          </mc:Fallback>
        </mc:AlternateContent>
        <mc:AlternateContent xmlns:mc="http://schemas.openxmlformats.org/markup-compatibility/2006">
          <mc:Choice xmlns:p14="http://schemas.microsoft.com/office/powerpoint/2010/main" Requires="p14">
            <p:contentPart p14:bwMode="auto" r:id="rId264">
              <p14:nvContentPartPr>
                <p14:cNvPr id="65" name="Entrada de lápiz 64">
                  <a:extLst>
                    <a:ext uri="{FF2B5EF4-FFF2-40B4-BE49-F238E27FC236}">
                      <a16:creationId xmlns:a16="http://schemas.microsoft.com/office/drawing/2014/main" id="{854C9813-8176-4202-82E6-E75F0FAAEA1F}"/>
                    </a:ext>
                  </a:extLst>
                </p14:cNvPr>
                <p14:cNvContentPartPr/>
                <p14:nvPr/>
              </p14:nvContentPartPr>
              <p14:xfrm>
                <a:off x="2924809" y="4930209"/>
                <a:ext cx="100800" cy="241560"/>
              </p14:xfrm>
            </p:contentPart>
          </mc:Choice>
          <mc:Fallback>
            <p:pic>
              <p:nvPicPr>
                <p:cNvPr id="65" name="Entrada de lápiz 64">
                  <a:extLst>
                    <a:ext uri="{FF2B5EF4-FFF2-40B4-BE49-F238E27FC236}">
                      <a16:creationId xmlns:a16="http://schemas.microsoft.com/office/drawing/2014/main" id="{854C9813-8176-4202-82E6-E75F0FAAEA1F}"/>
                    </a:ext>
                  </a:extLst>
                </p:cNvPr>
                <p:cNvPicPr/>
                <p:nvPr/>
              </p:nvPicPr>
              <p:blipFill>
                <a:blip r:embed="rId265"/>
                <a:stretch>
                  <a:fillRect/>
                </a:stretch>
              </p:blipFill>
              <p:spPr>
                <a:xfrm>
                  <a:off x="2915809" y="4921209"/>
                  <a:ext cx="118440" cy="259200"/>
                </a:xfrm>
                <a:prstGeom prst="rect">
                  <a:avLst/>
                </a:prstGeom>
              </p:spPr>
            </p:pic>
          </mc:Fallback>
        </mc:AlternateContent>
        <mc:AlternateContent xmlns:mc="http://schemas.openxmlformats.org/markup-compatibility/2006">
          <mc:Choice xmlns:p14="http://schemas.microsoft.com/office/powerpoint/2010/main" Requires="p14">
            <p:contentPart p14:bwMode="auto" r:id="rId266">
              <p14:nvContentPartPr>
                <p14:cNvPr id="66" name="Entrada de lápiz 65">
                  <a:extLst>
                    <a:ext uri="{FF2B5EF4-FFF2-40B4-BE49-F238E27FC236}">
                      <a16:creationId xmlns:a16="http://schemas.microsoft.com/office/drawing/2014/main" id="{8ECC6FF4-548B-418A-9E2E-315837076ED7}"/>
                    </a:ext>
                  </a:extLst>
                </p14:cNvPr>
                <p14:cNvContentPartPr/>
                <p14:nvPr/>
              </p14:nvContentPartPr>
              <p14:xfrm>
                <a:off x="3095089" y="4794849"/>
                <a:ext cx="115920" cy="186120"/>
              </p14:xfrm>
            </p:contentPart>
          </mc:Choice>
          <mc:Fallback>
            <p:pic>
              <p:nvPicPr>
                <p:cNvPr id="66" name="Entrada de lápiz 65">
                  <a:extLst>
                    <a:ext uri="{FF2B5EF4-FFF2-40B4-BE49-F238E27FC236}">
                      <a16:creationId xmlns:a16="http://schemas.microsoft.com/office/drawing/2014/main" id="{8ECC6FF4-548B-418A-9E2E-315837076ED7}"/>
                    </a:ext>
                  </a:extLst>
                </p:cNvPr>
                <p:cNvPicPr/>
                <p:nvPr/>
              </p:nvPicPr>
              <p:blipFill>
                <a:blip r:embed="rId267"/>
                <a:stretch>
                  <a:fillRect/>
                </a:stretch>
              </p:blipFill>
              <p:spPr>
                <a:xfrm>
                  <a:off x="3086089" y="4786209"/>
                  <a:ext cx="133560" cy="203760"/>
                </a:xfrm>
                <a:prstGeom prst="rect">
                  <a:avLst/>
                </a:prstGeom>
              </p:spPr>
            </p:pic>
          </mc:Fallback>
        </mc:AlternateContent>
        <mc:AlternateContent xmlns:mc="http://schemas.openxmlformats.org/markup-compatibility/2006">
          <mc:Choice xmlns:p14="http://schemas.microsoft.com/office/powerpoint/2010/main" Requires="p14">
            <p:contentPart p14:bwMode="auto" r:id="rId268">
              <p14:nvContentPartPr>
                <p14:cNvPr id="67" name="Entrada de lápiz 66">
                  <a:extLst>
                    <a:ext uri="{FF2B5EF4-FFF2-40B4-BE49-F238E27FC236}">
                      <a16:creationId xmlns:a16="http://schemas.microsoft.com/office/drawing/2014/main" id="{5C75FF36-2028-441E-8DC0-1FA1CDE19DB0}"/>
                    </a:ext>
                  </a:extLst>
                </p14:cNvPr>
                <p14:cNvContentPartPr/>
                <p14:nvPr/>
              </p14:nvContentPartPr>
              <p14:xfrm>
                <a:off x="3262489" y="4636089"/>
                <a:ext cx="79920" cy="288000"/>
              </p14:xfrm>
            </p:contentPart>
          </mc:Choice>
          <mc:Fallback>
            <p:pic>
              <p:nvPicPr>
                <p:cNvPr id="67" name="Entrada de lápiz 66">
                  <a:extLst>
                    <a:ext uri="{FF2B5EF4-FFF2-40B4-BE49-F238E27FC236}">
                      <a16:creationId xmlns:a16="http://schemas.microsoft.com/office/drawing/2014/main" id="{5C75FF36-2028-441E-8DC0-1FA1CDE19DB0}"/>
                    </a:ext>
                  </a:extLst>
                </p:cNvPr>
                <p:cNvPicPr/>
                <p:nvPr/>
              </p:nvPicPr>
              <p:blipFill>
                <a:blip r:embed="rId269"/>
                <a:stretch>
                  <a:fillRect/>
                </a:stretch>
              </p:blipFill>
              <p:spPr>
                <a:xfrm>
                  <a:off x="3253489" y="4627089"/>
                  <a:ext cx="97560" cy="305640"/>
                </a:xfrm>
                <a:prstGeom prst="rect">
                  <a:avLst/>
                </a:prstGeom>
              </p:spPr>
            </p:pic>
          </mc:Fallback>
        </mc:AlternateContent>
        <mc:AlternateContent xmlns:mc="http://schemas.openxmlformats.org/markup-compatibility/2006">
          <mc:Choice xmlns:p14="http://schemas.microsoft.com/office/powerpoint/2010/main" Requires="p14">
            <p:contentPart p14:bwMode="auto" r:id="rId270">
              <p14:nvContentPartPr>
                <p14:cNvPr id="69" name="Entrada de lápiz 68">
                  <a:extLst>
                    <a:ext uri="{FF2B5EF4-FFF2-40B4-BE49-F238E27FC236}">
                      <a16:creationId xmlns:a16="http://schemas.microsoft.com/office/drawing/2014/main" id="{563F1A20-60FC-4741-8953-6DFD26CC35B3}"/>
                    </a:ext>
                  </a:extLst>
                </p14:cNvPr>
                <p14:cNvContentPartPr/>
                <p14:nvPr/>
              </p14:nvContentPartPr>
              <p14:xfrm>
                <a:off x="2254129" y="5575329"/>
                <a:ext cx="96840" cy="457200"/>
              </p14:xfrm>
            </p:contentPart>
          </mc:Choice>
          <mc:Fallback>
            <p:pic>
              <p:nvPicPr>
                <p:cNvPr id="69" name="Entrada de lápiz 68">
                  <a:extLst>
                    <a:ext uri="{FF2B5EF4-FFF2-40B4-BE49-F238E27FC236}">
                      <a16:creationId xmlns:a16="http://schemas.microsoft.com/office/drawing/2014/main" id="{563F1A20-60FC-4741-8953-6DFD26CC35B3}"/>
                    </a:ext>
                  </a:extLst>
                </p:cNvPr>
                <p:cNvPicPr/>
                <p:nvPr/>
              </p:nvPicPr>
              <p:blipFill>
                <a:blip r:embed="rId271"/>
                <a:stretch>
                  <a:fillRect/>
                </a:stretch>
              </p:blipFill>
              <p:spPr>
                <a:xfrm>
                  <a:off x="2245129" y="5566329"/>
                  <a:ext cx="114480" cy="474840"/>
                </a:xfrm>
                <a:prstGeom prst="rect">
                  <a:avLst/>
                </a:prstGeom>
              </p:spPr>
            </p:pic>
          </mc:Fallback>
        </mc:AlternateContent>
        <mc:AlternateContent xmlns:mc="http://schemas.openxmlformats.org/markup-compatibility/2006">
          <mc:Choice xmlns:p14="http://schemas.microsoft.com/office/powerpoint/2010/main" Requires="p14">
            <p:contentPart p14:bwMode="auto" r:id="rId272">
              <p14:nvContentPartPr>
                <p14:cNvPr id="70" name="Entrada de lápiz 69">
                  <a:extLst>
                    <a:ext uri="{FF2B5EF4-FFF2-40B4-BE49-F238E27FC236}">
                      <a16:creationId xmlns:a16="http://schemas.microsoft.com/office/drawing/2014/main" id="{C4BB19A8-9602-401B-AFAF-355A55F712CA}"/>
                    </a:ext>
                  </a:extLst>
                </p14:cNvPr>
                <p14:cNvContentPartPr/>
                <p14:nvPr/>
              </p14:nvContentPartPr>
              <p14:xfrm>
                <a:off x="2254129" y="5548689"/>
                <a:ext cx="172800" cy="229320"/>
              </p14:xfrm>
            </p:contentPart>
          </mc:Choice>
          <mc:Fallback>
            <p:pic>
              <p:nvPicPr>
                <p:cNvPr id="70" name="Entrada de lápiz 69">
                  <a:extLst>
                    <a:ext uri="{FF2B5EF4-FFF2-40B4-BE49-F238E27FC236}">
                      <a16:creationId xmlns:a16="http://schemas.microsoft.com/office/drawing/2014/main" id="{C4BB19A8-9602-401B-AFAF-355A55F712CA}"/>
                    </a:ext>
                  </a:extLst>
                </p:cNvPr>
                <p:cNvPicPr/>
                <p:nvPr/>
              </p:nvPicPr>
              <p:blipFill>
                <a:blip r:embed="rId273"/>
                <a:stretch>
                  <a:fillRect/>
                </a:stretch>
              </p:blipFill>
              <p:spPr>
                <a:xfrm>
                  <a:off x="2245489" y="5539689"/>
                  <a:ext cx="190440" cy="246960"/>
                </a:xfrm>
                <a:prstGeom prst="rect">
                  <a:avLst/>
                </a:prstGeom>
              </p:spPr>
            </p:pic>
          </mc:Fallback>
        </mc:AlternateContent>
        <mc:AlternateContent xmlns:mc="http://schemas.openxmlformats.org/markup-compatibility/2006">
          <mc:Choice xmlns:p14="http://schemas.microsoft.com/office/powerpoint/2010/main" Requires="p14">
            <p:contentPart p14:bwMode="auto" r:id="rId274">
              <p14:nvContentPartPr>
                <p14:cNvPr id="71" name="Entrada de lápiz 70">
                  <a:extLst>
                    <a:ext uri="{FF2B5EF4-FFF2-40B4-BE49-F238E27FC236}">
                      <a16:creationId xmlns:a16="http://schemas.microsoft.com/office/drawing/2014/main" id="{02F2162E-4991-477B-996D-8A0A3572024E}"/>
                    </a:ext>
                  </a:extLst>
                </p14:cNvPr>
                <p14:cNvContentPartPr/>
                <p14:nvPr/>
              </p14:nvContentPartPr>
              <p14:xfrm>
                <a:off x="2445649" y="5443929"/>
                <a:ext cx="228240" cy="426240"/>
              </p14:xfrm>
            </p:contentPart>
          </mc:Choice>
          <mc:Fallback>
            <p:pic>
              <p:nvPicPr>
                <p:cNvPr id="71" name="Entrada de lápiz 70">
                  <a:extLst>
                    <a:ext uri="{FF2B5EF4-FFF2-40B4-BE49-F238E27FC236}">
                      <a16:creationId xmlns:a16="http://schemas.microsoft.com/office/drawing/2014/main" id="{02F2162E-4991-477B-996D-8A0A3572024E}"/>
                    </a:ext>
                  </a:extLst>
                </p:cNvPr>
                <p:cNvPicPr/>
                <p:nvPr/>
              </p:nvPicPr>
              <p:blipFill>
                <a:blip r:embed="rId275"/>
                <a:stretch>
                  <a:fillRect/>
                </a:stretch>
              </p:blipFill>
              <p:spPr>
                <a:xfrm>
                  <a:off x="2436649" y="5435289"/>
                  <a:ext cx="245880" cy="443880"/>
                </a:xfrm>
                <a:prstGeom prst="rect">
                  <a:avLst/>
                </a:prstGeom>
              </p:spPr>
            </p:pic>
          </mc:Fallback>
        </mc:AlternateContent>
        <mc:AlternateContent xmlns:mc="http://schemas.openxmlformats.org/markup-compatibility/2006">
          <mc:Choice xmlns:p14="http://schemas.microsoft.com/office/powerpoint/2010/main" Requires="p14">
            <p:contentPart p14:bwMode="auto" r:id="rId276">
              <p14:nvContentPartPr>
                <p14:cNvPr id="72" name="Entrada de lápiz 71">
                  <a:extLst>
                    <a:ext uri="{FF2B5EF4-FFF2-40B4-BE49-F238E27FC236}">
                      <a16:creationId xmlns:a16="http://schemas.microsoft.com/office/drawing/2014/main" id="{F4F3FF80-96C4-47C5-AE94-775141EFA439}"/>
                    </a:ext>
                  </a:extLst>
                </p14:cNvPr>
                <p14:cNvContentPartPr/>
                <p14:nvPr/>
              </p14:nvContentPartPr>
              <p14:xfrm>
                <a:off x="2741209" y="5688009"/>
                <a:ext cx="19080" cy="121320"/>
              </p14:xfrm>
            </p:contentPart>
          </mc:Choice>
          <mc:Fallback>
            <p:pic>
              <p:nvPicPr>
                <p:cNvPr id="72" name="Entrada de lápiz 71">
                  <a:extLst>
                    <a:ext uri="{FF2B5EF4-FFF2-40B4-BE49-F238E27FC236}">
                      <a16:creationId xmlns:a16="http://schemas.microsoft.com/office/drawing/2014/main" id="{F4F3FF80-96C4-47C5-AE94-775141EFA439}"/>
                    </a:ext>
                  </a:extLst>
                </p:cNvPr>
                <p:cNvPicPr/>
                <p:nvPr/>
              </p:nvPicPr>
              <p:blipFill>
                <a:blip r:embed="rId277"/>
                <a:stretch>
                  <a:fillRect/>
                </a:stretch>
              </p:blipFill>
              <p:spPr>
                <a:xfrm>
                  <a:off x="2732209" y="5679009"/>
                  <a:ext cx="36720" cy="138960"/>
                </a:xfrm>
                <a:prstGeom prst="rect">
                  <a:avLst/>
                </a:prstGeom>
              </p:spPr>
            </p:pic>
          </mc:Fallback>
        </mc:AlternateContent>
        <mc:AlternateContent xmlns:mc="http://schemas.openxmlformats.org/markup-compatibility/2006">
          <mc:Choice xmlns:p14="http://schemas.microsoft.com/office/powerpoint/2010/main" Requires="p14">
            <p:contentPart p14:bwMode="auto" r:id="rId278">
              <p14:nvContentPartPr>
                <p14:cNvPr id="73" name="Entrada de lápiz 72">
                  <a:extLst>
                    <a:ext uri="{FF2B5EF4-FFF2-40B4-BE49-F238E27FC236}">
                      <a16:creationId xmlns:a16="http://schemas.microsoft.com/office/drawing/2014/main" id="{E68A7108-128F-4EFD-BEF2-1A950C0BBF41}"/>
                    </a:ext>
                  </a:extLst>
                </p14:cNvPr>
                <p14:cNvContentPartPr/>
                <p14:nvPr/>
              </p14:nvContentPartPr>
              <p14:xfrm>
                <a:off x="2792329" y="5510529"/>
                <a:ext cx="91800" cy="149760"/>
              </p14:xfrm>
            </p:contentPart>
          </mc:Choice>
          <mc:Fallback>
            <p:pic>
              <p:nvPicPr>
                <p:cNvPr id="73" name="Entrada de lápiz 72">
                  <a:extLst>
                    <a:ext uri="{FF2B5EF4-FFF2-40B4-BE49-F238E27FC236}">
                      <a16:creationId xmlns:a16="http://schemas.microsoft.com/office/drawing/2014/main" id="{E68A7108-128F-4EFD-BEF2-1A950C0BBF41}"/>
                    </a:ext>
                  </a:extLst>
                </p:cNvPr>
                <p:cNvPicPr/>
                <p:nvPr/>
              </p:nvPicPr>
              <p:blipFill>
                <a:blip r:embed="rId279"/>
                <a:stretch>
                  <a:fillRect/>
                </a:stretch>
              </p:blipFill>
              <p:spPr>
                <a:xfrm>
                  <a:off x="2783689" y="5501889"/>
                  <a:ext cx="109440" cy="167400"/>
                </a:xfrm>
                <a:prstGeom prst="rect">
                  <a:avLst/>
                </a:prstGeom>
              </p:spPr>
            </p:pic>
          </mc:Fallback>
        </mc:AlternateContent>
        <mc:AlternateContent xmlns:mc="http://schemas.openxmlformats.org/markup-compatibility/2006">
          <mc:Choice xmlns:p14="http://schemas.microsoft.com/office/powerpoint/2010/main" Requires="p14">
            <p:contentPart p14:bwMode="auto" r:id="rId280">
              <p14:nvContentPartPr>
                <p14:cNvPr id="75" name="Entrada de lápiz 74">
                  <a:extLst>
                    <a:ext uri="{FF2B5EF4-FFF2-40B4-BE49-F238E27FC236}">
                      <a16:creationId xmlns:a16="http://schemas.microsoft.com/office/drawing/2014/main" id="{51757238-A56D-4F5C-9372-773168A0C9AE}"/>
                    </a:ext>
                  </a:extLst>
                </p14:cNvPr>
                <p14:cNvContentPartPr/>
                <p14:nvPr/>
              </p14:nvContentPartPr>
              <p14:xfrm>
                <a:off x="2339809" y="6236649"/>
                <a:ext cx="68760" cy="249840"/>
              </p14:xfrm>
            </p:contentPart>
          </mc:Choice>
          <mc:Fallback>
            <p:pic>
              <p:nvPicPr>
                <p:cNvPr id="75" name="Entrada de lápiz 74">
                  <a:extLst>
                    <a:ext uri="{FF2B5EF4-FFF2-40B4-BE49-F238E27FC236}">
                      <a16:creationId xmlns:a16="http://schemas.microsoft.com/office/drawing/2014/main" id="{51757238-A56D-4F5C-9372-773168A0C9AE}"/>
                    </a:ext>
                  </a:extLst>
                </p:cNvPr>
                <p:cNvPicPr/>
                <p:nvPr/>
              </p:nvPicPr>
              <p:blipFill>
                <a:blip r:embed="rId281"/>
                <a:stretch>
                  <a:fillRect/>
                </a:stretch>
              </p:blipFill>
              <p:spPr>
                <a:xfrm>
                  <a:off x="2330809" y="6227649"/>
                  <a:ext cx="86400" cy="267480"/>
                </a:xfrm>
                <a:prstGeom prst="rect">
                  <a:avLst/>
                </a:prstGeom>
              </p:spPr>
            </p:pic>
          </mc:Fallback>
        </mc:AlternateContent>
        <mc:AlternateContent xmlns:mc="http://schemas.openxmlformats.org/markup-compatibility/2006">
          <mc:Choice xmlns:p14="http://schemas.microsoft.com/office/powerpoint/2010/main" Requires="p14">
            <p:contentPart p14:bwMode="auto" r:id="rId282">
              <p14:nvContentPartPr>
                <p14:cNvPr id="76" name="Entrada de lápiz 75">
                  <a:extLst>
                    <a:ext uri="{FF2B5EF4-FFF2-40B4-BE49-F238E27FC236}">
                      <a16:creationId xmlns:a16="http://schemas.microsoft.com/office/drawing/2014/main" id="{C3E729CF-646A-4910-AC2A-74C0538E39E9}"/>
                    </a:ext>
                  </a:extLst>
                </p14:cNvPr>
                <p14:cNvContentPartPr/>
                <p14:nvPr/>
              </p14:nvContentPartPr>
              <p14:xfrm>
                <a:off x="2349169" y="6110649"/>
                <a:ext cx="122400" cy="227520"/>
              </p14:xfrm>
            </p:contentPart>
          </mc:Choice>
          <mc:Fallback>
            <p:pic>
              <p:nvPicPr>
                <p:cNvPr id="76" name="Entrada de lápiz 75">
                  <a:extLst>
                    <a:ext uri="{FF2B5EF4-FFF2-40B4-BE49-F238E27FC236}">
                      <a16:creationId xmlns:a16="http://schemas.microsoft.com/office/drawing/2014/main" id="{C3E729CF-646A-4910-AC2A-74C0538E39E9}"/>
                    </a:ext>
                  </a:extLst>
                </p:cNvPr>
                <p:cNvPicPr/>
                <p:nvPr/>
              </p:nvPicPr>
              <p:blipFill>
                <a:blip r:embed="rId283"/>
                <a:stretch>
                  <a:fillRect/>
                </a:stretch>
              </p:blipFill>
              <p:spPr>
                <a:xfrm>
                  <a:off x="2340169" y="6102009"/>
                  <a:ext cx="140040" cy="245160"/>
                </a:xfrm>
                <a:prstGeom prst="rect">
                  <a:avLst/>
                </a:prstGeom>
              </p:spPr>
            </p:pic>
          </mc:Fallback>
        </mc:AlternateContent>
        <mc:AlternateContent xmlns:mc="http://schemas.openxmlformats.org/markup-compatibility/2006">
          <mc:Choice xmlns:p14="http://schemas.microsoft.com/office/powerpoint/2010/main" Requires="p14">
            <p:contentPart p14:bwMode="auto" r:id="rId284">
              <p14:nvContentPartPr>
                <p14:cNvPr id="77" name="Entrada de lápiz 76">
                  <a:extLst>
                    <a:ext uri="{FF2B5EF4-FFF2-40B4-BE49-F238E27FC236}">
                      <a16:creationId xmlns:a16="http://schemas.microsoft.com/office/drawing/2014/main" id="{CD85671C-5E54-44C2-8FB0-3485B772617A}"/>
                    </a:ext>
                  </a:extLst>
                </p14:cNvPr>
                <p14:cNvContentPartPr/>
                <p14:nvPr/>
              </p14:nvContentPartPr>
              <p14:xfrm>
                <a:off x="2520529" y="6044769"/>
                <a:ext cx="223200" cy="325440"/>
              </p14:xfrm>
            </p:contentPart>
          </mc:Choice>
          <mc:Fallback>
            <p:pic>
              <p:nvPicPr>
                <p:cNvPr id="77" name="Entrada de lápiz 76">
                  <a:extLst>
                    <a:ext uri="{FF2B5EF4-FFF2-40B4-BE49-F238E27FC236}">
                      <a16:creationId xmlns:a16="http://schemas.microsoft.com/office/drawing/2014/main" id="{CD85671C-5E54-44C2-8FB0-3485B772617A}"/>
                    </a:ext>
                  </a:extLst>
                </p:cNvPr>
                <p:cNvPicPr/>
                <p:nvPr/>
              </p:nvPicPr>
              <p:blipFill>
                <a:blip r:embed="rId285"/>
                <a:stretch>
                  <a:fillRect/>
                </a:stretch>
              </p:blipFill>
              <p:spPr>
                <a:xfrm>
                  <a:off x="2511889" y="6036129"/>
                  <a:ext cx="240840" cy="343080"/>
                </a:xfrm>
                <a:prstGeom prst="rect">
                  <a:avLst/>
                </a:prstGeom>
              </p:spPr>
            </p:pic>
          </mc:Fallback>
        </mc:AlternateContent>
        <mc:AlternateContent xmlns:mc="http://schemas.openxmlformats.org/markup-compatibility/2006">
          <mc:Choice xmlns:p14="http://schemas.microsoft.com/office/powerpoint/2010/main" Requires="p14">
            <p:contentPart p14:bwMode="auto" r:id="rId286">
              <p14:nvContentPartPr>
                <p14:cNvPr id="78" name="Entrada de lápiz 77">
                  <a:extLst>
                    <a:ext uri="{FF2B5EF4-FFF2-40B4-BE49-F238E27FC236}">
                      <a16:creationId xmlns:a16="http://schemas.microsoft.com/office/drawing/2014/main" id="{3877814F-3DEB-4D97-98B9-F4B8323D3434}"/>
                    </a:ext>
                  </a:extLst>
                </p14:cNvPr>
                <p14:cNvContentPartPr/>
                <p14:nvPr/>
              </p14:nvContentPartPr>
              <p14:xfrm>
                <a:off x="2744449" y="6170769"/>
                <a:ext cx="114480" cy="172080"/>
              </p14:xfrm>
            </p:contentPart>
          </mc:Choice>
          <mc:Fallback>
            <p:pic>
              <p:nvPicPr>
                <p:cNvPr id="78" name="Entrada de lápiz 77">
                  <a:extLst>
                    <a:ext uri="{FF2B5EF4-FFF2-40B4-BE49-F238E27FC236}">
                      <a16:creationId xmlns:a16="http://schemas.microsoft.com/office/drawing/2014/main" id="{3877814F-3DEB-4D97-98B9-F4B8323D3434}"/>
                    </a:ext>
                  </a:extLst>
                </p:cNvPr>
                <p:cNvPicPr/>
                <p:nvPr/>
              </p:nvPicPr>
              <p:blipFill>
                <a:blip r:embed="rId287"/>
                <a:stretch>
                  <a:fillRect/>
                </a:stretch>
              </p:blipFill>
              <p:spPr>
                <a:xfrm>
                  <a:off x="2735809" y="6162129"/>
                  <a:ext cx="132120" cy="189720"/>
                </a:xfrm>
                <a:prstGeom prst="rect">
                  <a:avLst/>
                </a:prstGeom>
              </p:spPr>
            </p:pic>
          </mc:Fallback>
        </mc:AlternateContent>
        <mc:AlternateContent xmlns:mc="http://schemas.openxmlformats.org/markup-compatibility/2006">
          <mc:Choice xmlns:p14="http://schemas.microsoft.com/office/powerpoint/2010/main" Requires="p14">
            <p:contentPart p14:bwMode="auto" r:id="rId288">
              <p14:nvContentPartPr>
                <p14:cNvPr id="79" name="Entrada de lápiz 78">
                  <a:extLst>
                    <a:ext uri="{FF2B5EF4-FFF2-40B4-BE49-F238E27FC236}">
                      <a16:creationId xmlns:a16="http://schemas.microsoft.com/office/drawing/2014/main" id="{C782F2F8-C624-40E2-9B2B-648A97B86A0E}"/>
                    </a:ext>
                  </a:extLst>
                </p14:cNvPr>
                <p14:cNvContentPartPr/>
                <p14:nvPr/>
              </p14:nvContentPartPr>
              <p14:xfrm>
                <a:off x="2894209" y="6276609"/>
                <a:ext cx="16200" cy="17280"/>
              </p14:xfrm>
            </p:contentPart>
          </mc:Choice>
          <mc:Fallback>
            <p:pic>
              <p:nvPicPr>
                <p:cNvPr id="79" name="Entrada de lápiz 78">
                  <a:extLst>
                    <a:ext uri="{FF2B5EF4-FFF2-40B4-BE49-F238E27FC236}">
                      <a16:creationId xmlns:a16="http://schemas.microsoft.com/office/drawing/2014/main" id="{C782F2F8-C624-40E2-9B2B-648A97B86A0E}"/>
                    </a:ext>
                  </a:extLst>
                </p:cNvPr>
                <p:cNvPicPr/>
                <p:nvPr/>
              </p:nvPicPr>
              <p:blipFill>
                <a:blip r:embed="rId289"/>
                <a:stretch>
                  <a:fillRect/>
                </a:stretch>
              </p:blipFill>
              <p:spPr>
                <a:xfrm>
                  <a:off x="2885209" y="6267609"/>
                  <a:ext cx="33840" cy="34920"/>
                </a:xfrm>
                <a:prstGeom prst="rect">
                  <a:avLst/>
                </a:prstGeom>
              </p:spPr>
            </p:pic>
          </mc:Fallback>
        </mc:AlternateContent>
        <mc:AlternateContent xmlns:mc="http://schemas.openxmlformats.org/markup-compatibility/2006">
          <mc:Choice xmlns:p14="http://schemas.microsoft.com/office/powerpoint/2010/main" Requires="p14">
            <p:contentPart p14:bwMode="auto" r:id="rId290">
              <p14:nvContentPartPr>
                <p14:cNvPr id="80" name="Entrada de lápiz 79">
                  <a:extLst>
                    <a:ext uri="{FF2B5EF4-FFF2-40B4-BE49-F238E27FC236}">
                      <a16:creationId xmlns:a16="http://schemas.microsoft.com/office/drawing/2014/main" id="{28589E61-C4CF-4CD0-B5DD-E04626B713F7}"/>
                    </a:ext>
                  </a:extLst>
                </p14:cNvPr>
                <p14:cNvContentPartPr/>
                <p14:nvPr/>
              </p14:nvContentPartPr>
              <p14:xfrm>
                <a:off x="2898529" y="6065649"/>
                <a:ext cx="104040" cy="223200"/>
              </p14:xfrm>
            </p:contentPart>
          </mc:Choice>
          <mc:Fallback>
            <p:pic>
              <p:nvPicPr>
                <p:cNvPr id="80" name="Entrada de lápiz 79">
                  <a:extLst>
                    <a:ext uri="{FF2B5EF4-FFF2-40B4-BE49-F238E27FC236}">
                      <a16:creationId xmlns:a16="http://schemas.microsoft.com/office/drawing/2014/main" id="{28589E61-C4CF-4CD0-B5DD-E04626B713F7}"/>
                    </a:ext>
                  </a:extLst>
                </p:cNvPr>
                <p:cNvPicPr/>
                <p:nvPr/>
              </p:nvPicPr>
              <p:blipFill>
                <a:blip r:embed="rId291"/>
                <a:stretch>
                  <a:fillRect/>
                </a:stretch>
              </p:blipFill>
              <p:spPr>
                <a:xfrm>
                  <a:off x="2889529" y="6056649"/>
                  <a:ext cx="121680" cy="240840"/>
                </a:xfrm>
                <a:prstGeom prst="rect">
                  <a:avLst/>
                </a:prstGeom>
              </p:spPr>
            </p:pic>
          </mc:Fallback>
        </mc:AlternateContent>
        <mc:AlternateContent xmlns:mc="http://schemas.openxmlformats.org/markup-compatibility/2006">
          <mc:Choice xmlns:p14="http://schemas.microsoft.com/office/powerpoint/2010/main" Requires="p14">
            <p:contentPart p14:bwMode="auto" r:id="rId292">
              <p14:nvContentPartPr>
                <p14:cNvPr id="141" name="Entrada de lápiz 140">
                  <a:extLst>
                    <a:ext uri="{FF2B5EF4-FFF2-40B4-BE49-F238E27FC236}">
                      <a16:creationId xmlns:a16="http://schemas.microsoft.com/office/drawing/2014/main" id="{304C365E-A993-40F9-AD5F-042F7C8FA722}"/>
                    </a:ext>
                  </a:extLst>
                </p14:cNvPr>
                <p14:cNvContentPartPr/>
                <p14:nvPr/>
              </p14:nvContentPartPr>
              <p14:xfrm>
                <a:off x="1627369" y="5358969"/>
                <a:ext cx="414720" cy="624600"/>
              </p14:xfrm>
            </p:contentPart>
          </mc:Choice>
          <mc:Fallback>
            <p:pic>
              <p:nvPicPr>
                <p:cNvPr id="141" name="Entrada de lápiz 140">
                  <a:extLst>
                    <a:ext uri="{FF2B5EF4-FFF2-40B4-BE49-F238E27FC236}">
                      <a16:creationId xmlns:a16="http://schemas.microsoft.com/office/drawing/2014/main" id="{304C365E-A993-40F9-AD5F-042F7C8FA722}"/>
                    </a:ext>
                  </a:extLst>
                </p:cNvPr>
                <p:cNvPicPr/>
                <p:nvPr/>
              </p:nvPicPr>
              <p:blipFill>
                <a:blip r:embed="rId293"/>
                <a:stretch>
                  <a:fillRect/>
                </a:stretch>
              </p:blipFill>
              <p:spPr>
                <a:xfrm>
                  <a:off x="1618729" y="5349969"/>
                  <a:ext cx="432360" cy="642240"/>
                </a:xfrm>
                <a:prstGeom prst="rect">
                  <a:avLst/>
                </a:prstGeom>
              </p:spPr>
            </p:pic>
          </mc:Fallback>
        </mc:AlternateContent>
        <mc:AlternateContent xmlns:mc="http://schemas.openxmlformats.org/markup-compatibility/2006">
          <mc:Choice xmlns:p14="http://schemas.microsoft.com/office/powerpoint/2010/main" Requires="p14">
            <p:contentPart p14:bwMode="auto" r:id="rId294">
              <p14:nvContentPartPr>
                <p14:cNvPr id="142" name="Entrada de lápiz 141">
                  <a:extLst>
                    <a:ext uri="{FF2B5EF4-FFF2-40B4-BE49-F238E27FC236}">
                      <a16:creationId xmlns:a16="http://schemas.microsoft.com/office/drawing/2014/main" id="{2569FD76-9C2C-44D6-9AC7-BAD900024209}"/>
                    </a:ext>
                  </a:extLst>
                </p14:cNvPr>
                <p14:cNvContentPartPr/>
                <p14:nvPr/>
              </p14:nvContentPartPr>
              <p14:xfrm>
                <a:off x="1958569" y="5311449"/>
                <a:ext cx="79920" cy="158040"/>
              </p14:xfrm>
            </p:contentPart>
          </mc:Choice>
          <mc:Fallback>
            <p:pic>
              <p:nvPicPr>
                <p:cNvPr id="142" name="Entrada de lápiz 141">
                  <a:extLst>
                    <a:ext uri="{FF2B5EF4-FFF2-40B4-BE49-F238E27FC236}">
                      <a16:creationId xmlns:a16="http://schemas.microsoft.com/office/drawing/2014/main" id="{2569FD76-9C2C-44D6-9AC7-BAD900024209}"/>
                    </a:ext>
                  </a:extLst>
                </p:cNvPr>
                <p:cNvPicPr/>
                <p:nvPr/>
              </p:nvPicPr>
              <p:blipFill>
                <a:blip r:embed="rId295"/>
                <a:stretch>
                  <a:fillRect/>
                </a:stretch>
              </p:blipFill>
              <p:spPr>
                <a:xfrm>
                  <a:off x="1949569" y="5302449"/>
                  <a:ext cx="97560" cy="175680"/>
                </a:xfrm>
                <a:prstGeom prst="rect">
                  <a:avLst/>
                </a:prstGeom>
              </p:spPr>
            </p:pic>
          </mc:Fallback>
        </mc:AlternateContent>
        <mc:AlternateContent xmlns:mc="http://schemas.openxmlformats.org/markup-compatibility/2006">
          <mc:Choice xmlns:p14="http://schemas.microsoft.com/office/powerpoint/2010/main" Requires="p14">
            <p:contentPart p14:bwMode="auto" r:id="rId296">
              <p14:nvContentPartPr>
                <p14:cNvPr id="181" name="Entrada de lápiz 180">
                  <a:extLst>
                    <a:ext uri="{FF2B5EF4-FFF2-40B4-BE49-F238E27FC236}">
                      <a16:creationId xmlns:a16="http://schemas.microsoft.com/office/drawing/2014/main" id="{8E006716-8353-4CE0-AB23-6F0E53D8F4B3}"/>
                    </a:ext>
                  </a:extLst>
                </p14:cNvPr>
                <p14:cNvContentPartPr/>
                <p14:nvPr/>
              </p14:nvContentPartPr>
              <p14:xfrm>
                <a:off x="3122089" y="6521409"/>
                <a:ext cx="642600" cy="50040"/>
              </p14:xfrm>
            </p:contentPart>
          </mc:Choice>
          <mc:Fallback>
            <p:pic>
              <p:nvPicPr>
                <p:cNvPr id="181" name="Entrada de lápiz 180">
                  <a:extLst>
                    <a:ext uri="{FF2B5EF4-FFF2-40B4-BE49-F238E27FC236}">
                      <a16:creationId xmlns:a16="http://schemas.microsoft.com/office/drawing/2014/main" id="{8E006716-8353-4CE0-AB23-6F0E53D8F4B3}"/>
                    </a:ext>
                  </a:extLst>
                </p:cNvPr>
                <p:cNvPicPr/>
                <p:nvPr/>
              </p:nvPicPr>
              <p:blipFill>
                <a:blip r:embed="rId297"/>
                <a:stretch>
                  <a:fillRect/>
                </a:stretch>
              </p:blipFill>
              <p:spPr>
                <a:xfrm>
                  <a:off x="3113089" y="6512769"/>
                  <a:ext cx="660240" cy="67680"/>
                </a:xfrm>
                <a:prstGeom prst="rect">
                  <a:avLst/>
                </a:prstGeom>
              </p:spPr>
            </p:pic>
          </mc:Fallback>
        </mc:AlternateContent>
        <mc:AlternateContent xmlns:mc="http://schemas.openxmlformats.org/markup-compatibility/2006">
          <mc:Choice xmlns:p14="http://schemas.microsoft.com/office/powerpoint/2010/main" Requires="p14">
            <p:contentPart p14:bwMode="auto" r:id="rId298">
              <p14:nvContentPartPr>
                <p14:cNvPr id="182" name="Entrada de lápiz 181">
                  <a:extLst>
                    <a:ext uri="{FF2B5EF4-FFF2-40B4-BE49-F238E27FC236}">
                      <a16:creationId xmlns:a16="http://schemas.microsoft.com/office/drawing/2014/main" id="{9319854A-563F-4716-827F-0D5B97BAF814}"/>
                    </a:ext>
                  </a:extLst>
                </p14:cNvPr>
                <p14:cNvContentPartPr/>
                <p14:nvPr/>
              </p14:nvContentPartPr>
              <p14:xfrm>
                <a:off x="3675769" y="6483609"/>
                <a:ext cx="148320" cy="155520"/>
              </p14:xfrm>
            </p:contentPart>
          </mc:Choice>
          <mc:Fallback>
            <p:pic>
              <p:nvPicPr>
                <p:cNvPr id="182" name="Entrada de lápiz 181">
                  <a:extLst>
                    <a:ext uri="{FF2B5EF4-FFF2-40B4-BE49-F238E27FC236}">
                      <a16:creationId xmlns:a16="http://schemas.microsoft.com/office/drawing/2014/main" id="{9319854A-563F-4716-827F-0D5B97BAF814}"/>
                    </a:ext>
                  </a:extLst>
                </p:cNvPr>
                <p:cNvPicPr/>
                <p:nvPr/>
              </p:nvPicPr>
              <p:blipFill>
                <a:blip r:embed="rId299"/>
                <a:stretch>
                  <a:fillRect/>
                </a:stretch>
              </p:blipFill>
              <p:spPr>
                <a:xfrm>
                  <a:off x="3666769" y="6474609"/>
                  <a:ext cx="165960" cy="173160"/>
                </a:xfrm>
                <a:prstGeom prst="rect">
                  <a:avLst/>
                </a:prstGeom>
              </p:spPr>
            </p:pic>
          </mc:Fallback>
        </mc:AlternateContent>
        <mc:AlternateContent xmlns:mc="http://schemas.openxmlformats.org/markup-compatibility/2006">
          <mc:Choice xmlns:p14="http://schemas.microsoft.com/office/powerpoint/2010/main" Requires="p14">
            <p:contentPart p14:bwMode="auto" r:id="rId300">
              <p14:nvContentPartPr>
                <p14:cNvPr id="184" name="Entrada de lápiz 183">
                  <a:extLst>
                    <a:ext uri="{FF2B5EF4-FFF2-40B4-BE49-F238E27FC236}">
                      <a16:creationId xmlns:a16="http://schemas.microsoft.com/office/drawing/2014/main" id="{803ABD8D-9339-4D64-9EF1-91CF94FDB2C1}"/>
                    </a:ext>
                  </a:extLst>
                </p14:cNvPr>
                <p14:cNvContentPartPr/>
                <p14:nvPr/>
              </p14:nvContentPartPr>
              <p14:xfrm>
                <a:off x="1596769" y="6472449"/>
                <a:ext cx="292320" cy="312840"/>
              </p14:xfrm>
            </p:contentPart>
          </mc:Choice>
          <mc:Fallback>
            <p:pic>
              <p:nvPicPr>
                <p:cNvPr id="184" name="Entrada de lápiz 183">
                  <a:extLst>
                    <a:ext uri="{FF2B5EF4-FFF2-40B4-BE49-F238E27FC236}">
                      <a16:creationId xmlns:a16="http://schemas.microsoft.com/office/drawing/2014/main" id="{803ABD8D-9339-4D64-9EF1-91CF94FDB2C1}"/>
                    </a:ext>
                  </a:extLst>
                </p:cNvPr>
                <p:cNvPicPr/>
                <p:nvPr/>
              </p:nvPicPr>
              <p:blipFill>
                <a:blip r:embed="rId301"/>
                <a:stretch>
                  <a:fillRect/>
                </a:stretch>
              </p:blipFill>
              <p:spPr>
                <a:xfrm>
                  <a:off x="1587769" y="6463809"/>
                  <a:ext cx="309960" cy="330480"/>
                </a:xfrm>
                <a:prstGeom prst="rect">
                  <a:avLst/>
                </a:prstGeom>
              </p:spPr>
            </p:pic>
          </mc:Fallback>
        </mc:AlternateContent>
        <mc:AlternateContent xmlns:mc="http://schemas.openxmlformats.org/markup-compatibility/2006">
          <mc:Choice xmlns:p14="http://schemas.microsoft.com/office/powerpoint/2010/main" Requires="p14">
            <p:contentPart p14:bwMode="auto" r:id="rId302">
              <p14:nvContentPartPr>
                <p14:cNvPr id="185" name="Entrada de lápiz 184">
                  <a:extLst>
                    <a:ext uri="{FF2B5EF4-FFF2-40B4-BE49-F238E27FC236}">
                      <a16:creationId xmlns:a16="http://schemas.microsoft.com/office/drawing/2014/main" id="{40D926E1-3CB5-4A80-A58F-709CC69E9C13}"/>
                    </a:ext>
                  </a:extLst>
                </p14:cNvPr>
                <p14:cNvContentPartPr/>
                <p14:nvPr/>
              </p14:nvContentPartPr>
              <p14:xfrm>
                <a:off x="1878289" y="6630129"/>
                <a:ext cx="145080" cy="171000"/>
              </p14:xfrm>
            </p:contentPart>
          </mc:Choice>
          <mc:Fallback>
            <p:pic>
              <p:nvPicPr>
                <p:cNvPr id="185" name="Entrada de lápiz 184">
                  <a:extLst>
                    <a:ext uri="{FF2B5EF4-FFF2-40B4-BE49-F238E27FC236}">
                      <a16:creationId xmlns:a16="http://schemas.microsoft.com/office/drawing/2014/main" id="{40D926E1-3CB5-4A80-A58F-709CC69E9C13}"/>
                    </a:ext>
                  </a:extLst>
                </p:cNvPr>
                <p:cNvPicPr/>
                <p:nvPr/>
              </p:nvPicPr>
              <p:blipFill>
                <a:blip r:embed="rId303"/>
                <a:stretch>
                  <a:fillRect/>
                </a:stretch>
              </p:blipFill>
              <p:spPr>
                <a:xfrm>
                  <a:off x="1869289" y="6621129"/>
                  <a:ext cx="162720" cy="188640"/>
                </a:xfrm>
                <a:prstGeom prst="rect">
                  <a:avLst/>
                </a:prstGeom>
              </p:spPr>
            </p:pic>
          </mc:Fallback>
        </mc:AlternateContent>
        <mc:AlternateContent xmlns:mc="http://schemas.openxmlformats.org/markup-compatibility/2006">
          <mc:Choice xmlns:p14="http://schemas.microsoft.com/office/powerpoint/2010/main" Requires="p14">
            <p:contentPart p14:bwMode="auto" r:id="rId304">
              <p14:nvContentPartPr>
                <p14:cNvPr id="186" name="Entrada de lápiz 185">
                  <a:extLst>
                    <a:ext uri="{FF2B5EF4-FFF2-40B4-BE49-F238E27FC236}">
                      <a16:creationId xmlns:a16="http://schemas.microsoft.com/office/drawing/2014/main" id="{F0120026-0F6B-4447-8A4A-86970C5BB1C1}"/>
                    </a:ext>
                  </a:extLst>
                </p14:cNvPr>
                <p14:cNvContentPartPr/>
                <p14:nvPr/>
              </p14:nvContentPartPr>
              <p14:xfrm>
                <a:off x="2191849" y="6441489"/>
                <a:ext cx="115560" cy="320040"/>
              </p14:xfrm>
            </p:contentPart>
          </mc:Choice>
          <mc:Fallback>
            <p:pic>
              <p:nvPicPr>
                <p:cNvPr id="186" name="Entrada de lápiz 185">
                  <a:extLst>
                    <a:ext uri="{FF2B5EF4-FFF2-40B4-BE49-F238E27FC236}">
                      <a16:creationId xmlns:a16="http://schemas.microsoft.com/office/drawing/2014/main" id="{F0120026-0F6B-4447-8A4A-86970C5BB1C1}"/>
                    </a:ext>
                  </a:extLst>
                </p:cNvPr>
                <p:cNvPicPr/>
                <p:nvPr/>
              </p:nvPicPr>
              <p:blipFill>
                <a:blip r:embed="rId305"/>
                <a:stretch>
                  <a:fillRect/>
                </a:stretch>
              </p:blipFill>
              <p:spPr>
                <a:xfrm>
                  <a:off x="2183209" y="6432849"/>
                  <a:ext cx="133200" cy="337680"/>
                </a:xfrm>
                <a:prstGeom prst="rect">
                  <a:avLst/>
                </a:prstGeom>
              </p:spPr>
            </p:pic>
          </mc:Fallback>
        </mc:AlternateContent>
        <mc:AlternateContent xmlns:mc="http://schemas.openxmlformats.org/markup-compatibility/2006">
          <mc:Choice xmlns:p14="http://schemas.microsoft.com/office/powerpoint/2010/main" Requires="p14">
            <p:contentPart p14:bwMode="auto" r:id="rId306">
              <p14:nvContentPartPr>
                <p14:cNvPr id="187" name="Entrada de lápiz 186">
                  <a:extLst>
                    <a:ext uri="{FF2B5EF4-FFF2-40B4-BE49-F238E27FC236}">
                      <a16:creationId xmlns:a16="http://schemas.microsoft.com/office/drawing/2014/main" id="{B44A95D2-2ADB-4A43-BE11-5F1C688D1839}"/>
                    </a:ext>
                  </a:extLst>
                </p14:cNvPr>
                <p14:cNvContentPartPr/>
                <p14:nvPr/>
              </p14:nvContentPartPr>
              <p14:xfrm>
                <a:off x="2198689" y="6586569"/>
                <a:ext cx="256320" cy="178200"/>
              </p14:xfrm>
            </p:contentPart>
          </mc:Choice>
          <mc:Fallback>
            <p:pic>
              <p:nvPicPr>
                <p:cNvPr id="187" name="Entrada de lápiz 186">
                  <a:extLst>
                    <a:ext uri="{FF2B5EF4-FFF2-40B4-BE49-F238E27FC236}">
                      <a16:creationId xmlns:a16="http://schemas.microsoft.com/office/drawing/2014/main" id="{B44A95D2-2ADB-4A43-BE11-5F1C688D1839}"/>
                    </a:ext>
                  </a:extLst>
                </p:cNvPr>
                <p:cNvPicPr/>
                <p:nvPr/>
              </p:nvPicPr>
              <p:blipFill>
                <a:blip r:embed="rId307"/>
                <a:stretch>
                  <a:fillRect/>
                </a:stretch>
              </p:blipFill>
              <p:spPr>
                <a:xfrm>
                  <a:off x="2190049" y="6577929"/>
                  <a:ext cx="273960" cy="195840"/>
                </a:xfrm>
                <a:prstGeom prst="rect">
                  <a:avLst/>
                </a:prstGeom>
              </p:spPr>
            </p:pic>
          </mc:Fallback>
        </mc:AlternateContent>
        <mc:AlternateContent xmlns:mc="http://schemas.openxmlformats.org/markup-compatibility/2006">
          <mc:Choice xmlns:p14="http://schemas.microsoft.com/office/powerpoint/2010/main" Requires="p14">
            <p:contentPart p14:bwMode="auto" r:id="rId308">
              <p14:nvContentPartPr>
                <p14:cNvPr id="188" name="Entrada de lápiz 187">
                  <a:extLst>
                    <a:ext uri="{FF2B5EF4-FFF2-40B4-BE49-F238E27FC236}">
                      <a16:creationId xmlns:a16="http://schemas.microsoft.com/office/drawing/2014/main" id="{1E74B35C-5608-4AF5-A323-C830DB9E56F4}"/>
                    </a:ext>
                  </a:extLst>
                </p14:cNvPr>
                <p14:cNvContentPartPr/>
                <p14:nvPr/>
              </p14:nvContentPartPr>
              <p14:xfrm>
                <a:off x="2439889" y="6630489"/>
                <a:ext cx="95400" cy="138600"/>
              </p14:xfrm>
            </p:contentPart>
          </mc:Choice>
          <mc:Fallback>
            <p:pic>
              <p:nvPicPr>
                <p:cNvPr id="188" name="Entrada de lápiz 187">
                  <a:extLst>
                    <a:ext uri="{FF2B5EF4-FFF2-40B4-BE49-F238E27FC236}">
                      <a16:creationId xmlns:a16="http://schemas.microsoft.com/office/drawing/2014/main" id="{1E74B35C-5608-4AF5-A323-C830DB9E56F4}"/>
                    </a:ext>
                  </a:extLst>
                </p:cNvPr>
                <p:cNvPicPr/>
                <p:nvPr/>
              </p:nvPicPr>
              <p:blipFill>
                <a:blip r:embed="rId309"/>
                <a:stretch>
                  <a:fillRect/>
                </a:stretch>
              </p:blipFill>
              <p:spPr>
                <a:xfrm>
                  <a:off x="2431249" y="6621489"/>
                  <a:ext cx="113040" cy="156240"/>
                </a:xfrm>
                <a:prstGeom prst="rect">
                  <a:avLst/>
                </a:prstGeom>
              </p:spPr>
            </p:pic>
          </mc:Fallback>
        </mc:AlternateContent>
        <mc:AlternateContent xmlns:mc="http://schemas.openxmlformats.org/markup-compatibility/2006">
          <mc:Choice xmlns:p14="http://schemas.microsoft.com/office/powerpoint/2010/main" Requires="p14">
            <p:contentPart p14:bwMode="auto" r:id="rId310">
              <p14:nvContentPartPr>
                <p14:cNvPr id="189" name="Entrada de lápiz 188">
                  <a:extLst>
                    <a:ext uri="{FF2B5EF4-FFF2-40B4-BE49-F238E27FC236}">
                      <a16:creationId xmlns:a16="http://schemas.microsoft.com/office/drawing/2014/main" id="{A2070A91-3C5A-4104-96A4-32E347F08418}"/>
                    </a:ext>
                  </a:extLst>
                </p14:cNvPr>
                <p14:cNvContentPartPr/>
                <p14:nvPr/>
              </p14:nvContentPartPr>
              <p14:xfrm>
                <a:off x="2644729" y="6511329"/>
                <a:ext cx="96480" cy="223200"/>
              </p14:xfrm>
            </p:contentPart>
          </mc:Choice>
          <mc:Fallback>
            <p:pic>
              <p:nvPicPr>
                <p:cNvPr id="189" name="Entrada de lápiz 188">
                  <a:extLst>
                    <a:ext uri="{FF2B5EF4-FFF2-40B4-BE49-F238E27FC236}">
                      <a16:creationId xmlns:a16="http://schemas.microsoft.com/office/drawing/2014/main" id="{A2070A91-3C5A-4104-96A4-32E347F08418}"/>
                    </a:ext>
                  </a:extLst>
                </p:cNvPr>
                <p:cNvPicPr/>
                <p:nvPr/>
              </p:nvPicPr>
              <p:blipFill>
                <a:blip r:embed="rId311"/>
                <a:stretch>
                  <a:fillRect/>
                </a:stretch>
              </p:blipFill>
              <p:spPr>
                <a:xfrm>
                  <a:off x="2635729" y="6502329"/>
                  <a:ext cx="114120" cy="240840"/>
                </a:xfrm>
                <a:prstGeom prst="rect">
                  <a:avLst/>
                </a:prstGeom>
              </p:spPr>
            </p:pic>
          </mc:Fallback>
        </mc:AlternateContent>
        <mc:AlternateContent xmlns:mc="http://schemas.openxmlformats.org/markup-compatibility/2006">
          <mc:Choice xmlns:p14="http://schemas.microsoft.com/office/powerpoint/2010/main" Requires="p14">
            <p:contentPart p14:bwMode="auto" r:id="rId312">
              <p14:nvContentPartPr>
                <p14:cNvPr id="190" name="Entrada de lápiz 189">
                  <a:extLst>
                    <a:ext uri="{FF2B5EF4-FFF2-40B4-BE49-F238E27FC236}">
                      <a16:creationId xmlns:a16="http://schemas.microsoft.com/office/drawing/2014/main" id="{AED10508-F644-4812-8F64-DED457573269}"/>
                    </a:ext>
                  </a:extLst>
                </p14:cNvPr>
                <p14:cNvContentPartPr/>
                <p14:nvPr/>
              </p14:nvContentPartPr>
              <p14:xfrm>
                <a:off x="2702329" y="6479289"/>
                <a:ext cx="171720" cy="173160"/>
              </p14:xfrm>
            </p:contentPart>
          </mc:Choice>
          <mc:Fallback>
            <p:pic>
              <p:nvPicPr>
                <p:cNvPr id="190" name="Entrada de lápiz 189">
                  <a:extLst>
                    <a:ext uri="{FF2B5EF4-FFF2-40B4-BE49-F238E27FC236}">
                      <a16:creationId xmlns:a16="http://schemas.microsoft.com/office/drawing/2014/main" id="{AED10508-F644-4812-8F64-DED457573269}"/>
                    </a:ext>
                  </a:extLst>
                </p:cNvPr>
                <p:cNvPicPr/>
                <p:nvPr/>
              </p:nvPicPr>
              <p:blipFill>
                <a:blip r:embed="rId313"/>
                <a:stretch>
                  <a:fillRect/>
                </a:stretch>
              </p:blipFill>
              <p:spPr>
                <a:xfrm>
                  <a:off x="2693329" y="6470649"/>
                  <a:ext cx="189360" cy="190800"/>
                </a:xfrm>
                <a:prstGeom prst="rect">
                  <a:avLst/>
                </a:prstGeom>
              </p:spPr>
            </p:pic>
          </mc:Fallback>
        </mc:AlternateContent>
        <mc:AlternateContent xmlns:mc="http://schemas.openxmlformats.org/markup-compatibility/2006">
          <mc:Choice xmlns:p14="http://schemas.microsoft.com/office/powerpoint/2010/main" Requires="p14">
            <p:contentPart p14:bwMode="auto" r:id="rId314">
              <p14:nvContentPartPr>
                <p14:cNvPr id="191" name="Entrada de lápiz 190">
                  <a:extLst>
                    <a:ext uri="{FF2B5EF4-FFF2-40B4-BE49-F238E27FC236}">
                      <a16:creationId xmlns:a16="http://schemas.microsoft.com/office/drawing/2014/main" id="{1F5A429A-246C-4BC9-94EA-3B1ED854C747}"/>
                    </a:ext>
                  </a:extLst>
                </p14:cNvPr>
                <p14:cNvContentPartPr/>
                <p14:nvPr/>
              </p14:nvContentPartPr>
              <p14:xfrm>
                <a:off x="2862169" y="6436089"/>
                <a:ext cx="72360" cy="275400"/>
              </p14:xfrm>
            </p:contentPart>
          </mc:Choice>
          <mc:Fallback>
            <p:pic>
              <p:nvPicPr>
                <p:cNvPr id="191" name="Entrada de lápiz 190">
                  <a:extLst>
                    <a:ext uri="{FF2B5EF4-FFF2-40B4-BE49-F238E27FC236}">
                      <a16:creationId xmlns:a16="http://schemas.microsoft.com/office/drawing/2014/main" id="{1F5A429A-246C-4BC9-94EA-3B1ED854C747}"/>
                    </a:ext>
                  </a:extLst>
                </p:cNvPr>
                <p:cNvPicPr/>
                <p:nvPr/>
              </p:nvPicPr>
              <p:blipFill>
                <a:blip r:embed="rId315"/>
                <a:stretch>
                  <a:fillRect/>
                </a:stretch>
              </p:blipFill>
              <p:spPr>
                <a:xfrm>
                  <a:off x="2853529" y="6427089"/>
                  <a:ext cx="90000" cy="293040"/>
                </a:xfrm>
                <a:prstGeom prst="rect">
                  <a:avLst/>
                </a:prstGeom>
              </p:spPr>
            </p:pic>
          </mc:Fallback>
        </mc:AlternateContent>
        <mc:AlternateContent xmlns:mc="http://schemas.openxmlformats.org/markup-compatibility/2006">
          <mc:Choice xmlns:p14="http://schemas.microsoft.com/office/powerpoint/2010/main" Requires="p14">
            <p:contentPart p14:bwMode="auto" r:id="rId316">
              <p14:nvContentPartPr>
                <p14:cNvPr id="192" name="Entrada de lápiz 191">
                  <a:extLst>
                    <a:ext uri="{FF2B5EF4-FFF2-40B4-BE49-F238E27FC236}">
                      <a16:creationId xmlns:a16="http://schemas.microsoft.com/office/drawing/2014/main" id="{639E4600-47FC-4FA0-9B05-709BA5DFAB77}"/>
                    </a:ext>
                  </a:extLst>
                </p14:cNvPr>
                <p14:cNvContentPartPr/>
                <p14:nvPr/>
              </p14:nvContentPartPr>
              <p14:xfrm>
                <a:off x="2947489" y="6660009"/>
                <a:ext cx="142200" cy="129960"/>
              </p14:xfrm>
            </p:contentPart>
          </mc:Choice>
          <mc:Fallback>
            <p:pic>
              <p:nvPicPr>
                <p:cNvPr id="192" name="Entrada de lápiz 191">
                  <a:extLst>
                    <a:ext uri="{FF2B5EF4-FFF2-40B4-BE49-F238E27FC236}">
                      <a16:creationId xmlns:a16="http://schemas.microsoft.com/office/drawing/2014/main" id="{639E4600-47FC-4FA0-9B05-709BA5DFAB77}"/>
                    </a:ext>
                  </a:extLst>
                </p:cNvPr>
                <p:cNvPicPr/>
                <p:nvPr/>
              </p:nvPicPr>
              <p:blipFill>
                <a:blip r:embed="rId317"/>
                <a:stretch>
                  <a:fillRect/>
                </a:stretch>
              </p:blipFill>
              <p:spPr>
                <a:xfrm>
                  <a:off x="2938849" y="6651369"/>
                  <a:ext cx="159840" cy="147600"/>
                </a:xfrm>
                <a:prstGeom prst="rect">
                  <a:avLst/>
                </a:prstGeom>
              </p:spPr>
            </p:pic>
          </mc:Fallback>
        </mc:AlternateContent>
        <mc:AlternateContent xmlns:mc="http://schemas.openxmlformats.org/markup-compatibility/2006">
          <mc:Choice xmlns:p14="http://schemas.microsoft.com/office/powerpoint/2010/main" Requires="p14">
            <p:contentPart p14:bwMode="auto" r:id="rId318">
              <p14:nvContentPartPr>
                <p14:cNvPr id="194" name="Entrada de lápiz 193">
                  <a:extLst>
                    <a:ext uri="{FF2B5EF4-FFF2-40B4-BE49-F238E27FC236}">
                      <a16:creationId xmlns:a16="http://schemas.microsoft.com/office/drawing/2014/main" id="{686FA5F3-8B61-4C98-A665-25D5CB16DC2D}"/>
                    </a:ext>
                  </a:extLst>
                </p14:cNvPr>
                <p14:cNvContentPartPr/>
                <p14:nvPr/>
              </p14:nvContentPartPr>
              <p14:xfrm>
                <a:off x="9512809" y="205569"/>
                <a:ext cx="283320" cy="434880"/>
              </p14:xfrm>
            </p:contentPart>
          </mc:Choice>
          <mc:Fallback>
            <p:pic>
              <p:nvPicPr>
                <p:cNvPr id="194" name="Entrada de lápiz 193">
                  <a:extLst>
                    <a:ext uri="{FF2B5EF4-FFF2-40B4-BE49-F238E27FC236}">
                      <a16:creationId xmlns:a16="http://schemas.microsoft.com/office/drawing/2014/main" id="{686FA5F3-8B61-4C98-A665-25D5CB16DC2D}"/>
                    </a:ext>
                  </a:extLst>
                </p:cNvPr>
                <p:cNvPicPr/>
                <p:nvPr/>
              </p:nvPicPr>
              <p:blipFill>
                <a:blip r:embed="rId319"/>
                <a:stretch>
                  <a:fillRect/>
                </a:stretch>
              </p:blipFill>
              <p:spPr>
                <a:xfrm>
                  <a:off x="9503809" y="196569"/>
                  <a:ext cx="300960" cy="452520"/>
                </a:xfrm>
                <a:prstGeom prst="rect">
                  <a:avLst/>
                </a:prstGeom>
              </p:spPr>
            </p:pic>
          </mc:Fallback>
        </mc:AlternateContent>
        <mc:AlternateContent xmlns:mc="http://schemas.openxmlformats.org/markup-compatibility/2006">
          <mc:Choice xmlns:p14="http://schemas.microsoft.com/office/powerpoint/2010/main" Requires="p14">
            <p:contentPart p14:bwMode="auto" r:id="rId320">
              <p14:nvContentPartPr>
                <p14:cNvPr id="195" name="Entrada de lápiz 194">
                  <a:extLst>
                    <a:ext uri="{FF2B5EF4-FFF2-40B4-BE49-F238E27FC236}">
                      <a16:creationId xmlns:a16="http://schemas.microsoft.com/office/drawing/2014/main" id="{7D3C560C-8A4B-44A0-8A11-E6FDC919C7C3}"/>
                    </a:ext>
                  </a:extLst>
                </p14:cNvPr>
                <p14:cNvContentPartPr/>
                <p14:nvPr/>
              </p14:nvContentPartPr>
              <p14:xfrm>
                <a:off x="9585169" y="460449"/>
                <a:ext cx="165240" cy="21240"/>
              </p14:xfrm>
            </p:contentPart>
          </mc:Choice>
          <mc:Fallback>
            <p:pic>
              <p:nvPicPr>
                <p:cNvPr id="195" name="Entrada de lápiz 194">
                  <a:extLst>
                    <a:ext uri="{FF2B5EF4-FFF2-40B4-BE49-F238E27FC236}">
                      <a16:creationId xmlns:a16="http://schemas.microsoft.com/office/drawing/2014/main" id="{7D3C560C-8A4B-44A0-8A11-E6FDC919C7C3}"/>
                    </a:ext>
                  </a:extLst>
                </p:cNvPr>
                <p:cNvPicPr/>
                <p:nvPr/>
              </p:nvPicPr>
              <p:blipFill>
                <a:blip r:embed="rId321"/>
                <a:stretch>
                  <a:fillRect/>
                </a:stretch>
              </p:blipFill>
              <p:spPr>
                <a:xfrm>
                  <a:off x="9576169" y="451449"/>
                  <a:ext cx="182880" cy="38880"/>
                </a:xfrm>
                <a:prstGeom prst="rect">
                  <a:avLst/>
                </a:prstGeom>
              </p:spPr>
            </p:pic>
          </mc:Fallback>
        </mc:AlternateContent>
        <mc:AlternateContent xmlns:mc="http://schemas.openxmlformats.org/markup-compatibility/2006">
          <mc:Choice xmlns:p14="http://schemas.microsoft.com/office/powerpoint/2010/main" Requires="p14">
            <p:contentPart p14:bwMode="auto" r:id="rId322">
              <p14:nvContentPartPr>
                <p14:cNvPr id="196" name="Entrada de lápiz 195">
                  <a:extLst>
                    <a:ext uri="{FF2B5EF4-FFF2-40B4-BE49-F238E27FC236}">
                      <a16:creationId xmlns:a16="http://schemas.microsoft.com/office/drawing/2014/main" id="{01C2A3A5-BD61-4F46-B114-8921F0F3414B}"/>
                    </a:ext>
                  </a:extLst>
                </p14:cNvPr>
                <p14:cNvContentPartPr/>
                <p14:nvPr/>
              </p14:nvContentPartPr>
              <p14:xfrm>
                <a:off x="9770929" y="453249"/>
                <a:ext cx="83160" cy="144000"/>
              </p14:xfrm>
            </p:contentPart>
          </mc:Choice>
          <mc:Fallback>
            <p:pic>
              <p:nvPicPr>
                <p:cNvPr id="196" name="Entrada de lápiz 195">
                  <a:extLst>
                    <a:ext uri="{FF2B5EF4-FFF2-40B4-BE49-F238E27FC236}">
                      <a16:creationId xmlns:a16="http://schemas.microsoft.com/office/drawing/2014/main" id="{01C2A3A5-BD61-4F46-B114-8921F0F3414B}"/>
                    </a:ext>
                  </a:extLst>
                </p:cNvPr>
                <p:cNvPicPr/>
                <p:nvPr/>
              </p:nvPicPr>
              <p:blipFill>
                <a:blip r:embed="rId323"/>
                <a:stretch>
                  <a:fillRect/>
                </a:stretch>
              </p:blipFill>
              <p:spPr>
                <a:xfrm>
                  <a:off x="9762289" y="444249"/>
                  <a:ext cx="100800" cy="161640"/>
                </a:xfrm>
                <a:prstGeom prst="rect">
                  <a:avLst/>
                </a:prstGeom>
              </p:spPr>
            </p:pic>
          </mc:Fallback>
        </mc:AlternateContent>
        <mc:AlternateContent xmlns:mc="http://schemas.openxmlformats.org/markup-compatibility/2006">
          <mc:Choice xmlns:p14="http://schemas.microsoft.com/office/powerpoint/2010/main" Requires="p14">
            <p:contentPart p14:bwMode="auto" r:id="rId324">
              <p14:nvContentPartPr>
                <p14:cNvPr id="197" name="Entrada de lápiz 196">
                  <a:extLst>
                    <a:ext uri="{FF2B5EF4-FFF2-40B4-BE49-F238E27FC236}">
                      <a16:creationId xmlns:a16="http://schemas.microsoft.com/office/drawing/2014/main" id="{5419B0C6-6AA3-43EE-BF9B-768073202820}"/>
                    </a:ext>
                  </a:extLst>
                </p14:cNvPr>
                <p14:cNvContentPartPr/>
                <p14:nvPr/>
              </p14:nvContentPartPr>
              <p14:xfrm>
                <a:off x="9887569" y="207729"/>
                <a:ext cx="196560" cy="400320"/>
              </p14:xfrm>
            </p:contentPart>
          </mc:Choice>
          <mc:Fallback>
            <p:pic>
              <p:nvPicPr>
                <p:cNvPr id="197" name="Entrada de lápiz 196">
                  <a:extLst>
                    <a:ext uri="{FF2B5EF4-FFF2-40B4-BE49-F238E27FC236}">
                      <a16:creationId xmlns:a16="http://schemas.microsoft.com/office/drawing/2014/main" id="{5419B0C6-6AA3-43EE-BF9B-768073202820}"/>
                    </a:ext>
                  </a:extLst>
                </p:cNvPr>
                <p:cNvPicPr/>
                <p:nvPr/>
              </p:nvPicPr>
              <p:blipFill>
                <a:blip r:embed="rId325"/>
                <a:stretch>
                  <a:fillRect/>
                </a:stretch>
              </p:blipFill>
              <p:spPr>
                <a:xfrm>
                  <a:off x="9878569" y="198729"/>
                  <a:ext cx="214200" cy="417960"/>
                </a:xfrm>
                <a:prstGeom prst="rect">
                  <a:avLst/>
                </a:prstGeom>
              </p:spPr>
            </p:pic>
          </mc:Fallback>
        </mc:AlternateContent>
        <mc:AlternateContent xmlns:mc="http://schemas.openxmlformats.org/markup-compatibility/2006">
          <mc:Choice xmlns:p14="http://schemas.microsoft.com/office/powerpoint/2010/main" Requires="p14">
            <p:contentPart p14:bwMode="auto" r:id="rId326">
              <p14:nvContentPartPr>
                <p14:cNvPr id="198" name="Entrada de lápiz 197">
                  <a:extLst>
                    <a:ext uri="{FF2B5EF4-FFF2-40B4-BE49-F238E27FC236}">
                      <a16:creationId xmlns:a16="http://schemas.microsoft.com/office/drawing/2014/main" id="{305B8660-320F-431B-AFAA-A2B287C69BEC}"/>
                    </a:ext>
                  </a:extLst>
                </p14:cNvPr>
                <p14:cNvContentPartPr/>
                <p14:nvPr/>
              </p14:nvContentPartPr>
              <p14:xfrm>
                <a:off x="10134169" y="350649"/>
                <a:ext cx="57960" cy="188640"/>
              </p14:xfrm>
            </p:contentPart>
          </mc:Choice>
          <mc:Fallback>
            <p:pic>
              <p:nvPicPr>
                <p:cNvPr id="198" name="Entrada de lápiz 197">
                  <a:extLst>
                    <a:ext uri="{FF2B5EF4-FFF2-40B4-BE49-F238E27FC236}">
                      <a16:creationId xmlns:a16="http://schemas.microsoft.com/office/drawing/2014/main" id="{305B8660-320F-431B-AFAA-A2B287C69BEC}"/>
                    </a:ext>
                  </a:extLst>
                </p:cNvPr>
                <p:cNvPicPr/>
                <p:nvPr/>
              </p:nvPicPr>
              <p:blipFill>
                <a:blip r:embed="rId327"/>
                <a:stretch>
                  <a:fillRect/>
                </a:stretch>
              </p:blipFill>
              <p:spPr>
                <a:xfrm>
                  <a:off x="10125529" y="341649"/>
                  <a:ext cx="75600" cy="206280"/>
                </a:xfrm>
                <a:prstGeom prst="rect">
                  <a:avLst/>
                </a:prstGeom>
              </p:spPr>
            </p:pic>
          </mc:Fallback>
        </mc:AlternateContent>
        <mc:AlternateContent xmlns:mc="http://schemas.openxmlformats.org/markup-compatibility/2006">
          <mc:Choice xmlns:p14="http://schemas.microsoft.com/office/powerpoint/2010/main" Requires="p14">
            <p:contentPart p14:bwMode="auto" r:id="rId328">
              <p14:nvContentPartPr>
                <p14:cNvPr id="199" name="Entrada de lápiz 198">
                  <a:extLst>
                    <a:ext uri="{FF2B5EF4-FFF2-40B4-BE49-F238E27FC236}">
                      <a16:creationId xmlns:a16="http://schemas.microsoft.com/office/drawing/2014/main" id="{FB42050B-436B-4F1F-A8CB-DF4979C0ECA3}"/>
                    </a:ext>
                  </a:extLst>
                </p14:cNvPr>
                <p14:cNvContentPartPr/>
                <p14:nvPr/>
              </p14:nvContentPartPr>
              <p14:xfrm>
                <a:off x="10230649" y="356049"/>
                <a:ext cx="8280" cy="31320"/>
              </p14:xfrm>
            </p:contentPart>
          </mc:Choice>
          <mc:Fallback>
            <p:pic>
              <p:nvPicPr>
                <p:cNvPr id="199" name="Entrada de lápiz 198">
                  <a:extLst>
                    <a:ext uri="{FF2B5EF4-FFF2-40B4-BE49-F238E27FC236}">
                      <a16:creationId xmlns:a16="http://schemas.microsoft.com/office/drawing/2014/main" id="{FB42050B-436B-4F1F-A8CB-DF4979C0ECA3}"/>
                    </a:ext>
                  </a:extLst>
                </p:cNvPr>
                <p:cNvPicPr/>
                <p:nvPr/>
              </p:nvPicPr>
              <p:blipFill>
                <a:blip r:embed="rId329"/>
                <a:stretch>
                  <a:fillRect/>
                </a:stretch>
              </p:blipFill>
              <p:spPr>
                <a:xfrm>
                  <a:off x="10222009" y="347409"/>
                  <a:ext cx="25920" cy="48960"/>
                </a:xfrm>
                <a:prstGeom prst="rect">
                  <a:avLst/>
                </a:prstGeom>
              </p:spPr>
            </p:pic>
          </mc:Fallback>
        </mc:AlternateContent>
        <mc:AlternateContent xmlns:mc="http://schemas.openxmlformats.org/markup-compatibility/2006">
          <mc:Choice xmlns:p14="http://schemas.microsoft.com/office/powerpoint/2010/main" Requires="p14">
            <p:contentPart p14:bwMode="auto" r:id="rId330">
              <p14:nvContentPartPr>
                <p14:cNvPr id="200" name="Entrada de lápiz 199">
                  <a:extLst>
                    <a:ext uri="{FF2B5EF4-FFF2-40B4-BE49-F238E27FC236}">
                      <a16:creationId xmlns:a16="http://schemas.microsoft.com/office/drawing/2014/main" id="{D496E996-67E9-4285-A281-C1AB6764E893}"/>
                    </a:ext>
                  </a:extLst>
                </p14:cNvPr>
                <p14:cNvContentPartPr/>
                <p14:nvPr/>
              </p14:nvContentPartPr>
              <p14:xfrm>
                <a:off x="10313809" y="430929"/>
                <a:ext cx="120600" cy="124920"/>
              </p14:xfrm>
            </p:contentPart>
          </mc:Choice>
          <mc:Fallback>
            <p:pic>
              <p:nvPicPr>
                <p:cNvPr id="200" name="Entrada de lápiz 199">
                  <a:extLst>
                    <a:ext uri="{FF2B5EF4-FFF2-40B4-BE49-F238E27FC236}">
                      <a16:creationId xmlns:a16="http://schemas.microsoft.com/office/drawing/2014/main" id="{D496E996-67E9-4285-A281-C1AB6764E893}"/>
                    </a:ext>
                  </a:extLst>
                </p:cNvPr>
                <p:cNvPicPr/>
                <p:nvPr/>
              </p:nvPicPr>
              <p:blipFill>
                <a:blip r:embed="rId331"/>
                <a:stretch>
                  <a:fillRect/>
                </a:stretch>
              </p:blipFill>
              <p:spPr>
                <a:xfrm>
                  <a:off x="10304809" y="422289"/>
                  <a:ext cx="138240" cy="142560"/>
                </a:xfrm>
                <a:prstGeom prst="rect">
                  <a:avLst/>
                </a:prstGeom>
              </p:spPr>
            </p:pic>
          </mc:Fallback>
        </mc:AlternateContent>
        <mc:AlternateContent xmlns:mc="http://schemas.openxmlformats.org/markup-compatibility/2006">
          <mc:Choice xmlns:p14="http://schemas.microsoft.com/office/powerpoint/2010/main" Requires="p14">
            <p:contentPart p14:bwMode="auto" r:id="rId332">
              <p14:nvContentPartPr>
                <p14:cNvPr id="201" name="Entrada de lápiz 200">
                  <a:extLst>
                    <a:ext uri="{FF2B5EF4-FFF2-40B4-BE49-F238E27FC236}">
                      <a16:creationId xmlns:a16="http://schemas.microsoft.com/office/drawing/2014/main" id="{85B04AFD-3FF3-434C-BA58-E63CF3A074DD}"/>
                    </a:ext>
                  </a:extLst>
                </p14:cNvPr>
                <p14:cNvContentPartPr/>
                <p14:nvPr/>
              </p14:nvContentPartPr>
              <p14:xfrm>
                <a:off x="10487689" y="365769"/>
                <a:ext cx="90720" cy="141120"/>
              </p14:xfrm>
            </p:contentPart>
          </mc:Choice>
          <mc:Fallback>
            <p:pic>
              <p:nvPicPr>
                <p:cNvPr id="201" name="Entrada de lápiz 200">
                  <a:extLst>
                    <a:ext uri="{FF2B5EF4-FFF2-40B4-BE49-F238E27FC236}">
                      <a16:creationId xmlns:a16="http://schemas.microsoft.com/office/drawing/2014/main" id="{85B04AFD-3FF3-434C-BA58-E63CF3A074DD}"/>
                    </a:ext>
                  </a:extLst>
                </p:cNvPr>
                <p:cNvPicPr/>
                <p:nvPr/>
              </p:nvPicPr>
              <p:blipFill>
                <a:blip r:embed="rId333"/>
                <a:stretch>
                  <a:fillRect/>
                </a:stretch>
              </p:blipFill>
              <p:spPr>
                <a:xfrm>
                  <a:off x="10478689" y="356769"/>
                  <a:ext cx="108360" cy="158760"/>
                </a:xfrm>
                <a:prstGeom prst="rect">
                  <a:avLst/>
                </a:prstGeom>
              </p:spPr>
            </p:pic>
          </mc:Fallback>
        </mc:AlternateContent>
        <mc:AlternateContent xmlns:mc="http://schemas.openxmlformats.org/markup-compatibility/2006">
          <mc:Choice xmlns:p14="http://schemas.microsoft.com/office/powerpoint/2010/main" Requires="p14">
            <p:contentPart p14:bwMode="auto" r:id="rId334">
              <p14:nvContentPartPr>
                <p14:cNvPr id="202" name="Entrada de lápiz 201">
                  <a:extLst>
                    <a:ext uri="{FF2B5EF4-FFF2-40B4-BE49-F238E27FC236}">
                      <a16:creationId xmlns:a16="http://schemas.microsoft.com/office/drawing/2014/main" id="{F8AE3337-473E-4DB2-B53D-7B6AF1D9269F}"/>
                    </a:ext>
                  </a:extLst>
                </p14:cNvPr>
                <p14:cNvContentPartPr/>
                <p14:nvPr/>
              </p14:nvContentPartPr>
              <p14:xfrm>
                <a:off x="10749769" y="146889"/>
                <a:ext cx="403200" cy="373680"/>
              </p14:xfrm>
            </p:contentPart>
          </mc:Choice>
          <mc:Fallback>
            <p:pic>
              <p:nvPicPr>
                <p:cNvPr id="202" name="Entrada de lápiz 201">
                  <a:extLst>
                    <a:ext uri="{FF2B5EF4-FFF2-40B4-BE49-F238E27FC236}">
                      <a16:creationId xmlns:a16="http://schemas.microsoft.com/office/drawing/2014/main" id="{F8AE3337-473E-4DB2-B53D-7B6AF1D9269F}"/>
                    </a:ext>
                  </a:extLst>
                </p:cNvPr>
                <p:cNvPicPr/>
                <p:nvPr/>
              </p:nvPicPr>
              <p:blipFill>
                <a:blip r:embed="rId335"/>
                <a:stretch>
                  <a:fillRect/>
                </a:stretch>
              </p:blipFill>
              <p:spPr>
                <a:xfrm>
                  <a:off x="10741129" y="138249"/>
                  <a:ext cx="420840" cy="391320"/>
                </a:xfrm>
                <a:prstGeom prst="rect">
                  <a:avLst/>
                </a:prstGeom>
              </p:spPr>
            </p:pic>
          </mc:Fallback>
        </mc:AlternateContent>
        <mc:AlternateContent xmlns:mc="http://schemas.openxmlformats.org/markup-compatibility/2006">
          <mc:Choice xmlns:p14="http://schemas.microsoft.com/office/powerpoint/2010/main" Requires="p14">
            <p:contentPart p14:bwMode="auto" r:id="rId336">
              <p14:nvContentPartPr>
                <p14:cNvPr id="203" name="Entrada de lápiz 202">
                  <a:extLst>
                    <a:ext uri="{FF2B5EF4-FFF2-40B4-BE49-F238E27FC236}">
                      <a16:creationId xmlns:a16="http://schemas.microsoft.com/office/drawing/2014/main" id="{E2BCDA7A-4605-4FCD-8E37-9D10953F5BBC}"/>
                    </a:ext>
                  </a:extLst>
                </p14:cNvPr>
                <p14:cNvContentPartPr/>
                <p14:nvPr/>
              </p14:nvContentPartPr>
              <p14:xfrm>
                <a:off x="11161969" y="133209"/>
                <a:ext cx="96840" cy="352800"/>
              </p14:xfrm>
            </p:contentPart>
          </mc:Choice>
          <mc:Fallback>
            <p:pic>
              <p:nvPicPr>
                <p:cNvPr id="203" name="Entrada de lápiz 202">
                  <a:extLst>
                    <a:ext uri="{FF2B5EF4-FFF2-40B4-BE49-F238E27FC236}">
                      <a16:creationId xmlns:a16="http://schemas.microsoft.com/office/drawing/2014/main" id="{E2BCDA7A-4605-4FCD-8E37-9D10953F5BBC}"/>
                    </a:ext>
                  </a:extLst>
                </p:cNvPr>
                <p:cNvPicPr/>
                <p:nvPr/>
              </p:nvPicPr>
              <p:blipFill>
                <a:blip r:embed="rId337"/>
                <a:stretch>
                  <a:fillRect/>
                </a:stretch>
              </p:blipFill>
              <p:spPr>
                <a:xfrm>
                  <a:off x="11153329" y="124209"/>
                  <a:ext cx="114480" cy="370440"/>
                </a:xfrm>
                <a:prstGeom prst="rect">
                  <a:avLst/>
                </a:prstGeom>
              </p:spPr>
            </p:pic>
          </mc:Fallback>
        </mc:AlternateContent>
        <mc:AlternateContent xmlns:mc="http://schemas.openxmlformats.org/markup-compatibility/2006">
          <mc:Choice xmlns:p14="http://schemas.microsoft.com/office/powerpoint/2010/main" Requires="p14">
            <p:contentPart p14:bwMode="auto" r:id="rId338">
              <p14:nvContentPartPr>
                <p14:cNvPr id="204" name="Entrada de lápiz 203">
                  <a:extLst>
                    <a:ext uri="{FF2B5EF4-FFF2-40B4-BE49-F238E27FC236}">
                      <a16:creationId xmlns:a16="http://schemas.microsoft.com/office/drawing/2014/main" id="{7725B712-DC74-439E-B0FE-F9F036ECE46A}"/>
                    </a:ext>
                  </a:extLst>
                </p14:cNvPr>
                <p14:cNvContentPartPr/>
                <p14:nvPr/>
              </p14:nvContentPartPr>
              <p14:xfrm>
                <a:off x="11314609" y="387009"/>
                <a:ext cx="48600" cy="119880"/>
              </p14:xfrm>
            </p:contentPart>
          </mc:Choice>
          <mc:Fallback>
            <p:pic>
              <p:nvPicPr>
                <p:cNvPr id="204" name="Entrada de lápiz 203">
                  <a:extLst>
                    <a:ext uri="{FF2B5EF4-FFF2-40B4-BE49-F238E27FC236}">
                      <a16:creationId xmlns:a16="http://schemas.microsoft.com/office/drawing/2014/main" id="{7725B712-DC74-439E-B0FE-F9F036ECE46A}"/>
                    </a:ext>
                  </a:extLst>
                </p:cNvPr>
                <p:cNvPicPr/>
                <p:nvPr/>
              </p:nvPicPr>
              <p:blipFill>
                <a:blip r:embed="rId339"/>
                <a:stretch>
                  <a:fillRect/>
                </a:stretch>
              </p:blipFill>
              <p:spPr>
                <a:xfrm>
                  <a:off x="11305609" y="378009"/>
                  <a:ext cx="66240" cy="137520"/>
                </a:xfrm>
                <a:prstGeom prst="rect">
                  <a:avLst/>
                </a:prstGeom>
              </p:spPr>
            </p:pic>
          </mc:Fallback>
        </mc:AlternateContent>
        <mc:AlternateContent xmlns:mc="http://schemas.openxmlformats.org/markup-compatibility/2006">
          <mc:Choice xmlns:p14="http://schemas.microsoft.com/office/powerpoint/2010/main" Requires="p14">
            <p:contentPart p14:bwMode="auto" r:id="rId340">
              <p14:nvContentPartPr>
                <p14:cNvPr id="205" name="Entrada de lápiz 204">
                  <a:extLst>
                    <a:ext uri="{FF2B5EF4-FFF2-40B4-BE49-F238E27FC236}">
                      <a16:creationId xmlns:a16="http://schemas.microsoft.com/office/drawing/2014/main" id="{B1A1393F-147B-430F-9ABD-155904781A96}"/>
                    </a:ext>
                  </a:extLst>
                </p14:cNvPr>
                <p14:cNvContentPartPr/>
                <p14:nvPr/>
              </p14:nvContentPartPr>
              <p14:xfrm>
                <a:off x="11365369" y="304209"/>
                <a:ext cx="394920" cy="257400"/>
              </p14:xfrm>
            </p:contentPart>
          </mc:Choice>
          <mc:Fallback>
            <p:pic>
              <p:nvPicPr>
                <p:cNvPr id="205" name="Entrada de lápiz 204">
                  <a:extLst>
                    <a:ext uri="{FF2B5EF4-FFF2-40B4-BE49-F238E27FC236}">
                      <a16:creationId xmlns:a16="http://schemas.microsoft.com/office/drawing/2014/main" id="{B1A1393F-147B-430F-9ABD-155904781A96}"/>
                    </a:ext>
                  </a:extLst>
                </p:cNvPr>
                <p:cNvPicPr/>
                <p:nvPr/>
              </p:nvPicPr>
              <p:blipFill>
                <a:blip r:embed="rId341"/>
                <a:stretch>
                  <a:fillRect/>
                </a:stretch>
              </p:blipFill>
              <p:spPr>
                <a:xfrm>
                  <a:off x="11356369" y="295569"/>
                  <a:ext cx="412560" cy="275040"/>
                </a:xfrm>
                <a:prstGeom prst="rect">
                  <a:avLst/>
                </a:prstGeom>
              </p:spPr>
            </p:pic>
          </mc:Fallback>
        </mc:AlternateContent>
        <mc:AlternateContent xmlns:mc="http://schemas.openxmlformats.org/markup-compatibility/2006">
          <mc:Choice xmlns:p14="http://schemas.microsoft.com/office/powerpoint/2010/main" Requires="p14">
            <p:contentPart p14:bwMode="auto" r:id="rId342">
              <p14:nvContentPartPr>
                <p14:cNvPr id="206" name="Entrada de lápiz 205">
                  <a:extLst>
                    <a:ext uri="{FF2B5EF4-FFF2-40B4-BE49-F238E27FC236}">
                      <a16:creationId xmlns:a16="http://schemas.microsoft.com/office/drawing/2014/main" id="{58AA60BF-A0F8-4329-8871-CE8F73EE41CB}"/>
                    </a:ext>
                  </a:extLst>
                </p14:cNvPr>
                <p14:cNvContentPartPr/>
                <p14:nvPr/>
              </p14:nvContentPartPr>
              <p14:xfrm>
                <a:off x="11662729" y="449289"/>
                <a:ext cx="222480" cy="344880"/>
              </p14:xfrm>
            </p:contentPart>
          </mc:Choice>
          <mc:Fallback>
            <p:pic>
              <p:nvPicPr>
                <p:cNvPr id="206" name="Entrada de lápiz 205">
                  <a:extLst>
                    <a:ext uri="{FF2B5EF4-FFF2-40B4-BE49-F238E27FC236}">
                      <a16:creationId xmlns:a16="http://schemas.microsoft.com/office/drawing/2014/main" id="{58AA60BF-A0F8-4329-8871-CE8F73EE41CB}"/>
                    </a:ext>
                  </a:extLst>
                </p:cNvPr>
                <p:cNvPicPr/>
                <p:nvPr/>
              </p:nvPicPr>
              <p:blipFill>
                <a:blip r:embed="rId343"/>
                <a:stretch>
                  <a:fillRect/>
                </a:stretch>
              </p:blipFill>
              <p:spPr>
                <a:xfrm>
                  <a:off x="11653729" y="440649"/>
                  <a:ext cx="240120" cy="362520"/>
                </a:xfrm>
                <a:prstGeom prst="rect">
                  <a:avLst/>
                </a:prstGeom>
              </p:spPr>
            </p:pic>
          </mc:Fallback>
        </mc:AlternateContent>
        <mc:AlternateContent xmlns:mc="http://schemas.openxmlformats.org/markup-compatibility/2006">
          <mc:Choice xmlns:p14="http://schemas.microsoft.com/office/powerpoint/2010/main" Requires="p14">
            <p:contentPart p14:bwMode="auto" r:id="rId344">
              <p14:nvContentPartPr>
                <p14:cNvPr id="207" name="Entrada de lápiz 206">
                  <a:extLst>
                    <a:ext uri="{FF2B5EF4-FFF2-40B4-BE49-F238E27FC236}">
                      <a16:creationId xmlns:a16="http://schemas.microsoft.com/office/drawing/2014/main" id="{411E2DE4-CB54-4707-9F42-37641ED90810}"/>
                    </a:ext>
                  </a:extLst>
                </p14:cNvPr>
                <p14:cNvContentPartPr/>
                <p14:nvPr/>
              </p14:nvContentPartPr>
              <p14:xfrm>
                <a:off x="11907889" y="432369"/>
                <a:ext cx="228600" cy="102240"/>
              </p14:xfrm>
            </p:contentPart>
          </mc:Choice>
          <mc:Fallback>
            <p:pic>
              <p:nvPicPr>
                <p:cNvPr id="207" name="Entrada de lápiz 206">
                  <a:extLst>
                    <a:ext uri="{FF2B5EF4-FFF2-40B4-BE49-F238E27FC236}">
                      <a16:creationId xmlns:a16="http://schemas.microsoft.com/office/drawing/2014/main" id="{411E2DE4-CB54-4707-9F42-37641ED90810}"/>
                    </a:ext>
                  </a:extLst>
                </p:cNvPr>
                <p:cNvPicPr/>
                <p:nvPr/>
              </p:nvPicPr>
              <p:blipFill>
                <a:blip r:embed="rId345"/>
                <a:stretch>
                  <a:fillRect/>
                </a:stretch>
              </p:blipFill>
              <p:spPr>
                <a:xfrm>
                  <a:off x="11899249" y="423729"/>
                  <a:ext cx="246240" cy="119880"/>
                </a:xfrm>
                <a:prstGeom prst="rect">
                  <a:avLst/>
                </a:prstGeom>
              </p:spPr>
            </p:pic>
          </mc:Fallback>
        </mc:AlternateContent>
        <mc:AlternateContent xmlns:mc="http://schemas.openxmlformats.org/markup-compatibility/2006">
          <mc:Choice xmlns:p14="http://schemas.microsoft.com/office/powerpoint/2010/main" Requires="p14">
            <p:contentPart p14:bwMode="auto" r:id="rId346">
              <p14:nvContentPartPr>
                <p14:cNvPr id="208" name="Entrada de lápiz 207">
                  <a:extLst>
                    <a:ext uri="{FF2B5EF4-FFF2-40B4-BE49-F238E27FC236}">
                      <a16:creationId xmlns:a16="http://schemas.microsoft.com/office/drawing/2014/main" id="{F46487B9-C466-4729-827B-582C9B5FE0CF}"/>
                    </a:ext>
                  </a:extLst>
                </p14:cNvPr>
                <p14:cNvContentPartPr/>
                <p14:nvPr/>
              </p14:nvContentPartPr>
              <p14:xfrm>
                <a:off x="12225769" y="158769"/>
                <a:ext cx="43200" cy="327240"/>
              </p14:xfrm>
            </p:contentPart>
          </mc:Choice>
          <mc:Fallback>
            <p:pic>
              <p:nvPicPr>
                <p:cNvPr id="208" name="Entrada de lápiz 207">
                  <a:extLst>
                    <a:ext uri="{FF2B5EF4-FFF2-40B4-BE49-F238E27FC236}">
                      <a16:creationId xmlns:a16="http://schemas.microsoft.com/office/drawing/2014/main" id="{F46487B9-C466-4729-827B-582C9B5FE0CF}"/>
                    </a:ext>
                  </a:extLst>
                </p:cNvPr>
                <p:cNvPicPr/>
                <p:nvPr/>
              </p:nvPicPr>
              <p:blipFill>
                <a:blip r:embed="rId347"/>
                <a:stretch>
                  <a:fillRect/>
                </a:stretch>
              </p:blipFill>
              <p:spPr>
                <a:xfrm>
                  <a:off x="12216769" y="149769"/>
                  <a:ext cx="60840" cy="344880"/>
                </a:xfrm>
                <a:prstGeom prst="rect">
                  <a:avLst/>
                </a:prstGeom>
              </p:spPr>
            </p:pic>
          </mc:Fallback>
        </mc:AlternateContent>
        <mc:AlternateContent xmlns:mc="http://schemas.openxmlformats.org/markup-compatibility/2006">
          <mc:Choice xmlns:p14="http://schemas.microsoft.com/office/powerpoint/2010/main" Requires="p14">
            <p:contentPart p14:bwMode="auto" r:id="rId348">
              <p14:nvContentPartPr>
                <p14:cNvPr id="209" name="Entrada de lápiz 208">
                  <a:extLst>
                    <a:ext uri="{FF2B5EF4-FFF2-40B4-BE49-F238E27FC236}">
                      <a16:creationId xmlns:a16="http://schemas.microsoft.com/office/drawing/2014/main" id="{CE550A45-B703-436A-BC6D-5BDBAFB7C3A0}"/>
                    </a:ext>
                  </a:extLst>
                </p14:cNvPr>
                <p14:cNvContentPartPr/>
                <p14:nvPr/>
              </p14:nvContentPartPr>
              <p14:xfrm>
                <a:off x="12150889" y="336969"/>
                <a:ext cx="245520" cy="115560"/>
              </p14:xfrm>
            </p:contentPart>
          </mc:Choice>
          <mc:Fallback>
            <p:pic>
              <p:nvPicPr>
                <p:cNvPr id="209" name="Entrada de lápiz 208">
                  <a:extLst>
                    <a:ext uri="{FF2B5EF4-FFF2-40B4-BE49-F238E27FC236}">
                      <a16:creationId xmlns:a16="http://schemas.microsoft.com/office/drawing/2014/main" id="{CE550A45-B703-436A-BC6D-5BDBAFB7C3A0}"/>
                    </a:ext>
                  </a:extLst>
                </p:cNvPr>
                <p:cNvPicPr/>
                <p:nvPr/>
              </p:nvPicPr>
              <p:blipFill>
                <a:blip r:embed="rId349"/>
                <a:stretch>
                  <a:fillRect/>
                </a:stretch>
              </p:blipFill>
              <p:spPr>
                <a:xfrm>
                  <a:off x="12141889" y="328329"/>
                  <a:ext cx="263160" cy="133200"/>
                </a:xfrm>
                <a:prstGeom prst="rect">
                  <a:avLst/>
                </a:prstGeom>
              </p:spPr>
            </p:pic>
          </mc:Fallback>
        </mc:AlternateContent>
        <mc:AlternateContent xmlns:mc="http://schemas.openxmlformats.org/markup-compatibility/2006">
          <mc:Choice xmlns:p14="http://schemas.microsoft.com/office/powerpoint/2010/main" Requires="p14">
            <p:contentPart p14:bwMode="auto" r:id="rId350">
              <p14:nvContentPartPr>
                <p14:cNvPr id="210" name="Entrada de lápiz 209">
                  <a:extLst>
                    <a:ext uri="{FF2B5EF4-FFF2-40B4-BE49-F238E27FC236}">
                      <a16:creationId xmlns:a16="http://schemas.microsoft.com/office/drawing/2014/main" id="{2BB2239C-437A-4C27-B441-3AEACC0C8659}"/>
                    </a:ext>
                  </a:extLst>
                </p14:cNvPr>
                <p14:cNvContentPartPr/>
                <p14:nvPr/>
              </p14:nvContentPartPr>
              <p14:xfrm>
                <a:off x="9589849" y="629649"/>
                <a:ext cx="211680" cy="492480"/>
              </p14:xfrm>
            </p:contentPart>
          </mc:Choice>
          <mc:Fallback>
            <p:pic>
              <p:nvPicPr>
                <p:cNvPr id="210" name="Entrada de lápiz 209">
                  <a:extLst>
                    <a:ext uri="{FF2B5EF4-FFF2-40B4-BE49-F238E27FC236}">
                      <a16:creationId xmlns:a16="http://schemas.microsoft.com/office/drawing/2014/main" id="{2BB2239C-437A-4C27-B441-3AEACC0C8659}"/>
                    </a:ext>
                  </a:extLst>
                </p:cNvPr>
                <p:cNvPicPr/>
                <p:nvPr/>
              </p:nvPicPr>
              <p:blipFill>
                <a:blip r:embed="rId351"/>
                <a:stretch>
                  <a:fillRect/>
                </a:stretch>
              </p:blipFill>
              <p:spPr>
                <a:xfrm>
                  <a:off x="9580849" y="620649"/>
                  <a:ext cx="229320" cy="510120"/>
                </a:xfrm>
                <a:prstGeom prst="rect">
                  <a:avLst/>
                </a:prstGeom>
              </p:spPr>
            </p:pic>
          </mc:Fallback>
        </mc:AlternateContent>
        <mc:AlternateContent xmlns:mc="http://schemas.openxmlformats.org/markup-compatibility/2006">
          <mc:Choice xmlns:p14="http://schemas.microsoft.com/office/powerpoint/2010/main" Requires="p14">
            <p:contentPart p14:bwMode="auto" r:id="rId352">
              <p14:nvContentPartPr>
                <p14:cNvPr id="211" name="Entrada de lápiz 210">
                  <a:extLst>
                    <a:ext uri="{FF2B5EF4-FFF2-40B4-BE49-F238E27FC236}">
                      <a16:creationId xmlns:a16="http://schemas.microsoft.com/office/drawing/2014/main" id="{68BA2EBA-3D43-40DF-9329-EC737160E0EC}"/>
                    </a:ext>
                  </a:extLst>
                </p14:cNvPr>
                <p14:cNvContentPartPr/>
                <p14:nvPr/>
              </p14:nvContentPartPr>
              <p14:xfrm>
                <a:off x="9815929" y="943929"/>
                <a:ext cx="176040" cy="175680"/>
              </p14:xfrm>
            </p:contentPart>
          </mc:Choice>
          <mc:Fallback>
            <p:pic>
              <p:nvPicPr>
                <p:cNvPr id="211" name="Entrada de lápiz 210">
                  <a:extLst>
                    <a:ext uri="{FF2B5EF4-FFF2-40B4-BE49-F238E27FC236}">
                      <a16:creationId xmlns:a16="http://schemas.microsoft.com/office/drawing/2014/main" id="{68BA2EBA-3D43-40DF-9329-EC737160E0EC}"/>
                    </a:ext>
                  </a:extLst>
                </p:cNvPr>
                <p:cNvPicPr/>
                <p:nvPr/>
              </p:nvPicPr>
              <p:blipFill>
                <a:blip r:embed="rId353"/>
                <a:stretch>
                  <a:fillRect/>
                </a:stretch>
              </p:blipFill>
              <p:spPr>
                <a:xfrm>
                  <a:off x="9807289" y="934929"/>
                  <a:ext cx="193680" cy="193320"/>
                </a:xfrm>
                <a:prstGeom prst="rect">
                  <a:avLst/>
                </a:prstGeom>
              </p:spPr>
            </p:pic>
          </mc:Fallback>
        </mc:AlternateContent>
        <mc:AlternateContent xmlns:mc="http://schemas.openxmlformats.org/markup-compatibility/2006">
          <mc:Choice xmlns:p14="http://schemas.microsoft.com/office/powerpoint/2010/main" Requires="p14">
            <p:contentPart p14:bwMode="auto" r:id="rId354">
              <p14:nvContentPartPr>
                <p14:cNvPr id="212" name="Entrada de lápiz 211">
                  <a:extLst>
                    <a:ext uri="{FF2B5EF4-FFF2-40B4-BE49-F238E27FC236}">
                      <a16:creationId xmlns:a16="http://schemas.microsoft.com/office/drawing/2014/main" id="{47DB4EB3-8F2F-4AAE-B095-31C06F2CABDE}"/>
                    </a:ext>
                  </a:extLst>
                </p14:cNvPr>
                <p14:cNvContentPartPr/>
                <p14:nvPr/>
              </p14:nvContentPartPr>
              <p14:xfrm>
                <a:off x="10115809" y="669249"/>
                <a:ext cx="57600" cy="405360"/>
              </p14:xfrm>
            </p:contentPart>
          </mc:Choice>
          <mc:Fallback>
            <p:pic>
              <p:nvPicPr>
                <p:cNvPr id="212" name="Entrada de lápiz 211">
                  <a:extLst>
                    <a:ext uri="{FF2B5EF4-FFF2-40B4-BE49-F238E27FC236}">
                      <a16:creationId xmlns:a16="http://schemas.microsoft.com/office/drawing/2014/main" id="{47DB4EB3-8F2F-4AAE-B095-31C06F2CABDE}"/>
                    </a:ext>
                  </a:extLst>
                </p:cNvPr>
                <p:cNvPicPr/>
                <p:nvPr/>
              </p:nvPicPr>
              <p:blipFill>
                <a:blip r:embed="rId355"/>
                <a:stretch>
                  <a:fillRect/>
                </a:stretch>
              </p:blipFill>
              <p:spPr>
                <a:xfrm>
                  <a:off x="10106809" y="660249"/>
                  <a:ext cx="75240" cy="423000"/>
                </a:xfrm>
                <a:prstGeom prst="rect">
                  <a:avLst/>
                </a:prstGeom>
              </p:spPr>
            </p:pic>
          </mc:Fallback>
        </mc:AlternateContent>
        <mc:AlternateContent xmlns:mc="http://schemas.openxmlformats.org/markup-compatibility/2006">
          <mc:Choice xmlns:p14="http://schemas.microsoft.com/office/powerpoint/2010/main" Requires="p14">
            <p:contentPart p14:bwMode="auto" r:id="rId356">
              <p14:nvContentPartPr>
                <p14:cNvPr id="213" name="Entrada de lápiz 212">
                  <a:extLst>
                    <a:ext uri="{FF2B5EF4-FFF2-40B4-BE49-F238E27FC236}">
                      <a16:creationId xmlns:a16="http://schemas.microsoft.com/office/drawing/2014/main" id="{7E40AEC5-C2E8-4782-AFE4-5B4BC501A172}"/>
                    </a:ext>
                  </a:extLst>
                </p14:cNvPr>
                <p14:cNvContentPartPr/>
                <p14:nvPr/>
              </p14:nvContentPartPr>
              <p14:xfrm>
                <a:off x="10546009" y="737649"/>
                <a:ext cx="279000" cy="281880"/>
              </p14:xfrm>
            </p:contentPart>
          </mc:Choice>
          <mc:Fallback>
            <p:pic>
              <p:nvPicPr>
                <p:cNvPr id="213" name="Entrada de lápiz 212">
                  <a:extLst>
                    <a:ext uri="{FF2B5EF4-FFF2-40B4-BE49-F238E27FC236}">
                      <a16:creationId xmlns:a16="http://schemas.microsoft.com/office/drawing/2014/main" id="{7E40AEC5-C2E8-4782-AFE4-5B4BC501A172}"/>
                    </a:ext>
                  </a:extLst>
                </p:cNvPr>
                <p:cNvPicPr/>
                <p:nvPr/>
              </p:nvPicPr>
              <p:blipFill>
                <a:blip r:embed="rId357"/>
                <a:stretch>
                  <a:fillRect/>
                </a:stretch>
              </p:blipFill>
              <p:spPr>
                <a:xfrm>
                  <a:off x="10537009" y="728649"/>
                  <a:ext cx="296640" cy="299520"/>
                </a:xfrm>
                <a:prstGeom prst="rect">
                  <a:avLst/>
                </a:prstGeom>
              </p:spPr>
            </p:pic>
          </mc:Fallback>
        </mc:AlternateContent>
        <mc:AlternateContent xmlns:mc="http://schemas.openxmlformats.org/markup-compatibility/2006">
          <mc:Choice xmlns:p14="http://schemas.microsoft.com/office/powerpoint/2010/main" Requires="p14">
            <p:contentPart p14:bwMode="auto" r:id="rId358">
              <p14:nvContentPartPr>
                <p14:cNvPr id="214" name="Entrada de lápiz 213">
                  <a:extLst>
                    <a:ext uri="{FF2B5EF4-FFF2-40B4-BE49-F238E27FC236}">
                      <a16:creationId xmlns:a16="http://schemas.microsoft.com/office/drawing/2014/main" id="{2AB8049F-56B6-43F0-93D3-4DB14D2D4F4C}"/>
                    </a:ext>
                  </a:extLst>
                </p14:cNvPr>
                <p14:cNvContentPartPr/>
                <p14:nvPr/>
              </p14:nvContentPartPr>
              <p14:xfrm>
                <a:off x="10623409" y="627849"/>
                <a:ext cx="37440" cy="374760"/>
              </p14:xfrm>
            </p:contentPart>
          </mc:Choice>
          <mc:Fallback>
            <p:pic>
              <p:nvPicPr>
                <p:cNvPr id="214" name="Entrada de lápiz 213">
                  <a:extLst>
                    <a:ext uri="{FF2B5EF4-FFF2-40B4-BE49-F238E27FC236}">
                      <a16:creationId xmlns:a16="http://schemas.microsoft.com/office/drawing/2014/main" id="{2AB8049F-56B6-43F0-93D3-4DB14D2D4F4C}"/>
                    </a:ext>
                  </a:extLst>
                </p:cNvPr>
                <p:cNvPicPr/>
                <p:nvPr/>
              </p:nvPicPr>
              <p:blipFill>
                <a:blip r:embed="rId359"/>
                <a:stretch>
                  <a:fillRect/>
                </a:stretch>
              </p:blipFill>
              <p:spPr>
                <a:xfrm>
                  <a:off x="10614769" y="619209"/>
                  <a:ext cx="55080" cy="392400"/>
                </a:xfrm>
                <a:prstGeom prst="rect">
                  <a:avLst/>
                </a:prstGeom>
              </p:spPr>
            </p:pic>
          </mc:Fallback>
        </mc:AlternateContent>
        <mc:AlternateContent xmlns:mc="http://schemas.openxmlformats.org/markup-compatibility/2006">
          <mc:Choice xmlns:p14="http://schemas.microsoft.com/office/powerpoint/2010/main" Requires="p14">
            <p:contentPart p14:bwMode="auto" r:id="rId360">
              <p14:nvContentPartPr>
                <p14:cNvPr id="215" name="Entrada de lápiz 214">
                  <a:extLst>
                    <a:ext uri="{FF2B5EF4-FFF2-40B4-BE49-F238E27FC236}">
                      <a16:creationId xmlns:a16="http://schemas.microsoft.com/office/drawing/2014/main" id="{8249C8FA-C105-4F82-82CB-89C080A0B5B5}"/>
                    </a:ext>
                  </a:extLst>
                </p14:cNvPr>
                <p14:cNvContentPartPr/>
                <p14:nvPr/>
              </p14:nvContentPartPr>
              <p14:xfrm>
                <a:off x="10730329" y="664569"/>
                <a:ext cx="30240" cy="391680"/>
              </p14:xfrm>
            </p:contentPart>
          </mc:Choice>
          <mc:Fallback>
            <p:pic>
              <p:nvPicPr>
                <p:cNvPr id="215" name="Entrada de lápiz 214">
                  <a:extLst>
                    <a:ext uri="{FF2B5EF4-FFF2-40B4-BE49-F238E27FC236}">
                      <a16:creationId xmlns:a16="http://schemas.microsoft.com/office/drawing/2014/main" id="{8249C8FA-C105-4F82-82CB-89C080A0B5B5}"/>
                    </a:ext>
                  </a:extLst>
                </p:cNvPr>
                <p:cNvPicPr/>
                <p:nvPr/>
              </p:nvPicPr>
              <p:blipFill>
                <a:blip r:embed="rId361"/>
                <a:stretch>
                  <a:fillRect/>
                </a:stretch>
              </p:blipFill>
              <p:spPr>
                <a:xfrm>
                  <a:off x="10721329" y="655569"/>
                  <a:ext cx="47880" cy="409320"/>
                </a:xfrm>
                <a:prstGeom prst="rect">
                  <a:avLst/>
                </a:prstGeom>
              </p:spPr>
            </p:pic>
          </mc:Fallback>
        </mc:AlternateContent>
        <mc:AlternateContent xmlns:mc="http://schemas.openxmlformats.org/markup-compatibility/2006">
          <mc:Choice xmlns:p14="http://schemas.microsoft.com/office/powerpoint/2010/main" Requires="p14">
            <p:contentPart p14:bwMode="auto" r:id="rId362">
              <p14:nvContentPartPr>
                <p14:cNvPr id="216" name="Entrada de lápiz 215">
                  <a:extLst>
                    <a:ext uri="{FF2B5EF4-FFF2-40B4-BE49-F238E27FC236}">
                      <a16:creationId xmlns:a16="http://schemas.microsoft.com/office/drawing/2014/main" id="{90B643AC-1658-4DAA-BC9A-462CCAFD0DE4}"/>
                    </a:ext>
                  </a:extLst>
                </p14:cNvPr>
                <p14:cNvContentPartPr/>
                <p14:nvPr/>
              </p14:nvContentPartPr>
              <p14:xfrm>
                <a:off x="10976569" y="951489"/>
                <a:ext cx="113760" cy="265680"/>
              </p14:xfrm>
            </p:contentPart>
          </mc:Choice>
          <mc:Fallback>
            <p:pic>
              <p:nvPicPr>
                <p:cNvPr id="216" name="Entrada de lápiz 215">
                  <a:extLst>
                    <a:ext uri="{FF2B5EF4-FFF2-40B4-BE49-F238E27FC236}">
                      <a16:creationId xmlns:a16="http://schemas.microsoft.com/office/drawing/2014/main" id="{90B643AC-1658-4DAA-BC9A-462CCAFD0DE4}"/>
                    </a:ext>
                  </a:extLst>
                </p:cNvPr>
                <p:cNvPicPr/>
                <p:nvPr/>
              </p:nvPicPr>
              <p:blipFill>
                <a:blip r:embed="rId363"/>
                <a:stretch>
                  <a:fillRect/>
                </a:stretch>
              </p:blipFill>
              <p:spPr>
                <a:xfrm>
                  <a:off x="10967569" y="942849"/>
                  <a:ext cx="131400" cy="283320"/>
                </a:xfrm>
                <a:prstGeom prst="rect">
                  <a:avLst/>
                </a:prstGeom>
              </p:spPr>
            </p:pic>
          </mc:Fallback>
        </mc:AlternateContent>
        <mc:AlternateContent xmlns:mc="http://schemas.openxmlformats.org/markup-compatibility/2006">
          <mc:Choice xmlns:p14="http://schemas.microsoft.com/office/powerpoint/2010/main" Requires="p14">
            <p:contentPart p14:bwMode="auto" r:id="rId364">
              <p14:nvContentPartPr>
                <p14:cNvPr id="217" name="Entrada de lápiz 216">
                  <a:extLst>
                    <a:ext uri="{FF2B5EF4-FFF2-40B4-BE49-F238E27FC236}">
                      <a16:creationId xmlns:a16="http://schemas.microsoft.com/office/drawing/2014/main" id="{9053F4D4-1E0E-4983-A505-4274EBFDD23F}"/>
                    </a:ext>
                  </a:extLst>
                </p14:cNvPr>
                <p14:cNvContentPartPr/>
                <p14:nvPr/>
              </p14:nvContentPartPr>
              <p14:xfrm>
                <a:off x="11300209" y="703809"/>
                <a:ext cx="195840" cy="378720"/>
              </p14:xfrm>
            </p:contentPart>
          </mc:Choice>
          <mc:Fallback>
            <p:pic>
              <p:nvPicPr>
                <p:cNvPr id="217" name="Entrada de lápiz 216">
                  <a:extLst>
                    <a:ext uri="{FF2B5EF4-FFF2-40B4-BE49-F238E27FC236}">
                      <a16:creationId xmlns:a16="http://schemas.microsoft.com/office/drawing/2014/main" id="{9053F4D4-1E0E-4983-A505-4274EBFDD23F}"/>
                    </a:ext>
                  </a:extLst>
                </p:cNvPr>
                <p:cNvPicPr/>
                <p:nvPr/>
              </p:nvPicPr>
              <p:blipFill>
                <a:blip r:embed="rId365"/>
                <a:stretch>
                  <a:fillRect/>
                </a:stretch>
              </p:blipFill>
              <p:spPr>
                <a:xfrm>
                  <a:off x="11291569" y="694809"/>
                  <a:ext cx="213480" cy="396360"/>
                </a:xfrm>
                <a:prstGeom prst="rect">
                  <a:avLst/>
                </a:prstGeom>
              </p:spPr>
            </p:pic>
          </mc:Fallback>
        </mc:AlternateContent>
        <mc:AlternateContent xmlns:mc="http://schemas.openxmlformats.org/markup-compatibility/2006">
          <mc:Choice xmlns:p14="http://schemas.microsoft.com/office/powerpoint/2010/main" Requires="p14">
            <p:contentPart p14:bwMode="auto" r:id="rId366">
              <p14:nvContentPartPr>
                <p14:cNvPr id="218" name="Entrada de lápiz 217">
                  <a:extLst>
                    <a:ext uri="{FF2B5EF4-FFF2-40B4-BE49-F238E27FC236}">
                      <a16:creationId xmlns:a16="http://schemas.microsoft.com/office/drawing/2014/main" id="{0BD9F6AB-6E41-41B2-8993-D6474DD89F79}"/>
                    </a:ext>
                  </a:extLst>
                </p14:cNvPr>
                <p14:cNvContentPartPr/>
                <p14:nvPr/>
              </p14:nvContentPartPr>
              <p14:xfrm>
                <a:off x="11463289" y="885249"/>
                <a:ext cx="118800" cy="138240"/>
              </p14:xfrm>
            </p:contentPart>
          </mc:Choice>
          <mc:Fallback>
            <p:pic>
              <p:nvPicPr>
                <p:cNvPr id="218" name="Entrada de lápiz 217">
                  <a:extLst>
                    <a:ext uri="{FF2B5EF4-FFF2-40B4-BE49-F238E27FC236}">
                      <a16:creationId xmlns:a16="http://schemas.microsoft.com/office/drawing/2014/main" id="{0BD9F6AB-6E41-41B2-8993-D6474DD89F79}"/>
                    </a:ext>
                  </a:extLst>
                </p:cNvPr>
                <p:cNvPicPr/>
                <p:nvPr/>
              </p:nvPicPr>
              <p:blipFill>
                <a:blip r:embed="rId367"/>
                <a:stretch>
                  <a:fillRect/>
                </a:stretch>
              </p:blipFill>
              <p:spPr>
                <a:xfrm>
                  <a:off x="11454289" y="876249"/>
                  <a:ext cx="136440" cy="155880"/>
                </a:xfrm>
                <a:prstGeom prst="rect">
                  <a:avLst/>
                </a:prstGeom>
              </p:spPr>
            </p:pic>
          </mc:Fallback>
        </mc:AlternateContent>
        <mc:AlternateContent xmlns:mc="http://schemas.openxmlformats.org/markup-compatibility/2006">
          <mc:Choice xmlns:p14="http://schemas.microsoft.com/office/powerpoint/2010/main" Requires="p14">
            <p:contentPart p14:bwMode="auto" r:id="rId368">
              <p14:nvContentPartPr>
                <p14:cNvPr id="219" name="Entrada de lápiz 218">
                  <a:extLst>
                    <a:ext uri="{FF2B5EF4-FFF2-40B4-BE49-F238E27FC236}">
                      <a16:creationId xmlns:a16="http://schemas.microsoft.com/office/drawing/2014/main" id="{E018CF6D-0F76-4B7A-AE21-79F4B25C8A42}"/>
                    </a:ext>
                  </a:extLst>
                </p14:cNvPr>
                <p14:cNvContentPartPr/>
                <p14:nvPr/>
              </p14:nvContentPartPr>
              <p14:xfrm>
                <a:off x="11649049" y="702729"/>
                <a:ext cx="206280" cy="294480"/>
              </p14:xfrm>
            </p:contentPart>
          </mc:Choice>
          <mc:Fallback>
            <p:pic>
              <p:nvPicPr>
                <p:cNvPr id="219" name="Entrada de lápiz 218">
                  <a:extLst>
                    <a:ext uri="{FF2B5EF4-FFF2-40B4-BE49-F238E27FC236}">
                      <a16:creationId xmlns:a16="http://schemas.microsoft.com/office/drawing/2014/main" id="{E018CF6D-0F76-4B7A-AE21-79F4B25C8A42}"/>
                    </a:ext>
                  </a:extLst>
                </p:cNvPr>
                <p:cNvPicPr/>
                <p:nvPr/>
              </p:nvPicPr>
              <p:blipFill>
                <a:blip r:embed="rId369"/>
                <a:stretch>
                  <a:fillRect/>
                </a:stretch>
              </p:blipFill>
              <p:spPr>
                <a:xfrm>
                  <a:off x="11640049" y="694089"/>
                  <a:ext cx="223920" cy="312120"/>
                </a:xfrm>
                <a:prstGeom prst="rect">
                  <a:avLst/>
                </a:prstGeom>
              </p:spPr>
            </p:pic>
          </mc:Fallback>
        </mc:AlternateContent>
        <mc:AlternateContent xmlns:mc="http://schemas.openxmlformats.org/markup-compatibility/2006">
          <mc:Choice xmlns:p14="http://schemas.microsoft.com/office/powerpoint/2010/main" Requires="p14">
            <p:contentPart p14:bwMode="auto" r:id="rId370">
              <p14:nvContentPartPr>
                <p14:cNvPr id="220" name="Entrada de lápiz 219">
                  <a:extLst>
                    <a:ext uri="{FF2B5EF4-FFF2-40B4-BE49-F238E27FC236}">
                      <a16:creationId xmlns:a16="http://schemas.microsoft.com/office/drawing/2014/main" id="{C66D53A1-8842-48D0-9602-C2ECA574CB6A}"/>
                    </a:ext>
                  </a:extLst>
                </p14:cNvPr>
                <p14:cNvContentPartPr/>
                <p14:nvPr/>
              </p14:nvContentPartPr>
              <p14:xfrm>
                <a:off x="11871169" y="670329"/>
                <a:ext cx="273240" cy="307080"/>
              </p14:xfrm>
            </p:contentPart>
          </mc:Choice>
          <mc:Fallback>
            <p:pic>
              <p:nvPicPr>
                <p:cNvPr id="220" name="Entrada de lápiz 219">
                  <a:extLst>
                    <a:ext uri="{FF2B5EF4-FFF2-40B4-BE49-F238E27FC236}">
                      <a16:creationId xmlns:a16="http://schemas.microsoft.com/office/drawing/2014/main" id="{C66D53A1-8842-48D0-9602-C2ECA574CB6A}"/>
                    </a:ext>
                  </a:extLst>
                </p:cNvPr>
                <p:cNvPicPr/>
                <p:nvPr/>
              </p:nvPicPr>
              <p:blipFill>
                <a:blip r:embed="rId371"/>
                <a:stretch>
                  <a:fillRect/>
                </a:stretch>
              </p:blipFill>
              <p:spPr>
                <a:xfrm>
                  <a:off x="11862169" y="661689"/>
                  <a:ext cx="290880" cy="324720"/>
                </a:xfrm>
                <a:prstGeom prst="rect">
                  <a:avLst/>
                </a:prstGeom>
              </p:spPr>
            </p:pic>
          </mc:Fallback>
        </mc:AlternateContent>
        <mc:AlternateContent xmlns:mc="http://schemas.openxmlformats.org/markup-compatibility/2006">
          <mc:Choice xmlns:p14="http://schemas.microsoft.com/office/powerpoint/2010/main" Requires="p14">
            <p:contentPart p14:bwMode="auto" r:id="rId372">
              <p14:nvContentPartPr>
                <p14:cNvPr id="221" name="Entrada de lápiz 220">
                  <a:extLst>
                    <a:ext uri="{FF2B5EF4-FFF2-40B4-BE49-F238E27FC236}">
                      <a16:creationId xmlns:a16="http://schemas.microsoft.com/office/drawing/2014/main" id="{9D43E693-E92F-42D7-8825-F9B933DB2919}"/>
                    </a:ext>
                  </a:extLst>
                </p14:cNvPr>
                <p14:cNvContentPartPr/>
                <p14:nvPr/>
              </p14:nvContentPartPr>
              <p14:xfrm>
                <a:off x="9583369" y="1441089"/>
                <a:ext cx="456480" cy="235440"/>
              </p14:xfrm>
            </p:contentPart>
          </mc:Choice>
          <mc:Fallback>
            <p:pic>
              <p:nvPicPr>
                <p:cNvPr id="221" name="Entrada de lápiz 220">
                  <a:extLst>
                    <a:ext uri="{FF2B5EF4-FFF2-40B4-BE49-F238E27FC236}">
                      <a16:creationId xmlns:a16="http://schemas.microsoft.com/office/drawing/2014/main" id="{9D43E693-E92F-42D7-8825-F9B933DB2919}"/>
                    </a:ext>
                  </a:extLst>
                </p:cNvPr>
                <p:cNvPicPr/>
                <p:nvPr/>
              </p:nvPicPr>
              <p:blipFill>
                <a:blip r:embed="rId373"/>
                <a:stretch>
                  <a:fillRect/>
                </a:stretch>
              </p:blipFill>
              <p:spPr>
                <a:xfrm>
                  <a:off x="9574729" y="1432089"/>
                  <a:ext cx="474120" cy="253080"/>
                </a:xfrm>
                <a:prstGeom prst="rect">
                  <a:avLst/>
                </a:prstGeom>
              </p:spPr>
            </p:pic>
          </mc:Fallback>
        </mc:AlternateContent>
        <mc:AlternateContent xmlns:mc="http://schemas.openxmlformats.org/markup-compatibility/2006">
          <mc:Choice xmlns:p14="http://schemas.microsoft.com/office/powerpoint/2010/main" Requires="p14">
            <p:contentPart p14:bwMode="auto" r:id="rId374">
              <p14:nvContentPartPr>
                <p14:cNvPr id="222" name="Entrada de lápiz 221">
                  <a:extLst>
                    <a:ext uri="{FF2B5EF4-FFF2-40B4-BE49-F238E27FC236}">
                      <a16:creationId xmlns:a16="http://schemas.microsoft.com/office/drawing/2014/main" id="{8BFDF2A6-B727-49F0-851B-6C240C9F0668}"/>
                    </a:ext>
                  </a:extLst>
                </p14:cNvPr>
                <p14:cNvContentPartPr/>
                <p14:nvPr/>
              </p14:nvContentPartPr>
              <p14:xfrm>
                <a:off x="10064329" y="1506609"/>
                <a:ext cx="203400" cy="126720"/>
              </p14:xfrm>
            </p:contentPart>
          </mc:Choice>
          <mc:Fallback>
            <p:pic>
              <p:nvPicPr>
                <p:cNvPr id="222" name="Entrada de lápiz 221">
                  <a:extLst>
                    <a:ext uri="{FF2B5EF4-FFF2-40B4-BE49-F238E27FC236}">
                      <a16:creationId xmlns:a16="http://schemas.microsoft.com/office/drawing/2014/main" id="{8BFDF2A6-B727-49F0-851B-6C240C9F0668}"/>
                    </a:ext>
                  </a:extLst>
                </p:cNvPr>
                <p:cNvPicPr/>
                <p:nvPr/>
              </p:nvPicPr>
              <p:blipFill>
                <a:blip r:embed="rId375"/>
                <a:stretch>
                  <a:fillRect/>
                </a:stretch>
              </p:blipFill>
              <p:spPr>
                <a:xfrm>
                  <a:off x="10055329" y="1497609"/>
                  <a:ext cx="221040" cy="144360"/>
                </a:xfrm>
                <a:prstGeom prst="rect">
                  <a:avLst/>
                </a:prstGeom>
              </p:spPr>
            </p:pic>
          </mc:Fallback>
        </mc:AlternateContent>
        <mc:AlternateContent xmlns:mc="http://schemas.openxmlformats.org/markup-compatibility/2006">
          <mc:Choice xmlns:p14="http://schemas.microsoft.com/office/powerpoint/2010/main" Requires="p14">
            <p:contentPart p14:bwMode="auto" r:id="rId376">
              <p14:nvContentPartPr>
                <p14:cNvPr id="223" name="Entrada de lápiz 222">
                  <a:extLst>
                    <a:ext uri="{FF2B5EF4-FFF2-40B4-BE49-F238E27FC236}">
                      <a16:creationId xmlns:a16="http://schemas.microsoft.com/office/drawing/2014/main" id="{ADD62578-AD93-4EE7-BCF7-4AC0F0038CCB}"/>
                    </a:ext>
                  </a:extLst>
                </p14:cNvPr>
                <p14:cNvContentPartPr/>
                <p14:nvPr/>
              </p14:nvContentPartPr>
              <p14:xfrm>
                <a:off x="10284649" y="1242729"/>
                <a:ext cx="165960" cy="279720"/>
              </p14:xfrm>
            </p:contentPart>
          </mc:Choice>
          <mc:Fallback>
            <p:pic>
              <p:nvPicPr>
                <p:cNvPr id="223" name="Entrada de lápiz 222">
                  <a:extLst>
                    <a:ext uri="{FF2B5EF4-FFF2-40B4-BE49-F238E27FC236}">
                      <a16:creationId xmlns:a16="http://schemas.microsoft.com/office/drawing/2014/main" id="{ADD62578-AD93-4EE7-BCF7-4AC0F0038CCB}"/>
                    </a:ext>
                  </a:extLst>
                </p:cNvPr>
                <p:cNvPicPr/>
                <p:nvPr/>
              </p:nvPicPr>
              <p:blipFill>
                <a:blip r:embed="rId377"/>
                <a:stretch>
                  <a:fillRect/>
                </a:stretch>
              </p:blipFill>
              <p:spPr>
                <a:xfrm>
                  <a:off x="10275649" y="1233729"/>
                  <a:ext cx="183600" cy="297360"/>
                </a:xfrm>
                <a:prstGeom prst="rect">
                  <a:avLst/>
                </a:prstGeom>
              </p:spPr>
            </p:pic>
          </mc:Fallback>
        </mc:AlternateContent>
        <mc:AlternateContent xmlns:mc="http://schemas.openxmlformats.org/markup-compatibility/2006">
          <mc:Choice xmlns:p14="http://schemas.microsoft.com/office/powerpoint/2010/main" Requires="p14">
            <p:contentPart p14:bwMode="auto" r:id="rId378">
              <p14:nvContentPartPr>
                <p14:cNvPr id="224" name="Entrada de lápiz 223">
                  <a:extLst>
                    <a:ext uri="{FF2B5EF4-FFF2-40B4-BE49-F238E27FC236}">
                      <a16:creationId xmlns:a16="http://schemas.microsoft.com/office/drawing/2014/main" id="{F77B05BD-A9EC-4868-8C42-E1CB80055DA6}"/>
                    </a:ext>
                  </a:extLst>
                </p14:cNvPr>
                <p14:cNvContentPartPr/>
                <p14:nvPr/>
              </p14:nvContentPartPr>
              <p14:xfrm>
                <a:off x="10275289" y="1423809"/>
                <a:ext cx="210600" cy="142560"/>
              </p14:xfrm>
            </p:contentPart>
          </mc:Choice>
          <mc:Fallback>
            <p:pic>
              <p:nvPicPr>
                <p:cNvPr id="224" name="Entrada de lápiz 223">
                  <a:extLst>
                    <a:ext uri="{FF2B5EF4-FFF2-40B4-BE49-F238E27FC236}">
                      <a16:creationId xmlns:a16="http://schemas.microsoft.com/office/drawing/2014/main" id="{F77B05BD-A9EC-4868-8C42-E1CB80055DA6}"/>
                    </a:ext>
                  </a:extLst>
                </p:cNvPr>
                <p:cNvPicPr/>
                <p:nvPr/>
              </p:nvPicPr>
              <p:blipFill>
                <a:blip r:embed="rId379"/>
                <a:stretch>
                  <a:fillRect/>
                </a:stretch>
              </p:blipFill>
              <p:spPr>
                <a:xfrm>
                  <a:off x="10266289" y="1415169"/>
                  <a:ext cx="228240" cy="160200"/>
                </a:xfrm>
                <a:prstGeom prst="rect">
                  <a:avLst/>
                </a:prstGeom>
              </p:spPr>
            </p:pic>
          </mc:Fallback>
        </mc:AlternateContent>
        <mc:AlternateContent xmlns:mc="http://schemas.openxmlformats.org/markup-compatibility/2006">
          <mc:Choice xmlns:p14="http://schemas.microsoft.com/office/powerpoint/2010/main" Requires="p14">
            <p:contentPart p14:bwMode="auto" r:id="rId380">
              <p14:nvContentPartPr>
                <p14:cNvPr id="225" name="Entrada de lápiz 224">
                  <a:extLst>
                    <a:ext uri="{FF2B5EF4-FFF2-40B4-BE49-F238E27FC236}">
                      <a16:creationId xmlns:a16="http://schemas.microsoft.com/office/drawing/2014/main" id="{4F598043-5B1E-4B2C-A912-3C8557D795A0}"/>
                    </a:ext>
                  </a:extLst>
                </p14:cNvPr>
                <p14:cNvContentPartPr/>
                <p14:nvPr/>
              </p14:nvContentPartPr>
              <p14:xfrm>
                <a:off x="10562929" y="1164969"/>
                <a:ext cx="106200" cy="370800"/>
              </p14:xfrm>
            </p:contentPart>
          </mc:Choice>
          <mc:Fallback>
            <p:pic>
              <p:nvPicPr>
                <p:cNvPr id="225" name="Entrada de lápiz 224">
                  <a:extLst>
                    <a:ext uri="{FF2B5EF4-FFF2-40B4-BE49-F238E27FC236}">
                      <a16:creationId xmlns:a16="http://schemas.microsoft.com/office/drawing/2014/main" id="{4F598043-5B1E-4B2C-A912-3C8557D795A0}"/>
                    </a:ext>
                  </a:extLst>
                </p:cNvPr>
                <p:cNvPicPr/>
                <p:nvPr/>
              </p:nvPicPr>
              <p:blipFill>
                <a:blip r:embed="rId381"/>
                <a:stretch>
                  <a:fillRect/>
                </a:stretch>
              </p:blipFill>
              <p:spPr>
                <a:xfrm>
                  <a:off x="10554289" y="1155969"/>
                  <a:ext cx="123840" cy="388440"/>
                </a:xfrm>
                <a:prstGeom prst="rect">
                  <a:avLst/>
                </a:prstGeom>
              </p:spPr>
            </p:pic>
          </mc:Fallback>
        </mc:AlternateContent>
        <mc:AlternateContent xmlns:mc="http://schemas.openxmlformats.org/markup-compatibility/2006">
          <mc:Choice xmlns:p14="http://schemas.microsoft.com/office/powerpoint/2010/main" Requires="p14">
            <p:contentPart p14:bwMode="auto" r:id="rId382">
              <p14:nvContentPartPr>
                <p14:cNvPr id="226" name="Entrada de lápiz 225">
                  <a:extLst>
                    <a:ext uri="{FF2B5EF4-FFF2-40B4-BE49-F238E27FC236}">
                      <a16:creationId xmlns:a16="http://schemas.microsoft.com/office/drawing/2014/main" id="{8FCE7D88-31BF-43D2-A5F6-D50CBA200BE6}"/>
                    </a:ext>
                  </a:extLst>
                </p14:cNvPr>
                <p14:cNvContentPartPr/>
                <p14:nvPr/>
              </p14:nvContentPartPr>
              <p14:xfrm>
                <a:off x="10860649" y="1433529"/>
                <a:ext cx="366480" cy="165600"/>
              </p14:xfrm>
            </p:contentPart>
          </mc:Choice>
          <mc:Fallback>
            <p:pic>
              <p:nvPicPr>
                <p:cNvPr id="226" name="Entrada de lápiz 225">
                  <a:extLst>
                    <a:ext uri="{FF2B5EF4-FFF2-40B4-BE49-F238E27FC236}">
                      <a16:creationId xmlns:a16="http://schemas.microsoft.com/office/drawing/2014/main" id="{8FCE7D88-31BF-43D2-A5F6-D50CBA200BE6}"/>
                    </a:ext>
                  </a:extLst>
                </p:cNvPr>
                <p:cNvPicPr/>
                <p:nvPr/>
              </p:nvPicPr>
              <p:blipFill>
                <a:blip r:embed="rId383"/>
                <a:stretch>
                  <a:fillRect/>
                </a:stretch>
              </p:blipFill>
              <p:spPr>
                <a:xfrm>
                  <a:off x="10851649" y="1424529"/>
                  <a:ext cx="384120" cy="183240"/>
                </a:xfrm>
                <a:prstGeom prst="rect">
                  <a:avLst/>
                </a:prstGeom>
              </p:spPr>
            </p:pic>
          </mc:Fallback>
        </mc:AlternateContent>
        <mc:AlternateContent xmlns:mc="http://schemas.openxmlformats.org/markup-compatibility/2006">
          <mc:Choice xmlns:p14="http://schemas.microsoft.com/office/powerpoint/2010/main" Requires="p14">
            <p:contentPart p14:bwMode="auto" r:id="rId384">
              <p14:nvContentPartPr>
                <p14:cNvPr id="227" name="Entrada de lápiz 226">
                  <a:extLst>
                    <a:ext uri="{FF2B5EF4-FFF2-40B4-BE49-F238E27FC236}">
                      <a16:creationId xmlns:a16="http://schemas.microsoft.com/office/drawing/2014/main" id="{CB1103F3-9043-4F87-B45A-11471762D741}"/>
                    </a:ext>
                  </a:extLst>
                </p14:cNvPr>
                <p14:cNvContentPartPr/>
                <p14:nvPr/>
              </p14:nvContentPartPr>
              <p14:xfrm>
                <a:off x="11440609" y="1186929"/>
                <a:ext cx="194040" cy="398160"/>
              </p14:xfrm>
            </p:contentPart>
          </mc:Choice>
          <mc:Fallback>
            <p:pic>
              <p:nvPicPr>
                <p:cNvPr id="227" name="Entrada de lápiz 226">
                  <a:extLst>
                    <a:ext uri="{FF2B5EF4-FFF2-40B4-BE49-F238E27FC236}">
                      <a16:creationId xmlns:a16="http://schemas.microsoft.com/office/drawing/2014/main" id="{CB1103F3-9043-4F87-B45A-11471762D741}"/>
                    </a:ext>
                  </a:extLst>
                </p:cNvPr>
                <p:cNvPicPr/>
                <p:nvPr/>
              </p:nvPicPr>
              <p:blipFill>
                <a:blip r:embed="rId385"/>
                <a:stretch>
                  <a:fillRect/>
                </a:stretch>
              </p:blipFill>
              <p:spPr>
                <a:xfrm>
                  <a:off x="11431969" y="1178289"/>
                  <a:ext cx="211680" cy="415800"/>
                </a:xfrm>
                <a:prstGeom prst="rect">
                  <a:avLst/>
                </a:prstGeom>
              </p:spPr>
            </p:pic>
          </mc:Fallback>
        </mc:AlternateContent>
        <mc:AlternateContent xmlns:mc="http://schemas.openxmlformats.org/markup-compatibility/2006">
          <mc:Choice xmlns:p14="http://schemas.microsoft.com/office/powerpoint/2010/main" Requires="p14">
            <p:contentPart p14:bwMode="auto" r:id="rId386">
              <p14:nvContentPartPr>
                <p14:cNvPr id="228" name="Entrada de lápiz 227">
                  <a:extLst>
                    <a:ext uri="{FF2B5EF4-FFF2-40B4-BE49-F238E27FC236}">
                      <a16:creationId xmlns:a16="http://schemas.microsoft.com/office/drawing/2014/main" id="{EA652AEC-6E85-4BDB-8949-0C509B3EAE5B}"/>
                    </a:ext>
                  </a:extLst>
                </p14:cNvPr>
                <p14:cNvContentPartPr/>
                <p14:nvPr/>
              </p14:nvContentPartPr>
              <p14:xfrm>
                <a:off x="11592529" y="1427049"/>
                <a:ext cx="99000" cy="143640"/>
              </p14:xfrm>
            </p:contentPart>
          </mc:Choice>
          <mc:Fallback>
            <p:pic>
              <p:nvPicPr>
                <p:cNvPr id="228" name="Entrada de lápiz 227">
                  <a:extLst>
                    <a:ext uri="{FF2B5EF4-FFF2-40B4-BE49-F238E27FC236}">
                      <a16:creationId xmlns:a16="http://schemas.microsoft.com/office/drawing/2014/main" id="{EA652AEC-6E85-4BDB-8949-0C509B3EAE5B}"/>
                    </a:ext>
                  </a:extLst>
                </p:cNvPr>
                <p:cNvPicPr/>
                <p:nvPr/>
              </p:nvPicPr>
              <p:blipFill>
                <a:blip r:embed="rId387"/>
                <a:stretch>
                  <a:fillRect/>
                </a:stretch>
              </p:blipFill>
              <p:spPr>
                <a:xfrm>
                  <a:off x="11583529" y="1418049"/>
                  <a:ext cx="116640" cy="161280"/>
                </a:xfrm>
                <a:prstGeom prst="rect">
                  <a:avLst/>
                </a:prstGeom>
              </p:spPr>
            </p:pic>
          </mc:Fallback>
        </mc:AlternateContent>
        <mc:AlternateContent xmlns:mc="http://schemas.openxmlformats.org/markup-compatibility/2006">
          <mc:Choice xmlns:p14="http://schemas.microsoft.com/office/powerpoint/2010/main" Requires="p14">
            <p:contentPart p14:bwMode="auto" r:id="rId388">
              <p14:nvContentPartPr>
                <p14:cNvPr id="229" name="Entrada de lápiz 228">
                  <a:extLst>
                    <a:ext uri="{FF2B5EF4-FFF2-40B4-BE49-F238E27FC236}">
                      <a16:creationId xmlns:a16="http://schemas.microsoft.com/office/drawing/2014/main" id="{B0CB48B5-56E7-4BE2-AF2D-477AA767E03F}"/>
                    </a:ext>
                  </a:extLst>
                </p14:cNvPr>
                <p14:cNvContentPartPr/>
                <p14:nvPr/>
              </p14:nvContentPartPr>
              <p14:xfrm>
                <a:off x="11823289" y="1189449"/>
                <a:ext cx="444240" cy="386280"/>
              </p14:xfrm>
            </p:contentPart>
          </mc:Choice>
          <mc:Fallback>
            <p:pic>
              <p:nvPicPr>
                <p:cNvPr id="229" name="Entrada de lápiz 228">
                  <a:extLst>
                    <a:ext uri="{FF2B5EF4-FFF2-40B4-BE49-F238E27FC236}">
                      <a16:creationId xmlns:a16="http://schemas.microsoft.com/office/drawing/2014/main" id="{B0CB48B5-56E7-4BE2-AF2D-477AA767E03F}"/>
                    </a:ext>
                  </a:extLst>
                </p:cNvPr>
                <p:cNvPicPr/>
                <p:nvPr/>
              </p:nvPicPr>
              <p:blipFill>
                <a:blip r:embed="rId389"/>
                <a:stretch>
                  <a:fillRect/>
                </a:stretch>
              </p:blipFill>
              <p:spPr>
                <a:xfrm>
                  <a:off x="11814289" y="1180449"/>
                  <a:ext cx="461880" cy="403920"/>
                </a:xfrm>
                <a:prstGeom prst="rect">
                  <a:avLst/>
                </a:prstGeom>
              </p:spPr>
            </p:pic>
          </mc:Fallback>
        </mc:AlternateContent>
        <mc:AlternateContent xmlns:mc="http://schemas.openxmlformats.org/markup-compatibility/2006">
          <mc:Choice xmlns:p14="http://schemas.microsoft.com/office/powerpoint/2010/main" Requires="p14">
            <p:contentPart p14:bwMode="auto" r:id="rId390">
              <p14:nvContentPartPr>
                <p14:cNvPr id="230" name="Entrada de lápiz 229">
                  <a:extLst>
                    <a:ext uri="{FF2B5EF4-FFF2-40B4-BE49-F238E27FC236}">
                      <a16:creationId xmlns:a16="http://schemas.microsoft.com/office/drawing/2014/main" id="{C28C1D44-25F4-4267-A640-E04C9E68C213}"/>
                    </a:ext>
                  </a:extLst>
                </p14:cNvPr>
                <p14:cNvContentPartPr/>
                <p14:nvPr/>
              </p14:nvContentPartPr>
              <p14:xfrm>
                <a:off x="12340969" y="1558449"/>
                <a:ext cx="10440" cy="3960"/>
              </p14:xfrm>
            </p:contentPart>
          </mc:Choice>
          <mc:Fallback>
            <p:pic>
              <p:nvPicPr>
                <p:cNvPr id="230" name="Entrada de lápiz 229">
                  <a:extLst>
                    <a:ext uri="{FF2B5EF4-FFF2-40B4-BE49-F238E27FC236}">
                      <a16:creationId xmlns:a16="http://schemas.microsoft.com/office/drawing/2014/main" id="{C28C1D44-25F4-4267-A640-E04C9E68C213}"/>
                    </a:ext>
                  </a:extLst>
                </p:cNvPr>
                <p:cNvPicPr/>
                <p:nvPr/>
              </p:nvPicPr>
              <p:blipFill>
                <a:blip r:embed="rId391"/>
                <a:stretch>
                  <a:fillRect/>
                </a:stretch>
              </p:blipFill>
              <p:spPr>
                <a:xfrm>
                  <a:off x="12331969" y="1549809"/>
                  <a:ext cx="28080" cy="21600"/>
                </a:xfrm>
                <a:prstGeom prst="rect">
                  <a:avLst/>
                </a:prstGeom>
              </p:spPr>
            </p:pic>
          </mc:Fallback>
        </mc:AlternateContent>
        <mc:AlternateContent xmlns:mc="http://schemas.openxmlformats.org/markup-compatibility/2006">
          <mc:Choice xmlns:p14="http://schemas.microsoft.com/office/powerpoint/2010/main" Requires="p14">
            <p:contentPart p14:bwMode="auto" r:id="rId392">
              <p14:nvContentPartPr>
                <p14:cNvPr id="232" name="Entrada de lápiz 231">
                  <a:extLst>
                    <a:ext uri="{FF2B5EF4-FFF2-40B4-BE49-F238E27FC236}">
                      <a16:creationId xmlns:a16="http://schemas.microsoft.com/office/drawing/2014/main" id="{64B54CAD-7CF0-4152-97BD-BBE43A1A8FF4}"/>
                    </a:ext>
                  </a:extLst>
                </p14:cNvPr>
                <p14:cNvContentPartPr/>
                <p14:nvPr/>
              </p14:nvContentPartPr>
              <p14:xfrm>
                <a:off x="4760809" y="4214889"/>
                <a:ext cx="2138400" cy="1760040"/>
              </p14:xfrm>
            </p:contentPart>
          </mc:Choice>
          <mc:Fallback>
            <p:pic>
              <p:nvPicPr>
                <p:cNvPr id="232" name="Entrada de lápiz 231">
                  <a:extLst>
                    <a:ext uri="{FF2B5EF4-FFF2-40B4-BE49-F238E27FC236}">
                      <a16:creationId xmlns:a16="http://schemas.microsoft.com/office/drawing/2014/main" id="{64B54CAD-7CF0-4152-97BD-BBE43A1A8FF4}"/>
                    </a:ext>
                  </a:extLst>
                </p:cNvPr>
                <p:cNvPicPr/>
                <p:nvPr/>
              </p:nvPicPr>
              <p:blipFill>
                <a:blip r:embed="rId393"/>
                <a:stretch>
                  <a:fillRect/>
                </a:stretch>
              </p:blipFill>
              <p:spPr>
                <a:xfrm>
                  <a:off x="4751809" y="4205889"/>
                  <a:ext cx="2156040" cy="1777680"/>
                </a:xfrm>
                <a:prstGeom prst="rect">
                  <a:avLst/>
                </a:prstGeom>
              </p:spPr>
            </p:pic>
          </mc:Fallback>
        </mc:AlternateContent>
        <mc:AlternateContent xmlns:mc="http://schemas.openxmlformats.org/markup-compatibility/2006">
          <mc:Choice xmlns:p14="http://schemas.microsoft.com/office/powerpoint/2010/main" Requires="p14">
            <p:contentPart p14:bwMode="auto" r:id="rId394">
              <p14:nvContentPartPr>
                <p14:cNvPr id="233" name="Entrada de lápiz 232">
                  <a:extLst>
                    <a:ext uri="{FF2B5EF4-FFF2-40B4-BE49-F238E27FC236}">
                      <a16:creationId xmlns:a16="http://schemas.microsoft.com/office/drawing/2014/main" id="{F91DDBE1-7868-4112-B732-03BFD806D3CA}"/>
                    </a:ext>
                  </a:extLst>
                </p14:cNvPr>
                <p14:cNvContentPartPr/>
                <p14:nvPr/>
              </p14:nvContentPartPr>
              <p14:xfrm>
                <a:off x="5239969" y="151209"/>
                <a:ext cx="2343600" cy="1874520"/>
              </p14:xfrm>
            </p:contentPart>
          </mc:Choice>
          <mc:Fallback>
            <p:pic>
              <p:nvPicPr>
                <p:cNvPr id="233" name="Entrada de lápiz 232">
                  <a:extLst>
                    <a:ext uri="{FF2B5EF4-FFF2-40B4-BE49-F238E27FC236}">
                      <a16:creationId xmlns:a16="http://schemas.microsoft.com/office/drawing/2014/main" id="{F91DDBE1-7868-4112-B732-03BFD806D3CA}"/>
                    </a:ext>
                  </a:extLst>
                </p:cNvPr>
                <p:cNvPicPr/>
                <p:nvPr/>
              </p:nvPicPr>
              <p:blipFill>
                <a:blip r:embed="rId395"/>
                <a:stretch>
                  <a:fillRect/>
                </a:stretch>
              </p:blipFill>
              <p:spPr>
                <a:xfrm>
                  <a:off x="5230969" y="142209"/>
                  <a:ext cx="2361240" cy="1892160"/>
                </a:xfrm>
                <a:prstGeom prst="rect">
                  <a:avLst/>
                </a:prstGeom>
              </p:spPr>
            </p:pic>
          </mc:Fallback>
        </mc:AlternateContent>
      </p:grpSp>
    </p:spTree>
    <p:extLst>
      <p:ext uri="{BB962C8B-B14F-4D97-AF65-F5344CB8AC3E}">
        <p14:creationId xmlns:p14="http://schemas.microsoft.com/office/powerpoint/2010/main" val="16480715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p14="http://schemas.microsoft.com/office/powerpoint/2010/main" Requires="p14">
          <p:contentPart p14:bwMode="auto" r:id="rId2">
            <p14:nvContentPartPr>
              <p14:cNvPr id="29" name="Entrada de lápiz 28">
                <a:extLst>
                  <a:ext uri="{FF2B5EF4-FFF2-40B4-BE49-F238E27FC236}">
                    <a16:creationId xmlns:a16="http://schemas.microsoft.com/office/drawing/2014/main" id="{D1804169-72E3-45C6-A708-E972779928B1}"/>
                  </a:ext>
                </a:extLst>
              </p14:cNvPr>
              <p14:cNvContentPartPr/>
              <p14:nvPr/>
            </p14:nvContentPartPr>
            <p14:xfrm>
              <a:off x="10142089" y="464409"/>
              <a:ext cx="450360" cy="813960"/>
            </p14:xfrm>
          </p:contentPart>
        </mc:Choice>
        <mc:Fallback>
          <p:pic>
            <p:nvPicPr>
              <p:cNvPr id="29" name="Entrada de lápiz 28">
                <a:extLst>
                  <a:ext uri="{FF2B5EF4-FFF2-40B4-BE49-F238E27FC236}">
                    <a16:creationId xmlns:a16="http://schemas.microsoft.com/office/drawing/2014/main" id="{D1804169-72E3-45C6-A708-E972779928B1}"/>
                  </a:ext>
                </a:extLst>
              </p:cNvPr>
              <p:cNvPicPr/>
              <p:nvPr/>
            </p:nvPicPr>
            <p:blipFill>
              <a:blip r:embed="rId3"/>
              <a:stretch>
                <a:fillRect/>
              </a:stretch>
            </p:blipFill>
            <p:spPr>
              <a:xfrm>
                <a:off x="10133449" y="455769"/>
                <a:ext cx="468000" cy="831600"/>
              </a:xfrm>
              <a:prstGeom prst="rect">
                <a:avLst/>
              </a:prstGeom>
            </p:spPr>
          </p:pic>
        </mc:Fallback>
      </mc:AlternateContent>
      <p:grpSp>
        <p:nvGrpSpPr>
          <p:cNvPr id="117" name="Grupo 116">
            <a:extLst>
              <a:ext uri="{FF2B5EF4-FFF2-40B4-BE49-F238E27FC236}">
                <a16:creationId xmlns:a16="http://schemas.microsoft.com/office/drawing/2014/main" id="{D3D01D05-392B-41D0-8B5D-D7C1B73388BF}"/>
              </a:ext>
            </a:extLst>
          </p:cNvPr>
          <p:cNvGrpSpPr/>
          <p:nvPr/>
        </p:nvGrpSpPr>
        <p:grpSpPr>
          <a:xfrm>
            <a:off x="2408209" y="410769"/>
            <a:ext cx="9327600" cy="4923360"/>
            <a:chOff x="2408209" y="410769"/>
            <a:chExt cx="9327600" cy="4923360"/>
          </a:xfrm>
        </p:grpSpPr>
        <mc:AlternateContent xmlns:mc="http://schemas.openxmlformats.org/markup-compatibility/2006">
          <mc:Choice xmlns:p14="http://schemas.microsoft.com/office/powerpoint/2010/main" Requires="p14">
            <p:contentPart p14:bwMode="auto" r:id="rId4">
              <p14:nvContentPartPr>
                <p14:cNvPr id="31" name="Entrada de lápiz 30">
                  <a:extLst>
                    <a:ext uri="{FF2B5EF4-FFF2-40B4-BE49-F238E27FC236}">
                      <a16:creationId xmlns:a16="http://schemas.microsoft.com/office/drawing/2014/main" id="{5E7895C7-6DA4-46B3-A511-1388011A5FC8}"/>
                    </a:ext>
                  </a:extLst>
                </p14:cNvPr>
                <p14:cNvContentPartPr/>
                <p14:nvPr/>
              </p14:nvContentPartPr>
              <p14:xfrm>
                <a:off x="10503529" y="715329"/>
                <a:ext cx="185040" cy="496080"/>
              </p14:xfrm>
            </p:contentPart>
          </mc:Choice>
          <mc:Fallback>
            <p:pic>
              <p:nvPicPr>
                <p:cNvPr id="31" name="Entrada de lápiz 30">
                  <a:extLst>
                    <a:ext uri="{FF2B5EF4-FFF2-40B4-BE49-F238E27FC236}">
                      <a16:creationId xmlns:a16="http://schemas.microsoft.com/office/drawing/2014/main" id="{5E7895C7-6DA4-46B3-A511-1388011A5FC8}"/>
                    </a:ext>
                  </a:extLst>
                </p:cNvPr>
                <p:cNvPicPr/>
                <p:nvPr/>
              </p:nvPicPr>
              <p:blipFill>
                <a:blip r:embed="rId5"/>
                <a:stretch>
                  <a:fillRect/>
                </a:stretch>
              </p:blipFill>
              <p:spPr>
                <a:xfrm>
                  <a:off x="10494529" y="706329"/>
                  <a:ext cx="202680" cy="51372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32" name="Entrada de lápiz 31">
                  <a:extLst>
                    <a:ext uri="{FF2B5EF4-FFF2-40B4-BE49-F238E27FC236}">
                      <a16:creationId xmlns:a16="http://schemas.microsoft.com/office/drawing/2014/main" id="{8860EFCC-4C94-4D50-877D-947040A154B8}"/>
                    </a:ext>
                  </a:extLst>
                </p14:cNvPr>
                <p14:cNvContentPartPr/>
                <p14:nvPr/>
              </p14:nvContentPartPr>
              <p14:xfrm>
                <a:off x="10737889" y="1036449"/>
                <a:ext cx="111240" cy="160200"/>
              </p14:xfrm>
            </p:contentPart>
          </mc:Choice>
          <mc:Fallback>
            <p:pic>
              <p:nvPicPr>
                <p:cNvPr id="32" name="Entrada de lápiz 31">
                  <a:extLst>
                    <a:ext uri="{FF2B5EF4-FFF2-40B4-BE49-F238E27FC236}">
                      <a16:creationId xmlns:a16="http://schemas.microsoft.com/office/drawing/2014/main" id="{8860EFCC-4C94-4D50-877D-947040A154B8}"/>
                    </a:ext>
                  </a:extLst>
                </p:cNvPr>
                <p:cNvPicPr/>
                <p:nvPr/>
              </p:nvPicPr>
              <p:blipFill>
                <a:blip r:embed="rId7"/>
                <a:stretch>
                  <a:fillRect/>
                </a:stretch>
              </p:blipFill>
              <p:spPr>
                <a:xfrm>
                  <a:off x="10728889" y="1027449"/>
                  <a:ext cx="128880" cy="17784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33" name="Entrada de lápiz 32">
                  <a:extLst>
                    <a:ext uri="{FF2B5EF4-FFF2-40B4-BE49-F238E27FC236}">
                      <a16:creationId xmlns:a16="http://schemas.microsoft.com/office/drawing/2014/main" id="{72EA241E-C0B6-41EE-A7F0-C1E8D4E32846}"/>
                    </a:ext>
                  </a:extLst>
                </p14:cNvPr>
                <p14:cNvContentPartPr/>
                <p14:nvPr/>
              </p14:nvContentPartPr>
              <p14:xfrm>
                <a:off x="10998889" y="1005489"/>
                <a:ext cx="203400" cy="165600"/>
              </p14:xfrm>
            </p:contentPart>
          </mc:Choice>
          <mc:Fallback>
            <p:pic>
              <p:nvPicPr>
                <p:cNvPr id="33" name="Entrada de lápiz 32">
                  <a:extLst>
                    <a:ext uri="{FF2B5EF4-FFF2-40B4-BE49-F238E27FC236}">
                      <a16:creationId xmlns:a16="http://schemas.microsoft.com/office/drawing/2014/main" id="{72EA241E-C0B6-41EE-A7F0-C1E8D4E32846}"/>
                    </a:ext>
                  </a:extLst>
                </p:cNvPr>
                <p:cNvPicPr/>
                <p:nvPr/>
              </p:nvPicPr>
              <p:blipFill>
                <a:blip r:embed="rId9"/>
                <a:stretch>
                  <a:fillRect/>
                </a:stretch>
              </p:blipFill>
              <p:spPr>
                <a:xfrm>
                  <a:off x="10989889" y="996849"/>
                  <a:ext cx="221040" cy="18324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34" name="Entrada de lápiz 33">
                  <a:extLst>
                    <a:ext uri="{FF2B5EF4-FFF2-40B4-BE49-F238E27FC236}">
                      <a16:creationId xmlns:a16="http://schemas.microsoft.com/office/drawing/2014/main" id="{C7550864-87D8-4D79-B0CD-F93B5643B67A}"/>
                    </a:ext>
                  </a:extLst>
                </p14:cNvPr>
                <p14:cNvContentPartPr/>
                <p14:nvPr/>
              </p14:nvContentPartPr>
              <p14:xfrm>
                <a:off x="11313889" y="978849"/>
                <a:ext cx="152640" cy="145080"/>
              </p14:xfrm>
            </p:contentPart>
          </mc:Choice>
          <mc:Fallback>
            <p:pic>
              <p:nvPicPr>
                <p:cNvPr id="34" name="Entrada de lápiz 33">
                  <a:extLst>
                    <a:ext uri="{FF2B5EF4-FFF2-40B4-BE49-F238E27FC236}">
                      <a16:creationId xmlns:a16="http://schemas.microsoft.com/office/drawing/2014/main" id="{C7550864-87D8-4D79-B0CD-F93B5643B67A}"/>
                    </a:ext>
                  </a:extLst>
                </p:cNvPr>
                <p:cNvPicPr/>
                <p:nvPr/>
              </p:nvPicPr>
              <p:blipFill>
                <a:blip r:embed="rId11"/>
                <a:stretch>
                  <a:fillRect/>
                </a:stretch>
              </p:blipFill>
              <p:spPr>
                <a:xfrm>
                  <a:off x="11304889" y="970209"/>
                  <a:ext cx="170280" cy="16272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35" name="Entrada de lápiz 34">
                  <a:extLst>
                    <a:ext uri="{FF2B5EF4-FFF2-40B4-BE49-F238E27FC236}">
                      <a16:creationId xmlns:a16="http://schemas.microsoft.com/office/drawing/2014/main" id="{56DC9578-C45D-4D90-B582-3EF0D42D8B54}"/>
                    </a:ext>
                  </a:extLst>
                </p14:cNvPr>
                <p14:cNvContentPartPr/>
                <p14:nvPr/>
              </p14:nvContentPartPr>
              <p14:xfrm>
                <a:off x="11423689" y="950049"/>
                <a:ext cx="159840" cy="154800"/>
              </p14:xfrm>
            </p:contentPart>
          </mc:Choice>
          <mc:Fallback>
            <p:pic>
              <p:nvPicPr>
                <p:cNvPr id="35" name="Entrada de lápiz 34">
                  <a:extLst>
                    <a:ext uri="{FF2B5EF4-FFF2-40B4-BE49-F238E27FC236}">
                      <a16:creationId xmlns:a16="http://schemas.microsoft.com/office/drawing/2014/main" id="{56DC9578-C45D-4D90-B582-3EF0D42D8B54}"/>
                    </a:ext>
                  </a:extLst>
                </p:cNvPr>
                <p:cNvPicPr/>
                <p:nvPr/>
              </p:nvPicPr>
              <p:blipFill>
                <a:blip r:embed="rId13"/>
                <a:stretch>
                  <a:fillRect/>
                </a:stretch>
              </p:blipFill>
              <p:spPr>
                <a:xfrm>
                  <a:off x="11414689" y="941409"/>
                  <a:ext cx="177480" cy="17244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36" name="Entrada de lápiz 35">
                  <a:extLst>
                    <a:ext uri="{FF2B5EF4-FFF2-40B4-BE49-F238E27FC236}">
                      <a16:creationId xmlns:a16="http://schemas.microsoft.com/office/drawing/2014/main" id="{DE3B59C6-EA29-4BA2-87C1-4E2A9F2A6244}"/>
                    </a:ext>
                  </a:extLst>
                </p14:cNvPr>
                <p14:cNvContentPartPr/>
                <p14:nvPr/>
              </p14:nvContentPartPr>
              <p14:xfrm>
                <a:off x="11664889" y="726849"/>
                <a:ext cx="70920" cy="380520"/>
              </p14:xfrm>
            </p:contentPart>
          </mc:Choice>
          <mc:Fallback>
            <p:pic>
              <p:nvPicPr>
                <p:cNvPr id="36" name="Entrada de lápiz 35">
                  <a:extLst>
                    <a:ext uri="{FF2B5EF4-FFF2-40B4-BE49-F238E27FC236}">
                      <a16:creationId xmlns:a16="http://schemas.microsoft.com/office/drawing/2014/main" id="{DE3B59C6-EA29-4BA2-87C1-4E2A9F2A6244}"/>
                    </a:ext>
                  </a:extLst>
                </p:cNvPr>
                <p:cNvPicPr/>
                <p:nvPr/>
              </p:nvPicPr>
              <p:blipFill>
                <a:blip r:embed="rId15"/>
                <a:stretch>
                  <a:fillRect/>
                </a:stretch>
              </p:blipFill>
              <p:spPr>
                <a:xfrm>
                  <a:off x="11655889" y="717849"/>
                  <a:ext cx="88560" cy="39816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56" name="Entrada de lápiz 55">
                  <a:extLst>
                    <a:ext uri="{FF2B5EF4-FFF2-40B4-BE49-F238E27FC236}">
                      <a16:creationId xmlns:a16="http://schemas.microsoft.com/office/drawing/2014/main" id="{1C8F34B2-794F-4B1D-A105-B07A68705CCE}"/>
                    </a:ext>
                  </a:extLst>
                </p14:cNvPr>
                <p14:cNvContentPartPr/>
                <p14:nvPr/>
              </p14:nvContentPartPr>
              <p14:xfrm>
                <a:off x="5207569" y="1923129"/>
                <a:ext cx="1783080" cy="2249280"/>
              </p14:xfrm>
            </p:contentPart>
          </mc:Choice>
          <mc:Fallback>
            <p:pic>
              <p:nvPicPr>
                <p:cNvPr id="56" name="Entrada de lápiz 55">
                  <a:extLst>
                    <a:ext uri="{FF2B5EF4-FFF2-40B4-BE49-F238E27FC236}">
                      <a16:creationId xmlns:a16="http://schemas.microsoft.com/office/drawing/2014/main" id="{1C8F34B2-794F-4B1D-A105-B07A68705CCE}"/>
                    </a:ext>
                  </a:extLst>
                </p:cNvPr>
                <p:cNvPicPr/>
                <p:nvPr/>
              </p:nvPicPr>
              <p:blipFill>
                <a:blip r:embed="rId17"/>
                <a:stretch>
                  <a:fillRect/>
                </a:stretch>
              </p:blipFill>
              <p:spPr>
                <a:xfrm>
                  <a:off x="5198929" y="1914489"/>
                  <a:ext cx="1800720" cy="226692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57" name="Entrada de lápiz 56">
                  <a:extLst>
                    <a:ext uri="{FF2B5EF4-FFF2-40B4-BE49-F238E27FC236}">
                      <a16:creationId xmlns:a16="http://schemas.microsoft.com/office/drawing/2014/main" id="{1046323B-3A62-4969-BBDE-82443A6B3618}"/>
                    </a:ext>
                  </a:extLst>
                </p14:cNvPr>
                <p14:cNvContentPartPr/>
                <p14:nvPr/>
              </p14:nvContentPartPr>
              <p14:xfrm>
                <a:off x="7123849" y="3641769"/>
                <a:ext cx="254880" cy="712800"/>
              </p14:xfrm>
            </p:contentPart>
          </mc:Choice>
          <mc:Fallback>
            <p:pic>
              <p:nvPicPr>
                <p:cNvPr id="57" name="Entrada de lápiz 56">
                  <a:extLst>
                    <a:ext uri="{FF2B5EF4-FFF2-40B4-BE49-F238E27FC236}">
                      <a16:creationId xmlns:a16="http://schemas.microsoft.com/office/drawing/2014/main" id="{1046323B-3A62-4969-BBDE-82443A6B3618}"/>
                    </a:ext>
                  </a:extLst>
                </p:cNvPr>
                <p:cNvPicPr/>
                <p:nvPr/>
              </p:nvPicPr>
              <p:blipFill>
                <a:blip r:embed="rId19"/>
                <a:stretch>
                  <a:fillRect/>
                </a:stretch>
              </p:blipFill>
              <p:spPr>
                <a:xfrm>
                  <a:off x="7115209" y="3632769"/>
                  <a:ext cx="272520" cy="73044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58" name="Entrada de lápiz 57">
                  <a:extLst>
                    <a:ext uri="{FF2B5EF4-FFF2-40B4-BE49-F238E27FC236}">
                      <a16:creationId xmlns:a16="http://schemas.microsoft.com/office/drawing/2014/main" id="{A0DC9511-D01C-4E68-8EB6-3D6EB0AE32C0}"/>
                    </a:ext>
                  </a:extLst>
                </p14:cNvPr>
                <p14:cNvContentPartPr/>
                <p14:nvPr/>
              </p14:nvContentPartPr>
              <p14:xfrm>
                <a:off x="7426969" y="4073409"/>
                <a:ext cx="100080" cy="216000"/>
              </p14:xfrm>
            </p:contentPart>
          </mc:Choice>
          <mc:Fallback>
            <p:pic>
              <p:nvPicPr>
                <p:cNvPr id="58" name="Entrada de lápiz 57">
                  <a:extLst>
                    <a:ext uri="{FF2B5EF4-FFF2-40B4-BE49-F238E27FC236}">
                      <a16:creationId xmlns:a16="http://schemas.microsoft.com/office/drawing/2014/main" id="{A0DC9511-D01C-4E68-8EB6-3D6EB0AE32C0}"/>
                    </a:ext>
                  </a:extLst>
                </p:cNvPr>
                <p:cNvPicPr/>
                <p:nvPr/>
              </p:nvPicPr>
              <p:blipFill>
                <a:blip r:embed="rId21"/>
                <a:stretch>
                  <a:fillRect/>
                </a:stretch>
              </p:blipFill>
              <p:spPr>
                <a:xfrm>
                  <a:off x="7418329" y="4064769"/>
                  <a:ext cx="117720" cy="23364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59" name="Entrada de lápiz 58">
                  <a:extLst>
                    <a:ext uri="{FF2B5EF4-FFF2-40B4-BE49-F238E27FC236}">
                      <a16:creationId xmlns:a16="http://schemas.microsoft.com/office/drawing/2014/main" id="{8E7EDAFE-460A-4264-A72C-912D526ECDEE}"/>
                    </a:ext>
                  </a:extLst>
                </p14:cNvPr>
                <p14:cNvContentPartPr/>
                <p14:nvPr/>
              </p14:nvContentPartPr>
              <p14:xfrm>
                <a:off x="7594009" y="4072689"/>
                <a:ext cx="402480" cy="227880"/>
              </p14:xfrm>
            </p:contentPart>
          </mc:Choice>
          <mc:Fallback>
            <p:pic>
              <p:nvPicPr>
                <p:cNvPr id="59" name="Entrada de lápiz 58">
                  <a:extLst>
                    <a:ext uri="{FF2B5EF4-FFF2-40B4-BE49-F238E27FC236}">
                      <a16:creationId xmlns:a16="http://schemas.microsoft.com/office/drawing/2014/main" id="{8E7EDAFE-460A-4264-A72C-912D526ECDEE}"/>
                    </a:ext>
                  </a:extLst>
                </p:cNvPr>
                <p:cNvPicPr/>
                <p:nvPr/>
              </p:nvPicPr>
              <p:blipFill>
                <a:blip r:embed="rId23"/>
                <a:stretch>
                  <a:fillRect/>
                </a:stretch>
              </p:blipFill>
              <p:spPr>
                <a:xfrm>
                  <a:off x="7585009" y="4063689"/>
                  <a:ext cx="420120" cy="24552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60" name="Entrada de lápiz 59">
                  <a:extLst>
                    <a:ext uri="{FF2B5EF4-FFF2-40B4-BE49-F238E27FC236}">
                      <a16:creationId xmlns:a16="http://schemas.microsoft.com/office/drawing/2014/main" id="{60180BC8-9423-439A-B985-5C2705BEB76E}"/>
                    </a:ext>
                  </a:extLst>
                </p14:cNvPr>
                <p14:cNvContentPartPr/>
                <p14:nvPr/>
              </p14:nvContentPartPr>
              <p14:xfrm>
                <a:off x="8051209" y="3711249"/>
                <a:ext cx="389160" cy="505080"/>
              </p14:xfrm>
            </p:contentPart>
          </mc:Choice>
          <mc:Fallback>
            <p:pic>
              <p:nvPicPr>
                <p:cNvPr id="60" name="Entrada de lápiz 59">
                  <a:extLst>
                    <a:ext uri="{FF2B5EF4-FFF2-40B4-BE49-F238E27FC236}">
                      <a16:creationId xmlns:a16="http://schemas.microsoft.com/office/drawing/2014/main" id="{60180BC8-9423-439A-B985-5C2705BEB76E}"/>
                    </a:ext>
                  </a:extLst>
                </p:cNvPr>
                <p:cNvPicPr/>
                <p:nvPr/>
              </p:nvPicPr>
              <p:blipFill>
                <a:blip r:embed="rId25"/>
                <a:stretch>
                  <a:fillRect/>
                </a:stretch>
              </p:blipFill>
              <p:spPr>
                <a:xfrm>
                  <a:off x="8042209" y="3702609"/>
                  <a:ext cx="406800" cy="52272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61" name="Entrada de lápiz 60">
                  <a:extLst>
                    <a:ext uri="{FF2B5EF4-FFF2-40B4-BE49-F238E27FC236}">
                      <a16:creationId xmlns:a16="http://schemas.microsoft.com/office/drawing/2014/main" id="{E549BA16-9CE8-444D-9084-249C84DBDCD9}"/>
                    </a:ext>
                  </a:extLst>
                </p14:cNvPr>
                <p14:cNvContentPartPr/>
                <p14:nvPr/>
              </p14:nvContentPartPr>
              <p14:xfrm>
                <a:off x="8712169" y="3852729"/>
                <a:ext cx="791640" cy="167760"/>
              </p14:xfrm>
            </p:contentPart>
          </mc:Choice>
          <mc:Fallback>
            <p:pic>
              <p:nvPicPr>
                <p:cNvPr id="61" name="Entrada de lápiz 60">
                  <a:extLst>
                    <a:ext uri="{FF2B5EF4-FFF2-40B4-BE49-F238E27FC236}">
                      <a16:creationId xmlns:a16="http://schemas.microsoft.com/office/drawing/2014/main" id="{E549BA16-9CE8-444D-9084-249C84DBDCD9}"/>
                    </a:ext>
                  </a:extLst>
                </p:cNvPr>
                <p:cNvPicPr/>
                <p:nvPr/>
              </p:nvPicPr>
              <p:blipFill>
                <a:blip r:embed="rId27"/>
                <a:stretch>
                  <a:fillRect/>
                </a:stretch>
              </p:blipFill>
              <p:spPr>
                <a:xfrm>
                  <a:off x="8703529" y="3844089"/>
                  <a:ext cx="809280" cy="18540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62" name="Entrada de lápiz 61">
                  <a:extLst>
                    <a:ext uri="{FF2B5EF4-FFF2-40B4-BE49-F238E27FC236}">
                      <a16:creationId xmlns:a16="http://schemas.microsoft.com/office/drawing/2014/main" id="{24CAB38C-8B2A-4D26-B636-1478233540A7}"/>
                    </a:ext>
                  </a:extLst>
                </p14:cNvPr>
                <p14:cNvContentPartPr/>
                <p14:nvPr/>
              </p14:nvContentPartPr>
              <p14:xfrm>
                <a:off x="9415609" y="3771009"/>
                <a:ext cx="93600" cy="256320"/>
              </p14:xfrm>
            </p:contentPart>
          </mc:Choice>
          <mc:Fallback>
            <p:pic>
              <p:nvPicPr>
                <p:cNvPr id="62" name="Entrada de lápiz 61">
                  <a:extLst>
                    <a:ext uri="{FF2B5EF4-FFF2-40B4-BE49-F238E27FC236}">
                      <a16:creationId xmlns:a16="http://schemas.microsoft.com/office/drawing/2014/main" id="{24CAB38C-8B2A-4D26-B636-1478233540A7}"/>
                    </a:ext>
                  </a:extLst>
                </p:cNvPr>
                <p:cNvPicPr/>
                <p:nvPr/>
              </p:nvPicPr>
              <p:blipFill>
                <a:blip r:embed="rId29"/>
                <a:stretch>
                  <a:fillRect/>
                </a:stretch>
              </p:blipFill>
              <p:spPr>
                <a:xfrm>
                  <a:off x="9406609" y="3762009"/>
                  <a:ext cx="111240" cy="27396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21" name="Entrada de lápiz 20">
                  <a:extLst>
                    <a:ext uri="{FF2B5EF4-FFF2-40B4-BE49-F238E27FC236}">
                      <a16:creationId xmlns:a16="http://schemas.microsoft.com/office/drawing/2014/main" id="{2B79878C-8BE4-422D-9A2A-A04212077341}"/>
                    </a:ext>
                  </a:extLst>
                </p14:cNvPr>
                <p14:cNvContentPartPr/>
                <p14:nvPr/>
              </p14:nvContentPartPr>
              <p14:xfrm>
                <a:off x="7323289" y="901449"/>
                <a:ext cx="1272960" cy="194040"/>
              </p14:xfrm>
            </p:contentPart>
          </mc:Choice>
          <mc:Fallback>
            <p:pic>
              <p:nvPicPr>
                <p:cNvPr id="21" name="Entrada de lápiz 20">
                  <a:extLst>
                    <a:ext uri="{FF2B5EF4-FFF2-40B4-BE49-F238E27FC236}">
                      <a16:creationId xmlns:a16="http://schemas.microsoft.com/office/drawing/2014/main" id="{2B79878C-8BE4-422D-9A2A-A04212077341}"/>
                    </a:ext>
                  </a:extLst>
                </p:cNvPr>
                <p:cNvPicPr/>
                <p:nvPr/>
              </p:nvPicPr>
              <p:blipFill>
                <a:blip r:embed="rId31"/>
                <a:stretch>
                  <a:fillRect/>
                </a:stretch>
              </p:blipFill>
              <p:spPr>
                <a:xfrm>
                  <a:off x="7314289" y="892809"/>
                  <a:ext cx="1290600" cy="21168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22" name="Entrada de lápiz 21">
                  <a:extLst>
                    <a:ext uri="{FF2B5EF4-FFF2-40B4-BE49-F238E27FC236}">
                      <a16:creationId xmlns:a16="http://schemas.microsoft.com/office/drawing/2014/main" id="{CBE21CAC-C66D-49EB-996F-C5E884E79958}"/>
                    </a:ext>
                  </a:extLst>
                </p14:cNvPr>
                <p14:cNvContentPartPr/>
                <p14:nvPr/>
              </p14:nvContentPartPr>
              <p14:xfrm>
                <a:off x="8934649" y="521289"/>
                <a:ext cx="91440" cy="590400"/>
              </p14:xfrm>
            </p:contentPart>
          </mc:Choice>
          <mc:Fallback>
            <p:pic>
              <p:nvPicPr>
                <p:cNvPr id="22" name="Entrada de lápiz 21">
                  <a:extLst>
                    <a:ext uri="{FF2B5EF4-FFF2-40B4-BE49-F238E27FC236}">
                      <a16:creationId xmlns:a16="http://schemas.microsoft.com/office/drawing/2014/main" id="{CBE21CAC-C66D-49EB-996F-C5E884E79958}"/>
                    </a:ext>
                  </a:extLst>
                </p:cNvPr>
                <p:cNvPicPr/>
                <p:nvPr/>
              </p:nvPicPr>
              <p:blipFill>
                <a:blip r:embed="rId33"/>
                <a:stretch>
                  <a:fillRect/>
                </a:stretch>
              </p:blipFill>
              <p:spPr>
                <a:xfrm>
                  <a:off x="8925649" y="512289"/>
                  <a:ext cx="109080" cy="60804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23" name="Entrada de lápiz 22">
                  <a:extLst>
                    <a:ext uri="{FF2B5EF4-FFF2-40B4-BE49-F238E27FC236}">
                      <a16:creationId xmlns:a16="http://schemas.microsoft.com/office/drawing/2014/main" id="{27AD5298-FD89-4986-84E6-AF90A8D1274A}"/>
                    </a:ext>
                  </a:extLst>
                </p14:cNvPr>
                <p14:cNvContentPartPr/>
                <p14:nvPr/>
              </p14:nvContentPartPr>
              <p14:xfrm>
                <a:off x="8959129" y="507969"/>
                <a:ext cx="239760" cy="535320"/>
              </p14:xfrm>
            </p:contentPart>
          </mc:Choice>
          <mc:Fallback>
            <p:pic>
              <p:nvPicPr>
                <p:cNvPr id="23" name="Entrada de lápiz 22">
                  <a:extLst>
                    <a:ext uri="{FF2B5EF4-FFF2-40B4-BE49-F238E27FC236}">
                      <a16:creationId xmlns:a16="http://schemas.microsoft.com/office/drawing/2014/main" id="{27AD5298-FD89-4986-84E6-AF90A8D1274A}"/>
                    </a:ext>
                  </a:extLst>
                </p:cNvPr>
                <p:cNvPicPr/>
                <p:nvPr/>
              </p:nvPicPr>
              <p:blipFill>
                <a:blip r:embed="rId35"/>
                <a:stretch>
                  <a:fillRect/>
                </a:stretch>
              </p:blipFill>
              <p:spPr>
                <a:xfrm>
                  <a:off x="8950489" y="499329"/>
                  <a:ext cx="257400" cy="55296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24" name="Entrada de lápiz 23">
                  <a:extLst>
                    <a:ext uri="{FF2B5EF4-FFF2-40B4-BE49-F238E27FC236}">
                      <a16:creationId xmlns:a16="http://schemas.microsoft.com/office/drawing/2014/main" id="{9785755E-2EA6-4DB4-8E19-4DD9914F7BFE}"/>
                    </a:ext>
                  </a:extLst>
                </p14:cNvPr>
                <p14:cNvContentPartPr/>
                <p14:nvPr/>
              </p14:nvContentPartPr>
              <p14:xfrm>
                <a:off x="9144529" y="421569"/>
                <a:ext cx="145440" cy="727200"/>
              </p14:xfrm>
            </p:contentPart>
          </mc:Choice>
          <mc:Fallback>
            <p:pic>
              <p:nvPicPr>
                <p:cNvPr id="24" name="Entrada de lápiz 23">
                  <a:extLst>
                    <a:ext uri="{FF2B5EF4-FFF2-40B4-BE49-F238E27FC236}">
                      <a16:creationId xmlns:a16="http://schemas.microsoft.com/office/drawing/2014/main" id="{9785755E-2EA6-4DB4-8E19-4DD9914F7BFE}"/>
                    </a:ext>
                  </a:extLst>
                </p:cNvPr>
                <p:cNvPicPr/>
                <p:nvPr/>
              </p:nvPicPr>
              <p:blipFill>
                <a:blip r:embed="rId37"/>
                <a:stretch>
                  <a:fillRect/>
                </a:stretch>
              </p:blipFill>
              <p:spPr>
                <a:xfrm>
                  <a:off x="9135889" y="412929"/>
                  <a:ext cx="163080" cy="74484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25" name="Entrada de lápiz 24">
                  <a:extLst>
                    <a:ext uri="{FF2B5EF4-FFF2-40B4-BE49-F238E27FC236}">
                      <a16:creationId xmlns:a16="http://schemas.microsoft.com/office/drawing/2014/main" id="{CA35ED19-5B24-45C0-9ED6-4645562262C6}"/>
                    </a:ext>
                  </a:extLst>
                </p14:cNvPr>
                <p14:cNvContentPartPr/>
                <p14:nvPr/>
              </p14:nvContentPartPr>
              <p14:xfrm>
                <a:off x="9356569" y="821529"/>
                <a:ext cx="181800" cy="240480"/>
              </p14:xfrm>
            </p:contentPart>
          </mc:Choice>
          <mc:Fallback>
            <p:pic>
              <p:nvPicPr>
                <p:cNvPr id="25" name="Entrada de lápiz 24">
                  <a:extLst>
                    <a:ext uri="{FF2B5EF4-FFF2-40B4-BE49-F238E27FC236}">
                      <a16:creationId xmlns:a16="http://schemas.microsoft.com/office/drawing/2014/main" id="{CA35ED19-5B24-45C0-9ED6-4645562262C6}"/>
                    </a:ext>
                  </a:extLst>
                </p:cNvPr>
                <p:cNvPicPr/>
                <p:nvPr/>
              </p:nvPicPr>
              <p:blipFill>
                <a:blip r:embed="rId39"/>
                <a:stretch>
                  <a:fillRect/>
                </a:stretch>
              </p:blipFill>
              <p:spPr>
                <a:xfrm>
                  <a:off x="9347569" y="812889"/>
                  <a:ext cx="199440" cy="25812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26" name="Entrada de lápiz 25">
                  <a:extLst>
                    <a:ext uri="{FF2B5EF4-FFF2-40B4-BE49-F238E27FC236}">
                      <a16:creationId xmlns:a16="http://schemas.microsoft.com/office/drawing/2014/main" id="{2FE15A1C-4490-4966-894D-D3B86591532C}"/>
                    </a:ext>
                  </a:extLst>
                </p14:cNvPr>
                <p14:cNvContentPartPr/>
                <p14:nvPr/>
              </p14:nvContentPartPr>
              <p14:xfrm>
                <a:off x="9650689" y="410769"/>
                <a:ext cx="246600" cy="646920"/>
              </p14:xfrm>
            </p:contentPart>
          </mc:Choice>
          <mc:Fallback>
            <p:pic>
              <p:nvPicPr>
                <p:cNvPr id="26" name="Entrada de lápiz 25">
                  <a:extLst>
                    <a:ext uri="{FF2B5EF4-FFF2-40B4-BE49-F238E27FC236}">
                      <a16:creationId xmlns:a16="http://schemas.microsoft.com/office/drawing/2014/main" id="{2FE15A1C-4490-4966-894D-D3B86591532C}"/>
                    </a:ext>
                  </a:extLst>
                </p:cNvPr>
                <p:cNvPicPr/>
                <p:nvPr/>
              </p:nvPicPr>
              <p:blipFill>
                <a:blip r:embed="rId41"/>
                <a:stretch>
                  <a:fillRect/>
                </a:stretch>
              </p:blipFill>
              <p:spPr>
                <a:xfrm>
                  <a:off x="9642049" y="401769"/>
                  <a:ext cx="264240" cy="66456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27" name="Entrada de lápiz 26">
                  <a:extLst>
                    <a:ext uri="{FF2B5EF4-FFF2-40B4-BE49-F238E27FC236}">
                      <a16:creationId xmlns:a16="http://schemas.microsoft.com/office/drawing/2014/main" id="{94CE3CD1-6223-4F6C-B62E-73F021C33715}"/>
                    </a:ext>
                  </a:extLst>
                </p14:cNvPr>
                <p14:cNvContentPartPr/>
                <p14:nvPr/>
              </p14:nvContentPartPr>
              <p14:xfrm>
                <a:off x="9927889" y="760329"/>
                <a:ext cx="348480" cy="256680"/>
              </p14:xfrm>
            </p:contentPart>
          </mc:Choice>
          <mc:Fallback>
            <p:pic>
              <p:nvPicPr>
                <p:cNvPr id="27" name="Entrada de lápiz 26">
                  <a:extLst>
                    <a:ext uri="{FF2B5EF4-FFF2-40B4-BE49-F238E27FC236}">
                      <a16:creationId xmlns:a16="http://schemas.microsoft.com/office/drawing/2014/main" id="{94CE3CD1-6223-4F6C-B62E-73F021C33715}"/>
                    </a:ext>
                  </a:extLst>
                </p:cNvPr>
                <p:cNvPicPr/>
                <p:nvPr/>
              </p:nvPicPr>
              <p:blipFill>
                <a:blip r:embed="rId43"/>
                <a:stretch>
                  <a:fillRect/>
                </a:stretch>
              </p:blipFill>
              <p:spPr>
                <a:xfrm>
                  <a:off x="9918889" y="751689"/>
                  <a:ext cx="366120" cy="27432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17" name="Entrada de lápiz 16">
                  <a:extLst>
                    <a:ext uri="{FF2B5EF4-FFF2-40B4-BE49-F238E27FC236}">
                      <a16:creationId xmlns:a16="http://schemas.microsoft.com/office/drawing/2014/main" id="{FC226391-2643-4091-8693-6B5684DE0915}"/>
                    </a:ext>
                  </a:extLst>
                </p14:cNvPr>
                <p14:cNvContentPartPr/>
                <p14:nvPr/>
              </p14:nvContentPartPr>
              <p14:xfrm>
                <a:off x="5161849" y="979209"/>
                <a:ext cx="1325160" cy="689760"/>
              </p14:xfrm>
            </p:contentPart>
          </mc:Choice>
          <mc:Fallback>
            <p:pic>
              <p:nvPicPr>
                <p:cNvPr id="17" name="Entrada de lápiz 16">
                  <a:extLst>
                    <a:ext uri="{FF2B5EF4-FFF2-40B4-BE49-F238E27FC236}">
                      <a16:creationId xmlns:a16="http://schemas.microsoft.com/office/drawing/2014/main" id="{FC226391-2643-4091-8693-6B5684DE0915}"/>
                    </a:ext>
                  </a:extLst>
                </p:cNvPr>
                <p:cNvPicPr/>
                <p:nvPr/>
              </p:nvPicPr>
              <p:blipFill>
                <a:blip r:embed="rId45"/>
                <a:stretch>
                  <a:fillRect/>
                </a:stretch>
              </p:blipFill>
              <p:spPr>
                <a:xfrm>
                  <a:off x="5152849" y="970209"/>
                  <a:ext cx="1342800" cy="70740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18" name="Entrada de lápiz 17">
                  <a:extLst>
                    <a:ext uri="{FF2B5EF4-FFF2-40B4-BE49-F238E27FC236}">
                      <a16:creationId xmlns:a16="http://schemas.microsoft.com/office/drawing/2014/main" id="{16CF447B-534D-44B3-A0E9-3ACCC0A14F82}"/>
                    </a:ext>
                  </a:extLst>
                </p14:cNvPr>
                <p14:cNvContentPartPr/>
                <p14:nvPr/>
              </p14:nvContentPartPr>
              <p14:xfrm>
                <a:off x="6837649" y="685449"/>
                <a:ext cx="434520" cy="598320"/>
              </p14:xfrm>
            </p:contentPart>
          </mc:Choice>
          <mc:Fallback>
            <p:pic>
              <p:nvPicPr>
                <p:cNvPr id="18" name="Entrada de lápiz 17">
                  <a:extLst>
                    <a:ext uri="{FF2B5EF4-FFF2-40B4-BE49-F238E27FC236}">
                      <a16:creationId xmlns:a16="http://schemas.microsoft.com/office/drawing/2014/main" id="{16CF447B-534D-44B3-A0E9-3ACCC0A14F82}"/>
                    </a:ext>
                  </a:extLst>
                </p:cNvPr>
                <p:cNvPicPr/>
                <p:nvPr/>
              </p:nvPicPr>
              <p:blipFill>
                <a:blip r:embed="rId47"/>
                <a:stretch>
                  <a:fillRect/>
                </a:stretch>
              </p:blipFill>
              <p:spPr>
                <a:xfrm>
                  <a:off x="6828649" y="676449"/>
                  <a:ext cx="452160" cy="61596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19" name="Entrada de lápiz 18">
                  <a:extLst>
                    <a:ext uri="{FF2B5EF4-FFF2-40B4-BE49-F238E27FC236}">
                      <a16:creationId xmlns:a16="http://schemas.microsoft.com/office/drawing/2014/main" id="{669DFA86-E5EE-41CF-A60F-FAF0E6A98D3C}"/>
                    </a:ext>
                  </a:extLst>
                </p14:cNvPr>
                <p14:cNvContentPartPr/>
                <p14:nvPr/>
              </p14:nvContentPartPr>
              <p14:xfrm>
                <a:off x="6947449" y="445689"/>
                <a:ext cx="201960" cy="1058400"/>
              </p14:xfrm>
            </p:contentPart>
          </mc:Choice>
          <mc:Fallback>
            <p:pic>
              <p:nvPicPr>
                <p:cNvPr id="19" name="Entrada de lápiz 18">
                  <a:extLst>
                    <a:ext uri="{FF2B5EF4-FFF2-40B4-BE49-F238E27FC236}">
                      <a16:creationId xmlns:a16="http://schemas.microsoft.com/office/drawing/2014/main" id="{669DFA86-E5EE-41CF-A60F-FAF0E6A98D3C}"/>
                    </a:ext>
                  </a:extLst>
                </p:cNvPr>
                <p:cNvPicPr/>
                <p:nvPr/>
              </p:nvPicPr>
              <p:blipFill>
                <a:blip r:embed="rId49"/>
                <a:stretch>
                  <a:fillRect/>
                </a:stretch>
              </p:blipFill>
              <p:spPr>
                <a:xfrm>
                  <a:off x="6938449" y="437049"/>
                  <a:ext cx="219600" cy="107604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2" name="Entrada de lápiz 1">
                  <a:extLst>
                    <a:ext uri="{FF2B5EF4-FFF2-40B4-BE49-F238E27FC236}">
                      <a16:creationId xmlns:a16="http://schemas.microsoft.com/office/drawing/2014/main" id="{70B273A2-137A-403B-AA92-F259CD962E43}"/>
                    </a:ext>
                  </a:extLst>
                </p14:cNvPr>
                <p14:cNvContentPartPr/>
                <p14:nvPr/>
              </p14:nvContentPartPr>
              <p14:xfrm>
                <a:off x="2843809" y="1711089"/>
                <a:ext cx="62640" cy="609120"/>
              </p14:xfrm>
            </p:contentPart>
          </mc:Choice>
          <mc:Fallback>
            <p:pic>
              <p:nvPicPr>
                <p:cNvPr id="2" name="Entrada de lápiz 1">
                  <a:extLst>
                    <a:ext uri="{FF2B5EF4-FFF2-40B4-BE49-F238E27FC236}">
                      <a16:creationId xmlns:a16="http://schemas.microsoft.com/office/drawing/2014/main" id="{70B273A2-137A-403B-AA92-F259CD962E43}"/>
                    </a:ext>
                  </a:extLst>
                </p:cNvPr>
                <p:cNvPicPr/>
                <p:nvPr/>
              </p:nvPicPr>
              <p:blipFill>
                <a:blip r:embed="rId51"/>
                <a:stretch>
                  <a:fillRect/>
                </a:stretch>
              </p:blipFill>
              <p:spPr>
                <a:xfrm>
                  <a:off x="2835169" y="1702089"/>
                  <a:ext cx="80280" cy="62676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3" name="Entrada de lápiz 2">
                  <a:extLst>
                    <a:ext uri="{FF2B5EF4-FFF2-40B4-BE49-F238E27FC236}">
                      <a16:creationId xmlns:a16="http://schemas.microsoft.com/office/drawing/2014/main" id="{F7C32720-75AC-402C-8933-0908A89CE8EA}"/>
                    </a:ext>
                  </a:extLst>
                </p14:cNvPr>
                <p14:cNvContentPartPr/>
                <p14:nvPr/>
              </p14:nvContentPartPr>
              <p14:xfrm>
                <a:off x="2533129" y="1453689"/>
                <a:ext cx="622800" cy="490320"/>
              </p14:xfrm>
            </p:contentPart>
          </mc:Choice>
          <mc:Fallback>
            <p:pic>
              <p:nvPicPr>
                <p:cNvPr id="3" name="Entrada de lápiz 2">
                  <a:extLst>
                    <a:ext uri="{FF2B5EF4-FFF2-40B4-BE49-F238E27FC236}">
                      <a16:creationId xmlns:a16="http://schemas.microsoft.com/office/drawing/2014/main" id="{F7C32720-75AC-402C-8933-0908A89CE8EA}"/>
                    </a:ext>
                  </a:extLst>
                </p:cNvPr>
                <p:cNvPicPr/>
                <p:nvPr/>
              </p:nvPicPr>
              <p:blipFill>
                <a:blip r:embed="rId53"/>
                <a:stretch>
                  <a:fillRect/>
                </a:stretch>
              </p:blipFill>
              <p:spPr>
                <a:xfrm>
                  <a:off x="2524129" y="1445049"/>
                  <a:ext cx="640440" cy="50796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4" name="Entrada de lápiz 3">
                  <a:extLst>
                    <a:ext uri="{FF2B5EF4-FFF2-40B4-BE49-F238E27FC236}">
                      <a16:creationId xmlns:a16="http://schemas.microsoft.com/office/drawing/2014/main" id="{D10B01BA-95A4-48A3-9967-A600C3776AED}"/>
                    </a:ext>
                  </a:extLst>
                </p14:cNvPr>
                <p14:cNvContentPartPr/>
                <p14:nvPr/>
              </p14:nvContentPartPr>
              <p14:xfrm>
                <a:off x="2948209" y="1900089"/>
                <a:ext cx="173160" cy="270720"/>
              </p14:xfrm>
            </p:contentPart>
          </mc:Choice>
          <mc:Fallback>
            <p:pic>
              <p:nvPicPr>
                <p:cNvPr id="4" name="Entrada de lápiz 3">
                  <a:extLst>
                    <a:ext uri="{FF2B5EF4-FFF2-40B4-BE49-F238E27FC236}">
                      <a16:creationId xmlns:a16="http://schemas.microsoft.com/office/drawing/2014/main" id="{D10B01BA-95A4-48A3-9967-A600C3776AED}"/>
                    </a:ext>
                  </a:extLst>
                </p:cNvPr>
                <p:cNvPicPr/>
                <p:nvPr/>
              </p:nvPicPr>
              <p:blipFill>
                <a:blip r:embed="rId55"/>
                <a:stretch>
                  <a:fillRect/>
                </a:stretch>
              </p:blipFill>
              <p:spPr>
                <a:xfrm>
                  <a:off x="2939209" y="1891089"/>
                  <a:ext cx="190800" cy="28836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5" name="Entrada de lápiz 4">
                  <a:extLst>
                    <a:ext uri="{FF2B5EF4-FFF2-40B4-BE49-F238E27FC236}">
                      <a16:creationId xmlns:a16="http://schemas.microsoft.com/office/drawing/2014/main" id="{51C6B604-D746-47FE-BB60-67396FAFC6A1}"/>
                    </a:ext>
                  </a:extLst>
                </p14:cNvPr>
                <p14:cNvContentPartPr/>
                <p14:nvPr/>
              </p14:nvContentPartPr>
              <p14:xfrm>
                <a:off x="3274009" y="1503729"/>
                <a:ext cx="82080" cy="601920"/>
              </p14:xfrm>
            </p:contentPart>
          </mc:Choice>
          <mc:Fallback>
            <p:pic>
              <p:nvPicPr>
                <p:cNvPr id="5" name="Entrada de lápiz 4">
                  <a:extLst>
                    <a:ext uri="{FF2B5EF4-FFF2-40B4-BE49-F238E27FC236}">
                      <a16:creationId xmlns:a16="http://schemas.microsoft.com/office/drawing/2014/main" id="{51C6B604-D746-47FE-BB60-67396FAFC6A1}"/>
                    </a:ext>
                  </a:extLst>
                </p:cNvPr>
                <p:cNvPicPr/>
                <p:nvPr/>
              </p:nvPicPr>
              <p:blipFill>
                <a:blip r:embed="rId57"/>
                <a:stretch>
                  <a:fillRect/>
                </a:stretch>
              </p:blipFill>
              <p:spPr>
                <a:xfrm>
                  <a:off x="3265369" y="1495089"/>
                  <a:ext cx="99720" cy="61956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6" name="Entrada de lápiz 5">
                  <a:extLst>
                    <a:ext uri="{FF2B5EF4-FFF2-40B4-BE49-F238E27FC236}">
                      <a16:creationId xmlns:a16="http://schemas.microsoft.com/office/drawing/2014/main" id="{0D2CB736-2AD0-4BF7-958B-4E01FCA9B829}"/>
                    </a:ext>
                  </a:extLst>
                </p14:cNvPr>
                <p14:cNvContentPartPr/>
                <p14:nvPr/>
              </p14:nvContentPartPr>
              <p14:xfrm>
                <a:off x="3225769" y="1843209"/>
                <a:ext cx="410400" cy="242280"/>
              </p14:xfrm>
            </p:contentPart>
          </mc:Choice>
          <mc:Fallback>
            <p:pic>
              <p:nvPicPr>
                <p:cNvPr id="6" name="Entrada de lápiz 5">
                  <a:extLst>
                    <a:ext uri="{FF2B5EF4-FFF2-40B4-BE49-F238E27FC236}">
                      <a16:creationId xmlns:a16="http://schemas.microsoft.com/office/drawing/2014/main" id="{0D2CB736-2AD0-4BF7-958B-4E01FCA9B829}"/>
                    </a:ext>
                  </a:extLst>
                </p:cNvPr>
                <p:cNvPicPr/>
                <p:nvPr/>
              </p:nvPicPr>
              <p:blipFill>
                <a:blip r:embed="rId59"/>
                <a:stretch>
                  <a:fillRect/>
                </a:stretch>
              </p:blipFill>
              <p:spPr>
                <a:xfrm>
                  <a:off x="3217129" y="1834569"/>
                  <a:ext cx="428040" cy="25992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7" name="Entrada de lápiz 6">
                  <a:extLst>
                    <a:ext uri="{FF2B5EF4-FFF2-40B4-BE49-F238E27FC236}">
                      <a16:creationId xmlns:a16="http://schemas.microsoft.com/office/drawing/2014/main" id="{7C6C5B1A-D217-469A-86EF-A607D2313A32}"/>
                    </a:ext>
                  </a:extLst>
                </p14:cNvPr>
                <p14:cNvContentPartPr/>
                <p14:nvPr/>
              </p14:nvContentPartPr>
              <p14:xfrm>
                <a:off x="3618889" y="1755729"/>
                <a:ext cx="178200" cy="329400"/>
              </p14:xfrm>
            </p:contentPart>
          </mc:Choice>
          <mc:Fallback>
            <p:pic>
              <p:nvPicPr>
                <p:cNvPr id="7" name="Entrada de lápiz 6">
                  <a:extLst>
                    <a:ext uri="{FF2B5EF4-FFF2-40B4-BE49-F238E27FC236}">
                      <a16:creationId xmlns:a16="http://schemas.microsoft.com/office/drawing/2014/main" id="{7C6C5B1A-D217-469A-86EF-A607D2313A32}"/>
                    </a:ext>
                  </a:extLst>
                </p:cNvPr>
                <p:cNvPicPr/>
                <p:nvPr/>
              </p:nvPicPr>
              <p:blipFill>
                <a:blip r:embed="rId61"/>
                <a:stretch>
                  <a:fillRect/>
                </a:stretch>
              </p:blipFill>
              <p:spPr>
                <a:xfrm>
                  <a:off x="3609889" y="1747089"/>
                  <a:ext cx="195840" cy="34704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8" name="Entrada de lápiz 7">
                  <a:extLst>
                    <a:ext uri="{FF2B5EF4-FFF2-40B4-BE49-F238E27FC236}">
                      <a16:creationId xmlns:a16="http://schemas.microsoft.com/office/drawing/2014/main" id="{B9D44216-B265-4052-A006-70231CCA45D4}"/>
                    </a:ext>
                  </a:extLst>
                </p14:cNvPr>
                <p14:cNvContentPartPr/>
                <p14:nvPr/>
              </p14:nvContentPartPr>
              <p14:xfrm>
                <a:off x="3797089" y="1316889"/>
                <a:ext cx="36000" cy="271800"/>
              </p14:xfrm>
            </p:contentPart>
          </mc:Choice>
          <mc:Fallback>
            <p:pic>
              <p:nvPicPr>
                <p:cNvPr id="8" name="Entrada de lápiz 7">
                  <a:extLst>
                    <a:ext uri="{FF2B5EF4-FFF2-40B4-BE49-F238E27FC236}">
                      <a16:creationId xmlns:a16="http://schemas.microsoft.com/office/drawing/2014/main" id="{B9D44216-B265-4052-A006-70231CCA45D4}"/>
                    </a:ext>
                  </a:extLst>
                </p:cNvPr>
                <p:cNvPicPr/>
                <p:nvPr/>
              </p:nvPicPr>
              <p:blipFill>
                <a:blip r:embed="rId63"/>
                <a:stretch>
                  <a:fillRect/>
                </a:stretch>
              </p:blipFill>
              <p:spPr>
                <a:xfrm>
                  <a:off x="3788089" y="1308249"/>
                  <a:ext cx="53640" cy="28944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9" name="Entrada de lápiz 8">
                  <a:extLst>
                    <a:ext uri="{FF2B5EF4-FFF2-40B4-BE49-F238E27FC236}">
                      <a16:creationId xmlns:a16="http://schemas.microsoft.com/office/drawing/2014/main" id="{64966A5D-B0C8-48CC-BD0C-427D3308ABDC}"/>
                    </a:ext>
                  </a:extLst>
                </p14:cNvPr>
                <p14:cNvContentPartPr/>
                <p14:nvPr/>
              </p14:nvContentPartPr>
              <p14:xfrm>
                <a:off x="4017049" y="1558809"/>
                <a:ext cx="22320" cy="505440"/>
              </p14:xfrm>
            </p:contentPart>
          </mc:Choice>
          <mc:Fallback>
            <p:pic>
              <p:nvPicPr>
                <p:cNvPr id="9" name="Entrada de lápiz 8">
                  <a:extLst>
                    <a:ext uri="{FF2B5EF4-FFF2-40B4-BE49-F238E27FC236}">
                      <a16:creationId xmlns:a16="http://schemas.microsoft.com/office/drawing/2014/main" id="{64966A5D-B0C8-48CC-BD0C-427D3308ABDC}"/>
                    </a:ext>
                  </a:extLst>
                </p:cNvPr>
                <p:cNvPicPr/>
                <p:nvPr/>
              </p:nvPicPr>
              <p:blipFill>
                <a:blip r:embed="rId65"/>
                <a:stretch>
                  <a:fillRect/>
                </a:stretch>
              </p:blipFill>
              <p:spPr>
                <a:xfrm>
                  <a:off x="4008409" y="1550169"/>
                  <a:ext cx="39960" cy="523080"/>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10" name="Entrada de lápiz 9">
                  <a:extLst>
                    <a:ext uri="{FF2B5EF4-FFF2-40B4-BE49-F238E27FC236}">
                      <a16:creationId xmlns:a16="http://schemas.microsoft.com/office/drawing/2014/main" id="{84E28344-41D5-4508-BC99-0284588627F6}"/>
                    </a:ext>
                  </a:extLst>
                </p14:cNvPr>
                <p14:cNvContentPartPr/>
                <p14:nvPr/>
              </p14:nvContentPartPr>
              <p14:xfrm>
                <a:off x="4082929" y="1801809"/>
                <a:ext cx="146880" cy="270360"/>
              </p14:xfrm>
            </p:contentPart>
          </mc:Choice>
          <mc:Fallback>
            <p:pic>
              <p:nvPicPr>
                <p:cNvPr id="10" name="Entrada de lápiz 9">
                  <a:extLst>
                    <a:ext uri="{FF2B5EF4-FFF2-40B4-BE49-F238E27FC236}">
                      <a16:creationId xmlns:a16="http://schemas.microsoft.com/office/drawing/2014/main" id="{84E28344-41D5-4508-BC99-0284588627F6}"/>
                    </a:ext>
                  </a:extLst>
                </p:cNvPr>
                <p:cNvPicPr/>
                <p:nvPr/>
              </p:nvPicPr>
              <p:blipFill>
                <a:blip r:embed="rId67"/>
                <a:stretch>
                  <a:fillRect/>
                </a:stretch>
              </p:blipFill>
              <p:spPr>
                <a:xfrm>
                  <a:off x="4074289" y="1792809"/>
                  <a:ext cx="164520" cy="288000"/>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11" name="Entrada de lápiz 10">
                  <a:extLst>
                    <a:ext uri="{FF2B5EF4-FFF2-40B4-BE49-F238E27FC236}">
                      <a16:creationId xmlns:a16="http://schemas.microsoft.com/office/drawing/2014/main" id="{3B907626-DDF8-4A8C-9D71-837CF59392F3}"/>
                    </a:ext>
                  </a:extLst>
                </p14:cNvPr>
                <p14:cNvContentPartPr/>
                <p14:nvPr/>
              </p14:nvContentPartPr>
              <p14:xfrm>
                <a:off x="4328089" y="1721889"/>
                <a:ext cx="284760" cy="258120"/>
              </p14:xfrm>
            </p:contentPart>
          </mc:Choice>
          <mc:Fallback>
            <p:pic>
              <p:nvPicPr>
                <p:cNvPr id="11" name="Entrada de lápiz 10">
                  <a:extLst>
                    <a:ext uri="{FF2B5EF4-FFF2-40B4-BE49-F238E27FC236}">
                      <a16:creationId xmlns:a16="http://schemas.microsoft.com/office/drawing/2014/main" id="{3B907626-DDF8-4A8C-9D71-837CF59392F3}"/>
                    </a:ext>
                  </a:extLst>
                </p:cNvPr>
                <p:cNvPicPr/>
                <p:nvPr/>
              </p:nvPicPr>
              <p:blipFill>
                <a:blip r:embed="rId69"/>
                <a:stretch>
                  <a:fillRect/>
                </a:stretch>
              </p:blipFill>
              <p:spPr>
                <a:xfrm>
                  <a:off x="4319089" y="1713249"/>
                  <a:ext cx="302400" cy="275760"/>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13" name="Entrada de lápiz 12">
                  <a:extLst>
                    <a:ext uri="{FF2B5EF4-FFF2-40B4-BE49-F238E27FC236}">
                      <a16:creationId xmlns:a16="http://schemas.microsoft.com/office/drawing/2014/main" id="{63C50409-8721-4E01-9786-7EC0B0FE4C9A}"/>
                    </a:ext>
                  </a:extLst>
                </p14:cNvPr>
                <p14:cNvContentPartPr/>
                <p14:nvPr/>
              </p14:nvContentPartPr>
              <p14:xfrm>
                <a:off x="2809609" y="2265849"/>
                <a:ext cx="2235960" cy="100080"/>
              </p14:xfrm>
            </p:contentPart>
          </mc:Choice>
          <mc:Fallback>
            <p:pic>
              <p:nvPicPr>
                <p:cNvPr id="13" name="Entrada de lápiz 12">
                  <a:extLst>
                    <a:ext uri="{FF2B5EF4-FFF2-40B4-BE49-F238E27FC236}">
                      <a16:creationId xmlns:a16="http://schemas.microsoft.com/office/drawing/2014/main" id="{63C50409-8721-4E01-9786-7EC0B0FE4C9A}"/>
                    </a:ext>
                  </a:extLst>
                </p:cNvPr>
                <p:cNvPicPr/>
                <p:nvPr/>
              </p:nvPicPr>
              <p:blipFill>
                <a:blip r:embed="rId71"/>
                <a:stretch>
                  <a:fillRect/>
                </a:stretch>
              </p:blipFill>
              <p:spPr>
                <a:xfrm>
                  <a:off x="2800969" y="2257209"/>
                  <a:ext cx="2253600" cy="117720"/>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14" name="Entrada de lápiz 13">
                  <a:extLst>
                    <a:ext uri="{FF2B5EF4-FFF2-40B4-BE49-F238E27FC236}">
                      <a16:creationId xmlns:a16="http://schemas.microsoft.com/office/drawing/2014/main" id="{63631BBC-A282-4B59-B018-F3527F773D31}"/>
                    </a:ext>
                  </a:extLst>
                </p14:cNvPr>
                <p14:cNvContentPartPr/>
                <p14:nvPr/>
              </p14:nvContentPartPr>
              <p14:xfrm>
                <a:off x="4891129" y="1311489"/>
                <a:ext cx="184680" cy="1023120"/>
              </p14:xfrm>
            </p:contentPart>
          </mc:Choice>
          <mc:Fallback>
            <p:pic>
              <p:nvPicPr>
                <p:cNvPr id="14" name="Entrada de lápiz 13">
                  <a:extLst>
                    <a:ext uri="{FF2B5EF4-FFF2-40B4-BE49-F238E27FC236}">
                      <a16:creationId xmlns:a16="http://schemas.microsoft.com/office/drawing/2014/main" id="{63631BBC-A282-4B59-B018-F3527F773D31}"/>
                    </a:ext>
                  </a:extLst>
                </p:cNvPr>
                <p:cNvPicPr/>
                <p:nvPr/>
              </p:nvPicPr>
              <p:blipFill>
                <a:blip r:embed="rId73"/>
                <a:stretch>
                  <a:fillRect/>
                </a:stretch>
              </p:blipFill>
              <p:spPr>
                <a:xfrm>
                  <a:off x="4882129" y="1302489"/>
                  <a:ext cx="202320" cy="1040760"/>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15" name="Entrada de lápiz 14">
                  <a:extLst>
                    <a:ext uri="{FF2B5EF4-FFF2-40B4-BE49-F238E27FC236}">
                      <a16:creationId xmlns:a16="http://schemas.microsoft.com/office/drawing/2014/main" id="{74C1DAD2-B132-4A1A-90BD-150F4BECF180}"/>
                    </a:ext>
                  </a:extLst>
                </p14:cNvPr>
                <p14:cNvContentPartPr/>
                <p14:nvPr/>
              </p14:nvContentPartPr>
              <p14:xfrm>
                <a:off x="2408209" y="1213209"/>
                <a:ext cx="2705040" cy="1169280"/>
              </p14:xfrm>
            </p:contentPart>
          </mc:Choice>
          <mc:Fallback>
            <p:pic>
              <p:nvPicPr>
                <p:cNvPr id="15" name="Entrada de lápiz 14">
                  <a:extLst>
                    <a:ext uri="{FF2B5EF4-FFF2-40B4-BE49-F238E27FC236}">
                      <a16:creationId xmlns:a16="http://schemas.microsoft.com/office/drawing/2014/main" id="{74C1DAD2-B132-4A1A-90BD-150F4BECF180}"/>
                    </a:ext>
                  </a:extLst>
                </p:cNvPr>
                <p:cNvPicPr/>
                <p:nvPr/>
              </p:nvPicPr>
              <p:blipFill>
                <a:blip r:embed="rId75"/>
                <a:stretch>
                  <a:fillRect/>
                </a:stretch>
              </p:blipFill>
              <p:spPr>
                <a:xfrm>
                  <a:off x="2399209" y="1204569"/>
                  <a:ext cx="2722680" cy="1186920"/>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38" name="Entrada de lápiz 37">
                  <a:extLst>
                    <a:ext uri="{FF2B5EF4-FFF2-40B4-BE49-F238E27FC236}">
                      <a16:creationId xmlns:a16="http://schemas.microsoft.com/office/drawing/2014/main" id="{E98EF216-2154-439C-87D1-61DDEFA9AD65}"/>
                    </a:ext>
                  </a:extLst>
                </p14:cNvPr>
                <p14:cNvContentPartPr/>
                <p14:nvPr/>
              </p14:nvContentPartPr>
              <p14:xfrm>
                <a:off x="2931649" y="2601369"/>
                <a:ext cx="285480" cy="504360"/>
              </p14:xfrm>
            </p:contentPart>
          </mc:Choice>
          <mc:Fallback>
            <p:pic>
              <p:nvPicPr>
                <p:cNvPr id="38" name="Entrada de lápiz 37">
                  <a:extLst>
                    <a:ext uri="{FF2B5EF4-FFF2-40B4-BE49-F238E27FC236}">
                      <a16:creationId xmlns:a16="http://schemas.microsoft.com/office/drawing/2014/main" id="{E98EF216-2154-439C-87D1-61DDEFA9AD65}"/>
                    </a:ext>
                  </a:extLst>
                </p:cNvPr>
                <p:cNvPicPr/>
                <p:nvPr/>
              </p:nvPicPr>
              <p:blipFill>
                <a:blip r:embed="rId77"/>
                <a:stretch>
                  <a:fillRect/>
                </a:stretch>
              </p:blipFill>
              <p:spPr>
                <a:xfrm>
                  <a:off x="2922649" y="2592369"/>
                  <a:ext cx="303120" cy="522000"/>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39" name="Entrada de lápiz 38">
                  <a:extLst>
                    <a:ext uri="{FF2B5EF4-FFF2-40B4-BE49-F238E27FC236}">
                      <a16:creationId xmlns:a16="http://schemas.microsoft.com/office/drawing/2014/main" id="{6A7D20D7-EC20-418F-B78B-6D4E029EAAA4}"/>
                    </a:ext>
                  </a:extLst>
                </p14:cNvPr>
                <p14:cNvContentPartPr/>
                <p14:nvPr/>
              </p14:nvContentPartPr>
              <p14:xfrm>
                <a:off x="3271849" y="2762289"/>
                <a:ext cx="70560" cy="344880"/>
              </p14:xfrm>
            </p:contentPart>
          </mc:Choice>
          <mc:Fallback>
            <p:pic>
              <p:nvPicPr>
                <p:cNvPr id="39" name="Entrada de lápiz 38">
                  <a:extLst>
                    <a:ext uri="{FF2B5EF4-FFF2-40B4-BE49-F238E27FC236}">
                      <a16:creationId xmlns:a16="http://schemas.microsoft.com/office/drawing/2014/main" id="{6A7D20D7-EC20-418F-B78B-6D4E029EAAA4}"/>
                    </a:ext>
                  </a:extLst>
                </p:cNvPr>
                <p:cNvPicPr/>
                <p:nvPr/>
              </p:nvPicPr>
              <p:blipFill>
                <a:blip r:embed="rId79"/>
                <a:stretch>
                  <a:fillRect/>
                </a:stretch>
              </p:blipFill>
              <p:spPr>
                <a:xfrm>
                  <a:off x="3262849" y="2753289"/>
                  <a:ext cx="88200" cy="362520"/>
                </a:xfrm>
                <a:prstGeom prst="rect">
                  <a:avLst/>
                </a:prstGeom>
              </p:spPr>
            </p:pic>
          </mc:Fallback>
        </mc:AlternateContent>
        <mc:AlternateContent xmlns:mc="http://schemas.openxmlformats.org/markup-compatibility/2006">
          <mc:Choice xmlns:p14="http://schemas.microsoft.com/office/powerpoint/2010/main" Requires="p14">
            <p:contentPart p14:bwMode="auto" r:id="rId80">
              <p14:nvContentPartPr>
                <p14:cNvPr id="40" name="Entrada de lápiz 39">
                  <a:extLst>
                    <a:ext uri="{FF2B5EF4-FFF2-40B4-BE49-F238E27FC236}">
                      <a16:creationId xmlns:a16="http://schemas.microsoft.com/office/drawing/2014/main" id="{C8FBEF37-43F7-4AC5-B71F-36068E410AF6}"/>
                    </a:ext>
                  </a:extLst>
                </p14:cNvPr>
                <p14:cNvContentPartPr/>
                <p14:nvPr/>
              </p14:nvContentPartPr>
              <p14:xfrm>
                <a:off x="3283369" y="2764449"/>
                <a:ext cx="193320" cy="350640"/>
              </p14:xfrm>
            </p:contentPart>
          </mc:Choice>
          <mc:Fallback>
            <p:pic>
              <p:nvPicPr>
                <p:cNvPr id="40" name="Entrada de lápiz 39">
                  <a:extLst>
                    <a:ext uri="{FF2B5EF4-FFF2-40B4-BE49-F238E27FC236}">
                      <a16:creationId xmlns:a16="http://schemas.microsoft.com/office/drawing/2014/main" id="{C8FBEF37-43F7-4AC5-B71F-36068E410AF6}"/>
                    </a:ext>
                  </a:extLst>
                </p:cNvPr>
                <p:cNvPicPr/>
                <p:nvPr/>
              </p:nvPicPr>
              <p:blipFill>
                <a:blip r:embed="rId81"/>
                <a:stretch>
                  <a:fillRect/>
                </a:stretch>
              </p:blipFill>
              <p:spPr>
                <a:xfrm>
                  <a:off x="3274729" y="2755449"/>
                  <a:ext cx="210960" cy="368280"/>
                </a:xfrm>
                <a:prstGeom prst="rect">
                  <a:avLst/>
                </a:prstGeom>
              </p:spPr>
            </p:pic>
          </mc:Fallback>
        </mc:AlternateContent>
        <mc:AlternateContent xmlns:mc="http://schemas.openxmlformats.org/markup-compatibility/2006">
          <mc:Choice xmlns:p14="http://schemas.microsoft.com/office/powerpoint/2010/main" Requires="p14">
            <p:contentPart p14:bwMode="auto" r:id="rId82">
              <p14:nvContentPartPr>
                <p14:cNvPr id="41" name="Entrada de lápiz 40">
                  <a:extLst>
                    <a:ext uri="{FF2B5EF4-FFF2-40B4-BE49-F238E27FC236}">
                      <a16:creationId xmlns:a16="http://schemas.microsoft.com/office/drawing/2014/main" id="{C4C9C36F-3565-4667-B411-F80D4A04C624}"/>
                    </a:ext>
                  </a:extLst>
                </p14:cNvPr>
                <p14:cNvContentPartPr/>
                <p14:nvPr/>
              </p14:nvContentPartPr>
              <p14:xfrm>
                <a:off x="3495769" y="2736729"/>
                <a:ext cx="231840" cy="322920"/>
              </p14:xfrm>
            </p:contentPart>
          </mc:Choice>
          <mc:Fallback>
            <p:pic>
              <p:nvPicPr>
                <p:cNvPr id="41" name="Entrada de lápiz 40">
                  <a:extLst>
                    <a:ext uri="{FF2B5EF4-FFF2-40B4-BE49-F238E27FC236}">
                      <a16:creationId xmlns:a16="http://schemas.microsoft.com/office/drawing/2014/main" id="{C4C9C36F-3565-4667-B411-F80D4A04C624}"/>
                    </a:ext>
                  </a:extLst>
                </p:cNvPr>
                <p:cNvPicPr/>
                <p:nvPr/>
              </p:nvPicPr>
              <p:blipFill>
                <a:blip r:embed="rId83"/>
                <a:stretch>
                  <a:fillRect/>
                </a:stretch>
              </p:blipFill>
              <p:spPr>
                <a:xfrm>
                  <a:off x="3487129" y="2727729"/>
                  <a:ext cx="249480" cy="340560"/>
                </a:xfrm>
                <a:prstGeom prst="rect">
                  <a:avLst/>
                </a:prstGeom>
              </p:spPr>
            </p:pic>
          </mc:Fallback>
        </mc:AlternateContent>
        <mc:AlternateContent xmlns:mc="http://schemas.openxmlformats.org/markup-compatibility/2006">
          <mc:Choice xmlns:p14="http://schemas.microsoft.com/office/powerpoint/2010/main" Requires="p14">
            <p:contentPart p14:bwMode="auto" r:id="rId84">
              <p14:nvContentPartPr>
                <p14:cNvPr id="42" name="Entrada de lápiz 41">
                  <a:extLst>
                    <a:ext uri="{FF2B5EF4-FFF2-40B4-BE49-F238E27FC236}">
                      <a16:creationId xmlns:a16="http://schemas.microsoft.com/office/drawing/2014/main" id="{000E447C-BDE9-457F-ABD5-E9BCE0B6D0FA}"/>
                    </a:ext>
                  </a:extLst>
                </p14:cNvPr>
                <p14:cNvContentPartPr/>
                <p14:nvPr/>
              </p14:nvContentPartPr>
              <p14:xfrm>
                <a:off x="2490649" y="2527209"/>
                <a:ext cx="51840" cy="634680"/>
              </p14:xfrm>
            </p:contentPart>
          </mc:Choice>
          <mc:Fallback>
            <p:pic>
              <p:nvPicPr>
                <p:cNvPr id="42" name="Entrada de lápiz 41">
                  <a:extLst>
                    <a:ext uri="{FF2B5EF4-FFF2-40B4-BE49-F238E27FC236}">
                      <a16:creationId xmlns:a16="http://schemas.microsoft.com/office/drawing/2014/main" id="{000E447C-BDE9-457F-ABD5-E9BCE0B6D0FA}"/>
                    </a:ext>
                  </a:extLst>
                </p:cNvPr>
                <p:cNvPicPr/>
                <p:nvPr/>
              </p:nvPicPr>
              <p:blipFill>
                <a:blip r:embed="rId85"/>
                <a:stretch>
                  <a:fillRect/>
                </a:stretch>
              </p:blipFill>
              <p:spPr>
                <a:xfrm>
                  <a:off x="2481649" y="2518209"/>
                  <a:ext cx="69480" cy="652320"/>
                </a:xfrm>
                <a:prstGeom prst="rect">
                  <a:avLst/>
                </a:prstGeom>
              </p:spPr>
            </p:pic>
          </mc:Fallback>
        </mc:AlternateContent>
        <mc:AlternateContent xmlns:mc="http://schemas.openxmlformats.org/markup-compatibility/2006">
          <mc:Choice xmlns:p14="http://schemas.microsoft.com/office/powerpoint/2010/main" Requires="p14">
            <p:contentPart p14:bwMode="auto" r:id="rId86">
              <p14:nvContentPartPr>
                <p14:cNvPr id="43" name="Entrada de lápiz 42">
                  <a:extLst>
                    <a:ext uri="{FF2B5EF4-FFF2-40B4-BE49-F238E27FC236}">
                      <a16:creationId xmlns:a16="http://schemas.microsoft.com/office/drawing/2014/main" id="{B2833C06-8B69-4B60-B2B2-1C80F63256DC}"/>
                    </a:ext>
                  </a:extLst>
                </p14:cNvPr>
                <p14:cNvContentPartPr/>
                <p14:nvPr/>
              </p14:nvContentPartPr>
              <p14:xfrm>
                <a:off x="2437729" y="2435409"/>
                <a:ext cx="2550240" cy="640440"/>
              </p14:xfrm>
            </p:contentPart>
          </mc:Choice>
          <mc:Fallback>
            <p:pic>
              <p:nvPicPr>
                <p:cNvPr id="43" name="Entrada de lápiz 42">
                  <a:extLst>
                    <a:ext uri="{FF2B5EF4-FFF2-40B4-BE49-F238E27FC236}">
                      <a16:creationId xmlns:a16="http://schemas.microsoft.com/office/drawing/2014/main" id="{B2833C06-8B69-4B60-B2B2-1C80F63256DC}"/>
                    </a:ext>
                  </a:extLst>
                </p:cNvPr>
                <p:cNvPicPr/>
                <p:nvPr/>
              </p:nvPicPr>
              <p:blipFill>
                <a:blip r:embed="rId87"/>
                <a:stretch>
                  <a:fillRect/>
                </a:stretch>
              </p:blipFill>
              <p:spPr>
                <a:xfrm>
                  <a:off x="2428729" y="2426769"/>
                  <a:ext cx="2567880" cy="658080"/>
                </a:xfrm>
                <a:prstGeom prst="rect">
                  <a:avLst/>
                </a:prstGeom>
              </p:spPr>
            </p:pic>
          </mc:Fallback>
        </mc:AlternateContent>
        <mc:AlternateContent xmlns:mc="http://schemas.openxmlformats.org/markup-compatibility/2006">
          <mc:Choice xmlns:p14="http://schemas.microsoft.com/office/powerpoint/2010/main" Requires="p14">
            <p:contentPart p14:bwMode="auto" r:id="rId88">
              <p14:nvContentPartPr>
                <p14:cNvPr id="45" name="Entrada de lápiz 44">
                  <a:extLst>
                    <a:ext uri="{FF2B5EF4-FFF2-40B4-BE49-F238E27FC236}">
                      <a16:creationId xmlns:a16="http://schemas.microsoft.com/office/drawing/2014/main" id="{8DCED637-287E-40D3-B3BD-2DFD6F6F0A11}"/>
                    </a:ext>
                  </a:extLst>
                </p14:cNvPr>
                <p14:cNvContentPartPr/>
                <p14:nvPr/>
              </p14:nvContentPartPr>
              <p14:xfrm>
                <a:off x="5188129" y="1848969"/>
                <a:ext cx="1471680" cy="600120"/>
              </p14:xfrm>
            </p:contentPart>
          </mc:Choice>
          <mc:Fallback>
            <p:pic>
              <p:nvPicPr>
                <p:cNvPr id="45" name="Entrada de lápiz 44">
                  <a:extLst>
                    <a:ext uri="{FF2B5EF4-FFF2-40B4-BE49-F238E27FC236}">
                      <a16:creationId xmlns:a16="http://schemas.microsoft.com/office/drawing/2014/main" id="{8DCED637-287E-40D3-B3BD-2DFD6F6F0A11}"/>
                    </a:ext>
                  </a:extLst>
                </p:cNvPr>
                <p:cNvPicPr/>
                <p:nvPr/>
              </p:nvPicPr>
              <p:blipFill>
                <a:blip r:embed="rId89"/>
                <a:stretch>
                  <a:fillRect/>
                </a:stretch>
              </p:blipFill>
              <p:spPr>
                <a:xfrm>
                  <a:off x="5179489" y="1840329"/>
                  <a:ext cx="1489320" cy="617760"/>
                </a:xfrm>
                <a:prstGeom prst="rect">
                  <a:avLst/>
                </a:prstGeom>
              </p:spPr>
            </p:pic>
          </mc:Fallback>
        </mc:AlternateContent>
        <mc:AlternateContent xmlns:mc="http://schemas.openxmlformats.org/markup-compatibility/2006">
          <mc:Choice xmlns:p14="http://schemas.microsoft.com/office/powerpoint/2010/main" Requires="p14">
            <p:contentPart p14:bwMode="auto" r:id="rId90">
              <p14:nvContentPartPr>
                <p14:cNvPr id="46" name="Entrada de lápiz 45">
                  <a:extLst>
                    <a:ext uri="{FF2B5EF4-FFF2-40B4-BE49-F238E27FC236}">
                      <a16:creationId xmlns:a16="http://schemas.microsoft.com/office/drawing/2014/main" id="{5D091384-8A8C-4BFC-A659-EDFC76834624}"/>
                    </a:ext>
                  </a:extLst>
                </p14:cNvPr>
                <p14:cNvContentPartPr/>
                <p14:nvPr/>
              </p14:nvContentPartPr>
              <p14:xfrm>
                <a:off x="6552529" y="2322729"/>
                <a:ext cx="169200" cy="200520"/>
              </p14:xfrm>
            </p:contentPart>
          </mc:Choice>
          <mc:Fallback>
            <p:pic>
              <p:nvPicPr>
                <p:cNvPr id="46" name="Entrada de lápiz 45">
                  <a:extLst>
                    <a:ext uri="{FF2B5EF4-FFF2-40B4-BE49-F238E27FC236}">
                      <a16:creationId xmlns:a16="http://schemas.microsoft.com/office/drawing/2014/main" id="{5D091384-8A8C-4BFC-A659-EDFC76834624}"/>
                    </a:ext>
                  </a:extLst>
                </p:cNvPr>
                <p:cNvPicPr/>
                <p:nvPr/>
              </p:nvPicPr>
              <p:blipFill>
                <a:blip r:embed="rId91"/>
                <a:stretch>
                  <a:fillRect/>
                </a:stretch>
              </p:blipFill>
              <p:spPr>
                <a:xfrm>
                  <a:off x="6543529" y="2314089"/>
                  <a:ext cx="186840" cy="218160"/>
                </a:xfrm>
                <a:prstGeom prst="rect">
                  <a:avLst/>
                </a:prstGeom>
              </p:spPr>
            </p:pic>
          </mc:Fallback>
        </mc:AlternateContent>
        <mc:AlternateContent xmlns:mc="http://schemas.openxmlformats.org/markup-compatibility/2006">
          <mc:Choice xmlns:p14="http://schemas.microsoft.com/office/powerpoint/2010/main" Requires="p14">
            <p:contentPart p14:bwMode="auto" r:id="rId92">
              <p14:nvContentPartPr>
                <p14:cNvPr id="48" name="Entrada de lápiz 47">
                  <a:extLst>
                    <a:ext uri="{FF2B5EF4-FFF2-40B4-BE49-F238E27FC236}">
                      <a16:creationId xmlns:a16="http://schemas.microsoft.com/office/drawing/2014/main" id="{B7223ACA-F7F2-4D29-AEFF-997BC0EA0C03}"/>
                    </a:ext>
                  </a:extLst>
                </p14:cNvPr>
                <p14:cNvContentPartPr/>
                <p14:nvPr/>
              </p14:nvContentPartPr>
              <p14:xfrm>
                <a:off x="7070929" y="1964529"/>
                <a:ext cx="274680" cy="215280"/>
              </p14:xfrm>
            </p:contentPart>
          </mc:Choice>
          <mc:Fallback>
            <p:pic>
              <p:nvPicPr>
                <p:cNvPr id="48" name="Entrada de lápiz 47">
                  <a:extLst>
                    <a:ext uri="{FF2B5EF4-FFF2-40B4-BE49-F238E27FC236}">
                      <a16:creationId xmlns:a16="http://schemas.microsoft.com/office/drawing/2014/main" id="{B7223ACA-F7F2-4D29-AEFF-997BC0EA0C03}"/>
                    </a:ext>
                  </a:extLst>
                </p:cNvPr>
                <p:cNvPicPr/>
                <p:nvPr/>
              </p:nvPicPr>
              <p:blipFill>
                <a:blip r:embed="rId93"/>
                <a:stretch>
                  <a:fillRect/>
                </a:stretch>
              </p:blipFill>
              <p:spPr>
                <a:xfrm>
                  <a:off x="7062289" y="1955889"/>
                  <a:ext cx="292320" cy="232920"/>
                </a:xfrm>
                <a:prstGeom prst="rect">
                  <a:avLst/>
                </a:prstGeom>
              </p:spPr>
            </p:pic>
          </mc:Fallback>
        </mc:AlternateContent>
        <mc:AlternateContent xmlns:mc="http://schemas.openxmlformats.org/markup-compatibility/2006">
          <mc:Choice xmlns:p14="http://schemas.microsoft.com/office/powerpoint/2010/main" Requires="p14">
            <p:contentPart p14:bwMode="auto" r:id="rId94">
              <p14:nvContentPartPr>
                <p14:cNvPr id="49" name="Entrada de lápiz 48">
                  <a:extLst>
                    <a:ext uri="{FF2B5EF4-FFF2-40B4-BE49-F238E27FC236}">
                      <a16:creationId xmlns:a16="http://schemas.microsoft.com/office/drawing/2014/main" id="{C6CF182E-45CD-46EF-91F9-C8F248810CDC}"/>
                    </a:ext>
                  </a:extLst>
                </p14:cNvPr>
                <p14:cNvContentPartPr/>
                <p14:nvPr/>
              </p14:nvContentPartPr>
              <p14:xfrm>
                <a:off x="6908569" y="2158209"/>
                <a:ext cx="333720" cy="728280"/>
              </p14:xfrm>
            </p:contentPart>
          </mc:Choice>
          <mc:Fallback>
            <p:pic>
              <p:nvPicPr>
                <p:cNvPr id="49" name="Entrada de lápiz 48">
                  <a:extLst>
                    <a:ext uri="{FF2B5EF4-FFF2-40B4-BE49-F238E27FC236}">
                      <a16:creationId xmlns:a16="http://schemas.microsoft.com/office/drawing/2014/main" id="{C6CF182E-45CD-46EF-91F9-C8F248810CDC}"/>
                    </a:ext>
                  </a:extLst>
                </p:cNvPr>
                <p:cNvPicPr/>
                <p:nvPr/>
              </p:nvPicPr>
              <p:blipFill>
                <a:blip r:embed="rId95"/>
                <a:stretch>
                  <a:fillRect/>
                </a:stretch>
              </p:blipFill>
              <p:spPr>
                <a:xfrm>
                  <a:off x="6899569" y="2149569"/>
                  <a:ext cx="351360" cy="745920"/>
                </a:xfrm>
                <a:prstGeom prst="rect">
                  <a:avLst/>
                </a:prstGeom>
              </p:spPr>
            </p:pic>
          </mc:Fallback>
        </mc:AlternateContent>
        <mc:AlternateContent xmlns:mc="http://schemas.openxmlformats.org/markup-compatibility/2006">
          <mc:Choice xmlns:p14="http://schemas.microsoft.com/office/powerpoint/2010/main" Requires="p14">
            <p:contentPart p14:bwMode="auto" r:id="rId96">
              <p14:nvContentPartPr>
                <p14:cNvPr id="50" name="Entrada de lápiz 49">
                  <a:extLst>
                    <a:ext uri="{FF2B5EF4-FFF2-40B4-BE49-F238E27FC236}">
                      <a16:creationId xmlns:a16="http://schemas.microsoft.com/office/drawing/2014/main" id="{FB539AB5-95C1-41D3-82E6-B5150F386008}"/>
                    </a:ext>
                  </a:extLst>
                </p14:cNvPr>
                <p14:cNvContentPartPr/>
                <p14:nvPr/>
              </p14:nvContentPartPr>
              <p14:xfrm>
                <a:off x="7145089" y="2486529"/>
                <a:ext cx="149040" cy="339480"/>
              </p14:xfrm>
            </p:contentPart>
          </mc:Choice>
          <mc:Fallback>
            <p:pic>
              <p:nvPicPr>
                <p:cNvPr id="50" name="Entrada de lápiz 49">
                  <a:extLst>
                    <a:ext uri="{FF2B5EF4-FFF2-40B4-BE49-F238E27FC236}">
                      <a16:creationId xmlns:a16="http://schemas.microsoft.com/office/drawing/2014/main" id="{FB539AB5-95C1-41D3-82E6-B5150F386008}"/>
                    </a:ext>
                  </a:extLst>
                </p:cNvPr>
                <p:cNvPicPr/>
                <p:nvPr/>
              </p:nvPicPr>
              <p:blipFill>
                <a:blip r:embed="rId97"/>
                <a:stretch>
                  <a:fillRect/>
                </a:stretch>
              </p:blipFill>
              <p:spPr>
                <a:xfrm>
                  <a:off x="7136089" y="2477529"/>
                  <a:ext cx="166680" cy="357120"/>
                </a:xfrm>
                <a:prstGeom prst="rect">
                  <a:avLst/>
                </a:prstGeom>
              </p:spPr>
            </p:pic>
          </mc:Fallback>
        </mc:AlternateContent>
        <mc:AlternateContent xmlns:mc="http://schemas.openxmlformats.org/markup-compatibility/2006">
          <mc:Choice xmlns:p14="http://schemas.microsoft.com/office/powerpoint/2010/main" Requires="p14">
            <p:contentPart p14:bwMode="auto" r:id="rId98">
              <p14:nvContentPartPr>
                <p14:cNvPr id="51" name="Entrada de lápiz 50">
                  <a:extLst>
                    <a:ext uri="{FF2B5EF4-FFF2-40B4-BE49-F238E27FC236}">
                      <a16:creationId xmlns:a16="http://schemas.microsoft.com/office/drawing/2014/main" id="{5FCC0425-8A25-41F5-8839-46248D1D6EB5}"/>
                    </a:ext>
                  </a:extLst>
                </p14:cNvPr>
                <p14:cNvContentPartPr/>
                <p14:nvPr/>
              </p14:nvContentPartPr>
              <p14:xfrm>
                <a:off x="7074889" y="2291409"/>
                <a:ext cx="496440" cy="50760"/>
              </p14:xfrm>
            </p:contentPart>
          </mc:Choice>
          <mc:Fallback>
            <p:pic>
              <p:nvPicPr>
                <p:cNvPr id="51" name="Entrada de lápiz 50">
                  <a:extLst>
                    <a:ext uri="{FF2B5EF4-FFF2-40B4-BE49-F238E27FC236}">
                      <a16:creationId xmlns:a16="http://schemas.microsoft.com/office/drawing/2014/main" id="{5FCC0425-8A25-41F5-8839-46248D1D6EB5}"/>
                    </a:ext>
                  </a:extLst>
                </p:cNvPr>
                <p:cNvPicPr/>
                <p:nvPr/>
              </p:nvPicPr>
              <p:blipFill>
                <a:blip r:embed="rId99"/>
                <a:stretch>
                  <a:fillRect/>
                </a:stretch>
              </p:blipFill>
              <p:spPr>
                <a:xfrm>
                  <a:off x="7066249" y="2282409"/>
                  <a:ext cx="514080" cy="68400"/>
                </a:xfrm>
                <a:prstGeom prst="rect">
                  <a:avLst/>
                </a:prstGeom>
              </p:spPr>
            </p:pic>
          </mc:Fallback>
        </mc:AlternateContent>
        <mc:AlternateContent xmlns:mc="http://schemas.openxmlformats.org/markup-compatibility/2006">
          <mc:Choice xmlns:p14="http://schemas.microsoft.com/office/powerpoint/2010/main" Requires="p14">
            <p:contentPart p14:bwMode="auto" r:id="rId100">
              <p14:nvContentPartPr>
                <p14:cNvPr id="53" name="Entrada de lápiz 52">
                  <a:extLst>
                    <a:ext uri="{FF2B5EF4-FFF2-40B4-BE49-F238E27FC236}">
                      <a16:creationId xmlns:a16="http://schemas.microsoft.com/office/drawing/2014/main" id="{01632105-EEA4-4FDF-8940-8F019C549DCC}"/>
                    </a:ext>
                  </a:extLst>
                </p14:cNvPr>
                <p14:cNvContentPartPr/>
                <p14:nvPr/>
              </p14:nvContentPartPr>
              <p14:xfrm>
                <a:off x="7574929" y="2322009"/>
                <a:ext cx="1243080" cy="117000"/>
              </p14:xfrm>
            </p:contentPart>
          </mc:Choice>
          <mc:Fallback>
            <p:pic>
              <p:nvPicPr>
                <p:cNvPr id="53" name="Entrada de lápiz 52">
                  <a:extLst>
                    <a:ext uri="{FF2B5EF4-FFF2-40B4-BE49-F238E27FC236}">
                      <a16:creationId xmlns:a16="http://schemas.microsoft.com/office/drawing/2014/main" id="{01632105-EEA4-4FDF-8940-8F019C549DCC}"/>
                    </a:ext>
                  </a:extLst>
                </p:cNvPr>
                <p:cNvPicPr/>
                <p:nvPr/>
              </p:nvPicPr>
              <p:blipFill>
                <a:blip r:embed="rId101"/>
                <a:stretch>
                  <a:fillRect/>
                </a:stretch>
              </p:blipFill>
              <p:spPr>
                <a:xfrm>
                  <a:off x="7565929" y="2313009"/>
                  <a:ext cx="1260720" cy="134640"/>
                </a:xfrm>
                <a:prstGeom prst="rect">
                  <a:avLst/>
                </a:prstGeom>
              </p:spPr>
            </p:pic>
          </mc:Fallback>
        </mc:AlternateContent>
        <mc:AlternateContent xmlns:mc="http://schemas.openxmlformats.org/markup-compatibility/2006">
          <mc:Choice xmlns:p14="http://schemas.microsoft.com/office/powerpoint/2010/main" Requires="p14">
            <p:contentPart p14:bwMode="auto" r:id="rId102">
              <p14:nvContentPartPr>
                <p14:cNvPr id="54" name="Entrada de lápiz 53">
                  <a:extLst>
                    <a:ext uri="{FF2B5EF4-FFF2-40B4-BE49-F238E27FC236}">
                      <a16:creationId xmlns:a16="http://schemas.microsoft.com/office/drawing/2014/main" id="{8FB0EF0D-9F5E-4F03-B337-3CB8A39A9A4C}"/>
                    </a:ext>
                  </a:extLst>
                </p14:cNvPr>
                <p14:cNvContentPartPr/>
                <p14:nvPr/>
              </p14:nvContentPartPr>
              <p14:xfrm>
                <a:off x="8606329" y="2267289"/>
                <a:ext cx="189000" cy="236880"/>
              </p14:xfrm>
            </p:contentPart>
          </mc:Choice>
          <mc:Fallback>
            <p:pic>
              <p:nvPicPr>
                <p:cNvPr id="54" name="Entrada de lápiz 53">
                  <a:extLst>
                    <a:ext uri="{FF2B5EF4-FFF2-40B4-BE49-F238E27FC236}">
                      <a16:creationId xmlns:a16="http://schemas.microsoft.com/office/drawing/2014/main" id="{8FB0EF0D-9F5E-4F03-B337-3CB8A39A9A4C}"/>
                    </a:ext>
                  </a:extLst>
                </p:cNvPr>
                <p:cNvPicPr/>
                <p:nvPr/>
              </p:nvPicPr>
              <p:blipFill>
                <a:blip r:embed="rId103"/>
                <a:stretch>
                  <a:fillRect/>
                </a:stretch>
              </p:blipFill>
              <p:spPr>
                <a:xfrm>
                  <a:off x="8597329" y="2258649"/>
                  <a:ext cx="206640" cy="254520"/>
                </a:xfrm>
                <a:prstGeom prst="rect">
                  <a:avLst/>
                </a:prstGeom>
              </p:spPr>
            </p:pic>
          </mc:Fallback>
        </mc:AlternateContent>
        <mc:AlternateContent xmlns:mc="http://schemas.openxmlformats.org/markup-compatibility/2006">
          <mc:Choice xmlns:p14="http://schemas.microsoft.com/office/powerpoint/2010/main" Requires="p14">
            <p:contentPart p14:bwMode="auto" r:id="rId104">
              <p14:nvContentPartPr>
                <p14:cNvPr id="64" name="Entrada de lápiz 63">
                  <a:extLst>
                    <a:ext uri="{FF2B5EF4-FFF2-40B4-BE49-F238E27FC236}">
                      <a16:creationId xmlns:a16="http://schemas.microsoft.com/office/drawing/2014/main" id="{0ECD78DD-7C97-4556-82C5-5E11B1304A54}"/>
                    </a:ext>
                  </a:extLst>
                </p14:cNvPr>
                <p14:cNvContentPartPr/>
                <p14:nvPr/>
              </p14:nvContentPartPr>
              <p14:xfrm>
                <a:off x="9007009" y="2120769"/>
                <a:ext cx="73800" cy="222120"/>
              </p14:xfrm>
            </p:contentPart>
          </mc:Choice>
          <mc:Fallback>
            <p:pic>
              <p:nvPicPr>
                <p:cNvPr id="64" name="Entrada de lápiz 63">
                  <a:extLst>
                    <a:ext uri="{FF2B5EF4-FFF2-40B4-BE49-F238E27FC236}">
                      <a16:creationId xmlns:a16="http://schemas.microsoft.com/office/drawing/2014/main" id="{0ECD78DD-7C97-4556-82C5-5E11B1304A54}"/>
                    </a:ext>
                  </a:extLst>
                </p:cNvPr>
                <p:cNvPicPr/>
                <p:nvPr/>
              </p:nvPicPr>
              <p:blipFill>
                <a:blip r:embed="rId105"/>
                <a:stretch>
                  <a:fillRect/>
                </a:stretch>
              </p:blipFill>
              <p:spPr>
                <a:xfrm>
                  <a:off x="8998009" y="2112129"/>
                  <a:ext cx="91440" cy="239760"/>
                </a:xfrm>
                <a:prstGeom prst="rect">
                  <a:avLst/>
                </a:prstGeom>
              </p:spPr>
            </p:pic>
          </mc:Fallback>
        </mc:AlternateContent>
        <mc:AlternateContent xmlns:mc="http://schemas.openxmlformats.org/markup-compatibility/2006">
          <mc:Choice xmlns:p14="http://schemas.microsoft.com/office/powerpoint/2010/main" Requires="p14">
            <p:contentPart p14:bwMode="auto" r:id="rId106">
              <p14:nvContentPartPr>
                <p14:cNvPr id="65" name="Entrada de lápiz 64">
                  <a:extLst>
                    <a:ext uri="{FF2B5EF4-FFF2-40B4-BE49-F238E27FC236}">
                      <a16:creationId xmlns:a16="http://schemas.microsoft.com/office/drawing/2014/main" id="{5E389F11-C687-4D63-B72E-D2A10CE72047}"/>
                    </a:ext>
                  </a:extLst>
                </p14:cNvPr>
                <p14:cNvContentPartPr/>
                <p14:nvPr/>
              </p14:nvContentPartPr>
              <p14:xfrm>
                <a:off x="9000529" y="2000169"/>
                <a:ext cx="129240" cy="120600"/>
              </p14:xfrm>
            </p:contentPart>
          </mc:Choice>
          <mc:Fallback>
            <p:pic>
              <p:nvPicPr>
                <p:cNvPr id="65" name="Entrada de lápiz 64">
                  <a:extLst>
                    <a:ext uri="{FF2B5EF4-FFF2-40B4-BE49-F238E27FC236}">
                      <a16:creationId xmlns:a16="http://schemas.microsoft.com/office/drawing/2014/main" id="{5E389F11-C687-4D63-B72E-D2A10CE72047}"/>
                    </a:ext>
                  </a:extLst>
                </p:cNvPr>
                <p:cNvPicPr/>
                <p:nvPr/>
              </p:nvPicPr>
              <p:blipFill>
                <a:blip r:embed="rId107"/>
                <a:stretch>
                  <a:fillRect/>
                </a:stretch>
              </p:blipFill>
              <p:spPr>
                <a:xfrm>
                  <a:off x="8991529" y="1991529"/>
                  <a:ext cx="146880" cy="138240"/>
                </a:xfrm>
                <a:prstGeom prst="rect">
                  <a:avLst/>
                </a:prstGeom>
              </p:spPr>
            </p:pic>
          </mc:Fallback>
        </mc:AlternateContent>
        <mc:AlternateContent xmlns:mc="http://schemas.openxmlformats.org/markup-compatibility/2006">
          <mc:Choice xmlns:p14="http://schemas.microsoft.com/office/powerpoint/2010/main" Requires="p14">
            <p:contentPart p14:bwMode="auto" r:id="rId108">
              <p14:nvContentPartPr>
                <p14:cNvPr id="66" name="Entrada de lápiz 65">
                  <a:extLst>
                    <a:ext uri="{FF2B5EF4-FFF2-40B4-BE49-F238E27FC236}">
                      <a16:creationId xmlns:a16="http://schemas.microsoft.com/office/drawing/2014/main" id="{6753F0E7-8008-4387-8543-284BAEA432DF}"/>
                    </a:ext>
                  </a:extLst>
                </p14:cNvPr>
                <p14:cNvContentPartPr/>
                <p14:nvPr/>
              </p14:nvContentPartPr>
              <p14:xfrm>
                <a:off x="9137689" y="2116089"/>
                <a:ext cx="250560" cy="203760"/>
              </p14:xfrm>
            </p:contentPart>
          </mc:Choice>
          <mc:Fallback>
            <p:pic>
              <p:nvPicPr>
                <p:cNvPr id="66" name="Entrada de lápiz 65">
                  <a:extLst>
                    <a:ext uri="{FF2B5EF4-FFF2-40B4-BE49-F238E27FC236}">
                      <a16:creationId xmlns:a16="http://schemas.microsoft.com/office/drawing/2014/main" id="{6753F0E7-8008-4387-8543-284BAEA432DF}"/>
                    </a:ext>
                  </a:extLst>
                </p:cNvPr>
                <p:cNvPicPr/>
                <p:nvPr/>
              </p:nvPicPr>
              <p:blipFill>
                <a:blip r:embed="rId109"/>
                <a:stretch>
                  <a:fillRect/>
                </a:stretch>
              </p:blipFill>
              <p:spPr>
                <a:xfrm>
                  <a:off x="9128689" y="2107449"/>
                  <a:ext cx="268200" cy="221400"/>
                </a:xfrm>
                <a:prstGeom prst="rect">
                  <a:avLst/>
                </a:prstGeom>
              </p:spPr>
            </p:pic>
          </mc:Fallback>
        </mc:AlternateContent>
        <mc:AlternateContent xmlns:mc="http://schemas.openxmlformats.org/markup-compatibility/2006">
          <mc:Choice xmlns:p14="http://schemas.microsoft.com/office/powerpoint/2010/main" Requires="p14">
            <p:contentPart p14:bwMode="auto" r:id="rId110">
              <p14:nvContentPartPr>
                <p14:cNvPr id="67" name="Entrada de lápiz 66">
                  <a:extLst>
                    <a:ext uri="{FF2B5EF4-FFF2-40B4-BE49-F238E27FC236}">
                      <a16:creationId xmlns:a16="http://schemas.microsoft.com/office/drawing/2014/main" id="{B4DF47DF-86C0-48AC-A15F-6A3517F4FD49}"/>
                    </a:ext>
                  </a:extLst>
                </p14:cNvPr>
                <p14:cNvContentPartPr/>
                <p14:nvPr/>
              </p14:nvContentPartPr>
              <p14:xfrm>
                <a:off x="9479329" y="1779489"/>
                <a:ext cx="145800" cy="459000"/>
              </p14:xfrm>
            </p:contentPart>
          </mc:Choice>
          <mc:Fallback>
            <p:pic>
              <p:nvPicPr>
                <p:cNvPr id="67" name="Entrada de lápiz 66">
                  <a:extLst>
                    <a:ext uri="{FF2B5EF4-FFF2-40B4-BE49-F238E27FC236}">
                      <a16:creationId xmlns:a16="http://schemas.microsoft.com/office/drawing/2014/main" id="{B4DF47DF-86C0-48AC-A15F-6A3517F4FD49}"/>
                    </a:ext>
                  </a:extLst>
                </p:cNvPr>
                <p:cNvPicPr/>
                <p:nvPr/>
              </p:nvPicPr>
              <p:blipFill>
                <a:blip r:embed="rId111"/>
                <a:stretch>
                  <a:fillRect/>
                </a:stretch>
              </p:blipFill>
              <p:spPr>
                <a:xfrm>
                  <a:off x="9470329" y="1770849"/>
                  <a:ext cx="163440" cy="476640"/>
                </a:xfrm>
                <a:prstGeom prst="rect">
                  <a:avLst/>
                </a:prstGeom>
              </p:spPr>
            </p:pic>
          </mc:Fallback>
        </mc:AlternateContent>
        <mc:AlternateContent xmlns:mc="http://schemas.openxmlformats.org/markup-compatibility/2006">
          <mc:Choice xmlns:p14="http://schemas.microsoft.com/office/powerpoint/2010/main" Requires="p14">
            <p:contentPart p14:bwMode="auto" r:id="rId112">
              <p14:nvContentPartPr>
                <p14:cNvPr id="68" name="Entrada de lápiz 67">
                  <a:extLst>
                    <a:ext uri="{FF2B5EF4-FFF2-40B4-BE49-F238E27FC236}">
                      <a16:creationId xmlns:a16="http://schemas.microsoft.com/office/drawing/2014/main" id="{F4159987-EF5C-4EC6-A5FC-C9D93F9089EF}"/>
                    </a:ext>
                  </a:extLst>
                </p14:cNvPr>
                <p14:cNvContentPartPr/>
                <p14:nvPr/>
              </p14:nvContentPartPr>
              <p14:xfrm>
                <a:off x="9441169" y="2061729"/>
                <a:ext cx="284400" cy="85680"/>
              </p14:xfrm>
            </p:contentPart>
          </mc:Choice>
          <mc:Fallback>
            <p:pic>
              <p:nvPicPr>
                <p:cNvPr id="68" name="Entrada de lápiz 67">
                  <a:extLst>
                    <a:ext uri="{FF2B5EF4-FFF2-40B4-BE49-F238E27FC236}">
                      <a16:creationId xmlns:a16="http://schemas.microsoft.com/office/drawing/2014/main" id="{F4159987-EF5C-4EC6-A5FC-C9D93F9089EF}"/>
                    </a:ext>
                  </a:extLst>
                </p:cNvPr>
                <p:cNvPicPr/>
                <p:nvPr/>
              </p:nvPicPr>
              <p:blipFill>
                <a:blip r:embed="rId113"/>
                <a:stretch>
                  <a:fillRect/>
                </a:stretch>
              </p:blipFill>
              <p:spPr>
                <a:xfrm>
                  <a:off x="9432169" y="2053089"/>
                  <a:ext cx="302040" cy="103320"/>
                </a:xfrm>
                <a:prstGeom prst="rect">
                  <a:avLst/>
                </a:prstGeom>
              </p:spPr>
            </p:pic>
          </mc:Fallback>
        </mc:AlternateContent>
        <mc:AlternateContent xmlns:mc="http://schemas.openxmlformats.org/markup-compatibility/2006">
          <mc:Choice xmlns:p14="http://schemas.microsoft.com/office/powerpoint/2010/main" Requires="p14">
            <p:contentPart p14:bwMode="auto" r:id="rId114">
              <p14:nvContentPartPr>
                <p14:cNvPr id="69" name="Entrada de lápiz 68">
                  <a:extLst>
                    <a:ext uri="{FF2B5EF4-FFF2-40B4-BE49-F238E27FC236}">
                      <a16:creationId xmlns:a16="http://schemas.microsoft.com/office/drawing/2014/main" id="{8E95ECDF-46F9-4D36-AE2C-EEA6752EBC03}"/>
                    </a:ext>
                  </a:extLst>
                </p14:cNvPr>
                <p14:cNvContentPartPr/>
                <p14:nvPr/>
              </p14:nvContentPartPr>
              <p14:xfrm>
                <a:off x="9615049" y="2132289"/>
                <a:ext cx="371880" cy="216720"/>
              </p14:xfrm>
            </p:contentPart>
          </mc:Choice>
          <mc:Fallback>
            <p:pic>
              <p:nvPicPr>
                <p:cNvPr id="69" name="Entrada de lápiz 68">
                  <a:extLst>
                    <a:ext uri="{FF2B5EF4-FFF2-40B4-BE49-F238E27FC236}">
                      <a16:creationId xmlns:a16="http://schemas.microsoft.com/office/drawing/2014/main" id="{8E95ECDF-46F9-4D36-AE2C-EEA6752EBC03}"/>
                    </a:ext>
                  </a:extLst>
                </p:cNvPr>
                <p:cNvPicPr/>
                <p:nvPr/>
              </p:nvPicPr>
              <p:blipFill>
                <a:blip r:embed="rId115"/>
                <a:stretch>
                  <a:fillRect/>
                </a:stretch>
              </p:blipFill>
              <p:spPr>
                <a:xfrm>
                  <a:off x="9606409" y="2123289"/>
                  <a:ext cx="389520" cy="234360"/>
                </a:xfrm>
                <a:prstGeom prst="rect">
                  <a:avLst/>
                </a:prstGeom>
              </p:spPr>
            </p:pic>
          </mc:Fallback>
        </mc:AlternateContent>
        <mc:AlternateContent xmlns:mc="http://schemas.openxmlformats.org/markup-compatibility/2006">
          <mc:Choice xmlns:p14="http://schemas.microsoft.com/office/powerpoint/2010/main" Requires="p14">
            <p:contentPart p14:bwMode="auto" r:id="rId116">
              <p14:nvContentPartPr>
                <p14:cNvPr id="70" name="Entrada de lápiz 69">
                  <a:extLst>
                    <a:ext uri="{FF2B5EF4-FFF2-40B4-BE49-F238E27FC236}">
                      <a16:creationId xmlns:a16="http://schemas.microsoft.com/office/drawing/2014/main" id="{6C64BF18-41E7-4A1D-8E58-D30BDFFE9FBF}"/>
                    </a:ext>
                  </a:extLst>
                </p14:cNvPr>
                <p14:cNvContentPartPr/>
                <p14:nvPr/>
              </p14:nvContentPartPr>
              <p14:xfrm>
                <a:off x="10087729" y="2274489"/>
                <a:ext cx="24480" cy="7920"/>
              </p14:xfrm>
            </p:contentPart>
          </mc:Choice>
          <mc:Fallback>
            <p:pic>
              <p:nvPicPr>
                <p:cNvPr id="70" name="Entrada de lápiz 69">
                  <a:extLst>
                    <a:ext uri="{FF2B5EF4-FFF2-40B4-BE49-F238E27FC236}">
                      <a16:creationId xmlns:a16="http://schemas.microsoft.com/office/drawing/2014/main" id="{6C64BF18-41E7-4A1D-8E58-D30BDFFE9FBF}"/>
                    </a:ext>
                  </a:extLst>
                </p:cNvPr>
                <p:cNvPicPr/>
                <p:nvPr/>
              </p:nvPicPr>
              <p:blipFill>
                <a:blip r:embed="rId117"/>
                <a:stretch>
                  <a:fillRect/>
                </a:stretch>
              </p:blipFill>
              <p:spPr>
                <a:xfrm>
                  <a:off x="10078729" y="2265849"/>
                  <a:ext cx="42120" cy="25560"/>
                </a:xfrm>
                <a:prstGeom prst="rect">
                  <a:avLst/>
                </a:prstGeom>
              </p:spPr>
            </p:pic>
          </mc:Fallback>
        </mc:AlternateContent>
        <mc:AlternateContent xmlns:mc="http://schemas.openxmlformats.org/markup-compatibility/2006">
          <mc:Choice xmlns:p14="http://schemas.microsoft.com/office/powerpoint/2010/main" Requires="p14">
            <p:contentPart p14:bwMode="auto" r:id="rId118">
              <p14:nvContentPartPr>
                <p14:cNvPr id="72" name="Entrada de lápiz 71">
                  <a:extLst>
                    <a:ext uri="{FF2B5EF4-FFF2-40B4-BE49-F238E27FC236}">
                      <a16:creationId xmlns:a16="http://schemas.microsoft.com/office/drawing/2014/main" id="{C72BAF3D-AAA3-4879-BCE0-FB3551D1A99C}"/>
                    </a:ext>
                  </a:extLst>
                </p14:cNvPr>
                <p14:cNvContentPartPr/>
                <p14:nvPr/>
              </p14:nvContentPartPr>
              <p14:xfrm>
                <a:off x="9812329" y="3711969"/>
                <a:ext cx="360" cy="360"/>
              </p14:xfrm>
            </p:contentPart>
          </mc:Choice>
          <mc:Fallback>
            <p:pic>
              <p:nvPicPr>
                <p:cNvPr id="72" name="Entrada de lápiz 71">
                  <a:extLst>
                    <a:ext uri="{FF2B5EF4-FFF2-40B4-BE49-F238E27FC236}">
                      <a16:creationId xmlns:a16="http://schemas.microsoft.com/office/drawing/2014/main" id="{C72BAF3D-AAA3-4879-BCE0-FB3551D1A99C}"/>
                    </a:ext>
                  </a:extLst>
                </p:cNvPr>
                <p:cNvPicPr/>
                <p:nvPr/>
              </p:nvPicPr>
              <p:blipFill>
                <a:blip r:embed="rId119"/>
                <a:stretch>
                  <a:fillRect/>
                </a:stretch>
              </p:blipFill>
              <p:spPr>
                <a:xfrm>
                  <a:off x="9803329" y="3703329"/>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20">
              <p14:nvContentPartPr>
                <p14:cNvPr id="73" name="Entrada de lápiz 72">
                  <a:extLst>
                    <a:ext uri="{FF2B5EF4-FFF2-40B4-BE49-F238E27FC236}">
                      <a16:creationId xmlns:a16="http://schemas.microsoft.com/office/drawing/2014/main" id="{F59C6454-76B5-4C69-86BB-9CD5E6848B5C}"/>
                    </a:ext>
                  </a:extLst>
                </p14:cNvPr>
                <p14:cNvContentPartPr/>
                <p14:nvPr/>
              </p14:nvContentPartPr>
              <p14:xfrm>
                <a:off x="9750769" y="3551769"/>
                <a:ext cx="433800" cy="449280"/>
              </p14:xfrm>
            </p:contentPart>
          </mc:Choice>
          <mc:Fallback>
            <p:pic>
              <p:nvPicPr>
                <p:cNvPr id="73" name="Entrada de lápiz 72">
                  <a:extLst>
                    <a:ext uri="{FF2B5EF4-FFF2-40B4-BE49-F238E27FC236}">
                      <a16:creationId xmlns:a16="http://schemas.microsoft.com/office/drawing/2014/main" id="{F59C6454-76B5-4C69-86BB-9CD5E6848B5C}"/>
                    </a:ext>
                  </a:extLst>
                </p:cNvPr>
                <p:cNvPicPr/>
                <p:nvPr/>
              </p:nvPicPr>
              <p:blipFill>
                <a:blip r:embed="rId121"/>
                <a:stretch>
                  <a:fillRect/>
                </a:stretch>
              </p:blipFill>
              <p:spPr>
                <a:xfrm>
                  <a:off x="9741769" y="3542769"/>
                  <a:ext cx="451440" cy="466920"/>
                </a:xfrm>
                <a:prstGeom prst="rect">
                  <a:avLst/>
                </a:prstGeom>
              </p:spPr>
            </p:pic>
          </mc:Fallback>
        </mc:AlternateContent>
        <mc:AlternateContent xmlns:mc="http://schemas.openxmlformats.org/markup-compatibility/2006">
          <mc:Choice xmlns:p14="http://schemas.microsoft.com/office/powerpoint/2010/main" Requires="p14">
            <p:contentPart p14:bwMode="auto" r:id="rId122">
              <p14:nvContentPartPr>
                <p14:cNvPr id="74" name="Entrada de lápiz 73">
                  <a:extLst>
                    <a:ext uri="{FF2B5EF4-FFF2-40B4-BE49-F238E27FC236}">
                      <a16:creationId xmlns:a16="http://schemas.microsoft.com/office/drawing/2014/main" id="{F685D0D5-41E6-4B1B-AFE8-55918AD26218}"/>
                    </a:ext>
                  </a:extLst>
                </p14:cNvPr>
                <p14:cNvContentPartPr/>
                <p14:nvPr/>
              </p14:nvContentPartPr>
              <p14:xfrm>
                <a:off x="10191769" y="3676329"/>
                <a:ext cx="165960" cy="261720"/>
              </p14:xfrm>
            </p:contentPart>
          </mc:Choice>
          <mc:Fallback>
            <p:pic>
              <p:nvPicPr>
                <p:cNvPr id="74" name="Entrada de lápiz 73">
                  <a:extLst>
                    <a:ext uri="{FF2B5EF4-FFF2-40B4-BE49-F238E27FC236}">
                      <a16:creationId xmlns:a16="http://schemas.microsoft.com/office/drawing/2014/main" id="{F685D0D5-41E6-4B1B-AFE8-55918AD26218}"/>
                    </a:ext>
                  </a:extLst>
                </p:cNvPr>
                <p:cNvPicPr/>
                <p:nvPr/>
              </p:nvPicPr>
              <p:blipFill>
                <a:blip r:embed="rId123"/>
                <a:stretch>
                  <a:fillRect/>
                </a:stretch>
              </p:blipFill>
              <p:spPr>
                <a:xfrm>
                  <a:off x="10183129" y="3667689"/>
                  <a:ext cx="183600" cy="279360"/>
                </a:xfrm>
                <a:prstGeom prst="rect">
                  <a:avLst/>
                </a:prstGeom>
              </p:spPr>
            </p:pic>
          </mc:Fallback>
        </mc:AlternateContent>
        <mc:AlternateContent xmlns:mc="http://schemas.openxmlformats.org/markup-compatibility/2006">
          <mc:Choice xmlns:p14="http://schemas.microsoft.com/office/powerpoint/2010/main" Requires="p14">
            <p:contentPart p14:bwMode="auto" r:id="rId124">
              <p14:nvContentPartPr>
                <p14:cNvPr id="75" name="Entrada de lápiz 74">
                  <a:extLst>
                    <a:ext uri="{FF2B5EF4-FFF2-40B4-BE49-F238E27FC236}">
                      <a16:creationId xmlns:a16="http://schemas.microsoft.com/office/drawing/2014/main" id="{41DE5B99-6B31-4302-93BF-502A870E7574}"/>
                    </a:ext>
                  </a:extLst>
                </p14:cNvPr>
                <p14:cNvContentPartPr/>
                <p14:nvPr/>
              </p14:nvContentPartPr>
              <p14:xfrm>
                <a:off x="10384729" y="3463569"/>
                <a:ext cx="43920" cy="100440"/>
              </p14:xfrm>
            </p:contentPart>
          </mc:Choice>
          <mc:Fallback>
            <p:pic>
              <p:nvPicPr>
                <p:cNvPr id="75" name="Entrada de lápiz 74">
                  <a:extLst>
                    <a:ext uri="{FF2B5EF4-FFF2-40B4-BE49-F238E27FC236}">
                      <a16:creationId xmlns:a16="http://schemas.microsoft.com/office/drawing/2014/main" id="{41DE5B99-6B31-4302-93BF-502A870E7574}"/>
                    </a:ext>
                  </a:extLst>
                </p:cNvPr>
                <p:cNvPicPr/>
                <p:nvPr/>
              </p:nvPicPr>
              <p:blipFill>
                <a:blip r:embed="rId125"/>
                <a:stretch>
                  <a:fillRect/>
                </a:stretch>
              </p:blipFill>
              <p:spPr>
                <a:xfrm>
                  <a:off x="10376089" y="3454929"/>
                  <a:ext cx="61560" cy="118080"/>
                </a:xfrm>
                <a:prstGeom prst="rect">
                  <a:avLst/>
                </a:prstGeom>
              </p:spPr>
            </p:pic>
          </mc:Fallback>
        </mc:AlternateContent>
        <mc:AlternateContent xmlns:mc="http://schemas.openxmlformats.org/markup-compatibility/2006">
          <mc:Choice xmlns:p14="http://schemas.microsoft.com/office/powerpoint/2010/main" Requires="p14">
            <p:contentPart p14:bwMode="auto" r:id="rId126">
              <p14:nvContentPartPr>
                <p14:cNvPr id="76" name="Entrada de lápiz 75">
                  <a:extLst>
                    <a:ext uri="{FF2B5EF4-FFF2-40B4-BE49-F238E27FC236}">
                      <a16:creationId xmlns:a16="http://schemas.microsoft.com/office/drawing/2014/main" id="{70CA6EA9-9441-41F5-98DA-6ABC092F54E1}"/>
                    </a:ext>
                  </a:extLst>
                </p14:cNvPr>
                <p14:cNvContentPartPr/>
                <p14:nvPr/>
              </p14:nvContentPartPr>
              <p14:xfrm>
                <a:off x="10463209" y="3389769"/>
                <a:ext cx="148680" cy="559440"/>
              </p14:xfrm>
            </p:contentPart>
          </mc:Choice>
          <mc:Fallback>
            <p:pic>
              <p:nvPicPr>
                <p:cNvPr id="76" name="Entrada de lápiz 75">
                  <a:extLst>
                    <a:ext uri="{FF2B5EF4-FFF2-40B4-BE49-F238E27FC236}">
                      <a16:creationId xmlns:a16="http://schemas.microsoft.com/office/drawing/2014/main" id="{70CA6EA9-9441-41F5-98DA-6ABC092F54E1}"/>
                    </a:ext>
                  </a:extLst>
                </p:cNvPr>
                <p:cNvPicPr/>
                <p:nvPr/>
              </p:nvPicPr>
              <p:blipFill>
                <a:blip r:embed="rId127"/>
                <a:stretch>
                  <a:fillRect/>
                </a:stretch>
              </p:blipFill>
              <p:spPr>
                <a:xfrm>
                  <a:off x="10454569" y="3381129"/>
                  <a:ext cx="166320" cy="577080"/>
                </a:xfrm>
                <a:prstGeom prst="rect">
                  <a:avLst/>
                </a:prstGeom>
              </p:spPr>
            </p:pic>
          </mc:Fallback>
        </mc:AlternateContent>
        <mc:AlternateContent xmlns:mc="http://schemas.openxmlformats.org/markup-compatibility/2006">
          <mc:Choice xmlns:p14="http://schemas.microsoft.com/office/powerpoint/2010/main" Requires="p14">
            <p:contentPart p14:bwMode="auto" r:id="rId128">
              <p14:nvContentPartPr>
                <p14:cNvPr id="77" name="Entrada de lápiz 76">
                  <a:extLst>
                    <a:ext uri="{FF2B5EF4-FFF2-40B4-BE49-F238E27FC236}">
                      <a16:creationId xmlns:a16="http://schemas.microsoft.com/office/drawing/2014/main" id="{A2399B1E-474C-45FD-AA32-7D9A383AB382}"/>
                    </a:ext>
                  </a:extLst>
                </p14:cNvPr>
                <p14:cNvContentPartPr/>
                <p14:nvPr/>
              </p14:nvContentPartPr>
              <p14:xfrm>
                <a:off x="10614409" y="3445209"/>
                <a:ext cx="123480" cy="470880"/>
              </p14:xfrm>
            </p:contentPart>
          </mc:Choice>
          <mc:Fallback>
            <p:pic>
              <p:nvPicPr>
                <p:cNvPr id="77" name="Entrada de lápiz 76">
                  <a:extLst>
                    <a:ext uri="{FF2B5EF4-FFF2-40B4-BE49-F238E27FC236}">
                      <a16:creationId xmlns:a16="http://schemas.microsoft.com/office/drawing/2014/main" id="{A2399B1E-474C-45FD-AA32-7D9A383AB382}"/>
                    </a:ext>
                  </a:extLst>
                </p:cNvPr>
                <p:cNvPicPr/>
                <p:nvPr/>
              </p:nvPicPr>
              <p:blipFill>
                <a:blip r:embed="rId129"/>
                <a:stretch>
                  <a:fillRect/>
                </a:stretch>
              </p:blipFill>
              <p:spPr>
                <a:xfrm>
                  <a:off x="10605409" y="3436209"/>
                  <a:ext cx="141120" cy="488520"/>
                </a:xfrm>
                <a:prstGeom prst="rect">
                  <a:avLst/>
                </a:prstGeom>
              </p:spPr>
            </p:pic>
          </mc:Fallback>
        </mc:AlternateContent>
        <mc:AlternateContent xmlns:mc="http://schemas.openxmlformats.org/markup-compatibility/2006">
          <mc:Choice xmlns:p14="http://schemas.microsoft.com/office/powerpoint/2010/main" Requires="p14">
            <p:contentPart p14:bwMode="auto" r:id="rId130">
              <p14:nvContentPartPr>
                <p14:cNvPr id="78" name="Entrada de lápiz 77">
                  <a:extLst>
                    <a:ext uri="{FF2B5EF4-FFF2-40B4-BE49-F238E27FC236}">
                      <a16:creationId xmlns:a16="http://schemas.microsoft.com/office/drawing/2014/main" id="{976E16F2-F850-4954-8FAE-7A00C8BF4056}"/>
                    </a:ext>
                  </a:extLst>
                </p14:cNvPr>
                <p14:cNvContentPartPr/>
                <p14:nvPr/>
              </p14:nvContentPartPr>
              <p14:xfrm>
                <a:off x="10638529" y="3693249"/>
                <a:ext cx="142920" cy="136800"/>
              </p14:xfrm>
            </p:contentPart>
          </mc:Choice>
          <mc:Fallback>
            <p:pic>
              <p:nvPicPr>
                <p:cNvPr id="78" name="Entrada de lápiz 77">
                  <a:extLst>
                    <a:ext uri="{FF2B5EF4-FFF2-40B4-BE49-F238E27FC236}">
                      <a16:creationId xmlns:a16="http://schemas.microsoft.com/office/drawing/2014/main" id="{976E16F2-F850-4954-8FAE-7A00C8BF4056}"/>
                    </a:ext>
                  </a:extLst>
                </p:cNvPr>
                <p:cNvPicPr/>
                <p:nvPr/>
              </p:nvPicPr>
              <p:blipFill>
                <a:blip r:embed="rId131"/>
                <a:stretch>
                  <a:fillRect/>
                </a:stretch>
              </p:blipFill>
              <p:spPr>
                <a:xfrm>
                  <a:off x="10629529" y="3684249"/>
                  <a:ext cx="160560" cy="154440"/>
                </a:xfrm>
                <a:prstGeom prst="rect">
                  <a:avLst/>
                </a:prstGeom>
              </p:spPr>
            </p:pic>
          </mc:Fallback>
        </mc:AlternateContent>
        <mc:AlternateContent xmlns:mc="http://schemas.openxmlformats.org/markup-compatibility/2006">
          <mc:Choice xmlns:p14="http://schemas.microsoft.com/office/powerpoint/2010/main" Requires="p14">
            <p:contentPart p14:bwMode="auto" r:id="rId132">
              <p14:nvContentPartPr>
                <p14:cNvPr id="79" name="Entrada de lápiz 78">
                  <a:extLst>
                    <a:ext uri="{FF2B5EF4-FFF2-40B4-BE49-F238E27FC236}">
                      <a16:creationId xmlns:a16="http://schemas.microsoft.com/office/drawing/2014/main" id="{2B2576D0-EE85-4927-BD71-3F58F2DCABF9}"/>
                    </a:ext>
                  </a:extLst>
                </p14:cNvPr>
                <p14:cNvContentPartPr/>
                <p14:nvPr/>
              </p14:nvContentPartPr>
              <p14:xfrm>
                <a:off x="10708369" y="3659049"/>
                <a:ext cx="235080" cy="542160"/>
              </p14:xfrm>
            </p:contentPart>
          </mc:Choice>
          <mc:Fallback>
            <p:pic>
              <p:nvPicPr>
                <p:cNvPr id="79" name="Entrada de lápiz 78">
                  <a:extLst>
                    <a:ext uri="{FF2B5EF4-FFF2-40B4-BE49-F238E27FC236}">
                      <a16:creationId xmlns:a16="http://schemas.microsoft.com/office/drawing/2014/main" id="{2B2576D0-EE85-4927-BD71-3F58F2DCABF9}"/>
                    </a:ext>
                  </a:extLst>
                </p:cNvPr>
                <p:cNvPicPr/>
                <p:nvPr/>
              </p:nvPicPr>
              <p:blipFill>
                <a:blip r:embed="rId133"/>
                <a:stretch>
                  <a:fillRect/>
                </a:stretch>
              </p:blipFill>
              <p:spPr>
                <a:xfrm>
                  <a:off x="10699729" y="3650049"/>
                  <a:ext cx="252720" cy="559800"/>
                </a:xfrm>
                <a:prstGeom prst="rect">
                  <a:avLst/>
                </a:prstGeom>
              </p:spPr>
            </p:pic>
          </mc:Fallback>
        </mc:AlternateContent>
        <mc:AlternateContent xmlns:mc="http://schemas.openxmlformats.org/markup-compatibility/2006">
          <mc:Choice xmlns:p14="http://schemas.microsoft.com/office/powerpoint/2010/main" Requires="p14">
            <p:contentPart p14:bwMode="auto" r:id="rId134">
              <p14:nvContentPartPr>
                <p14:cNvPr id="80" name="Entrada de lápiz 79">
                  <a:extLst>
                    <a:ext uri="{FF2B5EF4-FFF2-40B4-BE49-F238E27FC236}">
                      <a16:creationId xmlns:a16="http://schemas.microsoft.com/office/drawing/2014/main" id="{38621ADE-3C85-4143-98A4-0A8E2E3F2166}"/>
                    </a:ext>
                  </a:extLst>
                </p14:cNvPr>
                <p14:cNvContentPartPr/>
                <p14:nvPr/>
              </p14:nvContentPartPr>
              <p14:xfrm>
                <a:off x="11011849" y="3421809"/>
                <a:ext cx="130320" cy="515520"/>
              </p14:xfrm>
            </p:contentPart>
          </mc:Choice>
          <mc:Fallback>
            <p:pic>
              <p:nvPicPr>
                <p:cNvPr id="80" name="Entrada de lápiz 79">
                  <a:extLst>
                    <a:ext uri="{FF2B5EF4-FFF2-40B4-BE49-F238E27FC236}">
                      <a16:creationId xmlns:a16="http://schemas.microsoft.com/office/drawing/2014/main" id="{38621ADE-3C85-4143-98A4-0A8E2E3F2166}"/>
                    </a:ext>
                  </a:extLst>
                </p:cNvPr>
                <p:cNvPicPr/>
                <p:nvPr/>
              </p:nvPicPr>
              <p:blipFill>
                <a:blip r:embed="rId135"/>
                <a:stretch>
                  <a:fillRect/>
                </a:stretch>
              </p:blipFill>
              <p:spPr>
                <a:xfrm>
                  <a:off x="11003209" y="3412809"/>
                  <a:ext cx="147960" cy="533160"/>
                </a:xfrm>
                <a:prstGeom prst="rect">
                  <a:avLst/>
                </a:prstGeom>
              </p:spPr>
            </p:pic>
          </mc:Fallback>
        </mc:AlternateContent>
        <mc:AlternateContent xmlns:mc="http://schemas.openxmlformats.org/markup-compatibility/2006">
          <mc:Choice xmlns:p14="http://schemas.microsoft.com/office/powerpoint/2010/main" Requires="p14">
            <p:contentPart p14:bwMode="auto" r:id="rId136">
              <p14:nvContentPartPr>
                <p14:cNvPr id="81" name="Entrada de lápiz 80">
                  <a:extLst>
                    <a:ext uri="{FF2B5EF4-FFF2-40B4-BE49-F238E27FC236}">
                      <a16:creationId xmlns:a16="http://schemas.microsoft.com/office/drawing/2014/main" id="{6FC59124-438C-4CB3-BE4E-122A35465828}"/>
                    </a:ext>
                  </a:extLst>
                </p14:cNvPr>
                <p14:cNvContentPartPr/>
                <p14:nvPr/>
              </p14:nvContentPartPr>
              <p14:xfrm>
                <a:off x="11183569" y="3722409"/>
                <a:ext cx="286200" cy="184680"/>
              </p14:xfrm>
            </p:contentPart>
          </mc:Choice>
          <mc:Fallback>
            <p:pic>
              <p:nvPicPr>
                <p:cNvPr id="81" name="Entrada de lápiz 80">
                  <a:extLst>
                    <a:ext uri="{FF2B5EF4-FFF2-40B4-BE49-F238E27FC236}">
                      <a16:creationId xmlns:a16="http://schemas.microsoft.com/office/drawing/2014/main" id="{6FC59124-438C-4CB3-BE4E-122A35465828}"/>
                    </a:ext>
                  </a:extLst>
                </p:cNvPr>
                <p:cNvPicPr/>
                <p:nvPr/>
              </p:nvPicPr>
              <p:blipFill>
                <a:blip r:embed="rId137"/>
                <a:stretch>
                  <a:fillRect/>
                </a:stretch>
              </p:blipFill>
              <p:spPr>
                <a:xfrm>
                  <a:off x="11174929" y="3713409"/>
                  <a:ext cx="303840" cy="202320"/>
                </a:xfrm>
                <a:prstGeom prst="rect">
                  <a:avLst/>
                </a:prstGeom>
              </p:spPr>
            </p:pic>
          </mc:Fallback>
        </mc:AlternateContent>
        <mc:AlternateContent xmlns:mc="http://schemas.openxmlformats.org/markup-compatibility/2006">
          <mc:Choice xmlns:p14="http://schemas.microsoft.com/office/powerpoint/2010/main" Requires="p14">
            <p:contentPart p14:bwMode="auto" r:id="rId138">
              <p14:nvContentPartPr>
                <p14:cNvPr id="83" name="Entrada de lápiz 82">
                  <a:extLst>
                    <a:ext uri="{FF2B5EF4-FFF2-40B4-BE49-F238E27FC236}">
                      <a16:creationId xmlns:a16="http://schemas.microsoft.com/office/drawing/2014/main" id="{09ECF854-6DA8-4261-8293-7B33F1A532C7}"/>
                    </a:ext>
                  </a:extLst>
                </p14:cNvPr>
                <p14:cNvContentPartPr/>
                <p14:nvPr/>
              </p14:nvContentPartPr>
              <p14:xfrm>
                <a:off x="3274009" y="3873609"/>
                <a:ext cx="207000" cy="190440"/>
              </p14:xfrm>
            </p:contentPart>
          </mc:Choice>
          <mc:Fallback>
            <p:pic>
              <p:nvPicPr>
                <p:cNvPr id="83" name="Entrada de lápiz 82">
                  <a:extLst>
                    <a:ext uri="{FF2B5EF4-FFF2-40B4-BE49-F238E27FC236}">
                      <a16:creationId xmlns:a16="http://schemas.microsoft.com/office/drawing/2014/main" id="{09ECF854-6DA8-4261-8293-7B33F1A532C7}"/>
                    </a:ext>
                  </a:extLst>
                </p:cNvPr>
                <p:cNvPicPr/>
                <p:nvPr/>
              </p:nvPicPr>
              <p:blipFill>
                <a:blip r:embed="rId139"/>
                <a:stretch>
                  <a:fillRect/>
                </a:stretch>
              </p:blipFill>
              <p:spPr>
                <a:xfrm>
                  <a:off x="3265009" y="3864969"/>
                  <a:ext cx="224640" cy="208080"/>
                </a:xfrm>
                <a:prstGeom prst="rect">
                  <a:avLst/>
                </a:prstGeom>
              </p:spPr>
            </p:pic>
          </mc:Fallback>
        </mc:AlternateContent>
        <mc:AlternateContent xmlns:mc="http://schemas.openxmlformats.org/markup-compatibility/2006">
          <mc:Choice xmlns:p14="http://schemas.microsoft.com/office/powerpoint/2010/main" Requires="p14">
            <p:contentPart p14:bwMode="auto" r:id="rId140">
              <p14:nvContentPartPr>
                <p14:cNvPr id="84" name="Entrada de lápiz 83">
                  <a:extLst>
                    <a:ext uri="{FF2B5EF4-FFF2-40B4-BE49-F238E27FC236}">
                      <a16:creationId xmlns:a16="http://schemas.microsoft.com/office/drawing/2014/main" id="{88523BEE-9255-4743-A9EB-7E3DA5B0689F}"/>
                    </a:ext>
                  </a:extLst>
                </p14:cNvPr>
                <p14:cNvContentPartPr/>
                <p14:nvPr/>
              </p14:nvContentPartPr>
              <p14:xfrm>
                <a:off x="3133249" y="4053969"/>
                <a:ext cx="283680" cy="684360"/>
              </p14:xfrm>
            </p:contentPart>
          </mc:Choice>
          <mc:Fallback>
            <p:pic>
              <p:nvPicPr>
                <p:cNvPr id="84" name="Entrada de lápiz 83">
                  <a:extLst>
                    <a:ext uri="{FF2B5EF4-FFF2-40B4-BE49-F238E27FC236}">
                      <a16:creationId xmlns:a16="http://schemas.microsoft.com/office/drawing/2014/main" id="{88523BEE-9255-4743-A9EB-7E3DA5B0689F}"/>
                    </a:ext>
                  </a:extLst>
                </p:cNvPr>
                <p:cNvPicPr/>
                <p:nvPr/>
              </p:nvPicPr>
              <p:blipFill>
                <a:blip r:embed="rId141"/>
                <a:stretch>
                  <a:fillRect/>
                </a:stretch>
              </p:blipFill>
              <p:spPr>
                <a:xfrm>
                  <a:off x="3124609" y="4045329"/>
                  <a:ext cx="301320" cy="702000"/>
                </a:xfrm>
                <a:prstGeom prst="rect">
                  <a:avLst/>
                </a:prstGeom>
              </p:spPr>
            </p:pic>
          </mc:Fallback>
        </mc:AlternateContent>
        <mc:AlternateContent xmlns:mc="http://schemas.openxmlformats.org/markup-compatibility/2006">
          <mc:Choice xmlns:p14="http://schemas.microsoft.com/office/powerpoint/2010/main" Requires="p14">
            <p:contentPart p14:bwMode="auto" r:id="rId142">
              <p14:nvContentPartPr>
                <p14:cNvPr id="85" name="Entrada de lápiz 84">
                  <a:extLst>
                    <a:ext uri="{FF2B5EF4-FFF2-40B4-BE49-F238E27FC236}">
                      <a16:creationId xmlns:a16="http://schemas.microsoft.com/office/drawing/2014/main" id="{AE3426ED-A41D-4D69-AF7C-7E180F85BA8E}"/>
                    </a:ext>
                  </a:extLst>
                </p14:cNvPr>
                <p14:cNvContentPartPr/>
                <p14:nvPr/>
              </p14:nvContentPartPr>
              <p14:xfrm>
                <a:off x="3234409" y="4527729"/>
                <a:ext cx="185760" cy="243000"/>
              </p14:xfrm>
            </p:contentPart>
          </mc:Choice>
          <mc:Fallback>
            <p:pic>
              <p:nvPicPr>
                <p:cNvPr id="85" name="Entrada de lápiz 84">
                  <a:extLst>
                    <a:ext uri="{FF2B5EF4-FFF2-40B4-BE49-F238E27FC236}">
                      <a16:creationId xmlns:a16="http://schemas.microsoft.com/office/drawing/2014/main" id="{AE3426ED-A41D-4D69-AF7C-7E180F85BA8E}"/>
                    </a:ext>
                  </a:extLst>
                </p:cNvPr>
                <p:cNvPicPr/>
                <p:nvPr/>
              </p:nvPicPr>
              <p:blipFill>
                <a:blip r:embed="rId143"/>
                <a:stretch>
                  <a:fillRect/>
                </a:stretch>
              </p:blipFill>
              <p:spPr>
                <a:xfrm>
                  <a:off x="3225769" y="4519089"/>
                  <a:ext cx="203400" cy="260640"/>
                </a:xfrm>
                <a:prstGeom prst="rect">
                  <a:avLst/>
                </a:prstGeom>
              </p:spPr>
            </p:pic>
          </mc:Fallback>
        </mc:AlternateContent>
        <mc:AlternateContent xmlns:mc="http://schemas.openxmlformats.org/markup-compatibility/2006">
          <mc:Choice xmlns:p14="http://schemas.microsoft.com/office/powerpoint/2010/main" Requires="p14">
            <p:contentPart p14:bwMode="auto" r:id="rId144">
              <p14:nvContentPartPr>
                <p14:cNvPr id="86" name="Entrada de lápiz 85">
                  <a:extLst>
                    <a:ext uri="{FF2B5EF4-FFF2-40B4-BE49-F238E27FC236}">
                      <a16:creationId xmlns:a16="http://schemas.microsoft.com/office/drawing/2014/main" id="{1CD4E226-0E4D-40B7-B2E1-D3BBAFCCD50C}"/>
                    </a:ext>
                  </a:extLst>
                </p14:cNvPr>
                <p14:cNvContentPartPr/>
                <p14:nvPr/>
              </p14:nvContentPartPr>
              <p14:xfrm>
                <a:off x="3139009" y="4261689"/>
                <a:ext cx="485640" cy="19080"/>
              </p14:xfrm>
            </p:contentPart>
          </mc:Choice>
          <mc:Fallback>
            <p:pic>
              <p:nvPicPr>
                <p:cNvPr id="86" name="Entrada de lápiz 85">
                  <a:extLst>
                    <a:ext uri="{FF2B5EF4-FFF2-40B4-BE49-F238E27FC236}">
                      <a16:creationId xmlns:a16="http://schemas.microsoft.com/office/drawing/2014/main" id="{1CD4E226-0E4D-40B7-B2E1-D3BBAFCCD50C}"/>
                    </a:ext>
                  </a:extLst>
                </p:cNvPr>
                <p:cNvPicPr/>
                <p:nvPr/>
              </p:nvPicPr>
              <p:blipFill>
                <a:blip r:embed="rId145"/>
                <a:stretch>
                  <a:fillRect/>
                </a:stretch>
              </p:blipFill>
              <p:spPr>
                <a:xfrm>
                  <a:off x="3130009" y="4253049"/>
                  <a:ext cx="503280" cy="36720"/>
                </a:xfrm>
                <a:prstGeom prst="rect">
                  <a:avLst/>
                </a:prstGeom>
              </p:spPr>
            </p:pic>
          </mc:Fallback>
        </mc:AlternateContent>
        <mc:AlternateContent xmlns:mc="http://schemas.openxmlformats.org/markup-compatibility/2006">
          <mc:Choice xmlns:p14="http://schemas.microsoft.com/office/powerpoint/2010/main" Requires="p14">
            <p:contentPart p14:bwMode="auto" r:id="rId146">
              <p14:nvContentPartPr>
                <p14:cNvPr id="88" name="Entrada de lápiz 87">
                  <a:extLst>
                    <a:ext uri="{FF2B5EF4-FFF2-40B4-BE49-F238E27FC236}">
                      <a16:creationId xmlns:a16="http://schemas.microsoft.com/office/drawing/2014/main" id="{490C7BFF-7405-4BF4-B2FF-E64BD26B0E8E}"/>
                    </a:ext>
                  </a:extLst>
                </p14:cNvPr>
                <p14:cNvContentPartPr/>
                <p14:nvPr/>
              </p14:nvContentPartPr>
              <p14:xfrm>
                <a:off x="3489289" y="3911409"/>
                <a:ext cx="719640" cy="220680"/>
              </p14:xfrm>
            </p:contentPart>
          </mc:Choice>
          <mc:Fallback>
            <p:pic>
              <p:nvPicPr>
                <p:cNvPr id="88" name="Entrada de lápiz 87">
                  <a:extLst>
                    <a:ext uri="{FF2B5EF4-FFF2-40B4-BE49-F238E27FC236}">
                      <a16:creationId xmlns:a16="http://schemas.microsoft.com/office/drawing/2014/main" id="{490C7BFF-7405-4BF4-B2FF-E64BD26B0E8E}"/>
                    </a:ext>
                  </a:extLst>
                </p:cNvPr>
                <p:cNvPicPr/>
                <p:nvPr/>
              </p:nvPicPr>
              <p:blipFill>
                <a:blip r:embed="rId147"/>
                <a:stretch>
                  <a:fillRect/>
                </a:stretch>
              </p:blipFill>
              <p:spPr>
                <a:xfrm>
                  <a:off x="3480649" y="3902769"/>
                  <a:ext cx="737280" cy="238320"/>
                </a:xfrm>
                <a:prstGeom prst="rect">
                  <a:avLst/>
                </a:prstGeom>
              </p:spPr>
            </p:pic>
          </mc:Fallback>
        </mc:AlternateContent>
        <mc:AlternateContent xmlns:mc="http://schemas.openxmlformats.org/markup-compatibility/2006">
          <mc:Choice xmlns:p14="http://schemas.microsoft.com/office/powerpoint/2010/main" Requires="p14">
            <p:contentPart p14:bwMode="auto" r:id="rId148">
              <p14:nvContentPartPr>
                <p14:cNvPr id="89" name="Entrada de lápiz 88">
                  <a:extLst>
                    <a:ext uri="{FF2B5EF4-FFF2-40B4-BE49-F238E27FC236}">
                      <a16:creationId xmlns:a16="http://schemas.microsoft.com/office/drawing/2014/main" id="{7B639886-248F-4B1F-B06B-59F95FFD881C}"/>
                    </a:ext>
                  </a:extLst>
                </p14:cNvPr>
                <p14:cNvContentPartPr/>
                <p14:nvPr/>
              </p14:nvContentPartPr>
              <p14:xfrm>
                <a:off x="4116049" y="3889089"/>
                <a:ext cx="41400" cy="146520"/>
              </p14:xfrm>
            </p:contentPart>
          </mc:Choice>
          <mc:Fallback>
            <p:pic>
              <p:nvPicPr>
                <p:cNvPr id="89" name="Entrada de lápiz 88">
                  <a:extLst>
                    <a:ext uri="{FF2B5EF4-FFF2-40B4-BE49-F238E27FC236}">
                      <a16:creationId xmlns:a16="http://schemas.microsoft.com/office/drawing/2014/main" id="{7B639886-248F-4B1F-B06B-59F95FFD881C}"/>
                    </a:ext>
                  </a:extLst>
                </p:cNvPr>
                <p:cNvPicPr/>
                <p:nvPr/>
              </p:nvPicPr>
              <p:blipFill>
                <a:blip r:embed="rId149"/>
                <a:stretch>
                  <a:fillRect/>
                </a:stretch>
              </p:blipFill>
              <p:spPr>
                <a:xfrm>
                  <a:off x="4107049" y="3880449"/>
                  <a:ext cx="59040" cy="164160"/>
                </a:xfrm>
                <a:prstGeom prst="rect">
                  <a:avLst/>
                </a:prstGeom>
              </p:spPr>
            </p:pic>
          </mc:Fallback>
        </mc:AlternateContent>
        <mc:AlternateContent xmlns:mc="http://schemas.openxmlformats.org/markup-compatibility/2006">
          <mc:Choice xmlns:p14="http://schemas.microsoft.com/office/powerpoint/2010/main" Requires="p14">
            <p:contentPart p14:bwMode="auto" r:id="rId150">
              <p14:nvContentPartPr>
                <p14:cNvPr id="91" name="Entrada de lápiz 90">
                  <a:extLst>
                    <a:ext uri="{FF2B5EF4-FFF2-40B4-BE49-F238E27FC236}">
                      <a16:creationId xmlns:a16="http://schemas.microsoft.com/office/drawing/2014/main" id="{ECD0A0A7-263B-4038-BDA0-1F10368F3793}"/>
                    </a:ext>
                  </a:extLst>
                </p14:cNvPr>
                <p14:cNvContentPartPr/>
                <p14:nvPr/>
              </p14:nvContentPartPr>
              <p14:xfrm>
                <a:off x="4366969" y="3656529"/>
                <a:ext cx="298440" cy="405000"/>
              </p14:xfrm>
            </p:contentPart>
          </mc:Choice>
          <mc:Fallback>
            <p:pic>
              <p:nvPicPr>
                <p:cNvPr id="91" name="Entrada de lápiz 90">
                  <a:extLst>
                    <a:ext uri="{FF2B5EF4-FFF2-40B4-BE49-F238E27FC236}">
                      <a16:creationId xmlns:a16="http://schemas.microsoft.com/office/drawing/2014/main" id="{ECD0A0A7-263B-4038-BDA0-1F10368F3793}"/>
                    </a:ext>
                  </a:extLst>
                </p:cNvPr>
                <p:cNvPicPr/>
                <p:nvPr/>
              </p:nvPicPr>
              <p:blipFill>
                <a:blip r:embed="rId151"/>
                <a:stretch>
                  <a:fillRect/>
                </a:stretch>
              </p:blipFill>
              <p:spPr>
                <a:xfrm>
                  <a:off x="4358329" y="3647889"/>
                  <a:ext cx="316080" cy="422640"/>
                </a:xfrm>
                <a:prstGeom prst="rect">
                  <a:avLst/>
                </a:prstGeom>
              </p:spPr>
            </p:pic>
          </mc:Fallback>
        </mc:AlternateContent>
        <mc:AlternateContent xmlns:mc="http://schemas.openxmlformats.org/markup-compatibility/2006">
          <mc:Choice xmlns:p14="http://schemas.microsoft.com/office/powerpoint/2010/main" Requires="p14">
            <p:contentPart p14:bwMode="auto" r:id="rId152">
              <p14:nvContentPartPr>
                <p14:cNvPr id="92" name="Entrada de lápiz 91">
                  <a:extLst>
                    <a:ext uri="{FF2B5EF4-FFF2-40B4-BE49-F238E27FC236}">
                      <a16:creationId xmlns:a16="http://schemas.microsoft.com/office/drawing/2014/main" id="{F1D04BDE-D8B3-4CA1-8D05-96AF1C5A8520}"/>
                    </a:ext>
                  </a:extLst>
                </p14:cNvPr>
                <p14:cNvContentPartPr/>
                <p14:nvPr/>
              </p14:nvContentPartPr>
              <p14:xfrm>
                <a:off x="4772329" y="3660849"/>
                <a:ext cx="77040" cy="362160"/>
              </p14:xfrm>
            </p:contentPart>
          </mc:Choice>
          <mc:Fallback>
            <p:pic>
              <p:nvPicPr>
                <p:cNvPr id="92" name="Entrada de lápiz 91">
                  <a:extLst>
                    <a:ext uri="{FF2B5EF4-FFF2-40B4-BE49-F238E27FC236}">
                      <a16:creationId xmlns:a16="http://schemas.microsoft.com/office/drawing/2014/main" id="{F1D04BDE-D8B3-4CA1-8D05-96AF1C5A8520}"/>
                    </a:ext>
                  </a:extLst>
                </p:cNvPr>
                <p:cNvPicPr/>
                <p:nvPr/>
              </p:nvPicPr>
              <p:blipFill>
                <a:blip r:embed="rId153"/>
                <a:stretch>
                  <a:fillRect/>
                </a:stretch>
              </p:blipFill>
              <p:spPr>
                <a:xfrm>
                  <a:off x="4763329" y="3652209"/>
                  <a:ext cx="94680" cy="379800"/>
                </a:xfrm>
                <a:prstGeom prst="rect">
                  <a:avLst/>
                </a:prstGeom>
              </p:spPr>
            </p:pic>
          </mc:Fallback>
        </mc:AlternateContent>
        <mc:AlternateContent xmlns:mc="http://schemas.openxmlformats.org/markup-compatibility/2006">
          <mc:Choice xmlns:p14="http://schemas.microsoft.com/office/powerpoint/2010/main" Requires="p14">
            <p:contentPart p14:bwMode="auto" r:id="rId154">
              <p14:nvContentPartPr>
                <p14:cNvPr id="93" name="Entrada de lápiz 92">
                  <a:extLst>
                    <a:ext uri="{FF2B5EF4-FFF2-40B4-BE49-F238E27FC236}">
                      <a16:creationId xmlns:a16="http://schemas.microsoft.com/office/drawing/2014/main" id="{44C30D9C-4CEC-4403-973F-182BCA4F1430}"/>
                    </a:ext>
                  </a:extLst>
                </p14:cNvPr>
                <p14:cNvContentPartPr/>
                <p14:nvPr/>
              </p14:nvContentPartPr>
              <p14:xfrm>
                <a:off x="4936849" y="3721689"/>
                <a:ext cx="44280" cy="303120"/>
              </p14:xfrm>
            </p:contentPart>
          </mc:Choice>
          <mc:Fallback>
            <p:pic>
              <p:nvPicPr>
                <p:cNvPr id="93" name="Entrada de lápiz 92">
                  <a:extLst>
                    <a:ext uri="{FF2B5EF4-FFF2-40B4-BE49-F238E27FC236}">
                      <a16:creationId xmlns:a16="http://schemas.microsoft.com/office/drawing/2014/main" id="{44C30D9C-4CEC-4403-973F-182BCA4F1430}"/>
                    </a:ext>
                  </a:extLst>
                </p:cNvPr>
                <p:cNvPicPr/>
                <p:nvPr/>
              </p:nvPicPr>
              <p:blipFill>
                <a:blip r:embed="rId155"/>
                <a:stretch>
                  <a:fillRect/>
                </a:stretch>
              </p:blipFill>
              <p:spPr>
                <a:xfrm>
                  <a:off x="4928209" y="3713049"/>
                  <a:ext cx="61920" cy="320760"/>
                </a:xfrm>
                <a:prstGeom prst="rect">
                  <a:avLst/>
                </a:prstGeom>
              </p:spPr>
            </p:pic>
          </mc:Fallback>
        </mc:AlternateContent>
        <mc:AlternateContent xmlns:mc="http://schemas.openxmlformats.org/markup-compatibility/2006">
          <mc:Choice xmlns:p14="http://schemas.microsoft.com/office/powerpoint/2010/main" Requires="p14">
            <p:contentPart p14:bwMode="auto" r:id="rId156">
              <p14:nvContentPartPr>
                <p14:cNvPr id="94" name="Entrada de lápiz 93">
                  <a:extLst>
                    <a:ext uri="{FF2B5EF4-FFF2-40B4-BE49-F238E27FC236}">
                      <a16:creationId xmlns:a16="http://schemas.microsoft.com/office/drawing/2014/main" id="{A87F6262-589F-40A1-9E9E-82787BB2E596}"/>
                    </a:ext>
                  </a:extLst>
                </p14:cNvPr>
                <p14:cNvContentPartPr/>
                <p14:nvPr/>
              </p14:nvContentPartPr>
              <p14:xfrm>
                <a:off x="4934689" y="3616929"/>
                <a:ext cx="184680" cy="281880"/>
              </p14:xfrm>
            </p:contentPart>
          </mc:Choice>
          <mc:Fallback>
            <p:pic>
              <p:nvPicPr>
                <p:cNvPr id="94" name="Entrada de lápiz 93">
                  <a:extLst>
                    <a:ext uri="{FF2B5EF4-FFF2-40B4-BE49-F238E27FC236}">
                      <a16:creationId xmlns:a16="http://schemas.microsoft.com/office/drawing/2014/main" id="{A87F6262-589F-40A1-9E9E-82787BB2E596}"/>
                    </a:ext>
                  </a:extLst>
                </p:cNvPr>
                <p:cNvPicPr/>
                <p:nvPr/>
              </p:nvPicPr>
              <p:blipFill>
                <a:blip r:embed="rId157"/>
                <a:stretch>
                  <a:fillRect/>
                </a:stretch>
              </p:blipFill>
              <p:spPr>
                <a:xfrm>
                  <a:off x="4925689" y="3608289"/>
                  <a:ext cx="202320" cy="299520"/>
                </a:xfrm>
                <a:prstGeom prst="rect">
                  <a:avLst/>
                </a:prstGeom>
              </p:spPr>
            </p:pic>
          </mc:Fallback>
        </mc:AlternateContent>
        <mc:AlternateContent xmlns:mc="http://schemas.openxmlformats.org/markup-compatibility/2006">
          <mc:Choice xmlns:p14="http://schemas.microsoft.com/office/powerpoint/2010/main" Requires="p14">
            <p:contentPart p14:bwMode="auto" r:id="rId158">
              <p14:nvContentPartPr>
                <p14:cNvPr id="95" name="Entrada de lápiz 94">
                  <a:extLst>
                    <a:ext uri="{FF2B5EF4-FFF2-40B4-BE49-F238E27FC236}">
                      <a16:creationId xmlns:a16="http://schemas.microsoft.com/office/drawing/2014/main" id="{A9F9BC67-D507-4662-8A57-46E350E7BC5C}"/>
                    </a:ext>
                  </a:extLst>
                </p14:cNvPr>
                <p14:cNvContentPartPr/>
                <p14:nvPr/>
              </p14:nvContentPartPr>
              <p14:xfrm>
                <a:off x="5182009" y="3598209"/>
                <a:ext cx="99720" cy="336240"/>
              </p14:xfrm>
            </p:contentPart>
          </mc:Choice>
          <mc:Fallback>
            <p:pic>
              <p:nvPicPr>
                <p:cNvPr id="95" name="Entrada de lápiz 94">
                  <a:extLst>
                    <a:ext uri="{FF2B5EF4-FFF2-40B4-BE49-F238E27FC236}">
                      <a16:creationId xmlns:a16="http://schemas.microsoft.com/office/drawing/2014/main" id="{A9F9BC67-D507-4662-8A57-46E350E7BC5C}"/>
                    </a:ext>
                  </a:extLst>
                </p:cNvPr>
                <p:cNvPicPr/>
                <p:nvPr/>
              </p:nvPicPr>
              <p:blipFill>
                <a:blip r:embed="rId159"/>
                <a:stretch>
                  <a:fillRect/>
                </a:stretch>
              </p:blipFill>
              <p:spPr>
                <a:xfrm>
                  <a:off x="5173369" y="3589209"/>
                  <a:ext cx="117360" cy="353880"/>
                </a:xfrm>
                <a:prstGeom prst="rect">
                  <a:avLst/>
                </a:prstGeom>
              </p:spPr>
            </p:pic>
          </mc:Fallback>
        </mc:AlternateContent>
        <mc:AlternateContent xmlns:mc="http://schemas.openxmlformats.org/markup-compatibility/2006">
          <mc:Choice xmlns:p14="http://schemas.microsoft.com/office/powerpoint/2010/main" Requires="p14">
            <p:contentPart p14:bwMode="auto" r:id="rId160">
              <p14:nvContentPartPr>
                <p14:cNvPr id="97" name="Entrada de lápiz 96">
                  <a:extLst>
                    <a:ext uri="{FF2B5EF4-FFF2-40B4-BE49-F238E27FC236}">
                      <a16:creationId xmlns:a16="http://schemas.microsoft.com/office/drawing/2014/main" id="{7A07BABF-20C6-4D5C-9C15-FCF12A6DAC63}"/>
                    </a:ext>
                  </a:extLst>
                </p14:cNvPr>
                <p14:cNvContentPartPr/>
                <p14:nvPr/>
              </p14:nvContentPartPr>
              <p14:xfrm>
                <a:off x="3492169" y="4429449"/>
                <a:ext cx="713160" cy="174240"/>
              </p14:xfrm>
            </p:contentPart>
          </mc:Choice>
          <mc:Fallback>
            <p:pic>
              <p:nvPicPr>
                <p:cNvPr id="97" name="Entrada de lápiz 96">
                  <a:extLst>
                    <a:ext uri="{FF2B5EF4-FFF2-40B4-BE49-F238E27FC236}">
                      <a16:creationId xmlns:a16="http://schemas.microsoft.com/office/drawing/2014/main" id="{7A07BABF-20C6-4D5C-9C15-FCF12A6DAC63}"/>
                    </a:ext>
                  </a:extLst>
                </p:cNvPr>
                <p:cNvPicPr/>
                <p:nvPr/>
              </p:nvPicPr>
              <p:blipFill>
                <a:blip r:embed="rId161"/>
                <a:stretch>
                  <a:fillRect/>
                </a:stretch>
              </p:blipFill>
              <p:spPr>
                <a:xfrm>
                  <a:off x="3483169" y="4420449"/>
                  <a:ext cx="730800" cy="191880"/>
                </a:xfrm>
                <a:prstGeom prst="rect">
                  <a:avLst/>
                </a:prstGeom>
              </p:spPr>
            </p:pic>
          </mc:Fallback>
        </mc:AlternateContent>
        <mc:AlternateContent xmlns:mc="http://schemas.openxmlformats.org/markup-compatibility/2006">
          <mc:Choice xmlns:p14="http://schemas.microsoft.com/office/powerpoint/2010/main" Requires="p14">
            <p:contentPart p14:bwMode="auto" r:id="rId162">
              <p14:nvContentPartPr>
                <p14:cNvPr id="98" name="Entrada de lápiz 97">
                  <a:extLst>
                    <a:ext uri="{FF2B5EF4-FFF2-40B4-BE49-F238E27FC236}">
                      <a16:creationId xmlns:a16="http://schemas.microsoft.com/office/drawing/2014/main" id="{42BDDAEF-391A-4453-A913-956877DDF4BC}"/>
                    </a:ext>
                  </a:extLst>
                </p14:cNvPr>
                <p14:cNvContentPartPr/>
                <p14:nvPr/>
              </p14:nvContentPartPr>
              <p14:xfrm>
                <a:off x="4383529" y="4361769"/>
                <a:ext cx="73800" cy="338040"/>
              </p14:xfrm>
            </p:contentPart>
          </mc:Choice>
          <mc:Fallback>
            <p:pic>
              <p:nvPicPr>
                <p:cNvPr id="98" name="Entrada de lápiz 97">
                  <a:extLst>
                    <a:ext uri="{FF2B5EF4-FFF2-40B4-BE49-F238E27FC236}">
                      <a16:creationId xmlns:a16="http://schemas.microsoft.com/office/drawing/2014/main" id="{42BDDAEF-391A-4453-A913-956877DDF4BC}"/>
                    </a:ext>
                  </a:extLst>
                </p:cNvPr>
                <p:cNvPicPr/>
                <p:nvPr/>
              </p:nvPicPr>
              <p:blipFill>
                <a:blip r:embed="rId163"/>
                <a:stretch>
                  <a:fillRect/>
                </a:stretch>
              </p:blipFill>
              <p:spPr>
                <a:xfrm>
                  <a:off x="4374889" y="4352769"/>
                  <a:ext cx="91440" cy="355680"/>
                </a:xfrm>
                <a:prstGeom prst="rect">
                  <a:avLst/>
                </a:prstGeom>
              </p:spPr>
            </p:pic>
          </mc:Fallback>
        </mc:AlternateContent>
        <mc:AlternateContent xmlns:mc="http://schemas.openxmlformats.org/markup-compatibility/2006">
          <mc:Choice xmlns:p14="http://schemas.microsoft.com/office/powerpoint/2010/main" Requires="p14">
            <p:contentPart p14:bwMode="auto" r:id="rId164">
              <p14:nvContentPartPr>
                <p14:cNvPr id="99" name="Entrada de lápiz 98">
                  <a:extLst>
                    <a:ext uri="{FF2B5EF4-FFF2-40B4-BE49-F238E27FC236}">
                      <a16:creationId xmlns:a16="http://schemas.microsoft.com/office/drawing/2014/main" id="{96E5B3A1-7F30-4126-9F57-A9CD67854AB5}"/>
                    </a:ext>
                  </a:extLst>
                </p14:cNvPr>
                <p14:cNvContentPartPr/>
                <p14:nvPr/>
              </p14:nvContentPartPr>
              <p14:xfrm>
                <a:off x="4459129" y="4344849"/>
                <a:ext cx="247680" cy="101160"/>
              </p14:xfrm>
            </p:contentPart>
          </mc:Choice>
          <mc:Fallback>
            <p:pic>
              <p:nvPicPr>
                <p:cNvPr id="99" name="Entrada de lápiz 98">
                  <a:extLst>
                    <a:ext uri="{FF2B5EF4-FFF2-40B4-BE49-F238E27FC236}">
                      <a16:creationId xmlns:a16="http://schemas.microsoft.com/office/drawing/2014/main" id="{96E5B3A1-7F30-4126-9F57-A9CD67854AB5}"/>
                    </a:ext>
                  </a:extLst>
                </p:cNvPr>
                <p:cNvPicPr/>
                <p:nvPr/>
              </p:nvPicPr>
              <p:blipFill>
                <a:blip r:embed="rId165"/>
                <a:stretch>
                  <a:fillRect/>
                </a:stretch>
              </p:blipFill>
              <p:spPr>
                <a:xfrm>
                  <a:off x="4450489" y="4335849"/>
                  <a:ext cx="265320" cy="118800"/>
                </a:xfrm>
                <a:prstGeom prst="rect">
                  <a:avLst/>
                </a:prstGeom>
              </p:spPr>
            </p:pic>
          </mc:Fallback>
        </mc:AlternateContent>
        <mc:AlternateContent xmlns:mc="http://schemas.openxmlformats.org/markup-compatibility/2006">
          <mc:Choice xmlns:p14="http://schemas.microsoft.com/office/powerpoint/2010/main" Requires="p14">
            <p:contentPart p14:bwMode="auto" r:id="rId166">
              <p14:nvContentPartPr>
                <p14:cNvPr id="100" name="Entrada de lápiz 99">
                  <a:extLst>
                    <a:ext uri="{FF2B5EF4-FFF2-40B4-BE49-F238E27FC236}">
                      <a16:creationId xmlns:a16="http://schemas.microsoft.com/office/drawing/2014/main" id="{A7CF554F-15C8-4DFC-A1C6-C9F7D8D6B450}"/>
                    </a:ext>
                  </a:extLst>
                </p14:cNvPr>
                <p14:cNvContentPartPr/>
                <p14:nvPr/>
              </p14:nvContentPartPr>
              <p14:xfrm>
                <a:off x="4357969" y="4473729"/>
                <a:ext cx="204840" cy="239760"/>
              </p14:xfrm>
            </p:contentPart>
          </mc:Choice>
          <mc:Fallback>
            <p:pic>
              <p:nvPicPr>
                <p:cNvPr id="100" name="Entrada de lápiz 99">
                  <a:extLst>
                    <a:ext uri="{FF2B5EF4-FFF2-40B4-BE49-F238E27FC236}">
                      <a16:creationId xmlns:a16="http://schemas.microsoft.com/office/drawing/2014/main" id="{A7CF554F-15C8-4DFC-A1C6-C9F7D8D6B450}"/>
                    </a:ext>
                  </a:extLst>
                </p:cNvPr>
                <p:cNvPicPr/>
                <p:nvPr/>
              </p:nvPicPr>
              <p:blipFill>
                <a:blip r:embed="rId167"/>
                <a:stretch>
                  <a:fillRect/>
                </a:stretch>
              </p:blipFill>
              <p:spPr>
                <a:xfrm>
                  <a:off x="4349329" y="4464729"/>
                  <a:ext cx="222480" cy="257400"/>
                </a:xfrm>
                <a:prstGeom prst="rect">
                  <a:avLst/>
                </a:prstGeom>
              </p:spPr>
            </p:pic>
          </mc:Fallback>
        </mc:AlternateContent>
        <mc:AlternateContent xmlns:mc="http://schemas.openxmlformats.org/markup-compatibility/2006">
          <mc:Choice xmlns:p14="http://schemas.microsoft.com/office/powerpoint/2010/main" Requires="p14">
            <p:contentPart p14:bwMode="auto" r:id="rId168">
              <p14:nvContentPartPr>
                <p14:cNvPr id="101" name="Entrada de lápiz 100">
                  <a:extLst>
                    <a:ext uri="{FF2B5EF4-FFF2-40B4-BE49-F238E27FC236}">
                      <a16:creationId xmlns:a16="http://schemas.microsoft.com/office/drawing/2014/main" id="{1AEE4721-CC31-450E-9CC9-3B46F7415013}"/>
                    </a:ext>
                  </a:extLst>
                </p14:cNvPr>
                <p14:cNvContentPartPr/>
                <p14:nvPr/>
              </p14:nvContentPartPr>
              <p14:xfrm>
                <a:off x="4613929" y="4542849"/>
                <a:ext cx="182520" cy="230400"/>
              </p14:xfrm>
            </p:contentPart>
          </mc:Choice>
          <mc:Fallback>
            <p:pic>
              <p:nvPicPr>
                <p:cNvPr id="101" name="Entrada de lápiz 100">
                  <a:extLst>
                    <a:ext uri="{FF2B5EF4-FFF2-40B4-BE49-F238E27FC236}">
                      <a16:creationId xmlns:a16="http://schemas.microsoft.com/office/drawing/2014/main" id="{1AEE4721-CC31-450E-9CC9-3B46F7415013}"/>
                    </a:ext>
                  </a:extLst>
                </p:cNvPr>
                <p:cNvPicPr/>
                <p:nvPr/>
              </p:nvPicPr>
              <p:blipFill>
                <a:blip r:embed="rId169"/>
                <a:stretch>
                  <a:fillRect/>
                </a:stretch>
              </p:blipFill>
              <p:spPr>
                <a:xfrm>
                  <a:off x="4605289" y="4534209"/>
                  <a:ext cx="200160" cy="248040"/>
                </a:xfrm>
                <a:prstGeom prst="rect">
                  <a:avLst/>
                </a:prstGeom>
              </p:spPr>
            </p:pic>
          </mc:Fallback>
        </mc:AlternateContent>
        <mc:AlternateContent xmlns:mc="http://schemas.openxmlformats.org/markup-compatibility/2006">
          <mc:Choice xmlns:p14="http://schemas.microsoft.com/office/powerpoint/2010/main" Requires="p14">
            <p:contentPart p14:bwMode="auto" r:id="rId170">
              <p14:nvContentPartPr>
                <p14:cNvPr id="102" name="Entrada de lápiz 101">
                  <a:extLst>
                    <a:ext uri="{FF2B5EF4-FFF2-40B4-BE49-F238E27FC236}">
                      <a16:creationId xmlns:a16="http://schemas.microsoft.com/office/drawing/2014/main" id="{E9069285-B595-4792-B0A4-90576E939167}"/>
                    </a:ext>
                  </a:extLst>
                </p14:cNvPr>
                <p14:cNvContentPartPr/>
                <p14:nvPr/>
              </p14:nvContentPartPr>
              <p14:xfrm>
                <a:off x="4804369" y="4522329"/>
                <a:ext cx="374040" cy="199440"/>
              </p14:xfrm>
            </p:contentPart>
          </mc:Choice>
          <mc:Fallback>
            <p:pic>
              <p:nvPicPr>
                <p:cNvPr id="102" name="Entrada de lápiz 101">
                  <a:extLst>
                    <a:ext uri="{FF2B5EF4-FFF2-40B4-BE49-F238E27FC236}">
                      <a16:creationId xmlns:a16="http://schemas.microsoft.com/office/drawing/2014/main" id="{E9069285-B595-4792-B0A4-90576E939167}"/>
                    </a:ext>
                  </a:extLst>
                </p:cNvPr>
                <p:cNvPicPr/>
                <p:nvPr/>
              </p:nvPicPr>
              <p:blipFill>
                <a:blip r:embed="rId171"/>
                <a:stretch>
                  <a:fillRect/>
                </a:stretch>
              </p:blipFill>
              <p:spPr>
                <a:xfrm>
                  <a:off x="4795729" y="4513689"/>
                  <a:ext cx="391680" cy="217080"/>
                </a:xfrm>
                <a:prstGeom prst="rect">
                  <a:avLst/>
                </a:prstGeom>
              </p:spPr>
            </p:pic>
          </mc:Fallback>
        </mc:AlternateContent>
        <mc:AlternateContent xmlns:mc="http://schemas.openxmlformats.org/markup-compatibility/2006">
          <mc:Choice xmlns:p14="http://schemas.microsoft.com/office/powerpoint/2010/main" Requires="p14">
            <p:contentPart p14:bwMode="auto" r:id="rId172">
              <p14:nvContentPartPr>
                <p14:cNvPr id="103" name="Entrada de lápiz 102">
                  <a:extLst>
                    <a:ext uri="{FF2B5EF4-FFF2-40B4-BE49-F238E27FC236}">
                      <a16:creationId xmlns:a16="http://schemas.microsoft.com/office/drawing/2014/main" id="{B1D7658C-6015-4F2D-991E-79D29E7FB150}"/>
                    </a:ext>
                  </a:extLst>
                </p14:cNvPr>
                <p14:cNvContentPartPr/>
                <p14:nvPr/>
              </p14:nvContentPartPr>
              <p14:xfrm>
                <a:off x="5300089" y="4295529"/>
                <a:ext cx="76680" cy="304560"/>
              </p14:xfrm>
            </p:contentPart>
          </mc:Choice>
          <mc:Fallback>
            <p:pic>
              <p:nvPicPr>
                <p:cNvPr id="103" name="Entrada de lápiz 102">
                  <a:extLst>
                    <a:ext uri="{FF2B5EF4-FFF2-40B4-BE49-F238E27FC236}">
                      <a16:creationId xmlns:a16="http://schemas.microsoft.com/office/drawing/2014/main" id="{B1D7658C-6015-4F2D-991E-79D29E7FB150}"/>
                    </a:ext>
                  </a:extLst>
                </p:cNvPr>
                <p:cNvPicPr/>
                <p:nvPr/>
              </p:nvPicPr>
              <p:blipFill>
                <a:blip r:embed="rId173"/>
                <a:stretch>
                  <a:fillRect/>
                </a:stretch>
              </p:blipFill>
              <p:spPr>
                <a:xfrm>
                  <a:off x="5291449" y="4286889"/>
                  <a:ext cx="94320" cy="322200"/>
                </a:xfrm>
                <a:prstGeom prst="rect">
                  <a:avLst/>
                </a:prstGeom>
              </p:spPr>
            </p:pic>
          </mc:Fallback>
        </mc:AlternateContent>
        <mc:AlternateContent xmlns:mc="http://schemas.openxmlformats.org/markup-compatibility/2006">
          <mc:Choice xmlns:p14="http://schemas.microsoft.com/office/powerpoint/2010/main" Requires="p14">
            <p:contentPart p14:bwMode="auto" r:id="rId174">
              <p14:nvContentPartPr>
                <p14:cNvPr id="104" name="Entrada de lápiz 103">
                  <a:extLst>
                    <a:ext uri="{FF2B5EF4-FFF2-40B4-BE49-F238E27FC236}">
                      <a16:creationId xmlns:a16="http://schemas.microsoft.com/office/drawing/2014/main" id="{278052AC-10DC-4824-BEEB-5D56D9FDDF4C}"/>
                    </a:ext>
                  </a:extLst>
                </p14:cNvPr>
                <p14:cNvContentPartPr/>
                <p14:nvPr/>
              </p14:nvContentPartPr>
              <p14:xfrm>
                <a:off x="5281369" y="4442769"/>
                <a:ext cx="223560" cy="217080"/>
              </p14:xfrm>
            </p:contentPart>
          </mc:Choice>
          <mc:Fallback>
            <p:pic>
              <p:nvPicPr>
                <p:cNvPr id="104" name="Entrada de lápiz 103">
                  <a:extLst>
                    <a:ext uri="{FF2B5EF4-FFF2-40B4-BE49-F238E27FC236}">
                      <a16:creationId xmlns:a16="http://schemas.microsoft.com/office/drawing/2014/main" id="{278052AC-10DC-4824-BEEB-5D56D9FDDF4C}"/>
                    </a:ext>
                  </a:extLst>
                </p:cNvPr>
                <p:cNvPicPr/>
                <p:nvPr/>
              </p:nvPicPr>
              <p:blipFill>
                <a:blip r:embed="rId175"/>
                <a:stretch>
                  <a:fillRect/>
                </a:stretch>
              </p:blipFill>
              <p:spPr>
                <a:xfrm>
                  <a:off x="5272729" y="4434129"/>
                  <a:ext cx="241200" cy="234720"/>
                </a:xfrm>
                <a:prstGeom prst="rect">
                  <a:avLst/>
                </a:prstGeom>
              </p:spPr>
            </p:pic>
          </mc:Fallback>
        </mc:AlternateContent>
        <mc:AlternateContent xmlns:mc="http://schemas.openxmlformats.org/markup-compatibility/2006">
          <mc:Choice xmlns:p14="http://schemas.microsoft.com/office/powerpoint/2010/main" Requires="p14">
            <p:contentPart p14:bwMode="auto" r:id="rId176">
              <p14:nvContentPartPr>
                <p14:cNvPr id="106" name="Entrada de lápiz 105">
                  <a:extLst>
                    <a:ext uri="{FF2B5EF4-FFF2-40B4-BE49-F238E27FC236}">
                      <a16:creationId xmlns:a16="http://schemas.microsoft.com/office/drawing/2014/main" id="{0BDDA1E8-0F82-4576-B729-0FB10B3F3430}"/>
                    </a:ext>
                  </a:extLst>
                </p14:cNvPr>
                <p14:cNvContentPartPr/>
                <p14:nvPr/>
              </p14:nvContentPartPr>
              <p14:xfrm>
                <a:off x="4720489" y="4856409"/>
                <a:ext cx="102600" cy="477720"/>
              </p14:xfrm>
            </p:contentPart>
          </mc:Choice>
          <mc:Fallback>
            <p:pic>
              <p:nvPicPr>
                <p:cNvPr id="106" name="Entrada de lápiz 105">
                  <a:extLst>
                    <a:ext uri="{FF2B5EF4-FFF2-40B4-BE49-F238E27FC236}">
                      <a16:creationId xmlns:a16="http://schemas.microsoft.com/office/drawing/2014/main" id="{0BDDA1E8-0F82-4576-B729-0FB10B3F3430}"/>
                    </a:ext>
                  </a:extLst>
                </p:cNvPr>
                <p:cNvPicPr/>
                <p:nvPr/>
              </p:nvPicPr>
              <p:blipFill>
                <a:blip r:embed="rId177"/>
                <a:stretch>
                  <a:fillRect/>
                </a:stretch>
              </p:blipFill>
              <p:spPr>
                <a:xfrm>
                  <a:off x="4711849" y="4847769"/>
                  <a:ext cx="120240" cy="495360"/>
                </a:xfrm>
                <a:prstGeom prst="rect">
                  <a:avLst/>
                </a:prstGeom>
              </p:spPr>
            </p:pic>
          </mc:Fallback>
        </mc:AlternateContent>
        <mc:AlternateContent xmlns:mc="http://schemas.openxmlformats.org/markup-compatibility/2006">
          <mc:Choice xmlns:p14="http://schemas.microsoft.com/office/powerpoint/2010/main" Requires="p14">
            <p:contentPart p14:bwMode="auto" r:id="rId178">
              <p14:nvContentPartPr>
                <p14:cNvPr id="107" name="Entrada de lápiz 106">
                  <a:extLst>
                    <a:ext uri="{FF2B5EF4-FFF2-40B4-BE49-F238E27FC236}">
                      <a16:creationId xmlns:a16="http://schemas.microsoft.com/office/drawing/2014/main" id="{82848FF3-EEE7-41AC-90E8-C9A1026C3B04}"/>
                    </a:ext>
                  </a:extLst>
                </p14:cNvPr>
                <p14:cNvContentPartPr/>
                <p14:nvPr/>
              </p14:nvContentPartPr>
              <p14:xfrm>
                <a:off x="4750729" y="5083929"/>
                <a:ext cx="617400" cy="83520"/>
              </p14:xfrm>
            </p:contentPart>
          </mc:Choice>
          <mc:Fallback>
            <p:pic>
              <p:nvPicPr>
                <p:cNvPr id="107" name="Entrada de lápiz 106">
                  <a:extLst>
                    <a:ext uri="{FF2B5EF4-FFF2-40B4-BE49-F238E27FC236}">
                      <a16:creationId xmlns:a16="http://schemas.microsoft.com/office/drawing/2014/main" id="{82848FF3-EEE7-41AC-90E8-C9A1026C3B04}"/>
                    </a:ext>
                  </a:extLst>
                </p:cNvPr>
                <p:cNvPicPr/>
                <p:nvPr/>
              </p:nvPicPr>
              <p:blipFill>
                <a:blip r:embed="rId179"/>
                <a:stretch>
                  <a:fillRect/>
                </a:stretch>
              </p:blipFill>
              <p:spPr>
                <a:xfrm>
                  <a:off x="4742089" y="5074929"/>
                  <a:ext cx="635040" cy="101160"/>
                </a:xfrm>
                <a:prstGeom prst="rect">
                  <a:avLst/>
                </a:prstGeom>
              </p:spPr>
            </p:pic>
          </mc:Fallback>
        </mc:AlternateContent>
        <mc:AlternateContent xmlns:mc="http://schemas.openxmlformats.org/markup-compatibility/2006">
          <mc:Choice xmlns:p14="http://schemas.microsoft.com/office/powerpoint/2010/main" Requires="p14">
            <p:contentPart p14:bwMode="auto" r:id="rId180">
              <p14:nvContentPartPr>
                <p14:cNvPr id="108" name="Entrada de lápiz 107">
                  <a:extLst>
                    <a:ext uri="{FF2B5EF4-FFF2-40B4-BE49-F238E27FC236}">
                      <a16:creationId xmlns:a16="http://schemas.microsoft.com/office/drawing/2014/main" id="{536B3006-BD0A-4C18-A0DA-0AD575D613DB}"/>
                    </a:ext>
                  </a:extLst>
                </p14:cNvPr>
                <p14:cNvContentPartPr/>
                <p14:nvPr/>
              </p14:nvContentPartPr>
              <p14:xfrm>
                <a:off x="5216929" y="5055849"/>
                <a:ext cx="137880" cy="132840"/>
              </p14:xfrm>
            </p:contentPart>
          </mc:Choice>
          <mc:Fallback>
            <p:pic>
              <p:nvPicPr>
                <p:cNvPr id="108" name="Entrada de lápiz 107">
                  <a:extLst>
                    <a:ext uri="{FF2B5EF4-FFF2-40B4-BE49-F238E27FC236}">
                      <a16:creationId xmlns:a16="http://schemas.microsoft.com/office/drawing/2014/main" id="{536B3006-BD0A-4C18-A0DA-0AD575D613DB}"/>
                    </a:ext>
                  </a:extLst>
                </p:cNvPr>
                <p:cNvPicPr/>
                <p:nvPr/>
              </p:nvPicPr>
              <p:blipFill>
                <a:blip r:embed="rId181"/>
                <a:stretch>
                  <a:fillRect/>
                </a:stretch>
              </p:blipFill>
              <p:spPr>
                <a:xfrm>
                  <a:off x="5208289" y="5046849"/>
                  <a:ext cx="155520" cy="150480"/>
                </a:xfrm>
                <a:prstGeom prst="rect">
                  <a:avLst/>
                </a:prstGeom>
              </p:spPr>
            </p:pic>
          </mc:Fallback>
        </mc:AlternateContent>
        <mc:AlternateContent xmlns:mc="http://schemas.openxmlformats.org/markup-compatibility/2006">
          <mc:Choice xmlns:p14="http://schemas.microsoft.com/office/powerpoint/2010/main" Requires="p14">
            <p:contentPart p14:bwMode="auto" r:id="rId182">
              <p14:nvContentPartPr>
                <p14:cNvPr id="109" name="Entrada de lápiz 108">
                  <a:extLst>
                    <a:ext uri="{FF2B5EF4-FFF2-40B4-BE49-F238E27FC236}">
                      <a16:creationId xmlns:a16="http://schemas.microsoft.com/office/drawing/2014/main" id="{D80A628E-9A31-40A2-AB72-A8F81D81F19F}"/>
                    </a:ext>
                  </a:extLst>
                </p14:cNvPr>
                <p14:cNvContentPartPr/>
                <p14:nvPr/>
              </p14:nvContentPartPr>
              <p14:xfrm>
                <a:off x="5374969" y="4933089"/>
                <a:ext cx="317520" cy="243720"/>
              </p14:xfrm>
            </p:contentPart>
          </mc:Choice>
          <mc:Fallback>
            <p:pic>
              <p:nvPicPr>
                <p:cNvPr id="109" name="Entrada de lápiz 108">
                  <a:extLst>
                    <a:ext uri="{FF2B5EF4-FFF2-40B4-BE49-F238E27FC236}">
                      <a16:creationId xmlns:a16="http://schemas.microsoft.com/office/drawing/2014/main" id="{D80A628E-9A31-40A2-AB72-A8F81D81F19F}"/>
                    </a:ext>
                  </a:extLst>
                </p:cNvPr>
                <p:cNvPicPr/>
                <p:nvPr/>
              </p:nvPicPr>
              <p:blipFill>
                <a:blip r:embed="rId183"/>
                <a:stretch>
                  <a:fillRect/>
                </a:stretch>
              </p:blipFill>
              <p:spPr>
                <a:xfrm>
                  <a:off x="5366329" y="4924449"/>
                  <a:ext cx="335160" cy="261360"/>
                </a:xfrm>
                <a:prstGeom prst="rect">
                  <a:avLst/>
                </a:prstGeom>
              </p:spPr>
            </p:pic>
          </mc:Fallback>
        </mc:AlternateContent>
        <mc:AlternateContent xmlns:mc="http://schemas.openxmlformats.org/markup-compatibility/2006">
          <mc:Choice xmlns:p14="http://schemas.microsoft.com/office/powerpoint/2010/main" Requires="p14">
            <p:contentPart p14:bwMode="auto" r:id="rId184">
              <p14:nvContentPartPr>
                <p14:cNvPr id="110" name="Entrada de lápiz 109">
                  <a:extLst>
                    <a:ext uri="{FF2B5EF4-FFF2-40B4-BE49-F238E27FC236}">
                      <a16:creationId xmlns:a16="http://schemas.microsoft.com/office/drawing/2014/main" id="{CD419196-1D48-4129-8EA5-7D9D56149191}"/>
                    </a:ext>
                  </a:extLst>
                </p14:cNvPr>
                <p14:cNvContentPartPr/>
                <p14:nvPr/>
              </p14:nvContentPartPr>
              <p14:xfrm>
                <a:off x="5776009" y="5002929"/>
                <a:ext cx="135360" cy="160560"/>
              </p14:xfrm>
            </p:contentPart>
          </mc:Choice>
          <mc:Fallback>
            <p:pic>
              <p:nvPicPr>
                <p:cNvPr id="110" name="Entrada de lápiz 109">
                  <a:extLst>
                    <a:ext uri="{FF2B5EF4-FFF2-40B4-BE49-F238E27FC236}">
                      <a16:creationId xmlns:a16="http://schemas.microsoft.com/office/drawing/2014/main" id="{CD419196-1D48-4129-8EA5-7D9D56149191}"/>
                    </a:ext>
                  </a:extLst>
                </p:cNvPr>
                <p:cNvPicPr/>
                <p:nvPr/>
              </p:nvPicPr>
              <p:blipFill>
                <a:blip r:embed="rId185"/>
                <a:stretch>
                  <a:fillRect/>
                </a:stretch>
              </p:blipFill>
              <p:spPr>
                <a:xfrm>
                  <a:off x="5767009" y="4994289"/>
                  <a:ext cx="153000" cy="178200"/>
                </a:xfrm>
                <a:prstGeom prst="rect">
                  <a:avLst/>
                </a:prstGeom>
              </p:spPr>
            </p:pic>
          </mc:Fallback>
        </mc:AlternateContent>
        <mc:AlternateContent xmlns:mc="http://schemas.openxmlformats.org/markup-compatibility/2006">
          <mc:Choice xmlns:p14="http://schemas.microsoft.com/office/powerpoint/2010/main" Requires="p14">
            <p:contentPart p14:bwMode="auto" r:id="rId186">
              <p14:nvContentPartPr>
                <p14:cNvPr id="111" name="Entrada de lápiz 110">
                  <a:extLst>
                    <a:ext uri="{FF2B5EF4-FFF2-40B4-BE49-F238E27FC236}">
                      <a16:creationId xmlns:a16="http://schemas.microsoft.com/office/drawing/2014/main" id="{3B221A4D-4E27-4D84-A62F-ABD1526E149A}"/>
                    </a:ext>
                  </a:extLst>
                </p14:cNvPr>
                <p14:cNvContentPartPr/>
                <p14:nvPr/>
              </p14:nvContentPartPr>
              <p14:xfrm>
                <a:off x="6020809" y="4965849"/>
                <a:ext cx="116280" cy="156240"/>
              </p14:xfrm>
            </p:contentPart>
          </mc:Choice>
          <mc:Fallback>
            <p:pic>
              <p:nvPicPr>
                <p:cNvPr id="111" name="Entrada de lápiz 110">
                  <a:extLst>
                    <a:ext uri="{FF2B5EF4-FFF2-40B4-BE49-F238E27FC236}">
                      <a16:creationId xmlns:a16="http://schemas.microsoft.com/office/drawing/2014/main" id="{3B221A4D-4E27-4D84-A62F-ABD1526E149A}"/>
                    </a:ext>
                  </a:extLst>
                </p:cNvPr>
                <p:cNvPicPr/>
                <p:nvPr/>
              </p:nvPicPr>
              <p:blipFill>
                <a:blip r:embed="rId187"/>
                <a:stretch>
                  <a:fillRect/>
                </a:stretch>
              </p:blipFill>
              <p:spPr>
                <a:xfrm>
                  <a:off x="6011809" y="4956849"/>
                  <a:ext cx="133920" cy="173880"/>
                </a:xfrm>
                <a:prstGeom prst="rect">
                  <a:avLst/>
                </a:prstGeom>
              </p:spPr>
            </p:pic>
          </mc:Fallback>
        </mc:AlternateContent>
        <mc:AlternateContent xmlns:mc="http://schemas.openxmlformats.org/markup-compatibility/2006">
          <mc:Choice xmlns:p14="http://schemas.microsoft.com/office/powerpoint/2010/main" Requires="p14">
            <p:contentPart p14:bwMode="auto" r:id="rId188">
              <p14:nvContentPartPr>
                <p14:cNvPr id="112" name="Entrada de lápiz 111">
                  <a:extLst>
                    <a:ext uri="{FF2B5EF4-FFF2-40B4-BE49-F238E27FC236}">
                      <a16:creationId xmlns:a16="http://schemas.microsoft.com/office/drawing/2014/main" id="{1781571A-44BA-4FD6-B220-7C310320495D}"/>
                    </a:ext>
                  </a:extLst>
                </p14:cNvPr>
                <p14:cNvContentPartPr/>
                <p14:nvPr/>
              </p14:nvContentPartPr>
              <p14:xfrm>
                <a:off x="6198649" y="4976289"/>
                <a:ext cx="40320" cy="142200"/>
              </p14:xfrm>
            </p:contentPart>
          </mc:Choice>
          <mc:Fallback>
            <p:pic>
              <p:nvPicPr>
                <p:cNvPr id="112" name="Entrada de lápiz 111">
                  <a:extLst>
                    <a:ext uri="{FF2B5EF4-FFF2-40B4-BE49-F238E27FC236}">
                      <a16:creationId xmlns:a16="http://schemas.microsoft.com/office/drawing/2014/main" id="{1781571A-44BA-4FD6-B220-7C310320495D}"/>
                    </a:ext>
                  </a:extLst>
                </p:cNvPr>
                <p:cNvPicPr/>
                <p:nvPr/>
              </p:nvPicPr>
              <p:blipFill>
                <a:blip r:embed="rId189"/>
                <a:stretch>
                  <a:fillRect/>
                </a:stretch>
              </p:blipFill>
              <p:spPr>
                <a:xfrm>
                  <a:off x="6190009" y="4967289"/>
                  <a:ext cx="57960" cy="159840"/>
                </a:xfrm>
                <a:prstGeom prst="rect">
                  <a:avLst/>
                </a:prstGeom>
              </p:spPr>
            </p:pic>
          </mc:Fallback>
        </mc:AlternateContent>
        <mc:AlternateContent xmlns:mc="http://schemas.openxmlformats.org/markup-compatibility/2006">
          <mc:Choice xmlns:p14="http://schemas.microsoft.com/office/powerpoint/2010/main" Requires="p14">
            <p:contentPart p14:bwMode="auto" r:id="rId190">
              <p14:nvContentPartPr>
                <p14:cNvPr id="113" name="Entrada de lápiz 112">
                  <a:extLst>
                    <a:ext uri="{FF2B5EF4-FFF2-40B4-BE49-F238E27FC236}">
                      <a16:creationId xmlns:a16="http://schemas.microsoft.com/office/drawing/2014/main" id="{1FC521EA-DD5E-4327-A53D-3479D4FC5882}"/>
                    </a:ext>
                  </a:extLst>
                </p14:cNvPr>
                <p14:cNvContentPartPr/>
                <p14:nvPr/>
              </p14:nvContentPartPr>
              <p14:xfrm>
                <a:off x="6250129" y="4899249"/>
                <a:ext cx="38520" cy="51480"/>
              </p14:xfrm>
            </p:contentPart>
          </mc:Choice>
          <mc:Fallback>
            <p:pic>
              <p:nvPicPr>
                <p:cNvPr id="113" name="Entrada de lápiz 112">
                  <a:extLst>
                    <a:ext uri="{FF2B5EF4-FFF2-40B4-BE49-F238E27FC236}">
                      <a16:creationId xmlns:a16="http://schemas.microsoft.com/office/drawing/2014/main" id="{1FC521EA-DD5E-4327-A53D-3479D4FC5882}"/>
                    </a:ext>
                  </a:extLst>
                </p:cNvPr>
                <p:cNvPicPr/>
                <p:nvPr/>
              </p:nvPicPr>
              <p:blipFill>
                <a:blip r:embed="rId191"/>
                <a:stretch>
                  <a:fillRect/>
                </a:stretch>
              </p:blipFill>
              <p:spPr>
                <a:xfrm>
                  <a:off x="6241489" y="4890249"/>
                  <a:ext cx="56160" cy="69120"/>
                </a:xfrm>
                <a:prstGeom prst="rect">
                  <a:avLst/>
                </a:prstGeom>
              </p:spPr>
            </p:pic>
          </mc:Fallback>
        </mc:AlternateContent>
        <mc:AlternateContent xmlns:mc="http://schemas.openxmlformats.org/markup-compatibility/2006">
          <mc:Choice xmlns:p14="http://schemas.microsoft.com/office/powerpoint/2010/main" Requires="p14">
            <p:contentPart p14:bwMode="auto" r:id="rId192">
              <p14:nvContentPartPr>
                <p14:cNvPr id="114" name="Entrada de lápiz 113">
                  <a:extLst>
                    <a:ext uri="{FF2B5EF4-FFF2-40B4-BE49-F238E27FC236}">
                      <a16:creationId xmlns:a16="http://schemas.microsoft.com/office/drawing/2014/main" id="{FB212223-A9A1-4B54-8166-B6899F93C08D}"/>
                    </a:ext>
                  </a:extLst>
                </p14:cNvPr>
                <p14:cNvContentPartPr/>
                <p14:nvPr/>
              </p14:nvContentPartPr>
              <p14:xfrm>
                <a:off x="6300889" y="4898529"/>
                <a:ext cx="378360" cy="188280"/>
              </p14:xfrm>
            </p:contentPart>
          </mc:Choice>
          <mc:Fallback>
            <p:pic>
              <p:nvPicPr>
                <p:cNvPr id="114" name="Entrada de lápiz 113">
                  <a:extLst>
                    <a:ext uri="{FF2B5EF4-FFF2-40B4-BE49-F238E27FC236}">
                      <a16:creationId xmlns:a16="http://schemas.microsoft.com/office/drawing/2014/main" id="{FB212223-A9A1-4B54-8166-B6899F93C08D}"/>
                    </a:ext>
                  </a:extLst>
                </p:cNvPr>
                <p:cNvPicPr/>
                <p:nvPr/>
              </p:nvPicPr>
              <p:blipFill>
                <a:blip r:embed="rId193"/>
                <a:stretch>
                  <a:fillRect/>
                </a:stretch>
              </p:blipFill>
              <p:spPr>
                <a:xfrm>
                  <a:off x="6291889" y="4889889"/>
                  <a:ext cx="396000" cy="205920"/>
                </a:xfrm>
                <a:prstGeom prst="rect">
                  <a:avLst/>
                </a:prstGeom>
              </p:spPr>
            </p:pic>
          </mc:Fallback>
        </mc:AlternateContent>
        <mc:AlternateContent xmlns:mc="http://schemas.openxmlformats.org/markup-compatibility/2006">
          <mc:Choice xmlns:p14="http://schemas.microsoft.com/office/powerpoint/2010/main" Requires="p14">
            <p:contentPart p14:bwMode="auto" r:id="rId194">
              <p14:nvContentPartPr>
                <p14:cNvPr id="115" name="Entrada de lápiz 114">
                  <a:extLst>
                    <a:ext uri="{FF2B5EF4-FFF2-40B4-BE49-F238E27FC236}">
                      <a16:creationId xmlns:a16="http://schemas.microsoft.com/office/drawing/2014/main" id="{271EAF38-A278-492C-B0BF-68F3221F0D39}"/>
                    </a:ext>
                  </a:extLst>
                </p14:cNvPr>
                <p14:cNvContentPartPr/>
                <p14:nvPr/>
              </p14:nvContentPartPr>
              <p14:xfrm>
                <a:off x="5863489" y="4720689"/>
                <a:ext cx="108360" cy="135360"/>
              </p14:xfrm>
            </p:contentPart>
          </mc:Choice>
          <mc:Fallback>
            <p:pic>
              <p:nvPicPr>
                <p:cNvPr id="115" name="Entrada de lápiz 114">
                  <a:extLst>
                    <a:ext uri="{FF2B5EF4-FFF2-40B4-BE49-F238E27FC236}">
                      <a16:creationId xmlns:a16="http://schemas.microsoft.com/office/drawing/2014/main" id="{271EAF38-A278-492C-B0BF-68F3221F0D39}"/>
                    </a:ext>
                  </a:extLst>
                </p:cNvPr>
                <p:cNvPicPr/>
                <p:nvPr/>
              </p:nvPicPr>
              <p:blipFill>
                <a:blip r:embed="rId195"/>
                <a:stretch>
                  <a:fillRect/>
                </a:stretch>
              </p:blipFill>
              <p:spPr>
                <a:xfrm>
                  <a:off x="5854849" y="4711689"/>
                  <a:ext cx="126000" cy="153000"/>
                </a:xfrm>
                <a:prstGeom prst="rect">
                  <a:avLst/>
                </a:prstGeom>
              </p:spPr>
            </p:pic>
          </mc:Fallback>
        </mc:AlternateContent>
        <mc:AlternateContent xmlns:mc="http://schemas.openxmlformats.org/markup-compatibility/2006">
          <mc:Choice xmlns:p14="http://schemas.microsoft.com/office/powerpoint/2010/main" Requires="p14">
            <p:contentPart p14:bwMode="auto" r:id="rId196">
              <p14:nvContentPartPr>
                <p14:cNvPr id="116" name="Entrada de lápiz 115">
                  <a:extLst>
                    <a:ext uri="{FF2B5EF4-FFF2-40B4-BE49-F238E27FC236}">
                      <a16:creationId xmlns:a16="http://schemas.microsoft.com/office/drawing/2014/main" id="{F612E237-4070-401E-8972-ED89F50CFD73}"/>
                    </a:ext>
                  </a:extLst>
                </p14:cNvPr>
                <p14:cNvContentPartPr/>
                <p14:nvPr/>
              </p14:nvContentPartPr>
              <p14:xfrm>
                <a:off x="5210089" y="5252769"/>
                <a:ext cx="1844280" cy="55800"/>
              </p14:xfrm>
            </p:contentPart>
          </mc:Choice>
          <mc:Fallback>
            <p:pic>
              <p:nvPicPr>
                <p:cNvPr id="116" name="Entrada de lápiz 115">
                  <a:extLst>
                    <a:ext uri="{FF2B5EF4-FFF2-40B4-BE49-F238E27FC236}">
                      <a16:creationId xmlns:a16="http://schemas.microsoft.com/office/drawing/2014/main" id="{F612E237-4070-401E-8972-ED89F50CFD73}"/>
                    </a:ext>
                  </a:extLst>
                </p:cNvPr>
                <p:cNvPicPr/>
                <p:nvPr/>
              </p:nvPicPr>
              <p:blipFill>
                <a:blip r:embed="rId197"/>
                <a:stretch>
                  <a:fillRect/>
                </a:stretch>
              </p:blipFill>
              <p:spPr>
                <a:xfrm>
                  <a:off x="5201089" y="5244129"/>
                  <a:ext cx="1861920" cy="73440"/>
                </a:xfrm>
                <a:prstGeom prst="rect">
                  <a:avLst/>
                </a:prstGeom>
              </p:spPr>
            </p:pic>
          </mc:Fallback>
        </mc:AlternateContent>
      </p:grpSp>
      <p:grpSp>
        <p:nvGrpSpPr>
          <p:cNvPr id="151" name="Grupo 150">
            <a:extLst>
              <a:ext uri="{FF2B5EF4-FFF2-40B4-BE49-F238E27FC236}">
                <a16:creationId xmlns:a16="http://schemas.microsoft.com/office/drawing/2014/main" id="{C9A525CB-2855-45B1-B970-96F63E6C3511}"/>
              </a:ext>
            </a:extLst>
          </p:cNvPr>
          <p:cNvGrpSpPr/>
          <p:nvPr/>
        </p:nvGrpSpPr>
        <p:grpSpPr>
          <a:xfrm>
            <a:off x="1900249" y="5695929"/>
            <a:ext cx="6850800" cy="512280"/>
            <a:chOff x="1900249" y="5695929"/>
            <a:chExt cx="6850800" cy="512280"/>
          </a:xfrm>
        </p:grpSpPr>
        <mc:AlternateContent xmlns:mc="http://schemas.openxmlformats.org/markup-compatibility/2006">
          <mc:Choice xmlns:p14="http://schemas.microsoft.com/office/powerpoint/2010/main" Requires="p14">
            <p:contentPart p14:bwMode="auto" r:id="rId198">
              <p14:nvContentPartPr>
                <p14:cNvPr id="118" name="Entrada de lápiz 117">
                  <a:extLst>
                    <a:ext uri="{FF2B5EF4-FFF2-40B4-BE49-F238E27FC236}">
                      <a16:creationId xmlns:a16="http://schemas.microsoft.com/office/drawing/2014/main" id="{10A68145-6665-4D28-AF70-2C112C2E1C90}"/>
                    </a:ext>
                  </a:extLst>
                </p14:cNvPr>
                <p14:cNvContentPartPr/>
                <p14:nvPr/>
              </p14:nvContentPartPr>
              <p14:xfrm>
                <a:off x="2002129" y="5805369"/>
                <a:ext cx="223560" cy="349560"/>
              </p14:xfrm>
            </p:contentPart>
          </mc:Choice>
          <mc:Fallback>
            <p:pic>
              <p:nvPicPr>
                <p:cNvPr id="118" name="Entrada de lápiz 117">
                  <a:extLst>
                    <a:ext uri="{FF2B5EF4-FFF2-40B4-BE49-F238E27FC236}">
                      <a16:creationId xmlns:a16="http://schemas.microsoft.com/office/drawing/2014/main" id="{10A68145-6665-4D28-AF70-2C112C2E1C90}"/>
                    </a:ext>
                  </a:extLst>
                </p:cNvPr>
                <p:cNvPicPr/>
                <p:nvPr/>
              </p:nvPicPr>
              <p:blipFill>
                <a:blip r:embed="rId199"/>
                <a:stretch>
                  <a:fillRect/>
                </a:stretch>
              </p:blipFill>
              <p:spPr>
                <a:xfrm>
                  <a:off x="1993129" y="5796729"/>
                  <a:ext cx="241200" cy="367200"/>
                </a:xfrm>
                <a:prstGeom prst="rect">
                  <a:avLst/>
                </a:prstGeom>
              </p:spPr>
            </p:pic>
          </mc:Fallback>
        </mc:AlternateContent>
        <mc:AlternateContent xmlns:mc="http://schemas.openxmlformats.org/markup-compatibility/2006">
          <mc:Choice xmlns:p14="http://schemas.microsoft.com/office/powerpoint/2010/main" Requires="p14">
            <p:contentPart p14:bwMode="auto" r:id="rId200">
              <p14:nvContentPartPr>
                <p14:cNvPr id="119" name="Entrada de lápiz 118">
                  <a:extLst>
                    <a:ext uri="{FF2B5EF4-FFF2-40B4-BE49-F238E27FC236}">
                      <a16:creationId xmlns:a16="http://schemas.microsoft.com/office/drawing/2014/main" id="{66026F35-122F-43ED-8797-A2F437AE002A}"/>
                    </a:ext>
                  </a:extLst>
                </p14:cNvPr>
                <p14:cNvContentPartPr/>
                <p14:nvPr/>
              </p14:nvContentPartPr>
              <p14:xfrm>
                <a:off x="2141809" y="5757849"/>
                <a:ext cx="261360" cy="80280"/>
              </p14:xfrm>
            </p:contentPart>
          </mc:Choice>
          <mc:Fallback>
            <p:pic>
              <p:nvPicPr>
                <p:cNvPr id="119" name="Entrada de lápiz 118">
                  <a:extLst>
                    <a:ext uri="{FF2B5EF4-FFF2-40B4-BE49-F238E27FC236}">
                      <a16:creationId xmlns:a16="http://schemas.microsoft.com/office/drawing/2014/main" id="{66026F35-122F-43ED-8797-A2F437AE002A}"/>
                    </a:ext>
                  </a:extLst>
                </p:cNvPr>
                <p:cNvPicPr/>
                <p:nvPr/>
              </p:nvPicPr>
              <p:blipFill>
                <a:blip r:embed="rId201"/>
                <a:stretch>
                  <a:fillRect/>
                </a:stretch>
              </p:blipFill>
              <p:spPr>
                <a:xfrm>
                  <a:off x="2133169" y="5749209"/>
                  <a:ext cx="279000" cy="97920"/>
                </a:xfrm>
                <a:prstGeom prst="rect">
                  <a:avLst/>
                </a:prstGeom>
              </p:spPr>
            </p:pic>
          </mc:Fallback>
        </mc:AlternateContent>
        <mc:AlternateContent xmlns:mc="http://schemas.openxmlformats.org/markup-compatibility/2006">
          <mc:Choice xmlns:p14="http://schemas.microsoft.com/office/powerpoint/2010/main" Requires="p14">
            <p:contentPart p14:bwMode="auto" r:id="rId202">
              <p14:nvContentPartPr>
                <p14:cNvPr id="120" name="Entrada de lápiz 119">
                  <a:extLst>
                    <a:ext uri="{FF2B5EF4-FFF2-40B4-BE49-F238E27FC236}">
                      <a16:creationId xmlns:a16="http://schemas.microsoft.com/office/drawing/2014/main" id="{BBA330EB-CF37-4C33-9FAD-2FAB92180597}"/>
                    </a:ext>
                  </a:extLst>
                </p14:cNvPr>
                <p14:cNvContentPartPr/>
                <p14:nvPr/>
              </p14:nvContentPartPr>
              <p14:xfrm>
                <a:off x="2045689" y="5900049"/>
                <a:ext cx="257040" cy="25560"/>
              </p14:xfrm>
            </p:contentPart>
          </mc:Choice>
          <mc:Fallback>
            <p:pic>
              <p:nvPicPr>
                <p:cNvPr id="120" name="Entrada de lápiz 119">
                  <a:extLst>
                    <a:ext uri="{FF2B5EF4-FFF2-40B4-BE49-F238E27FC236}">
                      <a16:creationId xmlns:a16="http://schemas.microsoft.com/office/drawing/2014/main" id="{BBA330EB-CF37-4C33-9FAD-2FAB92180597}"/>
                    </a:ext>
                  </a:extLst>
                </p:cNvPr>
                <p:cNvPicPr/>
                <p:nvPr/>
              </p:nvPicPr>
              <p:blipFill>
                <a:blip r:embed="rId203"/>
                <a:stretch>
                  <a:fillRect/>
                </a:stretch>
              </p:blipFill>
              <p:spPr>
                <a:xfrm>
                  <a:off x="2036689" y="5891049"/>
                  <a:ext cx="274680" cy="43200"/>
                </a:xfrm>
                <a:prstGeom prst="rect">
                  <a:avLst/>
                </a:prstGeom>
              </p:spPr>
            </p:pic>
          </mc:Fallback>
        </mc:AlternateContent>
        <mc:AlternateContent xmlns:mc="http://schemas.openxmlformats.org/markup-compatibility/2006">
          <mc:Choice xmlns:p14="http://schemas.microsoft.com/office/powerpoint/2010/main" Requires="p14">
            <p:contentPart p14:bwMode="auto" r:id="rId204">
              <p14:nvContentPartPr>
                <p14:cNvPr id="121" name="Entrada de lápiz 120">
                  <a:extLst>
                    <a:ext uri="{FF2B5EF4-FFF2-40B4-BE49-F238E27FC236}">
                      <a16:creationId xmlns:a16="http://schemas.microsoft.com/office/drawing/2014/main" id="{07AF4050-E2EC-44AD-AB12-84D23D1A6EA3}"/>
                    </a:ext>
                  </a:extLst>
                </p14:cNvPr>
                <p14:cNvContentPartPr/>
                <p14:nvPr/>
              </p14:nvContentPartPr>
              <p14:xfrm>
                <a:off x="1900249" y="6051969"/>
                <a:ext cx="358200" cy="48240"/>
              </p14:xfrm>
            </p:contentPart>
          </mc:Choice>
          <mc:Fallback>
            <p:pic>
              <p:nvPicPr>
                <p:cNvPr id="121" name="Entrada de lápiz 120">
                  <a:extLst>
                    <a:ext uri="{FF2B5EF4-FFF2-40B4-BE49-F238E27FC236}">
                      <a16:creationId xmlns:a16="http://schemas.microsoft.com/office/drawing/2014/main" id="{07AF4050-E2EC-44AD-AB12-84D23D1A6EA3}"/>
                    </a:ext>
                  </a:extLst>
                </p:cNvPr>
                <p:cNvPicPr/>
                <p:nvPr/>
              </p:nvPicPr>
              <p:blipFill>
                <a:blip r:embed="rId205"/>
                <a:stretch>
                  <a:fillRect/>
                </a:stretch>
              </p:blipFill>
              <p:spPr>
                <a:xfrm>
                  <a:off x="1891249" y="6042969"/>
                  <a:ext cx="375840" cy="65880"/>
                </a:xfrm>
                <a:prstGeom prst="rect">
                  <a:avLst/>
                </a:prstGeom>
              </p:spPr>
            </p:pic>
          </mc:Fallback>
        </mc:AlternateContent>
        <mc:AlternateContent xmlns:mc="http://schemas.openxmlformats.org/markup-compatibility/2006">
          <mc:Choice xmlns:p14="http://schemas.microsoft.com/office/powerpoint/2010/main" Requires="p14">
            <p:contentPart p14:bwMode="auto" r:id="rId206">
              <p14:nvContentPartPr>
                <p14:cNvPr id="123" name="Entrada de lápiz 122">
                  <a:extLst>
                    <a:ext uri="{FF2B5EF4-FFF2-40B4-BE49-F238E27FC236}">
                      <a16:creationId xmlns:a16="http://schemas.microsoft.com/office/drawing/2014/main" id="{7D6807CB-0D87-461B-A834-490BCD84F04E}"/>
                    </a:ext>
                  </a:extLst>
                </p14:cNvPr>
                <p14:cNvContentPartPr/>
                <p14:nvPr/>
              </p14:nvContentPartPr>
              <p14:xfrm>
                <a:off x="2498929" y="5714649"/>
                <a:ext cx="492480" cy="62640"/>
              </p14:xfrm>
            </p:contentPart>
          </mc:Choice>
          <mc:Fallback>
            <p:pic>
              <p:nvPicPr>
                <p:cNvPr id="123" name="Entrada de lápiz 122">
                  <a:extLst>
                    <a:ext uri="{FF2B5EF4-FFF2-40B4-BE49-F238E27FC236}">
                      <a16:creationId xmlns:a16="http://schemas.microsoft.com/office/drawing/2014/main" id="{7D6807CB-0D87-461B-A834-490BCD84F04E}"/>
                    </a:ext>
                  </a:extLst>
                </p:cNvPr>
                <p:cNvPicPr/>
                <p:nvPr/>
              </p:nvPicPr>
              <p:blipFill>
                <a:blip r:embed="rId207"/>
                <a:stretch>
                  <a:fillRect/>
                </a:stretch>
              </p:blipFill>
              <p:spPr>
                <a:xfrm>
                  <a:off x="2490289" y="5705649"/>
                  <a:ext cx="510120" cy="80280"/>
                </a:xfrm>
                <a:prstGeom prst="rect">
                  <a:avLst/>
                </a:prstGeom>
              </p:spPr>
            </p:pic>
          </mc:Fallback>
        </mc:AlternateContent>
        <mc:AlternateContent xmlns:mc="http://schemas.openxmlformats.org/markup-compatibility/2006">
          <mc:Choice xmlns:p14="http://schemas.microsoft.com/office/powerpoint/2010/main" Requires="p14">
            <p:contentPart p14:bwMode="auto" r:id="rId208">
              <p14:nvContentPartPr>
                <p14:cNvPr id="124" name="Entrada de lápiz 123">
                  <a:extLst>
                    <a:ext uri="{FF2B5EF4-FFF2-40B4-BE49-F238E27FC236}">
                      <a16:creationId xmlns:a16="http://schemas.microsoft.com/office/drawing/2014/main" id="{4D48C061-8184-479F-93F9-D3EF0EC24221}"/>
                    </a:ext>
                  </a:extLst>
                </p14:cNvPr>
                <p14:cNvContentPartPr/>
                <p14:nvPr/>
              </p14:nvContentPartPr>
              <p14:xfrm>
                <a:off x="2588929" y="5700969"/>
                <a:ext cx="193680" cy="371160"/>
              </p14:xfrm>
            </p:contentPart>
          </mc:Choice>
          <mc:Fallback>
            <p:pic>
              <p:nvPicPr>
                <p:cNvPr id="124" name="Entrada de lápiz 123">
                  <a:extLst>
                    <a:ext uri="{FF2B5EF4-FFF2-40B4-BE49-F238E27FC236}">
                      <a16:creationId xmlns:a16="http://schemas.microsoft.com/office/drawing/2014/main" id="{4D48C061-8184-479F-93F9-D3EF0EC24221}"/>
                    </a:ext>
                  </a:extLst>
                </p:cNvPr>
                <p:cNvPicPr/>
                <p:nvPr/>
              </p:nvPicPr>
              <p:blipFill>
                <a:blip r:embed="rId209"/>
                <a:stretch>
                  <a:fillRect/>
                </a:stretch>
              </p:blipFill>
              <p:spPr>
                <a:xfrm>
                  <a:off x="2580289" y="5691969"/>
                  <a:ext cx="211320" cy="388800"/>
                </a:xfrm>
                <a:prstGeom prst="rect">
                  <a:avLst/>
                </a:prstGeom>
              </p:spPr>
            </p:pic>
          </mc:Fallback>
        </mc:AlternateContent>
        <mc:AlternateContent xmlns:mc="http://schemas.openxmlformats.org/markup-compatibility/2006">
          <mc:Choice xmlns:p14="http://schemas.microsoft.com/office/powerpoint/2010/main" Requires="p14">
            <p:contentPart p14:bwMode="auto" r:id="rId210">
              <p14:nvContentPartPr>
                <p14:cNvPr id="126" name="Entrada de lápiz 125">
                  <a:extLst>
                    <a:ext uri="{FF2B5EF4-FFF2-40B4-BE49-F238E27FC236}">
                      <a16:creationId xmlns:a16="http://schemas.microsoft.com/office/drawing/2014/main" id="{BD022327-242B-454D-824F-C216A8DE591F}"/>
                    </a:ext>
                  </a:extLst>
                </p14:cNvPr>
                <p14:cNvContentPartPr/>
                <p14:nvPr/>
              </p14:nvContentPartPr>
              <p14:xfrm>
                <a:off x="2928769" y="5715729"/>
                <a:ext cx="272520" cy="492480"/>
              </p14:xfrm>
            </p:contentPart>
          </mc:Choice>
          <mc:Fallback>
            <p:pic>
              <p:nvPicPr>
                <p:cNvPr id="126" name="Entrada de lápiz 125">
                  <a:extLst>
                    <a:ext uri="{FF2B5EF4-FFF2-40B4-BE49-F238E27FC236}">
                      <a16:creationId xmlns:a16="http://schemas.microsoft.com/office/drawing/2014/main" id="{BD022327-242B-454D-824F-C216A8DE591F}"/>
                    </a:ext>
                  </a:extLst>
                </p:cNvPr>
                <p:cNvPicPr/>
                <p:nvPr/>
              </p:nvPicPr>
              <p:blipFill>
                <a:blip r:embed="rId211"/>
                <a:stretch>
                  <a:fillRect/>
                </a:stretch>
              </p:blipFill>
              <p:spPr>
                <a:xfrm>
                  <a:off x="2919769" y="5707089"/>
                  <a:ext cx="290160" cy="510120"/>
                </a:xfrm>
                <a:prstGeom prst="rect">
                  <a:avLst/>
                </a:prstGeom>
              </p:spPr>
            </p:pic>
          </mc:Fallback>
        </mc:AlternateContent>
        <mc:AlternateContent xmlns:mc="http://schemas.openxmlformats.org/markup-compatibility/2006">
          <mc:Choice xmlns:p14="http://schemas.microsoft.com/office/powerpoint/2010/main" Requires="p14">
            <p:contentPart p14:bwMode="auto" r:id="rId212">
              <p14:nvContentPartPr>
                <p14:cNvPr id="127" name="Entrada de lápiz 126">
                  <a:extLst>
                    <a:ext uri="{FF2B5EF4-FFF2-40B4-BE49-F238E27FC236}">
                      <a16:creationId xmlns:a16="http://schemas.microsoft.com/office/drawing/2014/main" id="{D887711F-FC4E-4405-A2D3-D1F34C456E4A}"/>
                    </a:ext>
                  </a:extLst>
                </p14:cNvPr>
                <p14:cNvContentPartPr/>
                <p14:nvPr/>
              </p14:nvContentPartPr>
              <p14:xfrm>
                <a:off x="3412609" y="5947569"/>
                <a:ext cx="736560" cy="23400"/>
              </p14:xfrm>
            </p:contentPart>
          </mc:Choice>
          <mc:Fallback>
            <p:pic>
              <p:nvPicPr>
                <p:cNvPr id="127" name="Entrada de lápiz 126">
                  <a:extLst>
                    <a:ext uri="{FF2B5EF4-FFF2-40B4-BE49-F238E27FC236}">
                      <a16:creationId xmlns:a16="http://schemas.microsoft.com/office/drawing/2014/main" id="{D887711F-FC4E-4405-A2D3-D1F34C456E4A}"/>
                    </a:ext>
                  </a:extLst>
                </p:cNvPr>
                <p:cNvPicPr/>
                <p:nvPr/>
              </p:nvPicPr>
              <p:blipFill>
                <a:blip r:embed="rId213"/>
                <a:stretch>
                  <a:fillRect/>
                </a:stretch>
              </p:blipFill>
              <p:spPr>
                <a:xfrm>
                  <a:off x="3403969" y="5938569"/>
                  <a:ext cx="754200" cy="41040"/>
                </a:xfrm>
                <a:prstGeom prst="rect">
                  <a:avLst/>
                </a:prstGeom>
              </p:spPr>
            </p:pic>
          </mc:Fallback>
        </mc:AlternateContent>
        <mc:AlternateContent xmlns:mc="http://schemas.openxmlformats.org/markup-compatibility/2006">
          <mc:Choice xmlns:p14="http://schemas.microsoft.com/office/powerpoint/2010/main" Requires="p14">
            <p:contentPart p14:bwMode="auto" r:id="rId214">
              <p14:nvContentPartPr>
                <p14:cNvPr id="128" name="Entrada de lápiz 127">
                  <a:extLst>
                    <a:ext uri="{FF2B5EF4-FFF2-40B4-BE49-F238E27FC236}">
                      <a16:creationId xmlns:a16="http://schemas.microsoft.com/office/drawing/2014/main" id="{C7543B00-29C0-4E0C-B957-975599FB74AF}"/>
                    </a:ext>
                  </a:extLst>
                </p14:cNvPr>
                <p14:cNvContentPartPr/>
                <p14:nvPr/>
              </p14:nvContentPartPr>
              <p14:xfrm>
                <a:off x="3943969" y="5871249"/>
                <a:ext cx="148680" cy="160560"/>
              </p14:xfrm>
            </p:contentPart>
          </mc:Choice>
          <mc:Fallback>
            <p:pic>
              <p:nvPicPr>
                <p:cNvPr id="128" name="Entrada de lápiz 127">
                  <a:extLst>
                    <a:ext uri="{FF2B5EF4-FFF2-40B4-BE49-F238E27FC236}">
                      <a16:creationId xmlns:a16="http://schemas.microsoft.com/office/drawing/2014/main" id="{C7543B00-29C0-4E0C-B957-975599FB74AF}"/>
                    </a:ext>
                  </a:extLst>
                </p:cNvPr>
                <p:cNvPicPr/>
                <p:nvPr/>
              </p:nvPicPr>
              <p:blipFill>
                <a:blip r:embed="rId215"/>
                <a:stretch>
                  <a:fillRect/>
                </a:stretch>
              </p:blipFill>
              <p:spPr>
                <a:xfrm>
                  <a:off x="3934969" y="5862609"/>
                  <a:ext cx="166320" cy="178200"/>
                </a:xfrm>
                <a:prstGeom prst="rect">
                  <a:avLst/>
                </a:prstGeom>
              </p:spPr>
            </p:pic>
          </mc:Fallback>
        </mc:AlternateContent>
        <mc:AlternateContent xmlns:mc="http://schemas.openxmlformats.org/markup-compatibility/2006">
          <mc:Choice xmlns:p14="http://schemas.microsoft.com/office/powerpoint/2010/main" Requires="p14">
            <p:contentPart p14:bwMode="auto" r:id="rId216">
              <p14:nvContentPartPr>
                <p14:cNvPr id="129" name="Entrada de lápiz 128">
                  <a:extLst>
                    <a:ext uri="{FF2B5EF4-FFF2-40B4-BE49-F238E27FC236}">
                      <a16:creationId xmlns:a16="http://schemas.microsoft.com/office/drawing/2014/main" id="{4CCF1041-0795-40B4-9B5C-FAE6C8863B4F}"/>
                    </a:ext>
                  </a:extLst>
                </p14:cNvPr>
                <p14:cNvContentPartPr/>
                <p14:nvPr/>
              </p14:nvContentPartPr>
              <p14:xfrm>
                <a:off x="4344289" y="5834529"/>
                <a:ext cx="156240" cy="264240"/>
              </p14:xfrm>
            </p:contentPart>
          </mc:Choice>
          <mc:Fallback>
            <p:pic>
              <p:nvPicPr>
                <p:cNvPr id="129" name="Entrada de lápiz 128">
                  <a:extLst>
                    <a:ext uri="{FF2B5EF4-FFF2-40B4-BE49-F238E27FC236}">
                      <a16:creationId xmlns:a16="http://schemas.microsoft.com/office/drawing/2014/main" id="{4CCF1041-0795-40B4-9B5C-FAE6C8863B4F}"/>
                    </a:ext>
                  </a:extLst>
                </p:cNvPr>
                <p:cNvPicPr/>
                <p:nvPr/>
              </p:nvPicPr>
              <p:blipFill>
                <a:blip r:embed="rId217"/>
                <a:stretch>
                  <a:fillRect/>
                </a:stretch>
              </p:blipFill>
              <p:spPr>
                <a:xfrm>
                  <a:off x="4335649" y="5825529"/>
                  <a:ext cx="173880" cy="281880"/>
                </a:xfrm>
                <a:prstGeom prst="rect">
                  <a:avLst/>
                </a:prstGeom>
              </p:spPr>
            </p:pic>
          </mc:Fallback>
        </mc:AlternateContent>
        <mc:AlternateContent xmlns:mc="http://schemas.openxmlformats.org/markup-compatibility/2006">
          <mc:Choice xmlns:p14="http://schemas.microsoft.com/office/powerpoint/2010/main" Requires="p14">
            <p:contentPart p14:bwMode="auto" r:id="rId218">
              <p14:nvContentPartPr>
                <p14:cNvPr id="130" name="Entrada de lápiz 129">
                  <a:extLst>
                    <a:ext uri="{FF2B5EF4-FFF2-40B4-BE49-F238E27FC236}">
                      <a16:creationId xmlns:a16="http://schemas.microsoft.com/office/drawing/2014/main" id="{0BAE3D11-3680-46CF-AF1C-15A630B3D33D}"/>
                    </a:ext>
                  </a:extLst>
                </p14:cNvPr>
                <p14:cNvContentPartPr/>
                <p14:nvPr/>
              </p14:nvContentPartPr>
              <p14:xfrm>
                <a:off x="4438249" y="5757849"/>
                <a:ext cx="254160" cy="159840"/>
              </p14:xfrm>
            </p:contentPart>
          </mc:Choice>
          <mc:Fallback>
            <p:pic>
              <p:nvPicPr>
                <p:cNvPr id="130" name="Entrada de lápiz 129">
                  <a:extLst>
                    <a:ext uri="{FF2B5EF4-FFF2-40B4-BE49-F238E27FC236}">
                      <a16:creationId xmlns:a16="http://schemas.microsoft.com/office/drawing/2014/main" id="{0BAE3D11-3680-46CF-AF1C-15A630B3D33D}"/>
                    </a:ext>
                  </a:extLst>
                </p:cNvPr>
                <p:cNvPicPr/>
                <p:nvPr/>
              </p:nvPicPr>
              <p:blipFill>
                <a:blip r:embed="rId219"/>
                <a:stretch>
                  <a:fillRect/>
                </a:stretch>
              </p:blipFill>
              <p:spPr>
                <a:xfrm>
                  <a:off x="4429249" y="5749209"/>
                  <a:ext cx="271800" cy="177480"/>
                </a:xfrm>
                <a:prstGeom prst="rect">
                  <a:avLst/>
                </a:prstGeom>
              </p:spPr>
            </p:pic>
          </mc:Fallback>
        </mc:AlternateContent>
        <mc:AlternateContent xmlns:mc="http://schemas.openxmlformats.org/markup-compatibility/2006">
          <mc:Choice xmlns:p14="http://schemas.microsoft.com/office/powerpoint/2010/main" Requires="p14">
            <p:contentPart p14:bwMode="auto" r:id="rId220">
              <p14:nvContentPartPr>
                <p14:cNvPr id="131" name="Entrada de lápiz 130">
                  <a:extLst>
                    <a:ext uri="{FF2B5EF4-FFF2-40B4-BE49-F238E27FC236}">
                      <a16:creationId xmlns:a16="http://schemas.microsoft.com/office/drawing/2014/main" id="{32C7619E-3B28-4A98-BAB1-913DBA7B9E23}"/>
                    </a:ext>
                  </a:extLst>
                </p14:cNvPr>
                <p14:cNvContentPartPr/>
                <p14:nvPr/>
              </p14:nvContentPartPr>
              <p14:xfrm>
                <a:off x="4373449" y="5946129"/>
                <a:ext cx="260280" cy="134640"/>
              </p14:xfrm>
            </p:contentPart>
          </mc:Choice>
          <mc:Fallback>
            <p:pic>
              <p:nvPicPr>
                <p:cNvPr id="131" name="Entrada de lápiz 130">
                  <a:extLst>
                    <a:ext uri="{FF2B5EF4-FFF2-40B4-BE49-F238E27FC236}">
                      <a16:creationId xmlns:a16="http://schemas.microsoft.com/office/drawing/2014/main" id="{32C7619E-3B28-4A98-BAB1-913DBA7B9E23}"/>
                    </a:ext>
                  </a:extLst>
                </p:cNvPr>
                <p:cNvPicPr/>
                <p:nvPr/>
              </p:nvPicPr>
              <p:blipFill>
                <a:blip r:embed="rId221"/>
                <a:stretch>
                  <a:fillRect/>
                </a:stretch>
              </p:blipFill>
              <p:spPr>
                <a:xfrm>
                  <a:off x="4364809" y="5937489"/>
                  <a:ext cx="277920" cy="152280"/>
                </a:xfrm>
                <a:prstGeom prst="rect">
                  <a:avLst/>
                </a:prstGeom>
              </p:spPr>
            </p:pic>
          </mc:Fallback>
        </mc:AlternateContent>
        <mc:AlternateContent xmlns:mc="http://schemas.openxmlformats.org/markup-compatibility/2006">
          <mc:Choice xmlns:p14="http://schemas.microsoft.com/office/powerpoint/2010/main" Requires="p14">
            <p:contentPart p14:bwMode="auto" r:id="rId222">
              <p14:nvContentPartPr>
                <p14:cNvPr id="132" name="Entrada de lápiz 131">
                  <a:extLst>
                    <a:ext uri="{FF2B5EF4-FFF2-40B4-BE49-F238E27FC236}">
                      <a16:creationId xmlns:a16="http://schemas.microsoft.com/office/drawing/2014/main" id="{254D3C21-E738-406B-9ABC-0EDE2F03DC4F}"/>
                    </a:ext>
                  </a:extLst>
                </p14:cNvPr>
                <p14:cNvContentPartPr/>
                <p14:nvPr/>
              </p14:nvContentPartPr>
              <p14:xfrm>
                <a:off x="4638769" y="5991489"/>
                <a:ext cx="295920" cy="163800"/>
              </p14:xfrm>
            </p:contentPart>
          </mc:Choice>
          <mc:Fallback>
            <p:pic>
              <p:nvPicPr>
                <p:cNvPr id="132" name="Entrada de lápiz 131">
                  <a:extLst>
                    <a:ext uri="{FF2B5EF4-FFF2-40B4-BE49-F238E27FC236}">
                      <a16:creationId xmlns:a16="http://schemas.microsoft.com/office/drawing/2014/main" id="{254D3C21-E738-406B-9ABC-0EDE2F03DC4F}"/>
                    </a:ext>
                  </a:extLst>
                </p:cNvPr>
                <p:cNvPicPr/>
                <p:nvPr/>
              </p:nvPicPr>
              <p:blipFill>
                <a:blip r:embed="rId223"/>
                <a:stretch>
                  <a:fillRect/>
                </a:stretch>
              </p:blipFill>
              <p:spPr>
                <a:xfrm>
                  <a:off x="4630129" y="5982489"/>
                  <a:ext cx="313560" cy="181440"/>
                </a:xfrm>
                <a:prstGeom prst="rect">
                  <a:avLst/>
                </a:prstGeom>
              </p:spPr>
            </p:pic>
          </mc:Fallback>
        </mc:AlternateContent>
        <mc:AlternateContent xmlns:mc="http://schemas.openxmlformats.org/markup-compatibility/2006">
          <mc:Choice xmlns:p14="http://schemas.microsoft.com/office/powerpoint/2010/main" Requires="p14">
            <p:contentPart p14:bwMode="auto" r:id="rId224">
              <p14:nvContentPartPr>
                <p14:cNvPr id="133" name="Entrada de lápiz 132">
                  <a:extLst>
                    <a:ext uri="{FF2B5EF4-FFF2-40B4-BE49-F238E27FC236}">
                      <a16:creationId xmlns:a16="http://schemas.microsoft.com/office/drawing/2014/main" id="{AA6DC102-2819-4965-85B9-C77CDC162F55}"/>
                    </a:ext>
                  </a:extLst>
                </p14:cNvPr>
                <p14:cNvContentPartPr/>
                <p14:nvPr/>
              </p14:nvContentPartPr>
              <p14:xfrm>
                <a:off x="5080849" y="5695929"/>
                <a:ext cx="38520" cy="425160"/>
              </p14:xfrm>
            </p:contentPart>
          </mc:Choice>
          <mc:Fallback>
            <p:pic>
              <p:nvPicPr>
                <p:cNvPr id="133" name="Entrada de lápiz 132">
                  <a:extLst>
                    <a:ext uri="{FF2B5EF4-FFF2-40B4-BE49-F238E27FC236}">
                      <a16:creationId xmlns:a16="http://schemas.microsoft.com/office/drawing/2014/main" id="{AA6DC102-2819-4965-85B9-C77CDC162F55}"/>
                    </a:ext>
                  </a:extLst>
                </p:cNvPr>
                <p:cNvPicPr/>
                <p:nvPr/>
              </p:nvPicPr>
              <p:blipFill>
                <a:blip r:embed="rId225"/>
                <a:stretch>
                  <a:fillRect/>
                </a:stretch>
              </p:blipFill>
              <p:spPr>
                <a:xfrm>
                  <a:off x="5071849" y="5686929"/>
                  <a:ext cx="56160" cy="442800"/>
                </a:xfrm>
                <a:prstGeom prst="rect">
                  <a:avLst/>
                </a:prstGeom>
              </p:spPr>
            </p:pic>
          </mc:Fallback>
        </mc:AlternateContent>
        <mc:AlternateContent xmlns:mc="http://schemas.openxmlformats.org/markup-compatibility/2006">
          <mc:Choice xmlns:p14="http://schemas.microsoft.com/office/powerpoint/2010/main" Requires="p14">
            <p:contentPart p14:bwMode="auto" r:id="rId226">
              <p14:nvContentPartPr>
                <p14:cNvPr id="134" name="Entrada de lápiz 133">
                  <a:extLst>
                    <a:ext uri="{FF2B5EF4-FFF2-40B4-BE49-F238E27FC236}">
                      <a16:creationId xmlns:a16="http://schemas.microsoft.com/office/drawing/2014/main" id="{B6BC4D4A-D2CE-4261-90DF-9015F6E7936B}"/>
                    </a:ext>
                  </a:extLst>
                </p14:cNvPr>
                <p14:cNvContentPartPr/>
                <p14:nvPr/>
              </p14:nvContentPartPr>
              <p14:xfrm>
                <a:off x="5058529" y="5940009"/>
                <a:ext cx="263160" cy="189720"/>
              </p14:xfrm>
            </p:contentPart>
          </mc:Choice>
          <mc:Fallback>
            <p:pic>
              <p:nvPicPr>
                <p:cNvPr id="134" name="Entrada de lápiz 133">
                  <a:extLst>
                    <a:ext uri="{FF2B5EF4-FFF2-40B4-BE49-F238E27FC236}">
                      <a16:creationId xmlns:a16="http://schemas.microsoft.com/office/drawing/2014/main" id="{B6BC4D4A-D2CE-4261-90DF-9015F6E7936B}"/>
                    </a:ext>
                  </a:extLst>
                </p:cNvPr>
                <p:cNvPicPr/>
                <p:nvPr/>
              </p:nvPicPr>
              <p:blipFill>
                <a:blip r:embed="rId227"/>
                <a:stretch>
                  <a:fillRect/>
                </a:stretch>
              </p:blipFill>
              <p:spPr>
                <a:xfrm>
                  <a:off x="5049529" y="5931369"/>
                  <a:ext cx="280800" cy="207360"/>
                </a:xfrm>
                <a:prstGeom prst="rect">
                  <a:avLst/>
                </a:prstGeom>
              </p:spPr>
            </p:pic>
          </mc:Fallback>
        </mc:AlternateContent>
        <mc:AlternateContent xmlns:mc="http://schemas.openxmlformats.org/markup-compatibility/2006">
          <mc:Choice xmlns:p14="http://schemas.microsoft.com/office/powerpoint/2010/main" Requires="p14">
            <p:contentPart p14:bwMode="auto" r:id="rId228">
              <p14:nvContentPartPr>
                <p14:cNvPr id="135" name="Entrada de lápiz 134">
                  <a:extLst>
                    <a:ext uri="{FF2B5EF4-FFF2-40B4-BE49-F238E27FC236}">
                      <a16:creationId xmlns:a16="http://schemas.microsoft.com/office/drawing/2014/main" id="{DB873406-E621-4F9E-91CE-F687E309DEC4}"/>
                    </a:ext>
                  </a:extLst>
                </p14:cNvPr>
                <p14:cNvContentPartPr/>
                <p14:nvPr/>
              </p14:nvContentPartPr>
              <p14:xfrm>
                <a:off x="5325289" y="5886369"/>
                <a:ext cx="467280" cy="239400"/>
              </p14:xfrm>
            </p:contentPart>
          </mc:Choice>
          <mc:Fallback>
            <p:pic>
              <p:nvPicPr>
                <p:cNvPr id="135" name="Entrada de lápiz 134">
                  <a:extLst>
                    <a:ext uri="{FF2B5EF4-FFF2-40B4-BE49-F238E27FC236}">
                      <a16:creationId xmlns:a16="http://schemas.microsoft.com/office/drawing/2014/main" id="{DB873406-E621-4F9E-91CE-F687E309DEC4}"/>
                    </a:ext>
                  </a:extLst>
                </p:cNvPr>
                <p:cNvPicPr/>
                <p:nvPr/>
              </p:nvPicPr>
              <p:blipFill>
                <a:blip r:embed="rId229"/>
                <a:stretch>
                  <a:fillRect/>
                </a:stretch>
              </p:blipFill>
              <p:spPr>
                <a:xfrm>
                  <a:off x="5316289" y="5877369"/>
                  <a:ext cx="484920" cy="257040"/>
                </a:xfrm>
                <a:prstGeom prst="rect">
                  <a:avLst/>
                </a:prstGeom>
              </p:spPr>
            </p:pic>
          </mc:Fallback>
        </mc:AlternateContent>
        <mc:AlternateContent xmlns:mc="http://schemas.openxmlformats.org/markup-compatibility/2006">
          <mc:Choice xmlns:p14="http://schemas.microsoft.com/office/powerpoint/2010/main" Requires="p14">
            <p:contentPart p14:bwMode="auto" r:id="rId230">
              <p14:nvContentPartPr>
                <p14:cNvPr id="136" name="Entrada de lápiz 135">
                  <a:extLst>
                    <a:ext uri="{FF2B5EF4-FFF2-40B4-BE49-F238E27FC236}">
                      <a16:creationId xmlns:a16="http://schemas.microsoft.com/office/drawing/2014/main" id="{0FF54054-34C9-4612-9D38-6B7AFD1A20E3}"/>
                    </a:ext>
                  </a:extLst>
                </p14:cNvPr>
                <p14:cNvContentPartPr/>
                <p14:nvPr/>
              </p14:nvContentPartPr>
              <p14:xfrm>
                <a:off x="5875369" y="5869809"/>
                <a:ext cx="100800" cy="270000"/>
              </p14:xfrm>
            </p:contentPart>
          </mc:Choice>
          <mc:Fallback>
            <p:pic>
              <p:nvPicPr>
                <p:cNvPr id="136" name="Entrada de lápiz 135">
                  <a:extLst>
                    <a:ext uri="{FF2B5EF4-FFF2-40B4-BE49-F238E27FC236}">
                      <a16:creationId xmlns:a16="http://schemas.microsoft.com/office/drawing/2014/main" id="{0FF54054-34C9-4612-9D38-6B7AFD1A20E3}"/>
                    </a:ext>
                  </a:extLst>
                </p:cNvPr>
                <p:cNvPicPr/>
                <p:nvPr/>
              </p:nvPicPr>
              <p:blipFill>
                <a:blip r:embed="rId231"/>
                <a:stretch>
                  <a:fillRect/>
                </a:stretch>
              </p:blipFill>
              <p:spPr>
                <a:xfrm>
                  <a:off x="5866369" y="5861169"/>
                  <a:ext cx="118440" cy="287640"/>
                </a:xfrm>
                <a:prstGeom prst="rect">
                  <a:avLst/>
                </a:prstGeom>
              </p:spPr>
            </p:pic>
          </mc:Fallback>
        </mc:AlternateContent>
        <mc:AlternateContent xmlns:mc="http://schemas.openxmlformats.org/markup-compatibility/2006">
          <mc:Choice xmlns:p14="http://schemas.microsoft.com/office/powerpoint/2010/main" Requires="p14">
            <p:contentPart p14:bwMode="auto" r:id="rId232">
              <p14:nvContentPartPr>
                <p14:cNvPr id="137" name="Entrada de lápiz 136">
                  <a:extLst>
                    <a:ext uri="{FF2B5EF4-FFF2-40B4-BE49-F238E27FC236}">
                      <a16:creationId xmlns:a16="http://schemas.microsoft.com/office/drawing/2014/main" id="{DDA72DE2-0FAA-49ED-8C43-0427D3DC38AB}"/>
                    </a:ext>
                  </a:extLst>
                </p14:cNvPr>
                <p14:cNvContentPartPr/>
                <p14:nvPr/>
              </p14:nvContentPartPr>
              <p14:xfrm>
                <a:off x="6273169" y="5714649"/>
                <a:ext cx="639720" cy="118080"/>
              </p14:xfrm>
            </p:contentPart>
          </mc:Choice>
          <mc:Fallback>
            <p:pic>
              <p:nvPicPr>
                <p:cNvPr id="137" name="Entrada de lápiz 136">
                  <a:extLst>
                    <a:ext uri="{FF2B5EF4-FFF2-40B4-BE49-F238E27FC236}">
                      <a16:creationId xmlns:a16="http://schemas.microsoft.com/office/drawing/2014/main" id="{DDA72DE2-0FAA-49ED-8C43-0427D3DC38AB}"/>
                    </a:ext>
                  </a:extLst>
                </p:cNvPr>
                <p:cNvPicPr/>
                <p:nvPr/>
              </p:nvPicPr>
              <p:blipFill>
                <a:blip r:embed="rId233"/>
                <a:stretch>
                  <a:fillRect/>
                </a:stretch>
              </p:blipFill>
              <p:spPr>
                <a:xfrm>
                  <a:off x="6264169" y="5705649"/>
                  <a:ext cx="657360" cy="135720"/>
                </a:xfrm>
                <a:prstGeom prst="rect">
                  <a:avLst/>
                </a:prstGeom>
              </p:spPr>
            </p:pic>
          </mc:Fallback>
        </mc:AlternateContent>
        <mc:AlternateContent xmlns:mc="http://schemas.openxmlformats.org/markup-compatibility/2006">
          <mc:Choice xmlns:p14="http://schemas.microsoft.com/office/powerpoint/2010/main" Requires="p14">
            <p:contentPart p14:bwMode="auto" r:id="rId234">
              <p14:nvContentPartPr>
                <p14:cNvPr id="138" name="Entrada de lápiz 137">
                  <a:extLst>
                    <a:ext uri="{FF2B5EF4-FFF2-40B4-BE49-F238E27FC236}">
                      <a16:creationId xmlns:a16="http://schemas.microsoft.com/office/drawing/2014/main" id="{9E144F09-F900-40FE-A998-5D58936E5EAB}"/>
                    </a:ext>
                  </a:extLst>
                </p14:cNvPr>
                <p14:cNvContentPartPr/>
                <p14:nvPr/>
              </p14:nvContentPartPr>
              <p14:xfrm>
                <a:off x="6607969" y="5744529"/>
                <a:ext cx="88200" cy="232200"/>
              </p14:xfrm>
            </p:contentPart>
          </mc:Choice>
          <mc:Fallback>
            <p:pic>
              <p:nvPicPr>
                <p:cNvPr id="138" name="Entrada de lápiz 137">
                  <a:extLst>
                    <a:ext uri="{FF2B5EF4-FFF2-40B4-BE49-F238E27FC236}">
                      <a16:creationId xmlns:a16="http://schemas.microsoft.com/office/drawing/2014/main" id="{9E144F09-F900-40FE-A998-5D58936E5EAB}"/>
                    </a:ext>
                  </a:extLst>
                </p:cNvPr>
                <p:cNvPicPr/>
                <p:nvPr/>
              </p:nvPicPr>
              <p:blipFill>
                <a:blip r:embed="rId235"/>
                <a:stretch>
                  <a:fillRect/>
                </a:stretch>
              </p:blipFill>
              <p:spPr>
                <a:xfrm>
                  <a:off x="6599329" y="5735889"/>
                  <a:ext cx="105840" cy="249840"/>
                </a:xfrm>
                <a:prstGeom prst="rect">
                  <a:avLst/>
                </a:prstGeom>
              </p:spPr>
            </p:pic>
          </mc:Fallback>
        </mc:AlternateContent>
        <mc:AlternateContent xmlns:mc="http://schemas.openxmlformats.org/markup-compatibility/2006">
          <mc:Choice xmlns:p14="http://schemas.microsoft.com/office/powerpoint/2010/main" Requires="p14">
            <p:contentPart p14:bwMode="auto" r:id="rId236">
              <p14:nvContentPartPr>
                <p14:cNvPr id="139" name="Entrada de lápiz 138">
                  <a:extLst>
                    <a:ext uri="{FF2B5EF4-FFF2-40B4-BE49-F238E27FC236}">
                      <a16:creationId xmlns:a16="http://schemas.microsoft.com/office/drawing/2014/main" id="{4E703E29-3506-4F62-A430-E07C67C98FD3}"/>
                    </a:ext>
                  </a:extLst>
                </p14:cNvPr>
                <p14:cNvContentPartPr/>
                <p14:nvPr/>
              </p14:nvContentPartPr>
              <p14:xfrm>
                <a:off x="5863849" y="5862609"/>
                <a:ext cx="159840" cy="243360"/>
              </p14:xfrm>
            </p:contentPart>
          </mc:Choice>
          <mc:Fallback>
            <p:pic>
              <p:nvPicPr>
                <p:cNvPr id="139" name="Entrada de lápiz 138">
                  <a:extLst>
                    <a:ext uri="{FF2B5EF4-FFF2-40B4-BE49-F238E27FC236}">
                      <a16:creationId xmlns:a16="http://schemas.microsoft.com/office/drawing/2014/main" id="{4E703E29-3506-4F62-A430-E07C67C98FD3}"/>
                    </a:ext>
                  </a:extLst>
                </p:cNvPr>
                <p:cNvPicPr/>
                <p:nvPr/>
              </p:nvPicPr>
              <p:blipFill>
                <a:blip r:embed="rId237"/>
                <a:stretch>
                  <a:fillRect/>
                </a:stretch>
              </p:blipFill>
              <p:spPr>
                <a:xfrm>
                  <a:off x="5854849" y="5853969"/>
                  <a:ext cx="177480" cy="261000"/>
                </a:xfrm>
                <a:prstGeom prst="rect">
                  <a:avLst/>
                </a:prstGeom>
              </p:spPr>
            </p:pic>
          </mc:Fallback>
        </mc:AlternateContent>
        <mc:AlternateContent xmlns:mc="http://schemas.openxmlformats.org/markup-compatibility/2006">
          <mc:Choice xmlns:p14="http://schemas.microsoft.com/office/powerpoint/2010/main" Requires="p14">
            <p:contentPart p14:bwMode="auto" r:id="rId238">
              <p14:nvContentPartPr>
                <p14:cNvPr id="140" name="Entrada de lápiz 139">
                  <a:extLst>
                    <a:ext uri="{FF2B5EF4-FFF2-40B4-BE49-F238E27FC236}">
                      <a16:creationId xmlns:a16="http://schemas.microsoft.com/office/drawing/2014/main" id="{8893159A-C704-465B-8BA3-D5AE6A5D79A0}"/>
                    </a:ext>
                  </a:extLst>
                </p14:cNvPr>
                <p14:cNvContentPartPr/>
                <p14:nvPr/>
              </p14:nvContentPartPr>
              <p14:xfrm>
                <a:off x="6755929" y="5839929"/>
                <a:ext cx="180720" cy="177120"/>
              </p14:xfrm>
            </p:contentPart>
          </mc:Choice>
          <mc:Fallback>
            <p:pic>
              <p:nvPicPr>
                <p:cNvPr id="140" name="Entrada de lápiz 139">
                  <a:extLst>
                    <a:ext uri="{FF2B5EF4-FFF2-40B4-BE49-F238E27FC236}">
                      <a16:creationId xmlns:a16="http://schemas.microsoft.com/office/drawing/2014/main" id="{8893159A-C704-465B-8BA3-D5AE6A5D79A0}"/>
                    </a:ext>
                  </a:extLst>
                </p:cNvPr>
                <p:cNvPicPr/>
                <p:nvPr/>
              </p:nvPicPr>
              <p:blipFill>
                <a:blip r:embed="rId239"/>
                <a:stretch>
                  <a:fillRect/>
                </a:stretch>
              </p:blipFill>
              <p:spPr>
                <a:xfrm>
                  <a:off x="6747289" y="5830929"/>
                  <a:ext cx="198360" cy="194760"/>
                </a:xfrm>
                <a:prstGeom prst="rect">
                  <a:avLst/>
                </a:prstGeom>
              </p:spPr>
            </p:pic>
          </mc:Fallback>
        </mc:AlternateContent>
        <mc:AlternateContent xmlns:mc="http://schemas.openxmlformats.org/markup-compatibility/2006">
          <mc:Choice xmlns:p14="http://schemas.microsoft.com/office/powerpoint/2010/main" Requires="p14">
            <p:contentPart p14:bwMode="auto" r:id="rId240">
              <p14:nvContentPartPr>
                <p14:cNvPr id="141" name="Entrada de lápiz 140">
                  <a:extLst>
                    <a:ext uri="{FF2B5EF4-FFF2-40B4-BE49-F238E27FC236}">
                      <a16:creationId xmlns:a16="http://schemas.microsoft.com/office/drawing/2014/main" id="{C4AB7508-FBDC-445E-850D-3A7907BB8374}"/>
                    </a:ext>
                  </a:extLst>
                </p14:cNvPr>
                <p14:cNvContentPartPr/>
                <p14:nvPr/>
              </p14:nvContentPartPr>
              <p14:xfrm>
                <a:off x="6964729" y="5875569"/>
                <a:ext cx="121320" cy="173160"/>
              </p14:xfrm>
            </p:contentPart>
          </mc:Choice>
          <mc:Fallback>
            <p:pic>
              <p:nvPicPr>
                <p:cNvPr id="141" name="Entrada de lápiz 140">
                  <a:extLst>
                    <a:ext uri="{FF2B5EF4-FFF2-40B4-BE49-F238E27FC236}">
                      <a16:creationId xmlns:a16="http://schemas.microsoft.com/office/drawing/2014/main" id="{C4AB7508-FBDC-445E-850D-3A7907BB8374}"/>
                    </a:ext>
                  </a:extLst>
                </p:cNvPr>
                <p:cNvPicPr/>
                <p:nvPr/>
              </p:nvPicPr>
              <p:blipFill>
                <a:blip r:embed="rId241"/>
                <a:stretch>
                  <a:fillRect/>
                </a:stretch>
              </p:blipFill>
              <p:spPr>
                <a:xfrm>
                  <a:off x="6956089" y="5866569"/>
                  <a:ext cx="138960" cy="190800"/>
                </a:xfrm>
                <a:prstGeom prst="rect">
                  <a:avLst/>
                </a:prstGeom>
              </p:spPr>
            </p:pic>
          </mc:Fallback>
        </mc:AlternateContent>
        <mc:AlternateContent xmlns:mc="http://schemas.openxmlformats.org/markup-compatibility/2006">
          <mc:Choice xmlns:p14="http://schemas.microsoft.com/office/powerpoint/2010/main" Requires="p14">
            <p:contentPart p14:bwMode="auto" r:id="rId242">
              <p14:nvContentPartPr>
                <p14:cNvPr id="142" name="Entrada de lápiz 141">
                  <a:extLst>
                    <a:ext uri="{FF2B5EF4-FFF2-40B4-BE49-F238E27FC236}">
                      <a16:creationId xmlns:a16="http://schemas.microsoft.com/office/drawing/2014/main" id="{78C32424-CC7E-48BA-B1D4-62DE591C664D}"/>
                    </a:ext>
                  </a:extLst>
                </p14:cNvPr>
                <p14:cNvContentPartPr/>
                <p14:nvPr/>
              </p14:nvContentPartPr>
              <p14:xfrm>
                <a:off x="7167409" y="5859369"/>
                <a:ext cx="26640" cy="151560"/>
              </p14:xfrm>
            </p:contentPart>
          </mc:Choice>
          <mc:Fallback>
            <p:pic>
              <p:nvPicPr>
                <p:cNvPr id="142" name="Entrada de lápiz 141">
                  <a:extLst>
                    <a:ext uri="{FF2B5EF4-FFF2-40B4-BE49-F238E27FC236}">
                      <a16:creationId xmlns:a16="http://schemas.microsoft.com/office/drawing/2014/main" id="{78C32424-CC7E-48BA-B1D4-62DE591C664D}"/>
                    </a:ext>
                  </a:extLst>
                </p:cNvPr>
                <p:cNvPicPr/>
                <p:nvPr/>
              </p:nvPicPr>
              <p:blipFill>
                <a:blip r:embed="rId243"/>
                <a:stretch>
                  <a:fillRect/>
                </a:stretch>
              </p:blipFill>
              <p:spPr>
                <a:xfrm>
                  <a:off x="7158769" y="5850729"/>
                  <a:ext cx="44280" cy="169200"/>
                </a:xfrm>
                <a:prstGeom prst="rect">
                  <a:avLst/>
                </a:prstGeom>
              </p:spPr>
            </p:pic>
          </mc:Fallback>
        </mc:AlternateContent>
        <mc:AlternateContent xmlns:mc="http://schemas.openxmlformats.org/markup-compatibility/2006">
          <mc:Choice xmlns:p14="http://schemas.microsoft.com/office/powerpoint/2010/main" Requires="p14">
            <p:contentPart p14:bwMode="auto" r:id="rId244">
              <p14:nvContentPartPr>
                <p14:cNvPr id="143" name="Entrada de lápiz 142">
                  <a:extLst>
                    <a:ext uri="{FF2B5EF4-FFF2-40B4-BE49-F238E27FC236}">
                      <a16:creationId xmlns:a16="http://schemas.microsoft.com/office/drawing/2014/main" id="{92707A1C-36FF-4C67-9224-4F09689E3CC6}"/>
                    </a:ext>
                  </a:extLst>
                </p14:cNvPr>
                <p14:cNvContentPartPr/>
                <p14:nvPr/>
              </p14:nvContentPartPr>
              <p14:xfrm>
                <a:off x="7369009" y="5805369"/>
                <a:ext cx="91080" cy="200880"/>
              </p14:xfrm>
            </p:contentPart>
          </mc:Choice>
          <mc:Fallback>
            <p:pic>
              <p:nvPicPr>
                <p:cNvPr id="143" name="Entrada de lápiz 142">
                  <a:extLst>
                    <a:ext uri="{FF2B5EF4-FFF2-40B4-BE49-F238E27FC236}">
                      <a16:creationId xmlns:a16="http://schemas.microsoft.com/office/drawing/2014/main" id="{92707A1C-36FF-4C67-9224-4F09689E3CC6}"/>
                    </a:ext>
                  </a:extLst>
                </p:cNvPr>
                <p:cNvPicPr/>
                <p:nvPr/>
              </p:nvPicPr>
              <p:blipFill>
                <a:blip r:embed="rId245"/>
                <a:stretch>
                  <a:fillRect/>
                </a:stretch>
              </p:blipFill>
              <p:spPr>
                <a:xfrm>
                  <a:off x="7360369" y="5796729"/>
                  <a:ext cx="108720" cy="218520"/>
                </a:xfrm>
                <a:prstGeom prst="rect">
                  <a:avLst/>
                </a:prstGeom>
              </p:spPr>
            </p:pic>
          </mc:Fallback>
        </mc:AlternateContent>
        <mc:AlternateContent xmlns:mc="http://schemas.openxmlformats.org/markup-compatibility/2006">
          <mc:Choice xmlns:p14="http://schemas.microsoft.com/office/powerpoint/2010/main" Requires="p14">
            <p:contentPart p14:bwMode="auto" r:id="rId246">
              <p14:nvContentPartPr>
                <p14:cNvPr id="144" name="Entrada de lápiz 143">
                  <a:extLst>
                    <a:ext uri="{FF2B5EF4-FFF2-40B4-BE49-F238E27FC236}">
                      <a16:creationId xmlns:a16="http://schemas.microsoft.com/office/drawing/2014/main" id="{F2A1BEE2-3ECF-4C9D-9D43-42744D6F3B33}"/>
                    </a:ext>
                  </a:extLst>
                </p14:cNvPr>
                <p14:cNvContentPartPr/>
                <p14:nvPr/>
              </p14:nvContentPartPr>
              <p14:xfrm>
                <a:off x="7176409" y="5873049"/>
                <a:ext cx="77040" cy="97920"/>
              </p14:xfrm>
            </p:contentPart>
          </mc:Choice>
          <mc:Fallback>
            <p:pic>
              <p:nvPicPr>
                <p:cNvPr id="144" name="Entrada de lápiz 143">
                  <a:extLst>
                    <a:ext uri="{FF2B5EF4-FFF2-40B4-BE49-F238E27FC236}">
                      <a16:creationId xmlns:a16="http://schemas.microsoft.com/office/drawing/2014/main" id="{F2A1BEE2-3ECF-4C9D-9D43-42744D6F3B33}"/>
                    </a:ext>
                  </a:extLst>
                </p:cNvPr>
                <p:cNvPicPr/>
                <p:nvPr/>
              </p:nvPicPr>
              <p:blipFill>
                <a:blip r:embed="rId247"/>
                <a:stretch>
                  <a:fillRect/>
                </a:stretch>
              </p:blipFill>
              <p:spPr>
                <a:xfrm>
                  <a:off x="7167769" y="5864409"/>
                  <a:ext cx="94680" cy="115560"/>
                </a:xfrm>
                <a:prstGeom prst="rect">
                  <a:avLst/>
                </a:prstGeom>
              </p:spPr>
            </p:pic>
          </mc:Fallback>
        </mc:AlternateContent>
        <mc:AlternateContent xmlns:mc="http://schemas.openxmlformats.org/markup-compatibility/2006">
          <mc:Choice xmlns:p14="http://schemas.microsoft.com/office/powerpoint/2010/main" Requires="p14">
            <p:contentPart p14:bwMode="auto" r:id="rId248">
              <p14:nvContentPartPr>
                <p14:cNvPr id="145" name="Entrada de lápiz 144">
                  <a:extLst>
                    <a:ext uri="{FF2B5EF4-FFF2-40B4-BE49-F238E27FC236}">
                      <a16:creationId xmlns:a16="http://schemas.microsoft.com/office/drawing/2014/main" id="{CBBAA5F2-9CB7-4550-B7DA-8C84508CE949}"/>
                    </a:ext>
                  </a:extLst>
                </p14:cNvPr>
                <p14:cNvContentPartPr/>
                <p14:nvPr/>
              </p14:nvContentPartPr>
              <p14:xfrm>
                <a:off x="7586089" y="5769369"/>
                <a:ext cx="200520" cy="410040"/>
              </p14:xfrm>
            </p:contentPart>
          </mc:Choice>
          <mc:Fallback>
            <p:pic>
              <p:nvPicPr>
                <p:cNvPr id="145" name="Entrada de lápiz 144">
                  <a:extLst>
                    <a:ext uri="{FF2B5EF4-FFF2-40B4-BE49-F238E27FC236}">
                      <a16:creationId xmlns:a16="http://schemas.microsoft.com/office/drawing/2014/main" id="{CBBAA5F2-9CB7-4550-B7DA-8C84508CE949}"/>
                    </a:ext>
                  </a:extLst>
                </p:cNvPr>
                <p:cNvPicPr/>
                <p:nvPr/>
              </p:nvPicPr>
              <p:blipFill>
                <a:blip r:embed="rId249"/>
                <a:stretch>
                  <a:fillRect/>
                </a:stretch>
              </p:blipFill>
              <p:spPr>
                <a:xfrm>
                  <a:off x="7577449" y="5760729"/>
                  <a:ext cx="218160" cy="427680"/>
                </a:xfrm>
                <a:prstGeom prst="rect">
                  <a:avLst/>
                </a:prstGeom>
              </p:spPr>
            </p:pic>
          </mc:Fallback>
        </mc:AlternateContent>
        <mc:AlternateContent xmlns:mc="http://schemas.openxmlformats.org/markup-compatibility/2006">
          <mc:Choice xmlns:p14="http://schemas.microsoft.com/office/powerpoint/2010/main" Requires="p14">
            <p:contentPart p14:bwMode="auto" r:id="rId250">
              <p14:nvContentPartPr>
                <p14:cNvPr id="146" name="Entrada de lápiz 145">
                  <a:extLst>
                    <a:ext uri="{FF2B5EF4-FFF2-40B4-BE49-F238E27FC236}">
                      <a16:creationId xmlns:a16="http://schemas.microsoft.com/office/drawing/2014/main" id="{A3BCA442-3E20-490B-8D8F-66D83D1B0CC1}"/>
                    </a:ext>
                  </a:extLst>
                </p14:cNvPr>
                <p14:cNvContentPartPr/>
                <p14:nvPr/>
              </p14:nvContentPartPr>
              <p14:xfrm>
                <a:off x="7542529" y="5846769"/>
                <a:ext cx="279720" cy="139680"/>
              </p14:xfrm>
            </p:contentPart>
          </mc:Choice>
          <mc:Fallback>
            <p:pic>
              <p:nvPicPr>
                <p:cNvPr id="146" name="Entrada de lápiz 145">
                  <a:extLst>
                    <a:ext uri="{FF2B5EF4-FFF2-40B4-BE49-F238E27FC236}">
                      <a16:creationId xmlns:a16="http://schemas.microsoft.com/office/drawing/2014/main" id="{A3BCA442-3E20-490B-8D8F-66D83D1B0CC1}"/>
                    </a:ext>
                  </a:extLst>
                </p:cNvPr>
                <p:cNvPicPr/>
                <p:nvPr/>
              </p:nvPicPr>
              <p:blipFill>
                <a:blip r:embed="rId251"/>
                <a:stretch>
                  <a:fillRect/>
                </a:stretch>
              </p:blipFill>
              <p:spPr>
                <a:xfrm>
                  <a:off x="7533889" y="5837769"/>
                  <a:ext cx="297360" cy="157320"/>
                </a:xfrm>
                <a:prstGeom prst="rect">
                  <a:avLst/>
                </a:prstGeom>
              </p:spPr>
            </p:pic>
          </mc:Fallback>
        </mc:AlternateContent>
        <mc:AlternateContent xmlns:mc="http://schemas.openxmlformats.org/markup-compatibility/2006">
          <mc:Choice xmlns:p14="http://schemas.microsoft.com/office/powerpoint/2010/main" Requires="p14">
            <p:contentPart p14:bwMode="auto" r:id="rId252">
              <p14:nvContentPartPr>
                <p14:cNvPr id="147" name="Entrada de lápiz 146">
                  <a:extLst>
                    <a:ext uri="{FF2B5EF4-FFF2-40B4-BE49-F238E27FC236}">
                      <a16:creationId xmlns:a16="http://schemas.microsoft.com/office/drawing/2014/main" id="{66B884F5-8296-4C31-89D4-204623E7E2F8}"/>
                    </a:ext>
                  </a:extLst>
                </p14:cNvPr>
                <p14:cNvContentPartPr/>
                <p14:nvPr/>
              </p14:nvContentPartPr>
              <p14:xfrm>
                <a:off x="7861489" y="5818689"/>
                <a:ext cx="83520" cy="145800"/>
              </p14:xfrm>
            </p:contentPart>
          </mc:Choice>
          <mc:Fallback>
            <p:pic>
              <p:nvPicPr>
                <p:cNvPr id="147" name="Entrada de lápiz 146">
                  <a:extLst>
                    <a:ext uri="{FF2B5EF4-FFF2-40B4-BE49-F238E27FC236}">
                      <a16:creationId xmlns:a16="http://schemas.microsoft.com/office/drawing/2014/main" id="{66B884F5-8296-4C31-89D4-204623E7E2F8}"/>
                    </a:ext>
                  </a:extLst>
                </p:cNvPr>
                <p:cNvPicPr/>
                <p:nvPr/>
              </p:nvPicPr>
              <p:blipFill>
                <a:blip r:embed="rId253"/>
                <a:stretch>
                  <a:fillRect/>
                </a:stretch>
              </p:blipFill>
              <p:spPr>
                <a:xfrm>
                  <a:off x="7852849" y="5810049"/>
                  <a:ext cx="101160" cy="163440"/>
                </a:xfrm>
                <a:prstGeom prst="rect">
                  <a:avLst/>
                </a:prstGeom>
              </p:spPr>
            </p:pic>
          </mc:Fallback>
        </mc:AlternateContent>
        <mc:AlternateContent xmlns:mc="http://schemas.openxmlformats.org/markup-compatibility/2006">
          <mc:Choice xmlns:p14="http://schemas.microsoft.com/office/powerpoint/2010/main" Requires="p14">
            <p:contentPart p14:bwMode="auto" r:id="rId254">
              <p14:nvContentPartPr>
                <p14:cNvPr id="148" name="Entrada de lápiz 147">
                  <a:extLst>
                    <a:ext uri="{FF2B5EF4-FFF2-40B4-BE49-F238E27FC236}">
                      <a16:creationId xmlns:a16="http://schemas.microsoft.com/office/drawing/2014/main" id="{E780DCFF-0A4B-46DD-8F2B-7A5977AE8F16}"/>
                    </a:ext>
                  </a:extLst>
                </p14:cNvPr>
                <p14:cNvContentPartPr/>
                <p14:nvPr/>
              </p14:nvContentPartPr>
              <p14:xfrm>
                <a:off x="8010169" y="5802849"/>
                <a:ext cx="285480" cy="173880"/>
              </p14:xfrm>
            </p:contentPart>
          </mc:Choice>
          <mc:Fallback>
            <p:pic>
              <p:nvPicPr>
                <p:cNvPr id="148" name="Entrada de lápiz 147">
                  <a:extLst>
                    <a:ext uri="{FF2B5EF4-FFF2-40B4-BE49-F238E27FC236}">
                      <a16:creationId xmlns:a16="http://schemas.microsoft.com/office/drawing/2014/main" id="{E780DCFF-0A4B-46DD-8F2B-7A5977AE8F16}"/>
                    </a:ext>
                  </a:extLst>
                </p:cNvPr>
                <p:cNvPicPr/>
                <p:nvPr/>
              </p:nvPicPr>
              <p:blipFill>
                <a:blip r:embed="rId255"/>
                <a:stretch>
                  <a:fillRect/>
                </a:stretch>
              </p:blipFill>
              <p:spPr>
                <a:xfrm>
                  <a:off x="8001169" y="5794209"/>
                  <a:ext cx="303120" cy="191520"/>
                </a:xfrm>
                <a:prstGeom prst="rect">
                  <a:avLst/>
                </a:prstGeom>
              </p:spPr>
            </p:pic>
          </mc:Fallback>
        </mc:AlternateContent>
        <mc:AlternateContent xmlns:mc="http://schemas.openxmlformats.org/markup-compatibility/2006">
          <mc:Choice xmlns:p14="http://schemas.microsoft.com/office/powerpoint/2010/main" Requires="p14">
            <p:contentPart p14:bwMode="auto" r:id="rId256">
              <p14:nvContentPartPr>
                <p14:cNvPr id="149" name="Entrada de lápiz 148">
                  <a:extLst>
                    <a:ext uri="{FF2B5EF4-FFF2-40B4-BE49-F238E27FC236}">
                      <a16:creationId xmlns:a16="http://schemas.microsoft.com/office/drawing/2014/main" id="{5C691AEC-D442-477A-BB03-759E7E489442}"/>
                    </a:ext>
                  </a:extLst>
                </p14:cNvPr>
                <p14:cNvContentPartPr/>
                <p14:nvPr/>
              </p14:nvContentPartPr>
              <p14:xfrm>
                <a:off x="8312929" y="5816169"/>
                <a:ext cx="150480" cy="148680"/>
              </p14:xfrm>
            </p:contentPart>
          </mc:Choice>
          <mc:Fallback>
            <p:pic>
              <p:nvPicPr>
                <p:cNvPr id="149" name="Entrada de lápiz 148">
                  <a:extLst>
                    <a:ext uri="{FF2B5EF4-FFF2-40B4-BE49-F238E27FC236}">
                      <a16:creationId xmlns:a16="http://schemas.microsoft.com/office/drawing/2014/main" id="{5C691AEC-D442-477A-BB03-759E7E489442}"/>
                    </a:ext>
                  </a:extLst>
                </p:cNvPr>
                <p:cNvPicPr/>
                <p:nvPr/>
              </p:nvPicPr>
              <p:blipFill>
                <a:blip r:embed="rId257"/>
                <a:stretch>
                  <a:fillRect/>
                </a:stretch>
              </p:blipFill>
              <p:spPr>
                <a:xfrm>
                  <a:off x="8303929" y="5807529"/>
                  <a:ext cx="168120" cy="166320"/>
                </a:xfrm>
                <a:prstGeom prst="rect">
                  <a:avLst/>
                </a:prstGeom>
              </p:spPr>
            </p:pic>
          </mc:Fallback>
        </mc:AlternateContent>
        <mc:AlternateContent xmlns:mc="http://schemas.openxmlformats.org/markup-compatibility/2006">
          <mc:Choice xmlns:p14="http://schemas.microsoft.com/office/powerpoint/2010/main" Requires="p14">
            <p:contentPart p14:bwMode="auto" r:id="rId258">
              <p14:nvContentPartPr>
                <p14:cNvPr id="150" name="Entrada de lápiz 149">
                  <a:extLst>
                    <a:ext uri="{FF2B5EF4-FFF2-40B4-BE49-F238E27FC236}">
                      <a16:creationId xmlns:a16="http://schemas.microsoft.com/office/drawing/2014/main" id="{E6812B4D-6D4A-4D88-A514-1F1F89A3BB63}"/>
                    </a:ext>
                  </a:extLst>
                </p14:cNvPr>
                <p14:cNvContentPartPr/>
                <p14:nvPr/>
              </p14:nvContentPartPr>
              <p14:xfrm>
                <a:off x="8526769" y="5805369"/>
                <a:ext cx="224280" cy="181080"/>
              </p14:xfrm>
            </p:contentPart>
          </mc:Choice>
          <mc:Fallback>
            <p:pic>
              <p:nvPicPr>
                <p:cNvPr id="150" name="Entrada de lápiz 149">
                  <a:extLst>
                    <a:ext uri="{FF2B5EF4-FFF2-40B4-BE49-F238E27FC236}">
                      <a16:creationId xmlns:a16="http://schemas.microsoft.com/office/drawing/2014/main" id="{E6812B4D-6D4A-4D88-A514-1F1F89A3BB63}"/>
                    </a:ext>
                  </a:extLst>
                </p:cNvPr>
                <p:cNvPicPr/>
                <p:nvPr/>
              </p:nvPicPr>
              <p:blipFill>
                <a:blip r:embed="rId259"/>
                <a:stretch>
                  <a:fillRect/>
                </a:stretch>
              </p:blipFill>
              <p:spPr>
                <a:xfrm>
                  <a:off x="8518129" y="5796729"/>
                  <a:ext cx="241920" cy="198720"/>
                </a:xfrm>
                <a:prstGeom prst="rect">
                  <a:avLst/>
                </a:prstGeom>
              </p:spPr>
            </p:pic>
          </mc:Fallback>
        </mc:AlternateContent>
      </p:grpSp>
      <p:grpSp>
        <p:nvGrpSpPr>
          <p:cNvPr id="156" name="Grupo 155">
            <a:extLst>
              <a:ext uri="{FF2B5EF4-FFF2-40B4-BE49-F238E27FC236}">
                <a16:creationId xmlns:a16="http://schemas.microsoft.com/office/drawing/2014/main" id="{84E623C9-5D30-4A66-BCD1-317C083422AE}"/>
              </a:ext>
            </a:extLst>
          </p:cNvPr>
          <p:cNvGrpSpPr/>
          <p:nvPr/>
        </p:nvGrpSpPr>
        <p:grpSpPr>
          <a:xfrm>
            <a:off x="9298609" y="5350689"/>
            <a:ext cx="1259280" cy="603360"/>
            <a:chOff x="9298609" y="5350689"/>
            <a:chExt cx="1259280" cy="603360"/>
          </a:xfrm>
        </p:grpSpPr>
        <mc:AlternateContent xmlns:mc="http://schemas.openxmlformats.org/markup-compatibility/2006">
          <mc:Choice xmlns:p14="http://schemas.microsoft.com/office/powerpoint/2010/main" Requires="p14">
            <p:contentPart p14:bwMode="auto" r:id="rId260">
              <p14:nvContentPartPr>
                <p14:cNvPr id="152" name="Entrada de lápiz 151">
                  <a:extLst>
                    <a:ext uri="{FF2B5EF4-FFF2-40B4-BE49-F238E27FC236}">
                      <a16:creationId xmlns:a16="http://schemas.microsoft.com/office/drawing/2014/main" id="{9187E41B-E707-4DA1-B1B0-62D5DF523EFC}"/>
                    </a:ext>
                  </a:extLst>
                </p14:cNvPr>
                <p14:cNvContentPartPr/>
                <p14:nvPr/>
              </p14:nvContentPartPr>
              <p14:xfrm>
                <a:off x="9298609" y="5391009"/>
                <a:ext cx="465480" cy="563040"/>
              </p14:xfrm>
            </p:contentPart>
          </mc:Choice>
          <mc:Fallback>
            <p:pic>
              <p:nvPicPr>
                <p:cNvPr id="152" name="Entrada de lápiz 151">
                  <a:extLst>
                    <a:ext uri="{FF2B5EF4-FFF2-40B4-BE49-F238E27FC236}">
                      <a16:creationId xmlns:a16="http://schemas.microsoft.com/office/drawing/2014/main" id="{9187E41B-E707-4DA1-B1B0-62D5DF523EFC}"/>
                    </a:ext>
                  </a:extLst>
                </p:cNvPr>
                <p:cNvPicPr/>
                <p:nvPr/>
              </p:nvPicPr>
              <p:blipFill>
                <a:blip r:embed="rId261"/>
                <a:stretch>
                  <a:fillRect/>
                </a:stretch>
              </p:blipFill>
              <p:spPr>
                <a:xfrm>
                  <a:off x="9289609" y="5382369"/>
                  <a:ext cx="483120" cy="580680"/>
                </a:xfrm>
                <a:prstGeom prst="rect">
                  <a:avLst/>
                </a:prstGeom>
              </p:spPr>
            </p:pic>
          </mc:Fallback>
        </mc:AlternateContent>
        <mc:AlternateContent xmlns:mc="http://schemas.openxmlformats.org/markup-compatibility/2006">
          <mc:Choice xmlns:p14="http://schemas.microsoft.com/office/powerpoint/2010/main" Requires="p14">
            <p:contentPart p14:bwMode="auto" r:id="rId262">
              <p14:nvContentPartPr>
                <p14:cNvPr id="153" name="Entrada de lápiz 152">
                  <a:extLst>
                    <a:ext uri="{FF2B5EF4-FFF2-40B4-BE49-F238E27FC236}">
                      <a16:creationId xmlns:a16="http://schemas.microsoft.com/office/drawing/2014/main" id="{46EEB74D-1D3C-4944-86D9-6832CE7DD879}"/>
                    </a:ext>
                  </a:extLst>
                </p14:cNvPr>
                <p14:cNvContentPartPr/>
                <p14:nvPr/>
              </p14:nvContentPartPr>
              <p14:xfrm>
                <a:off x="9807289" y="5769369"/>
                <a:ext cx="170280" cy="128520"/>
              </p14:xfrm>
            </p:contentPart>
          </mc:Choice>
          <mc:Fallback>
            <p:pic>
              <p:nvPicPr>
                <p:cNvPr id="153" name="Entrada de lápiz 152">
                  <a:extLst>
                    <a:ext uri="{FF2B5EF4-FFF2-40B4-BE49-F238E27FC236}">
                      <a16:creationId xmlns:a16="http://schemas.microsoft.com/office/drawing/2014/main" id="{46EEB74D-1D3C-4944-86D9-6832CE7DD879}"/>
                    </a:ext>
                  </a:extLst>
                </p:cNvPr>
                <p:cNvPicPr/>
                <p:nvPr/>
              </p:nvPicPr>
              <p:blipFill>
                <a:blip r:embed="rId263"/>
                <a:stretch>
                  <a:fillRect/>
                </a:stretch>
              </p:blipFill>
              <p:spPr>
                <a:xfrm>
                  <a:off x="9798649" y="5760729"/>
                  <a:ext cx="187920" cy="146160"/>
                </a:xfrm>
                <a:prstGeom prst="rect">
                  <a:avLst/>
                </a:prstGeom>
              </p:spPr>
            </p:pic>
          </mc:Fallback>
        </mc:AlternateContent>
        <mc:AlternateContent xmlns:mc="http://schemas.openxmlformats.org/markup-compatibility/2006">
          <mc:Choice xmlns:p14="http://schemas.microsoft.com/office/powerpoint/2010/main" Requires="p14">
            <p:contentPart p14:bwMode="auto" r:id="rId264">
              <p14:nvContentPartPr>
                <p14:cNvPr id="154" name="Entrada de lápiz 153">
                  <a:extLst>
                    <a:ext uri="{FF2B5EF4-FFF2-40B4-BE49-F238E27FC236}">
                      <a16:creationId xmlns:a16="http://schemas.microsoft.com/office/drawing/2014/main" id="{2FB69E55-BC8A-4DDA-9A1D-3B6B20DBBF7E}"/>
                    </a:ext>
                  </a:extLst>
                </p14:cNvPr>
                <p14:cNvContentPartPr/>
                <p14:nvPr/>
              </p14:nvContentPartPr>
              <p14:xfrm>
                <a:off x="10029769" y="5350689"/>
                <a:ext cx="380520" cy="502920"/>
              </p14:xfrm>
            </p:contentPart>
          </mc:Choice>
          <mc:Fallback>
            <p:pic>
              <p:nvPicPr>
                <p:cNvPr id="154" name="Entrada de lápiz 153">
                  <a:extLst>
                    <a:ext uri="{FF2B5EF4-FFF2-40B4-BE49-F238E27FC236}">
                      <a16:creationId xmlns:a16="http://schemas.microsoft.com/office/drawing/2014/main" id="{2FB69E55-BC8A-4DDA-9A1D-3B6B20DBBF7E}"/>
                    </a:ext>
                  </a:extLst>
                </p:cNvPr>
                <p:cNvPicPr/>
                <p:nvPr/>
              </p:nvPicPr>
              <p:blipFill>
                <a:blip r:embed="rId265"/>
                <a:stretch>
                  <a:fillRect/>
                </a:stretch>
              </p:blipFill>
              <p:spPr>
                <a:xfrm>
                  <a:off x="10021129" y="5341689"/>
                  <a:ext cx="398160" cy="520560"/>
                </a:xfrm>
                <a:prstGeom prst="rect">
                  <a:avLst/>
                </a:prstGeom>
              </p:spPr>
            </p:pic>
          </mc:Fallback>
        </mc:AlternateContent>
        <mc:AlternateContent xmlns:mc="http://schemas.openxmlformats.org/markup-compatibility/2006">
          <mc:Choice xmlns:p14="http://schemas.microsoft.com/office/powerpoint/2010/main" Requires="p14">
            <p:contentPart p14:bwMode="auto" r:id="rId266">
              <p14:nvContentPartPr>
                <p14:cNvPr id="155" name="Entrada de lápiz 154">
                  <a:extLst>
                    <a:ext uri="{FF2B5EF4-FFF2-40B4-BE49-F238E27FC236}">
                      <a16:creationId xmlns:a16="http://schemas.microsoft.com/office/drawing/2014/main" id="{6DACB648-78C1-475C-A8B5-403DE0835ECB}"/>
                    </a:ext>
                  </a:extLst>
                </p14:cNvPr>
                <p14:cNvContentPartPr/>
                <p14:nvPr/>
              </p14:nvContentPartPr>
              <p14:xfrm>
                <a:off x="10523329" y="5814729"/>
                <a:ext cx="34560" cy="29160"/>
              </p14:xfrm>
            </p:contentPart>
          </mc:Choice>
          <mc:Fallback>
            <p:pic>
              <p:nvPicPr>
                <p:cNvPr id="155" name="Entrada de lápiz 154">
                  <a:extLst>
                    <a:ext uri="{FF2B5EF4-FFF2-40B4-BE49-F238E27FC236}">
                      <a16:creationId xmlns:a16="http://schemas.microsoft.com/office/drawing/2014/main" id="{6DACB648-78C1-475C-A8B5-403DE0835ECB}"/>
                    </a:ext>
                  </a:extLst>
                </p:cNvPr>
                <p:cNvPicPr/>
                <p:nvPr/>
              </p:nvPicPr>
              <p:blipFill>
                <a:blip r:embed="rId267"/>
                <a:stretch>
                  <a:fillRect/>
                </a:stretch>
              </p:blipFill>
              <p:spPr>
                <a:xfrm>
                  <a:off x="10514689" y="5805729"/>
                  <a:ext cx="52200" cy="46800"/>
                </a:xfrm>
                <a:prstGeom prst="rect">
                  <a:avLst/>
                </a:prstGeom>
              </p:spPr>
            </p:pic>
          </mc:Fallback>
        </mc:AlternateContent>
      </p:grpSp>
      <p:grpSp>
        <p:nvGrpSpPr>
          <p:cNvPr id="167" name="Grupo 166">
            <a:extLst>
              <a:ext uri="{FF2B5EF4-FFF2-40B4-BE49-F238E27FC236}">
                <a16:creationId xmlns:a16="http://schemas.microsoft.com/office/drawing/2014/main" id="{A4BA01AD-C167-4D7C-98A9-D79A94A44B77}"/>
              </a:ext>
            </a:extLst>
          </p:cNvPr>
          <p:cNvGrpSpPr/>
          <p:nvPr/>
        </p:nvGrpSpPr>
        <p:grpSpPr>
          <a:xfrm>
            <a:off x="1899889" y="6310809"/>
            <a:ext cx="1504440" cy="521640"/>
            <a:chOff x="1899889" y="6310809"/>
            <a:chExt cx="1504440" cy="521640"/>
          </a:xfrm>
        </p:grpSpPr>
        <mc:AlternateContent xmlns:mc="http://schemas.openxmlformats.org/markup-compatibility/2006">
          <mc:Choice xmlns:p14="http://schemas.microsoft.com/office/powerpoint/2010/main" Requires="p14">
            <p:contentPart p14:bwMode="auto" r:id="rId268">
              <p14:nvContentPartPr>
                <p14:cNvPr id="157" name="Entrada de lápiz 156">
                  <a:extLst>
                    <a:ext uri="{FF2B5EF4-FFF2-40B4-BE49-F238E27FC236}">
                      <a16:creationId xmlns:a16="http://schemas.microsoft.com/office/drawing/2014/main" id="{014E78C8-7CAD-45E4-A786-1711247DB5E1}"/>
                    </a:ext>
                  </a:extLst>
                </p14:cNvPr>
                <p14:cNvContentPartPr/>
                <p14:nvPr/>
              </p14:nvContentPartPr>
              <p14:xfrm>
                <a:off x="1899889" y="6401889"/>
                <a:ext cx="229320" cy="309240"/>
              </p14:xfrm>
            </p:contentPart>
          </mc:Choice>
          <mc:Fallback>
            <p:pic>
              <p:nvPicPr>
                <p:cNvPr id="157" name="Entrada de lápiz 156">
                  <a:extLst>
                    <a:ext uri="{FF2B5EF4-FFF2-40B4-BE49-F238E27FC236}">
                      <a16:creationId xmlns:a16="http://schemas.microsoft.com/office/drawing/2014/main" id="{014E78C8-7CAD-45E4-A786-1711247DB5E1}"/>
                    </a:ext>
                  </a:extLst>
                </p:cNvPr>
                <p:cNvPicPr/>
                <p:nvPr/>
              </p:nvPicPr>
              <p:blipFill>
                <a:blip r:embed="rId269"/>
                <a:stretch>
                  <a:fillRect/>
                </a:stretch>
              </p:blipFill>
              <p:spPr>
                <a:xfrm>
                  <a:off x="1890889" y="6392889"/>
                  <a:ext cx="246960" cy="326880"/>
                </a:xfrm>
                <a:prstGeom prst="rect">
                  <a:avLst/>
                </a:prstGeom>
              </p:spPr>
            </p:pic>
          </mc:Fallback>
        </mc:AlternateContent>
        <mc:AlternateContent xmlns:mc="http://schemas.openxmlformats.org/markup-compatibility/2006">
          <mc:Choice xmlns:p14="http://schemas.microsoft.com/office/powerpoint/2010/main" Requires="p14">
            <p:contentPart p14:bwMode="auto" r:id="rId270">
              <p14:nvContentPartPr>
                <p14:cNvPr id="158" name="Entrada de lápiz 157">
                  <a:extLst>
                    <a:ext uri="{FF2B5EF4-FFF2-40B4-BE49-F238E27FC236}">
                      <a16:creationId xmlns:a16="http://schemas.microsoft.com/office/drawing/2014/main" id="{AE595789-F4B2-4C5A-9D2A-973E53D6FD06}"/>
                    </a:ext>
                  </a:extLst>
                </p14:cNvPr>
                <p14:cNvContentPartPr/>
                <p14:nvPr/>
              </p14:nvContentPartPr>
              <p14:xfrm>
                <a:off x="1963249" y="6350769"/>
                <a:ext cx="231480" cy="218880"/>
              </p14:xfrm>
            </p:contentPart>
          </mc:Choice>
          <mc:Fallback>
            <p:pic>
              <p:nvPicPr>
                <p:cNvPr id="158" name="Entrada de lápiz 157">
                  <a:extLst>
                    <a:ext uri="{FF2B5EF4-FFF2-40B4-BE49-F238E27FC236}">
                      <a16:creationId xmlns:a16="http://schemas.microsoft.com/office/drawing/2014/main" id="{AE595789-F4B2-4C5A-9D2A-973E53D6FD06}"/>
                    </a:ext>
                  </a:extLst>
                </p:cNvPr>
                <p:cNvPicPr/>
                <p:nvPr/>
              </p:nvPicPr>
              <p:blipFill>
                <a:blip r:embed="rId271"/>
                <a:stretch>
                  <a:fillRect/>
                </a:stretch>
              </p:blipFill>
              <p:spPr>
                <a:xfrm>
                  <a:off x="1954249" y="6341769"/>
                  <a:ext cx="249120" cy="236520"/>
                </a:xfrm>
                <a:prstGeom prst="rect">
                  <a:avLst/>
                </a:prstGeom>
              </p:spPr>
            </p:pic>
          </mc:Fallback>
        </mc:AlternateContent>
        <mc:AlternateContent xmlns:mc="http://schemas.openxmlformats.org/markup-compatibility/2006">
          <mc:Choice xmlns:p14="http://schemas.microsoft.com/office/powerpoint/2010/main" Requires="p14">
            <p:contentPart p14:bwMode="auto" r:id="rId272">
              <p14:nvContentPartPr>
                <p14:cNvPr id="160" name="Entrada de lápiz 159">
                  <a:extLst>
                    <a:ext uri="{FF2B5EF4-FFF2-40B4-BE49-F238E27FC236}">
                      <a16:creationId xmlns:a16="http://schemas.microsoft.com/office/drawing/2014/main" id="{0F309D2A-3455-4897-944C-C3D63E79F5C0}"/>
                    </a:ext>
                  </a:extLst>
                </p14:cNvPr>
                <p14:cNvContentPartPr/>
                <p14:nvPr/>
              </p14:nvContentPartPr>
              <p14:xfrm>
                <a:off x="2146129" y="6539409"/>
                <a:ext cx="137160" cy="293040"/>
              </p14:xfrm>
            </p:contentPart>
          </mc:Choice>
          <mc:Fallback>
            <p:pic>
              <p:nvPicPr>
                <p:cNvPr id="160" name="Entrada de lápiz 159">
                  <a:extLst>
                    <a:ext uri="{FF2B5EF4-FFF2-40B4-BE49-F238E27FC236}">
                      <a16:creationId xmlns:a16="http://schemas.microsoft.com/office/drawing/2014/main" id="{0F309D2A-3455-4897-944C-C3D63E79F5C0}"/>
                    </a:ext>
                  </a:extLst>
                </p:cNvPr>
                <p:cNvPicPr/>
                <p:nvPr/>
              </p:nvPicPr>
              <p:blipFill>
                <a:blip r:embed="rId273"/>
                <a:stretch>
                  <a:fillRect/>
                </a:stretch>
              </p:blipFill>
              <p:spPr>
                <a:xfrm>
                  <a:off x="2137129" y="6530409"/>
                  <a:ext cx="154800" cy="310680"/>
                </a:xfrm>
                <a:prstGeom prst="rect">
                  <a:avLst/>
                </a:prstGeom>
              </p:spPr>
            </p:pic>
          </mc:Fallback>
        </mc:AlternateContent>
        <mc:AlternateContent xmlns:mc="http://schemas.openxmlformats.org/markup-compatibility/2006">
          <mc:Choice xmlns:p14="http://schemas.microsoft.com/office/powerpoint/2010/main" Requires="p14">
            <p:contentPart p14:bwMode="auto" r:id="rId274">
              <p14:nvContentPartPr>
                <p14:cNvPr id="161" name="Entrada de lápiz 160">
                  <a:extLst>
                    <a:ext uri="{FF2B5EF4-FFF2-40B4-BE49-F238E27FC236}">
                      <a16:creationId xmlns:a16="http://schemas.microsoft.com/office/drawing/2014/main" id="{C360B81E-5611-4897-8AB6-BEA03F0948FB}"/>
                    </a:ext>
                  </a:extLst>
                </p14:cNvPr>
                <p14:cNvContentPartPr/>
                <p14:nvPr/>
              </p14:nvContentPartPr>
              <p14:xfrm>
                <a:off x="2375449" y="6310809"/>
                <a:ext cx="121680" cy="283680"/>
              </p14:xfrm>
            </p:contentPart>
          </mc:Choice>
          <mc:Fallback>
            <p:pic>
              <p:nvPicPr>
                <p:cNvPr id="161" name="Entrada de lápiz 160">
                  <a:extLst>
                    <a:ext uri="{FF2B5EF4-FFF2-40B4-BE49-F238E27FC236}">
                      <a16:creationId xmlns:a16="http://schemas.microsoft.com/office/drawing/2014/main" id="{C360B81E-5611-4897-8AB6-BEA03F0948FB}"/>
                    </a:ext>
                  </a:extLst>
                </p:cNvPr>
                <p:cNvPicPr/>
                <p:nvPr/>
              </p:nvPicPr>
              <p:blipFill>
                <a:blip r:embed="rId275"/>
                <a:stretch>
                  <a:fillRect/>
                </a:stretch>
              </p:blipFill>
              <p:spPr>
                <a:xfrm>
                  <a:off x="2366809" y="6301809"/>
                  <a:ext cx="139320" cy="301320"/>
                </a:xfrm>
                <a:prstGeom prst="rect">
                  <a:avLst/>
                </a:prstGeom>
              </p:spPr>
            </p:pic>
          </mc:Fallback>
        </mc:AlternateContent>
        <mc:AlternateContent xmlns:mc="http://schemas.openxmlformats.org/markup-compatibility/2006">
          <mc:Choice xmlns:p14="http://schemas.microsoft.com/office/powerpoint/2010/main" Requires="p14">
            <p:contentPart p14:bwMode="auto" r:id="rId276">
              <p14:nvContentPartPr>
                <p14:cNvPr id="162" name="Entrada de lápiz 161">
                  <a:extLst>
                    <a:ext uri="{FF2B5EF4-FFF2-40B4-BE49-F238E27FC236}">
                      <a16:creationId xmlns:a16="http://schemas.microsoft.com/office/drawing/2014/main" id="{07DDCAF4-0613-4250-980E-037A883097EF}"/>
                    </a:ext>
                  </a:extLst>
                </p14:cNvPr>
                <p14:cNvContentPartPr/>
                <p14:nvPr/>
              </p14:nvContentPartPr>
              <p14:xfrm>
                <a:off x="2339089" y="6393969"/>
                <a:ext cx="267840" cy="122040"/>
              </p14:xfrm>
            </p:contentPart>
          </mc:Choice>
          <mc:Fallback>
            <p:pic>
              <p:nvPicPr>
                <p:cNvPr id="162" name="Entrada de lápiz 161">
                  <a:extLst>
                    <a:ext uri="{FF2B5EF4-FFF2-40B4-BE49-F238E27FC236}">
                      <a16:creationId xmlns:a16="http://schemas.microsoft.com/office/drawing/2014/main" id="{07DDCAF4-0613-4250-980E-037A883097EF}"/>
                    </a:ext>
                  </a:extLst>
                </p:cNvPr>
                <p:cNvPicPr/>
                <p:nvPr/>
              </p:nvPicPr>
              <p:blipFill>
                <a:blip r:embed="rId277"/>
                <a:stretch>
                  <a:fillRect/>
                </a:stretch>
              </p:blipFill>
              <p:spPr>
                <a:xfrm>
                  <a:off x="2330089" y="6385329"/>
                  <a:ext cx="285480" cy="139680"/>
                </a:xfrm>
                <a:prstGeom prst="rect">
                  <a:avLst/>
                </a:prstGeom>
              </p:spPr>
            </p:pic>
          </mc:Fallback>
        </mc:AlternateContent>
        <mc:AlternateContent xmlns:mc="http://schemas.openxmlformats.org/markup-compatibility/2006">
          <mc:Choice xmlns:p14="http://schemas.microsoft.com/office/powerpoint/2010/main" Requires="p14">
            <p:contentPart p14:bwMode="auto" r:id="rId278">
              <p14:nvContentPartPr>
                <p14:cNvPr id="163" name="Entrada de lápiz 162">
                  <a:extLst>
                    <a:ext uri="{FF2B5EF4-FFF2-40B4-BE49-F238E27FC236}">
                      <a16:creationId xmlns:a16="http://schemas.microsoft.com/office/drawing/2014/main" id="{03F023FD-D67F-41AB-BDF8-A43CFF381D45}"/>
                    </a:ext>
                  </a:extLst>
                </p14:cNvPr>
                <p14:cNvContentPartPr/>
                <p14:nvPr/>
              </p14:nvContentPartPr>
              <p14:xfrm>
                <a:off x="2571289" y="6320889"/>
                <a:ext cx="366480" cy="345960"/>
              </p14:xfrm>
            </p:contentPart>
          </mc:Choice>
          <mc:Fallback>
            <p:pic>
              <p:nvPicPr>
                <p:cNvPr id="163" name="Entrada de lápiz 162">
                  <a:extLst>
                    <a:ext uri="{FF2B5EF4-FFF2-40B4-BE49-F238E27FC236}">
                      <a16:creationId xmlns:a16="http://schemas.microsoft.com/office/drawing/2014/main" id="{03F023FD-D67F-41AB-BDF8-A43CFF381D45}"/>
                    </a:ext>
                  </a:extLst>
                </p:cNvPr>
                <p:cNvPicPr/>
                <p:nvPr/>
              </p:nvPicPr>
              <p:blipFill>
                <a:blip r:embed="rId279"/>
                <a:stretch>
                  <a:fillRect/>
                </a:stretch>
              </p:blipFill>
              <p:spPr>
                <a:xfrm>
                  <a:off x="2562649" y="6312249"/>
                  <a:ext cx="384120" cy="363600"/>
                </a:xfrm>
                <a:prstGeom prst="rect">
                  <a:avLst/>
                </a:prstGeom>
              </p:spPr>
            </p:pic>
          </mc:Fallback>
        </mc:AlternateContent>
        <mc:AlternateContent xmlns:mc="http://schemas.openxmlformats.org/markup-compatibility/2006">
          <mc:Choice xmlns:p14="http://schemas.microsoft.com/office/powerpoint/2010/main" Requires="p14">
            <p:contentPart p14:bwMode="auto" r:id="rId280">
              <p14:nvContentPartPr>
                <p14:cNvPr id="164" name="Entrada de lápiz 163">
                  <a:extLst>
                    <a:ext uri="{FF2B5EF4-FFF2-40B4-BE49-F238E27FC236}">
                      <a16:creationId xmlns:a16="http://schemas.microsoft.com/office/drawing/2014/main" id="{EB9C9593-67EE-4671-8185-E17EA299F2FC}"/>
                    </a:ext>
                  </a:extLst>
                </p14:cNvPr>
                <p14:cNvContentPartPr/>
                <p14:nvPr/>
              </p14:nvContentPartPr>
              <p14:xfrm>
                <a:off x="3001129" y="6443649"/>
                <a:ext cx="148320" cy="242280"/>
              </p14:xfrm>
            </p:contentPart>
          </mc:Choice>
          <mc:Fallback>
            <p:pic>
              <p:nvPicPr>
                <p:cNvPr id="164" name="Entrada de lápiz 163">
                  <a:extLst>
                    <a:ext uri="{FF2B5EF4-FFF2-40B4-BE49-F238E27FC236}">
                      <a16:creationId xmlns:a16="http://schemas.microsoft.com/office/drawing/2014/main" id="{EB9C9593-67EE-4671-8185-E17EA299F2FC}"/>
                    </a:ext>
                  </a:extLst>
                </p:cNvPr>
                <p:cNvPicPr/>
                <p:nvPr/>
              </p:nvPicPr>
              <p:blipFill>
                <a:blip r:embed="rId281"/>
                <a:stretch>
                  <a:fillRect/>
                </a:stretch>
              </p:blipFill>
              <p:spPr>
                <a:xfrm>
                  <a:off x="2992129" y="6435009"/>
                  <a:ext cx="165960" cy="259920"/>
                </a:xfrm>
                <a:prstGeom prst="rect">
                  <a:avLst/>
                </a:prstGeom>
              </p:spPr>
            </p:pic>
          </mc:Fallback>
        </mc:AlternateContent>
        <mc:AlternateContent xmlns:mc="http://schemas.openxmlformats.org/markup-compatibility/2006">
          <mc:Choice xmlns:p14="http://schemas.microsoft.com/office/powerpoint/2010/main" Requires="p14">
            <p:contentPart p14:bwMode="auto" r:id="rId282">
              <p14:nvContentPartPr>
                <p14:cNvPr id="166" name="Entrada de lápiz 165">
                  <a:extLst>
                    <a:ext uri="{FF2B5EF4-FFF2-40B4-BE49-F238E27FC236}">
                      <a16:creationId xmlns:a16="http://schemas.microsoft.com/office/drawing/2014/main" id="{025E9FC3-8905-4BA3-8190-E1A5C288768C}"/>
                    </a:ext>
                  </a:extLst>
                </p14:cNvPr>
                <p14:cNvContentPartPr/>
                <p14:nvPr/>
              </p14:nvContentPartPr>
              <p14:xfrm>
                <a:off x="3268969" y="6564969"/>
                <a:ext cx="135360" cy="251640"/>
              </p14:xfrm>
            </p:contentPart>
          </mc:Choice>
          <mc:Fallback>
            <p:pic>
              <p:nvPicPr>
                <p:cNvPr id="166" name="Entrada de lápiz 165">
                  <a:extLst>
                    <a:ext uri="{FF2B5EF4-FFF2-40B4-BE49-F238E27FC236}">
                      <a16:creationId xmlns:a16="http://schemas.microsoft.com/office/drawing/2014/main" id="{025E9FC3-8905-4BA3-8190-E1A5C288768C}"/>
                    </a:ext>
                  </a:extLst>
                </p:cNvPr>
                <p:cNvPicPr/>
                <p:nvPr/>
              </p:nvPicPr>
              <p:blipFill>
                <a:blip r:embed="rId283"/>
                <a:stretch>
                  <a:fillRect/>
                </a:stretch>
              </p:blipFill>
              <p:spPr>
                <a:xfrm>
                  <a:off x="3259969" y="6555969"/>
                  <a:ext cx="153000" cy="269280"/>
                </a:xfrm>
                <a:prstGeom prst="rect">
                  <a:avLst/>
                </a:prstGeom>
              </p:spPr>
            </p:pic>
          </mc:Fallback>
        </mc:AlternateContent>
      </p:grpSp>
      <p:grpSp>
        <p:nvGrpSpPr>
          <p:cNvPr id="174" name="Grupo 173">
            <a:extLst>
              <a:ext uri="{FF2B5EF4-FFF2-40B4-BE49-F238E27FC236}">
                <a16:creationId xmlns:a16="http://schemas.microsoft.com/office/drawing/2014/main" id="{D1576AB3-1D26-46D7-9E18-FC098BD940F4}"/>
              </a:ext>
            </a:extLst>
          </p:cNvPr>
          <p:cNvGrpSpPr/>
          <p:nvPr/>
        </p:nvGrpSpPr>
        <p:grpSpPr>
          <a:xfrm>
            <a:off x="3759649" y="6321249"/>
            <a:ext cx="1085760" cy="434520"/>
            <a:chOff x="3759649" y="6321249"/>
            <a:chExt cx="1085760" cy="434520"/>
          </a:xfrm>
        </p:grpSpPr>
        <mc:AlternateContent xmlns:mc="http://schemas.openxmlformats.org/markup-compatibility/2006">
          <mc:Choice xmlns:p14="http://schemas.microsoft.com/office/powerpoint/2010/main" Requires="p14">
            <p:contentPart p14:bwMode="auto" r:id="rId284">
              <p14:nvContentPartPr>
                <p14:cNvPr id="168" name="Entrada de lápiz 167">
                  <a:extLst>
                    <a:ext uri="{FF2B5EF4-FFF2-40B4-BE49-F238E27FC236}">
                      <a16:creationId xmlns:a16="http://schemas.microsoft.com/office/drawing/2014/main" id="{964A3E0C-0545-4B71-B59B-AB01329F47EA}"/>
                    </a:ext>
                  </a:extLst>
                </p14:cNvPr>
                <p14:cNvContentPartPr/>
                <p14:nvPr/>
              </p14:nvContentPartPr>
              <p14:xfrm>
                <a:off x="3759649" y="6321249"/>
                <a:ext cx="216000" cy="372600"/>
              </p14:xfrm>
            </p:contentPart>
          </mc:Choice>
          <mc:Fallback>
            <p:pic>
              <p:nvPicPr>
                <p:cNvPr id="168" name="Entrada de lápiz 167">
                  <a:extLst>
                    <a:ext uri="{FF2B5EF4-FFF2-40B4-BE49-F238E27FC236}">
                      <a16:creationId xmlns:a16="http://schemas.microsoft.com/office/drawing/2014/main" id="{964A3E0C-0545-4B71-B59B-AB01329F47EA}"/>
                    </a:ext>
                  </a:extLst>
                </p:cNvPr>
                <p:cNvPicPr/>
                <p:nvPr/>
              </p:nvPicPr>
              <p:blipFill>
                <a:blip r:embed="rId285"/>
                <a:stretch>
                  <a:fillRect/>
                </a:stretch>
              </p:blipFill>
              <p:spPr>
                <a:xfrm>
                  <a:off x="3750649" y="6312609"/>
                  <a:ext cx="233640" cy="390240"/>
                </a:xfrm>
                <a:prstGeom prst="rect">
                  <a:avLst/>
                </a:prstGeom>
              </p:spPr>
            </p:pic>
          </mc:Fallback>
        </mc:AlternateContent>
        <mc:AlternateContent xmlns:mc="http://schemas.openxmlformats.org/markup-compatibility/2006">
          <mc:Choice xmlns:p14="http://schemas.microsoft.com/office/powerpoint/2010/main" Requires="p14">
            <p:contentPart p14:bwMode="auto" r:id="rId286">
              <p14:nvContentPartPr>
                <p14:cNvPr id="169" name="Entrada de lápiz 168">
                  <a:extLst>
                    <a:ext uri="{FF2B5EF4-FFF2-40B4-BE49-F238E27FC236}">
                      <a16:creationId xmlns:a16="http://schemas.microsoft.com/office/drawing/2014/main" id="{85F73077-98FA-4D36-A980-69D7EB50C949}"/>
                    </a:ext>
                  </a:extLst>
                </p14:cNvPr>
                <p14:cNvContentPartPr/>
                <p14:nvPr/>
              </p14:nvContentPartPr>
              <p14:xfrm>
                <a:off x="4086169" y="6355449"/>
                <a:ext cx="200880" cy="338760"/>
              </p14:xfrm>
            </p:contentPart>
          </mc:Choice>
          <mc:Fallback>
            <p:pic>
              <p:nvPicPr>
                <p:cNvPr id="169" name="Entrada de lápiz 168">
                  <a:extLst>
                    <a:ext uri="{FF2B5EF4-FFF2-40B4-BE49-F238E27FC236}">
                      <a16:creationId xmlns:a16="http://schemas.microsoft.com/office/drawing/2014/main" id="{85F73077-98FA-4D36-A980-69D7EB50C949}"/>
                    </a:ext>
                  </a:extLst>
                </p:cNvPr>
                <p:cNvPicPr/>
                <p:nvPr/>
              </p:nvPicPr>
              <p:blipFill>
                <a:blip r:embed="rId287"/>
                <a:stretch>
                  <a:fillRect/>
                </a:stretch>
              </p:blipFill>
              <p:spPr>
                <a:xfrm>
                  <a:off x="4077169" y="6346449"/>
                  <a:ext cx="218520" cy="356400"/>
                </a:xfrm>
                <a:prstGeom prst="rect">
                  <a:avLst/>
                </a:prstGeom>
              </p:spPr>
            </p:pic>
          </mc:Fallback>
        </mc:AlternateContent>
        <mc:AlternateContent xmlns:mc="http://schemas.openxmlformats.org/markup-compatibility/2006">
          <mc:Choice xmlns:p14="http://schemas.microsoft.com/office/powerpoint/2010/main" Requires="p14">
            <p:contentPart p14:bwMode="auto" r:id="rId288">
              <p14:nvContentPartPr>
                <p14:cNvPr id="170" name="Entrada de lápiz 169">
                  <a:extLst>
                    <a:ext uri="{FF2B5EF4-FFF2-40B4-BE49-F238E27FC236}">
                      <a16:creationId xmlns:a16="http://schemas.microsoft.com/office/drawing/2014/main" id="{F2D0ADB5-3975-4D44-85C8-841295170AAE}"/>
                    </a:ext>
                  </a:extLst>
                </p14:cNvPr>
                <p14:cNvContentPartPr/>
                <p14:nvPr/>
              </p14:nvContentPartPr>
              <p14:xfrm>
                <a:off x="4220089" y="6494769"/>
                <a:ext cx="32400" cy="190080"/>
              </p14:xfrm>
            </p:contentPart>
          </mc:Choice>
          <mc:Fallback>
            <p:pic>
              <p:nvPicPr>
                <p:cNvPr id="170" name="Entrada de lápiz 169">
                  <a:extLst>
                    <a:ext uri="{FF2B5EF4-FFF2-40B4-BE49-F238E27FC236}">
                      <a16:creationId xmlns:a16="http://schemas.microsoft.com/office/drawing/2014/main" id="{F2D0ADB5-3975-4D44-85C8-841295170AAE}"/>
                    </a:ext>
                  </a:extLst>
                </p:cNvPr>
                <p:cNvPicPr/>
                <p:nvPr/>
              </p:nvPicPr>
              <p:blipFill>
                <a:blip r:embed="rId289"/>
                <a:stretch>
                  <a:fillRect/>
                </a:stretch>
              </p:blipFill>
              <p:spPr>
                <a:xfrm>
                  <a:off x="4211449" y="6486129"/>
                  <a:ext cx="50040" cy="207720"/>
                </a:xfrm>
                <a:prstGeom prst="rect">
                  <a:avLst/>
                </a:prstGeom>
              </p:spPr>
            </p:pic>
          </mc:Fallback>
        </mc:AlternateContent>
        <mc:AlternateContent xmlns:mc="http://schemas.openxmlformats.org/markup-compatibility/2006">
          <mc:Choice xmlns:p14="http://schemas.microsoft.com/office/powerpoint/2010/main" Requires="p14">
            <p:contentPart p14:bwMode="auto" r:id="rId290">
              <p14:nvContentPartPr>
                <p14:cNvPr id="171" name="Entrada de lápiz 170">
                  <a:extLst>
                    <a:ext uri="{FF2B5EF4-FFF2-40B4-BE49-F238E27FC236}">
                      <a16:creationId xmlns:a16="http://schemas.microsoft.com/office/drawing/2014/main" id="{9907AC03-A92A-427D-A73B-F5901EA08AB7}"/>
                    </a:ext>
                  </a:extLst>
                </p14:cNvPr>
                <p14:cNvContentPartPr/>
                <p14:nvPr/>
              </p14:nvContentPartPr>
              <p14:xfrm>
                <a:off x="4373449" y="6400809"/>
                <a:ext cx="183960" cy="237240"/>
              </p14:xfrm>
            </p:contentPart>
          </mc:Choice>
          <mc:Fallback>
            <p:pic>
              <p:nvPicPr>
                <p:cNvPr id="171" name="Entrada de lápiz 170">
                  <a:extLst>
                    <a:ext uri="{FF2B5EF4-FFF2-40B4-BE49-F238E27FC236}">
                      <a16:creationId xmlns:a16="http://schemas.microsoft.com/office/drawing/2014/main" id="{9907AC03-A92A-427D-A73B-F5901EA08AB7}"/>
                    </a:ext>
                  </a:extLst>
                </p:cNvPr>
                <p:cNvPicPr/>
                <p:nvPr/>
              </p:nvPicPr>
              <p:blipFill>
                <a:blip r:embed="rId291"/>
                <a:stretch>
                  <a:fillRect/>
                </a:stretch>
              </p:blipFill>
              <p:spPr>
                <a:xfrm>
                  <a:off x="4364449" y="6392169"/>
                  <a:ext cx="201600" cy="254880"/>
                </a:xfrm>
                <a:prstGeom prst="rect">
                  <a:avLst/>
                </a:prstGeom>
              </p:spPr>
            </p:pic>
          </mc:Fallback>
        </mc:AlternateContent>
        <mc:AlternateContent xmlns:mc="http://schemas.openxmlformats.org/markup-compatibility/2006">
          <mc:Choice xmlns:p14="http://schemas.microsoft.com/office/powerpoint/2010/main" Requires="p14">
            <p:contentPart p14:bwMode="auto" r:id="rId292">
              <p14:nvContentPartPr>
                <p14:cNvPr id="173" name="Entrada de lápiz 172">
                  <a:extLst>
                    <a:ext uri="{FF2B5EF4-FFF2-40B4-BE49-F238E27FC236}">
                      <a16:creationId xmlns:a16="http://schemas.microsoft.com/office/drawing/2014/main" id="{0EC837C8-93EE-4415-905B-DB32D6786408}"/>
                    </a:ext>
                  </a:extLst>
                </p14:cNvPr>
                <p14:cNvContentPartPr/>
                <p14:nvPr/>
              </p14:nvContentPartPr>
              <p14:xfrm>
                <a:off x="4617889" y="6506289"/>
                <a:ext cx="227520" cy="249480"/>
              </p14:xfrm>
            </p:contentPart>
          </mc:Choice>
          <mc:Fallback>
            <p:pic>
              <p:nvPicPr>
                <p:cNvPr id="173" name="Entrada de lápiz 172">
                  <a:extLst>
                    <a:ext uri="{FF2B5EF4-FFF2-40B4-BE49-F238E27FC236}">
                      <a16:creationId xmlns:a16="http://schemas.microsoft.com/office/drawing/2014/main" id="{0EC837C8-93EE-4415-905B-DB32D6786408}"/>
                    </a:ext>
                  </a:extLst>
                </p:cNvPr>
                <p:cNvPicPr/>
                <p:nvPr/>
              </p:nvPicPr>
              <p:blipFill>
                <a:blip r:embed="rId293"/>
                <a:stretch>
                  <a:fillRect/>
                </a:stretch>
              </p:blipFill>
              <p:spPr>
                <a:xfrm>
                  <a:off x="4608889" y="6497649"/>
                  <a:ext cx="245160" cy="267120"/>
                </a:xfrm>
                <a:prstGeom prst="rect">
                  <a:avLst/>
                </a:prstGeom>
              </p:spPr>
            </p:pic>
          </mc:Fallback>
        </mc:AlternateContent>
      </p:grpSp>
      <p:grpSp>
        <p:nvGrpSpPr>
          <p:cNvPr id="178" name="Grupo 177">
            <a:extLst>
              <a:ext uri="{FF2B5EF4-FFF2-40B4-BE49-F238E27FC236}">
                <a16:creationId xmlns:a16="http://schemas.microsoft.com/office/drawing/2014/main" id="{243208C2-D2E3-4A54-8FCB-B39D98B61371}"/>
              </a:ext>
            </a:extLst>
          </p:cNvPr>
          <p:cNvGrpSpPr/>
          <p:nvPr/>
        </p:nvGrpSpPr>
        <p:grpSpPr>
          <a:xfrm>
            <a:off x="5181289" y="6479649"/>
            <a:ext cx="556920" cy="68760"/>
            <a:chOff x="5181289" y="6479649"/>
            <a:chExt cx="556920" cy="68760"/>
          </a:xfrm>
        </p:grpSpPr>
        <mc:AlternateContent xmlns:mc="http://schemas.openxmlformats.org/markup-compatibility/2006">
          <mc:Choice xmlns:p14="http://schemas.microsoft.com/office/powerpoint/2010/main" Requires="p14">
            <p:contentPart p14:bwMode="auto" r:id="rId294">
              <p14:nvContentPartPr>
                <p14:cNvPr id="175" name="Entrada de lápiz 174">
                  <a:extLst>
                    <a:ext uri="{FF2B5EF4-FFF2-40B4-BE49-F238E27FC236}">
                      <a16:creationId xmlns:a16="http://schemas.microsoft.com/office/drawing/2014/main" id="{72E9B741-2BCF-4868-AE76-D6DD6624A0C2}"/>
                    </a:ext>
                  </a:extLst>
                </p14:cNvPr>
                <p14:cNvContentPartPr/>
                <p14:nvPr/>
              </p14:nvContentPartPr>
              <p14:xfrm>
                <a:off x="5181289" y="6532569"/>
                <a:ext cx="15120" cy="15840"/>
              </p14:xfrm>
            </p:contentPart>
          </mc:Choice>
          <mc:Fallback>
            <p:pic>
              <p:nvPicPr>
                <p:cNvPr id="175" name="Entrada de lápiz 174">
                  <a:extLst>
                    <a:ext uri="{FF2B5EF4-FFF2-40B4-BE49-F238E27FC236}">
                      <a16:creationId xmlns:a16="http://schemas.microsoft.com/office/drawing/2014/main" id="{72E9B741-2BCF-4868-AE76-D6DD6624A0C2}"/>
                    </a:ext>
                  </a:extLst>
                </p:cNvPr>
                <p:cNvPicPr/>
                <p:nvPr/>
              </p:nvPicPr>
              <p:blipFill>
                <a:blip r:embed="rId295"/>
                <a:stretch>
                  <a:fillRect/>
                </a:stretch>
              </p:blipFill>
              <p:spPr>
                <a:xfrm>
                  <a:off x="5172289" y="6523929"/>
                  <a:ext cx="32760" cy="33480"/>
                </a:xfrm>
                <a:prstGeom prst="rect">
                  <a:avLst/>
                </a:prstGeom>
              </p:spPr>
            </p:pic>
          </mc:Fallback>
        </mc:AlternateContent>
        <mc:AlternateContent xmlns:mc="http://schemas.openxmlformats.org/markup-compatibility/2006">
          <mc:Choice xmlns:p14="http://schemas.microsoft.com/office/powerpoint/2010/main" Requires="p14">
            <p:contentPart p14:bwMode="auto" r:id="rId296">
              <p14:nvContentPartPr>
                <p14:cNvPr id="176" name="Entrada de lápiz 175">
                  <a:extLst>
                    <a:ext uri="{FF2B5EF4-FFF2-40B4-BE49-F238E27FC236}">
                      <a16:creationId xmlns:a16="http://schemas.microsoft.com/office/drawing/2014/main" id="{8265E65F-889B-446C-8B29-53FD19C68BFC}"/>
                    </a:ext>
                  </a:extLst>
                </p14:cNvPr>
                <p14:cNvContentPartPr/>
                <p14:nvPr/>
              </p14:nvContentPartPr>
              <p14:xfrm>
                <a:off x="5318809" y="6500529"/>
                <a:ext cx="38520" cy="18000"/>
              </p14:xfrm>
            </p:contentPart>
          </mc:Choice>
          <mc:Fallback>
            <p:pic>
              <p:nvPicPr>
                <p:cNvPr id="176" name="Entrada de lápiz 175">
                  <a:extLst>
                    <a:ext uri="{FF2B5EF4-FFF2-40B4-BE49-F238E27FC236}">
                      <a16:creationId xmlns:a16="http://schemas.microsoft.com/office/drawing/2014/main" id="{8265E65F-889B-446C-8B29-53FD19C68BFC}"/>
                    </a:ext>
                  </a:extLst>
                </p:cNvPr>
                <p:cNvPicPr/>
                <p:nvPr/>
              </p:nvPicPr>
              <p:blipFill>
                <a:blip r:embed="rId297"/>
                <a:stretch>
                  <a:fillRect/>
                </a:stretch>
              </p:blipFill>
              <p:spPr>
                <a:xfrm>
                  <a:off x="5310169" y="6491529"/>
                  <a:ext cx="56160" cy="35640"/>
                </a:xfrm>
                <a:prstGeom prst="rect">
                  <a:avLst/>
                </a:prstGeom>
              </p:spPr>
            </p:pic>
          </mc:Fallback>
        </mc:AlternateContent>
        <mc:AlternateContent xmlns:mc="http://schemas.openxmlformats.org/markup-compatibility/2006">
          <mc:Choice xmlns:p14="http://schemas.microsoft.com/office/powerpoint/2010/main" Requires="p14">
            <p:contentPart p14:bwMode="auto" r:id="rId298">
              <p14:nvContentPartPr>
                <p14:cNvPr id="177" name="Entrada de lápiz 176">
                  <a:extLst>
                    <a:ext uri="{FF2B5EF4-FFF2-40B4-BE49-F238E27FC236}">
                      <a16:creationId xmlns:a16="http://schemas.microsoft.com/office/drawing/2014/main" id="{9B61D95D-610E-4CA3-9B08-5F69184FFCF4}"/>
                    </a:ext>
                  </a:extLst>
                </p14:cNvPr>
                <p14:cNvContentPartPr/>
                <p14:nvPr/>
              </p14:nvContentPartPr>
              <p14:xfrm>
                <a:off x="5508889" y="6479649"/>
                <a:ext cx="229320" cy="15840"/>
              </p14:xfrm>
            </p:contentPart>
          </mc:Choice>
          <mc:Fallback>
            <p:pic>
              <p:nvPicPr>
                <p:cNvPr id="177" name="Entrada de lápiz 176">
                  <a:extLst>
                    <a:ext uri="{FF2B5EF4-FFF2-40B4-BE49-F238E27FC236}">
                      <a16:creationId xmlns:a16="http://schemas.microsoft.com/office/drawing/2014/main" id="{9B61D95D-610E-4CA3-9B08-5F69184FFCF4}"/>
                    </a:ext>
                  </a:extLst>
                </p:cNvPr>
                <p:cNvPicPr/>
                <p:nvPr/>
              </p:nvPicPr>
              <p:blipFill>
                <a:blip r:embed="rId299"/>
                <a:stretch>
                  <a:fillRect/>
                </a:stretch>
              </p:blipFill>
              <p:spPr>
                <a:xfrm>
                  <a:off x="5499889" y="6470649"/>
                  <a:ext cx="246960" cy="3348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300">
            <p14:nvContentPartPr>
              <p14:cNvPr id="179" name="Entrada de lápiz 178">
                <a:extLst>
                  <a:ext uri="{FF2B5EF4-FFF2-40B4-BE49-F238E27FC236}">
                    <a16:creationId xmlns:a16="http://schemas.microsoft.com/office/drawing/2014/main" id="{F4F25F10-3343-4B9D-A2CB-C59114847CC5}"/>
                  </a:ext>
                </a:extLst>
              </p14:cNvPr>
              <p14:cNvContentPartPr/>
              <p14:nvPr/>
            </p14:nvContentPartPr>
            <p14:xfrm>
              <a:off x="6124129" y="6539769"/>
              <a:ext cx="124560" cy="187560"/>
            </p14:xfrm>
          </p:contentPart>
        </mc:Choice>
        <mc:Fallback>
          <p:pic>
            <p:nvPicPr>
              <p:cNvPr id="179" name="Entrada de lápiz 178">
                <a:extLst>
                  <a:ext uri="{FF2B5EF4-FFF2-40B4-BE49-F238E27FC236}">
                    <a16:creationId xmlns:a16="http://schemas.microsoft.com/office/drawing/2014/main" id="{F4F25F10-3343-4B9D-A2CB-C59114847CC5}"/>
                  </a:ext>
                </a:extLst>
              </p:cNvPr>
              <p:cNvPicPr/>
              <p:nvPr/>
            </p:nvPicPr>
            <p:blipFill>
              <a:blip r:embed="rId301"/>
              <a:stretch>
                <a:fillRect/>
              </a:stretch>
            </p:blipFill>
            <p:spPr>
              <a:xfrm>
                <a:off x="6115129" y="6531129"/>
                <a:ext cx="142200" cy="205200"/>
              </a:xfrm>
              <a:prstGeom prst="rect">
                <a:avLst/>
              </a:prstGeom>
            </p:spPr>
          </p:pic>
        </mc:Fallback>
      </mc:AlternateContent>
      <p:grpSp>
        <p:nvGrpSpPr>
          <p:cNvPr id="189" name="Grupo 188">
            <a:extLst>
              <a:ext uri="{FF2B5EF4-FFF2-40B4-BE49-F238E27FC236}">
                <a16:creationId xmlns:a16="http://schemas.microsoft.com/office/drawing/2014/main" id="{0CB8974B-EFDC-446F-B4F0-5D7B6F18F319}"/>
              </a:ext>
            </a:extLst>
          </p:cNvPr>
          <p:cNvGrpSpPr/>
          <p:nvPr/>
        </p:nvGrpSpPr>
        <p:grpSpPr>
          <a:xfrm>
            <a:off x="6509689" y="6329169"/>
            <a:ext cx="1712520" cy="434520"/>
            <a:chOff x="6509689" y="6329169"/>
            <a:chExt cx="1712520" cy="434520"/>
          </a:xfrm>
        </p:grpSpPr>
        <mc:AlternateContent xmlns:mc="http://schemas.openxmlformats.org/markup-compatibility/2006">
          <mc:Choice xmlns:p14="http://schemas.microsoft.com/office/powerpoint/2010/main" Requires="p14">
            <p:contentPart p14:bwMode="auto" r:id="rId302">
              <p14:nvContentPartPr>
                <p14:cNvPr id="180" name="Entrada de lápiz 179">
                  <a:extLst>
                    <a:ext uri="{FF2B5EF4-FFF2-40B4-BE49-F238E27FC236}">
                      <a16:creationId xmlns:a16="http://schemas.microsoft.com/office/drawing/2014/main" id="{C359D177-9774-4147-A5DC-2D27AF5447B1}"/>
                    </a:ext>
                  </a:extLst>
                </p14:cNvPr>
                <p14:cNvContentPartPr/>
                <p14:nvPr/>
              </p14:nvContentPartPr>
              <p14:xfrm>
                <a:off x="6509689" y="6382449"/>
                <a:ext cx="173880" cy="312840"/>
              </p14:xfrm>
            </p:contentPart>
          </mc:Choice>
          <mc:Fallback>
            <p:pic>
              <p:nvPicPr>
                <p:cNvPr id="180" name="Entrada de lápiz 179">
                  <a:extLst>
                    <a:ext uri="{FF2B5EF4-FFF2-40B4-BE49-F238E27FC236}">
                      <a16:creationId xmlns:a16="http://schemas.microsoft.com/office/drawing/2014/main" id="{C359D177-9774-4147-A5DC-2D27AF5447B1}"/>
                    </a:ext>
                  </a:extLst>
                </p:cNvPr>
                <p:cNvPicPr/>
                <p:nvPr/>
              </p:nvPicPr>
              <p:blipFill>
                <a:blip r:embed="rId303"/>
                <a:stretch>
                  <a:fillRect/>
                </a:stretch>
              </p:blipFill>
              <p:spPr>
                <a:xfrm>
                  <a:off x="6500689" y="6373809"/>
                  <a:ext cx="191520" cy="330480"/>
                </a:xfrm>
                <a:prstGeom prst="rect">
                  <a:avLst/>
                </a:prstGeom>
              </p:spPr>
            </p:pic>
          </mc:Fallback>
        </mc:AlternateContent>
        <mc:AlternateContent xmlns:mc="http://schemas.openxmlformats.org/markup-compatibility/2006">
          <mc:Choice xmlns:p14="http://schemas.microsoft.com/office/powerpoint/2010/main" Requires="p14">
            <p:contentPart p14:bwMode="auto" r:id="rId304">
              <p14:nvContentPartPr>
                <p14:cNvPr id="181" name="Entrada de lápiz 180">
                  <a:extLst>
                    <a:ext uri="{FF2B5EF4-FFF2-40B4-BE49-F238E27FC236}">
                      <a16:creationId xmlns:a16="http://schemas.microsoft.com/office/drawing/2014/main" id="{7E802224-AB43-44FA-A895-7838FDBED826}"/>
                    </a:ext>
                  </a:extLst>
                </p14:cNvPr>
                <p14:cNvContentPartPr/>
                <p14:nvPr/>
              </p14:nvContentPartPr>
              <p14:xfrm>
                <a:off x="6581329" y="6329169"/>
                <a:ext cx="215640" cy="235080"/>
              </p14:xfrm>
            </p:contentPart>
          </mc:Choice>
          <mc:Fallback>
            <p:pic>
              <p:nvPicPr>
                <p:cNvPr id="181" name="Entrada de lápiz 180">
                  <a:extLst>
                    <a:ext uri="{FF2B5EF4-FFF2-40B4-BE49-F238E27FC236}">
                      <a16:creationId xmlns:a16="http://schemas.microsoft.com/office/drawing/2014/main" id="{7E802224-AB43-44FA-A895-7838FDBED826}"/>
                    </a:ext>
                  </a:extLst>
                </p:cNvPr>
                <p:cNvPicPr/>
                <p:nvPr/>
              </p:nvPicPr>
              <p:blipFill>
                <a:blip r:embed="rId305"/>
                <a:stretch>
                  <a:fillRect/>
                </a:stretch>
              </p:blipFill>
              <p:spPr>
                <a:xfrm>
                  <a:off x="6572329" y="6320529"/>
                  <a:ext cx="233280" cy="252720"/>
                </a:xfrm>
                <a:prstGeom prst="rect">
                  <a:avLst/>
                </a:prstGeom>
              </p:spPr>
            </p:pic>
          </mc:Fallback>
        </mc:AlternateContent>
        <mc:AlternateContent xmlns:mc="http://schemas.openxmlformats.org/markup-compatibility/2006">
          <mc:Choice xmlns:p14="http://schemas.microsoft.com/office/powerpoint/2010/main" Requires="p14">
            <p:contentPart p14:bwMode="auto" r:id="rId306">
              <p14:nvContentPartPr>
                <p14:cNvPr id="182" name="Entrada de lápiz 181">
                  <a:extLst>
                    <a:ext uri="{FF2B5EF4-FFF2-40B4-BE49-F238E27FC236}">
                      <a16:creationId xmlns:a16="http://schemas.microsoft.com/office/drawing/2014/main" id="{2311030F-8351-459F-B922-D3C5B78645FA}"/>
                    </a:ext>
                  </a:extLst>
                </p14:cNvPr>
                <p14:cNvContentPartPr/>
                <p14:nvPr/>
              </p14:nvContentPartPr>
              <p14:xfrm>
                <a:off x="6693289" y="6516009"/>
                <a:ext cx="168120" cy="216720"/>
              </p14:xfrm>
            </p:contentPart>
          </mc:Choice>
          <mc:Fallback>
            <p:pic>
              <p:nvPicPr>
                <p:cNvPr id="182" name="Entrada de lápiz 181">
                  <a:extLst>
                    <a:ext uri="{FF2B5EF4-FFF2-40B4-BE49-F238E27FC236}">
                      <a16:creationId xmlns:a16="http://schemas.microsoft.com/office/drawing/2014/main" id="{2311030F-8351-459F-B922-D3C5B78645FA}"/>
                    </a:ext>
                  </a:extLst>
                </p:cNvPr>
                <p:cNvPicPr/>
                <p:nvPr/>
              </p:nvPicPr>
              <p:blipFill>
                <a:blip r:embed="rId307"/>
                <a:stretch>
                  <a:fillRect/>
                </a:stretch>
              </p:blipFill>
              <p:spPr>
                <a:xfrm>
                  <a:off x="6684649" y="6507009"/>
                  <a:ext cx="185760" cy="234360"/>
                </a:xfrm>
                <a:prstGeom prst="rect">
                  <a:avLst/>
                </a:prstGeom>
              </p:spPr>
            </p:pic>
          </mc:Fallback>
        </mc:AlternateContent>
        <mc:AlternateContent xmlns:mc="http://schemas.openxmlformats.org/markup-compatibility/2006">
          <mc:Choice xmlns:p14="http://schemas.microsoft.com/office/powerpoint/2010/main" Requires="p14">
            <p:contentPart p14:bwMode="auto" r:id="rId308">
              <p14:nvContentPartPr>
                <p14:cNvPr id="184" name="Entrada de lápiz 183">
                  <a:extLst>
                    <a:ext uri="{FF2B5EF4-FFF2-40B4-BE49-F238E27FC236}">
                      <a16:creationId xmlns:a16="http://schemas.microsoft.com/office/drawing/2014/main" id="{1DE66392-C25A-4171-9583-F6CF95AA4489}"/>
                    </a:ext>
                  </a:extLst>
                </p14:cNvPr>
                <p14:cNvContentPartPr/>
                <p14:nvPr/>
              </p14:nvContentPartPr>
              <p14:xfrm>
                <a:off x="6934489" y="6559209"/>
                <a:ext cx="282240" cy="204480"/>
              </p14:xfrm>
            </p:contentPart>
          </mc:Choice>
          <mc:Fallback>
            <p:pic>
              <p:nvPicPr>
                <p:cNvPr id="184" name="Entrada de lápiz 183">
                  <a:extLst>
                    <a:ext uri="{FF2B5EF4-FFF2-40B4-BE49-F238E27FC236}">
                      <a16:creationId xmlns:a16="http://schemas.microsoft.com/office/drawing/2014/main" id="{1DE66392-C25A-4171-9583-F6CF95AA4489}"/>
                    </a:ext>
                  </a:extLst>
                </p:cNvPr>
                <p:cNvPicPr/>
                <p:nvPr/>
              </p:nvPicPr>
              <p:blipFill>
                <a:blip r:embed="rId309"/>
                <a:stretch>
                  <a:fillRect/>
                </a:stretch>
              </p:blipFill>
              <p:spPr>
                <a:xfrm>
                  <a:off x="6925849" y="6550569"/>
                  <a:ext cx="299880" cy="222120"/>
                </a:xfrm>
                <a:prstGeom prst="rect">
                  <a:avLst/>
                </a:prstGeom>
              </p:spPr>
            </p:pic>
          </mc:Fallback>
        </mc:AlternateContent>
        <mc:AlternateContent xmlns:mc="http://schemas.openxmlformats.org/markup-compatibility/2006">
          <mc:Choice xmlns:p14="http://schemas.microsoft.com/office/powerpoint/2010/main" Requires="p14">
            <p:contentPart p14:bwMode="auto" r:id="rId310">
              <p14:nvContentPartPr>
                <p14:cNvPr id="185" name="Entrada de lápiz 184">
                  <a:extLst>
                    <a:ext uri="{FF2B5EF4-FFF2-40B4-BE49-F238E27FC236}">
                      <a16:creationId xmlns:a16="http://schemas.microsoft.com/office/drawing/2014/main" id="{939F9F12-FEB5-409A-8A4D-1476700BE5A2}"/>
                    </a:ext>
                  </a:extLst>
                </p14:cNvPr>
                <p14:cNvContentPartPr/>
                <p14:nvPr/>
              </p14:nvContentPartPr>
              <p14:xfrm>
                <a:off x="7228249" y="6593409"/>
                <a:ext cx="180720" cy="110160"/>
              </p14:xfrm>
            </p:contentPart>
          </mc:Choice>
          <mc:Fallback>
            <p:pic>
              <p:nvPicPr>
                <p:cNvPr id="185" name="Entrada de lápiz 184">
                  <a:extLst>
                    <a:ext uri="{FF2B5EF4-FFF2-40B4-BE49-F238E27FC236}">
                      <a16:creationId xmlns:a16="http://schemas.microsoft.com/office/drawing/2014/main" id="{939F9F12-FEB5-409A-8A4D-1476700BE5A2}"/>
                    </a:ext>
                  </a:extLst>
                </p:cNvPr>
                <p:cNvPicPr/>
                <p:nvPr/>
              </p:nvPicPr>
              <p:blipFill>
                <a:blip r:embed="rId311"/>
                <a:stretch>
                  <a:fillRect/>
                </a:stretch>
              </p:blipFill>
              <p:spPr>
                <a:xfrm>
                  <a:off x="7219609" y="6584769"/>
                  <a:ext cx="198360" cy="127800"/>
                </a:xfrm>
                <a:prstGeom prst="rect">
                  <a:avLst/>
                </a:prstGeom>
              </p:spPr>
            </p:pic>
          </mc:Fallback>
        </mc:AlternateContent>
        <mc:AlternateContent xmlns:mc="http://schemas.openxmlformats.org/markup-compatibility/2006">
          <mc:Choice xmlns:p14="http://schemas.microsoft.com/office/powerpoint/2010/main" Requires="p14">
            <p:contentPart p14:bwMode="auto" r:id="rId312">
              <p14:nvContentPartPr>
                <p14:cNvPr id="186" name="Entrada de lápiz 185">
                  <a:extLst>
                    <a:ext uri="{FF2B5EF4-FFF2-40B4-BE49-F238E27FC236}">
                      <a16:creationId xmlns:a16="http://schemas.microsoft.com/office/drawing/2014/main" id="{97557B0C-94A8-4707-BE3B-D2D4B954BF94}"/>
                    </a:ext>
                  </a:extLst>
                </p14:cNvPr>
                <p14:cNvContentPartPr/>
                <p14:nvPr/>
              </p14:nvContentPartPr>
              <p14:xfrm>
                <a:off x="7424449" y="6376329"/>
                <a:ext cx="153000" cy="302760"/>
              </p14:xfrm>
            </p:contentPart>
          </mc:Choice>
          <mc:Fallback>
            <p:pic>
              <p:nvPicPr>
                <p:cNvPr id="186" name="Entrada de lápiz 185">
                  <a:extLst>
                    <a:ext uri="{FF2B5EF4-FFF2-40B4-BE49-F238E27FC236}">
                      <a16:creationId xmlns:a16="http://schemas.microsoft.com/office/drawing/2014/main" id="{97557B0C-94A8-4707-BE3B-D2D4B954BF94}"/>
                    </a:ext>
                  </a:extLst>
                </p:cNvPr>
                <p:cNvPicPr/>
                <p:nvPr/>
              </p:nvPicPr>
              <p:blipFill>
                <a:blip r:embed="rId313"/>
                <a:stretch>
                  <a:fillRect/>
                </a:stretch>
              </p:blipFill>
              <p:spPr>
                <a:xfrm>
                  <a:off x="7415449" y="6367689"/>
                  <a:ext cx="170640" cy="320400"/>
                </a:xfrm>
                <a:prstGeom prst="rect">
                  <a:avLst/>
                </a:prstGeom>
              </p:spPr>
            </p:pic>
          </mc:Fallback>
        </mc:AlternateContent>
        <mc:AlternateContent xmlns:mc="http://schemas.openxmlformats.org/markup-compatibility/2006">
          <mc:Choice xmlns:p14="http://schemas.microsoft.com/office/powerpoint/2010/main" Requires="p14">
            <p:contentPart p14:bwMode="auto" r:id="rId314">
              <p14:nvContentPartPr>
                <p14:cNvPr id="187" name="Entrada de lápiz 186">
                  <a:extLst>
                    <a:ext uri="{FF2B5EF4-FFF2-40B4-BE49-F238E27FC236}">
                      <a16:creationId xmlns:a16="http://schemas.microsoft.com/office/drawing/2014/main" id="{84BFF85D-0746-4183-BACC-3DA90A13D5D4}"/>
                    </a:ext>
                  </a:extLst>
                </p14:cNvPr>
                <p14:cNvContentPartPr/>
                <p14:nvPr/>
              </p14:nvContentPartPr>
              <p14:xfrm>
                <a:off x="7760689" y="6331689"/>
                <a:ext cx="307800" cy="315000"/>
              </p14:xfrm>
            </p:contentPart>
          </mc:Choice>
          <mc:Fallback>
            <p:pic>
              <p:nvPicPr>
                <p:cNvPr id="187" name="Entrada de lápiz 186">
                  <a:extLst>
                    <a:ext uri="{FF2B5EF4-FFF2-40B4-BE49-F238E27FC236}">
                      <a16:creationId xmlns:a16="http://schemas.microsoft.com/office/drawing/2014/main" id="{84BFF85D-0746-4183-BACC-3DA90A13D5D4}"/>
                    </a:ext>
                  </a:extLst>
                </p:cNvPr>
                <p:cNvPicPr/>
                <p:nvPr/>
              </p:nvPicPr>
              <p:blipFill>
                <a:blip r:embed="rId315"/>
                <a:stretch>
                  <a:fillRect/>
                </a:stretch>
              </p:blipFill>
              <p:spPr>
                <a:xfrm>
                  <a:off x="7751689" y="6323049"/>
                  <a:ext cx="325440" cy="332640"/>
                </a:xfrm>
                <a:prstGeom prst="rect">
                  <a:avLst/>
                </a:prstGeom>
              </p:spPr>
            </p:pic>
          </mc:Fallback>
        </mc:AlternateContent>
        <mc:AlternateContent xmlns:mc="http://schemas.openxmlformats.org/markup-compatibility/2006">
          <mc:Choice xmlns:p14="http://schemas.microsoft.com/office/powerpoint/2010/main" Requires="p14">
            <p:contentPart p14:bwMode="auto" r:id="rId316">
              <p14:nvContentPartPr>
                <p14:cNvPr id="188" name="Entrada de lápiz 187">
                  <a:extLst>
                    <a:ext uri="{FF2B5EF4-FFF2-40B4-BE49-F238E27FC236}">
                      <a16:creationId xmlns:a16="http://schemas.microsoft.com/office/drawing/2014/main" id="{B0FF9E6E-C553-448B-8C6A-9183BB74CC42}"/>
                    </a:ext>
                  </a:extLst>
                </p14:cNvPr>
                <p14:cNvContentPartPr/>
                <p14:nvPr/>
              </p14:nvContentPartPr>
              <p14:xfrm>
                <a:off x="8178289" y="6435729"/>
                <a:ext cx="43920" cy="211320"/>
              </p14:xfrm>
            </p:contentPart>
          </mc:Choice>
          <mc:Fallback>
            <p:pic>
              <p:nvPicPr>
                <p:cNvPr id="188" name="Entrada de lápiz 187">
                  <a:extLst>
                    <a:ext uri="{FF2B5EF4-FFF2-40B4-BE49-F238E27FC236}">
                      <a16:creationId xmlns:a16="http://schemas.microsoft.com/office/drawing/2014/main" id="{B0FF9E6E-C553-448B-8C6A-9183BB74CC42}"/>
                    </a:ext>
                  </a:extLst>
                </p:cNvPr>
                <p:cNvPicPr/>
                <p:nvPr/>
              </p:nvPicPr>
              <p:blipFill>
                <a:blip r:embed="rId317"/>
                <a:stretch>
                  <a:fillRect/>
                </a:stretch>
              </p:blipFill>
              <p:spPr>
                <a:xfrm>
                  <a:off x="8169289" y="6427089"/>
                  <a:ext cx="61560" cy="228960"/>
                </a:xfrm>
                <a:prstGeom prst="rect">
                  <a:avLst/>
                </a:prstGeom>
              </p:spPr>
            </p:pic>
          </mc:Fallback>
        </mc:AlternateContent>
      </p:grpSp>
      <p:grpSp>
        <p:nvGrpSpPr>
          <p:cNvPr id="204" name="Grupo 203">
            <a:extLst>
              <a:ext uri="{FF2B5EF4-FFF2-40B4-BE49-F238E27FC236}">
                <a16:creationId xmlns:a16="http://schemas.microsoft.com/office/drawing/2014/main" id="{55FF8384-4B20-4643-B0C2-119BE5F198B2}"/>
              </a:ext>
            </a:extLst>
          </p:cNvPr>
          <p:cNvGrpSpPr/>
          <p:nvPr/>
        </p:nvGrpSpPr>
        <p:grpSpPr>
          <a:xfrm>
            <a:off x="8571769" y="6225849"/>
            <a:ext cx="1834200" cy="486360"/>
            <a:chOff x="8571769" y="6225849"/>
            <a:chExt cx="1834200" cy="486360"/>
          </a:xfrm>
        </p:grpSpPr>
        <mc:AlternateContent xmlns:mc="http://schemas.openxmlformats.org/markup-compatibility/2006">
          <mc:Choice xmlns:p14="http://schemas.microsoft.com/office/powerpoint/2010/main" Requires="p14">
            <p:contentPart p14:bwMode="auto" r:id="rId318">
              <p14:nvContentPartPr>
                <p14:cNvPr id="190" name="Entrada de lápiz 189">
                  <a:extLst>
                    <a:ext uri="{FF2B5EF4-FFF2-40B4-BE49-F238E27FC236}">
                      <a16:creationId xmlns:a16="http://schemas.microsoft.com/office/drawing/2014/main" id="{2D27637A-99D4-4992-9150-6171DA47720E}"/>
                    </a:ext>
                  </a:extLst>
                </p14:cNvPr>
                <p14:cNvContentPartPr/>
                <p14:nvPr/>
              </p14:nvContentPartPr>
              <p14:xfrm>
                <a:off x="8575729" y="6286689"/>
                <a:ext cx="169560" cy="371880"/>
              </p14:xfrm>
            </p:contentPart>
          </mc:Choice>
          <mc:Fallback>
            <p:pic>
              <p:nvPicPr>
                <p:cNvPr id="190" name="Entrada de lápiz 189">
                  <a:extLst>
                    <a:ext uri="{FF2B5EF4-FFF2-40B4-BE49-F238E27FC236}">
                      <a16:creationId xmlns:a16="http://schemas.microsoft.com/office/drawing/2014/main" id="{2D27637A-99D4-4992-9150-6171DA47720E}"/>
                    </a:ext>
                  </a:extLst>
                </p:cNvPr>
                <p:cNvPicPr/>
                <p:nvPr/>
              </p:nvPicPr>
              <p:blipFill>
                <a:blip r:embed="rId319"/>
                <a:stretch>
                  <a:fillRect/>
                </a:stretch>
              </p:blipFill>
              <p:spPr>
                <a:xfrm>
                  <a:off x="8567089" y="6277689"/>
                  <a:ext cx="187200" cy="389520"/>
                </a:xfrm>
                <a:prstGeom prst="rect">
                  <a:avLst/>
                </a:prstGeom>
              </p:spPr>
            </p:pic>
          </mc:Fallback>
        </mc:AlternateContent>
        <mc:AlternateContent xmlns:mc="http://schemas.openxmlformats.org/markup-compatibility/2006">
          <mc:Choice xmlns:p14="http://schemas.microsoft.com/office/powerpoint/2010/main" Requires="p14">
            <p:contentPart p14:bwMode="auto" r:id="rId320">
              <p14:nvContentPartPr>
                <p14:cNvPr id="191" name="Entrada de lápiz 190">
                  <a:extLst>
                    <a:ext uri="{FF2B5EF4-FFF2-40B4-BE49-F238E27FC236}">
                      <a16:creationId xmlns:a16="http://schemas.microsoft.com/office/drawing/2014/main" id="{BEC87D88-BE94-44A2-BC2C-F401EC323853}"/>
                    </a:ext>
                  </a:extLst>
                </p14:cNvPr>
                <p14:cNvContentPartPr/>
                <p14:nvPr/>
              </p14:nvContentPartPr>
              <p14:xfrm>
                <a:off x="8571769" y="6500529"/>
                <a:ext cx="365760" cy="165240"/>
              </p14:xfrm>
            </p:contentPart>
          </mc:Choice>
          <mc:Fallback>
            <p:pic>
              <p:nvPicPr>
                <p:cNvPr id="191" name="Entrada de lápiz 190">
                  <a:extLst>
                    <a:ext uri="{FF2B5EF4-FFF2-40B4-BE49-F238E27FC236}">
                      <a16:creationId xmlns:a16="http://schemas.microsoft.com/office/drawing/2014/main" id="{BEC87D88-BE94-44A2-BC2C-F401EC323853}"/>
                    </a:ext>
                  </a:extLst>
                </p:cNvPr>
                <p:cNvPicPr/>
                <p:nvPr/>
              </p:nvPicPr>
              <p:blipFill>
                <a:blip r:embed="rId321"/>
                <a:stretch>
                  <a:fillRect/>
                </a:stretch>
              </p:blipFill>
              <p:spPr>
                <a:xfrm>
                  <a:off x="8562769" y="6491889"/>
                  <a:ext cx="383400" cy="182880"/>
                </a:xfrm>
                <a:prstGeom prst="rect">
                  <a:avLst/>
                </a:prstGeom>
              </p:spPr>
            </p:pic>
          </mc:Fallback>
        </mc:AlternateContent>
        <mc:AlternateContent xmlns:mc="http://schemas.openxmlformats.org/markup-compatibility/2006">
          <mc:Choice xmlns:p14="http://schemas.microsoft.com/office/powerpoint/2010/main" Requires="p14">
            <p:contentPart p14:bwMode="auto" r:id="rId322">
              <p14:nvContentPartPr>
                <p14:cNvPr id="192" name="Entrada de lápiz 191">
                  <a:extLst>
                    <a:ext uri="{FF2B5EF4-FFF2-40B4-BE49-F238E27FC236}">
                      <a16:creationId xmlns:a16="http://schemas.microsoft.com/office/drawing/2014/main" id="{6EC2ACCA-93C1-4EFB-9069-56F4212C0785}"/>
                    </a:ext>
                  </a:extLst>
                </p14:cNvPr>
                <p14:cNvContentPartPr/>
                <p14:nvPr/>
              </p14:nvContentPartPr>
              <p14:xfrm>
                <a:off x="8891089" y="6529329"/>
                <a:ext cx="95760" cy="140400"/>
              </p14:xfrm>
            </p:contentPart>
          </mc:Choice>
          <mc:Fallback>
            <p:pic>
              <p:nvPicPr>
                <p:cNvPr id="192" name="Entrada de lápiz 191">
                  <a:extLst>
                    <a:ext uri="{FF2B5EF4-FFF2-40B4-BE49-F238E27FC236}">
                      <a16:creationId xmlns:a16="http://schemas.microsoft.com/office/drawing/2014/main" id="{6EC2ACCA-93C1-4EFB-9069-56F4212C0785}"/>
                    </a:ext>
                  </a:extLst>
                </p:cNvPr>
                <p:cNvPicPr/>
                <p:nvPr/>
              </p:nvPicPr>
              <p:blipFill>
                <a:blip r:embed="rId323"/>
                <a:stretch>
                  <a:fillRect/>
                </a:stretch>
              </p:blipFill>
              <p:spPr>
                <a:xfrm>
                  <a:off x="8882449" y="6520329"/>
                  <a:ext cx="113400" cy="158040"/>
                </a:xfrm>
                <a:prstGeom prst="rect">
                  <a:avLst/>
                </a:prstGeom>
              </p:spPr>
            </p:pic>
          </mc:Fallback>
        </mc:AlternateContent>
        <mc:AlternateContent xmlns:mc="http://schemas.openxmlformats.org/markup-compatibility/2006">
          <mc:Choice xmlns:p14="http://schemas.microsoft.com/office/powerpoint/2010/main" Requires="p14">
            <p:contentPart p14:bwMode="auto" r:id="rId324">
              <p14:nvContentPartPr>
                <p14:cNvPr id="193" name="Entrada de lápiz 192">
                  <a:extLst>
                    <a:ext uri="{FF2B5EF4-FFF2-40B4-BE49-F238E27FC236}">
                      <a16:creationId xmlns:a16="http://schemas.microsoft.com/office/drawing/2014/main" id="{CF61CB23-6F04-4CE9-A837-89A6DEF57D79}"/>
                    </a:ext>
                  </a:extLst>
                </p14:cNvPr>
                <p14:cNvContentPartPr/>
                <p14:nvPr/>
              </p14:nvContentPartPr>
              <p14:xfrm>
                <a:off x="8794609" y="6225849"/>
                <a:ext cx="135000" cy="434520"/>
              </p14:xfrm>
            </p:contentPart>
          </mc:Choice>
          <mc:Fallback>
            <p:pic>
              <p:nvPicPr>
                <p:cNvPr id="193" name="Entrada de lápiz 192">
                  <a:extLst>
                    <a:ext uri="{FF2B5EF4-FFF2-40B4-BE49-F238E27FC236}">
                      <a16:creationId xmlns:a16="http://schemas.microsoft.com/office/drawing/2014/main" id="{CF61CB23-6F04-4CE9-A837-89A6DEF57D79}"/>
                    </a:ext>
                  </a:extLst>
                </p:cNvPr>
                <p:cNvPicPr/>
                <p:nvPr/>
              </p:nvPicPr>
              <p:blipFill>
                <a:blip r:embed="rId325"/>
                <a:stretch>
                  <a:fillRect/>
                </a:stretch>
              </p:blipFill>
              <p:spPr>
                <a:xfrm>
                  <a:off x="8785609" y="6216849"/>
                  <a:ext cx="152640" cy="452160"/>
                </a:xfrm>
                <a:prstGeom prst="rect">
                  <a:avLst/>
                </a:prstGeom>
              </p:spPr>
            </p:pic>
          </mc:Fallback>
        </mc:AlternateContent>
        <mc:AlternateContent xmlns:mc="http://schemas.openxmlformats.org/markup-compatibility/2006">
          <mc:Choice xmlns:p14="http://schemas.microsoft.com/office/powerpoint/2010/main" Requires="p14">
            <p:contentPart p14:bwMode="auto" r:id="rId326">
              <p14:nvContentPartPr>
                <p14:cNvPr id="195" name="Entrada de lápiz 194">
                  <a:extLst>
                    <a:ext uri="{FF2B5EF4-FFF2-40B4-BE49-F238E27FC236}">
                      <a16:creationId xmlns:a16="http://schemas.microsoft.com/office/drawing/2014/main" id="{EB6F58F8-AA1B-45F6-966F-447567C7035D}"/>
                    </a:ext>
                  </a:extLst>
                </p14:cNvPr>
                <p14:cNvContentPartPr/>
                <p14:nvPr/>
              </p14:nvContentPartPr>
              <p14:xfrm>
                <a:off x="8971009" y="6487209"/>
                <a:ext cx="23040" cy="150840"/>
              </p14:xfrm>
            </p:contentPart>
          </mc:Choice>
          <mc:Fallback>
            <p:pic>
              <p:nvPicPr>
                <p:cNvPr id="195" name="Entrada de lápiz 194">
                  <a:extLst>
                    <a:ext uri="{FF2B5EF4-FFF2-40B4-BE49-F238E27FC236}">
                      <a16:creationId xmlns:a16="http://schemas.microsoft.com/office/drawing/2014/main" id="{EB6F58F8-AA1B-45F6-966F-447567C7035D}"/>
                    </a:ext>
                  </a:extLst>
                </p:cNvPr>
                <p:cNvPicPr/>
                <p:nvPr/>
              </p:nvPicPr>
              <p:blipFill>
                <a:blip r:embed="rId327"/>
                <a:stretch>
                  <a:fillRect/>
                </a:stretch>
              </p:blipFill>
              <p:spPr>
                <a:xfrm>
                  <a:off x="8962369" y="6478209"/>
                  <a:ext cx="40680" cy="168480"/>
                </a:xfrm>
                <a:prstGeom prst="rect">
                  <a:avLst/>
                </a:prstGeom>
              </p:spPr>
            </p:pic>
          </mc:Fallback>
        </mc:AlternateContent>
        <mc:AlternateContent xmlns:mc="http://schemas.openxmlformats.org/markup-compatibility/2006">
          <mc:Choice xmlns:p14="http://schemas.microsoft.com/office/powerpoint/2010/main" Requires="p14">
            <p:contentPart p14:bwMode="auto" r:id="rId328">
              <p14:nvContentPartPr>
                <p14:cNvPr id="196" name="Entrada de lápiz 195">
                  <a:extLst>
                    <a:ext uri="{FF2B5EF4-FFF2-40B4-BE49-F238E27FC236}">
                      <a16:creationId xmlns:a16="http://schemas.microsoft.com/office/drawing/2014/main" id="{90830069-D2B0-4A7C-A0B7-CCDF5FF81DCD}"/>
                    </a:ext>
                  </a:extLst>
                </p14:cNvPr>
                <p14:cNvContentPartPr/>
                <p14:nvPr/>
              </p14:nvContentPartPr>
              <p14:xfrm>
                <a:off x="8590849" y="6418449"/>
                <a:ext cx="350640" cy="258840"/>
              </p14:xfrm>
            </p:contentPart>
          </mc:Choice>
          <mc:Fallback>
            <p:pic>
              <p:nvPicPr>
                <p:cNvPr id="196" name="Entrada de lápiz 195">
                  <a:extLst>
                    <a:ext uri="{FF2B5EF4-FFF2-40B4-BE49-F238E27FC236}">
                      <a16:creationId xmlns:a16="http://schemas.microsoft.com/office/drawing/2014/main" id="{90830069-D2B0-4A7C-A0B7-CCDF5FF81DCD}"/>
                    </a:ext>
                  </a:extLst>
                </p:cNvPr>
                <p:cNvPicPr/>
                <p:nvPr/>
              </p:nvPicPr>
              <p:blipFill>
                <a:blip r:embed="rId329"/>
                <a:stretch>
                  <a:fillRect/>
                </a:stretch>
              </p:blipFill>
              <p:spPr>
                <a:xfrm>
                  <a:off x="8582209" y="6409809"/>
                  <a:ext cx="368280" cy="276480"/>
                </a:xfrm>
                <a:prstGeom prst="rect">
                  <a:avLst/>
                </a:prstGeom>
              </p:spPr>
            </p:pic>
          </mc:Fallback>
        </mc:AlternateContent>
        <mc:AlternateContent xmlns:mc="http://schemas.openxmlformats.org/markup-compatibility/2006">
          <mc:Choice xmlns:p14="http://schemas.microsoft.com/office/powerpoint/2010/main" Requires="p14">
            <p:contentPart p14:bwMode="auto" r:id="rId330">
              <p14:nvContentPartPr>
                <p14:cNvPr id="197" name="Entrada de lápiz 196">
                  <a:extLst>
                    <a:ext uri="{FF2B5EF4-FFF2-40B4-BE49-F238E27FC236}">
                      <a16:creationId xmlns:a16="http://schemas.microsoft.com/office/drawing/2014/main" id="{B96A64AF-9E60-4E5C-A99F-DBFD2327F45E}"/>
                    </a:ext>
                  </a:extLst>
                </p14:cNvPr>
                <p14:cNvContentPartPr/>
                <p14:nvPr/>
              </p14:nvContentPartPr>
              <p14:xfrm>
                <a:off x="9216169" y="6305409"/>
                <a:ext cx="375480" cy="316800"/>
              </p14:xfrm>
            </p:contentPart>
          </mc:Choice>
          <mc:Fallback>
            <p:pic>
              <p:nvPicPr>
                <p:cNvPr id="197" name="Entrada de lápiz 196">
                  <a:extLst>
                    <a:ext uri="{FF2B5EF4-FFF2-40B4-BE49-F238E27FC236}">
                      <a16:creationId xmlns:a16="http://schemas.microsoft.com/office/drawing/2014/main" id="{B96A64AF-9E60-4E5C-A99F-DBFD2327F45E}"/>
                    </a:ext>
                  </a:extLst>
                </p:cNvPr>
                <p:cNvPicPr/>
                <p:nvPr/>
              </p:nvPicPr>
              <p:blipFill>
                <a:blip r:embed="rId331"/>
                <a:stretch>
                  <a:fillRect/>
                </a:stretch>
              </p:blipFill>
              <p:spPr>
                <a:xfrm>
                  <a:off x="9207529" y="6296769"/>
                  <a:ext cx="393120" cy="334440"/>
                </a:xfrm>
                <a:prstGeom prst="rect">
                  <a:avLst/>
                </a:prstGeom>
              </p:spPr>
            </p:pic>
          </mc:Fallback>
        </mc:AlternateContent>
        <mc:AlternateContent xmlns:mc="http://schemas.openxmlformats.org/markup-compatibility/2006">
          <mc:Choice xmlns:p14="http://schemas.microsoft.com/office/powerpoint/2010/main" Requires="p14">
            <p:contentPart p14:bwMode="auto" r:id="rId332">
              <p14:nvContentPartPr>
                <p14:cNvPr id="198" name="Entrada de lápiz 197">
                  <a:extLst>
                    <a:ext uri="{FF2B5EF4-FFF2-40B4-BE49-F238E27FC236}">
                      <a16:creationId xmlns:a16="http://schemas.microsoft.com/office/drawing/2014/main" id="{E21B0336-1B1E-4212-9A22-0BC40DEEA48C}"/>
                    </a:ext>
                  </a:extLst>
                </p14:cNvPr>
                <p14:cNvContentPartPr/>
                <p14:nvPr/>
              </p14:nvContentPartPr>
              <p14:xfrm>
                <a:off x="9426409" y="6523569"/>
                <a:ext cx="154080" cy="127080"/>
              </p14:xfrm>
            </p:contentPart>
          </mc:Choice>
          <mc:Fallback>
            <p:pic>
              <p:nvPicPr>
                <p:cNvPr id="198" name="Entrada de lápiz 197">
                  <a:extLst>
                    <a:ext uri="{FF2B5EF4-FFF2-40B4-BE49-F238E27FC236}">
                      <a16:creationId xmlns:a16="http://schemas.microsoft.com/office/drawing/2014/main" id="{E21B0336-1B1E-4212-9A22-0BC40DEEA48C}"/>
                    </a:ext>
                  </a:extLst>
                </p:cNvPr>
                <p:cNvPicPr/>
                <p:nvPr/>
              </p:nvPicPr>
              <p:blipFill>
                <a:blip r:embed="rId333"/>
                <a:stretch>
                  <a:fillRect/>
                </a:stretch>
              </p:blipFill>
              <p:spPr>
                <a:xfrm>
                  <a:off x="9417769" y="6514929"/>
                  <a:ext cx="171720" cy="144720"/>
                </a:xfrm>
                <a:prstGeom prst="rect">
                  <a:avLst/>
                </a:prstGeom>
              </p:spPr>
            </p:pic>
          </mc:Fallback>
        </mc:AlternateContent>
        <mc:AlternateContent xmlns:mc="http://schemas.openxmlformats.org/markup-compatibility/2006">
          <mc:Choice xmlns:p14="http://schemas.microsoft.com/office/powerpoint/2010/main" Requires="p14">
            <p:contentPart p14:bwMode="auto" r:id="rId334">
              <p14:nvContentPartPr>
                <p14:cNvPr id="199" name="Entrada de lápiz 198">
                  <a:extLst>
                    <a:ext uri="{FF2B5EF4-FFF2-40B4-BE49-F238E27FC236}">
                      <a16:creationId xmlns:a16="http://schemas.microsoft.com/office/drawing/2014/main" id="{A84219B9-93FC-4795-A1FD-4C61CD5CDC24}"/>
                    </a:ext>
                  </a:extLst>
                </p14:cNvPr>
                <p14:cNvContentPartPr/>
                <p14:nvPr/>
              </p14:nvContentPartPr>
              <p14:xfrm>
                <a:off x="9634129" y="6310809"/>
                <a:ext cx="157680" cy="401400"/>
              </p14:xfrm>
            </p:contentPart>
          </mc:Choice>
          <mc:Fallback>
            <p:pic>
              <p:nvPicPr>
                <p:cNvPr id="199" name="Entrada de lápiz 198">
                  <a:extLst>
                    <a:ext uri="{FF2B5EF4-FFF2-40B4-BE49-F238E27FC236}">
                      <a16:creationId xmlns:a16="http://schemas.microsoft.com/office/drawing/2014/main" id="{A84219B9-93FC-4795-A1FD-4C61CD5CDC24}"/>
                    </a:ext>
                  </a:extLst>
                </p:cNvPr>
                <p:cNvPicPr/>
                <p:nvPr/>
              </p:nvPicPr>
              <p:blipFill>
                <a:blip r:embed="rId335"/>
                <a:stretch>
                  <a:fillRect/>
                </a:stretch>
              </p:blipFill>
              <p:spPr>
                <a:xfrm>
                  <a:off x="9625129" y="6301809"/>
                  <a:ext cx="175320" cy="419040"/>
                </a:xfrm>
                <a:prstGeom prst="rect">
                  <a:avLst/>
                </a:prstGeom>
              </p:spPr>
            </p:pic>
          </mc:Fallback>
        </mc:AlternateContent>
        <mc:AlternateContent xmlns:mc="http://schemas.openxmlformats.org/markup-compatibility/2006">
          <mc:Choice xmlns:p14="http://schemas.microsoft.com/office/powerpoint/2010/main" Requires="p14">
            <p:contentPart p14:bwMode="auto" r:id="rId336">
              <p14:nvContentPartPr>
                <p14:cNvPr id="200" name="Entrada de lápiz 199">
                  <a:extLst>
                    <a:ext uri="{FF2B5EF4-FFF2-40B4-BE49-F238E27FC236}">
                      <a16:creationId xmlns:a16="http://schemas.microsoft.com/office/drawing/2014/main" id="{78FA9C0D-8F2D-427C-A49B-FFB54C2D4051}"/>
                    </a:ext>
                  </a:extLst>
                </p14:cNvPr>
                <p14:cNvContentPartPr/>
                <p14:nvPr/>
              </p14:nvContentPartPr>
              <p14:xfrm>
                <a:off x="9849769" y="6347529"/>
                <a:ext cx="179280" cy="337320"/>
              </p14:xfrm>
            </p:contentPart>
          </mc:Choice>
          <mc:Fallback>
            <p:pic>
              <p:nvPicPr>
                <p:cNvPr id="200" name="Entrada de lápiz 199">
                  <a:extLst>
                    <a:ext uri="{FF2B5EF4-FFF2-40B4-BE49-F238E27FC236}">
                      <a16:creationId xmlns:a16="http://schemas.microsoft.com/office/drawing/2014/main" id="{78FA9C0D-8F2D-427C-A49B-FFB54C2D4051}"/>
                    </a:ext>
                  </a:extLst>
                </p:cNvPr>
                <p:cNvPicPr/>
                <p:nvPr/>
              </p:nvPicPr>
              <p:blipFill>
                <a:blip r:embed="rId337"/>
                <a:stretch>
                  <a:fillRect/>
                </a:stretch>
              </p:blipFill>
              <p:spPr>
                <a:xfrm>
                  <a:off x="9840769" y="6338529"/>
                  <a:ext cx="196920" cy="354960"/>
                </a:xfrm>
                <a:prstGeom prst="rect">
                  <a:avLst/>
                </a:prstGeom>
              </p:spPr>
            </p:pic>
          </mc:Fallback>
        </mc:AlternateContent>
        <mc:AlternateContent xmlns:mc="http://schemas.openxmlformats.org/markup-compatibility/2006">
          <mc:Choice xmlns:p14="http://schemas.microsoft.com/office/powerpoint/2010/main" Requires="p14">
            <p:contentPart p14:bwMode="auto" r:id="rId338">
              <p14:nvContentPartPr>
                <p14:cNvPr id="201" name="Entrada de lápiz 200">
                  <a:extLst>
                    <a:ext uri="{FF2B5EF4-FFF2-40B4-BE49-F238E27FC236}">
                      <a16:creationId xmlns:a16="http://schemas.microsoft.com/office/drawing/2014/main" id="{0C7E0FCF-D367-4A7C-8DE8-FD963CF14B98}"/>
                    </a:ext>
                  </a:extLst>
                </p14:cNvPr>
                <p14:cNvContentPartPr/>
                <p14:nvPr/>
              </p14:nvContentPartPr>
              <p14:xfrm>
                <a:off x="10064329" y="6557769"/>
                <a:ext cx="177120" cy="108000"/>
              </p14:xfrm>
            </p:contentPart>
          </mc:Choice>
          <mc:Fallback>
            <p:pic>
              <p:nvPicPr>
                <p:cNvPr id="201" name="Entrada de lápiz 200">
                  <a:extLst>
                    <a:ext uri="{FF2B5EF4-FFF2-40B4-BE49-F238E27FC236}">
                      <a16:creationId xmlns:a16="http://schemas.microsoft.com/office/drawing/2014/main" id="{0C7E0FCF-D367-4A7C-8DE8-FD963CF14B98}"/>
                    </a:ext>
                  </a:extLst>
                </p:cNvPr>
                <p:cNvPicPr/>
                <p:nvPr/>
              </p:nvPicPr>
              <p:blipFill>
                <a:blip r:embed="rId339"/>
                <a:stretch>
                  <a:fillRect/>
                </a:stretch>
              </p:blipFill>
              <p:spPr>
                <a:xfrm>
                  <a:off x="10055329" y="6549129"/>
                  <a:ext cx="194760" cy="125640"/>
                </a:xfrm>
                <a:prstGeom prst="rect">
                  <a:avLst/>
                </a:prstGeom>
              </p:spPr>
            </p:pic>
          </mc:Fallback>
        </mc:AlternateContent>
        <mc:AlternateContent xmlns:mc="http://schemas.openxmlformats.org/markup-compatibility/2006">
          <mc:Choice xmlns:p14="http://schemas.microsoft.com/office/powerpoint/2010/main" Requires="p14">
            <p:contentPart p14:bwMode="auto" r:id="rId340">
              <p14:nvContentPartPr>
                <p14:cNvPr id="202" name="Entrada de lápiz 201">
                  <a:extLst>
                    <a:ext uri="{FF2B5EF4-FFF2-40B4-BE49-F238E27FC236}">
                      <a16:creationId xmlns:a16="http://schemas.microsoft.com/office/drawing/2014/main" id="{32A1C2A5-E056-45A5-9D40-4D7B56BA1D19}"/>
                    </a:ext>
                  </a:extLst>
                </p14:cNvPr>
                <p14:cNvContentPartPr/>
                <p14:nvPr/>
              </p14:nvContentPartPr>
              <p14:xfrm>
                <a:off x="10259089" y="6491529"/>
                <a:ext cx="146880" cy="130320"/>
              </p14:xfrm>
            </p:contentPart>
          </mc:Choice>
          <mc:Fallback>
            <p:pic>
              <p:nvPicPr>
                <p:cNvPr id="202" name="Entrada de lápiz 201">
                  <a:extLst>
                    <a:ext uri="{FF2B5EF4-FFF2-40B4-BE49-F238E27FC236}">
                      <a16:creationId xmlns:a16="http://schemas.microsoft.com/office/drawing/2014/main" id="{32A1C2A5-E056-45A5-9D40-4D7B56BA1D19}"/>
                    </a:ext>
                  </a:extLst>
                </p:cNvPr>
                <p:cNvPicPr/>
                <p:nvPr/>
              </p:nvPicPr>
              <p:blipFill>
                <a:blip r:embed="rId341"/>
                <a:stretch>
                  <a:fillRect/>
                </a:stretch>
              </p:blipFill>
              <p:spPr>
                <a:xfrm>
                  <a:off x="10250449" y="6482529"/>
                  <a:ext cx="164520" cy="147960"/>
                </a:xfrm>
                <a:prstGeom prst="rect">
                  <a:avLst/>
                </a:prstGeom>
              </p:spPr>
            </p:pic>
          </mc:Fallback>
        </mc:AlternateContent>
      </p:grpSp>
    </p:spTree>
    <p:extLst>
      <p:ext uri="{BB962C8B-B14F-4D97-AF65-F5344CB8AC3E}">
        <p14:creationId xmlns:p14="http://schemas.microsoft.com/office/powerpoint/2010/main" val="386966272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32B5497-759A-40E8-A6BF-33EE5571D1D1}"/>
              </a:ext>
            </a:extLst>
          </p:cNvPr>
          <p:cNvSpPr>
            <a:spLocks noGrp="1"/>
          </p:cNvSpPr>
          <p:nvPr>
            <p:ph type="title"/>
          </p:nvPr>
        </p:nvSpPr>
        <p:spPr/>
        <p:txBody>
          <a:bodyPr>
            <a:normAutofit fontScale="90000"/>
          </a:bodyPr>
          <a:lstStyle/>
          <a:p>
            <a:r>
              <a:rPr lang="es-CO" dirty="0"/>
              <a:t>En términos prácticos la Base de Datos debe estar en la capacidad de soportar la respuesta a siguientes preguntas:</a:t>
            </a:r>
          </a:p>
        </p:txBody>
      </p:sp>
      <p:sp>
        <p:nvSpPr>
          <p:cNvPr id="3" name="Marcador de contenido 2">
            <a:extLst>
              <a:ext uri="{FF2B5EF4-FFF2-40B4-BE49-F238E27FC236}">
                <a16:creationId xmlns:a16="http://schemas.microsoft.com/office/drawing/2014/main" id="{3BDAF43E-4660-4441-A381-8F6231C42BFD}"/>
              </a:ext>
            </a:extLst>
          </p:cNvPr>
          <p:cNvSpPr>
            <a:spLocks noGrp="1"/>
          </p:cNvSpPr>
          <p:nvPr>
            <p:ph idx="1"/>
          </p:nvPr>
        </p:nvSpPr>
        <p:spPr>
          <a:xfrm>
            <a:off x="2589212" y="2332382"/>
            <a:ext cx="8915400" cy="3578839"/>
          </a:xfrm>
        </p:spPr>
        <p:txBody>
          <a:bodyPr/>
          <a:lstStyle/>
          <a:p>
            <a:pPr>
              <a:lnSpc>
                <a:spcPct val="150000"/>
              </a:lnSpc>
            </a:pPr>
            <a:r>
              <a:rPr lang="es-CO" sz="2400" b="1" dirty="0"/>
              <a:t>Observar</a:t>
            </a:r>
            <a:r>
              <a:rPr lang="es-CO" sz="2400" dirty="0"/>
              <a:t> ¿qué está ocurriendo?</a:t>
            </a:r>
          </a:p>
          <a:p>
            <a:pPr>
              <a:lnSpc>
                <a:spcPct val="150000"/>
              </a:lnSpc>
            </a:pPr>
            <a:r>
              <a:rPr lang="es-CO" sz="2400" b="1" dirty="0"/>
              <a:t>Comprender</a:t>
            </a:r>
            <a:r>
              <a:rPr lang="es-CO" sz="2400" dirty="0"/>
              <a:t> ¿por qué ocurre?</a:t>
            </a:r>
          </a:p>
          <a:p>
            <a:pPr>
              <a:lnSpc>
                <a:spcPct val="150000"/>
              </a:lnSpc>
            </a:pPr>
            <a:r>
              <a:rPr lang="es-CO" sz="2400" b="1" dirty="0"/>
              <a:t>Predecir</a:t>
            </a:r>
            <a:r>
              <a:rPr lang="es-CO" sz="2400" dirty="0"/>
              <a:t> ¿qué ocurriría?</a:t>
            </a:r>
          </a:p>
          <a:p>
            <a:pPr>
              <a:lnSpc>
                <a:spcPct val="150000"/>
              </a:lnSpc>
            </a:pPr>
            <a:r>
              <a:rPr lang="es-CO" sz="2400" b="1" dirty="0"/>
              <a:t>Colaborar</a:t>
            </a:r>
            <a:r>
              <a:rPr lang="es-CO" sz="2400" dirty="0"/>
              <a:t> ¿qué debería hacer el equipo?</a:t>
            </a:r>
          </a:p>
          <a:p>
            <a:pPr>
              <a:lnSpc>
                <a:spcPct val="150000"/>
              </a:lnSpc>
            </a:pPr>
            <a:r>
              <a:rPr lang="es-CO" sz="2400" b="1" dirty="0"/>
              <a:t>Decidir</a:t>
            </a:r>
            <a:r>
              <a:rPr lang="es-CO" sz="2400" dirty="0"/>
              <a:t> ¿qué camino se debe seguir?</a:t>
            </a:r>
          </a:p>
          <a:p>
            <a:endParaRPr lang="es-CO" dirty="0"/>
          </a:p>
        </p:txBody>
      </p:sp>
    </p:spTree>
    <p:extLst>
      <p:ext uri="{BB962C8B-B14F-4D97-AF65-F5344CB8AC3E}">
        <p14:creationId xmlns:p14="http://schemas.microsoft.com/office/powerpoint/2010/main" val="412389711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58D4AD0-4699-44CC-8D96-429C1554CB59}"/>
              </a:ext>
            </a:extLst>
          </p:cNvPr>
          <p:cNvSpPr>
            <a:spLocks noGrp="1"/>
          </p:cNvSpPr>
          <p:nvPr>
            <p:ph type="title"/>
          </p:nvPr>
        </p:nvSpPr>
        <p:spPr/>
        <p:txBody>
          <a:bodyPr/>
          <a:lstStyle/>
          <a:p>
            <a:r>
              <a:rPr lang="es-CO" dirty="0"/>
              <a:t>Actividad en Clase</a:t>
            </a:r>
          </a:p>
        </p:txBody>
      </p:sp>
      <p:sp>
        <p:nvSpPr>
          <p:cNvPr id="4" name="Rectángulo 3">
            <a:extLst>
              <a:ext uri="{FF2B5EF4-FFF2-40B4-BE49-F238E27FC236}">
                <a16:creationId xmlns:a16="http://schemas.microsoft.com/office/drawing/2014/main" id="{3663F543-6987-4CD2-B304-3127A560CA71}"/>
              </a:ext>
            </a:extLst>
          </p:cNvPr>
          <p:cNvSpPr/>
          <p:nvPr/>
        </p:nvSpPr>
        <p:spPr>
          <a:xfrm>
            <a:off x="2592924" y="1360474"/>
            <a:ext cx="8644919" cy="2677656"/>
          </a:xfrm>
          <a:prstGeom prst="rect">
            <a:avLst/>
          </a:prstGeom>
        </p:spPr>
        <p:txBody>
          <a:bodyPr wrap="square">
            <a:spAutoFit/>
          </a:bodyPr>
          <a:lstStyle/>
          <a:p>
            <a:r>
              <a:rPr lang="es-CO" sz="2400" dirty="0"/>
              <a:t>Ahora realiza un modelo del dominio de los datos que generan los sistemas transaccionales e información no estructurada de tu organización o dominio.</a:t>
            </a:r>
          </a:p>
          <a:p>
            <a:endParaRPr lang="es-CO" sz="2400" dirty="0"/>
          </a:p>
          <a:p>
            <a:r>
              <a:rPr lang="es-CO" sz="2400" dirty="0"/>
              <a:t>Considera tener acceso a esta información, de al menos 10 MB (puede ser un archivo de texto) , y tener al menos cuatro clases conceptuales</a:t>
            </a:r>
          </a:p>
        </p:txBody>
      </p:sp>
      <p:pic>
        <p:nvPicPr>
          <p:cNvPr id="5" name="Imagen 4">
            <a:extLst>
              <a:ext uri="{FF2B5EF4-FFF2-40B4-BE49-F238E27FC236}">
                <a16:creationId xmlns:a16="http://schemas.microsoft.com/office/drawing/2014/main" id="{E31E486A-82D7-4C0A-A464-947C76C7ACF4}"/>
              </a:ext>
            </a:extLst>
          </p:cNvPr>
          <p:cNvPicPr>
            <a:picLocks noChangeAspect="1"/>
          </p:cNvPicPr>
          <p:nvPr/>
        </p:nvPicPr>
        <p:blipFill>
          <a:blip r:embed="rId2"/>
          <a:stretch>
            <a:fillRect/>
          </a:stretch>
        </p:blipFill>
        <p:spPr>
          <a:xfrm>
            <a:off x="2592924" y="4173551"/>
            <a:ext cx="7253441" cy="2489453"/>
          </a:xfrm>
          <a:prstGeom prst="rect">
            <a:avLst/>
          </a:prstGeom>
        </p:spPr>
      </p:pic>
    </p:spTree>
    <p:extLst>
      <p:ext uri="{BB962C8B-B14F-4D97-AF65-F5344CB8AC3E}">
        <p14:creationId xmlns:p14="http://schemas.microsoft.com/office/powerpoint/2010/main" val="2216948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p14="http://schemas.microsoft.com/office/powerpoint/2010/main" Requires="p14">
          <p:contentPart p14:bwMode="auto" r:id="rId2">
            <p14:nvContentPartPr>
              <p14:cNvPr id="4" name="Entrada de lápiz 3">
                <a:extLst>
                  <a:ext uri="{FF2B5EF4-FFF2-40B4-BE49-F238E27FC236}">
                    <a16:creationId xmlns:a16="http://schemas.microsoft.com/office/drawing/2014/main" id="{05F8F589-5BD9-4F59-8B8C-1453520E59C4}"/>
                  </a:ext>
                </a:extLst>
              </p14:cNvPr>
              <p14:cNvContentPartPr/>
              <p14:nvPr/>
            </p14:nvContentPartPr>
            <p14:xfrm>
              <a:off x="2796573" y="2079356"/>
              <a:ext cx="177120" cy="1726560"/>
            </p14:xfrm>
          </p:contentPart>
        </mc:Choice>
        <mc:Fallback>
          <p:pic>
            <p:nvPicPr>
              <p:cNvPr id="4" name="Entrada de lápiz 3">
                <a:extLst>
                  <a:ext uri="{FF2B5EF4-FFF2-40B4-BE49-F238E27FC236}">
                    <a16:creationId xmlns:a16="http://schemas.microsoft.com/office/drawing/2014/main" id="{05F8F589-5BD9-4F59-8B8C-1453520E59C4}"/>
                  </a:ext>
                </a:extLst>
              </p:cNvPr>
              <p:cNvPicPr/>
              <p:nvPr/>
            </p:nvPicPr>
            <p:blipFill>
              <a:blip r:embed="rId3"/>
              <a:stretch>
                <a:fillRect/>
              </a:stretch>
            </p:blipFill>
            <p:spPr>
              <a:xfrm>
                <a:off x="2787933" y="2070716"/>
                <a:ext cx="194760" cy="174420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67" name="Entrada de lápiz 66">
                <a:extLst>
                  <a:ext uri="{FF2B5EF4-FFF2-40B4-BE49-F238E27FC236}">
                    <a16:creationId xmlns:a16="http://schemas.microsoft.com/office/drawing/2014/main" id="{9D1593B5-57A0-44F7-84FA-CE9B4C7A6892}"/>
                  </a:ext>
                </a:extLst>
              </p14:cNvPr>
              <p14:cNvContentPartPr/>
              <p14:nvPr/>
            </p14:nvContentPartPr>
            <p14:xfrm>
              <a:off x="8102613" y="3214436"/>
              <a:ext cx="104400" cy="153360"/>
            </p14:xfrm>
          </p:contentPart>
        </mc:Choice>
        <mc:Fallback>
          <p:pic>
            <p:nvPicPr>
              <p:cNvPr id="67" name="Entrada de lápiz 66">
                <a:extLst>
                  <a:ext uri="{FF2B5EF4-FFF2-40B4-BE49-F238E27FC236}">
                    <a16:creationId xmlns:a16="http://schemas.microsoft.com/office/drawing/2014/main" id="{9D1593B5-57A0-44F7-84FA-CE9B4C7A6892}"/>
                  </a:ext>
                </a:extLst>
              </p:cNvPr>
              <p:cNvPicPr/>
              <p:nvPr/>
            </p:nvPicPr>
            <p:blipFill>
              <a:blip r:embed="rId5"/>
              <a:stretch>
                <a:fillRect/>
              </a:stretch>
            </p:blipFill>
            <p:spPr>
              <a:xfrm>
                <a:off x="8093613" y="3205436"/>
                <a:ext cx="122040" cy="171000"/>
              </a:xfrm>
              <a:prstGeom prst="rect">
                <a:avLst/>
              </a:prstGeom>
            </p:spPr>
          </p:pic>
        </mc:Fallback>
      </mc:AlternateContent>
      <p:grpSp>
        <p:nvGrpSpPr>
          <p:cNvPr id="79" name="Grupo 78">
            <a:extLst>
              <a:ext uri="{FF2B5EF4-FFF2-40B4-BE49-F238E27FC236}">
                <a16:creationId xmlns:a16="http://schemas.microsoft.com/office/drawing/2014/main" id="{BA8903DF-7869-4BA6-961A-2224837A67C2}"/>
              </a:ext>
            </a:extLst>
          </p:cNvPr>
          <p:cNvGrpSpPr/>
          <p:nvPr/>
        </p:nvGrpSpPr>
        <p:grpSpPr>
          <a:xfrm>
            <a:off x="2703333" y="2075396"/>
            <a:ext cx="8025120" cy="2047320"/>
            <a:chOff x="2703333" y="2075396"/>
            <a:chExt cx="8025120" cy="2047320"/>
          </a:xfrm>
        </p:grpSpPr>
        <mc:AlternateContent xmlns:mc="http://schemas.openxmlformats.org/markup-compatibility/2006">
          <mc:Choice xmlns:p14="http://schemas.microsoft.com/office/powerpoint/2010/main" Requires="p14">
            <p:contentPart p14:bwMode="auto" r:id="rId6">
              <p14:nvContentPartPr>
                <p14:cNvPr id="5" name="Entrada de lápiz 4">
                  <a:extLst>
                    <a:ext uri="{FF2B5EF4-FFF2-40B4-BE49-F238E27FC236}">
                      <a16:creationId xmlns:a16="http://schemas.microsoft.com/office/drawing/2014/main" id="{1BD44184-0CFB-474A-8A06-D929F387CDCD}"/>
                    </a:ext>
                  </a:extLst>
                </p14:cNvPr>
                <p14:cNvContentPartPr/>
                <p14:nvPr/>
              </p14:nvContentPartPr>
              <p14:xfrm>
                <a:off x="2773893" y="2075396"/>
                <a:ext cx="2735280" cy="2010960"/>
              </p14:xfrm>
            </p:contentPart>
          </mc:Choice>
          <mc:Fallback>
            <p:pic>
              <p:nvPicPr>
                <p:cNvPr id="5" name="Entrada de lápiz 4">
                  <a:extLst>
                    <a:ext uri="{FF2B5EF4-FFF2-40B4-BE49-F238E27FC236}">
                      <a16:creationId xmlns:a16="http://schemas.microsoft.com/office/drawing/2014/main" id="{1BD44184-0CFB-474A-8A06-D929F387CDCD}"/>
                    </a:ext>
                  </a:extLst>
                </p:cNvPr>
                <p:cNvPicPr/>
                <p:nvPr/>
              </p:nvPicPr>
              <p:blipFill>
                <a:blip r:embed="rId7"/>
                <a:stretch>
                  <a:fillRect/>
                </a:stretch>
              </p:blipFill>
              <p:spPr>
                <a:xfrm>
                  <a:off x="2765253" y="2066396"/>
                  <a:ext cx="2752920" cy="202860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6" name="Entrada de lápiz 5">
                  <a:extLst>
                    <a:ext uri="{FF2B5EF4-FFF2-40B4-BE49-F238E27FC236}">
                      <a16:creationId xmlns:a16="http://schemas.microsoft.com/office/drawing/2014/main" id="{8A6D3CC8-59CC-4C55-8668-7D5BC929D526}"/>
                    </a:ext>
                  </a:extLst>
                </p14:cNvPr>
                <p14:cNvContentPartPr/>
                <p14:nvPr/>
              </p14:nvContentPartPr>
              <p14:xfrm>
                <a:off x="2703333" y="2510996"/>
                <a:ext cx="2569680" cy="31320"/>
              </p14:xfrm>
            </p:contentPart>
          </mc:Choice>
          <mc:Fallback>
            <p:pic>
              <p:nvPicPr>
                <p:cNvPr id="6" name="Entrada de lápiz 5">
                  <a:extLst>
                    <a:ext uri="{FF2B5EF4-FFF2-40B4-BE49-F238E27FC236}">
                      <a16:creationId xmlns:a16="http://schemas.microsoft.com/office/drawing/2014/main" id="{8A6D3CC8-59CC-4C55-8668-7D5BC929D526}"/>
                    </a:ext>
                  </a:extLst>
                </p:cNvPr>
                <p:cNvPicPr/>
                <p:nvPr/>
              </p:nvPicPr>
              <p:blipFill>
                <a:blip r:embed="rId9"/>
                <a:stretch>
                  <a:fillRect/>
                </a:stretch>
              </p:blipFill>
              <p:spPr>
                <a:xfrm>
                  <a:off x="2694693" y="2502356"/>
                  <a:ext cx="2587320" cy="4896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7" name="Entrada de lápiz 6">
                  <a:extLst>
                    <a:ext uri="{FF2B5EF4-FFF2-40B4-BE49-F238E27FC236}">
                      <a16:creationId xmlns:a16="http://schemas.microsoft.com/office/drawing/2014/main" id="{72083989-4E82-492E-8845-D76200F817B1}"/>
                    </a:ext>
                  </a:extLst>
                </p14:cNvPr>
                <p14:cNvContentPartPr/>
                <p14:nvPr/>
              </p14:nvContentPartPr>
              <p14:xfrm>
                <a:off x="3380133" y="2223356"/>
                <a:ext cx="172080" cy="236880"/>
              </p14:xfrm>
            </p:contentPart>
          </mc:Choice>
          <mc:Fallback>
            <p:pic>
              <p:nvPicPr>
                <p:cNvPr id="7" name="Entrada de lápiz 6">
                  <a:extLst>
                    <a:ext uri="{FF2B5EF4-FFF2-40B4-BE49-F238E27FC236}">
                      <a16:creationId xmlns:a16="http://schemas.microsoft.com/office/drawing/2014/main" id="{72083989-4E82-492E-8845-D76200F817B1}"/>
                    </a:ext>
                  </a:extLst>
                </p:cNvPr>
                <p:cNvPicPr/>
                <p:nvPr/>
              </p:nvPicPr>
              <p:blipFill>
                <a:blip r:embed="rId11"/>
                <a:stretch>
                  <a:fillRect/>
                </a:stretch>
              </p:blipFill>
              <p:spPr>
                <a:xfrm>
                  <a:off x="3371493" y="2214356"/>
                  <a:ext cx="189720" cy="25452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8" name="Entrada de lápiz 7">
                  <a:extLst>
                    <a:ext uri="{FF2B5EF4-FFF2-40B4-BE49-F238E27FC236}">
                      <a16:creationId xmlns:a16="http://schemas.microsoft.com/office/drawing/2014/main" id="{75D3719A-FD7A-42E5-A0B6-BAF6B0A1BD48}"/>
                    </a:ext>
                  </a:extLst>
                </p14:cNvPr>
                <p14:cNvContentPartPr/>
                <p14:nvPr/>
              </p14:nvContentPartPr>
              <p14:xfrm>
                <a:off x="3628893" y="2325596"/>
                <a:ext cx="75240" cy="141840"/>
              </p14:xfrm>
            </p:contentPart>
          </mc:Choice>
          <mc:Fallback>
            <p:pic>
              <p:nvPicPr>
                <p:cNvPr id="8" name="Entrada de lápiz 7">
                  <a:extLst>
                    <a:ext uri="{FF2B5EF4-FFF2-40B4-BE49-F238E27FC236}">
                      <a16:creationId xmlns:a16="http://schemas.microsoft.com/office/drawing/2014/main" id="{75D3719A-FD7A-42E5-A0B6-BAF6B0A1BD48}"/>
                    </a:ext>
                  </a:extLst>
                </p:cNvPr>
                <p:cNvPicPr/>
                <p:nvPr/>
              </p:nvPicPr>
              <p:blipFill>
                <a:blip r:embed="rId13"/>
                <a:stretch>
                  <a:fillRect/>
                </a:stretch>
              </p:blipFill>
              <p:spPr>
                <a:xfrm>
                  <a:off x="3619893" y="2316596"/>
                  <a:ext cx="92880" cy="15948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9" name="Entrada de lápiz 8">
                  <a:extLst>
                    <a:ext uri="{FF2B5EF4-FFF2-40B4-BE49-F238E27FC236}">
                      <a16:creationId xmlns:a16="http://schemas.microsoft.com/office/drawing/2014/main" id="{06714B51-0BB3-44AD-92A6-AD9E92DF89F5}"/>
                    </a:ext>
                  </a:extLst>
                </p14:cNvPr>
                <p14:cNvContentPartPr/>
                <p14:nvPr/>
              </p14:nvContentPartPr>
              <p14:xfrm>
                <a:off x="3802053" y="2321636"/>
                <a:ext cx="129960" cy="78480"/>
              </p14:xfrm>
            </p:contentPart>
          </mc:Choice>
          <mc:Fallback>
            <p:pic>
              <p:nvPicPr>
                <p:cNvPr id="9" name="Entrada de lápiz 8">
                  <a:extLst>
                    <a:ext uri="{FF2B5EF4-FFF2-40B4-BE49-F238E27FC236}">
                      <a16:creationId xmlns:a16="http://schemas.microsoft.com/office/drawing/2014/main" id="{06714B51-0BB3-44AD-92A6-AD9E92DF89F5}"/>
                    </a:ext>
                  </a:extLst>
                </p:cNvPr>
                <p:cNvPicPr/>
                <p:nvPr/>
              </p:nvPicPr>
              <p:blipFill>
                <a:blip r:embed="rId15"/>
                <a:stretch>
                  <a:fillRect/>
                </a:stretch>
              </p:blipFill>
              <p:spPr>
                <a:xfrm>
                  <a:off x="3793413" y="2312996"/>
                  <a:ext cx="147600" cy="9612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10" name="Entrada de lápiz 9">
                  <a:extLst>
                    <a:ext uri="{FF2B5EF4-FFF2-40B4-BE49-F238E27FC236}">
                      <a16:creationId xmlns:a16="http://schemas.microsoft.com/office/drawing/2014/main" id="{F77F3E2B-BE76-4DC6-9B4F-2E792FAE42FD}"/>
                    </a:ext>
                  </a:extLst>
                </p14:cNvPr>
                <p14:cNvContentPartPr/>
                <p14:nvPr/>
              </p14:nvContentPartPr>
              <p14:xfrm>
                <a:off x="3994293" y="2314076"/>
                <a:ext cx="114840" cy="95400"/>
              </p14:xfrm>
            </p:contentPart>
          </mc:Choice>
          <mc:Fallback>
            <p:pic>
              <p:nvPicPr>
                <p:cNvPr id="10" name="Entrada de lápiz 9">
                  <a:extLst>
                    <a:ext uri="{FF2B5EF4-FFF2-40B4-BE49-F238E27FC236}">
                      <a16:creationId xmlns:a16="http://schemas.microsoft.com/office/drawing/2014/main" id="{F77F3E2B-BE76-4DC6-9B4F-2E792FAE42FD}"/>
                    </a:ext>
                  </a:extLst>
                </p:cNvPr>
                <p:cNvPicPr/>
                <p:nvPr/>
              </p:nvPicPr>
              <p:blipFill>
                <a:blip r:embed="rId17"/>
                <a:stretch>
                  <a:fillRect/>
                </a:stretch>
              </p:blipFill>
              <p:spPr>
                <a:xfrm>
                  <a:off x="3985293" y="2305436"/>
                  <a:ext cx="132480" cy="11304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1" name="Entrada de lápiz 10">
                  <a:extLst>
                    <a:ext uri="{FF2B5EF4-FFF2-40B4-BE49-F238E27FC236}">
                      <a16:creationId xmlns:a16="http://schemas.microsoft.com/office/drawing/2014/main" id="{B097FFCA-B484-4CFB-9870-32AAA1ABB748}"/>
                    </a:ext>
                  </a:extLst>
                </p14:cNvPr>
                <p14:cNvContentPartPr/>
                <p14:nvPr/>
              </p14:nvContentPartPr>
              <p14:xfrm>
                <a:off x="4160973" y="2306156"/>
                <a:ext cx="55080" cy="93240"/>
              </p14:xfrm>
            </p:contentPart>
          </mc:Choice>
          <mc:Fallback>
            <p:pic>
              <p:nvPicPr>
                <p:cNvPr id="11" name="Entrada de lápiz 10">
                  <a:extLst>
                    <a:ext uri="{FF2B5EF4-FFF2-40B4-BE49-F238E27FC236}">
                      <a16:creationId xmlns:a16="http://schemas.microsoft.com/office/drawing/2014/main" id="{B097FFCA-B484-4CFB-9870-32AAA1ABB748}"/>
                    </a:ext>
                  </a:extLst>
                </p:cNvPr>
                <p:cNvPicPr/>
                <p:nvPr/>
              </p:nvPicPr>
              <p:blipFill>
                <a:blip r:embed="rId19"/>
                <a:stretch>
                  <a:fillRect/>
                </a:stretch>
              </p:blipFill>
              <p:spPr>
                <a:xfrm>
                  <a:off x="4152333" y="2297516"/>
                  <a:ext cx="72720" cy="11088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2" name="Entrada de lápiz 11">
                  <a:extLst>
                    <a:ext uri="{FF2B5EF4-FFF2-40B4-BE49-F238E27FC236}">
                      <a16:creationId xmlns:a16="http://schemas.microsoft.com/office/drawing/2014/main" id="{E4CA1252-6CA6-428B-82DB-E8E1E1E6E1A6}"/>
                    </a:ext>
                  </a:extLst>
                </p14:cNvPr>
                <p14:cNvContentPartPr/>
                <p14:nvPr/>
              </p14:nvContentPartPr>
              <p14:xfrm>
                <a:off x="4368333" y="2305436"/>
                <a:ext cx="23760" cy="144720"/>
              </p14:xfrm>
            </p:contentPart>
          </mc:Choice>
          <mc:Fallback>
            <p:pic>
              <p:nvPicPr>
                <p:cNvPr id="12" name="Entrada de lápiz 11">
                  <a:extLst>
                    <a:ext uri="{FF2B5EF4-FFF2-40B4-BE49-F238E27FC236}">
                      <a16:creationId xmlns:a16="http://schemas.microsoft.com/office/drawing/2014/main" id="{E4CA1252-6CA6-428B-82DB-E8E1E1E6E1A6}"/>
                    </a:ext>
                  </a:extLst>
                </p:cNvPr>
                <p:cNvPicPr/>
                <p:nvPr/>
              </p:nvPicPr>
              <p:blipFill>
                <a:blip r:embed="rId21"/>
                <a:stretch>
                  <a:fillRect/>
                </a:stretch>
              </p:blipFill>
              <p:spPr>
                <a:xfrm>
                  <a:off x="4359333" y="2296436"/>
                  <a:ext cx="41400" cy="16236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13" name="Entrada de lápiz 12">
                  <a:extLst>
                    <a:ext uri="{FF2B5EF4-FFF2-40B4-BE49-F238E27FC236}">
                      <a16:creationId xmlns:a16="http://schemas.microsoft.com/office/drawing/2014/main" id="{F42D7E6A-3862-4285-9F8C-5B8B6A54779C}"/>
                    </a:ext>
                  </a:extLst>
                </p14:cNvPr>
                <p14:cNvContentPartPr/>
                <p14:nvPr/>
              </p14:nvContentPartPr>
              <p14:xfrm>
                <a:off x="4391733" y="2262236"/>
                <a:ext cx="213120" cy="173160"/>
              </p14:xfrm>
            </p:contentPart>
          </mc:Choice>
          <mc:Fallback>
            <p:pic>
              <p:nvPicPr>
                <p:cNvPr id="13" name="Entrada de lápiz 12">
                  <a:extLst>
                    <a:ext uri="{FF2B5EF4-FFF2-40B4-BE49-F238E27FC236}">
                      <a16:creationId xmlns:a16="http://schemas.microsoft.com/office/drawing/2014/main" id="{F42D7E6A-3862-4285-9F8C-5B8B6A54779C}"/>
                    </a:ext>
                  </a:extLst>
                </p:cNvPr>
                <p:cNvPicPr/>
                <p:nvPr/>
              </p:nvPicPr>
              <p:blipFill>
                <a:blip r:embed="rId23"/>
                <a:stretch>
                  <a:fillRect/>
                </a:stretch>
              </p:blipFill>
              <p:spPr>
                <a:xfrm>
                  <a:off x="4383093" y="2253596"/>
                  <a:ext cx="230760" cy="19080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16" name="Entrada de lápiz 15">
                  <a:extLst>
                    <a:ext uri="{FF2B5EF4-FFF2-40B4-BE49-F238E27FC236}">
                      <a16:creationId xmlns:a16="http://schemas.microsoft.com/office/drawing/2014/main" id="{055B8685-7EA9-4279-9068-802DAC72E15E}"/>
                    </a:ext>
                  </a:extLst>
                </p14:cNvPr>
                <p14:cNvContentPartPr/>
                <p14:nvPr/>
              </p14:nvContentPartPr>
              <p14:xfrm>
                <a:off x="3147213" y="2681636"/>
                <a:ext cx="287280" cy="196200"/>
              </p14:xfrm>
            </p:contentPart>
          </mc:Choice>
          <mc:Fallback>
            <p:pic>
              <p:nvPicPr>
                <p:cNvPr id="16" name="Entrada de lápiz 15">
                  <a:extLst>
                    <a:ext uri="{FF2B5EF4-FFF2-40B4-BE49-F238E27FC236}">
                      <a16:creationId xmlns:a16="http://schemas.microsoft.com/office/drawing/2014/main" id="{055B8685-7EA9-4279-9068-802DAC72E15E}"/>
                    </a:ext>
                  </a:extLst>
                </p:cNvPr>
                <p:cNvPicPr/>
                <p:nvPr/>
              </p:nvPicPr>
              <p:blipFill>
                <a:blip r:embed="rId25"/>
                <a:stretch>
                  <a:fillRect/>
                </a:stretch>
              </p:blipFill>
              <p:spPr>
                <a:xfrm>
                  <a:off x="3138573" y="2672636"/>
                  <a:ext cx="304920" cy="21384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17" name="Entrada de lápiz 16">
                  <a:extLst>
                    <a:ext uri="{FF2B5EF4-FFF2-40B4-BE49-F238E27FC236}">
                      <a16:creationId xmlns:a16="http://schemas.microsoft.com/office/drawing/2014/main" id="{0BF90AC5-0E06-41A1-91B9-2FD44FB38C47}"/>
                    </a:ext>
                  </a:extLst>
                </p14:cNvPr>
                <p14:cNvContentPartPr/>
                <p14:nvPr/>
              </p14:nvContentPartPr>
              <p14:xfrm>
                <a:off x="3454653" y="2751116"/>
                <a:ext cx="322200" cy="78840"/>
              </p14:xfrm>
            </p:contentPart>
          </mc:Choice>
          <mc:Fallback>
            <p:pic>
              <p:nvPicPr>
                <p:cNvPr id="17" name="Entrada de lápiz 16">
                  <a:extLst>
                    <a:ext uri="{FF2B5EF4-FFF2-40B4-BE49-F238E27FC236}">
                      <a16:creationId xmlns:a16="http://schemas.microsoft.com/office/drawing/2014/main" id="{0BF90AC5-0E06-41A1-91B9-2FD44FB38C47}"/>
                    </a:ext>
                  </a:extLst>
                </p:cNvPr>
                <p:cNvPicPr/>
                <p:nvPr/>
              </p:nvPicPr>
              <p:blipFill>
                <a:blip r:embed="rId27"/>
                <a:stretch>
                  <a:fillRect/>
                </a:stretch>
              </p:blipFill>
              <p:spPr>
                <a:xfrm>
                  <a:off x="3445653" y="2742476"/>
                  <a:ext cx="339840" cy="9648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18" name="Entrada de lápiz 17">
                  <a:extLst>
                    <a:ext uri="{FF2B5EF4-FFF2-40B4-BE49-F238E27FC236}">
                      <a16:creationId xmlns:a16="http://schemas.microsoft.com/office/drawing/2014/main" id="{8CE448B0-C8CF-4603-A6FC-B916096BF1A3}"/>
                    </a:ext>
                  </a:extLst>
                </p14:cNvPr>
                <p14:cNvContentPartPr/>
                <p14:nvPr/>
              </p14:nvContentPartPr>
              <p14:xfrm>
                <a:off x="3796293" y="2644916"/>
                <a:ext cx="142920" cy="176400"/>
              </p14:xfrm>
            </p:contentPart>
          </mc:Choice>
          <mc:Fallback>
            <p:pic>
              <p:nvPicPr>
                <p:cNvPr id="18" name="Entrada de lápiz 17">
                  <a:extLst>
                    <a:ext uri="{FF2B5EF4-FFF2-40B4-BE49-F238E27FC236}">
                      <a16:creationId xmlns:a16="http://schemas.microsoft.com/office/drawing/2014/main" id="{8CE448B0-C8CF-4603-A6FC-B916096BF1A3}"/>
                    </a:ext>
                  </a:extLst>
                </p:cNvPr>
                <p:cNvPicPr/>
                <p:nvPr/>
              </p:nvPicPr>
              <p:blipFill>
                <a:blip r:embed="rId29"/>
                <a:stretch>
                  <a:fillRect/>
                </a:stretch>
              </p:blipFill>
              <p:spPr>
                <a:xfrm>
                  <a:off x="3787293" y="2635916"/>
                  <a:ext cx="160560" cy="19404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19" name="Entrada de lápiz 18">
                  <a:extLst>
                    <a:ext uri="{FF2B5EF4-FFF2-40B4-BE49-F238E27FC236}">
                      <a16:creationId xmlns:a16="http://schemas.microsoft.com/office/drawing/2014/main" id="{C3441BD2-60C9-43B1-9E13-4FE00DEE1E55}"/>
                    </a:ext>
                  </a:extLst>
                </p14:cNvPr>
                <p14:cNvContentPartPr/>
                <p14:nvPr/>
              </p14:nvContentPartPr>
              <p14:xfrm>
                <a:off x="4009413" y="2727716"/>
                <a:ext cx="41400" cy="119880"/>
              </p14:xfrm>
            </p:contentPart>
          </mc:Choice>
          <mc:Fallback>
            <p:pic>
              <p:nvPicPr>
                <p:cNvPr id="19" name="Entrada de lápiz 18">
                  <a:extLst>
                    <a:ext uri="{FF2B5EF4-FFF2-40B4-BE49-F238E27FC236}">
                      <a16:creationId xmlns:a16="http://schemas.microsoft.com/office/drawing/2014/main" id="{C3441BD2-60C9-43B1-9E13-4FE00DEE1E55}"/>
                    </a:ext>
                  </a:extLst>
                </p:cNvPr>
                <p:cNvPicPr/>
                <p:nvPr/>
              </p:nvPicPr>
              <p:blipFill>
                <a:blip r:embed="rId31"/>
                <a:stretch>
                  <a:fillRect/>
                </a:stretch>
              </p:blipFill>
              <p:spPr>
                <a:xfrm>
                  <a:off x="4000413" y="2719076"/>
                  <a:ext cx="59040" cy="13752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20" name="Entrada de lápiz 19">
                  <a:extLst>
                    <a:ext uri="{FF2B5EF4-FFF2-40B4-BE49-F238E27FC236}">
                      <a16:creationId xmlns:a16="http://schemas.microsoft.com/office/drawing/2014/main" id="{91214048-5592-46CF-9228-5707D62DD8C0}"/>
                    </a:ext>
                  </a:extLst>
                </p14:cNvPr>
                <p14:cNvContentPartPr/>
                <p14:nvPr/>
              </p14:nvContentPartPr>
              <p14:xfrm>
                <a:off x="4095813" y="2726996"/>
                <a:ext cx="65880" cy="172800"/>
              </p14:xfrm>
            </p:contentPart>
          </mc:Choice>
          <mc:Fallback>
            <p:pic>
              <p:nvPicPr>
                <p:cNvPr id="20" name="Entrada de lápiz 19">
                  <a:extLst>
                    <a:ext uri="{FF2B5EF4-FFF2-40B4-BE49-F238E27FC236}">
                      <a16:creationId xmlns:a16="http://schemas.microsoft.com/office/drawing/2014/main" id="{91214048-5592-46CF-9228-5707D62DD8C0}"/>
                    </a:ext>
                  </a:extLst>
                </p:cNvPr>
                <p:cNvPicPr/>
                <p:nvPr/>
              </p:nvPicPr>
              <p:blipFill>
                <a:blip r:embed="rId33"/>
                <a:stretch>
                  <a:fillRect/>
                </a:stretch>
              </p:blipFill>
              <p:spPr>
                <a:xfrm>
                  <a:off x="4087173" y="2718356"/>
                  <a:ext cx="83520" cy="19044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21" name="Entrada de lápiz 20">
                  <a:extLst>
                    <a:ext uri="{FF2B5EF4-FFF2-40B4-BE49-F238E27FC236}">
                      <a16:creationId xmlns:a16="http://schemas.microsoft.com/office/drawing/2014/main" id="{D3760488-3348-4919-ABE4-93CD94CAE5EB}"/>
                    </a:ext>
                  </a:extLst>
                </p14:cNvPr>
                <p14:cNvContentPartPr/>
                <p14:nvPr/>
              </p14:nvContentPartPr>
              <p14:xfrm>
                <a:off x="3257373" y="3101396"/>
                <a:ext cx="19800" cy="105120"/>
              </p14:xfrm>
            </p:contentPart>
          </mc:Choice>
          <mc:Fallback>
            <p:pic>
              <p:nvPicPr>
                <p:cNvPr id="21" name="Entrada de lápiz 20">
                  <a:extLst>
                    <a:ext uri="{FF2B5EF4-FFF2-40B4-BE49-F238E27FC236}">
                      <a16:creationId xmlns:a16="http://schemas.microsoft.com/office/drawing/2014/main" id="{D3760488-3348-4919-ABE4-93CD94CAE5EB}"/>
                    </a:ext>
                  </a:extLst>
                </p:cNvPr>
                <p:cNvPicPr/>
                <p:nvPr/>
              </p:nvPicPr>
              <p:blipFill>
                <a:blip r:embed="rId35"/>
                <a:stretch>
                  <a:fillRect/>
                </a:stretch>
              </p:blipFill>
              <p:spPr>
                <a:xfrm>
                  <a:off x="3248733" y="3092396"/>
                  <a:ext cx="37440" cy="12276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22" name="Entrada de lápiz 21">
                  <a:extLst>
                    <a:ext uri="{FF2B5EF4-FFF2-40B4-BE49-F238E27FC236}">
                      <a16:creationId xmlns:a16="http://schemas.microsoft.com/office/drawing/2014/main" id="{C8DC44EF-0876-417B-8EE7-83106362A3DE}"/>
                    </a:ext>
                  </a:extLst>
                </p14:cNvPr>
                <p14:cNvContentPartPr/>
                <p14:nvPr/>
              </p14:nvContentPartPr>
              <p14:xfrm>
                <a:off x="3242613" y="3023996"/>
                <a:ext cx="59040" cy="78120"/>
              </p14:xfrm>
            </p:contentPart>
          </mc:Choice>
          <mc:Fallback>
            <p:pic>
              <p:nvPicPr>
                <p:cNvPr id="22" name="Entrada de lápiz 21">
                  <a:extLst>
                    <a:ext uri="{FF2B5EF4-FFF2-40B4-BE49-F238E27FC236}">
                      <a16:creationId xmlns:a16="http://schemas.microsoft.com/office/drawing/2014/main" id="{C8DC44EF-0876-417B-8EE7-83106362A3DE}"/>
                    </a:ext>
                  </a:extLst>
                </p:cNvPr>
                <p:cNvPicPr/>
                <p:nvPr/>
              </p:nvPicPr>
              <p:blipFill>
                <a:blip r:embed="rId37"/>
                <a:stretch>
                  <a:fillRect/>
                </a:stretch>
              </p:blipFill>
              <p:spPr>
                <a:xfrm>
                  <a:off x="3233973" y="3015356"/>
                  <a:ext cx="76680" cy="9576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23" name="Entrada de lápiz 22">
                  <a:extLst>
                    <a:ext uri="{FF2B5EF4-FFF2-40B4-BE49-F238E27FC236}">
                      <a16:creationId xmlns:a16="http://schemas.microsoft.com/office/drawing/2014/main" id="{10E07C8B-D95D-4AAE-AD79-58EBF29A06AA}"/>
                    </a:ext>
                  </a:extLst>
                </p14:cNvPr>
                <p14:cNvContentPartPr/>
                <p14:nvPr/>
              </p14:nvContentPartPr>
              <p14:xfrm>
                <a:off x="3382653" y="3005636"/>
                <a:ext cx="222120" cy="183240"/>
              </p14:xfrm>
            </p:contentPart>
          </mc:Choice>
          <mc:Fallback>
            <p:pic>
              <p:nvPicPr>
                <p:cNvPr id="23" name="Entrada de lápiz 22">
                  <a:extLst>
                    <a:ext uri="{FF2B5EF4-FFF2-40B4-BE49-F238E27FC236}">
                      <a16:creationId xmlns:a16="http://schemas.microsoft.com/office/drawing/2014/main" id="{10E07C8B-D95D-4AAE-AD79-58EBF29A06AA}"/>
                    </a:ext>
                  </a:extLst>
                </p:cNvPr>
                <p:cNvPicPr/>
                <p:nvPr/>
              </p:nvPicPr>
              <p:blipFill>
                <a:blip r:embed="rId39"/>
                <a:stretch>
                  <a:fillRect/>
                </a:stretch>
              </p:blipFill>
              <p:spPr>
                <a:xfrm>
                  <a:off x="3373653" y="2996996"/>
                  <a:ext cx="239760" cy="20088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24" name="Entrada de lápiz 23">
                  <a:extLst>
                    <a:ext uri="{FF2B5EF4-FFF2-40B4-BE49-F238E27FC236}">
                      <a16:creationId xmlns:a16="http://schemas.microsoft.com/office/drawing/2014/main" id="{DBFC710F-6C03-49D9-9637-652C7A805380}"/>
                    </a:ext>
                  </a:extLst>
                </p14:cNvPr>
                <p14:cNvContentPartPr/>
                <p14:nvPr/>
              </p14:nvContentPartPr>
              <p14:xfrm>
                <a:off x="3613413" y="3049916"/>
                <a:ext cx="308880" cy="108000"/>
              </p14:xfrm>
            </p:contentPart>
          </mc:Choice>
          <mc:Fallback>
            <p:pic>
              <p:nvPicPr>
                <p:cNvPr id="24" name="Entrada de lápiz 23">
                  <a:extLst>
                    <a:ext uri="{FF2B5EF4-FFF2-40B4-BE49-F238E27FC236}">
                      <a16:creationId xmlns:a16="http://schemas.microsoft.com/office/drawing/2014/main" id="{DBFC710F-6C03-49D9-9637-652C7A805380}"/>
                    </a:ext>
                  </a:extLst>
                </p:cNvPr>
                <p:cNvPicPr/>
                <p:nvPr/>
              </p:nvPicPr>
              <p:blipFill>
                <a:blip r:embed="rId41"/>
                <a:stretch>
                  <a:fillRect/>
                </a:stretch>
              </p:blipFill>
              <p:spPr>
                <a:xfrm>
                  <a:off x="3604773" y="3041276"/>
                  <a:ext cx="326520" cy="12564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25" name="Entrada de lápiz 24">
                  <a:extLst>
                    <a:ext uri="{FF2B5EF4-FFF2-40B4-BE49-F238E27FC236}">
                      <a16:creationId xmlns:a16="http://schemas.microsoft.com/office/drawing/2014/main" id="{0AC6955E-AC24-45BE-A633-A18597D51B43}"/>
                    </a:ext>
                  </a:extLst>
                </p14:cNvPr>
                <p14:cNvContentPartPr/>
                <p14:nvPr/>
              </p14:nvContentPartPr>
              <p14:xfrm>
                <a:off x="4009413" y="2892236"/>
                <a:ext cx="22320" cy="213840"/>
              </p14:xfrm>
            </p:contentPart>
          </mc:Choice>
          <mc:Fallback>
            <p:pic>
              <p:nvPicPr>
                <p:cNvPr id="25" name="Entrada de lápiz 24">
                  <a:extLst>
                    <a:ext uri="{FF2B5EF4-FFF2-40B4-BE49-F238E27FC236}">
                      <a16:creationId xmlns:a16="http://schemas.microsoft.com/office/drawing/2014/main" id="{0AC6955E-AC24-45BE-A633-A18597D51B43}"/>
                    </a:ext>
                  </a:extLst>
                </p:cNvPr>
                <p:cNvPicPr/>
                <p:nvPr/>
              </p:nvPicPr>
              <p:blipFill>
                <a:blip r:embed="rId43"/>
                <a:stretch>
                  <a:fillRect/>
                </a:stretch>
              </p:blipFill>
              <p:spPr>
                <a:xfrm>
                  <a:off x="4000413" y="2883596"/>
                  <a:ext cx="39960" cy="23148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26" name="Entrada de lápiz 25">
                  <a:extLst>
                    <a:ext uri="{FF2B5EF4-FFF2-40B4-BE49-F238E27FC236}">
                      <a16:creationId xmlns:a16="http://schemas.microsoft.com/office/drawing/2014/main" id="{438C86CA-0CC7-4CBD-9735-EAC49D141F72}"/>
                    </a:ext>
                  </a:extLst>
                </p14:cNvPr>
                <p14:cNvContentPartPr/>
                <p14:nvPr/>
              </p14:nvContentPartPr>
              <p14:xfrm>
                <a:off x="3967653" y="2975756"/>
                <a:ext cx="190080" cy="135360"/>
              </p14:xfrm>
            </p:contentPart>
          </mc:Choice>
          <mc:Fallback>
            <p:pic>
              <p:nvPicPr>
                <p:cNvPr id="26" name="Entrada de lápiz 25">
                  <a:extLst>
                    <a:ext uri="{FF2B5EF4-FFF2-40B4-BE49-F238E27FC236}">
                      <a16:creationId xmlns:a16="http://schemas.microsoft.com/office/drawing/2014/main" id="{438C86CA-0CC7-4CBD-9735-EAC49D141F72}"/>
                    </a:ext>
                  </a:extLst>
                </p:cNvPr>
                <p:cNvPicPr/>
                <p:nvPr/>
              </p:nvPicPr>
              <p:blipFill>
                <a:blip r:embed="rId45"/>
                <a:stretch>
                  <a:fillRect/>
                </a:stretch>
              </p:blipFill>
              <p:spPr>
                <a:xfrm>
                  <a:off x="3959013" y="2966756"/>
                  <a:ext cx="207720" cy="15300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27" name="Entrada de lápiz 26">
                  <a:extLst>
                    <a:ext uri="{FF2B5EF4-FFF2-40B4-BE49-F238E27FC236}">
                      <a16:creationId xmlns:a16="http://schemas.microsoft.com/office/drawing/2014/main" id="{0B6DC62D-06D2-4F22-A5AF-F5F4EAEF95B4}"/>
                    </a:ext>
                  </a:extLst>
                </p14:cNvPr>
                <p14:cNvContentPartPr/>
                <p14:nvPr/>
              </p14:nvContentPartPr>
              <p14:xfrm>
                <a:off x="3715293" y="3338996"/>
                <a:ext cx="41400" cy="50400"/>
              </p14:xfrm>
            </p:contentPart>
          </mc:Choice>
          <mc:Fallback>
            <p:pic>
              <p:nvPicPr>
                <p:cNvPr id="27" name="Entrada de lápiz 26">
                  <a:extLst>
                    <a:ext uri="{FF2B5EF4-FFF2-40B4-BE49-F238E27FC236}">
                      <a16:creationId xmlns:a16="http://schemas.microsoft.com/office/drawing/2014/main" id="{0B6DC62D-06D2-4F22-A5AF-F5F4EAEF95B4}"/>
                    </a:ext>
                  </a:extLst>
                </p:cNvPr>
                <p:cNvPicPr/>
                <p:nvPr/>
              </p:nvPicPr>
              <p:blipFill>
                <a:blip r:embed="rId47"/>
                <a:stretch>
                  <a:fillRect/>
                </a:stretch>
              </p:blipFill>
              <p:spPr>
                <a:xfrm>
                  <a:off x="3706653" y="3329996"/>
                  <a:ext cx="59040" cy="6804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28" name="Entrada de lápiz 27">
                  <a:extLst>
                    <a:ext uri="{FF2B5EF4-FFF2-40B4-BE49-F238E27FC236}">
                      <a16:creationId xmlns:a16="http://schemas.microsoft.com/office/drawing/2014/main" id="{7EFB7162-3860-430B-8FC4-C555C90594A3}"/>
                    </a:ext>
                  </a:extLst>
                </p14:cNvPr>
                <p14:cNvContentPartPr/>
                <p14:nvPr/>
              </p14:nvContentPartPr>
              <p14:xfrm>
                <a:off x="3726453" y="3477236"/>
                <a:ext cx="39240" cy="50760"/>
              </p14:xfrm>
            </p:contentPart>
          </mc:Choice>
          <mc:Fallback>
            <p:pic>
              <p:nvPicPr>
                <p:cNvPr id="28" name="Entrada de lápiz 27">
                  <a:extLst>
                    <a:ext uri="{FF2B5EF4-FFF2-40B4-BE49-F238E27FC236}">
                      <a16:creationId xmlns:a16="http://schemas.microsoft.com/office/drawing/2014/main" id="{7EFB7162-3860-430B-8FC4-C555C90594A3}"/>
                    </a:ext>
                  </a:extLst>
                </p:cNvPr>
                <p:cNvPicPr/>
                <p:nvPr/>
              </p:nvPicPr>
              <p:blipFill>
                <a:blip r:embed="rId49"/>
                <a:stretch>
                  <a:fillRect/>
                </a:stretch>
              </p:blipFill>
              <p:spPr>
                <a:xfrm>
                  <a:off x="3717453" y="3468596"/>
                  <a:ext cx="56880" cy="6840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29" name="Entrada de lápiz 28">
                  <a:extLst>
                    <a:ext uri="{FF2B5EF4-FFF2-40B4-BE49-F238E27FC236}">
                      <a16:creationId xmlns:a16="http://schemas.microsoft.com/office/drawing/2014/main" id="{D4A60D32-BF63-457C-BB4B-31A661AE0AD5}"/>
                    </a:ext>
                  </a:extLst>
                </p14:cNvPr>
                <p14:cNvContentPartPr/>
                <p14:nvPr/>
              </p14:nvContentPartPr>
              <p14:xfrm>
                <a:off x="3730053" y="3588836"/>
                <a:ext cx="57600" cy="130680"/>
              </p14:xfrm>
            </p:contentPart>
          </mc:Choice>
          <mc:Fallback>
            <p:pic>
              <p:nvPicPr>
                <p:cNvPr id="29" name="Entrada de lápiz 28">
                  <a:extLst>
                    <a:ext uri="{FF2B5EF4-FFF2-40B4-BE49-F238E27FC236}">
                      <a16:creationId xmlns:a16="http://schemas.microsoft.com/office/drawing/2014/main" id="{D4A60D32-BF63-457C-BB4B-31A661AE0AD5}"/>
                    </a:ext>
                  </a:extLst>
                </p:cNvPr>
                <p:cNvPicPr/>
                <p:nvPr/>
              </p:nvPicPr>
              <p:blipFill>
                <a:blip r:embed="rId51"/>
                <a:stretch>
                  <a:fillRect/>
                </a:stretch>
              </p:blipFill>
              <p:spPr>
                <a:xfrm>
                  <a:off x="3721413" y="3579836"/>
                  <a:ext cx="75240" cy="14832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30" name="Entrada de lápiz 29">
                  <a:extLst>
                    <a:ext uri="{FF2B5EF4-FFF2-40B4-BE49-F238E27FC236}">
                      <a16:creationId xmlns:a16="http://schemas.microsoft.com/office/drawing/2014/main" id="{DDDE8EEC-572B-4CD9-9E82-957F26647284}"/>
                    </a:ext>
                  </a:extLst>
                </p14:cNvPr>
                <p14:cNvContentPartPr/>
                <p14:nvPr/>
              </p14:nvContentPartPr>
              <p14:xfrm>
                <a:off x="3726093" y="3798356"/>
                <a:ext cx="45000" cy="58320"/>
              </p14:xfrm>
            </p:contentPart>
          </mc:Choice>
          <mc:Fallback>
            <p:pic>
              <p:nvPicPr>
                <p:cNvPr id="30" name="Entrada de lápiz 29">
                  <a:extLst>
                    <a:ext uri="{FF2B5EF4-FFF2-40B4-BE49-F238E27FC236}">
                      <a16:creationId xmlns:a16="http://schemas.microsoft.com/office/drawing/2014/main" id="{DDDE8EEC-572B-4CD9-9E82-957F26647284}"/>
                    </a:ext>
                  </a:extLst>
                </p:cNvPr>
                <p:cNvPicPr/>
                <p:nvPr/>
              </p:nvPicPr>
              <p:blipFill>
                <a:blip r:embed="rId53"/>
                <a:stretch>
                  <a:fillRect/>
                </a:stretch>
              </p:blipFill>
              <p:spPr>
                <a:xfrm>
                  <a:off x="3717453" y="3789356"/>
                  <a:ext cx="62640" cy="7596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33" name="Entrada de lápiz 32">
                  <a:extLst>
                    <a:ext uri="{FF2B5EF4-FFF2-40B4-BE49-F238E27FC236}">
                      <a16:creationId xmlns:a16="http://schemas.microsoft.com/office/drawing/2014/main" id="{783A7477-0A33-4C04-808B-751F69AAE817}"/>
                    </a:ext>
                  </a:extLst>
                </p14:cNvPr>
                <p14:cNvContentPartPr/>
                <p14:nvPr/>
              </p14:nvContentPartPr>
              <p14:xfrm>
                <a:off x="8657013" y="2192036"/>
                <a:ext cx="248040" cy="1593720"/>
              </p14:xfrm>
            </p:contentPart>
          </mc:Choice>
          <mc:Fallback>
            <p:pic>
              <p:nvPicPr>
                <p:cNvPr id="33" name="Entrada de lápiz 32">
                  <a:extLst>
                    <a:ext uri="{FF2B5EF4-FFF2-40B4-BE49-F238E27FC236}">
                      <a16:creationId xmlns:a16="http://schemas.microsoft.com/office/drawing/2014/main" id="{783A7477-0A33-4C04-808B-751F69AAE817}"/>
                    </a:ext>
                  </a:extLst>
                </p:cNvPr>
                <p:cNvPicPr/>
                <p:nvPr/>
              </p:nvPicPr>
              <p:blipFill>
                <a:blip r:embed="rId55"/>
                <a:stretch>
                  <a:fillRect/>
                </a:stretch>
              </p:blipFill>
              <p:spPr>
                <a:xfrm>
                  <a:off x="8648373" y="2183036"/>
                  <a:ext cx="265680" cy="161136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34" name="Entrada de lápiz 33">
                  <a:extLst>
                    <a:ext uri="{FF2B5EF4-FFF2-40B4-BE49-F238E27FC236}">
                      <a16:creationId xmlns:a16="http://schemas.microsoft.com/office/drawing/2014/main" id="{57AE264E-4924-47FF-905D-3E67FEB201A9}"/>
                    </a:ext>
                  </a:extLst>
                </p14:cNvPr>
                <p14:cNvContentPartPr/>
                <p14:nvPr/>
              </p14:nvContentPartPr>
              <p14:xfrm>
                <a:off x="8695893" y="2199596"/>
                <a:ext cx="2032560" cy="1923120"/>
              </p14:xfrm>
            </p:contentPart>
          </mc:Choice>
          <mc:Fallback>
            <p:pic>
              <p:nvPicPr>
                <p:cNvPr id="34" name="Entrada de lápiz 33">
                  <a:extLst>
                    <a:ext uri="{FF2B5EF4-FFF2-40B4-BE49-F238E27FC236}">
                      <a16:creationId xmlns:a16="http://schemas.microsoft.com/office/drawing/2014/main" id="{57AE264E-4924-47FF-905D-3E67FEB201A9}"/>
                    </a:ext>
                  </a:extLst>
                </p:cNvPr>
                <p:cNvPicPr/>
                <p:nvPr/>
              </p:nvPicPr>
              <p:blipFill>
                <a:blip r:embed="rId57"/>
                <a:stretch>
                  <a:fillRect/>
                </a:stretch>
              </p:blipFill>
              <p:spPr>
                <a:xfrm>
                  <a:off x="8686893" y="2190596"/>
                  <a:ext cx="2050200" cy="194076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35" name="Entrada de lápiz 34">
                  <a:extLst>
                    <a:ext uri="{FF2B5EF4-FFF2-40B4-BE49-F238E27FC236}">
                      <a16:creationId xmlns:a16="http://schemas.microsoft.com/office/drawing/2014/main" id="{7DAA714D-2C99-4A28-91F9-DA38DA978D8A}"/>
                    </a:ext>
                  </a:extLst>
                </p14:cNvPr>
                <p14:cNvContentPartPr/>
                <p14:nvPr/>
              </p14:nvContentPartPr>
              <p14:xfrm>
                <a:off x="8873733" y="2986556"/>
                <a:ext cx="360" cy="6480"/>
              </p14:xfrm>
            </p:contentPart>
          </mc:Choice>
          <mc:Fallback>
            <p:pic>
              <p:nvPicPr>
                <p:cNvPr id="35" name="Entrada de lápiz 34">
                  <a:extLst>
                    <a:ext uri="{FF2B5EF4-FFF2-40B4-BE49-F238E27FC236}">
                      <a16:creationId xmlns:a16="http://schemas.microsoft.com/office/drawing/2014/main" id="{7DAA714D-2C99-4A28-91F9-DA38DA978D8A}"/>
                    </a:ext>
                  </a:extLst>
                </p:cNvPr>
                <p:cNvPicPr/>
                <p:nvPr/>
              </p:nvPicPr>
              <p:blipFill>
                <a:blip r:embed="rId59"/>
                <a:stretch>
                  <a:fillRect/>
                </a:stretch>
              </p:blipFill>
              <p:spPr>
                <a:xfrm>
                  <a:off x="8864733" y="2977916"/>
                  <a:ext cx="18000" cy="2412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36" name="Entrada de lápiz 35">
                  <a:extLst>
                    <a:ext uri="{FF2B5EF4-FFF2-40B4-BE49-F238E27FC236}">
                      <a16:creationId xmlns:a16="http://schemas.microsoft.com/office/drawing/2014/main" id="{CF4516E8-0452-45E7-B9C2-E48A3C099A9C}"/>
                    </a:ext>
                  </a:extLst>
                </p14:cNvPr>
                <p14:cNvContentPartPr/>
                <p14:nvPr/>
              </p14:nvContentPartPr>
              <p14:xfrm>
                <a:off x="8733333" y="2681636"/>
                <a:ext cx="1958040" cy="50040"/>
              </p14:xfrm>
            </p:contentPart>
          </mc:Choice>
          <mc:Fallback>
            <p:pic>
              <p:nvPicPr>
                <p:cNvPr id="36" name="Entrada de lápiz 35">
                  <a:extLst>
                    <a:ext uri="{FF2B5EF4-FFF2-40B4-BE49-F238E27FC236}">
                      <a16:creationId xmlns:a16="http://schemas.microsoft.com/office/drawing/2014/main" id="{CF4516E8-0452-45E7-B9C2-E48A3C099A9C}"/>
                    </a:ext>
                  </a:extLst>
                </p:cNvPr>
                <p:cNvPicPr/>
                <p:nvPr/>
              </p:nvPicPr>
              <p:blipFill>
                <a:blip r:embed="rId61"/>
                <a:stretch>
                  <a:fillRect/>
                </a:stretch>
              </p:blipFill>
              <p:spPr>
                <a:xfrm>
                  <a:off x="8724333" y="2672636"/>
                  <a:ext cx="1975680" cy="6768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37" name="Entrada de lápiz 36">
                  <a:extLst>
                    <a:ext uri="{FF2B5EF4-FFF2-40B4-BE49-F238E27FC236}">
                      <a16:creationId xmlns:a16="http://schemas.microsoft.com/office/drawing/2014/main" id="{6D6831AD-D38D-479F-A94D-86B90EF8F18E}"/>
                    </a:ext>
                  </a:extLst>
                </p14:cNvPr>
                <p14:cNvContentPartPr/>
                <p14:nvPr/>
              </p14:nvContentPartPr>
              <p14:xfrm>
                <a:off x="9126453" y="2332796"/>
                <a:ext cx="4680" cy="276120"/>
              </p14:xfrm>
            </p:contentPart>
          </mc:Choice>
          <mc:Fallback>
            <p:pic>
              <p:nvPicPr>
                <p:cNvPr id="37" name="Entrada de lápiz 36">
                  <a:extLst>
                    <a:ext uri="{FF2B5EF4-FFF2-40B4-BE49-F238E27FC236}">
                      <a16:creationId xmlns:a16="http://schemas.microsoft.com/office/drawing/2014/main" id="{6D6831AD-D38D-479F-A94D-86B90EF8F18E}"/>
                    </a:ext>
                  </a:extLst>
                </p:cNvPr>
                <p:cNvPicPr/>
                <p:nvPr/>
              </p:nvPicPr>
              <p:blipFill>
                <a:blip r:embed="rId63"/>
                <a:stretch>
                  <a:fillRect/>
                </a:stretch>
              </p:blipFill>
              <p:spPr>
                <a:xfrm>
                  <a:off x="9117453" y="2323796"/>
                  <a:ext cx="22320" cy="29376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38" name="Entrada de lápiz 37">
                  <a:extLst>
                    <a:ext uri="{FF2B5EF4-FFF2-40B4-BE49-F238E27FC236}">
                      <a16:creationId xmlns:a16="http://schemas.microsoft.com/office/drawing/2014/main" id="{CF0E9E6A-26D4-4DCD-95FE-B59B1AF7AE9C}"/>
                    </a:ext>
                  </a:extLst>
                </p14:cNvPr>
                <p14:cNvContentPartPr/>
                <p14:nvPr/>
              </p14:nvContentPartPr>
              <p14:xfrm>
                <a:off x="9098013" y="2347556"/>
                <a:ext cx="186480" cy="57600"/>
              </p14:xfrm>
            </p:contentPart>
          </mc:Choice>
          <mc:Fallback>
            <p:pic>
              <p:nvPicPr>
                <p:cNvPr id="38" name="Entrada de lápiz 37">
                  <a:extLst>
                    <a:ext uri="{FF2B5EF4-FFF2-40B4-BE49-F238E27FC236}">
                      <a16:creationId xmlns:a16="http://schemas.microsoft.com/office/drawing/2014/main" id="{CF0E9E6A-26D4-4DCD-95FE-B59B1AF7AE9C}"/>
                    </a:ext>
                  </a:extLst>
                </p:cNvPr>
                <p:cNvPicPr/>
                <p:nvPr/>
              </p:nvPicPr>
              <p:blipFill>
                <a:blip r:embed="rId65"/>
                <a:stretch>
                  <a:fillRect/>
                </a:stretch>
              </p:blipFill>
              <p:spPr>
                <a:xfrm>
                  <a:off x="9089373" y="2338916"/>
                  <a:ext cx="204120" cy="75240"/>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39" name="Entrada de lápiz 38">
                  <a:extLst>
                    <a:ext uri="{FF2B5EF4-FFF2-40B4-BE49-F238E27FC236}">
                      <a16:creationId xmlns:a16="http://schemas.microsoft.com/office/drawing/2014/main" id="{D3695E52-C785-40CD-BF9C-42305B9F47ED}"/>
                    </a:ext>
                  </a:extLst>
                </p14:cNvPr>
                <p14:cNvContentPartPr/>
                <p14:nvPr/>
              </p14:nvContentPartPr>
              <p14:xfrm>
                <a:off x="9064173" y="2497676"/>
                <a:ext cx="187200" cy="148680"/>
              </p14:xfrm>
            </p:contentPart>
          </mc:Choice>
          <mc:Fallback>
            <p:pic>
              <p:nvPicPr>
                <p:cNvPr id="39" name="Entrada de lápiz 38">
                  <a:extLst>
                    <a:ext uri="{FF2B5EF4-FFF2-40B4-BE49-F238E27FC236}">
                      <a16:creationId xmlns:a16="http://schemas.microsoft.com/office/drawing/2014/main" id="{D3695E52-C785-40CD-BF9C-42305B9F47ED}"/>
                    </a:ext>
                  </a:extLst>
                </p:cNvPr>
                <p:cNvPicPr/>
                <p:nvPr/>
              </p:nvPicPr>
              <p:blipFill>
                <a:blip r:embed="rId67"/>
                <a:stretch>
                  <a:fillRect/>
                </a:stretch>
              </p:blipFill>
              <p:spPr>
                <a:xfrm>
                  <a:off x="9055173" y="2489036"/>
                  <a:ext cx="204840" cy="166320"/>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40" name="Entrada de lápiz 39">
                  <a:extLst>
                    <a:ext uri="{FF2B5EF4-FFF2-40B4-BE49-F238E27FC236}">
                      <a16:creationId xmlns:a16="http://schemas.microsoft.com/office/drawing/2014/main" id="{E0046890-8CB8-493B-B4EA-485BF213BEB6}"/>
                    </a:ext>
                  </a:extLst>
                </p14:cNvPr>
                <p14:cNvContentPartPr/>
                <p14:nvPr/>
              </p14:nvContentPartPr>
              <p14:xfrm>
                <a:off x="9274413" y="2505596"/>
                <a:ext cx="93240" cy="184320"/>
              </p14:xfrm>
            </p:contentPart>
          </mc:Choice>
          <mc:Fallback>
            <p:pic>
              <p:nvPicPr>
                <p:cNvPr id="40" name="Entrada de lápiz 39">
                  <a:extLst>
                    <a:ext uri="{FF2B5EF4-FFF2-40B4-BE49-F238E27FC236}">
                      <a16:creationId xmlns:a16="http://schemas.microsoft.com/office/drawing/2014/main" id="{E0046890-8CB8-493B-B4EA-485BF213BEB6}"/>
                    </a:ext>
                  </a:extLst>
                </p:cNvPr>
                <p:cNvPicPr/>
                <p:nvPr/>
              </p:nvPicPr>
              <p:blipFill>
                <a:blip r:embed="rId69"/>
                <a:stretch>
                  <a:fillRect/>
                </a:stretch>
              </p:blipFill>
              <p:spPr>
                <a:xfrm>
                  <a:off x="9265773" y="2496596"/>
                  <a:ext cx="110880" cy="201960"/>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41" name="Entrada de lápiz 40">
                  <a:extLst>
                    <a:ext uri="{FF2B5EF4-FFF2-40B4-BE49-F238E27FC236}">
                      <a16:creationId xmlns:a16="http://schemas.microsoft.com/office/drawing/2014/main" id="{93ABA4EF-074D-47AC-B9FA-2DCD63E05666}"/>
                    </a:ext>
                  </a:extLst>
                </p14:cNvPr>
                <p14:cNvContentPartPr/>
                <p14:nvPr/>
              </p14:nvContentPartPr>
              <p14:xfrm>
                <a:off x="9419133" y="2538716"/>
                <a:ext cx="103680" cy="145440"/>
              </p14:xfrm>
            </p:contentPart>
          </mc:Choice>
          <mc:Fallback>
            <p:pic>
              <p:nvPicPr>
                <p:cNvPr id="41" name="Entrada de lápiz 40">
                  <a:extLst>
                    <a:ext uri="{FF2B5EF4-FFF2-40B4-BE49-F238E27FC236}">
                      <a16:creationId xmlns:a16="http://schemas.microsoft.com/office/drawing/2014/main" id="{93ABA4EF-074D-47AC-B9FA-2DCD63E05666}"/>
                    </a:ext>
                  </a:extLst>
                </p:cNvPr>
                <p:cNvPicPr/>
                <p:nvPr/>
              </p:nvPicPr>
              <p:blipFill>
                <a:blip r:embed="rId71"/>
                <a:stretch>
                  <a:fillRect/>
                </a:stretch>
              </p:blipFill>
              <p:spPr>
                <a:xfrm>
                  <a:off x="9410493" y="2530076"/>
                  <a:ext cx="121320" cy="163080"/>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42" name="Entrada de lápiz 41">
                  <a:extLst>
                    <a:ext uri="{FF2B5EF4-FFF2-40B4-BE49-F238E27FC236}">
                      <a16:creationId xmlns:a16="http://schemas.microsoft.com/office/drawing/2014/main" id="{8FCDD389-5060-4043-A717-7FE30A48884B}"/>
                    </a:ext>
                  </a:extLst>
                </p14:cNvPr>
                <p14:cNvContentPartPr/>
                <p14:nvPr/>
              </p14:nvContentPartPr>
              <p14:xfrm>
                <a:off x="9591573" y="2501276"/>
                <a:ext cx="196200" cy="90720"/>
              </p14:xfrm>
            </p:contentPart>
          </mc:Choice>
          <mc:Fallback>
            <p:pic>
              <p:nvPicPr>
                <p:cNvPr id="42" name="Entrada de lápiz 41">
                  <a:extLst>
                    <a:ext uri="{FF2B5EF4-FFF2-40B4-BE49-F238E27FC236}">
                      <a16:creationId xmlns:a16="http://schemas.microsoft.com/office/drawing/2014/main" id="{8FCDD389-5060-4043-A717-7FE30A48884B}"/>
                    </a:ext>
                  </a:extLst>
                </p:cNvPr>
                <p:cNvPicPr/>
                <p:nvPr/>
              </p:nvPicPr>
              <p:blipFill>
                <a:blip r:embed="rId73"/>
                <a:stretch>
                  <a:fillRect/>
                </a:stretch>
              </p:blipFill>
              <p:spPr>
                <a:xfrm>
                  <a:off x="9582573" y="2492276"/>
                  <a:ext cx="213840" cy="108360"/>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43" name="Entrada de lápiz 42">
                  <a:extLst>
                    <a:ext uri="{FF2B5EF4-FFF2-40B4-BE49-F238E27FC236}">
                      <a16:creationId xmlns:a16="http://schemas.microsoft.com/office/drawing/2014/main" id="{47F950FF-6507-4DEB-BF82-DE3A9D5DFC1F}"/>
                    </a:ext>
                  </a:extLst>
                </p14:cNvPr>
                <p14:cNvContentPartPr/>
                <p14:nvPr/>
              </p14:nvContentPartPr>
              <p14:xfrm>
                <a:off x="9850413" y="2353316"/>
                <a:ext cx="64800" cy="199080"/>
              </p14:xfrm>
            </p:contentPart>
          </mc:Choice>
          <mc:Fallback>
            <p:pic>
              <p:nvPicPr>
                <p:cNvPr id="43" name="Entrada de lápiz 42">
                  <a:extLst>
                    <a:ext uri="{FF2B5EF4-FFF2-40B4-BE49-F238E27FC236}">
                      <a16:creationId xmlns:a16="http://schemas.microsoft.com/office/drawing/2014/main" id="{47F950FF-6507-4DEB-BF82-DE3A9D5DFC1F}"/>
                    </a:ext>
                  </a:extLst>
                </p:cNvPr>
                <p:cNvPicPr/>
                <p:nvPr/>
              </p:nvPicPr>
              <p:blipFill>
                <a:blip r:embed="rId75"/>
                <a:stretch>
                  <a:fillRect/>
                </a:stretch>
              </p:blipFill>
              <p:spPr>
                <a:xfrm>
                  <a:off x="9841413" y="2344316"/>
                  <a:ext cx="82440" cy="216720"/>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44" name="Entrada de lápiz 43">
                  <a:extLst>
                    <a:ext uri="{FF2B5EF4-FFF2-40B4-BE49-F238E27FC236}">
                      <a16:creationId xmlns:a16="http://schemas.microsoft.com/office/drawing/2014/main" id="{7841A496-209C-4DF0-8DFA-4DF804E97AAF}"/>
                    </a:ext>
                  </a:extLst>
                </p14:cNvPr>
                <p14:cNvContentPartPr/>
                <p14:nvPr/>
              </p14:nvContentPartPr>
              <p14:xfrm>
                <a:off x="10121133" y="2393996"/>
                <a:ext cx="123480" cy="140400"/>
              </p14:xfrm>
            </p:contentPart>
          </mc:Choice>
          <mc:Fallback>
            <p:pic>
              <p:nvPicPr>
                <p:cNvPr id="44" name="Entrada de lápiz 43">
                  <a:extLst>
                    <a:ext uri="{FF2B5EF4-FFF2-40B4-BE49-F238E27FC236}">
                      <a16:creationId xmlns:a16="http://schemas.microsoft.com/office/drawing/2014/main" id="{7841A496-209C-4DF0-8DFA-4DF804E97AAF}"/>
                    </a:ext>
                  </a:extLst>
                </p:cNvPr>
                <p:cNvPicPr/>
                <p:nvPr/>
              </p:nvPicPr>
              <p:blipFill>
                <a:blip r:embed="rId77"/>
                <a:stretch>
                  <a:fillRect/>
                </a:stretch>
              </p:blipFill>
              <p:spPr>
                <a:xfrm>
                  <a:off x="10112493" y="2385356"/>
                  <a:ext cx="141120" cy="158040"/>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46" name="Entrada de lápiz 45">
                  <a:extLst>
                    <a:ext uri="{FF2B5EF4-FFF2-40B4-BE49-F238E27FC236}">
                      <a16:creationId xmlns:a16="http://schemas.microsoft.com/office/drawing/2014/main" id="{79B5B0DC-B326-438E-8F3E-537510E2119A}"/>
                    </a:ext>
                  </a:extLst>
                </p14:cNvPr>
                <p14:cNvContentPartPr/>
                <p14:nvPr/>
              </p14:nvContentPartPr>
              <p14:xfrm>
                <a:off x="9195213" y="2840756"/>
                <a:ext cx="48240" cy="279720"/>
              </p14:xfrm>
            </p:contentPart>
          </mc:Choice>
          <mc:Fallback>
            <p:pic>
              <p:nvPicPr>
                <p:cNvPr id="46" name="Entrada de lápiz 45">
                  <a:extLst>
                    <a:ext uri="{FF2B5EF4-FFF2-40B4-BE49-F238E27FC236}">
                      <a16:creationId xmlns:a16="http://schemas.microsoft.com/office/drawing/2014/main" id="{79B5B0DC-B326-438E-8F3E-537510E2119A}"/>
                    </a:ext>
                  </a:extLst>
                </p:cNvPr>
                <p:cNvPicPr/>
                <p:nvPr/>
              </p:nvPicPr>
              <p:blipFill>
                <a:blip r:embed="rId79"/>
                <a:stretch>
                  <a:fillRect/>
                </a:stretch>
              </p:blipFill>
              <p:spPr>
                <a:xfrm>
                  <a:off x="9186573" y="2832116"/>
                  <a:ext cx="65880" cy="297360"/>
                </a:xfrm>
                <a:prstGeom prst="rect">
                  <a:avLst/>
                </a:prstGeom>
              </p:spPr>
            </p:pic>
          </mc:Fallback>
        </mc:AlternateContent>
        <mc:AlternateContent xmlns:mc="http://schemas.openxmlformats.org/markup-compatibility/2006">
          <mc:Choice xmlns:p14="http://schemas.microsoft.com/office/powerpoint/2010/main" Requires="p14">
            <p:contentPart p14:bwMode="auto" r:id="rId80">
              <p14:nvContentPartPr>
                <p14:cNvPr id="47" name="Entrada de lápiz 46">
                  <a:extLst>
                    <a:ext uri="{FF2B5EF4-FFF2-40B4-BE49-F238E27FC236}">
                      <a16:creationId xmlns:a16="http://schemas.microsoft.com/office/drawing/2014/main" id="{5DAD36B9-8DBE-40ED-91B8-AFC7260485E1}"/>
                    </a:ext>
                  </a:extLst>
                </p14:cNvPr>
                <p14:cNvContentPartPr/>
                <p14:nvPr/>
              </p14:nvContentPartPr>
              <p14:xfrm>
                <a:off x="9134013" y="2948396"/>
                <a:ext cx="109800" cy="66600"/>
              </p14:xfrm>
            </p:contentPart>
          </mc:Choice>
          <mc:Fallback>
            <p:pic>
              <p:nvPicPr>
                <p:cNvPr id="47" name="Entrada de lápiz 46">
                  <a:extLst>
                    <a:ext uri="{FF2B5EF4-FFF2-40B4-BE49-F238E27FC236}">
                      <a16:creationId xmlns:a16="http://schemas.microsoft.com/office/drawing/2014/main" id="{5DAD36B9-8DBE-40ED-91B8-AFC7260485E1}"/>
                    </a:ext>
                  </a:extLst>
                </p:cNvPr>
                <p:cNvPicPr/>
                <p:nvPr/>
              </p:nvPicPr>
              <p:blipFill>
                <a:blip r:embed="rId81"/>
                <a:stretch>
                  <a:fillRect/>
                </a:stretch>
              </p:blipFill>
              <p:spPr>
                <a:xfrm>
                  <a:off x="9125013" y="2939396"/>
                  <a:ext cx="127440" cy="84240"/>
                </a:xfrm>
                <a:prstGeom prst="rect">
                  <a:avLst/>
                </a:prstGeom>
              </p:spPr>
            </p:pic>
          </mc:Fallback>
        </mc:AlternateContent>
        <mc:AlternateContent xmlns:mc="http://schemas.openxmlformats.org/markup-compatibility/2006">
          <mc:Choice xmlns:p14="http://schemas.microsoft.com/office/powerpoint/2010/main" Requires="p14">
            <p:contentPart p14:bwMode="auto" r:id="rId82">
              <p14:nvContentPartPr>
                <p14:cNvPr id="48" name="Entrada de lápiz 47">
                  <a:extLst>
                    <a:ext uri="{FF2B5EF4-FFF2-40B4-BE49-F238E27FC236}">
                      <a16:creationId xmlns:a16="http://schemas.microsoft.com/office/drawing/2014/main" id="{D488AC4F-FBF2-48A0-A36E-EEA628963A19}"/>
                    </a:ext>
                  </a:extLst>
                </p14:cNvPr>
                <p14:cNvContentPartPr/>
                <p14:nvPr/>
              </p14:nvContentPartPr>
              <p14:xfrm>
                <a:off x="9322653" y="2923916"/>
                <a:ext cx="240840" cy="104760"/>
              </p14:xfrm>
            </p:contentPart>
          </mc:Choice>
          <mc:Fallback>
            <p:pic>
              <p:nvPicPr>
                <p:cNvPr id="48" name="Entrada de lápiz 47">
                  <a:extLst>
                    <a:ext uri="{FF2B5EF4-FFF2-40B4-BE49-F238E27FC236}">
                      <a16:creationId xmlns:a16="http://schemas.microsoft.com/office/drawing/2014/main" id="{D488AC4F-FBF2-48A0-A36E-EEA628963A19}"/>
                    </a:ext>
                  </a:extLst>
                </p:cNvPr>
                <p:cNvPicPr/>
                <p:nvPr/>
              </p:nvPicPr>
              <p:blipFill>
                <a:blip r:embed="rId83"/>
                <a:stretch>
                  <a:fillRect/>
                </a:stretch>
              </p:blipFill>
              <p:spPr>
                <a:xfrm>
                  <a:off x="9314013" y="2914916"/>
                  <a:ext cx="258480" cy="122400"/>
                </a:xfrm>
                <a:prstGeom prst="rect">
                  <a:avLst/>
                </a:prstGeom>
              </p:spPr>
            </p:pic>
          </mc:Fallback>
        </mc:AlternateContent>
        <mc:AlternateContent xmlns:mc="http://schemas.openxmlformats.org/markup-compatibility/2006">
          <mc:Choice xmlns:p14="http://schemas.microsoft.com/office/powerpoint/2010/main" Requires="p14">
            <p:contentPart p14:bwMode="auto" r:id="rId84">
              <p14:nvContentPartPr>
                <p14:cNvPr id="49" name="Entrada de lápiz 48">
                  <a:extLst>
                    <a:ext uri="{FF2B5EF4-FFF2-40B4-BE49-F238E27FC236}">
                      <a16:creationId xmlns:a16="http://schemas.microsoft.com/office/drawing/2014/main" id="{E458C94C-AF70-4889-9C1D-043DB2506005}"/>
                    </a:ext>
                  </a:extLst>
                </p14:cNvPr>
                <p14:cNvContentPartPr/>
                <p14:nvPr/>
              </p14:nvContentPartPr>
              <p14:xfrm>
                <a:off x="9636573" y="2844716"/>
                <a:ext cx="139680" cy="162720"/>
              </p14:xfrm>
            </p:contentPart>
          </mc:Choice>
          <mc:Fallback>
            <p:pic>
              <p:nvPicPr>
                <p:cNvPr id="49" name="Entrada de lápiz 48">
                  <a:extLst>
                    <a:ext uri="{FF2B5EF4-FFF2-40B4-BE49-F238E27FC236}">
                      <a16:creationId xmlns:a16="http://schemas.microsoft.com/office/drawing/2014/main" id="{E458C94C-AF70-4889-9C1D-043DB2506005}"/>
                    </a:ext>
                  </a:extLst>
                </p:cNvPr>
                <p:cNvPicPr/>
                <p:nvPr/>
              </p:nvPicPr>
              <p:blipFill>
                <a:blip r:embed="rId85"/>
                <a:stretch>
                  <a:fillRect/>
                </a:stretch>
              </p:blipFill>
              <p:spPr>
                <a:xfrm>
                  <a:off x="9627573" y="2835716"/>
                  <a:ext cx="157320" cy="180360"/>
                </a:xfrm>
                <a:prstGeom prst="rect">
                  <a:avLst/>
                </a:prstGeom>
              </p:spPr>
            </p:pic>
          </mc:Fallback>
        </mc:AlternateContent>
        <mc:AlternateContent xmlns:mc="http://schemas.openxmlformats.org/markup-compatibility/2006">
          <mc:Choice xmlns:p14="http://schemas.microsoft.com/office/powerpoint/2010/main" Requires="p14">
            <p:contentPart p14:bwMode="auto" r:id="rId86">
              <p14:nvContentPartPr>
                <p14:cNvPr id="50" name="Entrada de lápiz 49">
                  <a:extLst>
                    <a:ext uri="{FF2B5EF4-FFF2-40B4-BE49-F238E27FC236}">
                      <a16:creationId xmlns:a16="http://schemas.microsoft.com/office/drawing/2014/main" id="{ABECCD04-18E9-4E53-ACE9-2376D48F8D2B}"/>
                    </a:ext>
                  </a:extLst>
                </p14:cNvPr>
                <p14:cNvContentPartPr/>
                <p14:nvPr/>
              </p14:nvContentPartPr>
              <p14:xfrm>
                <a:off x="9824493" y="2923556"/>
                <a:ext cx="164880" cy="91440"/>
              </p14:xfrm>
            </p:contentPart>
          </mc:Choice>
          <mc:Fallback>
            <p:pic>
              <p:nvPicPr>
                <p:cNvPr id="50" name="Entrada de lápiz 49">
                  <a:extLst>
                    <a:ext uri="{FF2B5EF4-FFF2-40B4-BE49-F238E27FC236}">
                      <a16:creationId xmlns:a16="http://schemas.microsoft.com/office/drawing/2014/main" id="{ABECCD04-18E9-4E53-ACE9-2376D48F8D2B}"/>
                    </a:ext>
                  </a:extLst>
                </p:cNvPr>
                <p:cNvPicPr/>
                <p:nvPr/>
              </p:nvPicPr>
              <p:blipFill>
                <a:blip r:embed="rId87"/>
                <a:stretch>
                  <a:fillRect/>
                </a:stretch>
              </p:blipFill>
              <p:spPr>
                <a:xfrm>
                  <a:off x="9815493" y="2914556"/>
                  <a:ext cx="182520" cy="109080"/>
                </a:xfrm>
                <a:prstGeom prst="rect">
                  <a:avLst/>
                </a:prstGeom>
              </p:spPr>
            </p:pic>
          </mc:Fallback>
        </mc:AlternateContent>
        <mc:AlternateContent xmlns:mc="http://schemas.openxmlformats.org/markup-compatibility/2006">
          <mc:Choice xmlns:p14="http://schemas.microsoft.com/office/powerpoint/2010/main" Requires="p14">
            <p:contentPart p14:bwMode="auto" r:id="rId88">
              <p14:nvContentPartPr>
                <p14:cNvPr id="52" name="Entrada de lápiz 51">
                  <a:extLst>
                    <a:ext uri="{FF2B5EF4-FFF2-40B4-BE49-F238E27FC236}">
                      <a16:creationId xmlns:a16="http://schemas.microsoft.com/office/drawing/2014/main" id="{7FCD4901-58A9-4AD1-AEDA-AE9B5C0203B5}"/>
                    </a:ext>
                  </a:extLst>
                </p14:cNvPr>
                <p14:cNvContentPartPr/>
                <p14:nvPr/>
              </p14:nvContentPartPr>
              <p14:xfrm>
                <a:off x="9232653" y="3211196"/>
                <a:ext cx="79920" cy="167040"/>
              </p14:xfrm>
            </p:contentPart>
          </mc:Choice>
          <mc:Fallback>
            <p:pic>
              <p:nvPicPr>
                <p:cNvPr id="52" name="Entrada de lápiz 51">
                  <a:extLst>
                    <a:ext uri="{FF2B5EF4-FFF2-40B4-BE49-F238E27FC236}">
                      <a16:creationId xmlns:a16="http://schemas.microsoft.com/office/drawing/2014/main" id="{7FCD4901-58A9-4AD1-AEDA-AE9B5C0203B5}"/>
                    </a:ext>
                  </a:extLst>
                </p:cNvPr>
                <p:cNvPicPr/>
                <p:nvPr/>
              </p:nvPicPr>
              <p:blipFill>
                <a:blip r:embed="rId89"/>
                <a:stretch>
                  <a:fillRect/>
                </a:stretch>
              </p:blipFill>
              <p:spPr>
                <a:xfrm>
                  <a:off x="9223653" y="3202196"/>
                  <a:ext cx="97560" cy="184680"/>
                </a:xfrm>
                <a:prstGeom prst="rect">
                  <a:avLst/>
                </a:prstGeom>
              </p:spPr>
            </p:pic>
          </mc:Fallback>
        </mc:AlternateContent>
        <mc:AlternateContent xmlns:mc="http://schemas.openxmlformats.org/markup-compatibility/2006">
          <mc:Choice xmlns:p14="http://schemas.microsoft.com/office/powerpoint/2010/main" Requires="p14">
            <p:contentPart p14:bwMode="auto" r:id="rId90">
              <p14:nvContentPartPr>
                <p14:cNvPr id="53" name="Entrada de lápiz 52">
                  <a:extLst>
                    <a:ext uri="{FF2B5EF4-FFF2-40B4-BE49-F238E27FC236}">
                      <a16:creationId xmlns:a16="http://schemas.microsoft.com/office/drawing/2014/main" id="{7F63F7E2-A77D-4BAF-A2E8-6AC00F168B7C}"/>
                    </a:ext>
                  </a:extLst>
                </p14:cNvPr>
                <p14:cNvContentPartPr/>
                <p14:nvPr/>
              </p14:nvContentPartPr>
              <p14:xfrm>
                <a:off x="9345693" y="3270596"/>
                <a:ext cx="125640" cy="82440"/>
              </p14:xfrm>
            </p:contentPart>
          </mc:Choice>
          <mc:Fallback>
            <p:pic>
              <p:nvPicPr>
                <p:cNvPr id="53" name="Entrada de lápiz 52">
                  <a:extLst>
                    <a:ext uri="{FF2B5EF4-FFF2-40B4-BE49-F238E27FC236}">
                      <a16:creationId xmlns:a16="http://schemas.microsoft.com/office/drawing/2014/main" id="{7F63F7E2-A77D-4BAF-A2E8-6AC00F168B7C}"/>
                    </a:ext>
                  </a:extLst>
                </p:cNvPr>
                <p:cNvPicPr/>
                <p:nvPr/>
              </p:nvPicPr>
              <p:blipFill>
                <a:blip r:embed="rId91"/>
                <a:stretch>
                  <a:fillRect/>
                </a:stretch>
              </p:blipFill>
              <p:spPr>
                <a:xfrm>
                  <a:off x="9336693" y="3261596"/>
                  <a:ext cx="143280" cy="100080"/>
                </a:xfrm>
                <a:prstGeom prst="rect">
                  <a:avLst/>
                </a:prstGeom>
              </p:spPr>
            </p:pic>
          </mc:Fallback>
        </mc:AlternateContent>
        <mc:AlternateContent xmlns:mc="http://schemas.openxmlformats.org/markup-compatibility/2006">
          <mc:Choice xmlns:p14="http://schemas.microsoft.com/office/powerpoint/2010/main" Requires="p14">
            <p:contentPart p14:bwMode="auto" r:id="rId92">
              <p14:nvContentPartPr>
                <p14:cNvPr id="54" name="Entrada de lápiz 53">
                  <a:extLst>
                    <a:ext uri="{FF2B5EF4-FFF2-40B4-BE49-F238E27FC236}">
                      <a16:creationId xmlns:a16="http://schemas.microsoft.com/office/drawing/2014/main" id="{FF5DF719-62B3-482C-B21B-CC5BBFFD6808}"/>
                    </a:ext>
                  </a:extLst>
                </p14:cNvPr>
                <p14:cNvContentPartPr/>
                <p14:nvPr/>
              </p14:nvContentPartPr>
              <p14:xfrm>
                <a:off x="9530013" y="3246476"/>
                <a:ext cx="81720" cy="76320"/>
              </p14:xfrm>
            </p:contentPart>
          </mc:Choice>
          <mc:Fallback>
            <p:pic>
              <p:nvPicPr>
                <p:cNvPr id="54" name="Entrada de lápiz 53">
                  <a:extLst>
                    <a:ext uri="{FF2B5EF4-FFF2-40B4-BE49-F238E27FC236}">
                      <a16:creationId xmlns:a16="http://schemas.microsoft.com/office/drawing/2014/main" id="{FF5DF719-62B3-482C-B21B-CC5BBFFD6808}"/>
                    </a:ext>
                  </a:extLst>
                </p:cNvPr>
                <p:cNvPicPr/>
                <p:nvPr/>
              </p:nvPicPr>
              <p:blipFill>
                <a:blip r:embed="rId93"/>
                <a:stretch>
                  <a:fillRect/>
                </a:stretch>
              </p:blipFill>
              <p:spPr>
                <a:xfrm>
                  <a:off x="9521013" y="3237476"/>
                  <a:ext cx="99360" cy="93960"/>
                </a:xfrm>
                <a:prstGeom prst="rect">
                  <a:avLst/>
                </a:prstGeom>
              </p:spPr>
            </p:pic>
          </mc:Fallback>
        </mc:AlternateContent>
        <mc:AlternateContent xmlns:mc="http://schemas.openxmlformats.org/markup-compatibility/2006">
          <mc:Choice xmlns:p14="http://schemas.microsoft.com/office/powerpoint/2010/main" Requires="p14">
            <p:contentPart p14:bwMode="auto" r:id="rId94">
              <p14:nvContentPartPr>
                <p14:cNvPr id="55" name="Entrada de lápiz 54">
                  <a:extLst>
                    <a:ext uri="{FF2B5EF4-FFF2-40B4-BE49-F238E27FC236}">
                      <a16:creationId xmlns:a16="http://schemas.microsoft.com/office/drawing/2014/main" id="{7B338169-D79E-4BF6-A89E-08E021611004}"/>
                    </a:ext>
                  </a:extLst>
                </p14:cNvPr>
                <p14:cNvContentPartPr/>
                <p14:nvPr/>
              </p14:nvContentPartPr>
              <p14:xfrm>
                <a:off x="9511653" y="3259076"/>
                <a:ext cx="117360" cy="228600"/>
              </p14:xfrm>
            </p:contentPart>
          </mc:Choice>
          <mc:Fallback>
            <p:pic>
              <p:nvPicPr>
                <p:cNvPr id="55" name="Entrada de lápiz 54">
                  <a:extLst>
                    <a:ext uri="{FF2B5EF4-FFF2-40B4-BE49-F238E27FC236}">
                      <a16:creationId xmlns:a16="http://schemas.microsoft.com/office/drawing/2014/main" id="{7B338169-D79E-4BF6-A89E-08E021611004}"/>
                    </a:ext>
                  </a:extLst>
                </p:cNvPr>
                <p:cNvPicPr/>
                <p:nvPr/>
              </p:nvPicPr>
              <p:blipFill>
                <a:blip r:embed="rId95"/>
                <a:stretch>
                  <a:fillRect/>
                </a:stretch>
              </p:blipFill>
              <p:spPr>
                <a:xfrm>
                  <a:off x="9502653" y="3250076"/>
                  <a:ext cx="135000" cy="246240"/>
                </a:xfrm>
                <a:prstGeom prst="rect">
                  <a:avLst/>
                </a:prstGeom>
              </p:spPr>
            </p:pic>
          </mc:Fallback>
        </mc:AlternateContent>
        <mc:AlternateContent xmlns:mc="http://schemas.openxmlformats.org/markup-compatibility/2006">
          <mc:Choice xmlns:p14="http://schemas.microsoft.com/office/powerpoint/2010/main" Requires="p14">
            <p:contentPart p14:bwMode="auto" r:id="rId96">
              <p14:nvContentPartPr>
                <p14:cNvPr id="56" name="Entrada de lápiz 55">
                  <a:extLst>
                    <a:ext uri="{FF2B5EF4-FFF2-40B4-BE49-F238E27FC236}">
                      <a16:creationId xmlns:a16="http://schemas.microsoft.com/office/drawing/2014/main" id="{C6682C83-89A6-4AD7-8EA1-C2E8DE745600}"/>
                    </a:ext>
                  </a:extLst>
                </p14:cNvPr>
                <p14:cNvContentPartPr/>
                <p14:nvPr/>
              </p14:nvContentPartPr>
              <p14:xfrm>
                <a:off x="9688773" y="3230636"/>
                <a:ext cx="52560" cy="88920"/>
              </p14:xfrm>
            </p:contentPart>
          </mc:Choice>
          <mc:Fallback>
            <p:pic>
              <p:nvPicPr>
                <p:cNvPr id="56" name="Entrada de lápiz 55">
                  <a:extLst>
                    <a:ext uri="{FF2B5EF4-FFF2-40B4-BE49-F238E27FC236}">
                      <a16:creationId xmlns:a16="http://schemas.microsoft.com/office/drawing/2014/main" id="{C6682C83-89A6-4AD7-8EA1-C2E8DE745600}"/>
                    </a:ext>
                  </a:extLst>
                </p:cNvPr>
                <p:cNvPicPr/>
                <p:nvPr/>
              </p:nvPicPr>
              <p:blipFill>
                <a:blip r:embed="rId97"/>
                <a:stretch>
                  <a:fillRect/>
                </a:stretch>
              </p:blipFill>
              <p:spPr>
                <a:xfrm>
                  <a:off x="9679773" y="3221996"/>
                  <a:ext cx="70200" cy="106560"/>
                </a:xfrm>
                <a:prstGeom prst="rect">
                  <a:avLst/>
                </a:prstGeom>
              </p:spPr>
            </p:pic>
          </mc:Fallback>
        </mc:AlternateContent>
        <mc:AlternateContent xmlns:mc="http://schemas.openxmlformats.org/markup-compatibility/2006">
          <mc:Choice xmlns:p14="http://schemas.microsoft.com/office/powerpoint/2010/main" Requires="p14">
            <p:contentPart p14:bwMode="auto" r:id="rId98">
              <p14:nvContentPartPr>
                <p14:cNvPr id="57" name="Entrada de lápiz 56">
                  <a:extLst>
                    <a:ext uri="{FF2B5EF4-FFF2-40B4-BE49-F238E27FC236}">
                      <a16:creationId xmlns:a16="http://schemas.microsoft.com/office/drawing/2014/main" id="{84119723-F859-4769-BE66-B0A258A159DB}"/>
                    </a:ext>
                  </a:extLst>
                </p14:cNvPr>
                <p14:cNvContentPartPr/>
                <p14:nvPr/>
              </p14:nvContentPartPr>
              <p14:xfrm>
                <a:off x="9810813" y="3192836"/>
                <a:ext cx="157320" cy="92160"/>
              </p14:xfrm>
            </p:contentPart>
          </mc:Choice>
          <mc:Fallback>
            <p:pic>
              <p:nvPicPr>
                <p:cNvPr id="57" name="Entrada de lápiz 56">
                  <a:extLst>
                    <a:ext uri="{FF2B5EF4-FFF2-40B4-BE49-F238E27FC236}">
                      <a16:creationId xmlns:a16="http://schemas.microsoft.com/office/drawing/2014/main" id="{84119723-F859-4769-BE66-B0A258A159DB}"/>
                    </a:ext>
                  </a:extLst>
                </p:cNvPr>
                <p:cNvPicPr/>
                <p:nvPr/>
              </p:nvPicPr>
              <p:blipFill>
                <a:blip r:embed="rId99"/>
                <a:stretch>
                  <a:fillRect/>
                </a:stretch>
              </p:blipFill>
              <p:spPr>
                <a:xfrm>
                  <a:off x="9801813" y="3183836"/>
                  <a:ext cx="174960" cy="109800"/>
                </a:xfrm>
                <a:prstGeom prst="rect">
                  <a:avLst/>
                </a:prstGeom>
              </p:spPr>
            </p:pic>
          </mc:Fallback>
        </mc:AlternateContent>
        <mc:AlternateContent xmlns:mc="http://schemas.openxmlformats.org/markup-compatibility/2006">
          <mc:Choice xmlns:p14="http://schemas.microsoft.com/office/powerpoint/2010/main" Requires="p14">
            <p:contentPart p14:bwMode="auto" r:id="rId100">
              <p14:nvContentPartPr>
                <p14:cNvPr id="58" name="Entrada de lápiz 57">
                  <a:extLst>
                    <a:ext uri="{FF2B5EF4-FFF2-40B4-BE49-F238E27FC236}">
                      <a16:creationId xmlns:a16="http://schemas.microsoft.com/office/drawing/2014/main" id="{A3DBC789-564A-49FC-8AAF-724A60430CF9}"/>
                    </a:ext>
                  </a:extLst>
                </p14:cNvPr>
                <p14:cNvContentPartPr/>
                <p14:nvPr/>
              </p14:nvContentPartPr>
              <p14:xfrm>
                <a:off x="9439293" y="3451316"/>
                <a:ext cx="30600" cy="36000"/>
              </p14:xfrm>
            </p:contentPart>
          </mc:Choice>
          <mc:Fallback>
            <p:pic>
              <p:nvPicPr>
                <p:cNvPr id="58" name="Entrada de lápiz 57">
                  <a:extLst>
                    <a:ext uri="{FF2B5EF4-FFF2-40B4-BE49-F238E27FC236}">
                      <a16:creationId xmlns:a16="http://schemas.microsoft.com/office/drawing/2014/main" id="{A3DBC789-564A-49FC-8AAF-724A60430CF9}"/>
                    </a:ext>
                  </a:extLst>
                </p:cNvPr>
                <p:cNvPicPr/>
                <p:nvPr/>
              </p:nvPicPr>
              <p:blipFill>
                <a:blip r:embed="rId101"/>
                <a:stretch>
                  <a:fillRect/>
                </a:stretch>
              </p:blipFill>
              <p:spPr>
                <a:xfrm>
                  <a:off x="9430293" y="3442676"/>
                  <a:ext cx="48240" cy="53640"/>
                </a:xfrm>
                <a:prstGeom prst="rect">
                  <a:avLst/>
                </a:prstGeom>
              </p:spPr>
            </p:pic>
          </mc:Fallback>
        </mc:AlternateContent>
        <mc:AlternateContent xmlns:mc="http://schemas.openxmlformats.org/markup-compatibility/2006">
          <mc:Choice xmlns:p14="http://schemas.microsoft.com/office/powerpoint/2010/main" Requires="p14">
            <p:contentPart p14:bwMode="auto" r:id="rId102">
              <p14:nvContentPartPr>
                <p14:cNvPr id="59" name="Entrada de lápiz 58">
                  <a:extLst>
                    <a:ext uri="{FF2B5EF4-FFF2-40B4-BE49-F238E27FC236}">
                      <a16:creationId xmlns:a16="http://schemas.microsoft.com/office/drawing/2014/main" id="{67C4325A-BCF4-4520-BFC0-B3460EFC2891}"/>
                    </a:ext>
                  </a:extLst>
                </p14:cNvPr>
                <p14:cNvContentPartPr/>
                <p14:nvPr/>
              </p14:nvContentPartPr>
              <p14:xfrm>
                <a:off x="9460173" y="3608996"/>
                <a:ext cx="3960" cy="10080"/>
              </p14:xfrm>
            </p:contentPart>
          </mc:Choice>
          <mc:Fallback>
            <p:pic>
              <p:nvPicPr>
                <p:cNvPr id="59" name="Entrada de lápiz 58">
                  <a:extLst>
                    <a:ext uri="{FF2B5EF4-FFF2-40B4-BE49-F238E27FC236}">
                      <a16:creationId xmlns:a16="http://schemas.microsoft.com/office/drawing/2014/main" id="{67C4325A-BCF4-4520-BFC0-B3460EFC2891}"/>
                    </a:ext>
                  </a:extLst>
                </p:cNvPr>
                <p:cNvPicPr/>
                <p:nvPr/>
              </p:nvPicPr>
              <p:blipFill>
                <a:blip r:embed="rId103"/>
                <a:stretch>
                  <a:fillRect/>
                </a:stretch>
              </p:blipFill>
              <p:spPr>
                <a:xfrm>
                  <a:off x="9451533" y="3600356"/>
                  <a:ext cx="21600" cy="27720"/>
                </a:xfrm>
                <a:prstGeom prst="rect">
                  <a:avLst/>
                </a:prstGeom>
              </p:spPr>
            </p:pic>
          </mc:Fallback>
        </mc:AlternateContent>
        <mc:AlternateContent xmlns:mc="http://schemas.openxmlformats.org/markup-compatibility/2006">
          <mc:Choice xmlns:p14="http://schemas.microsoft.com/office/powerpoint/2010/main" Requires="p14">
            <p:contentPart p14:bwMode="auto" r:id="rId104">
              <p14:nvContentPartPr>
                <p14:cNvPr id="60" name="Entrada de lápiz 59">
                  <a:extLst>
                    <a:ext uri="{FF2B5EF4-FFF2-40B4-BE49-F238E27FC236}">
                      <a16:creationId xmlns:a16="http://schemas.microsoft.com/office/drawing/2014/main" id="{9E2809C8-82FA-4CC4-A730-36A4251D573F}"/>
                    </a:ext>
                  </a:extLst>
                </p14:cNvPr>
                <p14:cNvContentPartPr/>
                <p14:nvPr/>
              </p14:nvContentPartPr>
              <p14:xfrm>
                <a:off x="9472413" y="3694316"/>
                <a:ext cx="43560" cy="141120"/>
              </p14:xfrm>
            </p:contentPart>
          </mc:Choice>
          <mc:Fallback>
            <p:pic>
              <p:nvPicPr>
                <p:cNvPr id="60" name="Entrada de lápiz 59">
                  <a:extLst>
                    <a:ext uri="{FF2B5EF4-FFF2-40B4-BE49-F238E27FC236}">
                      <a16:creationId xmlns:a16="http://schemas.microsoft.com/office/drawing/2014/main" id="{9E2809C8-82FA-4CC4-A730-36A4251D573F}"/>
                    </a:ext>
                  </a:extLst>
                </p:cNvPr>
                <p:cNvPicPr/>
                <p:nvPr/>
              </p:nvPicPr>
              <p:blipFill>
                <a:blip r:embed="rId105"/>
                <a:stretch>
                  <a:fillRect/>
                </a:stretch>
              </p:blipFill>
              <p:spPr>
                <a:xfrm>
                  <a:off x="9463413" y="3685676"/>
                  <a:ext cx="61200" cy="158760"/>
                </a:xfrm>
                <a:prstGeom prst="rect">
                  <a:avLst/>
                </a:prstGeom>
              </p:spPr>
            </p:pic>
          </mc:Fallback>
        </mc:AlternateContent>
        <mc:AlternateContent xmlns:mc="http://schemas.openxmlformats.org/markup-compatibility/2006">
          <mc:Choice xmlns:p14="http://schemas.microsoft.com/office/powerpoint/2010/main" Requires="p14">
            <p:contentPart p14:bwMode="auto" r:id="rId106">
              <p14:nvContentPartPr>
                <p14:cNvPr id="62" name="Entrada de lápiz 61">
                  <a:extLst>
                    <a:ext uri="{FF2B5EF4-FFF2-40B4-BE49-F238E27FC236}">
                      <a16:creationId xmlns:a16="http://schemas.microsoft.com/office/drawing/2014/main" id="{B3B612B1-E555-4019-8631-0C02B3CEE577}"/>
                    </a:ext>
                  </a:extLst>
                </p14:cNvPr>
                <p14:cNvContentPartPr/>
                <p14:nvPr/>
              </p14:nvContentPartPr>
              <p14:xfrm>
                <a:off x="5399733" y="2988716"/>
                <a:ext cx="29880" cy="360"/>
              </p14:xfrm>
            </p:contentPart>
          </mc:Choice>
          <mc:Fallback>
            <p:pic>
              <p:nvPicPr>
                <p:cNvPr id="62" name="Entrada de lápiz 61">
                  <a:extLst>
                    <a:ext uri="{FF2B5EF4-FFF2-40B4-BE49-F238E27FC236}">
                      <a16:creationId xmlns:a16="http://schemas.microsoft.com/office/drawing/2014/main" id="{B3B612B1-E555-4019-8631-0C02B3CEE577}"/>
                    </a:ext>
                  </a:extLst>
                </p:cNvPr>
                <p:cNvPicPr/>
                <p:nvPr/>
              </p:nvPicPr>
              <p:blipFill>
                <a:blip r:embed="rId107"/>
                <a:stretch>
                  <a:fillRect/>
                </a:stretch>
              </p:blipFill>
              <p:spPr>
                <a:xfrm>
                  <a:off x="5390733" y="2979716"/>
                  <a:ext cx="4752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08">
              <p14:nvContentPartPr>
                <p14:cNvPr id="63" name="Entrada de lápiz 62">
                  <a:extLst>
                    <a:ext uri="{FF2B5EF4-FFF2-40B4-BE49-F238E27FC236}">
                      <a16:creationId xmlns:a16="http://schemas.microsoft.com/office/drawing/2014/main" id="{BBE5C570-7487-400A-85A9-8D9BBA5C80F3}"/>
                    </a:ext>
                  </a:extLst>
                </p14:cNvPr>
                <p14:cNvContentPartPr/>
                <p14:nvPr/>
              </p14:nvContentPartPr>
              <p14:xfrm>
                <a:off x="5395773" y="2988716"/>
                <a:ext cx="360" cy="360"/>
              </p14:xfrm>
            </p:contentPart>
          </mc:Choice>
          <mc:Fallback>
            <p:pic>
              <p:nvPicPr>
                <p:cNvPr id="63" name="Entrada de lápiz 62">
                  <a:extLst>
                    <a:ext uri="{FF2B5EF4-FFF2-40B4-BE49-F238E27FC236}">
                      <a16:creationId xmlns:a16="http://schemas.microsoft.com/office/drawing/2014/main" id="{BBE5C570-7487-400A-85A9-8D9BBA5C80F3}"/>
                    </a:ext>
                  </a:extLst>
                </p:cNvPr>
                <p:cNvPicPr/>
                <p:nvPr/>
              </p:nvPicPr>
              <p:blipFill>
                <a:blip r:embed="rId59"/>
                <a:stretch>
                  <a:fillRect/>
                </a:stretch>
              </p:blipFill>
              <p:spPr>
                <a:xfrm>
                  <a:off x="5387133" y="2979716"/>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09">
              <p14:nvContentPartPr>
                <p14:cNvPr id="64" name="Entrada de lápiz 63">
                  <a:extLst>
                    <a:ext uri="{FF2B5EF4-FFF2-40B4-BE49-F238E27FC236}">
                      <a16:creationId xmlns:a16="http://schemas.microsoft.com/office/drawing/2014/main" id="{5496B91E-7834-410F-9870-2A8BE086DE9F}"/>
                    </a:ext>
                  </a:extLst>
                </p14:cNvPr>
                <p14:cNvContentPartPr/>
                <p14:nvPr/>
              </p14:nvContentPartPr>
              <p14:xfrm>
                <a:off x="5395773" y="2970356"/>
                <a:ext cx="3342960" cy="80280"/>
              </p14:xfrm>
            </p:contentPart>
          </mc:Choice>
          <mc:Fallback>
            <p:pic>
              <p:nvPicPr>
                <p:cNvPr id="64" name="Entrada de lápiz 63">
                  <a:extLst>
                    <a:ext uri="{FF2B5EF4-FFF2-40B4-BE49-F238E27FC236}">
                      <a16:creationId xmlns:a16="http://schemas.microsoft.com/office/drawing/2014/main" id="{5496B91E-7834-410F-9870-2A8BE086DE9F}"/>
                    </a:ext>
                  </a:extLst>
                </p:cNvPr>
                <p:cNvPicPr/>
                <p:nvPr/>
              </p:nvPicPr>
              <p:blipFill>
                <a:blip r:embed="rId110"/>
                <a:stretch>
                  <a:fillRect/>
                </a:stretch>
              </p:blipFill>
              <p:spPr>
                <a:xfrm>
                  <a:off x="5387133" y="2961356"/>
                  <a:ext cx="3360600" cy="97920"/>
                </a:xfrm>
                <a:prstGeom prst="rect">
                  <a:avLst/>
                </a:prstGeom>
              </p:spPr>
            </p:pic>
          </mc:Fallback>
        </mc:AlternateContent>
        <mc:AlternateContent xmlns:mc="http://schemas.openxmlformats.org/markup-compatibility/2006">
          <mc:Choice xmlns:p14="http://schemas.microsoft.com/office/powerpoint/2010/main" Requires="p14">
            <p:contentPart p14:bwMode="auto" r:id="rId111">
              <p14:nvContentPartPr>
                <p14:cNvPr id="65" name="Entrada de lápiz 64">
                  <a:extLst>
                    <a:ext uri="{FF2B5EF4-FFF2-40B4-BE49-F238E27FC236}">
                      <a16:creationId xmlns:a16="http://schemas.microsoft.com/office/drawing/2014/main" id="{1473B7D4-6A45-4237-9349-EA255A0BBD60}"/>
                    </a:ext>
                  </a:extLst>
                </p14:cNvPr>
                <p14:cNvContentPartPr/>
                <p14:nvPr/>
              </p14:nvContentPartPr>
              <p14:xfrm>
                <a:off x="8740893" y="3025436"/>
                <a:ext cx="5760" cy="13320"/>
              </p14:xfrm>
            </p:contentPart>
          </mc:Choice>
          <mc:Fallback>
            <p:pic>
              <p:nvPicPr>
                <p:cNvPr id="65" name="Entrada de lápiz 64">
                  <a:extLst>
                    <a:ext uri="{FF2B5EF4-FFF2-40B4-BE49-F238E27FC236}">
                      <a16:creationId xmlns:a16="http://schemas.microsoft.com/office/drawing/2014/main" id="{1473B7D4-6A45-4237-9349-EA255A0BBD60}"/>
                    </a:ext>
                  </a:extLst>
                </p:cNvPr>
                <p:cNvPicPr/>
                <p:nvPr/>
              </p:nvPicPr>
              <p:blipFill>
                <a:blip r:embed="rId112"/>
                <a:stretch>
                  <a:fillRect/>
                </a:stretch>
              </p:blipFill>
              <p:spPr>
                <a:xfrm>
                  <a:off x="8731893" y="3016796"/>
                  <a:ext cx="23400" cy="30960"/>
                </a:xfrm>
                <a:prstGeom prst="rect">
                  <a:avLst/>
                </a:prstGeom>
              </p:spPr>
            </p:pic>
          </mc:Fallback>
        </mc:AlternateContent>
        <mc:AlternateContent xmlns:mc="http://schemas.openxmlformats.org/markup-compatibility/2006">
          <mc:Choice xmlns:p14="http://schemas.microsoft.com/office/powerpoint/2010/main" Requires="p14">
            <p:contentPart p14:bwMode="auto" r:id="rId113">
              <p14:nvContentPartPr>
                <p14:cNvPr id="68" name="Entrada de lápiz 67">
                  <a:extLst>
                    <a:ext uri="{FF2B5EF4-FFF2-40B4-BE49-F238E27FC236}">
                      <a16:creationId xmlns:a16="http://schemas.microsoft.com/office/drawing/2014/main" id="{CAEA3019-6F63-4B0F-B07C-99531BEAD0FB}"/>
                    </a:ext>
                  </a:extLst>
                </p14:cNvPr>
                <p14:cNvContentPartPr/>
                <p14:nvPr/>
              </p14:nvContentPartPr>
              <p14:xfrm>
                <a:off x="8052213" y="3188876"/>
                <a:ext cx="162360" cy="163440"/>
              </p14:xfrm>
            </p:contentPart>
          </mc:Choice>
          <mc:Fallback>
            <p:pic>
              <p:nvPicPr>
                <p:cNvPr id="68" name="Entrada de lápiz 67">
                  <a:extLst>
                    <a:ext uri="{FF2B5EF4-FFF2-40B4-BE49-F238E27FC236}">
                      <a16:creationId xmlns:a16="http://schemas.microsoft.com/office/drawing/2014/main" id="{CAEA3019-6F63-4B0F-B07C-99531BEAD0FB}"/>
                    </a:ext>
                  </a:extLst>
                </p:cNvPr>
                <p:cNvPicPr/>
                <p:nvPr/>
              </p:nvPicPr>
              <p:blipFill>
                <a:blip r:embed="rId114"/>
                <a:stretch>
                  <a:fillRect/>
                </a:stretch>
              </p:blipFill>
              <p:spPr>
                <a:xfrm>
                  <a:off x="8043573" y="3180236"/>
                  <a:ext cx="180000" cy="181080"/>
                </a:xfrm>
                <a:prstGeom prst="rect">
                  <a:avLst/>
                </a:prstGeom>
              </p:spPr>
            </p:pic>
          </mc:Fallback>
        </mc:AlternateContent>
        <mc:AlternateContent xmlns:mc="http://schemas.openxmlformats.org/markup-compatibility/2006">
          <mc:Choice xmlns:p14="http://schemas.microsoft.com/office/powerpoint/2010/main" Requires="p14">
            <p:contentPart p14:bwMode="auto" r:id="rId115">
              <p14:nvContentPartPr>
                <p14:cNvPr id="69" name="Entrada de lápiz 68">
                  <a:extLst>
                    <a:ext uri="{FF2B5EF4-FFF2-40B4-BE49-F238E27FC236}">
                      <a16:creationId xmlns:a16="http://schemas.microsoft.com/office/drawing/2014/main" id="{27CF452D-8482-4AB0-8D61-B8DBF9F3ED04}"/>
                    </a:ext>
                  </a:extLst>
                </p14:cNvPr>
                <p14:cNvContentPartPr/>
                <p14:nvPr/>
              </p14:nvContentPartPr>
              <p14:xfrm>
                <a:off x="8265693" y="3335396"/>
                <a:ext cx="26280" cy="13320"/>
              </p14:xfrm>
            </p:contentPart>
          </mc:Choice>
          <mc:Fallback>
            <p:pic>
              <p:nvPicPr>
                <p:cNvPr id="69" name="Entrada de lápiz 68">
                  <a:extLst>
                    <a:ext uri="{FF2B5EF4-FFF2-40B4-BE49-F238E27FC236}">
                      <a16:creationId xmlns:a16="http://schemas.microsoft.com/office/drawing/2014/main" id="{27CF452D-8482-4AB0-8D61-B8DBF9F3ED04}"/>
                    </a:ext>
                  </a:extLst>
                </p:cNvPr>
                <p:cNvPicPr/>
                <p:nvPr/>
              </p:nvPicPr>
              <p:blipFill>
                <a:blip r:embed="rId116"/>
                <a:stretch>
                  <a:fillRect/>
                </a:stretch>
              </p:blipFill>
              <p:spPr>
                <a:xfrm>
                  <a:off x="8257053" y="3326756"/>
                  <a:ext cx="43920" cy="30960"/>
                </a:xfrm>
                <a:prstGeom prst="rect">
                  <a:avLst/>
                </a:prstGeom>
              </p:spPr>
            </p:pic>
          </mc:Fallback>
        </mc:AlternateContent>
        <mc:AlternateContent xmlns:mc="http://schemas.openxmlformats.org/markup-compatibility/2006">
          <mc:Choice xmlns:p14="http://schemas.microsoft.com/office/powerpoint/2010/main" Requires="p14">
            <p:contentPart p14:bwMode="auto" r:id="rId117">
              <p14:nvContentPartPr>
                <p14:cNvPr id="70" name="Entrada de lápiz 69">
                  <a:extLst>
                    <a:ext uri="{FF2B5EF4-FFF2-40B4-BE49-F238E27FC236}">
                      <a16:creationId xmlns:a16="http://schemas.microsoft.com/office/drawing/2014/main" id="{9E56858B-A562-402D-BD63-1B1A49BAD4DA}"/>
                    </a:ext>
                  </a:extLst>
                </p14:cNvPr>
                <p14:cNvContentPartPr/>
                <p14:nvPr/>
              </p14:nvContentPartPr>
              <p14:xfrm>
                <a:off x="8372613" y="3312716"/>
                <a:ext cx="20880" cy="36000"/>
              </p14:xfrm>
            </p:contentPart>
          </mc:Choice>
          <mc:Fallback>
            <p:pic>
              <p:nvPicPr>
                <p:cNvPr id="70" name="Entrada de lápiz 69">
                  <a:extLst>
                    <a:ext uri="{FF2B5EF4-FFF2-40B4-BE49-F238E27FC236}">
                      <a16:creationId xmlns:a16="http://schemas.microsoft.com/office/drawing/2014/main" id="{9E56858B-A562-402D-BD63-1B1A49BAD4DA}"/>
                    </a:ext>
                  </a:extLst>
                </p:cNvPr>
                <p:cNvPicPr/>
                <p:nvPr/>
              </p:nvPicPr>
              <p:blipFill>
                <a:blip r:embed="rId118"/>
                <a:stretch>
                  <a:fillRect/>
                </a:stretch>
              </p:blipFill>
              <p:spPr>
                <a:xfrm>
                  <a:off x="8363973" y="3304076"/>
                  <a:ext cx="38520" cy="53640"/>
                </a:xfrm>
                <a:prstGeom prst="rect">
                  <a:avLst/>
                </a:prstGeom>
              </p:spPr>
            </p:pic>
          </mc:Fallback>
        </mc:AlternateContent>
        <mc:AlternateContent xmlns:mc="http://schemas.openxmlformats.org/markup-compatibility/2006">
          <mc:Choice xmlns:p14="http://schemas.microsoft.com/office/powerpoint/2010/main" Requires="p14">
            <p:contentPart p14:bwMode="auto" r:id="rId119">
              <p14:nvContentPartPr>
                <p14:cNvPr id="71" name="Entrada de lápiz 70">
                  <a:extLst>
                    <a:ext uri="{FF2B5EF4-FFF2-40B4-BE49-F238E27FC236}">
                      <a16:creationId xmlns:a16="http://schemas.microsoft.com/office/drawing/2014/main" id="{AE5C45A4-A6F5-4978-B001-B646118D132D}"/>
                    </a:ext>
                  </a:extLst>
                </p14:cNvPr>
                <p14:cNvContentPartPr/>
                <p14:nvPr/>
              </p14:nvContentPartPr>
              <p14:xfrm>
                <a:off x="8457573" y="3320276"/>
                <a:ext cx="26640" cy="31680"/>
              </p14:xfrm>
            </p:contentPart>
          </mc:Choice>
          <mc:Fallback>
            <p:pic>
              <p:nvPicPr>
                <p:cNvPr id="71" name="Entrada de lápiz 70">
                  <a:extLst>
                    <a:ext uri="{FF2B5EF4-FFF2-40B4-BE49-F238E27FC236}">
                      <a16:creationId xmlns:a16="http://schemas.microsoft.com/office/drawing/2014/main" id="{AE5C45A4-A6F5-4978-B001-B646118D132D}"/>
                    </a:ext>
                  </a:extLst>
                </p:cNvPr>
                <p:cNvPicPr/>
                <p:nvPr/>
              </p:nvPicPr>
              <p:blipFill>
                <a:blip r:embed="rId120"/>
                <a:stretch>
                  <a:fillRect/>
                </a:stretch>
              </p:blipFill>
              <p:spPr>
                <a:xfrm>
                  <a:off x="8448933" y="3311636"/>
                  <a:ext cx="44280" cy="49320"/>
                </a:xfrm>
                <a:prstGeom prst="rect">
                  <a:avLst/>
                </a:prstGeom>
              </p:spPr>
            </p:pic>
          </mc:Fallback>
        </mc:AlternateContent>
        <mc:AlternateContent xmlns:mc="http://schemas.openxmlformats.org/markup-compatibility/2006">
          <mc:Choice xmlns:p14="http://schemas.microsoft.com/office/powerpoint/2010/main" Requires="p14">
            <p:contentPart p14:bwMode="auto" r:id="rId121">
              <p14:nvContentPartPr>
                <p14:cNvPr id="72" name="Entrada de lápiz 71">
                  <a:extLst>
                    <a:ext uri="{FF2B5EF4-FFF2-40B4-BE49-F238E27FC236}">
                      <a16:creationId xmlns:a16="http://schemas.microsoft.com/office/drawing/2014/main" id="{9FA77EAC-033F-4BFC-9BC2-39587D764CF8}"/>
                    </a:ext>
                  </a:extLst>
                </p14:cNvPr>
                <p14:cNvContentPartPr/>
                <p14:nvPr/>
              </p14:nvContentPartPr>
              <p14:xfrm>
                <a:off x="8583573" y="3236756"/>
                <a:ext cx="111240" cy="99000"/>
              </p14:xfrm>
            </p:contentPart>
          </mc:Choice>
          <mc:Fallback>
            <p:pic>
              <p:nvPicPr>
                <p:cNvPr id="72" name="Entrada de lápiz 71">
                  <a:extLst>
                    <a:ext uri="{FF2B5EF4-FFF2-40B4-BE49-F238E27FC236}">
                      <a16:creationId xmlns:a16="http://schemas.microsoft.com/office/drawing/2014/main" id="{9FA77EAC-033F-4BFC-9BC2-39587D764CF8}"/>
                    </a:ext>
                  </a:extLst>
                </p:cNvPr>
                <p:cNvPicPr/>
                <p:nvPr/>
              </p:nvPicPr>
              <p:blipFill>
                <a:blip r:embed="rId122"/>
                <a:stretch>
                  <a:fillRect/>
                </a:stretch>
              </p:blipFill>
              <p:spPr>
                <a:xfrm>
                  <a:off x="8574933" y="3228116"/>
                  <a:ext cx="128880" cy="116640"/>
                </a:xfrm>
                <a:prstGeom prst="rect">
                  <a:avLst/>
                </a:prstGeom>
              </p:spPr>
            </p:pic>
          </mc:Fallback>
        </mc:AlternateContent>
        <mc:AlternateContent xmlns:mc="http://schemas.openxmlformats.org/markup-compatibility/2006">
          <mc:Choice xmlns:p14="http://schemas.microsoft.com/office/powerpoint/2010/main" Requires="p14">
            <p:contentPart p14:bwMode="auto" r:id="rId123">
              <p14:nvContentPartPr>
                <p14:cNvPr id="73" name="Entrada de lápiz 72">
                  <a:extLst>
                    <a:ext uri="{FF2B5EF4-FFF2-40B4-BE49-F238E27FC236}">
                      <a16:creationId xmlns:a16="http://schemas.microsoft.com/office/drawing/2014/main" id="{D1792401-7526-41D0-8BED-95BCF104C596}"/>
                    </a:ext>
                  </a:extLst>
                </p14:cNvPr>
                <p14:cNvContentPartPr/>
                <p14:nvPr/>
              </p14:nvContentPartPr>
              <p14:xfrm>
                <a:off x="8525613" y="3147836"/>
                <a:ext cx="192600" cy="256680"/>
              </p14:xfrm>
            </p:contentPart>
          </mc:Choice>
          <mc:Fallback>
            <p:pic>
              <p:nvPicPr>
                <p:cNvPr id="73" name="Entrada de lápiz 72">
                  <a:extLst>
                    <a:ext uri="{FF2B5EF4-FFF2-40B4-BE49-F238E27FC236}">
                      <a16:creationId xmlns:a16="http://schemas.microsoft.com/office/drawing/2014/main" id="{D1792401-7526-41D0-8BED-95BCF104C596}"/>
                    </a:ext>
                  </a:extLst>
                </p:cNvPr>
                <p:cNvPicPr/>
                <p:nvPr/>
              </p:nvPicPr>
              <p:blipFill>
                <a:blip r:embed="rId124"/>
                <a:stretch>
                  <a:fillRect/>
                </a:stretch>
              </p:blipFill>
              <p:spPr>
                <a:xfrm>
                  <a:off x="8516613" y="3138836"/>
                  <a:ext cx="210240" cy="274320"/>
                </a:xfrm>
                <a:prstGeom prst="rect">
                  <a:avLst/>
                </a:prstGeom>
              </p:spPr>
            </p:pic>
          </mc:Fallback>
        </mc:AlternateContent>
        <mc:AlternateContent xmlns:mc="http://schemas.openxmlformats.org/markup-compatibility/2006">
          <mc:Choice xmlns:p14="http://schemas.microsoft.com/office/powerpoint/2010/main" Requires="p14">
            <p:contentPart p14:bwMode="auto" r:id="rId125">
              <p14:nvContentPartPr>
                <p14:cNvPr id="76" name="Entrada de lápiz 75">
                  <a:extLst>
                    <a:ext uri="{FF2B5EF4-FFF2-40B4-BE49-F238E27FC236}">
                      <a16:creationId xmlns:a16="http://schemas.microsoft.com/office/drawing/2014/main" id="{FA0B7CDD-570E-4AE9-BC3E-CD57AEE1AA12}"/>
                    </a:ext>
                  </a:extLst>
                </p14:cNvPr>
                <p14:cNvContentPartPr/>
                <p14:nvPr/>
              </p14:nvContentPartPr>
              <p14:xfrm>
                <a:off x="5570733" y="3058556"/>
                <a:ext cx="154800" cy="232200"/>
              </p14:xfrm>
            </p:contentPart>
          </mc:Choice>
          <mc:Fallback>
            <p:pic>
              <p:nvPicPr>
                <p:cNvPr id="76" name="Entrada de lápiz 75">
                  <a:extLst>
                    <a:ext uri="{FF2B5EF4-FFF2-40B4-BE49-F238E27FC236}">
                      <a16:creationId xmlns:a16="http://schemas.microsoft.com/office/drawing/2014/main" id="{FA0B7CDD-570E-4AE9-BC3E-CD57AEE1AA12}"/>
                    </a:ext>
                  </a:extLst>
                </p:cNvPr>
                <p:cNvPicPr/>
                <p:nvPr/>
              </p:nvPicPr>
              <p:blipFill>
                <a:blip r:embed="rId126"/>
                <a:stretch>
                  <a:fillRect/>
                </a:stretch>
              </p:blipFill>
              <p:spPr>
                <a:xfrm>
                  <a:off x="5562093" y="3049556"/>
                  <a:ext cx="172440" cy="249840"/>
                </a:xfrm>
                <a:prstGeom prst="rect">
                  <a:avLst/>
                </a:prstGeom>
              </p:spPr>
            </p:pic>
          </mc:Fallback>
        </mc:AlternateContent>
        <mc:AlternateContent xmlns:mc="http://schemas.openxmlformats.org/markup-compatibility/2006">
          <mc:Choice xmlns:p14="http://schemas.microsoft.com/office/powerpoint/2010/main" Requires="p14">
            <p:contentPart p14:bwMode="auto" r:id="rId127">
              <p14:nvContentPartPr>
                <p14:cNvPr id="77" name="Entrada de lápiz 76">
                  <a:extLst>
                    <a:ext uri="{FF2B5EF4-FFF2-40B4-BE49-F238E27FC236}">
                      <a16:creationId xmlns:a16="http://schemas.microsoft.com/office/drawing/2014/main" id="{F025C115-046C-4EC7-80B4-7B5B8FAF07EF}"/>
                    </a:ext>
                  </a:extLst>
                </p14:cNvPr>
                <p14:cNvContentPartPr/>
                <p14:nvPr/>
              </p14:nvContentPartPr>
              <p14:xfrm>
                <a:off x="5715813" y="3054596"/>
                <a:ext cx="9720" cy="190080"/>
              </p14:xfrm>
            </p:contentPart>
          </mc:Choice>
          <mc:Fallback>
            <p:pic>
              <p:nvPicPr>
                <p:cNvPr id="77" name="Entrada de lápiz 76">
                  <a:extLst>
                    <a:ext uri="{FF2B5EF4-FFF2-40B4-BE49-F238E27FC236}">
                      <a16:creationId xmlns:a16="http://schemas.microsoft.com/office/drawing/2014/main" id="{F025C115-046C-4EC7-80B4-7B5B8FAF07EF}"/>
                    </a:ext>
                  </a:extLst>
                </p:cNvPr>
                <p:cNvPicPr/>
                <p:nvPr/>
              </p:nvPicPr>
              <p:blipFill>
                <a:blip r:embed="rId128"/>
                <a:stretch>
                  <a:fillRect/>
                </a:stretch>
              </p:blipFill>
              <p:spPr>
                <a:xfrm>
                  <a:off x="5706813" y="3045956"/>
                  <a:ext cx="27360" cy="207720"/>
                </a:xfrm>
                <a:prstGeom prst="rect">
                  <a:avLst/>
                </a:prstGeom>
              </p:spPr>
            </p:pic>
          </mc:Fallback>
        </mc:AlternateContent>
        <mc:AlternateContent xmlns:mc="http://schemas.openxmlformats.org/markup-compatibility/2006">
          <mc:Choice xmlns:p14="http://schemas.microsoft.com/office/powerpoint/2010/main" Requires="p14">
            <p:contentPart p14:bwMode="auto" r:id="rId129">
              <p14:nvContentPartPr>
                <p14:cNvPr id="78" name="Entrada de lápiz 77">
                  <a:extLst>
                    <a:ext uri="{FF2B5EF4-FFF2-40B4-BE49-F238E27FC236}">
                      <a16:creationId xmlns:a16="http://schemas.microsoft.com/office/drawing/2014/main" id="{8842EBA1-846D-4C3E-9D23-084EE958277C}"/>
                    </a:ext>
                  </a:extLst>
                </p14:cNvPr>
                <p14:cNvContentPartPr/>
                <p14:nvPr/>
              </p14:nvContentPartPr>
              <p14:xfrm>
                <a:off x="5643813" y="3083396"/>
                <a:ext cx="69840" cy="174240"/>
              </p14:xfrm>
            </p:contentPart>
          </mc:Choice>
          <mc:Fallback>
            <p:pic>
              <p:nvPicPr>
                <p:cNvPr id="78" name="Entrada de lápiz 77">
                  <a:extLst>
                    <a:ext uri="{FF2B5EF4-FFF2-40B4-BE49-F238E27FC236}">
                      <a16:creationId xmlns:a16="http://schemas.microsoft.com/office/drawing/2014/main" id="{8842EBA1-846D-4C3E-9D23-084EE958277C}"/>
                    </a:ext>
                  </a:extLst>
                </p:cNvPr>
                <p:cNvPicPr/>
                <p:nvPr/>
              </p:nvPicPr>
              <p:blipFill>
                <a:blip r:embed="rId130"/>
                <a:stretch>
                  <a:fillRect/>
                </a:stretch>
              </p:blipFill>
              <p:spPr>
                <a:xfrm>
                  <a:off x="5635173" y="3074756"/>
                  <a:ext cx="87480" cy="191880"/>
                </a:xfrm>
                <a:prstGeom prst="rect">
                  <a:avLst/>
                </a:prstGeom>
              </p:spPr>
            </p:pic>
          </mc:Fallback>
        </mc:AlternateContent>
      </p:grpSp>
      <p:grpSp>
        <p:nvGrpSpPr>
          <p:cNvPr id="89" name="Grupo 88">
            <a:extLst>
              <a:ext uri="{FF2B5EF4-FFF2-40B4-BE49-F238E27FC236}">
                <a16:creationId xmlns:a16="http://schemas.microsoft.com/office/drawing/2014/main" id="{4906D8C4-A4C3-46B3-878B-9C586FE46E14}"/>
              </a:ext>
            </a:extLst>
          </p:cNvPr>
          <p:cNvGrpSpPr/>
          <p:nvPr/>
        </p:nvGrpSpPr>
        <p:grpSpPr>
          <a:xfrm>
            <a:off x="6588813" y="2444396"/>
            <a:ext cx="1207080" cy="479880"/>
            <a:chOff x="6588813" y="2444396"/>
            <a:chExt cx="1207080" cy="479880"/>
          </a:xfrm>
        </p:grpSpPr>
        <mc:AlternateContent xmlns:mc="http://schemas.openxmlformats.org/markup-compatibility/2006">
          <mc:Choice xmlns:p14="http://schemas.microsoft.com/office/powerpoint/2010/main" Requires="p14">
            <p:contentPart p14:bwMode="auto" r:id="rId131">
              <p14:nvContentPartPr>
                <p14:cNvPr id="80" name="Entrada de lápiz 79">
                  <a:extLst>
                    <a:ext uri="{FF2B5EF4-FFF2-40B4-BE49-F238E27FC236}">
                      <a16:creationId xmlns:a16="http://schemas.microsoft.com/office/drawing/2014/main" id="{F07B1CDF-035A-446D-BE21-0984C7478A0E}"/>
                    </a:ext>
                  </a:extLst>
                </p14:cNvPr>
                <p14:cNvContentPartPr/>
                <p14:nvPr/>
              </p14:nvContentPartPr>
              <p14:xfrm>
                <a:off x="6588813" y="2548436"/>
                <a:ext cx="165960" cy="344160"/>
              </p14:xfrm>
            </p:contentPart>
          </mc:Choice>
          <mc:Fallback>
            <p:pic>
              <p:nvPicPr>
                <p:cNvPr id="80" name="Entrada de lápiz 79">
                  <a:extLst>
                    <a:ext uri="{FF2B5EF4-FFF2-40B4-BE49-F238E27FC236}">
                      <a16:creationId xmlns:a16="http://schemas.microsoft.com/office/drawing/2014/main" id="{F07B1CDF-035A-446D-BE21-0984C7478A0E}"/>
                    </a:ext>
                  </a:extLst>
                </p:cNvPr>
                <p:cNvPicPr/>
                <p:nvPr/>
              </p:nvPicPr>
              <p:blipFill>
                <a:blip r:embed="rId132"/>
                <a:stretch>
                  <a:fillRect/>
                </a:stretch>
              </p:blipFill>
              <p:spPr>
                <a:xfrm>
                  <a:off x="6579813" y="2539796"/>
                  <a:ext cx="183600" cy="361800"/>
                </a:xfrm>
                <a:prstGeom prst="rect">
                  <a:avLst/>
                </a:prstGeom>
              </p:spPr>
            </p:pic>
          </mc:Fallback>
        </mc:AlternateContent>
        <mc:AlternateContent xmlns:mc="http://schemas.openxmlformats.org/markup-compatibility/2006">
          <mc:Choice xmlns:p14="http://schemas.microsoft.com/office/powerpoint/2010/main" Requires="p14">
            <p:contentPart p14:bwMode="auto" r:id="rId133">
              <p14:nvContentPartPr>
                <p14:cNvPr id="81" name="Entrada de lápiz 80">
                  <a:extLst>
                    <a:ext uri="{FF2B5EF4-FFF2-40B4-BE49-F238E27FC236}">
                      <a16:creationId xmlns:a16="http://schemas.microsoft.com/office/drawing/2014/main" id="{F2A79748-4672-45D2-A123-195769CCF219}"/>
                    </a:ext>
                  </a:extLst>
                </p14:cNvPr>
                <p14:cNvContentPartPr/>
                <p14:nvPr/>
              </p14:nvContentPartPr>
              <p14:xfrm>
                <a:off x="6619053" y="2783156"/>
                <a:ext cx="128520" cy="18720"/>
              </p14:xfrm>
            </p:contentPart>
          </mc:Choice>
          <mc:Fallback>
            <p:pic>
              <p:nvPicPr>
                <p:cNvPr id="81" name="Entrada de lápiz 80">
                  <a:extLst>
                    <a:ext uri="{FF2B5EF4-FFF2-40B4-BE49-F238E27FC236}">
                      <a16:creationId xmlns:a16="http://schemas.microsoft.com/office/drawing/2014/main" id="{F2A79748-4672-45D2-A123-195769CCF219}"/>
                    </a:ext>
                  </a:extLst>
                </p:cNvPr>
                <p:cNvPicPr/>
                <p:nvPr/>
              </p:nvPicPr>
              <p:blipFill>
                <a:blip r:embed="rId134"/>
                <a:stretch>
                  <a:fillRect/>
                </a:stretch>
              </p:blipFill>
              <p:spPr>
                <a:xfrm>
                  <a:off x="6610413" y="2774516"/>
                  <a:ext cx="146160" cy="36360"/>
                </a:xfrm>
                <a:prstGeom prst="rect">
                  <a:avLst/>
                </a:prstGeom>
              </p:spPr>
            </p:pic>
          </mc:Fallback>
        </mc:AlternateContent>
        <mc:AlternateContent xmlns:mc="http://schemas.openxmlformats.org/markup-compatibility/2006">
          <mc:Choice xmlns:p14="http://schemas.microsoft.com/office/powerpoint/2010/main" Requires="p14">
            <p:contentPart p14:bwMode="auto" r:id="rId135">
              <p14:nvContentPartPr>
                <p14:cNvPr id="82" name="Entrada de lápiz 81">
                  <a:extLst>
                    <a:ext uri="{FF2B5EF4-FFF2-40B4-BE49-F238E27FC236}">
                      <a16:creationId xmlns:a16="http://schemas.microsoft.com/office/drawing/2014/main" id="{E35E869C-82B8-48C0-A0B1-ECEF37486FAE}"/>
                    </a:ext>
                  </a:extLst>
                </p14:cNvPr>
                <p14:cNvContentPartPr/>
                <p14:nvPr/>
              </p14:nvContentPartPr>
              <p14:xfrm>
                <a:off x="6856653" y="2488676"/>
                <a:ext cx="39240" cy="435600"/>
              </p14:xfrm>
            </p:contentPart>
          </mc:Choice>
          <mc:Fallback>
            <p:pic>
              <p:nvPicPr>
                <p:cNvPr id="82" name="Entrada de lápiz 81">
                  <a:extLst>
                    <a:ext uri="{FF2B5EF4-FFF2-40B4-BE49-F238E27FC236}">
                      <a16:creationId xmlns:a16="http://schemas.microsoft.com/office/drawing/2014/main" id="{E35E869C-82B8-48C0-A0B1-ECEF37486FAE}"/>
                    </a:ext>
                  </a:extLst>
                </p:cNvPr>
                <p:cNvPicPr/>
                <p:nvPr/>
              </p:nvPicPr>
              <p:blipFill>
                <a:blip r:embed="rId136"/>
                <a:stretch>
                  <a:fillRect/>
                </a:stretch>
              </p:blipFill>
              <p:spPr>
                <a:xfrm>
                  <a:off x="6847653" y="2479676"/>
                  <a:ext cx="56880" cy="453240"/>
                </a:xfrm>
                <a:prstGeom prst="rect">
                  <a:avLst/>
                </a:prstGeom>
              </p:spPr>
            </p:pic>
          </mc:Fallback>
        </mc:AlternateContent>
        <mc:AlternateContent xmlns:mc="http://schemas.openxmlformats.org/markup-compatibility/2006">
          <mc:Choice xmlns:p14="http://schemas.microsoft.com/office/powerpoint/2010/main" Requires="p14">
            <p:contentPart p14:bwMode="auto" r:id="rId137">
              <p14:nvContentPartPr>
                <p14:cNvPr id="83" name="Entrada de lápiz 82">
                  <a:extLst>
                    <a:ext uri="{FF2B5EF4-FFF2-40B4-BE49-F238E27FC236}">
                      <a16:creationId xmlns:a16="http://schemas.microsoft.com/office/drawing/2014/main" id="{F23EBCB4-307A-47AB-98ED-FDD3B51B5D7A}"/>
                    </a:ext>
                  </a:extLst>
                </p14:cNvPr>
                <p14:cNvContentPartPr/>
                <p14:nvPr/>
              </p14:nvContentPartPr>
              <p14:xfrm>
                <a:off x="6805533" y="2746436"/>
                <a:ext cx="182520" cy="156240"/>
              </p14:xfrm>
            </p:contentPart>
          </mc:Choice>
          <mc:Fallback>
            <p:pic>
              <p:nvPicPr>
                <p:cNvPr id="83" name="Entrada de lápiz 82">
                  <a:extLst>
                    <a:ext uri="{FF2B5EF4-FFF2-40B4-BE49-F238E27FC236}">
                      <a16:creationId xmlns:a16="http://schemas.microsoft.com/office/drawing/2014/main" id="{F23EBCB4-307A-47AB-98ED-FDD3B51B5D7A}"/>
                    </a:ext>
                  </a:extLst>
                </p:cNvPr>
                <p:cNvPicPr/>
                <p:nvPr/>
              </p:nvPicPr>
              <p:blipFill>
                <a:blip r:embed="rId138"/>
                <a:stretch>
                  <a:fillRect/>
                </a:stretch>
              </p:blipFill>
              <p:spPr>
                <a:xfrm>
                  <a:off x="6796893" y="2737436"/>
                  <a:ext cx="200160" cy="173880"/>
                </a:xfrm>
                <a:prstGeom prst="rect">
                  <a:avLst/>
                </a:prstGeom>
              </p:spPr>
            </p:pic>
          </mc:Fallback>
        </mc:AlternateContent>
        <mc:AlternateContent xmlns:mc="http://schemas.openxmlformats.org/markup-compatibility/2006">
          <mc:Choice xmlns:p14="http://schemas.microsoft.com/office/powerpoint/2010/main" Requires="p14">
            <p:contentPart p14:bwMode="auto" r:id="rId139">
              <p14:nvContentPartPr>
                <p14:cNvPr id="84" name="Entrada de lápiz 83">
                  <a:extLst>
                    <a:ext uri="{FF2B5EF4-FFF2-40B4-BE49-F238E27FC236}">
                      <a16:creationId xmlns:a16="http://schemas.microsoft.com/office/drawing/2014/main" id="{C5C7FC93-0FFD-485F-93BD-E3D8AB5A5954}"/>
                    </a:ext>
                  </a:extLst>
                </p14:cNvPr>
                <p14:cNvContentPartPr/>
                <p14:nvPr/>
              </p14:nvContentPartPr>
              <p14:xfrm>
                <a:off x="6997053" y="2705396"/>
                <a:ext cx="1800" cy="11160"/>
              </p14:xfrm>
            </p:contentPart>
          </mc:Choice>
          <mc:Fallback>
            <p:pic>
              <p:nvPicPr>
                <p:cNvPr id="84" name="Entrada de lápiz 83">
                  <a:extLst>
                    <a:ext uri="{FF2B5EF4-FFF2-40B4-BE49-F238E27FC236}">
                      <a16:creationId xmlns:a16="http://schemas.microsoft.com/office/drawing/2014/main" id="{C5C7FC93-0FFD-485F-93BD-E3D8AB5A5954}"/>
                    </a:ext>
                  </a:extLst>
                </p:cNvPr>
                <p:cNvPicPr/>
                <p:nvPr/>
              </p:nvPicPr>
              <p:blipFill>
                <a:blip r:embed="rId140"/>
                <a:stretch>
                  <a:fillRect/>
                </a:stretch>
              </p:blipFill>
              <p:spPr>
                <a:xfrm>
                  <a:off x="6988053" y="2696396"/>
                  <a:ext cx="19440" cy="28800"/>
                </a:xfrm>
                <a:prstGeom prst="rect">
                  <a:avLst/>
                </a:prstGeom>
              </p:spPr>
            </p:pic>
          </mc:Fallback>
        </mc:AlternateContent>
        <mc:AlternateContent xmlns:mc="http://schemas.openxmlformats.org/markup-compatibility/2006">
          <mc:Choice xmlns:p14="http://schemas.microsoft.com/office/powerpoint/2010/main" Requires="p14">
            <p:contentPart p14:bwMode="auto" r:id="rId141">
              <p14:nvContentPartPr>
                <p14:cNvPr id="85" name="Entrada de lápiz 84">
                  <a:extLst>
                    <a:ext uri="{FF2B5EF4-FFF2-40B4-BE49-F238E27FC236}">
                      <a16:creationId xmlns:a16="http://schemas.microsoft.com/office/drawing/2014/main" id="{652FCB57-D816-4EDA-8216-B98F00B77692}"/>
                    </a:ext>
                  </a:extLst>
                </p14:cNvPr>
                <p14:cNvContentPartPr/>
                <p14:nvPr/>
              </p14:nvContentPartPr>
              <p14:xfrm>
                <a:off x="7034133" y="2788556"/>
                <a:ext cx="29880" cy="50040"/>
              </p14:xfrm>
            </p:contentPart>
          </mc:Choice>
          <mc:Fallback>
            <p:pic>
              <p:nvPicPr>
                <p:cNvPr id="85" name="Entrada de lápiz 84">
                  <a:extLst>
                    <a:ext uri="{FF2B5EF4-FFF2-40B4-BE49-F238E27FC236}">
                      <a16:creationId xmlns:a16="http://schemas.microsoft.com/office/drawing/2014/main" id="{652FCB57-D816-4EDA-8216-B98F00B77692}"/>
                    </a:ext>
                  </a:extLst>
                </p:cNvPr>
                <p:cNvPicPr/>
                <p:nvPr/>
              </p:nvPicPr>
              <p:blipFill>
                <a:blip r:embed="rId142"/>
                <a:stretch>
                  <a:fillRect/>
                </a:stretch>
              </p:blipFill>
              <p:spPr>
                <a:xfrm>
                  <a:off x="7025493" y="2779916"/>
                  <a:ext cx="47520" cy="67680"/>
                </a:xfrm>
                <a:prstGeom prst="rect">
                  <a:avLst/>
                </a:prstGeom>
              </p:spPr>
            </p:pic>
          </mc:Fallback>
        </mc:AlternateContent>
        <mc:AlternateContent xmlns:mc="http://schemas.openxmlformats.org/markup-compatibility/2006">
          <mc:Choice xmlns:p14="http://schemas.microsoft.com/office/powerpoint/2010/main" Requires="p14">
            <p:contentPart p14:bwMode="auto" r:id="rId143">
              <p14:nvContentPartPr>
                <p14:cNvPr id="86" name="Entrada de lápiz 85">
                  <a:extLst>
                    <a:ext uri="{FF2B5EF4-FFF2-40B4-BE49-F238E27FC236}">
                      <a16:creationId xmlns:a16="http://schemas.microsoft.com/office/drawing/2014/main" id="{254A622E-5752-4C58-8F51-E88EBB0A7DFB}"/>
                    </a:ext>
                  </a:extLst>
                </p14:cNvPr>
                <p14:cNvContentPartPr/>
                <p14:nvPr/>
              </p14:nvContentPartPr>
              <p14:xfrm>
                <a:off x="7017573" y="2753996"/>
                <a:ext cx="329760" cy="161280"/>
              </p14:xfrm>
            </p:contentPart>
          </mc:Choice>
          <mc:Fallback>
            <p:pic>
              <p:nvPicPr>
                <p:cNvPr id="86" name="Entrada de lápiz 85">
                  <a:extLst>
                    <a:ext uri="{FF2B5EF4-FFF2-40B4-BE49-F238E27FC236}">
                      <a16:creationId xmlns:a16="http://schemas.microsoft.com/office/drawing/2014/main" id="{254A622E-5752-4C58-8F51-E88EBB0A7DFB}"/>
                    </a:ext>
                  </a:extLst>
                </p:cNvPr>
                <p:cNvPicPr/>
                <p:nvPr/>
              </p:nvPicPr>
              <p:blipFill>
                <a:blip r:embed="rId144"/>
                <a:stretch>
                  <a:fillRect/>
                </a:stretch>
              </p:blipFill>
              <p:spPr>
                <a:xfrm>
                  <a:off x="7008573" y="2745356"/>
                  <a:ext cx="347400" cy="178920"/>
                </a:xfrm>
                <a:prstGeom prst="rect">
                  <a:avLst/>
                </a:prstGeom>
              </p:spPr>
            </p:pic>
          </mc:Fallback>
        </mc:AlternateContent>
        <mc:AlternateContent xmlns:mc="http://schemas.openxmlformats.org/markup-compatibility/2006">
          <mc:Choice xmlns:p14="http://schemas.microsoft.com/office/powerpoint/2010/main" Requires="p14">
            <p:contentPart p14:bwMode="auto" r:id="rId145">
              <p14:nvContentPartPr>
                <p14:cNvPr id="88" name="Entrada de lápiz 87">
                  <a:extLst>
                    <a:ext uri="{FF2B5EF4-FFF2-40B4-BE49-F238E27FC236}">
                      <a16:creationId xmlns:a16="http://schemas.microsoft.com/office/drawing/2014/main" id="{0F756B04-572B-46E2-82ED-6D3D38802435}"/>
                    </a:ext>
                  </a:extLst>
                </p14:cNvPr>
                <p14:cNvContentPartPr/>
                <p14:nvPr/>
              </p14:nvContentPartPr>
              <p14:xfrm>
                <a:off x="7434813" y="2444396"/>
                <a:ext cx="361080" cy="476280"/>
              </p14:xfrm>
            </p:contentPart>
          </mc:Choice>
          <mc:Fallback>
            <p:pic>
              <p:nvPicPr>
                <p:cNvPr id="88" name="Entrada de lápiz 87">
                  <a:extLst>
                    <a:ext uri="{FF2B5EF4-FFF2-40B4-BE49-F238E27FC236}">
                      <a16:creationId xmlns:a16="http://schemas.microsoft.com/office/drawing/2014/main" id="{0F756B04-572B-46E2-82ED-6D3D38802435}"/>
                    </a:ext>
                  </a:extLst>
                </p:cNvPr>
                <p:cNvPicPr/>
                <p:nvPr/>
              </p:nvPicPr>
              <p:blipFill>
                <a:blip r:embed="rId146"/>
                <a:stretch>
                  <a:fillRect/>
                </a:stretch>
              </p:blipFill>
              <p:spPr>
                <a:xfrm>
                  <a:off x="7425813" y="2435396"/>
                  <a:ext cx="378720" cy="493920"/>
                </a:xfrm>
                <a:prstGeom prst="rect">
                  <a:avLst/>
                </a:prstGeom>
              </p:spPr>
            </p:pic>
          </mc:Fallback>
        </mc:AlternateContent>
      </p:grpSp>
    </p:spTree>
    <p:extLst>
      <p:ext uri="{BB962C8B-B14F-4D97-AF65-F5344CB8AC3E}">
        <p14:creationId xmlns:p14="http://schemas.microsoft.com/office/powerpoint/2010/main" val="291078842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normAutofit fontScale="90000"/>
          </a:bodyPr>
          <a:lstStyle/>
          <a:p>
            <a:r>
              <a:rPr lang="es-CO" dirty="0"/>
              <a:t>El papel de la BD para el análisis de volúmenes de datos</a:t>
            </a:r>
            <a:endParaRPr lang="en-US" dirty="0"/>
          </a:p>
        </p:txBody>
      </p:sp>
      <p:sp>
        <p:nvSpPr>
          <p:cNvPr id="3" name="Subtítulo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325456187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CO" dirty="0"/>
              <a:t>El análisis de los datos día requiere de:	</a:t>
            </a:r>
            <a:endParaRPr lang="en-US" dirty="0"/>
          </a:p>
        </p:txBody>
      </p:sp>
      <p:sp>
        <p:nvSpPr>
          <p:cNvPr id="3" name="Marcador de contenido 2"/>
          <p:cNvSpPr>
            <a:spLocks noGrp="1"/>
          </p:cNvSpPr>
          <p:nvPr>
            <p:ph idx="1"/>
          </p:nvPr>
        </p:nvSpPr>
        <p:spPr>
          <a:xfrm>
            <a:off x="2589212" y="1603513"/>
            <a:ext cx="8915400" cy="4307709"/>
          </a:xfrm>
        </p:spPr>
        <p:txBody>
          <a:bodyPr>
            <a:noAutofit/>
          </a:bodyPr>
          <a:lstStyle/>
          <a:p>
            <a:r>
              <a:rPr lang="es-CO" sz="2400" dirty="0"/>
              <a:t>El uso de técnicas estadísticas para aprender de los datos.</a:t>
            </a:r>
          </a:p>
          <a:p>
            <a:r>
              <a:rPr lang="es-CO" sz="2400" dirty="0"/>
              <a:t>La búsqueda de patrones y anomalías</a:t>
            </a:r>
          </a:p>
          <a:p>
            <a:r>
              <a:rPr lang="es-CO" sz="2400" dirty="0"/>
              <a:t>Predicciones con alto margen de fiabilidad</a:t>
            </a:r>
          </a:p>
          <a:p>
            <a:r>
              <a:rPr lang="es-CO" sz="2400" dirty="0"/>
              <a:t>Alta capacidad de procesamiento</a:t>
            </a:r>
          </a:p>
          <a:p>
            <a:r>
              <a:rPr lang="es-CO" sz="2400" dirty="0"/>
              <a:t>Extracción del conocimiento embebido en los datos.</a:t>
            </a:r>
          </a:p>
          <a:p>
            <a:r>
              <a:rPr lang="es-CO" sz="2400" dirty="0"/>
              <a:t>Experiencia en el Negocio.</a:t>
            </a:r>
          </a:p>
          <a:p>
            <a:r>
              <a:rPr lang="es-CO" sz="2400" dirty="0"/>
              <a:t>Profesionales con competencias para responder el Cómo y Cuándo se hace (Pensar antes de Hacer, Hacer y Hacer Pensando).</a:t>
            </a:r>
            <a:endParaRPr lang="en-US" sz="2400" dirty="0"/>
          </a:p>
        </p:txBody>
      </p:sp>
    </p:spTree>
    <p:extLst>
      <p:ext uri="{BB962C8B-B14F-4D97-AF65-F5344CB8AC3E}">
        <p14:creationId xmlns:p14="http://schemas.microsoft.com/office/powerpoint/2010/main" val="372707013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CO" dirty="0"/>
              <a:t>¿Cuál es el tipo de profesionales que se requiere?</a:t>
            </a:r>
            <a:endParaRPr lang="en-US" dirty="0"/>
          </a:p>
        </p:txBody>
      </p:sp>
      <p:sp>
        <p:nvSpPr>
          <p:cNvPr id="3" name="Marcador de contenido 2"/>
          <p:cNvSpPr>
            <a:spLocks noGrp="1"/>
          </p:cNvSpPr>
          <p:nvPr>
            <p:ph idx="1"/>
          </p:nvPr>
        </p:nvSpPr>
        <p:spPr/>
        <p:txBody>
          <a:bodyPr>
            <a:normAutofit/>
          </a:bodyPr>
          <a:lstStyle/>
          <a:p>
            <a:pPr marL="0" indent="0" algn="ctr">
              <a:lnSpc>
                <a:spcPct val="200000"/>
              </a:lnSpc>
              <a:buNone/>
            </a:pPr>
            <a:r>
              <a:rPr lang="es-CO" sz="2800" dirty="0"/>
              <a:t>Profesionales, con habilidades en matemáticas, estadística e ingeniería informática, que sean capaces de extraer el máximo valor de los datos de la organización.</a:t>
            </a:r>
            <a:endParaRPr lang="en-US" sz="2800" dirty="0"/>
          </a:p>
        </p:txBody>
      </p:sp>
    </p:spTree>
    <p:extLst>
      <p:ext uri="{BB962C8B-B14F-4D97-AF65-F5344CB8AC3E}">
        <p14:creationId xmlns:p14="http://schemas.microsoft.com/office/powerpoint/2010/main" val="77154159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CO" dirty="0"/>
              <a:t>¿Dónde se requiere la gestión y análisis de volúmenes de datos?</a:t>
            </a:r>
            <a:endParaRPr lang="en-US" dirty="0"/>
          </a:p>
        </p:txBody>
      </p:sp>
      <p:sp>
        <p:nvSpPr>
          <p:cNvPr id="3" name="Marcador de contenido 2"/>
          <p:cNvSpPr>
            <a:spLocks noGrp="1"/>
          </p:cNvSpPr>
          <p:nvPr>
            <p:ph idx="1"/>
          </p:nvPr>
        </p:nvSpPr>
        <p:spPr>
          <a:xfrm>
            <a:off x="2589212" y="2133600"/>
            <a:ext cx="8915400" cy="4267200"/>
          </a:xfrm>
        </p:spPr>
        <p:txBody>
          <a:bodyPr>
            <a:normAutofit fontScale="92500" lnSpcReduction="10000"/>
          </a:bodyPr>
          <a:lstStyle/>
          <a:p>
            <a:r>
              <a:rPr lang="es-CO" sz="1900" dirty="0"/>
              <a:t>Investigación científica</a:t>
            </a:r>
          </a:p>
          <a:p>
            <a:r>
              <a:rPr lang="es-CO" sz="1900" dirty="0"/>
              <a:t>Sanidad</a:t>
            </a:r>
          </a:p>
          <a:p>
            <a:r>
              <a:rPr lang="es-CO" sz="1900" dirty="0"/>
              <a:t>Seguridad</a:t>
            </a:r>
          </a:p>
          <a:p>
            <a:r>
              <a:rPr lang="es-CO" sz="1900" dirty="0"/>
              <a:t>Medios de Comunicación</a:t>
            </a:r>
          </a:p>
          <a:p>
            <a:r>
              <a:rPr lang="es-CO" sz="1900" dirty="0"/>
              <a:t>Finanzas</a:t>
            </a:r>
          </a:p>
          <a:p>
            <a:r>
              <a:rPr lang="es-CO" sz="1900" dirty="0"/>
              <a:t>Seguridad</a:t>
            </a:r>
          </a:p>
          <a:p>
            <a:r>
              <a:rPr lang="es-CO" sz="1900" dirty="0"/>
              <a:t>Política</a:t>
            </a:r>
          </a:p>
          <a:p>
            <a:endParaRPr lang="es-CO" sz="1900" dirty="0"/>
          </a:p>
          <a:p>
            <a:pPr marL="0" indent="0" algn="ctr">
              <a:lnSpc>
                <a:spcPct val="160000"/>
              </a:lnSpc>
              <a:buNone/>
            </a:pPr>
            <a:r>
              <a:rPr lang="es-CO" sz="2200" b="1" i="1" dirty="0"/>
              <a:t>En general donde se requieran herramientas para </a:t>
            </a:r>
            <a:r>
              <a:rPr lang="es-CO" sz="2200" b="1" i="1" dirty="0">
                <a:solidFill>
                  <a:srgbClr val="FF0000"/>
                </a:solidFill>
              </a:rPr>
              <a:t>ganar competitividad </a:t>
            </a:r>
            <a:r>
              <a:rPr lang="es-CO" sz="2200" b="1" i="1" dirty="0"/>
              <a:t>y/o </a:t>
            </a:r>
            <a:r>
              <a:rPr lang="es-CO" sz="2200" b="1" i="1" dirty="0">
                <a:solidFill>
                  <a:srgbClr val="FF0000"/>
                </a:solidFill>
              </a:rPr>
              <a:t>mejorar la calidad de vida</a:t>
            </a:r>
            <a:r>
              <a:rPr lang="es-CO" sz="2200" b="1" i="1" dirty="0"/>
              <a:t> de las personas</a:t>
            </a:r>
          </a:p>
          <a:p>
            <a:endParaRPr lang="en-US" dirty="0"/>
          </a:p>
        </p:txBody>
      </p:sp>
    </p:spTree>
    <p:extLst>
      <p:ext uri="{BB962C8B-B14F-4D97-AF65-F5344CB8AC3E}">
        <p14:creationId xmlns:p14="http://schemas.microsoft.com/office/powerpoint/2010/main" val="229721437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es-CO" dirty="0"/>
              <a:t>El sistema de gestión de base de datos a parte de almacenarlos debería soportar según el dominio o problema:</a:t>
            </a:r>
            <a:endParaRPr lang="en-US" dirty="0"/>
          </a:p>
        </p:txBody>
      </p:sp>
      <p:sp>
        <p:nvSpPr>
          <p:cNvPr id="3" name="Marcador de contenido 2"/>
          <p:cNvSpPr>
            <a:spLocks noGrp="1"/>
          </p:cNvSpPr>
          <p:nvPr>
            <p:ph idx="1"/>
          </p:nvPr>
        </p:nvSpPr>
        <p:spPr>
          <a:xfrm>
            <a:off x="2589212" y="2133600"/>
            <a:ext cx="8915400" cy="4267200"/>
          </a:xfrm>
        </p:spPr>
        <p:txBody>
          <a:bodyPr>
            <a:normAutofit/>
          </a:bodyPr>
          <a:lstStyle/>
          <a:p>
            <a:pPr>
              <a:lnSpc>
                <a:spcPct val="150000"/>
              </a:lnSpc>
            </a:pPr>
            <a:r>
              <a:rPr lang="es-CO" dirty="0"/>
              <a:t>Modelar datos.</a:t>
            </a:r>
          </a:p>
          <a:p>
            <a:pPr>
              <a:lnSpc>
                <a:spcPct val="150000"/>
              </a:lnSpc>
            </a:pPr>
            <a:r>
              <a:rPr lang="es-CO" dirty="0"/>
              <a:t>Segmentación o perfilado a través de patrones.</a:t>
            </a:r>
          </a:p>
          <a:p>
            <a:pPr>
              <a:lnSpc>
                <a:spcPct val="150000"/>
              </a:lnSpc>
            </a:pPr>
            <a:r>
              <a:rPr lang="es-CO" dirty="0"/>
              <a:t>Descubrir relaciones.</a:t>
            </a:r>
          </a:p>
          <a:p>
            <a:pPr>
              <a:lnSpc>
                <a:spcPct val="150000"/>
              </a:lnSpc>
            </a:pPr>
            <a:r>
              <a:rPr lang="es-CO" dirty="0"/>
              <a:t>Identificar regularidades. (Espacio)</a:t>
            </a:r>
          </a:p>
          <a:p>
            <a:pPr>
              <a:lnSpc>
                <a:spcPct val="150000"/>
              </a:lnSpc>
            </a:pPr>
            <a:r>
              <a:rPr lang="es-CO" dirty="0"/>
              <a:t>Identificar tendencias. (Tiempo)</a:t>
            </a:r>
          </a:p>
          <a:p>
            <a:pPr>
              <a:lnSpc>
                <a:spcPct val="150000"/>
              </a:lnSpc>
            </a:pPr>
            <a:r>
              <a:rPr lang="es-CO" dirty="0"/>
              <a:t>Reglas de Asociación.</a:t>
            </a:r>
          </a:p>
          <a:p>
            <a:pPr>
              <a:lnSpc>
                <a:spcPct val="150000"/>
              </a:lnSpc>
            </a:pPr>
            <a:r>
              <a:rPr lang="es-CO" dirty="0"/>
              <a:t>Pronósticos.</a:t>
            </a:r>
          </a:p>
          <a:p>
            <a:pPr>
              <a:lnSpc>
                <a:spcPct val="150000"/>
              </a:lnSpc>
            </a:pPr>
            <a:r>
              <a:rPr lang="es-CO" dirty="0"/>
              <a:t>Simulaciones.</a:t>
            </a:r>
            <a:endParaRPr lang="en-US" dirty="0"/>
          </a:p>
        </p:txBody>
      </p:sp>
    </p:spTree>
    <p:extLst>
      <p:ext uri="{BB962C8B-B14F-4D97-AF65-F5344CB8AC3E}">
        <p14:creationId xmlns:p14="http://schemas.microsoft.com/office/powerpoint/2010/main" val="33839246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C9C260-8C86-4AD7-AA3B-2FAE1A81538D}"/>
              </a:ext>
            </a:extLst>
          </p:cNvPr>
          <p:cNvSpPr>
            <a:spLocks noGrp="1"/>
          </p:cNvSpPr>
          <p:nvPr>
            <p:ph type="ctrTitle"/>
          </p:nvPr>
        </p:nvSpPr>
        <p:spPr/>
        <p:txBody>
          <a:bodyPr/>
          <a:lstStyle/>
          <a:p>
            <a:r>
              <a:rPr lang="es-CO" dirty="0"/>
              <a:t>Arquitectura de la Información (AI)</a:t>
            </a:r>
          </a:p>
        </p:txBody>
      </p:sp>
      <p:sp>
        <p:nvSpPr>
          <p:cNvPr id="3" name="Subtítulo 2">
            <a:extLst>
              <a:ext uri="{FF2B5EF4-FFF2-40B4-BE49-F238E27FC236}">
                <a16:creationId xmlns:a16="http://schemas.microsoft.com/office/drawing/2014/main" id="{E9F913C2-0394-492A-934B-4DAE2A4F888C}"/>
              </a:ext>
            </a:extLst>
          </p:cNvPr>
          <p:cNvSpPr>
            <a:spLocks noGrp="1"/>
          </p:cNvSpPr>
          <p:nvPr>
            <p:ph type="subTitle" idx="1"/>
          </p:nvPr>
        </p:nvSpPr>
        <p:spPr/>
        <p:txBody>
          <a:bodyPr/>
          <a:lstStyle/>
          <a:p>
            <a:r>
              <a:rPr lang="es-CO" dirty="0"/>
              <a:t>Modelos para representar la estructura que soporta el comportamiento</a:t>
            </a:r>
          </a:p>
        </p:txBody>
      </p:sp>
    </p:spTree>
    <p:extLst>
      <p:ext uri="{BB962C8B-B14F-4D97-AF65-F5344CB8AC3E}">
        <p14:creationId xmlns:p14="http://schemas.microsoft.com/office/powerpoint/2010/main" val="176599599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592925" y="624110"/>
            <a:ext cx="8911687" cy="786679"/>
          </a:xfrm>
        </p:spPr>
        <p:txBody>
          <a:bodyPr>
            <a:normAutofit fontScale="90000"/>
          </a:bodyPr>
          <a:lstStyle/>
          <a:p>
            <a:pPr algn="ctr"/>
            <a:r>
              <a:rPr lang="es-CO" dirty="0"/>
              <a:t>Además, explicar el Pasado y Predecir el Futuro</a:t>
            </a:r>
            <a:endParaRPr lang="en-US" dirty="0"/>
          </a:p>
        </p:txBody>
      </p:sp>
      <p:sp>
        <p:nvSpPr>
          <p:cNvPr id="3" name="Marcador de contenido 2"/>
          <p:cNvSpPr>
            <a:spLocks noGrp="1"/>
          </p:cNvSpPr>
          <p:nvPr>
            <p:ph idx="1"/>
          </p:nvPr>
        </p:nvSpPr>
        <p:spPr>
          <a:xfrm>
            <a:off x="2589212" y="1815548"/>
            <a:ext cx="8915400" cy="4890052"/>
          </a:xfrm>
        </p:spPr>
        <p:txBody>
          <a:bodyPr>
            <a:normAutofit/>
          </a:bodyPr>
          <a:lstStyle/>
          <a:p>
            <a:pPr>
              <a:lnSpc>
                <a:spcPct val="150000"/>
              </a:lnSpc>
            </a:pPr>
            <a:r>
              <a:rPr lang="es-CO" dirty="0"/>
              <a:t>Tradicionalmente, un sistema tiene la capacidad de decir que las ventas de abrigos aumentaron en Barranquilla, pero no explicará por qué.</a:t>
            </a:r>
          </a:p>
          <a:p>
            <a:pPr>
              <a:lnSpc>
                <a:spcPct val="150000"/>
              </a:lnSpc>
            </a:pPr>
            <a:r>
              <a:rPr lang="es-CO" dirty="0"/>
              <a:t>El concepto de debe evolucionar… y el sistema deberá estar en la capacidad de explicar que en las madrugadas en Barranquilla se presentan oleadas de frío intenso, las cuales posiblemente durarán por un período de 3 meses… y se presentarán cada dos años… lo cual es un reflejo del cambio climático extremo atribuido a la contaminación ambiental…</a:t>
            </a:r>
          </a:p>
          <a:p>
            <a:pPr marL="0" indent="0" algn="ctr">
              <a:lnSpc>
                <a:spcPct val="150000"/>
              </a:lnSpc>
              <a:buNone/>
            </a:pPr>
            <a:r>
              <a:rPr lang="es-CO" b="1" i="1" dirty="0"/>
              <a:t>La BD debe ser transversal a Data </a:t>
            </a:r>
            <a:r>
              <a:rPr lang="es-CO" b="1" i="1" dirty="0" err="1"/>
              <a:t>Mining</a:t>
            </a:r>
            <a:r>
              <a:rPr lang="es-CO" b="1" i="1" dirty="0"/>
              <a:t>, </a:t>
            </a:r>
            <a:r>
              <a:rPr lang="es-CO" b="1" i="1" dirty="0" err="1"/>
              <a:t>Analytics</a:t>
            </a:r>
            <a:r>
              <a:rPr lang="es-CO" b="1" i="1" dirty="0"/>
              <a:t> y </a:t>
            </a:r>
            <a:r>
              <a:rPr lang="es-CO" b="1" i="1" dirty="0" err="1"/>
              <a:t>BigData</a:t>
            </a:r>
            <a:r>
              <a:rPr lang="es-CO" dirty="0"/>
              <a:t>.</a:t>
            </a:r>
          </a:p>
          <a:p>
            <a:pPr marL="0" indent="0" algn="ctr">
              <a:lnSpc>
                <a:spcPct val="150000"/>
              </a:lnSpc>
              <a:buNone/>
            </a:pPr>
            <a:r>
              <a:rPr lang="es-CO" dirty="0">
                <a:solidFill>
                  <a:srgbClr val="FF0000"/>
                </a:solidFill>
              </a:rPr>
              <a:t>No Torture los Datos, para extraer algo que no tienen</a:t>
            </a:r>
          </a:p>
        </p:txBody>
      </p:sp>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9600" y="0"/>
            <a:ext cx="2158138" cy="2076450"/>
          </a:xfrm>
          <a:prstGeom prst="rect">
            <a:avLst/>
          </a:prstGeom>
        </p:spPr>
      </p:pic>
      <p:pic>
        <p:nvPicPr>
          <p:cNvPr id="5" name="Imagen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9497" y="4681595"/>
            <a:ext cx="2168978" cy="2168978"/>
          </a:xfrm>
          <a:prstGeom prst="rect">
            <a:avLst/>
          </a:prstGeom>
        </p:spPr>
      </p:pic>
      <p:pic>
        <p:nvPicPr>
          <p:cNvPr id="6" name="Imagen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9600" y="2076450"/>
            <a:ext cx="2158138" cy="2697673"/>
          </a:xfrm>
          <a:prstGeom prst="rect">
            <a:avLst/>
          </a:prstGeom>
        </p:spPr>
      </p:pic>
    </p:spTree>
    <p:extLst>
      <p:ext uri="{BB962C8B-B14F-4D97-AF65-F5344CB8AC3E}">
        <p14:creationId xmlns:p14="http://schemas.microsoft.com/office/powerpoint/2010/main" val="362150411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939782" y="199567"/>
            <a:ext cx="8911687" cy="1280890"/>
          </a:xfrm>
        </p:spPr>
        <p:txBody>
          <a:bodyPr/>
          <a:lstStyle/>
          <a:p>
            <a:r>
              <a:rPr lang="es-CO" dirty="0"/>
              <a:t>Nuevamente, la base de datos debe soportar la integración…</a:t>
            </a:r>
            <a:endParaRPr lang="en-US" dirty="0"/>
          </a:p>
        </p:txBody>
      </p:sp>
      <p:sp>
        <p:nvSpPr>
          <p:cNvPr id="3" name="Marcador de contenido 2"/>
          <p:cNvSpPr>
            <a:spLocks noGrp="1"/>
          </p:cNvSpPr>
          <p:nvPr>
            <p:ph idx="1"/>
          </p:nvPr>
        </p:nvSpPr>
        <p:spPr>
          <a:xfrm>
            <a:off x="6883055" y="1480457"/>
            <a:ext cx="4864417" cy="5129349"/>
          </a:xfrm>
        </p:spPr>
        <p:txBody>
          <a:bodyPr>
            <a:normAutofit fontScale="85000" lnSpcReduction="20000"/>
          </a:bodyPr>
          <a:lstStyle/>
          <a:p>
            <a:r>
              <a:rPr lang="es-CO" b="1" u="sng" dirty="0"/>
              <a:t>Consultas e informes simples</a:t>
            </a:r>
            <a:r>
              <a:rPr lang="es-CO" b="1" dirty="0"/>
              <a:t> </a:t>
            </a:r>
            <a:r>
              <a:rPr lang="es-CO" dirty="0"/>
              <a:t>(</a:t>
            </a:r>
            <a:r>
              <a:rPr lang="es-CO" i="1" dirty="0" err="1"/>
              <a:t>Querys</a:t>
            </a:r>
            <a:r>
              <a:rPr lang="es-CO" i="1" dirty="0"/>
              <a:t> y </a:t>
            </a:r>
            <a:r>
              <a:rPr lang="es-CO" i="1" dirty="0" err="1"/>
              <a:t>reports</a:t>
            </a:r>
            <a:r>
              <a:rPr lang="es-CO" dirty="0"/>
              <a:t>).</a:t>
            </a:r>
          </a:p>
          <a:p>
            <a:r>
              <a:rPr lang="es-CO" b="1" u="sng" dirty="0"/>
              <a:t>Cubos OLAP</a:t>
            </a:r>
            <a:r>
              <a:rPr lang="es-CO" b="1" dirty="0"/>
              <a:t> </a:t>
            </a:r>
            <a:r>
              <a:rPr lang="es-CO" dirty="0"/>
              <a:t>(</a:t>
            </a:r>
            <a:r>
              <a:rPr lang="es-CO" i="1" dirty="0"/>
              <a:t>On-Line </a:t>
            </a:r>
            <a:r>
              <a:rPr lang="es-CO" i="1" dirty="0" err="1"/>
              <a:t>Analytic</a:t>
            </a:r>
            <a:r>
              <a:rPr lang="es-CO" i="1" dirty="0"/>
              <a:t> </a:t>
            </a:r>
            <a:r>
              <a:rPr lang="es-CO" i="1" dirty="0" err="1"/>
              <a:t>Processing</a:t>
            </a:r>
            <a:r>
              <a:rPr lang="es-CO" dirty="0"/>
              <a:t>). Exploración, tablas dinámicas, etc.</a:t>
            </a:r>
          </a:p>
          <a:p>
            <a:r>
              <a:rPr lang="es-CO" b="1" u="sng" dirty="0"/>
              <a:t>EIS (</a:t>
            </a:r>
            <a:r>
              <a:rPr lang="es-CO" b="1" u="sng" dirty="0" err="1"/>
              <a:t>Executive</a:t>
            </a:r>
            <a:r>
              <a:rPr lang="es-CO" b="1" u="sng" dirty="0"/>
              <a:t> </a:t>
            </a:r>
            <a:r>
              <a:rPr lang="es-CO" b="1" u="sng" dirty="0" err="1"/>
              <a:t>Information</a:t>
            </a:r>
            <a:r>
              <a:rPr lang="es-CO" b="1" u="sng" dirty="0"/>
              <a:t> </a:t>
            </a:r>
            <a:r>
              <a:rPr lang="es-CO" b="1" u="sng" dirty="0" err="1"/>
              <a:t>Systems</a:t>
            </a:r>
            <a:r>
              <a:rPr lang="es-CO" b="1" u="sng" dirty="0"/>
              <a:t>)</a:t>
            </a:r>
            <a:r>
              <a:rPr lang="es-CO" b="1" dirty="0"/>
              <a:t>: </a:t>
            </a:r>
            <a:r>
              <a:rPr lang="es-CO" dirty="0"/>
              <a:t>Soluciones que permiten visualizar, de una forma rápida y fácil, el estado de una determinada situación empresarial, presente o pasada, y que permite detectar anomalías u oportunidades.</a:t>
            </a:r>
          </a:p>
          <a:p>
            <a:r>
              <a:rPr lang="es-CO" b="1" u="sng" dirty="0"/>
              <a:t>DSS (</a:t>
            </a:r>
            <a:r>
              <a:rPr lang="es-CO" b="1" u="sng" dirty="0" err="1"/>
              <a:t>Decision</a:t>
            </a:r>
            <a:r>
              <a:rPr lang="es-CO" b="1" u="sng" dirty="0"/>
              <a:t> </a:t>
            </a:r>
            <a:r>
              <a:rPr lang="es-CO" b="1" u="sng" dirty="0" err="1"/>
              <a:t>Support</a:t>
            </a:r>
            <a:r>
              <a:rPr lang="es-CO" b="1" u="sng" dirty="0"/>
              <a:t> </a:t>
            </a:r>
            <a:r>
              <a:rPr lang="es-CO" b="1" u="sng" dirty="0" err="1"/>
              <a:t>Systems</a:t>
            </a:r>
            <a:r>
              <a:rPr lang="es-CO" b="1" u="sng" dirty="0"/>
              <a:t>)</a:t>
            </a:r>
            <a:r>
              <a:rPr lang="es-CO" dirty="0"/>
              <a:t>: Aplicación informática que basándose en modelos matemáticos y mediante análisis de sensibilidad permite ayudar a la toma de decisiones.</a:t>
            </a:r>
          </a:p>
          <a:p>
            <a:r>
              <a:rPr lang="es-CO" b="1" u="sng" dirty="0"/>
              <a:t>Data </a:t>
            </a:r>
            <a:r>
              <a:rPr lang="es-CO" b="1" u="sng" dirty="0" err="1"/>
              <a:t>Mining</a:t>
            </a:r>
            <a:r>
              <a:rPr lang="es-CO" b="1" u="sng" dirty="0"/>
              <a:t> o minería de datos</a:t>
            </a:r>
            <a:r>
              <a:rPr lang="es-CO" u="sng" dirty="0"/>
              <a:t>:</a:t>
            </a:r>
            <a:r>
              <a:rPr lang="es-CO" dirty="0"/>
              <a:t> Pueden considerarse sistemas expertos que nos permiten “interrogar a los datos” para obtener información</a:t>
            </a:r>
          </a:p>
          <a:p>
            <a:r>
              <a:rPr lang="es-CO" b="1" dirty="0"/>
              <a:t>ETL:</a:t>
            </a:r>
            <a:r>
              <a:rPr lang="es-CO" dirty="0"/>
              <a:t> </a:t>
            </a:r>
            <a:r>
              <a:rPr lang="es-CO" dirty="0" err="1"/>
              <a:t>Extract</a:t>
            </a:r>
            <a:r>
              <a:rPr lang="es-CO" dirty="0"/>
              <a:t>, </a:t>
            </a:r>
            <a:r>
              <a:rPr lang="es-CO" dirty="0" err="1"/>
              <a:t>Transform</a:t>
            </a:r>
            <a:r>
              <a:rPr lang="es-CO" dirty="0"/>
              <a:t> and Load («extraer, transformar y cargar», </a:t>
            </a:r>
            <a:r>
              <a:rPr lang="es-CO" dirty="0" err="1"/>
              <a:t>procesorque</a:t>
            </a:r>
            <a:r>
              <a:rPr lang="es-CO" dirty="0"/>
              <a:t> permite mover datos desde múltiples fuentes, reformatearlos y limpiarlos, y cargarlos en otra base de datos,</a:t>
            </a:r>
          </a:p>
          <a:p>
            <a:endParaRPr lang="en-US" dirty="0"/>
          </a:p>
        </p:txBody>
      </p:sp>
      <p:pic>
        <p:nvPicPr>
          <p:cNvPr id="4" name="Imagen 3"/>
          <p:cNvPicPr>
            <a:picLocks noChangeAspect="1"/>
          </p:cNvPicPr>
          <p:nvPr/>
        </p:nvPicPr>
        <p:blipFill>
          <a:blip r:embed="rId2"/>
          <a:stretch>
            <a:fillRect/>
          </a:stretch>
        </p:blipFill>
        <p:spPr>
          <a:xfrm>
            <a:off x="212968" y="1480457"/>
            <a:ext cx="6722339" cy="4580709"/>
          </a:xfrm>
          <a:prstGeom prst="rect">
            <a:avLst/>
          </a:prstGeom>
        </p:spPr>
      </p:pic>
    </p:spTree>
    <p:extLst>
      <p:ext uri="{BB962C8B-B14F-4D97-AF65-F5344CB8AC3E}">
        <p14:creationId xmlns:p14="http://schemas.microsoft.com/office/powerpoint/2010/main" val="424190802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2857" y="235131"/>
            <a:ext cx="9871755" cy="1669869"/>
          </a:xfrm>
        </p:spPr>
        <p:txBody>
          <a:bodyPr>
            <a:normAutofit fontScale="90000"/>
          </a:bodyPr>
          <a:lstStyle/>
          <a:p>
            <a:r>
              <a:rPr lang="es-CO" dirty="0"/>
              <a:t>Los datos y la información ha existido desde siempre, y su registro desde el milenio </a:t>
            </a:r>
            <a:r>
              <a:rPr lang="es-CO" dirty="0" err="1"/>
              <a:t>lV</a:t>
            </a:r>
            <a:r>
              <a:rPr lang="es-CO" dirty="0"/>
              <a:t> A.C.</a:t>
            </a:r>
          </a:p>
        </p:txBody>
      </p:sp>
      <p:pic>
        <p:nvPicPr>
          <p:cNvPr id="9" name="Imagen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4379" y="2185086"/>
            <a:ext cx="4882387" cy="3589214"/>
          </a:xfrm>
          <a:prstGeom prst="rect">
            <a:avLst/>
          </a:prstGeom>
        </p:spPr>
      </p:pic>
      <p:graphicFrame>
        <p:nvGraphicFramePr>
          <p:cNvPr id="12" name="Diagrama 11"/>
          <p:cNvGraphicFramePr/>
          <p:nvPr/>
        </p:nvGraphicFramePr>
        <p:xfrm>
          <a:off x="5524551" y="1905000"/>
          <a:ext cx="5980061" cy="414938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3" name="CuadroTexto 12"/>
          <p:cNvSpPr txBox="1"/>
          <p:nvPr/>
        </p:nvSpPr>
        <p:spPr>
          <a:xfrm>
            <a:off x="5524551" y="6205418"/>
            <a:ext cx="3288719" cy="646331"/>
          </a:xfrm>
          <a:prstGeom prst="rect">
            <a:avLst/>
          </a:prstGeom>
          <a:noFill/>
        </p:spPr>
        <p:txBody>
          <a:bodyPr wrap="square" rtlCol="0">
            <a:spAutoFit/>
          </a:bodyPr>
          <a:lstStyle/>
          <a:p>
            <a:r>
              <a:rPr lang="es-CO" sz="1200" dirty="0"/>
              <a:t>Adaptado de: “</a:t>
            </a:r>
            <a:r>
              <a:rPr lang="es-CO" sz="1200" dirty="0" err="1"/>
              <a:t>Defining</a:t>
            </a:r>
            <a:r>
              <a:rPr lang="es-CO" sz="1200" dirty="0"/>
              <a:t> </a:t>
            </a:r>
            <a:r>
              <a:rPr lang="es-CO" sz="1200" dirty="0" err="1"/>
              <a:t>the</a:t>
            </a:r>
            <a:r>
              <a:rPr lang="es-CO" sz="1200" dirty="0"/>
              <a:t> Big Data </a:t>
            </a:r>
            <a:r>
              <a:rPr lang="es-CO" sz="1200" dirty="0" err="1"/>
              <a:t>Architecture</a:t>
            </a:r>
            <a:r>
              <a:rPr lang="es-CO" sz="1200" dirty="0"/>
              <a:t> Framework”, </a:t>
            </a:r>
            <a:r>
              <a:rPr lang="es-CO" sz="1200" dirty="0" err="1"/>
              <a:t>Demchenko</a:t>
            </a:r>
            <a:r>
              <a:rPr lang="es-CO" sz="1200" dirty="0"/>
              <a:t>, </a:t>
            </a:r>
            <a:r>
              <a:rPr lang="es-CO" sz="1200" dirty="0" err="1"/>
              <a:t>University</a:t>
            </a:r>
            <a:r>
              <a:rPr lang="es-CO" sz="1200" dirty="0"/>
              <a:t> of </a:t>
            </a:r>
            <a:r>
              <a:rPr lang="es-CO" sz="1200" dirty="0" err="1"/>
              <a:t>Amsterdam</a:t>
            </a:r>
            <a:r>
              <a:rPr lang="es-CO" sz="1200" dirty="0"/>
              <a:t>, 2013</a:t>
            </a:r>
          </a:p>
        </p:txBody>
      </p:sp>
      <p:sp>
        <p:nvSpPr>
          <p:cNvPr id="14" name="CuadroTexto 13"/>
          <p:cNvSpPr txBox="1"/>
          <p:nvPr/>
        </p:nvSpPr>
        <p:spPr>
          <a:xfrm rot="5400000">
            <a:off x="9534848" y="3857184"/>
            <a:ext cx="4308860" cy="400110"/>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s-CO" sz="2000" b="1" dirty="0"/>
              <a:t>B  I  G       D  A  T  A</a:t>
            </a:r>
          </a:p>
        </p:txBody>
      </p:sp>
    </p:spTree>
    <p:extLst>
      <p:ext uri="{BB962C8B-B14F-4D97-AF65-F5344CB8AC3E}">
        <p14:creationId xmlns:p14="http://schemas.microsoft.com/office/powerpoint/2010/main" val="49064402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592925" y="624110"/>
            <a:ext cx="8911687" cy="656050"/>
          </a:xfrm>
        </p:spPr>
        <p:txBody>
          <a:bodyPr/>
          <a:lstStyle/>
          <a:p>
            <a:r>
              <a:rPr lang="es-CO" dirty="0"/>
              <a:t>Sobre el Big Data</a:t>
            </a:r>
            <a:endParaRPr lang="en-US" dirty="0"/>
          </a:p>
        </p:txBody>
      </p:sp>
      <p:sp>
        <p:nvSpPr>
          <p:cNvPr id="3" name="Marcador de contenido 2"/>
          <p:cNvSpPr>
            <a:spLocks noGrp="1"/>
          </p:cNvSpPr>
          <p:nvPr>
            <p:ph idx="1"/>
          </p:nvPr>
        </p:nvSpPr>
        <p:spPr>
          <a:xfrm>
            <a:off x="2589212" y="1436914"/>
            <a:ext cx="8915400" cy="5238206"/>
          </a:xfrm>
        </p:spPr>
        <p:txBody>
          <a:bodyPr>
            <a:normAutofit fontScale="92500"/>
          </a:bodyPr>
          <a:lstStyle/>
          <a:p>
            <a:pPr>
              <a:lnSpc>
                <a:spcPct val="150000"/>
              </a:lnSpc>
            </a:pPr>
            <a:r>
              <a:rPr lang="es-CO" dirty="0"/>
              <a:t>Las organizaciones requieren adquirir ventajas competitivas, aprovechando el alto flujo de información de hoy en día (</a:t>
            </a:r>
            <a:r>
              <a:rPr lang="es-CO" dirty="0" err="1"/>
              <a:t>georeferenciamiento</a:t>
            </a:r>
            <a:r>
              <a:rPr lang="es-CO" dirty="0"/>
              <a:t>, redes sociales, clics en una página, fotos, videos, música, sensores, …).</a:t>
            </a:r>
          </a:p>
          <a:p>
            <a:pPr>
              <a:lnSpc>
                <a:spcPct val="150000"/>
              </a:lnSpc>
            </a:pPr>
            <a:r>
              <a:rPr lang="es-CO" dirty="0"/>
              <a:t>Para BI y BD se requieren las siguientes 5 propiedades:</a:t>
            </a:r>
          </a:p>
          <a:p>
            <a:pPr lvl="1">
              <a:lnSpc>
                <a:spcPct val="150000"/>
              </a:lnSpc>
            </a:pPr>
            <a:r>
              <a:rPr lang="es-CO" b="1" dirty="0"/>
              <a:t>Volumen</a:t>
            </a:r>
            <a:r>
              <a:rPr lang="es-CO" dirty="0"/>
              <a:t>: un motor de un avión puede generar 10TB de datos en 30 minutos de vuelo.</a:t>
            </a:r>
          </a:p>
          <a:p>
            <a:pPr lvl="1">
              <a:lnSpc>
                <a:spcPct val="150000"/>
              </a:lnSpc>
            </a:pPr>
            <a:r>
              <a:rPr lang="es-CO" b="1" dirty="0"/>
              <a:t>Velocidad (alta frecuencia): </a:t>
            </a:r>
            <a:r>
              <a:rPr lang="es-CO" dirty="0"/>
              <a:t>140 caracteres por tweet, generan alrededor de 333 GB por hora, aproximadamente 8TB por día</a:t>
            </a:r>
          </a:p>
          <a:p>
            <a:pPr lvl="1">
              <a:lnSpc>
                <a:spcPct val="150000"/>
              </a:lnSpc>
            </a:pPr>
            <a:r>
              <a:rPr lang="es-CO" b="1" dirty="0"/>
              <a:t>Variedad</a:t>
            </a:r>
            <a:r>
              <a:rPr lang="es-CO" dirty="0"/>
              <a:t>: fotos, música, páginas web, …</a:t>
            </a:r>
          </a:p>
          <a:p>
            <a:pPr lvl="1">
              <a:lnSpc>
                <a:spcPct val="150000"/>
              </a:lnSpc>
            </a:pPr>
            <a:r>
              <a:rPr lang="es-CO" b="1" dirty="0"/>
              <a:t>Valor</a:t>
            </a:r>
            <a:r>
              <a:rPr lang="es-CO" dirty="0"/>
              <a:t>: identificar la información valiosa, transformarla y extraer más información para analizarla, transformarla y generar conocimiento.</a:t>
            </a:r>
          </a:p>
          <a:p>
            <a:pPr lvl="1">
              <a:lnSpc>
                <a:spcPct val="150000"/>
              </a:lnSpc>
            </a:pPr>
            <a:r>
              <a:rPr lang="es-CO" b="1" dirty="0"/>
              <a:t>Veracidad: </a:t>
            </a:r>
            <a:r>
              <a:rPr lang="es-CO" dirty="0"/>
              <a:t>Se deben llegar a conclusiones objetivas. Los datos usados no fueron manipulados.</a:t>
            </a:r>
            <a:endParaRPr lang="en-US" b="1" dirty="0"/>
          </a:p>
        </p:txBody>
      </p:sp>
    </p:spTree>
    <p:extLst>
      <p:ext uri="{BB962C8B-B14F-4D97-AF65-F5344CB8AC3E}">
        <p14:creationId xmlns:p14="http://schemas.microsoft.com/office/powerpoint/2010/main" val="250105703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737361" y="182880"/>
            <a:ext cx="9767252" cy="1722120"/>
          </a:xfrm>
        </p:spPr>
        <p:txBody>
          <a:bodyPr>
            <a:normAutofit fontScale="90000"/>
          </a:bodyPr>
          <a:lstStyle/>
          <a:p>
            <a:r>
              <a:rPr lang="es-CO" dirty="0"/>
              <a:t>Desde este enfoque emergen los siguientes perfiles profesionales, posiblemente tú lo seas y no lo sabías:</a:t>
            </a:r>
          </a:p>
        </p:txBody>
      </p:sp>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3352" y="1807571"/>
            <a:ext cx="6169071" cy="2599209"/>
          </a:xfrm>
          <a:prstGeom prst="rect">
            <a:avLst/>
          </a:prstGeom>
        </p:spPr>
      </p:pic>
      <p:pic>
        <p:nvPicPr>
          <p:cNvPr id="5" name="Imagen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22423" y="1792937"/>
            <a:ext cx="5869577" cy="2613843"/>
          </a:xfrm>
          <a:prstGeom prst="rect">
            <a:avLst/>
          </a:prstGeom>
        </p:spPr>
      </p:pic>
      <p:pic>
        <p:nvPicPr>
          <p:cNvPr id="6" name="Imagen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0288" y="4421413"/>
            <a:ext cx="6169072" cy="2418781"/>
          </a:xfrm>
          <a:prstGeom prst="rect">
            <a:avLst/>
          </a:prstGeom>
        </p:spPr>
      </p:pic>
      <p:pic>
        <p:nvPicPr>
          <p:cNvPr id="7" name="Imagen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22423" y="4421413"/>
            <a:ext cx="5869577" cy="2418781"/>
          </a:xfrm>
          <a:prstGeom prst="rect">
            <a:avLst/>
          </a:prstGeom>
        </p:spPr>
      </p:pic>
    </p:spTree>
    <p:extLst>
      <p:ext uri="{BB962C8B-B14F-4D97-AF65-F5344CB8AC3E}">
        <p14:creationId xmlns:p14="http://schemas.microsoft.com/office/powerpoint/2010/main" val="281653789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719484" y="130628"/>
            <a:ext cx="8911687" cy="1150261"/>
          </a:xfrm>
        </p:spPr>
        <p:txBody>
          <a:bodyPr/>
          <a:lstStyle/>
          <a:p>
            <a:r>
              <a:rPr lang="es-CO" dirty="0"/>
              <a:t>Adicionalmente, se </a:t>
            </a:r>
          </a:p>
        </p:txBody>
      </p:sp>
      <p:pic>
        <p:nvPicPr>
          <p:cNvPr id="4" name="Marcador de contenido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11934" y="1264554"/>
            <a:ext cx="5667375" cy="2466975"/>
          </a:xfrm>
        </p:spPr>
      </p:pic>
      <p:pic>
        <p:nvPicPr>
          <p:cNvPr id="5" name="Imagen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75329" y="1264554"/>
            <a:ext cx="6016671" cy="2467341"/>
          </a:xfrm>
          <a:prstGeom prst="rect">
            <a:avLst/>
          </a:prstGeom>
        </p:spPr>
      </p:pic>
      <p:pic>
        <p:nvPicPr>
          <p:cNvPr id="6" name="Imagen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1934" y="3875220"/>
            <a:ext cx="5667375" cy="2438400"/>
          </a:xfrm>
          <a:prstGeom prst="rect">
            <a:avLst/>
          </a:prstGeom>
        </p:spPr>
      </p:pic>
      <p:pic>
        <p:nvPicPr>
          <p:cNvPr id="7" name="Imagen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75328" y="3875219"/>
            <a:ext cx="6016672" cy="2441393"/>
          </a:xfrm>
          <a:prstGeom prst="rect">
            <a:avLst/>
          </a:prstGeom>
        </p:spPr>
      </p:pic>
    </p:spTree>
    <p:extLst>
      <p:ext uri="{BB962C8B-B14F-4D97-AF65-F5344CB8AC3E}">
        <p14:creationId xmlns:p14="http://schemas.microsoft.com/office/powerpoint/2010/main" val="227702307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es-CO" dirty="0"/>
              <a:t>Otra consideración, la base de datos se debe beneficiar y ser retroalimentada por</a:t>
            </a:r>
            <a:endParaRPr lang="en-US" dirty="0"/>
          </a:p>
        </p:txBody>
      </p:sp>
      <p:sp>
        <p:nvSpPr>
          <p:cNvPr id="3" name="Marcador de contenido 2"/>
          <p:cNvSpPr>
            <a:spLocks noGrp="1"/>
          </p:cNvSpPr>
          <p:nvPr>
            <p:ph idx="1"/>
          </p:nvPr>
        </p:nvSpPr>
        <p:spPr>
          <a:xfrm>
            <a:off x="7288696" y="2695303"/>
            <a:ext cx="4581675" cy="3777622"/>
          </a:xfrm>
        </p:spPr>
        <p:txBody>
          <a:bodyPr/>
          <a:lstStyle/>
          <a:p>
            <a:pPr>
              <a:lnSpc>
                <a:spcPct val="150000"/>
              </a:lnSpc>
            </a:pPr>
            <a:r>
              <a:rPr lang="es-CO" dirty="0"/>
              <a:t>Si generas información con una técnica de Machine </a:t>
            </a:r>
            <a:r>
              <a:rPr lang="es-CO" dirty="0" err="1"/>
              <a:t>Learning</a:t>
            </a:r>
            <a:r>
              <a:rPr lang="es-CO" dirty="0"/>
              <a:t>, sus resultados deben retroalimentar la base de datos</a:t>
            </a:r>
            <a:endParaRPr lang="en-US" dirty="0"/>
          </a:p>
        </p:txBody>
      </p:sp>
      <p:pic>
        <p:nvPicPr>
          <p:cNvPr id="4" name="Imagen 3"/>
          <p:cNvPicPr>
            <a:picLocks noChangeAspect="1"/>
          </p:cNvPicPr>
          <p:nvPr/>
        </p:nvPicPr>
        <p:blipFill>
          <a:blip r:embed="rId2"/>
          <a:stretch>
            <a:fillRect/>
          </a:stretch>
        </p:blipFill>
        <p:spPr>
          <a:xfrm>
            <a:off x="1803817" y="1905000"/>
            <a:ext cx="4718369" cy="4836329"/>
          </a:xfrm>
          <a:prstGeom prst="rect">
            <a:avLst/>
          </a:prstGeom>
        </p:spPr>
      </p:pic>
      <p:grpSp>
        <p:nvGrpSpPr>
          <p:cNvPr id="19" name="Grupo 18">
            <a:extLst>
              <a:ext uri="{FF2B5EF4-FFF2-40B4-BE49-F238E27FC236}">
                <a16:creationId xmlns:a16="http://schemas.microsoft.com/office/drawing/2014/main" id="{973FF063-F912-4B7D-810D-B74A78990904}"/>
              </a:ext>
            </a:extLst>
          </p:cNvPr>
          <p:cNvGrpSpPr/>
          <p:nvPr/>
        </p:nvGrpSpPr>
        <p:grpSpPr>
          <a:xfrm>
            <a:off x="581493" y="560516"/>
            <a:ext cx="1778760" cy="3046680"/>
            <a:chOff x="581493" y="560516"/>
            <a:chExt cx="1778760" cy="3046680"/>
          </a:xfrm>
        </p:grpSpPr>
        <mc:AlternateContent xmlns:mc="http://schemas.openxmlformats.org/markup-compatibility/2006">
          <mc:Choice xmlns:p14="http://schemas.microsoft.com/office/powerpoint/2010/main" Requires="p14">
            <p:contentPart p14:bwMode="auto" r:id="rId3">
              <p14:nvContentPartPr>
                <p14:cNvPr id="5" name="Entrada de lápiz 4">
                  <a:extLst>
                    <a:ext uri="{FF2B5EF4-FFF2-40B4-BE49-F238E27FC236}">
                      <a16:creationId xmlns:a16="http://schemas.microsoft.com/office/drawing/2014/main" id="{F6DA7AF3-F741-451D-8904-5D50AE693BAC}"/>
                    </a:ext>
                  </a:extLst>
                </p14:cNvPr>
                <p14:cNvContentPartPr/>
                <p14:nvPr/>
              </p14:nvContentPartPr>
              <p14:xfrm>
                <a:off x="1543773" y="2284556"/>
                <a:ext cx="711720" cy="1322640"/>
              </p14:xfrm>
            </p:contentPart>
          </mc:Choice>
          <mc:Fallback>
            <p:pic>
              <p:nvPicPr>
                <p:cNvPr id="5" name="Entrada de lápiz 4">
                  <a:extLst>
                    <a:ext uri="{FF2B5EF4-FFF2-40B4-BE49-F238E27FC236}">
                      <a16:creationId xmlns:a16="http://schemas.microsoft.com/office/drawing/2014/main" id="{F6DA7AF3-F741-451D-8904-5D50AE693BAC}"/>
                    </a:ext>
                  </a:extLst>
                </p:cNvPr>
                <p:cNvPicPr/>
                <p:nvPr/>
              </p:nvPicPr>
              <p:blipFill>
                <a:blip r:embed="rId4"/>
                <a:stretch>
                  <a:fillRect/>
                </a:stretch>
              </p:blipFill>
              <p:spPr>
                <a:xfrm>
                  <a:off x="1534773" y="2275916"/>
                  <a:ext cx="729360" cy="134028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6" name="Entrada de lápiz 5">
                  <a:extLst>
                    <a:ext uri="{FF2B5EF4-FFF2-40B4-BE49-F238E27FC236}">
                      <a16:creationId xmlns:a16="http://schemas.microsoft.com/office/drawing/2014/main" id="{FE22AED9-945F-4B02-A7AE-D825BECDEA7D}"/>
                    </a:ext>
                  </a:extLst>
                </p14:cNvPr>
                <p14:cNvContentPartPr/>
                <p14:nvPr/>
              </p14:nvContentPartPr>
              <p14:xfrm>
                <a:off x="663213" y="2768396"/>
                <a:ext cx="360360" cy="355680"/>
              </p14:xfrm>
            </p:contentPart>
          </mc:Choice>
          <mc:Fallback>
            <p:pic>
              <p:nvPicPr>
                <p:cNvPr id="6" name="Entrada de lápiz 5">
                  <a:extLst>
                    <a:ext uri="{FF2B5EF4-FFF2-40B4-BE49-F238E27FC236}">
                      <a16:creationId xmlns:a16="http://schemas.microsoft.com/office/drawing/2014/main" id="{FE22AED9-945F-4B02-A7AE-D825BECDEA7D}"/>
                    </a:ext>
                  </a:extLst>
                </p:cNvPr>
                <p:cNvPicPr/>
                <p:nvPr/>
              </p:nvPicPr>
              <p:blipFill>
                <a:blip r:embed="rId6"/>
                <a:stretch>
                  <a:fillRect/>
                </a:stretch>
              </p:blipFill>
              <p:spPr>
                <a:xfrm>
                  <a:off x="654213" y="2759756"/>
                  <a:ext cx="378000" cy="37332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7" name="Entrada de lápiz 6">
                  <a:extLst>
                    <a:ext uri="{FF2B5EF4-FFF2-40B4-BE49-F238E27FC236}">
                      <a16:creationId xmlns:a16="http://schemas.microsoft.com/office/drawing/2014/main" id="{DC41FE82-9ABA-40F6-BA3D-9B53478A9DED}"/>
                    </a:ext>
                  </a:extLst>
                </p14:cNvPr>
                <p14:cNvContentPartPr/>
                <p14:nvPr/>
              </p14:nvContentPartPr>
              <p14:xfrm>
                <a:off x="581493" y="2608556"/>
                <a:ext cx="217080" cy="378000"/>
              </p14:xfrm>
            </p:contentPart>
          </mc:Choice>
          <mc:Fallback>
            <p:pic>
              <p:nvPicPr>
                <p:cNvPr id="7" name="Entrada de lápiz 6">
                  <a:extLst>
                    <a:ext uri="{FF2B5EF4-FFF2-40B4-BE49-F238E27FC236}">
                      <a16:creationId xmlns:a16="http://schemas.microsoft.com/office/drawing/2014/main" id="{DC41FE82-9ABA-40F6-BA3D-9B53478A9DED}"/>
                    </a:ext>
                  </a:extLst>
                </p:cNvPr>
                <p:cNvPicPr/>
                <p:nvPr/>
              </p:nvPicPr>
              <p:blipFill>
                <a:blip r:embed="rId8"/>
                <a:stretch>
                  <a:fillRect/>
                </a:stretch>
              </p:blipFill>
              <p:spPr>
                <a:xfrm>
                  <a:off x="572493" y="2599916"/>
                  <a:ext cx="234720" cy="39564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8" name="Entrada de lápiz 7">
                  <a:extLst>
                    <a:ext uri="{FF2B5EF4-FFF2-40B4-BE49-F238E27FC236}">
                      <a16:creationId xmlns:a16="http://schemas.microsoft.com/office/drawing/2014/main" id="{50552892-159C-4DC1-B826-48313A2F824D}"/>
                    </a:ext>
                  </a:extLst>
                </p14:cNvPr>
                <p14:cNvContentPartPr/>
                <p14:nvPr/>
              </p14:nvContentPartPr>
              <p14:xfrm>
                <a:off x="790293" y="2681636"/>
                <a:ext cx="144720" cy="141840"/>
              </p14:xfrm>
            </p:contentPart>
          </mc:Choice>
          <mc:Fallback>
            <p:pic>
              <p:nvPicPr>
                <p:cNvPr id="8" name="Entrada de lápiz 7">
                  <a:extLst>
                    <a:ext uri="{FF2B5EF4-FFF2-40B4-BE49-F238E27FC236}">
                      <a16:creationId xmlns:a16="http://schemas.microsoft.com/office/drawing/2014/main" id="{50552892-159C-4DC1-B826-48313A2F824D}"/>
                    </a:ext>
                  </a:extLst>
                </p:cNvPr>
                <p:cNvPicPr/>
                <p:nvPr/>
              </p:nvPicPr>
              <p:blipFill>
                <a:blip r:embed="rId10"/>
                <a:stretch>
                  <a:fillRect/>
                </a:stretch>
              </p:blipFill>
              <p:spPr>
                <a:xfrm>
                  <a:off x="781653" y="2672636"/>
                  <a:ext cx="162360" cy="15948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9" name="Entrada de lápiz 8">
                  <a:extLst>
                    <a:ext uri="{FF2B5EF4-FFF2-40B4-BE49-F238E27FC236}">
                      <a16:creationId xmlns:a16="http://schemas.microsoft.com/office/drawing/2014/main" id="{940074DE-A6E1-4B2C-9152-19826633D64F}"/>
                    </a:ext>
                  </a:extLst>
                </p14:cNvPr>
                <p14:cNvContentPartPr/>
                <p14:nvPr/>
              </p14:nvContentPartPr>
              <p14:xfrm>
                <a:off x="854733" y="2514236"/>
                <a:ext cx="180360" cy="217440"/>
              </p14:xfrm>
            </p:contentPart>
          </mc:Choice>
          <mc:Fallback>
            <p:pic>
              <p:nvPicPr>
                <p:cNvPr id="9" name="Entrada de lápiz 8">
                  <a:extLst>
                    <a:ext uri="{FF2B5EF4-FFF2-40B4-BE49-F238E27FC236}">
                      <a16:creationId xmlns:a16="http://schemas.microsoft.com/office/drawing/2014/main" id="{940074DE-A6E1-4B2C-9152-19826633D64F}"/>
                    </a:ext>
                  </a:extLst>
                </p:cNvPr>
                <p:cNvPicPr/>
                <p:nvPr/>
              </p:nvPicPr>
              <p:blipFill>
                <a:blip r:embed="rId12"/>
                <a:stretch>
                  <a:fillRect/>
                </a:stretch>
              </p:blipFill>
              <p:spPr>
                <a:xfrm>
                  <a:off x="846093" y="2505596"/>
                  <a:ext cx="198000" cy="23508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10" name="Entrada de lápiz 9">
                  <a:extLst>
                    <a:ext uri="{FF2B5EF4-FFF2-40B4-BE49-F238E27FC236}">
                      <a16:creationId xmlns:a16="http://schemas.microsoft.com/office/drawing/2014/main" id="{87508A4F-0470-494A-90FC-0105B01D0134}"/>
                    </a:ext>
                  </a:extLst>
                </p14:cNvPr>
                <p14:cNvContentPartPr/>
                <p14:nvPr/>
              </p14:nvContentPartPr>
              <p14:xfrm>
                <a:off x="1069293" y="2144156"/>
                <a:ext cx="260640" cy="407160"/>
              </p14:xfrm>
            </p:contentPart>
          </mc:Choice>
          <mc:Fallback>
            <p:pic>
              <p:nvPicPr>
                <p:cNvPr id="10" name="Entrada de lápiz 9">
                  <a:extLst>
                    <a:ext uri="{FF2B5EF4-FFF2-40B4-BE49-F238E27FC236}">
                      <a16:creationId xmlns:a16="http://schemas.microsoft.com/office/drawing/2014/main" id="{87508A4F-0470-494A-90FC-0105B01D0134}"/>
                    </a:ext>
                  </a:extLst>
                </p:cNvPr>
                <p:cNvPicPr/>
                <p:nvPr/>
              </p:nvPicPr>
              <p:blipFill>
                <a:blip r:embed="rId14"/>
                <a:stretch>
                  <a:fillRect/>
                </a:stretch>
              </p:blipFill>
              <p:spPr>
                <a:xfrm>
                  <a:off x="1060293" y="2135156"/>
                  <a:ext cx="278280" cy="42480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11" name="Entrada de lápiz 10">
                  <a:extLst>
                    <a:ext uri="{FF2B5EF4-FFF2-40B4-BE49-F238E27FC236}">
                      <a16:creationId xmlns:a16="http://schemas.microsoft.com/office/drawing/2014/main" id="{66FB8B48-FD8B-4A06-A56A-593387075D5E}"/>
                    </a:ext>
                  </a:extLst>
                </p14:cNvPr>
                <p14:cNvContentPartPr/>
                <p14:nvPr/>
              </p14:nvContentPartPr>
              <p14:xfrm>
                <a:off x="1118253" y="1748156"/>
                <a:ext cx="291240" cy="505080"/>
              </p14:xfrm>
            </p:contentPart>
          </mc:Choice>
          <mc:Fallback>
            <p:pic>
              <p:nvPicPr>
                <p:cNvPr id="11" name="Entrada de lápiz 10">
                  <a:extLst>
                    <a:ext uri="{FF2B5EF4-FFF2-40B4-BE49-F238E27FC236}">
                      <a16:creationId xmlns:a16="http://schemas.microsoft.com/office/drawing/2014/main" id="{66FB8B48-FD8B-4A06-A56A-593387075D5E}"/>
                    </a:ext>
                  </a:extLst>
                </p:cNvPr>
                <p:cNvPicPr/>
                <p:nvPr/>
              </p:nvPicPr>
              <p:blipFill>
                <a:blip r:embed="rId16"/>
                <a:stretch>
                  <a:fillRect/>
                </a:stretch>
              </p:blipFill>
              <p:spPr>
                <a:xfrm>
                  <a:off x="1109613" y="1739516"/>
                  <a:ext cx="308880" cy="52272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12" name="Entrada de lápiz 11">
                  <a:extLst>
                    <a:ext uri="{FF2B5EF4-FFF2-40B4-BE49-F238E27FC236}">
                      <a16:creationId xmlns:a16="http://schemas.microsoft.com/office/drawing/2014/main" id="{1F713BE2-47C1-43B7-9A5E-6DBD406709F9}"/>
                    </a:ext>
                  </a:extLst>
                </p14:cNvPr>
                <p14:cNvContentPartPr/>
                <p14:nvPr/>
              </p14:nvContentPartPr>
              <p14:xfrm>
                <a:off x="1064613" y="1614236"/>
                <a:ext cx="62280" cy="126360"/>
              </p14:xfrm>
            </p:contentPart>
          </mc:Choice>
          <mc:Fallback>
            <p:pic>
              <p:nvPicPr>
                <p:cNvPr id="12" name="Entrada de lápiz 11">
                  <a:extLst>
                    <a:ext uri="{FF2B5EF4-FFF2-40B4-BE49-F238E27FC236}">
                      <a16:creationId xmlns:a16="http://schemas.microsoft.com/office/drawing/2014/main" id="{1F713BE2-47C1-43B7-9A5E-6DBD406709F9}"/>
                    </a:ext>
                  </a:extLst>
                </p:cNvPr>
                <p:cNvPicPr/>
                <p:nvPr/>
              </p:nvPicPr>
              <p:blipFill>
                <a:blip r:embed="rId18"/>
                <a:stretch>
                  <a:fillRect/>
                </a:stretch>
              </p:blipFill>
              <p:spPr>
                <a:xfrm>
                  <a:off x="1055613" y="1605236"/>
                  <a:ext cx="79920" cy="14400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13" name="Entrada de lápiz 12">
                  <a:extLst>
                    <a:ext uri="{FF2B5EF4-FFF2-40B4-BE49-F238E27FC236}">
                      <a16:creationId xmlns:a16="http://schemas.microsoft.com/office/drawing/2014/main" id="{72CD8C8F-9F0B-4762-8659-0058704B08AE}"/>
                    </a:ext>
                  </a:extLst>
                </p14:cNvPr>
                <p14:cNvContentPartPr/>
                <p14:nvPr/>
              </p14:nvContentPartPr>
              <p14:xfrm>
                <a:off x="1374573" y="1273316"/>
                <a:ext cx="438120" cy="395280"/>
              </p14:xfrm>
            </p:contentPart>
          </mc:Choice>
          <mc:Fallback>
            <p:pic>
              <p:nvPicPr>
                <p:cNvPr id="13" name="Entrada de lápiz 12">
                  <a:extLst>
                    <a:ext uri="{FF2B5EF4-FFF2-40B4-BE49-F238E27FC236}">
                      <a16:creationId xmlns:a16="http://schemas.microsoft.com/office/drawing/2014/main" id="{72CD8C8F-9F0B-4762-8659-0058704B08AE}"/>
                    </a:ext>
                  </a:extLst>
                </p:cNvPr>
                <p:cNvPicPr/>
                <p:nvPr/>
              </p:nvPicPr>
              <p:blipFill>
                <a:blip r:embed="rId20"/>
                <a:stretch>
                  <a:fillRect/>
                </a:stretch>
              </p:blipFill>
              <p:spPr>
                <a:xfrm>
                  <a:off x="1365933" y="1264316"/>
                  <a:ext cx="455760" cy="41292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14" name="Entrada de lápiz 13">
                  <a:extLst>
                    <a:ext uri="{FF2B5EF4-FFF2-40B4-BE49-F238E27FC236}">
                      <a16:creationId xmlns:a16="http://schemas.microsoft.com/office/drawing/2014/main" id="{497F3414-4F54-4A42-B046-1B2F16941323}"/>
                    </a:ext>
                  </a:extLst>
                </p14:cNvPr>
                <p14:cNvContentPartPr/>
                <p14:nvPr/>
              </p14:nvContentPartPr>
              <p14:xfrm>
                <a:off x="1590933" y="723236"/>
                <a:ext cx="403560" cy="339480"/>
              </p14:xfrm>
            </p:contentPart>
          </mc:Choice>
          <mc:Fallback>
            <p:pic>
              <p:nvPicPr>
                <p:cNvPr id="14" name="Entrada de lápiz 13">
                  <a:extLst>
                    <a:ext uri="{FF2B5EF4-FFF2-40B4-BE49-F238E27FC236}">
                      <a16:creationId xmlns:a16="http://schemas.microsoft.com/office/drawing/2014/main" id="{497F3414-4F54-4A42-B046-1B2F16941323}"/>
                    </a:ext>
                  </a:extLst>
                </p:cNvPr>
                <p:cNvPicPr/>
                <p:nvPr/>
              </p:nvPicPr>
              <p:blipFill>
                <a:blip r:embed="rId22"/>
                <a:stretch>
                  <a:fillRect/>
                </a:stretch>
              </p:blipFill>
              <p:spPr>
                <a:xfrm>
                  <a:off x="1581933" y="714236"/>
                  <a:ext cx="421200" cy="357120"/>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15" name="Entrada de lápiz 14">
                  <a:extLst>
                    <a:ext uri="{FF2B5EF4-FFF2-40B4-BE49-F238E27FC236}">
                      <a16:creationId xmlns:a16="http://schemas.microsoft.com/office/drawing/2014/main" id="{DD05B7C2-E158-4C67-8550-7D54A70A83E7}"/>
                    </a:ext>
                  </a:extLst>
                </p14:cNvPr>
                <p14:cNvContentPartPr/>
                <p14:nvPr/>
              </p14:nvContentPartPr>
              <p14:xfrm>
                <a:off x="1982613" y="560516"/>
                <a:ext cx="118440" cy="289080"/>
              </p14:xfrm>
            </p:contentPart>
          </mc:Choice>
          <mc:Fallback>
            <p:pic>
              <p:nvPicPr>
                <p:cNvPr id="15" name="Entrada de lápiz 14">
                  <a:extLst>
                    <a:ext uri="{FF2B5EF4-FFF2-40B4-BE49-F238E27FC236}">
                      <a16:creationId xmlns:a16="http://schemas.microsoft.com/office/drawing/2014/main" id="{DD05B7C2-E158-4C67-8550-7D54A70A83E7}"/>
                    </a:ext>
                  </a:extLst>
                </p:cNvPr>
                <p:cNvPicPr/>
                <p:nvPr/>
              </p:nvPicPr>
              <p:blipFill>
                <a:blip r:embed="rId24"/>
                <a:stretch>
                  <a:fillRect/>
                </a:stretch>
              </p:blipFill>
              <p:spPr>
                <a:xfrm>
                  <a:off x="1973613" y="551876"/>
                  <a:ext cx="136080" cy="306720"/>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16" name="Entrada de lápiz 15">
                  <a:extLst>
                    <a:ext uri="{FF2B5EF4-FFF2-40B4-BE49-F238E27FC236}">
                      <a16:creationId xmlns:a16="http://schemas.microsoft.com/office/drawing/2014/main" id="{61B4FA6E-6461-4560-8A45-D55A5AEA5EE2}"/>
                    </a:ext>
                  </a:extLst>
                </p14:cNvPr>
                <p14:cNvContentPartPr/>
                <p14:nvPr/>
              </p14:nvContentPartPr>
              <p14:xfrm>
                <a:off x="1726293" y="1460156"/>
                <a:ext cx="388800" cy="521640"/>
              </p14:xfrm>
            </p:contentPart>
          </mc:Choice>
          <mc:Fallback>
            <p:pic>
              <p:nvPicPr>
                <p:cNvPr id="16" name="Entrada de lápiz 15">
                  <a:extLst>
                    <a:ext uri="{FF2B5EF4-FFF2-40B4-BE49-F238E27FC236}">
                      <a16:creationId xmlns:a16="http://schemas.microsoft.com/office/drawing/2014/main" id="{61B4FA6E-6461-4560-8A45-D55A5AEA5EE2}"/>
                    </a:ext>
                  </a:extLst>
                </p:cNvPr>
                <p:cNvPicPr/>
                <p:nvPr/>
              </p:nvPicPr>
              <p:blipFill>
                <a:blip r:embed="rId26"/>
                <a:stretch>
                  <a:fillRect/>
                </a:stretch>
              </p:blipFill>
              <p:spPr>
                <a:xfrm>
                  <a:off x="1717293" y="1451156"/>
                  <a:ext cx="406440" cy="539280"/>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17" name="Entrada de lápiz 16">
                  <a:extLst>
                    <a:ext uri="{FF2B5EF4-FFF2-40B4-BE49-F238E27FC236}">
                      <a16:creationId xmlns:a16="http://schemas.microsoft.com/office/drawing/2014/main" id="{DF9B6BEF-69DB-488D-8D9F-5F25B9D6E86C}"/>
                    </a:ext>
                  </a:extLst>
                </p14:cNvPr>
                <p14:cNvContentPartPr/>
                <p14:nvPr/>
              </p14:nvContentPartPr>
              <p14:xfrm>
                <a:off x="2065773" y="1259276"/>
                <a:ext cx="181800" cy="174960"/>
              </p14:xfrm>
            </p:contentPart>
          </mc:Choice>
          <mc:Fallback>
            <p:pic>
              <p:nvPicPr>
                <p:cNvPr id="17" name="Entrada de lápiz 16">
                  <a:extLst>
                    <a:ext uri="{FF2B5EF4-FFF2-40B4-BE49-F238E27FC236}">
                      <a16:creationId xmlns:a16="http://schemas.microsoft.com/office/drawing/2014/main" id="{DF9B6BEF-69DB-488D-8D9F-5F25B9D6E86C}"/>
                    </a:ext>
                  </a:extLst>
                </p:cNvPr>
                <p:cNvPicPr/>
                <p:nvPr/>
              </p:nvPicPr>
              <p:blipFill>
                <a:blip r:embed="rId28"/>
                <a:stretch>
                  <a:fillRect/>
                </a:stretch>
              </p:blipFill>
              <p:spPr>
                <a:xfrm>
                  <a:off x="2057133" y="1250636"/>
                  <a:ext cx="199440" cy="192600"/>
                </a:xfrm>
                <a:prstGeom prst="rect">
                  <a:avLst/>
                </a:prstGeom>
              </p:spPr>
            </p:pic>
          </mc:Fallback>
        </mc:AlternateContent>
        <mc:AlternateContent xmlns:mc="http://schemas.openxmlformats.org/markup-compatibility/2006">
          <mc:Choice xmlns:p14="http://schemas.microsoft.com/office/powerpoint/2010/main" Requires="p14">
            <p:contentPart p14:bwMode="auto" r:id="rId29">
              <p14:nvContentPartPr>
                <p14:cNvPr id="18" name="Entrada de lápiz 17">
                  <a:extLst>
                    <a:ext uri="{FF2B5EF4-FFF2-40B4-BE49-F238E27FC236}">
                      <a16:creationId xmlns:a16="http://schemas.microsoft.com/office/drawing/2014/main" id="{A2A30C1B-A8F0-446A-8971-A3E1588D914E}"/>
                    </a:ext>
                  </a:extLst>
                </p14:cNvPr>
                <p14:cNvContentPartPr/>
                <p14:nvPr/>
              </p14:nvContentPartPr>
              <p14:xfrm>
                <a:off x="2243613" y="949676"/>
                <a:ext cx="116640" cy="289800"/>
              </p14:xfrm>
            </p:contentPart>
          </mc:Choice>
          <mc:Fallback>
            <p:pic>
              <p:nvPicPr>
                <p:cNvPr id="18" name="Entrada de lápiz 17">
                  <a:extLst>
                    <a:ext uri="{FF2B5EF4-FFF2-40B4-BE49-F238E27FC236}">
                      <a16:creationId xmlns:a16="http://schemas.microsoft.com/office/drawing/2014/main" id="{A2A30C1B-A8F0-446A-8971-A3E1588D914E}"/>
                    </a:ext>
                  </a:extLst>
                </p:cNvPr>
                <p:cNvPicPr/>
                <p:nvPr/>
              </p:nvPicPr>
              <p:blipFill>
                <a:blip r:embed="rId30"/>
                <a:stretch>
                  <a:fillRect/>
                </a:stretch>
              </p:blipFill>
              <p:spPr>
                <a:xfrm>
                  <a:off x="2234613" y="941036"/>
                  <a:ext cx="134280" cy="30744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31">
            <p14:nvContentPartPr>
              <p14:cNvPr id="20" name="Entrada de lápiz 19">
                <a:extLst>
                  <a:ext uri="{FF2B5EF4-FFF2-40B4-BE49-F238E27FC236}">
                    <a16:creationId xmlns:a16="http://schemas.microsoft.com/office/drawing/2014/main" id="{37114E32-3A4C-4E02-993C-7B87CC0C7947}"/>
                  </a:ext>
                </a:extLst>
              </p14:cNvPr>
              <p14:cNvContentPartPr/>
              <p14:nvPr/>
            </p14:nvContentPartPr>
            <p14:xfrm>
              <a:off x="1466733" y="5185436"/>
              <a:ext cx="794520" cy="1514160"/>
            </p14:xfrm>
          </p:contentPart>
        </mc:Choice>
        <mc:Fallback>
          <p:pic>
            <p:nvPicPr>
              <p:cNvPr id="20" name="Entrada de lápiz 19">
                <a:extLst>
                  <a:ext uri="{FF2B5EF4-FFF2-40B4-BE49-F238E27FC236}">
                    <a16:creationId xmlns:a16="http://schemas.microsoft.com/office/drawing/2014/main" id="{37114E32-3A4C-4E02-993C-7B87CC0C7947}"/>
                  </a:ext>
                </a:extLst>
              </p:cNvPr>
              <p:cNvPicPr/>
              <p:nvPr/>
            </p:nvPicPr>
            <p:blipFill>
              <a:blip r:embed="rId32"/>
              <a:stretch>
                <a:fillRect/>
              </a:stretch>
            </p:blipFill>
            <p:spPr>
              <a:xfrm>
                <a:off x="1457733" y="5176796"/>
                <a:ext cx="812160" cy="1531800"/>
              </a:xfrm>
              <a:prstGeom prst="rect">
                <a:avLst/>
              </a:prstGeom>
            </p:spPr>
          </p:pic>
        </mc:Fallback>
      </mc:AlternateContent>
      <mc:AlternateContent xmlns:mc="http://schemas.openxmlformats.org/markup-compatibility/2006">
        <mc:Choice xmlns:p14="http://schemas.microsoft.com/office/powerpoint/2010/main" Requires="p14">
          <p:contentPart p14:bwMode="auto" r:id="rId33">
            <p14:nvContentPartPr>
              <p14:cNvPr id="21" name="Entrada de lápiz 20">
                <a:extLst>
                  <a:ext uri="{FF2B5EF4-FFF2-40B4-BE49-F238E27FC236}">
                    <a16:creationId xmlns:a16="http://schemas.microsoft.com/office/drawing/2014/main" id="{FD7DFEC9-5A52-48E8-ABFD-8EEA24C0FE2B}"/>
                  </a:ext>
                </a:extLst>
              </p14:cNvPr>
              <p14:cNvContentPartPr/>
              <p14:nvPr/>
            </p14:nvContentPartPr>
            <p14:xfrm>
              <a:off x="2092413" y="6230516"/>
              <a:ext cx="1489320" cy="579960"/>
            </p14:xfrm>
          </p:contentPart>
        </mc:Choice>
        <mc:Fallback>
          <p:pic>
            <p:nvPicPr>
              <p:cNvPr id="21" name="Entrada de lápiz 20">
                <a:extLst>
                  <a:ext uri="{FF2B5EF4-FFF2-40B4-BE49-F238E27FC236}">
                    <a16:creationId xmlns:a16="http://schemas.microsoft.com/office/drawing/2014/main" id="{FD7DFEC9-5A52-48E8-ABFD-8EEA24C0FE2B}"/>
                  </a:ext>
                </a:extLst>
              </p:cNvPr>
              <p:cNvPicPr/>
              <p:nvPr/>
            </p:nvPicPr>
            <p:blipFill>
              <a:blip r:embed="rId34"/>
              <a:stretch>
                <a:fillRect/>
              </a:stretch>
            </p:blipFill>
            <p:spPr>
              <a:xfrm>
                <a:off x="2083413" y="6221516"/>
                <a:ext cx="1506960" cy="597600"/>
              </a:xfrm>
              <a:prstGeom prst="rect">
                <a:avLst/>
              </a:prstGeom>
            </p:spPr>
          </p:pic>
        </mc:Fallback>
      </mc:AlternateContent>
      <mc:AlternateContent xmlns:mc="http://schemas.openxmlformats.org/markup-compatibility/2006">
        <mc:Choice xmlns:p14="http://schemas.microsoft.com/office/powerpoint/2010/main" Requires="p14">
          <p:contentPart p14:bwMode="auto" r:id="rId35">
            <p14:nvContentPartPr>
              <p14:cNvPr id="22" name="Entrada de lápiz 21">
                <a:extLst>
                  <a:ext uri="{FF2B5EF4-FFF2-40B4-BE49-F238E27FC236}">
                    <a16:creationId xmlns:a16="http://schemas.microsoft.com/office/drawing/2014/main" id="{07BADB12-8C9E-4891-AB40-6BAA1BBE7A7A}"/>
                  </a:ext>
                </a:extLst>
              </p14:cNvPr>
              <p14:cNvContentPartPr/>
              <p14:nvPr/>
            </p14:nvContentPartPr>
            <p14:xfrm>
              <a:off x="5309373" y="6243476"/>
              <a:ext cx="1282680" cy="589320"/>
            </p14:xfrm>
          </p:contentPart>
        </mc:Choice>
        <mc:Fallback>
          <p:pic>
            <p:nvPicPr>
              <p:cNvPr id="22" name="Entrada de lápiz 21">
                <a:extLst>
                  <a:ext uri="{FF2B5EF4-FFF2-40B4-BE49-F238E27FC236}">
                    <a16:creationId xmlns:a16="http://schemas.microsoft.com/office/drawing/2014/main" id="{07BADB12-8C9E-4891-AB40-6BAA1BBE7A7A}"/>
                  </a:ext>
                </a:extLst>
              </p:cNvPr>
              <p:cNvPicPr/>
              <p:nvPr/>
            </p:nvPicPr>
            <p:blipFill>
              <a:blip r:embed="rId36"/>
              <a:stretch>
                <a:fillRect/>
              </a:stretch>
            </p:blipFill>
            <p:spPr>
              <a:xfrm>
                <a:off x="5300373" y="6234476"/>
                <a:ext cx="1300320" cy="606960"/>
              </a:xfrm>
              <a:prstGeom prst="rect">
                <a:avLst/>
              </a:prstGeom>
            </p:spPr>
          </p:pic>
        </mc:Fallback>
      </mc:AlternateContent>
      <mc:AlternateContent xmlns:mc="http://schemas.openxmlformats.org/markup-compatibility/2006">
        <mc:Choice xmlns:p14="http://schemas.microsoft.com/office/powerpoint/2010/main" Requires="p14">
          <p:contentPart p14:bwMode="auto" r:id="rId37">
            <p14:nvContentPartPr>
              <p14:cNvPr id="23" name="Entrada de lápiz 22">
                <a:extLst>
                  <a:ext uri="{FF2B5EF4-FFF2-40B4-BE49-F238E27FC236}">
                    <a16:creationId xmlns:a16="http://schemas.microsoft.com/office/drawing/2014/main" id="{E54365D6-E459-445A-94BB-2ECAE629595D}"/>
                  </a:ext>
                </a:extLst>
              </p14:cNvPr>
              <p14:cNvContentPartPr/>
              <p14:nvPr/>
            </p14:nvContentPartPr>
            <p14:xfrm>
              <a:off x="3776493" y="2694596"/>
              <a:ext cx="1307520" cy="951840"/>
            </p14:xfrm>
          </p:contentPart>
        </mc:Choice>
        <mc:Fallback>
          <p:pic>
            <p:nvPicPr>
              <p:cNvPr id="23" name="Entrada de lápiz 22">
                <a:extLst>
                  <a:ext uri="{FF2B5EF4-FFF2-40B4-BE49-F238E27FC236}">
                    <a16:creationId xmlns:a16="http://schemas.microsoft.com/office/drawing/2014/main" id="{E54365D6-E459-445A-94BB-2ECAE629595D}"/>
                  </a:ext>
                </a:extLst>
              </p:cNvPr>
              <p:cNvPicPr/>
              <p:nvPr/>
            </p:nvPicPr>
            <p:blipFill>
              <a:blip r:embed="rId38"/>
              <a:stretch>
                <a:fillRect/>
              </a:stretch>
            </p:blipFill>
            <p:spPr>
              <a:xfrm>
                <a:off x="3767493" y="2685956"/>
                <a:ext cx="1325160" cy="969480"/>
              </a:xfrm>
              <a:prstGeom prst="rect">
                <a:avLst/>
              </a:prstGeom>
            </p:spPr>
          </p:pic>
        </mc:Fallback>
      </mc:AlternateContent>
      <mc:AlternateContent xmlns:mc="http://schemas.openxmlformats.org/markup-compatibility/2006">
        <mc:Choice xmlns:p14="http://schemas.microsoft.com/office/powerpoint/2010/main" Requires="p14">
          <p:contentPart p14:bwMode="auto" r:id="rId39">
            <p14:nvContentPartPr>
              <p14:cNvPr id="24" name="Entrada de lápiz 23">
                <a:extLst>
                  <a:ext uri="{FF2B5EF4-FFF2-40B4-BE49-F238E27FC236}">
                    <a16:creationId xmlns:a16="http://schemas.microsoft.com/office/drawing/2014/main" id="{C87129D0-7154-482C-9ECD-044C05FDC530}"/>
                  </a:ext>
                </a:extLst>
              </p14:cNvPr>
              <p14:cNvContentPartPr/>
              <p14:nvPr/>
            </p14:nvContentPartPr>
            <p14:xfrm>
              <a:off x="2685693" y="4970876"/>
              <a:ext cx="1044720" cy="656280"/>
            </p14:xfrm>
          </p:contentPart>
        </mc:Choice>
        <mc:Fallback>
          <p:pic>
            <p:nvPicPr>
              <p:cNvPr id="24" name="Entrada de lápiz 23">
                <a:extLst>
                  <a:ext uri="{FF2B5EF4-FFF2-40B4-BE49-F238E27FC236}">
                    <a16:creationId xmlns:a16="http://schemas.microsoft.com/office/drawing/2014/main" id="{C87129D0-7154-482C-9ECD-044C05FDC530}"/>
                  </a:ext>
                </a:extLst>
              </p:cNvPr>
              <p:cNvPicPr/>
              <p:nvPr/>
            </p:nvPicPr>
            <p:blipFill>
              <a:blip r:embed="rId40"/>
              <a:stretch>
                <a:fillRect/>
              </a:stretch>
            </p:blipFill>
            <p:spPr>
              <a:xfrm>
                <a:off x="2677053" y="4962236"/>
                <a:ext cx="1062360" cy="673920"/>
              </a:xfrm>
              <a:prstGeom prst="rect">
                <a:avLst/>
              </a:prstGeom>
            </p:spPr>
          </p:pic>
        </mc:Fallback>
      </mc:AlternateContent>
      <mc:AlternateContent xmlns:mc="http://schemas.openxmlformats.org/markup-compatibility/2006">
        <mc:Choice xmlns:p14="http://schemas.microsoft.com/office/powerpoint/2010/main" Requires="p14">
          <p:contentPart p14:bwMode="auto" r:id="rId41">
            <p14:nvContentPartPr>
              <p14:cNvPr id="25" name="Entrada de lápiz 24">
                <a:extLst>
                  <a:ext uri="{FF2B5EF4-FFF2-40B4-BE49-F238E27FC236}">
                    <a16:creationId xmlns:a16="http://schemas.microsoft.com/office/drawing/2014/main" id="{5994A70C-4B13-4FED-9DEC-A1BBBF048382}"/>
                  </a:ext>
                </a:extLst>
              </p14:cNvPr>
              <p14:cNvContentPartPr/>
              <p14:nvPr/>
            </p14:nvContentPartPr>
            <p14:xfrm>
              <a:off x="3148293" y="3837956"/>
              <a:ext cx="820440" cy="553320"/>
            </p14:xfrm>
          </p:contentPart>
        </mc:Choice>
        <mc:Fallback>
          <p:pic>
            <p:nvPicPr>
              <p:cNvPr id="25" name="Entrada de lápiz 24">
                <a:extLst>
                  <a:ext uri="{FF2B5EF4-FFF2-40B4-BE49-F238E27FC236}">
                    <a16:creationId xmlns:a16="http://schemas.microsoft.com/office/drawing/2014/main" id="{5994A70C-4B13-4FED-9DEC-A1BBBF048382}"/>
                  </a:ext>
                </a:extLst>
              </p:cNvPr>
              <p:cNvPicPr/>
              <p:nvPr/>
            </p:nvPicPr>
            <p:blipFill>
              <a:blip r:embed="rId42"/>
              <a:stretch>
                <a:fillRect/>
              </a:stretch>
            </p:blipFill>
            <p:spPr>
              <a:xfrm>
                <a:off x="3139293" y="3829316"/>
                <a:ext cx="838080" cy="570960"/>
              </a:xfrm>
              <a:prstGeom prst="rect">
                <a:avLst/>
              </a:prstGeom>
            </p:spPr>
          </p:pic>
        </mc:Fallback>
      </mc:AlternateContent>
      <mc:AlternateContent xmlns:mc="http://schemas.openxmlformats.org/markup-compatibility/2006">
        <mc:Choice xmlns:p14="http://schemas.microsoft.com/office/powerpoint/2010/main" Requires="p14">
          <p:contentPart p14:bwMode="auto" r:id="rId43">
            <p14:nvContentPartPr>
              <p14:cNvPr id="26" name="Entrada de lápiz 25">
                <a:extLst>
                  <a:ext uri="{FF2B5EF4-FFF2-40B4-BE49-F238E27FC236}">
                    <a16:creationId xmlns:a16="http://schemas.microsoft.com/office/drawing/2014/main" id="{BE776E43-4224-444F-8274-22F15C581392}"/>
                  </a:ext>
                </a:extLst>
              </p14:cNvPr>
              <p14:cNvContentPartPr/>
              <p14:nvPr/>
            </p14:nvContentPartPr>
            <p14:xfrm>
              <a:off x="4960533" y="4883756"/>
              <a:ext cx="1079280" cy="1130040"/>
            </p14:xfrm>
          </p:contentPart>
        </mc:Choice>
        <mc:Fallback>
          <p:pic>
            <p:nvPicPr>
              <p:cNvPr id="26" name="Entrada de lápiz 25">
                <a:extLst>
                  <a:ext uri="{FF2B5EF4-FFF2-40B4-BE49-F238E27FC236}">
                    <a16:creationId xmlns:a16="http://schemas.microsoft.com/office/drawing/2014/main" id="{BE776E43-4224-444F-8274-22F15C581392}"/>
                  </a:ext>
                </a:extLst>
              </p:cNvPr>
              <p:cNvPicPr/>
              <p:nvPr/>
            </p:nvPicPr>
            <p:blipFill>
              <a:blip r:embed="rId44"/>
              <a:stretch>
                <a:fillRect/>
              </a:stretch>
            </p:blipFill>
            <p:spPr>
              <a:xfrm>
                <a:off x="4951533" y="4874756"/>
                <a:ext cx="1096920" cy="1147680"/>
              </a:xfrm>
              <a:prstGeom prst="rect">
                <a:avLst/>
              </a:prstGeom>
            </p:spPr>
          </p:pic>
        </mc:Fallback>
      </mc:AlternateContent>
      <mc:AlternateContent xmlns:mc="http://schemas.openxmlformats.org/markup-compatibility/2006">
        <mc:Choice xmlns:p14="http://schemas.microsoft.com/office/powerpoint/2010/main" Requires="p14">
          <p:contentPart p14:bwMode="auto" r:id="rId45">
            <p14:nvContentPartPr>
              <p14:cNvPr id="27" name="Entrada de lápiz 26">
                <a:extLst>
                  <a:ext uri="{FF2B5EF4-FFF2-40B4-BE49-F238E27FC236}">
                    <a16:creationId xmlns:a16="http://schemas.microsoft.com/office/drawing/2014/main" id="{4129E158-6450-4CEC-887D-550C79631F1D}"/>
                  </a:ext>
                </a:extLst>
              </p14:cNvPr>
              <p14:cNvContentPartPr/>
              <p14:nvPr/>
            </p14:nvContentPartPr>
            <p14:xfrm>
              <a:off x="4569213" y="3813116"/>
              <a:ext cx="1057320" cy="611280"/>
            </p14:xfrm>
          </p:contentPart>
        </mc:Choice>
        <mc:Fallback>
          <p:pic>
            <p:nvPicPr>
              <p:cNvPr id="27" name="Entrada de lápiz 26">
                <a:extLst>
                  <a:ext uri="{FF2B5EF4-FFF2-40B4-BE49-F238E27FC236}">
                    <a16:creationId xmlns:a16="http://schemas.microsoft.com/office/drawing/2014/main" id="{4129E158-6450-4CEC-887D-550C79631F1D}"/>
                  </a:ext>
                </a:extLst>
              </p:cNvPr>
              <p:cNvPicPr/>
              <p:nvPr/>
            </p:nvPicPr>
            <p:blipFill>
              <a:blip r:embed="rId46"/>
              <a:stretch>
                <a:fillRect/>
              </a:stretch>
            </p:blipFill>
            <p:spPr>
              <a:xfrm>
                <a:off x="4560573" y="3804476"/>
                <a:ext cx="1074960" cy="628920"/>
              </a:xfrm>
              <a:prstGeom prst="rect">
                <a:avLst/>
              </a:prstGeom>
            </p:spPr>
          </p:pic>
        </mc:Fallback>
      </mc:AlternateContent>
      <mc:AlternateContent xmlns:mc="http://schemas.openxmlformats.org/markup-compatibility/2006">
        <mc:Choice xmlns:p14="http://schemas.microsoft.com/office/powerpoint/2010/main" Requires="p14">
          <p:contentPart p14:bwMode="auto" r:id="rId47">
            <p14:nvContentPartPr>
              <p14:cNvPr id="28" name="Entrada de lápiz 27">
                <a:extLst>
                  <a:ext uri="{FF2B5EF4-FFF2-40B4-BE49-F238E27FC236}">
                    <a16:creationId xmlns:a16="http://schemas.microsoft.com/office/drawing/2014/main" id="{B7834428-8E97-4F0F-B501-5E6709DD5FF6}"/>
                  </a:ext>
                </a:extLst>
              </p14:cNvPr>
              <p14:cNvContentPartPr/>
              <p14:nvPr/>
            </p14:nvContentPartPr>
            <p14:xfrm>
              <a:off x="3862533" y="5087516"/>
              <a:ext cx="773640" cy="654480"/>
            </p14:xfrm>
          </p:contentPart>
        </mc:Choice>
        <mc:Fallback>
          <p:pic>
            <p:nvPicPr>
              <p:cNvPr id="28" name="Entrada de lápiz 27">
                <a:extLst>
                  <a:ext uri="{FF2B5EF4-FFF2-40B4-BE49-F238E27FC236}">
                    <a16:creationId xmlns:a16="http://schemas.microsoft.com/office/drawing/2014/main" id="{B7834428-8E97-4F0F-B501-5E6709DD5FF6}"/>
                  </a:ext>
                </a:extLst>
              </p:cNvPr>
              <p:cNvPicPr/>
              <p:nvPr/>
            </p:nvPicPr>
            <p:blipFill>
              <a:blip r:embed="rId48"/>
              <a:stretch>
                <a:fillRect/>
              </a:stretch>
            </p:blipFill>
            <p:spPr>
              <a:xfrm>
                <a:off x="3853533" y="5078876"/>
                <a:ext cx="791280" cy="672120"/>
              </a:xfrm>
              <a:prstGeom prst="rect">
                <a:avLst/>
              </a:prstGeom>
            </p:spPr>
          </p:pic>
        </mc:Fallback>
      </mc:AlternateContent>
      <mc:AlternateContent xmlns:mc="http://schemas.openxmlformats.org/markup-compatibility/2006">
        <mc:Choice xmlns:p14="http://schemas.microsoft.com/office/powerpoint/2010/main" Requires="p14">
          <p:contentPart p14:bwMode="auto" r:id="rId49">
            <p14:nvContentPartPr>
              <p14:cNvPr id="29" name="Entrada de lápiz 28">
                <a:extLst>
                  <a:ext uri="{FF2B5EF4-FFF2-40B4-BE49-F238E27FC236}">
                    <a16:creationId xmlns:a16="http://schemas.microsoft.com/office/drawing/2014/main" id="{8F8FEDBB-1AA7-4EE3-A34D-EE57873C9BA0}"/>
                  </a:ext>
                </a:extLst>
              </p14:cNvPr>
              <p14:cNvContentPartPr/>
              <p14:nvPr/>
            </p14:nvContentPartPr>
            <p14:xfrm>
              <a:off x="3854253" y="4187156"/>
              <a:ext cx="845640" cy="798840"/>
            </p14:xfrm>
          </p:contentPart>
        </mc:Choice>
        <mc:Fallback>
          <p:pic>
            <p:nvPicPr>
              <p:cNvPr id="29" name="Entrada de lápiz 28">
                <a:extLst>
                  <a:ext uri="{FF2B5EF4-FFF2-40B4-BE49-F238E27FC236}">
                    <a16:creationId xmlns:a16="http://schemas.microsoft.com/office/drawing/2014/main" id="{8F8FEDBB-1AA7-4EE3-A34D-EE57873C9BA0}"/>
                  </a:ext>
                </a:extLst>
              </p:cNvPr>
              <p:cNvPicPr/>
              <p:nvPr/>
            </p:nvPicPr>
            <p:blipFill>
              <a:blip r:embed="rId50"/>
              <a:stretch>
                <a:fillRect/>
              </a:stretch>
            </p:blipFill>
            <p:spPr>
              <a:xfrm>
                <a:off x="3845253" y="4178516"/>
                <a:ext cx="863280" cy="816480"/>
              </a:xfrm>
              <a:prstGeom prst="rect">
                <a:avLst/>
              </a:prstGeom>
            </p:spPr>
          </p:pic>
        </mc:Fallback>
      </mc:AlternateContent>
    </p:spTree>
    <p:extLst>
      <p:ext uri="{BB962C8B-B14F-4D97-AF65-F5344CB8AC3E}">
        <p14:creationId xmlns:p14="http://schemas.microsoft.com/office/powerpoint/2010/main" val="121509293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Autofit/>
          </a:bodyPr>
          <a:lstStyle/>
          <a:p>
            <a:r>
              <a:rPr lang="es-CO" sz="2800" dirty="0"/>
              <a:t>Un ejemplo de tal integración es el esfuerzo de las grandes empresas por ofrecer herramientas de BI que incorporan Minería de Datos.</a:t>
            </a:r>
            <a:endParaRPr lang="en-US" sz="2800" dirty="0"/>
          </a:p>
        </p:txBody>
      </p:sp>
      <p:sp>
        <p:nvSpPr>
          <p:cNvPr id="3" name="Marcador de contenido 2"/>
          <p:cNvSpPr>
            <a:spLocks noGrp="1"/>
          </p:cNvSpPr>
          <p:nvPr>
            <p:ph idx="1"/>
          </p:nvPr>
        </p:nvSpPr>
        <p:spPr>
          <a:xfrm>
            <a:off x="1021670" y="2238103"/>
            <a:ext cx="5771016" cy="3777622"/>
          </a:xfrm>
        </p:spPr>
        <p:txBody>
          <a:bodyPr/>
          <a:lstStyle/>
          <a:p>
            <a:r>
              <a:rPr lang="es-CO" dirty="0"/>
              <a:t>SQL </a:t>
            </a:r>
            <a:r>
              <a:rPr lang="es-CO" dirty="0" err="1"/>
              <a:t>Analysis</a:t>
            </a:r>
            <a:r>
              <a:rPr lang="es-CO" dirty="0"/>
              <a:t> </a:t>
            </a:r>
            <a:r>
              <a:rPr lang="es-CO" dirty="0" err="1"/>
              <a:t>Services</a:t>
            </a:r>
            <a:r>
              <a:rPr lang="es-CO" dirty="0"/>
              <a:t> (SQL Server 2000 – 2016)</a:t>
            </a:r>
          </a:p>
          <a:p>
            <a:endParaRPr lang="es-CO" dirty="0"/>
          </a:p>
          <a:p>
            <a:endParaRPr lang="es-CO" dirty="0"/>
          </a:p>
          <a:p>
            <a:endParaRPr lang="es-CO" dirty="0"/>
          </a:p>
          <a:p>
            <a:r>
              <a:rPr lang="es-CO" dirty="0"/>
              <a:t>Oracle Data </a:t>
            </a:r>
            <a:r>
              <a:rPr lang="es-CO" dirty="0" err="1"/>
              <a:t>Mining</a:t>
            </a:r>
            <a:r>
              <a:rPr lang="es-CO" dirty="0"/>
              <a:t> (Oracle 8,9,10g,11g y 12c)</a:t>
            </a:r>
          </a:p>
          <a:p>
            <a:endParaRPr lang="es-CO" dirty="0"/>
          </a:p>
          <a:p>
            <a:pPr marL="0" indent="0">
              <a:buNone/>
            </a:pPr>
            <a:endParaRPr lang="es-CO" dirty="0"/>
          </a:p>
          <a:p>
            <a:r>
              <a:rPr lang="es-CO" dirty="0"/>
              <a:t>SAS Enterprise </a:t>
            </a:r>
            <a:r>
              <a:rPr lang="es-CO" dirty="0" err="1"/>
              <a:t>Miner</a:t>
            </a:r>
            <a:endParaRPr lang="en-US" dirty="0"/>
          </a:p>
        </p:txBody>
      </p:sp>
      <p:pic>
        <p:nvPicPr>
          <p:cNvPr id="5" name="Imagen 4"/>
          <p:cNvPicPr>
            <a:picLocks noChangeAspect="1"/>
          </p:cNvPicPr>
          <p:nvPr/>
        </p:nvPicPr>
        <p:blipFill>
          <a:blip r:embed="rId2"/>
          <a:stretch>
            <a:fillRect/>
          </a:stretch>
        </p:blipFill>
        <p:spPr>
          <a:xfrm>
            <a:off x="1651635" y="2621487"/>
            <a:ext cx="3657600" cy="1247775"/>
          </a:xfrm>
          <a:prstGeom prst="rect">
            <a:avLst/>
          </a:prstGeom>
        </p:spPr>
      </p:pic>
      <p:pic>
        <p:nvPicPr>
          <p:cNvPr id="7" name="Imagen 6"/>
          <p:cNvPicPr>
            <a:picLocks noChangeAspect="1"/>
          </p:cNvPicPr>
          <p:nvPr/>
        </p:nvPicPr>
        <p:blipFill>
          <a:blip r:embed="rId3"/>
          <a:stretch>
            <a:fillRect/>
          </a:stretch>
        </p:blipFill>
        <p:spPr>
          <a:xfrm>
            <a:off x="1651635" y="4202365"/>
            <a:ext cx="5048250" cy="714375"/>
          </a:xfrm>
          <a:prstGeom prst="rect">
            <a:avLst/>
          </a:prstGeom>
        </p:spPr>
      </p:pic>
      <p:pic>
        <p:nvPicPr>
          <p:cNvPr id="9" name="Imagen 8"/>
          <p:cNvPicPr>
            <a:picLocks noChangeAspect="1"/>
          </p:cNvPicPr>
          <p:nvPr/>
        </p:nvPicPr>
        <p:blipFill>
          <a:blip r:embed="rId4"/>
          <a:stretch>
            <a:fillRect/>
          </a:stretch>
        </p:blipFill>
        <p:spPr>
          <a:xfrm>
            <a:off x="1651635" y="5433669"/>
            <a:ext cx="3412399" cy="696698"/>
          </a:xfrm>
          <a:prstGeom prst="rect">
            <a:avLst/>
          </a:prstGeom>
        </p:spPr>
      </p:pic>
      <p:sp>
        <p:nvSpPr>
          <p:cNvPr id="10" name="Marcador de contenido 2"/>
          <p:cNvSpPr txBox="1">
            <a:spLocks/>
          </p:cNvSpPr>
          <p:nvPr/>
        </p:nvSpPr>
        <p:spPr>
          <a:xfrm>
            <a:off x="7048768" y="2238103"/>
            <a:ext cx="5771016" cy="3777622"/>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es-CO" dirty="0"/>
              <a:t>IBM SPSS </a:t>
            </a:r>
            <a:r>
              <a:rPr lang="es-CO" dirty="0" err="1"/>
              <a:t>Modeler</a:t>
            </a:r>
            <a:endParaRPr lang="es-CO" dirty="0"/>
          </a:p>
          <a:p>
            <a:endParaRPr lang="es-CO" dirty="0"/>
          </a:p>
          <a:p>
            <a:endParaRPr lang="es-CO" dirty="0"/>
          </a:p>
          <a:p>
            <a:endParaRPr lang="es-CO" dirty="0"/>
          </a:p>
          <a:p>
            <a:r>
              <a:rPr lang="es-CO" dirty="0"/>
              <a:t>Microsoft </a:t>
            </a:r>
            <a:r>
              <a:rPr lang="es-CO" dirty="0" err="1"/>
              <a:t>Power</a:t>
            </a:r>
            <a:r>
              <a:rPr lang="es-CO" dirty="0"/>
              <a:t> BI </a:t>
            </a:r>
            <a:r>
              <a:rPr lang="es-CO" b="1" dirty="0"/>
              <a:t>GRATIS</a:t>
            </a:r>
            <a:endParaRPr lang="en-US" b="1" dirty="0"/>
          </a:p>
        </p:txBody>
      </p:sp>
      <p:pic>
        <p:nvPicPr>
          <p:cNvPr id="12" name="Imagen 11"/>
          <p:cNvPicPr>
            <a:picLocks noChangeAspect="1"/>
          </p:cNvPicPr>
          <p:nvPr/>
        </p:nvPicPr>
        <p:blipFill>
          <a:blip r:embed="rId5"/>
          <a:stretch>
            <a:fillRect/>
          </a:stretch>
        </p:blipFill>
        <p:spPr>
          <a:xfrm>
            <a:off x="7568675" y="2911928"/>
            <a:ext cx="3592400" cy="588918"/>
          </a:xfrm>
          <a:prstGeom prst="rect">
            <a:avLst/>
          </a:prstGeom>
        </p:spPr>
      </p:pic>
      <p:pic>
        <p:nvPicPr>
          <p:cNvPr id="1034" name="Picture 10" descr="Resultado de imagen de Microsoft Power BI"/>
          <p:cNvPicPr>
            <a:picLocks noChangeAspect="1" noChangeArrowheads="1"/>
          </p:cNvPicPr>
          <p:nvPr/>
        </p:nvPicPr>
        <p:blipFill rotWithShape="1">
          <a:blip r:embed="rId6">
            <a:extLst>
              <a:ext uri="{28A0092B-C50C-407E-A947-70E740481C1C}">
                <a14:useLocalDpi xmlns:a14="http://schemas.microsoft.com/office/drawing/2010/main" val="0"/>
              </a:ext>
            </a:extLst>
          </a:blip>
          <a:srcRect l="9117" t="14165" r="7394" b="15772"/>
          <a:stretch/>
        </p:blipFill>
        <p:spPr bwMode="auto">
          <a:xfrm>
            <a:off x="7621040" y="4294554"/>
            <a:ext cx="3540035" cy="9274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008311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874C0B3-CC42-4E39-A1C7-9FD6B910C73A}"/>
              </a:ext>
            </a:extLst>
          </p:cNvPr>
          <p:cNvSpPr>
            <a:spLocks noGrp="1"/>
          </p:cNvSpPr>
          <p:nvPr>
            <p:ph type="title"/>
          </p:nvPr>
        </p:nvSpPr>
        <p:spPr/>
        <p:txBody>
          <a:bodyPr/>
          <a:lstStyle/>
          <a:p>
            <a:r>
              <a:rPr lang="es-CO" dirty="0"/>
              <a:t>Servicios en la Nube como Microsoft Azure:</a:t>
            </a:r>
          </a:p>
        </p:txBody>
      </p:sp>
      <p:pic>
        <p:nvPicPr>
          <p:cNvPr id="5" name="Marcador de contenido 4" descr="Imagen que contiene captura de pantalla, portátil&#10;&#10;Descripción generada con confianza alta">
            <a:extLst>
              <a:ext uri="{FF2B5EF4-FFF2-40B4-BE49-F238E27FC236}">
                <a16:creationId xmlns:a16="http://schemas.microsoft.com/office/drawing/2014/main" id="{E0B2AA57-DAC0-477A-8AD8-569356030224}"/>
              </a:ext>
            </a:extLst>
          </p:cNvPr>
          <p:cNvPicPr>
            <a:picLocks noGrp="1" noChangeAspect="1"/>
          </p:cNvPicPr>
          <p:nvPr>
            <p:ph idx="1"/>
          </p:nvPr>
        </p:nvPicPr>
        <p:blipFill>
          <a:blip r:embed="rId2"/>
          <a:stretch>
            <a:fillRect/>
          </a:stretch>
        </p:blipFill>
        <p:spPr>
          <a:xfrm>
            <a:off x="2592925" y="1905000"/>
            <a:ext cx="8911686" cy="4845730"/>
          </a:xfrm>
        </p:spPr>
      </p:pic>
    </p:spTree>
    <p:extLst>
      <p:ext uri="{BB962C8B-B14F-4D97-AF65-F5344CB8AC3E}">
        <p14:creationId xmlns:p14="http://schemas.microsoft.com/office/powerpoint/2010/main" val="399187890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C0472BA-C9C9-41E7-83DB-A698C6EE14C4}"/>
              </a:ext>
            </a:extLst>
          </p:cNvPr>
          <p:cNvSpPr>
            <a:spLocks noGrp="1"/>
          </p:cNvSpPr>
          <p:nvPr>
            <p:ph type="title"/>
          </p:nvPr>
        </p:nvSpPr>
        <p:spPr/>
        <p:txBody>
          <a:bodyPr/>
          <a:lstStyle/>
          <a:p>
            <a:endParaRPr lang="es-CO"/>
          </a:p>
        </p:txBody>
      </p:sp>
      <p:pic>
        <p:nvPicPr>
          <p:cNvPr id="9" name="Marcador de contenido 8" descr="Imagen que contiene captura de pantalla&#10;&#10;Descripción generada con confianza muy alta">
            <a:extLst>
              <a:ext uri="{FF2B5EF4-FFF2-40B4-BE49-F238E27FC236}">
                <a16:creationId xmlns:a16="http://schemas.microsoft.com/office/drawing/2014/main" id="{6F3F7B7C-602E-4E2B-B634-2395353639AF}"/>
              </a:ext>
            </a:extLst>
          </p:cNvPr>
          <p:cNvPicPr>
            <a:picLocks noGrp="1" noChangeAspect="1"/>
          </p:cNvPicPr>
          <p:nvPr>
            <p:ph idx="1"/>
          </p:nvPr>
        </p:nvPicPr>
        <p:blipFill>
          <a:blip r:embed="rId2"/>
          <a:stretch>
            <a:fillRect/>
          </a:stretch>
        </p:blipFill>
        <p:spPr>
          <a:xfrm>
            <a:off x="2553125" y="937846"/>
            <a:ext cx="8951487" cy="5603631"/>
          </a:xfrm>
        </p:spPr>
      </p:pic>
    </p:spTree>
    <p:extLst>
      <p:ext uri="{BB962C8B-B14F-4D97-AF65-F5344CB8AC3E}">
        <p14:creationId xmlns:p14="http://schemas.microsoft.com/office/powerpoint/2010/main" val="40327559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contenido 5">
            <a:extLst>
              <a:ext uri="{FF2B5EF4-FFF2-40B4-BE49-F238E27FC236}">
                <a16:creationId xmlns:a16="http://schemas.microsoft.com/office/drawing/2014/main" id="{3C340233-3486-4A8D-BB85-3002AD9D2250}"/>
              </a:ext>
            </a:extLst>
          </p:cNvPr>
          <p:cNvSpPr>
            <a:spLocks noGrp="1"/>
          </p:cNvSpPr>
          <p:nvPr>
            <p:ph sz="half" idx="1"/>
          </p:nvPr>
        </p:nvSpPr>
        <p:spPr/>
        <p:txBody>
          <a:bodyPr>
            <a:normAutofit fontScale="70000" lnSpcReduction="20000"/>
          </a:bodyPr>
          <a:lstStyle/>
          <a:p>
            <a:pPr>
              <a:lnSpc>
                <a:spcPct val="150000"/>
              </a:lnSpc>
            </a:pPr>
            <a:r>
              <a:rPr lang="es-ES" dirty="0"/>
              <a:t>En contexto, el CMMI (</a:t>
            </a:r>
            <a:r>
              <a:rPr lang="es-CO" b="1" dirty="0" err="1"/>
              <a:t>Capability</a:t>
            </a:r>
            <a:r>
              <a:rPr lang="es-CO" b="1" dirty="0"/>
              <a:t> </a:t>
            </a:r>
            <a:r>
              <a:rPr lang="es-CO" b="1" dirty="0" err="1"/>
              <a:t>Maturity</a:t>
            </a:r>
            <a:r>
              <a:rPr lang="es-CO" b="1" dirty="0"/>
              <a:t> </a:t>
            </a:r>
            <a:r>
              <a:rPr lang="es-CO" b="1" dirty="0" err="1"/>
              <a:t>Model</a:t>
            </a:r>
            <a:r>
              <a:rPr lang="es-CO" b="1" dirty="0"/>
              <a:t> </a:t>
            </a:r>
            <a:r>
              <a:rPr lang="es-CO" b="1" dirty="0" err="1"/>
              <a:t>Integration</a:t>
            </a:r>
            <a:r>
              <a:rPr lang="es-CO" b="1" dirty="0"/>
              <a:t>, </a:t>
            </a:r>
            <a:r>
              <a:rPr lang="es-ES" b="1" dirty="0"/>
              <a:t>Integración de sistemas modelos de madurez de capacidades</a:t>
            </a:r>
            <a:r>
              <a:rPr lang="es-CO" b="1" dirty="0"/>
              <a:t>) </a:t>
            </a:r>
            <a:r>
              <a:rPr lang="es-ES" dirty="0"/>
              <a:t>es un modelo para la mejora y evaluación de procesos para el desarrollo, mantenimiento y operación de sistemas de software.</a:t>
            </a:r>
          </a:p>
          <a:p>
            <a:pPr>
              <a:lnSpc>
                <a:spcPct val="150000"/>
              </a:lnSpc>
            </a:pPr>
            <a:r>
              <a:rPr lang="es-ES" dirty="0"/>
              <a:t> En CMMI se usa en diversas prácticas el término "</a:t>
            </a:r>
            <a:r>
              <a:rPr lang="es-ES" b="1" dirty="0" err="1">
                <a:solidFill>
                  <a:schemeClr val="accent1"/>
                </a:solidFill>
              </a:rPr>
              <a:t>requirement</a:t>
            </a:r>
            <a:r>
              <a:rPr lang="es-ES" dirty="0"/>
              <a:t>“</a:t>
            </a:r>
          </a:p>
          <a:p>
            <a:pPr>
              <a:lnSpc>
                <a:spcPct val="150000"/>
              </a:lnSpc>
            </a:pPr>
            <a:r>
              <a:rPr lang="es-ES" dirty="0"/>
              <a:t>En general se acostumbra usar ambos términos de manera indistinta pero entendiendo un poco el significado y desligándolo del uso de un </a:t>
            </a:r>
            <a:endParaRPr lang="es-CO" dirty="0"/>
          </a:p>
        </p:txBody>
      </p:sp>
      <p:sp>
        <p:nvSpPr>
          <p:cNvPr id="3" name="Marcador de número de diapositiva 2">
            <a:extLst>
              <a:ext uri="{FF2B5EF4-FFF2-40B4-BE49-F238E27FC236}">
                <a16:creationId xmlns:a16="http://schemas.microsoft.com/office/drawing/2014/main" id="{0C17408D-5192-4908-8CA7-224C7ED8736F}"/>
              </a:ext>
            </a:extLst>
          </p:cNvPr>
          <p:cNvSpPr>
            <a:spLocks noGrp="1"/>
          </p:cNvSpPr>
          <p:nvPr>
            <p:ph type="sldNum" sz="quarter" idx="11"/>
          </p:nvPr>
        </p:nvSpPr>
        <p:spPr/>
        <p:txBody>
          <a:bodyPr/>
          <a:lstStyle/>
          <a:p>
            <a:pPr rtl="0"/>
            <a:fld id="{19B51A1E-902D-48AF-9020-955120F399B6}" type="slidenum">
              <a:rPr lang="es-ES" noProof="0" smtClean="0"/>
              <a:pPr rtl="0"/>
              <a:t>7</a:t>
            </a:fld>
            <a:endParaRPr lang="es-ES" noProof="0"/>
          </a:p>
        </p:txBody>
      </p:sp>
      <p:sp>
        <p:nvSpPr>
          <p:cNvPr id="5" name="Título 4">
            <a:extLst>
              <a:ext uri="{FF2B5EF4-FFF2-40B4-BE49-F238E27FC236}">
                <a16:creationId xmlns:a16="http://schemas.microsoft.com/office/drawing/2014/main" id="{1D31A721-2F1A-40DE-972D-46E1DDCFBD14}"/>
              </a:ext>
            </a:extLst>
          </p:cNvPr>
          <p:cNvSpPr>
            <a:spLocks noGrp="1"/>
          </p:cNvSpPr>
          <p:nvPr>
            <p:ph type="title"/>
          </p:nvPr>
        </p:nvSpPr>
        <p:spPr/>
        <p:txBody>
          <a:bodyPr/>
          <a:lstStyle/>
          <a:p>
            <a:r>
              <a:rPr lang="es-CO" dirty="0"/>
              <a:t>Antes que nada, Requisitos Vs Requerimientos</a:t>
            </a:r>
          </a:p>
        </p:txBody>
      </p:sp>
      <p:sp>
        <p:nvSpPr>
          <p:cNvPr id="7" name="Marcador de contenido 6">
            <a:extLst>
              <a:ext uri="{FF2B5EF4-FFF2-40B4-BE49-F238E27FC236}">
                <a16:creationId xmlns:a16="http://schemas.microsoft.com/office/drawing/2014/main" id="{A1E54643-E2FB-47EF-A209-C0A81B33A377}"/>
              </a:ext>
            </a:extLst>
          </p:cNvPr>
          <p:cNvSpPr>
            <a:spLocks noGrp="1"/>
          </p:cNvSpPr>
          <p:nvPr>
            <p:ph sz="half" idx="2"/>
          </p:nvPr>
        </p:nvSpPr>
        <p:spPr/>
        <p:txBody>
          <a:bodyPr>
            <a:normAutofit fontScale="70000" lnSpcReduction="20000"/>
          </a:bodyPr>
          <a:lstStyle/>
          <a:p>
            <a:pPr>
              <a:lnSpc>
                <a:spcPct val="150000"/>
              </a:lnSpc>
            </a:pPr>
            <a:r>
              <a:rPr lang="es-ES" dirty="0"/>
              <a:t>En término generales, </a:t>
            </a:r>
            <a:r>
              <a:rPr lang="es-ES" b="1" dirty="0">
                <a:solidFill>
                  <a:srgbClr val="FF0000"/>
                </a:solidFill>
              </a:rPr>
              <a:t>requerimiento</a:t>
            </a:r>
            <a:r>
              <a:rPr lang="es-ES" dirty="0"/>
              <a:t> se refiere a la </a:t>
            </a:r>
            <a:r>
              <a:rPr lang="es-ES" b="1" dirty="0">
                <a:solidFill>
                  <a:srgbClr val="FF0000"/>
                </a:solidFill>
              </a:rPr>
              <a:t>petición que se hace de algo</a:t>
            </a:r>
            <a:r>
              <a:rPr lang="es-ES" dirty="0"/>
              <a:t>, se requiere o solicita; en inglés </a:t>
            </a:r>
            <a:r>
              <a:rPr lang="es-ES" b="1" i="1" dirty="0">
                <a:solidFill>
                  <a:srgbClr val="FF0000"/>
                </a:solidFill>
              </a:rPr>
              <a:t>"</a:t>
            </a:r>
            <a:r>
              <a:rPr lang="es-ES" b="1" i="1" dirty="0" err="1">
                <a:solidFill>
                  <a:srgbClr val="FF0000"/>
                </a:solidFill>
              </a:rPr>
              <a:t>request</a:t>
            </a:r>
            <a:r>
              <a:rPr lang="es-ES" b="1" i="1" dirty="0">
                <a:solidFill>
                  <a:srgbClr val="FF0000"/>
                </a:solidFill>
              </a:rPr>
              <a:t>"</a:t>
            </a:r>
            <a:r>
              <a:rPr lang="es-ES" dirty="0"/>
              <a:t>. </a:t>
            </a:r>
          </a:p>
          <a:p>
            <a:pPr>
              <a:lnSpc>
                <a:spcPct val="150000"/>
              </a:lnSpc>
            </a:pPr>
            <a:r>
              <a:rPr lang="es-ES" dirty="0"/>
              <a:t>El </a:t>
            </a:r>
            <a:r>
              <a:rPr lang="es-ES" b="1" dirty="0">
                <a:solidFill>
                  <a:schemeClr val="accent1"/>
                </a:solidFill>
              </a:rPr>
              <a:t>requisito</a:t>
            </a:r>
            <a:r>
              <a:rPr lang="es-ES" dirty="0"/>
              <a:t> es la </a:t>
            </a:r>
            <a:r>
              <a:rPr lang="es-ES" b="1" dirty="0">
                <a:solidFill>
                  <a:schemeClr val="accent1"/>
                </a:solidFill>
              </a:rPr>
              <a:t>condición que debe cumplir algo</a:t>
            </a:r>
            <a:r>
              <a:rPr lang="es-ES" dirty="0"/>
              <a:t>, el requisito cumple con lo requerido o solicitado. </a:t>
            </a:r>
          </a:p>
          <a:p>
            <a:pPr>
              <a:lnSpc>
                <a:spcPct val="150000"/>
              </a:lnSpc>
            </a:pPr>
            <a:r>
              <a:rPr lang="es-ES" dirty="0"/>
              <a:t>La traducción del término </a:t>
            </a:r>
            <a:r>
              <a:rPr lang="es-ES" i="1" dirty="0"/>
              <a:t>"</a:t>
            </a:r>
            <a:r>
              <a:rPr lang="es-ES" b="1" i="1" dirty="0" err="1">
                <a:solidFill>
                  <a:schemeClr val="accent1"/>
                </a:solidFill>
              </a:rPr>
              <a:t>requirement</a:t>
            </a:r>
            <a:r>
              <a:rPr lang="es-ES" i="1" dirty="0"/>
              <a:t>"</a:t>
            </a:r>
            <a:r>
              <a:rPr lang="es-ES" dirty="0"/>
              <a:t> está asociado con la necesidad por lo que sería más adecuado traducirlo como </a:t>
            </a:r>
            <a:r>
              <a:rPr lang="es-ES" b="1" dirty="0">
                <a:solidFill>
                  <a:schemeClr val="accent1"/>
                </a:solidFill>
              </a:rPr>
              <a:t>requisito</a:t>
            </a:r>
            <a:r>
              <a:rPr lang="es-ES" dirty="0"/>
              <a:t>.</a:t>
            </a:r>
          </a:p>
          <a:p>
            <a:pPr>
              <a:lnSpc>
                <a:spcPct val="150000"/>
              </a:lnSpc>
            </a:pPr>
            <a:r>
              <a:rPr lang="es-ES" dirty="0"/>
              <a:t>En México se usa más el término requerimientos mientras que en otros países de habla hispana se utiliza más requisitos. </a:t>
            </a:r>
            <a:endParaRPr lang="es-CO" dirty="0"/>
          </a:p>
        </p:txBody>
      </p:sp>
    </p:spTree>
    <p:extLst>
      <p:ext uri="{BB962C8B-B14F-4D97-AF65-F5344CB8AC3E}">
        <p14:creationId xmlns:p14="http://schemas.microsoft.com/office/powerpoint/2010/main" val="255350415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56C939C-B338-490D-A9C2-405DB540E758}"/>
              </a:ext>
            </a:extLst>
          </p:cNvPr>
          <p:cNvSpPr>
            <a:spLocks noGrp="1"/>
          </p:cNvSpPr>
          <p:nvPr>
            <p:ph type="title"/>
          </p:nvPr>
        </p:nvSpPr>
        <p:spPr/>
        <p:txBody>
          <a:bodyPr/>
          <a:lstStyle/>
          <a:p>
            <a:endParaRPr lang="es-CO"/>
          </a:p>
        </p:txBody>
      </p:sp>
      <p:pic>
        <p:nvPicPr>
          <p:cNvPr id="7" name="Marcador de contenido 6" descr="Imagen que contiene captura de pantalla&#10;&#10;Descripción generada con confianza muy alta">
            <a:extLst>
              <a:ext uri="{FF2B5EF4-FFF2-40B4-BE49-F238E27FC236}">
                <a16:creationId xmlns:a16="http://schemas.microsoft.com/office/drawing/2014/main" id="{EF68384E-FDAA-443C-BD9D-CD11BB119D8E}"/>
              </a:ext>
            </a:extLst>
          </p:cNvPr>
          <p:cNvPicPr>
            <a:picLocks noGrp="1" noChangeAspect="1"/>
          </p:cNvPicPr>
          <p:nvPr>
            <p:ph idx="1"/>
          </p:nvPr>
        </p:nvPicPr>
        <p:blipFill>
          <a:blip r:embed="rId2"/>
          <a:stretch>
            <a:fillRect/>
          </a:stretch>
        </p:blipFill>
        <p:spPr>
          <a:xfrm>
            <a:off x="2592925" y="2035126"/>
            <a:ext cx="7676490" cy="4800064"/>
          </a:xfrm>
        </p:spPr>
      </p:pic>
      <p:pic>
        <p:nvPicPr>
          <p:cNvPr id="9" name="Imagen 8">
            <a:extLst>
              <a:ext uri="{FF2B5EF4-FFF2-40B4-BE49-F238E27FC236}">
                <a16:creationId xmlns:a16="http://schemas.microsoft.com/office/drawing/2014/main" id="{527CC30E-14EE-4E6D-A642-B00CE71F2F9E}"/>
              </a:ext>
            </a:extLst>
          </p:cNvPr>
          <p:cNvPicPr>
            <a:picLocks noChangeAspect="1"/>
          </p:cNvPicPr>
          <p:nvPr/>
        </p:nvPicPr>
        <p:blipFill>
          <a:blip r:embed="rId3"/>
          <a:stretch>
            <a:fillRect/>
          </a:stretch>
        </p:blipFill>
        <p:spPr>
          <a:xfrm>
            <a:off x="2592925" y="200025"/>
            <a:ext cx="2762250" cy="1704975"/>
          </a:xfrm>
          <a:prstGeom prst="rect">
            <a:avLst/>
          </a:prstGeom>
        </p:spPr>
      </p:pic>
    </p:spTree>
    <p:extLst>
      <p:ext uri="{BB962C8B-B14F-4D97-AF65-F5344CB8AC3E}">
        <p14:creationId xmlns:p14="http://schemas.microsoft.com/office/powerpoint/2010/main" val="14220164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077790" y="1813926"/>
            <a:ext cx="4709212" cy="1280890"/>
          </a:xfrm>
        </p:spPr>
        <p:txBody>
          <a:bodyPr>
            <a:normAutofit fontScale="90000"/>
          </a:bodyPr>
          <a:lstStyle/>
          <a:p>
            <a:r>
              <a:rPr lang="en-US" dirty="0"/>
              <a:t>Magic Quadrant for Business Intelligence and Analytics Platforms </a:t>
            </a:r>
            <a:endParaRPr lang="es-CO" dirty="0"/>
          </a:p>
        </p:txBody>
      </p:sp>
      <p:pic>
        <p:nvPicPr>
          <p:cNvPr id="4" name="Marcador de contenido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296359" y="1679761"/>
            <a:ext cx="5116034" cy="5116034"/>
          </a:xfrm>
        </p:spPr>
      </p:pic>
      <p:sp>
        <p:nvSpPr>
          <p:cNvPr id="5" name="Rectángulo 4"/>
          <p:cNvSpPr/>
          <p:nvPr/>
        </p:nvSpPr>
        <p:spPr>
          <a:xfrm>
            <a:off x="1077790" y="4145045"/>
            <a:ext cx="3309447" cy="2000548"/>
          </a:xfrm>
          <a:prstGeom prst="rect">
            <a:avLst/>
          </a:prstGeom>
        </p:spPr>
        <p:txBody>
          <a:bodyPr wrap="square">
            <a:spAutoFit/>
          </a:bodyPr>
          <a:lstStyle/>
          <a:p>
            <a:pPr marL="285750" indent="-285750">
              <a:buFont typeface="Arial" panose="020B0604020202020204" pitchFamily="34" charset="0"/>
              <a:buChar char="•"/>
            </a:pPr>
            <a:r>
              <a:rPr lang="es-CO" dirty="0"/>
              <a:t>Puedes leer el reporte completo en:</a:t>
            </a:r>
          </a:p>
          <a:p>
            <a:endParaRPr lang="es-CO" dirty="0"/>
          </a:p>
          <a:p>
            <a:r>
              <a:rPr lang="es-CO" sz="1400" dirty="0">
                <a:hlinkClick r:id="rId3"/>
              </a:rPr>
              <a:t>https://www.gartner.com/doc/reprints?id=1-3RTAT4N&amp;ct=170124&amp;st=sb</a:t>
            </a:r>
            <a:r>
              <a:rPr lang="es-CO" sz="1400" dirty="0"/>
              <a:t> </a:t>
            </a:r>
          </a:p>
          <a:p>
            <a:endParaRPr lang="es-CO" sz="1400" dirty="0"/>
          </a:p>
          <a:p>
            <a:r>
              <a:rPr lang="es-CO" sz="1400" dirty="0"/>
              <a:t>Resultará de gran ayuda para el próximo reporte.</a:t>
            </a:r>
          </a:p>
        </p:txBody>
      </p:sp>
      <p:sp>
        <p:nvSpPr>
          <p:cNvPr id="6" name="Título 1"/>
          <p:cNvSpPr txBox="1">
            <a:spLocks/>
          </p:cNvSpPr>
          <p:nvPr/>
        </p:nvSpPr>
        <p:spPr>
          <a:xfrm>
            <a:off x="1585837" y="325841"/>
            <a:ext cx="8911687" cy="128089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CO" dirty="0"/>
              <a:t>En cuanto a las plataformas </a:t>
            </a:r>
            <a:r>
              <a:rPr lang="es-CO" dirty="0" err="1"/>
              <a:t>Gartner</a:t>
            </a:r>
            <a:r>
              <a:rPr lang="es-CO" dirty="0"/>
              <a:t> presenta el siguiente estudio.</a:t>
            </a:r>
          </a:p>
        </p:txBody>
      </p:sp>
      <p:sp>
        <p:nvSpPr>
          <p:cNvPr id="7" name="Rectángulo 6"/>
          <p:cNvSpPr/>
          <p:nvPr/>
        </p:nvSpPr>
        <p:spPr>
          <a:xfrm>
            <a:off x="6677255" y="2702955"/>
            <a:ext cx="2037737" cy="369332"/>
          </a:xfrm>
          <a:prstGeom prst="rect">
            <a:avLst/>
          </a:prstGeom>
        </p:spPr>
        <p:txBody>
          <a:bodyPr wrap="none">
            <a:spAutoFit/>
          </a:bodyPr>
          <a:lstStyle/>
          <a:p>
            <a:r>
              <a:rPr lang="es-CO" dirty="0"/>
              <a:t>¿Nadie desafía?</a:t>
            </a:r>
          </a:p>
        </p:txBody>
      </p:sp>
      <p:sp>
        <p:nvSpPr>
          <p:cNvPr id="8" name="Rectángulo 7"/>
          <p:cNvSpPr/>
          <p:nvPr/>
        </p:nvSpPr>
        <p:spPr>
          <a:xfrm rot="20064583">
            <a:off x="4653147" y="3782049"/>
            <a:ext cx="1377300" cy="369332"/>
          </a:xfrm>
          <a:prstGeom prst="rect">
            <a:avLst/>
          </a:prstGeom>
        </p:spPr>
        <p:txBody>
          <a:bodyPr wrap="none">
            <a:spAutoFit/>
          </a:bodyPr>
          <a:lstStyle/>
          <a:p>
            <a:r>
              <a:rPr lang="es-CO" dirty="0">
                <a:solidFill>
                  <a:srgbClr val="FF0000"/>
                </a:solidFill>
              </a:rPr>
              <a:t>¿Google? </a:t>
            </a:r>
          </a:p>
        </p:txBody>
      </p:sp>
    </p:spTree>
    <p:extLst>
      <p:ext uri="{BB962C8B-B14F-4D97-AF65-F5344CB8AC3E}">
        <p14:creationId xmlns:p14="http://schemas.microsoft.com/office/powerpoint/2010/main" val="323777105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CO" dirty="0"/>
              <a:t>2016 vs 2017</a:t>
            </a:r>
          </a:p>
        </p:txBody>
      </p:sp>
      <p:sp>
        <p:nvSpPr>
          <p:cNvPr id="3" name="Marcador de contenido 2"/>
          <p:cNvSpPr>
            <a:spLocks noGrp="1"/>
          </p:cNvSpPr>
          <p:nvPr>
            <p:ph idx="1"/>
          </p:nvPr>
        </p:nvSpPr>
        <p:spPr/>
        <p:txBody>
          <a:bodyPr/>
          <a:lstStyle/>
          <a:p>
            <a:endParaRPr lang="es-CO"/>
          </a:p>
        </p:txBody>
      </p:sp>
      <p:pic>
        <p:nvPicPr>
          <p:cNvPr id="4" name="Imagen 3"/>
          <p:cNvPicPr>
            <a:picLocks noChangeAspect="1"/>
          </p:cNvPicPr>
          <p:nvPr/>
        </p:nvPicPr>
        <p:blipFill>
          <a:blip r:embed="rId2"/>
          <a:stretch>
            <a:fillRect/>
          </a:stretch>
        </p:blipFill>
        <p:spPr>
          <a:xfrm>
            <a:off x="584155" y="1575421"/>
            <a:ext cx="5202691" cy="5282579"/>
          </a:xfrm>
          <a:prstGeom prst="rect">
            <a:avLst/>
          </a:prstGeom>
        </p:spPr>
      </p:pic>
      <p:pic>
        <p:nvPicPr>
          <p:cNvPr id="5" name="Marcador de contenido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96359" y="1679761"/>
            <a:ext cx="5116034" cy="5116034"/>
          </a:xfrm>
          <a:prstGeom prst="rect">
            <a:avLst/>
          </a:prstGeom>
        </p:spPr>
      </p:pic>
    </p:spTree>
    <p:extLst>
      <p:ext uri="{BB962C8B-B14F-4D97-AF65-F5344CB8AC3E}">
        <p14:creationId xmlns:p14="http://schemas.microsoft.com/office/powerpoint/2010/main" val="403105318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ED79DA69-9E9E-4AB2-9086-2CDFF65117EA}"/>
              </a:ext>
            </a:extLst>
          </p:cNvPr>
          <p:cNvSpPr>
            <a:spLocks noGrp="1"/>
          </p:cNvSpPr>
          <p:nvPr>
            <p:ph type="title"/>
          </p:nvPr>
        </p:nvSpPr>
        <p:spPr/>
        <p:txBody>
          <a:bodyPr/>
          <a:lstStyle/>
          <a:p>
            <a:r>
              <a:rPr lang="es-CO" dirty="0"/>
              <a:t>No todo es SQL ni Relacional</a:t>
            </a:r>
          </a:p>
        </p:txBody>
      </p:sp>
      <p:sp>
        <p:nvSpPr>
          <p:cNvPr id="5" name="Marcador de texto 4">
            <a:extLst>
              <a:ext uri="{FF2B5EF4-FFF2-40B4-BE49-F238E27FC236}">
                <a16:creationId xmlns:a16="http://schemas.microsoft.com/office/drawing/2014/main" id="{9F6BD4D2-2DFE-450C-977A-2514833D4DFA}"/>
              </a:ext>
            </a:extLst>
          </p:cNvPr>
          <p:cNvSpPr>
            <a:spLocks noGrp="1"/>
          </p:cNvSpPr>
          <p:nvPr>
            <p:ph type="body" sz="half" idx="2"/>
          </p:nvPr>
        </p:nvSpPr>
        <p:spPr/>
        <p:txBody>
          <a:bodyPr/>
          <a:lstStyle/>
          <a:p>
            <a:endParaRPr lang="es-CO"/>
          </a:p>
        </p:txBody>
      </p:sp>
    </p:spTree>
    <p:extLst>
      <p:ext uri="{BB962C8B-B14F-4D97-AF65-F5344CB8AC3E}">
        <p14:creationId xmlns:p14="http://schemas.microsoft.com/office/powerpoint/2010/main" val="31424595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909863E-AC8F-4A88-B7DD-4A395D97B5FD}"/>
              </a:ext>
            </a:extLst>
          </p:cNvPr>
          <p:cNvSpPr>
            <a:spLocks noGrp="1"/>
          </p:cNvSpPr>
          <p:nvPr>
            <p:ph type="title"/>
          </p:nvPr>
        </p:nvSpPr>
        <p:spPr/>
        <p:txBody>
          <a:bodyPr>
            <a:normAutofit fontScale="90000"/>
          </a:bodyPr>
          <a:lstStyle/>
          <a:p>
            <a:r>
              <a:rPr lang="es-CO" dirty="0"/>
              <a:t>No todo se puede representar mediante el esquema relacional, forzamos la realidad a adaptarse al modelo…</a:t>
            </a:r>
          </a:p>
        </p:txBody>
      </p:sp>
      <p:sp>
        <p:nvSpPr>
          <p:cNvPr id="3" name="Marcador de contenido 2">
            <a:extLst>
              <a:ext uri="{FF2B5EF4-FFF2-40B4-BE49-F238E27FC236}">
                <a16:creationId xmlns:a16="http://schemas.microsoft.com/office/drawing/2014/main" id="{1F5A0AFB-B93A-4ABF-B525-835EB1DC605B}"/>
              </a:ext>
            </a:extLst>
          </p:cNvPr>
          <p:cNvSpPr>
            <a:spLocks noGrp="1"/>
          </p:cNvSpPr>
          <p:nvPr>
            <p:ph idx="1"/>
          </p:nvPr>
        </p:nvSpPr>
        <p:spPr/>
        <p:txBody>
          <a:bodyPr>
            <a:normAutofit lnSpcReduction="10000"/>
          </a:bodyPr>
          <a:lstStyle/>
          <a:p>
            <a:r>
              <a:rPr lang="es-ES" dirty="0"/>
              <a:t>Las aplicaciones web que utilizan algún tipo de bases de datos para funcionar.</a:t>
            </a:r>
          </a:p>
          <a:p>
            <a:endParaRPr lang="es-ES" dirty="0"/>
          </a:p>
          <a:p>
            <a:r>
              <a:rPr lang="es-ES" dirty="0"/>
              <a:t>Tradicionalmente se usan sistemas de gestión de bases de datos SQL como MySQL, Oracle o MS SQL.</a:t>
            </a:r>
          </a:p>
          <a:p>
            <a:endParaRPr lang="es-ES" dirty="0"/>
          </a:p>
          <a:p>
            <a:r>
              <a:rPr lang="en-US" dirty="0" err="1"/>
              <a:t>Emergen</a:t>
            </a:r>
            <a:r>
              <a:rPr lang="en-US" dirty="0"/>
              <a:t> NoSQL (Not only SQL – No solo SQL). </a:t>
            </a:r>
            <a:r>
              <a:rPr lang="es-ES" dirty="0"/>
              <a:t>Con la llegada de aplicaciones como Facebook, Twitter o </a:t>
            </a:r>
            <a:r>
              <a:rPr lang="es-ES" dirty="0" err="1"/>
              <a:t>Youtube</a:t>
            </a:r>
            <a:r>
              <a:rPr lang="es-ES" dirty="0"/>
              <a:t>, cualquier usuario podía subir contenido, provocando así un crecimiento exponencial de los datos. </a:t>
            </a:r>
            <a:br>
              <a:rPr lang="es-ES" dirty="0"/>
            </a:br>
            <a:endParaRPr lang="en-US" dirty="0"/>
          </a:p>
          <a:p>
            <a:r>
              <a:rPr lang="es-CO" dirty="0"/>
              <a:t>El mundo es más social que transaccional. Se generan mas </a:t>
            </a:r>
            <a:r>
              <a:rPr lang="es-CO" dirty="0" err="1"/>
              <a:t>twits</a:t>
            </a:r>
            <a:r>
              <a:rPr lang="es-CO" dirty="0"/>
              <a:t> que transferencias de dinero.</a:t>
            </a:r>
          </a:p>
        </p:txBody>
      </p:sp>
    </p:spTree>
    <p:extLst>
      <p:ext uri="{BB962C8B-B14F-4D97-AF65-F5344CB8AC3E}">
        <p14:creationId xmlns:p14="http://schemas.microsoft.com/office/powerpoint/2010/main" val="152462013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A00A4A6-7B05-450C-AF31-B47C2A785AC3}"/>
              </a:ext>
            </a:extLst>
          </p:cNvPr>
          <p:cNvSpPr>
            <a:spLocks noGrp="1"/>
          </p:cNvSpPr>
          <p:nvPr>
            <p:ph type="title"/>
          </p:nvPr>
        </p:nvSpPr>
        <p:spPr/>
        <p:txBody>
          <a:bodyPr/>
          <a:lstStyle/>
          <a:p>
            <a:endParaRPr lang="es-CO"/>
          </a:p>
        </p:txBody>
      </p:sp>
      <p:pic>
        <p:nvPicPr>
          <p:cNvPr id="5" name="Marcador de contenido 4">
            <a:extLst>
              <a:ext uri="{FF2B5EF4-FFF2-40B4-BE49-F238E27FC236}">
                <a16:creationId xmlns:a16="http://schemas.microsoft.com/office/drawing/2014/main" id="{C3F3A694-F118-4A46-8A04-8D8D780B23E5}"/>
              </a:ext>
            </a:extLst>
          </p:cNvPr>
          <p:cNvPicPr>
            <a:picLocks noGrp="1" noChangeAspect="1"/>
          </p:cNvPicPr>
          <p:nvPr>
            <p:ph idx="1"/>
          </p:nvPr>
        </p:nvPicPr>
        <p:blipFill>
          <a:blip r:embed="rId2"/>
          <a:stretch>
            <a:fillRect/>
          </a:stretch>
        </p:blipFill>
        <p:spPr>
          <a:xfrm>
            <a:off x="921231" y="19636"/>
            <a:ext cx="10740886" cy="6838364"/>
          </a:xfrm>
        </p:spPr>
      </p:pic>
    </p:spTree>
    <p:extLst>
      <p:ext uri="{BB962C8B-B14F-4D97-AF65-F5344CB8AC3E}">
        <p14:creationId xmlns:p14="http://schemas.microsoft.com/office/powerpoint/2010/main" val="46440827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1E1A6DA-18D0-4308-B028-660163F9E4C8}"/>
              </a:ext>
            </a:extLst>
          </p:cNvPr>
          <p:cNvSpPr>
            <a:spLocks noGrp="1"/>
          </p:cNvSpPr>
          <p:nvPr>
            <p:ph type="title"/>
          </p:nvPr>
        </p:nvSpPr>
        <p:spPr/>
        <p:txBody>
          <a:bodyPr/>
          <a:lstStyle/>
          <a:p>
            <a:endParaRPr lang="es-CO"/>
          </a:p>
        </p:txBody>
      </p:sp>
      <p:pic>
        <p:nvPicPr>
          <p:cNvPr id="5" name="Marcador de contenido 4" descr="Imagen que contiene captura de pantalla&#10;&#10;Descripción generada con confianza muy alta">
            <a:extLst>
              <a:ext uri="{FF2B5EF4-FFF2-40B4-BE49-F238E27FC236}">
                <a16:creationId xmlns:a16="http://schemas.microsoft.com/office/drawing/2014/main" id="{4DF88744-5DF1-414E-8DF2-C3B1C33361CC}"/>
              </a:ext>
            </a:extLst>
          </p:cNvPr>
          <p:cNvPicPr>
            <a:picLocks noGrp="1" noChangeAspect="1"/>
          </p:cNvPicPr>
          <p:nvPr>
            <p:ph idx="1"/>
          </p:nvPr>
        </p:nvPicPr>
        <p:blipFill>
          <a:blip r:embed="rId2"/>
          <a:stretch>
            <a:fillRect/>
          </a:stretch>
        </p:blipFill>
        <p:spPr>
          <a:xfrm>
            <a:off x="185847" y="198783"/>
            <a:ext cx="12006153" cy="6243200"/>
          </a:xfrm>
        </p:spPr>
      </p:pic>
      <p:sp>
        <p:nvSpPr>
          <p:cNvPr id="6" name="Rectángulo 5">
            <a:extLst>
              <a:ext uri="{FF2B5EF4-FFF2-40B4-BE49-F238E27FC236}">
                <a16:creationId xmlns:a16="http://schemas.microsoft.com/office/drawing/2014/main" id="{E1C38CFB-8EC6-45AF-A1DB-D80286AC13BD}"/>
              </a:ext>
            </a:extLst>
          </p:cNvPr>
          <p:cNvSpPr/>
          <p:nvPr/>
        </p:nvSpPr>
        <p:spPr>
          <a:xfrm>
            <a:off x="366736" y="6118817"/>
            <a:ext cx="6391871" cy="646331"/>
          </a:xfrm>
          <a:prstGeom prst="rect">
            <a:avLst/>
          </a:prstGeom>
        </p:spPr>
        <p:txBody>
          <a:bodyPr wrap="square">
            <a:spAutoFit/>
          </a:bodyPr>
          <a:lstStyle/>
          <a:p>
            <a:r>
              <a:rPr lang="es-CO" b="1" dirty="0"/>
              <a:t>JSON: JavaScript </a:t>
            </a:r>
            <a:r>
              <a:rPr lang="es-CO" b="1" dirty="0" err="1"/>
              <a:t>Object</a:t>
            </a:r>
            <a:r>
              <a:rPr lang="es-CO" b="1" dirty="0"/>
              <a:t> </a:t>
            </a:r>
            <a:r>
              <a:rPr lang="es-CO" b="1" dirty="0" err="1"/>
              <a:t>Notation</a:t>
            </a:r>
            <a:r>
              <a:rPr lang="es-CO" b="1" dirty="0"/>
              <a:t> https://es.wikipedia.org/wiki/JSON</a:t>
            </a:r>
            <a:endParaRPr lang="es-CO" dirty="0"/>
          </a:p>
        </p:txBody>
      </p:sp>
      <p:sp>
        <p:nvSpPr>
          <p:cNvPr id="7" name="Elipse 6">
            <a:extLst>
              <a:ext uri="{FF2B5EF4-FFF2-40B4-BE49-F238E27FC236}">
                <a16:creationId xmlns:a16="http://schemas.microsoft.com/office/drawing/2014/main" id="{B9CDA9BC-8850-4D1A-A819-B8B37A9203D7}"/>
              </a:ext>
            </a:extLst>
          </p:cNvPr>
          <p:cNvSpPr/>
          <p:nvPr/>
        </p:nvSpPr>
        <p:spPr>
          <a:xfrm>
            <a:off x="10508974" y="5141843"/>
            <a:ext cx="556591"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8" name="Elipse 7">
            <a:extLst>
              <a:ext uri="{FF2B5EF4-FFF2-40B4-BE49-F238E27FC236}">
                <a16:creationId xmlns:a16="http://schemas.microsoft.com/office/drawing/2014/main" id="{22C7A337-7EE2-46E1-914A-7025112CDBAE}"/>
              </a:ext>
            </a:extLst>
          </p:cNvPr>
          <p:cNvSpPr/>
          <p:nvPr/>
        </p:nvSpPr>
        <p:spPr>
          <a:xfrm>
            <a:off x="7414591" y="5141843"/>
            <a:ext cx="775252"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9" name="Elipse 8">
            <a:extLst>
              <a:ext uri="{FF2B5EF4-FFF2-40B4-BE49-F238E27FC236}">
                <a16:creationId xmlns:a16="http://schemas.microsoft.com/office/drawing/2014/main" id="{743470CD-86E0-427B-8428-C33F69453F81}"/>
              </a:ext>
            </a:extLst>
          </p:cNvPr>
          <p:cNvSpPr/>
          <p:nvPr/>
        </p:nvSpPr>
        <p:spPr>
          <a:xfrm>
            <a:off x="2319131" y="5333999"/>
            <a:ext cx="775252"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0" name="Elipse 9">
            <a:extLst>
              <a:ext uri="{FF2B5EF4-FFF2-40B4-BE49-F238E27FC236}">
                <a16:creationId xmlns:a16="http://schemas.microsoft.com/office/drawing/2014/main" id="{613E1303-4C2C-47E1-BF95-7E8AABFCD330}"/>
              </a:ext>
            </a:extLst>
          </p:cNvPr>
          <p:cNvSpPr/>
          <p:nvPr/>
        </p:nvSpPr>
        <p:spPr>
          <a:xfrm>
            <a:off x="4777410" y="5353876"/>
            <a:ext cx="775252"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Tree>
    <p:extLst>
      <p:ext uri="{BB962C8B-B14F-4D97-AF65-F5344CB8AC3E}">
        <p14:creationId xmlns:p14="http://schemas.microsoft.com/office/powerpoint/2010/main" val="137240264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77FB680-585C-47E5-BF10-6824E6C6270D}"/>
              </a:ext>
            </a:extLst>
          </p:cNvPr>
          <p:cNvSpPr>
            <a:spLocks noGrp="1"/>
          </p:cNvSpPr>
          <p:nvPr>
            <p:ph type="title"/>
          </p:nvPr>
        </p:nvSpPr>
        <p:spPr>
          <a:xfrm>
            <a:off x="2874280" y="2148110"/>
            <a:ext cx="2119752" cy="1280890"/>
          </a:xfrm>
        </p:spPr>
        <p:txBody>
          <a:bodyPr>
            <a:normAutofit fontScale="90000"/>
          </a:bodyPr>
          <a:lstStyle/>
          <a:p>
            <a:r>
              <a:rPr lang="es-CO" dirty="0"/>
              <a:t>La Clave Valor es la base para estos SGBD</a:t>
            </a:r>
          </a:p>
        </p:txBody>
      </p:sp>
      <p:pic>
        <p:nvPicPr>
          <p:cNvPr id="5" name="Marcador de contenido 4">
            <a:extLst>
              <a:ext uri="{FF2B5EF4-FFF2-40B4-BE49-F238E27FC236}">
                <a16:creationId xmlns:a16="http://schemas.microsoft.com/office/drawing/2014/main" id="{ED7C5F45-6830-4CDA-A173-82CB5D06BFB3}"/>
              </a:ext>
            </a:extLst>
          </p:cNvPr>
          <p:cNvPicPr>
            <a:picLocks noGrp="1" noChangeAspect="1"/>
          </p:cNvPicPr>
          <p:nvPr>
            <p:ph idx="1"/>
          </p:nvPr>
        </p:nvPicPr>
        <p:blipFill>
          <a:blip r:embed="rId2"/>
          <a:stretch>
            <a:fillRect/>
          </a:stretch>
        </p:blipFill>
        <p:spPr>
          <a:xfrm>
            <a:off x="5769914" y="104591"/>
            <a:ext cx="5734698" cy="6753409"/>
          </a:xfrm>
        </p:spPr>
      </p:pic>
      <p:sp>
        <p:nvSpPr>
          <p:cNvPr id="6" name="Rectángulo 5">
            <a:extLst>
              <a:ext uri="{FF2B5EF4-FFF2-40B4-BE49-F238E27FC236}">
                <a16:creationId xmlns:a16="http://schemas.microsoft.com/office/drawing/2014/main" id="{86D40D3D-94E2-46A3-B8F1-B0CD251C4686}"/>
              </a:ext>
            </a:extLst>
          </p:cNvPr>
          <p:cNvSpPr/>
          <p:nvPr/>
        </p:nvSpPr>
        <p:spPr>
          <a:xfrm>
            <a:off x="6396111" y="6622604"/>
            <a:ext cx="6096000" cy="261610"/>
          </a:xfrm>
          <a:prstGeom prst="rect">
            <a:avLst/>
          </a:prstGeom>
        </p:spPr>
        <p:txBody>
          <a:bodyPr>
            <a:spAutoFit/>
          </a:bodyPr>
          <a:lstStyle/>
          <a:p>
            <a:r>
              <a:rPr lang="es-CO" sz="1100" dirty="0"/>
              <a:t>https://highlyscalable.wordpress.com/2012/03/01/nosql-data-modeling-techniques/</a:t>
            </a:r>
          </a:p>
        </p:txBody>
      </p:sp>
      <p:grpSp>
        <p:nvGrpSpPr>
          <p:cNvPr id="14" name="Grupo 13">
            <a:extLst>
              <a:ext uri="{FF2B5EF4-FFF2-40B4-BE49-F238E27FC236}">
                <a16:creationId xmlns:a16="http://schemas.microsoft.com/office/drawing/2014/main" id="{0E8672DD-83B8-49A8-8487-1B6DED2AD859}"/>
              </a:ext>
            </a:extLst>
          </p:cNvPr>
          <p:cNvGrpSpPr/>
          <p:nvPr/>
        </p:nvGrpSpPr>
        <p:grpSpPr>
          <a:xfrm>
            <a:off x="1971044" y="286942"/>
            <a:ext cx="1969920" cy="609480"/>
            <a:chOff x="1971044" y="286942"/>
            <a:chExt cx="1969920" cy="609480"/>
          </a:xfrm>
        </p:grpSpPr>
        <mc:AlternateContent xmlns:mc="http://schemas.openxmlformats.org/markup-compatibility/2006">
          <mc:Choice xmlns:p14="http://schemas.microsoft.com/office/powerpoint/2010/main" Requires="p14">
            <p:contentPart p14:bwMode="auto" r:id="rId3">
              <p14:nvContentPartPr>
                <p14:cNvPr id="3" name="Entrada de lápiz 2">
                  <a:extLst>
                    <a:ext uri="{FF2B5EF4-FFF2-40B4-BE49-F238E27FC236}">
                      <a16:creationId xmlns:a16="http://schemas.microsoft.com/office/drawing/2014/main" id="{4D0D7EC0-2892-4971-8AA1-AFDAD7BD76DB}"/>
                    </a:ext>
                  </a:extLst>
                </p14:cNvPr>
                <p14:cNvContentPartPr/>
                <p14:nvPr/>
              </p14:nvContentPartPr>
              <p14:xfrm>
                <a:off x="1971044" y="286942"/>
                <a:ext cx="298800" cy="584280"/>
              </p14:xfrm>
            </p:contentPart>
          </mc:Choice>
          <mc:Fallback>
            <p:pic>
              <p:nvPicPr>
                <p:cNvPr id="3" name="Entrada de lápiz 2">
                  <a:extLst>
                    <a:ext uri="{FF2B5EF4-FFF2-40B4-BE49-F238E27FC236}">
                      <a16:creationId xmlns:a16="http://schemas.microsoft.com/office/drawing/2014/main" id="{4D0D7EC0-2892-4971-8AA1-AFDAD7BD76DB}"/>
                    </a:ext>
                  </a:extLst>
                </p:cNvPr>
                <p:cNvPicPr/>
                <p:nvPr/>
              </p:nvPicPr>
              <p:blipFill>
                <a:blip r:embed="rId4"/>
                <a:stretch>
                  <a:fillRect/>
                </a:stretch>
              </p:blipFill>
              <p:spPr>
                <a:xfrm>
                  <a:off x="1962404" y="278302"/>
                  <a:ext cx="316440" cy="60192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4" name="Entrada de lápiz 3">
                  <a:extLst>
                    <a:ext uri="{FF2B5EF4-FFF2-40B4-BE49-F238E27FC236}">
                      <a16:creationId xmlns:a16="http://schemas.microsoft.com/office/drawing/2014/main" id="{4DF5EC3A-5BF4-4749-B425-A579426C21B1}"/>
                    </a:ext>
                  </a:extLst>
                </p14:cNvPr>
                <p14:cNvContentPartPr/>
                <p14:nvPr/>
              </p14:nvContentPartPr>
              <p14:xfrm>
                <a:off x="2331404" y="660622"/>
                <a:ext cx="21960" cy="176400"/>
              </p14:xfrm>
            </p:contentPart>
          </mc:Choice>
          <mc:Fallback>
            <p:pic>
              <p:nvPicPr>
                <p:cNvPr id="4" name="Entrada de lápiz 3">
                  <a:extLst>
                    <a:ext uri="{FF2B5EF4-FFF2-40B4-BE49-F238E27FC236}">
                      <a16:creationId xmlns:a16="http://schemas.microsoft.com/office/drawing/2014/main" id="{4DF5EC3A-5BF4-4749-B425-A579426C21B1}"/>
                    </a:ext>
                  </a:extLst>
                </p:cNvPr>
                <p:cNvPicPr/>
                <p:nvPr/>
              </p:nvPicPr>
              <p:blipFill>
                <a:blip r:embed="rId6"/>
                <a:stretch>
                  <a:fillRect/>
                </a:stretch>
              </p:blipFill>
              <p:spPr>
                <a:xfrm>
                  <a:off x="2322764" y="651982"/>
                  <a:ext cx="39600" cy="19404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7" name="Entrada de lápiz 6">
                  <a:extLst>
                    <a:ext uri="{FF2B5EF4-FFF2-40B4-BE49-F238E27FC236}">
                      <a16:creationId xmlns:a16="http://schemas.microsoft.com/office/drawing/2014/main" id="{8621C8F7-54B8-411A-8A20-FC0FFC0A488D}"/>
                    </a:ext>
                  </a:extLst>
                </p14:cNvPr>
                <p14:cNvContentPartPr/>
                <p14:nvPr/>
              </p14:nvContentPartPr>
              <p14:xfrm>
                <a:off x="2387564" y="678982"/>
                <a:ext cx="420120" cy="217440"/>
              </p14:xfrm>
            </p:contentPart>
          </mc:Choice>
          <mc:Fallback>
            <p:pic>
              <p:nvPicPr>
                <p:cNvPr id="7" name="Entrada de lápiz 6">
                  <a:extLst>
                    <a:ext uri="{FF2B5EF4-FFF2-40B4-BE49-F238E27FC236}">
                      <a16:creationId xmlns:a16="http://schemas.microsoft.com/office/drawing/2014/main" id="{8621C8F7-54B8-411A-8A20-FC0FFC0A488D}"/>
                    </a:ext>
                  </a:extLst>
                </p:cNvPr>
                <p:cNvPicPr/>
                <p:nvPr/>
              </p:nvPicPr>
              <p:blipFill>
                <a:blip r:embed="rId8"/>
                <a:stretch>
                  <a:fillRect/>
                </a:stretch>
              </p:blipFill>
              <p:spPr>
                <a:xfrm>
                  <a:off x="2378924" y="670342"/>
                  <a:ext cx="437760" cy="23508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8" name="Entrada de lápiz 7">
                  <a:extLst>
                    <a:ext uri="{FF2B5EF4-FFF2-40B4-BE49-F238E27FC236}">
                      <a16:creationId xmlns:a16="http://schemas.microsoft.com/office/drawing/2014/main" id="{766537C7-0B93-4890-8C1E-0FFFB3CB4F75}"/>
                    </a:ext>
                  </a:extLst>
                </p14:cNvPr>
                <p14:cNvContentPartPr/>
                <p14:nvPr/>
              </p14:nvContentPartPr>
              <p14:xfrm>
                <a:off x="2910644" y="710662"/>
                <a:ext cx="7920" cy="10080"/>
              </p14:xfrm>
            </p:contentPart>
          </mc:Choice>
          <mc:Fallback>
            <p:pic>
              <p:nvPicPr>
                <p:cNvPr id="8" name="Entrada de lápiz 7">
                  <a:extLst>
                    <a:ext uri="{FF2B5EF4-FFF2-40B4-BE49-F238E27FC236}">
                      <a16:creationId xmlns:a16="http://schemas.microsoft.com/office/drawing/2014/main" id="{766537C7-0B93-4890-8C1E-0FFFB3CB4F75}"/>
                    </a:ext>
                  </a:extLst>
                </p:cNvPr>
                <p:cNvPicPr/>
                <p:nvPr/>
              </p:nvPicPr>
              <p:blipFill>
                <a:blip r:embed="rId10"/>
                <a:stretch>
                  <a:fillRect/>
                </a:stretch>
              </p:blipFill>
              <p:spPr>
                <a:xfrm>
                  <a:off x="2901644" y="701662"/>
                  <a:ext cx="25560" cy="2772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9" name="Entrada de lápiz 8">
                  <a:extLst>
                    <a:ext uri="{FF2B5EF4-FFF2-40B4-BE49-F238E27FC236}">
                      <a16:creationId xmlns:a16="http://schemas.microsoft.com/office/drawing/2014/main" id="{05448168-32A8-45FB-9957-E4F98983D77D}"/>
                    </a:ext>
                  </a:extLst>
                </p14:cNvPr>
                <p14:cNvContentPartPr/>
                <p14:nvPr/>
              </p14:nvContentPartPr>
              <p14:xfrm>
                <a:off x="2940164" y="760702"/>
                <a:ext cx="129960" cy="134280"/>
              </p14:xfrm>
            </p:contentPart>
          </mc:Choice>
          <mc:Fallback>
            <p:pic>
              <p:nvPicPr>
                <p:cNvPr id="9" name="Entrada de lápiz 8">
                  <a:extLst>
                    <a:ext uri="{FF2B5EF4-FFF2-40B4-BE49-F238E27FC236}">
                      <a16:creationId xmlns:a16="http://schemas.microsoft.com/office/drawing/2014/main" id="{05448168-32A8-45FB-9957-E4F98983D77D}"/>
                    </a:ext>
                  </a:extLst>
                </p:cNvPr>
                <p:cNvPicPr/>
                <p:nvPr/>
              </p:nvPicPr>
              <p:blipFill>
                <a:blip r:embed="rId12"/>
                <a:stretch>
                  <a:fillRect/>
                </a:stretch>
              </p:blipFill>
              <p:spPr>
                <a:xfrm>
                  <a:off x="2931524" y="751702"/>
                  <a:ext cx="147600" cy="15192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10" name="Entrada de lápiz 9">
                  <a:extLst>
                    <a:ext uri="{FF2B5EF4-FFF2-40B4-BE49-F238E27FC236}">
                      <a16:creationId xmlns:a16="http://schemas.microsoft.com/office/drawing/2014/main" id="{3055B602-EBBD-479B-A37B-8E53FE8F4627}"/>
                    </a:ext>
                  </a:extLst>
                </p14:cNvPr>
                <p14:cNvContentPartPr/>
                <p14:nvPr/>
              </p14:nvContentPartPr>
              <p14:xfrm>
                <a:off x="3101084" y="717502"/>
                <a:ext cx="183600" cy="166320"/>
              </p14:xfrm>
            </p:contentPart>
          </mc:Choice>
          <mc:Fallback>
            <p:pic>
              <p:nvPicPr>
                <p:cNvPr id="10" name="Entrada de lápiz 9">
                  <a:extLst>
                    <a:ext uri="{FF2B5EF4-FFF2-40B4-BE49-F238E27FC236}">
                      <a16:creationId xmlns:a16="http://schemas.microsoft.com/office/drawing/2014/main" id="{3055B602-EBBD-479B-A37B-8E53FE8F4627}"/>
                    </a:ext>
                  </a:extLst>
                </p:cNvPr>
                <p:cNvPicPr/>
                <p:nvPr/>
              </p:nvPicPr>
              <p:blipFill>
                <a:blip r:embed="rId14"/>
                <a:stretch>
                  <a:fillRect/>
                </a:stretch>
              </p:blipFill>
              <p:spPr>
                <a:xfrm>
                  <a:off x="3092084" y="708862"/>
                  <a:ext cx="201240" cy="18396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11" name="Entrada de lápiz 10">
                  <a:extLst>
                    <a:ext uri="{FF2B5EF4-FFF2-40B4-BE49-F238E27FC236}">
                      <a16:creationId xmlns:a16="http://schemas.microsoft.com/office/drawing/2014/main" id="{020C9A5C-7356-46CC-8701-226106DFE1A8}"/>
                    </a:ext>
                  </a:extLst>
                </p14:cNvPr>
                <p14:cNvContentPartPr/>
                <p14:nvPr/>
              </p14:nvContentPartPr>
              <p14:xfrm>
                <a:off x="3309524" y="669982"/>
                <a:ext cx="128520" cy="210600"/>
              </p14:xfrm>
            </p:contentPart>
          </mc:Choice>
          <mc:Fallback>
            <p:pic>
              <p:nvPicPr>
                <p:cNvPr id="11" name="Entrada de lápiz 10">
                  <a:extLst>
                    <a:ext uri="{FF2B5EF4-FFF2-40B4-BE49-F238E27FC236}">
                      <a16:creationId xmlns:a16="http://schemas.microsoft.com/office/drawing/2014/main" id="{020C9A5C-7356-46CC-8701-226106DFE1A8}"/>
                    </a:ext>
                  </a:extLst>
                </p:cNvPr>
                <p:cNvPicPr/>
                <p:nvPr/>
              </p:nvPicPr>
              <p:blipFill>
                <a:blip r:embed="rId16"/>
                <a:stretch>
                  <a:fillRect/>
                </a:stretch>
              </p:blipFill>
              <p:spPr>
                <a:xfrm>
                  <a:off x="3300884" y="660982"/>
                  <a:ext cx="146160" cy="22824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12" name="Entrada de lápiz 11">
                  <a:extLst>
                    <a:ext uri="{FF2B5EF4-FFF2-40B4-BE49-F238E27FC236}">
                      <a16:creationId xmlns:a16="http://schemas.microsoft.com/office/drawing/2014/main" id="{6E0F7FB5-195B-4E70-800E-5A3D3C909F76}"/>
                    </a:ext>
                  </a:extLst>
                </p14:cNvPr>
                <p14:cNvContentPartPr/>
                <p14:nvPr/>
              </p14:nvContentPartPr>
              <p14:xfrm>
                <a:off x="3469004" y="595822"/>
                <a:ext cx="229680" cy="280080"/>
              </p14:xfrm>
            </p:contentPart>
          </mc:Choice>
          <mc:Fallback>
            <p:pic>
              <p:nvPicPr>
                <p:cNvPr id="12" name="Entrada de lápiz 11">
                  <a:extLst>
                    <a:ext uri="{FF2B5EF4-FFF2-40B4-BE49-F238E27FC236}">
                      <a16:creationId xmlns:a16="http://schemas.microsoft.com/office/drawing/2014/main" id="{6E0F7FB5-195B-4E70-800E-5A3D3C909F76}"/>
                    </a:ext>
                  </a:extLst>
                </p:cNvPr>
                <p:cNvPicPr/>
                <p:nvPr/>
              </p:nvPicPr>
              <p:blipFill>
                <a:blip r:embed="rId18"/>
                <a:stretch>
                  <a:fillRect/>
                </a:stretch>
              </p:blipFill>
              <p:spPr>
                <a:xfrm>
                  <a:off x="3460364" y="587182"/>
                  <a:ext cx="247320" cy="29772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13" name="Entrada de lápiz 12">
                  <a:extLst>
                    <a:ext uri="{FF2B5EF4-FFF2-40B4-BE49-F238E27FC236}">
                      <a16:creationId xmlns:a16="http://schemas.microsoft.com/office/drawing/2014/main" id="{E81257A0-6764-4CE5-A20C-79F89FCFBF4B}"/>
                    </a:ext>
                  </a:extLst>
                </p14:cNvPr>
                <p14:cNvContentPartPr/>
                <p14:nvPr/>
              </p14:nvContentPartPr>
              <p14:xfrm>
                <a:off x="3690764" y="606622"/>
                <a:ext cx="250200" cy="249120"/>
              </p14:xfrm>
            </p:contentPart>
          </mc:Choice>
          <mc:Fallback>
            <p:pic>
              <p:nvPicPr>
                <p:cNvPr id="13" name="Entrada de lápiz 12">
                  <a:extLst>
                    <a:ext uri="{FF2B5EF4-FFF2-40B4-BE49-F238E27FC236}">
                      <a16:creationId xmlns:a16="http://schemas.microsoft.com/office/drawing/2014/main" id="{E81257A0-6764-4CE5-A20C-79F89FCFBF4B}"/>
                    </a:ext>
                  </a:extLst>
                </p:cNvPr>
                <p:cNvPicPr/>
                <p:nvPr/>
              </p:nvPicPr>
              <p:blipFill>
                <a:blip r:embed="rId20"/>
                <a:stretch>
                  <a:fillRect/>
                </a:stretch>
              </p:blipFill>
              <p:spPr>
                <a:xfrm>
                  <a:off x="3681764" y="597982"/>
                  <a:ext cx="267840" cy="266760"/>
                </a:xfrm>
                <a:prstGeom prst="rect">
                  <a:avLst/>
                </a:prstGeom>
              </p:spPr>
            </p:pic>
          </mc:Fallback>
        </mc:AlternateContent>
      </p:grpSp>
      <p:grpSp>
        <p:nvGrpSpPr>
          <p:cNvPr id="18" name="Grupo 17">
            <a:extLst>
              <a:ext uri="{FF2B5EF4-FFF2-40B4-BE49-F238E27FC236}">
                <a16:creationId xmlns:a16="http://schemas.microsoft.com/office/drawing/2014/main" id="{D0479EE4-9DCB-46DD-BD40-266CFDE5870D}"/>
              </a:ext>
            </a:extLst>
          </p:cNvPr>
          <p:cNvGrpSpPr/>
          <p:nvPr/>
        </p:nvGrpSpPr>
        <p:grpSpPr>
          <a:xfrm>
            <a:off x="2046644" y="1017022"/>
            <a:ext cx="494280" cy="459000"/>
            <a:chOff x="2046644" y="1017022"/>
            <a:chExt cx="494280" cy="459000"/>
          </a:xfrm>
        </p:grpSpPr>
        <mc:AlternateContent xmlns:mc="http://schemas.openxmlformats.org/markup-compatibility/2006">
          <mc:Choice xmlns:p14="http://schemas.microsoft.com/office/powerpoint/2010/main" Requires="p14">
            <p:contentPart p14:bwMode="auto" r:id="rId21">
              <p14:nvContentPartPr>
                <p14:cNvPr id="15" name="Entrada de lápiz 14">
                  <a:extLst>
                    <a:ext uri="{FF2B5EF4-FFF2-40B4-BE49-F238E27FC236}">
                      <a16:creationId xmlns:a16="http://schemas.microsoft.com/office/drawing/2014/main" id="{7231D3B8-EE9D-45C5-A8CE-5CE39DAA20E7}"/>
                    </a:ext>
                  </a:extLst>
                </p14:cNvPr>
                <p14:cNvContentPartPr/>
                <p14:nvPr/>
              </p14:nvContentPartPr>
              <p14:xfrm>
                <a:off x="2046644" y="1017022"/>
                <a:ext cx="446400" cy="429840"/>
              </p14:xfrm>
            </p:contentPart>
          </mc:Choice>
          <mc:Fallback>
            <p:pic>
              <p:nvPicPr>
                <p:cNvPr id="15" name="Entrada de lápiz 14">
                  <a:extLst>
                    <a:ext uri="{FF2B5EF4-FFF2-40B4-BE49-F238E27FC236}">
                      <a16:creationId xmlns:a16="http://schemas.microsoft.com/office/drawing/2014/main" id="{7231D3B8-EE9D-45C5-A8CE-5CE39DAA20E7}"/>
                    </a:ext>
                  </a:extLst>
                </p:cNvPr>
                <p:cNvPicPr/>
                <p:nvPr/>
              </p:nvPicPr>
              <p:blipFill>
                <a:blip r:embed="rId22"/>
                <a:stretch>
                  <a:fillRect/>
                </a:stretch>
              </p:blipFill>
              <p:spPr>
                <a:xfrm>
                  <a:off x="2037644" y="1008022"/>
                  <a:ext cx="464040" cy="447480"/>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16" name="Entrada de lápiz 15">
                  <a:extLst>
                    <a:ext uri="{FF2B5EF4-FFF2-40B4-BE49-F238E27FC236}">
                      <a16:creationId xmlns:a16="http://schemas.microsoft.com/office/drawing/2014/main" id="{1FE31C4D-C515-4667-88C2-27A9592284E1}"/>
                    </a:ext>
                  </a:extLst>
                </p14:cNvPr>
                <p14:cNvContentPartPr/>
                <p14:nvPr/>
              </p14:nvContentPartPr>
              <p14:xfrm>
                <a:off x="2396924" y="1348222"/>
                <a:ext cx="144000" cy="127800"/>
              </p14:xfrm>
            </p:contentPart>
          </mc:Choice>
          <mc:Fallback>
            <p:pic>
              <p:nvPicPr>
                <p:cNvPr id="16" name="Entrada de lápiz 15">
                  <a:extLst>
                    <a:ext uri="{FF2B5EF4-FFF2-40B4-BE49-F238E27FC236}">
                      <a16:creationId xmlns:a16="http://schemas.microsoft.com/office/drawing/2014/main" id="{1FE31C4D-C515-4667-88C2-27A9592284E1}"/>
                    </a:ext>
                  </a:extLst>
                </p:cNvPr>
                <p:cNvPicPr/>
                <p:nvPr/>
              </p:nvPicPr>
              <p:blipFill>
                <a:blip r:embed="rId24"/>
                <a:stretch>
                  <a:fillRect/>
                </a:stretch>
              </p:blipFill>
              <p:spPr>
                <a:xfrm>
                  <a:off x="2387924" y="1339582"/>
                  <a:ext cx="161640" cy="145440"/>
                </a:xfrm>
                <a:prstGeom prst="rect">
                  <a:avLst/>
                </a:prstGeom>
              </p:spPr>
            </p:pic>
          </mc:Fallback>
        </mc:AlternateContent>
      </p:grpSp>
      <p:grpSp>
        <p:nvGrpSpPr>
          <p:cNvPr id="29" name="Grupo 28">
            <a:extLst>
              <a:ext uri="{FF2B5EF4-FFF2-40B4-BE49-F238E27FC236}">
                <a16:creationId xmlns:a16="http://schemas.microsoft.com/office/drawing/2014/main" id="{BD581333-5952-4C63-BCFA-9150205ECC0C}"/>
              </a:ext>
            </a:extLst>
          </p:cNvPr>
          <p:cNvGrpSpPr/>
          <p:nvPr/>
        </p:nvGrpSpPr>
        <p:grpSpPr>
          <a:xfrm>
            <a:off x="2862764" y="1140142"/>
            <a:ext cx="1461600" cy="1031040"/>
            <a:chOff x="2862764" y="1140142"/>
            <a:chExt cx="1461600" cy="1031040"/>
          </a:xfrm>
        </p:grpSpPr>
        <mc:AlternateContent xmlns:mc="http://schemas.openxmlformats.org/markup-compatibility/2006">
          <mc:Choice xmlns:p14="http://schemas.microsoft.com/office/powerpoint/2010/main" Requires="p14">
            <p:contentPart p14:bwMode="auto" r:id="rId25">
              <p14:nvContentPartPr>
                <p14:cNvPr id="17" name="Entrada de lápiz 16">
                  <a:extLst>
                    <a:ext uri="{FF2B5EF4-FFF2-40B4-BE49-F238E27FC236}">
                      <a16:creationId xmlns:a16="http://schemas.microsoft.com/office/drawing/2014/main" id="{17F7354A-23BE-46EC-B6E5-22C91F0E8230}"/>
                    </a:ext>
                  </a:extLst>
                </p14:cNvPr>
                <p14:cNvContentPartPr/>
                <p14:nvPr/>
              </p14:nvContentPartPr>
              <p14:xfrm>
                <a:off x="2862764" y="1140142"/>
                <a:ext cx="207360" cy="465120"/>
              </p14:xfrm>
            </p:contentPart>
          </mc:Choice>
          <mc:Fallback>
            <p:pic>
              <p:nvPicPr>
                <p:cNvPr id="17" name="Entrada de lápiz 16">
                  <a:extLst>
                    <a:ext uri="{FF2B5EF4-FFF2-40B4-BE49-F238E27FC236}">
                      <a16:creationId xmlns:a16="http://schemas.microsoft.com/office/drawing/2014/main" id="{17F7354A-23BE-46EC-B6E5-22C91F0E8230}"/>
                    </a:ext>
                  </a:extLst>
                </p:cNvPr>
                <p:cNvPicPr/>
                <p:nvPr/>
              </p:nvPicPr>
              <p:blipFill>
                <a:blip r:embed="rId26"/>
                <a:stretch>
                  <a:fillRect/>
                </a:stretch>
              </p:blipFill>
              <p:spPr>
                <a:xfrm>
                  <a:off x="2853764" y="1131142"/>
                  <a:ext cx="225000" cy="482760"/>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19" name="Entrada de lápiz 18">
                  <a:extLst>
                    <a:ext uri="{FF2B5EF4-FFF2-40B4-BE49-F238E27FC236}">
                      <a16:creationId xmlns:a16="http://schemas.microsoft.com/office/drawing/2014/main" id="{680B5443-D3B2-4609-B234-23D4E1D65231}"/>
                    </a:ext>
                  </a:extLst>
                </p14:cNvPr>
                <p14:cNvContentPartPr/>
                <p14:nvPr/>
              </p14:nvContentPartPr>
              <p14:xfrm>
                <a:off x="3245084" y="1207462"/>
                <a:ext cx="201240" cy="268560"/>
              </p14:xfrm>
            </p:contentPart>
          </mc:Choice>
          <mc:Fallback>
            <p:pic>
              <p:nvPicPr>
                <p:cNvPr id="19" name="Entrada de lápiz 18">
                  <a:extLst>
                    <a:ext uri="{FF2B5EF4-FFF2-40B4-BE49-F238E27FC236}">
                      <a16:creationId xmlns:a16="http://schemas.microsoft.com/office/drawing/2014/main" id="{680B5443-D3B2-4609-B234-23D4E1D65231}"/>
                    </a:ext>
                  </a:extLst>
                </p:cNvPr>
                <p:cNvPicPr/>
                <p:nvPr/>
              </p:nvPicPr>
              <p:blipFill>
                <a:blip r:embed="rId28"/>
                <a:stretch>
                  <a:fillRect/>
                </a:stretch>
              </p:blipFill>
              <p:spPr>
                <a:xfrm>
                  <a:off x="3236444" y="1198462"/>
                  <a:ext cx="218880" cy="286200"/>
                </a:xfrm>
                <a:prstGeom prst="rect">
                  <a:avLst/>
                </a:prstGeom>
              </p:spPr>
            </p:pic>
          </mc:Fallback>
        </mc:AlternateContent>
        <mc:AlternateContent xmlns:mc="http://schemas.openxmlformats.org/markup-compatibility/2006">
          <mc:Choice xmlns:p14="http://schemas.microsoft.com/office/powerpoint/2010/main" Requires="p14">
            <p:contentPart p14:bwMode="auto" r:id="rId29">
              <p14:nvContentPartPr>
                <p14:cNvPr id="20" name="Entrada de lápiz 19">
                  <a:extLst>
                    <a:ext uri="{FF2B5EF4-FFF2-40B4-BE49-F238E27FC236}">
                      <a16:creationId xmlns:a16="http://schemas.microsoft.com/office/drawing/2014/main" id="{DCC30046-C69A-4E6C-BA58-188C4398A880}"/>
                    </a:ext>
                  </a:extLst>
                </p14:cNvPr>
                <p14:cNvContentPartPr/>
                <p14:nvPr/>
              </p14:nvContentPartPr>
              <p14:xfrm>
                <a:off x="3361724" y="1303582"/>
                <a:ext cx="229680" cy="137160"/>
              </p14:xfrm>
            </p:contentPart>
          </mc:Choice>
          <mc:Fallback>
            <p:pic>
              <p:nvPicPr>
                <p:cNvPr id="20" name="Entrada de lápiz 19">
                  <a:extLst>
                    <a:ext uri="{FF2B5EF4-FFF2-40B4-BE49-F238E27FC236}">
                      <a16:creationId xmlns:a16="http://schemas.microsoft.com/office/drawing/2014/main" id="{DCC30046-C69A-4E6C-BA58-188C4398A880}"/>
                    </a:ext>
                  </a:extLst>
                </p:cNvPr>
                <p:cNvPicPr/>
                <p:nvPr/>
              </p:nvPicPr>
              <p:blipFill>
                <a:blip r:embed="rId30"/>
                <a:stretch>
                  <a:fillRect/>
                </a:stretch>
              </p:blipFill>
              <p:spPr>
                <a:xfrm>
                  <a:off x="3353084" y="1294942"/>
                  <a:ext cx="247320" cy="154800"/>
                </a:xfrm>
                <a:prstGeom prst="rect">
                  <a:avLst/>
                </a:prstGeom>
              </p:spPr>
            </p:pic>
          </mc:Fallback>
        </mc:AlternateContent>
        <mc:AlternateContent xmlns:mc="http://schemas.openxmlformats.org/markup-compatibility/2006">
          <mc:Choice xmlns:p14="http://schemas.microsoft.com/office/powerpoint/2010/main" Requires="p14">
            <p:contentPart p14:bwMode="auto" r:id="rId31">
              <p14:nvContentPartPr>
                <p14:cNvPr id="21" name="Entrada de lápiz 20">
                  <a:extLst>
                    <a:ext uri="{FF2B5EF4-FFF2-40B4-BE49-F238E27FC236}">
                      <a16:creationId xmlns:a16="http://schemas.microsoft.com/office/drawing/2014/main" id="{CA00E7F0-EF44-4470-A63D-BEAC86556FCE}"/>
                    </a:ext>
                  </a:extLst>
                </p14:cNvPr>
                <p14:cNvContentPartPr/>
                <p14:nvPr/>
              </p14:nvContentPartPr>
              <p14:xfrm>
                <a:off x="3625964" y="1260382"/>
                <a:ext cx="199800" cy="363600"/>
              </p14:xfrm>
            </p:contentPart>
          </mc:Choice>
          <mc:Fallback>
            <p:pic>
              <p:nvPicPr>
                <p:cNvPr id="21" name="Entrada de lápiz 20">
                  <a:extLst>
                    <a:ext uri="{FF2B5EF4-FFF2-40B4-BE49-F238E27FC236}">
                      <a16:creationId xmlns:a16="http://schemas.microsoft.com/office/drawing/2014/main" id="{CA00E7F0-EF44-4470-A63D-BEAC86556FCE}"/>
                    </a:ext>
                  </a:extLst>
                </p:cNvPr>
                <p:cNvPicPr/>
                <p:nvPr/>
              </p:nvPicPr>
              <p:blipFill>
                <a:blip r:embed="rId32"/>
                <a:stretch>
                  <a:fillRect/>
                </a:stretch>
              </p:blipFill>
              <p:spPr>
                <a:xfrm>
                  <a:off x="3617324" y="1251382"/>
                  <a:ext cx="217440" cy="381240"/>
                </a:xfrm>
                <a:prstGeom prst="rect">
                  <a:avLst/>
                </a:prstGeom>
              </p:spPr>
            </p:pic>
          </mc:Fallback>
        </mc:AlternateContent>
        <mc:AlternateContent xmlns:mc="http://schemas.openxmlformats.org/markup-compatibility/2006">
          <mc:Choice xmlns:p14="http://schemas.microsoft.com/office/powerpoint/2010/main" Requires="p14">
            <p:contentPart p14:bwMode="auto" r:id="rId33">
              <p14:nvContentPartPr>
                <p14:cNvPr id="23" name="Entrada de lápiz 22">
                  <a:extLst>
                    <a:ext uri="{FF2B5EF4-FFF2-40B4-BE49-F238E27FC236}">
                      <a16:creationId xmlns:a16="http://schemas.microsoft.com/office/drawing/2014/main" id="{CAC56C58-13C4-4CA2-BB09-6968281330BB}"/>
                    </a:ext>
                  </a:extLst>
                </p14:cNvPr>
                <p14:cNvContentPartPr/>
                <p14:nvPr/>
              </p14:nvContentPartPr>
              <p14:xfrm>
                <a:off x="3925844" y="1394302"/>
                <a:ext cx="185400" cy="283680"/>
              </p14:xfrm>
            </p:contentPart>
          </mc:Choice>
          <mc:Fallback>
            <p:pic>
              <p:nvPicPr>
                <p:cNvPr id="23" name="Entrada de lápiz 22">
                  <a:extLst>
                    <a:ext uri="{FF2B5EF4-FFF2-40B4-BE49-F238E27FC236}">
                      <a16:creationId xmlns:a16="http://schemas.microsoft.com/office/drawing/2014/main" id="{CAC56C58-13C4-4CA2-BB09-6968281330BB}"/>
                    </a:ext>
                  </a:extLst>
                </p:cNvPr>
                <p:cNvPicPr/>
                <p:nvPr/>
              </p:nvPicPr>
              <p:blipFill>
                <a:blip r:embed="rId34"/>
                <a:stretch>
                  <a:fillRect/>
                </a:stretch>
              </p:blipFill>
              <p:spPr>
                <a:xfrm>
                  <a:off x="3917204" y="1385662"/>
                  <a:ext cx="203040" cy="301320"/>
                </a:xfrm>
                <a:prstGeom prst="rect">
                  <a:avLst/>
                </a:prstGeom>
              </p:spPr>
            </p:pic>
          </mc:Fallback>
        </mc:AlternateContent>
        <mc:AlternateContent xmlns:mc="http://schemas.openxmlformats.org/markup-compatibility/2006">
          <mc:Choice xmlns:p14="http://schemas.microsoft.com/office/powerpoint/2010/main" Requires="p14">
            <p:contentPart p14:bwMode="auto" r:id="rId35">
              <p14:nvContentPartPr>
                <p14:cNvPr id="24" name="Entrada de lápiz 23">
                  <a:extLst>
                    <a:ext uri="{FF2B5EF4-FFF2-40B4-BE49-F238E27FC236}">
                      <a16:creationId xmlns:a16="http://schemas.microsoft.com/office/drawing/2014/main" id="{8B27C333-E7D3-4E32-A19A-9DC802C401EB}"/>
                    </a:ext>
                  </a:extLst>
                </p14:cNvPr>
                <p14:cNvContentPartPr/>
                <p14:nvPr/>
              </p14:nvContentPartPr>
              <p14:xfrm>
                <a:off x="3263084" y="1787062"/>
                <a:ext cx="206280" cy="347040"/>
              </p14:xfrm>
            </p:contentPart>
          </mc:Choice>
          <mc:Fallback>
            <p:pic>
              <p:nvPicPr>
                <p:cNvPr id="24" name="Entrada de lápiz 23">
                  <a:extLst>
                    <a:ext uri="{FF2B5EF4-FFF2-40B4-BE49-F238E27FC236}">
                      <a16:creationId xmlns:a16="http://schemas.microsoft.com/office/drawing/2014/main" id="{8B27C333-E7D3-4E32-A19A-9DC802C401EB}"/>
                    </a:ext>
                  </a:extLst>
                </p:cNvPr>
                <p:cNvPicPr/>
                <p:nvPr/>
              </p:nvPicPr>
              <p:blipFill>
                <a:blip r:embed="rId36"/>
                <a:stretch>
                  <a:fillRect/>
                </a:stretch>
              </p:blipFill>
              <p:spPr>
                <a:xfrm>
                  <a:off x="3254444" y="1778062"/>
                  <a:ext cx="223920" cy="364680"/>
                </a:xfrm>
                <a:prstGeom prst="rect">
                  <a:avLst/>
                </a:prstGeom>
              </p:spPr>
            </p:pic>
          </mc:Fallback>
        </mc:AlternateContent>
        <mc:AlternateContent xmlns:mc="http://schemas.openxmlformats.org/markup-compatibility/2006">
          <mc:Choice xmlns:p14="http://schemas.microsoft.com/office/powerpoint/2010/main" Requires="p14">
            <p:contentPart p14:bwMode="auto" r:id="rId37">
              <p14:nvContentPartPr>
                <p14:cNvPr id="25" name="Entrada de lápiz 24">
                  <a:extLst>
                    <a:ext uri="{FF2B5EF4-FFF2-40B4-BE49-F238E27FC236}">
                      <a16:creationId xmlns:a16="http://schemas.microsoft.com/office/drawing/2014/main" id="{415232CC-88C2-4743-8501-0D9C4E5BED1D}"/>
                    </a:ext>
                  </a:extLst>
                </p14:cNvPr>
                <p14:cNvContentPartPr/>
                <p14:nvPr/>
              </p14:nvContentPartPr>
              <p14:xfrm>
                <a:off x="3359924" y="1947982"/>
                <a:ext cx="120240" cy="167040"/>
              </p14:xfrm>
            </p:contentPart>
          </mc:Choice>
          <mc:Fallback>
            <p:pic>
              <p:nvPicPr>
                <p:cNvPr id="25" name="Entrada de lápiz 24">
                  <a:extLst>
                    <a:ext uri="{FF2B5EF4-FFF2-40B4-BE49-F238E27FC236}">
                      <a16:creationId xmlns:a16="http://schemas.microsoft.com/office/drawing/2014/main" id="{415232CC-88C2-4743-8501-0D9C4E5BED1D}"/>
                    </a:ext>
                  </a:extLst>
                </p:cNvPr>
                <p:cNvPicPr/>
                <p:nvPr/>
              </p:nvPicPr>
              <p:blipFill>
                <a:blip r:embed="rId38"/>
                <a:stretch>
                  <a:fillRect/>
                </a:stretch>
              </p:blipFill>
              <p:spPr>
                <a:xfrm>
                  <a:off x="3350924" y="1939342"/>
                  <a:ext cx="137880" cy="184680"/>
                </a:xfrm>
                <a:prstGeom prst="rect">
                  <a:avLst/>
                </a:prstGeom>
              </p:spPr>
            </p:pic>
          </mc:Fallback>
        </mc:AlternateContent>
        <mc:AlternateContent xmlns:mc="http://schemas.openxmlformats.org/markup-compatibility/2006">
          <mc:Choice xmlns:p14="http://schemas.microsoft.com/office/powerpoint/2010/main" Requires="p14">
            <p:contentPart p14:bwMode="auto" r:id="rId39">
              <p14:nvContentPartPr>
                <p14:cNvPr id="26" name="Entrada de lápiz 25">
                  <a:extLst>
                    <a:ext uri="{FF2B5EF4-FFF2-40B4-BE49-F238E27FC236}">
                      <a16:creationId xmlns:a16="http://schemas.microsoft.com/office/drawing/2014/main" id="{7D92715E-416A-4075-8006-DD1493F27164}"/>
                    </a:ext>
                  </a:extLst>
                </p14:cNvPr>
                <p14:cNvContentPartPr/>
                <p14:nvPr/>
              </p14:nvContentPartPr>
              <p14:xfrm>
                <a:off x="3532004" y="1811542"/>
                <a:ext cx="191160" cy="281880"/>
              </p14:xfrm>
            </p:contentPart>
          </mc:Choice>
          <mc:Fallback>
            <p:pic>
              <p:nvPicPr>
                <p:cNvPr id="26" name="Entrada de lápiz 25">
                  <a:extLst>
                    <a:ext uri="{FF2B5EF4-FFF2-40B4-BE49-F238E27FC236}">
                      <a16:creationId xmlns:a16="http://schemas.microsoft.com/office/drawing/2014/main" id="{7D92715E-416A-4075-8006-DD1493F27164}"/>
                    </a:ext>
                  </a:extLst>
                </p:cNvPr>
                <p:cNvPicPr/>
                <p:nvPr/>
              </p:nvPicPr>
              <p:blipFill>
                <a:blip r:embed="rId40"/>
                <a:stretch>
                  <a:fillRect/>
                </a:stretch>
              </p:blipFill>
              <p:spPr>
                <a:xfrm>
                  <a:off x="3523004" y="1802542"/>
                  <a:ext cx="208800" cy="299520"/>
                </a:xfrm>
                <a:prstGeom prst="rect">
                  <a:avLst/>
                </a:prstGeom>
              </p:spPr>
            </p:pic>
          </mc:Fallback>
        </mc:AlternateContent>
        <mc:AlternateContent xmlns:mc="http://schemas.openxmlformats.org/markup-compatibility/2006">
          <mc:Choice xmlns:p14="http://schemas.microsoft.com/office/powerpoint/2010/main" Requires="p14">
            <p:contentPart p14:bwMode="auto" r:id="rId41">
              <p14:nvContentPartPr>
                <p14:cNvPr id="27" name="Entrada de lápiz 26">
                  <a:extLst>
                    <a:ext uri="{FF2B5EF4-FFF2-40B4-BE49-F238E27FC236}">
                      <a16:creationId xmlns:a16="http://schemas.microsoft.com/office/drawing/2014/main" id="{68ED5588-9330-479B-B997-43B24963B8D7}"/>
                    </a:ext>
                  </a:extLst>
                </p14:cNvPr>
                <p14:cNvContentPartPr/>
                <p14:nvPr/>
              </p14:nvContentPartPr>
              <p14:xfrm>
                <a:off x="3740804" y="1949062"/>
                <a:ext cx="220320" cy="137880"/>
              </p14:xfrm>
            </p:contentPart>
          </mc:Choice>
          <mc:Fallback>
            <p:pic>
              <p:nvPicPr>
                <p:cNvPr id="27" name="Entrada de lápiz 26">
                  <a:extLst>
                    <a:ext uri="{FF2B5EF4-FFF2-40B4-BE49-F238E27FC236}">
                      <a16:creationId xmlns:a16="http://schemas.microsoft.com/office/drawing/2014/main" id="{68ED5588-9330-479B-B997-43B24963B8D7}"/>
                    </a:ext>
                  </a:extLst>
                </p:cNvPr>
                <p:cNvPicPr/>
                <p:nvPr/>
              </p:nvPicPr>
              <p:blipFill>
                <a:blip r:embed="rId42"/>
                <a:stretch>
                  <a:fillRect/>
                </a:stretch>
              </p:blipFill>
              <p:spPr>
                <a:xfrm>
                  <a:off x="3731804" y="1940062"/>
                  <a:ext cx="237960" cy="155520"/>
                </a:xfrm>
                <a:prstGeom prst="rect">
                  <a:avLst/>
                </a:prstGeom>
              </p:spPr>
            </p:pic>
          </mc:Fallback>
        </mc:AlternateContent>
        <mc:AlternateContent xmlns:mc="http://schemas.openxmlformats.org/markup-compatibility/2006">
          <mc:Choice xmlns:p14="http://schemas.microsoft.com/office/powerpoint/2010/main" Requires="p14">
            <p:contentPart p14:bwMode="auto" r:id="rId43">
              <p14:nvContentPartPr>
                <p14:cNvPr id="28" name="Entrada de lápiz 27">
                  <a:extLst>
                    <a:ext uri="{FF2B5EF4-FFF2-40B4-BE49-F238E27FC236}">
                      <a16:creationId xmlns:a16="http://schemas.microsoft.com/office/drawing/2014/main" id="{F71A390B-1D77-461D-925B-4C8292D8A764}"/>
                    </a:ext>
                  </a:extLst>
                </p14:cNvPr>
                <p14:cNvContentPartPr/>
                <p14:nvPr/>
              </p14:nvContentPartPr>
              <p14:xfrm>
                <a:off x="4149404" y="1706782"/>
                <a:ext cx="174960" cy="464400"/>
              </p14:xfrm>
            </p:contentPart>
          </mc:Choice>
          <mc:Fallback>
            <p:pic>
              <p:nvPicPr>
                <p:cNvPr id="28" name="Entrada de lápiz 27">
                  <a:extLst>
                    <a:ext uri="{FF2B5EF4-FFF2-40B4-BE49-F238E27FC236}">
                      <a16:creationId xmlns:a16="http://schemas.microsoft.com/office/drawing/2014/main" id="{F71A390B-1D77-461D-925B-4C8292D8A764}"/>
                    </a:ext>
                  </a:extLst>
                </p:cNvPr>
                <p:cNvPicPr/>
                <p:nvPr/>
              </p:nvPicPr>
              <p:blipFill>
                <a:blip r:embed="rId44"/>
                <a:stretch>
                  <a:fillRect/>
                </a:stretch>
              </p:blipFill>
              <p:spPr>
                <a:xfrm>
                  <a:off x="4140764" y="1697782"/>
                  <a:ext cx="192600" cy="48204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45">
            <p14:nvContentPartPr>
              <p14:cNvPr id="30" name="Entrada de lápiz 29">
                <a:extLst>
                  <a:ext uri="{FF2B5EF4-FFF2-40B4-BE49-F238E27FC236}">
                    <a16:creationId xmlns:a16="http://schemas.microsoft.com/office/drawing/2014/main" id="{42ADBA14-70EA-48E3-8B9D-500918C53E8B}"/>
                  </a:ext>
                </a:extLst>
              </p14:cNvPr>
              <p14:cNvContentPartPr/>
              <p14:nvPr/>
            </p14:nvContentPartPr>
            <p14:xfrm>
              <a:off x="1753244" y="5432782"/>
              <a:ext cx="227880" cy="606960"/>
            </p14:xfrm>
          </p:contentPart>
        </mc:Choice>
        <mc:Fallback>
          <p:pic>
            <p:nvPicPr>
              <p:cNvPr id="30" name="Entrada de lápiz 29">
                <a:extLst>
                  <a:ext uri="{FF2B5EF4-FFF2-40B4-BE49-F238E27FC236}">
                    <a16:creationId xmlns:a16="http://schemas.microsoft.com/office/drawing/2014/main" id="{42ADBA14-70EA-48E3-8B9D-500918C53E8B}"/>
                  </a:ext>
                </a:extLst>
              </p:cNvPr>
              <p:cNvPicPr/>
              <p:nvPr/>
            </p:nvPicPr>
            <p:blipFill>
              <a:blip r:embed="rId46"/>
              <a:stretch>
                <a:fillRect/>
              </a:stretch>
            </p:blipFill>
            <p:spPr>
              <a:xfrm>
                <a:off x="1744604" y="5424142"/>
                <a:ext cx="245520" cy="624600"/>
              </a:xfrm>
              <a:prstGeom prst="rect">
                <a:avLst/>
              </a:prstGeom>
            </p:spPr>
          </p:pic>
        </mc:Fallback>
      </mc:AlternateContent>
      <p:grpSp>
        <p:nvGrpSpPr>
          <p:cNvPr id="35" name="Grupo 34">
            <a:extLst>
              <a:ext uri="{FF2B5EF4-FFF2-40B4-BE49-F238E27FC236}">
                <a16:creationId xmlns:a16="http://schemas.microsoft.com/office/drawing/2014/main" id="{183837B3-D323-405A-9038-252B884435B9}"/>
              </a:ext>
            </a:extLst>
          </p:cNvPr>
          <p:cNvGrpSpPr/>
          <p:nvPr/>
        </p:nvGrpSpPr>
        <p:grpSpPr>
          <a:xfrm>
            <a:off x="2103884" y="5610262"/>
            <a:ext cx="952560" cy="500400"/>
            <a:chOff x="2103884" y="5610262"/>
            <a:chExt cx="952560" cy="500400"/>
          </a:xfrm>
        </p:grpSpPr>
        <mc:AlternateContent xmlns:mc="http://schemas.openxmlformats.org/markup-compatibility/2006">
          <mc:Choice xmlns:p14="http://schemas.microsoft.com/office/powerpoint/2010/main" Requires="p14">
            <p:contentPart p14:bwMode="auto" r:id="rId47">
              <p14:nvContentPartPr>
                <p14:cNvPr id="31" name="Entrada de lápiz 30">
                  <a:extLst>
                    <a:ext uri="{FF2B5EF4-FFF2-40B4-BE49-F238E27FC236}">
                      <a16:creationId xmlns:a16="http://schemas.microsoft.com/office/drawing/2014/main" id="{0DB73BFA-AB02-4FEE-9AA8-945E74984687}"/>
                    </a:ext>
                  </a:extLst>
                </p14:cNvPr>
                <p14:cNvContentPartPr/>
                <p14:nvPr/>
              </p14:nvContentPartPr>
              <p14:xfrm>
                <a:off x="2103884" y="5634742"/>
                <a:ext cx="171000" cy="271800"/>
              </p14:xfrm>
            </p:contentPart>
          </mc:Choice>
          <mc:Fallback>
            <p:pic>
              <p:nvPicPr>
                <p:cNvPr id="31" name="Entrada de lápiz 30">
                  <a:extLst>
                    <a:ext uri="{FF2B5EF4-FFF2-40B4-BE49-F238E27FC236}">
                      <a16:creationId xmlns:a16="http://schemas.microsoft.com/office/drawing/2014/main" id="{0DB73BFA-AB02-4FEE-9AA8-945E74984687}"/>
                    </a:ext>
                  </a:extLst>
                </p:cNvPr>
                <p:cNvPicPr/>
                <p:nvPr/>
              </p:nvPicPr>
              <p:blipFill>
                <a:blip r:embed="rId48"/>
                <a:stretch>
                  <a:fillRect/>
                </a:stretch>
              </p:blipFill>
              <p:spPr>
                <a:xfrm>
                  <a:off x="2094884" y="5626102"/>
                  <a:ext cx="188640" cy="289440"/>
                </a:xfrm>
                <a:prstGeom prst="rect">
                  <a:avLst/>
                </a:prstGeom>
              </p:spPr>
            </p:pic>
          </mc:Fallback>
        </mc:AlternateContent>
        <mc:AlternateContent xmlns:mc="http://schemas.openxmlformats.org/markup-compatibility/2006">
          <mc:Choice xmlns:p14="http://schemas.microsoft.com/office/powerpoint/2010/main" Requires="p14">
            <p:contentPart p14:bwMode="auto" r:id="rId49">
              <p14:nvContentPartPr>
                <p14:cNvPr id="32" name="Entrada de lápiz 31">
                  <a:extLst>
                    <a:ext uri="{FF2B5EF4-FFF2-40B4-BE49-F238E27FC236}">
                      <a16:creationId xmlns:a16="http://schemas.microsoft.com/office/drawing/2014/main" id="{C419589E-6B2A-430F-8D1D-CEC08640CE83}"/>
                    </a:ext>
                  </a:extLst>
                </p14:cNvPr>
                <p14:cNvContentPartPr/>
                <p14:nvPr/>
              </p14:nvContentPartPr>
              <p14:xfrm>
                <a:off x="2356604" y="5667502"/>
                <a:ext cx="147240" cy="189360"/>
              </p14:xfrm>
            </p:contentPart>
          </mc:Choice>
          <mc:Fallback>
            <p:pic>
              <p:nvPicPr>
                <p:cNvPr id="32" name="Entrada de lápiz 31">
                  <a:extLst>
                    <a:ext uri="{FF2B5EF4-FFF2-40B4-BE49-F238E27FC236}">
                      <a16:creationId xmlns:a16="http://schemas.microsoft.com/office/drawing/2014/main" id="{C419589E-6B2A-430F-8D1D-CEC08640CE83}"/>
                    </a:ext>
                  </a:extLst>
                </p:cNvPr>
                <p:cNvPicPr/>
                <p:nvPr/>
              </p:nvPicPr>
              <p:blipFill>
                <a:blip r:embed="rId50"/>
                <a:stretch>
                  <a:fillRect/>
                </a:stretch>
              </p:blipFill>
              <p:spPr>
                <a:xfrm>
                  <a:off x="2347964" y="5658862"/>
                  <a:ext cx="164880" cy="207000"/>
                </a:xfrm>
                <a:prstGeom prst="rect">
                  <a:avLst/>
                </a:prstGeom>
              </p:spPr>
            </p:pic>
          </mc:Fallback>
        </mc:AlternateContent>
        <mc:AlternateContent xmlns:mc="http://schemas.openxmlformats.org/markup-compatibility/2006">
          <mc:Choice xmlns:p14="http://schemas.microsoft.com/office/powerpoint/2010/main" Requires="p14">
            <p:contentPart p14:bwMode="auto" r:id="rId51">
              <p14:nvContentPartPr>
                <p14:cNvPr id="33" name="Entrada de lápiz 32">
                  <a:extLst>
                    <a:ext uri="{FF2B5EF4-FFF2-40B4-BE49-F238E27FC236}">
                      <a16:creationId xmlns:a16="http://schemas.microsoft.com/office/drawing/2014/main" id="{1B52EEE2-E386-47CF-930C-1D3CC628DD16}"/>
                    </a:ext>
                  </a:extLst>
                </p14:cNvPr>
                <p14:cNvContentPartPr/>
                <p14:nvPr/>
              </p14:nvContentPartPr>
              <p14:xfrm>
                <a:off x="2612924" y="5610262"/>
                <a:ext cx="186480" cy="243360"/>
              </p14:xfrm>
            </p:contentPart>
          </mc:Choice>
          <mc:Fallback>
            <p:pic>
              <p:nvPicPr>
                <p:cNvPr id="33" name="Entrada de lápiz 32">
                  <a:extLst>
                    <a:ext uri="{FF2B5EF4-FFF2-40B4-BE49-F238E27FC236}">
                      <a16:creationId xmlns:a16="http://schemas.microsoft.com/office/drawing/2014/main" id="{1B52EEE2-E386-47CF-930C-1D3CC628DD16}"/>
                    </a:ext>
                  </a:extLst>
                </p:cNvPr>
                <p:cNvPicPr/>
                <p:nvPr/>
              </p:nvPicPr>
              <p:blipFill>
                <a:blip r:embed="rId52"/>
                <a:stretch>
                  <a:fillRect/>
                </a:stretch>
              </p:blipFill>
              <p:spPr>
                <a:xfrm>
                  <a:off x="2604284" y="5601262"/>
                  <a:ext cx="204120" cy="261000"/>
                </a:xfrm>
                <a:prstGeom prst="rect">
                  <a:avLst/>
                </a:prstGeom>
              </p:spPr>
            </p:pic>
          </mc:Fallback>
        </mc:AlternateContent>
        <mc:AlternateContent xmlns:mc="http://schemas.openxmlformats.org/markup-compatibility/2006">
          <mc:Choice xmlns:p14="http://schemas.microsoft.com/office/powerpoint/2010/main" Requires="p14">
            <p:contentPart p14:bwMode="auto" r:id="rId53">
              <p14:nvContentPartPr>
                <p14:cNvPr id="34" name="Entrada de lápiz 33">
                  <a:extLst>
                    <a:ext uri="{FF2B5EF4-FFF2-40B4-BE49-F238E27FC236}">
                      <a16:creationId xmlns:a16="http://schemas.microsoft.com/office/drawing/2014/main" id="{FF3C65C1-A14F-4FB1-B8D4-7B55D762D961}"/>
                    </a:ext>
                  </a:extLst>
                </p14:cNvPr>
                <p14:cNvContentPartPr/>
                <p14:nvPr/>
              </p14:nvContentPartPr>
              <p14:xfrm>
                <a:off x="2744324" y="5767942"/>
                <a:ext cx="312120" cy="342720"/>
              </p14:xfrm>
            </p:contentPart>
          </mc:Choice>
          <mc:Fallback>
            <p:pic>
              <p:nvPicPr>
                <p:cNvPr id="34" name="Entrada de lápiz 33">
                  <a:extLst>
                    <a:ext uri="{FF2B5EF4-FFF2-40B4-BE49-F238E27FC236}">
                      <a16:creationId xmlns:a16="http://schemas.microsoft.com/office/drawing/2014/main" id="{FF3C65C1-A14F-4FB1-B8D4-7B55D762D961}"/>
                    </a:ext>
                  </a:extLst>
                </p:cNvPr>
                <p:cNvPicPr/>
                <p:nvPr/>
              </p:nvPicPr>
              <p:blipFill>
                <a:blip r:embed="rId54"/>
                <a:stretch>
                  <a:fillRect/>
                </a:stretch>
              </p:blipFill>
              <p:spPr>
                <a:xfrm>
                  <a:off x="2735684" y="5758942"/>
                  <a:ext cx="329760" cy="360360"/>
                </a:xfrm>
                <a:prstGeom prst="rect">
                  <a:avLst/>
                </a:prstGeom>
              </p:spPr>
            </p:pic>
          </mc:Fallback>
        </mc:AlternateContent>
      </p:grpSp>
      <p:grpSp>
        <p:nvGrpSpPr>
          <p:cNvPr id="47" name="Grupo 46">
            <a:extLst>
              <a:ext uri="{FF2B5EF4-FFF2-40B4-BE49-F238E27FC236}">
                <a16:creationId xmlns:a16="http://schemas.microsoft.com/office/drawing/2014/main" id="{17AF083F-BB77-497F-AACD-A2CC6C0D79AC}"/>
              </a:ext>
            </a:extLst>
          </p:cNvPr>
          <p:cNvGrpSpPr/>
          <p:nvPr/>
        </p:nvGrpSpPr>
        <p:grpSpPr>
          <a:xfrm>
            <a:off x="3314204" y="5318662"/>
            <a:ext cx="1483920" cy="808560"/>
            <a:chOff x="3314204" y="5318662"/>
            <a:chExt cx="1483920" cy="808560"/>
          </a:xfrm>
        </p:grpSpPr>
        <mc:AlternateContent xmlns:mc="http://schemas.openxmlformats.org/markup-compatibility/2006">
          <mc:Choice xmlns:p14="http://schemas.microsoft.com/office/powerpoint/2010/main" Requires="p14">
            <p:contentPart p14:bwMode="auto" r:id="rId55">
              <p14:nvContentPartPr>
                <p14:cNvPr id="36" name="Entrada de lápiz 35">
                  <a:extLst>
                    <a:ext uri="{FF2B5EF4-FFF2-40B4-BE49-F238E27FC236}">
                      <a16:creationId xmlns:a16="http://schemas.microsoft.com/office/drawing/2014/main" id="{65152892-831F-426F-B6C5-8239E17A6220}"/>
                    </a:ext>
                  </a:extLst>
                </p14:cNvPr>
                <p14:cNvContentPartPr/>
                <p14:nvPr/>
              </p14:nvContentPartPr>
              <p14:xfrm>
                <a:off x="3314204" y="5527102"/>
                <a:ext cx="143640" cy="374040"/>
              </p14:xfrm>
            </p:contentPart>
          </mc:Choice>
          <mc:Fallback>
            <p:pic>
              <p:nvPicPr>
                <p:cNvPr id="36" name="Entrada de lápiz 35">
                  <a:extLst>
                    <a:ext uri="{FF2B5EF4-FFF2-40B4-BE49-F238E27FC236}">
                      <a16:creationId xmlns:a16="http://schemas.microsoft.com/office/drawing/2014/main" id="{65152892-831F-426F-B6C5-8239E17A6220}"/>
                    </a:ext>
                  </a:extLst>
                </p:cNvPr>
                <p:cNvPicPr/>
                <p:nvPr/>
              </p:nvPicPr>
              <p:blipFill>
                <a:blip r:embed="rId56"/>
                <a:stretch>
                  <a:fillRect/>
                </a:stretch>
              </p:blipFill>
              <p:spPr>
                <a:xfrm>
                  <a:off x="3305564" y="5518102"/>
                  <a:ext cx="161280" cy="391680"/>
                </a:xfrm>
                <a:prstGeom prst="rect">
                  <a:avLst/>
                </a:prstGeom>
              </p:spPr>
            </p:pic>
          </mc:Fallback>
        </mc:AlternateContent>
        <mc:AlternateContent xmlns:mc="http://schemas.openxmlformats.org/markup-compatibility/2006">
          <mc:Choice xmlns:p14="http://schemas.microsoft.com/office/powerpoint/2010/main" Requires="p14">
            <p:contentPart p14:bwMode="auto" r:id="rId57">
              <p14:nvContentPartPr>
                <p14:cNvPr id="37" name="Entrada de lápiz 36">
                  <a:extLst>
                    <a:ext uri="{FF2B5EF4-FFF2-40B4-BE49-F238E27FC236}">
                      <a16:creationId xmlns:a16="http://schemas.microsoft.com/office/drawing/2014/main" id="{7182729D-1D9B-400C-9821-78E662646A37}"/>
                    </a:ext>
                  </a:extLst>
                </p14:cNvPr>
                <p14:cNvContentPartPr/>
                <p14:nvPr/>
              </p14:nvContentPartPr>
              <p14:xfrm>
                <a:off x="3438044" y="5485342"/>
                <a:ext cx="39240" cy="285120"/>
              </p14:xfrm>
            </p:contentPart>
          </mc:Choice>
          <mc:Fallback>
            <p:pic>
              <p:nvPicPr>
                <p:cNvPr id="37" name="Entrada de lápiz 36">
                  <a:extLst>
                    <a:ext uri="{FF2B5EF4-FFF2-40B4-BE49-F238E27FC236}">
                      <a16:creationId xmlns:a16="http://schemas.microsoft.com/office/drawing/2014/main" id="{7182729D-1D9B-400C-9821-78E662646A37}"/>
                    </a:ext>
                  </a:extLst>
                </p:cNvPr>
                <p:cNvPicPr/>
                <p:nvPr/>
              </p:nvPicPr>
              <p:blipFill>
                <a:blip r:embed="rId58"/>
                <a:stretch>
                  <a:fillRect/>
                </a:stretch>
              </p:blipFill>
              <p:spPr>
                <a:xfrm>
                  <a:off x="3429044" y="5476702"/>
                  <a:ext cx="56880" cy="302760"/>
                </a:xfrm>
                <a:prstGeom prst="rect">
                  <a:avLst/>
                </a:prstGeom>
              </p:spPr>
            </p:pic>
          </mc:Fallback>
        </mc:AlternateContent>
        <mc:AlternateContent xmlns:mc="http://schemas.openxmlformats.org/markup-compatibility/2006">
          <mc:Choice xmlns:p14="http://schemas.microsoft.com/office/powerpoint/2010/main" Requires="p14">
            <p:contentPart p14:bwMode="auto" r:id="rId59">
              <p14:nvContentPartPr>
                <p14:cNvPr id="38" name="Entrada de lápiz 37">
                  <a:extLst>
                    <a:ext uri="{FF2B5EF4-FFF2-40B4-BE49-F238E27FC236}">
                      <a16:creationId xmlns:a16="http://schemas.microsoft.com/office/drawing/2014/main" id="{C1CB0572-0AFF-4CCC-A27B-DED08967F1F3}"/>
                    </a:ext>
                  </a:extLst>
                </p14:cNvPr>
                <p14:cNvContentPartPr/>
                <p14:nvPr/>
              </p14:nvContentPartPr>
              <p14:xfrm>
                <a:off x="3328604" y="5666422"/>
                <a:ext cx="303120" cy="140400"/>
              </p14:xfrm>
            </p:contentPart>
          </mc:Choice>
          <mc:Fallback>
            <p:pic>
              <p:nvPicPr>
                <p:cNvPr id="38" name="Entrada de lápiz 37">
                  <a:extLst>
                    <a:ext uri="{FF2B5EF4-FFF2-40B4-BE49-F238E27FC236}">
                      <a16:creationId xmlns:a16="http://schemas.microsoft.com/office/drawing/2014/main" id="{C1CB0572-0AFF-4CCC-A27B-DED08967F1F3}"/>
                    </a:ext>
                  </a:extLst>
                </p:cNvPr>
                <p:cNvPicPr/>
                <p:nvPr/>
              </p:nvPicPr>
              <p:blipFill>
                <a:blip r:embed="rId60"/>
                <a:stretch>
                  <a:fillRect/>
                </a:stretch>
              </p:blipFill>
              <p:spPr>
                <a:xfrm>
                  <a:off x="3319604" y="5657422"/>
                  <a:ext cx="320760" cy="158040"/>
                </a:xfrm>
                <a:prstGeom prst="rect">
                  <a:avLst/>
                </a:prstGeom>
              </p:spPr>
            </p:pic>
          </mc:Fallback>
        </mc:AlternateContent>
        <mc:AlternateContent xmlns:mc="http://schemas.openxmlformats.org/markup-compatibility/2006">
          <mc:Choice xmlns:p14="http://schemas.microsoft.com/office/powerpoint/2010/main" Requires="p14">
            <p:contentPart p14:bwMode="auto" r:id="rId61">
              <p14:nvContentPartPr>
                <p14:cNvPr id="39" name="Entrada de lápiz 38">
                  <a:extLst>
                    <a:ext uri="{FF2B5EF4-FFF2-40B4-BE49-F238E27FC236}">
                      <a16:creationId xmlns:a16="http://schemas.microsoft.com/office/drawing/2014/main" id="{28E880B6-C553-4E60-B3FF-4ED74B3A634E}"/>
                    </a:ext>
                  </a:extLst>
                </p14:cNvPr>
                <p14:cNvContentPartPr/>
                <p14:nvPr/>
              </p14:nvContentPartPr>
              <p14:xfrm>
                <a:off x="3701924" y="5415502"/>
                <a:ext cx="67320" cy="354240"/>
              </p14:xfrm>
            </p:contentPart>
          </mc:Choice>
          <mc:Fallback>
            <p:pic>
              <p:nvPicPr>
                <p:cNvPr id="39" name="Entrada de lápiz 38">
                  <a:extLst>
                    <a:ext uri="{FF2B5EF4-FFF2-40B4-BE49-F238E27FC236}">
                      <a16:creationId xmlns:a16="http://schemas.microsoft.com/office/drawing/2014/main" id="{28E880B6-C553-4E60-B3FF-4ED74B3A634E}"/>
                    </a:ext>
                  </a:extLst>
                </p:cNvPr>
                <p:cNvPicPr/>
                <p:nvPr/>
              </p:nvPicPr>
              <p:blipFill>
                <a:blip r:embed="rId62"/>
                <a:stretch>
                  <a:fillRect/>
                </a:stretch>
              </p:blipFill>
              <p:spPr>
                <a:xfrm>
                  <a:off x="3693284" y="5406502"/>
                  <a:ext cx="84960" cy="371880"/>
                </a:xfrm>
                <a:prstGeom prst="rect">
                  <a:avLst/>
                </a:prstGeom>
              </p:spPr>
            </p:pic>
          </mc:Fallback>
        </mc:AlternateContent>
        <mc:AlternateContent xmlns:mc="http://schemas.openxmlformats.org/markup-compatibility/2006">
          <mc:Choice xmlns:p14="http://schemas.microsoft.com/office/powerpoint/2010/main" Requires="p14">
            <p:contentPart p14:bwMode="auto" r:id="rId63">
              <p14:nvContentPartPr>
                <p14:cNvPr id="40" name="Entrada de lápiz 39">
                  <a:extLst>
                    <a:ext uri="{FF2B5EF4-FFF2-40B4-BE49-F238E27FC236}">
                      <a16:creationId xmlns:a16="http://schemas.microsoft.com/office/drawing/2014/main" id="{0658B230-344E-4393-8581-A57B74192166}"/>
                    </a:ext>
                  </a:extLst>
                </p14:cNvPr>
                <p14:cNvContentPartPr/>
                <p14:nvPr/>
              </p14:nvContentPartPr>
              <p14:xfrm>
                <a:off x="3710204" y="5621782"/>
                <a:ext cx="165960" cy="137160"/>
              </p14:xfrm>
            </p:contentPart>
          </mc:Choice>
          <mc:Fallback>
            <p:pic>
              <p:nvPicPr>
                <p:cNvPr id="40" name="Entrada de lápiz 39">
                  <a:extLst>
                    <a:ext uri="{FF2B5EF4-FFF2-40B4-BE49-F238E27FC236}">
                      <a16:creationId xmlns:a16="http://schemas.microsoft.com/office/drawing/2014/main" id="{0658B230-344E-4393-8581-A57B74192166}"/>
                    </a:ext>
                  </a:extLst>
                </p:cNvPr>
                <p:cNvPicPr/>
                <p:nvPr/>
              </p:nvPicPr>
              <p:blipFill>
                <a:blip r:embed="rId64"/>
                <a:stretch>
                  <a:fillRect/>
                </a:stretch>
              </p:blipFill>
              <p:spPr>
                <a:xfrm>
                  <a:off x="3701564" y="5612782"/>
                  <a:ext cx="183600" cy="154800"/>
                </a:xfrm>
                <a:prstGeom prst="rect">
                  <a:avLst/>
                </a:prstGeom>
              </p:spPr>
            </p:pic>
          </mc:Fallback>
        </mc:AlternateContent>
        <mc:AlternateContent xmlns:mc="http://schemas.openxmlformats.org/markup-compatibility/2006">
          <mc:Choice xmlns:p14="http://schemas.microsoft.com/office/powerpoint/2010/main" Requires="p14">
            <p:contentPart p14:bwMode="auto" r:id="rId65">
              <p14:nvContentPartPr>
                <p14:cNvPr id="41" name="Entrada de lápiz 40">
                  <a:extLst>
                    <a:ext uri="{FF2B5EF4-FFF2-40B4-BE49-F238E27FC236}">
                      <a16:creationId xmlns:a16="http://schemas.microsoft.com/office/drawing/2014/main" id="{96D9683C-C3F9-4CE1-B5E1-37E7505535B8}"/>
                    </a:ext>
                  </a:extLst>
                </p14:cNvPr>
                <p14:cNvContentPartPr/>
                <p14:nvPr/>
              </p14:nvContentPartPr>
              <p14:xfrm>
                <a:off x="3892364" y="5607742"/>
                <a:ext cx="126000" cy="166320"/>
              </p14:xfrm>
            </p:contentPart>
          </mc:Choice>
          <mc:Fallback>
            <p:pic>
              <p:nvPicPr>
                <p:cNvPr id="41" name="Entrada de lápiz 40">
                  <a:extLst>
                    <a:ext uri="{FF2B5EF4-FFF2-40B4-BE49-F238E27FC236}">
                      <a16:creationId xmlns:a16="http://schemas.microsoft.com/office/drawing/2014/main" id="{96D9683C-C3F9-4CE1-B5E1-37E7505535B8}"/>
                    </a:ext>
                  </a:extLst>
                </p:cNvPr>
                <p:cNvPicPr/>
                <p:nvPr/>
              </p:nvPicPr>
              <p:blipFill>
                <a:blip r:embed="rId66"/>
                <a:stretch>
                  <a:fillRect/>
                </a:stretch>
              </p:blipFill>
              <p:spPr>
                <a:xfrm>
                  <a:off x="3883364" y="5599102"/>
                  <a:ext cx="143640" cy="183960"/>
                </a:xfrm>
                <a:prstGeom prst="rect">
                  <a:avLst/>
                </a:prstGeom>
              </p:spPr>
            </p:pic>
          </mc:Fallback>
        </mc:AlternateContent>
        <mc:AlternateContent xmlns:mc="http://schemas.openxmlformats.org/markup-compatibility/2006">
          <mc:Choice xmlns:p14="http://schemas.microsoft.com/office/powerpoint/2010/main" Requires="p14">
            <p:contentPart p14:bwMode="auto" r:id="rId67">
              <p14:nvContentPartPr>
                <p14:cNvPr id="42" name="Entrada de lápiz 41">
                  <a:extLst>
                    <a:ext uri="{FF2B5EF4-FFF2-40B4-BE49-F238E27FC236}">
                      <a16:creationId xmlns:a16="http://schemas.microsoft.com/office/drawing/2014/main" id="{BB45D197-FC64-45EE-AB9C-BEDCBBA30E5E}"/>
                    </a:ext>
                  </a:extLst>
                </p14:cNvPr>
                <p14:cNvContentPartPr/>
                <p14:nvPr/>
              </p14:nvContentPartPr>
              <p14:xfrm>
                <a:off x="3964724" y="5615662"/>
                <a:ext cx="168840" cy="511560"/>
              </p14:xfrm>
            </p:contentPart>
          </mc:Choice>
          <mc:Fallback>
            <p:pic>
              <p:nvPicPr>
                <p:cNvPr id="42" name="Entrada de lápiz 41">
                  <a:extLst>
                    <a:ext uri="{FF2B5EF4-FFF2-40B4-BE49-F238E27FC236}">
                      <a16:creationId xmlns:a16="http://schemas.microsoft.com/office/drawing/2014/main" id="{BB45D197-FC64-45EE-AB9C-BEDCBBA30E5E}"/>
                    </a:ext>
                  </a:extLst>
                </p:cNvPr>
                <p:cNvPicPr/>
                <p:nvPr/>
              </p:nvPicPr>
              <p:blipFill>
                <a:blip r:embed="rId68"/>
                <a:stretch>
                  <a:fillRect/>
                </a:stretch>
              </p:blipFill>
              <p:spPr>
                <a:xfrm>
                  <a:off x="3955724" y="5607022"/>
                  <a:ext cx="186480" cy="529200"/>
                </a:xfrm>
                <a:prstGeom prst="rect">
                  <a:avLst/>
                </a:prstGeom>
              </p:spPr>
            </p:pic>
          </mc:Fallback>
        </mc:AlternateContent>
        <mc:AlternateContent xmlns:mc="http://schemas.openxmlformats.org/markup-compatibility/2006">
          <mc:Choice xmlns:p14="http://schemas.microsoft.com/office/powerpoint/2010/main" Requires="p14">
            <p:contentPart p14:bwMode="auto" r:id="rId69">
              <p14:nvContentPartPr>
                <p14:cNvPr id="43" name="Entrada de lápiz 42">
                  <a:extLst>
                    <a:ext uri="{FF2B5EF4-FFF2-40B4-BE49-F238E27FC236}">
                      <a16:creationId xmlns:a16="http://schemas.microsoft.com/office/drawing/2014/main" id="{EC093C8B-B2E4-4694-BFD7-B16B8F4BE0AC}"/>
                    </a:ext>
                  </a:extLst>
                </p14:cNvPr>
                <p14:cNvContentPartPr/>
                <p14:nvPr/>
              </p14:nvContentPartPr>
              <p14:xfrm>
                <a:off x="4167044" y="5660302"/>
                <a:ext cx="99360" cy="166320"/>
              </p14:xfrm>
            </p:contentPart>
          </mc:Choice>
          <mc:Fallback>
            <p:pic>
              <p:nvPicPr>
                <p:cNvPr id="43" name="Entrada de lápiz 42">
                  <a:extLst>
                    <a:ext uri="{FF2B5EF4-FFF2-40B4-BE49-F238E27FC236}">
                      <a16:creationId xmlns:a16="http://schemas.microsoft.com/office/drawing/2014/main" id="{EC093C8B-B2E4-4694-BFD7-B16B8F4BE0AC}"/>
                    </a:ext>
                  </a:extLst>
                </p:cNvPr>
                <p:cNvPicPr/>
                <p:nvPr/>
              </p:nvPicPr>
              <p:blipFill>
                <a:blip r:embed="rId70"/>
                <a:stretch>
                  <a:fillRect/>
                </a:stretch>
              </p:blipFill>
              <p:spPr>
                <a:xfrm>
                  <a:off x="4158404" y="5651302"/>
                  <a:ext cx="117000" cy="183960"/>
                </a:xfrm>
                <a:prstGeom prst="rect">
                  <a:avLst/>
                </a:prstGeom>
              </p:spPr>
            </p:pic>
          </mc:Fallback>
        </mc:AlternateContent>
        <mc:AlternateContent xmlns:mc="http://schemas.openxmlformats.org/markup-compatibility/2006">
          <mc:Choice xmlns:p14="http://schemas.microsoft.com/office/powerpoint/2010/main" Requires="p14">
            <p:contentPart p14:bwMode="auto" r:id="rId71">
              <p14:nvContentPartPr>
                <p14:cNvPr id="44" name="Entrada de lápiz 43">
                  <a:extLst>
                    <a:ext uri="{FF2B5EF4-FFF2-40B4-BE49-F238E27FC236}">
                      <a16:creationId xmlns:a16="http://schemas.microsoft.com/office/drawing/2014/main" id="{49D813FF-76F5-45C8-9920-566A5956598A}"/>
                    </a:ext>
                  </a:extLst>
                </p14:cNvPr>
                <p14:cNvContentPartPr/>
                <p14:nvPr/>
              </p14:nvContentPartPr>
              <p14:xfrm>
                <a:off x="4309964" y="5666422"/>
                <a:ext cx="23760" cy="97560"/>
              </p14:xfrm>
            </p:contentPart>
          </mc:Choice>
          <mc:Fallback>
            <p:pic>
              <p:nvPicPr>
                <p:cNvPr id="44" name="Entrada de lápiz 43">
                  <a:extLst>
                    <a:ext uri="{FF2B5EF4-FFF2-40B4-BE49-F238E27FC236}">
                      <a16:creationId xmlns:a16="http://schemas.microsoft.com/office/drawing/2014/main" id="{49D813FF-76F5-45C8-9920-566A5956598A}"/>
                    </a:ext>
                  </a:extLst>
                </p:cNvPr>
                <p:cNvPicPr/>
                <p:nvPr/>
              </p:nvPicPr>
              <p:blipFill>
                <a:blip r:embed="rId72"/>
                <a:stretch>
                  <a:fillRect/>
                </a:stretch>
              </p:blipFill>
              <p:spPr>
                <a:xfrm>
                  <a:off x="4300964" y="5657422"/>
                  <a:ext cx="41400" cy="115200"/>
                </a:xfrm>
                <a:prstGeom prst="rect">
                  <a:avLst/>
                </a:prstGeom>
              </p:spPr>
            </p:pic>
          </mc:Fallback>
        </mc:AlternateContent>
        <mc:AlternateContent xmlns:mc="http://schemas.openxmlformats.org/markup-compatibility/2006">
          <mc:Choice xmlns:p14="http://schemas.microsoft.com/office/powerpoint/2010/main" Requires="p14">
            <p:contentPart p14:bwMode="auto" r:id="rId73">
              <p14:nvContentPartPr>
                <p14:cNvPr id="45" name="Entrada de lápiz 44">
                  <a:extLst>
                    <a:ext uri="{FF2B5EF4-FFF2-40B4-BE49-F238E27FC236}">
                      <a16:creationId xmlns:a16="http://schemas.microsoft.com/office/drawing/2014/main" id="{22D1A688-45E0-4577-97BA-A67812CDDCD2}"/>
                    </a:ext>
                  </a:extLst>
                </p14:cNvPr>
                <p14:cNvContentPartPr/>
                <p14:nvPr/>
              </p14:nvContentPartPr>
              <p14:xfrm>
                <a:off x="4336604" y="5599822"/>
                <a:ext cx="210600" cy="182520"/>
              </p14:xfrm>
            </p:contentPart>
          </mc:Choice>
          <mc:Fallback>
            <p:pic>
              <p:nvPicPr>
                <p:cNvPr id="45" name="Entrada de lápiz 44">
                  <a:extLst>
                    <a:ext uri="{FF2B5EF4-FFF2-40B4-BE49-F238E27FC236}">
                      <a16:creationId xmlns:a16="http://schemas.microsoft.com/office/drawing/2014/main" id="{22D1A688-45E0-4577-97BA-A67812CDDCD2}"/>
                    </a:ext>
                  </a:extLst>
                </p:cNvPr>
                <p:cNvPicPr/>
                <p:nvPr/>
              </p:nvPicPr>
              <p:blipFill>
                <a:blip r:embed="rId74"/>
                <a:stretch>
                  <a:fillRect/>
                </a:stretch>
              </p:blipFill>
              <p:spPr>
                <a:xfrm>
                  <a:off x="4327604" y="5590822"/>
                  <a:ext cx="228240" cy="200160"/>
                </a:xfrm>
                <a:prstGeom prst="rect">
                  <a:avLst/>
                </a:prstGeom>
              </p:spPr>
            </p:pic>
          </mc:Fallback>
        </mc:AlternateContent>
        <mc:AlternateContent xmlns:mc="http://schemas.openxmlformats.org/markup-compatibility/2006">
          <mc:Choice xmlns:p14="http://schemas.microsoft.com/office/powerpoint/2010/main" Requires="p14">
            <p:contentPart p14:bwMode="auto" r:id="rId75">
              <p14:nvContentPartPr>
                <p14:cNvPr id="46" name="Entrada de lápiz 45">
                  <a:extLst>
                    <a:ext uri="{FF2B5EF4-FFF2-40B4-BE49-F238E27FC236}">
                      <a16:creationId xmlns:a16="http://schemas.microsoft.com/office/drawing/2014/main" id="{BB05371F-7986-4E91-A76B-945B68DE5EF8}"/>
                    </a:ext>
                  </a:extLst>
                </p14:cNvPr>
                <p14:cNvContentPartPr/>
                <p14:nvPr/>
              </p14:nvContentPartPr>
              <p14:xfrm>
                <a:off x="4574924" y="5318662"/>
                <a:ext cx="223200" cy="569520"/>
              </p14:xfrm>
            </p:contentPart>
          </mc:Choice>
          <mc:Fallback>
            <p:pic>
              <p:nvPicPr>
                <p:cNvPr id="46" name="Entrada de lápiz 45">
                  <a:extLst>
                    <a:ext uri="{FF2B5EF4-FFF2-40B4-BE49-F238E27FC236}">
                      <a16:creationId xmlns:a16="http://schemas.microsoft.com/office/drawing/2014/main" id="{BB05371F-7986-4E91-A76B-945B68DE5EF8}"/>
                    </a:ext>
                  </a:extLst>
                </p:cNvPr>
                <p:cNvPicPr/>
                <p:nvPr/>
              </p:nvPicPr>
              <p:blipFill>
                <a:blip r:embed="rId76"/>
                <a:stretch>
                  <a:fillRect/>
                </a:stretch>
              </p:blipFill>
              <p:spPr>
                <a:xfrm>
                  <a:off x="4566284" y="5309662"/>
                  <a:ext cx="240840" cy="58716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77">
            <p14:nvContentPartPr>
              <p14:cNvPr id="48" name="Entrada de lápiz 47">
                <a:extLst>
                  <a:ext uri="{FF2B5EF4-FFF2-40B4-BE49-F238E27FC236}">
                    <a16:creationId xmlns:a16="http://schemas.microsoft.com/office/drawing/2014/main" id="{AC27A548-611E-40F1-938A-7CC6ED288634}"/>
                  </a:ext>
                </a:extLst>
              </p14:cNvPr>
              <p14:cNvContentPartPr/>
              <p14:nvPr/>
            </p14:nvContentPartPr>
            <p14:xfrm>
              <a:off x="1738124" y="6212542"/>
              <a:ext cx="168840" cy="548640"/>
            </p14:xfrm>
          </p:contentPart>
        </mc:Choice>
        <mc:Fallback>
          <p:pic>
            <p:nvPicPr>
              <p:cNvPr id="48" name="Entrada de lápiz 47">
                <a:extLst>
                  <a:ext uri="{FF2B5EF4-FFF2-40B4-BE49-F238E27FC236}">
                    <a16:creationId xmlns:a16="http://schemas.microsoft.com/office/drawing/2014/main" id="{AC27A548-611E-40F1-938A-7CC6ED288634}"/>
                  </a:ext>
                </a:extLst>
              </p:cNvPr>
              <p:cNvPicPr/>
              <p:nvPr/>
            </p:nvPicPr>
            <p:blipFill>
              <a:blip r:embed="rId78"/>
              <a:stretch>
                <a:fillRect/>
              </a:stretch>
            </p:blipFill>
            <p:spPr>
              <a:xfrm>
                <a:off x="1729124" y="6203542"/>
                <a:ext cx="186480" cy="566280"/>
              </a:xfrm>
              <a:prstGeom prst="rect">
                <a:avLst/>
              </a:prstGeom>
            </p:spPr>
          </p:pic>
        </mc:Fallback>
      </mc:AlternateContent>
      <p:grpSp>
        <p:nvGrpSpPr>
          <p:cNvPr id="63" name="Grupo 62">
            <a:extLst>
              <a:ext uri="{FF2B5EF4-FFF2-40B4-BE49-F238E27FC236}">
                <a16:creationId xmlns:a16="http://schemas.microsoft.com/office/drawing/2014/main" id="{CF14FBEE-A0DE-46D2-A017-1C2AC8AA916A}"/>
              </a:ext>
            </a:extLst>
          </p:cNvPr>
          <p:cNvGrpSpPr/>
          <p:nvPr/>
        </p:nvGrpSpPr>
        <p:grpSpPr>
          <a:xfrm>
            <a:off x="2093444" y="6325582"/>
            <a:ext cx="1019160" cy="423360"/>
            <a:chOff x="2093444" y="6325582"/>
            <a:chExt cx="1019160" cy="423360"/>
          </a:xfrm>
        </p:grpSpPr>
        <mc:AlternateContent xmlns:mc="http://schemas.openxmlformats.org/markup-compatibility/2006">
          <mc:Choice xmlns:p14="http://schemas.microsoft.com/office/powerpoint/2010/main" Requires="p14">
            <p:contentPart p14:bwMode="auto" r:id="rId79">
              <p14:nvContentPartPr>
                <p14:cNvPr id="49" name="Entrada de lápiz 48">
                  <a:extLst>
                    <a:ext uri="{FF2B5EF4-FFF2-40B4-BE49-F238E27FC236}">
                      <a16:creationId xmlns:a16="http://schemas.microsoft.com/office/drawing/2014/main" id="{D7762AB3-5C70-4363-B780-F881ABC8E1A6}"/>
                    </a:ext>
                  </a:extLst>
                </p14:cNvPr>
                <p14:cNvContentPartPr/>
                <p14:nvPr/>
              </p14:nvContentPartPr>
              <p14:xfrm>
                <a:off x="2093444" y="6330982"/>
                <a:ext cx="189000" cy="369360"/>
              </p14:xfrm>
            </p:contentPart>
          </mc:Choice>
          <mc:Fallback>
            <p:pic>
              <p:nvPicPr>
                <p:cNvPr id="49" name="Entrada de lápiz 48">
                  <a:extLst>
                    <a:ext uri="{FF2B5EF4-FFF2-40B4-BE49-F238E27FC236}">
                      <a16:creationId xmlns:a16="http://schemas.microsoft.com/office/drawing/2014/main" id="{D7762AB3-5C70-4363-B780-F881ABC8E1A6}"/>
                    </a:ext>
                  </a:extLst>
                </p:cNvPr>
                <p:cNvPicPr/>
                <p:nvPr/>
              </p:nvPicPr>
              <p:blipFill>
                <a:blip r:embed="rId80"/>
                <a:stretch>
                  <a:fillRect/>
                </a:stretch>
              </p:blipFill>
              <p:spPr>
                <a:xfrm>
                  <a:off x="2084444" y="6321982"/>
                  <a:ext cx="206640" cy="387000"/>
                </a:xfrm>
                <a:prstGeom prst="rect">
                  <a:avLst/>
                </a:prstGeom>
              </p:spPr>
            </p:pic>
          </mc:Fallback>
        </mc:AlternateContent>
        <mc:AlternateContent xmlns:mc="http://schemas.openxmlformats.org/markup-compatibility/2006">
          <mc:Choice xmlns:p14="http://schemas.microsoft.com/office/powerpoint/2010/main" Requires="p14">
            <p:contentPart p14:bwMode="auto" r:id="rId81">
              <p14:nvContentPartPr>
                <p14:cNvPr id="50" name="Entrada de lápiz 49">
                  <a:extLst>
                    <a:ext uri="{FF2B5EF4-FFF2-40B4-BE49-F238E27FC236}">
                      <a16:creationId xmlns:a16="http://schemas.microsoft.com/office/drawing/2014/main" id="{A30EC731-28DC-4F7F-BC4B-5249E61031C0}"/>
                    </a:ext>
                  </a:extLst>
                </p14:cNvPr>
                <p14:cNvContentPartPr/>
                <p14:nvPr/>
              </p14:nvContentPartPr>
              <p14:xfrm>
                <a:off x="2342924" y="6349702"/>
                <a:ext cx="150120" cy="352440"/>
              </p14:xfrm>
            </p:contentPart>
          </mc:Choice>
          <mc:Fallback>
            <p:pic>
              <p:nvPicPr>
                <p:cNvPr id="50" name="Entrada de lápiz 49">
                  <a:extLst>
                    <a:ext uri="{FF2B5EF4-FFF2-40B4-BE49-F238E27FC236}">
                      <a16:creationId xmlns:a16="http://schemas.microsoft.com/office/drawing/2014/main" id="{A30EC731-28DC-4F7F-BC4B-5249E61031C0}"/>
                    </a:ext>
                  </a:extLst>
                </p:cNvPr>
                <p:cNvPicPr/>
                <p:nvPr/>
              </p:nvPicPr>
              <p:blipFill>
                <a:blip r:embed="rId82"/>
                <a:stretch>
                  <a:fillRect/>
                </a:stretch>
              </p:blipFill>
              <p:spPr>
                <a:xfrm>
                  <a:off x="2334284" y="6340702"/>
                  <a:ext cx="167760" cy="370080"/>
                </a:xfrm>
                <a:prstGeom prst="rect">
                  <a:avLst/>
                </a:prstGeom>
              </p:spPr>
            </p:pic>
          </mc:Fallback>
        </mc:AlternateContent>
        <mc:AlternateContent xmlns:mc="http://schemas.openxmlformats.org/markup-compatibility/2006">
          <mc:Choice xmlns:p14="http://schemas.microsoft.com/office/powerpoint/2010/main" Requires="p14">
            <p:contentPart p14:bwMode="auto" r:id="rId83">
              <p14:nvContentPartPr>
                <p14:cNvPr id="51" name="Entrada de lápiz 50">
                  <a:extLst>
                    <a:ext uri="{FF2B5EF4-FFF2-40B4-BE49-F238E27FC236}">
                      <a16:creationId xmlns:a16="http://schemas.microsoft.com/office/drawing/2014/main" id="{D3A78330-84C7-4D20-8E52-B103947EC43D}"/>
                    </a:ext>
                  </a:extLst>
                </p14:cNvPr>
                <p14:cNvContentPartPr/>
                <p14:nvPr/>
              </p14:nvContentPartPr>
              <p14:xfrm>
                <a:off x="2574404" y="6325582"/>
                <a:ext cx="12600" cy="260280"/>
              </p14:xfrm>
            </p:contentPart>
          </mc:Choice>
          <mc:Fallback>
            <p:pic>
              <p:nvPicPr>
                <p:cNvPr id="51" name="Entrada de lápiz 50">
                  <a:extLst>
                    <a:ext uri="{FF2B5EF4-FFF2-40B4-BE49-F238E27FC236}">
                      <a16:creationId xmlns:a16="http://schemas.microsoft.com/office/drawing/2014/main" id="{D3A78330-84C7-4D20-8E52-B103947EC43D}"/>
                    </a:ext>
                  </a:extLst>
                </p:cNvPr>
                <p:cNvPicPr/>
                <p:nvPr/>
              </p:nvPicPr>
              <p:blipFill>
                <a:blip r:embed="rId84"/>
                <a:stretch>
                  <a:fillRect/>
                </a:stretch>
              </p:blipFill>
              <p:spPr>
                <a:xfrm>
                  <a:off x="2565404" y="6316942"/>
                  <a:ext cx="30240" cy="277920"/>
                </a:xfrm>
                <a:prstGeom prst="rect">
                  <a:avLst/>
                </a:prstGeom>
              </p:spPr>
            </p:pic>
          </mc:Fallback>
        </mc:AlternateContent>
        <mc:AlternateContent xmlns:mc="http://schemas.openxmlformats.org/markup-compatibility/2006">
          <mc:Choice xmlns:p14="http://schemas.microsoft.com/office/powerpoint/2010/main" Requires="p14">
            <p:contentPart p14:bwMode="auto" r:id="rId85">
              <p14:nvContentPartPr>
                <p14:cNvPr id="52" name="Entrada de lápiz 51">
                  <a:extLst>
                    <a:ext uri="{FF2B5EF4-FFF2-40B4-BE49-F238E27FC236}">
                      <a16:creationId xmlns:a16="http://schemas.microsoft.com/office/drawing/2014/main" id="{35304070-5840-40E6-8E84-CFEDA0A8322E}"/>
                    </a:ext>
                  </a:extLst>
                </p14:cNvPr>
                <p14:cNvContentPartPr/>
                <p14:nvPr/>
              </p14:nvContentPartPr>
              <p14:xfrm>
                <a:off x="2714804" y="6329542"/>
                <a:ext cx="202320" cy="323280"/>
              </p14:xfrm>
            </p:contentPart>
          </mc:Choice>
          <mc:Fallback>
            <p:pic>
              <p:nvPicPr>
                <p:cNvPr id="52" name="Entrada de lápiz 51">
                  <a:extLst>
                    <a:ext uri="{FF2B5EF4-FFF2-40B4-BE49-F238E27FC236}">
                      <a16:creationId xmlns:a16="http://schemas.microsoft.com/office/drawing/2014/main" id="{35304070-5840-40E6-8E84-CFEDA0A8322E}"/>
                    </a:ext>
                  </a:extLst>
                </p:cNvPr>
                <p:cNvPicPr/>
                <p:nvPr/>
              </p:nvPicPr>
              <p:blipFill>
                <a:blip r:embed="rId86"/>
                <a:stretch>
                  <a:fillRect/>
                </a:stretch>
              </p:blipFill>
              <p:spPr>
                <a:xfrm>
                  <a:off x="2705804" y="6320542"/>
                  <a:ext cx="219960" cy="340920"/>
                </a:xfrm>
                <a:prstGeom prst="rect">
                  <a:avLst/>
                </a:prstGeom>
              </p:spPr>
            </p:pic>
          </mc:Fallback>
        </mc:AlternateContent>
        <mc:AlternateContent xmlns:mc="http://schemas.openxmlformats.org/markup-compatibility/2006">
          <mc:Choice xmlns:p14="http://schemas.microsoft.com/office/powerpoint/2010/main" Requires="p14">
            <p:contentPart p14:bwMode="auto" r:id="rId87">
              <p14:nvContentPartPr>
                <p14:cNvPr id="53" name="Entrada de lápiz 52">
                  <a:extLst>
                    <a:ext uri="{FF2B5EF4-FFF2-40B4-BE49-F238E27FC236}">
                      <a16:creationId xmlns:a16="http://schemas.microsoft.com/office/drawing/2014/main" id="{84EF5E0C-6D2C-417F-900F-8B55F461AAD8}"/>
                    </a:ext>
                  </a:extLst>
                </p14:cNvPr>
                <p14:cNvContentPartPr/>
                <p14:nvPr/>
              </p14:nvContentPartPr>
              <p14:xfrm>
                <a:off x="2994164" y="6504862"/>
                <a:ext cx="118440" cy="244080"/>
              </p14:xfrm>
            </p:contentPart>
          </mc:Choice>
          <mc:Fallback>
            <p:pic>
              <p:nvPicPr>
                <p:cNvPr id="53" name="Entrada de lápiz 52">
                  <a:extLst>
                    <a:ext uri="{FF2B5EF4-FFF2-40B4-BE49-F238E27FC236}">
                      <a16:creationId xmlns:a16="http://schemas.microsoft.com/office/drawing/2014/main" id="{84EF5E0C-6D2C-417F-900F-8B55F461AAD8}"/>
                    </a:ext>
                  </a:extLst>
                </p:cNvPr>
                <p:cNvPicPr/>
                <p:nvPr/>
              </p:nvPicPr>
              <p:blipFill>
                <a:blip r:embed="rId88"/>
                <a:stretch>
                  <a:fillRect/>
                </a:stretch>
              </p:blipFill>
              <p:spPr>
                <a:xfrm>
                  <a:off x="2985164" y="6496222"/>
                  <a:ext cx="136080" cy="261720"/>
                </a:xfrm>
                <a:prstGeom prst="rect">
                  <a:avLst/>
                </a:prstGeom>
              </p:spPr>
            </p:pic>
          </mc:Fallback>
        </mc:AlternateContent>
      </p:grpSp>
      <p:grpSp>
        <p:nvGrpSpPr>
          <p:cNvPr id="62" name="Grupo 61">
            <a:extLst>
              <a:ext uri="{FF2B5EF4-FFF2-40B4-BE49-F238E27FC236}">
                <a16:creationId xmlns:a16="http://schemas.microsoft.com/office/drawing/2014/main" id="{24C4A820-0E97-45D2-BE32-FE3B4B7DEA15}"/>
              </a:ext>
            </a:extLst>
          </p:cNvPr>
          <p:cNvGrpSpPr/>
          <p:nvPr/>
        </p:nvGrpSpPr>
        <p:grpSpPr>
          <a:xfrm>
            <a:off x="3345524" y="6198502"/>
            <a:ext cx="1564560" cy="494280"/>
            <a:chOff x="3345524" y="6198502"/>
            <a:chExt cx="1564560" cy="494280"/>
          </a:xfrm>
        </p:grpSpPr>
        <mc:AlternateContent xmlns:mc="http://schemas.openxmlformats.org/markup-compatibility/2006">
          <mc:Choice xmlns:p14="http://schemas.microsoft.com/office/powerpoint/2010/main" Requires="p14">
            <p:contentPart p14:bwMode="auto" r:id="rId89">
              <p14:nvContentPartPr>
                <p14:cNvPr id="54" name="Entrada de lápiz 53">
                  <a:extLst>
                    <a:ext uri="{FF2B5EF4-FFF2-40B4-BE49-F238E27FC236}">
                      <a16:creationId xmlns:a16="http://schemas.microsoft.com/office/drawing/2014/main" id="{75765CA8-AA47-4184-A925-6AB85CE34DB7}"/>
                    </a:ext>
                  </a:extLst>
                </p14:cNvPr>
                <p14:cNvContentPartPr/>
                <p14:nvPr/>
              </p14:nvContentPartPr>
              <p14:xfrm>
                <a:off x="3345524" y="6211462"/>
                <a:ext cx="232560" cy="413640"/>
              </p14:xfrm>
            </p:contentPart>
          </mc:Choice>
          <mc:Fallback>
            <p:pic>
              <p:nvPicPr>
                <p:cNvPr id="54" name="Entrada de lápiz 53">
                  <a:extLst>
                    <a:ext uri="{FF2B5EF4-FFF2-40B4-BE49-F238E27FC236}">
                      <a16:creationId xmlns:a16="http://schemas.microsoft.com/office/drawing/2014/main" id="{75765CA8-AA47-4184-A925-6AB85CE34DB7}"/>
                    </a:ext>
                  </a:extLst>
                </p:cNvPr>
                <p:cNvPicPr/>
                <p:nvPr/>
              </p:nvPicPr>
              <p:blipFill>
                <a:blip r:embed="rId90"/>
                <a:stretch>
                  <a:fillRect/>
                </a:stretch>
              </p:blipFill>
              <p:spPr>
                <a:xfrm>
                  <a:off x="3336524" y="6202822"/>
                  <a:ext cx="250200" cy="431280"/>
                </a:xfrm>
                <a:prstGeom prst="rect">
                  <a:avLst/>
                </a:prstGeom>
              </p:spPr>
            </p:pic>
          </mc:Fallback>
        </mc:AlternateContent>
        <mc:AlternateContent xmlns:mc="http://schemas.openxmlformats.org/markup-compatibility/2006">
          <mc:Choice xmlns:p14="http://schemas.microsoft.com/office/powerpoint/2010/main" Requires="p14">
            <p:contentPart p14:bwMode="auto" r:id="rId91">
              <p14:nvContentPartPr>
                <p14:cNvPr id="55" name="Entrada de lápiz 54">
                  <a:extLst>
                    <a:ext uri="{FF2B5EF4-FFF2-40B4-BE49-F238E27FC236}">
                      <a16:creationId xmlns:a16="http://schemas.microsoft.com/office/drawing/2014/main" id="{C545F791-B35A-4197-969A-6DDFD6965BC9}"/>
                    </a:ext>
                  </a:extLst>
                </p14:cNvPr>
                <p14:cNvContentPartPr/>
                <p14:nvPr/>
              </p14:nvContentPartPr>
              <p14:xfrm>
                <a:off x="3551804" y="6371662"/>
                <a:ext cx="154440" cy="198720"/>
              </p14:xfrm>
            </p:contentPart>
          </mc:Choice>
          <mc:Fallback>
            <p:pic>
              <p:nvPicPr>
                <p:cNvPr id="55" name="Entrada de lápiz 54">
                  <a:extLst>
                    <a:ext uri="{FF2B5EF4-FFF2-40B4-BE49-F238E27FC236}">
                      <a16:creationId xmlns:a16="http://schemas.microsoft.com/office/drawing/2014/main" id="{C545F791-B35A-4197-969A-6DDFD6965BC9}"/>
                    </a:ext>
                  </a:extLst>
                </p:cNvPr>
                <p:cNvPicPr/>
                <p:nvPr/>
              </p:nvPicPr>
              <p:blipFill>
                <a:blip r:embed="rId92"/>
                <a:stretch>
                  <a:fillRect/>
                </a:stretch>
              </p:blipFill>
              <p:spPr>
                <a:xfrm>
                  <a:off x="3542804" y="6363022"/>
                  <a:ext cx="172080" cy="216360"/>
                </a:xfrm>
                <a:prstGeom prst="rect">
                  <a:avLst/>
                </a:prstGeom>
              </p:spPr>
            </p:pic>
          </mc:Fallback>
        </mc:AlternateContent>
        <mc:AlternateContent xmlns:mc="http://schemas.openxmlformats.org/markup-compatibility/2006">
          <mc:Choice xmlns:p14="http://schemas.microsoft.com/office/powerpoint/2010/main" Requires="p14">
            <p:contentPart p14:bwMode="auto" r:id="rId93">
              <p14:nvContentPartPr>
                <p14:cNvPr id="56" name="Entrada de lápiz 55">
                  <a:extLst>
                    <a:ext uri="{FF2B5EF4-FFF2-40B4-BE49-F238E27FC236}">
                      <a16:creationId xmlns:a16="http://schemas.microsoft.com/office/drawing/2014/main" id="{F76F0257-3001-4227-901F-55EB76E7669D}"/>
                    </a:ext>
                  </a:extLst>
                </p14:cNvPr>
                <p14:cNvContentPartPr/>
                <p14:nvPr/>
              </p14:nvContentPartPr>
              <p14:xfrm>
                <a:off x="3742964" y="6409822"/>
                <a:ext cx="213120" cy="176400"/>
              </p14:xfrm>
            </p:contentPart>
          </mc:Choice>
          <mc:Fallback>
            <p:pic>
              <p:nvPicPr>
                <p:cNvPr id="56" name="Entrada de lápiz 55">
                  <a:extLst>
                    <a:ext uri="{FF2B5EF4-FFF2-40B4-BE49-F238E27FC236}">
                      <a16:creationId xmlns:a16="http://schemas.microsoft.com/office/drawing/2014/main" id="{F76F0257-3001-4227-901F-55EB76E7669D}"/>
                    </a:ext>
                  </a:extLst>
                </p:cNvPr>
                <p:cNvPicPr/>
                <p:nvPr/>
              </p:nvPicPr>
              <p:blipFill>
                <a:blip r:embed="rId94"/>
                <a:stretch>
                  <a:fillRect/>
                </a:stretch>
              </p:blipFill>
              <p:spPr>
                <a:xfrm>
                  <a:off x="3734324" y="6401182"/>
                  <a:ext cx="230760" cy="194040"/>
                </a:xfrm>
                <a:prstGeom prst="rect">
                  <a:avLst/>
                </a:prstGeom>
              </p:spPr>
            </p:pic>
          </mc:Fallback>
        </mc:AlternateContent>
        <mc:AlternateContent xmlns:mc="http://schemas.openxmlformats.org/markup-compatibility/2006">
          <mc:Choice xmlns:p14="http://schemas.microsoft.com/office/powerpoint/2010/main" Requires="p14">
            <p:contentPart p14:bwMode="auto" r:id="rId95">
              <p14:nvContentPartPr>
                <p14:cNvPr id="57" name="Entrada de lápiz 56">
                  <a:extLst>
                    <a:ext uri="{FF2B5EF4-FFF2-40B4-BE49-F238E27FC236}">
                      <a16:creationId xmlns:a16="http://schemas.microsoft.com/office/drawing/2014/main" id="{FEF7A038-B238-4B06-A712-FBC1F6FDB03B}"/>
                    </a:ext>
                  </a:extLst>
                </p14:cNvPr>
                <p14:cNvContentPartPr/>
                <p14:nvPr/>
              </p14:nvContentPartPr>
              <p14:xfrm>
                <a:off x="3973724" y="6321622"/>
                <a:ext cx="26280" cy="39240"/>
              </p14:xfrm>
            </p:contentPart>
          </mc:Choice>
          <mc:Fallback>
            <p:pic>
              <p:nvPicPr>
                <p:cNvPr id="57" name="Entrada de lápiz 56">
                  <a:extLst>
                    <a:ext uri="{FF2B5EF4-FFF2-40B4-BE49-F238E27FC236}">
                      <a16:creationId xmlns:a16="http://schemas.microsoft.com/office/drawing/2014/main" id="{FEF7A038-B238-4B06-A712-FBC1F6FDB03B}"/>
                    </a:ext>
                  </a:extLst>
                </p:cNvPr>
                <p:cNvPicPr/>
                <p:nvPr/>
              </p:nvPicPr>
              <p:blipFill>
                <a:blip r:embed="rId96"/>
                <a:stretch>
                  <a:fillRect/>
                </a:stretch>
              </p:blipFill>
              <p:spPr>
                <a:xfrm>
                  <a:off x="3964724" y="6312622"/>
                  <a:ext cx="43920" cy="56880"/>
                </a:xfrm>
                <a:prstGeom prst="rect">
                  <a:avLst/>
                </a:prstGeom>
              </p:spPr>
            </p:pic>
          </mc:Fallback>
        </mc:AlternateContent>
        <mc:AlternateContent xmlns:mc="http://schemas.openxmlformats.org/markup-compatibility/2006">
          <mc:Choice xmlns:p14="http://schemas.microsoft.com/office/powerpoint/2010/main" Requires="p14">
            <p:contentPart p14:bwMode="auto" r:id="rId97">
              <p14:nvContentPartPr>
                <p14:cNvPr id="58" name="Entrada de lápiz 57">
                  <a:extLst>
                    <a:ext uri="{FF2B5EF4-FFF2-40B4-BE49-F238E27FC236}">
                      <a16:creationId xmlns:a16="http://schemas.microsoft.com/office/drawing/2014/main" id="{BAB2BD9E-4900-4211-80B1-E30032DDD2AF}"/>
                    </a:ext>
                  </a:extLst>
                </p14:cNvPr>
                <p14:cNvContentPartPr/>
                <p14:nvPr/>
              </p14:nvContentPartPr>
              <p14:xfrm>
                <a:off x="4014764" y="6397942"/>
                <a:ext cx="108720" cy="208080"/>
              </p14:xfrm>
            </p:contentPart>
          </mc:Choice>
          <mc:Fallback>
            <p:pic>
              <p:nvPicPr>
                <p:cNvPr id="58" name="Entrada de lápiz 57">
                  <a:extLst>
                    <a:ext uri="{FF2B5EF4-FFF2-40B4-BE49-F238E27FC236}">
                      <a16:creationId xmlns:a16="http://schemas.microsoft.com/office/drawing/2014/main" id="{BAB2BD9E-4900-4211-80B1-E30032DDD2AF}"/>
                    </a:ext>
                  </a:extLst>
                </p:cNvPr>
                <p:cNvPicPr/>
                <p:nvPr/>
              </p:nvPicPr>
              <p:blipFill>
                <a:blip r:embed="rId98"/>
                <a:stretch>
                  <a:fillRect/>
                </a:stretch>
              </p:blipFill>
              <p:spPr>
                <a:xfrm>
                  <a:off x="4005764" y="6389302"/>
                  <a:ext cx="126360" cy="225720"/>
                </a:xfrm>
                <a:prstGeom prst="rect">
                  <a:avLst/>
                </a:prstGeom>
              </p:spPr>
            </p:pic>
          </mc:Fallback>
        </mc:AlternateContent>
        <mc:AlternateContent xmlns:mc="http://schemas.openxmlformats.org/markup-compatibility/2006">
          <mc:Choice xmlns:p14="http://schemas.microsoft.com/office/powerpoint/2010/main" Requires="p14">
            <p:contentPart p14:bwMode="auto" r:id="rId99">
              <p14:nvContentPartPr>
                <p14:cNvPr id="59" name="Entrada de lápiz 58">
                  <a:extLst>
                    <a:ext uri="{FF2B5EF4-FFF2-40B4-BE49-F238E27FC236}">
                      <a16:creationId xmlns:a16="http://schemas.microsoft.com/office/drawing/2014/main" id="{932B02BE-48C6-4687-A2C3-D90B92050BB5}"/>
                    </a:ext>
                  </a:extLst>
                </p14:cNvPr>
                <p14:cNvContentPartPr/>
                <p14:nvPr/>
              </p14:nvContentPartPr>
              <p14:xfrm>
                <a:off x="4180724" y="6443662"/>
                <a:ext cx="26280" cy="138600"/>
              </p14:xfrm>
            </p:contentPart>
          </mc:Choice>
          <mc:Fallback>
            <p:pic>
              <p:nvPicPr>
                <p:cNvPr id="59" name="Entrada de lápiz 58">
                  <a:extLst>
                    <a:ext uri="{FF2B5EF4-FFF2-40B4-BE49-F238E27FC236}">
                      <a16:creationId xmlns:a16="http://schemas.microsoft.com/office/drawing/2014/main" id="{932B02BE-48C6-4687-A2C3-D90B92050BB5}"/>
                    </a:ext>
                  </a:extLst>
                </p:cNvPr>
                <p:cNvPicPr/>
                <p:nvPr/>
              </p:nvPicPr>
              <p:blipFill>
                <a:blip r:embed="rId100"/>
                <a:stretch>
                  <a:fillRect/>
                </a:stretch>
              </p:blipFill>
              <p:spPr>
                <a:xfrm>
                  <a:off x="4172084" y="6434662"/>
                  <a:ext cx="43920" cy="156240"/>
                </a:xfrm>
                <a:prstGeom prst="rect">
                  <a:avLst/>
                </a:prstGeom>
              </p:spPr>
            </p:pic>
          </mc:Fallback>
        </mc:AlternateContent>
        <mc:AlternateContent xmlns:mc="http://schemas.openxmlformats.org/markup-compatibility/2006">
          <mc:Choice xmlns:p14="http://schemas.microsoft.com/office/powerpoint/2010/main" Requires="p14">
            <p:contentPart p14:bwMode="auto" r:id="rId101">
              <p14:nvContentPartPr>
                <p14:cNvPr id="60" name="Entrada de lápiz 59">
                  <a:extLst>
                    <a:ext uri="{FF2B5EF4-FFF2-40B4-BE49-F238E27FC236}">
                      <a16:creationId xmlns:a16="http://schemas.microsoft.com/office/drawing/2014/main" id="{AC91A9D9-CBE5-4D0A-969C-215FC510F3E0}"/>
                    </a:ext>
                  </a:extLst>
                </p14:cNvPr>
                <p14:cNvContentPartPr/>
                <p14:nvPr/>
              </p14:nvContentPartPr>
              <p14:xfrm>
                <a:off x="4291604" y="6390382"/>
                <a:ext cx="313200" cy="172080"/>
              </p14:xfrm>
            </p:contentPart>
          </mc:Choice>
          <mc:Fallback>
            <p:pic>
              <p:nvPicPr>
                <p:cNvPr id="60" name="Entrada de lápiz 59">
                  <a:extLst>
                    <a:ext uri="{FF2B5EF4-FFF2-40B4-BE49-F238E27FC236}">
                      <a16:creationId xmlns:a16="http://schemas.microsoft.com/office/drawing/2014/main" id="{AC91A9D9-CBE5-4D0A-969C-215FC510F3E0}"/>
                    </a:ext>
                  </a:extLst>
                </p:cNvPr>
                <p:cNvPicPr/>
                <p:nvPr/>
              </p:nvPicPr>
              <p:blipFill>
                <a:blip r:embed="rId102"/>
                <a:stretch>
                  <a:fillRect/>
                </a:stretch>
              </p:blipFill>
              <p:spPr>
                <a:xfrm>
                  <a:off x="4282604" y="6381742"/>
                  <a:ext cx="330840" cy="189720"/>
                </a:xfrm>
                <a:prstGeom prst="rect">
                  <a:avLst/>
                </a:prstGeom>
              </p:spPr>
            </p:pic>
          </mc:Fallback>
        </mc:AlternateContent>
        <mc:AlternateContent xmlns:mc="http://schemas.openxmlformats.org/markup-compatibility/2006">
          <mc:Choice xmlns:p14="http://schemas.microsoft.com/office/powerpoint/2010/main" Requires="p14">
            <p:contentPart p14:bwMode="auto" r:id="rId103">
              <p14:nvContentPartPr>
                <p14:cNvPr id="61" name="Entrada de lápiz 60">
                  <a:extLst>
                    <a:ext uri="{FF2B5EF4-FFF2-40B4-BE49-F238E27FC236}">
                      <a16:creationId xmlns:a16="http://schemas.microsoft.com/office/drawing/2014/main" id="{A0ED419E-C397-4533-A83E-61D84990E146}"/>
                    </a:ext>
                  </a:extLst>
                </p14:cNvPr>
                <p14:cNvContentPartPr/>
                <p14:nvPr/>
              </p14:nvContentPartPr>
              <p14:xfrm>
                <a:off x="4784084" y="6198502"/>
                <a:ext cx="126000" cy="494280"/>
              </p14:xfrm>
            </p:contentPart>
          </mc:Choice>
          <mc:Fallback>
            <p:pic>
              <p:nvPicPr>
                <p:cNvPr id="61" name="Entrada de lápiz 60">
                  <a:extLst>
                    <a:ext uri="{FF2B5EF4-FFF2-40B4-BE49-F238E27FC236}">
                      <a16:creationId xmlns:a16="http://schemas.microsoft.com/office/drawing/2014/main" id="{A0ED419E-C397-4533-A83E-61D84990E146}"/>
                    </a:ext>
                  </a:extLst>
                </p:cNvPr>
                <p:cNvPicPr/>
                <p:nvPr/>
              </p:nvPicPr>
              <p:blipFill>
                <a:blip r:embed="rId104"/>
                <a:stretch>
                  <a:fillRect/>
                </a:stretch>
              </p:blipFill>
              <p:spPr>
                <a:xfrm>
                  <a:off x="4775444" y="6189502"/>
                  <a:ext cx="143640" cy="511920"/>
                </a:xfrm>
                <a:prstGeom prst="rect">
                  <a:avLst/>
                </a:prstGeom>
              </p:spPr>
            </p:pic>
          </mc:Fallback>
        </mc:AlternateContent>
      </p:grpSp>
      <p:grpSp>
        <p:nvGrpSpPr>
          <p:cNvPr id="72" name="Grupo 71">
            <a:extLst>
              <a:ext uri="{FF2B5EF4-FFF2-40B4-BE49-F238E27FC236}">
                <a16:creationId xmlns:a16="http://schemas.microsoft.com/office/drawing/2014/main" id="{2339C21D-61CF-469B-80A8-97F5F9B3C6A8}"/>
              </a:ext>
            </a:extLst>
          </p:cNvPr>
          <p:cNvGrpSpPr/>
          <p:nvPr/>
        </p:nvGrpSpPr>
        <p:grpSpPr>
          <a:xfrm>
            <a:off x="4718924" y="342742"/>
            <a:ext cx="1097640" cy="655560"/>
            <a:chOff x="4718924" y="342742"/>
            <a:chExt cx="1097640" cy="655560"/>
          </a:xfrm>
        </p:grpSpPr>
        <mc:AlternateContent xmlns:mc="http://schemas.openxmlformats.org/markup-compatibility/2006">
          <mc:Choice xmlns:p14="http://schemas.microsoft.com/office/powerpoint/2010/main" Requires="p14">
            <p:contentPart p14:bwMode="auto" r:id="rId105">
              <p14:nvContentPartPr>
                <p14:cNvPr id="64" name="Entrada de lápiz 63">
                  <a:extLst>
                    <a:ext uri="{FF2B5EF4-FFF2-40B4-BE49-F238E27FC236}">
                      <a16:creationId xmlns:a16="http://schemas.microsoft.com/office/drawing/2014/main" id="{25D086C7-999C-42CA-9C82-DF058DC9A564}"/>
                    </a:ext>
                  </a:extLst>
                </p14:cNvPr>
                <p14:cNvContentPartPr/>
                <p14:nvPr/>
              </p14:nvContentPartPr>
              <p14:xfrm>
                <a:off x="4718924" y="342742"/>
                <a:ext cx="186840" cy="655560"/>
              </p14:xfrm>
            </p:contentPart>
          </mc:Choice>
          <mc:Fallback>
            <p:pic>
              <p:nvPicPr>
                <p:cNvPr id="64" name="Entrada de lápiz 63">
                  <a:extLst>
                    <a:ext uri="{FF2B5EF4-FFF2-40B4-BE49-F238E27FC236}">
                      <a16:creationId xmlns:a16="http://schemas.microsoft.com/office/drawing/2014/main" id="{25D086C7-999C-42CA-9C82-DF058DC9A564}"/>
                    </a:ext>
                  </a:extLst>
                </p:cNvPr>
                <p:cNvPicPr/>
                <p:nvPr/>
              </p:nvPicPr>
              <p:blipFill>
                <a:blip r:embed="rId106"/>
                <a:stretch>
                  <a:fillRect/>
                </a:stretch>
              </p:blipFill>
              <p:spPr>
                <a:xfrm>
                  <a:off x="4709924" y="334102"/>
                  <a:ext cx="204480" cy="673200"/>
                </a:xfrm>
                <a:prstGeom prst="rect">
                  <a:avLst/>
                </a:prstGeom>
              </p:spPr>
            </p:pic>
          </mc:Fallback>
        </mc:AlternateContent>
        <mc:AlternateContent xmlns:mc="http://schemas.openxmlformats.org/markup-compatibility/2006">
          <mc:Choice xmlns:p14="http://schemas.microsoft.com/office/powerpoint/2010/main" Requires="p14">
            <p:contentPart p14:bwMode="auto" r:id="rId107">
              <p14:nvContentPartPr>
                <p14:cNvPr id="65" name="Entrada de lápiz 64">
                  <a:extLst>
                    <a:ext uri="{FF2B5EF4-FFF2-40B4-BE49-F238E27FC236}">
                      <a16:creationId xmlns:a16="http://schemas.microsoft.com/office/drawing/2014/main" id="{D795151C-376D-4CB1-BEBF-8AF50B4A4852}"/>
                    </a:ext>
                  </a:extLst>
                </p14:cNvPr>
                <p14:cNvContentPartPr/>
                <p14:nvPr/>
              </p14:nvContentPartPr>
              <p14:xfrm>
                <a:off x="5029964" y="502942"/>
                <a:ext cx="106920" cy="154440"/>
              </p14:xfrm>
            </p:contentPart>
          </mc:Choice>
          <mc:Fallback>
            <p:pic>
              <p:nvPicPr>
                <p:cNvPr id="65" name="Entrada de lápiz 64">
                  <a:extLst>
                    <a:ext uri="{FF2B5EF4-FFF2-40B4-BE49-F238E27FC236}">
                      <a16:creationId xmlns:a16="http://schemas.microsoft.com/office/drawing/2014/main" id="{D795151C-376D-4CB1-BEBF-8AF50B4A4852}"/>
                    </a:ext>
                  </a:extLst>
                </p:cNvPr>
                <p:cNvPicPr/>
                <p:nvPr/>
              </p:nvPicPr>
              <p:blipFill>
                <a:blip r:embed="rId108"/>
                <a:stretch>
                  <a:fillRect/>
                </a:stretch>
              </p:blipFill>
              <p:spPr>
                <a:xfrm>
                  <a:off x="5021324" y="494302"/>
                  <a:ext cx="124560" cy="172080"/>
                </a:xfrm>
                <a:prstGeom prst="rect">
                  <a:avLst/>
                </a:prstGeom>
              </p:spPr>
            </p:pic>
          </mc:Fallback>
        </mc:AlternateContent>
        <mc:AlternateContent xmlns:mc="http://schemas.openxmlformats.org/markup-compatibility/2006">
          <mc:Choice xmlns:p14="http://schemas.microsoft.com/office/powerpoint/2010/main" Requires="p14">
            <p:contentPart p14:bwMode="auto" r:id="rId109">
              <p14:nvContentPartPr>
                <p14:cNvPr id="66" name="Entrada de lápiz 65">
                  <a:extLst>
                    <a:ext uri="{FF2B5EF4-FFF2-40B4-BE49-F238E27FC236}">
                      <a16:creationId xmlns:a16="http://schemas.microsoft.com/office/drawing/2014/main" id="{F8C5706A-4A51-47C4-BD50-B85D756C3CE3}"/>
                    </a:ext>
                  </a:extLst>
                </p14:cNvPr>
                <p14:cNvContentPartPr/>
                <p14:nvPr/>
              </p14:nvContentPartPr>
              <p14:xfrm>
                <a:off x="5056604" y="644422"/>
                <a:ext cx="150480" cy="144720"/>
              </p14:xfrm>
            </p:contentPart>
          </mc:Choice>
          <mc:Fallback>
            <p:pic>
              <p:nvPicPr>
                <p:cNvPr id="66" name="Entrada de lápiz 65">
                  <a:extLst>
                    <a:ext uri="{FF2B5EF4-FFF2-40B4-BE49-F238E27FC236}">
                      <a16:creationId xmlns:a16="http://schemas.microsoft.com/office/drawing/2014/main" id="{F8C5706A-4A51-47C4-BD50-B85D756C3CE3}"/>
                    </a:ext>
                  </a:extLst>
                </p:cNvPr>
                <p:cNvPicPr/>
                <p:nvPr/>
              </p:nvPicPr>
              <p:blipFill>
                <a:blip r:embed="rId110"/>
                <a:stretch>
                  <a:fillRect/>
                </a:stretch>
              </p:blipFill>
              <p:spPr>
                <a:xfrm>
                  <a:off x="5047604" y="635422"/>
                  <a:ext cx="168120" cy="162360"/>
                </a:xfrm>
                <a:prstGeom prst="rect">
                  <a:avLst/>
                </a:prstGeom>
              </p:spPr>
            </p:pic>
          </mc:Fallback>
        </mc:AlternateContent>
        <mc:AlternateContent xmlns:mc="http://schemas.openxmlformats.org/markup-compatibility/2006">
          <mc:Choice xmlns:p14="http://schemas.microsoft.com/office/powerpoint/2010/main" Requires="p14">
            <p:contentPart p14:bwMode="auto" r:id="rId111">
              <p14:nvContentPartPr>
                <p14:cNvPr id="67" name="Entrada de lápiz 66">
                  <a:extLst>
                    <a:ext uri="{FF2B5EF4-FFF2-40B4-BE49-F238E27FC236}">
                      <a16:creationId xmlns:a16="http://schemas.microsoft.com/office/drawing/2014/main" id="{E6DA6067-003B-4958-BE5C-6B19A18B905F}"/>
                    </a:ext>
                  </a:extLst>
                </p14:cNvPr>
                <p14:cNvContentPartPr/>
                <p14:nvPr/>
              </p14:nvContentPartPr>
              <p14:xfrm>
                <a:off x="5221844" y="529582"/>
                <a:ext cx="135720" cy="220320"/>
              </p14:xfrm>
            </p:contentPart>
          </mc:Choice>
          <mc:Fallback>
            <p:pic>
              <p:nvPicPr>
                <p:cNvPr id="67" name="Entrada de lápiz 66">
                  <a:extLst>
                    <a:ext uri="{FF2B5EF4-FFF2-40B4-BE49-F238E27FC236}">
                      <a16:creationId xmlns:a16="http://schemas.microsoft.com/office/drawing/2014/main" id="{E6DA6067-003B-4958-BE5C-6B19A18B905F}"/>
                    </a:ext>
                  </a:extLst>
                </p:cNvPr>
                <p:cNvPicPr/>
                <p:nvPr/>
              </p:nvPicPr>
              <p:blipFill>
                <a:blip r:embed="rId112"/>
                <a:stretch>
                  <a:fillRect/>
                </a:stretch>
              </p:blipFill>
              <p:spPr>
                <a:xfrm>
                  <a:off x="5212844" y="520942"/>
                  <a:ext cx="153360" cy="237960"/>
                </a:xfrm>
                <a:prstGeom prst="rect">
                  <a:avLst/>
                </a:prstGeom>
              </p:spPr>
            </p:pic>
          </mc:Fallback>
        </mc:AlternateContent>
        <mc:AlternateContent xmlns:mc="http://schemas.openxmlformats.org/markup-compatibility/2006">
          <mc:Choice xmlns:p14="http://schemas.microsoft.com/office/powerpoint/2010/main" Requires="p14">
            <p:contentPart p14:bwMode="auto" r:id="rId113">
              <p14:nvContentPartPr>
                <p14:cNvPr id="68" name="Entrada de lápiz 67">
                  <a:extLst>
                    <a:ext uri="{FF2B5EF4-FFF2-40B4-BE49-F238E27FC236}">
                      <a16:creationId xmlns:a16="http://schemas.microsoft.com/office/drawing/2014/main" id="{DFA42EC5-BC19-4AA8-BFF3-FF52AA1B4E43}"/>
                    </a:ext>
                  </a:extLst>
                </p14:cNvPr>
                <p14:cNvContentPartPr/>
                <p14:nvPr/>
              </p14:nvContentPartPr>
              <p14:xfrm>
                <a:off x="5426324" y="516622"/>
                <a:ext cx="21600" cy="200520"/>
              </p14:xfrm>
            </p:contentPart>
          </mc:Choice>
          <mc:Fallback>
            <p:pic>
              <p:nvPicPr>
                <p:cNvPr id="68" name="Entrada de lápiz 67">
                  <a:extLst>
                    <a:ext uri="{FF2B5EF4-FFF2-40B4-BE49-F238E27FC236}">
                      <a16:creationId xmlns:a16="http://schemas.microsoft.com/office/drawing/2014/main" id="{DFA42EC5-BC19-4AA8-BFF3-FF52AA1B4E43}"/>
                    </a:ext>
                  </a:extLst>
                </p:cNvPr>
                <p:cNvPicPr/>
                <p:nvPr/>
              </p:nvPicPr>
              <p:blipFill>
                <a:blip r:embed="rId114"/>
                <a:stretch>
                  <a:fillRect/>
                </a:stretch>
              </p:blipFill>
              <p:spPr>
                <a:xfrm>
                  <a:off x="5417324" y="507982"/>
                  <a:ext cx="39240" cy="218160"/>
                </a:xfrm>
                <a:prstGeom prst="rect">
                  <a:avLst/>
                </a:prstGeom>
              </p:spPr>
            </p:pic>
          </mc:Fallback>
        </mc:AlternateContent>
        <mc:AlternateContent xmlns:mc="http://schemas.openxmlformats.org/markup-compatibility/2006">
          <mc:Choice xmlns:p14="http://schemas.microsoft.com/office/powerpoint/2010/main" Requires="p14">
            <p:contentPart p14:bwMode="auto" r:id="rId115">
              <p14:nvContentPartPr>
                <p14:cNvPr id="69" name="Entrada de lápiz 68">
                  <a:extLst>
                    <a:ext uri="{FF2B5EF4-FFF2-40B4-BE49-F238E27FC236}">
                      <a16:creationId xmlns:a16="http://schemas.microsoft.com/office/drawing/2014/main" id="{7C9CAE16-0BF4-4B15-8C73-1CF43F5B5151}"/>
                    </a:ext>
                  </a:extLst>
                </p14:cNvPr>
                <p14:cNvContentPartPr/>
                <p14:nvPr/>
              </p14:nvContentPartPr>
              <p14:xfrm>
                <a:off x="5547644" y="556222"/>
                <a:ext cx="116640" cy="251640"/>
              </p14:xfrm>
            </p:contentPart>
          </mc:Choice>
          <mc:Fallback>
            <p:pic>
              <p:nvPicPr>
                <p:cNvPr id="69" name="Entrada de lápiz 68">
                  <a:extLst>
                    <a:ext uri="{FF2B5EF4-FFF2-40B4-BE49-F238E27FC236}">
                      <a16:creationId xmlns:a16="http://schemas.microsoft.com/office/drawing/2014/main" id="{7C9CAE16-0BF4-4B15-8C73-1CF43F5B5151}"/>
                    </a:ext>
                  </a:extLst>
                </p:cNvPr>
                <p:cNvPicPr/>
                <p:nvPr/>
              </p:nvPicPr>
              <p:blipFill>
                <a:blip r:embed="rId116"/>
                <a:stretch>
                  <a:fillRect/>
                </a:stretch>
              </p:blipFill>
              <p:spPr>
                <a:xfrm>
                  <a:off x="5538644" y="547222"/>
                  <a:ext cx="134280" cy="269280"/>
                </a:xfrm>
                <a:prstGeom prst="rect">
                  <a:avLst/>
                </a:prstGeom>
              </p:spPr>
            </p:pic>
          </mc:Fallback>
        </mc:AlternateContent>
        <mc:AlternateContent xmlns:mc="http://schemas.openxmlformats.org/markup-compatibility/2006">
          <mc:Choice xmlns:p14="http://schemas.microsoft.com/office/powerpoint/2010/main" Requires="p14">
            <p:contentPart p14:bwMode="auto" r:id="rId117">
              <p14:nvContentPartPr>
                <p14:cNvPr id="70" name="Entrada de lápiz 69">
                  <a:extLst>
                    <a:ext uri="{FF2B5EF4-FFF2-40B4-BE49-F238E27FC236}">
                      <a16:creationId xmlns:a16="http://schemas.microsoft.com/office/drawing/2014/main" id="{1AF58628-CA01-40A8-A807-7B753F215463}"/>
                    </a:ext>
                  </a:extLst>
                </p14:cNvPr>
                <p14:cNvContentPartPr/>
                <p14:nvPr/>
              </p14:nvContentPartPr>
              <p14:xfrm>
                <a:off x="5720444" y="736582"/>
                <a:ext cx="96120" cy="220680"/>
              </p14:xfrm>
            </p:contentPart>
          </mc:Choice>
          <mc:Fallback>
            <p:pic>
              <p:nvPicPr>
                <p:cNvPr id="70" name="Entrada de lápiz 69">
                  <a:extLst>
                    <a:ext uri="{FF2B5EF4-FFF2-40B4-BE49-F238E27FC236}">
                      <a16:creationId xmlns:a16="http://schemas.microsoft.com/office/drawing/2014/main" id="{1AF58628-CA01-40A8-A807-7B753F215463}"/>
                    </a:ext>
                  </a:extLst>
                </p:cNvPr>
                <p:cNvPicPr/>
                <p:nvPr/>
              </p:nvPicPr>
              <p:blipFill>
                <a:blip r:embed="rId118"/>
                <a:stretch>
                  <a:fillRect/>
                </a:stretch>
              </p:blipFill>
              <p:spPr>
                <a:xfrm>
                  <a:off x="5711444" y="727942"/>
                  <a:ext cx="113760" cy="23832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19">
            <p14:nvContentPartPr>
              <p14:cNvPr id="71" name="Entrada de lápiz 70">
                <a:extLst>
                  <a:ext uri="{FF2B5EF4-FFF2-40B4-BE49-F238E27FC236}">
                    <a16:creationId xmlns:a16="http://schemas.microsoft.com/office/drawing/2014/main" id="{AD7FB7C4-57EF-4330-9296-36561E6D6E0D}"/>
                  </a:ext>
                </a:extLst>
              </p14:cNvPr>
              <p14:cNvContentPartPr/>
              <p14:nvPr/>
            </p14:nvContentPartPr>
            <p14:xfrm>
              <a:off x="5992964" y="427342"/>
              <a:ext cx="155880" cy="465120"/>
            </p14:xfrm>
          </p:contentPart>
        </mc:Choice>
        <mc:Fallback>
          <p:pic>
            <p:nvPicPr>
              <p:cNvPr id="71" name="Entrada de lápiz 70">
                <a:extLst>
                  <a:ext uri="{FF2B5EF4-FFF2-40B4-BE49-F238E27FC236}">
                    <a16:creationId xmlns:a16="http://schemas.microsoft.com/office/drawing/2014/main" id="{AD7FB7C4-57EF-4330-9296-36561E6D6E0D}"/>
                  </a:ext>
                </a:extLst>
              </p:cNvPr>
              <p:cNvPicPr/>
              <p:nvPr/>
            </p:nvPicPr>
            <p:blipFill>
              <a:blip r:embed="rId120"/>
              <a:stretch>
                <a:fillRect/>
              </a:stretch>
            </p:blipFill>
            <p:spPr>
              <a:xfrm>
                <a:off x="5984324" y="418342"/>
                <a:ext cx="173520" cy="482760"/>
              </a:xfrm>
              <a:prstGeom prst="rect">
                <a:avLst/>
              </a:prstGeom>
            </p:spPr>
          </p:pic>
        </mc:Fallback>
      </mc:AlternateContent>
      <p:grpSp>
        <p:nvGrpSpPr>
          <p:cNvPr id="77" name="Grupo 76">
            <a:extLst>
              <a:ext uri="{FF2B5EF4-FFF2-40B4-BE49-F238E27FC236}">
                <a16:creationId xmlns:a16="http://schemas.microsoft.com/office/drawing/2014/main" id="{B1FF4955-F133-45C6-A9C6-9B4ABC01A29F}"/>
              </a:ext>
            </a:extLst>
          </p:cNvPr>
          <p:cNvGrpSpPr/>
          <p:nvPr/>
        </p:nvGrpSpPr>
        <p:grpSpPr>
          <a:xfrm>
            <a:off x="6265124" y="518782"/>
            <a:ext cx="590760" cy="313560"/>
            <a:chOff x="6265124" y="518782"/>
            <a:chExt cx="590760" cy="313560"/>
          </a:xfrm>
        </p:grpSpPr>
        <mc:AlternateContent xmlns:mc="http://schemas.openxmlformats.org/markup-compatibility/2006">
          <mc:Choice xmlns:p14="http://schemas.microsoft.com/office/powerpoint/2010/main" Requires="p14">
            <p:contentPart p14:bwMode="auto" r:id="rId121">
              <p14:nvContentPartPr>
                <p14:cNvPr id="73" name="Entrada de lápiz 72">
                  <a:extLst>
                    <a:ext uri="{FF2B5EF4-FFF2-40B4-BE49-F238E27FC236}">
                      <a16:creationId xmlns:a16="http://schemas.microsoft.com/office/drawing/2014/main" id="{E2F0DE3F-D75F-42BD-8FA9-0C247F292147}"/>
                    </a:ext>
                  </a:extLst>
                </p14:cNvPr>
                <p14:cNvContentPartPr/>
                <p14:nvPr/>
              </p14:nvContentPartPr>
              <p14:xfrm>
                <a:off x="6265124" y="541462"/>
                <a:ext cx="152280" cy="258840"/>
              </p14:xfrm>
            </p:contentPart>
          </mc:Choice>
          <mc:Fallback>
            <p:pic>
              <p:nvPicPr>
                <p:cNvPr id="73" name="Entrada de lápiz 72">
                  <a:extLst>
                    <a:ext uri="{FF2B5EF4-FFF2-40B4-BE49-F238E27FC236}">
                      <a16:creationId xmlns:a16="http://schemas.microsoft.com/office/drawing/2014/main" id="{E2F0DE3F-D75F-42BD-8FA9-0C247F292147}"/>
                    </a:ext>
                  </a:extLst>
                </p:cNvPr>
                <p:cNvPicPr/>
                <p:nvPr/>
              </p:nvPicPr>
              <p:blipFill>
                <a:blip r:embed="rId122"/>
                <a:stretch>
                  <a:fillRect/>
                </a:stretch>
              </p:blipFill>
              <p:spPr>
                <a:xfrm>
                  <a:off x="6256484" y="532462"/>
                  <a:ext cx="169920" cy="276480"/>
                </a:xfrm>
                <a:prstGeom prst="rect">
                  <a:avLst/>
                </a:prstGeom>
              </p:spPr>
            </p:pic>
          </mc:Fallback>
        </mc:AlternateContent>
        <mc:AlternateContent xmlns:mc="http://schemas.openxmlformats.org/markup-compatibility/2006">
          <mc:Choice xmlns:p14="http://schemas.microsoft.com/office/powerpoint/2010/main" Requires="p14">
            <p:contentPart p14:bwMode="auto" r:id="rId123">
              <p14:nvContentPartPr>
                <p14:cNvPr id="74" name="Entrada de lápiz 73">
                  <a:extLst>
                    <a:ext uri="{FF2B5EF4-FFF2-40B4-BE49-F238E27FC236}">
                      <a16:creationId xmlns:a16="http://schemas.microsoft.com/office/drawing/2014/main" id="{51570EC8-5FE0-4A77-9CA5-D3BD781D0903}"/>
                    </a:ext>
                  </a:extLst>
                </p14:cNvPr>
                <p14:cNvContentPartPr/>
                <p14:nvPr/>
              </p14:nvContentPartPr>
              <p14:xfrm>
                <a:off x="6484724" y="632542"/>
                <a:ext cx="59400" cy="199800"/>
              </p14:xfrm>
            </p:contentPart>
          </mc:Choice>
          <mc:Fallback>
            <p:pic>
              <p:nvPicPr>
                <p:cNvPr id="74" name="Entrada de lápiz 73">
                  <a:extLst>
                    <a:ext uri="{FF2B5EF4-FFF2-40B4-BE49-F238E27FC236}">
                      <a16:creationId xmlns:a16="http://schemas.microsoft.com/office/drawing/2014/main" id="{51570EC8-5FE0-4A77-9CA5-D3BD781D0903}"/>
                    </a:ext>
                  </a:extLst>
                </p:cNvPr>
                <p:cNvPicPr/>
                <p:nvPr/>
              </p:nvPicPr>
              <p:blipFill>
                <a:blip r:embed="rId124"/>
                <a:stretch>
                  <a:fillRect/>
                </a:stretch>
              </p:blipFill>
              <p:spPr>
                <a:xfrm>
                  <a:off x="6476084" y="623542"/>
                  <a:ext cx="77040" cy="217440"/>
                </a:xfrm>
                <a:prstGeom prst="rect">
                  <a:avLst/>
                </a:prstGeom>
              </p:spPr>
            </p:pic>
          </mc:Fallback>
        </mc:AlternateContent>
        <mc:AlternateContent xmlns:mc="http://schemas.openxmlformats.org/markup-compatibility/2006">
          <mc:Choice xmlns:p14="http://schemas.microsoft.com/office/powerpoint/2010/main" Requires="p14">
            <p:contentPart p14:bwMode="auto" r:id="rId125">
              <p14:nvContentPartPr>
                <p14:cNvPr id="75" name="Entrada de lápiz 74">
                  <a:extLst>
                    <a:ext uri="{FF2B5EF4-FFF2-40B4-BE49-F238E27FC236}">
                      <a16:creationId xmlns:a16="http://schemas.microsoft.com/office/drawing/2014/main" id="{D00CFFCF-22B8-4C84-9C6C-B4B203A579C8}"/>
                    </a:ext>
                  </a:extLst>
                </p14:cNvPr>
                <p14:cNvContentPartPr/>
                <p14:nvPr/>
              </p14:nvContentPartPr>
              <p14:xfrm>
                <a:off x="6584084" y="518782"/>
                <a:ext cx="144720" cy="259200"/>
              </p14:xfrm>
            </p:contentPart>
          </mc:Choice>
          <mc:Fallback>
            <p:pic>
              <p:nvPicPr>
                <p:cNvPr id="75" name="Entrada de lápiz 74">
                  <a:extLst>
                    <a:ext uri="{FF2B5EF4-FFF2-40B4-BE49-F238E27FC236}">
                      <a16:creationId xmlns:a16="http://schemas.microsoft.com/office/drawing/2014/main" id="{D00CFFCF-22B8-4C84-9C6C-B4B203A579C8}"/>
                    </a:ext>
                  </a:extLst>
                </p:cNvPr>
                <p:cNvPicPr/>
                <p:nvPr/>
              </p:nvPicPr>
              <p:blipFill>
                <a:blip r:embed="rId126"/>
                <a:stretch>
                  <a:fillRect/>
                </a:stretch>
              </p:blipFill>
              <p:spPr>
                <a:xfrm>
                  <a:off x="6575444" y="509782"/>
                  <a:ext cx="162360" cy="276840"/>
                </a:xfrm>
                <a:prstGeom prst="rect">
                  <a:avLst/>
                </a:prstGeom>
              </p:spPr>
            </p:pic>
          </mc:Fallback>
        </mc:AlternateContent>
        <mc:AlternateContent xmlns:mc="http://schemas.openxmlformats.org/markup-compatibility/2006">
          <mc:Choice xmlns:p14="http://schemas.microsoft.com/office/powerpoint/2010/main" Requires="p14">
            <p:contentPart p14:bwMode="auto" r:id="rId127">
              <p14:nvContentPartPr>
                <p14:cNvPr id="76" name="Entrada de lápiz 75">
                  <a:extLst>
                    <a:ext uri="{FF2B5EF4-FFF2-40B4-BE49-F238E27FC236}">
                      <a16:creationId xmlns:a16="http://schemas.microsoft.com/office/drawing/2014/main" id="{C7AF56E0-5D5D-48D9-9C37-D754A778CC03}"/>
                    </a:ext>
                  </a:extLst>
                </p14:cNvPr>
                <p14:cNvContentPartPr/>
                <p14:nvPr/>
              </p14:nvContentPartPr>
              <p14:xfrm>
                <a:off x="6775244" y="697702"/>
                <a:ext cx="80640" cy="95400"/>
              </p14:xfrm>
            </p:contentPart>
          </mc:Choice>
          <mc:Fallback>
            <p:pic>
              <p:nvPicPr>
                <p:cNvPr id="76" name="Entrada de lápiz 75">
                  <a:extLst>
                    <a:ext uri="{FF2B5EF4-FFF2-40B4-BE49-F238E27FC236}">
                      <a16:creationId xmlns:a16="http://schemas.microsoft.com/office/drawing/2014/main" id="{C7AF56E0-5D5D-48D9-9C37-D754A778CC03}"/>
                    </a:ext>
                  </a:extLst>
                </p:cNvPr>
                <p:cNvPicPr/>
                <p:nvPr/>
              </p:nvPicPr>
              <p:blipFill>
                <a:blip r:embed="rId128"/>
                <a:stretch>
                  <a:fillRect/>
                </a:stretch>
              </p:blipFill>
              <p:spPr>
                <a:xfrm>
                  <a:off x="6766604" y="688702"/>
                  <a:ext cx="98280" cy="113040"/>
                </a:xfrm>
                <a:prstGeom prst="rect">
                  <a:avLst/>
                </a:prstGeom>
              </p:spPr>
            </p:pic>
          </mc:Fallback>
        </mc:AlternateContent>
      </p:grpSp>
      <p:grpSp>
        <p:nvGrpSpPr>
          <p:cNvPr id="86" name="Grupo 85">
            <a:extLst>
              <a:ext uri="{FF2B5EF4-FFF2-40B4-BE49-F238E27FC236}">
                <a16:creationId xmlns:a16="http://schemas.microsoft.com/office/drawing/2014/main" id="{5DBCF178-8C60-4890-BDC1-D7A354EF590B}"/>
              </a:ext>
            </a:extLst>
          </p:cNvPr>
          <p:cNvGrpSpPr/>
          <p:nvPr/>
        </p:nvGrpSpPr>
        <p:grpSpPr>
          <a:xfrm>
            <a:off x="7022924" y="201262"/>
            <a:ext cx="1242360" cy="717120"/>
            <a:chOff x="7022924" y="201262"/>
            <a:chExt cx="1242360" cy="717120"/>
          </a:xfrm>
        </p:grpSpPr>
        <mc:AlternateContent xmlns:mc="http://schemas.openxmlformats.org/markup-compatibility/2006">
          <mc:Choice xmlns:p14="http://schemas.microsoft.com/office/powerpoint/2010/main" Requires="p14">
            <p:contentPart p14:bwMode="auto" r:id="rId129">
              <p14:nvContentPartPr>
                <p14:cNvPr id="78" name="Entrada de lápiz 77">
                  <a:extLst>
                    <a:ext uri="{FF2B5EF4-FFF2-40B4-BE49-F238E27FC236}">
                      <a16:creationId xmlns:a16="http://schemas.microsoft.com/office/drawing/2014/main" id="{C60854AA-C980-42A8-B697-B8AB0A7ACF6C}"/>
                    </a:ext>
                  </a:extLst>
                </p14:cNvPr>
                <p14:cNvContentPartPr/>
                <p14:nvPr/>
              </p14:nvContentPartPr>
              <p14:xfrm>
                <a:off x="7022924" y="490702"/>
                <a:ext cx="161280" cy="206640"/>
              </p14:xfrm>
            </p:contentPart>
          </mc:Choice>
          <mc:Fallback>
            <p:pic>
              <p:nvPicPr>
                <p:cNvPr id="78" name="Entrada de lápiz 77">
                  <a:extLst>
                    <a:ext uri="{FF2B5EF4-FFF2-40B4-BE49-F238E27FC236}">
                      <a16:creationId xmlns:a16="http://schemas.microsoft.com/office/drawing/2014/main" id="{C60854AA-C980-42A8-B697-B8AB0A7ACF6C}"/>
                    </a:ext>
                  </a:extLst>
                </p:cNvPr>
                <p:cNvPicPr/>
                <p:nvPr/>
              </p:nvPicPr>
              <p:blipFill>
                <a:blip r:embed="rId130"/>
                <a:stretch>
                  <a:fillRect/>
                </a:stretch>
              </p:blipFill>
              <p:spPr>
                <a:xfrm>
                  <a:off x="7013924" y="482062"/>
                  <a:ext cx="178920" cy="224280"/>
                </a:xfrm>
                <a:prstGeom prst="rect">
                  <a:avLst/>
                </a:prstGeom>
              </p:spPr>
            </p:pic>
          </mc:Fallback>
        </mc:AlternateContent>
        <mc:AlternateContent xmlns:mc="http://schemas.openxmlformats.org/markup-compatibility/2006">
          <mc:Choice xmlns:p14="http://schemas.microsoft.com/office/powerpoint/2010/main" Requires="p14">
            <p:contentPart p14:bwMode="auto" r:id="rId131">
              <p14:nvContentPartPr>
                <p14:cNvPr id="79" name="Entrada de lápiz 78">
                  <a:extLst>
                    <a:ext uri="{FF2B5EF4-FFF2-40B4-BE49-F238E27FC236}">
                      <a16:creationId xmlns:a16="http://schemas.microsoft.com/office/drawing/2014/main" id="{9C8C8FF1-DD0E-447F-8674-D44E33820DD1}"/>
                    </a:ext>
                  </a:extLst>
                </p14:cNvPr>
                <p14:cNvContentPartPr/>
                <p14:nvPr/>
              </p14:nvContentPartPr>
              <p14:xfrm>
                <a:off x="7140284" y="510502"/>
                <a:ext cx="79920" cy="134640"/>
              </p14:xfrm>
            </p:contentPart>
          </mc:Choice>
          <mc:Fallback>
            <p:pic>
              <p:nvPicPr>
                <p:cNvPr id="79" name="Entrada de lápiz 78">
                  <a:extLst>
                    <a:ext uri="{FF2B5EF4-FFF2-40B4-BE49-F238E27FC236}">
                      <a16:creationId xmlns:a16="http://schemas.microsoft.com/office/drawing/2014/main" id="{9C8C8FF1-DD0E-447F-8674-D44E33820DD1}"/>
                    </a:ext>
                  </a:extLst>
                </p:cNvPr>
                <p:cNvPicPr/>
                <p:nvPr/>
              </p:nvPicPr>
              <p:blipFill>
                <a:blip r:embed="rId132"/>
                <a:stretch>
                  <a:fillRect/>
                </a:stretch>
              </p:blipFill>
              <p:spPr>
                <a:xfrm>
                  <a:off x="7131644" y="501862"/>
                  <a:ext cx="97560" cy="152280"/>
                </a:xfrm>
                <a:prstGeom prst="rect">
                  <a:avLst/>
                </a:prstGeom>
              </p:spPr>
            </p:pic>
          </mc:Fallback>
        </mc:AlternateContent>
        <mc:AlternateContent xmlns:mc="http://schemas.openxmlformats.org/markup-compatibility/2006">
          <mc:Choice xmlns:p14="http://schemas.microsoft.com/office/powerpoint/2010/main" Requires="p14">
            <p:contentPart p14:bwMode="auto" r:id="rId133">
              <p14:nvContentPartPr>
                <p14:cNvPr id="80" name="Entrada de lápiz 79">
                  <a:extLst>
                    <a:ext uri="{FF2B5EF4-FFF2-40B4-BE49-F238E27FC236}">
                      <a16:creationId xmlns:a16="http://schemas.microsoft.com/office/drawing/2014/main" id="{BB97FE2B-BE87-461D-B5A6-9946231CCC89}"/>
                    </a:ext>
                  </a:extLst>
                </p14:cNvPr>
                <p14:cNvContentPartPr/>
                <p14:nvPr/>
              </p14:nvContentPartPr>
              <p14:xfrm>
                <a:off x="7264844" y="523462"/>
                <a:ext cx="168120" cy="163800"/>
              </p14:xfrm>
            </p:contentPart>
          </mc:Choice>
          <mc:Fallback>
            <p:pic>
              <p:nvPicPr>
                <p:cNvPr id="80" name="Entrada de lápiz 79">
                  <a:extLst>
                    <a:ext uri="{FF2B5EF4-FFF2-40B4-BE49-F238E27FC236}">
                      <a16:creationId xmlns:a16="http://schemas.microsoft.com/office/drawing/2014/main" id="{BB97FE2B-BE87-461D-B5A6-9946231CCC89}"/>
                    </a:ext>
                  </a:extLst>
                </p:cNvPr>
                <p:cNvPicPr/>
                <p:nvPr/>
              </p:nvPicPr>
              <p:blipFill>
                <a:blip r:embed="rId134"/>
                <a:stretch>
                  <a:fillRect/>
                </a:stretch>
              </p:blipFill>
              <p:spPr>
                <a:xfrm>
                  <a:off x="7255844" y="514462"/>
                  <a:ext cx="185760" cy="181440"/>
                </a:xfrm>
                <a:prstGeom prst="rect">
                  <a:avLst/>
                </a:prstGeom>
              </p:spPr>
            </p:pic>
          </mc:Fallback>
        </mc:AlternateContent>
        <mc:AlternateContent xmlns:mc="http://schemas.openxmlformats.org/markup-compatibility/2006">
          <mc:Choice xmlns:p14="http://schemas.microsoft.com/office/powerpoint/2010/main" Requires="p14">
            <p:contentPart p14:bwMode="auto" r:id="rId135">
              <p14:nvContentPartPr>
                <p14:cNvPr id="81" name="Entrada de lápiz 80">
                  <a:extLst>
                    <a:ext uri="{FF2B5EF4-FFF2-40B4-BE49-F238E27FC236}">
                      <a16:creationId xmlns:a16="http://schemas.microsoft.com/office/drawing/2014/main" id="{941E6382-41CF-470B-8C76-8C235119628E}"/>
                    </a:ext>
                  </a:extLst>
                </p14:cNvPr>
                <p14:cNvContentPartPr/>
                <p14:nvPr/>
              </p14:nvContentPartPr>
              <p14:xfrm>
                <a:off x="7453124" y="546142"/>
                <a:ext cx="120960" cy="119520"/>
              </p14:xfrm>
            </p:contentPart>
          </mc:Choice>
          <mc:Fallback>
            <p:pic>
              <p:nvPicPr>
                <p:cNvPr id="81" name="Entrada de lápiz 80">
                  <a:extLst>
                    <a:ext uri="{FF2B5EF4-FFF2-40B4-BE49-F238E27FC236}">
                      <a16:creationId xmlns:a16="http://schemas.microsoft.com/office/drawing/2014/main" id="{941E6382-41CF-470B-8C76-8C235119628E}"/>
                    </a:ext>
                  </a:extLst>
                </p:cNvPr>
                <p:cNvPicPr/>
                <p:nvPr/>
              </p:nvPicPr>
              <p:blipFill>
                <a:blip r:embed="rId136"/>
                <a:stretch>
                  <a:fillRect/>
                </a:stretch>
              </p:blipFill>
              <p:spPr>
                <a:xfrm>
                  <a:off x="7444124" y="537142"/>
                  <a:ext cx="138600" cy="137160"/>
                </a:xfrm>
                <a:prstGeom prst="rect">
                  <a:avLst/>
                </a:prstGeom>
              </p:spPr>
            </p:pic>
          </mc:Fallback>
        </mc:AlternateContent>
        <mc:AlternateContent xmlns:mc="http://schemas.openxmlformats.org/markup-compatibility/2006">
          <mc:Choice xmlns:p14="http://schemas.microsoft.com/office/powerpoint/2010/main" Requires="p14">
            <p:contentPart p14:bwMode="auto" r:id="rId137">
              <p14:nvContentPartPr>
                <p14:cNvPr id="82" name="Entrada de lápiz 81">
                  <a:extLst>
                    <a:ext uri="{FF2B5EF4-FFF2-40B4-BE49-F238E27FC236}">
                      <a16:creationId xmlns:a16="http://schemas.microsoft.com/office/drawing/2014/main" id="{320A80D2-111D-41F5-97F4-A9C2A03D05F0}"/>
                    </a:ext>
                  </a:extLst>
                </p14:cNvPr>
                <p14:cNvContentPartPr/>
                <p14:nvPr/>
              </p14:nvContentPartPr>
              <p14:xfrm>
                <a:off x="7617644" y="466222"/>
                <a:ext cx="91440" cy="145080"/>
              </p14:xfrm>
            </p:contentPart>
          </mc:Choice>
          <mc:Fallback>
            <p:pic>
              <p:nvPicPr>
                <p:cNvPr id="82" name="Entrada de lápiz 81">
                  <a:extLst>
                    <a:ext uri="{FF2B5EF4-FFF2-40B4-BE49-F238E27FC236}">
                      <a16:creationId xmlns:a16="http://schemas.microsoft.com/office/drawing/2014/main" id="{320A80D2-111D-41F5-97F4-A9C2A03D05F0}"/>
                    </a:ext>
                  </a:extLst>
                </p:cNvPr>
                <p:cNvPicPr/>
                <p:nvPr/>
              </p:nvPicPr>
              <p:blipFill>
                <a:blip r:embed="rId138"/>
                <a:stretch>
                  <a:fillRect/>
                </a:stretch>
              </p:blipFill>
              <p:spPr>
                <a:xfrm>
                  <a:off x="7609004" y="457222"/>
                  <a:ext cx="109080" cy="162720"/>
                </a:xfrm>
                <a:prstGeom prst="rect">
                  <a:avLst/>
                </a:prstGeom>
              </p:spPr>
            </p:pic>
          </mc:Fallback>
        </mc:AlternateContent>
        <mc:AlternateContent xmlns:mc="http://schemas.openxmlformats.org/markup-compatibility/2006">
          <mc:Choice xmlns:p14="http://schemas.microsoft.com/office/powerpoint/2010/main" Requires="p14">
            <p:contentPart p14:bwMode="auto" r:id="rId139">
              <p14:nvContentPartPr>
                <p14:cNvPr id="83" name="Entrada de lápiz 82">
                  <a:extLst>
                    <a:ext uri="{FF2B5EF4-FFF2-40B4-BE49-F238E27FC236}">
                      <a16:creationId xmlns:a16="http://schemas.microsoft.com/office/drawing/2014/main" id="{0C155E97-4A43-4472-9834-E86F7BC89502}"/>
                    </a:ext>
                  </a:extLst>
                </p14:cNvPr>
                <p14:cNvContentPartPr/>
                <p14:nvPr/>
              </p14:nvContentPartPr>
              <p14:xfrm>
                <a:off x="7733204" y="497542"/>
                <a:ext cx="162720" cy="133200"/>
              </p14:xfrm>
            </p:contentPart>
          </mc:Choice>
          <mc:Fallback>
            <p:pic>
              <p:nvPicPr>
                <p:cNvPr id="83" name="Entrada de lápiz 82">
                  <a:extLst>
                    <a:ext uri="{FF2B5EF4-FFF2-40B4-BE49-F238E27FC236}">
                      <a16:creationId xmlns:a16="http://schemas.microsoft.com/office/drawing/2014/main" id="{0C155E97-4A43-4472-9834-E86F7BC89502}"/>
                    </a:ext>
                  </a:extLst>
                </p:cNvPr>
                <p:cNvPicPr/>
                <p:nvPr/>
              </p:nvPicPr>
              <p:blipFill>
                <a:blip r:embed="rId140"/>
                <a:stretch>
                  <a:fillRect/>
                </a:stretch>
              </p:blipFill>
              <p:spPr>
                <a:xfrm>
                  <a:off x="7724204" y="488542"/>
                  <a:ext cx="180360" cy="150840"/>
                </a:xfrm>
                <a:prstGeom prst="rect">
                  <a:avLst/>
                </a:prstGeom>
              </p:spPr>
            </p:pic>
          </mc:Fallback>
        </mc:AlternateContent>
        <mc:AlternateContent xmlns:mc="http://schemas.openxmlformats.org/markup-compatibility/2006">
          <mc:Choice xmlns:p14="http://schemas.microsoft.com/office/powerpoint/2010/main" Requires="p14">
            <p:contentPart p14:bwMode="auto" r:id="rId141">
              <p14:nvContentPartPr>
                <p14:cNvPr id="84" name="Entrada de lápiz 83">
                  <a:extLst>
                    <a:ext uri="{FF2B5EF4-FFF2-40B4-BE49-F238E27FC236}">
                      <a16:creationId xmlns:a16="http://schemas.microsoft.com/office/drawing/2014/main" id="{47FAFBEF-B050-4D30-B84E-3631958EA028}"/>
                    </a:ext>
                  </a:extLst>
                </p14:cNvPr>
                <p14:cNvContentPartPr/>
                <p14:nvPr/>
              </p14:nvContentPartPr>
              <p14:xfrm>
                <a:off x="7932644" y="267502"/>
                <a:ext cx="96120" cy="429480"/>
              </p14:xfrm>
            </p:contentPart>
          </mc:Choice>
          <mc:Fallback>
            <p:pic>
              <p:nvPicPr>
                <p:cNvPr id="84" name="Entrada de lápiz 83">
                  <a:extLst>
                    <a:ext uri="{FF2B5EF4-FFF2-40B4-BE49-F238E27FC236}">
                      <a16:creationId xmlns:a16="http://schemas.microsoft.com/office/drawing/2014/main" id="{47FAFBEF-B050-4D30-B84E-3631958EA028}"/>
                    </a:ext>
                  </a:extLst>
                </p:cNvPr>
                <p:cNvPicPr/>
                <p:nvPr/>
              </p:nvPicPr>
              <p:blipFill>
                <a:blip r:embed="rId142"/>
                <a:stretch>
                  <a:fillRect/>
                </a:stretch>
              </p:blipFill>
              <p:spPr>
                <a:xfrm>
                  <a:off x="7923644" y="258502"/>
                  <a:ext cx="113760" cy="447120"/>
                </a:xfrm>
                <a:prstGeom prst="rect">
                  <a:avLst/>
                </a:prstGeom>
              </p:spPr>
            </p:pic>
          </mc:Fallback>
        </mc:AlternateContent>
        <mc:AlternateContent xmlns:mc="http://schemas.openxmlformats.org/markup-compatibility/2006">
          <mc:Choice xmlns:p14="http://schemas.microsoft.com/office/powerpoint/2010/main" Requires="p14">
            <p:contentPart p14:bwMode="auto" r:id="rId143">
              <p14:nvContentPartPr>
                <p14:cNvPr id="85" name="Entrada de lápiz 84">
                  <a:extLst>
                    <a:ext uri="{FF2B5EF4-FFF2-40B4-BE49-F238E27FC236}">
                      <a16:creationId xmlns:a16="http://schemas.microsoft.com/office/drawing/2014/main" id="{EB06F99F-020A-4FCA-BB7A-78862893A8A4}"/>
                    </a:ext>
                  </a:extLst>
                </p14:cNvPr>
                <p14:cNvContentPartPr/>
                <p14:nvPr/>
              </p14:nvContentPartPr>
              <p14:xfrm>
                <a:off x="8150444" y="201262"/>
                <a:ext cx="114840" cy="717120"/>
              </p14:xfrm>
            </p:contentPart>
          </mc:Choice>
          <mc:Fallback>
            <p:pic>
              <p:nvPicPr>
                <p:cNvPr id="85" name="Entrada de lápiz 84">
                  <a:extLst>
                    <a:ext uri="{FF2B5EF4-FFF2-40B4-BE49-F238E27FC236}">
                      <a16:creationId xmlns:a16="http://schemas.microsoft.com/office/drawing/2014/main" id="{EB06F99F-020A-4FCA-BB7A-78862893A8A4}"/>
                    </a:ext>
                  </a:extLst>
                </p:cNvPr>
                <p:cNvPicPr/>
                <p:nvPr/>
              </p:nvPicPr>
              <p:blipFill>
                <a:blip r:embed="rId144"/>
                <a:stretch>
                  <a:fillRect/>
                </a:stretch>
              </p:blipFill>
              <p:spPr>
                <a:xfrm>
                  <a:off x="8141444" y="192622"/>
                  <a:ext cx="132480" cy="734760"/>
                </a:xfrm>
                <a:prstGeom prst="rect">
                  <a:avLst/>
                </a:prstGeom>
              </p:spPr>
            </p:pic>
          </mc:Fallback>
        </mc:AlternateContent>
      </p:grpSp>
      <p:grpSp>
        <p:nvGrpSpPr>
          <p:cNvPr id="97" name="Grupo 96">
            <a:extLst>
              <a:ext uri="{FF2B5EF4-FFF2-40B4-BE49-F238E27FC236}">
                <a16:creationId xmlns:a16="http://schemas.microsoft.com/office/drawing/2014/main" id="{FE737BDF-4637-42A3-A416-5393494C866D}"/>
              </a:ext>
            </a:extLst>
          </p:cNvPr>
          <p:cNvGrpSpPr/>
          <p:nvPr/>
        </p:nvGrpSpPr>
        <p:grpSpPr>
          <a:xfrm>
            <a:off x="5675084" y="1875622"/>
            <a:ext cx="1103760" cy="319320"/>
            <a:chOff x="5675084" y="1875622"/>
            <a:chExt cx="1103760" cy="319320"/>
          </a:xfrm>
        </p:grpSpPr>
        <mc:AlternateContent xmlns:mc="http://schemas.openxmlformats.org/markup-compatibility/2006">
          <mc:Choice xmlns:p14="http://schemas.microsoft.com/office/powerpoint/2010/main" Requires="p14">
            <p:contentPart p14:bwMode="auto" r:id="rId145">
              <p14:nvContentPartPr>
                <p14:cNvPr id="87" name="Entrada de lápiz 86">
                  <a:extLst>
                    <a:ext uri="{FF2B5EF4-FFF2-40B4-BE49-F238E27FC236}">
                      <a16:creationId xmlns:a16="http://schemas.microsoft.com/office/drawing/2014/main" id="{302A46A9-E75A-4829-B998-941EA456A0FC}"/>
                    </a:ext>
                  </a:extLst>
                </p14:cNvPr>
                <p14:cNvContentPartPr/>
                <p14:nvPr/>
              </p14:nvContentPartPr>
              <p14:xfrm>
                <a:off x="5886044" y="2035462"/>
                <a:ext cx="22320" cy="13320"/>
              </p14:xfrm>
            </p:contentPart>
          </mc:Choice>
          <mc:Fallback>
            <p:pic>
              <p:nvPicPr>
                <p:cNvPr id="87" name="Entrada de lápiz 86">
                  <a:extLst>
                    <a:ext uri="{FF2B5EF4-FFF2-40B4-BE49-F238E27FC236}">
                      <a16:creationId xmlns:a16="http://schemas.microsoft.com/office/drawing/2014/main" id="{302A46A9-E75A-4829-B998-941EA456A0FC}"/>
                    </a:ext>
                  </a:extLst>
                </p:cNvPr>
                <p:cNvPicPr/>
                <p:nvPr/>
              </p:nvPicPr>
              <p:blipFill>
                <a:blip r:embed="rId146"/>
                <a:stretch>
                  <a:fillRect/>
                </a:stretch>
              </p:blipFill>
              <p:spPr>
                <a:xfrm>
                  <a:off x="5877044" y="2026462"/>
                  <a:ext cx="39960" cy="30960"/>
                </a:xfrm>
                <a:prstGeom prst="rect">
                  <a:avLst/>
                </a:prstGeom>
              </p:spPr>
            </p:pic>
          </mc:Fallback>
        </mc:AlternateContent>
        <mc:AlternateContent xmlns:mc="http://schemas.openxmlformats.org/markup-compatibility/2006">
          <mc:Choice xmlns:p14="http://schemas.microsoft.com/office/powerpoint/2010/main" Requires="p14">
            <p:contentPart p14:bwMode="auto" r:id="rId147">
              <p14:nvContentPartPr>
                <p14:cNvPr id="88" name="Entrada de lápiz 87">
                  <a:extLst>
                    <a:ext uri="{FF2B5EF4-FFF2-40B4-BE49-F238E27FC236}">
                      <a16:creationId xmlns:a16="http://schemas.microsoft.com/office/drawing/2014/main" id="{614045A4-22EA-45AC-BA45-B9C7718E1ED3}"/>
                    </a:ext>
                  </a:extLst>
                </p14:cNvPr>
                <p14:cNvContentPartPr/>
                <p14:nvPr/>
              </p14:nvContentPartPr>
              <p14:xfrm>
                <a:off x="5675084" y="2023942"/>
                <a:ext cx="139320" cy="111960"/>
              </p14:xfrm>
            </p:contentPart>
          </mc:Choice>
          <mc:Fallback>
            <p:pic>
              <p:nvPicPr>
                <p:cNvPr id="88" name="Entrada de lápiz 87">
                  <a:extLst>
                    <a:ext uri="{FF2B5EF4-FFF2-40B4-BE49-F238E27FC236}">
                      <a16:creationId xmlns:a16="http://schemas.microsoft.com/office/drawing/2014/main" id="{614045A4-22EA-45AC-BA45-B9C7718E1ED3}"/>
                    </a:ext>
                  </a:extLst>
                </p:cNvPr>
                <p:cNvPicPr/>
                <p:nvPr/>
              </p:nvPicPr>
              <p:blipFill>
                <a:blip r:embed="rId148"/>
                <a:stretch>
                  <a:fillRect/>
                </a:stretch>
              </p:blipFill>
              <p:spPr>
                <a:xfrm>
                  <a:off x="5666084" y="2014942"/>
                  <a:ext cx="156960" cy="129600"/>
                </a:xfrm>
                <a:prstGeom prst="rect">
                  <a:avLst/>
                </a:prstGeom>
              </p:spPr>
            </p:pic>
          </mc:Fallback>
        </mc:AlternateContent>
        <mc:AlternateContent xmlns:mc="http://schemas.openxmlformats.org/markup-compatibility/2006">
          <mc:Choice xmlns:p14="http://schemas.microsoft.com/office/powerpoint/2010/main" Requires="p14">
            <p:contentPart p14:bwMode="auto" r:id="rId149">
              <p14:nvContentPartPr>
                <p14:cNvPr id="89" name="Entrada de lápiz 88">
                  <a:extLst>
                    <a:ext uri="{FF2B5EF4-FFF2-40B4-BE49-F238E27FC236}">
                      <a16:creationId xmlns:a16="http://schemas.microsoft.com/office/drawing/2014/main" id="{BE0E3706-EF1D-4756-8B39-AB61C8B3F7AE}"/>
                    </a:ext>
                  </a:extLst>
                </p14:cNvPr>
                <p14:cNvContentPartPr/>
                <p14:nvPr/>
              </p14:nvContentPartPr>
              <p14:xfrm>
                <a:off x="5699204" y="2109262"/>
                <a:ext cx="108000" cy="85680"/>
              </p14:xfrm>
            </p:contentPart>
          </mc:Choice>
          <mc:Fallback>
            <p:pic>
              <p:nvPicPr>
                <p:cNvPr id="89" name="Entrada de lápiz 88">
                  <a:extLst>
                    <a:ext uri="{FF2B5EF4-FFF2-40B4-BE49-F238E27FC236}">
                      <a16:creationId xmlns:a16="http://schemas.microsoft.com/office/drawing/2014/main" id="{BE0E3706-EF1D-4756-8B39-AB61C8B3F7AE}"/>
                    </a:ext>
                  </a:extLst>
                </p:cNvPr>
                <p:cNvPicPr/>
                <p:nvPr/>
              </p:nvPicPr>
              <p:blipFill>
                <a:blip r:embed="rId150"/>
                <a:stretch>
                  <a:fillRect/>
                </a:stretch>
              </p:blipFill>
              <p:spPr>
                <a:xfrm>
                  <a:off x="5690204" y="2100262"/>
                  <a:ext cx="125640" cy="103320"/>
                </a:xfrm>
                <a:prstGeom prst="rect">
                  <a:avLst/>
                </a:prstGeom>
              </p:spPr>
            </p:pic>
          </mc:Fallback>
        </mc:AlternateContent>
        <mc:AlternateContent xmlns:mc="http://schemas.openxmlformats.org/markup-compatibility/2006">
          <mc:Choice xmlns:p14="http://schemas.microsoft.com/office/powerpoint/2010/main" Requires="p14">
            <p:contentPart p14:bwMode="auto" r:id="rId151">
              <p14:nvContentPartPr>
                <p14:cNvPr id="90" name="Entrada de lápiz 89">
                  <a:extLst>
                    <a:ext uri="{FF2B5EF4-FFF2-40B4-BE49-F238E27FC236}">
                      <a16:creationId xmlns:a16="http://schemas.microsoft.com/office/drawing/2014/main" id="{EB812867-29B7-4686-BAEF-B3E84F17E03C}"/>
                    </a:ext>
                  </a:extLst>
                </p14:cNvPr>
                <p14:cNvContentPartPr/>
                <p14:nvPr/>
              </p14:nvContentPartPr>
              <p14:xfrm>
                <a:off x="5825924" y="2044102"/>
                <a:ext cx="80280" cy="111960"/>
              </p14:xfrm>
            </p:contentPart>
          </mc:Choice>
          <mc:Fallback>
            <p:pic>
              <p:nvPicPr>
                <p:cNvPr id="90" name="Entrada de lápiz 89">
                  <a:extLst>
                    <a:ext uri="{FF2B5EF4-FFF2-40B4-BE49-F238E27FC236}">
                      <a16:creationId xmlns:a16="http://schemas.microsoft.com/office/drawing/2014/main" id="{EB812867-29B7-4686-BAEF-B3E84F17E03C}"/>
                    </a:ext>
                  </a:extLst>
                </p:cNvPr>
                <p:cNvPicPr/>
                <p:nvPr/>
              </p:nvPicPr>
              <p:blipFill>
                <a:blip r:embed="rId152"/>
                <a:stretch>
                  <a:fillRect/>
                </a:stretch>
              </p:blipFill>
              <p:spPr>
                <a:xfrm>
                  <a:off x="5817284" y="2035102"/>
                  <a:ext cx="97920" cy="129600"/>
                </a:xfrm>
                <a:prstGeom prst="rect">
                  <a:avLst/>
                </a:prstGeom>
              </p:spPr>
            </p:pic>
          </mc:Fallback>
        </mc:AlternateContent>
        <mc:AlternateContent xmlns:mc="http://schemas.openxmlformats.org/markup-compatibility/2006">
          <mc:Choice xmlns:p14="http://schemas.microsoft.com/office/powerpoint/2010/main" Requires="p14">
            <p:contentPart p14:bwMode="auto" r:id="rId153">
              <p14:nvContentPartPr>
                <p14:cNvPr id="91" name="Entrada de lápiz 90">
                  <a:extLst>
                    <a:ext uri="{FF2B5EF4-FFF2-40B4-BE49-F238E27FC236}">
                      <a16:creationId xmlns:a16="http://schemas.microsoft.com/office/drawing/2014/main" id="{0DA4DCBD-199C-4554-BDD2-A185840E4E9C}"/>
                    </a:ext>
                  </a:extLst>
                </p14:cNvPr>
                <p14:cNvContentPartPr/>
                <p14:nvPr/>
              </p14:nvContentPartPr>
              <p14:xfrm>
                <a:off x="5941844" y="1969222"/>
                <a:ext cx="40320" cy="140400"/>
              </p14:xfrm>
            </p:contentPart>
          </mc:Choice>
          <mc:Fallback>
            <p:pic>
              <p:nvPicPr>
                <p:cNvPr id="91" name="Entrada de lápiz 90">
                  <a:extLst>
                    <a:ext uri="{FF2B5EF4-FFF2-40B4-BE49-F238E27FC236}">
                      <a16:creationId xmlns:a16="http://schemas.microsoft.com/office/drawing/2014/main" id="{0DA4DCBD-199C-4554-BDD2-A185840E4E9C}"/>
                    </a:ext>
                  </a:extLst>
                </p:cNvPr>
                <p:cNvPicPr/>
                <p:nvPr/>
              </p:nvPicPr>
              <p:blipFill>
                <a:blip r:embed="rId154"/>
                <a:stretch>
                  <a:fillRect/>
                </a:stretch>
              </p:blipFill>
              <p:spPr>
                <a:xfrm>
                  <a:off x="5932844" y="1960582"/>
                  <a:ext cx="57960" cy="158040"/>
                </a:xfrm>
                <a:prstGeom prst="rect">
                  <a:avLst/>
                </a:prstGeom>
              </p:spPr>
            </p:pic>
          </mc:Fallback>
        </mc:AlternateContent>
        <mc:AlternateContent xmlns:mc="http://schemas.openxmlformats.org/markup-compatibility/2006">
          <mc:Choice xmlns:p14="http://schemas.microsoft.com/office/powerpoint/2010/main" Requires="p14">
            <p:contentPart p14:bwMode="auto" r:id="rId155">
              <p14:nvContentPartPr>
                <p14:cNvPr id="92" name="Entrada de lápiz 91">
                  <a:extLst>
                    <a:ext uri="{FF2B5EF4-FFF2-40B4-BE49-F238E27FC236}">
                      <a16:creationId xmlns:a16="http://schemas.microsoft.com/office/drawing/2014/main" id="{1D61D242-A128-4FB7-ABE0-192D2DC85A6E}"/>
                    </a:ext>
                  </a:extLst>
                </p14:cNvPr>
                <p14:cNvContentPartPr/>
                <p14:nvPr/>
              </p14:nvContentPartPr>
              <p14:xfrm>
                <a:off x="5990444" y="1904422"/>
                <a:ext cx="109800" cy="144720"/>
              </p14:xfrm>
            </p:contentPart>
          </mc:Choice>
          <mc:Fallback>
            <p:pic>
              <p:nvPicPr>
                <p:cNvPr id="92" name="Entrada de lápiz 91">
                  <a:extLst>
                    <a:ext uri="{FF2B5EF4-FFF2-40B4-BE49-F238E27FC236}">
                      <a16:creationId xmlns:a16="http://schemas.microsoft.com/office/drawing/2014/main" id="{1D61D242-A128-4FB7-ABE0-192D2DC85A6E}"/>
                    </a:ext>
                  </a:extLst>
                </p:cNvPr>
                <p:cNvPicPr/>
                <p:nvPr/>
              </p:nvPicPr>
              <p:blipFill>
                <a:blip r:embed="rId156"/>
                <a:stretch>
                  <a:fillRect/>
                </a:stretch>
              </p:blipFill>
              <p:spPr>
                <a:xfrm>
                  <a:off x="5981804" y="1895782"/>
                  <a:ext cx="127440" cy="162360"/>
                </a:xfrm>
                <a:prstGeom prst="rect">
                  <a:avLst/>
                </a:prstGeom>
              </p:spPr>
            </p:pic>
          </mc:Fallback>
        </mc:AlternateContent>
        <mc:AlternateContent xmlns:mc="http://schemas.openxmlformats.org/markup-compatibility/2006">
          <mc:Choice xmlns:p14="http://schemas.microsoft.com/office/powerpoint/2010/main" Requires="p14">
            <p:contentPart p14:bwMode="auto" r:id="rId157">
              <p14:nvContentPartPr>
                <p14:cNvPr id="93" name="Entrada de lápiz 92">
                  <a:extLst>
                    <a:ext uri="{FF2B5EF4-FFF2-40B4-BE49-F238E27FC236}">
                      <a16:creationId xmlns:a16="http://schemas.microsoft.com/office/drawing/2014/main" id="{237FDA34-7FFE-4CF2-BE27-7AACF0AB6D2E}"/>
                    </a:ext>
                  </a:extLst>
                </p14:cNvPr>
                <p14:cNvContentPartPr/>
                <p14:nvPr/>
              </p14:nvContentPartPr>
              <p14:xfrm>
                <a:off x="6185924" y="1983622"/>
                <a:ext cx="123120" cy="181800"/>
              </p14:xfrm>
            </p:contentPart>
          </mc:Choice>
          <mc:Fallback>
            <p:pic>
              <p:nvPicPr>
                <p:cNvPr id="93" name="Entrada de lápiz 92">
                  <a:extLst>
                    <a:ext uri="{FF2B5EF4-FFF2-40B4-BE49-F238E27FC236}">
                      <a16:creationId xmlns:a16="http://schemas.microsoft.com/office/drawing/2014/main" id="{237FDA34-7FFE-4CF2-BE27-7AACF0AB6D2E}"/>
                    </a:ext>
                  </a:extLst>
                </p:cNvPr>
                <p:cNvPicPr/>
                <p:nvPr/>
              </p:nvPicPr>
              <p:blipFill>
                <a:blip r:embed="rId158"/>
                <a:stretch>
                  <a:fillRect/>
                </a:stretch>
              </p:blipFill>
              <p:spPr>
                <a:xfrm>
                  <a:off x="6177284" y="1974622"/>
                  <a:ext cx="140760" cy="199440"/>
                </a:xfrm>
                <a:prstGeom prst="rect">
                  <a:avLst/>
                </a:prstGeom>
              </p:spPr>
            </p:pic>
          </mc:Fallback>
        </mc:AlternateContent>
        <mc:AlternateContent xmlns:mc="http://schemas.openxmlformats.org/markup-compatibility/2006">
          <mc:Choice xmlns:p14="http://schemas.microsoft.com/office/powerpoint/2010/main" Requires="p14">
            <p:contentPart p14:bwMode="auto" r:id="rId159">
              <p14:nvContentPartPr>
                <p14:cNvPr id="94" name="Entrada de lápiz 93">
                  <a:extLst>
                    <a:ext uri="{FF2B5EF4-FFF2-40B4-BE49-F238E27FC236}">
                      <a16:creationId xmlns:a16="http://schemas.microsoft.com/office/drawing/2014/main" id="{898D8F3B-A136-4317-BAB2-2328F200C6A9}"/>
                    </a:ext>
                  </a:extLst>
                </p14:cNvPr>
                <p14:cNvContentPartPr/>
                <p14:nvPr/>
              </p14:nvContentPartPr>
              <p14:xfrm>
                <a:off x="6325244" y="1970662"/>
                <a:ext cx="282240" cy="139680"/>
              </p14:xfrm>
            </p:contentPart>
          </mc:Choice>
          <mc:Fallback>
            <p:pic>
              <p:nvPicPr>
                <p:cNvPr id="94" name="Entrada de lápiz 93">
                  <a:extLst>
                    <a:ext uri="{FF2B5EF4-FFF2-40B4-BE49-F238E27FC236}">
                      <a16:creationId xmlns:a16="http://schemas.microsoft.com/office/drawing/2014/main" id="{898D8F3B-A136-4317-BAB2-2328F200C6A9}"/>
                    </a:ext>
                  </a:extLst>
                </p:cNvPr>
                <p:cNvPicPr/>
                <p:nvPr/>
              </p:nvPicPr>
              <p:blipFill>
                <a:blip r:embed="rId160"/>
                <a:stretch>
                  <a:fillRect/>
                </a:stretch>
              </p:blipFill>
              <p:spPr>
                <a:xfrm>
                  <a:off x="6316604" y="1961662"/>
                  <a:ext cx="299880" cy="157320"/>
                </a:xfrm>
                <a:prstGeom prst="rect">
                  <a:avLst/>
                </a:prstGeom>
              </p:spPr>
            </p:pic>
          </mc:Fallback>
        </mc:AlternateContent>
        <mc:AlternateContent xmlns:mc="http://schemas.openxmlformats.org/markup-compatibility/2006">
          <mc:Choice xmlns:p14="http://schemas.microsoft.com/office/powerpoint/2010/main" Requires="p14">
            <p:contentPart p14:bwMode="auto" r:id="rId161">
              <p14:nvContentPartPr>
                <p14:cNvPr id="95" name="Entrada de lápiz 94">
                  <a:extLst>
                    <a:ext uri="{FF2B5EF4-FFF2-40B4-BE49-F238E27FC236}">
                      <a16:creationId xmlns:a16="http://schemas.microsoft.com/office/drawing/2014/main" id="{62BA6EDE-16FC-41F1-B7A1-FC1559EFE0BA}"/>
                    </a:ext>
                  </a:extLst>
                </p14:cNvPr>
                <p14:cNvContentPartPr/>
                <p14:nvPr/>
              </p14:nvContentPartPr>
              <p14:xfrm>
                <a:off x="6610724" y="1875622"/>
                <a:ext cx="29880" cy="134280"/>
              </p14:xfrm>
            </p:contentPart>
          </mc:Choice>
          <mc:Fallback>
            <p:pic>
              <p:nvPicPr>
                <p:cNvPr id="95" name="Entrada de lápiz 94">
                  <a:extLst>
                    <a:ext uri="{FF2B5EF4-FFF2-40B4-BE49-F238E27FC236}">
                      <a16:creationId xmlns:a16="http://schemas.microsoft.com/office/drawing/2014/main" id="{62BA6EDE-16FC-41F1-B7A1-FC1559EFE0BA}"/>
                    </a:ext>
                  </a:extLst>
                </p:cNvPr>
                <p:cNvPicPr/>
                <p:nvPr/>
              </p:nvPicPr>
              <p:blipFill>
                <a:blip r:embed="rId162"/>
                <a:stretch>
                  <a:fillRect/>
                </a:stretch>
              </p:blipFill>
              <p:spPr>
                <a:xfrm>
                  <a:off x="6601724" y="1866982"/>
                  <a:ext cx="47520" cy="151920"/>
                </a:xfrm>
                <a:prstGeom prst="rect">
                  <a:avLst/>
                </a:prstGeom>
              </p:spPr>
            </p:pic>
          </mc:Fallback>
        </mc:AlternateContent>
        <mc:AlternateContent xmlns:mc="http://schemas.openxmlformats.org/markup-compatibility/2006">
          <mc:Choice xmlns:p14="http://schemas.microsoft.com/office/powerpoint/2010/main" Requires="p14">
            <p:contentPart p14:bwMode="auto" r:id="rId163">
              <p14:nvContentPartPr>
                <p14:cNvPr id="96" name="Entrada de lápiz 95">
                  <a:extLst>
                    <a:ext uri="{FF2B5EF4-FFF2-40B4-BE49-F238E27FC236}">
                      <a16:creationId xmlns:a16="http://schemas.microsoft.com/office/drawing/2014/main" id="{80CAC2E4-3986-4C43-AA65-D48D0DFD304C}"/>
                    </a:ext>
                  </a:extLst>
                </p14:cNvPr>
                <p14:cNvContentPartPr/>
                <p14:nvPr/>
              </p14:nvContentPartPr>
              <p14:xfrm>
                <a:off x="6670484" y="1900462"/>
                <a:ext cx="108360" cy="49320"/>
              </p14:xfrm>
            </p:contentPart>
          </mc:Choice>
          <mc:Fallback>
            <p:pic>
              <p:nvPicPr>
                <p:cNvPr id="96" name="Entrada de lápiz 95">
                  <a:extLst>
                    <a:ext uri="{FF2B5EF4-FFF2-40B4-BE49-F238E27FC236}">
                      <a16:creationId xmlns:a16="http://schemas.microsoft.com/office/drawing/2014/main" id="{80CAC2E4-3986-4C43-AA65-D48D0DFD304C}"/>
                    </a:ext>
                  </a:extLst>
                </p:cNvPr>
                <p:cNvPicPr/>
                <p:nvPr/>
              </p:nvPicPr>
              <p:blipFill>
                <a:blip r:embed="rId164"/>
                <a:stretch>
                  <a:fillRect/>
                </a:stretch>
              </p:blipFill>
              <p:spPr>
                <a:xfrm>
                  <a:off x="6661484" y="1891462"/>
                  <a:ext cx="126000" cy="66960"/>
                </a:xfrm>
                <a:prstGeom prst="rect">
                  <a:avLst/>
                </a:prstGeom>
              </p:spPr>
            </p:pic>
          </mc:Fallback>
        </mc:AlternateContent>
      </p:grpSp>
      <p:grpSp>
        <p:nvGrpSpPr>
          <p:cNvPr id="100" name="Grupo 99">
            <a:extLst>
              <a:ext uri="{FF2B5EF4-FFF2-40B4-BE49-F238E27FC236}">
                <a16:creationId xmlns:a16="http://schemas.microsoft.com/office/drawing/2014/main" id="{FB0C8B26-DA72-4DD2-BBC7-1C4E95DA9B80}"/>
              </a:ext>
            </a:extLst>
          </p:cNvPr>
          <p:cNvGrpSpPr/>
          <p:nvPr/>
        </p:nvGrpSpPr>
        <p:grpSpPr>
          <a:xfrm>
            <a:off x="5922404" y="-22298"/>
            <a:ext cx="332280" cy="271440"/>
            <a:chOff x="5922404" y="-22298"/>
            <a:chExt cx="332280" cy="271440"/>
          </a:xfrm>
        </p:grpSpPr>
        <mc:AlternateContent xmlns:mc="http://schemas.openxmlformats.org/markup-compatibility/2006">
          <mc:Choice xmlns:p14="http://schemas.microsoft.com/office/powerpoint/2010/main" Requires="p14">
            <p:contentPart p14:bwMode="auto" r:id="rId165">
              <p14:nvContentPartPr>
                <p14:cNvPr id="98" name="Entrada de lápiz 97">
                  <a:extLst>
                    <a:ext uri="{FF2B5EF4-FFF2-40B4-BE49-F238E27FC236}">
                      <a16:creationId xmlns:a16="http://schemas.microsoft.com/office/drawing/2014/main" id="{CE620403-19CD-4426-B644-17F308F44AA3}"/>
                    </a:ext>
                  </a:extLst>
                </p14:cNvPr>
                <p14:cNvContentPartPr/>
                <p14:nvPr/>
              </p14:nvContentPartPr>
              <p14:xfrm>
                <a:off x="5922404" y="-22298"/>
                <a:ext cx="294840" cy="218520"/>
              </p14:xfrm>
            </p:contentPart>
          </mc:Choice>
          <mc:Fallback>
            <p:pic>
              <p:nvPicPr>
                <p:cNvPr id="98" name="Entrada de lápiz 97">
                  <a:extLst>
                    <a:ext uri="{FF2B5EF4-FFF2-40B4-BE49-F238E27FC236}">
                      <a16:creationId xmlns:a16="http://schemas.microsoft.com/office/drawing/2014/main" id="{CE620403-19CD-4426-B644-17F308F44AA3}"/>
                    </a:ext>
                  </a:extLst>
                </p:cNvPr>
                <p:cNvPicPr/>
                <p:nvPr/>
              </p:nvPicPr>
              <p:blipFill>
                <a:blip r:embed="rId166"/>
                <a:stretch>
                  <a:fillRect/>
                </a:stretch>
              </p:blipFill>
              <p:spPr>
                <a:xfrm>
                  <a:off x="5913764" y="-30938"/>
                  <a:ext cx="312480" cy="236160"/>
                </a:xfrm>
                <a:prstGeom prst="rect">
                  <a:avLst/>
                </a:prstGeom>
              </p:spPr>
            </p:pic>
          </mc:Fallback>
        </mc:AlternateContent>
        <mc:AlternateContent xmlns:mc="http://schemas.openxmlformats.org/markup-compatibility/2006">
          <mc:Choice xmlns:p14="http://schemas.microsoft.com/office/powerpoint/2010/main" Requires="p14">
            <p:contentPart p14:bwMode="auto" r:id="rId167">
              <p14:nvContentPartPr>
                <p14:cNvPr id="99" name="Entrada de lápiz 98">
                  <a:extLst>
                    <a:ext uri="{FF2B5EF4-FFF2-40B4-BE49-F238E27FC236}">
                      <a16:creationId xmlns:a16="http://schemas.microsoft.com/office/drawing/2014/main" id="{D41E4DBE-1A22-4BDD-92DD-C755FF4F61FF}"/>
                    </a:ext>
                  </a:extLst>
                </p14:cNvPr>
                <p14:cNvContentPartPr/>
                <p14:nvPr/>
              </p14:nvContentPartPr>
              <p14:xfrm>
                <a:off x="6098444" y="149422"/>
                <a:ext cx="156240" cy="99720"/>
              </p14:xfrm>
            </p:contentPart>
          </mc:Choice>
          <mc:Fallback>
            <p:pic>
              <p:nvPicPr>
                <p:cNvPr id="99" name="Entrada de lápiz 98">
                  <a:extLst>
                    <a:ext uri="{FF2B5EF4-FFF2-40B4-BE49-F238E27FC236}">
                      <a16:creationId xmlns:a16="http://schemas.microsoft.com/office/drawing/2014/main" id="{D41E4DBE-1A22-4BDD-92DD-C755FF4F61FF}"/>
                    </a:ext>
                  </a:extLst>
                </p:cNvPr>
                <p:cNvPicPr/>
                <p:nvPr/>
              </p:nvPicPr>
              <p:blipFill>
                <a:blip r:embed="rId168"/>
                <a:stretch>
                  <a:fillRect/>
                </a:stretch>
              </p:blipFill>
              <p:spPr>
                <a:xfrm>
                  <a:off x="6089804" y="140422"/>
                  <a:ext cx="173880" cy="117360"/>
                </a:xfrm>
                <a:prstGeom prst="rect">
                  <a:avLst/>
                </a:prstGeom>
              </p:spPr>
            </p:pic>
          </mc:Fallback>
        </mc:AlternateContent>
      </p:grpSp>
      <p:grpSp>
        <p:nvGrpSpPr>
          <p:cNvPr id="103" name="Grupo 102">
            <a:extLst>
              <a:ext uri="{FF2B5EF4-FFF2-40B4-BE49-F238E27FC236}">
                <a16:creationId xmlns:a16="http://schemas.microsoft.com/office/drawing/2014/main" id="{6F4ADF61-0E05-4FFE-B781-87788E4826C5}"/>
              </a:ext>
            </a:extLst>
          </p:cNvPr>
          <p:cNvGrpSpPr/>
          <p:nvPr/>
        </p:nvGrpSpPr>
        <p:grpSpPr>
          <a:xfrm>
            <a:off x="8867204" y="5128942"/>
            <a:ext cx="230040" cy="89280"/>
            <a:chOff x="8867204" y="5128942"/>
            <a:chExt cx="230040" cy="89280"/>
          </a:xfrm>
        </p:grpSpPr>
        <mc:AlternateContent xmlns:mc="http://schemas.openxmlformats.org/markup-compatibility/2006">
          <mc:Choice xmlns:p14="http://schemas.microsoft.com/office/powerpoint/2010/main" Requires="p14">
            <p:contentPart p14:bwMode="auto" r:id="rId169">
              <p14:nvContentPartPr>
                <p14:cNvPr id="101" name="Entrada de lápiz 100">
                  <a:extLst>
                    <a:ext uri="{FF2B5EF4-FFF2-40B4-BE49-F238E27FC236}">
                      <a16:creationId xmlns:a16="http://schemas.microsoft.com/office/drawing/2014/main" id="{D41D2B80-4969-4A97-9C39-A4A3E94A5C06}"/>
                    </a:ext>
                  </a:extLst>
                </p14:cNvPr>
                <p14:cNvContentPartPr/>
                <p14:nvPr/>
              </p14:nvContentPartPr>
              <p14:xfrm>
                <a:off x="8867204" y="5176822"/>
                <a:ext cx="230040" cy="19440"/>
              </p14:xfrm>
            </p:contentPart>
          </mc:Choice>
          <mc:Fallback>
            <p:pic>
              <p:nvPicPr>
                <p:cNvPr id="101" name="Entrada de lápiz 100">
                  <a:extLst>
                    <a:ext uri="{FF2B5EF4-FFF2-40B4-BE49-F238E27FC236}">
                      <a16:creationId xmlns:a16="http://schemas.microsoft.com/office/drawing/2014/main" id="{D41D2B80-4969-4A97-9C39-A4A3E94A5C06}"/>
                    </a:ext>
                  </a:extLst>
                </p:cNvPr>
                <p:cNvPicPr/>
                <p:nvPr/>
              </p:nvPicPr>
              <p:blipFill>
                <a:blip r:embed="rId170"/>
                <a:stretch>
                  <a:fillRect/>
                </a:stretch>
              </p:blipFill>
              <p:spPr>
                <a:xfrm>
                  <a:off x="8858204" y="5168182"/>
                  <a:ext cx="247680" cy="37080"/>
                </a:xfrm>
                <a:prstGeom prst="rect">
                  <a:avLst/>
                </a:prstGeom>
              </p:spPr>
            </p:pic>
          </mc:Fallback>
        </mc:AlternateContent>
        <mc:AlternateContent xmlns:mc="http://schemas.openxmlformats.org/markup-compatibility/2006">
          <mc:Choice xmlns:p14="http://schemas.microsoft.com/office/powerpoint/2010/main" Requires="p14">
            <p:contentPart p14:bwMode="auto" r:id="rId171">
              <p14:nvContentPartPr>
                <p14:cNvPr id="102" name="Entrada de lápiz 101">
                  <a:extLst>
                    <a:ext uri="{FF2B5EF4-FFF2-40B4-BE49-F238E27FC236}">
                      <a16:creationId xmlns:a16="http://schemas.microsoft.com/office/drawing/2014/main" id="{D0177DCD-7857-441D-B1B5-0F5FF412C6E6}"/>
                    </a:ext>
                  </a:extLst>
                </p14:cNvPr>
                <p14:cNvContentPartPr/>
                <p14:nvPr/>
              </p14:nvContentPartPr>
              <p14:xfrm>
                <a:off x="9038924" y="5128942"/>
                <a:ext cx="44640" cy="89280"/>
              </p14:xfrm>
            </p:contentPart>
          </mc:Choice>
          <mc:Fallback>
            <p:pic>
              <p:nvPicPr>
                <p:cNvPr id="102" name="Entrada de lápiz 101">
                  <a:extLst>
                    <a:ext uri="{FF2B5EF4-FFF2-40B4-BE49-F238E27FC236}">
                      <a16:creationId xmlns:a16="http://schemas.microsoft.com/office/drawing/2014/main" id="{D0177DCD-7857-441D-B1B5-0F5FF412C6E6}"/>
                    </a:ext>
                  </a:extLst>
                </p:cNvPr>
                <p:cNvPicPr/>
                <p:nvPr/>
              </p:nvPicPr>
              <p:blipFill>
                <a:blip r:embed="rId172"/>
                <a:stretch>
                  <a:fillRect/>
                </a:stretch>
              </p:blipFill>
              <p:spPr>
                <a:xfrm>
                  <a:off x="9029924" y="5119942"/>
                  <a:ext cx="62280" cy="10692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73">
            <p14:nvContentPartPr>
              <p14:cNvPr id="104" name="Entrada de lápiz 103">
                <a:extLst>
                  <a:ext uri="{FF2B5EF4-FFF2-40B4-BE49-F238E27FC236}">
                    <a16:creationId xmlns:a16="http://schemas.microsoft.com/office/drawing/2014/main" id="{29A99416-62CD-40C9-900B-CF41BCE49AB6}"/>
                  </a:ext>
                </a:extLst>
              </p14:cNvPr>
              <p14:cNvContentPartPr/>
              <p14:nvPr/>
            </p14:nvContentPartPr>
            <p14:xfrm>
              <a:off x="10943684" y="1978222"/>
              <a:ext cx="147240" cy="336960"/>
            </p14:xfrm>
          </p:contentPart>
        </mc:Choice>
        <mc:Fallback>
          <p:pic>
            <p:nvPicPr>
              <p:cNvPr id="104" name="Entrada de lápiz 103">
                <a:extLst>
                  <a:ext uri="{FF2B5EF4-FFF2-40B4-BE49-F238E27FC236}">
                    <a16:creationId xmlns:a16="http://schemas.microsoft.com/office/drawing/2014/main" id="{29A99416-62CD-40C9-900B-CF41BCE49AB6}"/>
                  </a:ext>
                </a:extLst>
              </p:cNvPr>
              <p:cNvPicPr/>
              <p:nvPr/>
            </p:nvPicPr>
            <p:blipFill>
              <a:blip r:embed="rId174"/>
              <a:stretch>
                <a:fillRect/>
              </a:stretch>
            </p:blipFill>
            <p:spPr>
              <a:xfrm>
                <a:off x="10935044" y="1969222"/>
                <a:ext cx="164880" cy="354600"/>
              </a:xfrm>
              <a:prstGeom prst="rect">
                <a:avLst/>
              </a:prstGeom>
            </p:spPr>
          </p:pic>
        </mc:Fallback>
      </mc:AlternateContent>
    </p:spTree>
    <p:extLst>
      <p:ext uri="{BB962C8B-B14F-4D97-AF65-F5344CB8AC3E}">
        <p14:creationId xmlns:p14="http://schemas.microsoft.com/office/powerpoint/2010/main" val="354670514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C1AD5CC-A857-4148-AD13-9D905370D5E9}"/>
              </a:ext>
            </a:extLst>
          </p:cNvPr>
          <p:cNvSpPr>
            <a:spLocks noGrp="1"/>
          </p:cNvSpPr>
          <p:nvPr>
            <p:ph type="title"/>
          </p:nvPr>
        </p:nvSpPr>
        <p:spPr/>
        <p:txBody>
          <a:bodyPr/>
          <a:lstStyle/>
          <a:p>
            <a:r>
              <a:rPr lang="es-CO" dirty="0"/>
              <a:t>Gracias</a:t>
            </a:r>
          </a:p>
        </p:txBody>
      </p:sp>
      <p:sp>
        <p:nvSpPr>
          <p:cNvPr id="3" name="Marcador de contenido 2">
            <a:extLst>
              <a:ext uri="{FF2B5EF4-FFF2-40B4-BE49-F238E27FC236}">
                <a16:creationId xmlns:a16="http://schemas.microsoft.com/office/drawing/2014/main" id="{31A06484-2669-4058-9794-938E5B34D1A3}"/>
              </a:ext>
            </a:extLst>
          </p:cNvPr>
          <p:cNvSpPr>
            <a:spLocks noGrp="1"/>
          </p:cNvSpPr>
          <p:nvPr>
            <p:ph idx="1"/>
          </p:nvPr>
        </p:nvSpPr>
        <p:spPr/>
        <p:txBody>
          <a:bodyPr/>
          <a:lstStyle/>
          <a:p>
            <a:endParaRPr lang="es-CO"/>
          </a:p>
        </p:txBody>
      </p:sp>
    </p:spTree>
    <p:extLst>
      <p:ext uri="{BB962C8B-B14F-4D97-AF65-F5344CB8AC3E}">
        <p14:creationId xmlns:p14="http://schemas.microsoft.com/office/powerpoint/2010/main" val="22371921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upo 18">
            <a:extLst>
              <a:ext uri="{FF2B5EF4-FFF2-40B4-BE49-F238E27FC236}">
                <a16:creationId xmlns:a16="http://schemas.microsoft.com/office/drawing/2014/main" id="{61E9DC02-7454-4690-9913-9AF7B73CEAC2}"/>
              </a:ext>
            </a:extLst>
          </p:cNvPr>
          <p:cNvGrpSpPr/>
          <p:nvPr/>
        </p:nvGrpSpPr>
        <p:grpSpPr>
          <a:xfrm>
            <a:off x="2110773" y="446396"/>
            <a:ext cx="2669400" cy="892440"/>
            <a:chOff x="2110773" y="446396"/>
            <a:chExt cx="2669400" cy="892440"/>
          </a:xfrm>
        </p:grpSpPr>
        <mc:AlternateContent xmlns:mc="http://schemas.openxmlformats.org/markup-compatibility/2006" xmlns:p14="http://schemas.microsoft.com/office/powerpoint/2010/main">
          <mc:Choice Requires="p14">
            <p:contentPart p14:bwMode="auto" r:id="rId2">
              <p14:nvContentPartPr>
                <p14:cNvPr id="5" name="Entrada de lápiz 4">
                  <a:extLst>
                    <a:ext uri="{FF2B5EF4-FFF2-40B4-BE49-F238E27FC236}">
                      <a16:creationId xmlns:a16="http://schemas.microsoft.com/office/drawing/2014/main" id="{9E1081B1-C3DF-4761-9F95-3862E20EDE0F}"/>
                    </a:ext>
                  </a:extLst>
                </p14:cNvPr>
                <p14:cNvContentPartPr/>
                <p14:nvPr/>
              </p14:nvContentPartPr>
              <p14:xfrm>
                <a:off x="2110773" y="493916"/>
                <a:ext cx="159120" cy="628200"/>
              </p14:xfrm>
            </p:contentPart>
          </mc:Choice>
          <mc:Fallback xmlns="">
            <p:pic>
              <p:nvPicPr>
                <p:cNvPr id="5" name="Entrada de lápiz 4">
                  <a:extLst>
                    <a:ext uri="{FF2B5EF4-FFF2-40B4-BE49-F238E27FC236}">
                      <a16:creationId xmlns:a16="http://schemas.microsoft.com/office/drawing/2014/main" id="{9E1081B1-C3DF-4761-9F95-3862E20EDE0F}"/>
                    </a:ext>
                  </a:extLst>
                </p:cNvPr>
                <p:cNvPicPr/>
                <p:nvPr/>
              </p:nvPicPr>
              <p:blipFill>
                <a:blip r:embed="rId3"/>
                <a:stretch>
                  <a:fillRect/>
                </a:stretch>
              </p:blipFill>
              <p:spPr>
                <a:xfrm>
                  <a:off x="2101773" y="485276"/>
                  <a:ext cx="176760" cy="6458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Entrada de lápiz 5">
                  <a:extLst>
                    <a:ext uri="{FF2B5EF4-FFF2-40B4-BE49-F238E27FC236}">
                      <a16:creationId xmlns:a16="http://schemas.microsoft.com/office/drawing/2014/main" id="{1B71DDC6-AA56-4D76-977C-7C81C63E565D}"/>
                    </a:ext>
                  </a:extLst>
                </p14:cNvPr>
                <p14:cNvContentPartPr/>
                <p14:nvPr/>
              </p14:nvContentPartPr>
              <p14:xfrm>
                <a:off x="2148573" y="446396"/>
                <a:ext cx="410400" cy="633240"/>
              </p14:xfrm>
            </p:contentPart>
          </mc:Choice>
          <mc:Fallback xmlns="">
            <p:pic>
              <p:nvPicPr>
                <p:cNvPr id="6" name="Entrada de lápiz 5">
                  <a:extLst>
                    <a:ext uri="{FF2B5EF4-FFF2-40B4-BE49-F238E27FC236}">
                      <a16:creationId xmlns:a16="http://schemas.microsoft.com/office/drawing/2014/main" id="{1B71DDC6-AA56-4D76-977C-7C81C63E565D}"/>
                    </a:ext>
                  </a:extLst>
                </p:cNvPr>
                <p:cNvPicPr/>
                <p:nvPr/>
              </p:nvPicPr>
              <p:blipFill>
                <a:blip r:embed="rId5"/>
                <a:stretch>
                  <a:fillRect/>
                </a:stretch>
              </p:blipFill>
              <p:spPr>
                <a:xfrm>
                  <a:off x="2139933" y="437396"/>
                  <a:ext cx="428040" cy="6508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Entrada de lápiz 6">
                  <a:extLst>
                    <a:ext uri="{FF2B5EF4-FFF2-40B4-BE49-F238E27FC236}">
                      <a16:creationId xmlns:a16="http://schemas.microsoft.com/office/drawing/2014/main" id="{ACF17BF3-16C3-4028-A9A1-1A1808D59513}"/>
                    </a:ext>
                  </a:extLst>
                </p14:cNvPr>
                <p14:cNvContentPartPr/>
                <p14:nvPr/>
              </p14:nvContentPartPr>
              <p14:xfrm>
                <a:off x="2605053" y="822956"/>
                <a:ext cx="135720" cy="515880"/>
              </p14:xfrm>
            </p:contentPart>
          </mc:Choice>
          <mc:Fallback xmlns="">
            <p:pic>
              <p:nvPicPr>
                <p:cNvPr id="7" name="Entrada de lápiz 6">
                  <a:extLst>
                    <a:ext uri="{FF2B5EF4-FFF2-40B4-BE49-F238E27FC236}">
                      <a16:creationId xmlns:a16="http://schemas.microsoft.com/office/drawing/2014/main" id="{ACF17BF3-16C3-4028-A9A1-1A1808D59513}"/>
                    </a:ext>
                  </a:extLst>
                </p:cNvPr>
                <p:cNvPicPr/>
                <p:nvPr/>
              </p:nvPicPr>
              <p:blipFill>
                <a:blip r:embed="rId7"/>
                <a:stretch>
                  <a:fillRect/>
                </a:stretch>
              </p:blipFill>
              <p:spPr>
                <a:xfrm>
                  <a:off x="2596053" y="814316"/>
                  <a:ext cx="153360" cy="5335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Entrada de lápiz 7">
                  <a:extLst>
                    <a:ext uri="{FF2B5EF4-FFF2-40B4-BE49-F238E27FC236}">
                      <a16:creationId xmlns:a16="http://schemas.microsoft.com/office/drawing/2014/main" id="{0A2F356C-C290-409C-8F15-8ACFDC2E12AF}"/>
                    </a:ext>
                  </a:extLst>
                </p14:cNvPr>
                <p14:cNvContentPartPr/>
                <p14:nvPr/>
              </p14:nvContentPartPr>
              <p14:xfrm>
                <a:off x="2803053" y="894596"/>
                <a:ext cx="192960" cy="213480"/>
              </p14:xfrm>
            </p:contentPart>
          </mc:Choice>
          <mc:Fallback xmlns="">
            <p:pic>
              <p:nvPicPr>
                <p:cNvPr id="8" name="Entrada de lápiz 7">
                  <a:extLst>
                    <a:ext uri="{FF2B5EF4-FFF2-40B4-BE49-F238E27FC236}">
                      <a16:creationId xmlns:a16="http://schemas.microsoft.com/office/drawing/2014/main" id="{0A2F356C-C290-409C-8F15-8ACFDC2E12AF}"/>
                    </a:ext>
                  </a:extLst>
                </p:cNvPr>
                <p:cNvPicPr/>
                <p:nvPr/>
              </p:nvPicPr>
              <p:blipFill>
                <a:blip r:embed="rId9"/>
                <a:stretch>
                  <a:fillRect/>
                </a:stretch>
              </p:blipFill>
              <p:spPr>
                <a:xfrm>
                  <a:off x="2794053" y="885956"/>
                  <a:ext cx="210600" cy="2311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9" name="Entrada de lápiz 8">
                  <a:extLst>
                    <a:ext uri="{FF2B5EF4-FFF2-40B4-BE49-F238E27FC236}">
                      <a16:creationId xmlns:a16="http://schemas.microsoft.com/office/drawing/2014/main" id="{CC817DE1-CB60-4305-B853-824E50BF53A4}"/>
                    </a:ext>
                  </a:extLst>
                </p14:cNvPr>
                <p14:cNvContentPartPr/>
                <p14:nvPr/>
              </p14:nvContentPartPr>
              <p14:xfrm>
                <a:off x="2983413" y="808916"/>
                <a:ext cx="291960" cy="254880"/>
              </p14:xfrm>
            </p:contentPart>
          </mc:Choice>
          <mc:Fallback xmlns="">
            <p:pic>
              <p:nvPicPr>
                <p:cNvPr id="9" name="Entrada de lápiz 8">
                  <a:extLst>
                    <a:ext uri="{FF2B5EF4-FFF2-40B4-BE49-F238E27FC236}">
                      <a16:creationId xmlns:a16="http://schemas.microsoft.com/office/drawing/2014/main" id="{CC817DE1-CB60-4305-B853-824E50BF53A4}"/>
                    </a:ext>
                  </a:extLst>
                </p:cNvPr>
                <p:cNvPicPr/>
                <p:nvPr/>
              </p:nvPicPr>
              <p:blipFill>
                <a:blip r:embed="rId11"/>
                <a:stretch>
                  <a:fillRect/>
                </a:stretch>
              </p:blipFill>
              <p:spPr>
                <a:xfrm>
                  <a:off x="2974413" y="799916"/>
                  <a:ext cx="309600" cy="2725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0" name="Entrada de lápiz 9">
                  <a:extLst>
                    <a:ext uri="{FF2B5EF4-FFF2-40B4-BE49-F238E27FC236}">
                      <a16:creationId xmlns:a16="http://schemas.microsoft.com/office/drawing/2014/main" id="{1E001DCC-B937-468B-8A62-C716EB18CB8B}"/>
                    </a:ext>
                  </a:extLst>
                </p14:cNvPr>
                <p14:cNvContentPartPr/>
                <p14:nvPr/>
              </p14:nvContentPartPr>
              <p14:xfrm>
                <a:off x="3234693" y="769676"/>
                <a:ext cx="37080" cy="42840"/>
              </p14:xfrm>
            </p:contentPart>
          </mc:Choice>
          <mc:Fallback xmlns="">
            <p:pic>
              <p:nvPicPr>
                <p:cNvPr id="10" name="Entrada de lápiz 9">
                  <a:extLst>
                    <a:ext uri="{FF2B5EF4-FFF2-40B4-BE49-F238E27FC236}">
                      <a16:creationId xmlns:a16="http://schemas.microsoft.com/office/drawing/2014/main" id="{1E001DCC-B937-468B-8A62-C716EB18CB8B}"/>
                    </a:ext>
                  </a:extLst>
                </p:cNvPr>
                <p:cNvPicPr/>
                <p:nvPr/>
              </p:nvPicPr>
              <p:blipFill>
                <a:blip r:embed="rId13"/>
                <a:stretch>
                  <a:fillRect/>
                </a:stretch>
              </p:blipFill>
              <p:spPr>
                <a:xfrm>
                  <a:off x="3225693" y="760676"/>
                  <a:ext cx="54720" cy="604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1" name="Entrada de lápiz 10">
                  <a:extLst>
                    <a:ext uri="{FF2B5EF4-FFF2-40B4-BE49-F238E27FC236}">
                      <a16:creationId xmlns:a16="http://schemas.microsoft.com/office/drawing/2014/main" id="{B672FAED-C5E4-4DAF-9626-B8740EF86D64}"/>
                    </a:ext>
                  </a:extLst>
                </p14:cNvPr>
                <p14:cNvContentPartPr/>
                <p14:nvPr/>
              </p14:nvContentPartPr>
              <p14:xfrm>
                <a:off x="3340893" y="759956"/>
                <a:ext cx="292320" cy="236520"/>
              </p14:xfrm>
            </p:contentPart>
          </mc:Choice>
          <mc:Fallback xmlns="">
            <p:pic>
              <p:nvPicPr>
                <p:cNvPr id="11" name="Entrada de lápiz 10">
                  <a:extLst>
                    <a:ext uri="{FF2B5EF4-FFF2-40B4-BE49-F238E27FC236}">
                      <a16:creationId xmlns:a16="http://schemas.microsoft.com/office/drawing/2014/main" id="{B672FAED-C5E4-4DAF-9626-B8740EF86D64}"/>
                    </a:ext>
                  </a:extLst>
                </p:cNvPr>
                <p:cNvPicPr/>
                <p:nvPr/>
              </p:nvPicPr>
              <p:blipFill>
                <a:blip r:embed="rId15"/>
                <a:stretch>
                  <a:fillRect/>
                </a:stretch>
              </p:blipFill>
              <p:spPr>
                <a:xfrm>
                  <a:off x="3331893" y="750956"/>
                  <a:ext cx="309960" cy="2541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2" name="Entrada de lápiz 11">
                  <a:extLst>
                    <a:ext uri="{FF2B5EF4-FFF2-40B4-BE49-F238E27FC236}">
                      <a16:creationId xmlns:a16="http://schemas.microsoft.com/office/drawing/2014/main" id="{F9329035-A7FA-4097-9C6A-0A595C4ECBF4}"/>
                    </a:ext>
                  </a:extLst>
                </p14:cNvPr>
                <p14:cNvContentPartPr/>
                <p14:nvPr/>
              </p14:nvContentPartPr>
              <p14:xfrm>
                <a:off x="3673173" y="732956"/>
                <a:ext cx="54720" cy="228600"/>
              </p14:xfrm>
            </p:contentPart>
          </mc:Choice>
          <mc:Fallback xmlns="">
            <p:pic>
              <p:nvPicPr>
                <p:cNvPr id="12" name="Entrada de lápiz 11">
                  <a:extLst>
                    <a:ext uri="{FF2B5EF4-FFF2-40B4-BE49-F238E27FC236}">
                      <a16:creationId xmlns:a16="http://schemas.microsoft.com/office/drawing/2014/main" id="{F9329035-A7FA-4097-9C6A-0A595C4ECBF4}"/>
                    </a:ext>
                  </a:extLst>
                </p:cNvPr>
                <p:cNvPicPr/>
                <p:nvPr/>
              </p:nvPicPr>
              <p:blipFill>
                <a:blip r:embed="rId17"/>
                <a:stretch>
                  <a:fillRect/>
                </a:stretch>
              </p:blipFill>
              <p:spPr>
                <a:xfrm>
                  <a:off x="3664533" y="724316"/>
                  <a:ext cx="72360" cy="2462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3" name="Entrada de lápiz 12">
                  <a:extLst>
                    <a:ext uri="{FF2B5EF4-FFF2-40B4-BE49-F238E27FC236}">
                      <a16:creationId xmlns:a16="http://schemas.microsoft.com/office/drawing/2014/main" id="{6716B838-1660-4CD2-A37B-862A5A14A405}"/>
                    </a:ext>
                  </a:extLst>
                </p14:cNvPr>
                <p14:cNvContentPartPr/>
                <p14:nvPr/>
              </p14:nvContentPartPr>
              <p14:xfrm>
                <a:off x="3829773" y="793076"/>
                <a:ext cx="314640" cy="181800"/>
              </p14:xfrm>
            </p:contentPart>
          </mc:Choice>
          <mc:Fallback xmlns="">
            <p:pic>
              <p:nvPicPr>
                <p:cNvPr id="13" name="Entrada de lápiz 12">
                  <a:extLst>
                    <a:ext uri="{FF2B5EF4-FFF2-40B4-BE49-F238E27FC236}">
                      <a16:creationId xmlns:a16="http://schemas.microsoft.com/office/drawing/2014/main" id="{6716B838-1660-4CD2-A37B-862A5A14A405}"/>
                    </a:ext>
                  </a:extLst>
                </p:cNvPr>
                <p:cNvPicPr/>
                <p:nvPr/>
              </p:nvPicPr>
              <p:blipFill>
                <a:blip r:embed="rId19"/>
                <a:stretch>
                  <a:fillRect/>
                </a:stretch>
              </p:blipFill>
              <p:spPr>
                <a:xfrm>
                  <a:off x="3820773" y="784076"/>
                  <a:ext cx="332280" cy="1994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4" name="Entrada de lápiz 13">
                  <a:extLst>
                    <a:ext uri="{FF2B5EF4-FFF2-40B4-BE49-F238E27FC236}">
                      <a16:creationId xmlns:a16="http://schemas.microsoft.com/office/drawing/2014/main" id="{0B106879-C5FD-4855-B0A5-81ED890C663B}"/>
                    </a:ext>
                  </a:extLst>
                </p14:cNvPr>
                <p14:cNvContentPartPr/>
                <p14:nvPr/>
              </p14:nvContentPartPr>
              <p14:xfrm>
                <a:off x="4179333" y="486716"/>
                <a:ext cx="46440" cy="399600"/>
              </p14:xfrm>
            </p:contentPart>
          </mc:Choice>
          <mc:Fallback xmlns="">
            <p:pic>
              <p:nvPicPr>
                <p:cNvPr id="14" name="Entrada de lápiz 13">
                  <a:extLst>
                    <a:ext uri="{FF2B5EF4-FFF2-40B4-BE49-F238E27FC236}">
                      <a16:creationId xmlns:a16="http://schemas.microsoft.com/office/drawing/2014/main" id="{0B106879-C5FD-4855-B0A5-81ED890C663B}"/>
                    </a:ext>
                  </a:extLst>
                </p:cNvPr>
                <p:cNvPicPr/>
                <p:nvPr/>
              </p:nvPicPr>
              <p:blipFill>
                <a:blip r:embed="rId21"/>
                <a:stretch>
                  <a:fillRect/>
                </a:stretch>
              </p:blipFill>
              <p:spPr>
                <a:xfrm>
                  <a:off x="4170693" y="477716"/>
                  <a:ext cx="64080" cy="4172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5" name="Entrada de lápiz 14">
                  <a:extLst>
                    <a:ext uri="{FF2B5EF4-FFF2-40B4-BE49-F238E27FC236}">
                      <a16:creationId xmlns:a16="http://schemas.microsoft.com/office/drawing/2014/main" id="{DAEF6E52-0A38-480C-B1A0-7E1EE2EA3709}"/>
                    </a:ext>
                  </a:extLst>
                </p14:cNvPr>
                <p14:cNvContentPartPr/>
                <p14:nvPr/>
              </p14:nvContentPartPr>
              <p14:xfrm>
                <a:off x="4129653" y="651596"/>
                <a:ext cx="92880" cy="42840"/>
              </p14:xfrm>
            </p:contentPart>
          </mc:Choice>
          <mc:Fallback xmlns="">
            <p:pic>
              <p:nvPicPr>
                <p:cNvPr id="15" name="Entrada de lápiz 14">
                  <a:extLst>
                    <a:ext uri="{FF2B5EF4-FFF2-40B4-BE49-F238E27FC236}">
                      <a16:creationId xmlns:a16="http://schemas.microsoft.com/office/drawing/2014/main" id="{DAEF6E52-0A38-480C-B1A0-7E1EE2EA3709}"/>
                    </a:ext>
                  </a:extLst>
                </p:cNvPr>
                <p:cNvPicPr/>
                <p:nvPr/>
              </p:nvPicPr>
              <p:blipFill>
                <a:blip r:embed="rId23"/>
                <a:stretch>
                  <a:fillRect/>
                </a:stretch>
              </p:blipFill>
              <p:spPr>
                <a:xfrm>
                  <a:off x="4120653" y="642956"/>
                  <a:ext cx="110520" cy="604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6" name="Entrada de lápiz 15">
                  <a:extLst>
                    <a:ext uri="{FF2B5EF4-FFF2-40B4-BE49-F238E27FC236}">
                      <a16:creationId xmlns:a16="http://schemas.microsoft.com/office/drawing/2014/main" id="{F76266E1-554E-4D76-90CD-389483278C5F}"/>
                    </a:ext>
                  </a:extLst>
                </p14:cNvPr>
                <p14:cNvContentPartPr/>
                <p14:nvPr/>
              </p14:nvContentPartPr>
              <p14:xfrm>
                <a:off x="4320093" y="766076"/>
                <a:ext cx="165600" cy="208080"/>
              </p14:xfrm>
            </p:contentPart>
          </mc:Choice>
          <mc:Fallback xmlns="">
            <p:pic>
              <p:nvPicPr>
                <p:cNvPr id="16" name="Entrada de lápiz 15">
                  <a:extLst>
                    <a:ext uri="{FF2B5EF4-FFF2-40B4-BE49-F238E27FC236}">
                      <a16:creationId xmlns:a16="http://schemas.microsoft.com/office/drawing/2014/main" id="{F76266E1-554E-4D76-90CD-389483278C5F}"/>
                    </a:ext>
                  </a:extLst>
                </p:cNvPr>
                <p:cNvPicPr/>
                <p:nvPr/>
              </p:nvPicPr>
              <p:blipFill>
                <a:blip r:embed="rId25"/>
                <a:stretch>
                  <a:fillRect/>
                </a:stretch>
              </p:blipFill>
              <p:spPr>
                <a:xfrm>
                  <a:off x="4311453" y="757076"/>
                  <a:ext cx="18324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7" name="Entrada de lápiz 16">
                  <a:extLst>
                    <a:ext uri="{FF2B5EF4-FFF2-40B4-BE49-F238E27FC236}">
                      <a16:creationId xmlns:a16="http://schemas.microsoft.com/office/drawing/2014/main" id="{4CC41A1D-151E-46CA-AFE9-314CA7CF8CB8}"/>
                    </a:ext>
                  </a:extLst>
                </p14:cNvPr>
                <p14:cNvContentPartPr/>
                <p14:nvPr/>
              </p14:nvContentPartPr>
              <p14:xfrm>
                <a:off x="4684413" y="672116"/>
                <a:ext cx="88560" cy="78840"/>
              </p14:xfrm>
            </p:contentPart>
          </mc:Choice>
          <mc:Fallback xmlns="">
            <p:pic>
              <p:nvPicPr>
                <p:cNvPr id="17" name="Entrada de lápiz 16">
                  <a:extLst>
                    <a:ext uri="{FF2B5EF4-FFF2-40B4-BE49-F238E27FC236}">
                      <a16:creationId xmlns:a16="http://schemas.microsoft.com/office/drawing/2014/main" id="{4CC41A1D-151E-46CA-AFE9-314CA7CF8CB8}"/>
                    </a:ext>
                  </a:extLst>
                </p:cNvPr>
                <p:cNvPicPr/>
                <p:nvPr/>
              </p:nvPicPr>
              <p:blipFill>
                <a:blip r:embed="rId27"/>
                <a:stretch>
                  <a:fillRect/>
                </a:stretch>
              </p:blipFill>
              <p:spPr>
                <a:xfrm>
                  <a:off x="4675413" y="663476"/>
                  <a:ext cx="106200" cy="964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8" name="Entrada de lápiz 17">
                  <a:extLst>
                    <a:ext uri="{FF2B5EF4-FFF2-40B4-BE49-F238E27FC236}">
                      <a16:creationId xmlns:a16="http://schemas.microsoft.com/office/drawing/2014/main" id="{C9D61D18-B6C9-4093-89E5-E81E06EDD594}"/>
                    </a:ext>
                  </a:extLst>
                </p14:cNvPr>
                <p14:cNvContentPartPr/>
                <p14:nvPr/>
              </p14:nvContentPartPr>
              <p14:xfrm>
                <a:off x="4715013" y="948596"/>
                <a:ext cx="65160" cy="75600"/>
              </p14:xfrm>
            </p:contentPart>
          </mc:Choice>
          <mc:Fallback xmlns="">
            <p:pic>
              <p:nvPicPr>
                <p:cNvPr id="18" name="Entrada de lápiz 17">
                  <a:extLst>
                    <a:ext uri="{FF2B5EF4-FFF2-40B4-BE49-F238E27FC236}">
                      <a16:creationId xmlns:a16="http://schemas.microsoft.com/office/drawing/2014/main" id="{C9D61D18-B6C9-4093-89E5-E81E06EDD594}"/>
                    </a:ext>
                  </a:extLst>
                </p:cNvPr>
                <p:cNvPicPr/>
                <p:nvPr/>
              </p:nvPicPr>
              <p:blipFill>
                <a:blip r:embed="rId29"/>
                <a:stretch>
                  <a:fillRect/>
                </a:stretch>
              </p:blipFill>
              <p:spPr>
                <a:xfrm>
                  <a:off x="4706013" y="939596"/>
                  <a:ext cx="82800" cy="93240"/>
                </a:xfrm>
                <a:prstGeom prst="rect">
                  <a:avLst/>
                </a:prstGeom>
              </p:spPr>
            </p:pic>
          </mc:Fallback>
        </mc:AlternateContent>
      </p:grpSp>
      <p:grpSp>
        <p:nvGrpSpPr>
          <p:cNvPr id="34" name="Grupo 33">
            <a:extLst>
              <a:ext uri="{FF2B5EF4-FFF2-40B4-BE49-F238E27FC236}">
                <a16:creationId xmlns:a16="http://schemas.microsoft.com/office/drawing/2014/main" id="{75A324BA-6036-4D4F-B53F-335E9774E4A6}"/>
              </a:ext>
            </a:extLst>
          </p:cNvPr>
          <p:cNvGrpSpPr/>
          <p:nvPr/>
        </p:nvGrpSpPr>
        <p:grpSpPr>
          <a:xfrm>
            <a:off x="5189493" y="446396"/>
            <a:ext cx="1765440" cy="655920"/>
            <a:chOff x="5189493" y="446396"/>
            <a:chExt cx="1765440" cy="655920"/>
          </a:xfrm>
        </p:grpSpPr>
        <mc:AlternateContent xmlns:mc="http://schemas.openxmlformats.org/markup-compatibility/2006" xmlns:p14="http://schemas.microsoft.com/office/powerpoint/2010/main">
          <mc:Choice Requires="p14">
            <p:contentPart p14:bwMode="auto" r:id="rId30">
              <p14:nvContentPartPr>
                <p14:cNvPr id="20" name="Entrada de lápiz 19">
                  <a:extLst>
                    <a:ext uri="{FF2B5EF4-FFF2-40B4-BE49-F238E27FC236}">
                      <a16:creationId xmlns:a16="http://schemas.microsoft.com/office/drawing/2014/main" id="{AB9A039E-F98E-4F43-9F8C-811AE4BF6B0D}"/>
                    </a:ext>
                  </a:extLst>
                </p14:cNvPr>
                <p14:cNvContentPartPr/>
                <p14:nvPr/>
              </p14:nvContentPartPr>
              <p14:xfrm>
                <a:off x="5189493" y="470876"/>
                <a:ext cx="139320" cy="581760"/>
              </p14:xfrm>
            </p:contentPart>
          </mc:Choice>
          <mc:Fallback xmlns="">
            <p:pic>
              <p:nvPicPr>
                <p:cNvPr id="20" name="Entrada de lápiz 19">
                  <a:extLst>
                    <a:ext uri="{FF2B5EF4-FFF2-40B4-BE49-F238E27FC236}">
                      <a16:creationId xmlns:a16="http://schemas.microsoft.com/office/drawing/2014/main" id="{AB9A039E-F98E-4F43-9F8C-811AE4BF6B0D}"/>
                    </a:ext>
                  </a:extLst>
                </p:cNvPr>
                <p:cNvPicPr/>
                <p:nvPr/>
              </p:nvPicPr>
              <p:blipFill>
                <a:blip r:embed="rId31"/>
                <a:stretch>
                  <a:fillRect/>
                </a:stretch>
              </p:blipFill>
              <p:spPr>
                <a:xfrm>
                  <a:off x="5180493" y="461876"/>
                  <a:ext cx="156960" cy="5994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1" name="Entrada de lápiz 20">
                  <a:extLst>
                    <a:ext uri="{FF2B5EF4-FFF2-40B4-BE49-F238E27FC236}">
                      <a16:creationId xmlns:a16="http://schemas.microsoft.com/office/drawing/2014/main" id="{1CBDD088-FDC6-4988-97EF-8978F482A113}"/>
                    </a:ext>
                  </a:extLst>
                </p14:cNvPr>
                <p14:cNvContentPartPr/>
                <p14:nvPr/>
              </p14:nvContentPartPr>
              <p14:xfrm>
                <a:off x="5238813" y="446396"/>
                <a:ext cx="505080" cy="655920"/>
              </p14:xfrm>
            </p:contentPart>
          </mc:Choice>
          <mc:Fallback xmlns="">
            <p:pic>
              <p:nvPicPr>
                <p:cNvPr id="21" name="Entrada de lápiz 20">
                  <a:extLst>
                    <a:ext uri="{FF2B5EF4-FFF2-40B4-BE49-F238E27FC236}">
                      <a16:creationId xmlns:a16="http://schemas.microsoft.com/office/drawing/2014/main" id="{1CBDD088-FDC6-4988-97EF-8978F482A113}"/>
                    </a:ext>
                  </a:extLst>
                </p:cNvPr>
                <p:cNvPicPr/>
                <p:nvPr/>
              </p:nvPicPr>
              <p:blipFill>
                <a:blip r:embed="rId33"/>
                <a:stretch>
                  <a:fillRect/>
                </a:stretch>
              </p:blipFill>
              <p:spPr>
                <a:xfrm>
                  <a:off x="5229813" y="437756"/>
                  <a:ext cx="522720" cy="67356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2" name="Entrada de lápiz 21">
                  <a:extLst>
                    <a:ext uri="{FF2B5EF4-FFF2-40B4-BE49-F238E27FC236}">
                      <a16:creationId xmlns:a16="http://schemas.microsoft.com/office/drawing/2014/main" id="{69D83AFC-C4F1-4AE2-8375-0F932A579C0B}"/>
                    </a:ext>
                  </a:extLst>
                </p14:cNvPr>
                <p14:cNvContentPartPr/>
                <p14:nvPr/>
              </p14:nvContentPartPr>
              <p14:xfrm>
                <a:off x="5868093" y="855716"/>
                <a:ext cx="194400" cy="228600"/>
              </p14:xfrm>
            </p:contentPart>
          </mc:Choice>
          <mc:Fallback xmlns="">
            <p:pic>
              <p:nvPicPr>
                <p:cNvPr id="22" name="Entrada de lápiz 21">
                  <a:extLst>
                    <a:ext uri="{FF2B5EF4-FFF2-40B4-BE49-F238E27FC236}">
                      <a16:creationId xmlns:a16="http://schemas.microsoft.com/office/drawing/2014/main" id="{69D83AFC-C4F1-4AE2-8375-0F932A579C0B}"/>
                    </a:ext>
                  </a:extLst>
                </p:cNvPr>
                <p:cNvPicPr/>
                <p:nvPr/>
              </p:nvPicPr>
              <p:blipFill>
                <a:blip r:embed="rId35"/>
                <a:stretch>
                  <a:fillRect/>
                </a:stretch>
              </p:blipFill>
              <p:spPr>
                <a:xfrm>
                  <a:off x="5859093" y="847076"/>
                  <a:ext cx="212040" cy="24624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3" name="Entrada de lápiz 22">
                  <a:extLst>
                    <a:ext uri="{FF2B5EF4-FFF2-40B4-BE49-F238E27FC236}">
                      <a16:creationId xmlns:a16="http://schemas.microsoft.com/office/drawing/2014/main" id="{E77D27C2-1C25-4642-A7CE-3115C3799741}"/>
                    </a:ext>
                  </a:extLst>
                </p14:cNvPr>
                <p14:cNvContentPartPr/>
                <p14:nvPr/>
              </p14:nvContentPartPr>
              <p14:xfrm>
                <a:off x="6099933" y="513356"/>
                <a:ext cx="98280" cy="561960"/>
              </p14:xfrm>
            </p:contentPart>
          </mc:Choice>
          <mc:Fallback xmlns="">
            <p:pic>
              <p:nvPicPr>
                <p:cNvPr id="23" name="Entrada de lápiz 22">
                  <a:extLst>
                    <a:ext uri="{FF2B5EF4-FFF2-40B4-BE49-F238E27FC236}">
                      <a16:creationId xmlns:a16="http://schemas.microsoft.com/office/drawing/2014/main" id="{E77D27C2-1C25-4642-A7CE-3115C3799741}"/>
                    </a:ext>
                  </a:extLst>
                </p:cNvPr>
                <p:cNvPicPr/>
                <p:nvPr/>
              </p:nvPicPr>
              <p:blipFill>
                <a:blip r:embed="rId37"/>
                <a:stretch>
                  <a:fillRect/>
                </a:stretch>
              </p:blipFill>
              <p:spPr>
                <a:xfrm>
                  <a:off x="6090933" y="504716"/>
                  <a:ext cx="115920" cy="5796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4" name="Entrada de lápiz 23">
                  <a:extLst>
                    <a:ext uri="{FF2B5EF4-FFF2-40B4-BE49-F238E27FC236}">
                      <a16:creationId xmlns:a16="http://schemas.microsoft.com/office/drawing/2014/main" id="{6BB90885-4F69-4793-93F9-4307EC245AFA}"/>
                    </a:ext>
                  </a:extLst>
                </p14:cNvPr>
                <p14:cNvContentPartPr/>
                <p14:nvPr/>
              </p14:nvContentPartPr>
              <p14:xfrm>
                <a:off x="6214773" y="782996"/>
                <a:ext cx="46440" cy="276120"/>
              </p14:xfrm>
            </p:contentPart>
          </mc:Choice>
          <mc:Fallback xmlns="">
            <p:pic>
              <p:nvPicPr>
                <p:cNvPr id="24" name="Entrada de lápiz 23">
                  <a:extLst>
                    <a:ext uri="{FF2B5EF4-FFF2-40B4-BE49-F238E27FC236}">
                      <a16:creationId xmlns:a16="http://schemas.microsoft.com/office/drawing/2014/main" id="{6BB90885-4F69-4793-93F9-4307EC245AFA}"/>
                    </a:ext>
                  </a:extLst>
                </p:cNvPr>
                <p:cNvPicPr/>
                <p:nvPr/>
              </p:nvPicPr>
              <p:blipFill>
                <a:blip r:embed="rId39"/>
                <a:stretch>
                  <a:fillRect/>
                </a:stretch>
              </p:blipFill>
              <p:spPr>
                <a:xfrm>
                  <a:off x="6206133" y="773996"/>
                  <a:ext cx="64080" cy="29376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5" name="Entrada de lápiz 24">
                  <a:extLst>
                    <a:ext uri="{FF2B5EF4-FFF2-40B4-BE49-F238E27FC236}">
                      <a16:creationId xmlns:a16="http://schemas.microsoft.com/office/drawing/2014/main" id="{4520039C-14AF-4B50-B4FF-70581C98993D}"/>
                    </a:ext>
                  </a:extLst>
                </p14:cNvPr>
                <p14:cNvContentPartPr/>
                <p14:nvPr/>
              </p14:nvContentPartPr>
              <p14:xfrm>
                <a:off x="6422853" y="799916"/>
                <a:ext cx="136800" cy="280800"/>
              </p14:xfrm>
            </p:contentPart>
          </mc:Choice>
          <mc:Fallback xmlns="">
            <p:pic>
              <p:nvPicPr>
                <p:cNvPr id="25" name="Entrada de lápiz 24">
                  <a:extLst>
                    <a:ext uri="{FF2B5EF4-FFF2-40B4-BE49-F238E27FC236}">
                      <a16:creationId xmlns:a16="http://schemas.microsoft.com/office/drawing/2014/main" id="{4520039C-14AF-4B50-B4FF-70581C98993D}"/>
                    </a:ext>
                  </a:extLst>
                </p:cNvPr>
                <p:cNvPicPr/>
                <p:nvPr/>
              </p:nvPicPr>
              <p:blipFill>
                <a:blip r:embed="rId41"/>
                <a:stretch>
                  <a:fillRect/>
                </a:stretch>
              </p:blipFill>
              <p:spPr>
                <a:xfrm>
                  <a:off x="6414213" y="790916"/>
                  <a:ext cx="154440" cy="29844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6" name="Entrada de lápiz 25">
                  <a:extLst>
                    <a:ext uri="{FF2B5EF4-FFF2-40B4-BE49-F238E27FC236}">
                      <a16:creationId xmlns:a16="http://schemas.microsoft.com/office/drawing/2014/main" id="{B4C86BD0-0394-43F5-875B-FC325F324D48}"/>
                    </a:ext>
                  </a:extLst>
                </p14:cNvPr>
                <p14:cNvContentPartPr/>
                <p14:nvPr/>
              </p14:nvContentPartPr>
              <p14:xfrm>
                <a:off x="6395133" y="835556"/>
                <a:ext cx="340200" cy="247320"/>
              </p14:xfrm>
            </p:contentPart>
          </mc:Choice>
          <mc:Fallback xmlns="">
            <p:pic>
              <p:nvPicPr>
                <p:cNvPr id="26" name="Entrada de lápiz 25">
                  <a:extLst>
                    <a:ext uri="{FF2B5EF4-FFF2-40B4-BE49-F238E27FC236}">
                      <a16:creationId xmlns:a16="http://schemas.microsoft.com/office/drawing/2014/main" id="{B4C86BD0-0394-43F5-875B-FC325F324D48}"/>
                    </a:ext>
                  </a:extLst>
                </p:cNvPr>
                <p:cNvPicPr/>
                <p:nvPr/>
              </p:nvPicPr>
              <p:blipFill>
                <a:blip r:embed="rId43"/>
                <a:stretch>
                  <a:fillRect/>
                </a:stretch>
              </p:blipFill>
              <p:spPr>
                <a:xfrm>
                  <a:off x="6386133" y="826916"/>
                  <a:ext cx="357840" cy="2649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7" name="Entrada de lápiz 26">
                  <a:extLst>
                    <a:ext uri="{FF2B5EF4-FFF2-40B4-BE49-F238E27FC236}">
                      <a16:creationId xmlns:a16="http://schemas.microsoft.com/office/drawing/2014/main" id="{9A5A8463-9A61-40A5-9F2A-63408E4A4B9C}"/>
                    </a:ext>
                  </a:extLst>
                </p14:cNvPr>
                <p14:cNvContentPartPr/>
                <p14:nvPr/>
              </p14:nvContentPartPr>
              <p14:xfrm>
                <a:off x="6786093" y="848516"/>
                <a:ext cx="168840" cy="225360"/>
              </p14:xfrm>
            </p:contentPart>
          </mc:Choice>
          <mc:Fallback xmlns="">
            <p:pic>
              <p:nvPicPr>
                <p:cNvPr id="27" name="Entrada de lápiz 26">
                  <a:extLst>
                    <a:ext uri="{FF2B5EF4-FFF2-40B4-BE49-F238E27FC236}">
                      <a16:creationId xmlns:a16="http://schemas.microsoft.com/office/drawing/2014/main" id="{9A5A8463-9A61-40A5-9F2A-63408E4A4B9C}"/>
                    </a:ext>
                  </a:extLst>
                </p:cNvPr>
                <p:cNvPicPr/>
                <p:nvPr/>
              </p:nvPicPr>
              <p:blipFill>
                <a:blip r:embed="rId45"/>
                <a:stretch>
                  <a:fillRect/>
                </a:stretch>
              </p:blipFill>
              <p:spPr>
                <a:xfrm>
                  <a:off x="6777093" y="839516"/>
                  <a:ext cx="186480" cy="243000"/>
                </a:xfrm>
                <a:prstGeom prst="rect">
                  <a:avLst/>
                </a:prstGeom>
              </p:spPr>
            </p:pic>
          </mc:Fallback>
        </mc:AlternateContent>
      </p:grpSp>
      <p:grpSp>
        <p:nvGrpSpPr>
          <p:cNvPr id="33" name="Grupo 32">
            <a:extLst>
              <a:ext uri="{FF2B5EF4-FFF2-40B4-BE49-F238E27FC236}">
                <a16:creationId xmlns:a16="http://schemas.microsoft.com/office/drawing/2014/main" id="{EDDFEB7F-7398-4E89-9B43-41703CD25590}"/>
              </a:ext>
            </a:extLst>
          </p:cNvPr>
          <p:cNvGrpSpPr/>
          <p:nvPr/>
        </p:nvGrpSpPr>
        <p:grpSpPr>
          <a:xfrm>
            <a:off x="7300893" y="551516"/>
            <a:ext cx="1496520" cy="795960"/>
            <a:chOff x="7300893" y="551516"/>
            <a:chExt cx="1496520" cy="795960"/>
          </a:xfrm>
        </p:grpSpPr>
        <mc:AlternateContent xmlns:mc="http://schemas.openxmlformats.org/markup-compatibility/2006" xmlns:p14="http://schemas.microsoft.com/office/powerpoint/2010/main">
          <mc:Choice Requires="p14">
            <p:contentPart p14:bwMode="auto" r:id="rId46">
              <p14:nvContentPartPr>
                <p14:cNvPr id="28" name="Entrada de lápiz 27">
                  <a:extLst>
                    <a:ext uri="{FF2B5EF4-FFF2-40B4-BE49-F238E27FC236}">
                      <a16:creationId xmlns:a16="http://schemas.microsoft.com/office/drawing/2014/main" id="{4A7A8104-F2D0-45E8-A6EB-1D1BCCC23CA0}"/>
                    </a:ext>
                  </a:extLst>
                </p14:cNvPr>
                <p14:cNvContentPartPr/>
                <p14:nvPr/>
              </p14:nvContentPartPr>
              <p14:xfrm>
                <a:off x="7300893" y="551516"/>
                <a:ext cx="307080" cy="502920"/>
              </p14:xfrm>
            </p:contentPart>
          </mc:Choice>
          <mc:Fallback xmlns="">
            <p:pic>
              <p:nvPicPr>
                <p:cNvPr id="28" name="Entrada de lápiz 27">
                  <a:extLst>
                    <a:ext uri="{FF2B5EF4-FFF2-40B4-BE49-F238E27FC236}">
                      <a16:creationId xmlns:a16="http://schemas.microsoft.com/office/drawing/2014/main" id="{4A7A8104-F2D0-45E8-A6EB-1D1BCCC23CA0}"/>
                    </a:ext>
                  </a:extLst>
                </p:cNvPr>
                <p:cNvPicPr/>
                <p:nvPr/>
              </p:nvPicPr>
              <p:blipFill>
                <a:blip r:embed="rId47"/>
                <a:stretch>
                  <a:fillRect/>
                </a:stretch>
              </p:blipFill>
              <p:spPr>
                <a:xfrm>
                  <a:off x="7291893" y="542876"/>
                  <a:ext cx="324720" cy="52056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29" name="Entrada de lápiz 28">
                  <a:extLst>
                    <a:ext uri="{FF2B5EF4-FFF2-40B4-BE49-F238E27FC236}">
                      <a16:creationId xmlns:a16="http://schemas.microsoft.com/office/drawing/2014/main" id="{2A2575CC-F7FB-4D78-8B16-1665F3614BDA}"/>
                    </a:ext>
                  </a:extLst>
                </p14:cNvPr>
                <p14:cNvContentPartPr/>
                <p14:nvPr/>
              </p14:nvContentPartPr>
              <p14:xfrm>
                <a:off x="7680333" y="826916"/>
                <a:ext cx="257760" cy="255240"/>
              </p14:xfrm>
            </p:contentPart>
          </mc:Choice>
          <mc:Fallback xmlns="">
            <p:pic>
              <p:nvPicPr>
                <p:cNvPr id="29" name="Entrada de lápiz 28">
                  <a:extLst>
                    <a:ext uri="{FF2B5EF4-FFF2-40B4-BE49-F238E27FC236}">
                      <a16:creationId xmlns:a16="http://schemas.microsoft.com/office/drawing/2014/main" id="{2A2575CC-F7FB-4D78-8B16-1665F3614BDA}"/>
                    </a:ext>
                  </a:extLst>
                </p:cNvPr>
                <p:cNvPicPr/>
                <p:nvPr/>
              </p:nvPicPr>
              <p:blipFill>
                <a:blip r:embed="rId49"/>
                <a:stretch>
                  <a:fillRect/>
                </a:stretch>
              </p:blipFill>
              <p:spPr>
                <a:xfrm>
                  <a:off x="7671333" y="818276"/>
                  <a:ext cx="275400" cy="27288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0" name="Entrada de lápiz 29">
                  <a:extLst>
                    <a:ext uri="{FF2B5EF4-FFF2-40B4-BE49-F238E27FC236}">
                      <a16:creationId xmlns:a16="http://schemas.microsoft.com/office/drawing/2014/main" id="{4C40994F-12EE-4044-8E40-961035D584B0}"/>
                    </a:ext>
                  </a:extLst>
                </p14:cNvPr>
                <p14:cNvContentPartPr/>
                <p14:nvPr/>
              </p14:nvContentPartPr>
              <p14:xfrm>
                <a:off x="7863213" y="798116"/>
                <a:ext cx="246600" cy="549360"/>
              </p14:xfrm>
            </p:contentPart>
          </mc:Choice>
          <mc:Fallback xmlns="">
            <p:pic>
              <p:nvPicPr>
                <p:cNvPr id="30" name="Entrada de lápiz 29">
                  <a:extLst>
                    <a:ext uri="{FF2B5EF4-FFF2-40B4-BE49-F238E27FC236}">
                      <a16:creationId xmlns:a16="http://schemas.microsoft.com/office/drawing/2014/main" id="{4C40994F-12EE-4044-8E40-961035D584B0}"/>
                    </a:ext>
                  </a:extLst>
                </p:cNvPr>
                <p:cNvPicPr/>
                <p:nvPr/>
              </p:nvPicPr>
              <p:blipFill>
                <a:blip r:embed="rId51"/>
                <a:stretch>
                  <a:fillRect/>
                </a:stretch>
              </p:blipFill>
              <p:spPr>
                <a:xfrm>
                  <a:off x="7854213" y="789116"/>
                  <a:ext cx="264240" cy="56700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1" name="Entrada de lápiz 30">
                  <a:extLst>
                    <a:ext uri="{FF2B5EF4-FFF2-40B4-BE49-F238E27FC236}">
                      <a16:creationId xmlns:a16="http://schemas.microsoft.com/office/drawing/2014/main" id="{17FC2589-867F-449E-9F9A-BCE357FE5113}"/>
                    </a:ext>
                  </a:extLst>
                </p14:cNvPr>
                <p14:cNvContentPartPr/>
                <p14:nvPr/>
              </p14:nvContentPartPr>
              <p14:xfrm>
                <a:off x="8187573" y="739076"/>
                <a:ext cx="309600" cy="350280"/>
              </p14:xfrm>
            </p:contentPart>
          </mc:Choice>
          <mc:Fallback xmlns="">
            <p:pic>
              <p:nvPicPr>
                <p:cNvPr id="31" name="Entrada de lápiz 30">
                  <a:extLst>
                    <a:ext uri="{FF2B5EF4-FFF2-40B4-BE49-F238E27FC236}">
                      <a16:creationId xmlns:a16="http://schemas.microsoft.com/office/drawing/2014/main" id="{17FC2589-867F-449E-9F9A-BCE357FE5113}"/>
                    </a:ext>
                  </a:extLst>
                </p:cNvPr>
                <p:cNvPicPr/>
                <p:nvPr/>
              </p:nvPicPr>
              <p:blipFill>
                <a:blip r:embed="rId53"/>
                <a:stretch>
                  <a:fillRect/>
                </a:stretch>
              </p:blipFill>
              <p:spPr>
                <a:xfrm>
                  <a:off x="8178933" y="730076"/>
                  <a:ext cx="327240" cy="36792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2" name="Entrada de lápiz 31">
                  <a:extLst>
                    <a:ext uri="{FF2B5EF4-FFF2-40B4-BE49-F238E27FC236}">
                      <a16:creationId xmlns:a16="http://schemas.microsoft.com/office/drawing/2014/main" id="{50CC5B0C-B8F7-43B3-B974-58A8E6C00DBF}"/>
                    </a:ext>
                  </a:extLst>
                </p14:cNvPr>
                <p14:cNvContentPartPr/>
                <p14:nvPr/>
              </p14:nvContentPartPr>
              <p14:xfrm>
                <a:off x="8583573" y="799556"/>
                <a:ext cx="213840" cy="261360"/>
              </p14:xfrm>
            </p:contentPart>
          </mc:Choice>
          <mc:Fallback xmlns="">
            <p:pic>
              <p:nvPicPr>
                <p:cNvPr id="32" name="Entrada de lápiz 31">
                  <a:extLst>
                    <a:ext uri="{FF2B5EF4-FFF2-40B4-BE49-F238E27FC236}">
                      <a16:creationId xmlns:a16="http://schemas.microsoft.com/office/drawing/2014/main" id="{50CC5B0C-B8F7-43B3-B974-58A8E6C00DBF}"/>
                    </a:ext>
                  </a:extLst>
                </p:cNvPr>
                <p:cNvPicPr/>
                <p:nvPr/>
              </p:nvPicPr>
              <p:blipFill>
                <a:blip r:embed="rId55"/>
                <a:stretch>
                  <a:fillRect/>
                </a:stretch>
              </p:blipFill>
              <p:spPr>
                <a:xfrm>
                  <a:off x="8574573" y="790916"/>
                  <a:ext cx="231480" cy="279000"/>
                </a:xfrm>
                <a:prstGeom prst="rect">
                  <a:avLst/>
                </a:prstGeom>
              </p:spPr>
            </p:pic>
          </mc:Fallback>
        </mc:AlternateContent>
      </p:grpSp>
      <p:grpSp>
        <p:nvGrpSpPr>
          <p:cNvPr id="38" name="Grupo 37">
            <a:extLst>
              <a:ext uri="{FF2B5EF4-FFF2-40B4-BE49-F238E27FC236}">
                <a16:creationId xmlns:a16="http://schemas.microsoft.com/office/drawing/2014/main" id="{B41914D7-4061-4C89-9405-F7802299D3A8}"/>
              </a:ext>
            </a:extLst>
          </p:cNvPr>
          <p:cNvGrpSpPr/>
          <p:nvPr/>
        </p:nvGrpSpPr>
        <p:grpSpPr>
          <a:xfrm>
            <a:off x="9226533" y="651596"/>
            <a:ext cx="1205640" cy="312480"/>
            <a:chOff x="9226533" y="651596"/>
            <a:chExt cx="1205640" cy="312480"/>
          </a:xfrm>
        </p:grpSpPr>
        <mc:AlternateContent xmlns:mc="http://schemas.openxmlformats.org/markup-compatibility/2006" xmlns:p14="http://schemas.microsoft.com/office/powerpoint/2010/main">
          <mc:Choice Requires="p14">
            <p:contentPart p14:bwMode="auto" r:id="rId56">
              <p14:nvContentPartPr>
                <p14:cNvPr id="35" name="Entrada de lápiz 34">
                  <a:extLst>
                    <a:ext uri="{FF2B5EF4-FFF2-40B4-BE49-F238E27FC236}">
                      <a16:creationId xmlns:a16="http://schemas.microsoft.com/office/drawing/2014/main" id="{2C73228B-5AF4-4480-96D4-6007E5107092}"/>
                    </a:ext>
                  </a:extLst>
                </p14:cNvPr>
                <p14:cNvContentPartPr/>
                <p14:nvPr/>
              </p14:nvContentPartPr>
              <p14:xfrm>
                <a:off x="9226533" y="675356"/>
                <a:ext cx="466920" cy="288720"/>
              </p14:xfrm>
            </p:contentPart>
          </mc:Choice>
          <mc:Fallback xmlns="">
            <p:pic>
              <p:nvPicPr>
                <p:cNvPr id="35" name="Entrada de lápiz 34">
                  <a:extLst>
                    <a:ext uri="{FF2B5EF4-FFF2-40B4-BE49-F238E27FC236}">
                      <a16:creationId xmlns:a16="http://schemas.microsoft.com/office/drawing/2014/main" id="{2C73228B-5AF4-4480-96D4-6007E5107092}"/>
                    </a:ext>
                  </a:extLst>
                </p:cNvPr>
                <p:cNvPicPr/>
                <p:nvPr/>
              </p:nvPicPr>
              <p:blipFill>
                <a:blip r:embed="rId57"/>
                <a:stretch>
                  <a:fillRect/>
                </a:stretch>
              </p:blipFill>
              <p:spPr>
                <a:xfrm>
                  <a:off x="9217533" y="666356"/>
                  <a:ext cx="484560" cy="30636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36" name="Entrada de lápiz 35">
                  <a:extLst>
                    <a:ext uri="{FF2B5EF4-FFF2-40B4-BE49-F238E27FC236}">
                      <a16:creationId xmlns:a16="http://schemas.microsoft.com/office/drawing/2014/main" id="{47970E28-701C-43DC-A7AC-130688A217BA}"/>
                    </a:ext>
                  </a:extLst>
                </p14:cNvPr>
                <p14:cNvContentPartPr/>
                <p14:nvPr/>
              </p14:nvContentPartPr>
              <p14:xfrm>
                <a:off x="9969213" y="651596"/>
                <a:ext cx="183240" cy="266760"/>
              </p14:xfrm>
            </p:contentPart>
          </mc:Choice>
          <mc:Fallback xmlns="">
            <p:pic>
              <p:nvPicPr>
                <p:cNvPr id="36" name="Entrada de lápiz 35">
                  <a:extLst>
                    <a:ext uri="{FF2B5EF4-FFF2-40B4-BE49-F238E27FC236}">
                      <a16:creationId xmlns:a16="http://schemas.microsoft.com/office/drawing/2014/main" id="{47970E28-701C-43DC-A7AC-130688A217BA}"/>
                    </a:ext>
                  </a:extLst>
                </p:cNvPr>
                <p:cNvPicPr/>
                <p:nvPr/>
              </p:nvPicPr>
              <p:blipFill>
                <a:blip r:embed="rId59"/>
                <a:stretch>
                  <a:fillRect/>
                </a:stretch>
              </p:blipFill>
              <p:spPr>
                <a:xfrm>
                  <a:off x="9960573" y="642956"/>
                  <a:ext cx="200880" cy="28440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37" name="Entrada de lápiz 36">
                  <a:extLst>
                    <a:ext uri="{FF2B5EF4-FFF2-40B4-BE49-F238E27FC236}">
                      <a16:creationId xmlns:a16="http://schemas.microsoft.com/office/drawing/2014/main" id="{FBB7ED5E-FBC5-4351-B82E-48A4A0413FB2}"/>
                    </a:ext>
                  </a:extLst>
                </p14:cNvPr>
                <p14:cNvContentPartPr/>
                <p14:nvPr/>
              </p14:nvContentPartPr>
              <p14:xfrm>
                <a:off x="10172613" y="704156"/>
                <a:ext cx="259560" cy="227160"/>
              </p14:xfrm>
            </p:contentPart>
          </mc:Choice>
          <mc:Fallback xmlns="">
            <p:pic>
              <p:nvPicPr>
                <p:cNvPr id="37" name="Entrada de lápiz 36">
                  <a:extLst>
                    <a:ext uri="{FF2B5EF4-FFF2-40B4-BE49-F238E27FC236}">
                      <a16:creationId xmlns:a16="http://schemas.microsoft.com/office/drawing/2014/main" id="{FBB7ED5E-FBC5-4351-B82E-48A4A0413FB2}"/>
                    </a:ext>
                  </a:extLst>
                </p:cNvPr>
                <p:cNvPicPr/>
                <p:nvPr/>
              </p:nvPicPr>
              <p:blipFill>
                <a:blip r:embed="rId61"/>
                <a:stretch>
                  <a:fillRect/>
                </a:stretch>
              </p:blipFill>
              <p:spPr>
                <a:xfrm>
                  <a:off x="10163613" y="695156"/>
                  <a:ext cx="277200" cy="244800"/>
                </a:xfrm>
                <a:prstGeom prst="rect">
                  <a:avLst/>
                </a:prstGeom>
              </p:spPr>
            </p:pic>
          </mc:Fallback>
        </mc:AlternateContent>
      </p:grpSp>
      <p:grpSp>
        <p:nvGrpSpPr>
          <p:cNvPr id="51" name="Grupo 50">
            <a:extLst>
              <a:ext uri="{FF2B5EF4-FFF2-40B4-BE49-F238E27FC236}">
                <a16:creationId xmlns:a16="http://schemas.microsoft.com/office/drawing/2014/main" id="{740A67D8-5853-4EA6-BF63-DCCA713D7F12}"/>
              </a:ext>
            </a:extLst>
          </p:cNvPr>
          <p:cNvGrpSpPr/>
          <p:nvPr/>
        </p:nvGrpSpPr>
        <p:grpSpPr>
          <a:xfrm>
            <a:off x="5201373" y="1280156"/>
            <a:ext cx="925200" cy="450360"/>
            <a:chOff x="5201373" y="1280156"/>
            <a:chExt cx="925200" cy="450360"/>
          </a:xfrm>
        </p:grpSpPr>
        <mc:AlternateContent xmlns:mc="http://schemas.openxmlformats.org/markup-compatibility/2006" xmlns:p14="http://schemas.microsoft.com/office/powerpoint/2010/main">
          <mc:Choice Requires="p14">
            <p:contentPart p14:bwMode="auto" r:id="rId62">
              <p14:nvContentPartPr>
                <p14:cNvPr id="39" name="Entrada de lápiz 38">
                  <a:extLst>
                    <a:ext uri="{FF2B5EF4-FFF2-40B4-BE49-F238E27FC236}">
                      <a16:creationId xmlns:a16="http://schemas.microsoft.com/office/drawing/2014/main" id="{8CD97FCD-A917-468B-BB9C-AC68C7DD756F}"/>
                    </a:ext>
                  </a:extLst>
                </p14:cNvPr>
                <p14:cNvContentPartPr/>
                <p14:nvPr/>
              </p14:nvContentPartPr>
              <p14:xfrm>
                <a:off x="5201373" y="1313276"/>
                <a:ext cx="266400" cy="383040"/>
              </p14:xfrm>
            </p:contentPart>
          </mc:Choice>
          <mc:Fallback xmlns="">
            <p:pic>
              <p:nvPicPr>
                <p:cNvPr id="39" name="Entrada de lápiz 38">
                  <a:extLst>
                    <a:ext uri="{FF2B5EF4-FFF2-40B4-BE49-F238E27FC236}">
                      <a16:creationId xmlns:a16="http://schemas.microsoft.com/office/drawing/2014/main" id="{8CD97FCD-A917-468B-BB9C-AC68C7DD756F}"/>
                    </a:ext>
                  </a:extLst>
                </p:cNvPr>
                <p:cNvPicPr/>
                <p:nvPr/>
              </p:nvPicPr>
              <p:blipFill>
                <a:blip r:embed="rId63"/>
                <a:stretch>
                  <a:fillRect/>
                </a:stretch>
              </p:blipFill>
              <p:spPr>
                <a:xfrm>
                  <a:off x="5192373" y="1304636"/>
                  <a:ext cx="284040" cy="40068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40" name="Entrada de lápiz 39">
                  <a:extLst>
                    <a:ext uri="{FF2B5EF4-FFF2-40B4-BE49-F238E27FC236}">
                      <a16:creationId xmlns:a16="http://schemas.microsoft.com/office/drawing/2014/main" id="{9E114CB4-9B7A-4FF5-98FB-57EBDE10196B}"/>
                    </a:ext>
                  </a:extLst>
                </p14:cNvPr>
                <p14:cNvContentPartPr/>
                <p14:nvPr/>
              </p14:nvContentPartPr>
              <p14:xfrm>
                <a:off x="5409813" y="1448276"/>
                <a:ext cx="141480" cy="267480"/>
              </p14:xfrm>
            </p:contentPart>
          </mc:Choice>
          <mc:Fallback xmlns="">
            <p:pic>
              <p:nvPicPr>
                <p:cNvPr id="40" name="Entrada de lápiz 39">
                  <a:extLst>
                    <a:ext uri="{FF2B5EF4-FFF2-40B4-BE49-F238E27FC236}">
                      <a16:creationId xmlns:a16="http://schemas.microsoft.com/office/drawing/2014/main" id="{9E114CB4-9B7A-4FF5-98FB-57EBDE10196B}"/>
                    </a:ext>
                  </a:extLst>
                </p:cNvPr>
                <p:cNvPicPr/>
                <p:nvPr/>
              </p:nvPicPr>
              <p:blipFill>
                <a:blip r:embed="rId65"/>
                <a:stretch>
                  <a:fillRect/>
                </a:stretch>
              </p:blipFill>
              <p:spPr>
                <a:xfrm>
                  <a:off x="5401173" y="1439276"/>
                  <a:ext cx="159120" cy="28512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41" name="Entrada de lápiz 40">
                  <a:extLst>
                    <a:ext uri="{FF2B5EF4-FFF2-40B4-BE49-F238E27FC236}">
                      <a16:creationId xmlns:a16="http://schemas.microsoft.com/office/drawing/2014/main" id="{5B6AF6AD-8DAD-43C1-B872-E74F52DEC57A}"/>
                    </a:ext>
                  </a:extLst>
                </p14:cNvPr>
                <p14:cNvContentPartPr/>
                <p14:nvPr/>
              </p14:nvContentPartPr>
              <p14:xfrm>
                <a:off x="5666133" y="1280156"/>
                <a:ext cx="203040" cy="450360"/>
              </p14:xfrm>
            </p:contentPart>
          </mc:Choice>
          <mc:Fallback xmlns="">
            <p:pic>
              <p:nvPicPr>
                <p:cNvPr id="41" name="Entrada de lápiz 40">
                  <a:extLst>
                    <a:ext uri="{FF2B5EF4-FFF2-40B4-BE49-F238E27FC236}">
                      <a16:creationId xmlns:a16="http://schemas.microsoft.com/office/drawing/2014/main" id="{5B6AF6AD-8DAD-43C1-B872-E74F52DEC57A}"/>
                    </a:ext>
                  </a:extLst>
                </p:cNvPr>
                <p:cNvPicPr/>
                <p:nvPr/>
              </p:nvPicPr>
              <p:blipFill>
                <a:blip r:embed="rId67"/>
                <a:stretch>
                  <a:fillRect/>
                </a:stretch>
              </p:blipFill>
              <p:spPr>
                <a:xfrm>
                  <a:off x="5657133" y="1271516"/>
                  <a:ext cx="220680" cy="46800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42" name="Entrada de lápiz 41">
                  <a:extLst>
                    <a:ext uri="{FF2B5EF4-FFF2-40B4-BE49-F238E27FC236}">
                      <a16:creationId xmlns:a16="http://schemas.microsoft.com/office/drawing/2014/main" id="{1D455B63-B4C3-43EB-9819-5217A4E37EA7}"/>
                    </a:ext>
                  </a:extLst>
                </p14:cNvPr>
                <p14:cNvContentPartPr/>
                <p14:nvPr/>
              </p14:nvContentPartPr>
              <p14:xfrm>
                <a:off x="5631573" y="1455476"/>
                <a:ext cx="291960" cy="240840"/>
              </p14:xfrm>
            </p:contentPart>
          </mc:Choice>
          <mc:Fallback xmlns="">
            <p:pic>
              <p:nvPicPr>
                <p:cNvPr id="42" name="Entrada de lápiz 41">
                  <a:extLst>
                    <a:ext uri="{FF2B5EF4-FFF2-40B4-BE49-F238E27FC236}">
                      <a16:creationId xmlns:a16="http://schemas.microsoft.com/office/drawing/2014/main" id="{1D455B63-B4C3-43EB-9819-5217A4E37EA7}"/>
                    </a:ext>
                  </a:extLst>
                </p:cNvPr>
                <p:cNvPicPr/>
                <p:nvPr/>
              </p:nvPicPr>
              <p:blipFill>
                <a:blip r:embed="rId69"/>
                <a:stretch>
                  <a:fillRect/>
                </a:stretch>
              </p:blipFill>
              <p:spPr>
                <a:xfrm>
                  <a:off x="5622933" y="1446836"/>
                  <a:ext cx="309600" cy="25848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43" name="Entrada de lápiz 42">
                  <a:extLst>
                    <a:ext uri="{FF2B5EF4-FFF2-40B4-BE49-F238E27FC236}">
                      <a16:creationId xmlns:a16="http://schemas.microsoft.com/office/drawing/2014/main" id="{E37304C2-B302-4DA8-B2F3-7C66DDF35E24}"/>
                    </a:ext>
                  </a:extLst>
                </p14:cNvPr>
                <p14:cNvContentPartPr/>
                <p14:nvPr/>
              </p14:nvContentPartPr>
              <p14:xfrm>
                <a:off x="6009573" y="1490396"/>
                <a:ext cx="117000" cy="208440"/>
              </p14:xfrm>
            </p:contentPart>
          </mc:Choice>
          <mc:Fallback xmlns="">
            <p:pic>
              <p:nvPicPr>
                <p:cNvPr id="43" name="Entrada de lápiz 42">
                  <a:extLst>
                    <a:ext uri="{FF2B5EF4-FFF2-40B4-BE49-F238E27FC236}">
                      <a16:creationId xmlns:a16="http://schemas.microsoft.com/office/drawing/2014/main" id="{E37304C2-B302-4DA8-B2F3-7C66DDF35E24}"/>
                    </a:ext>
                  </a:extLst>
                </p:cNvPr>
                <p:cNvPicPr/>
                <p:nvPr/>
              </p:nvPicPr>
              <p:blipFill>
                <a:blip r:embed="rId71"/>
                <a:stretch>
                  <a:fillRect/>
                </a:stretch>
              </p:blipFill>
              <p:spPr>
                <a:xfrm>
                  <a:off x="6000573" y="1481756"/>
                  <a:ext cx="134640" cy="226080"/>
                </a:xfrm>
                <a:prstGeom prst="rect">
                  <a:avLst/>
                </a:prstGeom>
              </p:spPr>
            </p:pic>
          </mc:Fallback>
        </mc:AlternateContent>
      </p:grpSp>
      <p:grpSp>
        <p:nvGrpSpPr>
          <p:cNvPr id="50" name="Grupo 49">
            <a:extLst>
              <a:ext uri="{FF2B5EF4-FFF2-40B4-BE49-F238E27FC236}">
                <a16:creationId xmlns:a16="http://schemas.microsoft.com/office/drawing/2014/main" id="{6D139099-7D6B-43BC-A633-8503A7CBC6C0}"/>
              </a:ext>
            </a:extLst>
          </p:cNvPr>
          <p:cNvGrpSpPr/>
          <p:nvPr/>
        </p:nvGrpSpPr>
        <p:grpSpPr>
          <a:xfrm>
            <a:off x="6616533" y="1330196"/>
            <a:ext cx="1245240" cy="430560"/>
            <a:chOff x="6616533" y="1330196"/>
            <a:chExt cx="1245240" cy="430560"/>
          </a:xfrm>
        </p:grpSpPr>
        <mc:AlternateContent xmlns:mc="http://schemas.openxmlformats.org/markup-compatibility/2006" xmlns:p14="http://schemas.microsoft.com/office/powerpoint/2010/main">
          <mc:Choice Requires="p14">
            <p:contentPart p14:bwMode="auto" r:id="rId72">
              <p14:nvContentPartPr>
                <p14:cNvPr id="44" name="Entrada de lápiz 43">
                  <a:extLst>
                    <a:ext uri="{FF2B5EF4-FFF2-40B4-BE49-F238E27FC236}">
                      <a16:creationId xmlns:a16="http://schemas.microsoft.com/office/drawing/2014/main" id="{CAC30E00-697E-4F3F-8986-6AD832202C05}"/>
                    </a:ext>
                  </a:extLst>
                </p14:cNvPr>
                <p14:cNvContentPartPr/>
                <p14:nvPr/>
              </p14:nvContentPartPr>
              <p14:xfrm>
                <a:off x="6616533" y="1363316"/>
                <a:ext cx="336600" cy="381600"/>
              </p14:xfrm>
            </p:contentPart>
          </mc:Choice>
          <mc:Fallback xmlns="">
            <p:pic>
              <p:nvPicPr>
                <p:cNvPr id="44" name="Entrada de lápiz 43">
                  <a:extLst>
                    <a:ext uri="{FF2B5EF4-FFF2-40B4-BE49-F238E27FC236}">
                      <a16:creationId xmlns:a16="http://schemas.microsoft.com/office/drawing/2014/main" id="{CAC30E00-697E-4F3F-8986-6AD832202C05}"/>
                    </a:ext>
                  </a:extLst>
                </p:cNvPr>
                <p:cNvPicPr/>
                <p:nvPr/>
              </p:nvPicPr>
              <p:blipFill>
                <a:blip r:embed="rId73"/>
                <a:stretch>
                  <a:fillRect/>
                </a:stretch>
              </p:blipFill>
              <p:spPr>
                <a:xfrm>
                  <a:off x="6607533" y="1354316"/>
                  <a:ext cx="354240" cy="39924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45" name="Entrada de lápiz 44">
                  <a:extLst>
                    <a:ext uri="{FF2B5EF4-FFF2-40B4-BE49-F238E27FC236}">
                      <a16:creationId xmlns:a16="http://schemas.microsoft.com/office/drawing/2014/main" id="{E5794D22-D9C8-4B38-BE51-AB9EA413D0CE}"/>
                    </a:ext>
                  </a:extLst>
                </p14:cNvPr>
                <p14:cNvContentPartPr/>
                <p14:nvPr/>
              </p14:nvContentPartPr>
              <p14:xfrm>
                <a:off x="6930813" y="1442156"/>
                <a:ext cx="44280" cy="23400"/>
              </p14:xfrm>
            </p:contentPart>
          </mc:Choice>
          <mc:Fallback xmlns="">
            <p:pic>
              <p:nvPicPr>
                <p:cNvPr id="45" name="Entrada de lápiz 44">
                  <a:extLst>
                    <a:ext uri="{FF2B5EF4-FFF2-40B4-BE49-F238E27FC236}">
                      <a16:creationId xmlns:a16="http://schemas.microsoft.com/office/drawing/2014/main" id="{E5794D22-D9C8-4B38-BE51-AB9EA413D0CE}"/>
                    </a:ext>
                  </a:extLst>
                </p:cNvPr>
                <p:cNvPicPr/>
                <p:nvPr/>
              </p:nvPicPr>
              <p:blipFill>
                <a:blip r:embed="rId75"/>
                <a:stretch>
                  <a:fillRect/>
                </a:stretch>
              </p:blipFill>
              <p:spPr>
                <a:xfrm>
                  <a:off x="6922173" y="1433516"/>
                  <a:ext cx="61920" cy="4104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46" name="Entrada de lápiz 45">
                  <a:extLst>
                    <a:ext uri="{FF2B5EF4-FFF2-40B4-BE49-F238E27FC236}">
                      <a16:creationId xmlns:a16="http://schemas.microsoft.com/office/drawing/2014/main" id="{E86E5C97-BC68-47B5-91D2-DB91646D8700}"/>
                    </a:ext>
                  </a:extLst>
                </p14:cNvPr>
                <p14:cNvContentPartPr/>
                <p14:nvPr/>
              </p14:nvContentPartPr>
              <p14:xfrm>
                <a:off x="6987333" y="1500476"/>
                <a:ext cx="172800" cy="260280"/>
              </p14:xfrm>
            </p:contentPart>
          </mc:Choice>
          <mc:Fallback xmlns="">
            <p:pic>
              <p:nvPicPr>
                <p:cNvPr id="46" name="Entrada de lápiz 45">
                  <a:extLst>
                    <a:ext uri="{FF2B5EF4-FFF2-40B4-BE49-F238E27FC236}">
                      <a16:creationId xmlns:a16="http://schemas.microsoft.com/office/drawing/2014/main" id="{E86E5C97-BC68-47B5-91D2-DB91646D8700}"/>
                    </a:ext>
                  </a:extLst>
                </p:cNvPr>
                <p:cNvPicPr/>
                <p:nvPr/>
              </p:nvPicPr>
              <p:blipFill>
                <a:blip r:embed="rId77"/>
                <a:stretch>
                  <a:fillRect/>
                </a:stretch>
              </p:blipFill>
              <p:spPr>
                <a:xfrm>
                  <a:off x="6978333" y="1491476"/>
                  <a:ext cx="190440" cy="27792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47" name="Entrada de lápiz 46">
                  <a:extLst>
                    <a:ext uri="{FF2B5EF4-FFF2-40B4-BE49-F238E27FC236}">
                      <a16:creationId xmlns:a16="http://schemas.microsoft.com/office/drawing/2014/main" id="{8098C5E5-6423-4D23-BF18-A896B1DB4872}"/>
                    </a:ext>
                  </a:extLst>
                </p14:cNvPr>
                <p14:cNvContentPartPr/>
                <p14:nvPr/>
              </p14:nvContentPartPr>
              <p14:xfrm>
                <a:off x="7246173" y="1358996"/>
                <a:ext cx="171000" cy="316080"/>
              </p14:xfrm>
            </p:contentPart>
          </mc:Choice>
          <mc:Fallback xmlns="">
            <p:pic>
              <p:nvPicPr>
                <p:cNvPr id="47" name="Entrada de lápiz 46">
                  <a:extLst>
                    <a:ext uri="{FF2B5EF4-FFF2-40B4-BE49-F238E27FC236}">
                      <a16:creationId xmlns:a16="http://schemas.microsoft.com/office/drawing/2014/main" id="{8098C5E5-6423-4D23-BF18-A896B1DB4872}"/>
                    </a:ext>
                  </a:extLst>
                </p:cNvPr>
                <p:cNvPicPr/>
                <p:nvPr/>
              </p:nvPicPr>
              <p:blipFill>
                <a:blip r:embed="rId79"/>
                <a:stretch>
                  <a:fillRect/>
                </a:stretch>
              </p:blipFill>
              <p:spPr>
                <a:xfrm>
                  <a:off x="7237533" y="1350356"/>
                  <a:ext cx="188640" cy="33372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48" name="Entrada de lápiz 47">
                  <a:extLst>
                    <a:ext uri="{FF2B5EF4-FFF2-40B4-BE49-F238E27FC236}">
                      <a16:creationId xmlns:a16="http://schemas.microsoft.com/office/drawing/2014/main" id="{C82A8BDB-BA78-4DD1-B036-351833ED60E6}"/>
                    </a:ext>
                  </a:extLst>
                </p14:cNvPr>
                <p14:cNvContentPartPr/>
                <p14:nvPr/>
              </p14:nvContentPartPr>
              <p14:xfrm>
                <a:off x="7232133" y="1478516"/>
                <a:ext cx="361080" cy="221400"/>
              </p14:xfrm>
            </p:contentPart>
          </mc:Choice>
          <mc:Fallback xmlns="">
            <p:pic>
              <p:nvPicPr>
                <p:cNvPr id="48" name="Entrada de lápiz 47">
                  <a:extLst>
                    <a:ext uri="{FF2B5EF4-FFF2-40B4-BE49-F238E27FC236}">
                      <a16:creationId xmlns:a16="http://schemas.microsoft.com/office/drawing/2014/main" id="{C82A8BDB-BA78-4DD1-B036-351833ED60E6}"/>
                    </a:ext>
                  </a:extLst>
                </p:cNvPr>
                <p:cNvPicPr/>
                <p:nvPr/>
              </p:nvPicPr>
              <p:blipFill>
                <a:blip r:embed="rId81"/>
                <a:stretch>
                  <a:fillRect/>
                </a:stretch>
              </p:blipFill>
              <p:spPr>
                <a:xfrm>
                  <a:off x="7223133" y="1469516"/>
                  <a:ext cx="378720" cy="23904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49" name="Entrada de lápiz 48">
                  <a:extLst>
                    <a:ext uri="{FF2B5EF4-FFF2-40B4-BE49-F238E27FC236}">
                      <a16:creationId xmlns:a16="http://schemas.microsoft.com/office/drawing/2014/main" id="{37BD440F-5641-407E-A5DA-080A4A127EA4}"/>
                    </a:ext>
                  </a:extLst>
                </p14:cNvPr>
                <p14:cNvContentPartPr/>
                <p14:nvPr/>
              </p14:nvContentPartPr>
              <p14:xfrm>
                <a:off x="7618053" y="1330196"/>
                <a:ext cx="243720" cy="342360"/>
              </p14:xfrm>
            </p:contentPart>
          </mc:Choice>
          <mc:Fallback xmlns="">
            <p:pic>
              <p:nvPicPr>
                <p:cNvPr id="49" name="Entrada de lápiz 48">
                  <a:extLst>
                    <a:ext uri="{FF2B5EF4-FFF2-40B4-BE49-F238E27FC236}">
                      <a16:creationId xmlns:a16="http://schemas.microsoft.com/office/drawing/2014/main" id="{37BD440F-5641-407E-A5DA-080A4A127EA4}"/>
                    </a:ext>
                  </a:extLst>
                </p:cNvPr>
                <p:cNvPicPr/>
                <p:nvPr/>
              </p:nvPicPr>
              <p:blipFill>
                <a:blip r:embed="rId83"/>
                <a:stretch>
                  <a:fillRect/>
                </a:stretch>
              </p:blipFill>
              <p:spPr>
                <a:xfrm>
                  <a:off x="7609053" y="1321196"/>
                  <a:ext cx="261360" cy="360000"/>
                </a:xfrm>
                <a:prstGeom prst="rect">
                  <a:avLst/>
                </a:prstGeom>
              </p:spPr>
            </p:pic>
          </mc:Fallback>
        </mc:AlternateContent>
      </p:grpSp>
      <p:grpSp>
        <p:nvGrpSpPr>
          <p:cNvPr id="120" name="Grupo 119">
            <a:extLst>
              <a:ext uri="{FF2B5EF4-FFF2-40B4-BE49-F238E27FC236}">
                <a16:creationId xmlns:a16="http://schemas.microsoft.com/office/drawing/2014/main" id="{909075EC-C4DA-43B8-B1E6-21AF074ACFD6}"/>
              </a:ext>
            </a:extLst>
          </p:cNvPr>
          <p:cNvGrpSpPr/>
          <p:nvPr/>
        </p:nvGrpSpPr>
        <p:grpSpPr>
          <a:xfrm>
            <a:off x="4935693" y="1884596"/>
            <a:ext cx="7049880" cy="1844280"/>
            <a:chOff x="4935693" y="1884596"/>
            <a:chExt cx="7049880" cy="1844280"/>
          </a:xfrm>
        </p:grpSpPr>
        <mc:AlternateContent xmlns:mc="http://schemas.openxmlformats.org/markup-compatibility/2006" xmlns:p14="http://schemas.microsoft.com/office/powerpoint/2010/main">
          <mc:Choice Requires="p14">
            <p:contentPart p14:bwMode="auto" r:id="rId84">
              <p14:nvContentPartPr>
                <p14:cNvPr id="59" name="Entrada de lápiz 58">
                  <a:extLst>
                    <a:ext uri="{FF2B5EF4-FFF2-40B4-BE49-F238E27FC236}">
                      <a16:creationId xmlns:a16="http://schemas.microsoft.com/office/drawing/2014/main" id="{71A0DD3E-490F-4A99-A1BF-F3ED2363C6F7}"/>
                    </a:ext>
                  </a:extLst>
                </p14:cNvPr>
                <p14:cNvContentPartPr/>
                <p14:nvPr/>
              </p14:nvContentPartPr>
              <p14:xfrm>
                <a:off x="5177613" y="2228396"/>
                <a:ext cx="87840" cy="252360"/>
              </p14:xfrm>
            </p:contentPart>
          </mc:Choice>
          <mc:Fallback xmlns="">
            <p:pic>
              <p:nvPicPr>
                <p:cNvPr id="59" name="Entrada de lápiz 58">
                  <a:extLst>
                    <a:ext uri="{FF2B5EF4-FFF2-40B4-BE49-F238E27FC236}">
                      <a16:creationId xmlns:a16="http://schemas.microsoft.com/office/drawing/2014/main" id="{71A0DD3E-490F-4A99-A1BF-F3ED2363C6F7}"/>
                    </a:ext>
                  </a:extLst>
                </p:cNvPr>
                <p:cNvPicPr/>
                <p:nvPr/>
              </p:nvPicPr>
              <p:blipFill>
                <a:blip r:embed="rId85"/>
                <a:stretch>
                  <a:fillRect/>
                </a:stretch>
              </p:blipFill>
              <p:spPr>
                <a:xfrm>
                  <a:off x="5168613" y="2219396"/>
                  <a:ext cx="105480" cy="27000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60" name="Entrada de lápiz 59">
                  <a:extLst>
                    <a:ext uri="{FF2B5EF4-FFF2-40B4-BE49-F238E27FC236}">
                      <a16:creationId xmlns:a16="http://schemas.microsoft.com/office/drawing/2014/main" id="{9409FC19-4EF6-4EAD-8248-A88AF9F2D165}"/>
                    </a:ext>
                  </a:extLst>
                </p14:cNvPr>
                <p14:cNvContentPartPr/>
                <p14:nvPr/>
              </p14:nvContentPartPr>
              <p14:xfrm>
                <a:off x="5166453" y="2147396"/>
                <a:ext cx="231840" cy="47880"/>
              </p14:xfrm>
            </p:contentPart>
          </mc:Choice>
          <mc:Fallback xmlns="">
            <p:pic>
              <p:nvPicPr>
                <p:cNvPr id="60" name="Entrada de lápiz 59">
                  <a:extLst>
                    <a:ext uri="{FF2B5EF4-FFF2-40B4-BE49-F238E27FC236}">
                      <a16:creationId xmlns:a16="http://schemas.microsoft.com/office/drawing/2014/main" id="{9409FC19-4EF6-4EAD-8248-A88AF9F2D165}"/>
                    </a:ext>
                  </a:extLst>
                </p:cNvPr>
                <p:cNvPicPr/>
                <p:nvPr/>
              </p:nvPicPr>
              <p:blipFill>
                <a:blip r:embed="rId87"/>
                <a:stretch>
                  <a:fillRect/>
                </a:stretch>
              </p:blipFill>
              <p:spPr>
                <a:xfrm>
                  <a:off x="5157813" y="2138396"/>
                  <a:ext cx="249480" cy="6552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61" name="Entrada de lápiz 60">
                  <a:extLst>
                    <a:ext uri="{FF2B5EF4-FFF2-40B4-BE49-F238E27FC236}">
                      <a16:creationId xmlns:a16="http://schemas.microsoft.com/office/drawing/2014/main" id="{6A3F3BA1-76DF-401B-A728-3372815B66E8}"/>
                    </a:ext>
                  </a:extLst>
                </p14:cNvPr>
                <p14:cNvContentPartPr/>
                <p14:nvPr/>
              </p14:nvContentPartPr>
              <p14:xfrm>
                <a:off x="5047293" y="2420636"/>
                <a:ext cx="232560" cy="66240"/>
              </p14:xfrm>
            </p:contentPart>
          </mc:Choice>
          <mc:Fallback xmlns="">
            <p:pic>
              <p:nvPicPr>
                <p:cNvPr id="61" name="Entrada de lápiz 60">
                  <a:extLst>
                    <a:ext uri="{FF2B5EF4-FFF2-40B4-BE49-F238E27FC236}">
                      <a16:creationId xmlns:a16="http://schemas.microsoft.com/office/drawing/2014/main" id="{6A3F3BA1-76DF-401B-A728-3372815B66E8}"/>
                    </a:ext>
                  </a:extLst>
                </p:cNvPr>
                <p:cNvPicPr/>
                <p:nvPr/>
              </p:nvPicPr>
              <p:blipFill>
                <a:blip r:embed="rId89"/>
                <a:stretch>
                  <a:fillRect/>
                </a:stretch>
              </p:blipFill>
              <p:spPr>
                <a:xfrm>
                  <a:off x="5038653" y="2411996"/>
                  <a:ext cx="250200" cy="8388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62" name="Entrada de lápiz 61">
                  <a:extLst>
                    <a:ext uri="{FF2B5EF4-FFF2-40B4-BE49-F238E27FC236}">
                      <a16:creationId xmlns:a16="http://schemas.microsoft.com/office/drawing/2014/main" id="{45F0E37B-D48D-4DBC-9059-7A8E0DF390EF}"/>
                    </a:ext>
                  </a:extLst>
                </p14:cNvPr>
                <p14:cNvContentPartPr/>
                <p14:nvPr/>
              </p14:nvContentPartPr>
              <p14:xfrm>
                <a:off x="5354013" y="2142716"/>
                <a:ext cx="466560" cy="340200"/>
              </p14:xfrm>
            </p:contentPart>
          </mc:Choice>
          <mc:Fallback xmlns="">
            <p:pic>
              <p:nvPicPr>
                <p:cNvPr id="62" name="Entrada de lápiz 61">
                  <a:extLst>
                    <a:ext uri="{FF2B5EF4-FFF2-40B4-BE49-F238E27FC236}">
                      <a16:creationId xmlns:a16="http://schemas.microsoft.com/office/drawing/2014/main" id="{45F0E37B-D48D-4DBC-9059-7A8E0DF390EF}"/>
                    </a:ext>
                  </a:extLst>
                </p:cNvPr>
                <p:cNvPicPr/>
                <p:nvPr/>
              </p:nvPicPr>
              <p:blipFill>
                <a:blip r:embed="rId91"/>
                <a:stretch>
                  <a:fillRect/>
                </a:stretch>
              </p:blipFill>
              <p:spPr>
                <a:xfrm>
                  <a:off x="5345373" y="2134076"/>
                  <a:ext cx="484200" cy="35784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63" name="Entrada de lápiz 62">
                  <a:extLst>
                    <a:ext uri="{FF2B5EF4-FFF2-40B4-BE49-F238E27FC236}">
                      <a16:creationId xmlns:a16="http://schemas.microsoft.com/office/drawing/2014/main" id="{012C69A7-4ADC-4C28-902B-DF43EA5D3E30}"/>
                    </a:ext>
                  </a:extLst>
                </p14:cNvPr>
                <p14:cNvContentPartPr/>
                <p14:nvPr/>
              </p14:nvContentPartPr>
              <p14:xfrm>
                <a:off x="5836053" y="2252516"/>
                <a:ext cx="195480" cy="236880"/>
              </p14:xfrm>
            </p:contentPart>
          </mc:Choice>
          <mc:Fallback xmlns="">
            <p:pic>
              <p:nvPicPr>
                <p:cNvPr id="63" name="Entrada de lápiz 62">
                  <a:extLst>
                    <a:ext uri="{FF2B5EF4-FFF2-40B4-BE49-F238E27FC236}">
                      <a16:creationId xmlns:a16="http://schemas.microsoft.com/office/drawing/2014/main" id="{012C69A7-4ADC-4C28-902B-DF43EA5D3E30}"/>
                    </a:ext>
                  </a:extLst>
                </p:cNvPr>
                <p:cNvPicPr/>
                <p:nvPr/>
              </p:nvPicPr>
              <p:blipFill>
                <a:blip r:embed="rId93"/>
                <a:stretch>
                  <a:fillRect/>
                </a:stretch>
              </p:blipFill>
              <p:spPr>
                <a:xfrm>
                  <a:off x="5827413" y="2243516"/>
                  <a:ext cx="213120" cy="25452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64" name="Entrada de lápiz 63">
                  <a:extLst>
                    <a:ext uri="{FF2B5EF4-FFF2-40B4-BE49-F238E27FC236}">
                      <a16:creationId xmlns:a16="http://schemas.microsoft.com/office/drawing/2014/main" id="{806522F4-65A9-488C-81CB-F8F1F85608EE}"/>
                    </a:ext>
                  </a:extLst>
                </p14:cNvPr>
                <p14:cNvContentPartPr/>
                <p14:nvPr/>
              </p14:nvContentPartPr>
              <p14:xfrm>
                <a:off x="6154293" y="1950836"/>
                <a:ext cx="101160" cy="449640"/>
              </p14:xfrm>
            </p:contentPart>
          </mc:Choice>
          <mc:Fallback xmlns="">
            <p:pic>
              <p:nvPicPr>
                <p:cNvPr id="64" name="Entrada de lápiz 63">
                  <a:extLst>
                    <a:ext uri="{FF2B5EF4-FFF2-40B4-BE49-F238E27FC236}">
                      <a16:creationId xmlns:a16="http://schemas.microsoft.com/office/drawing/2014/main" id="{806522F4-65A9-488C-81CB-F8F1F85608EE}"/>
                    </a:ext>
                  </a:extLst>
                </p:cNvPr>
                <p:cNvPicPr/>
                <p:nvPr/>
              </p:nvPicPr>
              <p:blipFill>
                <a:blip r:embed="rId95"/>
                <a:stretch>
                  <a:fillRect/>
                </a:stretch>
              </p:blipFill>
              <p:spPr>
                <a:xfrm>
                  <a:off x="6145653" y="1941836"/>
                  <a:ext cx="118800" cy="46728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65" name="Entrada de lápiz 64">
                  <a:extLst>
                    <a:ext uri="{FF2B5EF4-FFF2-40B4-BE49-F238E27FC236}">
                      <a16:creationId xmlns:a16="http://schemas.microsoft.com/office/drawing/2014/main" id="{0633C41E-C170-4D98-8DF2-6594AD8E65F7}"/>
                    </a:ext>
                  </a:extLst>
                </p14:cNvPr>
                <p14:cNvContentPartPr/>
                <p14:nvPr/>
              </p14:nvContentPartPr>
              <p14:xfrm>
                <a:off x="6119733" y="2216876"/>
                <a:ext cx="219960" cy="163800"/>
              </p14:xfrm>
            </p:contentPart>
          </mc:Choice>
          <mc:Fallback xmlns="">
            <p:pic>
              <p:nvPicPr>
                <p:cNvPr id="65" name="Entrada de lápiz 64">
                  <a:extLst>
                    <a:ext uri="{FF2B5EF4-FFF2-40B4-BE49-F238E27FC236}">
                      <a16:creationId xmlns:a16="http://schemas.microsoft.com/office/drawing/2014/main" id="{0633C41E-C170-4D98-8DF2-6594AD8E65F7}"/>
                    </a:ext>
                  </a:extLst>
                </p:cNvPr>
                <p:cNvPicPr/>
                <p:nvPr/>
              </p:nvPicPr>
              <p:blipFill>
                <a:blip r:embed="rId97"/>
                <a:stretch>
                  <a:fillRect/>
                </a:stretch>
              </p:blipFill>
              <p:spPr>
                <a:xfrm>
                  <a:off x="6111093" y="2207876"/>
                  <a:ext cx="237600" cy="18144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66" name="Entrada de lápiz 65">
                  <a:extLst>
                    <a:ext uri="{FF2B5EF4-FFF2-40B4-BE49-F238E27FC236}">
                      <a16:creationId xmlns:a16="http://schemas.microsoft.com/office/drawing/2014/main" id="{4B4E574D-7442-4572-8696-7FEB91255F3C}"/>
                    </a:ext>
                  </a:extLst>
                </p14:cNvPr>
                <p14:cNvContentPartPr/>
                <p14:nvPr/>
              </p14:nvContentPartPr>
              <p14:xfrm>
                <a:off x="6252933" y="2170436"/>
                <a:ext cx="292320" cy="697680"/>
              </p14:xfrm>
            </p:contentPart>
          </mc:Choice>
          <mc:Fallback xmlns="">
            <p:pic>
              <p:nvPicPr>
                <p:cNvPr id="66" name="Entrada de lápiz 65">
                  <a:extLst>
                    <a:ext uri="{FF2B5EF4-FFF2-40B4-BE49-F238E27FC236}">
                      <a16:creationId xmlns:a16="http://schemas.microsoft.com/office/drawing/2014/main" id="{4B4E574D-7442-4572-8696-7FEB91255F3C}"/>
                    </a:ext>
                  </a:extLst>
                </p:cNvPr>
                <p:cNvPicPr/>
                <p:nvPr/>
              </p:nvPicPr>
              <p:blipFill>
                <a:blip r:embed="rId99"/>
                <a:stretch>
                  <a:fillRect/>
                </a:stretch>
              </p:blipFill>
              <p:spPr>
                <a:xfrm>
                  <a:off x="6243933" y="2161436"/>
                  <a:ext cx="309960" cy="71532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67" name="Entrada de lápiz 66">
                  <a:extLst>
                    <a:ext uri="{FF2B5EF4-FFF2-40B4-BE49-F238E27FC236}">
                      <a16:creationId xmlns:a16="http://schemas.microsoft.com/office/drawing/2014/main" id="{087C2CF6-F9B7-4ACF-9672-17A402E40ED2}"/>
                    </a:ext>
                  </a:extLst>
                </p14:cNvPr>
                <p14:cNvContentPartPr/>
                <p14:nvPr/>
              </p14:nvContentPartPr>
              <p14:xfrm>
                <a:off x="6362013" y="2311556"/>
                <a:ext cx="241200" cy="115560"/>
              </p14:xfrm>
            </p:contentPart>
          </mc:Choice>
          <mc:Fallback xmlns="">
            <p:pic>
              <p:nvPicPr>
                <p:cNvPr id="67" name="Entrada de lápiz 66">
                  <a:extLst>
                    <a:ext uri="{FF2B5EF4-FFF2-40B4-BE49-F238E27FC236}">
                      <a16:creationId xmlns:a16="http://schemas.microsoft.com/office/drawing/2014/main" id="{087C2CF6-F9B7-4ACF-9672-17A402E40ED2}"/>
                    </a:ext>
                  </a:extLst>
                </p:cNvPr>
                <p:cNvPicPr/>
                <p:nvPr/>
              </p:nvPicPr>
              <p:blipFill>
                <a:blip r:embed="rId101"/>
                <a:stretch>
                  <a:fillRect/>
                </a:stretch>
              </p:blipFill>
              <p:spPr>
                <a:xfrm>
                  <a:off x="6353013" y="2302556"/>
                  <a:ext cx="258840" cy="13320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68" name="Entrada de lápiz 67">
                  <a:extLst>
                    <a:ext uri="{FF2B5EF4-FFF2-40B4-BE49-F238E27FC236}">
                      <a16:creationId xmlns:a16="http://schemas.microsoft.com/office/drawing/2014/main" id="{E741D263-8F11-4881-BF68-99122245D116}"/>
                    </a:ext>
                  </a:extLst>
                </p14:cNvPr>
                <p14:cNvContentPartPr/>
                <p14:nvPr/>
              </p14:nvContentPartPr>
              <p14:xfrm>
                <a:off x="6630933" y="2239916"/>
                <a:ext cx="60840" cy="62280"/>
              </p14:xfrm>
            </p:contentPart>
          </mc:Choice>
          <mc:Fallback xmlns="">
            <p:pic>
              <p:nvPicPr>
                <p:cNvPr id="68" name="Entrada de lápiz 67">
                  <a:extLst>
                    <a:ext uri="{FF2B5EF4-FFF2-40B4-BE49-F238E27FC236}">
                      <a16:creationId xmlns:a16="http://schemas.microsoft.com/office/drawing/2014/main" id="{E741D263-8F11-4881-BF68-99122245D116}"/>
                    </a:ext>
                  </a:extLst>
                </p:cNvPr>
                <p:cNvPicPr/>
                <p:nvPr/>
              </p:nvPicPr>
              <p:blipFill>
                <a:blip r:embed="rId103"/>
                <a:stretch>
                  <a:fillRect/>
                </a:stretch>
              </p:blipFill>
              <p:spPr>
                <a:xfrm>
                  <a:off x="6622293" y="2230916"/>
                  <a:ext cx="78480" cy="7992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69" name="Entrada de lápiz 68">
                  <a:extLst>
                    <a:ext uri="{FF2B5EF4-FFF2-40B4-BE49-F238E27FC236}">
                      <a16:creationId xmlns:a16="http://schemas.microsoft.com/office/drawing/2014/main" id="{364D51A4-A6D1-47B4-B523-15800FCC6A19}"/>
                    </a:ext>
                  </a:extLst>
                </p14:cNvPr>
                <p14:cNvContentPartPr/>
                <p14:nvPr/>
              </p14:nvContentPartPr>
              <p14:xfrm>
                <a:off x="6783573" y="2239916"/>
                <a:ext cx="277200" cy="177840"/>
              </p14:xfrm>
            </p:contentPart>
          </mc:Choice>
          <mc:Fallback xmlns="">
            <p:pic>
              <p:nvPicPr>
                <p:cNvPr id="69" name="Entrada de lápiz 68">
                  <a:extLst>
                    <a:ext uri="{FF2B5EF4-FFF2-40B4-BE49-F238E27FC236}">
                      <a16:creationId xmlns:a16="http://schemas.microsoft.com/office/drawing/2014/main" id="{364D51A4-A6D1-47B4-B523-15800FCC6A19}"/>
                    </a:ext>
                  </a:extLst>
                </p:cNvPr>
                <p:cNvPicPr/>
                <p:nvPr/>
              </p:nvPicPr>
              <p:blipFill>
                <a:blip r:embed="rId105"/>
                <a:stretch>
                  <a:fillRect/>
                </a:stretch>
              </p:blipFill>
              <p:spPr>
                <a:xfrm>
                  <a:off x="6774933" y="2230916"/>
                  <a:ext cx="29484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70" name="Entrada de lápiz 69">
                  <a:extLst>
                    <a:ext uri="{FF2B5EF4-FFF2-40B4-BE49-F238E27FC236}">
                      <a16:creationId xmlns:a16="http://schemas.microsoft.com/office/drawing/2014/main" id="{30A07A7E-C024-4E65-A1F2-646897DF6705}"/>
                    </a:ext>
                  </a:extLst>
                </p14:cNvPr>
                <p14:cNvContentPartPr/>
                <p14:nvPr/>
              </p14:nvContentPartPr>
              <p14:xfrm>
                <a:off x="7134573" y="2166836"/>
                <a:ext cx="144000" cy="184320"/>
              </p14:xfrm>
            </p:contentPart>
          </mc:Choice>
          <mc:Fallback xmlns="">
            <p:pic>
              <p:nvPicPr>
                <p:cNvPr id="70" name="Entrada de lápiz 69">
                  <a:extLst>
                    <a:ext uri="{FF2B5EF4-FFF2-40B4-BE49-F238E27FC236}">
                      <a16:creationId xmlns:a16="http://schemas.microsoft.com/office/drawing/2014/main" id="{30A07A7E-C024-4E65-A1F2-646897DF6705}"/>
                    </a:ext>
                  </a:extLst>
                </p:cNvPr>
                <p:cNvPicPr/>
                <p:nvPr/>
              </p:nvPicPr>
              <p:blipFill>
                <a:blip r:embed="rId107"/>
                <a:stretch>
                  <a:fillRect/>
                </a:stretch>
              </p:blipFill>
              <p:spPr>
                <a:xfrm>
                  <a:off x="7125933" y="2158196"/>
                  <a:ext cx="161640" cy="20196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85" name="Entrada de lápiz 84">
                  <a:extLst>
                    <a:ext uri="{FF2B5EF4-FFF2-40B4-BE49-F238E27FC236}">
                      <a16:creationId xmlns:a16="http://schemas.microsoft.com/office/drawing/2014/main" id="{273469F6-DBE6-48E3-BA23-85AC69B42CA0}"/>
                    </a:ext>
                  </a:extLst>
                </p14:cNvPr>
                <p14:cNvContentPartPr/>
                <p14:nvPr/>
              </p14:nvContentPartPr>
              <p14:xfrm>
                <a:off x="5148813" y="2845796"/>
                <a:ext cx="215280" cy="210600"/>
              </p14:xfrm>
            </p:contentPart>
          </mc:Choice>
          <mc:Fallback xmlns="">
            <p:pic>
              <p:nvPicPr>
                <p:cNvPr id="85" name="Entrada de lápiz 84">
                  <a:extLst>
                    <a:ext uri="{FF2B5EF4-FFF2-40B4-BE49-F238E27FC236}">
                      <a16:creationId xmlns:a16="http://schemas.microsoft.com/office/drawing/2014/main" id="{273469F6-DBE6-48E3-BA23-85AC69B42CA0}"/>
                    </a:ext>
                  </a:extLst>
                </p:cNvPr>
                <p:cNvPicPr/>
                <p:nvPr/>
              </p:nvPicPr>
              <p:blipFill>
                <a:blip r:embed="rId109"/>
                <a:stretch>
                  <a:fillRect/>
                </a:stretch>
              </p:blipFill>
              <p:spPr>
                <a:xfrm>
                  <a:off x="5140173" y="2836796"/>
                  <a:ext cx="232920" cy="22824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86" name="Entrada de lápiz 85">
                  <a:extLst>
                    <a:ext uri="{FF2B5EF4-FFF2-40B4-BE49-F238E27FC236}">
                      <a16:creationId xmlns:a16="http://schemas.microsoft.com/office/drawing/2014/main" id="{9C62F455-3CC3-4BFC-82D0-86FB5F775451}"/>
                    </a:ext>
                  </a:extLst>
                </p14:cNvPr>
                <p14:cNvContentPartPr/>
                <p14:nvPr/>
              </p14:nvContentPartPr>
              <p14:xfrm>
                <a:off x="5392173" y="2865236"/>
                <a:ext cx="278640" cy="225000"/>
              </p14:xfrm>
            </p:contentPart>
          </mc:Choice>
          <mc:Fallback xmlns="">
            <p:pic>
              <p:nvPicPr>
                <p:cNvPr id="86" name="Entrada de lápiz 85">
                  <a:extLst>
                    <a:ext uri="{FF2B5EF4-FFF2-40B4-BE49-F238E27FC236}">
                      <a16:creationId xmlns:a16="http://schemas.microsoft.com/office/drawing/2014/main" id="{9C62F455-3CC3-4BFC-82D0-86FB5F775451}"/>
                    </a:ext>
                  </a:extLst>
                </p:cNvPr>
                <p:cNvPicPr/>
                <p:nvPr/>
              </p:nvPicPr>
              <p:blipFill>
                <a:blip r:embed="rId111"/>
                <a:stretch>
                  <a:fillRect/>
                </a:stretch>
              </p:blipFill>
              <p:spPr>
                <a:xfrm>
                  <a:off x="5383533" y="2856236"/>
                  <a:ext cx="296280" cy="24264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88" name="Entrada de lápiz 87">
                  <a:extLst>
                    <a:ext uri="{FF2B5EF4-FFF2-40B4-BE49-F238E27FC236}">
                      <a16:creationId xmlns:a16="http://schemas.microsoft.com/office/drawing/2014/main" id="{BB3B4C4C-CA65-49F5-B797-D6C9B4B6B544}"/>
                    </a:ext>
                  </a:extLst>
                </p14:cNvPr>
                <p14:cNvContentPartPr/>
                <p14:nvPr/>
              </p14:nvContentPartPr>
              <p14:xfrm>
                <a:off x="4935693" y="2661476"/>
                <a:ext cx="187560" cy="490320"/>
              </p14:xfrm>
            </p:contentPart>
          </mc:Choice>
          <mc:Fallback xmlns="">
            <p:pic>
              <p:nvPicPr>
                <p:cNvPr id="88" name="Entrada de lápiz 87">
                  <a:extLst>
                    <a:ext uri="{FF2B5EF4-FFF2-40B4-BE49-F238E27FC236}">
                      <a16:creationId xmlns:a16="http://schemas.microsoft.com/office/drawing/2014/main" id="{BB3B4C4C-CA65-49F5-B797-D6C9B4B6B544}"/>
                    </a:ext>
                  </a:extLst>
                </p:cNvPr>
                <p:cNvPicPr/>
                <p:nvPr/>
              </p:nvPicPr>
              <p:blipFill>
                <a:blip r:embed="rId113"/>
                <a:stretch>
                  <a:fillRect/>
                </a:stretch>
              </p:blipFill>
              <p:spPr>
                <a:xfrm>
                  <a:off x="4927053" y="2652836"/>
                  <a:ext cx="205200" cy="50796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89" name="Entrada de lápiz 88">
                  <a:extLst>
                    <a:ext uri="{FF2B5EF4-FFF2-40B4-BE49-F238E27FC236}">
                      <a16:creationId xmlns:a16="http://schemas.microsoft.com/office/drawing/2014/main" id="{906925E8-85A3-4852-8822-3C07FA5A2A2A}"/>
                    </a:ext>
                  </a:extLst>
                </p14:cNvPr>
                <p14:cNvContentPartPr/>
                <p14:nvPr/>
              </p14:nvContentPartPr>
              <p14:xfrm>
                <a:off x="6082293" y="2632676"/>
                <a:ext cx="108360" cy="406440"/>
              </p14:xfrm>
            </p:contentPart>
          </mc:Choice>
          <mc:Fallback xmlns="">
            <p:pic>
              <p:nvPicPr>
                <p:cNvPr id="89" name="Entrada de lápiz 88">
                  <a:extLst>
                    <a:ext uri="{FF2B5EF4-FFF2-40B4-BE49-F238E27FC236}">
                      <a16:creationId xmlns:a16="http://schemas.microsoft.com/office/drawing/2014/main" id="{906925E8-85A3-4852-8822-3C07FA5A2A2A}"/>
                    </a:ext>
                  </a:extLst>
                </p:cNvPr>
                <p:cNvPicPr/>
                <p:nvPr/>
              </p:nvPicPr>
              <p:blipFill>
                <a:blip r:embed="rId115"/>
                <a:stretch>
                  <a:fillRect/>
                </a:stretch>
              </p:blipFill>
              <p:spPr>
                <a:xfrm>
                  <a:off x="6073293" y="2623676"/>
                  <a:ext cx="126000" cy="42408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90" name="Entrada de lápiz 89">
                  <a:extLst>
                    <a:ext uri="{FF2B5EF4-FFF2-40B4-BE49-F238E27FC236}">
                      <a16:creationId xmlns:a16="http://schemas.microsoft.com/office/drawing/2014/main" id="{32366320-360E-4EE2-AF57-E7408BC01DE0}"/>
                    </a:ext>
                  </a:extLst>
                </p14:cNvPr>
                <p14:cNvContentPartPr/>
                <p14:nvPr/>
              </p14:nvContentPartPr>
              <p14:xfrm>
                <a:off x="6085533" y="2842196"/>
                <a:ext cx="248040" cy="33120"/>
              </p14:xfrm>
            </p:contentPart>
          </mc:Choice>
          <mc:Fallback xmlns="">
            <p:pic>
              <p:nvPicPr>
                <p:cNvPr id="90" name="Entrada de lápiz 89">
                  <a:extLst>
                    <a:ext uri="{FF2B5EF4-FFF2-40B4-BE49-F238E27FC236}">
                      <a16:creationId xmlns:a16="http://schemas.microsoft.com/office/drawing/2014/main" id="{32366320-360E-4EE2-AF57-E7408BC01DE0}"/>
                    </a:ext>
                  </a:extLst>
                </p:cNvPr>
                <p:cNvPicPr/>
                <p:nvPr/>
              </p:nvPicPr>
              <p:blipFill>
                <a:blip r:embed="rId117"/>
                <a:stretch>
                  <a:fillRect/>
                </a:stretch>
              </p:blipFill>
              <p:spPr>
                <a:xfrm>
                  <a:off x="6076893" y="2833196"/>
                  <a:ext cx="26568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91" name="Entrada de lápiz 90">
                  <a:extLst>
                    <a:ext uri="{FF2B5EF4-FFF2-40B4-BE49-F238E27FC236}">
                      <a16:creationId xmlns:a16="http://schemas.microsoft.com/office/drawing/2014/main" id="{A15662EF-330B-4E92-8879-0027C016CB07}"/>
                    </a:ext>
                  </a:extLst>
                </p14:cNvPr>
                <p14:cNvContentPartPr/>
                <p14:nvPr/>
              </p14:nvContentPartPr>
              <p14:xfrm>
                <a:off x="6274173" y="2848316"/>
                <a:ext cx="123840" cy="163440"/>
              </p14:xfrm>
            </p:contentPart>
          </mc:Choice>
          <mc:Fallback xmlns="">
            <p:pic>
              <p:nvPicPr>
                <p:cNvPr id="91" name="Entrada de lápiz 90">
                  <a:extLst>
                    <a:ext uri="{FF2B5EF4-FFF2-40B4-BE49-F238E27FC236}">
                      <a16:creationId xmlns:a16="http://schemas.microsoft.com/office/drawing/2014/main" id="{A15662EF-330B-4E92-8879-0027C016CB07}"/>
                    </a:ext>
                  </a:extLst>
                </p:cNvPr>
                <p:cNvPicPr/>
                <p:nvPr/>
              </p:nvPicPr>
              <p:blipFill>
                <a:blip r:embed="rId119"/>
                <a:stretch>
                  <a:fillRect/>
                </a:stretch>
              </p:blipFill>
              <p:spPr>
                <a:xfrm>
                  <a:off x="6265533" y="2839676"/>
                  <a:ext cx="141480" cy="18108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92" name="Entrada de lápiz 91">
                  <a:extLst>
                    <a:ext uri="{FF2B5EF4-FFF2-40B4-BE49-F238E27FC236}">
                      <a16:creationId xmlns:a16="http://schemas.microsoft.com/office/drawing/2014/main" id="{BE581279-09D4-46BE-ADC3-F0DF00DB7745}"/>
                    </a:ext>
                  </a:extLst>
                </p14:cNvPr>
                <p14:cNvContentPartPr/>
                <p14:nvPr/>
              </p14:nvContentPartPr>
              <p14:xfrm>
                <a:off x="6460293" y="2792156"/>
                <a:ext cx="142560" cy="220320"/>
              </p14:xfrm>
            </p:contentPart>
          </mc:Choice>
          <mc:Fallback xmlns="">
            <p:pic>
              <p:nvPicPr>
                <p:cNvPr id="92" name="Entrada de lápiz 91">
                  <a:extLst>
                    <a:ext uri="{FF2B5EF4-FFF2-40B4-BE49-F238E27FC236}">
                      <a16:creationId xmlns:a16="http://schemas.microsoft.com/office/drawing/2014/main" id="{BE581279-09D4-46BE-ADC3-F0DF00DB7745}"/>
                    </a:ext>
                  </a:extLst>
                </p:cNvPr>
                <p:cNvPicPr/>
                <p:nvPr/>
              </p:nvPicPr>
              <p:blipFill>
                <a:blip r:embed="rId121"/>
                <a:stretch>
                  <a:fillRect/>
                </a:stretch>
              </p:blipFill>
              <p:spPr>
                <a:xfrm>
                  <a:off x="6451653" y="2783516"/>
                  <a:ext cx="160200" cy="23796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93" name="Entrada de lápiz 92">
                  <a:extLst>
                    <a:ext uri="{FF2B5EF4-FFF2-40B4-BE49-F238E27FC236}">
                      <a16:creationId xmlns:a16="http://schemas.microsoft.com/office/drawing/2014/main" id="{BC4D1A7A-5851-4E41-9B38-71BBE9C692F3}"/>
                    </a:ext>
                  </a:extLst>
                </p14:cNvPr>
                <p14:cNvContentPartPr/>
                <p14:nvPr/>
              </p14:nvContentPartPr>
              <p14:xfrm>
                <a:off x="6697533" y="2736356"/>
                <a:ext cx="78480" cy="230760"/>
              </p14:xfrm>
            </p:contentPart>
          </mc:Choice>
          <mc:Fallback xmlns="">
            <p:pic>
              <p:nvPicPr>
                <p:cNvPr id="93" name="Entrada de lápiz 92">
                  <a:extLst>
                    <a:ext uri="{FF2B5EF4-FFF2-40B4-BE49-F238E27FC236}">
                      <a16:creationId xmlns:a16="http://schemas.microsoft.com/office/drawing/2014/main" id="{BC4D1A7A-5851-4E41-9B38-71BBE9C692F3}"/>
                    </a:ext>
                  </a:extLst>
                </p:cNvPr>
                <p:cNvPicPr/>
                <p:nvPr/>
              </p:nvPicPr>
              <p:blipFill>
                <a:blip r:embed="rId123"/>
                <a:stretch>
                  <a:fillRect/>
                </a:stretch>
              </p:blipFill>
              <p:spPr>
                <a:xfrm>
                  <a:off x="6688533" y="2727716"/>
                  <a:ext cx="96120" cy="24840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94" name="Entrada de lápiz 93">
                  <a:extLst>
                    <a:ext uri="{FF2B5EF4-FFF2-40B4-BE49-F238E27FC236}">
                      <a16:creationId xmlns:a16="http://schemas.microsoft.com/office/drawing/2014/main" id="{C9D99626-CEA3-4002-8CA3-20F23DAC764E}"/>
                    </a:ext>
                  </a:extLst>
                </p14:cNvPr>
                <p14:cNvContentPartPr/>
                <p14:nvPr/>
              </p14:nvContentPartPr>
              <p14:xfrm>
                <a:off x="6814893" y="2593076"/>
                <a:ext cx="200520" cy="402120"/>
              </p14:xfrm>
            </p:contentPart>
          </mc:Choice>
          <mc:Fallback xmlns="">
            <p:pic>
              <p:nvPicPr>
                <p:cNvPr id="94" name="Entrada de lápiz 93">
                  <a:extLst>
                    <a:ext uri="{FF2B5EF4-FFF2-40B4-BE49-F238E27FC236}">
                      <a16:creationId xmlns:a16="http://schemas.microsoft.com/office/drawing/2014/main" id="{C9D99626-CEA3-4002-8CA3-20F23DAC764E}"/>
                    </a:ext>
                  </a:extLst>
                </p:cNvPr>
                <p:cNvPicPr/>
                <p:nvPr/>
              </p:nvPicPr>
              <p:blipFill>
                <a:blip r:embed="rId125"/>
                <a:stretch>
                  <a:fillRect/>
                </a:stretch>
              </p:blipFill>
              <p:spPr>
                <a:xfrm>
                  <a:off x="6805893" y="2584436"/>
                  <a:ext cx="218160" cy="41976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95" name="Entrada de lápiz 94">
                  <a:extLst>
                    <a:ext uri="{FF2B5EF4-FFF2-40B4-BE49-F238E27FC236}">
                      <a16:creationId xmlns:a16="http://schemas.microsoft.com/office/drawing/2014/main" id="{BAE9F18E-AB25-43FA-8042-AC8540E2D373}"/>
                    </a:ext>
                  </a:extLst>
                </p14:cNvPr>
                <p14:cNvContentPartPr/>
                <p14:nvPr/>
              </p14:nvContentPartPr>
              <p14:xfrm>
                <a:off x="7029453" y="2831756"/>
                <a:ext cx="116640" cy="155880"/>
              </p14:xfrm>
            </p:contentPart>
          </mc:Choice>
          <mc:Fallback xmlns="">
            <p:pic>
              <p:nvPicPr>
                <p:cNvPr id="95" name="Entrada de lápiz 94">
                  <a:extLst>
                    <a:ext uri="{FF2B5EF4-FFF2-40B4-BE49-F238E27FC236}">
                      <a16:creationId xmlns:a16="http://schemas.microsoft.com/office/drawing/2014/main" id="{BAE9F18E-AB25-43FA-8042-AC8540E2D373}"/>
                    </a:ext>
                  </a:extLst>
                </p:cNvPr>
                <p:cNvPicPr/>
                <p:nvPr/>
              </p:nvPicPr>
              <p:blipFill>
                <a:blip r:embed="rId127"/>
                <a:stretch>
                  <a:fillRect/>
                </a:stretch>
              </p:blipFill>
              <p:spPr>
                <a:xfrm>
                  <a:off x="7020453" y="2823116"/>
                  <a:ext cx="134280" cy="17352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71" name="Entrada de lápiz 70">
                  <a:extLst>
                    <a:ext uri="{FF2B5EF4-FFF2-40B4-BE49-F238E27FC236}">
                      <a16:creationId xmlns:a16="http://schemas.microsoft.com/office/drawing/2014/main" id="{BC9FDA8C-1174-4B44-8420-CC2BC29348FD}"/>
                    </a:ext>
                  </a:extLst>
                </p14:cNvPr>
                <p14:cNvContentPartPr/>
                <p14:nvPr/>
              </p14:nvContentPartPr>
              <p14:xfrm>
                <a:off x="7667013" y="1884596"/>
                <a:ext cx="271800" cy="451080"/>
              </p14:xfrm>
            </p:contentPart>
          </mc:Choice>
          <mc:Fallback xmlns="">
            <p:pic>
              <p:nvPicPr>
                <p:cNvPr id="71" name="Entrada de lápiz 70">
                  <a:extLst>
                    <a:ext uri="{FF2B5EF4-FFF2-40B4-BE49-F238E27FC236}">
                      <a16:creationId xmlns:a16="http://schemas.microsoft.com/office/drawing/2014/main" id="{BC9FDA8C-1174-4B44-8420-CC2BC29348FD}"/>
                    </a:ext>
                  </a:extLst>
                </p:cNvPr>
                <p:cNvPicPr/>
                <p:nvPr/>
              </p:nvPicPr>
              <p:blipFill>
                <a:blip r:embed="rId129"/>
                <a:stretch>
                  <a:fillRect/>
                </a:stretch>
              </p:blipFill>
              <p:spPr>
                <a:xfrm>
                  <a:off x="7658373" y="1875956"/>
                  <a:ext cx="289440" cy="46872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72" name="Entrada de lápiz 71">
                  <a:extLst>
                    <a:ext uri="{FF2B5EF4-FFF2-40B4-BE49-F238E27FC236}">
                      <a16:creationId xmlns:a16="http://schemas.microsoft.com/office/drawing/2014/main" id="{7A49B3A8-05AD-4089-BBF1-DA265E2E9A83}"/>
                    </a:ext>
                  </a:extLst>
                </p14:cNvPr>
                <p14:cNvContentPartPr/>
                <p14:nvPr/>
              </p14:nvContentPartPr>
              <p14:xfrm>
                <a:off x="8024133" y="2085116"/>
                <a:ext cx="124920" cy="203400"/>
              </p14:xfrm>
            </p:contentPart>
          </mc:Choice>
          <mc:Fallback xmlns="">
            <p:pic>
              <p:nvPicPr>
                <p:cNvPr id="72" name="Entrada de lápiz 71">
                  <a:extLst>
                    <a:ext uri="{FF2B5EF4-FFF2-40B4-BE49-F238E27FC236}">
                      <a16:creationId xmlns:a16="http://schemas.microsoft.com/office/drawing/2014/main" id="{7A49B3A8-05AD-4089-BBF1-DA265E2E9A83}"/>
                    </a:ext>
                  </a:extLst>
                </p:cNvPr>
                <p:cNvPicPr/>
                <p:nvPr/>
              </p:nvPicPr>
              <p:blipFill>
                <a:blip r:embed="rId131"/>
                <a:stretch>
                  <a:fillRect/>
                </a:stretch>
              </p:blipFill>
              <p:spPr>
                <a:xfrm>
                  <a:off x="8015133" y="2076116"/>
                  <a:ext cx="142560" cy="22104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75" name="Entrada de lápiz 74">
                  <a:extLst>
                    <a:ext uri="{FF2B5EF4-FFF2-40B4-BE49-F238E27FC236}">
                      <a16:creationId xmlns:a16="http://schemas.microsoft.com/office/drawing/2014/main" id="{5391F0C3-4C07-40F9-9D67-075D8FB5EAF6}"/>
                    </a:ext>
                  </a:extLst>
                </p14:cNvPr>
                <p14:cNvContentPartPr/>
                <p14:nvPr/>
              </p14:nvContentPartPr>
              <p14:xfrm>
                <a:off x="8506533" y="2140196"/>
                <a:ext cx="227880" cy="227160"/>
              </p14:xfrm>
            </p:contentPart>
          </mc:Choice>
          <mc:Fallback xmlns="">
            <p:pic>
              <p:nvPicPr>
                <p:cNvPr id="75" name="Entrada de lápiz 74">
                  <a:extLst>
                    <a:ext uri="{FF2B5EF4-FFF2-40B4-BE49-F238E27FC236}">
                      <a16:creationId xmlns:a16="http://schemas.microsoft.com/office/drawing/2014/main" id="{5391F0C3-4C07-40F9-9D67-075D8FB5EAF6}"/>
                    </a:ext>
                  </a:extLst>
                </p:cNvPr>
                <p:cNvPicPr/>
                <p:nvPr/>
              </p:nvPicPr>
              <p:blipFill>
                <a:blip r:embed="rId133"/>
                <a:stretch>
                  <a:fillRect/>
                </a:stretch>
              </p:blipFill>
              <p:spPr>
                <a:xfrm>
                  <a:off x="8497533" y="2131556"/>
                  <a:ext cx="245520" cy="24480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76" name="Entrada de lápiz 75">
                  <a:extLst>
                    <a:ext uri="{FF2B5EF4-FFF2-40B4-BE49-F238E27FC236}">
                      <a16:creationId xmlns:a16="http://schemas.microsoft.com/office/drawing/2014/main" id="{0ABFAE58-9029-4C7C-9136-BC720201E79F}"/>
                    </a:ext>
                  </a:extLst>
                </p14:cNvPr>
                <p14:cNvContentPartPr/>
                <p14:nvPr/>
              </p14:nvContentPartPr>
              <p14:xfrm>
                <a:off x="8826573" y="2051276"/>
                <a:ext cx="95400" cy="237600"/>
              </p14:xfrm>
            </p:contentPart>
          </mc:Choice>
          <mc:Fallback xmlns="">
            <p:pic>
              <p:nvPicPr>
                <p:cNvPr id="76" name="Entrada de lápiz 75">
                  <a:extLst>
                    <a:ext uri="{FF2B5EF4-FFF2-40B4-BE49-F238E27FC236}">
                      <a16:creationId xmlns:a16="http://schemas.microsoft.com/office/drawing/2014/main" id="{0ABFAE58-9029-4C7C-9136-BC720201E79F}"/>
                    </a:ext>
                  </a:extLst>
                </p:cNvPr>
                <p:cNvPicPr/>
                <p:nvPr/>
              </p:nvPicPr>
              <p:blipFill>
                <a:blip r:embed="rId135"/>
                <a:stretch>
                  <a:fillRect/>
                </a:stretch>
              </p:blipFill>
              <p:spPr>
                <a:xfrm>
                  <a:off x="8817573" y="2042636"/>
                  <a:ext cx="113040" cy="25524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77" name="Entrada de lápiz 76">
                  <a:extLst>
                    <a:ext uri="{FF2B5EF4-FFF2-40B4-BE49-F238E27FC236}">
                      <a16:creationId xmlns:a16="http://schemas.microsoft.com/office/drawing/2014/main" id="{ED3662DB-E951-4900-9247-C9E0D753668C}"/>
                    </a:ext>
                  </a:extLst>
                </p14:cNvPr>
                <p14:cNvContentPartPr/>
                <p14:nvPr/>
              </p14:nvContentPartPr>
              <p14:xfrm>
                <a:off x="9013773" y="2100236"/>
                <a:ext cx="150840" cy="159480"/>
              </p14:xfrm>
            </p:contentPart>
          </mc:Choice>
          <mc:Fallback xmlns="">
            <p:pic>
              <p:nvPicPr>
                <p:cNvPr id="77" name="Entrada de lápiz 76">
                  <a:extLst>
                    <a:ext uri="{FF2B5EF4-FFF2-40B4-BE49-F238E27FC236}">
                      <a16:creationId xmlns:a16="http://schemas.microsoft.com/office/drawing/2014/main" id="{ED3662DB-E951-4900-9247-C9E0D753668C}"/>
                    </a:ext>
                  </a:extLst>
                </p:cNvPr>
                <p:cNvPicPr/>
                <p:nvPr/>
              </p:nvPicPr>
              <p:blipFill>
                <a:blip r:embed="rId137"/>
                <a:stretch>
                  <a:fillRect/>
                </a:stretch>
              </p:blipFill>
              <p:spPr>
                <a:xfrm>
                  <a:off x="9005133" y="2091596"/>
                  <a:ext cx="168480" cy="17712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78" name="Entrada de lápiz 77">
                  <a:extLst>
                    <a:ext uri="{FF2B5EF4-FFF2-40B4-BE49-F238E27FC236}">
                      <a16:creationId xmlns:a16="http://schemas.microsoft.com/office/drawing/2014/main" id="{BC8FD877-C0AA-47EC-AA39-05D4E7B00F5A}"/>
                    </a:ext>
                  </a:extLst>
                </p14:cNvPr>
                <p14:cNvContentPartPr/>
                <p14:nvPr/>
              </p14:nvContentPartPr>
              <p14:xfrm>
                <a:off x="9222213" y="2041916"/>
                <a:ext cx="127440" cy="223200"/>
              </p14:xfrm>
            </p:contentPart>
          </mc:Choice>
          <mc:Fallback xmlns="">
            <p:pic>
              <p:nvPicPr>
                <p:cNvPr id="78" name="Entrada de lápiz 77">
                  <a:extLst>
                    <a:ext uri="{FF2B5EF4-FFF2-40B4-BE49-F238E27FC236}">
                      <a16:creationId xmlns:a16="http://schemas.microsoft.com/office/drawing/2014/main" id="{BC8FD877-C0AA-47EC-AA39-05D4E7B00F5A}"/>
                    </a:ext>
                  </a:extLst>
                </p:cNvPr>
                <p:cNvPicPr/>
                <p:nvPr/>
              </p:nvPicPr>
              <p:blipFill>
                <a:blip r:embed="rId139"/>
                <a:stretch>
                  <a:fillRect/>
                </a:stretch>
              </p:blipFill>
              <p:spPr>
                <a:xfrm>
                  <a:off x="9213213" y="2033276"/>
                  <a:ext cx="145080" cy="24084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79" name="Entrada de lápiz 78">
                  <a:extLst>
                    <a:ext uri="{FF2B5EF4-FFF2-40B4-BE49-F238E27FC236}">
                      <a16:creationId xmlns:a16="http://schemas.microsoft.com/office/drawing/2014/main" id="{63A93409-8F4C-4CC4-95DC-638E2291EA88}"/>
                    </a:ext>
                  </a:extLst>
                </p14:cNvPr>
                <p14:cNvContentPartPr/>
                <p14:nvPr/>
              </p14:nvContentPartPr>
              <p14:xfrm>
                <a:off x="9456213" y="2028236"/>
                <a:ext cx="335880" cy="214560"/>
              </p14:xfrm>
            </p:contentPart>
          </mc:Choice>
          <mc:Fallback xmlns="">
            <p:pic>
              <p:nvPicPr>
                <p:cNvPr id="79" name="Entrada de lápiz 78">
                  <a:extLst>
                    <a:ext uri="{FF2B5EF4-FFF2-40B4-BE49-F238E27FC236}">
                      <a16:creationId xmlns:a16="http://schemas.microsoft.com/office/drawing/2014/main" id="{63A93409-8F4C-4CC4-95DC-638E2291EA88}"/>
                    </a:ext>
                  </a:extLst>
                </p:cNvPr>
                <p:cNvPicPr/>
                <p:nvPr/>
              </p:nvPicPr>
              <p:blipFill>
                <a:blip r:embed="rId141"/>
                <a:stretch>
                  <a:fillRect/>
                </a:stretch>
              </p:blipFill>
              <p:spPr>
                <a:xfrm>
                  <a:off x="9447213" y="2019236"/>
                  <a:ext cx="353520" cy="23220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80" name="Entrada de lápiz 79">
                  <a:extLst>
                    <a:ext uri="{FF2B5EF4-FFF2-40B4-BE49-F238E27FC236}">
                      <a16:creationId xmlns:a16="http://schemas.microsoft.com/office/drawing/2014/main" id="{9F9A89A4-4248-4714-9115-676772217DA3}"/>
                    </a:ext>
                  </a:extLst>
                </p14:cNvPr>
                <p14:cNvContentPartPr/>
                <p14:nvPr/>
              </p14:nvContentPartPr>
              <p14:xfrm>
                <a:off x="9905853" y="1995476"/>
                <a:ext cx="65160" cy="177840"/>
              </p14:xfrm>
            </p:contentPart>
          </mc:Choice>
          <mc:Fallback xmlns="">
            <p:pic>
              <p:nvPicPr>
                <p:cNvPr id="80" name="Entrada de lápiz 79">
                  <a:extLst>
                    <a:ext uri="{FF2B5EF4-FFF2-40B4-BE49-F238E27FC236}">
                      <a16:creationId xmlns:a16="http://schemas.microsoft.com/office/drawing/2014/main" id="{9F9A89A4-4248-4714-9115-676772217DA3}"/>
                    </a:ext>
                  </a:extLst>
                </p:cNvPr>
                <p:cNvPicPr/>
                <p:nvPr/>
              </p:nvPicPr>
              <p:blipFill>
                <a:blip r:embed="rId143"/>
                <a:stretch>
                  <a:fillRect/>
                </a:stretch>
              </p:blipFill>
              <p:spPr>
                <a:xfrm>
                  <a:off x="9896853" y="1986836"/>
                  <a:ext cx="8280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81" name="Entrada de lápiz 80">
                  <a:extLst>
                    <a:ext uri="{FF2B5EF4-FFF2-40B4-BE49-F238E27FC236}">
                      <a16:creationId xmlns:a16="http://schemas.microsoft.com/office/drawing/2014/main" id="{B78DF8F8-BBEB-42AE-94D9-82D28150B99D}"/>
                    </a:ext>
                  </a:extLst>
                </p14:cNvPr>
                <p14:cNvContentPartPr/>
                <p14:nvPr/>
              </p14:nvContentPartPr>
              <p14:xfrm>
                <a:off x="10411653" y="1976756"/>
                <a:ext cx="173520" cy="409680"/>
              </p14:xfrm>
            </p:contentPart>
          </mc:Choice>
          <mc:Fallback xmlns="">
            <p:pic>
              <p:nvPicPr>
                <p:cNvPr id="81" name="Entrada de lápiz 80">
                  <a:extLst>
                    <a:ext uri="{FF2B5EF4-FFF2-40B4-BE49-F238E27FC236}">
                      <a16:creationId xmlns:a16="http://schemas.microsoft.com/office/drawing/2014/main" id="{B78DF8F8-BBEB-42AE-94D9-82D28150B99D}"/>
                    </a:ext>
                  </a:extLst>
                </p:cNvPr>
                <p:cNvPicPr/>
                <p:nvPr/>
              </p:nvPicPr>
              <p:blipFill>
                <a:blip r:embed="rId145"/>
                <a:stretch>
                  <a:fillRect/>
                </a:stretch>
              </p:blipFill>
              <p:spPr>
                <a:xfrm>
                  <a:off x="10402653" y="1968116"/>
                  <a:ext cx="191160" cy="42732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82" name="Entrada de lápiz 81">
                  <a:extLst>
                    <a:ext uri="{FF2B5EF4-FFF2-40B4-BE49-F238E27FC236}">
                      <a16:creationId xmlns:a16="http://schemas.microsoft.com/office/drawing/2014/main" id="{01914FEF-92D5-43DC-A6D9-358EDF98EFED}"/>
                    </a:ext>
                  </a:extLst>
                </p14:cNvPr>
                <p14:cNvContentPartPr/>
                <p14:nvPr/>
              </p14:nvContentPartPr>
              <p14:xfrm>
                <a:off x="10683813" y="1899716"/>
                <a:ext cx="546120" cy="245880"/>
              </p14:xfrm>
            </p:contentPart>
          </mc:Choice>
          <mc:Fallback xmlns="">
            <p:pic>
              <p:nvPicPr>
                <p:cNvPr id="82" name="Entrada de lápiz 81">
                  <a:extLst>
                    <a:ext uri="{FF2B5EF4-FFF2-40B4-BE49-F238E27FC236}">
                      <a16:creationId xmlns:a16="http://schemas.microsoft.com/office/drawing/2014/main" id="{01914FEF-92D5-43DC-A6D9-358EDF98EFED}"/>
                    </a:ext>
                  </a:extLst>
                </p:cNvPr>
                <p:cNvPicPr/>
                <p:nvPr/>
              </p:nvPicPr>
              <p:blipFill>
                <a:blip r:embed="rId147"/>
                <a:stretch>
                  <a:fillRect/>
                </a:stretch>
              </p:blipFill>
              <p:spPr>
                <a:xfrm>
                  <a:off x="10675173" y="1891076"/>
                  <a:ext cx="563760" cy="26352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96" name="Entrada de lápiz 95">
                  <a:extLst>
                    <a:ext uri="{FF2B5EF4-FFF2-40B4-BE49-F238E27FC236}">
                      <a16:creationId xmlns:a16="http://schemas.microsoft.com/office/drawing/2014/main" id="{735A5D84-E885-494C-948A-9BE80EC5B549}"/>
                    </a:ext>
                  </a:extLst>
                </p14:cNvPr>
                <p14:cNvContentPartPr/>
                <p14:nvPr/>
              </p14:nvContentPartPr>
              <p14:xfrm>
                <a:off x="7668093" y="2780636"/>
                <a:ext cx="277920" cy="194400"/>
              </p14:xfrm>
            </p:contentPart>
          </mc:Choice>
          <mc:Fallback xmlns="">
            <p:pic>
              <p:nvPicPr>
                <p:cNvPr id="96" name="Entrada de lápiz 95">
                  <a:extLst>
                    <a:ext uri="{FF2B5EF4-FFF2-40B4-BE49-F238E27FC236}">
                      <a16:creationId xmlns:a16="http://schemas.microsoft.com/office/drawing/2014/main" id="{735A5D84-E885-494C-948A-9BE80EC5B549}"/>
                    </a:ext>
                  </a:extLst>
                </p:cNvPr>
                <p:cNvPicPr/>
                <p:nvPr/>
              </p:nvPicPr>
              <p:blipFill>
                <a:blip r:embed="rId149"/>
                <a:stretch>
                  <a:fillRect/>
                </a:stretch>
              </p:blipFill>
              <p:spPr>
                <a:xfrm>
                  <a:off x="7659453" y="2771636"/>
                  <a:ext cx="295560" cy="21204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97" name="Entrada de lápiz 96">
                  <a:extLst>
                    <a:ext uri="{FF2B5EF4-FFF2-40B4-BE49-F238E27FC236}">
                      <a16:creationId xmlns:a16="http://schemas.microsoft.com/office/drawing/2014/main" id="{382EAEB7-9FA5-48CC-B2B4-62E19178C852}"/>
                    </a:ext>
                  </a:extLst>
                </p14:cNvPr>
                <p14:cNvContentPartPr/>
                <p14:nvPr/>
              </p14:nvContentPartPr>
              <p14:xfrm>
                <a:off x="8005053" y="2766956"/>
                <a:ext cx="120240" cy="151200"/>
              </p14:xfrm>
            </p:contentPart>
          </mc:Choice>
          <mc:Fallback xmlns="">
            <p:pic>
              <p:nvPicPr>
                <p:cNvPr id="97" name="Entrada de lápiz 96">
                  <a:extLst>
                    <a:ext uri="{FF2B5EF4-FFF2-40B4-BE49-F238E27FC236}">
                      <a16:creationId xmlns:a16="http://schemas.microsoft.com/office/drawing/2014/main" id="{382EAEB7-9FA5-48CC-B2B4-62E19178C852}"/>
                    </a:ext>
                  </a:extLst>
                </p:cNvPr>
                <p:cNvPicPr/>
                <p:nvPr/>
              </p:nvPicPr>
              <p:blipFill>
                <a:blip r:embed="rId151"/>
                <a:stretch>
                  <a:fillRect/>
                </a:stretch>
              </p:blipFill>
              <p:spPr>
                <a:xfrm>
                  <a:off x="7996053" y="2757956"/>
                  <a:ext cx="137880" cy="16884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98" name="Entrada de lápiz 97">
                  <a:extLst>
                    <a:ext uri="{FF2B5EF4-FFF2-40B4-BE49-F238E27FC236}">
                      <a16:creationId xmlns:a16="http://schemas.microsoft.com/office/drawing/2014/main" id="{5CF3916C-3AB0-42F2-8DE6-64B7E2B7DAD1}"/>
                    </a:ext>
                  </a:extLst>
                </p14:cNvPr>
                <p14:cNvContentPartPr/>
                <p14:nvPr/>
              </p14:nvContentPartPr>
              <p14:xfrm>
                <a:off x="8261013" y="2551676"/>
                <a:ext cx="280080" cy="362160"/>
              </p14:xfrm>
            </p:contentPart>
          </mc:Choice>
          <mc:Fallback xmlns="">
            <p:pic>
              <p:nvPicPr>
                <p:cNvPr id="98" name="Entrada de lápiz 97">
                  <a:extLst>
                    <a:ext uri="{FF2B5EF4-FFF2-40B4-BE49-F238E27FC236}">
                      <a16:creationId xmlns:a16="http://schemas.microsoft.com/office/drawing/2014/main" id="{5CF3916C-3AB0-42F2-8DE6-64B7E2B7DAD1}"/>
                    </a:ext>
                  </a:extLst>
                </p:cNvPr>
                <p:cNvPicPr/>
                <p:nvPr/>
              </p:nvPicPr>
              <p:blipFill>
                <a:blip r:embed="rId153"/>
                <a:stretch>
                  <a:fillRect/>
                </a:stretch>
              </p:blipFill>
              <p:spPr>
                <a:xfrm>
                  <a:off x="8252373" y="2543036"/>
                  <a:ext cx="297720" cy="37980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99" name="Entrada de lápiz 98">
                  <a:extLst>
                    <a:ext uri="{FF2B5EF4-FFF2-40B4-BE49-F238E27FC236}">
                      <a16:creationId xmlns:a16="http://schemas.microsoft.com/office/drawing/2014/main" id="{3EFB0B70-4C0C-447D-8CEF-E940C5321D07}"/>
                    </a:ext>
                  </a:extLst>
                </p14:cNvPr>
                <p14:cNvContentPartPr/>
                <p14:nvPr/>
              </p14:nvContentPartPr>
              <p14:xfrm>
                <a:off x="8678253" y="2696396"/>
                <a:ext cx="165240" cy="195480"/>
              </p14:xfrm>
            </p:contentPart>
          </mc:Choice>
          <mc:Fallback xmlns="">
            <p:pic>
              <p:nvPicPr>
                <p:cNvPr id="99" name="Entrada de lápiz 98">
                  <a:extLst>
                    <a:ext uri="{FF2B5EF4-FFF2-40B4-BE49-F238E27FC236}">
                      <a16:creationId xmlns:a16="http://schemas.microsoft.com/office/drawing/2014/main" id="{3EFB0B70-4C0C-447D-8CEF-E940C5321D07}"/>
                    </a:ext>
                  </a:extLst>
                </p:cNvPr>
                <p:cNvPicPr/>
                <p:nvPr/>
              </p:nvPicPr>
              <p:blipFill>
                <a:blip r:embed="rId155"/>
                <a:stretch>
                  <a:fillRect/>
                </a:stretch>
              </p:blipFill>
              <p:spPr>
                <a:xfrm>
                  <a:off x="8669613" y="2687396"/>
                  <a:ext cx="18288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100" name="Entrada de lápiz 99">
                  <a:extLst>
                    <a:ext uri="{FF2B5EF4-FFF2-40B4-BE49-F238E27FC236}">
                      <a16:creationId xmlns:a16="http://schemas.microsoft.com/office/drawing/2014/main" id="{1D0A4EFC-4D3C-469C-B1DA-ACD07F50F8C0}"/>
                    </a:ext>
                  </a:extLst>
                </p14:cNvPr>
                <p14:cNvContentPartPr/>
                <p14:nvPr/>
              </p14:nvContentPartPr>
              <p14:xfrm>
                <a:off x="8870493" y="2483996"/>
                <a:ext cx="268200" cy="376560"/>
              </p14:xfrm>
            </p:contentPart>
          </mc:Choice>
          <mc:Fallback xmlns="">
            <p:pic>
              <p:nvPicPr>
                <p:cNvPr id="100" name="Entrada de lápiz 99">
                  <a:extLst>
                    <a:ext uri="{FF2B5EF4-FFF2-40B4-BE49-F238E27FC236}">
                      <a16:creationId xmlns:a16="http://schemas.microsoft.com/office/drawing/2014/main" id="{1D0A4EFC-4D3C-469C-B1DA-ACD07F50F8C0}"/>
                    </a:ext>
                  </a:extLst>
                </p:cNvPr>
                <p:cNvPicPr/>
                <p:nvPr/>
              </p:nvPicPr>
              <p:blipFill>
                <a:blip r:embed="rId157"/>
                <a:stretch>
                  <a:fillRect/>
                </a:stretch>
              </p:blipFill>
              <p:spPr>
                <a:xfrm>
                  <a:off x="8861493" y="2474996"/>
                  <a:ext cx="285840" cy="39420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101" name="Entrada de lápiz 100">
                  <a:extLst>
                    <a:ext uri="{FF2B5EF4-FFF2-40B4-BE49-F238E27FC236}">
                      <a16:creationId xmlns:a16="http://schemas.microsoft.com/office/drawing/2014/main" id="{C1A977A4-3296-43EE-9D13-FA057338BE59}"/>
                    </a:ext>
                  </a:extLst>
                </p14:cNvPr>
                <p14:cNvContentPartPr/>
                <p14:nvPr/>
              </p14:nvContentPartPr>
              <p14:xfrm>
                <a:off x="9574293" y="2595596"/>
                <a:ext cx="346680" cy="168840"/>
              </p14:xfrm>
            </p:contentPart>
          </mc:Choice>
          <mc:Fallback xmlns="">
            <p:pic>
              <p:nvPicPr>
                <p:cNvPr id="101" name="Entrada de lápiz 100">
                  <a:extLst>
                    <a:ext uri="{FF2B5EF4-FFF2-40B4-BE49-F238E27FC236}">
                      <a16:creationId xmlns:a16="http://schemas.microsoft.com/office/drawing/2014/main" id="{C1A977A4-3296-43EE-9D13-FA057338BE59}"/>
                    </a:ext>
                  </a:extLst>
                </p:cNvPr>
                <p:cNvPicPr/>
                <p:nvPr/>
              </p:nvPicPr>
              <p:blipFill>
                <a:blip r:embed="rId159"/>
                <a:stretch>
                  <a:fillRect/>
                </a:stretch>
              </p:blipFill>
              <p:spPr>
                <a:xfrm>
                  <a:off x="9565653" y="2586596"/>
                  <a:ext cx="364320" cy="18648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102" name="Entrada de lápiz 101">
                  <a:extLst>
                    <a:ext uri="{FF2B5EF4-FFF2-40B4-BE49-F238E27FC236}">
                      <a16:creationId xmlns:a16="http://schemas.microsoft.com/office/drawing/2014/main" id="{7A53C1E4-41A5-41A4-8938-84F3411CAB2A}"/>
                    </a:ext>
                  </a:extLst>
                </p14:cNvPr>
                <p14:cNvContentPartPr/>
                <p14:nvPr/>
              </p14:nvContentPartPr>
              <p14:xfrm>
                <a:off x="9975333" y="2599196"/>
                <a:ext cx="293040" cy="145080"/>
              </p14:xfrm>
            </p:contentPart>
          </mc:Choice>
          <mc:Fallback xmlns="">
            <p:pic>
              <p:nvPicPr>
                <p:cNvPr id="102" name="Entrada de lápiz 101">
                  <a:extLst>
                    <a:ext uri="{FF2B5EF4-FFF2-40B4-BE49-F238E27FC236}">
                      <a16:creationId xmlns:a16="http://schemas.microsoft.com/office/drawing/2014/main" id="{7A53C1E4-41A5-41A4-8938-84F3411CAB2A}"/>
                    </a:ext>
                  </a:extLst>
                </p:cNvPr>
                <p:cNvPicPr/>
                <p:nvPr/>
              </p:nvPicPr>
              <p:blipFill>
                <a:blip r:embed="rId161"/>
                <a:stretch>
                  <a:fillRect/>
                </a:stretch>
              </p:blipFill>
              <p:spPr>
                <a:xfrm>
                  <a:off x="9966333" y="2590556"/>
                  <a:ext cx="310680" cy="16272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103" name="Entrada de lápiz 102">
                  <a:extLst>
                    <a:ext uri="{FF2B5EF4-FFF2-40B4-BE49-F238E27FC236}">
                      <a16:creationId xmlns:a16="http://schemas.microsoft.com/office/drawing/2014/main" id="{6F2AC54D-543C-412A-81BF-F8FA82064DA7}"/>
                    </a:ext>
                  </a:extLst>
                </p14:cNvPr>
                <p14:cNvContentPartPr/>
                <p14:nvPr/>
              </p14:nvContentPartPr>
              <p14:xfrm>
                <a:off x="10472853" y="2528636"/>
                <a:ext cx="322920" cy="194400"/>
              </p14:xfrm>
            </p:contentPart>
          </mc:Choice>
          <mc:Fallback xmlns="">
            <p:pic>
              <p:nvPicPr>
                <p:cNvPr id="103" name="Entrada de lápiz 102">
                  <a:extLst>
                    <a:ext uri="{FF2B5EF4-FFF2-40B4-BE49-F238E27FC236}">
                      <a16:creationId xmlns:a16="http://schemas.microsoft.com/office/drawing/2014/main" id="{6F2AC54D-543C-412A-81BF-F8FA82064DA7}"/>
                    </a:ext>
                  </a:extLst>
                </p:cNvPr>
                <p:cNvPicPr/>
                <p:nvPr/>
              </p:nvPicPr>
              <p:blipFill>
                <a:blip r:embed="rId163"/>
                <a:stretch>
                  <a:fillRect/>
                </a:stretch>
              </p:blipFill>
              <p:spPr>
                <a:xfrm>
                  <a:off x="10463853" y="2519996"/>
                  <a:ext cx="340560" cy="21204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104" name="Entrada de lápiz 103">
                  <a:extLst>
                    <a:ext uri="{FF2B5EF4-FFF2-40B4-BE49-F238E27FC236}">
                      <a16:creationId xmlns:a16="http://schemas.microsoft.com/office/drawing/2014/main" id="{2379EB35-36DE-422B-B056-7B7C632BCD70}"/>
                    </a:ext>
                  </a:extLst>
                </p14:cNvPr>
                <p14:cNvContentPartPr/>
                <p14:nvPr/>
              </p14:nvContentPartPr>
              <p14:xfrm>
                <a:off x="10830693" y="2509196"/>
                <a:ext cx="162000" cy="161280"/>
              </p14:xfrm>
            </p:contentPart>
          </mc:Choice>
          <mc:Fallback xmlns="">
            <p:pic>
              <p:nvPicPr>
                <p:cNvPr id="104" name="Entrada de lápiz 103">
                  <a:extLst>
                    <a:ext uri="{FF2B5EF4-FFF2-40B4-BE49-F238E27FC236}">
                      <a16:creationId xmlns:a16="http://schemas.microsoft.com/office/drawing/2014/main" id="{2379EB35-36DE-422B-B056-7B7C632BCD70}"/>
                    </a:ext>
                  </a:extLst>
                </p:cNvPr>
                <p:cNvPicPr/>
                <p:nvPr/>
              </p:nvPicPr>
              <p:blipFill>
                <a:blip r:embed="rId165"/>
                <a:stretch>
                  <a:fillRect/>
                </a:stretch>
              </p:blipFill>
              <p:spPr>
                <a:xfrm>
                  <a:off x="10822053" y="2500556"/>
                  <a:ext cx="179640" cy="17892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105" name="Entrada de lápiz 104">
                  <a:extLst>
                    <a:ext uri="{FF2B5EF4-FFF2-40B4-BE49-F238E27FC236}">
                      <a16:creationId xmlns:a16="http://schemas.microsoft.com/office/drawing/2014/main" id="{BB142BE7-7870-4D49-8A9A-6D6A73B1BD5E}"/>
                    </a:ext>
                  </a:extLst>
                </p14:cNvPr>
                <p14:cNvContentPartPr/>
                <p14:nvPr/>
              </p14:nvContentPartPr>
              <p14:xfrm>
                <a:off x="11183493" y="2328476"/>
                <a:ext cx="27000" cy="227520"/>
              </p14:xfrm>
            </p:contentPart>
          </mc:Choice>
          <mc:Fallback xmlns="">
            <p:pic>
              <p:nvPicPr>
                <p:cNvPr id="105" name="Entrada de lápiz 104">
                  <a:extLst>
                    <a:ext uri="{FF2B5EF4-FFF2-40B4-BE49-F238E27FC236}">
                      <a16:creationId xmlns:a16="http://schemas.microsoft.com/office/drawing/2014/main" id="{BB142BE7-7870-4D49-8A9A-6D6A73B1BD5E}"/>
                    </a:ext>
                  </a:extLst>
                </p:cNvPr>
                <p:cNvPicPr/>
                <p:nvPr/>
              </p:nvPicPr>
              <p:blipFill>
                <a:blip r:embed="rId167"/>
                <a:stretch>
                  <a:fillRect/>
                </a:stretch>
              </p:blipFill>
              <p:spPr>
                <a:xfrm>
                  <a:off x="11174493" y="2319836"/>
                  <a:ext cx="44640" cy="24516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06" name="Entrada de lápiz 105">
                  <a:extLst>
                    <a:ext uri="{FF2B5EF4-FFF2-40B4-BE49-F238E27FC236}">
                      <a16:creationId xmlns:a16="http://schemas.microsoft.com/office/drawing/2014/main" id="{8F2E16CB-0A6E-4BBB-A6C3-4B04E97EF711}"/>
                    </a:ext>
                  </a:extLst>
                </p14:cNvPr>
                <p14:cNvContentPartPr/>
                <p14:nvPr/>
              </p14:nvContentPartPr>
              <p14:xfrm>
                <a:off x="11116533" y="2456636"/>
                <a:ext cx="241560" cy="140040"/>
              </p14:xfrm>
            </p:contentPart>
          </mc:Choice>
          <mc:Fallback xmlns="">
            <p:pic>
              <p:nvPicPr>
                <p:cNvPr id="106" name="Entrada de lápiz 105">
                  <a:extLst>
                    <a:ext uri="{FF2B5EF4-FFF2-40B4-BE49-F238E27FC236}">
                      <a16:creationId xmlns:a16="http://schemas.microsoft.com/office/drawing/2014/main" id="{8F2E16CB-0A6E-4BBB-A6C3-4B04E97EF711}"/>
                    </a:ext>
                  </a:extLst>
                </p:cNvPr>
                <p:cNvPicPr/>
                <p:nvPr/>
              </p:nvPicPr>
              <p:blipFill>
                <a:blip r:embed="rId169"/>
                <a:stretch>
                  <a:fillRect/>
                </a:stretch>
              </p:blipFill>
              <p:spPr>
                <a:xfrm>
                  <a:off x="11107893" y="2447636"/>
                  <a:ext cx="259200" cy="15768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07" name="Entrada de lápiz 106">
                  <a:extLst>
                    <a:ext uri="{FF2B5EF4-FFF2-40B4-BE49-F238E27FC236}">
                      <a16:creationId xmlns:a16="http://schemas.microsoft.com/office/drawing/2014/main" id="{3662908E-9B0B-4B2C-B17B-5D073A6F3A92}"/>
                    </a:ext>
                  </a:extLst>
                </p14:cNvPr>
                <p14:cNvContentPartPr/>
                <p14:nvPr/>
              </p14:nvContentPartPr>
              <p14:xfrm>
                <a:off x="11287173" y="2436116"/>
                <a:ext cx="248760" cy="469800"/>
              </p14:xfrm>
            </p:contentPart>
          </mc:Choice>
          <mc:Fallback xmlns="">
            <p:pic>
              <p:nvPicPr>
                <p:cNvPr id="107" name="Entrada de lápiz 106">
                  <a:extLst>
                    <a:ext uri="{FF2B5EF4-FFF2-40B4-BE49-F238E27FC236}">
                      <a16:creationId xmlns:a16="http://schemas.microsoft.com/office/drawing/2014/main" id="{3662908E-9B0B-4B2C-B17B-5D073A6F3A92}"/>
                    </a:ext>
                  </a:extLst>
                </p:cNvPr>
                <p:cNvPicPr/>
                <p:nvPr/>
              </p:nvPicPr>
              <p:blipFill>
                <a:blip r:embed="rId171"/>
                <a:stretch>
                  <a:fillRect/>
                </a:stretch>
              </p:blipFill>
              <p:spPr>
                <a:xfrm>
                  <a:off x="11278173" y="2427116"/>
                  <a:ext cx="266400" cy="48744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08" name="Entrada de lápiz 107">
                  <a:extLst>
                    <a:ext uri="{FF2B5EF4-FFF2-40B4-BE49-F238E27FC236}">
                      <a16:creationId xmlns:a16="http://schemas.microsoft.com/office/drawing/2014/main" id="{D9091C8F-AEC9-403D-9422-FE513F217D3D}"/>
                    </a:ext>
                  </a:extLst>
                </p14:cNvPr>
                <p14:cNvContentPartPr/>
                <p14:nvPr/>
              </p14:nvContentPartPr>
              <p14:xfrm>
                <a:off x="11619453" y="2436476"/>
                <a:ext cx="8640" cy="17280"/>
              </p14:xfrm>
            </p:contentPart>
          </mc:Choice>
          <mc:Fallback xmlns="">
            <p:pic>
              <p:nvPicPr>
                <p:cNvPr id="108" name="Entrada de lápiz 107">
                  <a:extLst>
                    <a:ext uri="{FF2B5EF4-FFF2-40B4-BE49-F238E27FC236}">
                      <a16:creationId xmlns:a16="http://schemas.microsoft.com/office/drawing/2014/main" id="{D9091C8F-AEC9-403D-9422-FE513F217D3D}"/>
                    </a:ext>
                  </a:extLst>
                </p:cNvPr>
                <p:cNvPicPr/>
                <p:nvPr/>
              </p:nvPicPr>
              <p:blipFill>
                <a:blip r:embed="rId173"/>
                <a:stretch>
                  <a:fillRect/>
                </a:stretch>
              </p:blipFill>
              <p:spPr>
                <a:xfrm>
                  <a:off x="11610813" y="2427836"/>
                  <a:ext cx="26280"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09" name="Entrada de lápiz 108">
                  <a:extLst>
                    <a:ext uri="{FF2B5EF4-FFF2-40B4-BE49-F238E27FC236}">
                      <a16:creationId xmlns:a16="http://schemas.microsoft.com/office/drawing/2014/main" id="{C78BDE82-F6BC-40BC-89E9-24ABBD34BC7E}"/>
                    </a:ext>
                  </a:extLst>
                </p14:cNvPr>
                <p14:cNvContentPartPr/>
                <p14:nvPr/>
              </p14:nvContentPartPr>
              <p14:xfrm>
                <a:off x="11630613" y="2453396"/>
                <a:ext cx="104400" cy="121680"/>
              </p14:xfrm>
            </p:contentPart>
          </mc:Choice>
          <mc:Fallback xmlns="">
            <p:pic>
              <p:nvPicPr>
                <p:cNvPr id="109" name="Entrada de lápiz 108">
                  <a:extLst>
                    <a:ext uri="{FF2B5EF4-FFF2-40B4-BE49-F238E27FC236}">
                      <a16:creationId xmlns:a16="http://schemas.microsoft.com/office/drawing/2014/main" id="{C78BDE82-F6BC-40BC-89E9-24ABBD34BC7E}"/>
                    </a:ext>
                  </a:extLst>
                </p:cNvPr>
                <p:cNvPicPr/>
                <p:nvPr/>
              </p:nvPicPr>
              <p:blipFill>
                <a:blip r:embed="rId175"/>
                <a:stretch>
                  <a:fillRect/>
                </a:stretch>
              </p:blipFill>
              <p:spPr>
                <a:xfrm>
                  <a:off x="11621613" y="2444756"/>
                  <a:ext cx="122040" cy="13932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10" name="Entrada de lápiz 109">
                  <a:extLst>
                    <a:ext uri="{FF2B5EF4-FFF2-40B4-BE49-F238E27FC236}">
                      <a16:creationId xmlns:a16="http://schemas.microsoft.com/office/drawing/2014/main" id="{990E4AF7-BACB-49AD-A44C-CB58185BE8AC}"/>
                    </a:ext>
                  </a:extLst>
                </p14:cNvPr>
                <p14:cNvContentPartPr/>
                <p14:nvPr/>
              </p14:nvContentPartPr>
              <p14:xfrm>
                <a:off x="11790093" y="2390396"/>
                <a:ext cx="195480" cy="189000"/>
              </p14:xfrm>
            </p:contentPart>
          </mc:Choice>
          <mc:Fallback xmlns="">
            <p:pic>
              <p:nvPicPr>
                <p:cNvPr id="110" name="Entrada de lápiz 109">
                  <a:extLst>
                    <a:ext uri="{FF2B5EF4-FFF2-40B4-BE49-F238E27FC236}">
                      <a16:creationId xmlns:a16="http://schemas.microsoft.com/office/drawing/2014/main" id="{990E4AF7-BACB-49AD-A44C-CB58185BE8AC}"/>
                    </a:ext>
                  </a:extLst>
                </p:cNvPr>
                <p:cNvPicPr/>
                <p:nvPr/>
              </p:nvPicPr>
              <p:blipFill>
                <a:blip r:embed="rId177"/>
                <a:stretch>
                  <a:fillRect/>
                </a:stretch>
              </p:blipFill>
              <p:spPr>
                <a:xfrm>
                  <a:off x="11781453" y="2381756"/>
                  <a:ext cx="213120" cy="20664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11" name="Entrada de lápiz 110">
                  <a:extLst>
                    <a:ext uri="{FF2B5EF4-FFF2-40B4-BE49-F238E27FC236}">
                      <a16:creationId xmlns:a16="http://schemas.microsoft.com/office/drawing/2014/main" id="{CCF66E32-86D9-45D3-A582-1CA715D78357}"/>
                    </a:ext>
                  </a:extLst>
                </p14:cNvPr>
                <p14:cNvContentPartPr/>
                <p14:nvPr/>
              </p14:nvContentPartPr>
              <p14:xfrm>
                <a:off x="5045853" y="3336116"/>
                <a:ext cx="439200" cy="392760"/>
              </p14:xfrm>
            </p:contentPart>
          </mc:Choice>
          <mc:Fallback xmlns="">
            <p:pic>
              <p:nvPicPr>
                <p:cNvPr id="111" name="Entrada de lápiz 110">
                  <a:extLst>
                    <a:ext uri="{FF2B5EF4-FFF2-40B4-BE49-F238E27FC236}">
                      <a16:creationId xmlns:a16="http://schemas.microsoft.com/office/drawing/2014/main" id="{CCF66E32-86D9-45D3-A582-1CA715D78357}"/>
                    </a:ext>
                  </a:extLst>
                </p:cNvPr>
                <p:cNvPicPr/>
                <p:nvPr/>
              </p:nvPicPr>
              <p:blipFill>
                <a:blip r:embed="rId179"/>
                <a:stretch>
                  <a:fillRect/>
                </a:stretch>
              </p:blipFill>
              <p:spPr>
                <a:xfrm>
                  <a:off x="5036853" y="3327476"/>
                  <a:ext cx="456840" cy="41040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12" name="Entrada de lápiz 111">
                  <a:extLst>
                    <a:ext uri="{FF2B5EF4-FFF2-40B4-BE49-F238E27FC236}">
                      <a16:creationId xmlns:a16="http://schemas.microsoft.com/office/drawing/2014/main" id="{FDC90AC4-8CEA-4E43-B53E-D7F6BD1B54D5}"/>
                    </a:ext>
                  </a:extLst>
                </p14:cNvPr>
                <p14:cNvContentPartPr/>
                <p14:nvPr/>
              </p14:nvContentPartPr>
              <p14:xfrm>
                <a:off x="5826333" y="3451316"/>
                <a:ext cx="268200" cy="222480"/>
              </p14:xfrm>
            </p:contentPart>
          </mc:Choice>
          <mc:Fallback xmlns="">
            <p:pic>
              <p:nvPicPr>
                <p:cNvPr id="112" name="Entrada de lápiz 111">
                  <a:extLst>
                    <a:ext uri="{FF2B5EF4-FFF2-40B4-BE49-F238E27FC236}">
                      <a16:creationId xmlns:a16="http://schemas.microsoft.com/office/drawing/2014/main" id="{FDC90AC4-8CEA-4E43-B53E-D7F6BD1B54D5}"/>
                    </a:ext>
                  </a:extLst>
                </p:cNvPr>
                <p:cNvPicPr/>
                <p:nvPr/>
              </p:nvPicPr>
              <p:blipFill>
                <a:blip r:embed="rId181"/>
                <a:stretch>
                  <a:fillRect/>
                </a:stretch>
              </p:blipFill>
              <p:spPr>
                <a:xfrm>
                  <a:off x="5817693" y="3442676"/>
                  <a:ext cx="285840" cy="24012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13" name="Entrada de lápiz 112">
                  <a:extLst>
                    <a:ext uri="{FF2B5EF4-FFF2-40B4-BE49-F238E27FC236}">
                      <a16:creationId xmlns:a16="http://schemas.microsoft.com/office/drawing/2014/main" id="{ECA4E75A-F11E-4FA6-A8DD-7B125352BE82}"/>
                    </a:ext>
                  </a:extLst>
                </p14:cNvPr>
                <p14:cNvContentPartPr/>
                <p14:nvPr/>
              </p14:nvContentPartPr>
              <p14:xfrm>
                <a:off x="6189933" y="3461036"/>
                <a:ext cx="169920" cy="198720"/>
              </p14:xfrm>
            </p:contentPart>
          </mc:Choice>
          <mc:Fallback xmlns="">
            <p:pic>
              <p:nvPicPr>
                <p:cNvPr id="113" name="Entrada de lápiz 112">
                  <a:extLst>
                    <a:ext uri="{FF2B5EF4-FFF2-40B4-BE49-F238E27FC236}">
                      <a16:creationId xmlns:a16="http://schemas.microsoft.com/office/drawing/2014/main" id="{ECA4E75A-F11E-4FA6-A8DD-7B125352BE82}"/>
                    </a:ext>
                  </a:extLst>
                </p:cNvPr>
                <p:cNvPicPr/>
                <p:nvPr/>
              </p:nvPicPr>
              <p:blipFill>
                <a:blip r:embed="rId183"/>
                <a:stretch>
                  <a:fillRect/>
                </a:stretch>
              </p:blipFill>
              <p:spPr>
                <a:xfrm>
                  <a:off x="6181293" y="3452036"/>
                  <a:ext cx="187560" cy="21636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14" name="Entrada de lápiz 113">
                  <a:extLst>
                    <a:ext uri="{FF2B5EF4-FFF2-40B4-BE49-F238E27FC236}">
                      <a16:creationId xmlns:a16="http://schemas.microsoft.com/office/drawing/2014/main" id="{AE32C751-1A76-435E-BCF8-5E8E8F1EB79C}"/>
                    </a:ext>
                  </a:extLst>
                </p14:cNvPr>
                <p14:cNvContentPartPr/>
                <p14:nvPr/>
              </p14:nvContentPartPr>
              <p14:xfrm>
                <a:off x="6385773" y="3399476"/>
                <a:ext cx="203040" cy="196920"/>
              </p14:xfrm>
            </p:contentPart>
          </mc:Choice>
          <mc:Fallback xmlns="">
            <p:pic>
              <p:nvPicPr>
                <p:cNvPr id="114" name="Entrada de lápiz 113">
                  <a:extLst>
                    <a:ext uri="{FF2B5EF4-FFF2-40B4-BE49-F238E27FC236}">
                      <a16:creationId xmlns:a16="http://schemas.microsoft.com/office/drawing/2014/main" id="{AE32C751-1A76-435E-BCF8-5E8E8F1EB79C}"/>
                    </a:ext>
                  </a:extLst>
                </p:cNvPr>
                <p:cNvPicPr/>
                <p:nvPr/>
              </p:nvPicPr>
              <p:blipFill>
                <a:blip r:embed="rId185"/>
                <a:stretch>
                  <a:fillRect/>
                </a:stretch>
              </p:blipFill>
              <p:spPr>
                <a:xfrm>
                  <a:off x="6376773" y="3390476"/>
                  <a:ext cx="220680" cy="21456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15" name="Entrada de lápiz 114">
                  <a:extLst>
                    <a:ext uri="{FF2B5EF4-FFF2-40B4-BE49-F238E27FC236}">
                      <a16:creationId xmlns:a16="http://schemas.microsoft.com/office/drawing/2014/main" id="{6BE13C88-772D-418C-91B7-EB931BB35392}"/>
                    </a:ext>
                  </a:extLst>
                </p14:cNvPr>
                <p14:cNvContentPartPr/>
                <p14:nvPr/>
              </p14:nvContentPartPr>
              <p14:xfrm>
                <a:off x="6536613" y="3254396"/>
                <a:ext cx="325800" cy="336240"/>
              </p14:xfrm>
            </p:contentPart>
          </mc:Choice>
          <mc:Fallback xmlns="">
            <p:pic>
              <p:nvPicPr>
                <p:cNvPr id="115" name="Entrada de lápiz 114">
                  <a:extLst>
                    <a:ext uri="{FF2B5EF4-FFF2-40B4-BE49-F238E27FC236}">
                      <a16:creationId xmlns:a16="http://schemas.microsoft.com/office/drawing/2014/main" id="{6BE13C88-772D-418C-91B7-EB931BB35392}"/>
                    </a:ext>
                  </a:extLst>
                </p:cNvPr>
                <p:cNvPicPr/>
                <p:nvPr/>
              </p:nvPicPr>
              <p:blipFill>
                <a:blip r:embed="rId187"/>
                <a:stretch>
                  <a:fillRect/>
                </a:stretch>
              </p:blipFill>
              <p:spPr>
                <a:xfrm>
                  <a:off x="6527613" y="3245396"/>
                  <a:ext cx="343440" cy="35388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16" name="Entrada de lápiz 115">
                  <a:extLst>
                    <a:ext uri="{FF2B5EF4-FFF2-40B4-BE49-F238E27FC236}">
                      <a16:creationId xmlns:a16="http://schemas.microsoft.com/office/drawing/2014/main" id="{FAA7B51A-99A0-476C-A4EA-C61F519AB216}"/>
                    </a:ext>
                  </a:extLst>
                </p14:cNvPr>
                <p14:cNvContentPartPr/>
                <p14:nvPr/>
              </p14:nvContentPartPr>
              <p14:xfrm>
                <a:off x="7049613" y="3297596"/>
                <a:ext cx="154080" cy="267840"/>
              </p14:xfrm>
            </p:contentPart>
          </mc:Choice>
          <mc:Fallback xmlns="">
            <p:pic>
              <p:nvPicPr>
                <p:cNvPr id="116" name="Entrada de lápiz 115">
                  <a:extLst>
                    <a:ext uri="{FF2B5EF4-FFF2-40B4-BE49-F238E27FC236}">
                      <a16:creationId xmlns:a16="http://schemas.microsoft.com/office/drawing/2014/main" id="{FAA7B51A-99A0-476C-A4EA-C61F519AB216}"/>
                    </a:ext>
                  </a:extLst>
                </p:cNvPr>
                <p:cNvPicPr/>
                <p:nvPr/>
              </p:nvPicPr>
              <p:blipFill>
                <a:blip r:embed="rId189"/>
                <a:stretch>
                  <a:fillRect/>
                </a:stretch>
              </p:blipFill>
              <p:spPr>
                <a:xfrm>
                  <a:off x="7040613" y="3288956"/>
                  <a:ext cx="171720" cy="28548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17" name="Entrada de lápiz 116">
                  <a:extLst>
                    <a:ext uri="{FF2B5EF4-FFF2-40B4-BE49-F238E27FC236}">
                      <a16:creationId xmlns:a16="http://schemas.microsoft.com/office/drawing/2014/main" id="{DF90C132-6B58-4785-A090-C852F67198BF}"/>
                    </a:ext>
                  </a:extLst>
                </p14:cNvPr>
                <p14:cNvContentPartPr/>
                <p14:nvPr/>
              </p14:nvContentPartPr>
              <p14:xfrm>
                <a:off x="7234293" y="3266996"/>
                <a:ext cx="219240" cy="313560"/>
              </p14:xfrm>
            </p:contentPart>
          </mc:Choice>
          <mc:Fallback xmlns="">
            <p:pic>
              <p:nvPicPr>
                <p:cNvPr id="117" name="Entrada de lápiz 116">
                  <a:extLst>
                    <a:ext uri="{FF2B5EF4-FFF2-40B4-BE49-F238E27FC236}">
                      <a16:creationId xmlns:a16="http://schemas.microsoft.com/office/drawing/2014/main" id="{DF90C132-6B58-4785-A090-C852F67198BF}"/>
                    </a:ext>
                  </a:extLst>
                </p:cNvPr>
                <p:cNvPicPr/>
                <p:nvPr/>
              </p:nvPicPr>
              <p:blipFill>
                <a:blip r:embed="rId191"/>
                <a:stretch>
                  <a:fillRect/>
                </a:stretch>
              </p:blipFill>
              <p:spPr>
                <a:xfrm>
                  <a:off x="7225653" y="3258356"/>
                  <a:ext cx="236880" cy="331200"/>
                </a:xfrm>
                <a:prstGeom prst="rect">
                  <a:avLst/>
                </a:prstGeom>
              </p:spPr>
            </p:pic>
          </mc:Fallback>
        </mc:AlternateContent>
      </p:grpSp>
      <p:grpSp>
        <p:nvGrpSpPr>
          <p:cNvPr id="145" name="Grupo 144">
            <a:extLst>
              <a:ext uri="{FF2B5EF4-FFF2-40B4-BE49-F238E27FC236}">
                <a16:creationId xmlns:a16="http://schemas.microsoft.com/office/drawing/2014/main" id="{FDA4EAC9-0249-4E11-87ED-22CC33CC8D20}"/>
              </a:ext>
            </a:extLst>
          </p:cNvPr>
          <p:cNvGrpSpPr/>
          <p:nvPr/>
        </p:nvGrpSpPr>
        <p:grpSpPr>
          <a:xfrm>
            <a:off x="1924293" y="4268156"/>
            <a:ext cx="522360" cy="632520"/>
            <a:chOff x="1924293" y="4268156"/>
            <a:chExt cx="522360" cy="632520"/>
          </a:xfrm>
        </p:grpSpPr>
        <mc:AlternateContent xmlns:mc="http://schemas.openxmlformats.org/markup-compatibility/2006" xmlns:p14="http://schemas.microsoft.com/office/powerpoint/2010/main">
          <mc:Choice Requires="p14">
            <p:contentPart p14:bwMode="auto" r:id="rId192">
              <p14:nvContentPartPr>
                <p14:cNvPr id="121" name="Entrada de lápiz 120">
                  <a:extLst>
                    <a:ext uri="{FF2B5EF4-FFF2-40B4-BE49-F238E27FC236}">
                      <a16:creationId xmlns:a16="http://schemas.microsoft.com/office/drawing/2014/main" id="{A0EB8095-B315-4497-9052-21E3675DF47E}"/>
                    </a:ext>
                  </a:extLst>
                </p14:cNvPr>
                <p14:cNvContentPartPr/>
                <p14:nvPr/>
              </p14:nvContentPartPr>
              <p14:xfrm>
                <a:off x="1972173" y="4337996"/>
                <a:ext cx="191160" cy="562680"/>
              </p14:xfrm>
            </p:contentPart>
          </mc:Choice>
          <mc:Fallback xmlns="">
            <p:pic>
              <p:nvPicPr>
                <p:cNvPr id="121" name="Entrada de lápiz 120">
                  <a:extLst>
                    <a:ext uri="{FF2B5EF4-FFF2-40B4-BE49-F238E27FC236}">
                      <a16:creationId xmlns:a16="http://schemas.microsoft.com/office/drawing/2014/main" id="{A0EB8095-B315-4497-9052-21E3675DF47E}"/>
                    </a:ext>
                  </a:extLst>
                </p:cNvPr>
                <p:cNvPicPr/>
                <p:nvPr/>
              </p:nvPicPr>
              <p:blipFill>
                <a:blip r:embed="rId193"/>
                <a:stretch>
                  <a:fillRect/>
                </a:stretch>
              </p:blipFill>
              <p:spPr>
                <a:xfrm>
                  <a:off x="1963173" y="4328996"/>
                  <a:ext cx="208800" cy="58032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22" name="Entrada de lápiz 121">
                  <a:extLst>
                    <a:ext uri="{FF2B5EF4-FFF2-40B4-BE49-F238E27FC236}">
                      <a16:creationId xmlns:a16="http://schemas.microsoft.com/office/drawing/2014/main" id="{36B508DA-71AA-44E3-8F61-DBF190CD015A}"/>
                    </a:ext>
                  </a:extLst>
                </p14:cNvPr>
                <p14:cNvContentPartPr/>
                <p14:nvPr/>
              </p14:nvContentPartPr>
              <p14:xfrm>
                <a:off x="2045973" y="4268156"/>
                <a:ext cx="285120" cy="123480"/>
              </p14:xfrm>
            </p:contentPart>
          </mc:Choice>
          <mc:Fallback xmlns="">
            <p:pic>
              <p:nvPicPr>
                <p:cNvPr id="122" name="Entrada de lápiz 121">
                  <a:extLst>
                    <a:ext uri="{FF2B5EF4-FFF2-40B4-BE49-F238E27FC236}">
                      <a16:creationId xmlns:a16="http://schemas.microsoft.com/office/drawing/2014/main" id="{36B508DA-71AA-44E3-8F61-DBF190CD015A}"/>
                    </a:ext>
                  </a:extLst>
                </p:cNvPr>
                <p:cNvPicPr/>
                <p:nvPr/>
              </p:nvPicPr>
              <p:blipFill>
                <a:blip r:embed="rId195"/>
                <a:stretch>
                  <a:fillRect/>
                </a:stretch>
              </p:blipFill>
              <p:spPr>
                <a:xfrm>
                  <a:off x="2036973" y="4259156"/>
                  <a:ext cx="302760" cy="14112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123" name="Entrada de lápiz 122">
                  <a:extLst>
                    <a:ext uri="{FF2B5EF4-FFF2-40B4-BE49-F238E27FC236}">
                      <a16:creationId xmlns:a16="http://schemas.microsoft.com/office/drawing/2014/main" id="{0804023F-2E0A-4AC1-8890-66C04E8B287C}"/>
                    </a:ext>
                  </a:extLst>
                </p14:cNvPr>
                <p14:cNvContentPartPr/>
                <p14:nvPr/>
              </p14:nvContentPartPr>
              <p14:xfrm>
                <a:off x="1924293" y="4508996"/>
                <a:ext cx="270720" cy="341280"/>
              </p14:xfrm>
            </p:contentPart>
          </mc:Choice>
          <mc:Fallback xmlns="">
            <p:pic>
              <p:nvPicPr>
                <p:cNvPr id="123" name="Entrada de lápiz 122">
                  <a:extLst>
                    <a:ext uri="{FF2B5EF4-FFF2-40B4-BE49-F238E27FC236}">
                      <a16:creationId xmlns:a16="http://schemas.microsoft.com/office/drawing/2014/main" id="{0804023F-2E0A-4AC1-8890-66C04E8B287C}"/>
                    </a:ext>
                  </a:extLst>
                </p:cNvPr>
                <p:cNvPicPr/>
                <p:nvPr/>
              </p:nvPicPr>
              <p:blipFill>
                <a:blip r:embed="rId197"/>
                <a:stretch>
                  <a:fillRect/>
                </a:stretch>
              </p:blipFill>
              <p:spPr>
                <a:xfrm>
                  <a:off x="1915653" y="4500356"/>
                  <a:ext cx="288360" cy="35892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24" name="Entrada de lápiz 123">
                  <a:extLst>
                    <a:ext uri="{FF2B5EF4-FFF2-40B4-BE49-F238E27FC236}">
                      <a16:creationId xmlns:a16="http://schemas.microsoft.com/office/drawing/2014/main" id="{5BE383E8-3DA6-4171-A424-25CD9C264398}"/>
                    </a:ext>
                  </a:extLst>
                </p14:cNvPr>
                <p14:cNvContentPartPr/>
                <p14:nvPr/>
              </p14:nvContentPartPr>
              <p14:xfrm>
                <a:off x="2289693" y="4297676"/>
                <a:ext cx="156960" cy="488520"/>
              </p14:xfrm>
            </p:contentPart>
          </mc:Choice>
          <mc:Fallback xmlns="">
            <p:pic>
              <p:nvPicPr>
                <p:cNvPr id="124" name="Entrada de lápiz 123">
                  <a:extLst>
                    <a:ext uri="{FF2B5EF4-FFF2-40B4-BE49-F238E27FC236}">
                      <a16:creationId xmlns:a16="http://schemas.microsoft.com/office/drawing/2014/main" id="{5BE383E8-3DA6-4171-A424-25CD9C264398}"/>
                    </a:ext>
                  </a:extLst>
                </p:cNvPr>
                <p:cNvPicPr/>
                <p:nvPr/>
              </p:nvPicPr>
              <p:blipFill>
                <a:blip r:embed="rId199"/>
                <a:stretch>
                  <a:fillRect/>
                </a:stretch>
              </p:blipFill>
              <p:spPr>
                <a:xfrm>
                  <a:off x="2281053" y="4288676"/>
                  <a:ext cx="174600" cy="506160"/>
                </a:xfrm>
                <a:prstGeom prst="rect">
                  <a:avLst/>
                </a:prstGeom>
              </p:spPr>
            </p:pic>
          </mc:Fallback>
        </mc:AlternateContent>
      </p:grpSp>
      <p:grpSp>
        <p:nvGrpSpPr>
          <p:cNvPr id="144" name="Grupo 143">
            <a:extLst>
              <a:ext uri="{FF2B5EF4-FFF2-40B4-BE49-F238E27FC236}">
                <a16:creationId xmlns:a16="http://schemas.microsoft.com/office/drawing/2014/main" id="{7525084D-49CC-456D-A143-DAFF9C02E6BD}"/>
              </a:ext>
            </a:extLst>
          </p:cNvPr>
          <p:cNvGrpSpPr/>
          <p:nvPr/>
        </p:nvGrpSpPr>
        <p:grpSpPr>
          <a:xfrm>
            <a:off x="2748693" y="4239716"/>
            <a:ext cx="1616040" cy="579240"/>
            <a:chOff x="2748693" y="4239716"/>
            <a:chExt cx="1616040" cy="579240"/>
          </a:xfrm>
        </p:grpSpPr>
        <mc:AlternateContent xmlns:mc="http://schemas.openxmlformats.org/markup-compatibility/2006" xmlns:p14="http://schemas.microsoft.com/office/powerpoint/2010/main">
          <mc:Choice Requires="p14">
            <p:contentPart p14:bwMode="auto" r:id="rId200">
              <p14:nvContentPartPr>
                <p14:cNvPr id="125" name="Entrada de lápiz 124">
                  <a:extLst>
                    <a:ext uri="{FF2B5EF4-FFF2-40B4-BE49-F238E27FC236}">
                      <a16:creationId xmlns:a16="http://schemas.microsoft.com/office/drawing/2014/main" id="{013839B8-78DA-42D3-9B9D-823B3D0BED5B}"/>
                    </a:ext>
                  </a:extLst>
                </p14:cNvPr>
                <p14:cNvContentPartPr/>
                <p14:nvPr/>
              </p14:nvContentPartPr>
              <p14:xfrm>
                <a:off x="2748693" y="4502876"/>
                <a:ext cx="176760" cy="316080"/>
              </p14:xfrm>
            </p:contentPart>
          </mc:Choice>
          <mc:Fallback xmlns="">
            <p:pic>
              <p:nvPicPr>
                <p:cNvPr id="125" name="Entrada de lápiz 124">
                  <a:extLst>
                    <a:ext uri="{FF2B5EF4-FFF2-40B4-BE49-F238E27FC236}">
                      <a16:creationId xmlns:a16="http://schemas.microsoft.com/office/drawing/2014/main" id="{013839B8-78DA-42D3-9B9D-823B3D0BED5B}"/>
                    </a:ext>
                  </a:extLst>
                </p:cNvPr>
                <p:cNvPicPr/>
                <p:nvPr/>
              </p:nvPicPr>
              <p:blipFill>
                <a:blip r:embed="rId201"/>
                <a:stretch>
                  <a:fillRect/>
                </a:stretch>
              </p:blipFill>
              <p:spPr>
                <a:xfrm>
                  <a:off x="2740053" y="4494236"/>
                  <a:ext cx="194400" cy="33372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126" name="Entrada de lápiz 125">
                  <a:extLst>
                    <a:ext uri="{FF2B5EF4-FFF2-40B4-BE49-F238E27FC236}">
                      <a16:creationId xmlns:a16="http://schemas.microsoft.com/office/drawing/2014/main" id="{6846A8FB-5B3A-42F8-B996-A3641E2696DE}"/>
                    </a:ext>
                  </a:extLst>
                </p14:cNvPr>
                <p14:cNvContentPartPr/>
                <p14:nvPr/>
              </p14:nvContentPartPr>
              <p14:xfrm>
                <a:off x="2977293" y="4502876"/>
                <a:ext cx="150840" cy="244440"/>
              </p14:xfrm>
            </p:contentPart>
          </mc:Choice>
          <mc:Fallback xmlns="">
            <p:pic>
              <p:nvPicPr>
                <p:cNvPr id="126" name="Entrada de lápiz 125">
                  <a:extLst>
                    <a:ext uri="{FF2B5EF4-FFF2-40B4-BE49-F238E27FC236}">
                      <a16:creationId xmlns:a16="http://schemas.microsoft.com/office/drawing/2014/main" id="{6846A8FB-5B3A-42F8-B996-A3641E2696DE}"/>
                    </a:ext>
                  </a:extLst>
                </p:cNvPr>
                <p:cNvPicPr/>
                <p:nvPr/>
              </p:nvPicPr>
              <p:blipFill>
                <a:blip r:embed="rId203"/>
                <a:stretch>
                  <a:fillRect/>
                </a:stretch>
              </p:blipFill>
              <p:spPr>
                <a:xfrm>
                  <a:off x="2968653" y="4494236"/>
                  <a:ext cx="168480" cy="26208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127" name="Entrada de lápiz 126">
                  <a:extLst>
                    <a:ext uri="{FF2B5EF4-FFF2-40B4-BE49-F238E27FC236}">
                      <a16:creationId xmlns:a16="http://schemas.microsoft.com/office/drawing/2014/main" id="{7DA0A326-1EED-46FF-B42A-9E317EC9527B}"/>
                    </a:ext>
                  </a:extLst>
                </p14:cNvPr>
                <p14:cNvContentPartPr/>
                <p14:nvPr/>
              </p14:nvContentPartPr>
              <p14:xfrm>
                <a:off x="3179973" y="4460396"/>
                <a:ext cx="147960" cy="349560"/>
              </p14:xfrm>
            </p:contentPart>
          </mc:Choice>
          <mc:Fallback xmlns="">
            <p:pic>
              <p:nvPicPr>
                <p:cNvPr id="127" name="Entrada de lápiz 126">
                  <a:extLst>
                    <a:ext uri="{FF2B5EF4-FFF2-40B4-BE49-F238E27FC236}">
                      <a16:creationId xmlns:a16="http://schemas.microsoft.com/office/drawing/2014/main" id="{7DA0A326-1EED-46FF-B42A-9E317EC9527B}"/>
                    </a:ext>
                  </a:extLst>
                </p:cNvPr>
                <p:cNvPicPr/>
                <p:nvPr/>
              </p:nvPicPr>
              <p:blipFill>
                <a:blip r:embed="rId205"/>
                <a:stretch>
                  <a:fillRect/>
                </a:stretch>
              </p:blipFill>
              <p:spPr>
                <a:xfrm>
                  <a:off x="3171333" y="4451396"/>
                  <a:ext cx="165600" cy="36720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128" name="Entrada de lápiz 127">
                  <a:extLst>
                    <a:ext uri="{FF2B5EF4-FFF2-40B4-BE49-F238E27FC236}">
                      <a16:creationId xmlns:a16="http://schemas.microsoft.com/office/drawing/2014/main" id="{E4460D68-7335-4E54-A077-2BF87D892E38}"/>
                    </a:ext>
                  </a:extLst>
                </p14:cNvPr>
                <p14:cNvContentPartPr/>
                <p14:nvPr/>
              </p14:nvContentPartPr>
              <p14:xfrm>
                <a:off x="3564093" y="4239716"/>
                <a:ext cx="201960" cy="500400"/>
              </p14:xfrm>
            </p:contentPart>
          </mc:Choice>
          <mc:Fallback xmlns="">
            <p:pic>
              <p:nvPicPr>
                <p:cNvPr id="128" name="Entrada de lápiz 127">
                  <a:extLst>
                    <a:ext uri="{FF2B5EF4-FFF2-40B4-BE49-F238E27FC236}">
                      <a16:creationId xmlns:a16="http://schemas.microsoft.com/office/drawing/2014/main" id="{E4460D68-7335-4E54-A077-2BF87D892E38}"/>
                    </a:ext>
                  </a:extLst>
                </p:cNvPr>
                <p:cNvPicPr/>
                <p:nvPr/>
              </p:nvPicPr>
              <p:blipFill>
                <a:blip r:embed="rId207"/>
                <a:stretch>
                  <a:fillRect/>
                </a:stretch>
              </p:blipFill>
              <p:spPr>
                <a:xfrm>
                  <a:off x="3555453" y="4230716"/>
                  <a:ext cx="219600" cy="51804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29" name="Entrada de lápiz 128">
                  <a:extLst>
                    <a:ext uri="{FF2B5EF4-FFF2-40B4-BE49-F238E27FC236}">
                      <a16:creationId xmlns:a16="http://schemas.microsoft.com/office/drawing/2014/main" id="{AC0CA0DA-D094-4873-82F1-59946B5C3DBC}"/>
                    </a:ext>
                  </a:extLst>
                </p14:cNvPr>
                <p14:cNvContentPartPr/>
                <p14:nvPr/>
              </p14:nvContentPartPr>
              <p14:xfrm>
                <a:off x="3476253" y="4443836"/>
                <a:ext cx="402120" cy="234720"/>
              </p14:xfrm>
            </p:contentPart>
          </mc:Choice>
          <mc:Fallback xmlns="">
            <p:pic>
              <p:nvPicPr>
                <p:cNvPr id="129" name="Entrada de lápiz 128">
                  <a:extLst>
                    <a:ext uri="{FF2B5EF4-FFF2-40B4-BE49-F238E27FC236}">
                      <a16:creationId xmlns:a16="http://schemas.microsoft.com/office/drawing/2014/main" id="{AC0CA0DA-D094-4873-82F1-59946B5C3DBC}"/>
                    </a:ext>
                  </a:extLst>
                </p:cNvPr>
                <p:cNvPicPr/>
                <p:nvPr/>
              </p:nvPicPr>
              <p:blipFill>
                <a:blip r:embed="rId209"/>
                <a:stretch>
                  <a:fillRect/>
                </a:stretch>
              </p:blipFill>
              <p:spPr>
                <a:xfrm>
                  <a:off x="3467613" y="4435196"/>
                  <a:ext cx="419760" cy="25236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130" name="Entrada de lápiz 129">
                  <a:extLst>
                    <a:ext uri="{FF2B5EF4-FFF2-40B4-BE49-F238E27FC236}">
                      <a16:creationId xmlns:a16="http://schemas.microsoft.com/office/drawing/2014/main" id="{3E77FEEF-6DE2-4FB5-B251-8EC0B888C454}"/>
                    </a:ext>
                  </a:extLst>
                </p14:cNvPr>
                <p14:cNvContentPartPr/>
                <p14:nvPr/>
              </p14:nvContentPartPr>
              <p14:xfrm>
                <a:off x="3904293" y="4476236"/>
                <a:ext cx="258480" cy="225000"/>
              </p14:xfrm>
            </p:contentPart>
          </mc:Choice>
          <mc:Fallback xmlns="">
            <p:pic>
              <p:nvPicPr>
                <p:cNvPr id="130" name="Entrada de lápiz 129">
                  <a:extLst>
                    <a:ext uri="{FF2B5EF4-FFF2-40B4-BE49-F238E27FC236}">
                      <a16:creationId xmlns:a16="http://schemas.microsoft.com/office/drawing/2014/main" id="{3E77FEEF-6DE2-4FB5-B251-8EC0B888C454}"/>
                    </a:ext>
                  </a:extLst>
                </p:cNvPr>
                <p:cNvPicPr/>
                <p:nvPr/>
              </p:nvPicPr>
              <p:blipFill>
                <a:blip r:embed="rId211"/>
                <a:stretch>
                  <a:fillRect/>
                </a:stretch>
              </p:blipFill>
              <p:spPr>
                <a:xfrm>
                  <a:off x="3895653" y="4467596"/>
                  <a:ext cx="276120" cy="242640"/>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131" name="Entrada de lápiz 130">
                  <a:extLst>
                    <a:ext uri="{FF2B5EF4-FFF2-40B4-BE49-F238E27FC236}">
                      <a16:creationId xmlns:a16="http://schemas.microsoft.com/office/drawing/2014/main" id="{BB57AD5D-B0EC-490B-BA7A-0155BD399C00}"/>
                    </a:ext>
                  </a:extLst>
                </p14:cNvPr>
                <p14:cNvContentPartPr/>
                <p14:nvPr/>
              </p14:nvContentPartPr>
              <p14:xfrm>
                <a:off x="4253853" y="4492436"/>
                <a:ext cx="110880" cy="251280"/>
              </p14:xfrm>
            </p:contentPart>
          </mc:Choice>
          <mc:Fallback xmlns="">
            <p:pic>
              <p:nvPicPr>
                <p:cNvPr id="131" name="Entrada de lápiz 130">
                  <a:extLst>
                    <a:ext uri="{FF2B5EF4-FFF2-40B4-BE49-F238E27FC236}">
                      <a16:creationId xmlns:a16="http://schemas.microsoft.com/office/drawing/2014/main" id="{BB57AD5D-B0EC-490B-BA7A-0155BD399C00}"/>
                    </a:ext>
                  </a:extLst>
                </p:cNvPr>
                <p:cNvPicPr/>
                <p:nvPr/>
              </p:nvPicPr>
              <p:blipFill>
                <a:blip r:embed="rId213"/>
                <a:stretch>
                  <a:fillRect/>
                </a:stretch>
              </p:blipFill>
              <p:spPr>
                <a:xfrm>
                  <a:off x="4244853" y="4483796"/>
                  <a:ext cx="128520" cy="268920"/>
                </a:xfrm>
                <a:prstGeom prst="rect">
                  <a:avLst/>
                </a:prstGeom>
              </p:spPr>
            </p:pic>
          </mc:Fallback>
        </mc:AlternateContent>
      </p:grpSp>
      <p:grpSp>
        <p:nvGrpSpPr>
          <p:cNvPr id="143" name="Grupo 142">
            <a:extLst>
              <a:ext uri="{FF2B5EF4-FFF2-40B4-BE49-F238E27FC236}">
                <a16:creationId xmlns:a16="http://schemas.microsoft.com/office/drawing/2014/main" id="{CE738B4F-4C0A-4BF9-BC3F-ADDAB1F50EFA}"/>
              </a:ext>
            </a:extLst>
          </p:cNvPr>
          <p:cNvGrpSpPr/>
          <p:nvPr/>
        </p:nvGrpSpPr>
        <p:grpSpPr>
          <a:xfrm>
            <a:off x="5028213" y="4173476"/>
            <a:ext cx="1008000" cy="565920"/>
            <a:chOff x="5028213" y="4173476"/>
            <a:chExt cx="1008000" cy="565920"/>
          </a:xfrm>
        </p:grpSpPr>
        <mc:AlternateContent xmlns:mc="http://schemas.openxmlformats.org/markup-compatibility/2006" xmlns:p14="http://schemas.microsoft.com/office/powerpoint/2010/main">
          <mc:Choice Requires="p14">
            <p:contentPart p14:bwMode="auto" r:id="rId214">
              <p14:nvContentPartPr>
                <p14:cNvPr id="132" name="Entrada de lápiz 131">
                  <a:extLst>
                    <a:ext uri="{FF2B5EF4-FFF2-40B4-BE49-F238E27FC236}">
                      <a16:creationId xmlns:a16="http://schemas.microsoft.com/office/drawing/2014/main" id="{A483A069-9FFD-4CC5-A086-031BB5CCACAA}"/>
                    </a:ext>
                  </a:extLst>
                </p14:cNvPr>
                <p14:cNvContentPartPr/>
                <p14:nvPr/>
              </p14:nvContentPartPr>
              <p14:xfrm>
                <a:off x="5028213" y="4173476"/>
                <a:ext cx="485280" cy="565920"/>
              </p14:xfrm>
            </p:contentPart>
          </mc:Choice>
          <mc:Fallback xmlns="">
            <p:pic>
              <p:nvPicPr>
                <p:cNvPr id="132" name="Entrada de lápiz 131">
                  <a:extLst>
                    <a:ext uri="{FF2B5EF4-FFF2-40B4-BE49-F238E27FC236}">
                      <a16:creationId xmlns:a16="http://schemas.microsoft.com/office/drawing/2014/main" id="{A483A069-9FFD-4CC5-A086-031BB5CCACAA}"/>
                    </a:ext>
                  </a:extLst>
                </p:cNvPr>
                <p:cNvPicPr/>
                <p:nvPr/>
              </p:nvPicPr>
              <p:blipFill>
                <a:blip r:embed="rId215"/>
                <a:stretch>
                  <a:fillRect/>
                </a:stretch>
              </p:blipFill>
              <p:spPr>
                <a:xfrm>
                  <a:off x="5019213" y="4164836"/>
                  <a:ext cx="502920" cy="58356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133" name="Entrada de lápiz 132">
                  <a:extLst>
                    <a:ext uri="{FF2B5EF4-FFF2-40B4-BE49-F238E27FC236}">
                      <a16:creationId xmlns:a16="http://schemas.microsoft.com/office/drawing/2014/main" id="{07154F47-A88F-4BCD-BB38-3C269DAF94AD}"/>
                    </a:ext>
                  </a:extLst>
                </p14:cNvPr>
                <p14:cNvContentPartPr/>
                <p14:nvPr/>
              </p14:nvContentPartPr>
              <p14:xfrm>
                <a:off x="5574693" y="4177076"/>
                <a:ext cx="188280" cy="457920"/>
              </p14:xfrm>
            </p:contentPart>
          </mc:Choice>
          <mc:Fallback xmlns="">
            <p:pic>
              <p:nvPicPr>
                <p:cNvPr id="133" name="Entrada de lápiz 132">
                  <a:extLst>
                    <a:ext uri="{FF2B5EF4-FFF2-40B4-BE49-F238E27FC236}">
                      <a16:creationId xmlns:a16="http://schemas.microsoft.com/office/drawing/2014/main" id="{07154F47-A88F-4BCD-BB38-3C269DAF94AD}"/>
                    </a:ext>
                  </a:extLst>
                </p:cNvPr>
                <p:cNvPicPr/>
                <p:nvPr/>
              </p:nvPicPr>
              <p:blipFill>
                <a:blip r:embed="rId217"/>
                <a:stretch>
                  <a:fillRect/>
                </a:stretch>
              </p:blipFill>
              <p:spPr>
                <a:xfrm>
                  <a:off x="5566053" y="4168436"/>
                  <a:ext cx="205920" cy="47556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134" name="Entrada de lápiz 133">
                  <a:extLst>
                    <a:ext uri="{FF2B5EF4-FFF2-40B4-BE49-F238E27FC236}">
                      <a16:creationId xmlns:a16="http://schemas.microsoft.com/office/drawing/2014/main" id="{C2027A75-AB4A-4D23-B08E-0C7D4586D9B2}"/>
                    </a:ext>
                  </a:extLst>
                </p14:cNvPr>
                <p14:cNvContentPartPr/>
                <p14:nvPr/>
              </p14:nvContentPartPr>
              <p14:xfrm>
                <a:off x="5727693" y="4397396"/>
                <a:ext cx="308520" cy="222480"/>
              </p14:xfrm>
            </p:contentPart>
          </mc:Choice>
          <mc:Fallback xmlns="">
            <p:pic>
              <p:nvPicPr>
                <p:cNvPr id="134" name="Entrada de lápiz 133">
                  <a:extLst>
                    <a:ext uri="{FF2B5EF4-FFF2-40B4-BE49-F238E27FC236}">
                      <a16:creationId xmlns:a16="http://schemas.microsoft.com/office/drawing/2014/main" id="{C2027A75-AB4A-4D23-B08E-0C7D4586D9B2}"/>
                    </a:ext>
                  </a:extLst>
                </p:cNvPr>
                <p:cNvPicPr/>
                <p:nvPr/>
              </p:nvPicPr>
              <p:blipFill>
                <a:blip r:embed="rId219"/>
                <a:stretch>
                  <a:fillRect/>
                </a:stretch>
              </p:blipFill>
              <p:spPr>
                <a:xfrm>
                  <a:off x="5718693" y="4388396"/>
                  <a:ext cx="326160" cy="240120"/>
                </a:xfrm>
                <a:prstGeom prst="rect">
                  <a:avLst/>
                </a:prstGeom>
              </p:spPr>
            </p:pic>
          </mc:Fallback>
        </mc:AlternateContent>
      </p:grpSp>
      <p:grpSp>
        <p:nvGrpSpPr>
          <p:cNvPr id="142" name="Grupo 141">
            <a:extLst>
              <a:ext uri="{FF2B5EF4-FFF2-40B4-BE49-F238E27FC236}">
                <a16:creationId xmlns:a16="http://schemas.microsoft.com/office/drawing/2014/main" id="{72612A68-BD5A-4F0B-B7F2-CAA997A764FF}"/>
              </a:ext>
            </a:extLst>
          </p:cNvPr>
          <p:cNvGrpSpPr/>
          <p:nvPr/>
        </p:nvGrpSpPr>
        <p:grpSpPr>
          <a:xfrm>
            <a:off x="6577293" y="4298756"/>
            <a:ext cx="704880" cy="426240"/>
            <a:chOff x="6577293" y="4298756"/>
            <a:chExt cx="704880" cy="426240"/>
          </a:xfrm>
        </p:grpSpPr>
        <mc:AlternateContent xmlns:mc="http://schemas.openxmlformats.org/markup-compatibility/2006" xmlns:p14="http://schemas.microsoft.com/office/powerpoint/2010/main">
          <mc:Choice Requires="p14">
            <p:contentPart p14:bwMode="auto" r:id="rId220">
              <p14:nvContentPartPr>
                <p14:cNvPr id="135" name="Entrada de lápiz 134">
                  <a:extLst>
                    <a:ext uri="{FF2B5EF4-FFF2-40B4-BE49-F238E27FC236}">
                      <a16:creationId xmlns:a16="http://schemas.microsoft.com/office/drawing/2014/main" id="{0B126FD8-7A25-43BD-8244-0CF7C9F9BC59}"/>
                    </a:ext>
                  </a:extLst>
                </p14:cNvPr>
                <p14:cNvContentPartPr/>
                <p14:nvPr/>
              </p14:nvContentPartPr>
              <p14:xfrm>
                <a:off x="6577293" y="4298756"/>
                <a:ext cx="389520" cy="426240"/>
              </p14:xfrm>
            </p:contentPart>
          </mc:Choice>
          <mc:Fallback xmlns="">
            <p:pic>
              <p:nvPicPr>
                <p:cNvPr id="135" name="Entrada de lápiz 134">
                  <a:extLst>
                    <a:ext uri="{FF2B5EF4-FFF2-40B4-BE49-F238E27FC236}">
                      <a16:creationId xmlns:a16="http://schemas.microsoft.com/office/drawing/2014/main" id="{0B126FD8-7A25-43BD-8244-0CF7C9F9BC59}"/>
                    </a:ext>
                  </a:extLst>
                </p:cNvPr>
                <p:cNvPicPr/>
                <p:nvPr/>
              </p:nvPicPr>
              <p:blipFill>
                <a:blip r:embed="rId221"/>
                <a:stretch>
                  <a:fillRect/>
                </a:stretch>
              </p:blipFill>
              <p:spPr>
                <a:xfrm>
                  <a:off x="6568653" y="4290116"/>
                  <a:ext cx="407160" cy="44388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136" name="Entrada de lápiz 135">
                  <a:extLst>
                    <a:ext uri="{FF2B5EF4-FFF2-40B4-BE49-F238E27FC236}">
                      <a16:creationId xmlns:a16="http://schemas.microsoft.com/office/drawing/2014/main" id="{42AA34A9-54FC-4197-91BC-76961BF8D5F2}"/>
                    </a:ext>
                  </a:extLst>
                </p14:cNvPr>
                <p14:cNvContentPartPr/>
                <p14:nvPr/>
              </p14:nvContentPartPr>
              <p14:xfrm>
                <a:off x="7047093" y="4364636"/>
                <a:ext cx="235080" cy="204480"/>
              </p14:xfrm>
            </p:contentPart>
          </mc:Choice>
          <mc:Fallback xmlns="">
            <p:pic>
              <p:nvPicPr>
                <p:cNvPr id="136" name="Entrada de lápiz 135">
                  <a:extLst>
                    <a:ext uri="{FF2B5EF4-FFF2-40B4-BE49-F238E27FC236}">
                      <a16:creationId xmlns:a16="http://schemas.microsoft.com/office/drawing/2014/main" id="{42AA34A9-54FC-4197-91BC-76961BF8D5F2}"/>
                    </a:ext>
                  </a:extLst>
                </p:cNvPr>
                <p:cNvPicPr/>
                <p:nvPr/>
              </p:nvPicPr>
              <p:blipFill>
                <a:blip r:embed="rId223"/>
                <a:stretch>
                  <a:fillRect/>
                </a:stretch>
              </p:blipFill>
              <p:spPr>
                <a:xfrm>
                  <a:off x="7038453" y="4355636"/>
                  <a:ext cx="252720" cy="2221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24">
            <p14:nvContentPartPr>
              <p14:cNvPr id="137" name="Entrada de lápiz 136">
                <a:extLst>
                  <a:ext uri="{FF2B5EF4-FFF2-40B4-BE49-F238E27FC236}">
                    <a16:creationId xmlns:a16="http://schemas.microsoft.com/office/drawing/2014/main" id="{D59FD9C4-7409-43E8-90E7-865181CF1A1D}"/>
                  </a:ext>
                </a:extLst>
              </p14:cNvPr>
              <p14:cNvContentPartPr/>
              <p14:nvPr/>
            </p14:nvContentPartPr>
            <p14:xfrm>
              <a:off x="7716333" y="4062236"/>
              <a:ext cx="529560" cy="561600"/>
            </p14:xfrm>
          </p:contentPart>
        </mc:Choice>
        <mc:Fallback xmlns="">
          <p:pic>
            <p:nvPicPr>
              <p:cNvPr id="137" name="Entrada de lápiz 136">
                <a:extLst>
                  <a:ext uri="{FF2B5EF4-FFF2-40B4-BE49-F238E27FC236}">
                    <a16:creationId xmlns:a16="http://schemas.microsoft.com/office/drawing/2014/main" id="{D59FD9C4-7409-43E8-90E7-865181CF1A1D}"/>
                  </a:ext>
                </a:extLst>
              </p:cNvPr>
              <p:cNvPicPr/>
              <p:nvPr/>
            </p:nvPicPr>
            <p:blipFill>
              <a:blip r:embed="rId225"/>
              <a:stretch>
                <a:fillRect/>
              </a:stretch>
            </p:blipFill>
            <p:spPr>
              <a:xfrm>
                <a:off x="7707693" y="4053236"/>
                <a:ext cx="547200" cy="579240"/>
              </a:xfrm>
              <a:prstGeom prst="rect">
                <a:avLst/>
              </a:prstGeom>
            </p:spPr>
          </p:pic>
        </mc:Fallback>
      </mc:AlternateContent>
      <p:grpSp>
        <p:nvGrpSpPr>
          <p:cNvPr id="141" name="Grupo 140">
            <a:extLst>
              <a:ext uri="{FF2B5EF4-FFF2-40B4-BE49-F238E27FC236}">
                <a16:creationId xmlns:a16="http://schemas.microsoft.com/office/drawing/2014/main" id="{DACDBC73-1B9D-4F60-9524-E4EF959DE7D1}"/>
              </a:ext>
            </a:extLst>
          </p:cNvPr>
          <p:cNvGrpSpPr/>
          <p:nvPr/>
        </p:nvGrpSpPr>
        <p:grpSpPr>
          <a:xfrm>
            <a:off x="8671773" y="4120556"/>
            <a:ext cx="1004040" cy="399240"/>
            <a:chOff x="8671773" y="4120556"/>
            <a:chExt cx="1004040" cy="399240"/>
          </a:xfrm>
        </p:grpSpPr>
        <mc:AlternateContent xmlns:mc="http://schemas.openxmlformats.org/markup-compatibility/2006" xmlns:p14="http://schemas.microsoft.com/office/powerpoint/2010/main">
          <mc:Choice Requires="p14">
            <p:contentPart p14:bwMode="auto" r:id="rId226">
              <p14:nvContentPartPr>
                <p14:cNvPr id="138" name="Entrada de lápiz 137">
                  <a:extLst>
                    <a:ext uri="{FF2B5EF4-FFF2-40B4-BE49-F238E27FC236}">
                      <a16:creationId xmlns:a16="http://schemas.microsoft.com/office/drawing/2014/main" id="{F13E99CF-78CF-45BE-97D4-B05B53829B56}"/>
                    </a:ext>
                  </a:extLst>
                </p14:cNvPr>
                <p14:cNvContentPartPr/>
                <p14:nvPr/>
              </p14:nvContentPartPr>
              <p14:xfrm>
                <a:off x="8671773" y="4153316"/>
                <a:ext cx="363240" cy="366480"/>
              </p14:xfrm>
            </p:contentPart>
          </mc:Choice>
          <mc:Fallback xmlns="">
            <p:pic>
              <p:nvPicPr>
                <p:cNvPr id="138" name="Entrada de lápiz 137">
                  <a:extLst>
                    <a:ext uri="{FF2B5EF4-FFF2-40B4-BE49-F238E27FC236}">
                      <a16:creationId xmlns:a16="http://schemas.microsoft.com/office/drawing/2014/main" id="{F13E99CF-78CF-45BE-97D4-B05B53829B56}"/>
                    </a:ext>
                  </a:extLst>
                </p:cNvPr>
                <p:cNvPicPr/>
                <p:nvPr/>
              </p:nvPicPr>
              <p:blipFill>
                <a:blip r:embed="rId227"/>
                <a:stretch>
                  <a:fillRect/>
                </a:stretch>
              </p:blipFill>
              <p:spPr>
                <a:xfrm>
                  <a:off x="8663133" y="4144316"/>
                  <a:ext cx="380880" cy="38412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139" name="Entrada de lápiz 138">
                  <a:extLst>
                    <a:ext uri="{FF2B5EF4-FFF2-40B4-BE49-F238E27FC236}">
                      <a16:creationId xmlns:a16="http://schemas.microsoft.com/office/drawing/2014/main" id="{501F0A93-8B71-46C4-9291-583F0C78B543}"/>
                    </a:ext>
                  </a:extLst>
                </p14:cNvPr>
                <p14:cNvContentPartPr/>
                <p14:nvPr/>
              </p14:nvContentPartPr>
              <p14:xfrm>
                <a:off x="9121413" y="4120556"/>
                <a:ext cx="289080" cy="332640"/>
              </p14:xfrm>
            </p:contentPart>
          </mc:Choice>
          <mc:Fallback xmlns="">
            <p:pic>
              <p:nvPicPr>
                <p:cNvPr id="139" name="Entrada de lápiz 138">
                  <a:extLst>
                    <a:ext uri="{FF2B5EF4-FFF2-40B4-BE49-F238E27FC236}">
                      <a16:creationId xmlns:a16="http://schemas.microsoft.com/office/drawing/2014/main" id="{501F0A93-8B71-46C4-9291-583F0C78B543}"/>
                    </a:ext>
                  </a:extLst>
                </p:cNvPr>
                <p:cNvPicPr/>
                <p:nvPr/>
              </p:nvPicPr>
              <p:blipFill>
                <a:blip r:embed="rId229"/>
                <a:stretch>
                  <a:fillRect/>
                </a:stretch>
              </p:blipFill>
              <p:spPr>
                <a:xfrm>
                  <a:off x="9112413" y="4111556"/>
                  <a:ext cx="306720" cy="35028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40" name="Entrada de lápiz 139">
                  <a:extLst>
                    <a:ext uri="{FF2B5EF4-FFF2-40B4-BE49-F238E27FC236}">
                      <a16:creationId xmlns:a16="http://schemas.microsoft.com/office/drawing/2014/main" id="{9906EC44-3FB9-436A-83B0-6AF744FFFFCF}"/>
                    </a:ext>
                  </a:extLst>
                </p14:cNvPr>
                <p14:cNvContentPartPr/>
                <p14:nvPr/>
              </p14:nvContentPartPr>
              <p14:xfrm>
                <a:off x="9470253" y="4219916"/>
                <a:ext cx="205560" cy="208080"/>
              </p14:xfrm>
            </p:contentPart>
          </mc:Choice>
          <mc:Fallback xmlns="">
            <p:pic>
              <p:nvPicPr>
                <p:cNvPr id="140" name="Entrada de lápiz 139">
                  <a:extLst>
                    <a:ext uri="{FF2B5EF4-FFF2-40B4-BE49-F238E27FC236}">
                      <a16:creationId xmlns:a16="http://schemas.microsoft.com/office/drawing/2014/main" id="{9906EC44-3FB9-436A-83B0-6AF744FFFFCF}"/>
                    </a:ext>
                  </a:extLst>
                </p:cNvPr>
                <p:cNvPicPr/>
                <p:nvPr/>
              </p:nvPicPr>
              <p:blipFill>
                <a:blip r:embed="rId231"/>
                <a:stretch>
                  <a:fillRect/>
                </a:stretch>
              </p:blipFill>
              <p:spPr>
                <a:xfrm>
                  <a:off x="9461613" y="4211276"/>
                  <a:ext cx="223200" cy="225720"/>
                </a:xfrm>
                <a:prstGeom prst="rect">
                  <a:avLst/>
                </a:prstGeom>
              </p:spPr>
            </p:pic>
          </mc:Fallback>
        </mc:AlternateContent>
      </p:grpSp>
      <p:grpSp>
        <p:nvGrpSpPr>
          <p:cNvPr id="171" name="Grupo 170">
            <a:extLst>
              <a:ext uri="{FF2B5EF4-FFF2-40B4-BE49-F238E27FC236}">
                <a16:creationId xmlns:a16="http://schemas.microsoft.com/office/drawing/2014/main" id="{4DE96932-F4EE-40B3-B375-3CE8017C83F1}"/>
              </a:ext>
            </a:extLst>
          </p:cNvPr>
          <p:cNvGrpSpPr/>
          <p:nvPr/>
        </p:nvGrpSpPr>
        <p:grpSpPr>
          <a:xfrm>
            <a:off x="6130893" y="4866116"/>
            <a:ext cx="4030560" cy="1603800"/>
            <a:chOff x="6130893" y="4866116"/>
            <a:chExt cx="4030560" cy="1603800"/>
          </a:xfrm>
        </p:grpSpPr>
        <mc:AlternateContent xmlns:mc="http://schemas.openxmlformats.org/markup-compatibility/2006" xmlns:p14="http://schemas.microsoft.com/office/powerpoint/2010/main">
          <mc:Choice Requires="p14">
            <p:contentPart p14:bwMode="auto" r:id="rId232">
              <p14:nvContentPartPr>
                <p14:cNvPr id="155" name="Entrada de lápiz 154">
                  <a:extLst>
                    <a:ext uri="{FF2B5EF4-FFF2-40B4-BE49-F238E27FC236}">
                      <a16:creationId xmlns:a16="http://schemas.microsoft.com/office/drawing/2014/main" id="{A2DD1C4F-1704-4C90-B3E6-51DBDDF10973}"/>
                    </a:ext>
                  </a:extLst>
                </p14:cNvPr>
                <p14:cNvContentPartPr/>
                <p14:nvPr/>
              </p14:nvContentPartPr>
              <p14:xfrm>
                <a:off x="6130893" y="5191196"/>
                <a:ext cx="1351440" cy="280800"/>
              </p14:xfrm>
            </p:contentPart>
          </mc:Choice>
          <mc:Fallback xmlns="">
            <p:pic>
              <p:nvPicPr>
                <p:cNvPr id="155" name="Entrada de lápiz 154">
                  <a:extLst>
                    <a:ext uri="{FF2B5EF4-FFF2-40B4-BE49-F238E27FC236}">
                      <a16:creationId xmlns:a16="http://schemas.microsoft.com/office/drawing/2014/main" id="{A2DD1C4F-1704-4C90-B3E6-51DBDDF10973}"/>
                    </a:ext>
                  </a:extLst>
                </p:cNvPr>
                <p:cNvPicPr/>
                <p:nvPr/>
              </p:nvPicPr>
              <p:blipFill>
                <a:blip r:embed="rId233"/>
                <a:stretch>
                  <a:fillRect/>
                </a:stretch>
              </p:blipFill>
              <p:spPr>
                <a:xfrm>
                  <a:off x="6121893" y="5182556"/>
                  <a:ext cx="1369080" cy="29844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156" name="Entrada de lápiz 155">
                  <a:extLst>
                    <a:ext uri="{FF2B5EF4-FFF2-40B4-BE49-F238E27FC236}">
                      <a16:creationId xmlns:a16="http://schemas.microsoft.com/office/drawing/2014/main" id="{13308EDE-3ED3-4625-9D9C-CAF2498E931F}"/>
                    </a:ext>
                  </a:extLst>
                </p14:cNvPr>
                <p14:cNvContentPartPr/>
                <p14:nvPr/>
              </p14:nvContentPartPr>
              <p14:xfrm>
                <a:off x="7859253" y="5000396"/>
                <a:ext cx="193320" cy="614520"/>
              </p14:xfrm>
            </p:contentPart>
          </mc:Choice>
          <mc:Fallback xmlns="">
            <p:pic>
              <p:nvPicPr>
                <p:cNvPr id="156" name="Entrada de lápiz 155">
                  <a:extLst>
                    <a:ext uri="{FF2B5EF4-FFF2-40B4-BE49-F238E27FC236}">
                      <a16:creationId xmlns:a16="http://schemas.microsoft.com/office/drawing/2014/main" id="{13308EDE-3ED3-4625-9D9C-CAF2498E931F}"/>
                    </a:ext>
                  </a:extLst>
                </p:cNvPr>
                <p:cNvPicPr/>
                <p:nvPr/>
              </p:nvPicPr>
              <p:blipFill>
                <a:blip r:embed="rId235"/>
                <a:stretch>
                  <a:fillRect/>
                </a:stretch>
              </p:blipFill>
              <p:spPr>
                <a:xfrm>
                  <a:off x="7850253" y="4991756"/>
                  <a:ext cx="210960" cy="63216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157" name="Entrada de lápiz 156">
                  <a:extLst>
                    <a:ext uri="{FF2B5EF4-FFF2-40B4-BE49-F238E27FC236}">
                      <a16:creationId xmlns:a16="http://schemas.microsoft.com/office/drawing/2014/main" id="{0F2CA1F1-0E7B-4913-B9CC-FCF961D10C14}"/>
                    </a:ext>
                  </a:extLst>
                </p14:cNvPr>
                <p14:cNvContentPartPr/>
                <p14:nvPr/>
              </p14:nvContentPartPr>
              <p14:xfrm>
                <a:off x="7853133" y="5289116"/>
                <a:ext cx="653400" cy="283320"/>
              </p14:xfrm>
            </p:contentPart>
          </mc:Choice>
          <mc:Fallback xmlns="">
            <p:pic>
              <p:nvPicPr>
                <p:cNvPr id="157" name="Entrada de lápiz 156">
                  <a:extLst>
                    <a:ext uri="{FF2B5EF4-FFF2-40B4-BE49-F238E27FC236}">
                      <a16:creationId xmlns:a16="http://schemas.microsoft.com/office/drawing/2014/main" id="{0F2CA1F1-0E7B-4913-B9CC-FCF961D10C14}"/>
                    </a:ext>
                  </a:extLst>
                </p:cNvPr>
                <p:cNvPicPr/>
                <p:nvPr/>
              </p:nvPicPr>
              <p:blipFill>
                <a:blip r:embed="rId237"/>
                <a:stretch>
                  <a:fillRect/>
                </a:stretch>
              </p:blipFill>
              <p:spPr>
                <a:xfrm>
                  <a:off x="7844493" y="5280116"/>
                  <a:ext cx="671040" cy="30096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158" name="Entrada de lápiz 157">
                  <a:extLst>
                    <a:ext uri="{FF2B5EF4-FFF2-40B4-BE49-F238E27FC236}">
                      <a16:creationId xmlns:a16="http://schemas.microsoft.com/office/drawing/2014/main" id="{3853461D-2D76-43CC-B320-498BE81EA3DC}"/>
                    </a:ext>
                  </a:extLst>
                </p14:cNvPr>
                <p14:cNvContentPartPr/>
                <p14:nvPr/>
              </p14:nvContentPartPr>
              <p14:xfrm>
                <a:off x="8644053" y="4967276"/>
                <a:ext cx="364680" cy="447840"/>
              </p14:xfrm>
            </p:contentPart>
          </mc:Choice>
          <mc:Fallback xmlns="">
            <p:pic>
              <p:nvPicPr>
                <p:cNvPr id="158" name="Entrada de lápiz 157">
                  <a:extLst>
                    <a:ext uri="{FF2B5EF4-FFF2-40B4-BE49-F238E27FC236}">
                      <a16:creationId xmlns:a16="http://schemas.microsoft.com/office/drawing/2014/main" id="{3853461D-2D76-43CC-B320-498BE81EA3DC}"/>
                    </a:ext>
                  </a:extLst>
                </p:cNvPr>
                <p:cNvPicPr/>
                <p:nvPr/>
              </p:nvPicPr>
              <p:blipFill>
                <a:blip r:embed="rId239"/>
                <a:stretch>
                  <a:fillRect/>
                </a:stretch>
              </p:blipFill>
              <p:spPr>
                <a:xfrm>
                  <a:off x="8635053" y="4958276"/>
                  <a:ext cx="382320" cy="46548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159" name="Entrada de lápiz 158">
                  <a:extLst>
                    <a:ext uri="{FF2B5EF4-FFF2-40B4-BE49-F238E27FC236}">
                      <a16:creationId xmlns:a16="http://schemas.microsoft.com/office/drawing/2014/main" id="{BD1C2B98-4C7B-4F68-B85E-5F26A07FD2B4}"/>
                    </a:ext>
                  </a:extLst>
                </p14:cNvPr>
                <p14:cNvContentPartPr/>
                <p14:nvPr/>
              </p14:nvContentPartPr>
              <p14:xfrm>
                <a:off x="9040053" y="5141516"/>
                <a:ext cx="139680" cy="258120"/>
              </p14:xfrm>
            </p:contentPart>
          </mc:Choice>
          <mc:Fallback xmlns="">
            <p:pic>
              <p:nvPicPr>
                <p:cNvPr id="159" name="Entrada de lápiz 158">
                  <a:extLst>
                    <a:ext uri="{FF2B5EF4-FFF2-40B4-BE49-F238E27FC236}">
                      <a16:creationId xmlns:a16="http://schemas.microsoft.com/office/drawing/2014/main" id="{BD1C2B98-4C7B-4F68-B85E-5F26A07FD2B4}"/>
                    </a:ext>
                  </a:extLst>
                </p:cNvPr>
                <p:cNvPicPr/>
                <p:nvPr/>
              </p:nvPicPr>
              <p:blipFill>
                <a:blip r:embed="rId241"/>
                <a:stretch>
                  <a:fillRect/>
                </a:stretch>
              </p:blipFill>
              <p:spPr>
                <a:xfrm>
                  <a:off x="9031053" y="5132876"/>
                  <a:ext cx="157320" cy="27576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160" name="Entrada de lápiz 159">
                  <a:extLst>
                    <a:ext uri="{FF2B5EF4-FFF2-40B4-BE49-F238E27FC236}">
                      <a16:creationId xmlns:a16="http://schemas.microsoft.com/office/drawing/2014/main" id="{23C55264-8FF6-467E-87B7-4802A2E890AF}"/>
                    </a:ext>
                  </a:extLst>
                </p14:cNvPr>
                <p14:cNvContentPartPr/>
                <p14:nvPr/>
              </p14:nvContentPartPr>
              <p14:xfrm>
                <a:off x="7686093" y="5899676"/>
                <a:ext cx="280080" cy="371520"/>
              </p14:xfrm>
            </p:contentPart>
          </mc:Choice>
          <mc:Fallback xmlns="">
            <p:pic>
              <p:nvPicPr>
                <p:cNvPr id="160" name="Entrada de lápiz 159">
                  <a:extLst>
                    <a:ext uri="{FF2B5EF4-FFF2-40B4-BE49-F238E27FC236}">
                      <a16:creationId xmlns:a16="http://schemas.microsoft.com/office/drawing/2014/main" id="{23C55264-8FF6-467E-87B7-4802A2E890AF}"/>
                    </a:ext>
                  </a:extLst>
                </p:cNvPr>
                <p:cNvPicPr/>
                <p:nvPr/>
              </p:nvPicPr>
              <p:blipFill>
                <a:blip r:embed="rId243"/>
                <a:stretch>
                  <a:fillRect/>
                </a:stretch>
              </p:blipFill>
              <p:spPr>
                <a:xfrm>
                  <a:off x="7677453" y="5890676"/>
                  <a:ext cx="297720" cy="38916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161" name="Entrada de lápiz 160">
                  <a:extLst>
                    <a:ext uri="{FF2B5EF4-FFF2-40B4-BE49-F238E27FC236}">
                      <a16:creationId xmlns:a16="http://schemas.microsoft.com/office/drawing/2014/main" id="{6CF713ED-36F6-4785-8B5F-EAC2917CF610}"/>
                    </a:ext>
                  </a:extLst>
                </p14:cNvPr>
                <p14:cNvContentPartPr/>
                <p14:nvPr/>
              </p14:nvContentPartPr>
              <p14:xfrm>
                <a:off x="7947453" y="5673956"/>
                <a:ext cx="145440" cy="615960"/>
              </p14:xfrm>
            </p:contentPart>
          </mc:Choice>
          <mc:Fallback xmlns="">
            <p:pic>
              <p:nvPicPr>
                <p:cNvPr id="161" name="Entrada de lápiz 160">
                  <a:extLst>
                    <a:ext uri="{FF2B5EF4-FFF2-40B4-BE49-F238E27FC236}">
                      <a16:creationId xmlns:a16="http://schemas.microsoft.com/office/drawing/2014/main" id="{6CF713ED-36F6-4785-8B5F-EAC2917CF610}"/>
                    </a:ext>
                  </a:extLst>
                </p:cNvPr>
                <p:cNvPicPr/>
                <p:nvPr/>
              </p:nvPicPr>
              <p:blipFill>
                <a:blip r:embed="rId245"/>
                <a:stretch>
                  <a:fillRect/>
                </a:stretch>
              </p:blipFill>
              <p:spPr>
                <a:xfrm>
                  <a:off x="7938813" y="5665316"/>
                  <a:ext cx="163080" cy="63360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162" name="Entrada de lápiz 161">
                  <a:extLst>
                    <a:ext uri="{FF2B5EF4-FFF2-40B4-BE49-F238E27FC236}">
                      <a16:creationId xmlns:a16="http://schemas.microsoft.com/office/drawing/2014/main" id="{7CB08740-3B5D-4EA6-AFE0-39E8188BA8A7}"/>
                    </a:ext>
                  </a:extLst>
                </p14:cNvPr>
                <p14:cNvContentPartPr/>
                <p14:nvPr/>
              </p14:nvContentPartPr>
              <p14:xfrm>
                <a:off x="8121333" y="6033236"/>
                <a:ext cx="102240" cy="154440"/>
              </p14:xfrm>
            </p:contentPart>
          </mc:Choice>
          <mc:Fallback xmlns="">
            <p:pic>
              <p:nvPicPr>
                <p:cNvPr id="162" name="Entrada de lápiz 161">
                  <a:extLst>
                    <a:ext uri="{FF2B5EF4-FFF2-40B4-BE49-F238E27FC236}">
                      <a16:creationId xmlns:a16="http://schemas.microsoft.com/office/drawing/2014/main" id="{7CB08740-3B5D-4EA6-AFE0-39E8188BA8A7}"/>
                    </a:ext>
                  </a:extLst>
                </p:cNvPr>
                <p:cNvPicPr/>
                <p:nvPr/>
              </p:nvPicPr>
              <p:blipFill>
                <a:blip r:embed="rId247"/>
                <a:stretch>
                  <a:fillRect/>
                </a:stretch>
              </p:blipFill>
              <p:spPr>
                <a:xfrm>
                  <a:off x="8112333" y="6024236"/>
                  <a:ext cx="119880" cy="172080"/>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163" name="Entrada de lápiz 162">
                  <a:extLst>
                    <a:ext uri="{FF2B5EF4-FFF2-40B4-BE49-F238E27FC236}">
                      <a16:creationId xmlns:a16="http://schemas.microsoft.com/office/drawing/2014/main" id="{168000BF-8D31-4CF8-94CE-B3843AF2B3AE}"/>
                    </a:ext>
                  </a:extLst>
                </p14:cNvPr>
                <p14:cNvContentPartPr/>
                <p14:nvPr/>
              </p14:nvContentPartPr>
              <p14:xfrm>
                <a:off x="8699853" y="5929556"/>
                <a:ext cx="348840" cy="507240"/>
              </p14:xfrm>
            </p:contentPart>
          </mc:Choice>
          <mc:Fallback xmlns="">
            <p:pic>
              <p:nvPicPr>
                <p:cNvPr id="163" name="Entrada de lápiz 162">
                  <a:extLst>
                    <a:ext uri="{FF2B5EF4-FFF2-40B4-BE49-F238E27FC236}">
                      <a16:creationId xmlns:a16="http://schemas.microsoft.com/office/drawing/2014/main" id="{168000BF-8D31-4CF8-94CE-B3843AF2B3AE}"/>
                    </a:ext>
                  </a:extLst>
                </p:cNvPr>
                <p:cNvPicPr/>
                <p:nvPr/>
              </p:nvPicPr>
              <p:blipFill>
                <a:blip r:embed="rId249"/>
                <a:stretch>
                  <a:fillRect/>
                </a:stretch>
              </p:blipFill>
              <p:spPr>
                <a:xfrm>
                  <a:off x="8690853" y="5920556"/>
                  <a:ext cx="366480" cy="524880"/>
                </a:xfrm>
                <a:prstGeom prst="rect">
                  <a:avLst/>
                </a:prstGeom>
              </p:spPr>
            </p:pic>
          </mc:Fallback>
        </mc:AlternateContent>
        <mc:AlternateContent xmlns:mc="http://schemas.openxmlformats.org/markup-compatibility/2006" xmlns:p14="http://schemas.microsoft.com/office/powerpoint/2010/main">
          <mc:Choice Requires="p14">
            <p:contentPart p14:bwMode="auto" r:id="rId250">
              <p14:nvContentPartPr>
                <p14:cNvPr id="164" name="Entrada de lápiz 163">
                  <a:extLst>
                    <a:ext uri="{FF2B5EF4-FFF2-40B4-BE49-F238E27FC236}">
                      <a16:creationId xmlns:a16="http://schemas.microsoft.com/office/drawing/2014/main" id="{265DC8A9-2F41-44A0-B59C-F99632915425}"/>
                    </a:ext>
                  </a:extLst>
                </p14:cNvPr>
                <p14:cNvContentPartPr/>
                <p14:nvPr/>
              </p14:nvContentPartPr>
              <p14:xfrm>
                <a:off x="8643693" y="6058436"/>
                <a:ext cx="416880" cy="85320"/>
              </p14:xfrm>
            </p:contentPart>
          </mc:Choice>
          <mc:Fallback xmlns="">
            <p:pic>
              <p:nvPicPr>
                <p:cNvPr id="164" name="Entrada de lápiz 163">
                  <a:extLst>
                    <a:ext uri="{FF2B5EF4-FFF2-40B4-BE49-F238E27FC236}">
                      <a16:creationId xmlns:a16="http://schemas.microsoft.com/office/drawing/2014/main" id="{265DC8A9-2F41-44A0-B59C-F99632915425}"/>
                    </a:ext>
                  </a:extLst>
                </p:cNvPr>
                <p:cNvPicPr/>
                <p:nvPr/>
              </p:nvPicPr>
              <p:blipFill>
                <a:blip r:embed="rId251"/>
                <a:stretch>
                  <a:fillRect/>
                </a:stretch>
              </p:blipFill>
              <p:spPr>
                <a:xfrm>
                  <a:off x="8634693" y="6049436"/>
                  <a:ext cx="434520" cy="102960"/>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165" name="Entrada de lápiz 164">
                  <a:extLst>
                    <a:ext uri="{FF2B5EF4-FFF2-40B4-BE49-F238E27FC236}">
                      <a16:creationId xmlns:a16="http://schemas.microsoft.com/office/drawing/2014/main" id="{CC3642AE-3D81-4D09-BBDE-0E85E3B486A0}"/>
                    </a:ext>
                  </a:extLst>
                </p14:cNvPr>
                <p14:cNvContentPartPr/>
                <p14:nvPr/>
              </p14:nvContentPartPr>
              <p14:xfrm>
                <a:off x="8979933" y="5988596"/>
                <a:ext cx="277200" cy="167400"/>
              </p14:xfrm>
            </p:contentPart>
          </mc:Choice>
          <mc:Fallback xmlns="">
            <p:pic>
              <p:nvPicPr>
                <p:cNvPr id="165" name="Entrada de lápiz 164">
                  <a:extLst>
                    <a:ext uri="{FF2B5EF4-FFF2-40B4-BE49-F238E27FC236}">
                      <a16:creationId xmlns:a16="http://schemas.microsoft.com/office/drawing/2014/main" id="{CC3642AE-3D81-4D09-BBDE-0E85E3B486A0}"/>
                    </a:ext>
                  </a:extLst>
                </p:cNvPr>
                <p:cNvPicPr/>
                <p:nvPr/>
              </p:nvPicPr>
              <p:blipFill>
                <a:blip r:embed="rId253"/>
                <a:stretch>
                  <a:fillRect/>
                </a:stretch>
              </p:blipFill>
              <p:spPr>
                <a:xfrm>
                  <a:off x="8970933" y="5979956"/>
                  <a:ext cx="294840" cy="185040"/>
                </a:xfrm>
                <a:prstGeom prst="rect">
                  <a:avLst/>
                </a:prstGeom>
              </p:spPr>
            </p:pic>
          </mc:Fallback>
        </mc:AlternateContent>
        <mc:AlternateContent xmlns:mc="http://schemas.openxmlformats.org/markup-compatibility/2006" xmlns:p14="http://schemas.microsoft.com/office/powerpoint/2010/main">
          <mc:Choice Requires="p14">
            <p:contentPart p14:bwMode="auto" r:id="rId254">
              <p14:nvContentPartPr>
                <p14:cNvPr id="166" name="Entrada de lápiz 165">
                  <a:extLst>
                    <a:ext uri="{FF2B5EF4-FFF2-40B4-BE49-F238E27FC236}">
                      <a16:creationId xmlns:a16="http://schemas.microsoft.com/office/drawing/2014/main" id="{9052560C-32C0-4B23-8519-3C468F16FF6A}"/>
                    </a:ext>
                  </a:extLst>
                </p14:cNvPr>
                <p14:cNvContentPartPr/>
                <p14:nvPr/>
              </p14:nvContentPartPr>
              <p14:xfrm>
                <a:off x="9277653" y="5952596"/>
                <a:ext cx="225000" cy="208080"/>
              </p14:xfrm>
            </p:contentPart>
          </mc:Choice>
          <mc:Fallback xmlns="">
            <p:pic>
              <p:nvPicPr>
                <p:cNvPr id="166" name="Entrada de lápiz 165">
                  <a:extLst>
                    <a:ext uri="{FF2B5EF4-FFF2-40B4-BE49-F238E27FC236}">
                      <a16:creationId xmlns:a16="http://schemas.microsoft.com/office/drawing/2014/main" id="{9052560C-32C0-4B23-8519-3C468F16FF6A}"/>
                    </a:ext>
                  </a:extLst>
                </p:cNvPr>
                <p:cNvPicPr/>
                <p:nvPr/>
              </p:nvPicPr>
              <p:blipFill>
                <a:blip r:embed="rId255"/>
                <a:stretch>
                  <a:fillRect/>
                </a:stretch>
              </p:blipFill>
              <p:spPr>
                <a:xfrm>
                  <a:off x="9268653" y="5943956"/>
                  <a:ext cx="24264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256">
              <p14:nvContentPartPr>
                <p14:cNvPr id="167" name="Entrada de lápiz 166">
                  <a:extLst>
                    <a:ext uri="{FF2B5EF4-FFF2-40B4-BE49-F238E27FC236}">
                      <a16:creationId xmlns:a16="http://schemas.microsoft.com/office/drawing/2014/main" id="{EABD9A6A-BEDA-4180-9371-3487F5083B0E}"/>
                    </a:ext>
                  </a:extLst>
                </p14:cNvPr>
                <p14:cNvContentPartPr/>
                <p14:nvPr/>
              </p14:nvContentPartPr>
              <p14:xfrm>
                <a:off x="9600213" y="5704916"/>
                <a:ext cx="561240" cy="396000"/>
              </p14:xfrm>
            </p:contentPart>
          </mc:Choice>
          <mc:Fallback xmlns="">
            <p:pic>
              <p:nvPicPr>
                <p:cNvPr id="167" name="Entrada de lápiz 166">
                  <a:extLst>
                    <a:ext uri="{FF2B5EF4-FFF2-40B4-BE49-F238E27FC236}">
                      <a16:creationId xmlns:a16="http://schemas.microsoft.com/office/drawing/2014/main" id="{EABD9A6A-BEDA-4180-9371-3487F5083B0E}"/>
                    </a:ext>
                  </a:extLst>
                </p:cNvPr>
                <p:cNvPicPr/>
                <p:nvPr/>
              </p:nvPicPr>
              <p:blipFill>
                <a:blip r:embed="rId257"/>
                <a:stretch>
                  <a:fillRect/>
                </a:stretch>
              </p:blipFill>
              <p:spPr>
                <a:xfrm>
                  <a:off x="9591213" y="5696276"/>
                  <a:ext cx="578880" cy="413640"/>
                </a:xfrm>
                <a:prstGeom prst="rect">
                  <a:avLst/>
                </a:prstGeom>
              </p:spPr>
            </p:pic>
          </mc:Fallback>
        </mc:AlternateContent>
        <mc:AlternateContent xmlns:mc="http://schemas.openxmlformats.org/markup-compatibility/2006" xmlns:p14="http://schemas.microsoft.com/office/powerpoint/2010/main">
          <mc:Choice Requires="p14">
            <p:contentPart p14:bwMode="auto" r:id="rId258">
              <p14:nvContentPartPr>
                <p14:cNvPr id="169" name="Entrada de lápiz 168">
                  <a:extLst>
                    <a:ext uri="{FF2B5EF4-FFF2-40B4-BE49-F238E27FC236}">
                      <a16:creationId xmlns:a16="http://schemas.microsoft.com/office/drawing/2014/main" id="{255F084C-4B26-4029-82EF-AD2886B26C99}"/>
                    </a:ext>
                  </a:extLst>
                </p14:cNvPr>
                <p14:cNvContentPartPr/>
                <p14:nvPr/>
              </p14:nvContentPartPr>
              <p14:xfrm>
                <a:off x="7537773" y="5481716"/>
                <a:ext cx="52560" cy="16200"/>
              </p14:xfrm>
            </p:contentPart>
          </mc:Choice>
          <mc:Fallback xmlns="">
            <p:pic>
              <p:nvPicPr>
                <p:cNvPr id="169" name="Entrada de lápiz 168">
                  <a:extLst>
                    <a:ext uri="{FF2B5EF4-FFF2-40B4-BE49-F238E27FC236}">
                      <a16:creationId xmlns:a16="http://schemas.microsoft.com/office/drawing/2014/main" id="{255F084C-4B26-4029-82EF-AD2886B26C99}"/>
                    </a:ext>
                  </a:extLst>
                </p:cNvPr>
                <p:cNvPicPr/>
                <p:nvPr/>
              </p:nvPicPr>
              <p:blipFill>
                <a:blip r:embed="rId259"/>
                <a:stretch>
                  <a:fillRect/>
                </a:stretch>
              </p:blipFill>
              <p:spPr>
                <a:xfrm>
                  <a:off x="7529133" y="5472716"/>
                  <a:ext cx="70200" cy="33840"/>
                </a:xfrm>
                <a:prstGeom prst="rect">
                  <a:avLst/>
                </a:prstGeom>
              </p:spPr>
            </p:pic>
          </mc:Fallback>
        </mc:AlternateContent>
        <mc:AlternateContent xmlns:mc="http://schemas.openxmlformats.org/markup-compatibility/2006" xmlns:p14="http://schemas.microsoft.com/office/powerpoint/2010/main">
          <mc:Choice Requires="p14">
            <p:contentPart p14:bwMode="auto" r:id="rId260">
              <p14:nvContentPartPr>
                <p14:cNvPr id="170" name="Entrada de lápiz 169">
                  <a:extLst>
                    <a:ext uri="{FF2B5EF4-FFF2-40B4-BE49-F238E27FC236}">
                      <a16:creationId xmlns:a16="http://schemas.microsoft.com/office/drawing/2014/main" id="{24DE00D6-16CA-4428-AF95-B947D3C5A81B}"/>
                    </a:ext>
                  </a:extLst>
                </p14:cNvPr>
                <p14:cNvContentPartPr/>
                <p14:nvPr/>
              </p14:nvContentPartPr>
              <p14:xfrm>
                <a:off x="7576293" y="4866116"/>
                <a:ext cx="226080" cy="1603800"/>
              </p14:xfrm>
            </p:contentPart>
          </mc:Choice>
          <mc:Fallback xmlns="">
            <p:pic>
              <p:nvPicPr>
                <p:cNvPr id="170" name="Entrada de lápiz 169">
                  <a:extLst>
                    <a:ext uri="{FF2B5EF4-FFF2-40B4-BE49-F238E27FC236}">
                      <a16:creationId xmlns:a16="http://schemas.microsoft.com/office/drawing/2014/main" id="{24DE00D6-16CA-4428-AF95-B947D3C5A81B}"/>
                    </a:ext>
                  </a:extLst>
                </p:cNvPr>
                <p:cNvPicPr/>
                <p:nvPr/>
              </p:nvPicPr>
              <p:blipFill>
                <a:blip r:embed="rId261"/>
                <a:stretch>
                  <a:fillRect/>
                </a:stretch>
              </p:blipFill>
              <p:spPr>
                <a:xfrm>
                  <a:off x="7567293" y="4857116"/>
                  <a:ext cx="243720" cy="1621440"/>
                </a:xfrm>
                <a:prstGeom prst="rect">
                  <a:avLst/>
                </a:prstGeom>
              </p:spPr>
            </p:pic>
          </mc:Fallback>
        </mc:AlternateContent>
      </p:grpSp>
      <p:grpSp>
        <p:nvGrpSpPr>
          <p:cNvPr id="180" name="Grupo 179">
            <a:extLst>
              <a:ext uri="{FF2B5EF4-FFF2-40B4-BE49-F238E27FC236}">
                <a16:creationId xmlns:a16="http://schemas.microsoft.com/office/drawing/2014/main" id="{F625D6BC-449D-484B-9515-EFE42170B2AC}"/>
              </a:ext>
            </a:extLst>
          </p:cNvPr>
          <p:cNvGrpSpPr/>
          <p:nvPr/>
        </p:nvGrpSpPr>
        <p:grpSpPr>
          <a:xfrm>
            <a:off x="3723933" y="4938116"/>
            <a:ext cx="2139480" cy="1486440"/>
            <a:chOff x="3723933" y="4938116"/>
            <a:chExt cx="2139480" cy="1486440"/>
          </a:xfrm>
        </p:grpSpPr>
        <mc:AlternateContent xmlns:mc="http://schemas.openxmlformats.org/markup-compatibility/2006" xmlns:p14="http://schemas.microsoft.com/office/powerpoint/2010/main">
          <mc:Choice Requires="p14">
            <p:contentPart p14:bwMode="auto" r:id="rId262">
              <p14:nvContentPartPr>
                <p14:cNvPr id="146" name="Entrada de lápiz 145">
                  <a:extLst>
                    <a:ext uri="{FF2B5EF4-FFF2-40B4-BE49-F238E27FC236}">
                      <a16:creationId xmlns:a16="http://schemas.microsoft.com/office/drawing/2014/main" id="{88D05EFB-ABC8-4F7F-A71D-9964BAB6594E}"/>
                    </a:ext>
                  </a:extLst>
                </p14:cNvPr>
                <p14:cNvContentPartPr/>
                <p14:nvPr/>
              </p14:nvContentPartPr>
              <p14:xfrm>
                <a:off x="3955053" y="5009756"/>
                <a:ext cx="305640" cy="499680"/>
              </p14:xfrm>
            </p:contentPart>
          </mc:Choice>
          <mc:Fallback xmlns="">
            <p:pic>
              <p:nvPicPr>
                <p:cNvPr id="146" name="Entrada de lápiz 145">
                  <a:extLst>
                    <a:ext uri="{FF2B5EF4-FFF2-40B4-BE49-F238E27FC236}">
                      <a16:creationId xmlns:a16="http://schemas.microsoft.com/office/drawing/2014/main" id="{88D05EFB-ABC8-4F7F-A71D-9964BAB6594E}"/>
                    </a:ext>
                  </a:extLst>
                </p:cNvPr>
                <p:cNvPicPr/>
                <p:nvPr/>
              </p:nvPicPr>
              <p:blipFill>
                <a:blip r:embed="rId263"/>
                <a:stretch>
                  <a:fillRect/>
                </a:stretch>
              </p:blipFill>
              <p:spPr>
                <a:xfrm>
                  <a:off x="3946053" y="5000756"/>
                  <a:ext cx="323280" cy="517320"/>
                </a:xfrm>
                <a:prstGeom prst="rect">
                  <a:avLst/>
                </a:prstGeom>
              </p:spPr>
            </p:pic>
          </mc:Fallback>
        </mc:AlternateContent>
        <mc:AlternateContent xmlns:mc="http://schemas.openxmlformats.org/markup-compatibility/2006" xmlns:p14="http://schemas.microsoft.com/office/powerpoint/2010/main">
          <mc:Choice Requires="p14">
            <p:contentPart p14:bwMode="auto" r:id="rId264">
              <p14:nvContentPartPr>
                <p14:cNvPr id="147" name="Entrada de lápiz 146">
                  <a:extLst>
                    <a:ext uri="{FF2B5EF4-FFF2-40B4-BE49-F238E27FC236}">
                      <a16:creationId xmlns:a16="http://schemas.microsoft.com/office/drawing/2014/main" id="{AB697F16-2D68-4BDC-8602-2DF77FAF5309}"/>
                    </a:ext>
                  </a:extLst>
                </p14:cNvPr>
                <p14:cNvContentPartPr/>
                <p14:nvPr/>
              </p14:nvContentPartPr>
              <p14:xfrm>
                <a:off x="4069173" y="5289836"/>
                <a:ext cx="211320" cy="66960"/>
              </p14:xfrm>
            </p:contentPart>
          </mc:Choice>
          <mc:Fallback xmlns="">
            <p:pic>
              <p:nvPicPr>
                <p:cNvPr id="147" name="Entrada de lápiz 146">
                  <a:extLst>
                    <a:ext uri="{FF2B5EF4-FFF2-40B4-BE49-F238E27FC236}">
                      <a16:creationId xmlns:a16="http://schemas.microsoft.com/office/drawing/2014/main" id="{AB697F16-2D68-4BDC-8602-2DF77FAF5309}"/>
                    </a:ext>
                  </a:extLst>
                </p:cNvPr>
                <p:cNvPicPr/>
                <p:nvPr/>
              </p:nvPicPr>
              <p:blipFill>
                <a:blip r:embed="rId265"/>
                <a:stretch>
                  <a:fillRect/>
                </a:stretch>
              </p:blipFill>
              <p:spPr>
                <a:xfrm>
                  <a:off x="4060173" y="5280836"/>
                  <a:ext cx="228960" cy="84600"/>
                </a:xfrm>
                <a:prstGeom prst="rect">
                  <a:avLst/>
                </a:prstGeom>
              </p:spPr>
            </p:pic>
          </mc:Fallback>
        </mc:AlternateContent>
        <mc:AlternateContent xmlns:mc="http://schemas.openxmlformats.org/markup-compatibility/2006" xmlns:p14="http://schemas.microsoft.com/office/powerpoint/2010/main">
          <mc:Choice Requires="p14">
            <p:contentPart p14:bwMode="auto" r:id="rId266">
              <p14:nvContentPartPr>
                <p14:cNvPr id="148" name="Entrada de lápiz 147">
                  <a:extLst>
                    <a:ext uri="{FF2B5EF4-FFF2-40B4-BE49-F238E27FC236}">
                      <a16:creationId xmlns:a16="http://schemas.microsoft.com/office/drawing/2014/main" id="{6492AC5D-B1AE-4D94-87E2-76608E4B80BF}"/>
                    </a:ext>
                  </a:extLst>
                </p14:cNvPr>
                <p14:cNvContentPartPr/>
                <p14:nvPr/>
              </p14:nvContentPartPr>
              <p14:xfrm>
                <a:off x="4366893" y="5254196"/>
                <a:ext cx="369720" cy="234000"/>
              </p14:xfrm>
            </p:contentPart>
          </mc:Choice>
          <mc:Fallback xmlns="">
            <p:pic>
              <p:nvPicPr>
                <p:cNvPr id="148" name="Entrada de lápiz 147">
                  <a:extLst>
                    <a:ext uri="{FF2B5EF4-FFF2-40B4-BE49-F238E27FC236}">
                      <a16:creationId xmlns:a16="http://schemas.microsoft.com/office/drawing/2014/main" id="{6492AC5D-B1AE-4D94-87E2-76608E4B80BF}"/>
                    </a:ext>
                  </a:extLst>
                </p:cNvPr>
                <p:cNvPicPr/>
                <p:nvPr/>
              </p:nvPicPr>
              <p:blipFill>
                <a:blip r:embed="rId267"/>
                <a:stretch>
                  <a:fillRect/>
                </a:stretch>
              </p:blipFill>
              <p:spPr>
                <a:xfrm>
                  <a:off x="4357893" y="5245196"/>
                  <a:ext cx="387360" cy="251640"/>
                </a:xfrm>
                <a:prstGeom prst="rect">
                  <a:avLst/>
                </a:prstGeom>
              </p:spPr>
            </p:pic>
          </mc:Fallback>
        </mc:AlternateContent>
        <mc:AlternateContent xmlns:mc="http://schemas.openxmlformats.org/markup-compatibility/2006" xmlns:p14="http://schemas.microsoft.com/office/powerpoint/2010/main">
          <mc:Choice Requires="p14">
            <p:contentPart p14:bwMode="auto" r:id="rId268">
              <p14:nvContentPartPr>
                <p14:cNvPr id="149" name="Entrada de lápiz 148">
                  <a:extLst>
                    <a:ext uri="{FF2B5EF4-FFF2-40B4-BE49-F238E27FC236}">
                      <a16:creationId xmlns:a16="http://schemas.microsoft.com/office/drawing/2014/main" id="{FA590051-3EBA-4956-A9E3-7C547967F18F}"/>
                    </a:ext>
                  </a:extLst>
                </p14:cNvPr>
                <p14:cNvContentPartPr/>
                <p14:nvPr/>
              </p14:nvContentPartPr>
              <p14:xfrm>
                <a:off x="4716453" y="5260676"/>
                <a:ext cx="154080" cy="236880"/>
              </p14:xfrm>
            </p:contentPart>
          </mc:Choice>
          <mc:Fallback xmlns="">
            <p:pic>
              <p:nvPicPr>
                <p:cNvPr id="149" name="Entrada de lápiz 148">
                  <a:extLst>
                    <a:ext uri="{FF2B5EF4-FFF2-40B4-BE49-F238E27FC236}">
                      <a16:creationId xmlns:a16="http://schemas.microsoft.com/office/drawing/2014/main" id="{FA590051-3EBA-4956-A9E3-7C547967F18F}"/>
                    </a:ext>
                  </a:extLst>
                </p:cNvPr>
                <p:cNvPicPr/>
                <p:nvPr/>
              </p:nvPicPr>
              <p:blipFill>
                <a:blip r:embed="rId269"/>
                <a:stretch>
                  <a:fillRect/>
                </a:stretch>
              </p:blipFill>
              <p:spPr>
                <a:xfrm>
                  <a:off x="4707813" y="5251676"/>
                  <a:ext cx="171720" cy="254520"/>
                </a:xfrm>
                <a:prstGeom prst="rect">
                  <a:avLst/>
                </a:prstGeom>
              </p:spPr>
            </p:pic>
          </mc:Fallback>
        </mc:AlternateContent>
        <mc:AlternateContent xmlns:mc="http://schemas.openxmlformats.org/markup-compatibility/2006" xmlns:p14="http://schemas.microsoft.com/office/powerpoint/2010/main">
          <mc:Choice Requires="p14">
            <p:contentPart p14:bwMode="auto" r:id="rId270">
              <p14:nvContentPartPr>
                <p14:cNvPr id="150" name="Entrada de lápiz 149">
                  <a:extLst>
                    <a:ext uri="{FF2B5EF4-FFF2-40B4-BE49-F238E27FC236}">
                      <a16:creationId xmlns:a16="http://schemas.microsoft.com/office/drawing/2014/main" id="{7E61BAD3-199F-4B6E-B52E-39B65DDA0F8A}"/>
                    </a:ext>
                  </a:extLst>
                </p14:cNvPr>
                <p14:cNvContentPartPr/>
                <p14:nvPr/>
              </p14:nvContentPartPr>
              <p14:xfrm>
                <a:off x="4929933" y="5234036"/>
                <a:ext cx="217440" cy="276480"/>
              </p14:xfrm>
            </p:contentPart>
          </mc:Choice>
          <mc:Fallback xmlns="">
            <p:pic>
              <p:nvPicPr>
                <p:cNvPr id="150" name="Entrada de lápiz 149">
                  <a:extLst>
                    <a:ext uri="{FF2B5EF4-FFF2-40B4-BE49-F238E27FC236}">
                      <a16:creationId xmlns:a16="http://schemas.microsoft.com/office/drawing/2014/main" id="{7E61BAD3-199F-4B6E-B52E-39B65DDA0F8A}"/>
                    </a:ext>
                  </a:extLst>
                </p:cNvPr>
                <p:cNvPicPr/>
                <p:nvPr/>
              </p:nvPicPr>
              <p:blipFill>
                <a:blip r:embed="rId271"/>
                <a:stretch>
                  <a:fillRect/>
                </a:stretch>
              </p:blipFill>
              <p:spPr>
                <a:xfrm>
                  <a:off x="4920933" y="5225396"/>
                  <a:ext cx="235080" cy="294120"/>
                </a:xfrm>
                <a:prstGeom prst="rect">
                  <a:avLst/>
                </a:prstGeom>
              </p:spPr>
            </p:pic>
          </mc:Fallback>
        </mc:AlternateContent>
        <mc:AlternateContent xmlns:mc="http://schemas.openxmlformats.org/markup-compatibility/2006" xmlns:p14="http://schemas.microsoft.com/office/powerpoint/2010/main">
          <mc:Choice Requires="p14">
            <p:contentPart p14:bwMode="auto" r:id="rId272">
              <p14:nvContentPartPr>
                <p14:cNvPr id="151" name="Entrada de lápiz 150">
                  <a:extLst>
                    <a:ext uri="{FF2B5EF4-FFF2-40B4-BE49-F238E27FC236}">
                      <a16:creationId xmlns:a16="http://schemas.microsoft.com/office/drawing/2014/main" id="{4F05DCFE-8F2B-4F6A-82FE-32C80C571D06}"/>
                    </a:ext>
                  </a:extLst>
                </p14:cNvPr>
                <p14:cNvContentPartPr/>
                <p14:nvPr/>
              </p14:nvContentPartPr>
              <p14:xfrm>
                <a:off x="5120733" y="5131796"/>
                <a:ext cx="23040" cy="100080"/>
              </p14:xfrm>
            </p:contentPart>
          </mc:Choice>
          <mc:Fallback xmlns="">
            <p:pic>
              <p:nvPicPr>
                <p:cNvPr id="151" name="Entrada de lápiz 150">
                  <a:extLst>
                    <a:ext uri="{FF2B5EF4-FFF2-40B4-BE49-F238E27FC236}">
                      <a16:creationId xmlns:a16="http://schemas.microsoft.com/office/drawing/2014/main" id="{4F05DCFE-8F2B-4F6A-82FE-32C80C571D06}"/>
                    </a:ext>
                  </a:extLst>
                </p:cNvPr>
                <p:cNvPicPr/>
                <p:nvPr/>
              </p:nvPicPr>
              <p:blipFill>
                <a:blip r:embed="rId273"/>
                <a:stretch>
                  <a:fillRect/>
                </a:stretch>
              </p:blipFill>
              <p:spPr>
                <a:xfrm>
                  <a:off x="5111733" y="5123156"/>
                  <a:ext cx="40680" cy="117720"/>
                </a:xfrm>
                <a:prstGeom prst="rect">
                  <a:avLst/>
                </a:prstGeom>
              </p:spPr>
            </p:pic>
          </mc:Fallback>
        </mc:AlternateContent>
        <mc:AlternateContent xmlns:mc="http://schemas.openxmlformats.org/markup-compatibility/2006" xmlns:p14="http://schemas.microsoft.com/office/powerpoint/2010/main">
          <mc:Choice Requires="p14">
            <p:contentPart p14:bwMode="auto" r:id="rId274">
              <p14:nvContentPartPr>
                <p14:cNvPr id="152" name="Entrada de lápiz 151">
                  <a:extLst>
                    <a:ext uri="{FF2B5EF4-FFF2-40B4-BE49-F238E27FC236}">
                      <a16:creationId xmlns:a16="http://schemas.microsoft.com/office/drawing/2014/main" id="{50976A5E-82DD-42E8-8CB1-6328F86DC6EB}"/>
                    </a:ext>
                  </a:extLst>
                </p14:cNvPr>
                <p14:cNvContentPartPr/>
                <p14:nvPr/>
              </p14:nvContentPartPr>
              <p14:xfrm>
                <a:off x="5275893" y="4938116"/>
                <a:ext cx="168840" cy="461160"/>
              </p14:xfrm>
            </p:contentPart>
          </mc:Choice>
          <mc:Fallback xmlns="">
            <p:pic>
              <p:nvPicPr>
                <p:cNvPr id="152" name="Entrada de lápiz 151">
                  <a:extLst>
                    <a:ext uri="{FF2B5EF4-FFF2-40B4-BE49-F238E27FC236}">
                      <a16:creationId xmlns:a16="http://schemas.microsoft.com/office/drawing/2014/main" id="{50976A5E-82DD-42E8-8CB1-6328F86DC6EB}"/>
                    </a:ext>
                  </a:extLst>
                </p:cNvPr>
                <p:cNvPicPr/>
                <p:nvPr/>
              </p:nvPicPr>
              <p:blipFill>
                <a:blip r:embed="rId275"/>
                <a:stretch>
                  <a:fillRect/>
                </a:stretch>
              </p:blipFill>
              <p:spPr>
                <a:xfrm>
                  <a:off x="5267253" y="4929476"/>
                  <a:ext cx="186480" cy="478800"/>
                </a:xfrm>
                <a:prstGeom prst="rect">
                  <a:avLst/>
                </a:prstGeom>
              </p:spPr>
            </p:pic>
          </mc:Fallback>
        </mc:AlternateContent>
        <mc:AlternateContent xmlns:mc="http://schemas.openxmlformats.org/markup-compatibility/2006" xmlns:p14="http://schemas.microsoft.com/office/powerpoint/2010/main">
          <mc:Choice Requires="p14">
            <p:contentPart p14:bwMode="auto" r:id="rId276">
              <p14:nvContentPartPr>
                <p14:cNvPr id="153" name="Entrada de lápiz 152">
                  <a:extLst>
                    <a:ext uri="{FF2B5EF4-FFF2-40B4-BE49-F238E27FC236}">
                      <a16:creationId xmlns:a16="http://schemas.microsoft.com/office/drawing/2014/main" id="{36FA5BBA-ADFA-4562-B09E-A543E131FEBD}"/>
                    </a:ext>
                  </a:extLst>
                </p14:cNvPr>
                <p14:cNvContentPartPr/>
                <p14:nvPr/>
              </p14:nvContentPartPr>
              <p14:xfrm>
                <a:off x="5525013" y="5089316"/>
                <a:ext cx="145080" cy="274320"/>
              </p14:xfrm>
            </p:contentPart>
          </mc:Choice>
          <mc:Fallback xmlns="">
            <p:pic>
              <p:nvPicPr>
                <p:cNvPr id="153" name="Entrada de lápiz 152">
                  <a:extLst>
                    <a:ext uri="{FF2B5EF4-FFF2-40B4-BE49-F238E27FC236}">
                      <a16:creationId xmlns:a16="http://schemas.microsoft.com/office/drawing/2014/main" id="{36FA5BBA-ADFA-4562-B09E-A543E131FEBD}"/>
                    </a:ext>
                  </a:extLst>
                </p:cNvPr>
                <p:cNvPicPr/>
                <p:nvPr/>
              </p:nvPicPr>
              <p:blipFill>
                <a:blip r:embed="rId277"/>
                <a:stretch>
                  <a:fillRect/>
                </a:stretch>
              </p:blipFill>
              <p:spPr>
                <a:xfrm>
                  <a:off x="5516013" y="5080676"/>
                  <a:ext cx="162720" cy="291960"/>
                </a:xfrm>
                <a:prstGeom prst="rect">
                  <a:avLst/>
                </a:prstGeom>
              </p:spPr>
            </p:pic>
          </mc:Fallback>
        </mc:AlternateContent>
        <mc:AlternateContent xmlns:mc="http://schemas.openxmlformats.org/markup-compatibility/2006" xmlns:p14="http://schemas.microsoft.com/office/powerpoint/2010/main">
          <mc:Choice Requires="p14">
            <p:contentPart p14:bwMode="auto" r:id="rId278">
              <p14:nvContentPartPr>
                <p14:cNvPr id="172" name="Entrada de lápiz 171">
                  <a:extLst>
                    <a:ext uri="{FF2B5EF4-FFF2-40B4-BE49-F238E27FC236}">
                      <a16:creationId xmlns:a16="http://schemas.microsoft.com/office/drawing/2014/main" id="{44BB4097-A796-47BD-BB70-033A9F3320D9}"/>
                    </a:ext>
                  </a:extLst>
                </p14:cNvPr>
                <p14:cNvContentPartPr/>
                <p14:nvPr/>
              </p14:nvContentPartPr>
              <p14:xfrm>
                <a:off x="3723933" y="5902916"/>
                <a:ext cx="343080" cy="521640"/>
              </p14:xfrm>
            </p:contentPart>
          </mc:Choice>
          <mc:Fallback xmlns="">
            <p:pic>
              <p:nvPicPr>
                <p:cNvPr id="172" name="Entrada de lápiz 171">
                  <a:extLst>
                    <a:ext uri="{FF2B5EF4-FFF2-40B4-BE49-F238E27FC236}">
                      <a16:creationId xmlns:a16="http://schemas.microsoft.com/office/drawing/2014/main" id="{44BB4097-A796-47BD-BB70-033A9F3320D9}"/>
                    </a:ext>
                  </a:extLst>
                </p:cNvPr>
                <p:cNvPicPr/>
                <p:nvPr/>
              </p:nvPicPr>
              <p:blipFill>
                <a:blip r:embed="rId279"/>
                <a:stretch>
                  <a:fillRect/>
                </a:stretch>
              </p:blipFill>
              <p:spPr>
                <a:xfrm>
                  <a:off x="3715293" y="5893916"/>
                  <a:ext cx="360720" cy="539280"/>
                </a:xfrm>
                <a:prstGeom prst="rect">
                  <a:avLst/>
                </a:prstGeom>
              </p:spPr>
            </p:pic>
          </mc:Fallback>
        </mc:AlternateContent>
        <mc:AlternateContent xmlns:mc="http://schemas.openxmlformats.org/markup-compatibility/2006" xmlns:p14="http://schemas.microsoft.com/office/powerpoint/2010/main">
          <mc:Choice Requires="p14">
            <p:contentPart p14:bwMode="auto" r:id="rId280">
              <p14:nvContentPartPr>
                <p14:cNvPr id="173" name="Entrada de lápiz 172">
                  <a:extLst>
                    <a:ext uri="{FF2B5EF4-FFF2-40B4-BE49-F238E27FC236}">
                      <a16:creationId xmlns:a16="http://schemas.microsoft.com/office/drawing/2014/main" id="{3C95D75D-EAAC-46DC-89DE-4AD015064803}"/>
                    </a:ext>
                  </a:extLst>
                </p14:cNvPr>
                <p14:cNvContentPartPr/>
                <p14:nvPr/>
              </p14:nvContentPartPr>
              <p14:xfrm>
                <a:off x="4369053" y="5721476"/>
                <a:ext cx="279000" cy="461520"/>
              </p14:xfrm>
            </p:contentPart>
          </mc:Choice>
          <mc:Fallback xmlns="">
            <p:pic>
              <p:nvPicPr>
                <p:cNvPr id="173" name="Entrada de lápiz 172">
                  <a:extLst>
                    <a:ext uri="{FF2B5EF4-FFF2-40B4-BE49-F238E27FC236}">
                      <a16:creationId xmlns:a16="http://schemas.microsoft.com/office/drawing/2014/main" id="{3C95D75D-EAAC-46DC-89DE-4AD015064803}"/>
                    </a:ext>
                  </a:extLst>
                </p:cNvPr>
                <p:cNvPicPr/>
                <p:nvPr/>
              </p:nvPicPr>
              <p:blipFill>
                <a:blip r:embed="rId281"/>
                <a:stretch>
                  <a:fillRect/>
                </a:stretch>
              </p:blipFill>
              <p:spPr>
                <a:xfrm>
                  <a:off x="4360053" y="5712836"/>
                  <a:ext cx="296640" cy="479160"/>
                </a:xfrm>
                <a:prstGeom prst="rect">
                  <a:avLst/>
                </a:prstGeom>
              </p:spPr>
            </p:pic>
          </mc:Fallback>
        </mc:AlternateContent>
        <mc:AlternateContent xmlns:mc="http://schemas.openxmlformats.org/markup-compatibility/2006" xmlns:p14="http://schemas.microsoft.com/office/powerpoint/2010/main">
          <mc:Choice Requires="p14">
            <p:contentPart p14:bwMode="auto" r:id="rId282">
              <p14:nvContentPartPr>
                <p14:cNvPr id="174" name="Entrada de lápiz 173">
                  <a:extLst>
                    <a:ext uri="{FF2B5EF4-FFF2-40B4-BE49-F238E27FC236}">
                      <a16:creationId xmlns:a16="http://schemas.microsoft.com/office/drawing/2014/main" id="{1FCA8887-6ED5-4E08-B936-0557235C5B6C}"/>
                    </a:ext>
                  </a:extLst>
                </p14:cNvPr>
                <p14:cNvContentPartPr/>
                <p14:nvPr/>
              </p14:nvContentPartPr>
              <p14:xfrm>
                <a:off x="4626453" y="5646596"/>
                <a:ext cx="56160" cy="495000"/>
              </p14:xfrm>
            </p:contentPart>
          </mc:Choice>
          <mc:Fallback xmlns="">
            <p:pic>
              <p:nvPicPr>
                <p:cNvPr id="174" name="Entrada de lápiz 173">
                  <a:extLst>
                    <a:ext uri="{FF2B5EF4-FFF2-40B4-BE49-F238E27FC236}">
                      <a16:creationId xmlns:a16="http://schemas.microsoft.com/office/drawing/2014/main" id="{1FCA8887-6ED5-4E08-B936-0557235C5B6C}"/>
                    </a:ext>
                  </a:extLst>
                </p:cNvPr>
                <p:cNvPicPr/>
                <p:nvPr/>
              </p:nvPicPr>
              <p:blipFill>
                <a:blip r:embed="rId283"/>
                <a:stretch>
                  <a:fillRect/>
                </a:stretch>
              </p:blipFill>
              <p:spPr>
                <a:xfrm>
                  <a:off x="4617453" y="5637596"/>
                  <a:ext cx="73800" cy="512640"/>
                </a:xfrm>
                <a:prstGeom prst="rect">
                  <a:avLst/>
                </a:prstGeom>
              </p:spPr>
            </p:pic>
          </mc:Fallback>
        </mc:AlternateContent>
        <mc:AlternateContent xmlns:mc="http://schemas.openxmlformats.org/markup-compatibility/2006" xmlns:p14="http://schemas.microsoft.com/office/powerpoint/2010/main">
          <mc:Choice Requires="p14">
            <p:contentPart p14:bwMode="auto" r:id="rId284">
              <p14:nvContentPartPr>
                <p14:cNvPr id="175" name="Entrada de lápiz 174">
                  <a:extLst>
                    <a:ext uri="{FF2B5EF4-FFF2-40B4-BE49-F238E27FC236}">
                      <a16:creationId xmlns:a16="http://schemas.microsoft.com/office/drawing/2014/main" id="{7D38B41F-D860-40E1-B5F4-CC501300BD55}"/>
                    </a:ext>
                  </a:extLst>
                </p14:cNvPr>
                <p14:cNvContentPartPr/>
                <p14:nvPr/>
              </p14:nvContentPartPr>
              <p14:xfrm>
                <a:off x="4770813" y="5885996"/>
                <a:ext cx="119160" cy="169200"/>
              </p14:xfrm>
            </p:contentPart>
          </mc:Choice>
          <mc:Fallback xmlns="">
            <p:pic>
              <p:nvPicPr>
                <p:cNvPr id="175" name="Entrada de lápiz 174">
                  <a:extLst>
                    <a:ext uri="{FF2B5EF4-FFF2-40B4-BE49-F238E27FC236}">
                      <a16:creationId xmlns:a16="http://schemas.microsoft.com/office/drawing/2014/main" id="{7D38B41F-D860-40E1-B5F4-CC501300BD55}"/>
                    </a:ext>
                  </a:extLst>
                </p:cNvPr>
                <p:cNvPicPr/>
                <p:nvPr/>
              </p:nvPicPr>
              <p:blipFill>
                <a:blip r:embed="rId285"/>
                <a:stretch>
                  <a:fillRect/>
                </a:stretch>
              </p:blipFill>
              <p:spPr>
                <a:xfrm>
                  <a:off x="4761813" y="5876996"/>
                  <a:ext cx="136800" cy="186840"/>
                </a:xfrm>
                <a:prstGeom prst="rect">
                  <a:avLst/>
                </a:prstGeom>
              </p:spPr>
            </p:pic>
          </mc:Fallback>
        </mc:AlternateContent>
        <mc:AlternateContent xmlns:mc="http://schemas.openxmlformats.org/markup-compatibility/2006" xmlns:p14="http://schemas.microsoft.com/office/powerpoint/2010/main">
          <mc:Choice Requires="p14">
            <p:contentPart p14:bwMode="auto" r:id="rId286">
              <p14:nvContentPartPr>
                <p14:cNvPr id="176" name="Entrada de lápiz 175">
                  <a:extLst>
                    <a:ext uri="{FF2B5EF4-FFF2-40B4-BE49-F238E27FC236}">
                      <a16:creationId xmlns:a16="http://schemas.microsoft.com/office/drawing/2014/main" id="{4BA6808C-DD50-4883-AC33-B98F26037774}"/>
                    </a:ext>
                  </a:extLst>
                </p14:cNvPr>
                <p14:cNvContentPartPr/>
                <p14:nvPr/>
              </p14:nvContentPartPr>
              <p14:xfrm>
                <a:off x="5192373" y="5571356"/>
                <a:ext cx="75960" cy="738720"/>
              </p14:xfrm>
            </p:contentPart>
          </mc:Choice>
          <mc:Fallback xmlns="">
            <p:pic>
              <p:nvPicPr>
                <p:cNvPr id="176" name="Entrada de lápiz 175">
                  <a:extLst>
                    <a:ext uri="{FF2B5EF4-FFF2-40B4-BE49-F238E27FC236}">
                      <a16:creationId xmlns:a16="http://schemas.microsoft.com/office/drawing/2014/main" id="{4BA6808C-DD50-4883-AC33-B98F26037774}"/>
                    </a:ext>
                  </a:extLst>
                </p:cNvPr>
                <p:cNvPicPr/>
                <p:nvPr/>
              </p:nvPicPr>
              <p:blipFill>
                <a:blip r:embed="rId287"/>
                <a:stretch>
                  <a:fillRect/>
                </a:stretch>
              </p:blipFill>
              <p:spPr>
                <a:xfrm>
                  <a:off x="5183373" y="5562356"/>
                  <a:ext cx="93600" cy="756360"/>
                </a:xfrm>
                <a:prstGeom prst="rect">
                  <a:avLst/>
                </a:prstGeom>
              </p:spPr>
            </p:pic>
          </mc:Fallback>
        </mc:AlternateContent>
        <mc:AlternateContent xmlns:mc="http://schemas.openxmlformats.org/markup-compatibility/2006" xmlns:p14="http://schemas.microsoft.com/office/powerpoint/2010/main">
          <mc:Choice Requires="p14">
            <p:contentPart p14:bwMode="auto" r:id="rId288">
              <p14:nvContentPartPr>
                <p14:cNvPr id="177" name="Entrada de lápiz 176">
                  <a:extLst>
                    <a:ext uri="{FF2B5EF4-FFF2-40B4-BE49-F238E27FC236}">
                      <a16:creationId xmlns:a16="http://schemas.microsoft.com/office/drawing/2014/main" id="{E291FB18-1541-4EBF-9447-265F6116E884}"/>
                    </a:ext>
                  </a:extLst>
                </p14:cNvPr>
                <p14:cNvContentPartPr/>
                <p14:nvPr/>
              </p14:nvContentPartPr>
              <p14:xfrm>
                <a:off x="5166813" y="5939276"/>
                <a:ext cx="86760" cy="42840"/>
              </p14:xfrm>
            </p:contentPart>
          </mc:Choice>
          <mc:Fallback xmlns="">
            <p:pic>
              <p:nvPicPr>
                <p:cNvPr id="177" name="Entrada de lápiz 176">
                  <a:extLst>
                    <a:ext uri="{FF2B5EF4-FFF2-40B4-BE49-F238E27FC236}">
                      <a16:creationId xmlns:a16="http://schemas.microsoft.com/office/drawing/2014/main" id="{E291FB18-1541-4EBF-9447-265F6116E884}"/>
                    </a:ext>
                  </a:extLst>
                </p:cNvPr>
                <p:cNvPicPr/>
                <p:nvPr/>
              </p:nvPicPr>
              <p:blipFill>
                <a:blip r:embed="rId289"/>
                <a:stretch>
                  <a:fillRect/>
                </a:stretch>
              </p:blipFill>
              <p:spPr>
                <a:xfrm>
                  <a:off x="5158173" y="5930636"/>
                  <a:ext cx="104400" cy="60480"/>
                </a:xfrm>
                <a:prstGeom prst="rect">
                  <a:avLst/>
                </a:prstGeom>
              </p:spPr>
            </p:pic>
          </mc:Fallback>
        </mc:AlternateContent>
        <mc:AlternateContent xmlns:mc="http://schemas.openxmlformats.org/markup-compatibility/2006" xmlns:p14="http://schemas.microsoft.com/office/powerpoint/2010/main">
          <mc:Choice Requires="p14">
            <p:contentPart p14:bwMode="auto" r:id="rId290">
              <p14:nvContentPartPr>
                <p14:cNvPr id="178" name="Entrada de lápiz 177">
                  <a:extLst>
                    <a:ext uri="{FF2B5EF4-FFF2-40B4-BE49-F238E27FC236}">
                      <a16:creationId xmlns:a16="http://schemas.microsoft.com/office/drawing/2014/main" id="{31FFCE7F-4BC1-47F5-8C0C-52DD057665A1}"/>
                    </a:ext>
                  </a:extLst>
                </p14:cNvPr>
                <p14:cNvContentPartPr/>
                <p14:nvPr/>
              </p14:nvContentPartPr>
              <p14:xfrm>
                <a:off x="5323413" y="5870516"/>
                <a:ext cx="205560" cy="216000"/>
              </p14:xfrm>
            </p:contentPart>
          </mc:Choice>
          <mc:Fallback xmlns="">
            <p:pic>
              <p:nvPicPr>
                <p:cNvPr id="178" name="Entrada de lápiz 177">
                  <a:extLst>
                    <a:ext uri="{FF2B5EF4-FFF2-40B4-BE49-F238E27FC236}">
                      <a16:creationId xmlns:a16="http://schemas.microsoft.com/office/drawing/2014/main" id="{31FFCE7F-4BC1-47F5-8C0C-52DD057665A1}"/>
                    </a:ext>
                  </a:extLst>
                </p:cNvPr>
                <p:cNvPicPr/>
                <p:nvPr/>
              </p:nvPicPr>
              <p:blipFill>
                <a:blip r:embed="rId291"/>
                <a:stretch>
                  <a:fillRect/>
                </a:stretch>
              </p:blipFill>
              <p:spPr>
                <a:xfrm>
                  <a:off x="5314773" y="5861516"/>
                  <a:ext cx="223200" cy="233640"/>
                </a:xfrm>
                <a:prstGeom prst="rect">
                  <a:avLst/>
                </a:prstGeom>
              </p:spPr>
            </p:pic>
          </mc:Fallback>
        </mc:AlternateContent>
        <mc:AlternateContent xmlns:mc="http://schemas.openxmlformats.org/markup-compatibility/2006" xmlns:p14="http://schemas.microsoft.com/office/powerpoint/2010/main">
          <mc:Choice Requires="p14">
            <p:contentPart p14:bwMode="auto" r:id="rId292">
              <p14:nvContentPartPr>
                <p14:cNvPr id="179" name="Entrada de lápiz 178">
                  <a:extLst>
                    <a:ext uri="{FF2B5EF4-FFF2-40B4-BE49-F238E27FC236}">
                      <a16:creationId xmlns:a16="http://schemas.microsoft.com/office/drawing/2014/main" id="{928C983E-FEA3-4FF8-9553-6C630955E4A1}"/>
                    </a:ext>
                  </a:extLst>
                </p14:cNvPr>
                <p14:cNvContentPartPr/>
                <p14:nvPr/>
              </p14:nvContentPartPr>
              <p14:xfrm>
                <a:off x="5592693" y="5432756"/>
                <a:ext cx="270720" cy="586440"/>
              </p14:xfrm>
            </p:contentPart>
          </mc:Choice>
          <mc:Fallback xmlns="">
            <p:pic>
              <p:nvPicPr>
                <p:cNvPr id="179" name="Entrada de lápiz 178">
                  <a:extLst>
                    <a:ext uri="{FF2B5EF4-FFF2-40B4-BE49-F238E27FC236}">
                      <a16:creationId xmlns:a16="http://schemas.microsoft.com/office/drawing/2014/main" id="{928C983E-FEA3-4FF8-9553-6C630955E4A1}"/>
                    </a:ext>
                  </a:extLst>
                </p:cNvPr>
                <p:cNvPicPr/>
                <p:nvPr/>
              </p:nvPicPr>
              <p:blipFill>
                <a:blip r:embed="rId293"/>
                <a:stretch>
                  <a:fillRect/>
                </a:stretch>
              </p:blipFill>
              <p:spPr>
                <a:xfrm>
                  <a:off x="5583693" y="5424116"/>
                  <a:ext cx="288360" cy="604080"/>
                </a:xfrm>
                <a:prstGeom prst="rect">
                  <a:avLst/>
                </a:prstGeom>
              </p:spPr>
            </p:pic>
          </mc:Fallback>
        </mc:AlternateContent>
      </p:grpSp>
    </p:spTree>
    <p:extLst>
      <p:ext uri="{BB962C8B-B14F-4D97-AF65-F5344CB8AC3E}">
        <p14:creationId xmlns:p14="http://schemas.microsoft.com/office/powerpoint/2010/main" val="26070671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3" name="Entrada de lápiz 2">
                <a:extLst>
                  <a:ext uri="{FF2B5EF4-FFF2-40B4-BE49-F238E27FC236}">
                    <a16:creationId xmlns:a16="http://schemas.microsoft.com/office/drawing/2014/main" id="{B1D0BB9F-63EC-48CA-8B0C-FABD5299D3FC}"/>
                  </a:ext>
                </a:extLst>
              </p14:cNvPr>
              <p14:cNvContentPartPr/>
              <p14:nvPr/>
            </p14:nvContentPartPr>
            <p14:xfrm>
              <a:off x="2615853" y="255596"/>
              <a:ext cx="18000" cy="79920"/>
            </p14:xfrm>
          </p:contentPart>
        </mc:Choice>
        <mc:Fallback xmlns="">
          <p:pic>
            <p:nvPicPr>
              <p:cNvPr id="3" name="Entrada de lápiz 2">
                <a:extLst>
                  <a:ext uri="{FF2B5EF4-FFF2-40B4-BE49-F238E27FC236}">
                    <a16:creationId xmlns:a16="http://schemas.microsoft.com/office/drawing/2014/main" id="{B1D0BB9F-63EC-48CA-8B0C-FABD5299D3FC}"/>
                  </a:ext>
                </a:extLst>
              </p:cNvPr>
              <p:cNvPicPr/>
              <p:nvPr/>
            </p:nvPicPr>
            <p:blipFill>
              <a:blip r:embed="rId3"/>
              <a:stretch>
                <a:fillRect/>
              </a:stretch>
            </p:blipFill>
            <p:spPr>
              <a:xfrm>
                <a:off x="2606853" y="246596"/>
                <a:ext cx="35640" cy="97560"/>
              </a:xfrm>
              <a:prstGeom prst="rect">
                <a:avLst/>
              </a:prstGeom>
            </p:spPr>
          </p:pic>
        </mc:Fallback>
      </mc:AlternateContent>
      <p:grpSp>
        <p:nvGrpSpPr>
          <p:cNvPr id="33" name="Grupo 32">
            <a:extLst>
              <a:ext uri="{FF2B5EF4-FFF2-40B4-BE49-F238E27FC236}">
                <a16:creationId xmlns:a16="http://schemas.microsoft.com/office/drawing/2014/main" id="{19A92F8F-B1F3-40F6-A8B4-DDC5CD2B350F}"/>
              </a:ext>
            </a:extLst>
          </p:cNvPr>
          <p:cNvGrpSpPr/>
          <p:nvPr/>
        </p:nvGrpSpPr>
        <p:grpSpPr>
          <a:xfrm>
            <a:off x="2243253" y="500036"/>
            <a:ext cx="1020960" cy="619200"/>
            <a:chOff x="2243253" y="500036"/>
            <a:chExt cx="1020960" cy="619200"/>
          </a:xfrm>
        </p:grpSpPr>
        <mc:AlternateContent xmlns:mc="http://schemas.openxmlformats.org/markup-compatibility/2006" xmlns:p14="http://schemas.microsoft.com/office/powerpoint/2010/main">
          <mc:Choice Requires="p14">
            <p:contentPart p14:bwMode="auto" r:id="rId4">
              <p14:nvContentPartPr>
                <p14:cNvPr id="2" name="Entrada de lápiz 1">
                  <a:extLst>
                    <a:ext uri="{FF2B5EF4-FFF2-40B4-BE49-F238E27FC236}">
                      <a16:creationId xmlns:a16="http://schemas.microsoft.com/office/drawing/2014/main" id="{11D71D4B-A458-4773-BC24-42CB57B950F8}"/>
                    </a:ext>
                  </a:extLst>
                </p14:cNvPr>
                <p14:cNvContentPartPr/>
                <p14:nvPr/>
              </p14:nvContentPartPr>
              <p14:xfrm>
                <a:off x="2243253" y="500036"/>
                <a:ext cx="254160" cy="602640"/>
              </p14:xfrm>
            </p:contentPart>
          </mc:Choice>
          <mc:Fallback xmlns="">
            <p:pic>
              <p:nvPicPr>
                <p:cNvPr id="2" name="Entrada de lápiz 1">
                  <a:extLst>
                    <a:ext uri="{FF2B5EF4-FFF2-40B4-BE49-F238E27FC236}">
                      <a16:creationId xmlns:a16="http://schemas.microsoft.com/office/drawing/2014/main" id="{11D71D4B-A458-4773-BC24-42CB57B950F8}"/>
                    </a:ext>
                  </a:extLst>
                </p:cNvPr>
                <p:cNvPicPr/>
                <p:nvPr/>
              </p:nvPicPr>
              <p:blipFill>
                <a:blip r:embed="rId5"/>
                <a:stretch>
                  <a:fillRect/>
                </a:stretch>
              </p:blipFill>
              <p:spPr>
                <a:xfrm>
                  <a:off x="2234613" y="491036"/>
                  <a:ext cx="271800" cy="6202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 name="Entrada de lápiz 3">
                  <a:extLst>
                    <a:ext uri="{FF2B5EF4-FFF2-40B4-BE49-F238E27FC236}">
                      <a16:creationId xmlns:a16="http://schemas.microsoft.com/office/drawing/2014/main" id="{177D9308-BAB5-41DE-9CF5-ED2D32285EC0}"/>
                    </a:ext>
                  </a:extLst>
                </p14:cNvPr>
                <p14:cNvContentPartPr/>
                <p14:nvPr/>
              </p14:nvContentPartPr>
              <p14:xfrm>
                <a:off x="2650413" y="592196"/>
                <a:ext cx="351360" cy="527040"/>
              </p14:xfrm>
            </p:contentPart>
          </mc:Choice>
          <mc:Fallback xmlns="">
            <p:pic>
              <p:nvPicPr>
                <p:cNvPr id="4" name="Entrada de lápiz 3">
                  <a:extLst>
                    <a:ext uri="{FF2B5EF4-FFF2-40B4-BE49-F238E27FC236}">
                      <a16:creationId xmlns:a16="http://schemas.microsoft.com/office/drawing/2014/main" id="{177D9308-BAB5-41DE-9CF5-ED2D32285EC0}"/>
                    </a:ext>
                  </a:extLst>
                </p:cNvPr>
                <p:cNvPicPr/>
                <p:nvPr/>
              </p:nvPicPr>
              <p:blipFill>
                <a:blip r:embed="rId7"/>
                <a:stretch>
                  <a:fillRect/>
                </a:stretch>
              </p:blipFill>
              <p:spPr>
                <a:xfrm>
                  <a:off x="2641773" y="583196"/>
                  <a:ext cx="369000" cy="5446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5" name="Entrada de lápiz 4">
                  <a:extLst>
                    <a:ext uri="{FF2B5EF4-FFF2-40B4-BE49-F238E27FC236}">
                      <a16:creationId xmlns:a16="http://schemas.microsoft.com/office/drawing/2014/main" id="{1A02A7FD-3A4D-43B0-B81B-10ACF49AE64E}"/>
                    </a:ext>
                  </a:extLst>
                </p14:cNvPr>
                <p14:cNvContentPartPr/>
                <p14:nvPr/>
              </p14:nvContentPartPr>
              <p14:xfrm>
                <a:off x="3101853" y="550076"/>
                <a:ext cx="162360" cy="546480"/>
              </p14:xfrm>
            </p:contentPart>
          </mc:Choice>
          <mc:Fallback xmlns="">
            <p:pic>
              <p:nvPicPr>
                <p:cNvPr id="5" name="Entrada de lápiz 4">
                  <a:extLst>
                    <a:ext uri="{FF2B5EF4-FFF2-40B4-BE49-F238E27FC236}">
                      <a16:creationId xmlns:a16="http://schemas.microsoft.com/office/drawing/2014/main" id="{1A02A7FD-3A4D-43B0-B81B-10ACF49AE64E}"/>
                    </a:ext>
                  </a:extLst>
                </p:cNvPr>
                <p:cNvPicPr/>
                <p:nvPr/>
              </p:nvPicPr>
              <p:blipFill>
                <a:blip r:embed="rId9"/>
                <a:stretch>
                  <a:fillRect/>
                </a:stretch>
              </p:blipFill>
              <p:spPr>
                <a:xfrm>
                  <a:off x="3092853" y="541076"/>
                  <a:ext cx="180000" cy="564120"/>
                </a:xfrm>
                <a:prstGeom prst="rect">
                  <a:avLst/>
                </a:prstGeom>
              </p:spPr>
            </p:pic>
          </mc:Fallback>
        </mc:AlternateContent>
      </p:grpSp>
      <p:grpSp>
        <p:nvGrpSpPr>
          <p:cNvPr id="29" name="Grupo 28">
            <a:extLst>
              <a:ext uri="{FF2B5EF4-FFF2-40B4-BE49-F238E27FC236}">
                <a16:creationId xmlns:a16="http://schemas.microsoft.com/office/drawing/2014/main" id="{6E6124D0-B626-4934-A859-47D7F2842BF0}"/>
              </a:ext>
            </a:extLst>
          </p:cNvPr>
          <p:cNvGrpSpPr/>
          <p:nvPr/>
        </p:nvGrpSpPr>
        <p:grpSpPr>
          <a:xfrm>
            <a:off x="8351733" y="331196"/>
            <a:ext cx="1223280" cy="503640"/>
            <a:chOff x="8351733" y="331196"/>
            <a:chExt cx="1223280" cy="503640"/>
          </a:xfrm>
        </p:grpSpPr>
        <mc:AlternateContent xmlns:mc="http://schemas.openxmlformats.org/markup-compatibility/2006" xmlns:p14="http://schemas.microsoft.com/office/powerpoint/2010/main">
          <mc:Choice Requires="p14">
            <p:contentPart p14:bwMode="auto" r:id="rId10">
              <p14:nvContentPartPr>
                <p14:cNvPr id="17" name="Entrada de lápiz 16">
                  <a:extLst>
                    <a:ext uri="{FF2B5EF4-FFF2-40B4-BE49-F238E27FC236}">
                      <a16:creationId xmlns:a16="http://schemas.microsoft.com/office/drawing/2014/main" id="{82F2B538-45D8-47BC-9066-97652B0530CA}"/>
                    </a:ext>
                  </a:extLst>
                </p14:cNvPr>
                <p14:cNvContentPartPr/>
                <p14:nvPr/>
              </p14:nvContentPartPr>
              <p14:xfrm>
                <a:off x="8351733" y="615956"/>
                <a:ext cx="448920" cy="218880"/>
              </p14:xfrm>
            </p:contentPart>
          </mc:Choice>
          <mc:Fallback xmlns="">
            <p:pic>
              <p:nvPicPr>
                <p:cNvPr id="17" name="Entrada de lápiz 16">
                  <a:extLst>
                    <a:ext uri="{FF2B5EF4-FFF2-40B4-BE49-F238E27FC236}">
                      <a16:creationId xmlns:a16="http://schemas.microsoft.com/office/drawing/2014/main" id="{82F2B538-45D8-47BC-9066-97652B0530CA}"/>
                    </a:ext>
                  </a:extLst>
                </p:cNvPr>
                <p:cNvPicPr/>
                <p:nvPr/>
              </p:nvPicPr>
              <p:blipFill>
                <a:blip r:embed="rId11"/>
                <a:stretch>
                  <a:fillRect/>
                </a:stretch>
              </p:blipFill>
              <p:spPr>
                <a:xfrm>
                  <a:off x="8343093" y="607316"/>
                  <a:ext cx="466560" cy="2365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8" name="Entrada de lápiz 17">
                  <a:extLst>
                    <a:ext uri="{FF2B5EF4-FFF2-40B4-BE49-F238E27FC236}">
                      <a16:creationId xmlns:a16="http://schemas.microsoft.com/office/drawing/2014/main" id="{0106B74A-D9D3-40D4-8456-6A98CC6A80B6}"/>
                    </a:ext>
                  </a:extLst>
                </p14:cNvPr>
                <p14:cNvContentPartPr/>
                <p14:nvPr/>
              </p14:nvContentPartPr>
              <p14:xfrm>
                <a:off x="9091533" y="331196"/>
                <a:ext cx="483480" cy="490680"/>
              </p14:xfrm>
            </p:contentPart>
          </mc:Choice>
          <mc:Fallback xmlns="">
            <p:pic>
              <p:nvPicPr>
                <p:cNvPr id="18" name="Entrada de lápiz 17">
                  <a:extLst>
                    <a:ext uri="{FF2B5EF4-FFF2-40B4-BE49-F238E27FC236}">
                      <a16:creationId xmlns:a16="http://schemas.microsoft.com/office/drawing/2014/main" id="{0106B74A-D9D3-40D4-8456-6A98CC6A80B6}"/>
                    </a:ext>
                  </a:extLst>
                </p:cNvPr>
                <p:cNvPicPr/>
                <p:nvPr/>
              </p:nvPicPr>
              <p:blipFill>
                <a:blip r:embed="rId13"/>
                <a:stretch>
                  <a:fillRect/>
                </a:stretch>
              </p:blipFill>
              <p:spPr>
                <a:xfrm>
                  <a:off x="9082533" y="322556"/>
                  <a:ext cx="501120" cy="508320"/>
                </a:xfrm>
                <a:prstGeom prst="rect">
                  <a:avLst/>
                </a:prstGeom>
              </p:spPr>
            </p:pic>
          </mc:Fallback>
        </mc:AlternateContent>
      </p:grpSp>
      <p:grpSp>
        <p:nvGrpSpPr>
          <p:cNvPr id="36" name="Grupo 35">
            <a:extLst>
              <a:ext uri="{FF2B5EF4-FFF2-40B4-BE49-F238E27FC236}">
                <a16:creationId xmlns:a16="http://schemas.microsoft.com/office/drawing/2014/main" id="{8B6A57D7-0757-4E8A-BAEB-6C88159715E1}"/>
              </a:ext>
            </a:extLst>
          </p:cNvPr>
          <p:cNvGrpSpPr/>
          <p:nvPr/>
        </p:nvGrpSpPr>
        <p:grpSpPr>
          <a:xfrm>
            <a:off x="3659133" y="307796"/>
            <a:ext cx="4289400" cy="1611720"/>
            <a:chOff x="3659133" y="307796"/>
            <a:chExt cx="4289400" cy="1611720"/>
          </a:xfrm>
        </p:grpSpPr>
        <mc:AlternateContent xmlns:mc="http://schemas.openxmlformats.org/markup-compatibility/2006" xmlns:p14="http://schemas.microsoft.com/office/powerpoint/2010/main">
          <mc:Choice Requires="p14">
            <p:contentPart p14:bwMode="auto" r:id="rId14">
              <p14:nvContentPartPr>
                <p14:cNvPr id="6" name="Entrada de lápiz 5">
                  <a:extLst>
                    <a:ext uri="{FF2B5EF4-FFF2-40B4-BE49-F238E27FC236}">
                      <a16:creationId xmlns:a16="http://schemas.microsoft.com/office/drawing/2014/main" id="{7CC317F6-E800-4A53-98E0-801C0B474011}"/>
                    </a:ext>
                  </a:extLst>
                </p14:cNvPr>
                <p14:cNvContentPartPr/>
                <p14:nvPr/>
              </p14:nvContentPartPr>
              <p14:xfrm>
                <a:off x="3659133" y="779036"/>
                <a:ext cx="249480" cy="275040"/>
              </p14:xfrm>
            </p:contentPart>
          </mc:Choice>
          <mc:Fallback xmlns="">
            <p:pic>
              <p:nvPicPr>
                <p:cNvPr id="6" name="Entrada de lápiz 5">
                  <a:extLst>
                    <a:ext uri="{FF2B5EF4-FFF2-40B4-BE49-F238E27FC236}">
                      <a16:creationId xmlns:a16="http://schemas.microsoft.com/office/drawing/2014/main" id="{7CC317F6-E800-4A53-98E0-801C0B474011}"/>
                    </a:ext>
                  </a:extLst>
                </p:cNvPr>
                <p:cNvPicPr/>
                <p:nvPr/>
              </p:nvPicPr>
              <p:blipFill>
                <a:blip r:embed="rId15"/>
                <a:stretch>
                  <a:fillRect/>
                </a:stretch>
              </p:blipFill>
              <p:spPr>
                <a:xfrm>
                  <a:off x="3650133" y="770036"/>
                  <a:ext cx="267120" cy="2926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7" name="Entrada de lápiz 6">
                  <a:extLst>
                    <a:ext uri="{FF2B5EF4-FFF2-40B4-BE49-F238E27FC236}">
                      <a16:creationId xmlns:a16="http://schemas.microsoft.com/office/drawing/2014/main" id="{DBFD659E-8A7F-4616-B8A8-683313A19121}"/>
                    </a:ext>
                  </a:extLst>
                </p14:cNvPr>
                <p14:cNvContentPartPr/>
                <p14:nvPr/>
              </p14:nvContentPartPr>
              <p14:xfrm>
                <a:off x="3900693" y="755996"/>
                <a:ext cx="215280" cy="248040"/>
              </p14:xfrm>
            </p:contentPart>
          </mc:Choice>
          <mc:Fallback xmlns="">
            <p:pic>
              <p:nvPicPr>
                <p:cNvPr id="7" name="Entrada de lápiz 6">
                  <a:extLst>
                    <a:ext uri="{FF2B5EF4-FFF2-40B4-BE49-F238E27FC236}">
                      <a16:creationId xmlns:a16="http://schemas.microsoft.com/office/drawing/2014/main" id="{DBFD659E-8A7F-4616-B8A8-683313A19121}"/>
                    </a:ext>
                  </a:extLst>
                </p:cNvPr>
                <p:cNvPicPr/>
                <p:nvPr/>
              </p:nvPicPr>
              <p:blipFill>
                <a:blip r:embed="rId17"/>
                <a:stretch>
                  <a:fillRect/>
                </a:stretch>
              </p:blipFill>
              <p:spPr>
                <a:xfrm>
                  <a:off x="3891693" y="746996"/>
                  <a:ext cx="232920" cy="2656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8" name="Entrada de lápiz 7">
                  <a:extLst>
                    <a:ext uri="{FF2B5EF4-FFF2-40B4-BE49-F238E27FC236}">
                      <a16:creationId xmlns:a16="http://schemas.microsoft.com/office/drawing/2014/main" id="{5B10C1F2-462B-4B9D-A7FE-B6434771127D}"/>
                    </a:ext>
                  </a:extLst>
                </p14:cNvPr>
                <p14:cNvContentPartPr/>
                <p14:nvPr/>
              </p14:nvContentPartPr>
              <p14:xfrm>
                <a:off x="4206693" y="768236"/>
                <a:ext cx="336960" cy="254520"/>
              </p14:xfrm>
            </p:contentPart>
          </mc:Choice>
          <mc:Fallback xmlns="">
            <p:pic>
              <p:nvPicPr>
                <p:cNvPr id="8" name="Entrada de lápiz 7">
                  <a:extLst>
                    <a:ext uri="{FF2B5EF4-FFF2-40B4-BE49-F238E27FC236}">
                      <a16:creationId xmlns:a16="http://schemas.microsoft.com/office/drawing/2014/main" id="{5B10C1F2-462B-4B9D-A7FE-B6434771127D}"/>
                    </a:ext>
                  </a:extLst>
                </p:cNvPr>
                <p:cNvPicPr/>
                <p:nvPr/>
              </p:nvPicPr>
              <p:blipFill>
                <a:blip r:embed="rId19"/>
                <a:stretch>
                  <a:fillRect/>
                </a:stretch>
              </p:blipFill>
              <p:spPr>
                <a:xfrm>
                  <a:off x="4198053" y="759236"/>
                  <a:ext cx="354600" cy="2721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9" name="Entrada de lápiz 8">
                  <a:extLst>
                    <a:ext uri="{FF2B5EF4-FFF2-40B4-BE49-F238E27FC236}">
                      <a16:creationId xmlns:a16="http://schemas.microsoft.com/office/drawing/2014/main" id="{DBFAEB8F-008C-4A39-9AD4-301082C1248E}"/>
                    </a:ext>
                  </a:extLst>
                </p14:cNvPr>
                <p14:cNvContentPartPr/>
                <p14:nvPr/>
              </p14:nvContentPartPr>
              <p14:xfrm>
                <a:off x="4644093" y="770396"/>
                <a:ext cx="155160" cy="263160"/>
              </p14:xfrm>
            </p:contentPart>
          </mc:Choice>
          <mc:Fallback xmlns="">
            <p:pic>
              <p:nvPicPr>
                <p:cNvPr id="9" name="Entrada de lápiz 8">
                  <a:extLst>
                    <a:ext uri="{FF2B5EF4-FFF2-40B4-BE49-F238E27FC236}">
                      <a16:creationId xmlns:a16="http://schemas.microsoft.com/office/drawing/2014/main" id="{DBFAEB8F-008C-4A39-9AD4-301082C1248E}"/>
                    </a:ext>
                  </a:extLst>
                </p:cNvPr>
                <p:cNvPicPr/>
                <p:nvPr/>
              </p:nvPicPr>
              <p:blipFill>
                <a:blip r:embed="rId21"/>
                <a:stretch>
                  <a:fillRect/>
                </a:stretch>
              </p:blipFill>
              <p:spPr>
                <a:xfrm>
                  <a:off x="4635453" y="761396"/>
                  <a:ext cx="172800" cy="2808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0" name="Entrada de lápiz 9">
                  <a:extLst>
                    <a:ext uri="{FF2B5EF4-FFF2-40B4-BE49-F238E27FC236}">
                      <a16:creationId xmlns:a16="http://schemas.microsoft.com/office/drawing/2014/main" id="{039E5117-0187-4DCF-B3E6-954C45F73E51}"/>
                    </a:ext>
                  </a:extLst>
                </p14:cNvPr>
                <p14:cNvContentPartPr/>
                <p14:nvPr/>
              </p14:nvContentPartPr>
              <p14:xfrm>
                <a:off x="4843173" y="707396"/>
                <a:ext cx="277920" cy="326160"/>
              </p14:xfrm>
            </p:contentPart>
          </mc:Choice>
          <mc:Fallback xmlns="">
            <p:pic>
              <p:nvPicPr>
                <p:cNvPr id="10" name="Entrada de lápiz 9">
                  <a:extLst>
                    <a:ext uri="{FF2B5EF4-FFF2-40B4-BE49-F238E27FC236}">
                      <a16:creationId xmlns:a16="http://schemas.microsoft.com/office/drawing/2014/main" id="{039E5117-0187-4DCF-B3E6-954C45F73E51}"/>
                    </a:ext>
                  </a:extLst>
                </p:cNvPr>
                <p:cNvPicPr/>
                <p:nvPr/>
              </p:nvPicPr>
              <p:blipFill>
                <a:blip r:embed="rId23"/>
                <a:stretch>
                  <a:fillRect/>
                </a:stretch>
              </p:blipFill>
              <p:spPr>
                <a:xfrm>
                  <a:off x="4834533" y="698756"/>
                  <a:ext cx="295560" cy="3438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1" name="Entrada de lápiz 10">
                  <a:extLst>
                    <a:ext uri="{FF2B5EF4-FFF2-40B4-BE49-F238E27FC236}">
                      <a16:creationId xmlns:a16="http://schemas.microsoft.com/office/drawing/2014/main" id="{3E503E8A-36C2-4CCB-A71F-E1CAD3EE595E}"/>
                    </a:ext>
                  </a:extLst>
                </p14:cNvPr>
                <p14:cNvContentPartPr/>
                <p14:nvPr/>
              </p14:nvContentPartPr>
              <p14:xfrm>
                <a:off x="5621133" y="307796"/>
                <a:ext cx="254160" cy="550800"/>
              </p14:xfrm>
            </p:contentPart>
          </mc:Choice>
          <mc:Fallback xmlns="">
            <p:pic>
              <p:nvPicPr>
                <p:cNvPr id="11" name="Entrada de lápiz 10">
                  <a:extLst>
                    <a:ext uri="{FF2B5EF4-FFF2-40B4-BE49-F238E27FC236}">
                      <a16:creationId xmlns:a16="http://schemas.microsoft.com/office/drawing/2014/main" id="{3E503E8A-36C2-4CCB-A71F-E1CAD3EE595E}"/>
                    </a:ext>
                  </a:extLst>
                </p:cNvPr>
                <p:cNvPicPr/>
                <p:nvPr/>
              </p:nvPicPr>
              <p:blipFill>
                <a:blip r:embed="rId25"/>
                <a:stretch>
                  <a:fillRect/>
                </a:stretch>
              </p:blipFill>
              <p:spPr>
                <a:xfrm>
                  <a:off x="5612133" y="298796"/>
                  <a:ext cx="271800" cy="56844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2" name="Entrada de lápiz 11">
                  <a:extLst>
                    <a:ext uri="{FF2B5EF4-FFF2-40B4-BE49-F238E27FC236}">
                      <a16:creationId xmlns:a16="http://schemas.microsoft.com/office/drawing/2014/main" id="{77FEEB6B-E5D9-417D-AD50-B291B2D8D8BA}"/>
                    </a:ext>
                  </a:extLst>
                </p14:cNvPr>
                <p14:cNvContentPartPr/>
                <p14:nvPr/>
              </p14:nvContentPartPr>
              <p14:xfrm>
                <a:off x="5876733" y="640796"/>
                <a:ext cx="167760" cy="257760"/>
              </p14:xfrm>
            </p:contentPart>
          </mc:Choice>
          <mc:Fallback xmlns="">
            <p:pic>
              <p:nvPicPr>
                <p:cNvPr id="12" name="Entrada de lápiz 11">
                  <a:extLst>
                    <a:ext uri="{FF2B5EF4-FFF2-40B4-BE49-F238E27FC236}">
                      <a16:creationId xmlns:a16="http://schemas.microsoft.com/office/drawing/2014/main" id="{77FEEB6B-E5D9-417D-AD50-B291B2D8D8BA}"/>
                    </a:ext>
                  </a:extLst>
                </p:cNvPr>
                <p:cNvPicPr/>
                <p:nvPr/>
              </p:nvPicPr>
              <p:blipFill>
                <a:blip r:embed="rId27"/>
                <a:stretch>
                  <a:fillRect/>
                </a:stretch>
              </p:blipFill>
              <p:spPr>
                <a:xfrm>
                  <a:off x="5868093" y="632156"/>
                  <a:ext cx="185400" cy="2754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3" name="Entrada de lápiz 12">
                  <a:extLst>
                    <a:ext uri="{FF2B5EF4-FFF2-40B4-BE49-F238E27FC236}">
                      <a16:creationId xmlns:a16="http://schemas.microsoft.com/office/drawing/2014/main" id="{1F0232BB-E22A-4F14-9584-ED68298E8152}"/>
                    </a:ext>
                  </a:extLst>
                </p14:cNvPr>
                <p14:cNvContentPartPr/>
                <p14:nvPr/>
              </p14:nvContentPartPr>
              <p14:xfrm>
                <a:off x="6137013" y="677156"/>
                <a:ext cx="436320" cy="244440"/>
              </p14:xfrm>
            </p:contentPart>
          </mc:Choice>
          <mc:Fallback xmlns="">
            <p:pic>
              <p:nvPicPr>
                <p:cNvPr id="13" name="Entrada de lápiz 12">
                  <a:extLst>
                    <a:ext uri="{FF2B5EF4-FFF2-40B4-BE49-F238E27FC236}">
                      <a16:creationId xmlns:a16="http://schemas.microsoft.com/office/drawing/2014/main" id="{1F0232BB-E22A-4F14-9584-ED68298E8152}"/>
                    </a:ext>
                  </a:extLst>
                </p:cNvPr>
                <p:cNvPicPr/>
                <p:nvPr/>
              </p:nvPicPr>
              <p:blipFill>
                <a:blip r:embed="rId29"/>
                <a:stretch>
                  <a:fillRect/>
                </a:stretch>
              </p:blipFill>
              <p:spPr>
                <a:xfrm>
                  <a:off x="6128373" y="668516"/>
                  <a:ext cx="453960" cy="2620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4" name="Entrada de lápiz 13">
                  <a:extLst>
                    <a:ext uri="{FF2B5EF4-FFF2-40B4-BE49-F238E27FC236}">
                      <a16:creationId xmlns:a16="http://schemas.microsoft.com/office/drawing/2014/main" id="{1E614E38-178E-43E0-BB5E-C1653ACA2F33}"/>
                    </a:ext>
                  </a:extLst>
                </p14:cNvPr>
                <p14:cNvContentPartPr/>
                <p14:nvPr/>
              </p14:nvContentPartPr>
              <p14:xfrm>
                <a:off x="7004253" y="408596"/>
                <a:ext cx="424080" cy="486360"/>
              </p14:xfrm>
            </p:contentPart>
          </mc:Choice>
          <mc:Fallback xmlns="">
            <p:pic>
              <p:nvPicPr>
                <p:cNvPr id="14" name="Entrada de lápiz 13">
                  <a:extLst>
                    <a:ext uri="{FF2B5EF4-FFF2-40B4-BE49-F238E27FC236}">
                      <a16:creationId xmlns:a16="http://schemas.microsoft.com/office/drawing/2014/main" id="{1E614E38-178E-43E0-BB5E-C1653ACA2F33}"/>
                    </a:ext>
                  </a:extLst>
                </p:cNvPr>
                <p:cNvPicPr/>
                <p:nvPr/>
              </p:nvPicPr>
              <p:blipFill>
                <a:blip r:embed="rId31"/>
                <a:stretch>
                  <a:fillRect/>
                </a:stretch>
              </p:blipFill>
              <p:spPr>
                <a:xfrm>
                  <a:off x="6995613" y="399956"/>
                  <a:ext cx="441720" cy="5040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5" name="Entrada de lápiz 14">
                  <a:extLst>
                    <a:ext uri="{FF2B5EF4-FFF2-40B4-BE49-F238E27FC236}">
                      <a16:creationId xmlns:a16="http://schemas.microsoft.com/office/drawing/2014/main" id="{2C329749-49FB-46A3-A150-BD044814EC30}"/>
                    </a:ext>
                  </a:extLst>
                </p14:cNvPr>
                <p14:cNvContentPartPr/>
                <p14:nvPr/>
              </p14:nvContentPartPr>
              <p14:xfrm>
                <a:off x="7431213" y="658796"/>
                <a:ext cx="223560" cy="462960"/>
              </p14:xfrm>
            </p:contentPart>
          </mc:Choice>
          <mc:Fallback xmlns="">
            <p:pic>
              <p:nvPicPr>
                <p:cNvPr id="15" name="Entrada de lápiz 14">
                  <a:extLst>
                    <a:ext uri="{FF2B5EF4-FFF2-40B4-BE49-F238E27FC236}">
                      <a16:creationId xmlns:a16="http://schemas.microsoft.com/office/drawing/2014/main" id="{2C329749-49FB-46A3-A150-BD044814EC30}"/>
                    </a:ext>
                  </a:extLst>
                </p:cNvPr>
                <p:cNvPicPr/>
                <p:nvPr/>
              </p:nvPicPr>
              <p:blipFill>
                <a:blip r:embed="rId33"/>
                <a:stretch>
                  <a:fillRect/>
                </a:stretch>
              </p:blipFill>
              <p:spPr>
                <a:xfrm>
                  <a:off x="7422573" y="649796"/>
                  <a:ext cx="241200" cy="4806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16" name="Entrada de lápiz 15">
                  <a:extLst>
                    <a:ext uri="{FF2B5EF4-FFF2-40B4-BE49-F238E27FC236}">
                      <a16:creationId xmlns:a16="http://schemas.microsoft.com/office/drawing/2014/main" id="{AD8EE439-ECFF-4D41-8B9F-46BAA265A8D3}"/>
                    </a:ext>
                  </a:extLst>
                </p14:cNvPr>
                <p14:cNvContentPartPr/>
                <p14:nvPr/>
              </p14:nvContentPartPr>
              <p14:xfrm>
                <a:off x="7807773" y="623156"/>
                <a:ext cx="140760" cy="231480"/>
              </p14:xfrm>
            </p:contentPart>
          </mc:Choice>
          <mc:Fallback xmlns="">
            <p:pic>
              <p:nvPicPr>
                <p:cNvPr id="16" name="Entrada de lápiz 15">
                  <a:extLst>
                    <a:ext uri="{FF2B5EF4-FFF2-40B4-BE49-F238E27FC236}">
                      <a16:creationId xmlns:a16="http://schemas.microsoft.com/office/drawing/2014/main" id="{AD8EE439-ECFF-4D41-8B9F-46BAA265A8D3}"/>
                    </a:ext>
                  </a:extLst>
                </p:cNvPr>
                <p:cNvPicPr/>
                <p:nvPr/>
              </p:nvPicPr>
              <p:blipFill>
                <a:blip r:embed="rId35"/>
                <a:stretch>
                  <a:fillRect/>
                </a:stretch>
              </p:blipFill>
              <p:spPr>
                <a:xfrm>
                  <a:off x="7799133" y="614156"/>
                  <a:ext cx="158400" cy="2491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19" name="Entrada de lápiz 18">
                  <a:extLst>
                    <a:ext uri="{FF2B5EF4-FFF2-40B4-BE49-F238E27FC236}">
                      <a16:creationId xmlns:a16="http://schemas.microsoft.com/office/drawing/2014/main" id="{55142A70-9F15-4DEF-897B-A35EC518B3BC}"/>
                    </a:ext>
                  </a:extLst>
                </p14:cNvPr>
                <p14:cNvContentPartPr/>
                <p14:nvPr/>
              </p14:nvContentPartPr>
              <p14:xfrm>
                <a:off x="4124613" y="1434956"/>
                <a:ext cx="268560" cy="359640"/>
              </p14:xfrm>
            </p:contentPart>
          </mc:Choice>
          <mc:Fallback xmlns="">
            <p:pic>
              <p:nvPicPr>
                <p:cNvPr id="19" name="Entrada de lápiz 18">
                  <a:extLst>
                    <a:ext uri="{FF2B5EF4-FFF2-40B4-BE49-F238E27FC236}">
                      <a16:creationId xmlns:a16="http://schemas.microsoft.com/office/drawing/2014/main" id="{55142A70-9F15-4DEF-897B-A35EC518B3BC}"/>
                    </a:ext>
                  </a:extLst>
                </p:cNvPr>
                <p:cNvPicPr/>
                <p:nvPr/>
              </p:nvPicPr>
              <p:blipFill>
                <a:blip r:embed="rId37"/>
                <a:stretch>
                  <a:fillRect/>
                </a:stretch>
              </p:blipFill>
              <p:spPr>
                <a:xfrm>
                  <a:off x="4115973" y="1425956"/>
                  <a:ext cx="286200" cy="37728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0" name="Entrada de lápiz 19">
                  <a:extLst>
                    <a:ext uri="{FF2B5EF4-FFF2-40B4-BE49-F238E27FC236}">
                      <a16:creationId xmlns:a16="http://schemas.microsoft.com/office/drawing/2014/main" id="{AB1B1445-7A63-4675-B8FE-20FC3966E0EA}"/>
                    </a:ext>
                  </a:extLst>
                </p14:cNvPr>
                <p14:cNvContentPartPr/>
                <p14:nvPr/>
              </p14:nvContentPartPr>
              <p14:xfrm>
                <a:off x="4392813" y="1536836"/>
                <a:ext cx="214920" cy="225000"/>
              </p14:xfrm>
            </p:contentPart>
          </mc:Choice>
          <mc:Fallback xmlns="">
            <p:pic>
              <p:nvPicPr>
                <p:cNvPr id="20" name="Entrada de lápiz 19">
                  <a:extLst>
                    <a:ext uri="{FF2B5EF4-FFF2-40B4-BE49-F238E27FC236}">
                      <a16:creationId xmlns:a16="http://schemas.microsoft.com/office/drawing/2014/main" id="{AB1B1445-7A63-4675-B8FE-20FC3966E0EA}"/>
                    </a:ext>
                  </a:extLst>
                </p:cNvPr>
                <p:cNvPicPr/>
                <p:nvPr/>
              </p:nvPicPr>
              <p:blipFill>
                <a:blip r:embed="rId39"/>
                <a:stretch>
                  <a:fillRect/>
                </a:stretch>
              </p:blipFill>
              <p:spPr>
                <a:xfrm>
                  <a:off x="4383813" y="1528196"/>
                  <a:ext cx="232560" cy="24264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1" name="Entrada de lápiz 20">
                  <a:extLst>
                    <a:ext uri="{FF2B5EF4-FFF2-40B4-BE49-F238E27FC236}">
                      <a16:creationId xmlns:a16="http://schemas.microsoft.com/office/drawing/2014/main" id="{45F8BCAA-25E4-4207-B472-A664720430E4}"/>
                    </a:ext>
                  </a:extLst>
                </p14:cNvPr>
                <p14:cNvContentPartPr/>
                <p14:nvPr/>
              </p14:nvContentPartPr>
              <p14:xfrm>
                <a:off x="4540773" y="1507676"/>
                <a:ext cx="155880" cy="283320"/>
              </p14:xfrm>
            </p:contentPart>
          </mc:Choice>
          <mc:Fallback xmlns="">
            <p:pic>
              <p:nvPicPr>
                <p:cNvPr id="21" name="Entrada de lápiz 20">
                  <a:extLst>
                    <a:ext uri="{FF2B5EF4-FFF2-40B4-BE49-F238E27FC236}">
                      <a16:creationId xmlns:a16="http://schemas.microsoft.com/office/drawing/2014/main" id="{45F8BCAA-25E4-4207-B472-A664720430E4}"/>
                    </a:ext>
                  </a:extLst>
                </p:cNvPr>
                <p:cNvPicPr/>
                <p:nvPr/>
              </p:nvPicPr>
              <p:blipFill>
                <a:blip r:embed="rId41"/>
                <a:stretch>
                  <a:fillRect/>
                </a:stretch>
              </p:blipFill>
              <p:spPr>
                <a:xfrm>
                  <a:off x="4532133" y="1499036"/>
                  <a:ext cx="173520" cy="30096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2" name="Entrada de lápiz 21">
                  <a:extLst>
                    <a:ext uri="{FF2B5EF4-FFF2-40B4-BE49-F238E27FC236}">
                      <a16:creationId xmlns:a16="http://schemas.microsoft.com/office/drawing/2014/main" id="{66E74291-E6D9-469D-92AB-5B7056BB80B4}"/>
                    </a:ext>
                  </a:extLst>
                </p14:cNvPr>
                <p14:cNvContentPartPr/>
                <p14:nvPr/>
              </p14:nvContentPartPr>
              <p14:xfrm>
                <a:off x="4865853" y="1284116"/>
                <a:ext cx="188280" cy="408600"/>
              </p14:xfrm>
            </p:contentPart>
          </mc:Choice>
          <mc:Fallback xmlns="">
            <p:pic>
              <p:nvPicPr>
                <p:cNvPr id="22" name="Entrada de lápiz 21">
                  <a:extLst>
                    <a:ext uri="{FF2B5EF4-FFF2-40B4-BE49-F238E27FC236}">
                      <a16:creationId xmlns:a16="http://schemas.microsoft.com/office/drawing/2014/main" id="{66E74291-E6D9-469D-92AB-5B7056BB80B4}"/>
                    </a:ext>
                  </a:extLst>
                </p:cNvPr>
                <p:cNvPicPr/>
                <p:nvPr/>
              </p:nvPicPr>
              <p:blipFill>
                <a:blip r:embed="rId43"/>
                <a:stretch>
                  <a:fillRect/>
                </a:stretch>
              </p:blipFill>
              <p:spPr>
                <a:xfrm>
                  <a:off x="4856853" y="1275476"/>
                  <a:ext cx="205920" cy="42624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3" name="Entrada de lápiz 22">
                  <a:extLst>
                    <a:ext uri="{FF2B5EF4-FFF2-40B4-BE49-F238E27FC236}">
                      <a16:creationId xmlns:a16="http://schemas.microsoft.com/office/drawing/2014/main" id="{C2E6D92C-0120-40EC-A2E5-9C9EED7B8D35}"/>
                    </a:ext>
                  </a:extLst>
                </p14:cNvPr>
                <p14:cNvContentPartPr/>
                <p14:nvPr/>
              </p14:nvContentPartPr>
              <p14:xfrm>
                <a:off x="4828053" y="1493996"/>
                <a:ext cx="451800" cy="198360"/>
              </p14:xfrm>
            </p:contentPart>
          </mc:Choice>
          <mc:Fallback xmlns="">
            <p:pic>
              <p:nvPicPr>
                <p:cNvPr id="23" name="Entrada de lápiz 22">
                  <a:extLst>
                    <a:ext uri="{FF2B5EF4-FFF2-40B4-BE49-F238E27FC236}">
                      <a16:creationId xmlns:a16="http://schemas.microsoft.com/office/drawing/2014/main" id="{C2E6D92C-0120-40EC-A2E5-9C9EED7B8D35}"/>
                    </a:ext>
                  </a:extLst>
                </p:cNvPr>
                <p:cNvPicPr/>
                <p:nvPr/>
              </p:nvPicPr>
              <p:blipFill>
                <a:blip r:embed="rId45"/>
                <a:stretch>
                  <a:fillRect/>
                </a:stretch>
              </p:blipFill>
              <p:spPr>
                <a:xfrm>
                  <a:off x="4819053" y="1485356"/>
                  <a:ext cx="46944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24" name="Entrada de lápiz 23">
                  <a:extLst>
                    <a:ext uri="{FF2B5EF4-FFF2-40B4-BE49-F238E27FC236}">
                      <a16:creationId xmlns:a16="http://schemas.microsoft.com/office/drawing/2014/main" id="{4BC052AC-7010-4BCD-A8FD-05B9F1F135BA}"/>
                    </a:ext>
                  </a:extLst>
                </p14:cNvPr>
                <p14:cNvContentPartPr/>
                <p14:nvPr/>
              </p14:nvContentPartPr>
              <p14:xfrm>
                <a:off x="5307933" y="1464116"/>
                <a:ext cx="426240" cy="211680"/>
              </p14:xfrm>
            </p:contentPart>
          </mc:Choice>
          <mc:Fallback xmlns="">
            <p:pic>
              <p:nvPicPr>
                <p:cNvPr id="24" name="Entrada de lápiz 23">
                  <a:extLst>
                    <a:ext uri="{FF2B5EF4-FFF2-40B4-BE49-F238E27FC236}">
                      <a16:creationId xmlns:a16="http://schemas.microsoft.com/office/drawing/2014/main" id="{4BC052AC-7010-4BCD-A8FD-05B9F1F135BA}"/>
                    </a:ext>
                  </a:extLst>
                </p:cNvPr>
                <p:cNvPicPr/>
                <p:nvPr/>
              </p:nvPicPr>
              <p:blipFill>
                <a:blip r:embed="rId47"/>
                <a:stretch>
                  <a:fillRect/>
                </a:stretch>
              </p:blipFill>
              <p:spPr>
                <a:xfrm>
                  <a:off x="5299293" y="1455116"/>
                  <a:ext cx="443880" cy="22932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25" name="Entrada de lápiz 24">
                  <a:extLst>
                    <a:ext uri="{FF2B5EF4-FFF2-40B4-BE49-F238E27FC236}">
                      <a16:creationId xmlns:a16="http://schemas.microsoft.com/office/drawing/2014/main" id="{47E4F944-15B1-4443-BB7F-0DAD93F700DD}"/>
                    </a:ext>
                  </a:extLst>
                </p14:cNvPr>
                <p14:cNvContentPartPr/>
                <p14:nvPr/>
              </p14:nvContentPartPr>
              <p14:xfrm>
                <a:off x="5750373" y="1511276"/>
                <a:ext cx="202320" cy="192600"/>
              </p14:xfrm>
            </p:contentPart>
          </mc:Choice>
          <mc:Fallback xmlns="">
            <p:pic>
              <p:nvPicPr>
                <p:cNvPr id="25" name="Entrada de lápiz 24">
                  <a:extLst>
                    <a:ext uri="{FF2B5EF4-FFF2-40B4-BE49-F238E27FC236}">
                      <a16:creationId xmlns:a16="http://schemas.microsoft.com/office/drawing/2014/main" id="{47E4F944-15B1-4443-BB7F-0DAD93F700DD}"/>
                    </a:ext>
                  </a:extLst>
                </p:cNvPr>
                <p:cNvPicPr/>
                <p:nvPr/>
              </p:nvPicPr>
              <p:blipFill>
                <a:blip r:embed="rId49"/>
                <a:stretch>
                  <a:fillRect/>
                </a:stretch>
              </p:blipFill>
              <p:spPr>
                <a:xfrm>
                  <a:off x="5741733" y="1502276"/>
                  <a:ext cx="219960" cy="21024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26" name="Entrada de lápiz 25">
                  <a:extLst>
                    <a:ext uri="{FF2B5EF4-FFF2-40B4-BE49-F238E27FC236}">
                      <a16:creationId xmlns:a16="http://schemas.microsoft.com/office/drawing/2014/main" id="{74AEAE68-3BE4-43F3-A637-725801AB31BC}"/>
                    </a:ext>
                  </a:extLst>
                </p14:cNvPr>
                <p14:cNvContentPartPr/>
                <p14:nvPr/>
              </p14:nvContentPartPr>
              <p14:xfrm>
                <a:off x="6083733" y="1270796"/>
                <a:ext cx="282960" cy="469440"/>
              </p14:xfrm>
            </p:contentPart>
          </mc:Choice>
          <mc:Fallback xmlns="">
            <p:pic>
              <p:nvPicPr>
                <p:cNvPr id="26" name="Entrada de lápiz 25">
                  <a:extLst>
                    <a:ext uri="{FF2B5EF4-FFF2-40B4-BE49-F238E27FC236}">
                      <a16:creationId xmlns:a16="http://schemas.microsoft.com/office/drawing/2014/main" id="{74AEAE68-3BE4-43F3-A637-725801AB31BC}"/>
                    </a:ext>
                  </a:extLst>
                </p:cNvPr>
                <p:cNvPicPr/>
                <p:nvPr/>
              </p:nvPicPr>
              <p:blipFill>
                <a:blip r:embed="rId51"/>
                <a:stretch>
                  <a:fillRect/>
                </a:stretch>
              </p:blipFill>
              <p:spPr>
                <a:xfrm>
                  <a:off x="6075093" y="1261796"/>
                  <a:ext cx="300600" cy="48708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27" name="Entrada de lápiz 26">
                  <a:extLst>
                    <a:ext uri="{FF2B5EF4-FFF2-40B4-BE49-F238E27FC236}">
                      <a16:creationId xmlns:a16="http://schemas.microsoft.com/office/drawing/2014/main" id="{4EBF7FAB-8435-4C26-B75B-C65E53A30019}"/>
                    </a:ext>
                  </a:extLst>
                </p14:cNvPr>
                <p14:cNvContentPartPr/>
                <p14:nvPr/>
              </p14:nvContentPartPr>
              <p14:xfrm>
                <a:off x="6079053" y="1857236"/>
                <a:ext cx="29520" cy="62280"/>
              </p14:xfrm>
            </p:contentPart>
          </mc:Choice>
          <mc:Fallback xmlns="">
            <p:pic>
              <p:nvPicPr>
                <p:cNvPr id="27" name="Entrada de lápiz 26">
                  <a:extLst>
                    <a:ext uri="{FF2B5EF4-FFF2-40B4-BE49-F238E27FC236}">
                      <a16:creationId xmlns:a16="http://schemas.microsoft.com/office/drawing/2014/main" id="{4EBF7FAB-8435-4C26-B75B-C65E53A30019}"/>
                    </a:ext>
                  </a:extLst>
                </p:cNvPr>
                <p:cNvPicPr/>
                <p:nvPr/>
              </p:nvPicPr>
              <p:blipFill>
                <a:blip r:embed="rId53"/>
                <a:stretch>
                  <a:fillRect/>
                </a:stretch>
              </p:blipFill>
              <p:spPr>
                <a:xfrm>
                  <a:off x="6070053" y="1848596"/>
                  <a:ext cx="47160" cy="7992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4" name="Entrada de lápiz 33">
                  <a:extLst>
                    <a:ext uri="{FF2B5EF4-FFF2-40B4-BE49-F238E27FC236}">
                      <a16:creationId xmlns:a16="http://schemas.microsoft.com/office/drawing/2014/main" id="{5964DCCA-8E12-4FF2-B758-D9E058C1958B}"/>
                    </a:ext>
                  </a:extLst>
                </p14:cNvPr>
                <p14:cNvContentPartPr/>
                <p14:nvPr/>
              </p14:nvContentPartPr>
              <p14:xfrm>
                <a:off x="6531933" y="1576796"/>
                <a:ext cx="1035720" cy="182520"/>
              </p14:xfrm>
            </p:contentPart>
          </mc:Choice>
          <mc:Fallback xmlns="">
            <p:pic>
              <p:nvPicPr>
                <p:cNvPr id="34" name="Entrada de lápiz 33">
                  <a:extLst>
                    <a:ext uri="{FF2B5EF4-FFF2-40B4-BE49-F238E27FC236}">
                      <a16:creationId xmlns:a16="http://schemas.microsoft.com/office/drawing/2014/main" id="{5964DCCA-8E12-4FF2-B758-D9E058C1958B}"/>
                    </a:ext>
                  </a:extLst>
                </p:cNvPr>
                <p:cNvPicPr/>
                <p:nvPr/>
              </p:nvPicPr>
              <p:blipFill>
                <a:blip r:embed="rId55"/>
                <a:stretch>
                  <a:fillRect/>
                </a:stretch>
              </p:blipFill>
              <p:spPr>
                <a:xfrm>
                  <a:off x="6522933" y="1568156"/>
                  <a:ext cx="1053360" cy="20016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35" name="Entrada de lápiz 34">
                  <a:extLst>
                    <a:ext uri="{FF2B5EF4-FFF2-40B4-BE49-F238E27FC236}">
                      <a16:creationId xmlns:a16="http://schemas.microsoft.com/office/drawing/2014/main" id="{546DE7F5-7EA7-43EF-B84F-D8406A6ED8F8}"/>
                    </a:ext>
                  </a:extLst>
                </p14:cNvPr>
                <p14:cNvContentPartPr/>
                <p14:nvPr/>
              </p14:nvContentPartPr>
              <p14:xfrm>
                <a:off x="7429773" y="1559156"/>
                <a:ext cx="102240" cy="175320"/>
              </p14:xfrm>
            </p:contentPart>
          </mc:Choice>
          <mc:Fallback xmlns="">
            <p:pic>
              <p:nvPicPr>
                <p:cNvPr id="35" name="Entrada de lápiz 34">
                  <a:extLst>
                    <a:ext uri="{FF2B5EF4-FFF2-40B4-BE49-F238E27FC236}">
                      <a16:creationId xmlns:a16="http://schemas.microsoft.com/office/drawing/2014/main" id="{546DE7F5-7EA7-43EF-B84F-D8406A6ED8F8}"/>
                    </a:ext>
                  </a:extLst>
                </p:cNvPr>
                <p:cNvPicPr/>
                <p:nvPr/>
              </p:nvPicPr>
              <p:blipFill>
                <a:blip r:embed="rId57"/>
                <a:stretch>
                  <a:fillRect/>
                </a:stretch>
              </p:blipFill>
              <p:spPr>
                <a:xfrm>
                  <a:off x="7421133" y="1550156"/>
                  <a:ext cx="119880" cy="192960"/>
                </a:xfrm>
                <a:prstGeom prst="rect">
                  <a:avLst/>
                </a:prstGeom>
              </p:spPr>
            </p:pic>
          </mc:Fallback>
        </mc:AlternateContent>
      </p:grpSp>
      <p:grpSp>
        <p:nvGrpSpPr>
          <p:cNvPr id="58" name="Grupo 57">
            <a:extLst>
              <a:ext uri="{FF2B5EF4-FFF2-40B4-BE49-F238E27FC236}">
                <a16:creationId xmlns:a16="http://schemas.microsoft.com/office/drawing/2014/main" id="{D9B7D8FB-8F98-4A17-9597-ABF293712639}"/>
              </a:ext>
            </a:extLst>
          </p:cNvPr>
          <p:cNvGrpSpPr/>
          <p:nvPr/>
        </p:nvGrpSpPr>
        <p:grpSpPr>
          <a:xfrm>
            <a:off x="7819293" y="1165316"/>
            <a:ext cx="3168720" cy="1320480"/>
            <a:chOff x="7819293" y="1165316"/>
            <a:chExt cx="3168720" cy="1320480"/>
          </a:xfrm>
        </p:grpSpPr>
        <mc:AlternateContent xmlns:mc="http://schemas.openxmlformats.org/markup-compatibility/2006" xmlns:p14="http://schemas.microsoft.com/office/powerpoint/2010/main">
          <mc:Choice Requires="p14">
            <p:contentPart p14:bwMode="auto" r:id="rId58">
              <p14:nvContentPartPr>
                <p14:cNvPr id="40" name="Entrada de lápiz 39">
                  <a:extLst>
                    <a:ext uri="{FF2B5EF4-FFF2-40B4-BE49-F238E27FC236}">
                      <a16:creationId xmlns:a16="http://schemas.microsoft.com/office/drawing/2014/main" id="{8F444930-0EE1-4DFF-969A-307ABA727BD6}"/>
                    </a:ext>
                  </a:extLst>
                </p14:cNvPr>
                <p14:cNvContentPartPr/>
                <p14:nvPr/>
              </p14:nvContentPartPr>
              <p14:xfrm>
                <a:off x="7819293" y="1347116"/>
                <a:ext cx="207360" cy="449640"/>
              </p14:xfrm>
            </p:contentPart>
          </mc:Choice>
          <mc:Fallback xmlns="">
            <p:pic>
              <p:nvPicPr>
                <p:cNvPr id="40" name="Entrada de lápiz 39">
                  <a:extLst>
                    <a:ext uri="{FF2B5EF4-FFF2-40B4-BE49-F238E27FC236}">
                      <a16:creationId xmlns:a16="http://schemas.microsoft.com/office/drawing/2014/main" id="{8F444930-0EE1-4DFF-969A-307ABA727BD6}"/>
                    </a:ext>
                  </a:extLst>
                </p:cNvPr>
                <p:cNvPicPr/>
                <p:nvPr/>
              </p:nvPicPr>
              <p:blipFill>
                <a:blip r:embed="rId59"/>
                <a:stretch>
                  <a:fillRect/>
                </a:stretch>
              </p:blipFill>
              <p:spPr>
                <a:xfrm>
                  <a:off x="7810293" y="1338476"/>
                  <a:ext cx="225000" cy="46728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41" name="Entrada de lápiz 40">
                  <a:extLst>
                    <a:ext uri="{FF2B5EF4-FFF2-40B4-BE49-F238E27FC236}">
                      <a16:creationId xmlns:a16="http://schemas.microsoft.com/office/drawing/2014/main" id="{333CE6FB-5674-4F59-AF3D-E0A3561F2E47}"/>
                    </a:ext>
                  </a:extLst>
                </p14:cNvPr>
                <p14:cNvContentPartPr/>
                <p14:nvPr/>
              </p14:nvContentPartPr>
              <p14:xfrm>
                <a:off x="7964733" y="1261796"/>
                <a:ext cx="315720" cy="524520"/>
              </p14:xfrm>
            </p:contentPart>
          </mc:Choice>
          <mc:Fallback xmlns="">
            <p:pic>
              <p:nvPicPr>
                <p:cNvPr id="41" name="Entrada de lápiz 40">
                  <a:extLst>
                    <a:ext uri="{FF2B5EF4-FFF2-40B4-BE49-F238E27FC236}">
                      <a16:creationId xmlns:a16="http://schemas.microsoft.com/office/drawing/2014/main" id="{333CE6FB-5674-4F59-AF3D-E0A3561F2E47}"/>
                    </a:ext>
                  </a:extLst>
                </p:cNvPr>
                <p:cNvPicPr/>
                <p:nvPr/>
              </p:nvPicPr>
              <p:blipFill>
                <a:blip r:embed="rId61"/>
                <a:stretch>
                  <a:fillRect/>
                </a:stretch>
              </p:blipFill>
              <p:spPr>
                <a:xfrm>
                  <a:off x="7955733" y="1252796"/>
                  <a:ext cx="333360" cy="54216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42" name="Entrada de lápiz 41">
                  <a:extLst>
                    <a:ext uri="{FF2B5EF4-FFF2-40B4-BE49-F238E27FC236}">
                      <a16:creationId xmlns:a16="http://schemas.microsoft.com/office/drawing/2014/main" id="{2CAF1C74-09F4-4730-990D-8CCA29773EBA}"/>
                    </a:ext>
                  </a:extLst>
                </p14:cNvPr>
                <p14:cNvContentPartPr/>
                <p14:nvPr/>
              </p14:nvContentPartPr>
              <p14:xfrm>
                <a:off x="8284773" y="1421636"/>
                <a:ext cx="487440" cy="623160"/>
              </p14:xfrm>
            </p:contentPart>
          </mc:Choice>
          <mc:Fallback xmlns="">
            <p:pic>
              <p:nvPicPr>
                <p:cNvPr id="42" name="Entrada de lápiz 41">
                  <a:extLst>
                    <a:ext uri="{FF2B5EF4-FFF2-40B4-BE49-F238E27FC236}">
                      <a16:creationId xmlns:a16="http://schemas.microsoft.com/office/drawing/2014/main" id="{2CAF1C74-09F4-4730-990D-8CCA29773EBA}"/>
                    </a:ext>
                  </a:extLst>
                </p:cNvPr>
                <p:cNvPicPr/>
                <p:nvPr/>
              </p:nvPicPr>
              <p:blipFill>
                <a:blip r:embed="rId63"/>
                <a:stretch>
                  <a:fillRect/>
                </a:stretch>
              </p:blipFill>
              <p:spPr>
                <a:xfrm>
                  <a:off x="8276133" y="1412636"/>
                  <a:ext cx="505080" cy="64080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43" name="Entrada de lápiz 42">
                  <a:extLst>
                    <a:ext uri="{FF2B5EF4-FFF2-40B4-BE49-F238E27FC236}">
                      <a16:creationId xmlns:a16="http://schemas.microsoft.com/office/drawing/2014/main" id="{56517028-F440-4E02-9A83-4FDEFDB190DE}"/>
                    </a:ext>
                  </a:extLst>
                </p14:cNvPr>
                <p14:cNvContentPartPr/>
                <p14:nvPr/>
              </p14:nvContentPartPr>
              <p14:xfrm>
                <a:off x="8800293" y="1483556"/>
                <a:ext cx="205560" cy="261360"/>
              </p14:xfrm>
            </p:contentPart>
          </mc:Choice>
          <mc:Fallback xmlns="">
            <p:pic>
              <p:nvPicPr>
                <p:cNvPr id="43" name="Entrada de lápiz 42">
                  <a:extLst>
                    <a:ext uri="{FF2B5EF4-FFF2-40B4-BE49-F238E27FC236}">
                      <a16:creationId xmlns:a16="http://schemas.microsoft.com/office/drawing/2014/main" id="{56517028-F440-4E02-9A83-4FDEFDB190DE}"/>
                    </a:ext>
                  </a:extLst>
                </p:cNvPr>
                <p:cNvPicPr/>
                <p:nvPr/>
              </p:nvPicPr>
              <p:blipFill>
                <a:blip r:embed="rId65"/>
                <a:stretch>
                  <a:fillRect/>
                </a:stretch>
              </p:blipFill>
              <p:spPr>
                <a:xfrm>
                  <a:off x="8791653" y="1474916"/>
                  <a:ext cx="223200" cy="27900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44" name="Entrada de lápiz 43">
                  <a:extLst>
                    <a:ext uri="{FF2B5EF4-FFF2-40B4-BE49-F238E27FC236}">
                      <a16:creationId xmlns:a16="http://schemas.microsoft.com/office/drawing/2014/main" id="{E2DE217F-FA45-4ED0-9658-B503E50A6C69}"/>
                    </a:ext>
                  </a:extLst>
                </p14:cNvPr>
                <p14:cNvContentPartPr/>
                <p14:nvPr/>
              </p14:nvContentPartPr>
              <p14:xfrm>
                <a:off x="9100533" y="1359716"/>
                <a:ext cx="9720" cy="39240"/>
              </p14:xfrm>
            </p:contentPart>
          </mc:Choice>
          <mc:Fallback xmlns="">
            <p:pic>
              <p:nvPicPr>
                <p:cNvPr id="44" name="Entrada de lápiz 43">
                  <a:extLst>
                    <a:ext uri="{FF2B5EF4-FFF2-40B4-BE49-F238E27FC236}">
                      <a16:creationId xmlns:a16="http://schemas.microsoft.com/office/drawing/2014/main" id="{E2DE217F-FA45-4ED0-9658-B503E50A6C69}"/>
                    </a:ext>
                  </a:extLst>
                </p:cNvPr>
                <p:cNvPicPr/>
                <p:nvPr/>
              </p:nvPicPr>
              <p:blipFill>
                <a:blip r:embed="rId67"/>
                <a:stretch>
                  <a:fillRect/>
                </a:stretch>
              </p:blipFill>
              <p:spPr>
                <a:xfrm>
                  <a:off x="9091533" y="1350716"/>
                  <a:ext cx="27360" cy="5688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45" name="Entrada de lápiz 44">
                  <a:extLst>
                    <a:ext uri="{FF2B5EF4-FFF2-40B4-BE49-F238E27FC236}">
                      <a16:creationId xmlns:a16="http://schemas.microsoft.com/office/drawing/2014/main" id="{6786DF7C-3202-467B-96A9-B0F743E8C57E}"/>
                    </a:ext>
                  </a:extLst>
                </p14:cNvPr>
                <p14:cNvContentPartPr/>
                <p14:nvPr/>
              </p14:nvContentPartPr>
              <p14:xfrm>
                <a:off x="9067773" y="1379156"/>
                <a:ext cx="255960" cy="280800"/>
              </p14:xfrm>
            </p:contentPart>
          </mc:Choice>
          <mc:Fallback xmlns="">
            <p:pic>
              <p:nvPicPr>
                <p:cNvPr id="45" name="Entrada de lápiz 44">
                  <a:extLst>
                    <a:ext uri="{FF2B5EF4-FFF2-40B4-BE49-F238E27FC236}">
                      <a16:creationId xmlns:a16="http://schemas.microsoft.com/office/drawing/2014/main" id="{6786DF7C-3202-467B-96A9-B0F743E8C57E}"/>
                    </a:ext>
                  </a:extLst>
                </p:cNvPr>
                <p:cNvPicPr/>
                <p:nvPr/>
              </p:nvPicPr>
              <p:blipFill>
                <a:blip r:embed="rId69"/>
                <a:stretch>
                  <a:fillRect/>
                </a:stretch>
              </p:blipFill>
              <p:spPr>
                <a:xfrm>
                  <a:off x="9058773" y="1370156"/>
                  <a:ext cx="273600" cy="29844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46" name="Entrada de lápiz 45">
                  <a:extLst>
                    <a:ext uri="{FF2B5EF4-FFF2-40B4-BE49-F238E27FC236}">
                      <a16:creationId xmlns:a16="http://schemas.microsoft.com/office/drawing/2014/main" id="{6C449E61-5F72-4B1E-92C5-4596A75AF9C7}"/>
                    </a:ext>
                  </a:extLst>
                </p14:cNvPr>
                <p14:cNvContentPartPr/>
                <p14:nvPr/>
              </p14:nvContentPartPr>
              <p14:xfrm>
                <a:off x="9530733" y="1236956"/>
                <a:ext cx="18000" cy="63360"/>
              </p14:xfrm>
            </p:contentPart>
          </mc:Choice>
          <mc:Fallback xmlns="">
            <p:pic>
              <p:nvPicPr>
                <p:cNvPr id="46" name="Entrada de lápiz 45">
                  <a:extLst>
                    <a:ext uri="{FF2B5EF4-FFF2-40B4-BE49-F238E27FC236}">
                      <a16:creationId xmlns:a16="http://schemas.microsoft.com/office/drawing/2014/main" id="{6C449E61-5F72-4B1E-92C5-4596A75AF9C7}"/>
                    </a:ext>
                  </a:extLst>
                </p:cNvPr>
                <p:cNvPicPr/>
                <p:nvPr/>
              </p:nvPicPr>
              <p:blipFill>
                <a:blip r:embed="rId71"/>
                <a:stretch>
                  <a:fillRect/>
                </a:stretch>
              </p:blipFill>
              <p:spPr>
                <a:xfrm>
                  <a:off x="9522093" y="1228316"/>
                  <a:ext cx="3564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47" name="Entrada de lápiz 46">
                  <a:extLst>
                    <a:ext uri="{FF2B5EF4-FFF2-40B4-BE49-F238E27FC236}">
                      <a16:creationId xmlns:a16="http://schemas.microsoft.com/office/drawing/2014/main" id="{3DA22274-D961-42B2-A42C-759612B58FB0}"/>
                    </a:ext>
                  </a:extLst>
                </p14:cNvPr>
                <p14:cNvContentPartPr/>
                <p14:nvPr/>
              </p14:nvContentPartPr>
              <p14:xfrm>
                <a:off x="9508053" y="1165316"/>
                <a:ext cx="236520" cy="461880"/>
              </p14:xfrm>
            </p:contentPart>
          </mc:Choice>
          <mc:Fallback xmlns="">
            <p:pic>
              <p:nvPicPr>
                <p:cNvPr id="47" name="Entrada de lápiz 46">
                  <a:extLst>
                    <a:ext uri="{FF2B5EF4-FFF2-40B4-BE49-F238E27FC236}">
                      <a16:creationId xmlns:a16="http://schemas.microsoft.com/office/drawing/2014/main" id="{3DA22274-D961-42B2-A42C-759612B58FB0}"/>
                    </a:ext>
                  </a:extLst>
                </p:cNvPr>
                <p:cNvPicPr/>
                <p:nvPr/>
              </p:nvPicPr>
              <p:blipFill>
                <a:blip r:embed="rId73"/>
                <a:stretch>
                  <a:fillRect/>
                </a:stretch>
              </p:blipFill>
              <p:spPr>
                <a:xfrm>
                  <a:off x="9499413" y="1156676"/>
                  <a:ext cx="254160" cy="47952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48" name="Entrada de lápiz 47">
                  <a:extLst>
                    <a:ext uri="{FF2B5EF4-FFF2-40B4-BE49-F238E27FC236}">
                      <a16:creationId xmlns:a16="http://schemas.microsoft.com/office/drawing/2014/main" id="{11165BB8-31D9-4E0E-9835-9E382E20B331}"/>
                    </a:ext>
                  </a:extLst>
                </p14:cNvPr>
                <p14:cNvContentPartPr/>
                <p14:nvPr/>
              </p14:nvContentPartPr>
              <p14:xfrm>
                <a:off x="9490413" y="1363676"/>
                <a:ext cx="381960" cy="249840"/>
              </p14:xfrm>
            </p:contentPart>
          </mc:Choice>
          <mc:Fallback xmlns="">
            <p:pic>
              <p:nvPicPr>
                <p:cNvPr id="48" name="Entrada de lápiz 47">
                  <a:extLst>
                    <a:ext uri="{FF2B5EF4-FFF2-40B4-BE49-F238E27FC236}">
                      <a16:creationId xmlns:a16="http://schemas.microsoft.com/office/drawing/2014/main" id="{11165BB8-31D9-4E0E-9835-9E382E20B331}"/>
                    </a:ext>
                  </a:extLst>
                </p:cNvPr>
                <p:cNvPicPr/>
                <p:nvPr/>
              </p:nvPicPr>
              <p:blipFill>
                <a:blip r:embed="rId75"/>
                <a:stretch>
                  <a:fillRect/>
                </a:stretch>
              </p:blipFill>
              <p:spPr>
                <a:xfrm>
                  <a:off x="9481773" y="1354676"/>
                  <a:ext cx="399600" cy="26748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49" name="Entrada de lápiz 48">
                  <a:extLst>
                    <a:ext uri="{FF2B5EF4-FFF2-40B4-BE49-F238E27FC236}">
                      <a16:creationId xmlns:a16="http://schemas.microsoft.com/office/drawing/2014/main" id="{B13421D0-3C3D-4D3F-94BC-C66F0961E033}"/>
                    </a:ext>
                  </a:extLst>
                </p14:cNvPr>
                <p14:cNvContentPartPr/>
                <p14:nvPr/>
              </p14:nvContentPartPr>
              <p14:xfrm>
                <a:off x="8898933" y="1798196"/>
                <a:ext cx="565920" cy="687600"/>
              </p14:xfrm>
            </p:contentPart>
          </mc:Choice>
          <mc:Fallback xmlns="">
            <p:pic>
              <p:nvPicPr>
                <p:cNvPr id="49" name="Entrada de lápiz 48">
                  <a:extLst>
                    <a:ext uri="{FF2B5EF4-FFF2-40B4-BE49-F238E27FC236}">
                      <a16:creationId xmlns:a16="http://schemas.microsoft.com/office/drawing/2014/main" id="{B13421D0-3C3D-4D3F-94BC-C66F0961E033}"/>
                    </a:ext>
                  </a:extLst>
                </p:cNvPr>
                <p:cNvPicPr/>
                <p:nvPr/>
              </p:nvPicPr>
              <p:blipFill>
                <a:blip r:embed="rId77"/>
                <a:stretch>
                  <a:fillRect/>
                </a:stretch>
              </p:blipFill>
              <p:spPr>
                <a:xfrm>
                  <a:off x="8889933" y="1789556"/>
                  <a:ext cx="583560" cy="70524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50" name="Entrada de lápiz 49">
                  <a:extLst>
                    <a:ext uri="{FF2B5EF4-FFF2-40B4-BE49-F238E27FC236}">
                      <a16:creationId xmlns:a16="http://schemas.microsoft.com/office/drawing/2014/main" id="{6FD22DCE-EA89-47CB-8075-FD4EE4F7531D}"/>
                    </a:ext>
                  </a:extLst>
                </p14:cNvPr>
                <p14:cNvContentPartPr/>
                <p14:nvPr/>
              </p14:nvContentPartPr>
              <p14:xfrm>
                <a:off x="8999733" y="2045516"/>
                <a:ext cx="520920" cy="249480"/>
              </p14:xfrm>
            </p:contentPart>
          </mc:Choice>
          <mc:Fallback xmlns="">
            <p:pic>
              <p:nvPicPr>
                <p:cNvPr id="50" name="Entrada de lápiz 49">
                  <a:extLst>
                    <a:ext uri="{FF2B5EF4-FFF2-40B4-BE49-F238E27FC236}">
                      <a16:creationId xmlns:a16="http://schemas.microsoft.com/office/drawing/2014/main" id="{6FD22DCE-EA89-47CB-8075-FD4EE4F7531D}"/>
                    </a:ext>
                  </a:extLst>
                </p:cNvPr>
                <p:cNvPicPr/>
                <p:nvPr/>
              </p:nvPicPr>
              <p:blipFill>
                <a:blip r:embed="rId79"/>
                <a:stretch>
                  <a:fillRect/>
                </a:stretch>
              </p:blipFill>
              <p:spPr>
                <a:xfrm>
                  <a:off x="8990733" y="2036876"/>
                  <a:ext cx="538560" cy="26712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51" name="Entrada de lápiz 50">
                  <a:extLst>
                    <a:ext uri="{FF2B5EF4-FFF2-40B4-BE49-F238E27FC236}">
                      <a16:creationId xmlns:a16="http://schemas.microsoft.com/office/drawing/2014/main" id="{B78C6EB5-5990-4CB6-9745-5F7FA6255D2D}"/>
                    </a:ext>
                  </a:extLst>
                </p14:cNvPr>
                <p14:cNvContentPartPr/>
                <p14:nvPr/>
              </p14:nvContentPartPr>
              <p14:xfrm>
                <a:off x="9528213" y="2024996"/>
                <a:ext cx="211320" cy="254160"/>
              </p14:xfrm>
            </p:contentPart>
          </mc:Choice>
          <mc:Fallback xmlns="">
            <p:pic>
              <p:nvPicPr>
                <p:cNvPr id="51" name="Entrada de lápiz 50">
                  <a:extLst>
                    <a:ext uri="{FF2B5EF4-FFF2-40B4-BE49-F238E27FC236}">
                      <a16:creationId xmlns:a16="http://schemas.microsoft.com/office/drawing/2014/main" id="{B78C6EB5-5990-4CB6-9745-5F7FA6255D2D}"/>
                    </a:ext>
                  </a:extLst>
                </p:cNvPr>
                <p:cNvPicPr/>
                <p:nvPr/>
              </p:nvPicPr>
              <p:blipFill>
                <a:blip r:embed="rId81"/>
                <a:stretch>
                  <a:fillRect/>
                </a:stretch>
              </p:blipFill>
              <p:spPr>
                <a:xfrm>
                  <a:off x="9519573" y="2015996"/>
                  <a:ext cx="228960" cy="27180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52" name="Entrada de lápiz 51">
                  <a:extLst>
                    <a:ext uri="{FF2B5EF4-FFF2-40B4-BE49-F238E27FC236}">
                      <a16:creationId xmlns:a16="http://schemas.microsoft.com/office/drawing/2014/main" id="{5C117EE0-0B9D-44E9-8186-B3AB166DAC89}"/>
                    </a:ext>
                  </a:extLst>
                </p14:cNvPr>
                <p14:cNvContentPartPr/>
                <p14:nvPr/>
              </p14:nvContentPartPr>
              <p14:xfrm>
                <a:off x="9831333" y="2030036"/>
                <a:ext cx="119520" cy="197640"/>
              </p14:xfrm>
            </p:contentPart>
          </mc:Choice>
          <mc:Fallback xmlns="">
            <p:pic>
              <p:nvPicPr>
                <p:cNvPr id="52" name="Entrada de lápiz 51">
                  <a:extLst>
                    <a:ext uri="{FF2B5EF4-FFF2-40B4-BE49-F238E27FC236}">
                      <a16:creationId xmlns:a16="http://schemas.microsoft.com/office/drawing/2014/main" id="{5C117EE0-0B9D-44E9-8186-B3AB166DAC89}"/>
                    </a:ext>
                  </a:extLst>
                </p:cNvPr>
                <p:cNvPicPr/>
                <p:nvPr/>
              </p:nvPicPr>
              <p:blipFill>
                <a:blip r:embed="rId83"/>
                <a:stretch>
                  <a:fillRect/>
                </a:stretch>
              </p:blipFill>
              <p:spPr>
                <a:xfrm>
                  <a:off x="9822693" y="2021036"/>
                  <a:ext cx="137160" cy="21528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53" name="Entrada de lápiz 52">
                  <a:extLst>
                    <a:ext uri="{FF2B5EF4-FFF2-40B4-BE49-F238E27FC236}">
                      <a16:creationId xmlns:a16="http://schemas.microsoft.com/office/drawing/2014/main" id="{A396E552-CC2F-494B-B520-4E8BFD92F750}"/>
                    </a:ext>
                  </a:extLst>
                </p14:cNvPr>
                <p14:cNvContentPartPr/>
                <p14:nvPr/>
              </p14:nvContentPartPr>
              <p14:xfrm>
                <a:off x="10043013" y="2041916"/>
                <a:ext cx="77400" cy="147600"/>
              </p14:xfrm>
            </p:contentPart>
          </mc:Choice>
          <mc:Fallback xmlns="">
            <p:pic>
              <p:nvPicPr>
                <p:cNvPr id="53" name="Entrada de lápiz 52">
                  <a:extLst>
                    <a:ext uri="{FF2B5EF4-FFF2-40B4-BE49-F238E27FC236}">
                      <a16:creationId xmlns:a16="http://schemas.microsoft.com/office/drawing/2014/main" id="{A396E552-CC2F-494B-B520-4E8BFD92F750}"/>
                    </a:ext>
                  </a:extLst>
                </p:cNvPr>
                <p:cNvPicPr/>
                <p:nvPr/>
              </p:nvPicPr>
              <p:blipFill>
                <a:blip r:embed="rId85"/>
                <a:stretch>
                  <a:fillRect/>
                </a:stretch>
              </p:blipFill>
              <p:spPr>
                <a:xfrm>
                  <a:off x="10034013" y="2033276"/>
                  <a:ext cx="95040" cy="16524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54" name="Entrada de lápiz 53">
                  <a:extLst>
                    <a:ext uri="{FF2B5EF4-FFF2-40B4-BE49-F238E27FC236}">
                      <a16:creationId xmlns:a16="http://schemas.microsoft.com/office/drawing/2014/main" id="{74A3FE76-CEF2-4E80-9C49-9CC974F99086}"/>
                    </a:ext>
                  </a:extLst>
                </p14:cNvPr>
                <p14:cNvContentPartPr/>
                <p14:nvPr/>
              </p14:nvContentPartPr>
              <p14:xfrm>
                <a:off x="10169733" y="1873796"/>
                <a:ext cx="138960" cy="327240"/>
              </p14:xfrm>
            </p:contentPart>
          </mc:Choice>
          <mc:Fallback xmlns="">
            <p:pic>
              <p:nvPicPr>
                <p:cNvPr id="54" name="Entrada de lápiz 53">
                  <a:extLst>
                    <a:ext uri="{FF2B5EF4-FFF2-40B4-BE49-F238E27FC236}">
                      <a16:creationId xmlns:a16="http://schemas.microsoft.com/office/drawing/2014/main" id="{74A3FE76-CEF2-4E80-9C49-9CC974F99086}"/>
                    </a:ext>
                  </a:extLst>
                </p:cNvPr>
                <p:cNvPicPr/>
                <p:nvPr/>
              </p:nvPicPr>
              <p:blipFill>
                <a:blip r:embed="rId87"/>
                <a:stretch>
                  <a:fillRect/>
                </a:stretch>
              </p:blipFill>
              <p:spPr>
                <a:xfrm>
                  <a:off x="10160733" y="1864796"/>
                  <a:ext cx="156600" cy="34488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55" name="Entrada de lápiz 54">
                  <a:extLst>
                    <a:ext uri="{FF2B5EF4-FFF2-40B4-BE49-F238E27FC236}">
                      <a16:creationId xmlns:a16="http://schemas.microsoft.com/office/drawing/2014/main" id="{936D28AC-8A68-4C5D-B1CC-D5DDD3739DB0}"/>
                    </a:ext>
                  </a:extLst>
                </p14:cNvPr>
                <p14:cNvContentPartPr/>
                <p14:nvPr/>
              </p14:nvContentPartPr>
              <p14:xfrm>
                <a:off x="10345053" y="1986116"/>
                <a:ext cx="203400" cy="210240"/>
              </p14:xfrm>
            </p:contentPart>
          </mc:Choice>
          <mc:Fallback xmlns="">
            <p:pic>
              <p:nvPicPr>
                <p:cNvPr id="55" name="Entrada de lápiz 54">
                  <a:extLst>
                    <a:ext uri="{FF2B5EF4-FFF2-40B4-BE49-F238E27FC236}">
                      <a16:creationId xmlns:a16="http://schemas.microsoft.com/office/drawing/2014/main" id="{936D28AC-8A68-4C5D-B1CC-D5DDD3739DB0}"/>
                    </a:ext>
                  </a:extLst>
                </p:cNvPr>
                <p:cNvPicPr/>
                <p:nvPr/>
              </p:nvPicPr>
              <p:blipFill>
                <a:blip r:embed="rId89"/>
                <a:stretch>
                  <a:fillRect/>
                </a:stretch>
              </p:blipFill>
              <p:spPr>
                <a:xfrm>
                  <a:off x="10336413" y="1977116"/>
                  <a:ext cx="221040" cy="22788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56" name="Entrada de lápiz 55">
                  <a:extLst>
                    <a:ext uri="{FF2B5EF4-FFF2-40B4-BE49-F238E27FC236}">
                      <a16:creationId xmlns:a16="http://schemas.microsoft.com/office/drawing/2014/main" id="{6F842048-9982-46CE-90B5-ABD1F42F3195}"/>
                    </a:ext>
                  </a:extLst>
                </p14:cNvPr>
                <p14:cNvContentPartPr/>
                <p14:nvPr/>
              </p14:nvContentPartPr>
              <p14:xfrm>
                <a:off x="10584453" y="1955876"/>
                <a:ext cx="165240" cy="215280"/>
              </p14:xfrm>
            </p:contentPart>
          </mc:Choice>
          <mc:Fallback xmlns="">
            <p:pic>
              <p:nvPicPr>
                <p:cNvPr id="56" name="Entrada de lápiz 55">
                  <a:extLst>
                    <a:ext uri="{FF2B5EF4-FFF2-40B4-BE49-F238E27FC236}">
                      <a16:creationId xmlns:a16="http://schemas.microsoft.com/office/drawing/2014/main" id="{6F842048-9982-46CE-90B5-ABD1F42F3195}"/>
                    </a:ext>
                  </a:extLst>
                </p:cNvPr>
                <p:cNvPicPr/>
                <p:nvPr/>
              </p:nvPicPr>
              <p:blipFill>
                <a:blip r:embed="rId91"/>
                <a:stretch>
                  <a:fillRect/>
                </a:stretch>
              </p:blipFill>
              <p:spPr>
                <a:xfrm>
                  <a:off x="10575453" y="1947236"/>
                  <a:ext cx="182880" cy="23292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57" name="Entrada de lápiz 56">
                  <a:extLst>
                    <a:ext uri="{FF2B5EF4-FFF2-40B4-BE49-F238E27FC236}">
                      <a16:creationId xmlns:a16="http://schemas.microsoft.com/office/drawing/2014/main" id="{C7785751-1180-4D2C-99BF-7BB0ABD1B5E3}"/>
                    </a:ext>
                  </a:extLst>
                </p14:cNvPr>
                <p14:cNvContentPartPr/>
                <p14:nvPr/>
              </p14:nvContentPartPr>
              <p14:xfrm>
                <a:off x="10851213" y="1709996"/>
                <a:ext cx="136800" cy="434880"/>
              </p14:xfrm>
            </p:contentPart>
          </mc:Choice>
          <mc:Fallback xmlns="">
            <p:pic>
              <p:nvPicPr>
                <p:cNvPr id="57" name="Entrada de lápiz 56">
                  <a:extLst>
                    <a:ext uri="{FF2B5EF4-FFF2-40B4-BE49-F238E27FC236}">
                      <a16:creationId xmlns:a16="http://schemas.microsoft.com/office/drawing/2014/main" id="{C7785751-1180-4D2C-99BF-7BB0ABD1B5E3}"/>
                    </a:ext>
                  </a:extLst>
                </p:cNvPr>
                <p:cNvPicPr/>
                <p:nvPr/>
              </p:nvPicPr>
              <p:blipFill>
                <a:blip r:embed="rId93"/>
                <a:stretch>
                  <a:fillRect/>
                </a:stretch>
              </p:blipFill>
              <p:spPr>
                <a:xfrm>
                  <a:off x="10842573" y="1700996"/>
                  <a:ext cx="154440" cy="452520"/>
                </a:xfrm>
                <a:prstGeom prst="rect">
                  <a:avLst/>
                </a:prstGeom>
              </p:spPr>
            </p:pic>
          </mc:Fallback>
        </mc:AlternateContent>
      </p:grpSp>
      <p:grpSp>
        <p:nvGrpSpPr>
          <p:cNvPr id="80" name="Grupo 79">
            <a:extLst>
              <a:ext uri="{FF2B5EF4-FFF2-40B4-BE49-F238E27FC236}">
                <a16:creationId xmlns:a16="http://schemas.microsoft.com/office/drawing/2014/main" id="{31B3BBB6-14E6-40F7-A08E-7DE5E28563F1}"/>
              </a:ext>
            </a:extLst>
          </p:cNvPr>
          <p:cNvGrpSpPr/>
          <p:nvPr/>
        </p:nvGrpSpPr>
        <p:grpSpPr>
          <a:xfrm>
            <a:off x="2497053" y="2503436"/>
            <a:ext cx="6081120" cy="1027440"/>
            <a:chOff x="2497053" y="2503436"/>
            <a:chExt cx="6081120" cy="1027440"/>
          </a:xfrm>
        </p:grpSpPr>
        <mc:AlternateContent xmlns:mc="http://schemas.openxmlformats.org/markup-compatibility/2006" xmlns:p14="http://schemas.microsoft.com/office/powerpoint/2010/main">
          <mc:Choice Requires="p14">
            <p:contentPart p14:bwMode="auto" r:id="rId94">
              <p14:nvContentPartPr>
                <p14:cNvPr id="59" name="Entrada de lápiz 58">
                  <a:extLst>
                    <a:ext uri="{FF2B5EF4-FFF2-40B4-BE49-F238E27FC236}">
                      <a16:creationId xmlns:a16="http://schemas.microsoft.com/office/drawing/2014/main" id="{E5572A1A-BE67-427C-81D1-D8C759FB31F3}"/>
                    </a:ext>
                  </a:extLst>
                </p14:cNvPr>
                <p14:cNvContentPartPr/>
                <p14:nvPr/>
              </p14:nvContentPartPr>
              <p14:xfrm>
                <a:off x="2711613" y="2960996"/>
                <a:ext cx="31320" cy="10080"/>
              </p14:xfrm>
            </p:contentPart>
          </mc:Choice>
          <mc:Fallback xmlns="">
            <p:pic>
              <p:nvPicPr>
                <p:cNvPr id="59" name="Entrada de lápiz 58">
                  <a:extLst>
                    <a:ext uri="{FF2B5EF4-FFF2-40B4-BE49-F238E27FC236}">
                      <a16:creationId xmlns:a16="http://schemas.microsoft.com/office/drawing/2014/main" id="{E5572A1A-BE67-427C-81D1-D8C759FB31F3}"/>
                    </a:ext>
                  </a:extLst>
                </p:cNvPr>
                <p:cNvPicPr/>
                <p:nvPr/>
              </p:nvPicPr>
              <p:blipFill>
                <a:blip r:embed="rId95"/>
                <a:stretch>
                  <a:fillRect/>
                </a:stretch>
              </p:blipFill>
              <p:spPr>
                <a:xfrm>
                  <a:off x="2702973" y="2952356"/>
                  <a:ext cx="4896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60" name="Entrada de lápiz 59">
                  <a:extLst>
                    <a:ext uri="{FF2B5EF4-FFF2-40B4-BE49-F238E27FC236}">
                      <a16:creationId xmlns:a16="http://schemas.microsoft.com/office/drawing/2014/main" id="{C0E3050D-DE3C-4E11-9FF0-5DCD0144504C}"/>
                    </a:ext>
                  </a:extLst>
                </p14:cNvPr>
                <p14:cNvContentPartPr/>
                <p14:nvPr/>
              </p14:nvContentPartPr>
              <p14:xfrm>
                <a:off x="2497053" y="2854796"/>
                <a:ext cx="529200" cy="455040"/>
              </p14:xfrm>
            </p:contentPart>
          </mc:Choice>
          <mc:Fallback xmlns="">
            <p:pic>
              <p:nvPicPr>
                <p:cNvPr id="60" name="Entrada de lápiz 59">
                  <a:extLst>
                    <a:ext uri="{FF2B5EF4-FFF2-40B4-BE49-F238E27FC236}">
                      <a16:creationId xmlns:a16="http://schemas.microsoft.com/office/drawing/2014/main" id="{C0E3050D-DE3C-4E11-9FF0-5DCD0144504C}"/>
                    </a:ext>
                  </a:extLst>
                </p:cNvPr>
                <p:cNvPicPr/>
                <p:nvPr/>
              </p:nvPicPr>
              <p:blipFill>
                <a:blip r:embed="rId97"/>
                <a:stretch>
                  <a:fillRect/>
                </a:stretch>
              </p:blipFill>
              <p:spPr>
                <a:xfrm>
                  <a:off x="2488413" y="2846156"/>
                  <a:ext cx="546840" cy="47268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61" name="Entrada de lápiz 60">
                  <a:extLst>
                    <a:ext uri="{FF2B5EF4-FFF2-40B4-BE49-F238E27FC236}">
                      <a16:creationId xmlns:a16="http://schemas.microsoft.com/office/drawing/2014/main" id="{1755AC91-8B2D-40F6-A130-652D3416D8E3}"/>
                    </a:ext>
                  </a:extLst>
                </p14:cNvPr>
                <p14:cNvContentPartPr/>
                <p14:nvPr/>
              </p14:nvContentPartPr>
              <p14:xfrm>
                <a:off x="3349893" y="2765156"/>
                <a:ext cx="542880" cy="450360"/>
              </p14:xfrm>
            </p:contentPart>
          </mc:Choice>
          <mc:Fallback xmlns="">
            <p:pic>
              <p:nvPicPr>
                <p:cNvPr id="61" name="Entrada de lápiz 60">
                  <a:extLst>
                    <a:ext uri="{FF2B5EF4-FFF2-40B4-BE49-F238E27FC236}">
                      <a16:creationId xmlns:a16="http://schemas.microsoft.com/office/drawing/2014/main" id="{1755AC91-8B2D-40F6-A130-652D3416D8E3}"/>
                    </a:ext>
                  </a:extLst>
                </p:cNvPr>
                <p:cNvPicPr/>
                <p:nvPr/>
              </p:nvPicPr>
              <p:blipFill>
                <a:blip r:embed="rId99"/>
                <a:stretch>
                  <a:fillRect/>
                </a:stretch>
              </p:blipFill>
              <p:spPr>
                <a:xfrm>
                  <a:off x="3340893" y="2756516"/>
                  <a:ext cx="560520" cy="46800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62" name="Entrada de lápiz 61">
                  <a:extLst>
                    <a:ext uri="{FF2B5EF4-FFF2-40B4-BE49-F238E27FC236}">
                      <a16:creationId xmlns:a16="http://schemas.microsoft.com/office/drawing/2014/main" id="{0A68F37C-CBDA-4E5B-A8EE-D65B28BEFFDA}"/>
                    </a:ext>
                  </a:extLst>
                </p14:cNvPr>
                <p14:cNvContentPartPr/>
                <p14:nvPr/>
              </p14:nvContentPartPr>
              <p14:xfrm>
                <a:off x="3974133" y="2721236"/>
                <a:ext cx="441720" cy="463320"/>
              </p14:xfrm>
            </p:contentPart>
          </mc:Choice>
          <mc:Fallback xmlns="">
            <p:pic>
              <p:nvPicPr>
                <p:cNvPr id="62" name="Entrada de lápiz 61">
                  <a:extLst>
                    <a:ext uri="{FF2B5EF4-FFF2-40B4-BE49-F238E27FC236}">
                      <a16:creationId xmlns:a16="http://schemas.microsoft.com/office/drawing/2014/main" id="{0A68F37C-CBDA-4E5B-A8EE-D65B28BEFFDA}"/>
                    </a:ext>
                  </a:extLst>
                </p:cNvPr>
                <p:cNvPicPr/>
                <p:nvPr/>
              </p:nvPicPr>
              <p:blipFill>
                <a:blip r:embed="rId101"/>
                <a:stretch>
                  <a:fillRect/>
                </a:stretch>
              </p:blipFill>
              <p:spPr>
                <a:xfrm>
                  <a:off x="3965133" y="2712596"/>
                  <a:ext cx="459360" cy="48096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63" name="Entrada de lápiz 62">
                  <a:extLst>
                    <a:ext uri="{FF2B5EF4-FFF2-40B4-BE49-F238E27FC236}">
                      <a16:creationId xmlns:a16="http://schemas.microsoft.com/office/drawing/2014/main" id="{FB501498-1592-4472-BE91-B225668A91F5}"/>
                    </a:ext>
                  </a:extLst>
                </p14:cNvPr>
                <p14:cNvContentPartPr/>
                <p14:nvPr/>
              </p14:nvContentPartPr>
              <p14:xfrm>
                <a:off x="4877733" y="2923916"/>
                <a:ext cx="352440" cy="235440"/>
              </p14:xfrm>
            </p:contentPart>
          </mc:Choice>
          <mc:Fallback xmlns="">
            <p:pic>
              <p:nvPicPr>
                <p:cNvPr id="63" name="Entrada de lápiz 62">
                  <a:extLst>
                    <a:ext uri="{FF2B5EF4-FFF2-40B4-BE49-F238E27FC236}">
                      <a16:creationId xmlns:a16="http://schemas.microsoft.com/office/drawing/2014/main" id="{FB501498-1592-4472-BE91-B225668A91F5}"/>
                    </a:ext>
                  </a:extLst>
                </p:cNvPr>
                <p:cNvPicPr/>
                <p:nvPr/>
              </p:nvPicPr>
              <p:blipFill>
                <a:blip r:embed="rId103"/>
                <a:stretch>
                  <a:fillRect/>
                </a:stretch>
              </p:blipFill>
              <p:spPr>
                <a:xfrm>
                  <a:off x="4869093" y="2915276"/>
                  <a:ext cx="370080" cy="25308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64" name="Entrada de lápiz 63">
                  <a:extLst>
                    <a:ext uri="{FF2B5EF4-FFF2-40B4-BE49-F238E27FC236}">
                      <a16:creationId xmlns:a16="http://schemas.microsoft.com/office/drawing/2014/main" id="{8BA8D094-BC04-4A6C-ABD7-0A099913D551}"/>
                    </a:ext>
                  </a:extLst>
                </p14:cNvPr>
                <p14:cNvContentPartPr/>
                <p14:nvPr/>
              </p14:nvContentPartPr>
              <p14:xfrm>
                <a:off x="5293533" y="2925356"/>
                <a:ext cx="573120" cy="244440"/>
              </p14:xfrm>
            </p:contentPart>
          </mc:Choice>
          <mc:Fallback xmlns="">
            <p:pic>
              <p:nvPicPr>
                <p:cNvPr id="64" name="Entrada de lápiz 63">
                  <a:extLst>
                    <a:ext uri="{FF2B5EF4-FFF2-40B4-BE49-F238E27FC236}">
                      <a16:creationId xmlns:a16="http://schemas.microsoft.com/office/drawing/2014/main" id="{8BA8D094-BC04-4A6C-ABD7-0A099913D551}"/>
                    </a:ext>
                  </a:extLst>
                </p:cNvPr>
                <p:cNvPicPr/>
                <p:nvPr/>
              </p:nvPicPr>
              <p:blipFill>
                <a:blip r:embed="rId105"/>
                <a:stretch>
                  <a:fillRect/>
                </a:stretch>
              </p:blipFill>
              <p:spPr>
                <a:xfrm>
                  <a:off x="5284893" y="2916356"/>
                  <a:ext cx="590760" cy="26208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65" name="Entrada de lápiz 64">
                  <a:extLst>
                    <a:ext uri="{FF2B5EF4-FFF2-40B4-BE49-F238E27FC236}">
                      <a16:creationId xmlns:a16="http://schemas.microsoft.com/office/drawing/2014/main" id="{92491D87-C753-49C1-807F-65A4979BF2CC}"/>
                    </a:ext>
                  </a:extLst>
                </p14:cNvPr>
                <p14:cNvContentPartPr/>
                <p14:nvPr/>
              </p14:nvContentPartPr>
              <p14:xfrm>
                <a:off x="5938653" y="2503436"/>
                <a:ext cx="173520" cy="537120"/>
              </p14:xfrm>
            </p:contentPart>
          </mc:Choice>
          <mc:Fallback xmlns="">
            <p:pic>
              <p:nvPicPr>
                <p:cNvPr id="65" name="Entrada de lápiz 64">
                  <a:extLst>
                    <a:ext uri="{FF2B5EF4-FFF2-40B4-BE49-F238E27FC236}">
                      <a16:creationId xmlns:a16="http://schemas.microsoft.com/office/drawing/2014/main" id="{92491D87-C753-49C1-807F-65A4979BF2CC}"/>
                    </a:ext>
                  </a:extLst>
                </p:cNvPr>
                <p:cNvPicPr/>
                <p:nvPr/>
              </p:nvPicPr>
              <p:blipFill>
                <a:blip r:embed="rId107"/>
                <a:stretch>
                  <a:fillRect/>
                </a:stretch>
              </p:blipFill>
              <p:spPr>
                <a:xfrm>
                  <a:off x="5930013" y="2494436"/>
                  <a:ext cx="191160" cy="55476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66" name="Entrada de lápiz 65">
                  <a:extLst>
                    <a:ext uri="{FF2B5EF4-FFF2-40B4-BE49-F238E27FC236}">
                      <a16:creationId xmlns:a16="http://schemas.microsoft.com/office/drawing/2014/main" id="{9030A9CA-E3A3-4A89-96B2-EEA5F3A0A316}"/>
                    </a:ext>
                  </a:extLst>
                </p14:cNvPr>
                <p14:cNvContentPartPr/>
                <p14:nvPr/>
              </p14:nvContentPartPr>
              <p14:xfrm>
                <a:off x="5921373" y="2868116"/>
                <a:ext cx="309600" cy="173520"/>
              </p14:xfrm>
            </p:contentPart>
          </mc:Choice>
          <mc:Fallback xmlns="">
            <p:pic>
              <p:nvPicPr>
                <p:cNvPr id="66" name="Entrada de lápiz 65">
                  <a:extLst>
                    <a:ext uri="{FF2B5EF4-FFF2-40B4-BE49-F238E27FC236}">
                      <a16:creationId xmlns:a16="http://schemas.microsoft.com/office/drawing/2014/main" id="{9030A9CA-E3A3-4A89-96B2-EEA5F3A0A316}"/>
                    </a:ext>
                  </a:extLst>
                </p:cNvPr>
                <p:cNvPicPr/>
                <p:nvPr/>
              </p:nvPicPr>
              <p:blipFill>
                <a:blip r:embed="rId109"/>
                <a:stretch>
                  <a:fillRect/>
                </a:stretch>
              </p:blipFill>
              <p:spPr>
                <a:xfrm>
                  <a:off x="5912373" y="2859476"/>
                  <a:ext cx="327240" cy="19116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67" name="Entrada de lápiz 66">
                  <a:extLst>
                    <a:ext uri="{FF2B5EF4-FFF2-40B4-BE49-F238E27FC236}">
                      <a16:creationId xmlns:a16="http://schemas.microsoft.com/office/drawing/2014/main" id="{2A01ADF5-1DB9-4434-9897-C753084CE6F0}"/>
                    </a:ext>
                  </a:extLst>
                </p14:cNvPr>
                <p14:cNvContentPartPr/>
                <p14:nvPr/>
              </p14:nvContentPartPr>
              <p14:xfrm>
                <a:off x="6260133" y="2851916"/>
                <a:ext cx="340560" cy="238680"/>
              </p14:xfrm>
            </p:contentPart>
          </mc:Choice>
          <mc:Fallback xmlns="">
            <p:pic>
              <p:nvPicPr>
                <p:cNvPr id="67" name="Entrada de lápiz 66">
                  <a:extLst>
                    <a:ext uri="{FF2B5EF4-FFF2-40B4-BE49-F238E27FC236}">
                      <a16:creationId xmlns:a16="http://schemas.microsoft.com/office/drawing/2014/main" id="{2A01ADF5-1DB9-4434-9897-C753084CE6F0}"/>
                    </a:ext>
                  </a:extLst>
                </p:cNvPr>
                <p:cNvPicPr/>
                <p:nvPr/>
              </p:nvPicPr>
              <p:blipFill>
                <a:blip r:embed="rId111"/>
                <a:stretch>
                  <a:fillRect/>
                </a:stretch>
              </p:blipFill>
              <p:spPr>
                <a:xfrm>
                  <a:off x="6251133" y="2842916"/>
                  <a:ext cx="358200" cy="25632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68" name="Entrada de lápiz 67">
                  <a:extLst>
                    <a:ext uri="{FF2B5EF4-FFF2-40B4-BE49-F238E27FC236}">
                      <a16:creationId xmlns:a16="http://schemas.microsoft.com/office/drawing/2014/main" id="{8C93EC66-91DC-4A58-AFA5-8722F871BDDD}"/>
                    </a:ext>
                  </a:extLst>
                </p14:cNvPr>
                <p14:cNvContentPartPr/>
                <p14:nvPr/>
              </p14:nvContentPartPr>
              <p14:xfrm>
                <a:off x="6899853" y="2877116"/>
                <a:ext cx="306360" cy="213480"/>
              </p14:xfrm>
            </p:contentPart>
          </mc:Choice>
          <mc:Fallback xmlns="">
            <p:pic>
              <p:nvPicPr>
                <p:cNvPr id="68" name="Entrada de lápiz 67">
                  <a:extLst>
                    <a:ext uri="{FF2B5EF4-FFF2-40B4-BE49-F238E27FC236}">
                      <a16:creationId xmlns:a16="http://schemas.microsoft.com/office/drawing/2014/main" id="{8C93EC66-91DC-4A58-AFA5-8722F871BDDD}"/>
                    </a:ext>
                  </a:extLst>
                </p:cNvPr>
                <p:cNvPicPr/>
                <p:nvPr/>
              </p:nvPicPr>
              <p:blipFill>
                <a:blip r:embed="rId113"/>
                <a:stretch>
                  <a:fillRect/>
                </a:stretch>
              </p:blipFill>
              <p:spPr>
                <a:xfrm>
                  <a:off x="6891213" y="2868476"/>
                  <a:ext cx="324000" cy="23112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69" name="Entrada de lápiz 68">
                  <a:extLst>
                    <a:ext uri="{FF2B5EF4-FFF2-40B4-BE49-F238E27FC236}">
                      <a16:creationId xmlns:a16="http://schemas.microsoft.com/office/drawing/2014/main" id="{00F8ACB0-5D62-4DB5-9770-A9E5E7430558}"/>
                    </a:ext>
                  </a:extLst>
                </p14:cNvPr>
                <p14:cNvContentPartPr/>
                <p14:nvPr/>
              </p14:nvContentPartPr>
              <p14:xfrm>
                <a:off x="7532373" y="2757236"/>
                <a:ext cx="163080" cy="316080"/>
              </p14:xfrm>
            </p:contentPart>
          </mc:Choice>
          <mc:Fallback xmlns="">
            <p:pic>
              <p:nvPicPr>
                <p:cNvPr id="69" name="Entrada de lápiz 68">
                  <a:extLst>
                    <a:ext uri="{FF2B5EF4-FFF2-40B4-BE49-F238E27FC236}">
                      <a16:creationId xmlns:a16="http://schemas.microsoft.com/office/drawing/2014/main" id="{00F8ACB0-5D62-4DB5-9770-A9E5E7430558}"/>
                    </a:ext>
                  </a:extLst>
                </p:cNvPr>
                <p:cNvPicPr/>
                <p:nvPr/>
              </p:nvPicPr>
              <p:blipFill>
                <a:blip r:embed="rId115"/>
                <a:stretch>
                  <a:fillRect/>
                </a:stretch>
              </p:blipFill>
              <p:spPr>
                <a:xfrm>
                  <a:off x="7523733" y="2748236"/>
                  <a:ext cx="180720" cy="33372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70" name="Entrada de lápiz 69">
                  <a:extLst>
                    <a:ext uri="{FF2B5EF4-FFF2-40B4-BE49-F238E27FC236}">
                      <a16:creationId xmlns:a16="http://schemas.microsoft.com/office/drawing/2014/main" id="{22D8C2D4-259B-429B-B200-2EABF05D185B}"/>
                    </a:ext>
                  </a:extLst>
                </p14:cNvPr>
                <p14:cNvContentPartPr/>
                <p14:nvPr/>
              </p14:nvContentPartPr>
              <p14:xfrm>
                <a:off x="7760973" y="2930756"/>
                <a:ext cx="34920" cy="100080"/>
              </p14:xfrm>
            </p:contentPart>
          </mc:Choice>
          <mc:Fallback xmlns="">
            <p:pic>
              <p:nvPicPr>
                <p:cNvPr id="70" name="Entrada de lápiz 69">
                  <a:extLst>
                    <a:ext uri="{FF2B5EF4-FFF2-40B4-BE49-F238E27FC236}">
                      <a16:creationId xmlns:a16="http://schemas.microsoft.com/office/drawing/2014/main" id="{22D8C2D4-259B-429B-B200-2EABF05D185B}"/>
                    </a:ext>
                  </a:extLst>
                </p:cNvPr>
                <p:cNvPicPr/>
                <p:nvPr/>
              </p:nvPicPr>
              <p:blipFill>
                <a:blip r:embed="rId117"/>
                <a:stretch>
                  <a:fillRect/>
                </a:stretch>
              </p:blipFill>
              <p:spPr>
                <a:xfrm>
                  <a:off x="7751973" y="2921756"/>
                  <a:ext cx="52560" cy="11772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71" name="Entrada de lápiz 70">
                  <a:extLst>
                    <a:ext uri="{FF2B5EF4-FFF2-40B4-BE49-F238E27FC236}">
                      <a16:creationId xmlns:a16="http://schemas.microsoft.com/office/drawing/2014/main" id="{36C7AC83-E206-42E2-A7FC-389EED959576}"/>
                    </a:ext>
                  </a:extLst>
                </p14:cNvPr>
                <p14:cNvContentPartPr/>
                <p14:nvPr/>
              </p14:nvContentPartPr>
              <p14:xfrm>
                <a:off x="7848093" y="2844716"/>
                <a:ext cx="65160" cy="191160"/>
              </p14:xfrm>
            </p:contentPart>
          </mc:Choice>
          <mc:Fallback xmlns="">
            <p:pic>
              <p:nvPicPr>
                <p:cNvPr id="71" name="Entrada de lápiz 70">
                  <a:extLst>
                    <a:ext uri="{FF2B5EF4-FFF2-40B4-BE49-F238E27FC236}">
                      <a16:creationId xmlns:a16="http://schemas.microsoft.com/office/drawing/2014/main" id="{36C7AC83-E206-42E2-A7FC-389EED959576}"/>
                    </a:ext>
                  </a:extLst>
                </p:cNvPr>
                <p:cNvPicPr/>
                <p:nvPr/>
              </p:nvPicPr>
              <p:blipFill>
                <a:blip r:embed="rId119"/>
                <a:stretch>
                  <a:fillRect/>
                </a:stretch>
              </p:blipFill>
              <p:spPr>
                <a:xfrm>
                  <a:off x="7839093" y="2836076"/>
                  <a:ext cx="82800" cy="20880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72" name="Entrada de lápiz 71">
                  <a:extLst>
                    <a:ext uri="{FF2B5EF4-FFF2-40B4-BE49-F238E27FC236}">
                      <a16:creationId xmlns:a16="http://schemas.microsoft.com/office/drawing/2014/main" id="{D14FC92B-C4AE-44AE-AF18-A6B9E628E5F3}"/>
                    </a:ext>
                  </a:extLst>
                </p14:cNvPr>
                <p14:cNvContentPartPr/>
                <p14:nvPr/>
              </p14:nvContentPartPr>
              <p14:xfrm>
                <a:off x="7813533" y="2950196"/>
                <a:ext cx="334800" cy="504000"/>
              </p14:xfrm>
            </p:contentPart>
          </mc:Choice>
          <mc:Fallback xmlns="">
            <p:pic>
              <p:nvPicPr>
                <p:cNvPr id="72" name="Entrada de lápiz 71">
                  <a:extLst>
                    <a:ext uri="{FF2B5EF4-FFF2-40B4-BE49-F238E27FC236}">
                      <a16:creationId xmlns:a16="http://schemas.microsoft.com/office/drawing/2014/main" id="{D14FC92B-C4AE-44AE-AF18-A6B9E628E5F3}"/>
                    </a:ext>
                  </a:extLst>
                </p:cNvPr>
                <p:cNvPicPr/>
                <p:nvPr/>
              </p:nvPicPr>
              <p:blipFill>
                <a:blip r:embed="rId121"/>
                <a:stretch>
                  <a:fillRect/>
                </a:stretch>
              </p:blipFill>
              <p:spPr>
                <a:xfrm>
                  <a:off x="7804893" y="2941556"/>
                  <a:ext cx="352440" cy="52164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73" name="Entrada de lápiz 72">
                  <a:extLst>
                    <a:ext uri="{FF2B5EF4-FFF2-40B4-BE49-F238E27FC236}">
                      <a16:creationId xmlns:a16="http://schemas.microsoft.com/office/drawing/2014/main" id="{66F406E0-CDA5-4F01-9D4A-F5CAE4908B06}"/>
                    </a:ext>
                  </a:extLst>
                </p14:cNvPr>
                <p14:cNvContentPartPr/>
                <p14:nvPr/>
              </p14:nvContentPartPr>
              <p14:xfrm>
                <a:off x="8176773" y="2849396"/>
                <a:ext cx="175680" cy="239400"/>
              </p14:xfrm>
            </p:contentPart>
          </mc:Choice>
          <mc:Fallback xmlns="">
            <p:pic>
              <p:nvPicPr>
                <p:cNvPr id="73" name="Entrada de lápiz 72">
                  <a:extLst>
                    <a:ext uri="{FF2B5EF4-FFF2-40B4-BE49-F238E27FC236}">
                      <a16:creationId xmlns:a16="http://schemas.microsoft.com/office/drawing/2014/main" id="{66F406E0-CDA5-4F01-9D4A-F5CAE4908B06}"/>
                    </a:ext>
                  </a:extLst>
                </p:cNvPr>
                <p:cNvPicPr/>
                <p:nvPr/>
              </p:nvPicPr>
              <p:blipFill>
                <a:blip r:embed="rId123"/>
                <a:stretch>
                  <a:fillRect/>
                </a:stretch>
              </p:blipFill>
              <p:spPr>
                <a:xfrm>
                  <a:off x="8168133" y="2840396"/>
                  <a:ext cx="193320" cy="25704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74" name="Entrada de lápiz 73">
                  <a:extLst>
                    <a:ext uri="{FF2B5EF4-FFF2-40B4-BE49-F238E27FC236}">
                      <a16:creationId xmlns:a16="http://schemas.microsoft.com/office/drawing/2014/main" id="{C8ECADB9-DF57-4DED-976E-9DFD3A15CEC1}"/>
                    </a:ext>
                  </a:extLst>
                </p14:cNvPr>
                <p14:cNvContentPartPr/>
                <p14:nvPr/>
              </p14:nvContentPartPr>
              <p14:xfrm>
                <a:off x="8366493" y="2802956"/>
                <a:ext cx="211680" cy="284760"/>
              </p14:xfrm>
            </p:contentPart>
          </mc:Choice>
          <mc:Fallback xmlns="">
            <p:pic>
              <p:nvPicPr>
                <p:cNvPr id="74" name="Entrada de lápiz 73">
                  <a:extLst>
                    <a:ext uri="{FF2B5EF4-FFF2-40B4-BE49-F238E27FC236}">
                      <a16:creationId xmlns:a16="http://schemas.microsoft.com/office/drawing/2014/main" id="{C8ECADB9-DF57-4DED-976E-9DFD3A15CEC1}"/>
                    </a:ext>
                  </a:extLst>
                </p:cNvPr>
                <p:cNvPicPr/>
                <p:nvPr/>
              </p:nvPicPr>
              <p:blipFill>
                <a:blip r:embed="rId125"/>
                <a:stretch>
                  <a:fillRect/>
                </a:stretch>
              </p:blipFill>
              <p:spPr>
                <a:xfrm>
                  <a:off x="8357853" y="2794316"/>
                  <a:ext cx="229320" cy="30240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79" name="Entrada de lápiz 78">
                  <a:extLst>
                    <a:ext uri="{FF2B5EF4-FFF2-40B4-BE49-F238E27FC236}">
                      <a16:creationId xmlns:a16="http://schemas.microsoft.com/office/drawing/2014/main" id="{1306E59C-DF8E-4341-82BA-F730E6598C2F}"/>
                    </a:ext>
                  </a:extLst>
                </p14:cNvPr>
                <p14:cNvContentPartPr/>
                <p14:nvPr/>
              </p14:nvContentPartPr>
              <p14:xfrm>
                <a:off x="2637093" y="3326396"/>
                <a:ext cx="5771520" cy="204480"/>
              </p14:xfrm>
            </p:contentPart>
          </mc:Choice>
          <mc:Fallback xmlns="">
            <p:pic>
              <p:nvPicPr>
                <p:cNvPr id="79" name="Entrada de lápiz 78">
                  <a:extLst>
                    <a:ext uri="{FF2B5EF4-FFF2-40B4-BE49-F238E27FC236}">
                      <a16:creationId xmlns:a16="http://schemas.microsoft.com/office/drawing/2014/main" id="{1306E59C-DF8E-4341-82BA-F730E6598C2F}"/>
                    </a:ext>
                  </a:extLst>
                </p:cNvPr>
                <p:cNvPicPr/>
                <p:nvPr/>
              </p:nvPicPr>
              <p:blipFill>
                <a:blip r:embed="rId127"/>
                <a:stretch>
                  <a:fillRect/>
                </a:stretch>
              </p:blipFill>
              <p:spPr>
                <a:xfrm>
                  <a:off x="2628093" y="3317756"/>
                  <a:ext cx="5789160" cy="222120"/>
                </a:xfrm>
                <a:prstGeom prst="rect">
                  <a:avLst/>
                </a:prstGeom>
              </p:spPr>
            </p:pic>
          </mc:Fallback>
        </mc:AlternateContent>
      </p:grpSp>
      <p:grpSp>
        <p:nvGrpSpPr>
          <p:cNvPr id="96" name="Grupo 95">
            <a:extLst>
              <a:ext uri="{FF2B5EF4-FFF2-40B4-BE49-F238E27FC236}">
                <a16:creationId xmlns:a16="http://schemas.microsoft.com/office/drawing/2014/main" id="{0E7CCCD1-4311-42BE-B7ED-985722E20A07}"/>
              </a:ext>
            </a:extLst>
          </p:cNvPr>
          <p:cNvGrpSpPr/>
          <p:nvPr/>
        </p:nvGrpSpPr>
        <p:grpSpPr>
          <a:xfrm>
            <a:off x="4961973" y="3399476"/>
            <a:ext cx="653400" cy="738360"/>
            <a:chOff x="4961973" y="3399476"/>
            <a:chExt cx="653400" cy="738360"/>
          </a:xfrm>
        </p:grpSpPr>
        <mc:AlternateContent xmlns:mc="http://schemas.openxmlformats.org/markup-compatibility/2006" xmlns:p14="http://schemas.microsoft.com/office/powerpoint/2010/main">
          <mc:Choice Requires="p14">
            <p:contentPart p14:bwMode="auto" r:id="rId128">
              <p14:nvContentPartPr>
                <p14:cNvPr id="81" name="Entrada de lápiz 80">
                  <a:extLst>
                    <a:ext uri="{FF2B5EF4-FFF2-40B4-BE49-F238E27FC236}">
                      <a16:creationId xmlns:a16="http://schemas.microsoft.com/office/drawing/2014/main" id="{98FB6594-4A0A-4F96-9CD2-633460B1B04D}"/>
                    </a:ext>
                  </a:extLst>
                </p14:cNvPr>
                <p14:cNvContentPartPr/>
                <p14:nvPr/>
              </p14:nvContentPartPr>
              <p14:xfrm>
                <a:off x="5068533" y="3399476"/>
                <a:ext cx="360" cy="360"/>
              </p14:xfrm>
            </p:contentPart>
          </mc:Choice>
          <mc:Fallback xmlns="">
            <p:pic>
              <p:nvPicPr>
                <p:cNvPr id="81" name="Entrada de lápiz 80">
                  <a:extLst>
                    <a:ext uri="{FF2B5EF4-FFF2-40B4-BE49-F238E27FC236}">
                      <a16:creationId xmlns:a16="http://schemas.microsoft.com/office/drawing/2014/main" id="{98FB6594-4A0A-4F96-9CD2-633460B1B04D}"/>
                    </a:ext>
                  </a:extLst>
                </p:cNvPr>
                <p:cNvPicPr/>
                <p:nvPr/>
              </p:nvPicPr>
              <p:blipFill>
                <a:blip r:embed="rId129"/>
                <a:stretch>
                  <a:fillRect/>
                </a:stretch>
              </p:blipFill>
              <p:spPr>
                <a:xfrm>
                  <a:off x="5059893" y="3390476"/>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82" name="Entrada de lápiz 81">
                  <a:extLst>
                    <a:ext uri="{FF2B5EF4-FFF2-40B4-BE49-F238E27FC236}">
                      <a16:creationId xmlns:a16="http://schemas.microsoft.com/office/drawing/2014/main" id="{14352015-C46E-458B-8FA5-1082577A1D8A}"/>
                    </a:ext>
                  </a:extLst>
                </p14:cNvPr>
                <p14:cNvContentPartPr/>
                <p14:nvPr/>
              </p14:nvContentPartPr>
              <p14:xfrm>
                <a:off x="4961973" y="3399476"/>
                <a:ext cx="106920" cy="623160"/>
              </p14:xfrm>
            </p:contentPart>
          </mc:Choice>
          <mc:Fallback xmlns="">
            <p:pic>
              <p:nvPicPr>
                <p:cNvPr id="82" name="Entrada de lápiz 81">
                  <a:extLst>
                    <a:ext uri="{FF2B5EF4-FFF2-40B4-BE49-F238E27FC236}">
                      <a16:creationId xmlns:a16="http://schemas.microsoft.com/office/drawing/2014/main" id="{14352015-C46E-458B-8FA5-1082577A1D8A}"/>
                    </a:ext>
                  </a:extLst>
                </p:cNvPr>
                <p:cNvPicPr/>
                <p:nvPr/>
              </p:nvPicPr>
              <p:blipFill>
                <a:blip r:embed="rId131"/>
                <a:stretch>
                  <a:fillRect/>
                </a:stretch>
              </p:blipFill>
              <p:spPr>
                <a:xfrm>
                  <a:off x="4952973" y="3390476"/>
                  <a:ext cx="124560" cy="64080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83" name="Entrada de lápiz 82">
                  <a:extLst>
                    <a:ext uri="{FF2B5EF4-FFF2-40B4-BE49-F238E27FC236}">
                      <a16:creationId xmlns:a16="http://schemas.microsoft.com/office/drawing/2014/main" id="{275A087C-C40E-4250-A609-977C8174F5FB}"/>
                    </a:ext>
                  </a:extLst>
                </p14:cNvPr>
                <p14:cNvContentPartPr/>
                <p14:nvPr/>
              </p14:nvContentPartPr>
              <p14:xfrm>
                <a:off x="4961973" y="3965036"/>
                <a:ext cx="641880" cy="107280"/>
              </p14:xfrm>
            </p:contentPart>
          </mc:Choice>
          <mc:Fallback xmlns="">
            <p:pic>
              <p:nvPicPr>
                <p:cNvPr id="83" name="Entrada de lápiz 82">
                  <a:extLst>
                    <a:ext uri="{FF2B5EF4-FFF2-40B4-BE49-F238E27FC236}">
                      <a16:creationId xmlns:a16="http://schemas.microsoft.com/office/drawing/2014/main" id="{275A087C-C40E-4250-A609-977C8174F5FB}"/>
                    </a:ext>
                  </a:extLst>
                </p:cNvPr>
                <p:cNvPicPr/>
                <p:nvPr/>
              </p:nvPicPr>
              <p:blipFill>
                <a:blip r:embed="rId133"/>
                <a:stretch>
                  <a:fillRect/>
                </a:stretch>
              </p:blipFill>
              <p:spPr>
                <a:xfrm>
                  <a:off x="4952973" y="3956396"/>
                  <a:ext cx="659520" cy="12492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84" name="Entrada de lápiz 83">
                  <a:extLst>
                    <a:ext uri="{FF2B5EF4-FFF2-40B4-BE49-F238E27FC236}">
                      <a16:creationId xmlns:a16="http://schemas.microsoft.com/office/drawing/2014/main" id="{092B1DD6-2B5E-43A6-94DE-C39495618653}"/>
                    </a:ext>
                  </a:extLst>
                </p14:cNvPr>
                <p14:cNvContentPartPr/>
                <p14:nvPr/>
              </p14:nvContentPartPr>
              <p14:xfrm>
                <a:off x="5456253" y="4031996"/>
                <a:ext cx="159120" cy="105840"/>
              </p14:xfrm>
            </p:contentPart>
          </mc:Choice>
          <mc:Fallback xmlns="">
            <p:pic>
              <p:nvPicPr>
                <p:cNvPr id="84" name="Entrada de lápiz 83">
                  <a:extLst>
                    <a:ext uri="{FF2B5EF4-FFF2-40B4-BE49-F238E27FC236}">
                      <a16:creationId xmlns:a16="http://schemas.microsoft.com/office/drawing/2014/main" id="{092B1DD6-2B5E-43A6-94DE-C39495618653}"/>
                    </a:ext>
                  </a:extLst>
                </p:cNvPr>
                <p:cNvPicPr/>
                <p:nvPr/>
              </p:nvPicPr>
              <p:blipFill>
                <a:blip r:embed="rId135"/>
                <a:stretch>
                  <a:fillRect/>
                </a:stretch>
              </p:blipFill>
              <p:spPr>
                <a:xfrm>
                  <a:off x="5447253" y="4022996"/>
                  <a:ext cx="176760" cy="123480"/>
                </a:xfrm>
                <a:prstGeom prst="rect">
                  <a:avLst/>
                </a:prstGeom>
              </p:spPr>
            </p:pic>
          </mc:Fallback>
        </mc:AlternateContent>
      </p:grpSp>
      <p:grpSp>
        <p:nvGrpSpPr>
          <p:cNvPr id="95" name="Grupo 94">
            <a:extLst>
              <a:ext uri="{FF2B5EF4-FFF2-40B4-BE49-F238E27FC236}">
                <a16:creationId xmlns:a16="http://schemas.microsoft.com/office/drawing/2014/main" id="{1AE5F99F-CE6D-4069-980D-B285D0CFAF33}"/>
              </a:ext>
            </a:extLst>
          </p:cNvPr>
          <p:cNvGrpSpPr/>
          <p:nvPr/>
        </p:nvGrpSpPr>
        <p:grpSpPr>
          <a:xfrm>
            <a:off x="5860533" y="3534116"/>
            <a:ext cx="617760" cy="607680"/>
            <a:chOff x="5860533" y="3534116"/>
            <a:chExt cx="617760" cy="607680"/>
          </a:xfrm>
        </p:grpSpPr>
        <mc:AlternateContent xmlns:mc="http://schemas.openxmlformats.org/markup-compatibility/2006" xmlns:p14="http://schemas.microsoft.com/office/powerpoint/2010/main">
          <mc:Choice Requires="p14">
            <p:contentPart p14:bwMode="auto" r:id="rId136">
              <p14:nvContentPartPr>
                <p14:cNvPr id="85" name="Entrada de lápiz 84">
                  <a:extLst>
                    <a:ext uri="{FF2B5EF4-FFF2-40B4-BE49-F238E27FC236}">
                      <a16:creationId xmlns:a16="http://schemas.microsoft.com/office/drawing/2014/main" id="{9E62D848-2990-40A8-9FFF-5289311E1128}"/>
                    </a:ext>
                  </a:extLst>
                </p14:cNvPr>
                <p14:cNvContentPartPr/>
                <p14:nvPr/>
              </p14:nvContentPartPr>
              <p14:xfrm>
                <a:off x="5860533" y="3718796"/>
                <a:ext cx="91800" cy="423000"/>
              </p14:xfrm>
            </p:contentPart>
          </mc:Choice>
          <mc:Fallback xmlns="">
            <p:pic>
              <p:nvPicPr>
                <p:cNvPr id="85" name="Entrada de lápiz 84">
                  <a:extLst>
                    <a:ext uri="{FF2B5EF4-FFF2-40B4-BE49-F238E27FC236}">
                      <a16:creationId xmlns:a16="http://schemas.microsoft.com/office/drawing/2014/main" id="{9E62D848-2990-40A8-9FFF-5289311E1128}"/>
                    </a:ext>
                  </a:extLst>
                </p:cNvPr>
                <p:cNvPicPr/>
                <p:nvPr/>
              </p:nvPicPr>
              <p:blipFill>
                <a:blip r:embed="rId137"/>
                <a:stretch>
                  <a:fillRect/>
                </a:stretch>
              </p:blipFill>
              <p:spPr>
                <a:xfrm>
                  <a:off x="5851533" y="3709796"/>
                  <a:ext cx="109440" cy="44064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86" name="Entrada de lápiz 85">
                  <a:extLst>
                    <a:ext uri="{FF2B5EF4-FFF2-40B4-BE49-F238E27FC236}">
                      <a16:creationId xmlns:a16="http://schemas.microsoft.com/office/drawing/2014/main" id="{9AA445B4-F6DA-42E8-9ED7-BB14721FA803}"/>
                    </a:ext>
                  </a:extLst>
                </p14:cNvPr>
                <p14:cNvContentPartPr/>
                <p14:nvPr/>
              </p14:nvContentPartPr>
              <p14:xfrm>
                <a:off x="5990853" y="3711236"/>
                <a:ext cx="216000" cy="403560"/>
              </p14:xfrm>
            </p:contentPart>
          </mc:Choice>
          <mc:Fallback xmlns="">
            <p:pic>
              <p:nvPicPr>
                <p:cNvPr id="86" name="Entrada de lápiz 85">
                  <a:extLst>
                    <a:ext uri="{FF2B5EF4-FFF2-40B4-BE49-F238E27FC236}">
                      <a16:creationId xmlns:a16="http://schemas.microsoft.com/office/drawing/2014/main" id="{9AA445B4-F6DA-42E8-9ED7-BB14721FA803}"/>
                    </a:ext>
                  </a:extLst>
                </p:cNvPr>
                <p:cNvPicPr/>
                <p:nvPr/>
              </p:nvPicPr>
              <p:blipFill>
                <a:blip r:embed="rId139"/>
                <a:stretch>
                  <a:fillRect/>
                </a:stretch>
              </p:blipFill>
              <p:spPr>
                <a:xfrm>
                  <a:off x="5981853" y="3702596"/>
                  <a:ext cx="233640" cy="42120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87" name="Entrada de lápiz 86">
                  <a:extLst>
                    <a:ext uri="{FF2B5EF4-FFF2-40B4-BE49-F238E27FC236}">
                      <a16:creationId xmlns:a16="http://schemas.microsoft.com/office/drawing/2014/main" id="{CF5AD4C9-82E8-4305-84C2-95EEFE8274CC}"/>
                    </a:ext>
                  </a:extLst>
                </p14:cNvPr>
                <p14:cNvContentPartPr/>
                <p14:nvPr/>
              </p14:nvContentPartPr>
              <p14:xfrm>
                <a:off x="6143853" y="3534116"/>
                <a:ext cx="199440" cy="478800"/>
              </p14:xfrm>
            </p:contentPart>
          </mc:Choice>
          <mc:Fallback xmlns="">
            <p:pic>
              <p:nvPicPr>
                <p:cNvPr id="87" name="Entrada de lápiz 86">
                  <a:extLst>
                    <a:ext uri="{FF2B5EF4-FFF2-40B4-BE49-F238E27FC236}">
                      <a16:creationId xmlns:a16="http://schemas.microsoft.com/office/drawing/2014/main" id="{CF5AD4C9-82E8-4305-84C2-95EEFE8274CC}"/>
                    </a:ext>
                  </a:extLst>
                </p:cNvPr>
                <p:cNvPicPr/>
                <p:nvPr/>
              </p:nvPicPr>
              <p:blipFill>
                <a:blip r:embed="rId141"/>
                <a:stretch>
                  <a:fillRect/>
                </a:stretch>
              </p:blipFill>
              <p:spPr>
                <a:xfrm>
                  <a:off x="6134853" y="3525116"/>
                  <a:ext cx="217080" cy="49644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88" name="Entrada de lápiz 87">
                  <a:extLst>
                    <a:ext uri="{FF2B5EF4-FFF2-40B4-BE49-F238E27FC236}">
                      <a16:creationId xmlns:a16="http://schemas.microsoft.com/office/drawing/2014/main" id="{D557A0A2-700A-4A6C-BC8B-FFABBEA0CB2B}"/>
                    </a:ext>
                  </a:extLst>
                </p14:cNvPr>
                <p14:cNvContentPartPr/>
                <p14:nvPr/>
              </p14:nvContentPartPr>
              <p14:xfrm>
                <a:off x="6411693" y="3889796"/>
                <a:ext cx="44280" cy="16200"/>
              </p14:xfrm>
            </p:contentPart>
          </mc:Choice>
          <mc:Fallback xmlns="">
            <p:pic>
              <p:nvPicPr>
                <p:cNvPr id="88" name="Entrada de lápiz 87">
                  <a:extLst>
                    <a:ext uri="{FF2B5EF4-FFF2-40B4-BE49-F238E27FC236}">
                      <a16:creationId xmlns:a16="http://schemas.microsoft.com/office/drawing/2014/main" id="{D557A0A2-700A-4A6C-BC8B-FFABBEA0CB2B}"/>
                    </a:ext>
                  </a:extLst>
                </p:cNvPr>
                <p:cNvPicPr/>
                <p:nvPr/>
              </p:nvPicPr>
              <p:blipFill>
                <a:blip r:embed="rId143"/>
                <a:stretch>
                  <a:fillRect/>
                </a:stretch>
              </p:blipFill>
              <p:spPr>
                <a:xfrm>
                  <a:off x="6403053" y="3881156"/>
                  <a:ext cx="61920" cy="3384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89" name="Entrada de lápiz 88">
                  <a:extLst>
                    <a:ext uri="{FF2B5EF4-FFF2-40B4-BE49-F238E27FC236}">
                      <a16:creationId xmlns:a16="http://schemas.microsoft.com/office/drawing/2014/main" id="{86FBC3CC-604E-4E30-9CB0-0A299DADFAD2}"/>
                    </a:ext>
                  </a:extLst>
                </p14:cNvPr>
                <p14:cNvContentPartPr/>
                <p14:nvPr/>
              </p14:nvContentPartPr>
              <p14:xfrm>
                <a:off x="6310893" y="3895916"/>
                <a:ext cx="167400" cy="199440"/>
              </p14:xfrm>
            </p:contentPart>
          </mc:Choice>
          <mc:Fallback xmlns="">
            <p:pic>
              <p:nvPicPr>
                <p:cNvPr id="89" name="Entrada de lápiz 88">
                  <a:extLst>
                    <a:ext uri="{FF2B5EF4-FFF2-40B4-BE49-F238E27FC236}">
                      <a16:creationId xmlns:a16="http://schemas.microsoft.com/office/drawing/2014/main" id="{86FBC3CC-604E-4E30-9CB0-0A299DADFAD2}"/>
                    </a:ext>
                  </a:extLst>
                </p:cNvPr>
                <p:cNvPicPr/>
                <p:nvPr/>
              </p:nvPicPr>
              <p:blipFill>
                <a:blip r:embed="rId145"/>
                <a:stretch>
                  <a:fillRect/>
                </a:stretch>
              </p:blipFill>
              <p:spPr>
                <a:xfrm>
                  <a:off x="6302253" y="3887276"/>
                  <a:ext cx="185040" cy="217080"/>
                </a:xfrm>
                <a:prstGeom prst="rect">
                  <a:avLst/>
                </a:prstGeom>
              </p:spPr>
            </p:pic>
          </mc:Fallback>
        </mc:AlternateContent>
      </p:grpSp>
      <p:grpSp>
        <p:nvGrpSpPr>
          <p:cNvPr id="94" name="Grupo 93">
            <a:extLst>
              <a:ext uri="{FF2B5EF4-FFF2-40B4-BE49-F238E27FC236}">
                <a16:creationId xmlns:a16="http://schemas.microsoft.com/office/drawing/2014/main" id="{B21A1D9A-4F60-4EDD-A883-BB1BA5719F87}"/>
              </a:ext>
            </a:extLst>
          </p:cNvPr>
          <p:cNvGrpSpPr/>
          <p:nvPr/>
        </p:nvGrpSpPr>
        <p:grpSpPr>
          <a:xfrm>
            <a:off x="6853773" y="3659036"/>
            <a:ext cx="820800" cy="531000"/>
            <a:chOff x="6853773" y="3659036"/>
            <a:chExt cx="820800" cy="531000"/>
          </a:xfrm>
        </p:grpSpPr>
        <mc:AlternateContent xmlns:mc="http://schemas.openxmlformats.org/markup-compatibility/2006" xmlns:p14="http://schemas.microsoft.com/office/powerpoint/2010/main">
          <mc:Choice Requires="p14">
            <p:contentPart p14:bwMode="auto" r:id="rId146">
              <p14:nvContentPartPr>
                <p14:cNvPr id="90" name="Entrada de lápiz 89">
                  <a:extLst>
                    <a:ext uri="{FF2B5EF4-FFF2-40B4-BE49-F238E27FC236}">
                      <a16:creationId xmlns:a16="http://schemas.microsoft.com/office/drawing/2014/main" id="{B87757E1-67ED-4E3A-A561-8AABB3F63E17}"/>
                    </a:ext>
                  </a:extLst>
                </p14:cNvPr>
                <p14:cNvContentPartPr/>
                <p14:nvPr/>
              </p14:nvContentPartPr>
              <p14:xfrm>
                <a:off x="6853773" y="3745436"/>
                <a:ext cx="225720" cy="444600"/>
              </p14:xfrm>
            </p:contentPart>
          </mc:Choice>
          <mc:Fallback xmlns="">
            <p:pic>
              <p:nvPicPr>
                <p:cNvPr id="90" name="Entrada de lápiz 89">
                  <a:extLst>
                    <a:ext uri="{FF2B5EF4-FFF2-40B4-BE49-F238E27FC236}">
                      <a16:creationId xmlns:a16="http://schemas.microsoft.com/office/drawing/2014/main" id="{B87757E1-67ED-4E3A-A561-8AABB3F63E17}"/>
                    </a:ext>
                  </a:extLst>
                </p:cNvPr>
                <p:cNvPicPr/>
                <p:nvPr/>
              </p:nvPicPr>
              <p:blipFill>
                <a:blip r:embed="rId147"/>
                <a:stretch>
                  <a:fillRect/>
                </a:stretch>
              </p:blipFill>
              <p:spPr>
                <a:xfrm>
                  <a:off x="6845133" y="3736436"/>
                  <a:ext cx="243360" cy="46224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91" name="Entrada de lápiz 90">
                  <a:extLst>
                    <a:ext uri="{FF2B5EF4-FFF2-40B4-BE49-F238E27FC236}">
                      <a16:creationId xmlns:a16="http://schemas.microsoft.com/office/drawing/2014/main" id="{E8E088FA-A26E-44C5-97D0-96C37BAF3A59}"/>
                    </a:ext>
                  </a:extLst>
                </p14:cNvPr>
                <p14:cNvContentPartPr/>
                <p14:nvPr/>
              </p14:nvContentPartPr>
              <p14:xfrm>
                <a:off x="6868173" y="3939476"/>
                <a:ext cx="349920" cy="167760"/>
              </p14:xfrm>
            </p:contentPart>
          </mc:Choice>
          <mc:Fallback xmlns="">
            <p:pic>
              <p:nvPicPr>
                <p:cNvPr id="91" name="Entrada de lápiz 90">
                  <a:extLst>
                    <a:ext uri="{FF2B5EF4-FFF2-40B4-BE49-F238E27FC236}">
                      <a16:creationId xmlns:a16="http://schemas.microsoft.com/office/drawing/2014/main" id="{E8E088FA-A26E-44C5-97D0-96C37BAF3A59}"/>
                    </a:ext>
                  </a:extLst>
                </p:cNvPr>
                <p:cNvPicPr/>
                <p:nvPr/>
              </p:nvPicPr>
              <p:blipFill>
                <a:blip r:embed="rId149"/>
                <a:stretch>
                  <a:fillRect/>
                </a:stretch>
              </p:blipFill>
              <p:spPr>
                <a:xfrm>
                  <a:off x="6859173" y="3930836"/>
                  <a:ext cx="367560" cy="18540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92" name="Entrada de lápiz 91">
                  <a:extLst>
                    <a:ext uri="{FF2B5EF4-FFF2-40B4-BE49-F238E27FC236}">
                      <a16:creationId xmlns:a16="http://schemas.microsoft.com/office/drawing/2014/main" id="{D71F35EB-A3BE-4137-A7CC-AC617EA118D4}"/>
                    </a:ext>
                  </a:extLst>
                </p14:cNvPr>
                <p14:cNvContentPartPr/>
                <p14:nvPr/>
              </p14:nvContentPartPr>
              <p14:xfrm>
                <a:off x="7211973" y="3935876"/>
                <a:ext cx="217440" cy="155880"/>
              </p14:xfrm>
            </p:contentPart>
          </mc:Choice>
          <mc:Fallback xmlns="">
            <p:pic>
              <p:nvPicPr>
                <p:cNvPr id="92" name="Entrada de lápiz 91">
                  <a:extLst>
                    <a:ext uri="{FF2B5EF4-FFF2-40B4-BE49-F238E27FC236}">
                      <a16:creationId xmlns:a16="http://schemas.microsoft.com/office/drawing/2014/main" id="{D71F35EB-A3BE-4137-A7CC-AC617EA118D4}"/>
                    </a:ext>
                  </a:extLst>
                </p:cNvPr>
                <p:cNvPicPr/>
                <p:nvPr/>
              </p:nvPicPr>
              <p:blipFill>
                <a:blip r:embed="rId151"/>
                <a:stretch>
                  <a:fillRect/>
                </a:stretch>
              </p:blipFill>
              <p:spPr>
                <a:xfrm>
                  <a:off x="7202973" y="3927236"/>
                  <a:ext cx="235080" cy="17352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93" name="Entrada de lápiz 92">
                  <a:extLst>
                    <a:ext uri="{FF2B5EF4-FFF2-40B4-BE49-F238E27FC236}">
                      <a16:creationId xmlns:a16="http://schemas.microsoft.com/office/drawing/2014/main" id="{98A713EF-68DF-436A-AA9A-7B95D6C67724}"/>
                    </a:ext>
                  </a:extLst>
                </p14:cNvPr>
                <p14:cNvContentPartPr/>
                <p14:nvPr/>
              </p14:nvContentPartPr>
              <p14:xfrm>
                <a:off x="7411053" y="3659036"/>
                <a:ext cx="263520" cy="469080"/>
              </p14:xfrm>
            </p:contentPart>
          </mc:Choice>
          <mc:Fallback xmlns="">
            <p:pic>
              <p:nvPicPr>
                <p:cNvPr id="93" name="Entrada de lápiz 92">
                  <a:extLst>
                    <a:ext uri="{FF2B5EF4-FFF2-40B4-BE49-F238E27FC236}">
                      <a16:creationId xmlns:a16="http://schemas.microsoft.com/office/drawing/2014/main" id="{98A713EF-68DF-436A-AA9A-7B95D6C67724}"/>
                    </a:ext>
                  </a:extLst>
                </p:cNvPr>
                <p:cNvPicPr/>
                <p:nvPr/>
              </p:nvPicPr>
              <p:blipFill>
                <a:blip r:embed="rId153"/>
                <a:stretch>
                  <a:fillRect/>
                </a:stretch>
              </p:blipFill>
              <p:spPr>
                <a:xfrm>
                  <a:off x="7402413" y="3650396"/>
                  <a:ext cx="281160" cy="486720"/>
                </a:xfrm>
                <a:prstGeom prst="rect">
                  <a:avLst/>
                </a:prstGeom>
              </p:spPr>
            </p:pic>
          </mc:Fallback>
        </mc:AlternateContent>
      </p:grpSp>
      <p:grpSp>
        <p:nvGrpSpPr>
          <p:cNvPr id="108" name="Grupo 107">
            <a:extLst>
              <a:ext uri="{FF2B5EF4-FFF2-40B4-BE49-F238E27FC236}">
                <a16:creationId xmlns:a16="http://schemas.microsoft.com/office/drawing/2014/main" id="{9A0F544B-858C-455E-B9A1-E07FC3FCE36A}"/>
              </a:ext>
            </a:extLst>
          </p:cNvPr>
          <p:cNvGrpSpPr/>
          <p:nvPr/>
        </p:nvGrpSpPr>
        <p:grpSpPr>
          <a:xfrm>
            <a:off x="1351893" y="4562636"/>
            <a:ext cx="2015640" cy="681120"/>
            <a:chOff x="1351893" y="4562636"/>
            <a:chExt cx="2015640" cy="681120"/>
          </a:xfrm>
        </p:grpSpPr>
        <mc:AlternateContent xmlns:mc="http://schemas.openxmlformats.org/markup-compatibility/2006" xmlns:p14="http://schemas.microsoft.com/office/powerpoint/2010/main">
          <mc:Choice Requires="p14">
            <p:contentPart p14:bwMode="auto" r:id="rId154">
              <p14:nvContentPartPr>
                <p14:cNvPr id="97" name="Entrada de lápiz 96">
                  <a:extLst>
                    <a:ext uri="{FF2B5EF4-FFF2-40B4-BE49-F238E27FC236}">
                      <a16:creationId xmlns:a16="http://schemas.microsoft.com/office/drawing/2014/main" id="{A04AB5A1-1231-4C97-BA0E-B8B2577287F2}"/>
                    </a:ext>
                  </a:extLst>
                </p14:cNvPr>
                <p14:cNvContentPartPr/>
                <p14:nvPr/>
              </p14:nvContentPartPr>
              <p14:xfrm>
                <a:off x="1591293" y="4795556"/>
                <a:ext cx="360" cy="7560"/>
              </p14:xfrm>
            </p:contentPart>
          </mc:Choice>
          <mc:Fallback xmlns="">
            <p:pic>
              <p:nvPicPr>
                <p:cNvPr id="97" name="Entrada de lápiz 96">
                  <a:extLst>
                    <a:ext uri="{FF2B5EF4-FFF2-40B4-BE49-F238E27FC236}">
                      <a16:creationId xmlns:a16="http://schemas.microsoft.com/office/drawing/2014/main" id="{A04AB5A1-1231-4C97-BA0E-B8B2577287F2}"/>
                    </a:ext>
                  </a:extLst>
                </p:cNvPr>
                <p:cNvPicPr/>
                <p:nvPr/>
              </p:nvPicPr>
              <p:blipFill>
                <a:blip r:embed="rId155"/>
                <a:stretch>
                  <a:fillRect/>
                </a:stretch>
              </p:blipFill>
              <p:spPr>
                <a:xfrm>
                  <a:off x="1582653" y="4786916"/>
                  <a:ext cx="18000" cy="2520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98" name="Entrada de lápiz 97">
                  <a:extLst>
                    <a:ext uri="{FF2B5EF4-FFF2-40B4-BE49-F238E27FC236}">
                      <a16:creationId xmlns:a16="http://schemas.microsoft.com/office/drawing/2014/main" id="{7B60763E-F6D3-4688-8B8E-820DBC14365B}"/>
                    </a:ext>
                  </a:extLst>
                </p14:cNvPr>
                <p14:cNvContentPartPr/>
                <p14:nvPr/>
              </p14:nvContentPartPr>
              <p14:xfrm>
                <a:off x="1351893" y="4783316"/>
                <a:ext cx="239760" cy="388800"/>
              </p14:xfrm>
            </p:contentPart>
          </mc:Choice>
          <mc:Fallback xmlns="">
            <p:pic>
              <p:nvPicPr>
                <p:cNvPr id="98" name="Entrada de lápiz 97">
                  <a:extLst>
                    <a:ext uri="{FF2B5EF4-FFF2-40B4-BE49-F238E27FC236}">
                      <a16:creationId xmlns:a16="http://schemas.microsoft.com/office/drawing/2014/main" id="{7B60763E-F6D3-4688-8B8E-820DBC14365B}"/>
                    </a:ext>
                  </a:extLst>
                </p:cNvPr>
                <p:cNvPicPr/>
                <p:nvPr/>
              </p:nvPicPr>
              <p:blipFill>
                <a:blip r:embed="rId157"/>
                <a:stretch>
                  <a:fillRect/>
                </a:stretch>
              </p:blipFill>
              <p:spPr>
                <a:xfrm>
                  <a:off x="1343253" y="4774676"/>
                  <a:ext cx="257400" cy="40644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99" name="Entrada de lápiz 98">
                  <a:extLst>
                    <a:ext uri="{FF2B5EF4-FFF2-40B4-BE49-F238E27FC236}">
                      <a16:creationId xmlns:a16="http://schemas.microsoft.com/office/drawing/2014/main" id="{93AD3459-06C9-44AE-8C33-BD3973E6FBF0}"/>
                    </a:ext>
                  </a:extLst>
                </p14:cNvPr>
                <p14:cNvContentPartPr/>
                <p14:nvPr/>
              </p14:nvContentPartPr>
              <p14:xfrm>
                <a:off x="1354413" y="4737236"/>
                <a:ext cx="380880" cy="506520"/>
              </p14:xfrm>
            </p:contentPart>
          </mc:Choice>
          <mc:Fallback xmlns="">
            <p:pic>
              <p:nvPicPr>
                <p:cNvPr id="99" name="Entrada de lápiz 98">
                  <a:extLst>
                    <a:ext uri="{FF2B5EF4-FFF2-40B4-BE49-F238E27FC236}">
                      <a16:creationId xmlns:a16="http://schemas.microsoft.com/office/drawing/2014/main" id="{93AD3459-06C9-44AE-8C33-BD3973E6FBF0}"/>
                    </a:ext>
                  </a:extLst>
                </p:cNvPr>
                <p:cNvPicPr/>
                <p:nvPr/>
              </p:nvPicPr>
              <p:blipFill>
                <a:blip r:embed="rId159"/>
                <a:stretch>
                  <a:fillRect/>
                </a:stretch>
              </p:blipFill>
              <p:spPr>
                <a:xfrm>
                  <a:off x="1345413" y="4728596"/>
                  <a:ext cx="398520" cy="52416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100" name="Entrada de lápiz 99">
                  <a:extLst>
                    <a:ext uri="{FF2B5EF4-FFF2-40B4-BE49-F238E27FC236}">
                      <a16:creationId xmlns:a16="http://schemas.microsoft.com/office/drawing/2014/main" id="{9FEA8FEA-C833-4216-8F11-1F7DACFB474C}"/>
                    </a:ext>
                  </a:extLst>
                </p14:cNvPr>
                <p14:cNvContentPartPr/>
                <p14:nvPr/>
              </p14:nvContentPartPr>
              <p14:xfrm>
                <a:off x="1576173" y="5006876"/>
                <a:ext cx="494640" cy="152280"/>
              </p14:xfrm>
            </p:contentPart>
          </mc:Choice>
          <mc:Fallback xmlns="">
            <p:pic>
              <p:nvPicPr>
                <p:cNvPr id="100" name="Entrada de lápiz 99">
                  <a:extLst>
                    <a:ext uri="{FF2B5EF4-FFF2-40B4-BE49-F238E27FC236}">
                      <a16:creationId xmlns:a16="http://schemas.microsoft.com/office/drawing/2014/main" id="{9FEA8FEA-C833-4216-8F11-1F7DACFB474C}"/>
                    </a:ext>
                  </a:extLst>
                </p:cNvPr>
                <p:cNvPicPr/>
                <p:nvPr/>
              </p:nvPicPr>
              <p:blipFill>
                <a:blip r:embed="rId161"/>
                <a:stretch>
                  <a:fillRect/>
                </a:stretch>
              </p:blipFill>
              <p:spPr>
                <a:xfrm>
                  <a:off x="1567173" y="4997876"/>
                  <a:ext cx="512280" cy="16992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101" name="Entrada de lápiz 100">
                  <a:extLst>
                    <a:ext uri="{FF2B5EF4-FFF2-40B4-BE49-F238E27FC236}">
                      <a16:creationId xmlns:a16="http://schemas.microsoft.com/office/drawing/2014/main" id="{4A90570C-7A2C-4C20-AF49-FE4DA42F9C88}"/>
                    </a:ext>
                  </a:extLst>
                </p14:cNvPr>
                <p14:cNvContentPartPr/>
                <p14:nvPr/>
              </p14:nvContentPartPr>
              <p14:xfrm>
                <a:off x="1972173" y="5023796"/>
                <a:ext cx="266040" cy="150840"/>
              </p14:xfrm>
            </p:contentPart>
          </mc:Choice>
          <mc:Fallback xmlns="">
            <p:pic>
              <p:nvPicPr>
                <p:cNvPr id="101" name="Entrada de lápiz 100">
                  <a:extLst>
                    <a:ext uri="{FF2B5EF4-FFF2-40B4-BE49-F238E27FC236}">
                      <a16:creationId xmlns:a16="http://schemas.microsoft.com/office/drawing/2014/main" id="{4A90570C-7A2C-4C20-AF49-FE4DA42F9C88}"/>
                    </a:ext>
                  </a:extLst>
                </p:cNvPr>
                <p:cNvPicPr/>
                <p:nvPr/>
              </p:nvPicPr>
              <p:blipFill>
                <a:blip r:embed="rId163"/>
                <a:stretch>
                  <a:fillRect/>
                </a:stretch>
              </p:blipFill>
              <p:spPr>
                <a:xfrm>
                  <a:off x="1963173" y="5015156"/>
                  <a:ext cx="283680"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102" name="Entrada de lápiz 101">
                  <a:extLst>
                    <a:ext uri="{FF2B5EF4-FFF2-40B4-BE49-F238E27FC236}">
                      <a16:creationId xmlns:a16="http://schemas.microsoft.com/office/drawing/2014/main" id="{7F40B840-1107-4099-A89C-3D005868A1B7}"/>
                    </a:ext>
                  </a:extLst>
                </p14:cNvPr>
                <p14:cNvContentPartPr/>
                <p14:nvPr/>
              </p14:nvContentPartPr>
              <p14:xfrm>
                <a:off x="2269533" y="4966916"/>
                <a:ext cx="98640" cy="201960"/>
              </p14:xfrm>
            </p:contentPart>
          </mc:Choice>
          <mc:Fallback xmlns="">
            <p:pic>
              <p:nvPicPr>
                <p:cNvPr id="102" name="Entrada de lápiz 101">
                  <a:extLst>
                    <a:ext uri="{FF2B5EF4-FFF2-40B4-BE49-F238E27FC236}">
                      <a16:creationId xmlns:a16="http://schemas.microsoft.com/office/drawing/2014/main" id="{7F40B840-1107-4099-A89C-3D005868A1B7}"/>
                    </a:ext>
                  </a:extLst>
                </p:cNvPr>
                <p:cNvPicPr/>
                <p:nvPr/>
              </p:nvPicPr>
              <p:blipFill>
                <a:blip r:embed="rId165"/>
                <a:stretch>
                  <a:fillRect/>
                </a:stretch>
              </p:blipFill>
              <p:spPr>
                <a:xfrm>
                  <a:off x="2260893" y="4957916"/>
                  <a:ext cx="116280" cy="21960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103" name="Entrada de lápiz 102">
                  <a:extLst>
                    <a:ext uri="{FF2B5EF4-FFF2-40B4-BE49-F238E27FC236}">
                      <a16:creationId xmlns:a16="http://schemas.microsoft.com/office/drawing/2014/main" id="{2AF6F2DB-EF9F-4433-B2A8-705F066E9432}"/>
                    </a:ext>
                  </a:extLst>
                </p14:cNvPr>
                <p14:cNvContentPartPr/>
                <p14:nvPr/>
              </p14:nvContentPartPr>
              <p14:xfrm>
                <a:off x="2313453" y="4562636"/>
                <a:ext cx="286200" cy="592920"/>
              </p14:xfrm>
            </p:contentPart>
          </mc:Choice>
          <mc:Fallback xmlns="">
            <p:pic>
              <p:nvPicPr>
                <p:cNvPr id="103" name="Entrada de lápiz 102">
                  <a:extLst>
                    <a:ext uri="{FF2B5EF4-FFF2-40B4-BE49-F238E27FC236}">
                      <a16:creationId xmlns:a16="http://schemas.microsoft.com/office/drawing/2014/main" id="{2AF6F2DB-EF9F-4433-B2A8-705F066E9432}"/>
                    </a:ext>
                  </a:extLst>
                </p:cNvPr>
                <p:cNvPicPr/>
                <p:nvPr/>
              </p:nvPicPr>
              <p:blipFill>
                <a:blip r:embed="rId167"/>
                <a:stretch>
                  <a:fillRect/>
                </a:stretch>
              </p:blipFill>
              <p:spPr>
                <a:xfrm>
                  <a:off x="2304453" y="4553636"/>
                  <a:ext cx="303840" cy="61056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04" name="Entrada de lápiz 103">
                  <a:extLst>
                    <a:ext uri="{FF2B5EF4-FFF2-40B4-BE49-F238E27FC236}">
                      <a16:creationId xmlns:a16="http://schemas.microsoft.com/office/drawing/2014/main" id="{FF03796B-315A-427D-B927-B57DE9959C97}"/>
                    </a:ext>
                  </a:extLst>
                </p14:cNvPr>
                <p14:cNvContentPartPr/>
                <p14:nvPr/>
              </p14:nvContentPartPr>
              <p14:xfrm>
                <a:off x="2466453" y="4910756"/>
                <a:ext cx="298080" cy="188640"/>
              </p14:xfrm>
            </p:contentPart>
          </mc:Choice>
          <mc:Fallback xmlns="">
            <p:pic>
              <p:nvPicPr>
                <p:cNvPr id="104" name="Entrada de lápiz 103">
                  <a:extLst>
                    <a:ext uri="{FF2B5EF4-FFF2-40B4-BE49-F238E27FC236}">
                      <a16:creationId xmlns:a16="http://schemas.microsoft.com/office/drawing/2014/main" id="{FF03796B-315A-427D-B927-B57DE9959C97}"/>
                    </a:ext>
                  </a:extLst>
                </p:cNvPr>
                <p:cNvPicPr/>
                <p:nvPr/>
              </p:nvPicPr>
              <p:blipFill>
                <a:blip r:embed="rId169"/>
                <a:stretch>
                  <a:fillRect/>
                </a:stretch>
              </p:blipFill>
              <p:spPr>
                <a:xfrm>
                  <a:off x="2457453" y="4902116"/>
                  <a:ext cx="315720" cy="20628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05" name="Entrada de lápiz 104">
                  <a:extLst>
                    <a:ext uri="{FF2B5EF4-FFF2-40B4-BE49-F238E27FC236}">
                      <a16:creationId xmlns:a16="http://schemas.microsoft.com/office/drawing/2014/main" id="{7BE99EB8-6808-4BCC-A53C-EED3644CE615}"/>
                    </a:ext>
                  </a:extLst>
                </p14:cNvPr>
                <p14:cNvContentPartPr/>
                <p14:nvPr/>
              </p14:nvContentPartPr>
              <p14:xfrm>
                <a:off x="2772093" y="4944956"/>
                <a:ext cx="177120" cy="137520"/>
              </p14:xfrm>
            </p:contentPart>
          </mc:Choice>
          <mc:Fallback xmlns="">
            <p:pic>
              <p:nvPicPr>
                <p:cNvPr id="105" name="Entrada de lápiz 104">
                  <a:extLst>
                    <a:ext uri="{FF2B5EF4-FFF2-40B4-BE49-F238E27FC236}">
                      <a16:creationId xmlns:a16="http://schemas.microsoft.com/office/drawing/2014/main" id="{7BE99EB8-6808-4BCC-A53C-EED3644CE615}"/>
                    </a:ext>
                  </a:extLst>
                </p:cNvPr>
                <p:cNvPicPr/>
                <p:nvPr/>
              </p:nvPicPr>
              <p:blipFill>
                <a:blip r:embed="rId171"/>
                <a:stretch>
                  <a:fillRect/>
                </a:stretch>
              </p:blipFill>
              <p:spPr>
                <a:xfrm>
                  <a:off x="2763453" y="4935956"/>
                  <a:ext cx="194760" cy="1551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06" name="Entrada de lápiz 105">
                  <a:extLst>
                    <a:ext uri="{FF2B5EF4-FFF2-40B4-BE49-F238E27FC236}">
                      <a16:creationId xmlns:a16="http://schemas.microsoft.com/office/drawing/2014/main" id="{4FC34314-5890-4AE6-8283-C12587FEF5A6}"/>
                    </a:ext>
                  </a:extLst>
                </p14:cNvPr>
                <p14:cNvContentPartPr/>
                <p14:nvPr/>
              </p14:nvContentPartPr>
              <p14:xfrm>
                <a:off x="2943093" y="4875836"/>
                <a:ext cx="340560" cy="196920"/>
              </p14:xfrm>
            </p:contentPart>
          </mc:Choice>
          <mc:Fallback xmlns="">
            <p:pic>
              <p:nvPicPr>
                <p:cNvPr id="106" name="Entrada de lápiz 105">
                  <a:extLst>
                    <a:ext uri="{FF2B5EF4-FFF2-40B4-BE49-F238E27FC236}">
                      <a16:creationId xmlns:a16="http://schemas.microsoft.com/office/drawing/2014/main" id="{4FC34314-5890-4AE6-8283-C12587FEF5A6}"/>
                    </a:ext>
                  </a:extLst>
                </p:cNvPr>
                <p:cNvPicPr/>
                <p:nvPr/>
              </p:nvPicPr>
              <p:blipFill>
                <a:blip r:embed="rId173"/>
                <a:stretch>
                  <a:fillRect/>
                </a:stretch>
              </p:blipFill>
              <p:spPr>
                <a:xfrm>
                  <a:off x="2934093" y="4866836"/>
                  <a:ext cx="358200" cy="21456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07" name="Entrada de lápiz 106">
                  <a:extLst>
                    <a:ext uri="{FF2B5EF4-FFF2-40B4-BE49-F238E27FC236}">
                      <a16:creationId xmlns:a16="http://schemas.microsoft.com/office/drawing/2014/main" id="{8F9AFEA4-B6CC-495C-B456-CA48568A7BE0}"/>
                    </a:ext>
                  </a:extLst>
                </p14:cNvPr>
                <p14:cNvContentPartPr/>
                <p14:nvPr/>
              </p14:nvContentPartPr>
              <p14:xfrm>
                <a:off x="3200133" y="4941356"/>
                <a:ext cx="167400" cy="158040"/>
              </p14:xfrm>
            </p:contentPart>
          </mc:Choice>
          <mc:Fallback xmlns="">
            <p:pic>
              <p:nvPicPr>
                <p:cNvPr id="107" name="Entrada de lápiz 106">
                  <a:extLst>
                    <a:ext uri="{FF2B5EF4-FFF2-40B4-BE49-F238E27FC236}">
                      <a16:creationId xmlns:a16="http://schemas.microsoft.com/office/drawing/2014/main" id="{8F9AFEA4-B6CC-495C-B456-CA48568A7BE0}"/>
                    </a:ext>
                  </a:extLst>
                </p:cNvPr>
                <p:cNvPicPr/>
                <p:nvPr/>
              </p:nvPicPr>
              <p:blipFill>
                <a:blip r:embed="rId175"/>
                <a:stretch>
                  <a:fillRect/>
                </a:stretch>
              </p:blipFill>
              <p:spPr>
                <a:xfrm>
                  <a:off x="3191493" y="4932356"/>
                  <a:ext cx="185040" cy="175680"/>
                </a:xfrm>
                <a:prstGeom prst="rect">
                  <a:avLst/>
                </a:prstGeom>
              </p:spPr>
            </p:pic>
          </mc:Fallback>
        </mc:AlternateContent>
      </p:grpSp>
      <p:grpSp>
        <p:nvGrpSpPr>
          <p:cNvPr id="134" name="Grupo 133">
            <a:extLst>
              <a:ext uri="{FF2B5EF4-FFF2-40B4-BE49-F238E27FC236}">
                <a16:creationId xmlns:a16="http://schemas.microsoft.com/office/drawing/2014/main" id="{9253114D-1578-49E1-BBD1-A50A5F74E51F}"/>
              </a:ext>
            </a:extLst>
          </p:cNvPr>
          <p:cNvGrpSpPr/>
          <p:nvPr/>
        </p:nvGrpSpPr>
        <p:grpSpPr>
          <a:xfrm>
            <a:off x="3549333" y="4382996"/>
            <a:ext cx="2403000" cy="854640"/>
            <a:chOff x="3549333" y="4382996"/>
            <a:chExt cx="2403000" cy="854640"/>
          </a:xfrm>
        </p:grpSpPr>
        <mc:AlternateContent xmlns:mc="http://schemas.openxmlformats.org/markup-compatibility/2006" xmlns:p14="http://schemas.microsoft.com/office/powerpoint/2010/main">
          <mc:Choice Requires="p14">
            <p:contentPart p14:bwMode="auto" r:id="rId176">
              <p14:nvContentPartPr>
                <p14:cNvPr id="109" name="Entrada de lápiz 108">
                  <a:extLst>
                    <a:ext uri="{FF2B5EF4-FFF2-40B4-BE49-F238E27FC236}">
                      <a16:creationId xmlns:a16="http://schemas.microsoft.com/office/drawing/2014/main" id="{E423EE12-420A-47A5-94CA-2160FE342C8C}"/>
                    </a:ext>
                  </a:extLst>
                </p14:cNvPr>
                <p14:cNvContentPartPr/>
                <p14:nvPr/>
              </p14:nvContentPartPr>
              <p14:xfrm>
                <a:off x="3549333" y="4470476"/>
                <a:ext cx="437400" cy="546120"/>
              </p14:xfrm>
            </p:contentPart>
          </mc:Choice>
          <mc:Fallback xmlns="">
            <p:pic>
              <p:nvPicPr>
                <p:cNvPr id="109" name="Entrada de lápiz 108">
                  <a:extLst>
                    <a:ext uri="{FF2B5EF4-FFF2-40B4-BE49-F238E27FC236}">
                      <a16:creationId xmlns:a16="http://schemas.microsoft.com/office/drawing/2014/main" id="{E423EE12-420A-47A5-94CA-2160FE342C8C}"/>
                    </a:ext>
                  </a:extLst>
                </p:cNvPr>
                <p:cNvPicPr/>
                <p:nvPr/>
              </p:nvPicPr>
              <p:blipFill>
                <a:blip r:embed="rId177"/>
                <a:stretch>
                  <a:fillRect/>
                </a:stretch>
              </p:blipFill>
              <p:spPr>
                <a:xfrm>
                  <a:off x="3540333" y="4461836"/>
                  <a:ext cx="455040" cy="56376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10" name="Entrada de lápiz 109">
                  <a:extLst>
                    <a:ext uri="{FF2B5EF4-FFF2-40B4-BE49-F238E27FC236}">
                      <a16:creationId xmlns:a16="http://schemas.microsoft.com/office/drawing/2014/main" id="{980C33BE-65FD-474F-9584-32BCF5FCE64E}"/>
                    </a:ext>
                  </a:extLst>
                </p14:cNvPr>
                <p14:cNvContentPartPr/>
                <p14:nvPr/>
              </p14:nvContentPartPr>
              <p14:xfrm>
                <a:off x="4011933" y="4382996"/>
                <a:ext cx="367200" cy="591480"/>
              </p14:xfrm>
            </p:contentPart>
          </mc:Choice>
          <mc:Fallback xmlns="">
            <p:pic>
              <p:nvPicPr>
                <p:cNvPr id="110" name="Entrada de lápiz 109">
                  <a:extLst>
                    <a:ext uri="{FF2B5EF4-FFF2-40B4-BE49-F238E27FC236}">
                      <a16:creationId xmlns:a16="http://schemas.microsoft.com/office/drawing/2014/main" id="{980C33BE-65FD-474F-9584-32BCF5FCE64E}"/>
                    </a:ext>
                  </a:extLst>
                </p:cNvPr>
                <p:cNvPicPr/>
                <p:nvPr/>
              </p:nvPicPr>
              <p:blipFill>
                <a:blip r:embed="rId179"/>
                <a:stretch>
                  <a:fillRect/>
                </a:stretch>
              </p:blipFill>
              <p:spPr>
                <a:xfrm>
                  <a:off x="4002933" y="4373996"/>
                  <a:ext cx="384840" cy="60912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11" name="Entrada de lápiz 110">
                  <a:extLst>
                    <a:ext uri="{FF2B5EF4-FFF2-40B4-BE49-F238E27FC236}">
                      <a16:creationId xmlns:a16="http://schemas.microsoft.com/office/drawing/2014/main" id="{56F0D49B-704B-4706-9D06-87888A9D58F7}"/>
                    </a:ext>
                  </a:extLst>
                </p14:cNvPr>
                <p14:cNvContentPartPr/>
                <p14:nvPr/>
              </p14:nvContentPartPr>
              <p14:xfrm>
                <a:off x="4530333" y="4718156"/>
                <a:ext cx="432000" cy="519480"/>
              </p14:xfrm>
            </p:contentPart>
          </mc:Choice>
          <mc:Fallback xmlns="">
            <p:pic>
              <p:nvPicPr>
                <p:cNvPr id="111" name="Entrada de lápiz 110">
                  <a:extLst>
                    <a:ext uri="{FF2B5EF4-FFF2-40B4-BE49-F238E27FC236}">
                      <a16:creationId xmlns:a16="http://schemas.microsoft.com/office/drawing/2014/main" id="{56F0D49B-704B-4706-9D06-87888A9D58F7}"/>
                    </a:ext>
                  </a:extLst>
                </p:cNvPr>
                <p:cNvPicPr/>
                <p:nvPr/>
              </p:nvPicPr>
              <p:blipFill>
                <a:blip r:embed="rId181"/>
                <a:stretch>
                  <a:fillRect/>
                </a:stretch>
              </p:blipFill>
              <p:spPr>
                <a:xfrm>
                  <a:off x="4521693" y="4709156"/>
                  <a:ext cx="449640" cy="53712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12" name="Entrada de lápiz 111">
                  <a:extLst>
                    <a:ext uri="{FF2B5EF4-FFF2-40B4-BE49-F238E27FC236}">
                      <a16:creationId xmlns:a16="http://schemas.microsoft.com/office/drawing/2014/main" id="{B62A30C6-3C82-4F09-975B-BF895FAA08DF}"/>
                    </a:ext>
                  </a:extLst>
                </p14:cNvPr>
                <p14:cNvContentPartPr/>
                <p14:nvPr/>
              </p14:nvContentPartPr>
              <p14:xfrm>
                <a:off x="5039733" y="4796276"/>
                <a:ext cx="376560" cy="237960"/>
              </p14:xfrm>
            </p:contentPart>
          </mc:Choice>
          <mc:Fallback xmlns="">
            <p:pic>
              <p:nvPicPr>
                <p:cNvPr id="112" name="Entrada de lápiz 111">
                  <a:extLst>
                    <a:ext uri="{FF2B5EF4-FFF2-40B4-BE49-F238E27FC236}">
                      <a16:creationId xmlns:a16="http://schemas.microsoft.com/office/drawing/2014/main" id="{B62A30C6-3C82-4F09-975B-BF895FAA08DF}"/>
                    </a:ext>
                  </a:extLst>
                </p:cNvPr>
                <p:cNvPicPr/>
                <p:nvPr/>
              </p:nvPicPr>
              <p:blipFill>
                <a:blip r:embed="rId183"/>
                <a:stretch>
                  <a:fillRect/>
                </a:stretch>
              </p:blipFill>
              <p:spPr>
                <a:xfrm>
                  <a:off x="5031093" y="4787276"/>
                  <a:ext cx="394200" cy="25560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13" name="Entrada de lápiz 112">
                  <a:extLst>
                    <a:ext uri="{FF2B5EF4-FFF2-40B4-BE49-F238E27FC236}">
                      <a16:creationId xmlns:a16="http://schemas.microsoft.com/office/drawing/2014/main" id="{F29E6820-61A7-4B1E-9727-00EC7EAEF1BB}"/>
                    </a:ext>
                  </a:extLst>
                </p14:cNvPr>
                <p14:cNvContentPartPr/>
                <p14:nvPr/>
              </p14:nvContentPartPr>
              <p14:xfrm>
                <a:off x="5510613" y="4779716"/>
                <a:ext cx="26280" cy="187200"/>
              </p14:xfrm>
            </p:contentPart>
          </mc:Choice>
          <mc:Fallback xmlns="">
            <p:pic>
              <p:nvPicPr>
                <p:cNvPr id="113" name="Entrada de lápiz 112">
                  <a:extLst>
                    <a:ext uri="{FF2B5EF4-FFF2-40B4-BE49-F238E27FC236}">
                      <a16:creationId xmlns:a16="http://schemas.microsoft.com/office/drawing/2014/main" id="{F29E6820-61A7-4B1E-9727-00EC7EAEF1BB}"/>
                    </a:ext>
                  </a:extLst>
                </p:cNvPr>
                <p:cNvPicPr/>
                <p:nvPr/>
              </p:nvPicPr>
              <p:blipFill>
                <a:blip r:embed="rId185"/>
                <a:stretch>
                  <a:fillRect/>
                </a:stretch>
              </p:blipFill>
              <p:spPr>
                <a:xfrm>
                  <a:off x="5501973" y="4771076"/>
                  <a:ext cx="43920" cy="20484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14" name="Entrada de lápiz 113">
                  <a:extLst>
                    <a:ext uri="{FF2B5EF4-FFF2-40B4-BE49-F238E27FC236}">
                      <a16:creationId xmlns:a16="http://schemas.microsoft.com/office/drawing/2014/main" id="{339FD454-A264-4249-9681-616A4125F88F}"/>
                    </a:ext>
                  </a:extLst>
                </p14:cNvPr>
                <p14:cNvContentPartPr/>
                <p14:nvPr/>
              </p14:nvContentPartPr>
              <p14:xfrm>
                <a:off x="5545173" y="4479476"/>
                <a:ext cx="102600" cy="462240"/>
              </p14:xfrm>
            </p:contentPart>
          </mc:Choice>
          <mc:Fallback xmlns="">
            <p:pic>
              <p:nvPicPr>
                <p:cNvPr id="114" name="Entrada de lápiz 113">
                  <a:extLst>
                    <a:ext uri="{FF2B5EF4-FFF2-40B4-BE49-F238E27FC236}">
                      <a16:creationId xmlns:a16="http://schemas.microsoft.com/office/drawing/2014/main" id="{339FD454-A264-4249-9681-616A4125F88F}"/>
                    </a:ext>
                  </a:extLst>
                </p:cNvPr>
                <p:cNvPicPr/>
                <p:nvPr/>
              </p:nvPicPr>
              <p:blipFill>
                <a:blip r:embed="rId187"/>
                <a:stretch>
                  <a:fillRect/>
                </a:stretch>
              </p:blipFill>
              <p:spPr>
                <a:xfrm>
                  <a:off x="5536173" y="4470836"/>
                  <a:ext cx="120240" cy="47988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15" name="Entrada de lápiz 114">
                  <a:extLst>
                    <a:ext uri="{FF2B5EF4-FFF2-40B4-BE49-F238E27FC236}">
                      <a16:creationId xmlns:a16="http://schemas.microsoft.com/office/drawing/2014/main" id="{846F076A-C344-4EA0-B4E9-EB3197D559E1}"/>
                    </a:ext>
                  </a:extLst>
                </p14:cNvPr>
                <p14:cNvContentPartPr/>
                <p14:nvPr/>
              </p14:nvContentPartPr>
              <p14:xfrm>
                <a:off x="5526453" y="4757036"/>
                <a:ext cx="264960" cy="174960"/>
              </p14:xfrm>
            </p:contentPart>
          </mc:Choice>
          <mc:Fallback xmlns="">
            <p:pic>
              <p:nvPicPr>
                <p:cNvPr id="115" name="Entrada de lápiz 114">
                  <a:extLst>
                    <a:ext uri="{FF2B5EF4-FFF2-40B4-BE49-F238E27FC236}">
                      <a16:creationId xmlns:a16="http://schemas.microsoft.com/office/drawing/2014/main" id="{846F076A-C344-4EA0-B4E9-EB3197D559E1}"/>
                    </a:ext>
                  </a:extLst>
                </p:cNvPr>
                <p:cNvPicPr/>
                <p:nvPr/>
              </p:nvPicPr>
              <p:blipFill>
                <a:blip r:embed="rId189"/>
                <a:stretch>
                  <a:fillRect/>
                </a:stretch>
              </p:blipFill>
              <p:spPr>
                <a:xfrm>
                  <a:off x="5517453" y="4748396"/>
                  <a:ext cx="282600" cy="19260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16" name="Entrada de lápiz 115">
                  <a:extLst>
                    <a:ext uri="{FF2B5EF4-FFF2-40B4-BE49-F238E27FC236}">
                      <a16:creationId xmlns:a16="http://schemas.microsoft.com/office/drawing/2014/main" id="{AF6C1B52-17D2-4A28-891A-4CDAD535EB9A}"/>
                    </a:ext>
                  </a:extLst>
                </p14:cNvPr>
                <p14:cNvContentPartPr/>
                <p14:nvPr/>
              </p14:nvContentPartPr>
              <p14:xfrm>
                <a:off x="5750373" y="4730036"/>
                <a:ext cx="201960" cy="175320"/>
              </p14:xfrm>
            </p:contentPart>
          </mc:Choice>
          <mc:Fallback xmlns="">
            <p:pic>
              <p:nvPicPr>
                <p:cNvPr id="116" name="Entrada de lápiz 115">
                  <a:extLst>
                    <a:ext uri="{FF2B5EF4-FFF2-40B4-BE49-F238E27FC236}">
                      <a16:creationId xmlns:a16="http://schemas.microsoft.com/office/drawing/2014/main" id="{AF6C1B52-17D2-4A28-891A-4CDAD535EB9A}"/>
                    </a:ext>
                  </a:extLst>
                </p:cNvPr>
                <p:cNvPicPr/>
                <p:nvPr/>
              </p:nvPicPr>
              <p:blipFill>
                <a:blip r:embed="rId191"/>
                <a:stretch>
                  <a:fillRect/>
                </a:stretch>
              </p:blipFill>
              <p:spPr>
                <a:xfrm>
                  <a:off x="5741373" y="4721036"/>
                  <a:ext cx="219600" cy="192960"/>
                </a:xfrm>
                <a:prstGeom prst="rect">
                  <a:avLst/>
                </a:prstGeom>
              </p:spPr>
            </p:pic>
          </mc:Fallback>
        </mc:AlternateContent>
      </p:grpSp>
      <p:grpSp>
        <p:nvGrpSpPr>
          <p:cNvPr id="133" name="Grupo 132">
            <a:extLst>
              <a:ext uri="{FF2B5EF4-FFF2-40B4-BE49-F238E27FC236}">
                <a16:creationId xmlns:a16="http://schemas.microsoft.com/office/drawing/2014/main" id="{21885121-C061-463D-BF5C-7CB9B90D39D5}"/>
              </a:ext>
            </a:extLst>
          </p:cNvPr>
          <p:cNvGrpSpPr/>
          <p:nvPr/>
        </p:nvGrpSpPr>
        <p:grpSpPr>
          <a:xfrm>
            <a:off x="6168333" y="4622036"/>
            <a:ext cx="370440" cy="371880"/>
            <a:chOff x="6168333" y="4622036"/>
            <a:chExt cx="370440" cy="371880"/>
          </a:xfrm>
        </p:grpSpPr>
        <mc:AlternateContent xmlns:mc="http://schemas.openxmlformats.org/markup-compatibility/2006" xmlns:p14="http://schemas.microsoft.com/office/powerpoint/2010/main">
          <mc:Choice Requires="p14">
            <p:contentPart p14:bwMode="auto" r:id="rId192">
              <p14:nvContentPartPr>
                <p14:cNvPr id="117" name="Entrada de lápiz 116">
                  <a:extLst>
                    <a:ext uri="{FF2B5EF4-FFF2-40B4-BE49-F238E27FC236}">
                      <a16:creationId xmlns:a16="http://schemas.microsoft.com/office/drawing/2014/main" id="{25256781-45E6-4707-BF50-A2608226B1CC}"/>
                    </a:ext>
                  </a:extLst>
                </p14:cNvPr>
                <p14:cNvContentPartPr/>
                <p14:nvPr/>
              </p14:nvContentPartPr>
              <p14:xfrm>
                <a:off x="6168333" y="4743356"/>
                <a:ext cx="298440" cy="250560"/>
              </p14:xfrm>
            </p:contentPart>
          </mc:Choice>
          <mc:Fallback xmlns="">
            <p:pic>
              <p:nvPicPr>
                <p:cNvPr id="117" name="Entrada de lápiz 116">
                  <a:extLst>
                    <a:ext uri="{FF2B5EF4-FFF2-40B4-BE49-F238E27FC236}">
                      <a16:creationId xmlns:a16="http://schemas.microsoft.com/office/drawing/2014/main" id="{25256781-45E6-4707-BF50-A2608226B1CC}"/>
                    </a:ext>
                  </a:extLst>
                </p:cNvPr>
                <p:cNvPicPr/>
                <p:nvPr/>
              </p:nvPicPr>
              <p:blipFill>
                <a:blip r:embed="rId193"/>
                <a:stretch>
                  <a:fillRect/>
                </a:stretch>
              </p:blipFill>
              <p:spPr>
                <a:xfrm>
                  <a:off x="6159333" y="4734716"/>
                  <a:ext cx="316080" cy="26820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18" name="Entrada de lápiz 117">
                  <a:extLst>
                    <a:ext uri="{FF2B5EF4-FFF2-40B4-BE49-F238E27FC236}">
                      <a16:creationId xmlns:a16="http://schemas.microsoft.com/office/drawing/2014/main" id="{3114F563-6020-442D-84A4-628EEC65A174}"/>
                    </a:ext>
                  </a:extLst>
                </p14:cNvPr>
                <p14:cNvContentPartPr/>
                <p14:nvPr/>
              </p14:nvContentPartPr>
              <p14:xfrm>
                <a:off x="6483693" y="4622036"/>
                <a:ext cx="55080" cy="319680"/>
              </p14:xfrm>
            </p:contentPart>
          </mc:Choice>
          <mc:Fallback xmlns="">
            <p:pic>
              <p:nvPicPr>
                <p:cNvPr id="118" name="Entrada de lápiz 117">
                  <a:extLst>
                    <a:ext uri="{FF2B5EF4-FFF2-40B4-BE49-F238E27FC236}">
                      <a16:creationId xmlns:a16="http://schemas.microsoft.com/office/drawing/2014/main" id="{3114F563-6020-442D-84A4-628EEC65A174}"/>
                    </a:ext>
                  </a:extLst>
                </p:cNvPr>
                <p:cNvPicPr/>
                <p:nvPr/>
              </p:nvPicPr>
              <p:blipFill>
                <a:blip r:embed="rId195"/>
                <a:stretch>
                  <a:fillRect/>
                </a:stretch>
              </p:blipFill>
              <p:spPr>
                <a:xfrm>
                  <a:off x="6475053" y="4613036"/>
                  <a:ext cx="72720" cy="337320"/>
                </a:xfrm>
                <a:prstGeom prst="rect">
                  <a:avLst/>
                </a:prstGeom>
              </p:spPr>
            </p:pic>
          </mc:Fallback>
        </mc:AlternateContent>
      </p:grpSp>
      <p:grpSp>
        <p:nvGrpSpPr>
          <p:cNvPr id="132" name="Grupo 131">
            <a:extLst>
              <a:ext uri="{FF2B5EF4-FFF2-40B4-BE49-F238E27FC236}">
                <a16:creationId xmlns:a16="http://schemas.microsoft.com/office/drawing/2014/main" id="{42D2A2B6-3EE4-4D48-A0CB-69FC2EAF07AB}"/>
              </a:ext>
            </a:extLst>
          </p:cNvPr>
          <p:cNvGrpSpPr/>
          <p:nvPr/>
        </p:nvGrpSpPr>
        <p:grpSpPr>
          <a:xfrm>
            <a:off x="6906693" y="4417916"/>
            <a:ext cx="1321560" cy="530280"/>
            <a:chOff x="6906693" y="4417916"/>
            <a:chExt cx="1321560" cy="530280"/>
          </a:xfrm>
        </p:grpSpPr>
        <mc:AlternateContent xmlns:mc="http://schemas.openxmlformats.org/markup-compatibility/2006" xmlns:p14="http://schemas.microsoft.com/office/powerpoint/2010/main">
          <mc:Choice Requires="p14">
            <p:contentPart p14:bwMode="auto" r:id="rId196">
              <p14:nvContentPartPr>
                <p14:cNvPr id="119" name="Entrada de lápiz 118">
                  <a:extLst>
                    <a:ext uri="{FF2B5EF4-FFF2-40B4-BE49-F238E27FC236}">
                      <a16:creationId xmlns:a16="http://schemas.microsoft.com/office/drawing/2014/main" id="{8D2878AF-0D6E-4798-BF77-4AB1F2395D28}"/>
                    </a:ext>
                  </a:extLst>
                </p14:cNvPr>
                <p14:cNvContentPartPr/>
                <p14:nvPr/>
              </p14:nvContentPartPr>
              <p14:xfrm>
                <a:off x="6906693" y="4755956"/>
                <a:ext cx="233280" cy="192240"/>
              </p14:xfrm>
            </p:contentPart>
          </mc:Choice>
          <mc:Fallback xmlns="">
            <p:pic>
              <p:nvPicPr>
                <p:cNvPr id="119" name="Entrada de lápiz 118">
                  <a:extLst>
                    <a:ext uri="{FF2B5EF4-FFF2-40B4-BE49-F238E27FC236}">
                      <a16:creationId xmlns:a16="http://schemas.microsoft.com/office/drawing/2014/main" id="{8D2878AF-0D6E-4798-BF77-4AB1F2395D28}"/>
                    </a:ext>
                  </a:extLst>
                </p:cNvPr>
                <p:cNvPicPr/>
                <p:nvPr/>
              </p:nvPicPr>
              <p:blipFill>
                <a:blip r:embed="rId197"/>
                <a:stretch>
                  <a:fillRect/>
                </a:stretch>
              </p:blipFill>
              <p:spPr>
                <a:xfrm>
                  <a:off x="6897693" y="4747316"/>
                  <a:ext cx="250920" cy="20988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20" name="Entrada de lápiz 119">
                  <a:extLst>
                    <a:ext uri="{FF2B5EF4-FFF2-40B4-BE49-F238E27FC236}">
                      <a16:creationId xmlns:a16="http://schemas.microsoft.com/office/drawing/2014/main" id="{608D1567-BA25-4DAF-AEE7-0698895B5765}"/>
                    </a:ext>
                  </a:extLst>
                </p14:cNvPr>
                <p14:cNvContentPartPr/>
                <p14:nvPr/>
              </p14:nvContentPartPr>
              <p14:xfrm>
                <a:off x="7217733" y="4417916"/>
                <a:ext cx="288360" cy="467640"/>
              </p14:xfrm>
            </p:contentPart>
          </mc:Choice>
          <mc:Fallback xmlns="">
            <p:pic>
              <p:nvPicPr>
                <p:cNvPr id="120" name="Entrada de lápiz 119">
                  <a:extLst>
                    <a:ext uri="{FF2B5EF4-FFF2-40B4-BE49-F238E27FC236}">
                      <a16:creationId xmlns:a16="http://schemas.microsoft.com/office/drawing/2014/main" id="{608D1567-BA25-4DAF-AEE7-0698895B5765}"/>
                    </a:ext>
                  </a:extLst>
                </p:cNvPr>
                <p:cNvPicPr/>
                <p:nvPr/>
              </p:nvPicPr>
              <p:blipFill>
                <a:blip r:embed="rId199"/>
                <a:stretch>
                  <a:fillRect/>
                </a:stretch>
              </p:blipFill>
              <p:spPr>
                <a:xfrm>
                  <a:off x="7209093" y="4409276"/>
                  <a:ext cx="306000" cy="48528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21" name="Entrada de lápiz 120">
                  <a:extLst>
                    <a:ext uri="{FF2B5EF4-FFF2-40B4-BE49-F238E27FC236}">
                      <a16:creationId xmlns:a16="http://schemas.microsoft.com/office/drawing/2014/main" id="{13457CF8-DFBF-4AE8-B712-A929EAB28769}"/>
                    </a:ext>
                  </a:extLst>
                </p14:cNvPr>
                <p14:cNvContentPartPr/>
                <p14:nvPr/>
              </p14:nvContentPartPr>
              <p14:xfrm>
                <a:off x="7489173" y="4690796"/>
                <a:ext cx="234000" cy="174240"/>
              </p14:xfrm>
            </p:contentPart>
          </mc:Choice>
          <mc:Fallback xmlns="">
            <p:pic>
              <p:nvPicPr>
                <p:cNvPr id="121" name="Entrada de lápiz 120">
                  <a:extLst>
                    <a:ext uri="{FF2B5EF4-FFF2-40B4-BE49-F238E27FC236}">
                      <a16:creationId xmlns:a16="http://schemas.microsoft.com/office/drawing/2014/main" id="{13457CF8-DFBF-4AE8-B712-A929EAB28769}"/>
                    </a:ext>
                  </a:extLst>
                </p:cNvPr>
                <p:cNvPicPr/>
                <p:nvPr/>
              </p:nvPicPr>
              <p:blipFill>
                <a:blip r:embed="rId201"/>
                <a:stretch>
                  <a:fillRect/>
                </a:stretch>
              </p:blipFill>
              <p:spPr>
                <a:xfrm>
                  <a:off x="7480533" y="4682156"/>
                  <a:ext cx="251640" cy="19188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122" name="Entrada de lápiz 121">
                  <a:extLst>
                    <a:ext uri="{FF2B5EF4-FFF2-40B4-BE49-F238E27FC236}">
                      <a16:creationId xmlns:a16="http://schemas.microsoft.com/office/drawing/2014/main" id="{4AC994D0-9CFE-4E62-AF7F-5721C823ED51}"/>
                    </a:ext>
                  </a:extLst>
                </p14:cNvPr>
                <p14:cNvContentPartPr/>
                <p14:nvPr/>
              </p14:nvContentPartPr>
              <p14:xfrm>
                <a:off x="7800933" y="4572356"/>
                <a:ext cx="52560" cy="223920"/>
              </p14:xfrm>
            </p:contentPart>
          </mc:Choice>
          <mc:Fallback xmlns="">
            <p:pic>
              <p:nvPicPr>
                <p:cNvPr id="122" name="Entrada de lápiz 121">
                  <a:extLst>
                    <a:ext uri="{FF2B5EF4-FFF2-40B4-BE49-F238E27FC236}">
                      <a16:creationId xmlns:a16="http://schemas.microsoft.com/office/drawing/2014/main" id="{4AC994D0-9CFE-4E62-AF7F-5721C823ED51}"/>
                    </a:ext>
                  </a:extLst>
                </p:cNvPr>
                <p:cNvPicPr/>
                <p:nvPr/>
              </p:nvPicPr>
              <p:blipFill>
                <a:blip r:embed="rId203"/>
                <a:stretch>
                  <a:fillRect/>
                </a:stretch>
              </p:blipFill>
              <p:spPr>
                <a:xfrm>
                  <a:off x="7792293" y="4563356"/>
                  <a:ext cx="70200" cy="24156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123" name="Entrada de lápiz 122">
                  <a:extLst>
                    <a:ext uri="{FF2B5EF4-FFF2-40B4-BE49-F238E27FC236}">
                      <a16:creationId xmlns:a16="http://schemas.microsoft.com/office/drawing/2014/main" id="{BD8D1713-5F75-4448-8702-EA881D87E4BD}"/>
                    </a:ext>
                  </a:extLst>
                </p14:cNvPr>
                <p14:cNvContentPartPr/>
                <p14:nvPr/>
              </p14:nvContentPartPr>
              <p14:xfrm>
                <a:off x="7885173" y="4605116"/>
                <a:ext cx="140040" cy="190080"/>
              </p14:xfrm>
            </p:contentPart>
          </mc:Choice>
          <mc:Fallback xmlns="">
            <p:pic>
              <p:nvPicPr>
                <p:cNvPr id="123" name="Entrada de lápiz 122">
                  <a:extLst>
                    <a:ext uri="{FF2B5EF4-FFF2-40B4-BE49-F238E27FC236}">
                      <a16:creationId xmlns:a16="http://schemas.microsoft.com/office/drawing/2014/main" id="{BD8D1713-5F75-4448-8702-EA881D87E4BD}"/>
                    </a:ext>
                  </a:extLst>
                </p:cNvPr>
                <p:cNvPicPr/>
                <p:nvPr/>
              </p:nvPicPr>
              <p:blipFill>
                <a:blip r:embed="rId205"/>
                <a:stretch>
                  <a:fillRect/>
                </a:stretch>
              </p:blipFill>
              <p:spPr>
                <a:xfrm>
                  <a:off x="7876173" y="4596116"/>
                  <a:ext cx="157680" cy="20772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124" name="Entrada de lápiz 123">
                  <a:extLst>
                    <a:ext uri="{FF2B5EF4-FFF2-40B4-BE49-F238E27FC236}">
                      <a16:creationId xmlns:a16="http://schemas.microsoft.com/office/drawing/2014/main" id="{69D72240-F290-40EC-986B-31EF1A85C8CC}"/>
                    </a:ext>
                  </a:extLst>
                </p14:cNvPr>
                <p14:cNvContentPartPr/>
                <p14:nvPr/>
              </p14:nvContentPartPr>
              <p14:xfrm>
                <a:off x="8067693" y="4535636"/>
                <a:ext cx="115560" cy="271080"/>
              </p14:xfrm>
            </p:contentPart>
          </mc:Choice>
          <mc:Fallback xmlns="">
            <p:pic>
              <p:nvPicPr>
                <p:cNvPr id="124" name="Entrada de lápiz 123">
                  <a:extLst>
                    <a:ext uri="{FF2B5EF4-FFF2-40B4-BE49-F238E27FC236}">
                      <a16:creationId xmlns:a16="http://schemas.microsoft.com/office/drawing/2014/main" id="{69D72240-F290-40EC-986B-31EF1A85C8CC}"/>
                    </a:ext>
                  </a:extLst>
                </p:cNvPr>
                <p:cNvPicPr/>
                <p:nvPr/>
              </p:nvPicPr>
              <p:blipFill>
                <a:blip r:embed="rId207"/>
                <a:stretch>
                  <a:fillRect/>
                </a:stretch>
              </p:blipFill>
              <p:spPr>
                <a:xfrm>
                  <a:off x="8058693" y="4526996"/>
                  <a:ext cx="133200" cy="28872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25" name="Entrada de lápiz 124">
                  <a:extLst>
                    <a:ext uri="{FF2B5EF4-FFF2-40B4-BE49-F238E27FC236}">
                      <a16:creationId xmlns:a16="http://schemas.microsoft.com/office/drawing/2014/main" id="{63A75A47-0D29-4928-B429-537D3B211D21}"/>
                    </a:ext>
                  </a:extLst>
                </p14:cNvPr>
                <p14:cNvContentPartPr/>
                <p14:nvPr/>
              </p14:nvContentPartPr>
              <p14:xfrm>
                <a:off x="8121333" y="4525916"/>
                <a:ext cx="106920" cy="270720"/>
              </p14:xfrm>
            </p:contentPart>
          </mc:Choice>
          <mc:Fallback xmlns="">
            <p:pic>
              <p:nvPicPr>
                <p:cNvPr id="125" name="Entrada de lápiz 124">
                  <a:extLst>
                    <a:ext uri="{FF2B5EF4-FFF2-40B4-BE49-F238E27FC236}">
                      <a16:creationId xmlns:a16="http://schemas.microsoft.com/office/drawing/2014/main" id="{63A75A47-0D29-4928-B429-537D3B211D21}"/>
                    </a:ext>
                  </a:extLst>
                </p:cNvPr>
                <p:cNvPicPr/>
                <p:nvPr/>
              </p:nvPicPr>
              <p:blipFill>
                <a:blip r:embed="rId209"/>
                <a:stretch>
                  <a:fillRect/>
                </a:stretch>
              </p:blipFill>
              <p:spPr>
                <a:xfrm>
                  <a:off x="8112333" y="4517276"/>
                  <a:ext cx="124560" cy="288360"/>
                </a:xfrm>
                <a:prstGeom prst="rect">
                  <a:avLst/>
                </a:prstGeom>
              </p:spPr>
            </p:pic>
          </mc:Fallback>
        </mc:AlternateContent>
      </p:grpSp>
      <p:grpSp>
        <p:nvGrpSpPr>
          <p:cNvPr id="154" name="Grupo 153">
            <a:extLst>
              <a:ext uri="{FF2B5EF4-FFF2-40B4-BE49-F238E27FC236}">
                <a16:creationId xmlns:a16="http://schemas.microsoft.com/office/drawing/2014/main" id="{6273D540-6BB6-45C8-AAA5-9A6F054DA666}"/>
              </a:ext>
            </a:extLst>
          </p:cNvPr>
          <p:cNvGrpSpPr/>
          <p:nvPr/>
        </p:nvGrpSpPr>
        <p:grpSpPr>
          <a:xfrm>
            <a:off x="1917453" y="5476676"/>
            <a:ext cx="1482480" cy="605160"/>
            <a:chOff x="1917453" y="5476676"/>
            <a:chExt cx="1482480" cy="605160"/>
          </a:xfrm>
        </p:grpSpPr>
        <mc:AlternateContent xmlns:mc="http://schemas.openxmlformats.org/markup-compatibility/2006" xmlns:p14="http://schemas.microsoft.com/office/powerpoint/2010/main">
          <mc:Choice Requires="p14">
            <p:contentPart p14:bwMode="auto" r:id="rId210">
              <p14:nvContentPartPr>
                <p14:cNvPr id="135" name="Entrada de lápiz 134">
                  <a:extLst>
                    <a:ext uri="{FF2B5EF4-FFF2-40B4-BE49-F238E27FC236}">
                      <a16:creationId xmlns:a16="http://schemas.microsoft.com/office/drawing/2014/main" id="{A0CE2709-9C5F-406A-86E0-9584178554CF}"/>
                    </a:ext>
                  </a:extLst>
                </p14:cNvPr>
                <p14:cNvContentPartPr/>
                <p14:nvPr/>
              </p14:nvContentPartPr>
              <p14:xfrm>
                <a:off x="1917453" y="5556236"/>
                <a:ext cx="92880" cy="267840"/>
              </p14:xfrm>
            </p:contentPart>
          </mc:Choice>
          <mc:Fallback xmlns="">
            <p:pic>
              <p:nvPicPr>
                <p:cNvPr id="135" name="Entrada de lápiz 134">
                  <a:extLst>
                    <a:ext uri="{FF2B5EF4-FFF2-40B4-BE49-F238E27FC236}">
                      <a16:creationId xmlns:a16="http://schemas.microsoft.com/office/drawing/2014/main" id="{A0CE2709-9C5F-406A-86E0-9584178554CF}"/>
                    </a:ext>
                  </a:extLst>
                </p:cNvPr>
                <p:cNvPicPr/>
                <p:nvPr/>
              </p:nvPicPr>
              <p:blipFill>
                <a:blip r:embed="rId211"/>
                <a:stretch>
                  <a:fillRect/>
                </a:stretch>
              </p:blipFill>
              <p:spPr>
                <a:xfrm>
                  <a:off x="1908813" y="5547236"/>
                  <a:ext cx="110520" cy="285480"/>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136" name="Entrada de lápiz 135">
                  <a:extLst>
                    <a:ext uri="{FF2B5EF4-FFF2-40B4-BE49-F238E27FC236}">
                      <a16:creationId xmlns:a16="http://schemas.microsoft.com/office/drawing/2014/main" id="{0097D30B-91DC-4D07-BBFA-BCE9C4BF8BE6}"/>
                    </a:ext>
                  </a:extLst>
                </p14:cNvPr>
                <p14:cNvContentPartPr/>
                <p14:nvPr/>
              </p14:nvContentPartPr>
              <p14:xfrm>
                <a:off x="1968573" y="5476676"/>
                <a:ext cx="74160" cy="74520"/>
              </p14:xfrm>
            </p:contentPart>
          </mc:Choice>
          <mc:Fallback xmlns="">
            <p:pic>
              <p:nvPicPr>
                <p:cNvPr id="136" name="Entrada de lápiz 135">
                  <a:extLst>
                    <a:ext uri="{FF2B5EF4-FFF2-40B4-BE49-F238E27FC236}">
                      <a16:creationId xmlns:a16="http://schemas.microsoft.com/office/drawing/2014/main" id="{0097D30B-91DC-4D07-BBFA-BCE9C4BF8BE6}"/>
                    </a:ext>
                  </a:extLst>
                </p:cNvPr>
                <p:cNvPicPr/>
                <p:nvPr/>
              </p:nvPicPr>
              <p:blipFill>
                <a:blip r:embed="rId213"/>
                <a:stretch>
                  <a:fillRect/>
                </a:stretch>
              </p:blipFill>
              <p:spPr>
                <a:xfrm>
                  <a:off x="1959573" y="5467676"/>
                  <a:ext cx="91800" cy="9216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137" name="Entrada de lápiz 136">
                  <a:extLst>
                    <a:ext uri="{FF2B5EF4-FFF2-40B4-BE49-F238E27FC236}">
                      <a16:creationId xmlns:a16="http://schemas.microsoft.com/office/drawing/2014/main" id="{B8129037-433C-4A35-9DBE-69BAC74D282C}"/>
                    </a:ext>
                  </a:extLst>
                </p14:cNvPr>
                <p14:cNvContentPartPr/>
                <p14:nvPr/>
              </p14:nvContentPartPr>
              <p14:xfrm>
                <a:off x="2110773" y="5566676"/>
                <a:ext cx="126360" cy="246960"/>
              </p14:xfrm>
            </p:contentPart>
          </mc:Choice>
          <mc:Fallback xmlns="">
            <p:pic>
              <p:nvPicPr>
                <p:cNvPr id="137" name="Entrada de lápiz 136">
                  <a:extLst>
                    <a:ext uri="{FF2B5EF4-FFF2-40B4-BE49-F238E27FC236}">
                      <a16:creationId xmlns:a16="http://schemas.microsoft.com/office/drawing/2014/main" id="{B8129037-433C-4A35-9DBE-69BAC74D282C}"/>
                    </a:ext>
                  </a:extLst>
                </p:cNvPr>
                <p:cNvPicPr/>
                <p:nvPr/>
              </p:nvPicPr>
              <p:blipFill>
                <a:blip r:embed="rId215"/>
                <a:stretch>
                  <a:fillRect/>
                </a:stretch>
              </p:blipFill>
              <p:spPr>
                <a:xfrm>
                  <a:off x="2101773" y="5557676"/>
                  <a:ext cx="144000" cy="26460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138" name="Entrada de lápiz 137">
                  <a:extLst>
                    <a:ext uri="{FF2B5EF4-FFF2-40B4-BE49-F238E27FC236}">
                      <a16:creationId xmlns:a16="http://schemas.microsoft.com/office/drawing/2014/main" id="{58B66B01-E277-4B3C-8F86-BEA27B6420AE}"/>
                    </a:ext>
                  </a:extLst>
                </p14:cNvPr>
                <p14:cNvContentPartPr/>
                <p14:nvPr/>
              </p14:nvContentPartPr>
              <p14:xfrm>
                <a:off x="2317773" y="5529596"/>
                <a:ext cx="201240" cy="552240"/>
              </p14:xfrm>
            </p:contentPart>
          </mc:Choice>
          <mc:Fallback xmlns="">
            <p:pic>
              <p:nvPicPr>
                <p:cNvPr id="138" name="Entrada de lápiz 137">
                  <a:extLst>
                    <a:ext uri="{FF2B5EF4-FFF2-40B4-BE49-F238E27FC236}">
                      <a16:creationId xmlns:a16="http://schemas.microsoft.com/office/drawing/2014/main" id="{58B66B01-E277-4B3C-8F86-BEA27B6420AE}"/>
                    </a:ext>
                  </a:extLst>
                </p:cNvPr>
                <p:cNvPicPr/>
                <p:nvPr/>
              </p:nvPicPr>
              <p:blipFill>
                <a:blip r:embed="rId217"/>
                <a:stretch>
                  <a:fillRect/>
                </a:stretch>
              </p:blipFill>
              <p:spPr>
                <a:xfrm>
                  <a:off x="2308773" y="5520956"/>
                  <a:ext cx="218880" cy="56988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139" name="Entrada de lápiz 138">
                  <a:extLst>
                    <a:ext uri="{FF2B5EF4-FFF2-40B4-BE49-F238E27FC236}">
                      <a16:creationId xmlns:a16="http://schemas.microsoft.com/office/drawing/2014/main" id="{27E8A97A-1EC6-4253-9CF1-78F496253E17}"/>
                    </a:ext>
                  </a:extLst>
                </p14:cNvPr>
                <p14:cNvContentPartPr/>
                <p14:nvPr/>
              </p14:nvContentPartPr>
              <p14:xfrm>
                <a:off x="2591013" y="5476676"/>
                <a:ext cx="430560" cy="333720"/>
              </p14:xfrm>
            </p:contentPart>
          </mc:Choice>
          <mc:Fallback xmlns="">
            <p:pic>
              <p:nvPicPr>
                <p:cNvPr id="139" name="Entrada de lápiz 138">
                  <a:extLst>
                    <a:ext uri="{FF2B5EF4-FFF2-40B4-BE49-F238E27FC236}">
                      <a16:creationId xmlns:a16="http://schemas.microsoft.com/office/drawing/2014/main" id="{27E8A97A-1EC6-4253-9CF1-78F496253E17}"/>
                    </a:ext>
                  </a:extLst>
                </p:cNvPr>
                <p:cNvPicPr/>
                <p:nvPr/>
              </p:nvPicPr>
              <p:blipFill>
                <a:blip r:embed="rId219"/>
                <a:stretch>
                  <a:fillRect/>
                </a:stretch>
              </p:blipFill>
              <p:spPr>
                <a:xfrm>
                  <a:off x="2582013" y="5467676"/>
                  <a:ext cx="448200" cy="35136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140" name="Entrada de lápiz 139">
                  <a:extLst>
                    <a:ext uri="{FF2B5EF4-FFF2-40B4-BE49-F238E27FC236}">
                      <a16:creationId xmlns:a16="http://schemas.microsoft.com/office/drawing/2014/main" id="{BE1E3D6D-25BE-4FE6-A5D8-08CDBC74AD7B}"/>
                    </a:ext>
                  </a:extLst>
                </p14:cNvPr>
                <p14:cNvContentPartPr/>
                <p14:nvPr/>
              </p14:nvContentPartPr>
              <p14:xfrm>
                <a:off x="3066213" y="5528516"/>
                <a:ext cx="134280" cy="198360"/>
              </p14:xfrm>
            </p:contentPart>
          </mc:Choice>
          <mc:Fallback xmlns="">
            <p:pic>
              <p:nvPicPr>
                <p:cNvPr id="140" name="Entrada de lápiz 139">
                  <a:extLst>
                    <a:ext uri="{FF2B5EF4-FFF2-40B4-BE49-F238E27FC236}">
                      <a16:creationId xmlns:a16="http://schemas.microsoft.com/office/drawing/2014/main" id="{BE1E3D6D-25BE-4FE6-A5D8-08CDBC74AD7B}"/>
                    </a:ext>
                  </a:extLst>
                </p:cNvPr>
                <p:cNvPicPr/>
                <p:nvPr/>
              </p:nvPicPr>
              <p:blipFill>
                <a:blip r:embed="rId221"/>
                <a:stretch>
                  <a:fillRect/>
                </a:stretch>
              </p:blipFill>
              <p:spPr>
                <a:xfrm>
                  <a:off x="3057213" y="5519516"/>
                  <a:ext cx="15192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141" name="Entrada de lápiz 140">
                  <a:extLst>
                    <a:ext uri="{FF2B5EF4-FFF2-40B4-BE49-F238E27FC236}">
                      <a16:creationId xmlns:a16="http://schemas.microsoft.com/office/drawing/2014/main" id="{AEDCC959-01B1-49B5-9B3F-FE9DA7540DF2}"/>
                    </a:ext>
                  </a:extLst>
                </p14:cNvPr>
                <p14:cNvContentPartPr/>
                <p14:nvPr/>
              </p14:nvContentPartPr>
              <p14:xfrm>
                <a:off x="3275013" y="5541116"/>
                <a:ext cx="124920" cy="191880"/>
              </p14:xfrm>
            </p:contentPart>
          </mc:Choice>
          <mc:Fallback xmlns="">
            <p:pic>
              <p:nvPicPr>
                <p:cNvPr id="141" name="Entrada de lápiz 140">
                  <a:extLst>
                    <a:ext uri="{FF2B5EF4-FFF2-40B4-BE49-F238E27FC236}">
                      <a16:creationId xmlns:a16="http://schemas.microsoft.com/office/drawing/2014/main" id="{AEDCC959-01B1-49B5-9B3F-FE9DA7540DF2}"/>
                    </a:ext>
                  </a:extLst>
                </p:cNvPr>
                <p:cNvPicPr/>
                <p:nvPr/>
              </p:nvPicPr>
              <p:blipFill>
                <a:blip r:embed="rId223"/>
                <a:stretch>
                  <a:fillRect/>
                </a:stretch>
              </p:blipFill>
              <p:spPr>
                <a:xfrm>
                  <a:off x="3266013" y="5532116"/>
                  <a:ext cx="142560" cy="209520"/>
                </a:xfrm>
                <a:prstGeom prst="rect">
                  <a:avLst/>
                </a:prstGeom>
              </p:spPr>
            </p:pic>
          </mc:Fallback>
        </mc:AlternateContent>
      </p:grpSp>
      <p:grpSp>
        <p:nvGrpSpPr>
          <p:cNvPr id="153" name="Grupo 152">
            <a:extLst>
              <a:ext uri="{FF2B5EF4-FFF2-40B4-BE49-F238E27FC236}">
                <a16:creationId xmlns:a16="http://schemas.microsoft.com/office/drawing/2014/main" id="{FE3CACB0-F8D5-4B5A-BEEF-259CCF83722B}"/>
              </a:ext>
            </a:extLst>
          </p:cNvPr>
          <p:cNvGrpSpPr/>
          <p:nvPr/>
        </p:nvGrpSpPr>
        <p:grpSpPr>
          <a:xfrm>
            <a:off x="3791613" y="5151596"/>
            <a:ext cx="450720" cy="563760"/>
            <a:chOff x="3791613" y="5151596"/>
            <a:chExt cx="450720" cy="563760"/>
          </a:xfrm>
        </p:grpSpPr>
        <mc:AlternateContent xmlns:mc="http://schemas.openxmlformats.org/markup-compatibility/2006" xmlns:p14="http://schemas.microsoft.com/office/powerpoint/2010/main">
          <mc:Choice Requires="p14">
            <p:contentPart p14:bwMode="auto" r:id="rId224">
              <p14:nvContentPartPr>
                <p14:cNvPr id="142" name="Entrada de lápiz 141">
                  <a:extLst>
                    <a:ext uri="{FF2B5EF4-FFF2-40B4-BE49-F238E27FC236}">
                      <a16:creationId xmlns:a16="http://schemas.microsoft.com/office/drawing/2014/main" id="{62D9D4D3-2AA6-4EBD-8BD7-70EFCC99CDCD}"/>
                    </a:ext>
                  </a:extLst>
                </p14:cNvPr>
                <p14:cNvContentPartPr/>
                <p14:nvPr/>
              </p14:nvContentPartPr>
              <p14:xfrm>
                <a:off x="3791613" y="5151596"/>
                <a:ext cx="298080" cy="530280"/>
              </p14:xfrm>
            </p:contentPart>
          </mc:Choice>
          <mc:Fallback xmlns="">
            <p:pic>
              <p:nvPicPr>
                <p:cNvPr id="142" name="Entrada de lápiz 141">
                  <a:extLst>
                    <a:ext uri="{FF2B5EF4-FFF2-40B4-BE49-F238E27FC236}">
                      <a16:creationId xmlns:a16="http://schemas.microsoft.com/office/drawing/2014/main" id="{62D9D4D3-2AA6-4EBD-8BD7-70EFCC99CDCD}"/>
                    </a:ext>
                  </a:extLst>
                </p:cNvPr>
                <p:cNvPicPr/>
                <p:nvPr/>
              </p:nvPicPr>
              <p:blipFill>
                <a:blip r:embed="rId225"/>
                <a:stretch>
                  <a:fillRect/>
                </a:stretch>
              </p:blipFill>
              <p:spPr>
                <a:xfrm>
                  <a:off x="3782973" y="5142956"/>
                  <a:ext cx="315720" cy="54792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143" name="Entrada de lápiz 142">
                  <a:extLst>
                    <a:ext uri="{FF2B5EF4-FFF2-40B4-BE49-F238E27FC236}">
                      <a16:creationId xmlns:a16="http://schemas.microsoft.com/office/drawing/2014/main" id="{95FC3373-D281-4772-9195-ECA73FBA922B}"/>
                    </a:ext>
                  </a:extLst>
                </p14:cNvPr>
                <p14:cNvContentPartPr/>
                <p14:nvPr/>
              </p14:nvContentPartPr>
              <p14:xfrm>
                <a:off x="4110213" y="5455436"/>
                <a:ext cx="132120" cy="259920"/>
              </p14:xfrm>
            </p:contentPart>
          </mc:Choice>
          <mc:Fallback xmlns="">
            <p:pic>
              <p:nvPicPr>
                <p:cNvPr id="143" name="Entrada de lápiz 142">
                  <a:extLst>
                    <a:ext uri="{FF2B5EF4-FFF2-40B4-BE49-F238E27FC236}">
                      <a16:creationId xmlns:a16="http://schemas.microsoft.com/office/drawing/2014/main" id="{95FC3373-D281-4772-9195-ECA73FBA922B}"/>
                    </a:ext>
                  </a:extLst>
                </p:cNvPr>
                <p:cNvPicPr/>
                <p:nvPr/>
              </p:nvPicPr>
              <p:blipFill>
                <a:blip r:embed="rId227"/>
                <a:stretch>
                  <a:fillRect/>
                </a:stretch>
              </p:blipFill>
              <p:spPr>
                <a:xfrm>
                  <a:off x="4101213" y="5446796"/>
                  <a:ext cx="149760" cy="277560"/>
                </a:xfrm>
                <a:prstGeom prst="rect">
                  <a:avLst/>
                </a:prstGeom>
              </p:spPr>
            </p:pic>
          </mc:Fallback>
        </mc:AlternateContent>
      </p:grpSp>
      <p:grpSp>
        <p:nvGrpSpPr>
          <p:cNvPr id="158" name="Grupo 157">
            <a:extLst>
              <a:ext uri="{FF2B5EF4-FFF2-40B4-BE49-F238E27FC236}">
                <a16:creationId xmlns:a16="http://schemas.microsoft.com/office/drawing/2014/main" id="{34D915A9-0F6A-49AB-8994-2F75BAB27904}"/>
              </a:ext>
            </a:extLst>
          </p:cNvPr>
          <p:cNvGrpSpPr/>
          <p:nvPr/>
        </p:nvGrpSpPr>
        <p:grpSpPr>
          <a:xfrm>
            <a:off x="4549053" y="5298116"/>
            <a:ext cx="2165400" cy="506880"/>
            <a:chOff x="4549053" y="5298116"/>
            <a:chExt cx="2165400" cy="506880"/>
          </a:xfrm>
        </p:grpSpPr>
        <mc:AlternateContent xmlns:mc="http://schemas.openxmlformats.org/markup-compatibility/2006" xmlns:p14="http://schemas.microsoft.com/office/powerpoint/2010/main">
          <mc:Choice Requires="p14">
            <p:contentPart p14:bwMode="auto" r:id="rId228">
              <p14:nvContentPartPr>
                <p14:cNvPr id="144" name="Entrada de lápiz 143">
                  <a:extLst>
                    <a:ext uri="{FF2B5EF4-FFF2-40B4-BE49-F238E27FC236}">
                      <a16:creationId xmlns:a16="http://schemas.microsoft.com/office/drawing/2014/main" id="{3773EAC4-9E24-4F2C-B584-D0E1BB844745}"/>
                    </a:ext>
                  </a:extLst>
                </p14:cNvPr>
                <p14:cNvContentPartPr/>
                <p14:nvPr/>
              </p14:nvContentPartPr>
              <p14:xfrm>
                <a:off x="4549053" y="5543996"/>
                <a:ext cx="139680" cy="231840"/>
              </p14:xfrm>
            </p:contentPart>
          </mc:Choice>
          <mc:Fallback xmlns="">
            <p:pic>
              <p:nvPicPr>
                <p:cNvPr id="144" name="Entrada de lápiz 143">
                  <a:extLst>
                    <a:ext uri="{FF2B5EF4-FFF2-40B4-BE49-F238E27FC236}">
                      <a16:creationId xmlns:a16="http://schemas.microsoft.com/office/drawing/2014/main" id="{3773EAC4-9E24-4F2C-B584-D0E1BB844745}"/>
                    </a:ext>
                  </a:extLst>
                </p:cNvPr>
                <p:cNvPicPr/>
                <p:nvPr/>
              </p:nvPicPr>
              <p:blipFill>
                <a:blip r:embed="rId229"/>
                <a:stretch>
                  <a:fillRect/>
                </a:stretch>
              </p:blipFill>
              <p:spPr>
                <a:xfrm>
                  <a:off x="4540413" y="5535356"/>
                  <a:ext cx="157320" cy="24948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45" name="Entrada de lápiz 144">
                  <a:extLst>
                    <a:ext uri="{FF2B5EF4-FFF2-40B4-BE49-F238E27FC236}">
                      <a16:creationId xmlns:a16="http://schemas.microsoft.com/office/drawing/2014/main" id="{4BFB711C-B3C1-48FB-99A9-1BA5D2C0B705}"/>
                    </a:ext>
                  </a:extLst>
                </p14:cNvPr>
                <p14:cNvContentPartPr/>
                <p14:nvPr/>
              </p14:nvContentPartPr>
              <p14:xfrm>
                <a:off x="4710693" y="5550836"/>
                <a:ext cx="171000" cy="254160"/>
              </p14:xfrm>
            </p:contentPart>
          </mc:Choice>
          <mc:Fallback xmlns="">
            <p:pic>
              <p:nvPicPr>
                <p:cNvPr id="145" name="Entrada de lápiz 144">
                  <a:extLst>
                    <a:ext uri="{FF2B5EF4-FFF2-40B4-BE49-F238E27FC236}">
                      <a16:creationId xmlns:a16="http://schemas.microsoft.com/office/drawing/2014/main" id="{4BFB711C-B3C1-48FB-99A9-1BA5D2C0B705}"/>
                    </a:ext>
                  </a:extLst>
                </p:cNvPr>
                <p:cNvPicPr/>
                <p:nvPr/>
              </p:nvPicPr>
              <p:blipFill>
                <a:blip r:embed="rId231"/>
                <a:stretch>
                  <a:fillRect/>
                </a:stretch>
              </p:blipFill>
              <p:spPr>
                <a:xfrm>
                  <a:off x="4701693" y="5541836"/>
                  <a:ext cx="188640" cy="27180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46" name="Entrada de lápiz 145">
                  <a:extLst>
                    <a:ext uri="{FF2B5EF4-FFF2-40B4-BE49-F238E27FC236}">
                      <a16:creationId xmlns:a16="http://schemas.microsoft.com/office/drawing/2014/main" id="{4DBE3FC9-F19E-47D7-9E64-F0880ABB36C0}"/>
                    </a:ext>
                  </a:extLst>
                </p14:cNvPr>
                <p14:cNvContentPartPr/>
                <p14:nvPr/>
              </p14:nvContentPartPr>
              <p14:xfrm>
                <a:off x="4923813" y="5550476"/>
                <a:ext cx="110520" cy="195480"/>
              </p14:xfrm>
            </p:contentPart>
          </mc:Choice>
          <mc:Fallback xmlns="">
            <p:pic>
              <p:nvPicPr>
                <p:cNvPr id="146" name="Entrada de lápiz 145">
                  <a:extLst>
                    <a:ext uri="{FF2B5EF4-FFF2-40B4-BE49-F238E27FC236}">
                      <a16:creationId xmlns:a16="http://schemas.microsoft.com/office/drawing/2014/main" id="{4DBE3FC9-F19E-47D7-9E64-F0880ABB36C0}"/>
                    </a:ext>
                  </a:extLst>
                </p:cNvPr>
                <p:cNvPicPr/>
                <p:nvPr/>
              </p:nvPicPr>
              <p:blipFill>
                <a:blip r:embed="rId233"/>
                <a:stretch>
                  <a:fillRect/>
                </a:stretch>
              </p:blipFill>
              <p:spPr>
                <a:xfrm>
                  <a:off x="4915173" y="5541836"/>
                  <a:ext cx="12816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147" name="Entrada de lápiz 146">
                  <a:extLst>
                    <a:ext uri="{FF2B5EF4-FFF2-40B4-BE49-F238E27FC236}">
                      <a16:creationId xmlns:a16="http://schemas.microsoft.com/office/drawing/2014/main" id="{1D493848-A52D-40CC-9FC2-6E0A295438FD}"/>
                    </a:ext>
                  </a:extLst>
                </p14:cNvPr>
                <p14:cNvContentPartPr/>
                <p14:nvPr/>
              </p14:nvContentPartPr>
              <p14:xfrm>
                <a:off x="5102733" y="5298116"/>
                <a:ext cx="573120" cy="463680"/>
              </p14:xfrm>
            </p:contentPart>
          </mc:Choice>
          <mc:Fallback xmlns="">
            <p:pic>
              <p:nvPicPr>
                <p:cNvPr id="147" name="Entrada de lápiz 146">
                  <a:extLst>
                    <a:ext uri="{FF2B5EF4-FFF2-40B4-BE49-F238E27FC236}">
                      <a16:creationId xmlns:a16="http://schemas.microsoft.com/office/drawing/2014/main" id="{1D493848-A52D-40CC-9FC2-6E0A295438FD}"/>
                    </a:ext>
                  </a:extLst>
                </p:cNvPr>
                <p:cNvPicPr/>
                <p:nvPr/>
              </p:nvPicPr>
              <p:blipFill>
                <a:blip r:embed="rId235"/>
                <a:stretch>
                  <a:fillRect/>
                </a:stretch>
              </p:blipFill>
              <p:spPr>
                <a:xfrm>
                  <a:off x="5094093" y="5289116"/>
                  <a:ext cx="590760" cy="48132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148" name="Entrada de lápiz 147">
                  <a:extLst>
                    <a:ext uri="{FF2B5EF4-FFF2-40B4-BE49-F238E27FC236}">
                      <a16:creationId xmlns:a16="http://schemas.microsoft.com/office/drawing/2014/main" id="{A72C994D-DB16-4D4B-93D9-CE1E9737BF22}"/>
                    </a:ext>
                  </a:extLst>
                </p14:cNvPr>
                <p14:cNvContentPartPr/>
                <p14:nvPr/>
              </p14:nvContentPartPr>
              <p14:xfrm>
                <a:off x="5741733" y="5507636"/>
                <a:ext cx="124920" cy="220680"/>
              </p14:xfrm>
            </p:contentPart>
          </mc:Choice>
          <mc:Fallback xmlns="">
            <p:pic>
              <p:nvPicPr>
                <p:cNvPr id="148" name="Entrada de lápiz 147">
                  <a:extLst>
                    <a:ext uri="{FF2B5EF4-FFF2-40B4-BE49-F238E27FC236}">
                      <a16:creationId xmlns:a16="http://schemas.microsoft.com/office/drawing/2014/main" id="{A72C994D-DB16-4D4B-93D9-CE1E9737BF22}"/>
                    </a:ext>
                  </a:extLst>
                </p:cNvPr>
                <p:cNvPicPr/>
                <p:nvPr/>
              </p:nvPicPr>
              <p:blipFill>
                <a:blip r:embed="rId237"/>
                <a:stretch>
                  <a:fillRect/>
                </a:stretch>
              </p:blipFill>
              <p:spPr>
                <a:xfrm>
                  <a:off x="5733093" y="5498636"/>
                  <a:ext cx="142560" cy="23832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149" name="Entrada de lápiz 148">
                  <a:extLst>
                    <a:ext uri="{FF2B5EF4-FFF2-40B4-BE49-F238E27FC236}">
                      <a16:creationId xmlns:a16="http://schemas.microsoft.com/office/drawing/2014/main" id="{E7C9B86C-2612-4566-BD98-E982289EECF9}"/>
                    </a:ext>
                  </a:extLst>
                </p14:cNvPr>
                <p14:cNvContentPartPr/>
                <p14:nvPr/>
              </p14:nvContentPartPr>
              <p14:xfrm>
                <a:off x="5906613" y="5483876"/>
                <a:ext cx="118800" cy="151560"/>
              </p14:xfrm>
            </p:contentPart>
          </mc:Choice>
          <mc:Fallback xmlns="">
            <p:pic>
              <p:nvPicPr>
                <p:cNvPr id="149" name="Entrada de lápiz 148">
                  <a:extLst>
                    <a:ext uri="{FF2B5EF4-FFF2-40B4-BE49-F238E27FC236}">
                      <a16:creationId xmlns:a16="http://schemas.microsoft.com/office/drawing/2014/main" id="{E7C9B86C-2612-4566-BD98-E982289EECF9}"/>
                    </a:ext>
                  </a:extLst>
                </p:cNvPr>
                <p:cNvPicPr/>
                <p:nvPr/>
              </p:nvPicPr>
              <p:blipFill>
                <a:blip r:embed="rId239"/>
                <a:stretch>
                  <a:fillRect/>
                </a:stretch>
              </p:blipFill>
              <p:spPr>
                <a:xfrm>
                  <a:off x="5897973" y="5475236"/>
                  <a:ext cx="136440" cy="16920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150" name="Entrada de lápiz 149">
                  <a:extLst>
                    <a:ext uri="{FF2B5EF4-FFF2-40B4-BE49-F238E27FC236}">
                      <a16:creationId xmlns:a16="http://schemas.microsoft.com/office/drawing/2014/main" id="{DC5CB65D-2CB8-4C38-8843-EA3AD56B781F}"/>
                    </a:ext>
                  </a:extLst>
                </p14:cNvPr>
                <p14:cNvContentPartPr/>
                <p14:nvPr/>
              </p14:nvContentPartPr>
              <p14:xfrm>
                <a:off x="5949093" y="5572796"/>
                <a:ext cx="166320" cy="163080"/>
              </p14:xfrm>
            </p:contentPart>
          </mc:Choice>
          <mc:Fallback xmlns="">
            <p:pic>
              <p:nvPicPr>
                <p:cNvPr id="150" name="Entrada de lápiz 149">
                  <a:extLst>
                    <a:ext uri="{FF2B5EF4-FFF2-40B4-BE49-F238E27FC236}">
                      <a16:creationId xmlns:a16="http://schemas.microsoft.com/office/drawing/2014/main" id="{DC5CB65D-2CB8-4C38-8843-EA3AD56B781F}"/>
                    </a:ext>
                  </a:extLst>
                </p:cNvPr>
                <p:cNvPicPr/>
                <p:nvPr/>
              </p:nvPicPr>
              <p:blipFill>
                <a:blip r:embed="rId241"/>
                <a:stretch>
                  <a:fillRect/>
                </a:stretch>
              </p:blipFill>
              <p:spPr>
                <a:xfrm>
                  <a:off x="5940453" y="5564156"/>
                  <a:ext cx="183960" cy="18072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151" name="Entrada de lápiz 150">
                  <a:extLst>
                    <a:ext uri="{FF2B5EF4-FFF2-40B4-BE49-F238E27FC236}">
                      <a16:creationId xmlns:a16="http://schemas.microsoft.com/office/drawing/2014/main" id="{A88F8D5A-48B7-4BFF-89CA-0F1C432A7368}"/>
                    </a:ext>
                  </a:extLst>
                </p14:cNvPr>
                <p14:cNvContentPartPr/>
                <p14:nvPr/>
              </p14:nvContentPartPr>
              <p14:xfrm>
                <a:off x="6146013" y="5333396"/>
                <a:ext cx="110160" cy="369000"/>
              </p14:xfrm>
            </p:contentPart>
          </mc:Choice>
          <mc:Fallback xmlns="">
            <p:pic>
              <p:nvPicPr>
                <p:cNvPr id="151" name="Entrada de lápiz 150">
                  <a:extLst>
                    <a:ext uri="{FF2B5EF4-FFF2-40B4-BE49-F238E27FC236}">
                      <a16:creationId xmlns:a16="http://schemas.microsoft.com/office/drawing/2014/main" id="{A88F8D5A-48B7-4BFF-89CA-0F1C432A7368}"/>
                    </a:ext>
                  </a:extLst>
                </p:cNvPr>
                <p:cNvPicPr/>
                <p:nvPr/>
              </p:nvPicPr>
              <p:blipFill>
                <a:blip r:embed="rId243"/>
                <a:stretch>
                  <a:fillRect/>
                </a:stretch>
              </p:blipFill>
              <p:spPr>
                <a:xfrm>
                  <a:off x="6137373" y="5324756"/>
                  <a:ext cx="127800" cy="38664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155" name="Entrada de lápiz 154">
                  <a:extLst>
                    <a:ext uri="{FF2B5EF4-FFF2-40B4-BE49-F238E27FC236}">
                      <a16:creationId xmlns:a16="http://schemas.microsoft.com/office/drawing/2014/main" id="{A964A7CB-80C2-4C96-8C93-2C4C79052D89}"/>
                    </a:ext>
                  </a:extLst>
                </p14:cNvPr>
                <p14:cNvContentPartPr/>
                <p14:nvPr/>
              </p14:nvContentPartPr>
              <p14:xfrm>
                <a:off x="6389013" y="5491076"/>
                <a:ext cx="11160" cy="52920"/>
              </p14:xfrm>
            </p:contentPart>
          </mc:Choice>
          <mc:Fallback xmlns="">
            <p:pic>
              <p:nvPicPr>
                <p:cNvPr id="155" name="Entrada de lápiz 154">
                  <a:extLst>
                    <a:ext uri="{FF2B5EF4-FFF2-40B4-BE49-F238E27FC236}">
                      <a16:creationId xmlns:a16="http://schemas.microsoft.com/office/drawing/2014/main" id="{A964A7CB-80C2-4C96-8C93-2C4C79052D89}"/>
                    </a:ext>
                  </a:extLst>
                </p:cNvPr>
                <p:cNvPicPr/>
                <p:nvPr/>
              </p:nvPicPr>
              <p:blipFill>
                <a:blip r:embed="rId245"/>
                <a:stretch>
                  <a:fillRect/>
                </a:stretch>
              </p:blipFill>
              <p:spPr>
                <a:xfrm>
                  <a:off x="6380373" y="5482076"/>
                  <a:ext cx="28800" cy="7056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156" name="Entrada de lápiz 155">
                  <a:extLst>
                    <a:ext uri="{FF2B5EF4-FFF2-40B4-BE49-F238E27FC236}">
                      <a16:creationId xmlns:a16="http://schemas.microsoft.com/office/drawing/2014/main" id="{9D3B53D9-F919-41AA-ADC4-DEBBAB9D5E46}"/>
                    </a:ext>
                  </a:extLst>
                </p14:cNvPr>
                <p14:cNvContentPartPr/>
                <p14:nvPr/>
              </p14:nvContentPartPr>
              <p14:xfrm>
                <a:off x="6303333" y="5546156"/>
                <a:ext cx="181080" cy="199440"/>
              </p14:xfrm>
            </p:contentPart>
          </mc:Choice>
          <mc:Fallback xmlns="">
            <p:pic>
              <p:nvPicPr>
                <p:cNvPr id="156" name="Entrada de lápiz 155">
                  <a:extLst>
                    <a:ext uri="{FF2B5EF4-FFF2-40B4-BE49-F238E27FC236}">
                      <a16:creationId xmlns:a16="http://schemas.microsoft.com/office/drawing/2014/main" id="{9D3B53D9-F919-41AA-ADC4-DEBBAB9D5E46}"/>
                    </a:ext>
                  </a:extLst>
                </p:cNvPr>
                <p:cNvPicPr/>
                <p:nvPr/>
              </p:nvPicPr>
              <p:blipFill>
                <a:blip r:embed="rId247"/>
                <a:stretch>
                  <a:fillRect/>
                </a:stretch>
              </p:blipFill>
              <p:spPr>
                <a:xfrm>
                  <a:off x="6294333" y="5537516"/>
                  <a:ext cx="198720" cy="217080"/>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157" name="Entrada de lápiz 156">
                  <a:extLst>
                    <a:ext uri="{FF2B5EF4-FFF2-40B4-BE49-F238E27FC236}">
                      <a16:creationId xmlns:a16="http://schemas.microsoft.com/office/drawing/2014/main" id="{3369DB74-EE6C-4A19-A6FA-A196280264CE}"/>
                    </a:ext>
                  </a:extLst>
                </p14:cNvPr>
                <p14:cNvContentPartPr/>
                <p14:nvPr/>
              </p14:nvContentPartPr>
              <p14:xfrm>
                <a:off x="6561093" y="5510516"/>
                <a:ext cx="153360" cy="208080"/>
              </p14:xfrm>
            </p:contentPart>
          </mc:Choice>
          <mc:Fallback xmlns="">
            <p:pic>
              <p:nvPicPr>
                <p:cNvPr id="157" name="Entrada de lápiz 156">
                  <a:extLst>
                    <a:ext uri="{FF2B5EF4-FFF2-40B4-BE49-F238E27FC236}">
                      <a16:creationId xmlns:a16="http://schemas.microsoft.com/office/drawing/2014/main" id="{3369DB74-EE6C-4A19-A6FA-A196280264CE}"/>
                    </a:ext>
                  </a:extLst>
                </p:cNvPr>
                <p:cNvPicPr/>
                <p:nvPr/>
              </p:nvPicPr>
              <p:blipFill>
                <a:blip r:embed="rId249"/>
                <a:stretch>
                  <a:fillRect/>
                </a:stretch>
              </p:blipFill>
              <p:spPr>
                <a:xfrm>
                  <a:off x="6552093" y="5501876"/>
                  <a:ext cx="171000" cy="225720"/>
                </a:xfrm>
                <a:prstGeom prst="rect">
                  <a:avLst/>
                </a:prstGeom>
              </p:spPr>
            </p:pic>
          </mc:Fallback>
        </mc:AlternateContent>
      </p:grpSp>
      <p:grpSp>
        <p:nvGrpSpPr>
          <p:cNvPr id="164" name="Grupo 163">
            <a:extLst>
              <a:ext uri="{FF2B5EF4-FFF2-40B4-BE49-F238E27FC236}">
                <a16:creationId xmlns:a16="http://schemas.microsoft.com/office/drawing/2014/main" id="{AA80647A-7A8A-4A01-B9CB-E65DAB26CE76}"/>
              </a:ext>
            </a:extLst>
          </p:cNvPr>
          <p:cNvGrpSpPr/>
          <p:nvPr/>
        </p:nvGrpSpPr>
        <p:grpSpPr>
          <a:xfrm>
            <a:off x="7070493" y="5474156"/>
            <a:ext cx="1083240" cy="436320"/>
            <a:chOff x="7070493" y="5474156"/>
            <a:chExt cx="1083240" cy="436320"/>
          </a:xfrm>
        </p:grpSpPr>
        <mc:AlternateContent xmlns:mc="http://schemas.openxmlformats.org/markup-compatibility/2006" xmlns:p14="http://schemas.microsoft.com/office/powerpoint/2010/main">
          <mc:Choice Requires="p14">
            <p:contentPart p14:bwMode="auto" r:id="rId250">
              <p14:nvContentPartPr>
                <p14:cNvPr id="159" name="Entrada de lápiz 158">
                  <a:extLst>
                    <a:ext uri="{FF2B5EF4-FFF2-40B4-BE49-F238E27FC236}">
                      <a16:creationId xmlns:a16="http://schemas.microsoft.com/office/drawing/2014/main" id="{E0ED54B3-3BE7-425A-96CA-975C5A8F57FC}"/>
                    </a:ext>
                  </a:extLst>
                </p14:cNvPr>
                <p14:cNvContentPartPr/>
                <p14:nvPr/>
              </p14:nvContentPartPr>
              <p14:xfrm>
                <a:off x="7070493" y="5528876"/>
                <a:ext cx="150480" cy="381600"/>
              </p14:xfrm>
            </p:contentPart>
          </mc:Choice>
          <mc:Fallback xmlns="">
            <p:pic>
              <p:nvPicPr>
                <p:cNvPr id="159" name="Entrada de lápiz 158">
                  <a:extLst>
                    <a:ext uri="{FF2B5EF4-FFF2-40B4-BE49-F238E27FC236}">
                      <a16:creationId xmlns:a16="http://schemas.microsoft.com/office/drawing/2014/main" id="{E0ED54B3-3BE7-425A-96CA-975C5A8F57FC}"/>
                    </a:ext>
                  </a:extLst>
                </p:cNvPr>
                <p:cNvPicPr/>
                <p:nvPr/>
              </p:nvPicPr>
              <p:blipFill>
                <a:blip r:embed="rId251"/>
                <a:stretch>
                  <a:fillRect/>
                </a:stretch>
              </p:blipFill>
              <p:spPr>
                <a:xfrm>
                  <a:off x="7061493" y="5519876"/>
                  <a:ext cx="168120" cy="399240"/>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160" name="Entrada de lápiz 159">
                  <a:extLst>
                    <a:ext uri="{FF2B5EF4-FFF2-40B4-BE49-F238E27FC236}">
                      <a16:creationId xmlns:a16="http://schemas.microsoft.com/office/drawing/2014/main" id="{53A090C4-3595-42C5-8710-EC1B5C1168DE}"/>
                    </a:ext>
                  </a:extLst>
                </p14:cNvPr>
                <p14:cNvContentPartPr/>
                <p14:nvPr/>
              </p14:nvContentPartPr>
              <p14:xfrm>
                <a:off x="7133493" y="5517716"/>
                <a:ext cx="201960" cy="172080"/>
              </p14:xfrm>
            </p:contentPart>
          </mc:Choice>
          <mc:Fallback xmlns="">
            <p:pic>
              <p:nvPicPr>
                <p:cNvPr id="160" name="Entrada de lápiz 159">
                  <a:extLst>
                    <a:ext uri="{FF2B5EF4-FFF2-40B4-BE49-F238E27FC236}">
                      <a16:creationId xmlns:a16="http://schemas.microsoft.com/office/drawing/2014/main" id="{53A090C4-3595-42C5-8710-EC1B5C1168DE}"/>
                    </a:ext>
                  </a:extLst>
                </p:cNvPr>
                <p:cNvPicPr/>
                <p:nvPr/>
              </p:nvPicPr>
              <p:blipFill>
                <a:blip r:embed="rId253"/>
                <a:stretch>
                  <a:fillRect/>
                </a:stretch>
              </p:blipFill>
              <p:spPr>
                <a:xfrm>
                  <a:off x="7124853" y="5509076"/>
                  <a:ext cx="219600" cy="189720"/>
                </a:xfrm>
                <a:prstGeom prst="rect">
                  <a:avLst/>
                </a:prstGeom>
              </p:spPr>
            </p:pic>
          </mc:Fallback>
        </mc:AlternateContent>
        <mc:AlternateContent xmlns:mc="http://schemas.openxmlformats.org/markup-compatibility/2006" xmlns:p14="http://schemas.microsoft.com/office/powerpoint/2010/main">
          <mc:Choice Requires="p14">
            <p:contentPart p14:bwMode="auto" r:id="rId254">
              <p14:nvContentPartPr>
                <p14:cNvPr id="161" name="Entrada de lápiz 160">
                  <a:extLst>
                    <a:ext uri="{FF2B5EF4-FFF2-40B4-BE49-F238E27FC236}">
                      <a16:creationId xmlns:a16="http://schemas.microsoft.com/office/drawing/2014/main" id="{31AB15B5-A77E-4102-B676-7A08A701C3C6}"/>
                    </a:ext>
                  </a:extLst>
                </p14:cNvPr>
                <p14:cNvContentPartPr/>
                <p14:nvPr/>
              </p14:nvContentPartPr>
              <p14:xfrm>
                <a:off x="7382613" y="5521316"/>
                <a:ext cx="133200" cy="194400"/>
              </p14:xfrm>
            </p:contentPart>
          </mc:Choice>
          <mc:Fallback xmlns="">
            <p:pic>
              <p:nvPicPr>
                <p:cNvPr id="161" name="Entrada de lápiz 160">
                  <a:extLst>
                    <a:ext uri="{FF2B5EF4-FFF2-40B4-BE49-F238E27FC236}">
                      <a16:creationId xmlns:a16="http://schemas.microsoft.com/office/drawing/2014/main" id="{31AB15B5-A77E-4102-B676-7A08A701C3C6}"/>
                    </a:ext>
                  </a:extLst>
                </p:cNvPr>
                <p:cNvPicPr/>
                <p:nvPr/>
              </p:nvPicPr>
              <p:blipFill>
                <a:blip r:embed="rId255"/>
                <a:stretch>
                  <a:fillRect/>
                </a:stretch>
              </p:blipFill>
              <p:spPr>
                <a:xfrm>
                  <a:off x="7373613" y="5512316"/>
                  <a:ext cx="150840" cy="212040"/>
                </a:xfrm>
                <a:prstGeom prst="rect">
                  <a:avLst/>
                </a:prstGeom>
              </p:spPr>
            </p:pic>
          </mc:Fallback>
        </mc:AlternateContent>
        <mc:AlternateContent xmlns:mc="http://schemas.openxmlformats.org/markup-compatibility/2006" xmlns:p14="http://schemas.microsoft.com/office/powerpoint/2010/main">
          <mc:Choice Requires="p14">
            <p:contentPart p14:bwMode="auto" r:id="rId256">
              <p14:nvContentPartPr>
                <p14:cNvPr id="162" name="Entrada de lápiz 161">
                  <a:extLst>
                    <a:ext uri="{FF2B5EF4-FFF2-40B4-BE49-F238E27FC236}">
                      <a16:creationId xmlns:a16="http://schemas.microsoft.com/office/drawing/2014/main" id="{23912379-30D1-4977-AEA9-1F1B1844CEBC}"/>
                    </a:ext>
                  </a:extLst>
                </p14:cNvPr>
                <p14:cNvContentPartPr/>
                <p14:nvPr/>
              </p14:nvContentPartPr>
              <p14:xfrm>
                <a:off x="7602933" y="5474156"/>
                <a:ext cx="216360" cy="191520"/>
              </p14:xfrm>
            </p:contentPart>
          </mc:Choice>
          <mc:Fallback xmlns="">
            <p:pic>
              <p:nvPicPr>
                <p:cNvPr id="162" name="Entrada de lápiz 161">
                  <a:extLst>
                    <a:ext uri="{FF2B5EF4-FFF2-40B4-BE49-F238E27FC236}">
                      <a16:creationId xmlns:a16="http://schemas.microsoft.com/office/drawing/2014/main" id="{23912379-30D1-4977-AEA9-1F1B1844CEBC}"/>
                    </a:ext>
                  </a:extLst>
                </p:cNvPr>
                <p:cNvPicPr/>
                <p:nvPr/>
              </p:nvPicPr>
              <p:blipFill>
                <a:blip r:embed="rId257"/>
                <a:stretch>
                  <a:fillRect/>
                </a:stretch>
              </p:blipFill>
              <p:spPr>
                <a:xfrm>
                  <a:off x="7593933" y="5465516"/>
                  <a:ext cx="234000" cy="209160"/>
                </a:xfrm>
                <a:prstGeom prst="rect">
                  <a:avLst/>
                </a:prstGeom>
              </p:spPr>
            </p:pic>
          </mc:Fallback>
        </mc:AlternateContent>
        <mc:AlternateContent xmlns:mc="http://schemas.openxmlformats.org/markup-compatibility/2006" xmlns:p14="http://schemas.microsoft.com/office/powerpoint/2010/main">
          <mc:Choice Requires="p14">
            <p:contentPart p14:bwMode="auto" r:id="rId258">
              <p14:nvContentPartPr>
                <p14:cNvPr id="163" name="Entrada de lápiz 162">
                  <a:extLst>
                    <a:ext uri="{FF2B5EF4-FFF2-40B4-BE49-F238E27FC236}">
                      <a16:creationId xmlns:a16="http://schemas.microsoft.com/office/drawing/2014/main" id="{309664C4-2D1C-4B10-BC8F-AA03FCEB66B0}"/>
                    </a:ext>
                  </a:extLst>
                </p14:cNvPr>
                <p14:cNvContentPartPr/>
                <p14:nvPr/>
              </p14:nvContentPartPr>
              <p14:xfrm>
                <a:off x="7829013" y="5514116"/>
                <a:ext cx="324720" cy="152280"/>
              </p14:xfrm>
            </p:contentPart>
          </mc:Choice>
          <mc:Fallback xmlns="">
            <p:pic>
              <p:nvPicPr>
                <p:cNvPr id="163" name="Entrada de lápiz 162">
                  <a:extLst>
                    <a:ext uri="{FF2B5EF4-FFF2-40B4-BE49-F238E27FC236}">
                      <a16:creationId xmlns:a16="http://schemas.microsoft.com/office/drawing/2014/main" id="{309664C4-2D1C-4B10-BC8F-AA03FCEB66B0}"/>
                    </a:ext>
                  </a:extLst>
                </p:cNvPr>
                <p:cNvPicPr/>
                <p:nvPr/>
              </p:nvPicPr>
              <p:blipFill>
                <a:blip r:embed="rId259"/>
                <a:stretch>
                  <a:fillRect/>
                </a:stretch>
              </p:blipFill>
              <p:spPr>
                <a:xfrm>
                  <a:off x="7820013" y="5505476"/>
                  <a:ext cx="342360" cy="1699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60">
            <p14:nvContentPartPr>
              <p14:cNvPr id="165" name="Entrada de lápiz 164">
                <a:extLst>
                  <a:ext uri="{FF2B5EF4-FFF2-40B4-BE49-F238E27FC236}">
                    <a16:creationId xmlns:a16="http://schemas.microsoft.com/office/drawing/2014/main" id="{C2495E03-BAA8-422A-9622-96ED81E2DAF2}"/>
                  </a:ext>
                </a:extLst>
              </p14:cNvPr>
              <p14:cNvContentPartPr/>
              <p14:nvPr/>
            </p14:nvContentPartPr>
            <p14:xfrm>
              <a:off x="2247213" y="6259316"/>
              <a:ext cx="374760" cy="225000"/>
            </p14:xfrm>
          </p:contentPart>
        </mc:Choice>
        <mc:Fallback xmlns="">
          <p:pic>
            <p:nvPicPr>
              <p:cNvPr id="165" name="Entrada de lápiz 164">
                <a:extLst>
                  <a:ext uri="{FF2B5EF4-FFF2-40B4-BE49-F238E27FC236}">
                    <a16:creationId xmlns:a16="http://schemas.microsoft.com/office/drawing/2014/main" id="{C2495E03-BAA8-422A-9622-96ED81E2DAF2}"/>
                  </a:ext>
                </a:extLst>
              </p:cNvPr>
              <p:cNvPicPr/>
              <p:nvPr/>
            </p:nvPicPr>
            <p:blipFill>
              <a:blip r:embed="rId261"/>
              <a:stretch>
                <a:fillRect/>
              </a:stretch>
            </p:blipFill>
            <p:spPr>
              <a:xfrm>
                <a:off x="2238213" y="6250316"/>
                <a:ext cx="392400" cy="242640"/>
              </a:xfrm>
              <a:prstGeom prst="rect">
                <a:avLst/>
              </a:prstGeom>
            </p:spPr>
          </p:pic>
        </mc:Fallback>
      </mc:AlternateContent>
      <p:grpSp>
        <p:nvGrpSpPr>
          <p:cNvPr id="182" name="Grupo 181">
            <a:extLst>
              <a:ext uri="{FF2B5EF4-FFF2-40B4-BE49-F238E27FC236}">
                <a16:creationId xmlns:a16="http://schemas.microsoft.com/office/drawing/2014/main" id="{CCC5872F-482E-40AF-9B27-6887DA8BBA71}"/>
              </a:ext>
            </a:extLst>
          </p:cNvPr>
          <p:cNvGrpSpPr/>
          <p:nvPr/>
        </p:nvGrpSpPr>
        <p:grpSpPr>
          <a:xfrm>
            <a:off x="2748693" y="6110996"/>
            <a:ext cx="900000" cy="427320"/>
            <a:chOff x="2748693" y="6110996"/>
            <a:chExt cx="900000" cy="427320"/>
          </a:xfrm>
        </p:grpSpPr>
        <mc:AlternateContent xmlns:mc="http://schemas.openxmlformats.org/markup-compatibility/2006" xmlns:p14="http://schemas.microsoft.com/office/powerpoint/2010/main">
          <mc:Choice Requires="p14">
            <p:contentPart p14:bwMode="auto" r:id="rId262">
              <p14:nvContentPartPr>
                <p14:cNvPr id="166" name="Entrada de lápiz 165">
                  <a:extLst>
                    <a:ext uri="{FF2B5EF4-FFF2-40B4-BE49-F238E27FC236}">
                      <a16:creationId xmlns:a16="http://schemas.microsoft.com/office/drawing/2014/main" id="{F32318FD-0F9D-42E2-87C6-7053ACE2E00A}"/>
                    </a:ext>
                  </a:extLst>
                </p14:cNvPr>
                <p14:cNvContentPartPr/>
                <p14:nvPr/>
              </p14:nvContentPartPr>
              <p14:xfrm>
                <a:off x="2748693" y="6285236"/>
                <a:ext cx="339480" cy="253080"/>
              </p14:xfrm>
            </p:contentPart>
          </mc:Choice>
          <mc:Fallback xmlns="">
            <p:pic>
              <p:nvPicPr>
                <p:cNvPr id="166" name="Entrada de lápiz 165">
                  <a:extLst>
                    <a:ext uri="{FF2B5EF4-FFF2-40B4-BE49-F238E27FC236}">
                      <a16:creationId xmlns:a16="http://schemas.microsoft.com/office/drawing/2014/main" id="{F32318FD-0F9D-42E2-87C6-7053ACE2E00A}"/>
                    </a:ext>
                  </a:extLst>
                </p:cNvPr>
                <p:cNvPicPr/>
                <p:nvPr/>
              </p:nvPicPr>
              <p:blipFill>
                <a:blip r:embed="rId263"/>
                <a:stretch>
                  <a:fillRect/>
                </a:stretch>
              </p:blipFill>
              <p:spPr>
                <a:xfrm>
                  <a:off x="2739693" y="6276596"/>
                  <a:ext cx="357120" cy="270720"/>
                </a:xfrm>
                <a:prstGeom prst="rect">
                  <a:avLst/>
                </a:prstGeom>
              </p:spPr>
            </p:pic>
          </mc:Fallback>
        </mc:AlternateContent>
        <mc:AlternateContent xmlns:mc="http://schemas.openxmlformats.org/markup-compatibility/2006" xmlns:p14="http://schemas.microsoft.com/office/powerpoint/2010/main">
          <mc:Choice Requires="p14">
            <p:contentPart p14:bwMode="auto" r:id="rId264">
              <p14:nvContentPartPr>
                <p14:cNvPr id="167" name="Entrada de lápiz 166">
                  <a:extLst>
                    <a:ext uri="{FF2B5EF4-FFF2-40B4-BE49-F238E27FC236}">
                      <a16:creationId xmlns:a16="http://schemas.microsoft.com/office/drawing/2014/main" id="{B2F4E91D-1E8B-49CC-AC86-7BA6CDD5A081}"/>
                    </a:ext>
                  </a:extLst>
                </p14:cNvPr>
                <p14:cNvContentPartPr/>
                <p14:nvPr/>
              </p14:nvContentPartPr>
              <p14:xfrm>
                <a:off x="3156213" y="6355076"/>
                <a:ext cx="159480" cy="155520"/>
              </p14:xfrm>
            </p:contentPart>
          </mc:Choice>
          <mc:Fallback xmlns="">
            <p:pic>
              <p:nvPicPr>
                <p:cNvPr id="167" name="Entrada de lápiz 166">
                  <a:extLst>
                    <a:ext uri="{FF2B5EF4-FFF2-40B4-BE49-F238E27FC236}">
                      <a16:creationId xmlns:a16="http://schemas.microsoft.com/office/drawing/2014/main" id="{B2F4E91D-1E8B-49CC-AC86-7BA6CDD5A081}"/>
                    </a:ext>
                  </a:extLst>
                </p:cNvPr>
                <p:cNvPicPr/>
                <p:nvPr/>
              </p:nvPicPr>
              <p:blipFill>
                <a:blip r:embed="rId265"/>
                <a:stretch>
                  <a:fillRect/>
                </a:stretch>
              </p:blipFill>
              <p:spPr>
                <a:xfrm>
                  <a:off x="3147213" y="6346436"/>
                  <a:ext cx="177120" cy="173160"/>
                </a:xfrm>
                <a:prstGeom prst="rect">
                  <a:avLst/>
                </a:prstGeom>
              </p:spPr>
            </p:pic>
          </mc:Fallback>
        </mc:AlternateContent>
        <mc:AlternateContent xmlns:mc="http://schemas.openxmlformats.org/markup-compatibility/2006" xmlns:p14="http://schemas.microsoft.com/office/powerpoint/2010/main">
          <mc:Choice Requires="p14">
            <p:contentPart p14:bwMode="auto" r:id="rId266">
              <p14:nvContentPartPr>
                <p14:cNvPr id="168" name="Entrada de lápiz 167">
                  <a:extLst>
                    <a:ext uri="{FF2B5EF4-FFF2-40B4-BE49-F238E27FC236}">
                      <a16:creationId xmlns:a16="http://schemas.microsoft.com/office/drawing/2014/main" id="{7DE8D0AE-2BBB-49A2-80E6-BD43D431FBE1}"/>
                    </a:ext>
                  </a:extLst>
                </p14:cNvPr>
                <p14:cNvContentPartPr/>
                <p14:nvPr/>
              </p14:nvContentPartPr>
              <p14:xfrm>
                <a:off x="3368973" y="6110996"/>
                <a:ext cx="136080" cy="420120"/>
              </p14:xfrm>
            </p:contentPart>
          </mc:Choice>
          <mc:Fallback xmlns="">
            <p:pic>
              <p:nvPicPr>
                <p:cNvPr id="168" name="Entrada de lápiz 167">
                  <a:extLst>
                    <a:ext uri="{FF2B5EF4-FFF2-40B4-BE49-F238E27FC236}">
                      <a16:creationId xmlns:a16="http://schemas.microsoft.com/office/drawing/2014/main" id="{7DE8D0AE-2BBB-49A2-80E6-BD43D431FBE1}"/>
                    </a:ext>
                  </a:extLst>
                </p:cNvPr>
                <p:cNvPicPr/>
                <p:nvPr/>
              </p:nvPicPr>
              <p:blipFill>
                <a:blip r:embed="rId267"/>
                <a:stretch>
                  <a:fillRect/>
                </a:stretch>
              </p:blipFill>
              <p:spPr>
                <a:xfrm>
                  <a:off x="3359973" y="6102356"/>
                  <a:ext cx="153720" cy="437760"/>
                </a:xfrm>
                <a:prstGeom prst="rect">
                  <a:avLst/>
                </a:prstGeom>
              </p:spPr>
            </p:pic>
          </mc:Fallback>
        </mc:AlternateContent>
        <mc:AlternateContent xmlns:mc="http://schemas.openxmlformats.org/markup-compatibility/2006" xmlns:p14="http://schemas.microsoft.com/office/powerpoint/2010/main">
          <mc:Choice Requires="p14">
            <p:contentPart p14:bwMode="auto" r:id="rId268">
              <p14:nvContentPartPr>
                <p14:cNvPr id="169" name="Entrada de lápiz 168">
                  <a:extLst>
                    <a:ext uri="{FF2B5EF4-FFF2-40B4-BE49-F238E27FC236}">
                      <a16:creationId xmlns:a16="http://schemas.microsoft.com/office/drawing/2014/main" id="{959ECEA3-D88F-439E-BB91-A86FFE157566}"/>
                    </a:ext>
                  </a:extLst>
                </p14:cNvPr>
                <p14:cNvContentPartPr/>
                <p14:nvPr/>
              </p14:nvContentPartPr>
              <p14:xfrm>
                <a:off x="3393453" y="6282356"/>
                <a:ext cx="255240" cy="217080"/>
              </p14:xfrm>
            </p:contentPart>
          </mc:Choice>
          <mc:Fallback xmlns="">
            <p:pic>
              <p:nvPicPr>
                <p:cNvPr id="169" name="Entrada de lápiz 168">
                  <a:extLst>
                    <a:ext uri="{FF2B5EF4-FFF2-40B4-BE49-F238E27FC236}">
                      <a16:creationId xmlns:a16="http://schemas.microsoft.com/office/drawing/2014/main" id="{959ECEA3-D88F-439E-BB91-A86FFE157566}"/>
                    </a:ext>
                  </a:extLst>
                </p:cNvPr>
                <p:cNvPicPr/>
                <p:nvPr/>
              </p:nvPicPr>
              <p:blipFill>
                <a:blip r:embed="rId269"/>
                <a:stretch>
                  <a:fillRect/>
                </a:stretch>
              </p:blipFill>
              <p:spPr>
                <a:xfrm>
                  <a:off x="3384453" y="6273356"/>
                  <a:ext cx="272880" cy="234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70">
            <p14:nvContentPartPr>
              <p14:cNvPr id="170" name="Entrada de lápiz 169">
                <a:extLst>
                  <a:ext uri="{FF2B5EF4-FFF2-40B4-BE49-F238E27FC236}">
                    <a16:creationId xmlns:a16="http://schemas.microsoft.com/office/drawing/2014/main" id="{26CBF5C1-7F30-4485-8719-0ACAA50313F7}"/>
                  </a:ext>
                </a:extLst>
              </p14:cNvPr>
              <p14:cNvContentPartPr/>
              <p14:nvPr/>
            </p14:nvContentPartPr>
            <p14:xfrm>
              <a:off x="3795213" y="6325556"/>
              <a:ext cx="63360" cy="152640"/>
            </p14:xfrm>
          </p:contentPart>
        </mc:Choice>
        <mc:Fallback xmlns="">
          <p:pic>
            <p:nvPicPr>
              <p:cNvPr id="170" name="Entrada de lápiz 169">
                <a:extLst>
                  <a:ext uri="{FF2B5EF4-FFF2-40B4-BE49-F238E27FC236}">
                    <a16:creationId xmlns:a16="http://schemas.microsoft.com/office/drawing/2014/main" id="{26CBF5C1-7F30-4485-8719-0ACAA50313F7}"/>
                  </a:ext>
                </a:extLst>
              </p:cNvPr>
              <p:cNvPicPr/>
              <p:nvPr/>
            </p:nvPicPr>
            <p:blipFill>
              <a:blip r:embed="rId271"/>
              <a:stretch>
                <a:fillRect/>
              </a:stretch>
            </p:blipFill>
            <p:spPr>
              <a:xfrm>
                <a:off x="3786573" y="6316556"/>
                <a:ext cx="81000" cy="170280"/>
              </a:xfrm>
              <a:prstGeom prst="rect">
                <a:avLst/>
              </a:prstGeom>
            </p:spPr>
          </p:pic>
        </mc:Fallback>
      </mc:AlternateContent>
      <p:grpSp>
        <p:nvGrpSpPr>
          <p:cNvPr id="181" name="Grupo 180">
            <a:extLst>
              <a:ext uri="{FF2B5EF4-FFF2-40B4-BE49-F238E27FC236}">
                <a16:creationId xmlns:a16="http://schemas.microsoft.com/office/drawing/2014/main" id="{EA567E75-8806-4423-89C5-54AC99FD8694}"/>
              </a:ext>
            </a:extLst>
          </p:cNvPr>
          <p:cNvGrpSpPr/>
          <p:nvPr/>
        </p:nvGrpSpPr>
        <p:grpSpPr>
          <a:xfrm>
            <a:off x="4254213" y="6229436"/>
            <a:ext cx="528840" cy="253800"/>
            <a:chOff x="4254213" y="6229436"/>
            <a:chExt cx="528840" cy="253800"/>
          </a:xfrm>
        </p:grpSpPr>
        <mc:AlternateContent xmlns:mc="http://schemas.openxmlformats.org/markup-compatibility/2006" xmlns:p14="http://schemas.microsoft.com/office/powerpoint/2010/main">
          <mc:Choice Requires="p14">
            <p:contentPart p14:bwMode="auto" r:id="rId272">
              <p14:nvContentPartPr>
                <p14:cNvPr id="171" name="Entrada de lápiz 170">
                  <a:extLst>
                    <a:ext uri="{FF2B5EF4-FFF2-40B4-BE49-F238E27FC236}">
                      <a16:creationId xmlns:a16="http://schemas.microsoft.com/office/drawing/2014/main" id="{B6432B95-1851-4BB2-A53C-BC12F0A4EB5C}"/>
                    </a:ext>
                  </a:extLst>
                </p14:cNvPr>
                <p14:cNvContentPartPr/>
                <p14:nvPr/>
              </p14:nvContentPartPr>
              <p14:xfrm>
                <a:off x="4254213" y="6233036"/>
                <a:ext cx="270360" cy="250200"/>
              </p14:xfrm>
            </p:contentPart>
          </mc:Choice>
          <mc:Fallback xmlns="">
            <p:pic>
              <p:nvPicPr>
                <p:cNvPr id="171" name="Entrada de lápiz 170">
                  <a:extLst>
                    <a:ext uri="{FF2B5EF4-FFF2-40B4-BE49-F238E27FC236}">
                      <a16:creationId xmlns:a16="http://schemas.microsoft.com/office/drawing/2014/main" id="{B6432B95-1851-4BB2-A53C-BC12F0A4EB5C}"/>
                    </a:ext>
                  </a:extLst>
                </p:cNvPr>
                <p:cNvPicPr/>
                <p:nvPr/>
              </p:nvPicPr>
              <p:blipFill>
                <a:blip r:embed="rId273"/>
                <a:stretch>
                  <a:fillRect/>
                </a:stretch>
              </p:blipFill>
              <p:spPr>
                <a:xfrm>
                  <a:off x="4245213" y="6224396"/>
                  <a:ext cx="288000" cy="267840"/>
                </a:xfrm>
                <a:prstGeom prst="rect">
                  <a:avLst/>
                </a:prstGeom>
              </p:spPr>
            </p:pic>
          </mc:Fallback>
        </mc:AlternateContent>
        <mc:AlternateContent xmlns:mc="http://schemas.openxmlformats.org/markup-compatibility/2006" xmlns:p14="http://schemas.microsoft.com/office/powerpoint/2010/main">
          <mc:Choice Requires="p14">
            <p:contentPart p14:bwMode="auto" r:id="rId274">
              <p14:nvContentPartPr>
                <p14:cNvPr id="172" name="Entrada de lápiz 171">
                  <a:extLst>
                    <a:ext uri="{FF2B5EF4-FFF2-40B4-BE49-F238E27FC236}">
                      <a16:creationId xmlns:a16="http://schemas.microsoft.com/office/drawing/2014/main" id="{8D9D4495-5436-47D1-84A0-80EC980E97B1}"/>
                    </a:ext>
                  </a:extLst>
                </p14:cNvPr>
                <p14:cNvContentPartPr/>
                <p14:nvPr/>
              </p14:nvContentPartPr>
              <p14:xfrm>
                <a:off x="4623933" y="6229436"/>
                <a:ext cx="159120" cy="231120"/>
              </p14:xfrm>
            </p:contentPart>
          </mc:Choice>
          <mc:Fallback xmlns="">
            <p:pic>
              <p:nvPicPr>
                <p:cNvPr id="172" name="Entrada de lápiz 171">
                  <a:extLst>
                    <a:ext uri="{FF2B5EF4-FFF2-40B4-BE49-F238E27FC236}">
                      <a16:creationId xmlns:a16="http://schemas.microsoft.com/office/drawing/2014/main" id="{8D9D4495-5436-47D1-84A0-80EC980E97B1}"/>
                    </a:ext>
                  </a:extLst>
                </p:cNvPr>
                <p:cNvPicPr/>
                <p:nvPr/>
              </p:nvPicPr>
              <p:blipFill>
                <a:blip r:embed="rId275"/>
                <a:stretch>
                  <a:fillRect/>
                </a:stretch>
              </p:blipFill>
              <p:spPr>
                <a:xfrm>
                  <a:off x="4615293" y="6220796"/>
                  <a:ext cx="176760" cy="248760"/>
                </a:xfrm>
                <a:prstGeom prst="rect">
                  <a:avLst/>
                </a:prstGeom>
              </p:spPr>
            </p:pic>
          </mc:Fallback>
        </mc:AlternateContent>
      </p:grpSp>
      <p:grpSp>
        <p:nvGrpSpPr>
          <p:cNvPr id="180" name="Grupo 179">
            <a:extLst>
              <a:ext uri="{FF2B5EF4-FFF2-40B4-BE49-F238E27FC236}">
                <a16:creationId xmlns:a16="http://schemas.microsoft.com/office/drawing/2014/main" id="{3DC51CC3-2FBA-4C13-9786-FEF75474CA4E}"/>
              </a:ext>
            </a:extLst>
          </p:cNvPr>
          <p:cNvGrpSpPr/>
          <p:nvPr/>
        </p:nvGrpSpPr>
        <p:grpSpPr>
          <a:xfrm>
            <a:off x="5040813" y="6163916"/>
            <a:ext cx="1123200" cy="460440"/>
            <a:chOff x="5040813" y="6163916"/>
            <a:chExt cx="1123200" cy="460440"/>
          </a:xfrm>
        </p:grpSpPr>
        <mc:AlternateContent xmlns:mc="http://schemas.openxmlformats.org/markup-compatibility/2006" xmlns:p14="http://schemas.microsoft.com/office/powerpoint/2010/main">
          <mc:Choice Requires="p14">
            <p:contentPart p14:bwMode="auto" r:id="rId276">
              <p14:nvContentPartPr>
                <p14:cNvPr id="173" name="Entrada de lápiz 172">
                  <a:extLst>
                    <a:ext uri="{FF2B5EF4-FFF2-40B4-BE49-F238E27FC236}">
                      <a16:creationId xmlns:a16="http://schemas.microsoft.com/office/drawing/2014/main" id="{E18D5DD2-128B-4309-BF31-E4A4FD5BEA06}"/>
                    </a:ext>
                  </a:extLst>
                </p14:cNvPr>
                <p14:cNvContentPartPr/>
                <p14:nvPr/>
              </p14:nvContentPartPr>
              <p14:xfrm>
                <a:off x="5040813" y="6170036"/>
                <a:ext cx="185040" cy="274320"/>
              </p14:xfrm>
            </p:contentPart>
          </mc:Choice>
          <mc:Fallback xmlns="">
            <p:pic>
              <p:nvPicPr>
                <p:cNvPr id="173" name="Entrada de lápiz 172">
                  <a:extLst>
                    <a:ext uri="{FF2B5EF4-FFF2-40B4-BE49-F238E27FC236}">
                      <a16:creationId xmlns:a16="http://schemas.microsoft.com/office/drawing/2014/main" id="{E18D5DD2-128B-4309-BF31-E4A4FD5BEA06}"/>
                    </a:ext>
                  </a:extLst>
                </p:cNvPr>
                <p:cNvPicPr/>
                <p:nvPr/>
              </p:nvPicPr>
              <p:blipFill>
                <a:blip r:embed="rId277"/>
                <a:stretch>
                  <a:fillRect/>
                </a:stretch>
              </p:blipFill>
              <p:spPr>
                <a:xfrm>
                  <a:off x="5031813" y="6161036"/>
                  <a:ext cx="202680" cy="291960"/>
                </a:xfrm>
                <a:prstGeom prst="rect">
                  <a:avLst/>
                </a:prstGeom>
              </p:spPr>
            </p:pic>
          </mc:Fallback>
        </mc:AlternateContent>
        <mc:AlternateContent xmlns:mc="http://schemas.openxmlformats.org/markup-compatibility/2006" xmlns:p14="http://schemas.microsoft.com/office/powerpoint/2010/main">
          <mc:Choice Requires="p14">
            <p:contentPart p14:bwMode="auto" r:id="rId278">
              <p14:nvContentPartPr>
                <p14:cNvPr id="174" name="Entrada de lápiz 173">
                  <a:extLst>
                    <a:ext uri="{FF2B5EF4-FFF2-40B4-BE49-F238E27FC236}">
                      <a16:creationId xmlns:a16="http://schemas.microsoft.com/office/drawing/2014/main" id="{25A53527-8FB7-4898-90D3-6277F06EAB5F}"/>
                    </a:ext>
                  </a:extLst>
                </p14:cNvPr>
                <p14:cNvContentPartPr/>
                <p14:nvPr/>
              </p14:nvContentPartPr>
              <p14:xfrm>
                <a:off x="5251053" y="6163916"/>
                <a:ext cx="89280" cy="221400"/>
              </p14:xfrm>
            </p:contentPart>
          </mc:Choice>
          <mc:Fallback xmlns="">
            <p:pic>
              <p:nvPicPr>
                <p:cNvPr id="174" name="Entrada de lápiz 173">
                  <a:extLst>
                    <a:ext uri="{FF2B5EF4-FFF2-40B4-BE49-F238E27FC236}">
                      <a16:creationId xmlns:a16="http://schemas.microsoft.com/office/drawing/2014/main" id="{25A53527-8FB7-4898-90D3-6277F06EAB5F}"/>
                    </a:ext>
                  </a:extLst>
                </p:cNvPr>
                <p:cNvPicPr/>
                <p:nvPr/>
              </p:nvPicPr>
              <p:blipFill>
                <a:blip r:embed="rId279"/>
                <a:stretch>
                  <a:fillRect/>
                </a:stretch>
              </p:blipFill>
              <p:spPr>
                <a:xfrm>
                  <a:off x="5242413" y="6154916"/>
                  <a:ext cx="106920" cy="239040"/>
                </a:xfrm>
                <a:prstGeom prst="rect">
                  <a:avLst/>
                </a:prstGeom>
              </p:spPr>
            </p:pic>
          </mc:Fallback>
        </mc:AlternateContent>
        <mc:AlternateContent xmlns:mc="http://schemas.openxmlformats.org/markup-compatibility/2006" xmlns:p14="http://schemas.microsoft.com/office/powerpoint/2010/main">
          <mc:Choice Requires="p14">
            <p:contentPart p14:bwMode="auto" r:id="rId280">
              <p14:nvContentPartPr>
                <p14:cNvPr id="175" name="Entrada de lápiz 174">
                  <a:extLst>
                    <a:ext uri="{FF2B5EF4-FFF2-40B4-BE49-F238E27FC236}">
                      <a16:creationId xmlns:a16="http://schemas.microsoft.com/office/drawing/2014/main" id="{E53428BD-0DCE-47C2-AF0C-20DE7203A7D0}"/>
                    </a:ext>
                  </a:extLst>
                </p14:cNvPr>
                <p14:cNvContentPartPr/>
                <p14:nvPr/>
              </p14:nvContentPartPr>
              <p14:xfrm>
                <a:off x="5361213" y="6176516"/>
                <a:ext cx="167760" cy="300600"/>
              </p14:xfrm>
            </p:contentPart>
          </mc:Choice>
          <mc:Fallback xmlns="">
            <p:pic>
              <p:nvPicPr>
                <p:cNvPr id="175" name="Entrada de lápiz 174">
                  <a:extLst>
                    <a:ext uri="{FF2B5EF4-FFF2-40B4-BE49-F238E27FC236}">
                      <a16:creationId xmlns:a16="http://schemas.microsoft.com/office/drawing/2014/main" id="{E53428BD-0DCE-47C2-AF0C-20DE7203A7D0}"/>
                    </a:ext>
                  </a:extLst>
                </p:cNvPr>
                <p:cNvPicPr/>
                <p:nvPr/>
              </p:nvPicPr>
              <p:blipFill>
                <a:blip r:embed="rId281"/>
                <a:stretch>
                  <a:fillRect/>
                </a:stretch>
              </p:blipFill>
              <p:spPr>
                <a:xfrm>
                  <a:off x="5352213" y="6167516"/>
                  <a:ext cx="185400" cy="318240"/>
                </a:xfrm>
                <a:prstGeom prst="rect">
                  <a:avLst/>
                </a:prstGeom>
              </p:spPr>
            </p:pic>
          </mc:Fallback>
        </mc:AlternateContent>
        <mc:AlternateContent xmlns:mc="http://schemas.openxmlformats.org/markup-compatibility/2006" xmlns:p14="http://schemas.microsoft.com/office/powerpoint/2010/main">
          <mc:Choice Requires="p14">
            <p:contentPart p14:bwMode="auto" r:id="rId282">
              <p14:nvContentPartPr>
                <p14:cNvPr id="176" name="Entrada de lápiz 175">
                  <a:extLst>
                    <a:ext uri="{FF2B5EF4-FFF2-40B4-BE49-F238E27FC236}">
                      <a16:creationId xmlns:a16="http://schemas.microsoft.com/office/drawing/2014/main" id="{D75F4847-FB0D-4E80-B39C-B3DF9B7FA61B}"/>
                    </a:ext>
                  </a:extLst>
                </p14:cNvPr>
                <p14:cNvContentPartPr/>
                <p14:nvPr/>
              </p14:nvContentPartPr>
              <p14:xfrm>
                <a:off x="5580813" y="6293156"/>
                <a:ext cx="95400" cy="331200"/>
              </p14:xfrm>
            </p:contentPart>
          </mc:Choice>
          <mc:Fallback xmlns="">
            <p:pic>
              <p:nvPicPr>
                <p:cNvPr id="176" name="Entrada de lápiz 175">
                  <a:extLst>
                    <a:ext uri="{FF2B5EF4-FFF2-40B4-BE49-F238E27FC236}">
                      <a16:creationId xmlns:a16="http://schemas.microsoft.com/office/drawing/2014/main" id="{D75F4847-FB0D-4E80-B39C-B3DF9B7FA61B}"/>
                    </a:ext>
                  </a:extLst>
                </p:cNvPr>
                <p:cNvPicPr/>
                <p:nvPr/>
              </p:nvPicPr>
              <p:blipFill>
                <a:blip r:embed="rId283"/>
                <a:stretch>
                  <a:fillRect/>
                </a:stretch>
              </p:blipFill>
              <p:spPr>
                <a:xfrm>
                  <a:off x="5571813" y="6284516"/>
                  <a:ext cx="113040" cy="348840"/>
                </a:xfrm>
                <a:prstGeom prst="rect">
                  <a:avLst/>
                </a:prstGeom>
              </p:spPr>
            </p:pic>
          </mc:Fallback>
        </mc:AlternateContent>
        <mc:AlternateContent xmlns:mc="http://schemas.openxmlformats.org/markup-compatibility/2006" xmlns:p14="http://schemas.microsoft.com/office/powerpoint/2010/main">
          <mc:Choice Requires="p14">
            <p:contentPart p14:bwMode="auto" r:id="rId284">
              <p14:nvContentPartPr>
                <p14:cNvPr id="177" name="Entrada de lápiz 176">
                  <a:extLst>
                    <a:ext uri="{FF2B5EF4-FFF2-40B4-BE49-F238E27FC236}">
                      <a16:creationId xmlns:a16="http://schemas.microsoft.com/office/drawing/2014/main" id="{B664AA8F-120B-4E9C-8F8B-BFB63969BF33}"/>
                    </a:ext>
                  </a:extLst>
                </p14:cNvPr>
                <p14:cNvContentPartPr/>
                <p14:nvPr/>
              </p14:nvContentPartPr>
              <p14:xfrm>
                <a:off x="5611413" y="6216836"/>
                <a:ext cx="138960" cy="217080"/>
              </p14:xfrm>
            </p:contentPart>
          </mc:Choice>
          <mc:Fallback xmlns="">
            <p:pic>
              <p:nvPicPr>
                <p:cNvPr id="177" name="Entrada de lápiz 176">
                  <a:extLst>
                    <a:ext uri="{FF2B5EF4-FFF2-40B4-BE49-F238E27FC236}">
                      <a16:creationId xmlns:a16="http://schemas.microsoft.com/office/drawing/2014/main" id="{B664AA8F-120B-4E9C-8F8B-BFB63969BF33}"/>
                    </a:ext>
                  </a:extLst>
                </p:cNvPr>
                <p:cNvPicPr/>
                <p:nvPr/>
              </p:nvPicPr>
              <p:blipFill>
                <a:blip r:embed="rId285"/>
                <a:stretch>
                  <a:fillRect/>
                </a:stretch>
              </p:blipFill>
              <p:spPr>
                <a:xfrm>
                  <a:off x="5602773" y="6207836"/>
                  <a:ext cx="156600" cy="234720"/>
                </a:xfrm>
                <a:prstGeom prst="rect">
                  <a:avLst/>
                </a:prstGeom>
              </p:spPr>
            </p:pic>
          </mc:Fallback>
        </mc:AlternateContent>
        <mc:AlternateContent xmlns:mc="http://schemas.openxmlformats.org/markup-compatibility/2006" xmlns:p14="http://schemas.microsoft.com/office/powerpoint/2010/main">
          <mc:Choice Requires="p14">
            <p:contentPart p14:bwMode="auto" r:id="rId286">
              <p14:nvContentPartPr>
                <p14:cNvPr id="178" name="Entrada de lápiz 177">
                  <a:extLst>
                    <a:ext uri="{FF2B5EF4-FFF2-40B4-BE49-F238E27FC236}">
                      <a16:creationId xmlns:a16="http://schemas.microsoft.com/office/drawing/2014/main" id="{1ACEE25D-1E29-4B8A-8FD1-3B5910919B11}"/>
                    </a:ext>
                  </a:extLst>
                </p14:cNvPr>
                <p14:cNvContentPartPr/>
                <p14:nvPr/>
              </p14:nvContentPartPr>
              <p14:xfrm>
                <a:off x="5820213" y="6206396"/>
                <a:ext cx="132120" cy="188640"/>
              </p14:xfrm>
            </p:contentPart>
          </mc:Choice>
          <mc:Fallback xmlns="">
            <p:pic>
              <p:nvPicPr>
                <p:cNvPr id="178" name="Entrada de lápiz 177">
                  <a:extLst>
                    <a:ext uri="{FF2B5EF4-FFF2-40B4-BE49-F238E27FC236}">
                      <a16:creationId xmlns:a16="http://schemas.microsoft.com/office/drawing/2014/main" id="{1ACEE25D-1E29-4B8A-8FD1-3B5910919B11}"/>
                    </a:ext>
                  </a:extLst>
                </p:cNvPr>
                <p:cNvPicPr/>
                <p:nvPr/>
              </p:nvPicPr>
              <p:blipFill>
                <a:blip r:embed="rId287"/>
                <a:stretch>
                  <a:fillRect/>
                </a:stretch>
              </p:blipFill>
              <p:spPr>
                <a:xfrm>
                  <a:off x="5811213" y="6197756"/>
                  <a:ext cx="149760" cy="206280"/>
                </a:xfrm>
                <a:prstGeom prst="rect">
                  <a:avLst/>
                </a:prstGeom>
              </p:spPr>
            </p:pic>
          </mc:Fallback>
        </mc:AlternateContent>
        <mc:AlternateContent xmlns:mc="http://schemas.openxmlformats.org/markup-compatibility/2006" xmlns:p14="http://schemas.microsoft.com/office/powerpoint/2010/main">
          <mc:Choice Requires="p14">
            <p:contentPart p14:bwMode="auto" r:id="rId288">
              <p14:nvContentPartPr>
                <p14:cNvPr id="179" name="Entrada de lápiz 178">
                  <a:extLst>
                    <a:ext uri="{FF2B5EF4-FFF2-40B4-BE49-F238E27FC236}">
                      <a16:creationId xmlns:a16="http://schemas.microsoft.com/office/drawing/2014/main" id="{3F0ECE9F-56AF-4CA0-8F5A-87B4EB7A580B}"/>
                    </a:ext>
                  </a:extLst>
                </p14:cNvPr>
                <p14:cNvContentPartPr/>
                <p14:nvPr/>
              </p14:nvContentPartPr>
              <p14:xfrm>
                <a:off x="5978973" y="6200276"/>
                <a:ext cx="185040" cy="196920"/>
              </p14:xfrm>
            </p:contentPart>
          </mc:Choice>
          <mc:Fallback xmlns="">
            <p:pic>
              <p:nvPicPr>
                <p:cNvPr id="179" name="Entrada de lápiz 178">
                  <a:extLst>
                    <a:ext uri="{FF2B5EF4-FFF2-40B4-BE49-F238E27FC236}">
                      <a16:creationId xmlns:a16="http://schemas.microsoft.com/office/drawing/2014/main" id="{3F0ECE9F-56AF-4CA0-8F5A-87B4EB7A580B}"/>
                    </a:ext>
                  </a:extLst>
                </p:cNvPr>
                <p:cNvPicPr/>
                <p:nvPr/>
              </p:nvPicPr>
              <p:blipFill>
                <a:blip r:embed="rId289"/>
                <a:stretch>
                  <a:fillRect/>
                </a:stretch>
              </p:blipFill>
              <p:spPr>
                <a:xfrm>
                  <a:off x="5969973" y="6191276"/>
                  <a:ext cx="202680" cy="214560"/>
                </a:xfrm>
                <a:prstGeom prst="rect">
                  <a:avLst/>
                </a:prstGeom>
              </p:spPr>
            </p:pic>
          </mc:Fallback>
        </mc:AlternateContent>
      </p:grpSp>
      <p:grpSp>
        <p:nvGrpSpPr>
          <p:cNvPr id="184" name="Grupo 183">
            <a:extLst>
              <a:ext uri="{FF2B5EF4-FFF2-40B4-BE49-F238E27FC236}">
                <a16:creationId xmlns:a16="http://schemas.microsoft.com/office/drawing/2014/main" id="{AB4E8A93-503D-431D-A7F6-F77998598EB4}"/>
              </a:ext>
            </a:extLst>
          </p:cNvPr>
          <p:cNvGrpSpPr/>
          <p:nvPr/>
        </p:nvGrpSpPr>
        <p:grpSpPr>
          <a:xfrm>
            <a:off x="8471973" y="4324316"/>
            <a:ext cx="1307520" cy="2187000"/>
            <a:chOff x="8471973" y="4324316"/>
            <a:chExt cx="1307520" cy="2187000"/>
          </a:xfrm>
        </p:grpSpPr>
        <mc:AlternateContent xmlns:mc="http://schemas.openxmlformats.org/markup-compatibility/2006" xmlns:p14="http://schemas.microsoft.com/office/powerpoint/2010/main">
          <mc:Choice Requires="p14">
            <p:contentPart p14:bwMode="auto" r:id="rId290">
              <p14:nvContentPartPr>
                <p14:cNvPr id="126" name="Entrada de lápiz 125">
                  <a:extLst>
                    <a:ext uri="{FF2B5EF4-FFF2-40B4-BE49-F238E27FC236}">
                      <a16:creationId xmlns:a16="http://schemas.microsoft.com/office/drawing/2014/main" id="{8F457FDB-302B-4217-AB57-B03AB33927FD}"/>
                    </a:ext>
                  </a:extLst>
                </p14:cNvPr>
                <p14:cNvContentPartPr/>
                <p14:nvPr/>
              </p14:nvContentPartPr>
              <p14:xfrm>
                <a:off x="8482773" y="4377596"/>
                <a:ext cx="81000" cy="435600"/>
              </p14:xfrm>
            </p:contentPart>
          </mc:Choice>
          <mc:Fallback xmlns="">
            <p:pic>
              <p:nvPicPr>
                <p:cNvPr id="126" name="Entrada de lápiz 125">
                  <a:extLst>
                    <a:ext uri="{FF2B5EF4-FFF2-40B4-BE49-F238E27FC236}">
                      <a16:creationId xmlns:a16="http://schemas.microsoft.com/office/drawing/2014/main" id="{8F457FDB-302B-4217-AB57-B03AB33927FD}"/>
                    </a:ext>
                  </a:extLst>
                </p:cNvPr>
                <p:cNvPicPr/>
                <p:nvPr/>
              </p:nvPicPr>
              <p:blipFill>
                <a:blip r:embed="rId291"/>
                <a:stretch>
                  <a:fillRect/>
                </a:stretch>
              </p:blipFill>
              <p:spPr>
                <a:xfrm>
                  <a:off x="8473773" y="4368596"/>
                  <a:ext cx="98640" cy="453240"/>
                </a:xfrm>
                <a:prstGeom prst="rect">
                  <a:avLst/>
                </a:prstGeom>
              </p:spPr>
            </p:pic>
          </mc:Fallback>
        </mc:AlternateContent>
        <mc:AlternateContent xmlns:mc="http://schemas.openxmlformats.org/markup-compatibility/2006" xmlns:p14="http://schemas.microsoft.com/office/powerpoint/2010/main">
          <mc:Choice Requires="p14">
            <p:contentPart p14:bwMode="auto" r:id="rId292">
              <p14:nvContentPartPr>
                <p14:cNvPr id="127" name="Entrada de lápiz 126">
                  <a:extLst>
                    <a:ext uri="{FF2B5EF4-FFF2-40B4-BE49-F238E27FC236}">
                      <a16:creationId xmlns:a16="http://schemas.microsoft.com/office/drawing/2014/main" id="{47B35FEC-3FBC-42CF-832A-1F17105FACD0}"/>
                    </a:ext>
                  </a:extLst>
                </p14:cNvPr>
                <p14:cNvContentPartPr/>
                <p14:nvPr/>
              </p14:nvContentPartPr>
              <p14:xfrm>
                <a:off x="8471973" y="4595396"/>
                <a:ext cx="352800" cy="156600"/>
              </p14:xfrm>
            </p:contentPart>
          </mc:Choice>
          <mc:Fallback xmlns="">
            <p:pic>
              <p:nvPicPr>
                <p:cNvPr id="127" name="Entrada de lápiz 126">
                  <a:extLst>
                    <a:ext uri="{FF2B5EF4-FFF2-40B4-BE49-F238E27FC236}">
                      <a16:creationId xmlns:a16="http://schemas.microsoft.com/office/drawing/2014/main" id="{47B35FEC-3FBC-42CF-832A-1F17105FACD0}"/>
                    </a:ext>
                  </a:extLst>
                </p:cNvPr>
                <p:cNvPicPr/>
                <p:nvPr/>
              </p:nvPicPr>
              <p:blipFill>
                <a:blip r:embed="rId293"/>
                <a:stretch>
                  <a:fillRect/>
                </a:stretch>
              </p:blipFill>
              <p:spPr>
                <a:xfrm>
                  <a:off x="8463333" y="4586396"/>
                  <a:ext cx="370440" cy="174240"/>
                </a:xfrm>
                <a:prstGeom prst="rect">
                  <a:avLst/>
                </a:prstGeom>
              </p:spPr>
            </p:pic>
          </mc:Fallback>
        </mc:AlternateContent>
        <mc:AlternateContent xmlns:mc="http://schemas.openxmlformats.org/markup-compatibility/2006" xmlns:p14="http://schemas.microsoft.com/office/powerpoint/2010/main">
          <mc:Choice Requires="p14">
            <p:contentPart p14:bwMode="auto" r:id="rId294">
              <p14:nvContentPartPr>
                <p14:cNvPr id="128" name="Entrada de lápiz 127">
                  <a:extLst>
                    <a:ext uri="{FF2B5EF4-FFF2-40B4-BE49-F238E27FC236}">
                      <a16:creationId xmlns:a16="http://schemas.microsoft.com/office/drawing/2014/main" id="{8C9A3DD1-38BE-4EC9-8D2B-B38974D19478}"/>
                    </a:ext>
                  </a:extLst>
                </p14:cNvPr>
                <p14:cNvContentPartPr/>
                <p14:nvPr/>
              </p14:nvContentPartPr>
              <p14:xfrm>
                <a:off x="8918373" y="4416116"/>
                <a:ext cx="194040" cy="368280"/>
              </p14:xfrm>
            </p:contentPart>
          </mc:Choice>
          <mc:Fallback xmlns="">
            <p:pic>
              <p:nvPicPr>
                <p:cNvPr id="128" name="Entrada de lápiz 127">
                  <a:extLst>
                    <a:ext uri="{FF2B5EF4-FFF2-40B4-BE49-F238E27FC236}">
                      <a16:creationId xmlns:a16="http://schemas.microsoft.com/office/drawing/2014/main" id="{8C9A3DD1-38BE-4EC9-8D2B-B38974D19478}"/>
                    </a:ext>
                  </a:extLst>
                </p:cNvPr>
                <p:cNvPicPr/>
                <p:nvPr/>
              </p:nvPicPr>
              <p:blipFill>
                <a:blip r:embed="rId295"/>
                <a:stretch>
                  <a:fillRect/>
                </a:stretch>
              </p:blipFill>
              <p:spPr>
                <a:xfrm>
                  <a:off x="8909373" y="4407116"/>
                  <a:ext cx="211680" cy="385920"/>
                </a:xfrm>
                <a:prstGeom prst="rect">
                  <a:avLst/>
                </a:prstGeom>
              </p:spPr>
            </p:pic>
          </mc:Fallback>
        </mc:AlternateContent>
        <mc:AlternateContent xmlns:mc="http://schemas.openxmlformats.org/markup-compatibility/2006" xmlns:p14="http://schemas.microsoft.com/office/powerpoint/2010/main">
          <mc:Choice Requires="p14">
            <p:contentPart p14:bwMode="auto" r:id="rId296">
              <p14:nvContentPartPr>
                <p14:cNvPr id="129" name="Entrada de lápiz 128">
                  <a:extLst>
                    <a:ext uri="{FF2B5EF4-FFF2-40B4-BE49-F238E27FC236}">
                      <a16:creationId xmlns:a16="http://schemas.microsoft.com/office/drawing/2014/main" id="{15664E39-FE2B-4AC6-8AC6-55EC40315B97}"/>
                    </a:ext>
                  </a:extLst>
                </p14:cNvPr>
                <p14:cNvContentPartPr/>
                <p14:nvPr/>
              </p14:nvContentPartPr>
              <p14:xfrm>
                <a:off x="9124293" y="4587116"/>
                <a:ext cx="117000" cy="164160"/>
              </p14:xfrm>
            </p:contentPart>
          </mc:Choice>
          <mc:Fallback xmlns="">
            <p:pic>
              <p:nvPicPr>
                <p:cNvPr id="129" name="Entrada de lápiz 128">
                  <a:extLst>
                    <a:ext uri="{FF2B5EF4-FFF2-40B4-BE49-F238E27FC236}">
                      <a16:creationId xmlns:a16="http://schemas.microsoft.com/office/drawing/2014/main" id="{15664E39-FE2B-4AC6-8AC6-55EC40315B97}"/>
                    </a:ext>
                  </a:extLst>
                </p:cNvPr>
                <p:cNvPicPr/>
                <p:nvPr/>
              </p:nvPicPr>
              <p:blipFill>
                <a:blip r:embed="rId297"/>
                <a:stretch>
                  <a:fillRect/>
                </a:stretch>
              </p:blipFill>
              <p:spPr>
                <a:xfrm>
                  <a:off x="9115293" y="4578476"/>
                  <a:ext cx="134640" cy="181800"/>
                </a:xfrm>
                <a:prstGeom prst="rect">
                  <a:avLst/>
                </a:prstGeom>
              </p:spPr>
            </p:pic>
          </mc:Fallback>
        </mc:AlternateContent>
        <mc:AlternateContent xmlns:mc="http://schemas.openxmlformats.org/markup-compatibility/2006" xmlns:p14="http://schemas.microsoft.com/office/powerpoint/2010/main">
          <mc:Choice Requires="p14">
            <p:contentPart p14:bwMode="auto" r:id="rId298">
              <p14:nvContentPartPr>
                <p14:cNvPr id="130" name="Entrada de lápiz 129">
                  <a:extLst>
                    <a:ext uri="{FF2B5EF4-FFF2-40B4-BE49-F238E27FC236}">
                      <a16:creationId xmlns:a16="http://schemas.microsoft.com/office/drawing/2014/main" id="{316DAF9B-3547-4D67-9F8C-2BE6D9EBC7A0}"/>
                    </a:ext>
                  </a:extLst>
                </p14:cNvPr>
                <p14:cNvContentPartPr/>
                <p14:nvPr/>
              </p14:nvContentPartPr>
              <p14:xfrm>
                <a:off x="9274773" y="4548956"/>
                <a:ext cx="234000" cy="197280"/>
              </p14:xfrm>
            </p:contentPart>
          </mc:Choice>
          <mc:Fallback xmlns="">
            <p:pic>
              <p:nvPicPr>
                <p:cNvPr id="130" name="Entrada de lápiz 129">
                  <a:extLst>
                    <a:ext uri="{FF2B5EF4-FFF2-40B4-BE49-F238E27FC236}">
                      <a16:creationId xmlns:a16="http://schemas.microsoft.com/office/drawing/2014/main" id="{316DAF9B-3547-4D67-9F8C-2BE6D9EBC7A0}"/>
                    </a:ext>
                  </a:extLst>
                </p:cNvPr>
                <p:cNvPicPr/>
                <p:nvPr/>
              </p:nvPicPr>
              <p:blipFill>
                <a:blip r:embed="rId299"/>
                <a:stretch>
                  <a:fillRect/>
                </a:stretch>
              </p:blipFill>
              <p:spPr>
                <a:xfrm>
                  <a:off x="9265773" y="4540316"/>
                  <a:ext cx="251640" cy="214920"/>
                </a:xfrm>
                <a:prstGeom prst="rect">
                  <a:avLst/>
                </a:prstGeom>
              </p:spPr>
            </p:pic>
          </mc:Fallback>
        </mc:AlternateContent>
        <mc:AlternateContent xmlns:mc="http://schemas.openxmlformats.org/markup-compatibility/2006" xmlns:p14="http://schemas.microsoft.com/office/powerpoint/2010/main">
          <mc:Choice Requires="p14">
            <p:contentPart p14:bwMode="auto" r:id="rId300">
              <p14:nvContentPartPr>
                <p14:cNvPr id="183" name="Entrada de lápiz 182">
                  <a:extLst>
                    <a:ext uri="{FF2B5EF4-FFF2-40B4-BE49-F238E27FC236}">
                      <a16:creationId xmlns:a16="http://schemas.microsoft.com/office/drawing/2014/main" id="{CFC0A6B3-5B74-4464-880C-51964DCCEAD0}"/>
                    </a:ext>
                  </a:extLst>
                </p14:cNvPr>
                <p14:cNvContentPartPr/>
                <p14:nvPr/>
              </p14:nvContentPartPr>
              <p14:xfrm>
                <a:off x="8983173" y="4324316"/>
                <a:ext cx="796320" cy="2187000"/>
              </p14:xfrm>
            </p:contentPart>
          </mc:Choice>
          <mc:Fallback xmlns="">
            <p:pic>
              <p:nvPicPr>
                <p:cNvPr id="183" name="Entrada de lápiz 182">
                  <a:extLst>
                    <a:ext uri="{FF2B5EF4-FFF2-40B4-BE49-F238E27FC236}">
                      <a16:creationId xmlns:a16="http://schemas.microsoft.com/office/drawing/2014/main" id="{CFC0A6B3-5B74-4464-880C-51964DCCEAD0}"/>
                    </a:ext>
                  </a:extLst>
                </p:cNvPr>
                <p:cNvPicPr/>
                <p:nvPr/>
              </p:nvPicPr>
              <p:blipFill>
                <a:blip r:embed="rId301"/>
                <a:stretch>
                  <a:fillRect/>
                </a:stretch>
              </p:blipFill>
              <p:spPr>
                <a:xfrm>
                  <a:off x="8974173" y="4315316"/>
                  <a:ext cx="813960" cy="2204640"/>
                </a:xfrm>
                <a:prstGeom prst="rect">
                  <a:avLst/>
                </a:prstGeom>
              </p:spPr>
            </p:pic>
          </mc:Fallback>
        </mc:AlternateContent>
      </p:grpSp>
      <p:grpSp>
        <p:nvGrpSpPr>
          <p:cNvPr id="193" name="Grupo 192">
            <a:extLst>
              <a:ext uri="{FF2B5EF4-FFF2-40B4-BE49-F238E27FC236}">
                <a16:creationId xmlns:a16="http://schemas.microsoft.com/office/drawing/2014/main" id="{CDE9E7F0-62F1-4354-B970-B0ADD69D4C33}"/>
              </a:ext>
            </a:extLst>
          </p:cNvPr>
          <p:cNvGrpSpPr/>
          <p:nvPr/>
        </p:nvGrpSpPr>
        <p:grpSpPr>
          <a:xfrm>
            <a:off x="9775893" y="4957196"/>
            <a:ext cx="2344320" cy="857520"/>
            <a:chOff x="9775893" y="4957196"/>
            <a:chExt cx="2344320" cy="857520"/>
          </a:xfrm>
        </p:grpSpPr>
        <mc:AlternateContent xmlns:mc="http://schemas.openxmlformats.org/markup-compatibility/2006" xmlns:p14="http://schemas.microsoft.com/office/powerpoint/2010/main">
          <mc:Choice Requires="p14">
            <p:contentPart p14:bwMode="auto" r:id="rId302">
              <p14:nvContentPartPr>
                <p14:cNvPr id="185" name="Entrada de lápiz 184">
                  <a:extLst>
                    <a:ext uri="{FF2B5EF4-FFF2-40B4-BE49-F238E27FC236}">
                      <a16:creationId xmlns:a16="http://schemas.microsoft.com/office/drawing/2014/main" id="{27DF957D-E8BC-4D70-A7DF-DF37044262D1}"/>
                    </a:ext>
                  </a:extLst>
                </p14:cNvPr>
                <p14:cNvContentPartPr/>
                <p14:nvPr/>
              </p14:nvContentPartPr>
              <p14:xfrm>
                <a:off x="9816573" y="4957196"/>
                <a:ext cx="575280" cy="801360"/>
              </p14:xfrm>
            </p:contentPart>
          </mc:Choice>
          <mc:Fallback xmlns="">
            <p:pic>
              <p:nvPicPr>
                <p:cNvPr id="185" name="Entrada de lápiz 184">
                  <a:extLst>
                    <a:ext uri="{FF2B5EF4-FFF2-40B4-BE49-F238E27FC236}">
                      <a16:creationId xmlns:a16="http://schemas.microsoft.com/office/drawing/2014/main" id="{27DF957D-E8BC-4D70-A7DF-DF37044262D1}"/>
                    </a:ext>
                  </a:extLst>
                </p:cNvPr>
                <p:cNvPicPr/>
                <p:nvPr/>
              </p:nvPicPr>
              <p:blipFill>
                <a:blip r:embed="rId303"/>
                <a:stretch>
                  <a:fillRect/>
                </a:stretch>
              </p:blipFill>
              <p:spPr>
                <a:xfrm>
                  <a:off x="9807573" y="4948196"/>
                  <a:ext cx="592920" cy="819000"/>
                </a:xfrm>
                <a:prstGeom prst="rect">
                  <a:avLst/>
                </a:prstGeom>
              </p:spPr>
            </p:pic>
          </mc:Fallback>
        </mc:AlternateContent>
        <mc:AlternateContent xmlns:mc="http://schemas.openxmlformats.org/markup-compatibility/2006" xmlns:p14="http://schemas.microsoft.com/office/powerpoint/2010/main">
          <mc:Choice Requires="p14">
            <p:contentPart p14:bwMode="auto" r:id="rId304">
              <p14:nvContentPartPr>
                <p14:cNvPr id="186" name="Entrada de lápiz 185">
                  <a:extLst>
                    <a:ext uri="{FF2B5EF4-FFF2-40B4-BE49-F238E27FC236}">
                      <a16:creationId xmlns:a16="http://schemas.microsoft.com/office/drawing/2014/main" id="{467FF4AE-C865-4193-8D8F-D05E3975BB62}"/>
                    </a:ext>
                  </a:extLst>
                </p14:cNvPr>
                <p14:cNvContentPartPr/>
                <p14:nvPr/>
              </p14:nvContentPartPr>
              <p14:xfrm>
                <a:off x="9775893" y="5376596"/>
                <a:ext cx="445320" cy="95400"/>
              </p14:xfrm>
            </p:contentPart>
          </mc:Choice>
          <mc:Fallback xmlns="">
            <p:pic>
              <p:nvPicPr>
                <p:cNvPr id="186" name="Entrada de lápiz 185">
                  <a:extLst>
                    <a:ext uri="{FF2B5EF4-FFF2-40B4-BE49-F238E27FC236}">
                      <a16:creationId xmlns:a16="http://schemas.microsoft.com/office/drawing/2014/main" id="{467FF4AE-C865-4193-8D8F-D05E3975BB62}"/>
                    </a:ext>
                  </a:extLst>
                </p:cNvPr>
                <p:cNvPicPr/>
                <p:nvPr/>
              </p:nvPicPr>
              <p:blipFill>
                <a:blip r:embed="rId305"/>
                <a:stretch>
                  <a:fillRect/>
                </a:stretch>
              </p:blipFill>
              <p:spPr>
                <a:xfrm>
                  <a:off x="9766893" y="5367596"/>
                  <a:ext cx="462960" cy="113040"/>
                </a:xfrm>
                <a:prstGeom prst="rect">
                  <a:avLst/>
                </a:prstGeom>
              </p:spPr>
            </p:pic>
          </mc:Fallback>
        </mc:AlternateContent>
        <mc:AlternateContent xmlns:mc="http://schemas.openxmlformats.org/markup-compatibility/2006" xmlns:p14="http://schemas.microsoft.com/office/powerpoint/2010/main">
          <mc:Choice Requires="p14">
            <p:contentPart p14:bwMode="auto" r:id="rId306">
              <p14:nvContentPartPr>
                <p14:cNvPr id="187" name="Entrada de lápiz 186">
                  <a:extLst>
                    <a:ext uri="{FF2B5EF4-FFF2-40B4-BE49-F238E27FC236}">
                      <a16:creationId xmlns:a16="http://schemas.microsoft.com/office/drawing/2014/main" id="{46329AF6-8875-4932-A170-58AC854B5FF9}"/>
                    </a:ext>
                  </a:extLst>
                </p14:cNvPr>
                <p14:cNvContentPartPr/>
                <p14:nvPr/>
              </p14:nvContentPartPr>
              <p14:xfrm>
                <a:off x="10160373" y="5418356"/>
                <a:ext cx="234720" cy="214200"/>
              </p14:xfrm>
            </p:contentPart>
          </mc:Choice>
          <mc:Fallback xmlns="">
            <p:pic>
              <p:nvPicPr>
                <p:cNvPr id="187" name="Entrada de lápiz 186">
                  <a:extLst>
                    <a:ext uri="{FF2B5EF4-FFF2-40B4-BE49-F238E27FC236}">
                      <a16:creationId xmlns:a16="http://schemas.microsoft.com/office/drawing/2014/main" id="{46329AF6-8875-4932-A170-58AC854B5FF9}"/>
                    </a:ext>
                  </a:extLst>
                </p:cNvPr>
                <p:cNvPicPr/>
                <p:nvPr/>
              </p:nvPicPr>
              <p:blipFill>
                <a:blip r:embed="rId307"/>
                <a:stretch>
                  <a:fillRect/>
                </a:stretch>
              </p:blipFill>
              <p:spPr>
                <a:xfrm>
                  <a:off x="10151733" y="5409716"/>
                  <a:ext cx="252360" cy="231840"/>
                </a:xfrm>
                <a:prstGeom prst="rect">
                  <a:avLst/>
                </a:prstGeom>
              </p:spPr>
            </p:pic>
          </mc:Fallback>
        </mc:AlternateContent>
        <mc:AlternateContent xmlns:mc="http://schemas.openxmlformats.org/markup-compatibility/2006" xmlns:p14="http://schemas.microsoft.com/office/powerpoint/2010/main">
          <mc:Choice Requires="p14">
            <p:contentPart p14:bwMode="auto" r:id="rId308">
              <p14:nvContentPartPr>
                <p14:cNvPr id="188" name="Entrada de lápiz 187">
                  <a:extLst>
                    <a:ext uri="{FF2B5EF4-FFF2-40B4-BE49-F238E27FC236}">
                      <a16:creationId xmlns:a16="http://schemas.microsoft.com/office/drawing/2014/main" id="{9BCC481C-7E13-470C-8E32-9EE93C309D1B}"/>
                    </a:ext>
                  </a:extLst>
                </p14:cNvPr>
                <p14:cNvContentPartPr/>
                <p14:nvPr/>
              </p14:nvContentPartPr>
              <p14:xfrm>
                <a:off x="10396173" y="5421956"/>
                <a:ext cx="241200" cy="241200"/>
              </p14:xfrm>
            </p:contentPart>
          </mc:Choice>
          <mc:Fallback xmlns="">
            <p:pic>
              <p:nvPicPr>
                <p:cNvPr id="188" name="Entrada de lápiz 187">
                  <a:extLst>
                    <a:ext uri="{FF2B5EF4-FFF2-40B4-BE49-F238E27FC236}">
                      <a16:creationId xmlns:a16="http://schemas.microsoft.com/office/drawing/2014/main" id="{9BCC481C-7E13-470C-8E32-9EE93C309D1B}"/>
                    </a:ext>
                  </a:extLst>
                </p:cNvPr>
                <p:cNvPicPr/>
                <p:nvPr/>
              </p:nvPicPr>
              <p:blipFill>
                <a:blip r:embed="rId309"/>
                <a:stretch>
                  <a:fillRect/>
                </a:stretch>
              </p:blipFill>
              <p:spPr>
                <a:xfrm>
                  <a:off x="10387173" y="5412956"/>
                  <a:ext cx="258840" cy="258840"/>
                </a:xfrm>
                <a:prstGeom prst="rect">
                  <a:avLst/>
                </a:prstGeom>
              </p:spPr>
            </p:pic>
          </mc:Fallback>
        </mc:AlternateContent>
        <mc:AlternateContent xmlns:mc="http://schemas.openxmlformats.org/markup-compatibility/2006" xmlns:p14="http://schemas.microsoft.com/office/powerpoint/2010/main">
          <mc:Choice Requires="p14">
            <p:contentPart p14:bwMode="auto" r:id="rId310">
              <p14:nvContentPartPr>
                <p14:cNvPr id="189" name="Entrada de lápiz 188">
                  <a:extLst>
                    <a:ext uri="{FF2B5EF4-FFF2-40B4-BE49-F238E27FC236}">
                      <a16:creationId xmlns:a16="http://schemas.microsoft.com/office/drawing/2014/main" id="{51624698-CB51-431C-B145-958792C43241}"/>
                    </a:ext>
                  </a:extLst>
                </p14:cNvPr>
                <p14:cNvContentPartPr/>
                <p14:nvPr/>
              </p14:nvContentPartPr>
              <p14:xfrm>
                <a:off x="10731693" y="5474156"/>
                <a:ext cx="238680" cy="263880"/>
              </p14:xfrm>
            </p:contentPart>
          </mc:Choice>
          <mc:Fallback xmlns="">
            <p:pic>
              <p:nvPicPr>
                <p:cNvPr id="189" name="Entrada de lápiz 188">
                  <a:extLst>
                    <a:ext uri="{FF2B5EF4-FFF2-40B4-BE49-F238E27FC236}">
                      <a16:creationId xmlns:a16="http://schemas.microsoft.com/office/drawing/2014/main" id="{51624698-CB51-431C-B145-958792C43241}"/>
                    </a:ext>
                  </a:extLst>
                </p:cNvPr>
                <p:cNvPicPr/>
                <p:nvPr/>
              </p:nvPicPr>
              <p:blipFill>
                <a:blip r:embed="rId311"/>
                <a:stretch>
                  <a:fillRect/>
                </a:stretch>
              </p:blipFill>
              <p:spPr>
                <a:xfrm>
                  <a:off x="10722693" y="5465516"/>
                  <a:ext cx="256320" cy="281520"/>
                </a:xfrm>
                <a:prstGeom prst="rect">
                  <a:avLst/>
                </a:prstGeom>
              </p:spPr>
            </p:pic>
          </mc:Fallback>
        </mc:AlternateContent>
        <mc:AlternateContent xmlns:mc="http://schemas.openxmlformats.org/markup-compatibility/2006" xmlns:p14="http://schemas.microsoft.com/office/powerpoint/2010/main">
          <mc:Choice Requires="p14">
            <p:contentPart p14:bwMode="auto" r:id="rId312">
              <p14:nvContentPartPr>
                <p14:cNvPr id="190" name="Entrada de lápiz 189">
                  <a:extLst>
                    <a:ext uri="{FF2B5EF4-FFF2-40B4-BE49-F238E27FC236}">
                      <a16:creationId xmlns:a16="http://schemas.microsoft.com/office/drawing/2014/main" id="{EB382505-7725-4005-AA6F-EAF38B4C9048}"/>
                    </a:ext>
                  </a:extLst>
                </p14:cNvPr>
                <p14:cNvContentPartPr/>
                <p14:nvPr/>
              </p14:nvContentPartPr>
              <p14:xfrm>
                <a:off x="11032293" y="5473796"/>
                <a:ext cx="246960" cy="317520"/>
              </p14:xfrm>
            </p:contentPart>
          </mc:Choice>
          <mc:Fallback xmlns="">
            <p:pic>
              <p:nvPicPr>
                <p:cNvPr id="190" name="Entrada de lápiz 189">
                  <a:extLst>
                    <a:ext uri="{FF2B5EF4-FFF2-40B4-BE49-F238E27FC236}">
                      <a16:creationId xmlns:a16="http://schemas.microsoft.com/office/drawing/2014/main" id="{EB382505-7725-4005-AA6F-EAF38B4C9048}"/>
                    </a:ext>
                  </a:extLst>
                </p:cNvPr>
                <p:cNvPicPr/>
                <p:nvPr/>
              </p:nvPicPr>
              <p:blipFill>
                <a:blip r:embed="rId313"/>
                <a:stretch>
                  <a:fillRect/>
                </a:stretch>
              </p:blipFill>
              <p:spPr>
                <a:xfrm>
                  <a:off x="11023653" y="5465156"/>
                  <a:ext cx="264600" cy="335160"/>
                </a:xfrm>
                <a:prstGeom prst="rect">
                  <a:avLst/>
                </a:prstGeom>
              </p:spPr>
            </p:pic>
          </mc:Fallback>
        </mc:AlternateContent>
        <mc:AlternateContent xmlns:mc="http://schemas.openxmlformats.org/markup-compatibility/2006" xmlns:p14="http://schemas.microsoft.com/office/powerpoint/2010/main">
          <mc:Choice Requires="p14">
            <p:contentPart p14:bwMode="auto" r:id="rId314">
              <p14:nvContentPartPr>
                <p14:cNvPr id="191" name="Entrada de lápiz 190">
                  <a:extLst>
                    <a:ext uri="{FF2B5EF4-FFF2-40B4-BE49-F238E27FC236}">
                      <a16:creationId xmlns:a16="http://schemas.microsoft.com/office/drawing/2014/main" id="{8F81C73D-C16B-4939-8B0B-9830B1B0F4C6}"/>
                    </a:ext>
                  </a:extLst>
                </p14:cNvPr>
                <p14:cNvContentPartPr/>
                <p14:nvPr/>
              </p14:nvContentPartPr>
              <p14:xfrm>
                <a:off x="11341893" y="5602676"/>
                <a:ext cx="410760" cy="212040"/>
              </p14:xfrm>
            </p:contentPart>
          </mc:Choice>
          <mc:Fallback xmlns="">
            <p:pic>
              <p:nvPicPr>
                <p:cNvPr id="191" name="Entrada de lápiz 190">
                  <a:extLst>
                    <a:ext uri="{FF2B5EF4-FFF2-40B4-BE49-F238E27FC236}">
                      <a16:creationId xmlns:a16="http://schemas.microsoft.com/office/drawing/2014/main" id="{8F81C73D-C16B-4939-8B0B-9830B1B0F4C6}"/>
                    </a:ext>
                  </a:extLst>
                </p:cNvPr>
                <p:cNvPicPr/>
                <p:nvPr/>
              </p:nvPicPr>
              <p:blipFill>
                <a:blip r:embed="rId315"/>
                <a:stretch>
                  <a:fillRect/>
                </a:stretch>
              </p:blipFill>
              <p:spPr>
                <a:xfrm>
                  <a:off x="11333253" y="5594036"/>
                  <a:ext cx="428400" cy="229680"/>
                </a:xfrm>
                <a:prstGeom prst="rect">
                  <a:avLst/>
                </a:prstGeom>
              </p:spPr>
            </p:pic>
          </mc:Fallback>
        </mc:AlternateContent>
        <mc:AlternateContent xmlns:mc="http://schemas.openxmlformats.org/markup-compatibility/2006" xmlns:p14="http://schemas.microsoft.com/office/powerpoint/2010/main">
          <mc:Choice Requires="p14">
            <p:contentPart p14:bwMode="auto" r:id="rId316">
              <p14:nvContentPartPr>
                <p14:cNvPr id="192" name="Entrada de lápiz 191">
                  <a:extLst>
                    <a:ext uri="{FF2B5EF4-FFF2-40B4-BE49-F238E27FC236}">
                      <a16:creationId xmlns:a16="http://schemas.microsoft.com/office/drawing/2014/main" id="{74B7D50C-5E8A-4B1F-B406-DD47901183C4}"/>
                    </a:ext>
                  </a:extLst>
                </p14:cNvPr>
                <p14:cNvContentPartPr/>
                <p14:nvPr/>
              </p14:nvContentPartPr>
              <p14:xfrm>
                <a:off x="11781453" y="5106236"/>
                <a:ext cx="338760" cy="633960"/>
              </p14:xfrm>
            </p:contentPart>
          </mc:Choice>
          <mc:Fallback xmlns="">
            <p:pic>
              <p:nvPicPr>
                <p:cNvPr id="192" name="Entrada de lápiz 191">
                  <a:extLst>
                    <a:ext uri="{FF2B5EF4-FFF2-40B4-BE49-F238E27FC236}">
                      <a16:creationId xmlns:a16="http://schemas.microsoft.com/office/drawing/2014/main" id="{74B7D50C-5E8A-4B1F-B406-DD47901183C4}"/>
                    </a:ext>
                  </a:extLst>
                </p:cNvPr>
                <p:cNvPicPr/>
                <p:nvPr/>
              </p:nvPicPr>
              <p:blipFill>
                <a:blip r:embed="rId317"/>
                <a:stretch>
                  <a:fillRect/>
                </a:stretch>
              </p:blipFill>
              <p:spPr>
                <a:xfrm>
                  <a:off x="11772813" y="5097236"/>
                  <a:ext cx="356400" cy="6516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18">
            <p14:nvContentPartPr>
              <p14:cNvPr id="194" name="Entrada de lápiz 193">
                <a:extLst>
                  <a:ext uri="{FF2B5EF4-FFF2-40B4-BE49-F238E27FC236}">
                    <a16:creationId xmlns:a16="http://schemas.microsoft.com/office/drawing/2014/main" id="{1362FC7D-475F-471E-8112-3000251D53C6}"/>
                  </a:ext>
                </a:extLst>
              </p14:cNvPr>
              <p14:cNvContentPartPr/>
              <p14:nvPr/>
            </p14:nvContentPartPr>
            <p14:xfrm>
              <a:off x="9848973" y="5926676"/>
              <a:ext cx="834480" cy="149400"/>
            </p14:xfrm>
          </p:contentPart>
        </mc:Choice>
        <mc:Fallback xmlns="">
          <p:pic>
            <p:nvPicPr>
              <p:cNvPr id="194" name="Entrada de lápiz 193">
                <a:extLst>
                  <a:ext uri="{FF2B5EF4-FFF2-40B4-BE49-F238E27FC236}">
                    <a16:creationId xmlns:a16="http://schemas.microsoft.com/office/drawing/2014/main" id="{1362FC7D-475F-471E-8112-3000251D53C6}"/>
                  </a:ext>
                </a:extLst>
              </p:cNvPr>
              <p:cNvPicPr/>
              <p:nvPr/>
            </p:nvPicPr>
            <p:blipFill>
              <a:blip r:embed="rId319"/>
              <a:stretch>
                <a:fillRect/>
              </a:stretch>
            </p:blipFill>
            <p:spPr>
              <a:xfrm>
                <a:off x="9840333" y="5917676"/>
                <a:ext cx="852120" cy="167040"/>
              </a:xfrm>
              <a:prstGeom prst="rect">
                <a:avLst/>
              </a:prstGeom>
            </p:spPr>
          </p:pic>
        </mc:Fallback>
      </mc:AlternateContent>
      <mc:AlternateContent xmlns:mc="http://schemas.openxmlformats.org/markup-compatibility/2006" xmlns:p14="http://schemas.microsoft.com/office/powerpoint/2010/main">
        <mc:Choice Requires="p14">
          <p:contentPart p14:bwMode="auto" r:id="rId320">
            <p14:nvContentPartPr>
              <p14:cNvPr id="195" name="Entrada de lápiz 194">
                <a:extLst>
                  <a:ext uri="{FF2B5EF4-FFF2-40B4-BE49-F238E27FC236}">
                    <a16:creationId xmlns:a16="http://schemas.microsoft.com/office/drawing/2014/main" id="{50C4DF24-88D4-4C93-A101-23F6F2333068}"/>
                  </a:ext>
                </a:extLst>
              </p14:cNvPr>
              <p14:cNvContentPartPr/>
              <p14:nvPr/>
            </p14:nvContentPartPr>
            <p14:xfrm>
              <a:off x="8231493" y="3803756"/>
              <a:ext cx="2880" cy="17280"/>
            </p14:xfrm>
          </p:contentPart>
        </mc:Choice>
        <mc:Fallback xmlns="">
          <p:pic>
            <p:nvPicPr>
              <p:cNvPr id="195" name="Entrada de lápiz 194">
                <a:extLst>
                  <a:ext uri="{FF2B5EF4-FFF2-40B4-BE49-F238E27FC236}">
                    <a16:creationId xmlns:a16="http://schemas.microsoft.com/office/drawing/2014/main" id="{50C4DF24-88D4-4C93-A101-23F6F2333068}"/>
                  </a:ext>
                </a:extLst>
              </p:cNvPr>
              <p:cNvPicPr/>
              <p:nvPr/>
            </p:nvPicPr>
            <p:blipFill>
              <a:blip r:embed="rId321"/>
              <a:stretch>
                <a:fillRect/>
              </a:stretch>
            </p:blipFill>
            <p:spPr>
              <a:xfrm>
                <a:off x="8222493" y="3794756"/>
                <a:ext cx="20520" cy="34920"/>
              </a:xfrm>
              <a:prstGeom prst="rect">
                <a:avLst/>
              </a:prstGeom>
            </p:spPr>
          </p:pic>
        </mc:Fallback>
      </mc:AlternateContent>
      <p:grpSp>
        <p:nvGrpSpPr>
          <p:cNvPr id="198" name="Grupo 197">
            <a:extLst>
              <a:ext uri="{FF2B5EF4-FFF2-40B4-BE49-F238E27FC236}">
                <a16:creationId xmlns:a16="http://schemas.microsoft.com/office/drawing/2014/main" id="{2DF99894-20E2-47A0-A112-DEC4F17EB904}"/>
              </a:ext>
            </a:extLst>
          </p:cNvPr>
          <p:cNvGrpSpPr/>
          <p:nvPr/>
        </p:nvGrpSpPr>
        <p:grpSpPr>
          <a:xfrm>
            <a:off x="8678973" y="3525476"/>
            <a:ext cx="739440" cy="235800"/>
            <a:chOff x="8678973" y="3525476"/>
            <a:chExt cx="739440" cy="235800"/>
          </a:xfrm>
        </p:grpSpPr>
        <mc:AlternateContent xmlns:mc="http://schemas.openxmlformats.org/markup-compatibility/2006" xmlns:p14="http://schemas.microsoft.com/office/powerpoint/2010/main">
          <mc:Choice Requires="p14">
            <p:contentPart p14:bwMode="auto" r:id="rId322">
              <p14:nvContentPartPr>
                <p14:cNvPr id="196" name="Entrada de lápiz 195">
                  <a:extLst>
                    <a:ext uri="{FF2B5EF4-FFF2-40B4-BE49-F238E27FC236}">
                      <a16:creationId xmlns:a16="http://schemas.microsoft.com/office/drawing/2014/main" id="{63C54220-BA71-45D2-A05C-041DE2B0A5AA}"/>
                    </a:ext>
                  </a:extLst>
                </p14:cNvPr>
                <p14:cNvContentPartPr/>
                <p14:nvPr/>
              </p14:nvContentPartPr>
              <p14:xfrm>
                <a:off x="8744853" y="3645716"/>
                <a:ext cx="673560" cy="115560"/>
              </p14:xfrm>
            </p:contentPart>
          </mc:Choice>
          <mc:Fallback xmlns="">
            <p:pic>
              <p:nvPicPr>
                <p:cNvPr id="196" name="Entrada de lápiz 195">
                  <a:extLst>
                    <a:ext uri="{FF2B5EF4-FFF2-40B4-BE49-F238E27FC236}">
                      <a16:creationId xmlns:a16="http://schemas.microsoft.com/office/drawing/2014/main" id="{63C54220-BA71-45D2-A05C-041DE2B0A5AA}"/>
                    </a:ext>
                  </a:extLst>
                </p:cNvPr>
                <p:cNvPicPr/>
                <p:nvPr/>
              </p:nvPicPr>
              <p:blipFill>
                <a:blip r:embed="rId323"/>
                <a:stretch>
                  <a:fillRect/>
                </a:stretch>
              </p:blipFill>
              <p:spPr>
                <a:xfrm>
                  <a:off x="8736213" y="3637076"/>
                  <a:ext cx="691200" cy="133200"/>
                </a:xfrm>
                <a:prstGeom prst="rect">
                  <a:avLst/>
                </a:prstGeom>
              </p:spPr>
            </p:pic>
          </mc:Fallback>
        </mc:AlternateContent>
        <mc:AlternateContent xmlns:mc="http://schemas.openxmlformats.org/markup-compatibility/2006" xmlns:p14="http://schemas.microsoft.com/office/powerpoint/2010/main">
          <mc:Choice Requires="p14">
            <p:contentPart p14:bwMode="auto" r:id="rId324">
              <p14:nvContentPartPr>
                <p14:cNvPr id="197" name="Entrada de lápiz 196">
                  <a:extLst>
                    <a:ext uri="{FF2B5EF4-FFF2-40B4-BE49-F238E27FC236}">
                      <a16:creationId xmlns:a16="http://schemas.microsoft.com/office/drawing/2014/main" id="{65A5102B-5BEF-439D-A1E6-6DC9BBBC83C1}"/>
                    </a:ext>
                  </a:extLst>
                </p14:cNvPr>
                <p14:cNvContentPartPr/>
                <p14:nvPr/>
              </p14:nvContentPartPr>
              <p14:xfrm>
                <a:off x="8678973" y="3525476"/>
                <a:ext cx="361440" cy="205200"/>
              </p14:xfrm>
            </p:contentPart>
          </mc:Choice>
          <mc:Fallback xmlns="">
            <p:pic>
              <p:nvPicPr>
                <p:cNvPr id="197" name="Entrada de lápiz 196">
                  <a:extLst>
                    <a:ext uri="{FF2B5EF4-FFF2-40B4-BE49-F238E27FC236}">
                      <a16:creationId xmlns:a16="http://schemas.microsoft.com/office/drawing/2014/main" id="{65A5102B-5BEF-439D-A1E6-6DC9BBBC83C1}"/>
                    </a:ext>
                  </a:extLst>
                </p:cNvPr>
                <p:cNvPicPr/>
                <p:nvPr/>
              </p:nvPicPr>
              <p:blipFill>
                <a:blip r:embed="rId325"/>
                <a:stretch>
                  <a:fillRect/>
                </a:stretch>
              </p:blipFill>
              <p:spPr>
                <a:xfrm>
                  <a:off x="8669973" y="3516476"/>
                  <a:ext cx="379080" cy="222840"/>
                </a:xfrm>
                <a:prstGeom prst="rect">
                  <a:avLst/>
                </a:prstGeom>
              </p:spPr>
            </p:pic>
          </mc:Fallback>
        </mc:AlternateContent>
      </p:grpSp>
      <p:grpSp>
        <p:nvGrpSpPr>
          <p:cNvPr id="202" name="Grupo 201">
            <a:extLst>
              <a:ext uri="{FF2B5EF4-FFF2-40B4-BE49-F238E27FC236}">
                <a16:creationId xmlns:a16="http://schemas.microsoft.com/office/drawing/2014/main" id="{5396D060-5605-48B9-AC68-C70CEF5539D7}"/>
              </a:ext>
            </a:extLst>
          </p:cNvPr>
          <p:cNvGrpSpPr/>
          <p:nvPr/>
        </p:nvGrpSpPr>
        <p:grpSpPr>
          <a:xfrm>
            <a:off x="9923493" y="3174836"/>
            <a:ext cx="918720" cy="1851480"/>
            <a:chOff x="9923493" y="3174836"/>
            <a:chExt cx="918720" cy="1851480"/>
          </a:xfrm>
        </p:grpSpPr>
        <mc:AlternateContent xmlns:mc="http://schemas.openxmlformats.org/markup-compatibility/2006" xmlns:p14="http://schemas.microsoft.com/office/powerpoint/2010/main">
          <mc:Choice Requires="p14">
            <p:contentPart p14:bwMode="auto" r:id="rId326">
              <p14:nvContentPartPr>
                <p14:cNvPr id="199" name="Entrada de lápiz 198">
                  <a:extLst>
                    <a:ext uri="{FF2B5EF4-FFF2-40B4-BE49-F238E27FC236}">
                      <a16:creationId xmlns:a16="http://schemas.microsoft.com/office/drawing/2014/main" id="{9EC1FCB3-1253-4715-8EE5-E48A4D9B6AAF}"/>
                    </a:ext>
                  </a:extLst>
                </p14:cNvPr>
                <p14:cNvContentPartPr/>
                <p14:nvPr/>
              </p14:nvContentPartPr>
              <p14:xfrm>
                <a:off x="9923493" y="3174836"/>
                <a:ext cx="918720" cy="551160"/>
              </p14:xfrm>
            </p:contentPart>
          </mc:Choice>
          <mc:Fallback xmlns="">
            <p:pic>
              <p:nvPicPr>
                <p:cNvPr id="199" name="Entrada de lápiz 198">
                  <a:extLst>
                    <a:ext uri="{FF2B5EF4-FFF2-40B4-BE49-F238E27FC236}">
                      <a16:creationId xmlns:a16="http://schemas.microsoft.com/office/drawing/2014/main" id="{9EC1FCB3-1253-4715-8EE5-E48A4D9B6AAF}"/>
                    </a:ext>
                  </a:extLst>
                </p:cNvPr>
                <p:cNvPicPr/>
                <p:nvPr/>
              </p:nvPicPr>
              <p:blipFill>
                <a:blip r:embed="rId327"/>
                <a:stretch>
                  <a:fillRect/>
                </a:stretch>
              </p:blipFill>
              <p:spPr>
                <a:xfrm>
                  <a:off x="9914853" y="3165836"/>
                  <a:ext cx="936360" cy="568800"/>
                </a:xfrm>
                <a:prstGeom prst="rect">
                  <a:avLst/>
                </a:prstGeom>
              </p:spPr>
            </p:pic>
          </mc:Fallback>
        </mc:AlternateContent>
        <mc:AlternateContent xmlns:mc="http://schemas.openxmlformats.org/markup-compatibility/2006" xmlns:p14="http://schemas.microsoft.com/office/powerpoint/2010/main">
          <mc:Choice Requires="p14">
            <p:contentPart p14:bwMode="auto" r:id="rId328">
              <p14:nvContentPartPr>
                <p14:cNvPr id="200" name="Entrada de lápiz 199">
                  <a:extLst>
                    <a:ext uri="{FF2B5EF4-FFF2-40B4-BE49-F238E27FC236}">
                      <a16:creationId xmlns:a16="http://schemas.microsoft.com/office/drawing/2014/main" id="{0658DAF3-8F41-4886-96D3-6A8012269107}"/>
                    </a:ext>
                  </a:extLst>
                </p14:cNvPr>
                <p14:cNvContentPartPr/>
                <p14:nvPr/>
              </p14:nvContentPartPr>
              <p14:xfrm>
                <a:off x="10480413" y="3626276"/>
                <a:ext cx="344160" cy="1400040"/>
              </p14:xfrm>
            </p:contentPart>
          </mc:Choice>
          <mc:Fallback xmlns="">
            <p:pic>
              <p:nvPicPr>
                <p:cNvPr id="200" name="Entrada de lápiz 199">
                  <a:extLst>
                    <a:ext uri="{FF2B5EF4-FFF2-40B4-BE49-F238E27FC236}">
                      <a16:creationId xmlns:a16="http://schemas.microsoft.com/office/drawing/2014/main" id="{0658DAF3-8F41-4886-96D3-6A8012269107}"/>
                    </a:ext>
                  </a:extLst>
                </p:cNvPr>
                <p:cNvPicPr/>
                <p:nvPr/>
              </p:nvPicPr>
              <p:blipFill>
                <a:blip r:embed="rId329"/>
                <a:stretch>
                  <a:fillRect/>
                </a:stretch>
              </p:blipFill>
              <p:spPr>
                <a:xfrm>
                  <a:off x="10471413" y="3617636"/>
                  <a:ext cx="361800" cy="1417680"/>
                </a:xfrm>
                <a:prstGeom prst="rect">
                  <a:avLst/>
                </a:prstGeom>
              </p:spPr>
            </p:pic>
          </mc:Fallback>
        </mc:AlternateContent>
        <mc:AlternateContent xmlns:mc="http://schemas.openxmlformats.org/markup-compatibility/2006" xmlns:p14="http://schemas.microsoft.com/office/powerpoint/2010/main">
          <mc:Choice Requires="p14">
            <p:contentPart p14:bwMode="auto" r:id="rId330">
              <p14:nvContentPartPr>
                <p14:cNvPr id="201" name="Entrada de lápiz 200">
                  <a:extLst>
                    <a:ext uri="{FF2B5EF4-FFF2-40B4-BE49-F238E27FC236}">
                      <a16:creationId xmlns:a16="http://schemas.microsoft.com/office/drawing/2014/main" id="{A0C83E6F-9888-4421-A20F-BC05F3D6E9DD}"/>
                    </a:ext>
                  </a:extLst>
                </p14:cNvPr>
                <p14:cNvContentPartPr/>
                <p14:nvPr/>
              </p14:nvContentPartPr>
              <p14:xfrm>
                <a:off x="10475733" y="4668116"/>
                <a:ext cx="162360" cy="257040"/>
              </p14:xfrm>
            </p:contentPart>
          </mc:Choice>
          <mc:Fallback xmlns="">
            <p:pic>
              <p:nvPicPr>
                <p:cNvPr id="201" name="Entrada de lápiz 200">
                  <a:extLst>
                    <a:ext uri="{FF2B5EF4-FFF2-40B4-BE49-F238E27FC236}">
                      <a16:creationId xmlns:a16="http://schemas.microsoft.com/office/drawing/2014/main" id="{A0C83E6F-9888-4421-A20F-BC05F3D6E9DD}"/>
                    </a:ext>
                  </a:extLst>
                </p:cNvPr>
                <p:cNvPicPr/>
                <p:nvPr/>
              </p:nvPicPr>
              <p:blipFill>
                <a:blip r:embed="rId331"/>
                <a:stretch>
                  <a:fillRect/>
                </a:stretch>
              </p:blipFill>
              <p:spPr>
                <a:xfrm>
                  <a:off x="10466733" y="4659116"/>
                  <a:ext cx="180000" cy="274680"/>
                </a:xfrm>
                <a:prstGeom prst="rect">
                  <a:avLst/>
                </a:prstGeom>
              </p:spPr>
            </p:pic>
          </mc:Fallback>
        </mc:AlternateContent>
      </p:grpSp>
    </p:spTree>
    <p:extLst>
      <p:ext uri="{BB962C8B-B14F-4D97-AF65-F5344CB8AC3E}">
        <p14:creationId xmlns:p14="http://schemas.microsoft.com/office/powerpoint/2010/main" val="81917199"/>
      </p:ext>
    </p:extLst>
  </p:cSld>
  <p:clrMapOvr>
    <a:masterClrMapping/>
  </p:clrMapOvr>
</p:sld>
</file>

<file path=ppt/theme/theme1.xml><?xml version="1.0" encoding="utf-8"?>
<a:theme xmlns:a="http://schemas.openxmlformats.org/drawingml/2006/main" name="Espiral">
  <a:themeElements>
    <a:clrScheme name="Wisp">
      <a:dk1>
        <a:sysClr val="windowText" lastClr="000000"/>
      </a:dk1>
      <a:lt1>
        <a:sysClr val="window" lastClr="FFFFFF"/>
      </a:lt1>
      <a:dk2>
        <a:srgbClr val="2E5369"/>
      </a:dk2>
      <a:lt2>
        <a:srgbClr val="CFE2E7"/>
      </a:lt2>
      <a:accent1>
        <a:srgbClr val="353535"/>
      </a:accent1>
      <a:accent2>
        <a:srgbClr val="31B4E6"/>
      </a:accent2>
      <a:accent3>
        <a:srgbClr val="265991"/>
      </a:accent3>
      <a:accent4>
        <a:srgbClr val="7E40CC"/>
      </a:accent4>
      <a:accent5>
        <a:srgbClr val="B927E9"/>
      </a:accent5>
      <a:accent6>
        <a:srgbClr val="E833BF"/>
      </a:accent6>
      <a:hlink>
        <a:srgbClr val="2DA0F1"/>
      </a:hlink>
      <a:folHlink>
        <a:srgbClr val="7ED1E6"/>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4F34B87B-9C7A-41AE-A6CB-48536223DFFD}"/>
    </a:ext>
  </a:extLst>
</a:theme>
</file>

<file path=docProps/app.xml><?xml version="1.0" encoding="utf-8"?>
<Properties xmlns="http://schemas.openxmlformats.org/officeDocument/2006/extended-properties" xmlns:vt="http://schemas.openxmlformats.org/officeDocument/2006/docPropsVTypes">
  <Template>Wisp</Template>
  <TotalTime>1552</TotalTime>
  <Words>3205</Words>
  <Application>Microsoft Office PowerPoint</Application>
  <PresentationFormat>Panorámica</PresentationFormat>
  <Paragraphs>301</Paragraphs>
  <Slides>78</Slides>
  <Notes>0</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78</vt:i4>
      </vt:variant>
    </vt:vector>
  </HeadingPairs>
  <TitlesOfParts>
    <vt:vector size="83" baseType="lpstr">
      <vt:lpstr>Arial</vt:lpstr>
      <vt:lpstr>Century Gothic</vt:lpstr>
      <vt:lpstr>Open Sans</vt:lpstr>
      <vt:lpstr>Wingdings 3</vt:lpstr>
      <vt:lpstr>Espiral</vt:lpstr>
      <vt:lpstr>Tópicos Especiales en Bases de Datos</vt:lpstr>
      <vt:lpstr>Descripción general del curso</vt:lpstr>
      <vt:lpstr>Competencias a Desarrollar</vt:lpstr>
      <vt:lpstr>Metodología</vt:lpstr>
      <vt:lpstr>Contenido</vt:lpstr>
      <vt:lpstr>Arquitectura de la Información (AI)</vt:lpstr>
      <vt:lpstr>Antes que nada, Requisitos Vs Requerimientos</vt:lpstr>
      <vt:lpstr>Presentación de PowerPoint</vt:lpstr>
      <vt:lpstr>Presentación de PowerPoint</vt:lpstr>
      <vt:lpstr>Presentación de PowerPoint</vt:lpstr>
      <vt:lpstr>Presentación de PowerPoint</vt:lpstr>
      <vt:lpstr>Presentación de PowerPoint</vt:lpstr>
      <vt:lpstr>¿En un sentido simple qué es arquitectura?</vt:lpstr>
      <vt:lpstr>La AI brinda herramientas para estructurar los datos con el fin de facilitar su uso y localización (findability).</vt:lpstr>
      <vt:lpstr>En términos generales, para un sistema se requiere especificar</vt:lpstr>
      <vt:lpstr>Presentación de PowerPoint</vt:lpstr>
      <vt:lpstr>Presentación de PowerPoint</vt:lpstr>
      <vt:lpstr>Los esquemas Preconceptuales permiten representar tanto la estructura como el comportamiento. </vt:lpstr>
      <vt:lpstr>Presentación de PowerPoint</vt:lpstr>
      <vt:lpstr>Presentación de PowerPoint</vt:lpstr>
      <vt:lpstr>Presentación de PowerPoint</vt:lpstr>
      <vt:lpstr>Presentación de PowerPoint</vt:lpstr>
      <vt:lpstr>Presentación de PowerPoint</vt:lpstr>
      <vt:lpstr>El modelo del dominio sólo permite representar la estructura</vt:lpstr>
      <vt:lpstr>Presentación de PowerPoint</vt:lpstr>
      <vt:lpstr>Presentación de PowerPoint</vt:lpstr>
      <vt:lpstr>Según el Lenguaje de Modelado Unificado (UML) y Lenguaje de Modelado para Sistemas (SysML) se tiene</vt:lpstr>
      <vt:lpstr>Esquema general de una Historia de Usuario…</vt:lpstr>
      <vt:lpstr>La estructura debe soportar el comportamiento representado mediante historias de usuario</vt:lpstr>
      <vt:lpstr>En general, un modelo de base de datos relacional estar compuesto por:</vt:lpstr>
      <vt:lpstr>Para construir modelos de datos existen diversas notaciones:</vt:lpstr>
      <vt:lpstr>Notación Barker: fue adoptada por Oracle Corporation en sus productos de modelado de datos. </vt:lpstr>
      <vt:lpstr>IE (Information Engineering): desarrollada inicialmente por Clive Finkelstein quien luego la refinó con el apoyo de James Martin; </vt:lpstr>
      <vt:lpstr>IDEF1X  (Data Modeling): desarrollada por el Departamento de Defensa de los Estados Unidos dentro de una familia de estándares llamada IDEF(Integrated DEFinition Method).  </vt:lpstr>
      <vt:lpstr>UML (Unified Modeling Language): si bien es un  lenguaje de modelado objetual, se puede extender a través de perfiles para soportar otro tipo de modelos. </vt:lpstr>
      <vt:lpstr>Estas notaciones y otras, son relevantes considerando que las bases de datos NO son Sólo Relacionales, Ni Sólo SQL.</vt:lpstr>
      <vt:lpstr>Ejercicio en Clase, dado el modelo convertirlo en IE y UML</vt:lpstr>
      <vt:lpstr>Lecturas Recomendadas</vt:lpstr>
      <vt:lpstr>Entonces, Cómo se relaciona la arquitectura de la información con Analítica, BigData, etc.</vt:lpstr>
      <vt:lpstr>Presentación de PowerPoint</vt:lpstr>
      <vt:lpstr>La arquitectura se centrará en el “Almacén de Datos”</vt:lpstr>
      <vt:lpstr>Entonces, ¿por qué hasta ahora los conocemos? </vt:lpstr>
      <vt:lpstr>Para aplicar analítica, evidentemente debe estar soportada en una excelente gestión de la información (dato), requiere:</vt:lpstr>
      <vt:lpstr>Toda Base de Datos debería soportar</vt:lpstr>
      <vt:lpstr>Y se debe considerar la escala</vt:lpstr>
      <vt:lpstr>Estos pasos deberían ser independientes de las herramientas, ejemplo:</vt:lpstr>
      <vt:lpstr>Existen metodologías que guían el proceso de construcción y análisis de la base de datos…</vt:lpstr>
      <vt:lpstr>Ahora CRIPS-DM de IBM, Cross Industry Standard Process for Data Mining</vt:lpstr>
      <vt:lpstr>Presentación de PowerPoint</vt:lpstr>
      <vt:lpstr>Presentación de PowerPoint</vt:lpstr>
      <vt:lpstr>Presentación de PowerPoint</vt:lpstr>
      <vt:lpstr>En términos prácticos la Base de Datos debe estar en la capacidad de soportar la respuesta a siguientes preguntas:</vt:lpstr>
      <vt:lpstr>Actividad en Clase</vt:lpstr>
      <vt:lpstr>Presentación de PowerPoint</vt:lpstr>
      <vt:lpstr>El papel de la BD para el análisis de volúmenes de datos</vt:lpstr>
      <vt:lpstr>El análisis de los datos día requiere de: </vt:lpstr>
      <vt:lpstr>¿Cuál es el tipo de profesionales que se requiere?</vt:lpstr>
      <vt:lpstr>¿Dónde se requiere la gestión y análisis de volúmenes de datos?</vt:lpstr>
      <vt:lpstr>El sistema de gestión de base de datos a parte de almacenarlos debería soportar según el dominio o problema:</vt:lpstr>
      <vt:lpstr>Además, explicar el Pasado y Predecir el Futuro</vt:lpstr>
      <vt:lpstr>Nuevamente, la base de datos debe soportar la integración…</vt:lpstr>
      <vt:lpstr>Los datos y la información ha existido desde siempre, y su registro desde el milenio lV A.C.</vt:lpstr>
      <vt:lpstr>Sobre el Big Data</vt:lpstr>
      <vt:lpstr>Desde este enfoque emergen los siguientes perfiles profesionales, posiblemente tú lo seas y no lo sabías:</vt:lpstr>
      <vt:lpstr>Adicionalmente, se </vt:lpstr>
      <vt:lpstr>Otra consideración, la base de datos se debe beneficiar y ser retroalimentada por</vt:lpstr>
      <vt:lpstr>Un ejemplo de tal integración es el esfuerzo de las grandes empresas por ofrecer herramientas de BI que incorporan Minería de Datos.</vt:lpstr>
      <vt:lpstr>Servicios en la Nube como Microsoft Azure:</vt:lpstr>
      <vt:lpstr>Presentación de PowerPoint</vt:lpstr>
      <vt:lpstr>Presentación de PowerPoint</vt:lpstr>
      <vt:lpstr>Magic Quadrant for Business Intelligence and Analytics Platforms </vt:lpstr>
      <vt:lpstr>2016 vs 2017</vt:lpstr>
      <vt:lpstr>No todo es SQL ni Relacional</vt:lpstr>
      <vt:lpstr>No todo se puede representar mediante el esquema relacional, forzamos la realidad a adaptarse al modelo…</vt:lpstr>
      <vt:lpstr>Presentación de PowerPoint</vt:lpstr>
      <vt:lpstr>Presentación de PowerPoint</vt:lpstr>
      <vt:lpstr>La Clave Valor es la base para estos SGBD</vt:lpstr>
      <vt:lpstr>Gracias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Artefactos de persistencia</dc:title>
  <dc:creator>Fernan Alonso Villa Garzón</dc:creator>
  <cp:lastModifiedBy>Fernan Alonso Villa Garzón</cp:lastModifiedBy>
  <cp:revision>59</cp:revision>
  <dcterms:created xsi:type="dcterms:W3CDTF">2018-04-20T12:34:32Z</dcterms:created>
  <dcterms:modified xsi:type="dcterms:W3CDTF">2021-03-26T12:50:26Z</dcterms:modified>
</cp:coreProperties>
</file>